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  <p:sldMasterId id="2147483672" r:id="rId3"/>
  </p:sldMasterIdLst>
  <p:notesMasterIdLst>
    <p:notesMasterId r:id="rId18"/>
  </p:notesMasterIdLst>
  <p:sldIdLst>
    <p:sldId id="256" r:id="rId4"/>
    <p:sldId id="260" r:id="rId5"/>
    <p:sldId id="258" r:id="rId6"/>
    <p:sldId id="263" r:id="rId7"/>
    <p:sldId id="261" r:id="rId8"/>
    <p:sldId id="268" r:id="rId9"/>
    <p:sldId id="267" r:id="rId10"/>
    <p:sldId id="270" r:id="rId11"/>
    <p:sldId id="262" r:id="rId12"/>
    <p:sldId id="264" r:id="rId13"/>
    <p:sldId id="265" r:id="rId14"/>
    <p:sldId id="257" r:id="rId15"/>
    <p:sldId id="272" r:id="rId16"/>
    <p:sldId id="271" r:id="rId17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  <p15:guide id="3" pos="7129" userDrawn="1">
          <p15:clr>
            <a:srgbClr val="A4A3A4"/>
          </p15:clr>
        </p15:guide>
        <p15:guide id="4" pos="574" userDrawn="1">
          <p15:clr>
            <a:srgbClr val="A4A3A4"/>
          </p15:clr>
        </p15:guide>
        <p15:guide id="5" orient="horz" pos="3906" userDrawn="1">
          <p15:clr>
            <a:srgbClr val="A4A3A4"/>
          </p15:clr>
        </p15:guide>
        <p15:guide id="6" orient="horz" pos="867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D64285"/>
    <a:srgbClr val="922054"/>
    <a:srgbClr val="F2F2F2"/>
    <a:srgbClr val="E59F70"/>
    <a:srgbClr val="759AD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6013" autoAdjust="0"/>
    <p:restoredTop sz="94660"/>
  </p:normalViewPr>
  <p:slideViewPr>
    <p:cSldViewPr snapToGrid="0" showGuides="1">
      <p:cViewPr varScale="1">
        <p:scale>
          <a:sx n="113" d="100"/>
          <a:sy n="113" d="100"/>
        </p:scale>
        <p:origin x="456" y="108"/>
      </p:cViewPr>
      <p:guideLst>
        <p:guide orient="horz" pos="2160"/>
        <p:guide pos="3840"/>
        <p:guide pos="7129"/>
        <p:guide pos="574"/>
        <p:guide orient="horz" pos="3906"/>
        <p:guide orient="horz" pos="867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78" d="100"/>
        <a:sy n="78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notesMaster" Target="notesMasters/notesMaster1.xml"/><Relationship Id="rId3" Type="http://schemas.openxmlformats.org/officeDocument/2006/relationships/slideMaster" Target="slideMasters/slideMaster3.xml"/><Relationship Id="rId21" Type="http://schemas.openxmlformats.org/officeDocument/2006/relationships/theme" Target="theme/theme1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10" Type="http://schemas.openxmlformats.org/officeDocument/2006/relationships/slide" Target="slides/slide7.xml"/><Relationship Id="rId19" Type="http://schemas.openxmlformats.org/officeDocument/2006/relationships/presProps" Target="presProp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56232B7-E16B-437E-B8A9-A62324CCA27D}" type="datetimeFigureOut">
              <a:rPr lang="zh-CN" altLang="en-US" smtClean="0"/>
              <a:t>2018/7/1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BF4AF22-11DB-4018-9517-333DDD60310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0571246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打个小广告，大家看一下上面是我的微博和微信，有兴趣的朋友可以关注一下，下面的地址是我店铺的地址：</a:t>
            </a:r>
            <a:r>
              <a:rPr lang="en-US" altLang="zh-CN" dirty="0" smtClean="0"/>
              <a:t>http://xyppt.yanj.cn</a:t>
            </a:r>
            <a:r>
              <a:rPr lang="zh-CN" altLang="en-US" dirty="0" smtClean="0"/>
              <a:t>，里面有半年时间没有更新作品了，不过最近一段一直在研究</a:t>
            </a:r>
            <a:r>
              <a:rPr lang="en-US" altLang="zh-CN" dirty="0" smtClean="0"/>
              <a:t>PPT</a:t>
            </a:r>
            <a:r>
              <a:rPr lang="zh-CN" altLang="en-US" dirty="0" smtClean="0"/>
              <a:t>，我想后续会出比这质量更高的作品出来。大家可以收藏一下本店铺。</a:t>
            </a:r>
            <a:endParaRPr lang="en-US" altLang="zh-CN" dirty="0" smtClean="0"/>
          </a:p>
          <a:p>
            <a:endParaRPr lang="en-US" altLang="zh-CN" dirty="0" smtClean="0"/>
          </a:p>
          <a:p>
            <a:endParaRPr lang="en-US" altLang="zh-CN" dirty="0" smtClean="0"/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CN" altLang="en-US" dirty="0" smtClean="0"/>
              <a:t>最后，我们用小陆老师的一句话来结束我们的欣赏吧：</a:t>
            </a:r>
            <a:r>
              <a:rPr lang="zh-CN" altLang="en-US" sz="1200" dirty="0" smtClean="0">
                <a:latin typeface="华文细黑" panose="02010600040101010101" pitchFamily="2" charset="-122"/>
                <a:ea typeface="华文细黑" panose="02010600040101010101" pitchFamily="2" charset="-122"/>
              </a:rPr>
              <a:t>设计源于生活，善于发现、收集和整理是提高自己的必备要求。分分秒秒，点点滴滴，终有一天将会发生质的变化。</a:t>
            </a:r>
          </a:p>
          <a:p>
            <a:r>
              <a:rPr lang="zh-CN" altLang="en-US" dirty="0" smtClean="0"/>
              <a:t>　　我们要从生活的点点滴滴搜集资料，尽可能的丰富自己的知识库，从而提高我们个人的审美，做更多，更好的设计出来。好，我们今天的分享就到这里。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FC2DDE3-5348-4FAE-A06E-73F980C6E46E}" type="slidenum">
              <a:rPr lang="zh-CN" altLang="en-US" smtClean="0">
                <a:solidFill>
                  <a:prstClr val="black"/>
                </a:solidFill>
              </a:rPr>
              <a:pPr/>
              <a:t>13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993083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85800" y="1143000"/>
            <a:ext cx="5486400" cy="30861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4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zh-CN" altLang="en-US" dirty="0" smtClean="0"/>
              <a:t>模板来自于 </a:t>
            </a:r>
            <a:r>
              <a:rPr lang="en-US" altLang="zh-CN" smtClean="0"/>
              <a:t>http://www.ypppt.com</a:t>
            </a:r>
            <a:endParaRPr lang="zh-CN" altLang="en-US" dirty="0" smtClean="0"/>
          </a:p>
        </p:txBody>
      </p:sp>
      <p:sp>
        <p:nvSpPr>
          <p:cNvPr id="614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E5ED1824-6DB2-4029-B0DF-1D3CDCF11CDA}" type="slidenum">
              <a:rPr lang="zh-CN" altLang="en-US" smtClean="0">
                <a:solidFill>
                  <a:prstClr val="black"/>
                </a:solidFill>
                <a:latin typeface="Calibri" panose="020F0502020204030204" pitchFamily="34" charset="0"/>
                <a:ea typeface="宋体" panose="02010600030101010101" pitchFamily="2" charset="-122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14</a:t>
            </a:fld>
            <a:endParaRPr lang="zh-CN" altLang="en-US" smtClean="0">
              <a:solidFill>
                <a:prstClr val="black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82787316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bg>
      <p:bgPr>
        <a:solidFill>
          <a:srgbClr val="92205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14528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BEADC68-C0BE-4FBB-B03E-767D03F4764B}" type="datetimeFigureOut">
              <a:rPr lang="zh-CN" altLang="en-US" smtClean="0"/>
              <a:t>2018/7/1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490484-830D-492F-B3CF-C5EA6D93619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7221381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BEADC68-C0BE-4FBB-B03E-767D03F4764B}" type="datetimeFigureOut">
              <a:rPr lang="zh-CN" altLang="en-US" smtClean="0"/>
              <a:t>2018/7/1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490484-830D-492F-B3CF-C5EA6D93619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3617402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2018/7/1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73601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2018/7/1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556184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2018/7/1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324069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2018/7/1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042784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2018/7/1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753556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2018/7/1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464399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2018/7/1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577024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2018/7/1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035397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BEADC68-C0BE-4FBB-B03E-767D03F4764B}" type="datetimeFigureOut">
              <a:rPr lang="zh-CN" altLang="en-US" smtClean="0"/>
              <a:t>2018/7/1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490484-830D-492F-B3CF-C5EA6D93619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5322157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 smtClean="0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2018/7/1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584680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2018/7/1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876557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2018/7/1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234921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4FBEE9-06A8-44FF-9355-AB0D5EB9DC3A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2018/7/1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3B287C-DAEE-4EA4-AC27-3715717FC70F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233570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4FBEE9-06A8-44FF-9355-AB0D5EB9DC3A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2018/7/1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3B287C-DAEE-4EA4-AC27-3715717FC70F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245036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4FBEE9-06A8-44FF-9355-AB0D5EB9DC3A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2018/7/1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3B287C-DAEE-4EA4-AC27-3715717FC70F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943128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4FBEE9-06A8-44FF-9355-AB0D5EB9DC3A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2018/7/1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3B287C-DAEE-4EA4-AC27-3715717FC70F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971227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4FBEE9-06A8-44FF-9355-AB0D5EB9DC3A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2018/7/1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3B287C-DAEE-4EA4-AC27-3715717FC70F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453034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4FBEE9-06A8-44FF-9355-AB0D5EB9DC3A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2018/7/1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3B287C-DAEE-4EA4-AC27-3715717FC70F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495382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4FBEE9-06A8-44FF-9355-AB0D5EB9DC3A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2018/7/1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3B287C-DAEE-4EA4-AC27-3715717FC70F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998627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BEADC68-C0BE-4FBB-B03E-767D03F4764B}" type="datetimeFigureOut">
              <a:rPr lang="zh-CN" altLang="en-US" smtClean="0"/>
              <a:t>2018/7/1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490484-830D-492F-B3CF-C5EA6D93619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97460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4FBEE9-06A8-44FF-9355-AB0D5EB9DC3A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2018/7/1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3B287C-DAEE-4EA4-AC27-3715717FC70F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815790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4FBEE9-06A8-44FF-9355-AB0D5EB9DC3A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2018/7/1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3B287C-DAEE-4EA4-AC27-3715717FC70F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7973990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4FBEE9-06A8-44FF-9355-AB0D5EB9DC3A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2018/7/1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3B287C-DAEE-4EA4-AC27-3715717FC70F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6971230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4FBEE9-06A8-44FF-9355-AB0D5EB9DC3A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2018/7/1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3B287C-DAEE-4EA4-AC27-3715717FC70F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039998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BEADC68-C0BE-4FBB-B03E-767D03F4764B}" type="datetimeFigureOut">
              <a:rPr lang="zh-CN" altLang="en-US" smtClean="0"/>
              <a:t>2018/7/1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490484-830D-492F-B3CF-C5EA6D93619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1366388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BEADC68-C0BE-4FBB-B03E-767D03F4764B}" type="datetimeFigureOut">
              <a:rPr lang="zh-CN" altLang="en-US" smtClean="0"/>
              <a:t>2018/7/1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490484-830D-492F-B3CF-C5EA6D93619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9400294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仅标题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 userDrawn="1"/>
        </p:nvSpPr>
        <p:spPr>
          <a:xfrm>
            <a:off x="0" y="1343608"/>
            <a:ext cx="12192000" cy="5514391"/>
          </a:xfrm>
          <a:prstGeom prst="rect">
            <a:avLst/>
          </a:prstGeom>
          <a:solidFill>
            <a:srgbClr val="92205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650503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1"/>
          <p:cNvSpPr/>
          <p:nvPr userDrawn="1"/>
        </p:nvSpPr>
        <p:spPr>
          <a:xfrm>
            <a:off x="0" y="0"/>
            <a:ext cx="12192000" cy="1318846"/>
          </a:xfrm>
          <a:custGeom>
            <a:avLst/>
            <a:gdLst>
              <a:gd name="connsiteX0" fmla="*/ 0 w 12192000"/>
              <a:gd name="connsiteY0" fmla="*/ 0 h 1318846"/>
              <a:gd name="connsiteX1" fmla="*/ 12192000 w 12192000"/>
              <a:gd name="connsiteY1" fmla="*/ 0 h 1318846"/>
              <a:gd name="connsiteX2" fmla="*/ 12192000 w 12192000"/>
              <a:gd name="connsiteY2" fmla="*/ 1318846 h 1318846"/>
              <a:gd name="connsiteX3" fmla="*/ 0 w 12192000"/>
              <a:gd name="connsiteY3" fmla="*/ 1318846 h 1318846"/>
              <a:gd name="connsiteX4" fmla="*/ 0 w 12192000"/>
              <a:gd name="connsiteY4" fmla="*/ 0 h 1318846"/>
              <a:gd name="connsiteX0" fmla="*/ 0 w 12192000"/>
              <a:gd name="connsiteY0" fmla="*/ 0 h 1318846"/>
              <a:gd name="connsiteX1" fmla="*/ 12192000 w 12192000"/>
              <a:gd name="connsiteY1" fmla="*/ 0 h 1318846"/>
              <a:gd name="connsiteX2" fmla="*/ 12192000 w 12192000"/>
              <a:gd name="connsiteY2" fmla="*/ 1318846 h 1318846"/>
              <a:gd name="connsiteX3" fmla="*/ 2954215 w 12192000"/>
              <a:gd name="connsiteY3" fmla="*/ 1301262 h 1318846"/>
              <a:gd name="connsiteX4" fmla="*/ 0 w 12192000"/>
              <a:gd name="connsiteY4" fmla="*/ 1318846 h 1318846"/>
              <a:gd name="connsiteX5" fmla="*/ 0 w 12192000"/>
              <a:gd name="connsiteY5" fmla="*/ 0 h 131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92000" h="1318846">
                <a:moveTo>
                  <a:pt x="0" y="0"/>
                </a:moveTo>
                <a:lnTo>
                  <a:pt x="12192000" y="0"/>
                </a:lnTo>
                <a:lnTo>
                  <a:pt x="12192000" y="1318846"/>
                </a:lnTo>
                <a:lnTo>
                  <a:pt x="2954215" y="1301262"/>
                </a:lnTo>
                <a:lnTo>
                  <a:pt x="0" y="1318846"/>
                </a:lnTo>
                <a:lnTo>
                  <a:pt x="0" y="0"/>
                </a:lnTo>
                <a:close/>
              </a:path>
            </a:pathLst>
          </a:custGeom>
          <a:solidFill>
            <a:srgbClr val="92205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矩形 8"/>
          <p:cNvSpPr/>
          <p:nvPr userDrawn="1"/>
        </p:nvSpPr>
        <p:spPr>
          <a:xfrm>
            <a:off x="0" y="1281503"/>
            <a:ext cx="12192000" cy="126057"/>
          </a:xfrm>
          <a:prstGeom prst="rect">
            <a:avLst/>
          </a:prstGeom>
          <a:solidFill>
            <a:srgbClr val="D6428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矩形 9"/>
          <p:cNvSpPr/>
          <p:nvPr userDrawn="1"/>
        </p:nvSpPr>
        <p:spPr>
          <a:xfrm>
            <a:off x="-12204" y="6179317"/>
            <a:ext cx="12204000" cy="114311"/>
          </a:xfrm>
          <a:prstGeom prst="rect">
            <a:avLst/>
          </a:prstGeom>
          <a:solidFill>
            <a:srgbClr val="D6428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" name="矩形 10"/>
          <p:cNvSpPr/>
          <p:nvPr userDrawn="1"/>
        </p:nvSpPr>
        <p:spPr>
          <a:xfrm>
            <a:off x="-30204" y="6191062"/>
            <a:ext cx="12240000" cy="102566"/>
          </a:xfrm>
          <a:prstGeom prst="rect">
            <a:avLst/>
          </a:prstGeom>
          <a:solidFill>
            <a:srgbClr val="92205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" name="组合 11"/>
          <p:cNvGrpSpPr>
            <a:grpSpLocks noChangeAspect="1"/>
          </p:cNvGrpSpPr>
          <p:nvPr userDrawn="1"/>
        </p:nvGrpSpPr>
        <p:grpSpPr>
          <a:xfrm>
            <a:off x="9088027" y="6466858"/>
            <a:ext cx="654429" cy="216000"/>
            <a:chOff x="2170112" y="2555875"/>
            <a:chExt cx="7108825" cy="2346326"/>
          </a:xfrm>
          <a:solidFill>
            <a:srgbClr val="D64285"/>
          </a:solidFill>
        </p:grpSpPr>
        <p:sp>
          <p:nvSpPr>
            <p:cNvPr id="13" name="Freeform 5"/>
            <p:cNvSpPr>
              <a:spLocks/>
            </p:cNvSpPr>
            <p:nvPr/>
          </p:nvSpPr>
          <p:spPr bwMode="auto">
            <a:xfrm>
              <a:off x="7750175" y="2555875"/>
              <a:ext cx="739775" cy="214313"/>
            </a:xfrm>
            <a:custGeom>
              <a:avLst/>
              <a:gdLst>
                <a:gd name="T0" fmla="*/ 88 w 197"/>
                <a:gd name="T1" fmla="*/ 0 h 57"/>
                <a:gd name="T2" fmla="*/ 122 w 197"/>
                <a:gd name="T3" fmla="*/ 0 h 57"/>
                <a:gd name="T4" fmla="*/ 121 w 197"/>
                <a:gd name="T5" fmla="*/ 10 h 57"/>
                <a:gd name="T6" fmla="*/ 197 w 197"/>
                <a:gd name="T7" fmla="*/ 10 h 57"/>
                <a:gd name="T8" fmla="*/ 191 w 197"/>
                <a:gd name="T9" fmla="*/ 57 h 57"/>
                <a:gd name="T10" fmla="*/ 167 w 197"/>
                <a:gd name="T11" fmla="*/ 57 h 57"/>
                <a:gd name="T12" fmla="*/ 171 w 197"/>
                <a:gd name="T13" fmla="*/ 30 h 57"/>
                <a:gd name="T14" fmla="*/ 27 w 197"/>
                <a:gd name="T15" fmla="*/ 30 h 57"/>
                <a:gd name="T16" fmla="*/ 23 w 197"/>
                <a:gd name="T17" fmla="*/ 57 h 57"/>
                <a:gd name="T18" fmla="*/ 0 w 197"/>
                <a:gd name="T19" fmla="*/ 57 h 57"/>
                <a:gd name="T20" fmla="*/ 6 w 197"/>
                <a:gd name="T21" fmla="*/ 10 h 57"/>
                <a:gd name="T22" fmla="*/ 86 w 197"/>
                <a:gd name="T23" fmla="*/ 10 h 57"/>
                <a:gd name="T24" fmla="*/ 88 w 197"/>
                <a:gd name="T2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7" h="57">
                  <a:moveTo>
                    <a:pt x="88" y="0"/>
                  </a:moveTo>
                  <a:cubicBezTo>
                    <a:pt x="101" y="0"/>
                    <a:pt x="122" y="0"/>
                    <a:pt x="122" y="0"/>
                  </a:cubicBezTo>
                  <a:cubicBezTo>
                    <a:pt x="121" y="10"/>
                    <a:pt x="121" y="10"/>
                    <a:pt x="121" y="10"/>
                  </a:cubicBezTo>
                  <a:cubicBezTo>
                    <a:pt x="197" y="10"/>
                    <a:pt x="197" y="10"/>
                    <a:pt x="197" y="10"/>
                  </a:cubicBezTo>
                  <a:cubicBezTo>
                    <a:pt x="191" y="57"/>
                    <a:pt x="191" y="57"/>
                    <a:pt x="191" y="57"/>
                  </a:cubicBezTo>
                  <a:cubicBezTo>
                    <a:pt x="167" y="57"/>
                    <a:pt x="167" y="57"/>
                    <a:pt x="167" y="57"/>
                  </a:cubicBezTo>
                  <a:cubicBezTo>
                    <a:pt x="171" y="30"/>
                    <a:pt x="171" y="30"/>
                    <a:pt x="171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6" y="10"/>
                    <a:pt x="86" y="10"/>
                    <a:pt x="86" y="10"/>
                  </a:cubicBezTo>
                  <a:lnTo>
                    <a:pt x="8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922054"/>
                </a:solidFill>
              </a:endParaRPr>
            </a:p>
          </p:txBody>
        </p:sp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7731125" y="2740025"/>
              <a:ext cx="681038" cy="531813"/>
            </a:xfrm>
            <a:custGeom>
              <a:avLst/>
              <a:gdLst>
                <a:gd name="T0" fmla="*/ 393 w 429"/>
                <a:gd name="T1" fmla="*/ 335 h 335"/>
                <a:gd name="T2" fmla="*/ 429 w 429"/>
                <a:gd name="T3" fmla="*/ 90 h 335"/>
                <a:gd name="T4" fmla="*/ 261 w 429"/>
                <a:gd name="T5" fmla="*/ 90 h 335"/>
                <a:gd name="T6" fmla="*/ 265 w 429"/>
                <a:gd name="T7" fmla="*/ 45 h 335"/>
                <a:gd name="T8" fmla="*/ 372 w 429"/>
                <a:gd name="T9" fmla="*/ 45 h 335"/>
                <a:gd name="T10" fmla="*/ 377 w 429"/>
                <a:gd name="T11" fmla="*/ 0 h 335"/>
                <a:gd name="T12" fmla="*/ 109 w 429"/>
                <a:gd name="T13" fmla="*/ 0 h 335"/>
                <a:gd name="T14" fmla="*/ 102 w 429"/>
                <a:gd name="T15" fmla="*/ 45 h 335"/>
                <a:gd name="T16" fmla="*/ 211 w 429"/>
                <a:gd name="T17" fmla="*/ 45 h 335"/>
                <a:gd name="T18" fmla="*/ 206 w 429"/>
                <a:gd name="T19" fmla="*/ 90 h 335"/>
                <a:gd name="T20" fmla="*/ 36 w 429"/>
                <a:gd name="T21" fmla="*/ 90 h 335"/>
                <a:gd name="T22" fmla="*/ 0 w 429"/>
                <a:gd name="T23" fmla="*/ 335 h 335"/>
                <a:gd name="T24" fmla="*/ 393 w 429"/>
                <a:gd name="T25" fmla="*/ 335 h 335"/>
                <a:gd name="T26" fmla="*/ 178 w 429"/>
                <a:gd name="T27" fmla="*/ 287 h 335"/>
                <a:gd name="T28" fmla="*/ 62 w 429"/>
                <a:gd name="T29" fmla="*/ 287 h 335"/>
                <a:gd name="T30" fmla="*/ 71 w 429"/>
                <a:gd name="T31" fmla="*/ 235 h 335"/>
                <a:gd name="T32" fmla="*/ 185 w 429"/>
                <a:gd name="T33" fmla="*/ 235 h 335"/>
                <a:gd name="T34" fmla="*/ 178 w 429"/>
                <a:gd name="T35" fmla="*/ 287 h 335"/>
                <a:gd name="T36" fmla="*/ 190 w 429"/>
                <a:gd name="T37" fmla="*/ 190 h 335"/>
                <a:gd name="T38" fmla="*/ 76 w 429"/>
                <a:gd name="T39" fmla="*/ 190 h 335"/>
                <a:gd name="T40" fmla="*/ 83 w 429"/>
                <a:gd name="T41" fmla="*/ 135 h 335"/>
                <a:gd name="T42" fmla="*/ 199 w 429"/>
                <a:gd name="T43" fmla="*/ 135 h 335"/>
                <a:gd name="T44" fmla="*/ 190 w 429"/>
                <a:gd name="T45" fmla="*/ 190 h 335"/>
                <a:gd name="T46" fmla="*/ 254 w 429"/>
                <a:gd name="T47" fmla="*/ 135 h 335"/>
                <a:gd name="T48" fmla="*/ 365 w 429"/>
                <a:gd name="T49" fmla="*/ 135 h 335"/>
                <a:gd name="T50" fmla="*/ 358 w 429"/>
                <a:gd name="T51" fmla="*/ 190 h 335"/>
                <a:gd name="T52" fmla="*/ 246 w 429"/>
                <a:gd name="T53" fmla="*/ 190 h 335"/>
                <a:gd name="T54" fmla="*/ 254 w 429"/>
                <a:gd name="T55" fmla="*/ 135 h 335"/>
                <a:gd name="T56" fmla="*/ 232 w 429"/>
                <a:gd name="T57" fmla="*/ 287 h 335"/>
                <a:gd name="T58" fmla="*/ 239 w 429"/>
                <a:gd name="T59" fmla="*/ 235 h 335"/>
                <a:gd name="T60" fmla="*/ 351 w 429"/>
                <a:gd name="T61" fmla="*/ 235 h 335"/>
                <a:gd name="T62" fmla="*/ 343 w 429"/>
                <a:gd name="T63" fmla="*/ 287 h 335"/>
                <a:gd name="T64" fmla="*/ 232 w 429"/>
                <a:gd name="T65" fmla="*/ 287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9" h="335">
                  <a:moveTo>
                    <a:pt x="393" y="335"/>
                  </a:moveTo>
                  <a:lnTo>
                    <a:pt x="429" y="90"/>
                  </a:lnTo>
                  <a:lnTo>
                    <a:pt x="261" y="90"/>
                  </a:lnTo>
                  <a:lnTo>
                    <a:pt x="265" y="45"/>
                  </a:lnTo>
                  <a:lnTo>
                    <a:pt x="372" y="45"/>
                  </a:lnTo>
                  <a:lnTo>
                    <a:pt x="377" y="0"/>
                  </a:lnTo>
                  <a:lnTo>
                    <a:pt x="109" y="0"/>
                  </a:lnTo>
                  <a:lnTo>
                    <a:pt x="102" y="45"/>
                  </a:lnTo>
                  <a:lnTo>
                    <a:pt x="211" y="45"/>
                  </a:lnTo>
                  <a:lnTo>
                    <a:pt x="206" y="90"/>
                  </a:lnTo>
                  <a:lnTo>
                    <a:pt x="36" y="90"/>
                  </a:lnTo>
                  <a:lnTo>
                    <a:pt x="0" y="335"/>
                  </a:lnTo>
                  <a:lnTo>
                    <a:pt x="393" y="335"/>
                  </a:lnTo>
                  <a:close/>
                  <a:moveTo>
                    <a:pt x="178" y="287"/>
                  </a:moveTo>
                  <a:lnTo>
                    <a:pt x="62" y="287"/>
                  </a:lnTo>
                  <a:lnTo>
                    <a:pt x="71" y="235"/>
                  </a:lnTo>
                  <a:lnTo>
                    <a:pt x="185" y="235"/>
                  </a:lnTo>
                  <a:lnTo>
                    <a:pt x="178" y="287"/>
                  </a:lnTo>
                  <a:close/>
                  <a:moveTo>
                    <a:pt x="190" y="190"/>
                  </a:moveTo>
                  <a:lnTo>
                    <a:pt x="76" y="190"/>
                  </a:lnTo>
                  <a:lnTo>
                    <a:pt x="83" y="135"/>
                  </a:lnTo>
                  <a:lnTo>
                    <a:pt x="199" y="135"/>
                  </a:lnTo>
                  <a:lnTo>
                    <a:pt x="190" y="190"/>
                  </a:lnTo>
                  <a:close/>
                  <a:moveTo>
                    <a:pt x="254" y="135"/>
                  </a:moveTo>
                  <a:lnTo>
                    <a:pt x="365" y="135"/>
                  </a:lnTo>
                  <a:lnTo>
                    <a:pt x="358" y="190"/>
                  </a:lnTo>
                  <a:lnTo>
                    <a:pt x="246" y="190"/>
                  </a:lnTo>
                  <a:lnTo>
                    <a:pt x="254" y="135"/>
                  </a:lnTo>
                  <a:close/>
                  <a:moveTo>
                    <a:pt x="232" y="287"/>
                  </a:moveTo>
                  <a:lnTo>
                    <a:pt x="239" y="235"/>
                  </a:lnTo>
                  <a:lnTo>
                    <a:pt x="351" y="235"/>
                  </a:lnTo>
                  <a:lnTo>
                    <a:pt x="343" y="287"/>
                  </a:lnTo>
                  <a:lnTo>
                    <a:pt x="232" y="28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922054"/>
                </a:solidFill>
              </a:endParaRPr>
            </a:p>
          </p:txBody>
        </p:sp>
        <p:sp>
          <p:nvSpPr>
            <p:cNvPr id="15" name="Freeform 7"/>
            <p:cNvSpPr>
              <a:spLocks/>
            </p:cNvSpPr>
            <p:nvPr/>
          </p:nvSpPr>
          <p:spPr bwMode="auto">
            <a:xfrm>
              <a:off x="7708900" y="3302000"/>
              <a:ext cx="217488" cy="131763"/>
            </a:xfrm>
            <a:custGeom>
              <a:avLst/>
              <a:gdLst>
                <a:gd name="T0" fmla="*/ 81 w 137"/>
                <a:gd name="T1" fmla="*/ 0 h 83"/>
                <a:gd name="T2" fmla="*/ 52 w 137"/>
                <a:gd name="T3" fmla="*/ 35 h 83"/>
                <a:gd name="T4" fmla="*/ 7 w 137"/>
                <a:gd name="T5" fmla="*/ 35 h 83"/>
                <a:gd name="T6" fmla="*/ 0 w 137"/>
                <a:gd name="T7" fmla="*/ 83 h 83"/>
                <a:gd name="T8" fmla="*/ 71 w 137"/>
                <a:gd name="T9" fmla="*/ 83 h 83"/>
                <a:gd name="T10" fmla="*/ 137 w 137"/>
                <a:gd name="T11" fmla="*/ 0 h 83"/>
                <a:gd name="T12" fmla="*/ 81 w 137"/>
                <a:gd name="T13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7" h="83">
                  <a:moveTo>
                    <a:pt x="81" y="0"/>
                  </a:moveTo>
                  <a:lnTo>
                    <a:pt x="52" y="35"/>
                  </a:lnTo>
                  <a:lnTo>
                    <a:pt x="7" y="35"/>
                  </a:lnTo>
                  <a:lnTo>
                    <a:pt x="0" y="83"/>
                  </a:lnTo>
                  <a:lnTo>
                    <a:pt x="71" y="83"/>
                  </a:lnTo>
                  <a:lnTo>
                    <a:pt x="137" y="0"/>
                  </a:lnTo>
                  <a:lnTo>
                    <a:pt x="8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922054"/>
                </a:solidFill>
              </a:endParaRPr>
            </a:p>
          </p:txBody>
        </p:sp>
        <p:sp>
          <p:nvSpPr>
            <p:cNvPr id="16" name="Freeform 8"/>
            <p:cNvSpPr>
              <a:spLocks/>
            </p:cNvSpPr>
            <p:nvPr/>
          </p:nvSpPr>
          <p:spPr bwMode="auto">
            <a:xfrm>
              <a:off x="8151812" y="3302000"/>
              <a:ext cx="192088" cy="131763"/>
            </a:xfrm>
            <a:custGeom>
              <a:avLst/>
              <a:gdLst>
                <a:gd name="T0" fmla="*/ 52 w 121"/>
                <a:gd name="T1" fmla="*/ 0 h 83"/>
                <a:gd name="T2" fmla="*/ 74 w 121"/>
                <a:gd name="T3" fmla="*/ 35 h 83"/>
                <a:gd name="T4" fmla="*/ 121 w 121"/>
                <a:gd name="T5" fmla="*/ 35 h 83"/>
                <a:gd name="T6" fmla="*/ 114 w 121"/>
                <a:gd name="T7" fmla="*/ 83 h 83"/>
                <a:gd name="T8" fmla="*/ 41 w 121"/>
                <a:gd name="T9" fmla="*/ 83 h 83"/>
                <a:gd name="T10" fmla="*/ 0 w 121"/>
                <a:gd name="T11" fmla="*/ 0 h 83"/>
                <a:gd name="T12" fmla="*/ 52 w 121"/>
                <a:gd name="T13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83">
                  <a:moveTo>
                    <a:pt x="52" y="0"/>
                  </a:moveTo>
                  <a:lnTo>
                    <a:pt x="74" y="35"/>
                  </a:lnTo>
                  <a:lnTo>
                    <a:pt x="121" y="35"/>
                  </a:lnTo>
                  <a:lnTo>
                    <a:pt x="114" y="83"/>
                  </a:lnTo>
                  <a:lnTo>
                    <a:pt x="41" y="83"/>
                  </a:lnTo>
                  <a:lnTo>
                    <a:pt x="0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922054"/>
                </a:solidFill>
              </a:endParaRPr>
            </a:p>
          </p:txBody>
        </p:sp>
        <p:sp>
          <p:nvSpPr>
            <p:cNvPr id="17" name="Freeform 9"/>
            <p:cNvSpPr>
              <a:spLocks/>
            </p:cNvSpPr>
            <p:nvPr/>
          </p:nvSpPr>
          <p:spPr bwMode="auto">
            <a:xfrm>
              <a:off x="7593012" y="2597150"/>
              <a:ext cx="161925" cy="93663"/>
            </a:xfrm>
            <a:custGeom>
              <a:avLst/>
              <a:gdLst>
                <a:gd name="T0" fmla="*/ 92 w 102"/>
                <a:gd name="T1" fmla="*/ 59 h 59"/>
                <a:gd name="T2" fmla="*/ 0 w 102"/>
                <a:gd name="T3" fmla="*/ 59 h 59"/>
                <a:gd name="T4" fmla="*/ 7 w 102"/>
                <a:gd name="T5" fmla="*/ 0 h 59"/>
                <a:gd name="T6" fmla="*/ 102 w 102"/>
                <a:gd name="T7" fmla="*/ 0 h 59"/>
                <a:gd name="T8" fmla="*/ 92 w 102"/>
                <a:gd name="T9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59">
                  <a:moveTo>
                    <a:pt x="92" y="59"/>
                  </a:moveTo>
                  <a:lnTo>
                    <a:pt x="0" y="59"/>
                  </a:lnTo>
                  <a:lnTo>
                    <a:pt x="7" y="0"/>
                  </a:lnTo>
                  <a:lnTo>
                    <a:pt x="102" y="0"/>
                  </a:lnTo>
                  <a:lnTo>
                    <a:pt x="92" y="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922054"/>
                </a:solidFill>
              </a:endParaRPr>
            </a:p>
          </p:txBody>
        </p:sp>
        <p:sp>
          <p:nvSpPr>
            <p:cNvPr id="18" name="Freeform 10"/>
            <p:cNvSpPr>
              <a:spLocks/>
            </p:cNvSpPr>
            <p:nvPr/>
          </p:nvSpPr>
          <p:spPr bwMode="auto">
            <a:xfrm>
              <a:off x="7540625" y="2962275"/>
              <a:ext cx="161925" cy="98425"/>
            </a:xfrm>
            <a:custGeom>
              <a:avLst/>
              <a:gdLst>
                <a:gd name="T0" fmla="*/ 92 w 102"/>
                <a:gd name="T1" fmla="*/ 62 h 62"/>
                <a:gd name="T2" fmla="*/ 0 w 102"/>
                <a:gd name="T3" fmla="*/ 62 h 62"/>
                <a:gd name="T4" fmla="*/ 9 w 102"/>
                <a:gd name="T5" fmla="*/ 0 h 62"/>
                <a:gd name="T6" fmla="*/ 102 w 102"/>
                <a:gd name="T7" fmla="*/ 0 h 62"/>
                <a:gd name="T8" fmla="*/ 92 w 102"/>
                <a:gd name="T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62">
                  <a:moveTo>
                    <a:pt x="92" y="62"/>
                  </a:moveTo>
                  <a:lnTo>
                    <a:pt x="0" y="62"/>
                  </a:lnTo>
                  <a:lnTo>
                    <a:pt x="9" y="0"/>
                  </a:lnTo>
                  <a:lnTo>
                    <a:pt x="102" y="0"/>
                  </a:lnTo>
                  <a:lnTo>
                    <a:pt x="92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922054"/>
                </a:solidFill>
              </a:endParaRPr>
            </a:p>
          </p:txBody>
        </p:sp>
        <p:sp>
          <p:nvSpPr>
            <p:cNvPr id="19" name="Freeform 11"/>
            <p:cNvSpPr>
              <a:spLocks/>
            </p:cNvSpPr>
            <p:nvPr/>
          </p:nvSpPr>
          <p:spPr bwMode="auto">
            <a:xfrm>
              <a:off x="7488237" y="3332163"/>
              <a:ext cx="160338" cy="93663"/>
            </a:xfrm>
            <a:custGeom>
              <a:avLst/>
              <a:gdLst>
                <a:gd name="T0" fmla="*/ 94 w 101"/>
                <a:gd name="T1" fmla="*/ 59 h 59"/>
                <a:gd name="T2" fmla="*/ 0 w 101"/>
                <a:gd name="T3" fmla="*/ 59 h 59"/>
                <a:gd name="T4" fmla="*/ 9 w 101"/>
                <a:gd name="T5" fmla="*/ 0 h 59"/>
                <a:gd name="T6" fmla="*/ 101 w 101"/>
                <a:gd name="T7" fmla="*/ 0 h 59"/>
                <a:gd name="T8" fmla="*/ 94 w 101"/>
                <a:gd name="T9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59">
                  <a:moveTo>
                    <a:pt x="94" y="59"/>
                  </a:moveTo>
                  <a:lnTo>
                    <a:pt x="0" y="59"/>
                  </a:lnTo>
                  <a:lnTo>
                    <a:pt x="9" y="0"/>
                  </a:lnTo>
                  <a:lnTo>
                    <a:pt x="101" y="0"/>
                  </a:lnTo>
                  <a:lnTo>
                    <a:pt x="94" y="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922054"/>
                </a:solidFill>
              </a:endParaRPr>
            </a:p>
          </p:txBody>
        </p:sp>
        <p:sp>
          <p:nvSpPr>
            <p:cNvPr id="20" name="Freeform 12"/>
            <p:cNvSpPr>
              <a:spLocks noEditPoints="1"/>
            </p:cNvSpPr>
            <p:nvPr/>
          </p:nvSpPr>
          <p:spPr bwMode="auto">
            <a:xfrm>
              <a:off x="8478837" y="2555875"/>
              <a:ext cx="800100" cy="398463"/>
            </a:xfrm>
            <a:custGeom>
              <a:avLst/>
              <a:gdLst>
                <a:gd name="T0" fmla="*/ 469 w 504"/>
                <a:gd name="T1" fmla="*/ 251 h 251"/>
                <a:gd name="T2" fmla="*/ 504 w 504"/>
                <a:gd name="T3" fmla="*/ 0 h 251"/>
                <a:gd name="T4" fmla="*/ 36 w 504"/>
                <a:gd name="T5" fmla="*/ 0 h 251"/>
                <a:gd name="T6" fmla="*/ 0 w 504"/>
                <a:gd name="T7" fmla="*/ 251 h 251"/>
                <a:gd name="T8" fmla="*/ 469 w 504"/>
                <a:gd name="T9" fmla="*/ 251 h 251"/>
                <a:gd name="T10" fmla="*/ 215 w 504"/>
                <a:gd name="T11" fmla="*/ 206 h 251"/>
                <a:gd name="T12" fmla="*/ 62 w 504"/>
                <a:gd name="T13" fmla="*/ 206 h 251"/>
                <a:gd name="T14" fmla="*/ 71 w 504"/>
                <a:gd name="T15" fmla="*/ 145 h 251"/>
                <a:gd name="T16" fmla="*/ 225 w 504"/>
                <a:gd name="T17" fmla="*/ 145 h 251"/>
                <a:gd name="T18" fmla="*/ 215 w 504"/>
                <a:gd name="T19" fmla="*/ 206 h 251"/>
                <a:gd name="T20" fmla="*/ 230 w 504"/>
                <a:gd name="T21" fmla="*/ 107 h 251"/>
                <a:gd name="T22" fmla="*/ 76 w 504"/>
                <a:gd name="T23" fmla="*/ 107 h 251"/>
                <a:gd name="T24" fmla="*/ 85 w 504"/>
                <a:gd name="T25" fmla="*/ 42 h 251"/>
                <a:gd name="T26" fmla="*/ 239 w 504"/>
                <a:gd name="T27" fmla="*/ 42 h 251"/>
                <a:gd name="T28" fmla="*/ 230 w 504"/>
                <a:gd name="T29" fmla="*/ 107 h 251"/>
                <a:gd name="T30" fmla="*/ 291 w 504"/>
                <a:gd name="T31" fmla="*/ 42 h 251"/>
                <a:gd name="T32" fmla="*/ 445 w 504"/>
                <a:gd name="T33" fmla="*/ 42 h 251"/>
                <a:gd name="T34" fmla="*/ 435 w 504"/>
                <a:gd name="T35" fmla="*/ 107 h 251"/>
                <a:gd name="T36" fmla="*/ 282 w 504"/>
                <a:gd name="T37" fmla="*/ 107 h 251"/>
                <a:gd name="T38" fmla="*/ 291 w 504"/>
                <a:gd name="T39" fmla="*/ 42 h 251"/>
                <a:gd name="T40" fmla="*/ 267 w 504"/>
                <a:gd name="T41" fmla="*/ 206 h 251"/>
                <a:gd name="T42" fmla="*/ 277 w 504"/>
                <a:gd name="T43" fmla="*/ 145 h 251"/>
                <a:gd name="T44" fmla="*/ 431 w 504"/>
                <a:gd name="T45" fmla="*/ 145 h 251"/>
                <a:gd name="T46" fmla="*/ 421 w 504"/>
                <a:gd name="T47" fmla="*/ 206 h 251"/>
                <a:gd name="T48" fmla="*/ 267 w 504"/>
                <a:gd name="T49" fmla="*/ 206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4" h="251">
                  <a:moveTo>
                    <a:pt x="469" y="251"/>
                  </a:moveTo>
                  <a:lnTo>
                    <a:pt x="504" y="0"/>
                  </a:lnTo>
                  <a:lnTo>
                    <a:pt x="36" y="0"/>
                  </a:lnTo>
                  <a:lnTo>
                    <a:pt x="0" y="251"/>
                  </a:lnTo>
                  <a:lnTo>
                    <a:pt x="469" y="251"/>
                  </a:lnTo>
                  <a:close/>
                  <a:moveTo>
                    <a:pt x="215" y="206"/>
                  </a:moveTo>
                  <a:lnTo>
                    <a:pt x="62" y="206"/>
                  </a:lnTo>
                  <a:lnTo>
                    <a:pt x="71" y="145"/>
                  </a:lnTo>
                  <a:lnTo>
                    <a:pt x="225" y="145"/>
                  </a:lnTo>
                  <a:lnTo>
                    <a:pt x="215" y="206"/>
                  </a:lnTo>
                  <a:close/>
                  <a:moveTo>
                    <a:pt x="230" y="107"/>
                  </a:moveTo>
                  <a:lnTo>
                    <a:pt x="76" y="107"/>
                  </a:lnTo>
                  <a:lnTo>
                    <a:pt x="85" y="42"/>
                  </a:lnTo>
                  <a:lnTo>
                    <a:pt x="239" y="42"/>
                  </a:lnTo>
                  <a:lnTo>
                    <a:pt x="230" y="107"/>
                  </a:lnTo>
                  <a:close/>
                  <a:moveTo>
                    <a:pt x="291" y="42"/>
                  </a:moveTo>
                  <a:lnTo>
                    <a:pt x="445" y="42"/>
                  </a:lnTo>
                  <a:lnTo>
                    <a:pt x="435" y="107"/>
                  </a:lnTo>
                  <a:lnTo>
                    <a:pt x="282" y="107"/>
                  </a:lnTo>
                  <a:lnTo>
                    <a:pt x="291" y="42"/>
                  </a:lnTo>
                  <a:close/>
                  <a:moveTo>
                    <a:pt x="267" y="206"/>
                  </a:moveTo>
                  <a:lnTo>
                    <a:pt x="277" y="145"/>
                  </a:lnTo>
                  <a:lnTo>
                    <a:pt x="431" y="145"/>
                  </a:lnTo>
                  <a:lnTo>
                    <a:pt x="421" y="206"/>
                  </a:lnTo>
                  <a:lnTo>
                    <a:pt x="267" y="2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922054"/>
                </a:solidFill>
              </a:endParaRPr>
            </a:p>
          </p:txBody>
        </p:sp>
        <p:sp>
          <p:nvSpPr>
            <p:cNvPr id="21" name="Freeform 13"/>
            <p:cNvSpPr>
              <a:spLocks/>
            </p:cNvSpPr>
            <p:nvPr/>
          </p:nvSpPr>
          <p:spPr bwMode="auto">
            <a:xfrm>
              <a:off x="8456612" y="2978150"/>
              <a:ext cx="266700" cy="131763"/>
            </a:xfrm>
            <a:custGeom>
              <a:avLst/>
              <a:gdLst>
                <a:gd name="T0" fmla="*/ 114 w 168"/>
                <a:gd name="T1" fmla="*/ 0 h 83"/>
                <a:gd name="T2" fmla="*/ 85 w 168"/>
                <a:gd name="T3" fmla="*/ 38 h 83"/>
                <a:gd name="T4" fmla="*/ 7 w 168"/>
                <a:gd name="T5" fmla="*/ 38 h 83"/>
                <a:gd name="T6" fmla="*/ 0 w 168"/>
                <a:gd name="T7" fmla="*/ 83 h 83"/>
                <a:gd name="T8" fmla="*/ 114 w 168"/>
                <a:gd name="T9" fmla="*/ 83 h 83"/>
                <a:gd name="T10" fmla="*/ 168 w 168"/>
                <a:gd name="T11" fmla="*/ 0 h 83"/>
                <a:gd name="T12" fmla="*/ 114 w 168"/>
                <a:gd name="T13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8" h="83">
                  <a:moveTo>
                    <a:pt x="114" y="0"/>
                  </a:moveTo>
                  <a:lnTo>
                    <a:pt x="85" y="38"/>
                  </a:lnTo>
                  <a:lnTo>
                    <a:pt x="7" y="38"/>
                  </a:lnTo>
                  <a:lnTo>
                    <a:pt x="0" y="83"/>
                  </a:lnTo>
                  <a:lnTo>
                    <a:pt x="114" y="83"/>
                  </a:lnTo>
                  <a:lnTo>
                    <a:pt x="168" y="0"/>
                  </a:lnTo>
                  <a:lnTo>
                    <a:pt x="1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922054"/>
                </a:solidFill>
              </a:endParaRPr>
            </a:p>
          </p:txBody>
        </p:sp>
        <p:sp>
          <p:nvSpPr>
            <p:cNvPr id="22" name="Freeform 14"/>
            <p:cNvSpPr>
              <a:spLocks/>
            </p:cNvSpPr>
            <p:nvPr/>
          </p:nvSpPr>
          <p:spPr bwMode="auto">
            <a:xfrm>
              <a:off x="8970962" y="2978150"/>
              <a:ext cx="239713" cy="131763"/>
            </a:xfrm>
            <a:custGeom>
              <a:avLst/>
              <a:gdLst>
                <a:gd name="T0" fmla="*/ 54 w 151"/>
                <a:gd name="T1" fmla="*/ 0 h 83"/>
                <a:gd name="T2" fmla="*/ 73 w 151"/>
                <a:gd name="T3" fmla="*/ 38 h 83"/>
                <a:gd name="T4" fmla="*/ 151 w 151"/>
                <a:gd name="T5" fmla="*/ 38 h 83"/>
                <a:gd name="T6" fmla="*/ 147 w 151"/>
                <a:gd name="T7" fmla="*/ 83 h 83"/>
                <a:gd name="T8" fmla="*/ 36 w 151"/>
                <a:gd name="T9" fmla="*/ 83 h 83"/>
                <a:gd name="T10" fmla="*/ 0 w 151"/>
                <a:gd name="T11" fmla="*/ 0 h 83"/>
                <a:gd name="T12" fmla="*/ 54 w 151"/>
                <a:gd name="T13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83">
                  <a:moveTo>
                    <a:pt x="54" y="0"/>
                  </a:moveTo>
                  <a:lnTo>
                    <a:pt x="73" y="38"/>
                  </a:lnTo>
                  <a:lnTo>
                    <a:pt x="151" y="38"/>
                  </a:lnTo>
                  <a:lnTo>
                    <a:pt x="147" y="83"/>
                  </a:lnTo>
                  <a:lnTo>
                    <a:pt x="36" y="83"/>
                  </a:lnTo>
                  <a:lnTo>
                    <a:pt x="0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922054"/>
                </a:solidFill>
              </a:endParaRPr>
            </a:p>
          </p:txBody>
        </p:sp>
        <p:sp>
          <p:nvSpPr>
            <p:cNvPr id="23" name="Freeform 15"/>
            <p:cNvSpPr>
              <a:spLocks/>
            </p:cNvSpPr>
            <p:nvPr/>
          </p:nvSpPr>
          <p:spPr bwMode="auto">
            <a:xfrm>
              <a:off x="8412162" y="3140075"/>
              <a:ext cx="220663" cy="293688"/>
            </a:xfrm>
            <a:custGeom>
              <a:avLst/>
              <a:gdLst>
                <a:gd name="T0" fmla="*/ 59 w 139"/>
                <a:gd name="T1" fmla="*/ 185 h 185"/>
                <a:gd name="T2" fmla="*/ 0 w 139"/>
                <a:gd name="T3" fmla="*/ 185 h 185"/>
                <a:gd name="T4" fmla="*/ 68 w 139"/>
                <a:gd name="T5" fmla="*/ 106 h 185"/>
                <a:gd name="T6" fmla="*/ 85 w 139"/>
                <a:gd name="T7" fmla="*/ 0 h 185"/>
                <a:gd name="T8" fmla="*/ 139 w 139"/>
                <a:gd name="T9" fmla="*/ 0 h 185"/>
                <a:gd name="T10" fmla="*/ 125 w 139"/>
                <a:gd name="T11" fmla="*/ 106 h 185"/>
                <a:gd name="T12" fmla="*/ 59 w 139"/>
                <a:gd name="T13" fmla="*/ 18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9" h="185">
                  <a:moveTo>
                    <a:pt x="59" y="185"/>
                  </a:moveTo>
                  <a:lnTo>
                    <a:pt x="0" y="185"/>
                  </a:lnTo>
                  <a:lnTo>
                    <a:pt x="68" y="106"/>
                  </a:lnTo>
                  <a:lnTo>
                    <a:pt x="85" y="0"/>
                  </a:lnTo>
                  <a:lnTo>
                    <a:pt x="139" y="0"/>
                  </a:lnTo>
                  <a:lnTo>
                    <a:pt x="125" y="106"/>
                  </a:lnTo>
                  <a:lnTo>
                    <a:pt x="59" y="1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922054"/>
                </a:solidFill>
              </a:endParaRPr>
            </a:p>
          </p:txBody>
        </p:sp>
        <p:sp>
          <p:nvSpPr>
            <p:cNvPr id="24" name="Freeform 16"/>
            <p:cNvSpPr>
              <a:spLocks/>
            </p:cNvSpPr>
            <p:nvPr/>
          </p:nvSpPr>
          <p:spPr bwMode="auto">
            <a:xfrm>
              <a:off x="8982075" y="3140075"/>
              <a:ext cx="128588" cy="293688"/>
            </a:xfrm>
            <a:custGeom>
              <a:avLst/>
              <a:gdLst>
                <a:gd name="T0" fmla="*/ 55 w 81"/>
                <a:gd name="T1" fmla="*/ 185 h 185"/>
                <a:gd name="T2" fmla="*/ 0 w 81"/>
                <a:gd name="T3" fmla="*/ 185 h 185"/>
                <a:gd name="T4" fmla="*/ 26 w 81"/>
                <a:gd name="T5" fmla="*/ 0 h 185"/>
                <a:gd name="T6" fmla="*/ 81 w 81"/>
                <a:gd name="T7" fmla="*/ 0 h 185"/>
                <a:gd name="T8" fmla="*/ 55 w 81"/>
                <a:gd name="T9" fmla="*/ 18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185">
                  <a:moveTo>
                    <a:pt x="55" y="185"/>
                  </a:moveTo>
                  <a:lnTo>
                    <a:pt x="0" y="185"/>
                  </a:lnTo>
                  <a:lnTo>
                    <a:pt x="26" y="0"/>
                  </a:lnTo>
                  <a:lnTo>
                    <a:pt x="81" y="0"/>
                  </a:lnTo>
                  <a:lnTo>
                    <a:pt x="55" y="1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922054"/>
                </a:solidFill>
              </a:endParaRPr>
            </a:p>
          </p:txBody>
        </p:sp>
        <p:sp>
          <p:nvSpPr>
            <p:cNvPr id="25" name="Freeform 17"/>
            <p:cNvSpPr>
              <a:spLocks/>
            </p:cNvSpPr>
            <p:nvPr/>
          </p:nvSpPr>
          <p:spPr bwMode="auto">
            <a:xfrm>
              <a:off x="8204200" y="3573463"/>
              <a:ext cx="928688" cy="862013"/>
            </a:xfrm>
            <a:custGeom>
              <a:avLst/>
              <a:gdLst>
                <a:gd name="T0" fmla="*/ 497 w 585"/>
                <a:gd name="T1" fmla="*/ 0 h 543"/>
                <a:gd name="T2" fmla="*/ 431 w 585"/>
                <a:gd name="T3" fmla="*/ 427 h 543"/>
                <a:gd name="T4" fmla="*/ 192 w 585"/>
                <a:gd name="T5" fmla="*/ 0 h 543"/>
                <a:gd name="T6" fmla="*/ 81 w 585"/>
                <a:gd name="T7" fmla="*/ 0 h 543"/>
                <a:gd name="T8" fmla="*/ 0 w 585"/>
                <a:gd name="T9" fmla="*/ 543 h 543"/>
                <a:gd name="T10" fmla="*/ 88 w 585"/>
                <a:gd name="T11" fmla="*/ 543 h 543"/>
                <a:gd name="T12" fmla="*/ 152 w 585"/>
                <a:gd name="T13" fmla="*/ 113 h 543"/>
                <a:gd name="T14" fmla="*/ 391 w 585"/>
                <a:gd name="T15" fmla="*/ 543 h 543"/>
                <a:gd name="T16" fmla="*/ 502 w 585"/>
                <a:gd name="T17" fmla="*/ 543 h 543"/>
                <a:gd name="T18" fmla="*/ 585 w 585"/>
                <a:gd name="T19" fmla="*/ 0 h 543"/>
                <a:gd name="T20" fmla="*/ 497 w 585"/>
                <a:gd name="T21" fmla="*/ 0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5" h="543">
                  <a:moveTo>
                    <a:pt x="497" y="0"/>
                  </a:moveTo>
                  <a:lnTo>
                    <a:pt x="431" y="427"/>
                  </a:lnTo>
                  <a:lnTo>
                    <a:pt x="192" y="0"/>
                  </a:lnTo>
                  <a:lnTo>
                    <a:pt x="81" y="0"/>
                  </a:lnTo>
                  <a:lnTo>
                    <a:pt x="0" y="543"/>
                  </a:lnTo>
                  <a:lnTo>
                    <a:pt x="88" y="543"/>
                  </a:lnTo>
                  <a:lnTo>
                    <a:pt x="152" y="113"/>
                  </a:lnTo>
                  <a:lnTo>
                    <a:pt x="391" y="543"/>
                  </a:lnTo>
                  <a:lnTo>
                    <a:pt x="502" y="543"/>
                  </a:lnTo>
                  <a:lnTo>
                    <a:pt x="585" y="0"/>
                  </a:lnTo>
                  <a:lnTo>
                    <a:pt x="4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922054"/>
                </a:solidFill>
              </a:endParaRPr>
            </a:p>
          </p:txBody>
        </p:sp>
        <p:sp>
          <p:nvSpPr>
            <p:cNvPr id="26" name="Freeform 18"/>
            <p:cNvSpPr>
              <a:spLocks/>
            </p:cNvSpPr>
            <p:nvPr/>
          </p:nvSpPr>
          <p:spPr bwMode="auto">
            <a:xfrm>
              <a:off x="7483475" y="3573463"/>
              <a:ext cx="747713" cy="862013"/>
            </a:xfrm>
            <a:custGeom>
              <a:avLst/>
              <a:gdLst>
                <a:gd name="T0" fmla="*/ 95 w 199"/>
                <a:gd name="T1" fmla="*/ 36 h 229"/>
                <a:gd name="T2" fmla="*/ 194 w 199"/>
                <a:gd name="T3" fmla="*/ 36 h 229"/>
                <a:gd name="T4" fmla="*/ 199 w 199"/>
                <a:gd name="T5" fmla="*/ 0 h 229"/>
                <a:gd name="T6" fmla="*/ 77 w 199"/>
                <a:gd name="T7" fmla="*/ 0 h 229"/>
                <a:gd name="T8" fmla="*/ 16 w 199"/>
                <a:gd name="T9" fmla="*/ 53 h 229"/>
                <a:gd name="T10" fmla="*/ 0 w 199"/>
                <a:gd name="T11" fmla="*/ 167 h 229"/>
                <a:gd name="T12" fmla="*/ 23 w 199"/>
                <a:gd name="T13" fmla="*/ 200 h 229"/>
                <a:gd name="T14" fmla="*/ 15 w 199"/>
                <a:gd name="T15" fmla="*/ 219 h 229"/>
                <a:gd name="T16" fmla="*/ 45 w 199"/>
                <a:gd name="T17" fmla="*/ 229 h 229"/>
                <a:gd name="T18" fmla="*/ 165 w 199"/>
                <a:gd name="T19" fmla="*/ 229 h 229"/>
                <a:gd name="T20" fmla="*/ 170 w 199"/>
                <a:gd name="T21" fmla="*/ 192 h 229"/>
                <a:gd name="T22" fmla="*/ 73 w 199"/>
                <a:gd name="T23" fmla="*/ 192 h 229"/>
                <a:gd name="T24" fmla="*/ 38 w 199"/>
                <a:gd name="T25" fmla="*/ 159 h 229"/>
                <a:gd name="T26" fmla="*/ 50 w 199"/>
                <a:gd name="T27" fmla="*/ 70 h 229"/>
                <a:gd name="T28" fmla="*/ 95 w 199"/>
                <a:gd name="T29" fmla="*/ 3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9" h="229">
                  <a:moveTo>
                    <a:pt x="95" y="36"/>
                  </a:moveTo>
                  <a:cubicBezTo>
                    <a:pt x="194" y="36"/>
                    <a:pt x="194" y="36"/>
                    <a:pt x="194" y="36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47" y="0"/>
                    <a:pt x="20" y="24"/>
                    <a:pt x="16" y="53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15" y="170"/>
                    <a:pt x="26" y="186"/>
                    <a:pt x="23" y="200"/>
                  </a:cubicBezTo>
                  <a:cubicBezTo>
                    <a:pt x="22" y="207"/>
                    <a:pt x="20" y="214"/>
                    <a:pt x="15" y="219"/>
                  </a:cubicBezTo>
                  <a:cubicBezTo>
                    <a:pt x="24" y="225"/>
                    <a:pt x="32" y="229"/>
                    <a:pt x="45" y="229"/>
                  </a:cubicBezTo>
                  <a:cubicBezTo>
                    <a:pt x="165" y="229"/>
                    <a:pt x="165" y="229"/>
                    <a:pt x="165" y="229"/>
                  </a:cubicBezTo>
                  <a:cubicBezTo>
                    <a:pt x="170" y="192"/>
                    <a:pt x="170" y="192"/>
                    <a:pt x="170" y="192"/>
                  </a:cubicBezTo>
                  <a:cubicBezTo>
                    <a:pt x="73" y="192"/>
                    <a:pt x="73" y="192"/>
                    <a:pt x="73" y="192"/>
                  </a:cubicBezTo>
                  <a:cubicBezTo>
                    <a:pt x="54" y="192"/>
                    <a:pt x="35" y="181"/>
                    <a:pt x="38" y="159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54" y="45"/>
                    <a:pt x="71" y="36"/>
                    <a:pt x="95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922054"/>
                </a:solidFill>
              </a:endParaRPr>
            </a:p>
          </p:txBody>
        </p:sp>
        <p:sp>
          <p:nvSpPr>
            <p:cNvPr id="27" name="Oval 19"/>
            <p:cNvSpPr>
              <a:spLocks noChangeArrowheads="1"/>
            </p:cNvSpPr>
            <p:nvPr/>
          </p:nvSpPr>
          <p:spPr bwMode="auto">
            <a:xfrm>
              <a:off x="7340600" y="4210050"/>
              <a:ext cx="214313" cy="214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922054"/>
                </a:solidFill>
              </a:endParaRPr>
            </a:p>
          </p:txBody>
        </p:sp>
        <p:sp>
          <p:nvSpPr>
            <p:cNvPr id="28" name="Freeform 20"/>
            <p:cNvSpPr>
              <a:spLocks/>
            </p:cNvSpPr>
            <p:nvPr/>
          </p:nvSpPr>
          <p:spPr bwMode="auto">
            <a:xfrm>
              <a:off x="2238375" y="3768725"/>
              <a:ext cx="5008563" cy="688975"/>
            </a:xfrm>
            <a:custGeom>
              <a:avLst/>
              <a:gdLst>
                <a:gd name="T0" fmla="*/ 1295 w 1334"/>
                <a:gd name="T1" fmla="*/ 170 h 183"/>
                <a:gd name="T2" fmla="*/ 730 w 1334"/>
                <a:gd name="T3" fmla="*/ 64 h 183"/>
                <a:gd name="T4" fmla="*/ 118 w 1334"/>
                <a:gd name="T5" fmla="*/ 132 h 183"/>
                <a:gd name="T6" fmla="*/ 0 w 1334"/>
                <a:gd name="T7" fmla="*/ 177 h 183"/>
                <a:gd name="T8" fmla="*/ 72 w 1334"/>
                <a:gd name="T9" fmla="*/ 140 h 183"/>
                <a:gd name="T10" fmla="*/ 723 w 1334"/>
                <a:gd name="T11" fmla="*/ 24 h 183"/>
                <a:gd name="T12" fmla="*/ 1334 w 1334"/>
                <a:gd name="T13" fmla="*/ 183 h 183"/>
                <a:gd name="T14" fmla="*/ 1295 w 1334"/>
                <a:gd name="T15" fmla="*/ 17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34" h="183">
                  <a:moveTo>
                    <a:pt x="1295" y="170"/>
                  </a:moveTo>
                  <a:cubicBezTo>
                    <a:pt x="1224" y="146"/>
                    <a:pt x="1037" y="81"/>
                    <a:pt x="730" y="64"/>
                  </a:cubicBezTo>
                  <a:cubicBezTo>
                    <a:pt x="436" y="47"/>
                    <a:pt x="227" y="99"/>
                    <a:pt x="118" y="132"/>
                  </a:cubicBezTo>
                  <a:cubicBezTo>
                    <a:pt x="100" y="139"/>
                    <a:pt x="0" y="177"/>
                    <a:pt x="0" y="177"/>
                  </a:cubicBezTo>
                  <a:cubicBezTo>
                    <a:pt x="0" y="177"/>
                    <a:pt x="60" y="146"/>
                    <a:pt x="72" y="140"/>
                  </a:cubicBezTo>
                  <a:cubicBezTo>
                    <a:pt x="85" y="132"/>
                    <a:pt x="336" y="0"/>
                    <a:pt x="723" y="24"/>
                  </a:cubicBezTo>
                  <a:cubicBezTo>
                    <a:pt x="1085" y="47"/>
                    <a:pt x="1303" y="163"/>
                    <a:pt x="1334" y="183"/>
                  </a:cubicBezTo>
                  <a:cubicBezTo>
                    <a:pt x="1334" y="183"/>
                    <a:pt x="1310" y="175"/>
                    <a:pt x="1295" y="1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922054"/>
                </a:solidFill>
              </a:endParaRPr>
            </a:p>
          </p:txBody>
        </p:sp>
        <p:sp>
          <p:nvSpPr>
            <p:cNvPr id="29" name="Freeform 21"/>
            <p:cNvSpPr>
              <a:spLocks/>
            </p:cNvSpPr>
            <p:nvPr/>
          </p:nvSpPr>
          <p:spPr bwMode="auto">
            <a:xfrm>
              <a:off x="2170112" y="2555875"/>
              <a:ext cx="1501775" cy="1665288"/>
            </a:xfrm>
            <a:custGeom>
              <a:avLst/>
              <a:gdLst>
                <a:gd name="T0" fmla="*/ 212 w 400"/>
                <a:gd name="T1" fmla="*/ 405 h 442"/>
                <a:gd name="T2" fmla="*/ 231 w 400"/>
                <a:gd name="T3" fmla="*/ 271 h 442"/>
                <a:gd name="T4" fmla="*/ 400 w 400"/>
                <a:gd name="T5" fmla="*/ 0 h 442"/>
                <a:gd name="T6" fmla="*/ 311 w 400"/>
                <a:gd name="T7" fmla="*/ 0 h 442"/>
                <a:gd name="T8" fmla="*/ 195 w 400"/>
                <a:gd name="T9" fmla="*/ 192 h 442"/>
                <a:gd name="T10" fmla="*/ 87 w 400"/>
                <a:gd name="T11" fmla="*/ 0 h 442"/>
                <a:gd name="T12" fmla="*/ 0 w 400"/>
                <a:gd name="T13" fmla="*/ 0 h 442"/>
                <a:gd name="T14" fmla="*/ 148 w 400"/>
                <a:gd name="T15" fmla="*/ 263 h 442"/>
                <a:gd name="T16" fmla="*/ 121 w 400"/>
                <a:gd name="T17" fmla="*/ 442 h 442"/>
                <a:gd name="T18" fmla="*/ 212 w 400"/>
                <a:gd name="T19" fmla="*/ 405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0" h="442">
                  <a:moveTo>
                    <a:pt x="212" y="405"/>
                  </a:moveTo>
                  <a:cubicBezTo>
                    <a:pt x="231" y="271"/>
                    <a:pt x="231" y="271"/>
                    <a:pt x="231" y="271"/>
                  </a:cubicBezTo>
                  <a:cubicBezTo>
                    <a:pt x="400" y="0"/>
                    <a:pt x="400" y="0"/>
                    <a:pt x="400" y="0"/>
                  </a:cubicBezTo>
                  <a:cubicBezTo>
                    <a:pt x="311" y="0"/>
                    <a:pt x="311" y="0"/>
                    <a:pt x="311" y="0"/>
                  </a:cubicBezTo>
                  <a:cubicBezTo>
                    <a:pt x="195" y="192"/>
                    <a:pt x="195" y="192"/>
                    <a:pt x="195" y="192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8" y="263"/>
                    <a:pt x="148" y="263"/>
                    <a:pt x="148" y="263"/>
                  </a:cubicBezTo>
                  <a:cubicBezTo>
                    <a:pt x="145" y="288"/>
                    <a:pt x="121" y="442"/>
                    <a:pt x="121" y="442"/>
                  </a:cubicBezTo>
                  <a:cubicBezTo>
                    <a:pt x="121" y="442"/>
                    <a:pt x="148" y="429"/>
                    <a:pt x="212" y="4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922054"/>
                </a:solidFill>
              </a:endParaRPr>
            </a:p>
          </p:txBody>
        </p:sp>
        <p:sp>
          <p:nvSpPr>
            <p:cNvPr id="30" name="Freeform 22"/>
            <p:cNvSpPr>
              <a:spLocks/>
            </p:cNvSpPr>
            <p:nvPr/>
          </p:nvSpPr>
          <p:spPr bwMode="auto">
            <a:xfrm>
              <a:off x="6330950" y="2559050"/>
              <a:ext cx="1146175" cy="1725613"/>
            </a:xfrm>
            <a:custGeom>
              <a:avLst/>
              <a:gdLst>
                <a:gd name="T0" fmla="*/ 183 w 305"/>
                <a:gd name="T1" fmla="*/ 448 h 458"/>
                <a:gd name="T2" fmla="*/ 213 w 305"/>
                <a:gd name="T3" fmla="*/ 428 h 458"/>
                <a:gd name="T4" fmla="*/ 232 w 305"/>
                <a:gd name="T5" fmla="*/ 405 h 458"/>
                <a:gd name="T6" fmla="*/ 246 w 305"/>
                <a:gd name="T7" fmla="*/ 373 h 458"/>
                <a:gd name="T8" fmla="*/ 305 w 305"/>
                <a:gd name="T9" fmla="*/ 0 h 458"/>
                <a:gd name="T10" fmla="*/ 228 w 305"/>
                <a:gd name="T11" fmla="*/ 0 h 458"/>
                <a:gd name="T12" fmla="*/ 181 w 305"/>
                <a:gd name="T13" fmla="*/ 312 h 458"/>
                <a:gd name="T14" fmla="*/ 112 w 305"/>
                <a:gd name="T15" fmla="*/ 397 h 458"/>
                <a:gd name="T16" fmla="*/ 0 w 305"/>
                <a:gd name="T17" fmla="*/ 398 h 458"/>
                <a:gd name="T18" fmla="*/ 160 w 305"/>
                <a:gd name="T19" fmla="*/ 458 h 458"/>
                <a:gd name="T20" fmla="*/ 183 w 305"/>
                <a:gd name="T21" fmla="*/ 448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5" h="458">
                  <a:moveTo>
                    <a:pt x="183" y="448"/>
                  </a:moveTo>
                  <a:cubicBezTo>
                    <a:pt x="194" y="442"/>
                    <a:pt x="204" y="435"/>
                    <a:pt x="213" y="428"/>
                  </a:cubicBezTo>
                  <a:cubicBezTo>
                    <a:pt x="220" y="421"/>
                    <a:pt x="227" y="413"/>
                    <a:pt x="232" y="405"/>
                  </a:cubicBezTo>
                  <a:cubicBezTo>
                    <a:pt x="238" y="396"/>
                    <a:pt x="244" y="386"/>
                    <a:pt x="246" y="373"/>
                  </a:cubicBezTo>
                  <a:cubicBezTo>
                    <a:pt x="250" y="351"/>
                    <a:pt x="305" y="0"/>
                    <a:pt x="305" y="0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228" y="0"/>
                    <a:pt x="185" y="293"/>
                    <a:pt x="181" y="312"/>
                  </a:cubicBezTo>
                  <a:cubicBezTo>
                    <a:pt x="177" y="327"/>
                    <a:pt x="163" y="389"/>
                    <a:pt x="112" y="397"/>
                  </a:cubicBezTo>
                  <a:cubicBezTo>
                    <a:pt x="71" y="403"/>
                    <a:pt x="0" y="398"/>
                    <a:pt x="0" y="398"/>
                  </a:cubicBezTo>
                  <a:cubicBezTo>
                    <a:pt x="70" y="418"/>
                    <a:pt x="122" y="441"/>
                    <a:pt x="160" y="458"/>
                  </a:cubicBezTo>
                  <a:cubicBezTo>
                    <a:pt x="167" y="455"/>
                    <a:pt x="176" y="451"/>
                    <a:pt x="183" y="4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922054"/>
                </a:solidFill>
              </a:endParaRPr>
            </a:p>
          </p:txBody>
        </p:sp>
        <p:sp>
          <p:nvSpPr>
            <p:cNvPr id="31" name="Freeform 23"/>
            <p:cNvSpPr>
              <a:spLocks/>
            </p:cNvSpPr>
            <p:nvPr/>
          </p:nvSpPr>
          <p:spPr bwMode="auto">
            <a:xfrm>
              <a:off x="4765675" y="2559050"/>
              <a:ext cx="1757363" cy="1489075"/>
            </a:xfrm>
            <a:custGeom>
              <a:avLst/>
              <a:gdLst>
                <a:gd name="T0" fmla="*/ 468 w 468"/>
                <a:gd name="T1" fmla="*/ 0 h 395"/>
                <a:gd name="T2" fmla="*/ 387 w 468"/>
                <a:gd name="T3" fmla="*/ 0 h 395"/>
                <a:gd name="T4" fmla="*/ 332 w 468"/>
                <a:gd name="T5" fmla="*/ 358 h 395"/>
                <a:gd name="T6" fmla="*/ 132 w 468"/>
                <a:gd name="T7" fmla="*/ 0 h 395"/>
                <a:gd name="T8" fmla="*/ 49 w 468"/>
                <a:gd name="T9" fmla="*/ 0 h 395"/>
                <a:gd name="T10" fmla="*/ 0 w 468"/>
                <a:gd name="T11" fmla="*/ 326 h 395"/>
                <a:gd name="T12" fmla="*/ 22 w 468"/>
                <a:gd name="T13" fmla="*/ 327 h 395"/>
                <a:gd name="T14" fmla="*/ 74 w 468"/>
                <a:gd name="T15" fmla="*/ 330 h 395"/>
                <a:gd name="T16" fmla="*/ 107 w 468"/>
                <a:gd name="T17" fmla="*/ 109 h 395"/>
                <a:gd name="T18" fmla="*/ 245 w 468"/>
                <a:gd name="T19" fmla="*/ 355 h 395"/>
                <a:gd name="T20" fmla="*/ 408 w 468"/>
                <a:gd name="T21" fmla="*/ 395 h 395"/>
                <a:gd name="T22" fmla="*/ 468 w 468"/>
                <a:gd name="T23" fmla="*/ 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8" h="395">
                  <a:moveTo>
                    <a:pt x="468" y="0"/>
                  </a:moveTo>
                  <a:cubicBezTo>
                    <a:pt x="387" y="0"/>
                    <a:pt x="387" y="0"/>
                    <a:pt x="387" y="0"/>
                  </a:cubicBezTo>
                  <a:cubicBezTo>
                    <a:pt x="332" y="358"/>
                    <a:pt x="332" y="358"/>
                    <a:pt x="332" y="358"/>
                  </a:cubicBezTo>
                  <a:cubicBezTo>
                    <a:pt x="301" y="297"/>
                    <a:pt x="132" y="0"/>
                    <a:pt x="132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9" y="326"/>
                    <a:pt x="12" y="326"/>
                    <a:pt x="22" y="327"/>
                  </a:cubicBezTo>
                  <a:cubicBezTo>
                    <a:pt x="39" y="328"/>
                    <a:pt x="57" y="329"/>
                    <a:pt x="74" y="330"/>
                  </a:cubicBezTo>
                  <a:cubicBezTo>
                    <a:pt x="107" y="109"/>
                    <a:pt x="107" y="109"/>
                    <a:pt x="107" y="109"/>
                  </a:cubicBezTo>
                  <a:cubicBezTo>
                    <a:pt x="107" y="109"/>
                    <a:pt x="191" y="257"/>
                    <a:pt x="245" y="355"/>
                  </a:cubicBezTo>
                  <a:cubicBezTo>
                    <a:pt x="318" y="367"/>
                    <a:pt x="383" y="388"/>
                    <a:pt x="408" y="395"/>
                  </a:cubicBezTo>
                  <a:lnTo>
                    <a:pt x="46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922054"/>
                </a:solidFill>
              </a:endParaRPr>
            </a:p>
          </p:txBody>
        </p:sp>
        <p:sp>
          <p:nvSpPr>
            <p:cNvPr id="32" name="Freeform 24"/>
            <p:cNvSpPr>
              <a:spLocks/>
            </p:cNvSpPr>
            <p:nvPr/>
          </p:nvSpPr>
          <p:spPr bwMode="auto">
            <a:xfrm>
              <a:off x="3101975" y="2559050"/>
              <a:ext cx="1595438" cy="1473200"/>
            </a:xfrm>
            <a:custGeom>
              <a:avLst/>
              <a:gdLst>
                <a:gd name="T0" fmla="*/ 335 w 425"/>
                <a:gd name="T1" fmla="*/ 0 h 391"/>
                <a:gd name="T2" fmla="*/ 226 w 425"/>
                <a:gd name="T3" fmla="*/ 0 h 391"/>
                <a:gd name="T4" fmla="*/ 0 w 425"/>
                <a:gd name="T5" fmla="*/ 391 h 391"/>
                <a:gd name="T6" fmla="*/ 304 w 425"/>
                <a:gd name="T7" fmla="*/ 330 h 391"/>
                <a:gd name="T8" fmla="*/ 150 w 425"/>
                <a:gd name="T9" fmla="*/ 272 h 391"/>
                <a:gd name="T10" fmla="*/ 272 w 425"/>
                <a:gd name="T11" fmla="*/ 60 h 391"/>
                <a:gd name="T12" fmla="*/ 349 w 425"/>
                <a:gd name="T13" fmla="*/ 327 h 391"/>
                <a:gd name="T14" fmla="*/ 389 w 425"/>
                <a:gd name="T15" fmla="*/ 326 h 391"/>
                <a:gd name="T16" fmla="*/ 425 w 425"/>
                <a:gd name="T17" fmla="*/ 326 h 391"/>
                <a:gd name="T18" fmla="*/ 335 w 425"/>
                <a:gd name="T19" fmla="*/ 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5" h="391">
                  <a:moveTo>
                    <a:pt x="335" y="0"/>
                  </a:moveTo>
                  <a:cubicBezTo>
                    <a:pt x="314" y="0"/>
                    <a:pt x="256" y="0"/>
                    <a:pt x="226" y="0"/>
                  </a:cubicBezTo>
                  <a:cubicBezTo>
                    <a:pt x="208" y="32"/>
                    <a:pt x="0" y="391"/>
                    <a:pt x="0" y="391"/>
                  </a:cubicBezTo>
                  <a:cubicBezTo>
                    <a:pt x="138" y="341"/>
                    <a:pt x="268" y="333"/>
                    <a:pt x="304" y="330"/>
                  </a:cubicBezTo>
                  <a:cubicBezTo>
                    <a:pt x="150" y="272"/>
                    <a:pt x="150" y="272"/>
                    <a:pt x="150" y="272"/>
                  </a:cubicBezTo>
                  <a:cubicBezTo>
                    <a:pt x="272" y="60"/>
                    <a:pt x="272" y="60"/>
                    <a:pt x="272" y="60"/>
                  </a:cubicBezTo>
                  <a:cubicBezTo>
                    <a:pt x="349" y="327"/>
                    <a:pt x="349" y="327"/>
                    <a:pt x="349" y="327"/>
                  </a:cubicBezTo>
                  <a:cubicBezTo>
                    <a:pt x="370" y="326"/>
                    <a:pt x="368" y="326"/>
                    <a:pt x="389" y="326"/>
                  </a:cubicBezTo>
                  <a:cubicBezTo>
                    <a:pt x="397" y="326"/>
                    <a:pt x="417" y="326"/>
                    <a:pt x="425" y="326"/>
                  </a:cubicBezTo>
                  <a:lnTo>
                    <a:pt x="3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922054"/>
                </a:solidFill>
              </a:endParaRPr>
            </a:p>
          </p:txBody>
        </p:sp>
        <p:sp>
          <p:nvSpPr>
            <p:cNvPr id="33" name="Freeform 25"/>
            <p:cNvSpPr>
              <a:spLocks/>
            </p:cNvSpPr>
            <p:nvPr/>
          </p:nvSpPr>
          <p:spPr bwMode="auto">
            <a:xfrm>
              <a:off x="3871912" y="3181350"/>
              <a:ext cx="325438" cy="447675"/>
            </a:xfrm>
            <a:custGeom>
              <a:avLst/>
              <a:gdLst>
                <a:gd name="T0" fmla="*/ 205 w 205"/>
                <a:gd name="T1" fmla="*/ 282 h 282"/>
                <a:gd name="T2" fmla="*/ 0 w 205"/>
                <a:gd name="T3" fmla="*/ 213 h 282"/>
                <a:gd name="T4" fmla="*/ 123 w 205"/>
                <a:gd name="T5" fmla="*/ 0 h 282"/>
                <a:gd name="T6" fmla="*/ 205 w 205"/>
                <a:gd name="T7" fmla="*/ 282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5" h="282">
                  <a:moveTo>
                    <a:pt x="205" y="282"/>
                  </a:moveTo>
                  <a:lnTo>
                    <a:pt x="0" y="213"/>
                  </a:lnTo>
                  <a:lnTo>
                    <a:pt x="123" y="0"/>
                  </a:lnTo>
                  <a:lnTo>
                    <a:pt x="205" y="2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922054"/>
                </a:solidFill>
              </a:endParaRPr>
            </a:p>
          </p:txBody>
        </p:sp>
        <p:sp>
          <p:nvSpPr>
            <p:cNvPr id="34" name="Freeform 26"/>
            <p:cNvSpPr>
              <a:spLocks noEditPoints="1"/>
            </p:cNvSpPr>
            <p:nvPr/>
          </p:nvSpPr>
          <p:spPr bwMode="auto">
            <a:xfrm>
              <a:off x="2414587" y="4503738"/>
              <a:ext cx="431800" cy="398463"/>
            </a:xfrm>
            <a:custGeom>
              <a:avLst/>
              <a:gdLst>
                <a:gd name="T0" fmla="*/ 24 w 115"/>
                <a:gd name="T1" fmla="*/ 52 h 106"/>
                <a:gd name="T2" fmla="*/ 14 w 115"/>
                <a:gd name="T3" fmla="*/ 33 h 106"/>
                <a:gd name="T4" fmla="*/ 21 w 115"/>
                <a:gd name="T5" fmla="*/ 84 h 106"/>
                <a:gd name="T6" fmla="*/ 7 w 115"/>
                <a:gd name="T7" fmla="*/ 104 h 106"/>
                <a:gd name="T8" fmla="*/ 13 w 115"/>
                <a:gd name="T9" fmla="*/ 81 h 106"/>
                <a:gd name="T10" fmla="*/ 31 w 115"/>
                <a:gd name="T11" fmla="*/ 70 h 106"/>
                <a:gd name="T12" fmla="*/ 38 w 115"/>
                <a:gd name="T13" fmla="*/ 16 h 106"/>
                <a:gd name="T14" fmla="*/ 16 w 115"/>
                <a:gd name="T15" fmla="*/ 11 h 106"/>
                <a:gd name="T16" fmla="*/ 38 w 115"/>
                <a:gd name="T17" fmla="*/ 16 h 106"/>
                <a:gd name="T18" fmla="*/ 33 w 115"/>
                <a:gd name="T19" fmla="*/ 106 h 106"/>
                <a:gd name="T20" fmla="*/ 41 w 115"/>
                <a:gd name="T21" fmla="*/ 94 h 106"/>
                <a:gd name="T22" fmla="*/ 60 w 115"/>
                <a:gd name="T23" fmla="*/ 90 h 106"/>
                <a:gd name="T24" fmla="*/ 83 w 115"/>
                <a:gd name="T25" fmla="*/ 14 h 106"/>
                <a:gd name="T26" fmla="*/ 114 w 115"/>
                <a:gd name="T27" fmla="*/ 24 h 106"/>
                <a:gd name="T28" fmla="*/ 104 w 115"/>
                <a:gd name="T29" fmla="*/ 33 h 106"/>
                <a:gd name="T30" fmla="*/ 49 w 115"/>
                <a:gd name="T31" fmla="*/ 20 h 106"/>
                <a:gd name="T32" fmla="*/ 39 w 115"/>
                <a:gd name="T33" fmla="*/ 32 h 106"/>
                <a:gd name="T34" fmla="*/ 41 w 115"/>
                <a:gd name="T35" fmla="*/ 14 h 106"/>
                <a:gd name="T36" fmla="*/ 68 w 115"/>
                <a:gd name="T37" fmla="*/ 3 h 106"/>
                <a:gd name="T38" fmla="*/ 83 w 115"/>
                <a:gd name="T39" fmla="*/ 14 h 106"/>
                <a:gd name="T40" fmla="*/ 98 w 115"/>
                <a:gd name="T41" fmla="*/ 30 h 106"/>
                <a:gd name="T42" fmla="*/ 83 w 115"/>
                <a:gd name="T43" fmla="*/ 36 h 106"/>
                <a:gd name="T44" fmla="*/ 77 w 115"/>
                <a:gd name="T45" fmla="*/ 46 h 106"/>
                <a:gd name="T46" fmla="*/ 101 w 115"/>
                <a:gd name="T47" fmla="*/ 58 h 106"/>
                <a:gd name="T48" fmla="*/ 98 w 115"/>
                <a:gd name="T49" fmla="*/ 83 h 106"/>
                <a:gd name="T50" fmla="*/ 92 w 115"/>
                <a:gd name="T51" fmla="*/ 89 h 106"/>
                <a:gd name="T52" fmla="*/ 97 w 115"/>
                <a:gd name="T53" fmla="*/ 105 h 106"/>
                <a:gd name="T54" fmla="*/ 75 w 115"/>
                <a:gd name="T55" fmla="*/ 89 h 106"/>
                <a:gd name="T56" fmla="*/ 38 w 115"/>
                <a:gd name="T57" fmla="*/ 83 h 106"/>
                <a:gd name="T58" fmla="*/ 42 w 115"/>
                <a:gd name="T59" fmla="*/ 58 h 106"/>
                <a:gd name="T60" fmla="*/ 69 w 115"/>
                <a:gd name="T61" fmla="*/ 46 h 106"/>
                <a:gd name="T62" fmla="*/ 66 w 115"/>
                <a:gd name="T63" fmla="*/ 36 h 106"/>
                <a:gd name="T64" fmla="*/ 53 w 115"/>
                <a:gd name="T65" fmla="*/ 30 h 106"/>
                <a:gd name="T66" fmla="*/ 84 w 115"/>
                <a:gd name="T67" fmla="*/ 30 h 106"/>
                <a:gd name="T68" fmla="*/ 68 w 115"/>
                <a:gd name="T69" fmla="*/ 52 h 106"/>
                <a:gd name="T70" fmla="*/ 49 w 115"/>
                <a:gd name="T71" fmla="*/ 61 h 106"/>
                <a:gd name="T72" fmla="*/ 65 w 115"/>
                <a:gd name="T73" fmla="*/ 76 h 106"/>
                <a:gd name="T74" fmla="*/ 48 w 115"/>
                <a:gd name="T75" fmla="*/ 68 h 106"/>
                <a:gd name="T76" fmla="*/ 65 w 115"/>
                <a:gd name="T77" fmla="*/ 76 h 106"/>
                <a:gd name="T78" fmla="*/ 94 w 115"/>
                <a:gd name="T79" fmla="*/ 52 h 106"/>
                <a:gd name="T80" fmla="*/ 75 w 115"/>
                <a:gd name="T81" fmla="*/ 61 h 106"/>
                <a:gd name="T82" fmla="*/ 91 w 115"/>
                <a:gd name="T83" fmla="*/ 76 h 106"/>
                <a:gd name="T84" fmla="*/ 74 w 115"/>
                <a:gd name="T85" fmla="*/ 68 h 106"/>
                <a:gd name="T86" fmla="*/ 91 w 115"/>
                <a:gd name="T87" fmla="*/ 7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5" h="106">
                  <a:moveTo>
                    <a:pt x="30" y="45"/>
                  </a:moveTo>
                  <a:cubicBezTo>
                    <a:pt x="28" y="47"/>
                    <a:pt x="26" y="50"/>
                    <a:pt x="24" y="52"/>
                  </a:cubicBezTo>
                  <a:cubicBezTo>
                    <a:pt x="22" y="50"/>
                    <a:pt x="17" y="46"/>
                    <a:pt x="8" y="40"/>
                  </a:cubicBezTo>
                  <a:cubicBezTo>
                    <a:pt x="10" y="38"/>
                    <a:pt x="12" y="36"/>
                    <a:pt x="14" y="33"/>
                  </a:cubicBezTo>
                  <a:cubicBezTo>
                    <a:pt x="22" y="38"/>
                    <a:pt x="27" y="42"/>
                    <a:pt x="30" y="45"/>
                  </a:cubicBezTo>
                  <a:close/>
                  <a:moveTo>
                    <a:pt x="21" y="84"/>
                  </a:moveTo>
                  <a:cubicBezTo>
                    <a:pt x="18" y="87"/>
                    <a:pt x="16" y="90"/>
                    <a:pt x="14" y="93"/>
                  </a:cubicBezTo>
                  <a:cubicBezTo>
                    <a:pt x="12" y="96"/>
                    <a:pt x="9" y="100"/>
                    <a:pt x="7" y="104"/>
                  </a:cubicBezTo>
                  <a:cubicBezTo>
                    <a:pt x="5" y="101"/>
                    <a:pt x="2" y="99"/>
                    <a:pt x="0" y="97"/>
                  </a:cubicBezTo>
                  <a:cubicBezTo>
                    <a:pt x="5" y="93"/>
                    <a:pt x="9" y="87"/>
                    <a:pt x="13" y="81"/>
                  </a:cubicBezTo>
                  <a:cubicBezTo>
                    <a:pt x="18" y="74"/>
                    <a:pt x="22" y="69"/>
                    <a:pt x="25" y="64"/>
                  </a:cubicBezTo>
                  <a:cubicBezTo>
                    <a:pt x="27" y="66"/>
                    <a:pt x="28" y="68"/>
                    <a:pt x="31" y="70"/>
                  </a:cubicBezTo>
                  <a:cubicBezTo>
                    <a:pt x="26" y="76"/>
                    <a:pt x="23" y="80"/>
                    <a:pt x="21" y="84"/>
                  </a:cubicBezTo>
                  <a:close/>
                  <a:moveTo>
                    <a:pt x="38" y="16"/>
                  </a:moveTo>
                  <a:cubicBezTo>
                    <a:pt x="35" y="18"/>
                    <a:pt x="33" y="20"/>
                    <a:pt x="32" y="23"/>
                  </a:cubicBezTo>
                  <a:cubicBezTo>
                    <a:pt x="24" y="16"/>
                    <a:pt x="19" y="12"/>
                    <a:pt x="16" y="11"/>
                  </a:cubicBezTo>
                  <a:cubicBezTo>
                    <a:pt x="18" y="8"/>
                    <a:pt x="20" y="6"/>
                    <a:pt x="21" y="4"/>
                  </a:cubicBezTo>
                  <a:cubicBezTo>
                    <a:pt x="29" y="10"/>
                    <a:pt x="35" y="14"/>
                    <a:pt x="38" y="16"/>
                  </a:cubicBezTo>
                  <a:close/>
                  <a:moveTo>
                    <a:pt x="49" y="97"/>
                  </a:moveTo>
                  <a:cubicBezTo>
                    <a:pt x="43" y="100"/>
                    <a:pt x="38" y="103"/>
                    <a:pt x="33" y="106"/>
                  </a:cubicBezTo>
                  <a:cubicBezTo>
                    <a:pt x="31" y="104"/>
                    <a:pt x="30" y="102"/>
                    <a:pt x="28" y="100"/>
                  </a:cubicBezTo>
                  <a:cubicBezTo>
                    <a:pt x="32" y="98"/>
                    <a:pt x="36" y="96"/>
                    <a:pt x="41" y="94"/>
                  </a:cubicBezTo>
                  <a:cubicBezTo>
                    <a:pt x="45" y="91"/>
                    <a:pt x="50" y="88"/>
                    <a:pt x="54" y="84"/>
                  </a:cubicBezTo>
                  <a:cubicBezTo>
                    <a:pt x="56" y="86"/>
                    <a:pt x="58" y="88"/>
                    <a:pt x="60" y="90"/>
                  </a:cubicBezTo>
                  <a:cubicBezTo>
                    <a:pt x="58" y="91"/>
                    <a:pt x="54" y="93"/>
                    <a:pt x="49" y="97"/>
                  </a:cubicBezTo>
                  <a:close/>
                  <a:moveTo>
                    <a:pt x="83" y="14"/>
                  </a:moveTo>
                  <a:cubicBezTo>
                    <a:pt x="115" y="14"/>
                    <a:pt x="115" y="14"/>
                    <a:pt x="115" y="14"/>
                  </a:cubicBezTo>
                  <a:cubicBezTo>
                    <a:pt x="115" y="18"/>
                    <a:pt x="114" y="21"/>
                    <a:pt x="114" y="24"/>
                  </a:cubicBezTo>
                  <a:cubicBezTo>
                    <a:pt x="113" y="27"/>
                    <a:pt x="113" y="30"/>
                    <a:pt x="113" y="33"/>
                  </a:cubicBezTo>
                  <a:cubicBezTo>
                    <a:pt x="104" y="33"/>
                    <a:pt x="104" y="33"/>
                    <a:pt x="104" y="33"/>
                  </a:cubicBezTo>
                  <a:cubicBezTo>
                    <a:pt x="106" y="20"/>
                    <a:pt x="106" y="20"/>
                    <a:pt x="106" y="20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29"/>
                    <a:pt x="40" y="26"/>
                    <a:pt x="40" y="23"/>
                  </a:cubicBezTo>
                  <a:cubicBezTo>
                    <a:pt x="41" y="20"/>
                    <a:pt x="41" y="17"/>
                    <a:pt x="41" y="1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2" y="11"/>
                    <a:pt x="71" y="7"/>
                    <a:pt x="68" y="3"/>
                  </a:cubicBezTo>
                  <a:cubicBezTo>
                    <a:pt x="72" y="2"/>
                    <a:pt x="75" y="1"/>
                    <a:pt x="77" y="0"/>
                  </a:cubicBezTo>
                  <a:cubicBezTo>
                    <a:pt x="80" y="5"/>
                    <a:pt x="82" y="10"/>
                    <a:pt x="83" y="14"/>
                  </a:cubicBezTo>
                  <a:close/>
                  <a:moveTo>
                    <a:pt x="84" y="30"/>
                  </a:moveTo>
                  <a:cubicBezTo>
                    <a:pt x="88" y="30"/>
                    <a:pt x="93" y="30"/>
                    <a:pt x="98" y="30"/>
                  </a:cubicBezTo>
                  <a:cubicBezTo>
                    <a:pt x="97" y="37"/>
                    <a:pt x="97" y="37"/>
                    <a:pt x="97" y="37"/>
                  </a:cubicBezTo>
                  <a:cubicBezTo>
                    <a:pt x="92" y="37"/>
                    <a:pt x="88" y="36"/>
                    <a:pt x="83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103" y="46"/>
                    <a:pt x="103" y="46"/>
                    <a:pt x="103" y="46"/>
                  </a:cubicBezTo>
                  <a:cubicBezTo>
                    <a:pt x="103" y="50"/>
                    <a:pt x="102" y="54"/>
                    <a:pt x="101" y="58"/>
                  </a:cubicBezTo>
                  <a:cubicBezTo>
                    <a:pt x="99" y="71"/>
                    <a:pt x="99" y="71"/>
                    <a:pt x="99" y="71"/>
                  </a:cubicBezTo>
                  <a:cubicBezTo>
                    <a:pt x="99" y="75"/>
                    <a:pt x="98" y="79"/>
                    <a:pt x="98" y="83"/>
                  </a:cubicBezTo>
                  <a:cubicBezTo>
                    <a:pt x="82" y="83"/>
                    <a:pt x="82" y="83"/>
                    <a:pt x="82" y="83"/>
                  </a:cubicBezTo>
                  <a:cubicBezTo>
                    <a:pt x="85" y="84"/>
                    <a:pt x="88" y="87"/>
                    <a:pt x="92" y="89"/>
                  </a:cubicBezTo>
                  <a:cubicBezTo>
                    <a:pt x="96" y="92"/>
                    <a:pt x="100" y="95"/>
                    <a:pt x="104" y="98"/>
                  </a:cubicBezTo>
                  <a:cubicBezTo>
                    <a:pt x="101" y="101"/>
                    <a:pt x="99" y="103"/>
                    <a:pt x="97" y="105"/>
                  </a:cubicBezTo>
                  <a:cubicBezTo>
                    <a:pt x="93" y="102"/>
                    <a:pt x="89" y="99"/>
                    <a:pt x="86" y="96"/>
                  </a:cubicBezTo>
                  <a:cubicBezTo>
                    <a:pt x="82" y="93"/>
                    <a:pt x="78" y="91"/>
                    <a:pt x="75" y="89"/>
                  </a:cubicBezTo>
                  <a:cubicBezTo>
                    <a:pt x="78" y="86"/>
                    <a:pt x="79" y="84"/>
                    <a:pt x="80" y="83"/>
                  </a:cubicBezTo>
                  <a:cubicBezTo>
                    <a:pt x="38" y="83"/>
                    <a:pt x="38" y="83"/>
                    <a:pt x="38" y="83"/>
                  </a:cubicBezTo>
                  <a:cubicBezTo>
                    <a:pt x="39" y="79"/>
                    <a:pt x="40" y="75"/>
                    <a:pt x="40" y="71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3" y="54"/>
                    <a:pt x="43" y="50"/>
                    <a:pt x="43" y="46"/>
                  </a:cubicBezTo>
                  <a:cubicBezTo>
                    <a:pt x="69" y="46"/>
                    <a:pt x="69" y="46"/>
                    <a:pt x="69" y="46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61" y="36"/>
                    <a:pt x="57" y="37"/>
                    <a:pt x="52" y="37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8" y="30"/>
                    <a:pt x="62" y="30"/>
                    <a:pt x="66" y="30"/>
                  </a:cubicBezTo>
                  <a:lnTo>
                    <a:pt x="84" y="30"/>
                  </a:lnTo>
                  <a:close/>
                  <a:moveTo>
                    <a:pt x="67" y="61"/>
                  </a:moveTo>
                  <a:cubicBezTo>
                    <a:pt x="68" y="52"/>
                    <a:pt x="68" y="52"/>
                    <a:pt x="68" y="5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49" y="61"/>
                    <a:pt x="49" y="61"/>
                    <a:pt x="49" y="61"/>
                  </a:cubicBezTo>
                  <a:lnTo>
                    <a:pt x="67" y="61"/>
                  </a:lnTo>
                  <a:close/>
                  <a:moveTo>
                    <a:pt x="65" y="76"/>
                  </a:moveTo>
                  <a:cubicBezTo>
                    <a:pt x="66" y="68"/>
                    <a:pt x="66" y="68"/>
                    <a:pt x="66" y="68"/>
                  </a:cubicBezTo>
                  <a:cubicBezTo>
                    <a:pt x="48" y="68"/>
                    <a:pt x="48" y="68"/>
                    <a:pt x="48" y="68"/>
                  </a:cubicBezTo>
                  <a:cubicBezTo>
                    <a:pt x="47" y="76"/>
                    <a:pt x="47" y="76"/>
                    <a:pt x="47" y="76"/>
                  </a:cubicBezTo>
                  <a:lnTo>
                    <a:pt x="65" y="76"/>
                  </a:lnTo>
                  <a:close/>
                  <a:moveTo>
                    <a:pt x="93" y="61"/>
                  </a:moveTo>
                  <a:cubicBezTo>
                    <a:pt x="94" y="52"/>
                    <a:pt x="94" y="52"/>
                    <a:pt x="94" y="52"/>
                  </a:cubicBezTo>
                  <a:cubicBezTo>
                    <a:pt x="76" y="52"/>
                    <a:pt x="76" y="52"/>
                    <a:pt x="76" y="52"/>
                  </a:cubicBezTo>
                  <a:cubicBezTo>
                    <a:pt x="75" y="61"/>
                    <a:pt x="75" y="61"/>
                    <a:pt x="75" y="61"/>
                  </a:cubicBezTo>
                  <a:lnTo>
                    <a:pt x="93" y="61"/>
                  </a:lnTo>
                  <a:close/>
                  <a:moveTo>
                    <a:pt x="91" y="76"/>
                  </a:moveTo>
                  <a:cubicBezTo>
                    <a:pt x="92" y="68"/>
                    <a:pt x="92" y="68"/>
                    <a:pt x="92" y="68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2" y="76"/>
                    <a:pt x="72" y="76"/>
                    <a:pt x="72" y="76"/>
                  </a:cubicBezTo>
                  <a:lnTo>
                    <a:pt x="91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922054"/>
                </a:solidFill>
              </a:endParaRPr>
            </a:p>
          </p:txBody>
        </p:sp>
        <p:sp>
          <p:nvSpPr>
            <p:cNvPr id="35" name="Freeform 27"/>
            <p:cNvSpPr>
              <a:spLocks noEditPoints="1"/>
            </p:cNvSpPr>
            <p:nvPr/>
          </p:nvSpPr>
          <p:spPr bwMode="auto">
            <a:xfrm>
              <a:off x="3451225" y="4518025"/>
              <a:ext cx="393700" cy="369888"/>
            </a:xfrm>
            <a:custGeom>
              <a:avLst/>
              <a:gdLst>
                <a:gd name="T0" fmla="*/ 90 w 105"/>
                <a:gd name="T1" fmla="*/ 32 h 98"/>
                <a:gd name="T2" fmla="*/ 105 w 105"/>
                <a:gd name="T3" fmla="*/ 31 h 98"/>
                <a:gd name="T4" fmla="*/ 103 w 105"/>
                <a:gd name="T5" fmla="*/ 40 h 98"/>
                <a:gd name="T6" fmla="*/ 89 w 105"/>
                <a:gd name="T7" fmla="*/ 39 h 98"/>
                <a:gd name="T8" fmla="*/ 59 w 105"/>
                <a:gd name="T9" fmla="*/ 39 h 98"/>
                <a:gd name="T10" fmla="*/ 53 w 105"/>
                <a:gd name="T11" fmla="*/ 87 h 98"/>
                <a:gd name="T12" fmla="*/ 47 w 105"/>
                <a:gd name="T13" fmla="*/ 95 h 98"/>
                <a:gd name="T14" fmla="*/ 32 w 105"/>
                <a:gd name="T15" fmla="*/ 98 h 98"/>
                <a:gd name="T16" fmla="*/ 29 w 105"/>
                <a:gd name="T17" fmla="*/ 88 h 98"/>
                <a:gd name="T18" fmla="*/ 41 w 105"/>
                <a:gd name="T19" fmla="*/ 87 h 98"/>
                <a:gd name="T20" fmla="*/ 45 w 105"/>
                <a:gd name="T21" fmla="*/ 83 h 98"/>
                <a:gd name="T22" fmla="*/ 51 w 105"/>
                <a:gd name="T23" fmla="*/ 39 h 98"/>
                <a:gd name="T24" fmla="*/ 22 w 105"/>
                <a:gd name="T25" fmla="*/ 39 h 98"/>
                <a:gd name="T26" fmla="*/ 6 w 105"/>
                <a:gd name="T27" fmla="*/ 40 h 98"/>
                <a:gd name="T28" fmla="*/ 7 w 105"/>
                <a:gd name="T29" fmla="*/ 31 h 98"/>
                <a:gd name="T30" fmla="*/ 23 w 105"/>
                <a:gd name="T31" fmla="*/ 32 h 98"/>
                <a:gd name="T32" fmla="*/ 90 w 105"/>
                <a:gd name="T33" fmla="*/ 32 h 98"/>
                <a:gd name="T34" fmla="*/ 22 w 105"/>
                <a:gd name="T35" fmla="*/ 70 h 98"/>
                <a:gd name="T36" fmla="*/ 8 w 105"/>
                <a:gd name="T37" fmla="*/ 88 h 98"/>
                <a:gd name="T38" fmla="*/ 0 w 105"/>
                <a:gd name="T39" fmla="*/ 83 h 98"/>
                <a:gd name="T40" fmla="*/ 15 w 105"/>
                <a:gd name="T41" fmla="*/ 67 h 98"/>
                <a:gd name="T42" fmla="*/ 27 w 105"/>
                <a:gd name="T43" fmla="*/ 49 h 98"/>
                <a:gd name="T44" fmla="*/ 35 w 105"/>
                <a:gd name="T45" fmla="*/ 53 h 98"/>
                <a:gd name="T46" fmla="*/ 22 w 105"/>
                <a:gd name="T47" fmla="*/ 70 h 98"/>
                <a:gd name="T48" fmla="*/ 81 w 105"/>
                <a:gd name="T49" fmla="*/ 1 h 98"/>
                <a:gd name="T50" fmla="*/ 96 w 105"/>
                <a:gd name="T51" fmla="*/ 0 h 98"/>
                <a:gd name="T52" fmla="*/ 94 w 105"/>
                <a:gd name="T53" fmla="*/ 9 h 98"/>
                <a:gd name="T54" fmla="*/ 80 w 105"/>
                <a:gd name="T55" fmla="*/ 8 h 98"/>
                <a:gd name="T56" fmla="*/ 39 w 105"/>
                <a:gd name="T57" fmla="*/ 8 h 98"/>
                <a:gd name="T58" fmla="*/ 23 w 105"/>
                <a:gd name="T59" fmla="*/ 9 h 98"/>
                <a:gd name="T60" fmla="*/ 24 w 105"/>
                <a:gd name="T61" fmla="*/ 0 h 98"/>
                <a:gd name="T62" fmla="*/ 40 w 105"/>
                <a:gd name="T63" fmla="*/ 1 h 98"/>
                <a:gd name="T64" fmla="*/ 81 w 105"/>
                <a:gd name="T65" fmla="*/ 1 h 98"/>
                <a:gd name="T66" fmla="*/ 97 w 105"/>
                <a:gd name="T67" fmla="*/ 81 h 98"/>
                <a:gd name="T68" fmla="*/ 88 w 105"/>
                <a:gd name="T69" fmla="*/ 86 h 98"/>
                <a:gd name="T70" fmla="*/ 68 w 105"/>
                <a:gd name="T71" fmla="*/ 55 h 98"/>
                <a:gd name="T72" fmla="*/ 76 w 105"/>
                <a:gd name="T73" fmla="*/ 50 h 98"/>
                <a:gd name="T74" fmla="*/ 97 w 105"/>
                <a:gd name="T75" fmla="*/ 81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5" h="98">
                  <a:moveTo>
                    <a:pt x="90" y="32"/>
                  </a:moveTo>
                  <a:cubicBezTo>
                    <a:pt x="94" y="32"/>
                    <a:pt x="99" y="31"/>
                    <a:pt x="105" y="31"/>
                  </a:cubicBezTo>
                  <a:cubicBezTo>
                    <a:pt x="103" y="40"/>
                    <a:pt x="103" y="40"/>
                    <a:pt x="103" y="40"/>
                  </a:cubicBezTo>
                  <a:cubicBezTo>
                    <a:pt x="98" y="39"/>
                    <a:pt x="93" y="39"/>
                    <a:pt x="89" y="39"/>
                  </a:cubicBezTo>
                  <a:cubicBezTo>
                    <a:pt x="59" y="39"/>
                    <a:pt x="59" y="39"/>
                    <a:pt x="59" y="39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2" y="90"/>
                    <a:pt x="50" y="93"/>
                    <a:pt x="47" y="95"/>
                  </a:cubicBezTo>
                  <a:cubicBezTo>
                    <a:pt x="43" y="96"/>
                    <a:pt x="38" y="97"/>
                    <a:pt x="32" y="98"/>
                  </a:cubicBezTo>
                  <a:cubicBezTo>
                    <a:pt x="32" y="95"/>
                    <a:pt x="31" y="91"/>
                    <a:pt x="29" y="88"/>
                  </a:cubicBezTo>
                  <a:cubicBezTo>
                    <a:pt x="34" y="88"/>
                    <a:pt x="38" y="88"/>
                    <a:pt x="41" y="87"/>
                  </a:cubicBezTo>
                  <a:cubicBezTo>
                    <a:pt x="43" y="87"/>
                    <a:pt x="45" y="85"/>
                    <a:pt x="45" y="83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16" y="39"/>
                    <a:pt x="11" y="39"/>
                    <a:pt x="6" y="40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12" y="31"/>
                    <a:pt x="18" y="32"/>
                    <a:pt x="23" y="32"/>
                  </a:cubicBezTo>
                  <a:lnTo>
                    <a:pt x="90" y="32"/>
                  </a:lnTo>
                  <a:close/>
                  <a:moveTo>
                    <a:pt x="22" y="70"/>
                  </a:moveTo>
                  <a:cubicBezTo>
                    <a:pt x="18" y="76"/>
                    <a:pt x="13" y="82"/>
                    <a:pt x="8" y="88"/>
                  </a:cubicBezTo>
                  <a:cubicBezTo>
                    <a:pt x="6" y="86"/>
                    <a:pt x="3" y="84"/>
                    <a:pt x="0" y="83"/>
                  </a:cubicBezTo>
                  <a:cubicBezTo>
                    <a:pt x="5" y="78"/>
                    <a:pt x="10" y="72"/>
                    <a:pt x="15" y="67"/>
                  </a:cubicBezTo>
                  <a:cubicBezTo>
                    <a:pt x="19" y="61"/>
                    <a:pt x="23" y="55"/>
                    <a:pt x="27" y="49"/>
                  </a:cubicBezTo>
                  <a:cubicBezTo>
                    <a:pt x="29" y="51"/>
                    <a:pt x="32" y="52"/>
                    <a:pt x="35" y="53"/>
                  </a:cubicBezTo>
                  <a:cubicBezTo>
                    <a:pt x="31" y="58"/>
                    <a:pt x="27" y="64"/>
                    <a:pt x="22" y="70"/>
                  </a:cubicBezTo>
                  <a:close/>
                  <a:moveTo>
                    <a:pt x="81" y="1"/>
                  </a:moveTo>
                  <a:cubicBezTo>
                    <a:pt x="85" y="1"/>
                    <a:pt x="90" y="1"/>
                    <a:pt x="96" y="0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89" y="9"/>
                    <a:pt x="84" y="8"/>
                    <a:pt x="80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3" y="8"/>
                    <a:pt x="28" y="9"/>
                    <a:pt x="23" y="9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9" y="1"/>
                    <a:pt x="34" y="1"/>
                    <a:pt x="40" y="1"/>
                  </a:cubicBezTo>
                  <a:lnTo>
                    <a:pt x="81" y="1"/>
                  </a:lnTo>
                  <a:close/>
                  <a:moveTo>
                    <a:pt x="97" y="81"/>
                  </a:moveTo>
                  <a:cubicBezTo>
                    <a:pt x="93" y="83"/>
                    <a:pt x="90" y="85"/>
                    <a:pt x="88" y="86"/>
                  </a:cubicBezTo>
                  <a:cubicBezTo>
                    <a:pt x="85" y="79"/>
                    <a:pt x="78" y="69"/>
                    <a:pt x="68" y="55"/>
                  </a:cubicBezTo>
                  <a:cubicBezTo>
                    <a:pt x="71" y="54"/>
                    <a:pt x="73" y="52"/>
                    <a:pt x="76" y="50"/>
                  </a:cubicBezTo>
                  <a:cubicBezTo>
                    <a:pt x="85" y="63"/>
                    <a:pt x="92" y="73"/>
                    <a:pt x="97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922054"/>
                </a:solidFill>
              </a:endParaRPr>
            </a:p>
          </p:txBody>
        </p:sp>
        <p:sp>
          <p:nvSpPr>
            <p:cNvPr id="36" name="Freeform 28"/>
            <p:cNvSpPr>
              <a:spLocks noEditPoints="1"/>
            </p:cNvSpPr>
            <p:nvPr/>
          </p:nvSpPr>
          <p:spPr bwMode="auto">
            <a:xfrm>
              <a:off x="4479925" y="4506913"/>
              <a:ext cx="387350" cy="392113"/>
            </a:xfrm>
            <a:custGeom>
              <a:avLst/>
              <a:gdLst>
                <a:gd name="T0" fmla="*/ 26 w 103"/>
                <a:gd name="T1" fmla="*/ 35 h 104"/>
                <a:gd name="T2" fmla="*/ 23 w 103"/>
                <a:gd name="T3" fmla="*/ 53 h 104"/>
                <a:gd name="T4" fmla="*/ 19 w 103"/>
                <a:gd name="T5" fmla="*/ 80 h 104"/>
                <a:gd name="T6" fmla="*/ 30 w 103"/>
                <a:gd name="T7" fmla="*/ 69 h 104"/>
                <a:gd name="T8" fmla="*/ 33 w 103"/>
                <a:gd name="T9" fmla="*/ 78 h 104"/>
                <a:gd name="T10" fmla="*/ 21 w 103"/>
                <a:gd name="T11" fmla="*/ 89 h 104"/>
                <a:gd name="T12" fmla="*/ 11 w 103"/>
                <a:gd name="T13" fmla="*/ 99 h 104"/>
                <a:gd name="T14" fmla="*/ 5 w 103"/>
                <a:gd name="T15" fmla="*/ 92 h 104"/>
                <a:gd name="T16" fmla="*/ 10 w 103"/>
                <a:gd name="T17" fmla="*/ 81 h 104"/>
                <a:gd name="T18" fmla="*/ 16 w 103"/>
                <a:gd name="T19" fmla="*/ 42 h 104"/>
                <a:gd name="T20" fmla="*/ 0 w 103"/>
                <a:gd name="T21" fmla="*/ 43 h 104"/>
                <a:gd name="T22" fmla="*/ 1 w 103"/>
                <a:gd name="T23" fmla="*/ 34 h 104"/>
                <a:gd name="T24" fmla="*/ 13 w 103"/>
                <a:gd name="T25" fmla="*/ 35 h 104"/>
                <a:gd name="T26" fmla="*/ 26 w 103"/>
                <a:gd name="T27" fmla="*/ 35 h 104"/>
                <a:gd name="T28" fmla="*/ 34 w 103"/>
                <a:gd name="T29" fmla="*/ 18 h 104"/>
                <a:gd name="T30" fmla="*/ 26 w 103"/>
                <a:gd name="T31" fmla="*/ 24 h 104"/>
                <a:gd name="T32" fmla="*/ 13 w 103"/>
                <a:gd name="T33" fmla="*/ 6 h 104"/>
                <a:gd name="T34" fmla="*/ 20 w 103"/>
                <a:gd name="T35" fmla="*/ 0 h 104"/>
                <a:gd name="T36" fmla="*/ 34 w 103"/>
                <a:gd name="T37" fmla="*/ 18 h 104"/>
                <a:gd name="T38" fmla="*/ 35 w 103"/>
                <a:gd name="T39" fmla="*/ 47 h 104"/>
                <a:gd name="T40" fmla="*/ 51 w 103"/>
                <a:gd name="T41" fmla="*/ 48 h 104"/>
                <a:gd name="T42" fmla="*/ 91 w 103"/>
                <a:gd name="T43" fmla="*/ 48 h 104"/>
                <a:gd name="T44" fmla="*/ 81 w 103"/>
                <a:gd name="T45" fmla="*/ 65 h 104"/>
                <a:gd name="T46" fmla="*/ 66 w 103"/>
                <a:gd name="T47" fmla="*/ 84 h 104"/>
                <a:gd name="T48" fmla="*/ 98 w 103"/>
                <a:gd name="T49" fmla="*/ 94 h 104"/>
                <a:gd name="T50" fmla="*/ 91 w 103"/>
                <a:gd name="T51" fmla="*/ 103 h 104"/>
                <a:gd name="T52" fmla="*/ 59 w 103"/>
                <a:gd name="T53" fmla="*/ 89 h 104"/>
                <a:gd name="T54" fmla="*/ 44 w 103"/>
                <a:gd name="T55" fmla="*/ 97 h 104"/>
                <a:gd name="T56" fmla="*/ 25 w 103"/>
                <a:gd name="T57" fmla="*/ 104 h 104"/>
                <a:gd name="T58" fmla="*/ 20 w 103"/>
                <a:gd name="T59" fmla="*/ 98 h 104"/>
                <a:gd name="T60" fmla="*/ 39 w 103"/>
                <a:gd name="T61" fmla="*/ 92 h 104"/>
                <a:gd name="T62" fmla="*/ 53 w 103"/>
                <a:gd name="T63" fmla="*/ 84 h 104"/>
                <a:gd name="T64" fmla="*/ 41 w 103"/>
                <a:gd name="T65" fmla="*/ 55 h 104"/>
                <a:gd name="T66" fmla="*/ 34 w 103"/>
                <a:gd name="T67" fmla="*/ 55 h 104"/>
                <a:gd name="T68" fmla="*/ 35 w 103"/>
                <a:gd name="T69" fmla="*/ 47 h 104"/>
                <a:gd name="T70" fmla="*/ 81 w 103"/>
                <a:gd name="T71" fmla="*/ 43 h 104"/>
                <a:gd name="T72" fmla="*/ 74 w 103"/>
                <a:gd name="T73" fmla="*/ 37 h 104"/>
                <a:gd name="T74" fmla="*/ 78 w 103"/>
                <a:gd name="T75" fmla="*/ 12 h 104"/>
                <a:gd name="T76" fmla="*/ 58 w 103"/>
                <a:gd name="T77" fmla="*/ 12 h 104"/>
                <a:gd name="T78" fmla="*/ 52 w 103"/>
                <a:gd name="T79" fmla="*/ 31 h 104"/>
                <a:gd name="T80" fmla="*/ 38 w 103"/>
                <a:gd name="T81" fmla="*/ 46 h 104"/>
                <a:gd name="T82" fmla="*/ 32 w 103"/>
                <a:gd name="T83" fmla="*/ 41 h 104"/>
                <a:gd name="T84" fmla="*/ 47 w 103"/>
                <a:gd name="T85" fmla="*/ 23 h 104"/>
                <a:gd name="T86" fmla="*/ 51 w 103"/>
                <a:gd name="T87" fmla="*/ 5 h 104"/>
                <a:gd name="T88" fmla="*/ 88 w 103"/>
                <a:gd name="T89" fmla="*/ 5 h 104"/>
                <a:gd name="T90" fmla="*/ 86 w 103"/>
                <a:gd name="T91" fmla="*/ 18 h 104"/>
                <a:gd name="T92" fmla="*/ 84 w 103"/>
                <a:gd name="T93" fmla="*/ 30 h 104"/>
                <a:gd name="T94" fmla="*/ 86 w 103"/>
                <a:gd name="T95" fmla="*/ 34 h 104"/>
                <a:gd name="T96" fmla="*/ 93 w 103"/>
                <a:gd name="T97" fmla="*/ 35 h 104"/>
                <a:gd name="T98" fmla="*/ 103 w 103"/>
                <a:gd name="T99" fmla="*/ 34 h 104"/>
                <a:gd name="T100" fmla="*/ 102 w 103"/>
                <a:gd name="T101" fmla="*/ 43 h 104"/>
                <a:gd name="T102" fmla="*/ 81 w 103"/>
                <a:gd name="T103" fmla="*/ 43 h 104"/>
                <a:gd name="T104" fmla="*/ 78 w 103"/>
                <a:gd name="T105" fmla="*/ 55 h 104"/>
                <a:gd name="T106" fmla="*/ 50 w 103"/>
                <a:gd name="T107" fmla="*/ 55 h 104"/>
                <a:gd name="T108" fmla="*/ 61 w 103"/>
                <a:gd name="T109" fmla="*/ 78 h 104"/>
                <a:gd name="T110" fmla="*/ 78 w 103"/>
                <a:gd name="T111" fmla="*/ 5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3" h="104">
                  <a:moveTo>
                    <a:pt x="26" y="35"/>
                  </a:moveTo>
                  <a:cubicBezTo>
                    <a:pt x="25" y="40"/>
                    <a:pt x="24" y="46"/>
                    <a:pt x="23" y="53"/>
                  </a:cubicBezTo>
                  <a:cubicBezTo>
                    <a:pt x="19" y="80"/>
                    <a:pt x="19" y="80"/>
                    <a:pt x="19" y="80"/>
                  </a:cubicBezTo>
                  <a:cubicBezTo>
                    <a:pt x="23" y="76"/>
                    <a:pt x="27" y="73"/>
                    <a:pt x="30" y="69"/>
                  </a:cubicBezTo>
                  <a:cubicBezTo>
                    <a:pt x="31" y="72"/>
                    <a:pt x="32" y="75"/>
                    <a:pt x="33" y="78"/>
                  </a:cubicBezTo>
                  <a:cubicBezTo>
                    <a:pt x="29" y="82"/>
                    <a:pt x="25" y="85"/>
                    <a:pt x="21" y="89"/>
                  </a:cubicBezTo>
                  <a:cubicBezTo>
                    <a:pt x="18" y="92"/>
                    <a:pt x="14" y="95"/>
                    <a:pt x="11" y="99"/>
                  </a:cubicBezTo>
                  <a:cubicBezTo>
                    <a:pt x="9" y="96"/>
                    <a:pt x="8" y="94"/>
                    <a:pt x="5" y="92"/>
                  </a:cubicBezTo>
                  <a:cubicBezTo>
                    <a:pt x="8" y="89"/>
                    <a:pt x="10" y="86"/>
                    <a:pt x="10" y="81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0" y="42"/>
                    <a:pt x="4" y="43"/>
                    <a:pt x="0" y="43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5" y="35"/>
                    <a:pt x="9" y="35"/>
                    <a:pt x="13" y="35"/>
                  </a:cubicBezTo>
                  <a:lnTo>
                    <a:pt x="26" y="35"/>
                  </a:lnTo>
                  <a:close/>
                  <a:moveTo>
                    <a:pt x="34" y="18"/>
                  </a:moveTo>
                  <a:cubicBezTo>
                    <a:pt x="32" y="20"/>
                    <a:pt x="29" y="22"/>
                    <a:pt x="26" y="24"/>
                  </a:cubicBezTo>
                  <a:cubicBezTo>
                    <a:pt x="22" y="17"/>
                    <a:pt x="18" y="11"/>
                    <a:pt x="13" y="6"/>
                  </a:cubicBezTo>
                  <a:cubicBezTo>
                    <a:pt x="15" y="5"/>
                    <a:pt x="17" y="3"/>
                    <a:pt x="20" y="0"/>
                  </a:cubicBezTo>
                  <a:cubicBezTo>
                    <a:pt x="24" y="4"/>
                    <a:pt x="29" y="10"/>
                    <a:pt x="34" y="18"/>
                  </a:cubicBezTo>
                  <a:close/>
                  <a:moveTo>
                    <a:pt x="35" y="47"/>
                  </a:moveTo>
                  <a:cubicBezTo>
                    <a:pt x="40" y="48"/>
                    <a:pt x="45" y="48"/>
                    <a:pt x="51" y="48"/>
                  </a:cubicBezTo>
                  <a:cubicBezTo>
                    <a:pt x="91" y="48"/>
                    <a:pt x="91" y="48"/>
                    <a:pt x="91" y="48"/>
                  </a:cubicBezTo>
                  <a:cubicBezTo>
                    <a:pt x="89" y="53"/>
                    <a:pt x="85" y="59"/>
                    <a:pt x="81" y="65"/>
                  </a:cubicBezTo>
                  <a:cubicBezTo>
                    <a:pt x="77" y="72"/>
                    <a:pt x="72" y="78"/>
                    <a:pt x="66" y="84"/>
                  </a:cubicBezTo>
                  <a:cubicBezTo>
                    <a:pt x="75" y="90"/>
                    <a:pt x="85" y="94"/>
                    <a:pt x="98" y="94"/>
                  </a:cubicBezTo>
                  <a:cubicBezTo>
                    <a:pt x="95" y="97"/>
                    <a:pt x="93" y="100"/>
                    <a:pt x="91" y="103"/>
                  </a:cubicBezTo>
                  <a:cubicBezTo>
                    <a:pt x="79" y="101"/>
                    <a:pt x="68" y="96"/>
                    <a:pt x="59" y="89"/>
                  </a:cubicBezTo>
                  <a:cubicBezTo>
                    <a:pt x="54" y="92"/>
                    <a:pt x="49" y="94"/>
                    <a:pt x="44" y="97"/>
                  </a:cubicBezTo>
                  <a:cubicBezTo>
                    <a:pt x="38" y="100"/>
                    <a:pt x="32" y="102"/>
                    <a:pt x="25" y="104"/>
                  </a:cubicBezTo>
                  <a:cubicBezTo>
                    <a:pt x="25" y="102"/>
                    <a:pt x="23" y="100"/>
                    <a:pt x="20" y="98"/>
                  </a:cubicBezTo>
                  <a:cubicBezTo>
                    <a:pt x="26" y="96"/>
                    <a:pt x="33" y="94"/>
                    <a:pt x="39" y="92"/>
                  </a:cubicBezTo>
                  <a:cubicBezTo>
                    <a:pt x="45" y="89"/>
                    <a:pt x="50" y="86"/>
                    <a:pt x="53" y="84"/>
                  </a:cubicBezTo>
                  <a:cubicBezTo>
                    <a:pt x="48" y="77"/>
                    <a:pt x="44" y="67"/>
                    <a:pt x="41" y="55"/>
                  </a:cubicBezTo>
                  <a:cubicBezTo>
                    <a:pt x="34" y="55"/>
                    <a:pt x="34" y="55"/>
                    <a:pt x="34" y="55"/>
                  </a:cubicBezTo>
                  <a:lnTo>
                    <a:pt x="35" y="47"/>
                  </a:lnTo>
                  <a:close/>
                  <a:moveTo>
                    <a:pt x="81" y="43"/>
                  </a:moveTo>
                  <a:cubicBezTo>
                    <a:pt x="76" y="43"/>
                    <a:pt x="74" y="41"/>
                    <a:pt x="74" y="37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7" y="20"/>
                    <a:pt x="55" y="26"/>
                    <a:pt x="52" y="31"/>
                  </a:cubicBezTo>
                  <a:cubicBezTo>
                    <a:pt x="50" y="36"/>
                    <a:pt x="45" y="41"/>
                    <a:pt x="38" y="46"/>
                  </a:cubicBezTo>
                  <a:cubicBezTo>
                    <a:pt x="37" y="44"/>
                    <a:pt x="35" y="42"/>
                    <a:pt x="32" y="41"/>
                  </a:cubicBezTo>
                  <a:cubicBezTo>
                    <a:pt x="40" y="36"/>
                    <a:pt x="45" y="30"/>
                    <a:pt x="47" y="23"/>
                  </a:cubicBezTo>
                  <a:cubicBezTo>
                    <a:pt x="49" y="17"/>
                    <a:pt x="50" y="10"/>
                    <a:pt x="51" y="5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87" y="8"/>
                    <a:pt x="86" y="13"/>
                    <a:pt x="86" y="18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4" y="32"/>
                    <a:pt x="84" y="34"/>
                    <a:pt x="86" y="34"/>
                  </a:cubicBezTo>
                  <a:cubicBezTo>
                    <a:pt x="87" y="35"/>
                    <a:pt x="90" y="35"/>
                    <a:pt x="93" y="35"/>
                  </a:cubicBezTo>
                  <a:cubicBezTo>
                    <a:pt x="96" y="34"/>
                    <a:pt x="99" y="34"/>
                    <a:pt x="103" y="34"/>
                  </a:cubicBezTo>
                  <a:cubicBezTo>
                    <a:pt x="102" y="37"/>
                    <a:pt x="101" y="40"/>
                    <a:pt x="102" y="43"/>
                  </a:cubicBezTo>
                  <a:lnTo>
                    <a:pt x="81" y="43"/>
                  </a:lnTo>
                  <a:close/>
                  <a:moveTo>
                    <a:pt x="78" y="55"/>
                  </a:moveTo>
                  <a:cubicBezTo>
                    <a:pt x="50" y="55"/>
                    <a:pt x="50" y="55"/>
                    <a:pt x="50" y="55"/>
                  </a:cubicBezTo>
                  <a:cubicBezTo>
                    <a:pt x="51" y="64"/>
                    <a:pt x="54" y="72"/>
                    <a:pt x="61" y="78"/>
                  </a:cubicBezTo>
                  <a:cubicBezTo>
                    <a:pt x="67" y="72"/>
                    <a:pt x="73" y="64"/>
                    <a:pt x="78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922054"/>
                </a:solidFill>
              </a:endParaRPr>
            </a:p>
          </p:txBody>
        </p:sp>
        <p:sp>
          <p:nvSpPr>
            <p:cNvPr id="37" name="Freeform 29"/>
            <p:cNvSpPr>
              <a:spLocks noEditPoints="1"/>
            </p:cNvSpPr>
            <p:nvPr/>
          </p:nvSpPr>
          <p:spPr bwMode="auto">
            <a:xfrm>
              <a:off x="5511800" y="4514850"/>
              <a:ext cx="395288" cy="381000"/>
            </a:xfrm>
            <a:custGeom>
              <a:avLst/>
              <a:gdLst>
                <a:gd name="T0" fmla="*/ 28 w 105"/>
                <a:gd name="T1" fmla="*/ 35 h 101"/>
                <a:gd name="T2" fmla="*/ 25 w 105"/>
                <a:gd name="T3" fmla="*/ 53 h 101"/>
                <a:gd name="T4" fmla="*/ 21 w 105"/>
                <a:gd name="T5" fmla="*/ 80 h 101"/>
                <a:gd name="T6" fmla="*/ 35 w 105"/>
                <a:gd name="T7" fmla="*/ 66 h 101"/>
                <a:gd name="T8" fmla="*/ 41 w 105"/>
                <a:gd name="T9" fmla="*/ 73 h 101"/>
                <a:gd name="T10" fmla="*/ 26 w 105"/>
                <a:gd name="T11" fmla="*/ 86 h 101"/>
                <a:gd name="T12" fmla="*/ 14 w 105"/>
                <a:gd name="T13" fmla="*/ 97 h 101"/>
                <a:gd name="T14" fmla="*/ 9 w 105"/>
                <a:gd name="T15" fmla="*/ 90 h 101"/>
                <a:gd name="T16" fmla="*/ 13 w 105"/>
                <a:gd name="T17" fmla="*/ 79 h 101"/>
                <a:gd name="T18" fmla="*/ 18 w 105"/>
                <a:gd name="T19" fmla="*/ 42 h 101"/>
                <a:gd name="T20" fmla="*/ 0 w 105"/>
                <a:gd name="T21" fmla="*/ 43 h 101"/>
                <a:gd name="T22" fmla="*/ 1 w 105"/>
                <a:gd name="T23" fmla="*/ 34 h 101"/>
                <a:gd name="T24" fmla="*/ 11 w 105"/>
                <a:gd name="T25" fmla="*/ 35 h 101"/>
                <a:gd name="T26" fmla="*/ 28 w 105"/>
                <a:gd name="T27" fmla="*/ 35 h 101"/>
                <a:gd name="T28" fmla="*/ 37 w 105"/>
                <a:gd name="T29" fmla="*/ 20 h 101"/>
                <a:gd name="T30" fmla="*/ 29 w 105"/>
                <a:gd name="T31" fmla="*/ 26 h 101"/>
                <a:gd name="T32" fmla="*/ 14 w 105"/>
                <a:gd name="T33" fmla="*/ 6 h 101"/>
                <a:gd name="T34" fmla="*/ 22 w 105"/>
                <a:gd name="T35" fmla="*/ 1 h 101"/>
                <a:gd name="T36" fmla="*/ 37 w 105"/>
                <a:gd name="T37" fmla="*/ 20 h 101"/>
                <a:gd name="T38" fmla="*/ 66 w 105"/>
                <a:gd name="T39" fmla="*/ 36 h 101"/>
                <a:gd name="T40" fmla="*/ 69 w 105"/>
                <a:gd name="T41" fmla="*/ 13 h 101"/>
                <a:gd name="T42" fmla="*/ 71 w 105"/>
                <a:gd name="T43" fmla="*/ 0 h 101"/>
                <a:gd name="T44" fmla="*/ 80 w 105"/>
                <a:gd name="T45" fmla="*/ 0 h 101"/>
                <a:gd name="T46" fmla="*/ 78 w 105"/>
                <a:gd name="T47" fmla="*/ 10 h 101"/>
                <a:gd name="T48" fmla="*/ 75 w 105"/>
                <a:gd name="T49" fmla="*/ 36 h 101"/>
                <a:gd name="T50" fmla="*/ 93 w 105"/>
                <a:gd name="T51" fmla="*/ 36 h 101"/>
                <a:gd name="T52" fmla="*/ 105 w 105"/>
                <a:gd name="T53" fmla="*/ 35 h 101"/>
                <a:gd name="T54" fmla="*/ 103 w 105"/>
                <a:gd name="T55" fmla="*/ 44 h 101"/>
                <a:gd name="T56" fmla="*/ 92 w 105"/>
                <a:gd name="T57" fmla="*/ 43 h 101"/>
                <a:gd name="T58" fmla="*/ 74 w 105"/>
                <a:gd name="T59" fmla="*/ 43 h 101"/>
                <a:gd name="T60" fmla="*/ 67 w 105"/>
                <a:gd name="T61" fmla="*/ 88 h 101"/>
                <a:gd name="T62" fmla="*/ 66 w 105"/>
                <a:gd name="T63" fmla="*/ 101 h 101"/>
                <a:gd name="T64" fmla="*/ 57 w 105"/>
                <a:gd name="T65" fmla="*/ 101 h 101"/>
                <a:gd name="T66" fmla="*/ 59 w 105"/>
                <a:gd name="T67" fmla="*/ 88 h 101"/>
                <a:gd name="T68" fmla="*/ 65 w 105"/>
                <a:gd name="T69" fmla="*/ 43 h 101"/>
                <a:gd name="T70" fmla="*/ 48 w 105"/>
                <a:gd name="T71" fmla="*/ 43 h 101"/>
                <a:gd name="T72" fmla="*/ 34 w 105"/>
                <a:gd name="T73" fmla="*/ 44 h 101"/>
                <a:gd name="T74" fmla="*/ 36 w 105"/>
                <a:gd name="T75" fmla="*/ 35 h 101"/>
                <a:gd name="T76" fmla="*/ 48 w 105"/>
                <a:gd name="T77" fmla="*/ 36 h 101"/>
                <a:gd name="T78" fmla="*/ 66 w 105"/>
                <a:gd name="T79" fmla="*/ 36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5" h="101">
                  <a:moveTo>
                    <a:pt x="28" y="35"/>
                  </a:moveTo>
                  <a:cubicBezTo>
                    <a:pt x="27" y="40"/>
                    <a:pt x="26" y="46"/>
                    <a:pt x="25" y="53"/>
                  </a:cubicBezTo>
                  <a:cubicBezTo>
                    <a:pt x="21" y="80"/>
                    <a:pt x="21" y="80"/>
                    <a:pt x="21" y="80"/>
                  </a:cubicBezTo>
                  <a:cubicBezTo>
                    <a:pt x="27" y="75"/>
                    <a:pt x="32" y="70"/>
                    <a:pt x="35" y="66"/>
                  </a:cubicBezTo>
                  <a:cubicBezTo>
                    <a:pt x="37" y="68"/>
                    <a:pt x="39" y="71"/>
                    <a:pt x="41" y="73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2" y="89"/>
                    <a:pt x="18" y="93"/>
                    <a:pt x="14" y="97"/>
                  </a:cubicBezTo>
                  <a:cubicBezTo>
                    <a:pt x="12" y="94"/>
                    <a:pt x="10" y="92"/>
                    <a:pt x="9" y="90"/>
                  </a:cubicBezTo>
                  <a:cubicBezTo>
                    <a:pt x="11" y="88"/>
                    <a:pt x="13" y="84"/>
                    <a:pt x="13" y="79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0" y="42"/>
                    <a:pt x="4" y="43"/>
                    <a:pt x="0" y="43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6" y="35"/>
                    <a:pt x="9" y="35"/>
                    <a:pt x="11" y="35"/>
                  </a:cubicBezTo>
                  <a:lnTo>
                    <a:pt x="28" y="35"/>
                  </a:lnTo>
                  <a:close/>
                  <a:moveTo>
                    <a:pt x="37" y="20"/>
                  </a:moveTo>
                  <a:cubicBezTo>
                    <a:pt x="34" y="22"/>
                    <a:pt x="32" y="24"/>
                    <a:pt x="29" y="26"/>
                  </a:cubicBezTo>
                  <a:cubicBezTo>
                    <a:pt x="26" y="21"/>
                    <a:pt x="21" y="14"/>
                    <a:pt x="14" y="6"/>
                  </a:cubicBezTo>
                  <a:cubicBezTo>
                    <a:pt x="17" y="5"/>
                    <a:pt x="19" y="3"/>
                    <a:pt x="22" y="1"/>
                  </a:cubicBezTo>
                  <a:cubicBezTo>
                    <a:pt x="25" y="5"/>
                    <a:pt x="30" y="11"/>
                    <a:pt x="37" y="20"/>
                  </a:cubicBezTo>
                  <a:close/>
                  <a:moveTo>
                    <a:pt x="66" y="36"/>
                  </a:moveTo>
                  <a:cubicBezTo>
                    <a:pt x="69" y="13"/>
                    <a:pt x="69" y="13"/>
                    <a:pt x="69" y="13"/>
                  </a:cubicBezTo>
                  <a:cubicBezTo>
                    <a:pt x="70" y="8"/>
                    <a:pt x="71" y="3"/>
                    <a:pt x="71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79" y="4"/>
                    <a:pt x="79" y="7"/>
                    <a:pt x="78" y="10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93" y="36"/>
                    <a:pt x="93" y="36"/>
                    <a:pt x="93" y="36"/>
                  </a:cubicBezTo>
                  <a:cubicBezTo>
                    <a:pt x="97" y="36"/>
                    <a:pt x="100" y="36"/>
                    <a:pt x="105" y="35"/>
                  </a:cubicBezTo>
                  <a:cubicBezTo>
                    <a:pt x="103" y="44"/>
                    <a:pt x="103" y="44"/>
                    <a:pt x="103" y="44"/>
                  </a:cubicBezTo>
                  <a:cubicBezTo>
                    <a:pt x="99" y="43"/>
                    <a:pt x="95" y="43"/>
                    <a:pt x="92" y="43"/>
                  </a:cubicBezTo>
                  <a:cubicBezTo>
                    <a:pt x="74" y="43"/>
                    <a:pt x="74" y="43"/>
                    <a:pt x="74" y="43"/>
                  </a:cubicBezTo>
                  <a:cubicBezTo>
                    <a:pt x="67" y="88"/>
                    <a:pt x="67" y="88"/>
                    <a:pt x="67" y="88"/>
                  </a:cubicBezTo>
                  <a:cubicBezTo>
                    <a:pt x="67" y="91"/>
                    <a:pt x="66" y="96"/>
                    <a:pt x="66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8" y="96"/>
                    <a:pt x="58" y="91"/>
                    <a:pt x="59" y="88"/>
                  </a:cubicBezTo>
                  <a:cubicBezTo>
                    <a:pt x="65" y="43"/>
                    <a:pt x="65" y="43"/>
                    <a:pt x="65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3" y="43"/>
                    <a:pt x="39" y="43"/>
                    <a:pt x="34" y="44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40" y="36"/>
                    <a:pt x="44" y="36"/>
                    <a:pt x="48" y="36"/>
                  </a:cubicBezTo>
                  <a:lnTo>
                    <a:pt x="66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922054"/>
                </a:solidFill>
              </a:endParaRPr>
            </a:p>
          </p:txBody>
        </p:sp>
        <p:sp>
          <p:nvSpPr>
            <p:cNvPr id="38" name="Freeform 30"/>
            <p:cNvSpPr>
              <a:spLocks noEditPoints="1"/>
            </p:cNvSpPr>
            <p:nvPr/>
          </p:nvSpPr>
          <p:spPr bwMode="auto">
            <a:xfrm>
              <a:off x="6518275" y="4503738"/>
              <a:ext cx="436563" cy="398463"/>
            </a:xfrm>
            <a:custGeom>
              <a:avLst/>
              <a:gdLst>
                <a:gd name="T0" fmla="*/ 6 w 116"/>
                <a:gd name="T1" fmla="*/ 96 h 106"/>
                <a:gd name="T2" fmla="*/ 18 w 116"/>
                <a:gd name="T3" fmla="*/ 69 h 106"/>
                <a:gd name="T4" fmla="*/ 18 w 116"/>
                <a:gd name="T5" fmla="*/ 83 h 106"/>
                <a:gd name="T6" fmla="*/ 65 w 116"/>
                <a:gd name="T7" fmla="*/ 39 h 106"/>
                <a:gd name="T8" fmla="*/ 41 w 116"/>
                <a:gd name="T9" fmla="*/ 48 h 106"/>
                <a:gd name="T10" fmla="*/ 61 w 116"/>
                <a:gd name="T11" fmla="*/ 58 h 106"/>
                <a:gd name="T12" fmla="*/ 38 w 116"/>
                <a:gd name="T13" fmla="*/ 67 h 106"/>
                <a:gd name="T14" fmla="*/ 29 w 116"/>
                <a:gd name="T15" fmla="*/ 103 h 106"/>
                <a:gd name="T16" fmla="*/ 15 w 116"/>
                <a:gd name="T17" fmla="*/ 95 h 106"/>
                <a:gd name="T18" fmla="*/ 26 w 116"/>
                <a:gd name="T19" fmla="*/ 91 h 106"/>
                <a:gd name="T20" fmla="*/ 7 w 116"/>
                <a:gd name="T21" fmla="*/ 67 h 106"/>
                <a:gd name="T22" fmla="*/ 31 w 116"/>
                <a:gd name="T23" fmla="*/ 59 h 106"/>
                <a:gd name="T24" fmla="*/ 8 w 116"/>
                <a:gd name="T25" fmla="*/ 48 h 106"/>
                <a:gd name="T26" fmla="*/ 24 w 116"/>
                <a:gd name="T27" fmla="*/ 40 h 106"/>
                <a:gd name="T28" fmla="*/ 49 w 116"/>
                <a:gd name="T29" fmla="*/ 23 h 106"/>
                <a:gd name="T30" fmla="*/ 49 w 116"/>
                <a:gd name="T31" fmla="*/ 40 h 106"/>
                <a:gd name="T32" fmla="*/ 67 w 116"/>
                <a:gd name="T33" fmla="*/ 12 h 106"/>
                <a:gd name="T34" fmla="*/ 50 w 116"/>
                <a:gd name="T35" fmla="*/ 21 h 106"/>
                <a:gd name="T36" fmla="*/ 14 w 116"/>
                <a:gd name="T37" fmla="*/ 21 h 106"/>
                <a:gd name="T38" fmla="*/ 30 w 116"/>
                <a:gd name="T39" fmla="*/ 13 h 106"/>
                <a:gd name="T40" fmla="*/ 37 w 116"/>
                <a:gd name="T41" fmla="*/ 3 h 106"/>
                <a:gd name="T42" fmla="*/ 47 w 116"/>
                <a:gd name="T43" fmla="*/ 13 h 106"/>
                <a:gd name="T44" fmla="*/ 24 w 116"/>
                <a:gd name="T45" fmla="*/ 39 h 106"/>
                <a:gd name="T46" fmla="*/ 28 w 116"/>
                <a:gd name="T47" fmla="*/ 24 h 106"/>
                <a:gd name="T48" fmla="*/ 55 w 116"/>
                <a:gd name="T49" fmla="*/ 85 h 106"/>
                <a:gd name="T50" fmla="*/ 40 w 116"/>
                <a:gd name="T51" fmla="*/ 76 h 106"/>
                <a:gd name="T52" fmla="*/ 55 w 116"/>
                <a:gd name="T53" fmla="*/ 85 h 106"/>
                <a:gd name="T54" fmla="*/ 80 w 116"/>
                <a:gd name="T55" fmla="*/ 36 h 106"/>
                <a:gd name="T56" fmla="*/ 113 w 116"/>
                <a:gd name="T57" fmla="*/ 36 h 106"/>
                <a:gd name="T58" fmla="*/ 101 w 116"/>
                <a:gd name="T59" fmla="*/ 44 h 106"/>
                <a:gd name="T60" fmla="*/ 93 w 116"/>
                <a:gd name="T61" fmla="*/ 106 h 106"/>
                <a:gd name="T62" fmla="*/ 86 w 116"/>
                <a:gd name="T63" fmla="*/ 90 h 106"/>
                <a:gd name="T64" fmla="*/ 79 w 116"/>
                <a:gd name="T65" fmla="*/ 44 h 106"/>
                <a:gd name="T66" fmla="*/ 68 w 116"/>
                <a:gd name="T67" fmla="*/ 86 h 106"/>
                <a:gd name="T68" fmla="*/ 48 w 116"/>
                <a:gd name="T69" fmla="*/ 102 h 106"/>
                <a:gd name="T70" fmla="*/ 67 w 116"/>
                <a:gd name="T71" fmla="*/ 60 h 106"/>
                <a:gd name="T72" fmla="*/ 75 w 116"/>
                <a:gd name="T73" fmla="*/ 8 h 106"/>
                <a:gd name="T74" fmla="*/ 116 w 116"/>
                <a:gd name="T75" fmla="*/ 1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6" h="106">
                  <a:moveTo>
                    <a:pt x="18" y="83"/>
                  </a:moveTo>
                  <a:cubicBezTo>
                    <a:pt x="15" y="86"/>
                    <a:pt x="11" y="90"/>
                    <a:pt x="6" y="96"/>
                  </a:cubicBezTo>
                  <a:cubicBezTo>
                    <a:pt x="4" y="94"/>
                    <a:pt x="2" y="92"/>
                    <a:pt x="0" y="91"/>
                  </a:cubicBezTo>
                  <a:cubicBezTo>
                    <a:pt x="7" y="84"/>
                    <a:pt x="13" y="77"/>
                    <a:pt x="18" y="69"/>
                  </a:cubicBezTo>
                  <a:cubicBezTo>
                    <a:pt x="20" y="72"/>
                    <a:pt x="23" y="74"/>
                    <a:pt x="25" y="75"/>
                  </a:cubicBezTo>
                  <a:cubicBezTo>
                    <a:pt x="23" y="77"/>
                    <a:pt x="21" y="80"/>
                    <a:pt x="18" y="83"/>
                  </a:cubicBezTo>
                  <a:close/>
                  <a:moveTo>
                    <a:pt x="49" y="40"/>
                  </a:moveTo>
                  <a:cubicBezTo>
                    <a:pt x="54" y="40"/>
                    <a:pt x="59" y="39"/>
                    <a:pt x="65" y="39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58" y="48"/>
                    <a:pt x="51" y="48"/>
                    <a:pt x="41" y="48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48" y="59"/>
                    <a:pt x="56" y="59"/>
                    <a:pt x="61" y="58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55" y="67"/>
                    <a:pt x="47" y="67"/>
                    <a:pt x="38" y="67"/>
                  </a:cubicBezTo>
                  <a:cubicBezTo>
                    <a:pt x="34" y="94"/>
                    <a:pt x="34" y="94"/>
                    <a:pt x="34" y="94"/>
                  </a:cubicBezTo>
                  <a:cubicBezTo>
                    <a:pt x="34" y="98"/>
                    <a:pt x="32" y="101"/>
                    <a:pt x="29" y="103"/>
                  </a:cubicBezTo>
                  <a:cubicBezTo>
                    <a:pt x="26" y="104"/>
                    <a:pt x="22" y="105"/>
                    <a:pt x="18" y="105"/>
                  </a:cubicBezTo>
                  <a:cubicBezTo>
                    <a:pt x="17" y="101"/>
                    <a:pt x="16" y="98"/>
                    <a:pt x="15" y="95"/>
                  </a:cubicBezTo>
                  <a:cubicBezTo>
                    <a:pt x="19" y="95"/>
                    <a:pt x="22" y="95"/>
                    <a:pt x="23" y="95"/>
                  </a:cubicBezTo>
                  <a:cubicBezTo>
                    <a:pt x="25" y="95"/>
                    <a:pt x="26" y="94"/>
                    <a:pt x="26" y="91"/>
                  </a:cubicBezTo>
                  <a:cubicBezTo>
                    <a:pt x="30" y="67"/>
                    <a:pt x="30" y="67"/>
                    <a:pt x="30" y="67"/>
                  </a:cubicBezTo>
                  <a:cubicBezTo>
                    <a:pt x="20" y="67"/>
                    <a:pt x="13" y="67"/>
                    <a:pt x="7" y="67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14" y="59"/>
                    <a:pt x="22" y="59"/>
                    <a:pt x="31" y="59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21" y="48"/>
                    <a:pt x="13" y="48"/>
                    <a:pt x="8" y="48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14" y="39"/>
                    <a:pt x="19" y="40"/>
                    <a:pt x="24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4" y="32"/>
                    <a:pt x="47" y="27"/>
                    <a:pt x="49" y="23"/>
                  </a:cubicBezTo>
                  <a:cubicBezTo>
                    <a:pt x="51" y="24"/>
                    <a:pt x="54" y="25"/>
                    <a:pt x="58" y="26"/>
                  </a:cubicBezTo>
                  <a:cubicBezTo>
                    <a:pt x="56" y="27"/>
                    <a:pt x="53" y="32"/>
                    <a:pt x="49" y="40"/>
                  </a:cubicBezTo>
                  <a:close/>
                  <a:moveTo>
                    <a:pt x="47" y="13"/>
                  </a:moveTo>
                  <a:cubicBezTo>
                    <a:pt x="54" y="13"/>
                    <a:pt x="61" y="13"/>
                    <a:pt x="67" y="12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59" y="21"/>
                    <a:pt x="54" y="21"/>
                    <a:pt x="50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4" y="21"/>
                    <a:pt x="19" y="21"/>
                    <a:pt x="14" y="2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20" y="13"/>
                    <a:pt x="25" y="13"/>
                    <a:pt x="30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0"/>
                    <a:pt x="38" y="6"/>
                    <a:pt x="37" y="3"/>
                  </a:cubicBezTo>
                  <a:cubicBezTo>
                    <a:pt x="40" y="2"/>
                    <a:pt x="43" y="1"/>
                    <a:pt x="47" y="0"/>
                  </a:cubicBezTo>
                  <a:cubicBezTo>
                    <a:pt x="47" y="6"/>
                    <a:pt x="47" y="11"/>
                    <a:pt x="47" y="13"/>
                  </a:cubicBezTo>
                  <a:close/>
                  <a:moveTo>
                    <a:pt x="32" y="36"/>
                  </a:moveTo>
                  <a:cubicBezTo>
                    <a:pt x="29" y="37"/>
                    <a:pt x="26" y="38"/>
                    <a:pt x="24" y="39"/>
                  </a:cubicBezTo>
                  <a:cubicBezTo>
                    <a:pt x="23" y="34"/>
                    <a:pt x="22" y="30"/>
                    <a:pt x="21" y="27"/>
                  </a:cubicBezTo>
                  <a:cubicBezTo>
                    <a:pt x="23" y="26"/>
                    <a:pt x="25" y="24"/>
                    <a:pt x="28" y="24"/>
                  </a:cubicBezTo>
                  <a:cubicBezTo>
                    <a:pt x="30" y="28"/>
                    <a:pt x="31" y="32"/>
                    <a:pt x="32" y="36"/>
                  </a:cubicBezTo>
                  <a:close/>
                  <a:moveTo>
                    <a:pt x="55" y="85"/>
                  </a:moveTo>
                  <a:cubicBezTo>
                    <a:pt x="52" y="87"/>
                    <a:pt x="49" y="89"/>
                    <a:pt x="47" y="91"/>
                  </a:cubicBezTo>
                  <a:cubicBezTo>
                    <a:pt x="45" y="86"/>
                    <a:pt x="43" y="81"/>
                    <a:pt x="40" y="76"/>
                  </a:cubicBezTo>
                  <a:cubicBezTo>
                    <a:pt x="42" y="74"/>
                    <a:pt x="45" y="72"/>
                    <a:pt x="47" y="71"/>
                  </a:cubicBezTo>
                  <a:cubicBezTo>
                    <a:pt x="50" y="75"/>
                    <a:pt x="53" y="80"/>
                    <a:pt x="55" y="85"/>
                  </a:cubicBezTo>
                  <a:close/>
                  <a:moveTo>
                    <a:pt x="83" y="14"/>
                  </a:moveTo>
                  <a:cubicBezTo>
                    <a:pt x="80" y="36"/>
                    <a:pt x="80" y="36"/>
                    <a:pt x="80" y="36"/>
                  </a:cubicBezTo>
                  <a:cubicBezTo>
                    <a:pt x="103" y="36"/>
                    <a:pt x="103" y="36"/>
                    <a:pt x="103" y="36"/>
                  </a:cubicBezTo>
                  <a:cubicBezTo>
                    <a:pt x="106" y="36"/>
                    <a:pt x="110" y="36"/>
                    <a:pt x="113" y="36"/>
                  </a:cubicBezTo>
                  <a:cubicBezTo>
                    <a:pt x="112" y="44"/>
                    <a:pt x="112" y="44"/>
                    <a:pt x="112" y="44"/>
                  </a:cubicBezTo>
                  <a:cubicBezTo>
                    <a:pt x="108" y="44"/>
                    <a:pt x="104" y="44"/>
                    <a:pt x="101" y="44"/>
                  </a:cubicBezTo>
                  <a:cubicBezTo>
                    <a:pt x="95" y="90"/>
                    <a:pt x="95" y="90"/>
                    <a:pt x="95" y="90"/>
                  </a:cubicBezTo>
                  <a:cubicBezTo>
                    <a:pt x="94" y="95"/>
                    <a:pt x="94" y="100"/>
                    <a:pt x="93" y="106"/>
                  </a:cubicBezTo>
                  <a:cubicBezTo>
                    <a:pt x="84" y="106"/>
                    <a:pt x="84" y="106"/>
                    <a:pt x="84" y="106"/>
                  </a:cubicBezTo>
                  <a:cubicBezTo>
                    <a:pt x="85" y="100"/>
                    <a:pt x="86" y="95"/>
                    <a:pt x="86" y="90"/>
                  </a:cubicBezTo>
                  <a:cubicBezTo>
                    <a:pt x="93" y="44"/>
                    <a:pt x="93" y="44"/>
                    <a:pt x="93" y="44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78" y="51"/>
                    <a:pt x="76" y="59"/>
                    <a:pt x="75" y="65"/>
                  </a:cubicBezTo>
                  <a:cubicBezTo>
                    <a:pt x="73" y="72"/>
                    <a:pt x="71" y="79"/>
                    <a:pt x="68" y="86"/>
                  </a:cubicBezTo>
                  <a:cubicBezTo>
                    <a:pt x="65" y="92"/>
                    <a:pt x="61" y="99"/>
                    <a:pt x="57" y="106"/>
                  </a:cubicBezTo>
                  <a:cubicBezTo>
                    <a:pt x="54" y="105"/>
                    <a:pt x="51" y="103"/>
                    <a:pt x="48" y="102"/>
                  </a:cubicBezTo>
                  <a:cubicBezTo>
                    <a:pt x="54" y="95"/>
                    <a:pt x="58" y="88"/>
                    <a:pt x="61" y="80"/>
                  </a:cubicBezTo>
                  <a:cubicBezTo>
                    <a:pt x="64" y="73"/>
                    <a:pt x="66" y="66"/>
                    <a:pt x="67" y="60"/>
                  </a:cubicBezTo>
                  <a:cubicBezTo>
                    <a:pt x="69" y="55"/>
                    <a:pt x="70" y="46"/>
                    <a:pt x="71" y="35"/>
                  </a:cubicBezTo>
                  <a:cubicBezTo>
                    <a:pt x="73" y="24"/>
                    <a:pt x="74" y="14"/>
                    <a:pt x="75" y="8"/>
                  </a:cubicBezTo>
                  <a:cubicBezTo>
                    <a:pt x="88" y="7"/>
                    <a:pt x="101" y="5"/>
                    <a:pt x="112" y="1"/>
                  </a:cubicBezTo>
                  <a:cubicBezTo>
                    <a:pt x="113" y="6"/>
                    <a:pt x="115" y="9"/>
                    <a:pt x="116" y="11"/>
                  </a:cubicBezTo>
                  <a:cubicBezTo>
                    <a:pt x="112" y="11"/>
                    <a:pt x="101" y="12"/>
                    <a:pt x="8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922054"/>
                </a:solidFill>
              </a:endParaRPr>
            </a:p>
          </p:txBody>
        </p:sp>
        <p:sp>
          <p:nvSpPr>
            <p:cNvPr id="39" name="Freeform 31"/>
            <p:cNvSpPr>
              <a:spLocks noEditPoints="1"/>
            </p:cNvSpPr>
            <p:nvPr/>
          </p:nvSpPr>
          <p:spPr bwMode="auto">
            <a:xfrm>
              <a:off x="7581900" y="4518025"/>
              <a:ext cx="390525" cy="369888"/>
            </a:xfrm>
            <a:custGeom>
              <a:avLst/>
              <a:gdLst>
                <a:gd name="T0" fmla="*/ 85 w 104"/>
                <a:gd name="T1" fmla="*/ 0 h 98"/>
                <a:gd name="T2" fmla="*/ 80 w 104"/>
                <a:gd name="T3" fmla="*/ 32 h 98"/>
                <a:gd name="T4" fmla="*/ 91 w 104"/>
                <a:gd name="T5" fmla="*/ 32 h 98"/>
                <a:gd name="T6" fmla="*/ 104 w 104"/>
                <a:gd name="T7" fmla="*/ 31 h 98"/>
                <a:gd name="T8" fmla="*/ 103 w 104"/>
                <a:gd name="T9" fmla="*/ 40 h 98"/>
                <a:gd name="T10" fmla="*/ 90 w 104"/>
                <a:gd name="T11" fmla="*/ 40 h 98"/>
                <a:gd name="T12" fmla="*/ 79 w 104"/>
                <a:gd name="T13" fmla="*/ 40 h 98"/>
                <a:gd name="T14" fmla="*/ 75 w 104"/>
                <a:gd name="T15" fmla="*/ 74 h 98"/>
                <a:gd name="T16" fmla="*/ 35 w 104"/>
                <a:gd name="T17" fmla="*/ 74 h 98"/>
                <a:gd name="T18" fmla="*/ 40 w 104"/>
                <a:gd name="T19" fmla="*/ 40 h 98"/>
                <a:gd name="T20" fmla="*/ 23 w 104"/>
                <a:gd name="T21" fmla="*/ 40 h 98"/>
                <a:gd name="T22" fmla="*/ 16 w 104"/>
                <a:gd name="T23" fmla="*/ 90 h 98"/>
                <a:gd name="T24" fmla="*/ 72 w 104"/>
                <a:gd name="T25" fmla="*/ 90 h 98"/>
                <a:gd name="T26" fmla="*/ 89 w 104"/>
                <a:gd name="T27" fmla="*/ 89 h 98"/>
                <a:gd name="T28" fmla="*/ 88 w 104"/>
                <a:gd name="T29" fmla="*/ 98 h 98"/>
                <a:gd name="T30" fmla="*/ 71 w 104"/>
                <a:gd name="T31" fmla="*/ 98 h 98"/>
                <a:gd name="T32" fmla="*/ 4 w 104"/>
                <a:gd name="T33" fmla="*/ 98 h 98"/>
                <a:gd name="T34" fmla="*/ 7 w 104"/>
                <a:gd name="T35" fmla="*/ 84 h 98"/>
                <a:gd name="T36" fmla="*/ 14 w 104"/>
                <a:gd name="T37" fmla="*/ 40 h 98"/>
                <a:gd name="T38" fmla="*/ 0 w 104"/>
                <a:gd name="T39" fmla="*/ 40 h 98"/>
                <a:gd name="T40" fmla="*/ 1 w 104"/>
                <a:gd name="T41" fmla="*/ 31 h 98"/>
                <a:gd name="T42" fmla="*/ 15 w 104"/>
                <a:gd name="T43" fmla="*/ 32 h 98"/>
                <a:gd name="T44" fmla="*/ 18 w 104"/>
                <a:gd name="T45" fmla="*/ 5 h 98"/>
                <a:gd name="T46" fmla="*/ 29 w 104"/>
                <a:gd name="T47" fmla="*/ 5 h 98"/>
                <a:gd name="T48" fmla="*/ 24 w 104"/>
                <a:gd name="T49" fmla="*/ 32 h 98"/>
                <a:gd name="T50" fmla="*/ 41 w 104"/>
                <a:gd name="T51" fmla="*/ 32 h 98"/>
                <a:gd name="T52" fmla="*/ 45 w 104"/>
                <a:gd name="T53" fmla="*/ 0 h 98"/>
                <a:gd name="T54" fmla="*/ 56 w 104"/>
                <a:gd name="T55" fmla="*/ 0 h 98"/>
                <a:gd name="T56" fmla="*/ 51 w 104"/>
                <a:gd name="T57" fmla="*/ 32 h 98"/>
                <a:gd name="T58" fmla="*/ 70 w 104"/>
                <a:gd name="T59" fmla="*/ 32 h 98"/>
                <a:gd name="T60" fmla="*/ 74 w 104"/>
                <a:gd name="T61" fmla="*/ 0 h 98"/>
                <a:gd name="T62" fmla="*/ 85 w 104"/>
                <a:gd name="T63" fmla="*/ 0 h 98"/>
                <a:gd name="T64" fmla="*/ 66 w 104"/>
                <a:gd name="T65" fmla="*/ 66 h 98"/>
                <a:gd name="T66" fmla="*/ 69 w 104"/>
                <a:gd name="T67" fmla="*/ 40 h 98"/>
                <a:gd name="T68" fmla="*/ 50 w 104"/>
                <a:gd name="T69" fmla="*/ 40 h 98"/>
                <a:gd name="T70" fmla="*/ 46 w 104"/>
                <a:gd name="T71" fmla="*/ 66 h 98"/>
                <a:gd name="T72" fmla="*/ 66 w 104"/>
                <a:gd name="T73" fmla="*/ 6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98">
                  <a:moveTo>
                    <a:pt x="85" y="0"/>
                  </a:moveTo>
                  <a:cubicBezTo>
                    <a:pt x="84" y="4"/>
                    <a:pt x="82" y="15"/>
                    <a:pt x="80" y="32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94" y="32"/>
                    <a:pt x="98" y="32"/>
                    <a:pt x="104" y="31"/>
                  </a:cubicBezTo>
                  <a:cubicBezTo>
                    <a:pt x="103" y="40"/>
                    <a:pt x="103" y="40"/>
                    <a:pt x="103" y="40"/>
                  </a:cubicBezTo>
                  <a:cubicBezTo>
                    <a:pt x="98" y="40"/>
                    <a:pt x="94" y="40"/>
                    <a:pt x="90" y="40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6" y="58"/>
                    <a:pt x="75" y="69"/>
                    <a:pt x="75" y="74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6" y="70"/>
                    <a:pt x="38" y="58"/>
                    <a:pt x="40" y="40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16" y="90"/>
                    <a:pt x="16" y="90"/>
                    <a:pt x="16" y="9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8" y="90"/>
                    <a:pt x="84" y="89"/>
                    <a:pt x="89" y="89"/>
                  </a:cubicBezTo>
                  <a:cubicBezTo>
                    <a:pt x="88" y="98"/>
                    <a:pt x="88" y="98"/>
                    <a:pt x="88" y="98"/>
                  </a:cubicBezTo>
                  <a:cubicBezTo>
                    <a:pt x="82" y="98"/>
                    <a:pt x="77" y="98"/>
                    <a:pt x="71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6" y="94"/>
                    <a:pt x="7" y="89"/>
                    <a:pt x="7" y="84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9" y="40"/>
                    <a:pt x="4" y="40"/>
                    <a:pt x="0" y="40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5" y="32"/>
                    <a:pt x="10" y="32"/>
                    <a:pt x="15" y="32"/>
                  </a:cubicBezTo>
                  <a:cubicBezTo>
                    <a:pt x="17" y="18"/>
                    <a:pt x="18" y="9"/>
                    <a:pt x="18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8" y="8"/>
                    <a:pt x="26" y="17"/>
                    <a:pt x="24" y="32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4" y="15"/>
                    <a:pt x="45" y="4"/>
                    <a:pt x="45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5" y="4"/>
                    <a:pt x="53" y="14"/>
                    <a:pt x="51" y="32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3" y="15"/>
                    <a:pt x="74" y="5"/>
                    <a:pt x="74" y="0"/>
                  </a:cubicBezTo>
                  <a:lnTo>
                    <a:pt x="85" y="0"/>
                  </a:lnTo>
                  <a:close/>
                  <a:moveTo>
                    <a:pt x="66" y="66"/>
                  </a:moveTo>
                  <a:cubicBezTo>
                    <a:pt x="69" y="40"/>
                    <a:pt x="69" y="40"/>
                    <a:pt x="69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46" y="66"/>
                    <a:pt x="46" y="66"/>
                    <a:pt x="46" y="66"/>
                  </a:cubicBezTo>
                  <a:lnTo>
                    <a:pt x="66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922054"/>
                </a:solidFill>
              </a:endParaRPr>
            </a:p>
          </p:txBody>
        </p:sp>
        <p:sp>
          <p:nvSpPr>
            <p:cNvPr id="40" name="Freeform 32"/>
            <p:cNvSpPr>
              <a:spLocks noEditPoints="1"/>
            </p:cNvSpPr>
            <p:nvPr/>
          </p:nvSpPr>
          <p:spPr bwMode="auto">
            <a:xfrm>
              <a:off x="8596312" y="4511675"/>
              <a:ext cx="390525" cy="387350"/>
            </a:xfrm>
            <a:custGeom>
              <a:avLst/>
              <a:gdLst>
                <a:gd name="T0" fmla="*/ 79 w 104"/>
                <a:gd name="T1" fmla="*/ 58 h 103"/>
                <a:gd name="T2" fmla="*/ 104 w 104"/>
                <a:gd name="T3" fmla="*/ 65 h 103"/>
                <a:gd name="T4" fmla="*/ 97 w 104"/>
                <a:gd name="T5" fmla="*/ 74 h 103"/>
                <a:gd name="T6" fmla="*/ 76 w 104"/>
                <a:gd name="T7" fmla="*/ 66 h 103"/>
                <a:gd name="T8" fmla="*/ 75 w 104"/>
                <a:gd name="T9" fmla="*/ 74 h 103"/>
                <a:gd name="T10" fmla="*/ 73 w 104"/>
                <a:gd name="T11" fmla="*/ 87 h 103"/>
                <a:gd name="T12" fmla="*/ 71 w 104"/>
                <a:gd name="T13" fmla="*/ 101 h 103"/>
                <a:gd name="T14" fmla="*/ 61 w 104"/>
                <a:gd name="T15" fmla="*/ 101 h 103"/>
                <a:gd name="T16" fmla="*/ 64 w 104"/>
                <a:gd name="T17" fmla="*/ 87 h 103"/>
                <a:gd name="T18" fmla="*/ 65 w 104"/>
                <a:gd name="T19" fmla="*/ 75 h 103"/>
                <a:gd name="T20" fmla="*/ 66 w 104"/>
                <a:gd name="T21" fmla="*/ 64 h 103"/>
                <a:gd name="T22" fmla="*/ 72 w 104"/>
                <a:gd name="T23" fmla="*/ 64 h 103"/>
                <a:gd name="T24" fmla="*/ 52 w 104"/>
                <a:gd name="T25" fmla="*/ 51 h 103"/>
                <a:gd name="T26" fmla="*/ 32 w 104"/>
                <a:gd name="T27" fmla="*/ 62 h 103"/>
                <a:gd name="T28" fmla="*/ 5 w 104"/>
                <a:gd name="T29" fmla="*/ 72 h 103"/>
                <a:gd name="T30" fmla="*/ 0 w 104"/>
                <a:gd name="T31" fmla="*/ 65 h 103"/>
                <a:gd name="T32" fmla="*/ 19 w 104"/>
                <a:gd name="T33" fmla="*/ 59 h 103"/>
                <a:gd name="T34" fmla="*/ 39 w 104"/>
                <a:gd name="T35" fmla="*/ 50 h 103"/>
                <a:gd name="T36" fmla="*/ 52 w 104"/>
                <a:gd name="T37" fmla="*/ 40 h 103"/>
                <a:gd name="T38" fmla="*/ 60 w 104"/>
                <a:gd name="T39" fmla="*/ 45 h 103"/>
                <a:gd name="T40" fmla="*/ 58 w 104"/>
                <a:gd name="T41" fmla="*/ 46 h 103"/>
                <a:gd name="T42" fmla="*/ 79 w 104"/>
                <a:gd name="T43" fmla="*/ 58 h 103"/>
                <a:gd name="T44" fmla="*/ 35 w 104"/>
                <a:gd name="T45" fmla="*/ 72 h 103"/>
                <a:gd name="T46" fmla="*/ 33 w 104"/>
                <a:gd name="T47" fmla="*/ 81 h 103"/>
                <a:gd name="T48" fmla="*/ 27 w 104"/>
                <a:gd name="T49" fmla="*/ 91 h 103"/>
                <a:gd name="T50" fmla="*/ 13 w 104"/>
                <a:gd name="T51" fmla="*/ 103 h 103"/>
                <a:gd name="T52" fmla="*/ 7 w 104"/>
                <a:gd name="T53" fmla="*/ 96 h 103"/>
                <a:gd name="T54" fmla="*/ 19 w 104"/>
                <a:gd name="T55" fmla="*/ 88 h 103"/>
                <a:gd name="T56" fmla="*/ 25 w 104"/>
                <a:gd name="T57" fmla="*/ 79 h 103"/>
                <a:gd name="T58" fmla="*/ 27 w 104"/>
                <a:gd name="T59" fmla="*/ 72 h 103"/>
                <a:gd name="T60" fmla="*/ 29 w 104"/>
                <a:gd name="T61" fmla="*/ 64 h 103"/>
                <a:gd name="T62" fmla="*/ 37 w 104"/>
                <a:gd name="T63" fmla="*/ 66 h 103"/>
                <a:gd name="T64" fmla="*/ 35 w 104"/>
                <a:gd name="T65" fmla="*/ 72 h 103"/>
                <a:gd name="T66" fmla="*/ 97 w 104"/>
                <a:gd name="T67" fmla="*/ 15 h 103"/>
                <a:gd name="T68" fmla="*/ 96 w 104"/>
                <a:gd name="T69" fmla="*/ 25 h 103"/>
                <a:gd name="T70" fmla="*/ 95 w 104"/>
                <a:gd name="T71" fmla="*/ 39 h 103"/>
                <a:gd name="T72" fmla="*/ 16 w 104"/>
                <a:gd name="T73" fmla="*/ 39 h 103"/>
                <a:gd name="T74" fmla="*/ 18 w 104"/>
                <a:gd name="T75" fmla="*/ 24 h 103"/>
                <a:gd name="T76" fmla="*/ 20 w 104"/>
                <a:gd name="T77" fmla="*/ 15 h 103"/>
                <a:gd name="T78" fmla="*/ 21 w 104"/>
                <a:gd name="T79" fmla="*/ 0 h 103"/>
                <a:gd name="T80" fmla="*/ 100 w 104"/>
                <a:gd name="T81" fmla="*/ 0 h 103"/>
                <a:gd name="T82" fmla="*/ 97 w 104"/>
                <a:gd name="T83" fmla="*/ 15 h 103"/>
                <a:gd name="T84" fmla="*/ 54 w 104"/>
                <a:gd name="T85" fmla="*/ 16 h 103"/>
                <a:gd name="T86" fmla="*/ 55 w 104"/>
                <a:gd name="T87" fmla="*/ 6 h 103"/>
                <a:gd name="T88" fmla="*/ 30 w 104"/>
                <a:gd name="T89" fmla="*/ 6 h 103"/>
                <a:gd name="T90" fmla="*/ 28 w 104"/>
                <a:gd name="T91" fmla="*/ 16 h 103"/>
                <a:gd name="T92" fmla="*/ 54 w 104"/>
                <a:gd name="T93" fmla="*/ 16 h 103"/>
                <a:gd name="T94" fmla="*/ 51 w 104"/>
                <a:gd name="T95" fmla="*/ 33 h 103"/>
                <a:gd name="T96" fmla="*/ 53 w 104"/>
                <a:gd name="T97" fmla="*/ 22 h 103"/>
                <a:gd name="T98" fmla="*/ 27 w 104"/>
                <a:gd name="T99" fmla="*/ 22 h 103"/>
                <a:gd name="T100" fmla="*/ 26 w 104"/>
                <a:gd name="T101" fmla="*/ 33 h 103"/>
                <a:gd name="T102" fmla="*/ 51 w 104"/>
                <a:gd name="T103" fmla="*/ 33 h 103"/>
                <a:gd name="T104" fmla="*/ 88 w 104"/>
                <a:gd name="T105" fmla="*/ 16 h 103"/>
                <a:gd name="T106" fmla="*/ 90 w 104"/>
                <a:gd name="T107" fmla="*/ 6 h 103"/>
                <a:gd name="T108" fmla="*/ 64 w 104"/>
                <a:gd name="T109" fmla="*/ 6 h 103"/>
                <a:gd name="T110" fmla="*/ 62 w 104"/>
                <a:gd name="T111" fmla="*/ 16 h 103"/>
                <a:gd name="T112" fmla="*/ 88 w 104"/>
                <a:gd name="T113" fmla="*/ 16 h 103"/>
                <a:gd name="T114" fmla="*/ 86 w 104"/>
                <a:gd name="T115" fmla="*/ 33 h 103"/>
                <a:gd name="T116" fmla="*/ 87 w 104"/>
                <a:gd name="T117" fmla="*/ 22 h 103"/>
                <a:gd name="T118" fmla="*/ 61 w 104"/>
                <a:gd name="T119" fmla="*/ 22 h 103"/>
                <a:gd name="T120" fmla="*/ 60 w 104"/>
                <a:gd name="T121" fmla="*/ 33 h 103"/>
                <a:gd name="T122" fmla="*/ 86 w 104"/>
                <a:gd name="T123" fmla="*/ 3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4" h="103">
                  <a:moveTo>
                    <a:pt x="79" y="58"/>
                  </a:moveTo>
                  <a:cubicBezTo>
                    <a:pt x="89" y="62"/>
                    <a:pt x="97" y="64"/>
                    <a:pt x="104" y="65"/>
                  </a:cubicBezTo>
                  <a:cubicBezTo>
                    <a:pt x="101" y="67"/>
                    <a:pt x="99" y="70"/>
                    <a:pt x="97" y="74"/>
                  </a:cubicBezTo>
                  <a:cubicBezTo>
                    <a:pt x="90" y="72"/>
                    <a:pt x="83" y="69"/>
                    <a:pt x="76" y="66"/>
                  </a:cubicBezTo>
                  <a:cubicBezTo>
                    <a:pt x="75" y="68"/>
                    <a:pt x="75" y="71"/>
                    <a:pt x="75" y="74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72" y="92"/>
                    <a:pt x="71" y="96"/>
                    <a:pt x="71" y="101"/>
                  </a:cubicBezTo>
                  <a:cubicBezTo>
                    <a:pt x="61" y="101"/>
                    <a:pt x="61" y="101"/>
                    <a:pt x="61" y="101"/>
                  </a:cubicBezTo>
                  <a:cubicBezTo>
                    <a:pt x="62" y="97"/>
                    <a:pt x="63" y="92"/>
                    <a:pt x="64" y="87"/>
                  </a:cubicBezTo>
                  <a:cubicBezTo>
                    <a:pt x="65" y="75"/>
                    <a:pt x="65" y="75"/>
                    <a:pt x="65" y="75"/>
                  </a:cubicBezTo>
                  <a:cubicBezTo>
                    <a:pt x="66" y="72"/>
                    <a:pt x="66" y="68"/>
                    <a:pt x="66" y="64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66" y="62"/>
                    <a:pt x="59" y="57"/>
                    <a:pt x="52" y="51"/>
                  </a:cubicBezTo>
                  <a:cubicBezTo>
                    <a:pt x="47" y="54"/>
                    <a:pt x="40" y="58"/>
                    <a:pt x="32" y="62"/>
                  </a:cubicBezTo>
                  <a:cubicBezTo>
                    <a:pt x="24" y="66"/>
                    <a:pt x="15" y="69"/>
                    <a:pt x="5" y="72"/>
                  </a:cubicBezTo>
                  <a:cubicBezTo>
                    <a:pt x="4" y="70"/>
                    <a:pt x="2" y="67"/>
                    <a:pt x="0" y="65"/>
                  </a:cubicBezTo>
                  <a:cubicBezTo>
                    <a:pt x="5" y="64"/>
                    <a:pt x="11" y="62"/>
                    <a:pt x="19" y="59"/>
                  </a:cubicBezTo>
                  <a:cubicBezTo>
                    <a:pt x="26" y="57"/>
                    <a:pt x="33" y="54"/>
                    <a:pt x="39" y="50"/>
                  </a:cubicBezTo>
                  <a:cubicBezTo>
                    <a:pt x="45" y="46"/>
                    <a:pt x="49" y="43"/>
                    <a:pt x="52" y="40"/>
                  </a:cubicBezTo>
                  <a:cubicBezTo>
                    <a:pt x="54" y="42"/>
                    <a:pt x="57" y="43"/>
                    <a:pt x="60" y="45"/>
                  </a:cubicBezTo>
                  <a:cubicBezTo>
                    <a:pt x="58" y="46"/>
                    <a:pt x="58" y="46"/>
                    <a:pt x="58" y="46"/>
                  </a:cubicBezTo>
                  <a:cubicBezTo>
                    <a:pt x="63" y="51"/>
                    <a:pt x="70" y="55"/>
                    <a:pt x="79" y="58"/>
                  </a:cubicBezTo>
                  <a:close/>
                  <a:moveTo>
                    <a:pt x="35" y="72"/>
                  </a:moveTo>
                  <a:cubicBezTo>
                    <a:pt x="35" y="75"/>
                    <a:pt x="34" y="77"/>
                    <a:pt x="33" y="81"/>
                  </a:cubicBezTo>
                  <a:cubicBezTo>
                    <a:pt x="32" y="84"/>
                    <a:pt x="30" y="87"/>
                    <a:pt x="27" y="91"/>
                  </a:cubicBezTo>
                  <a:cubicBezTo>
                    <a:pt x="24" y="94"/>
                    <a:pt x="19" y="98"/>
                    <a:pt x="13" y="103"/>
                  </a:cubicBezTo>
                  <a:cubicBezTo>
                    <a:pt x="11" y="100"/>
                    <a:pt x="9" y="98"/>
                    <a:pt x="7" y="96"/>
                  </a:cubicBezTo>
                  <a:cubicBezTo>
                    <a:pt x="12" y="93"/>
                    <a:pt x="16" y="90"/>
                    <a:pt x="19" y="88"/>
                  </a:cubicBezTo>
                  <a:cubicBezTo>
                    <a:pt x="22" y="85"/>
                    <a:pt x="24" y="82"/>
                    <a:pt x="25" y="79"/>
                  </a:cubicBezTo>
                  <a:cubicBezTo>
                    <a:pt x="26" y="77"/>
                    <a:pt x="27" y="74"/>
                    <a:pt x="27" y="72"/>
                  </a:cubicBezTo>
                  <a:cubicBezTo>
                    <a:pt x="28" y="71"/>
                    <a:pt x="28" y="68"/>
                    <a:pt x="29" y="64"/>
                  </a:cubicBezTo>
                  <a:cubicBezTo>
                    <a:pt x="32" y="65"/>
                    <a:pt x="35" y="65"/>
                    <a:pt x="37" y="66"/>
                  </a:cubicBezTo>
                  <a:cubicBezTo>
                    <a:pt x="36" y="68"/>
                    <a:pt x="36" y="70"/>
                    <a:pt x="35" y="72"/>
                  </a:cubicBezTo>
                  <a:close/>
                  <a:moveTo>
                    <a:pt x="97" y="15"/>
                  </a:moveTo>
                  <a:cubicBezTo>
                    <a:pt x="96" y="25"/>
                    <a:pt x="96" y="25"/>
                    <a:pt x="96" y="25"/>
                  </a:cubicBezTo>
                  <a:cubicBezTo>
                    <a:pt x="96" y="29"/>
                    <a:pt x="95" y="33"/>
                    <a:pt x="95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7" y="33"/>
                    <a:pt x="18" y="28"/>
                    <a:pt x="18" y="24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9"/>
                    <a:pt x="21" y="4"/>
                    <a:pt x="21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99" y="3"/>
                    <a:pt x="98" y="8"/>
                    <a:pt x="97" y="15"/>
                  </a:cubicBezTo>
                  <a:close/>
                  <a:moveTo>
                    <a:pt x="54" y="16"/>
                  </a:moveTo>
                  <a:cubicBezTo>
                    <a:pt x="55" y="6"/>
                    <a:pt x="55" y="6"/>
                    <a:pt x="55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8" y="16"/>
                    <a:pt x="28" y="16"/>
                    <a:pt x="28" y="16"/>
                  </a:cubicBezTo>
                  <a:lnTo>
                    <a:pt x="54" y="16"/>
                  </a:lnTo>
                  <a:close/>
                  <a:moveTo>
                    <a:pt x="51" y="33"/>
                  </a:moveTo>
                  <a:cubicBezTo>
                    <a:pt x="53" y="22"/>
                    <a:pt x="53" y="22"/>
                    <a:pt x="53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6" y="33"/>
                    <a:pt x="26" y="33"/>
                    <a:pt x="26" y="33"/>
                  </a:cubicBezTo>
                  <a:lnTo>
                    <a:pt x="51" y="33"/>
                  </a:lnTo>
                  <a:close/>
                  <a:moveTo>
                    <a:pt x="88" y="16"/>
                  </a:moveTo>
                  <a:cubicBezTo>
                    <a:pt x="90" y="6"/>
                    <a:pt x="90" y="6"/>
                    <a:pt x="90" y="6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2" y="16"/>
                    <a:pt x="62" y="16"/>
                    <a:pt x="62" y="16"/>
                  </a:cubicBezTo>
                  <a:lnTo>
                    <a:pt x="88" y="16"/>
                  </a:lnTo>
                  <a:close/>
                  <a:moveTo>
                    <a:pt x="86" y="33"/>
                  </a:moveTo>
                  <a:cubicBezTo>
                    <a:pt x="87" y="22"/>
                    <a:pt x="87" y="22"/>
                    <a:pt x="87" y="22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0" y="33"/>
                    <a:pt x="60" y="33"/>
                    <a:pt x="60" y="33"/>
                  </a:cubicBezTo>
                  <a:lnTo>
                    <a:pt x="86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922054"/>
                </a:solidFill>
              </a:endParaRPr>
            </a:p>
          </p:txBody>
        </p:sp>
        <p:sp>
          <p:nvSpPr>
            <p:cNvPr id="41" name="Line 33"/>
            <p:cNvSpPr>
              <a:spLocks noChangeShapeType="1"/>
            </p:cNvSpPr>
            <p:nvPr/>
          </p:nvSpPr>
          <p:spPr bwMode="auto">
            <a:xfrm flipH="1">
              <a:off x="3124200" y="4533900"/>
              <a:ext cx="49213" cy="338138"/>
            </a:xfrm>
            <a:prstGeom prst="line">
              <a:avLst/>
            </a:prstGeom>
            <a:grpFill/>
            <a:ln w="14288" cap="flat">
              <a:solidFill>
                <a:srgbClr val="221E1F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922054"/>
                </a:solidFill>
              </a:endParaRPr>
            </a:p>
          </p:txBody>
        </p:sp>
        <p:sp>
          <p:nvSpPr>
            <p:cNvPr id="42" name="Line 34"/>
            <p:cNvSpPr>
              <a:spLocks noChangeShapeType="1"/>
            </p:cNvSpPr>
            <p:nvPr/>
          </p:nvSpPr>
          <p:spPr bwMode="auto">
            <a:xfrm flipH="1">
              <a:off x="4130675" y="4533900"/>
              <a:ext cx="49213" cy="338138"/>
            </a:xfrm>
            <a:prstGeom prst="line">
              <a:avLst/>
            </a:prstGeom>
            <a:grpFill/>
            <a:ln w="14288" cap="flat">
              <a:solidFill>
                <a:srgbClr val="221E1F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922054"/>
                </a:solidFill>
              </a:endParaRPr>
            </a:p>
          </p:txBody>
        </p:sp>
        <p:sp>
          <p:nvSpPr>
            <p:cNvPr id="43" name="Line 35"/>
            <p:cNvSpPr>
              <a:spLocks noChangeShapeType="1"/>
            </p:cNvSpPr>
            <p:nvPr/>
          </p:nvSpPr>
          <p:spPr bwMode="auto">
            <a:xfrm flipH="1">
              <a:off x="5162550" y="4533900"/>
              <a:ext cx="49213" cy="338138"/>
            </a:xfrm>
            <a:prstGeom prst="line">
              <a:avLst/>
            </a:prstGeom>
            <a:grpFill/>
            <a:ln w="14288" cap="flat">
              <a:solidFill>
                <a:srgbClr val="221E1F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922054"/>
                </a:solidFill>
              </a:endParaRPr>
            </a:p>
          </p:txBody>
        </p:sp>
        <p:sp>
          <p:nvSpPr>
            <p:cNvPr id="44" name="Line 36"/>
            <p:cNvSpPr>
              <a:spLocks noChangeShapeType="1"/>
            </p:cNvSpPr>
            <p:nvPr/>
          </p:nvSpPr>
          <p:spPr bwMode="auto">
            <a:xfrm flipH="1">
              <a:off x="6196012" y="4533900"/>
              <a:ext cx="44450" cy="338138"/>
            </a:xfrm>
            <a:prstGeom prst="line">
              <a:avLst/>
            </a:prstGeom>
            <a:grpFill/>
            <a:ln w="14288" cap="flat">
              <a:solidFill>
                <a:srgbClr val="221E1F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922054"/>
                </a:solidFill>
              </a:endParaRPr>
            </a:p>
          </p:txBody>
        </p:sp>
        <p:sp>
          <p:nvSpPr>
            <p:cNvPr id="45" name="Line 37"/>
            <p:cNvSpPr>
              <a:spLocks noChangeShapeType="1"/>
            </p:cNvSpPr>
            <p:nvPr/>
          </p:nvSpPr>
          <p:spPr bwMode="auto">
            <a:xfrm flipH="1">
              <a:off x="7232650" y="4533900"/>
              <a:ext cx="44450" cy="338138"/>
            </a:xfrm>
            <a:prstGeom prst="line">
              <a:avLst/>
            </a:prstGeom>
            <a:grpFill/>
            <a:ln w="14288" cap="flat">
              <a:solidFill>
                <a:srgbClr val="221E1F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922054"/>
                </a:solidFill>
              </a:endParaRPr>
            </a:p>
          </p:txBody>
        </p:sp>
        <p:sp>
          <p:nvSpPr>
            <p:cNvPr id="46" name="Line 38"/>
            <p:cNvSpPr>
              <a:spLocks noChangeShapeType="1"/>
            </p:cNvSpPr>
            <p:nvPr/>
          </p:nvSpPr>
          <p:spPr bwMode="auto">
            <a:xfrm flipH="1">
              <a:off x="8258175" y="4533900"/>
              <a:ext cx="47625" cy="338138"/>
            </a:xfrm>
            <a:prstGeom prst="line">
              <a:avLst/>
            </a:prstGeom>
            <a:grpFill/>
            <a:ln w="14288" cap="flat">
              <a:solidFill>
                <a:srgbClr val="221E1F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922054"/>
                </a:solidFill>
              </a:endParaRPr>
            </a:p>
          </p:txBody>
        </p:sp>
      </p:grpSp>
      <p:sp>
        <p:nvSpPr>
          <p:cNvPr id="47" name="文本框 46"/>
          <p:cNvSpPr txBox="1"/>
          <p:nvPr userDrawn="1"/>
        </p:nvSpPr>
        <p:spPr>
          <a:xfrm>
            <a:off x="9965212" y="6390192"/>
            <a:ext cx="14218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>
                <a:solidFill>
                  <a:schemeClr val="bg2">
                    <a:lumMod val="50000"/>
                  </a:schemeClr>
                </a:solidFill>
              </a:defRPr>
            </a:lvl1pPr>
          </a:lstStyle>
          <a:p>
            <a:r>
              <a:rPr lang="en-US" altLang="zh-CN" dirty="0" smtClean="0">
                <a:solidFill>
                  <a:srgbClr val="922054"/>
                </a:solidFill>
              </a:rPr>
              <a:t>xyppt.yanj.cn</a:t>
            </a:r>
            <a:endParaRPr lang="zh-CN" altLang="en-US" dirty="0">
              <a:solidFill>
                <a:srgbClr val="922054"/>
              </a:solidFill>
            </a:endParaRPr>
          </a:p>
        </p:txBody>
      </p:sp>
      <p:sp>
        <p:nvSpPr>
          <p:cNvPr id="640" name="Freeform 43"/>
          <p:cNvSpPr>
            <a:spLocks/>
          </p:cNvSpPr>
          <p:nvPr userDrawn="1"/>
        </p:nvSpPr>
        <p:spPr bwMode="auto">
          <a:xfrm>
            <a:off x="32059" y="769486"/>
            <a:ext cx="227089" cy="239088"/>
          </a:xfrm>
          <a:custGeom>
            <a:avLst/>
            <a:gdLst>
              <a:gd name="T0" fmla="*/ 12 w 36"/>
              <a:gd name="T1" fmla="*/ 0 h 39"/>
              <a:gd name="T2" fmla="*/ 1 w 36"/>
              <a:gd name="T3" fmla="*/ 19 h 39"/>
              <a:gd name="T4" fmla="*/ 3 w 36"/>
              <a:gd name="T5" fmla="*/ 28 h 39"/>
              <a:gd name="T6" fmla="*/ 4 w 36"/>
              <a:gd name="T7" fmla="*/ 27 h 39"/>
              <a:gd name="T8" fmla="*/ 13 w 36"/>
              <a:gd name="T9" fmla="*/ 34 h 39"/>
              <a:gd name="T10" fmla="*/ 13 w 36"/>
              <a:gd name="T11" fmla="*/ 38 h 39"/>
              <a:gd name="T12" fmla="*/ 21 w 36"/>
              <a:gd name="T13" fmla="*/ 39 h 39"/>
              <a:gd name="T14" fmla="*/ 21 w 36"/>
              <a:gd name="T15" fmla="*/ 39 h 39"/>
              <a:gd name="T16" fmla="*/ 34 w 36"/>
              <a:gd name="T17" fmla="*/ 35 h 39"/>
              <a:gd name="T18" fmla="*/ 28 w 36"/>
              <a:gd name="T19" fmla="*/ 28 h 39"/>
              <a:gd name="T20" fmla="*/ 28 w 36"/>
              <a:gd name="T21" fmla="*/ 17 h 39"/>
              <a:gd name="T22" fmla="*/ 27 w 36"/>
              <a:gd name="T23" fmla="*/ 14 h 39"/>
              <a:gd name="T24" fmla="*/ 36 w 36"/>
              <a:gd name="T25" fmla="*/ 4 h 39"/>
              <a:gd name="T26" fmla="*/ 35 w 36"/>
              <a:gd name="T27" fmla="*/ 3 h 39"/>
              <a:gd name="T28" fmla="*/ 24 w 36"/>
              <a:gd name="T29" fmla="*/ 7 h 39"/>
              <a:gd name="T30" fmla="*/ 14 w 36"/>
              <a:gd name="T31" fmla="*/ 2 h 39"/>
              <a:gd name="T32" fmla="*/ 12 w 36"/>
              <a:gd name="T33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6" h="39">
                <a:moveTo>
                  <a:pt x="12" y="0"/>
                </a:moveTo>
                <a:cubicBezTo>
                  <a:pt x="5" y="3"/>
                  <a:pt x="0" y="10"/>
                  <a:pt x="1" y="19"/>
                </a:cubicBezTo>
                <a:cubicBezTo>
                  <a:pt x="1" y="22"/>
                  <a:pt x="1" y="25"/>
                  <a:pt x="3" y="28"/>
                </a:cubicBezTo>
                <a:cubicBezTo>
                  <a:pt x="3" y="28"/>
                  <a:pt x="4" y="27"/>
                  <a:pt x="4" y="27"/>
                </a:cubicBezTo>
                <a:cubicBezTo>
                  <a:pt x="8" y="27"/>
                  <a:pt x="11" y="30"/>
                  <a:pt x="13" y="34"/>
                </a:cubicBezTo>
                <a:cubicBezTo>
                  <a:pt x="13" y="35"/>
                  <a:pt x="14" y="36"/>
                  <a:pt x="13" y="38"/>
                </a:cubicBezTo>
                <a:cubicBezTo>
                  <a:pt x="16" y="39"/>
                  <a:pt x="18" y="39"/>
                  <a:pt x="21" y="39"/>
                </a:cubicBezTo>
                <a:cubicBezTo>
                  <a:pt x="21" y="39"/>
                  <a:pt x="21" y="39"/>
                  <a:pt x="21" y="39"/>
                </a:cubicBezTo>
                <a:cubicBezTo>
                  <a:pt x="26" y="39"/>
                  <a:pt x="30" y="38"/>
                  <a:pt x="34" y="35"/>
                </a:cubicBezTo>
                <a:cubicBezTo>
                  <a:pt x="31" y="33"/>
                  <a:pt x="30" y="31"/>
                  <a:pt x="28" y="28"/>
                </a:cubicBezTo>
                <a:cubicBezTo>
                  <a:pt x="27" y="24"/>
                  <a:pt x="27" y="21"/>
                  <a:pt x="28" y="17"/>
                </a:cubicBezTo>
                <a:cubicBezTo>
                  <a:pt x="27" y="16"/>
                  <a:pt x="27" y="15"/>
                  <a:pt x="27" y="14"/>
                </a:cubicBezTo>
                <a:cubicBezTo>
                  <a:pt x="27" y="9"/>
                  <a:pt x="31" y="5"/>
                  <a:pt x="36" y="4"/>
                </a:cubicBezTo>
                <a:cubicBezTo>
                  <a:pt x="36" y="4"/>
                  <a:pt x="35" y="3"/>
                  <a:pt x="35" y="3"/>
                </a:cubicBezTo>
                <a:cubicBezTo>
                  <a:pt x="32" y="5"/>
                  <a:pt x="28" y="7"/>
                  <a:pt x="24" y="7"/>
                </a:cubicBezTo>
                <a:cubicBezTo>
                  <a:pt x="21" y="7"/>
                  <a:pt x="17" y="5"/>
                  <a:pt x="14" y="2"/>
                </a:cubicBezTo>
                <a:cubicBezTo>
                  <a:pt x="13" y="2"/>
                  <a:pt x="12" y="1"/>
                  <a:pt x="12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1" name="Freeform 44"/>
          <p:cNvSpPr>
            <a:spLocks noEditPoints="1"/>
          </p:cNvSpPr>
          <p:nvPr userDrawn="1"/>
        </p:nvSpPr>
        <p:spPr bwMode="auto">
          <a:xfrm>
            <a:off x="512953" y="818863"/>
            <a:ext cx="259148" cy="189711"/>
          </a:xfrm>
          <a:custGeom>
            <a:avLst/>
            <a:gdLst>
              <a:gd name="T0" fmla="*/ 1 w 41"/>
              <a:gd name="T1" fmla="*/ 3 h 31"/>
              <a:gd name="T2" fmla="*/ 0 w 41"/>
              <a:gd name="T3" fmla="*/ 11 h 31"/>
              <a:gd name="T4" fmla="*/ 0 w 41"/>
              <a:gd name="T5" fmla="*/ 13 h 31"/>
              <a:gd name="T6" fmla="*/ 3 w 41"/>
              <a:gd name="T7" fmla="*/ 16 h 31"/>
              <a:gd name="T8" fmla="*/ 8 w 41"/>
              <a:gd name="T9" fmla="*/ 27 h 31"/>
              <a:gd name="T10" fmla="*/ 18 w 41"/>
              <a:gd name="T11" fmla="*/ 31 h 31"/>
              <a:gd name="T12" fmla="*/ 20 w 41"/>
              <a:gd name="T13" fmla="*/ 28 h 31"/>
              <a:gd name="T14" fmla="*/ 16 w 41"/>
              <a:gd name="T15" fmla="*/ 17 h 31"/>
              <a:gd name="T16" fmla="*/ 11 w 41"/>
              <a:gd name="T17" fmla="*/ 18 h 31"/>
              <a:gd name="T18" fmla="*/ 1 w 41"/>
              <a:gd name="T19" fmla="*/ 7 h 31"/>
              <a:gd name="T20" fmla="*/ 1 w 41"/>
              <a:gd name="T21" fmla="*/ 3 h 31"/>
              <a:gd name="T22" fmla="*/ 21 w 41"/>
              <a:gd name="T23" fmla="*/ 1 h 31"/>
              <a:gd name="T24" fmla="*/ 22 w 41"/>
              <a:gd name="T25" fmla="*/ 7 h 31"/>
              <a:gd name="T26" fmla="*/ 22 w 41"/>
              <a:gd name="T27" fmla="*/ 7 h 31"/>
              <a:gd name="T28" fmla="*/ 29 w 41"/>
              <a:gd name="T29" fmla="*/ 5 h 31"/>
              <a:gd name="T30" fmla="*/ 34 w 41"/>
              <a:gd name="T31" fmla="*/ 6 h 31"/>
              <a:gd name="T32" fmla="*/ 41 w 41"/>
              <a:gd name="T33" fmla="*/ 12 h 31"/>
              <a:gd name="T34" fmla="*/ 41 w 41"/>
              <a:gd name="T35" fmla="*/ 10 h 31"/>
              <a:gd name="T36" fmla="*/ 40 w 41"/>
              <a:gd name="T37" fmla="*/ 3 h 31"/>
              <a:gd name="T38" fmla="*/ 38 w 41"/>
              <a:gd name="T39" fmla="*/ 3 h 31"/>
              <a:gd name="T40" fmla="*/ 31 w 41"/>
              <a:gd name="T41" fmla="*/ 5 h 31"/>
              <a:gd name="T42" fmla="*/ 21 w 41"/>
              <a:gd name="T43" fmla="*/ 1 h 31"/>
              <a:gd name="T44" fmla="*/ 3 w 41"/>
              <a:gd name="T45" fmla="*/ 0 h 31"/>
              <a:gd name="T46" fmla="*/ 2 w 41"/>
              <a:gd name="T47" fmla="*/ 2 h 31"/>
              <a:gd name="T48" fmla="*/ 3 w 41"/>
              <a:gd name="T49" fmla="*/ 0 h 31"/>
              <a:gd name="T50" fmla="*/ 3 w 41"/>
              <a:gd name="T51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1" h="31">
                <a:moveTo>
                  <a:pt x="1" y="3"/>
                </a:moveTo>
                <a:cubicBezTo>
                  <a:pt x="0" y="5"/>
                  <a:pt x="0" y="8"/>
                  <a:pt x="0" y="11"/>
                </a:cubicBezTo>
                <a:cubicBezTo>
                  <a:pt x="0" y="12"/>
                  <a:pt x="0" y="12"/>
                  <a:pt x="0" y="13"/>
                </a:cubicBezTo>
                <a:cubicBezTo>
                  <a:pt x="1" y="14"/>
                  <a:pt x="2" y="15"/>
                  <a:pt x="3" y="16"/>
                </a:cubicBezTo>
                <a:cubicBezTo>
                  <a:pt x="6" y="19"/>
                  <a:pt x="8" y="23"/>
                  <a:pt x="8" y="27"/>
                </a:cubicBezTo>
                <a:cubicBezTo>
                  <a:pt x="11" y="29"/>
                  <a:pt x="14" y="30"/>
                  <a:pt x="18" y="31"/>
                </a:cubicBezTo>
                <a:cubicBezTo>
                  <a:pt x="19" y="30"/>
                  <a:pt x="19" y="29"/>
                  <a:pt x="20" y="28"/>
                </a:cubicBezTo>
                <a:cubicBezTo>
                  <a:pt x="17" y="25"/>
                  <a:pt x="15" y="21"/>
                  <a:pt x="16" y="17"/>
                </a:cubicBezTo>
                <a:cubicBezTo>
                  <a:pt x="15" y="17"/>
                  <a:pt x="13" y="18"/>
                  <a:pt x="11" y="18"/>
                </a:cubicBezTo>
                <a:cubicBezTo>
                  <a:pt x="5" y="18"/>
                  <a:pt x="0" y="13"/>
                  <a:pt x="1" y="7"/>
                </a:cubicBezTo>
                <a:cubicBezTo>
                  <a:pt x="1" y="5"/>
                  <a:pt x="1" y="4"/>
                  <a:pt x="1" y="3"/>
                </a:cubicBezTo>
                <a:moveTo>
                  <a:pt x="21" y="1"/>
                </a:moveTo>
                <a:cubicBezTo>
                  <a:pt x="22" y="3"/>
                  <a:pt x="22" y="5"/>
                  <a:pt x="22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4" y="6"/>
                  <a:pt x="27" y="5"/>
                  <a:pt x="29" y="5"/>
                </a:cubicBezTo>
                <a:cubicBezTo>
                  <a:pt x="31" y="5"/>
                  <a:pt x="32" y="5"/>
                  <a:pt x="34" y="6"/>
                </a:cubicBezTo>
                <a:cubicBezTo>
                  <a:pt x="37" y="7"/>
                  <a:pt x="40" y="10"/>
                  <a:pt x="41" y="12"/>
                </a:cubicBezTo>
                <a:cubicBezTo>
                  <a:pt x="41" y="12"/>
                  <a:pt x="41" y="11"/>
                  <a:pt x="41" y="10"/>
                </a:cubicBezTo>
                <a:cubicBezTo>
                  <a:pt x="41" y="8"/>
                  <a:pt x="41" y="5"/>
                  <a:pt x="40" y="3"/>
                </a:cubicBezTo>
                <a:cubicBezTo>
                  <a:pt x="39" y="3"/>
                  <a:pt x="39" y="3"/>
                  <a:pt x="38" y="3"/>
                </a:cubicBezTo>
                <a:cubicBezTo>
                  <a:pt x="36" y="4"/>
                  <a:pt x="34" y="5"/>
                  <a:pt x="31" y="5"/>
                </a:cubicBezTo>
                <a:cubicBezTo>
                  <a:pt x="27" y="5"/>
                  <a:pt x="24" y="4"/>
                  <a:pt x="21" y="1"/>
                </a:cubicBezTo>
                <a:moveTo>
                  <a:pt x="3" y="0"/>
                </a:moveTo>
                <a:cubicBezTo>
                  <a:pt x="2" y="1"/>
                  <a:pt x="2" y="1"/>
                  <a:pt x="2" y="2"/>
                </a:cubicBezTo>
                <a:cubicBezTo>
                  <a:pt x="2" y="1"/>
                  <a:pt x="2" y="1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2" name="Freeform 48"/>
          <p:cNvSpPr>
            <a:spLocks/>
          </p:cNvSpPr>
          <p:nvPr userDrawn="1"/>
        </p:nvSpPr>
        <p:spPr bwMode="auto">
          <a:xfrm>
            <a:off x="985831" y="761690"/>
            <a:ext cx="184342" cy="246885"/>
          </a:xfrm>
          <a:custGeom>
            <a:avLst/>
            <a:gdLst>
              <a:gd name="T0" fmla="*/ 13 w 29"/>
              <a:gd name="T1" fmla="*/ 0 h 40"/>
              <a:gd name="T2" fmla="*/ 0 w 29"/>
              <a:gd name="T3" fmla="*/ 19 h 40"/>
              <a:gd name="T4" fmla="*/ 0 w 29"/>
              <a:gd name="T5" fmla="*/ 20 h 40"/>
              <a:gd name="T6" fmla="*/ 2 w 29"/>
              <a:gd name="T7" fmla="*/ 20 h 40"/>
              <a:gd name="T8" fmla="*/ 13 w 29"/>
              <a:gd name="T9" fmla="*/ 25 h 40"/>
              <a:gd name="T10" fmla="*/ 17 w 29"/>
              <a:gd name="T11" fmla="*/ 40 h 40"/>
              <a:gd name="T12" fmla="*/ 20 w 29"/>
              <a:gd name="T13" fmla="*/ 40 h 40"/>
              <a:gd name="T14" fmla="*/ 20 w 29"/>
              <a:gd name="T15" fmla="*/ 40 h 40"/>
              <a:gd name="T16" fmla="*/ 28 w 29"/>
              <a:gd name="T17" fmla="*/ 38 h 40"/>
              <a:gd name="T18" fmla="*/ 29 w 29"/>
              <a:gd name="T19" fmla="*/ 24 h 40"/>
              <a:gd name="T20" fmla="*/ 24 w 29"/>
              <a:gd name="T21" fmla="*/ 16 h 40"/>
              <a:gd name="T22" fmla="*/ 25 w 29"/>
              <a:gd name="T23" fmla="*/ 12 h 40"/>
              <a:gd name="T24" fmla="*/ 25 w 29"/>
              <a:gd name="T25" fmla="*/ 10 h 40"/>
              <a:gd name="T26" fmla="*/ 20 w 29"/>
              <a:gd name="T27" fmla="*/ 9 h 40"/>
              <a:gd name="T28" fmla="*/ 13 w 29"/>
              <a:gd name="T29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9" h="40">
                <a:moveTo>
                  <a:pt x="13" y="0"/>
                </a:moveTo>
                <a:cubicBezTo>
                  <a:pt x="5" y="3"/>
                  <a:pt x="0" y="10"/>
                  <a:pt x="0" y="19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0"/>
                  <a:pt x="1" y="20"/>
                  <a:pt x="2" y="20"/>
                </a:cubicBezTo>
                <a:cubicBezTo>
                  <a:pt x="6" y="20"/>
                  <a:pt x="10" y="22"/>
                  <a:pt x="13" y="25"/>
                </a:cubicBezTo>
                <a:cubicBezTo>
                  <a:pt x="17" y="29"/>
                  <a:pt x="18" y="34"/>
                  <a:pt x="17" y="40"/>
                </a:cubicBezTo>
                <a:cubicBezTo>
                  <a:pt x="18" y="40"/>
                  <a:pt x="19" y="40"/>
                  <a:pt x="20" y="40"/>
                </a:cubicBezTo>
                <a:cubicBezTo>
                  <a:pt x="20" y="40"/>
                  <a:pt x="20" y="40"/>
                  <a:pt x="20" y="40"/>
                </a:cubicBezTo>
                <a:cubicBezTo>
                  <a:pt x="23" y="40"/>
                  <a:pt x="25" y="39"/>
                  <a:pt x="28" y="38"/>
                </a:cubicBezTo>
                <a:cubicBezTo>
                  <a:pt x="26" y="33"/>
                  <a:pt x="27" y="29"/>
                  <a:pt x="29" y="24"/>
                </a:cubicBezTo>
                <a:cubicBezTo>
                  <a:pt x="26" y="23"/>
                  <a:pt x="24" y="20"/>
                  <a:pt x="24" y="16"/>
                </a:cubicBezTo>
                <a:cubicBezTo>
                  <a:pt x="24" y="14"/>
                  <a:pt x="24" y="13"/>
                  <a:pt x="25" y="12"/>
                </a:cubicBezTo>
                <a:cubicBezTo>
                  <a:pt x="25" y="11"/>
                  <a:pt x="25" y="11"/>
                  <a:pt x="25" y="10"/>
                </a:cubicBezTo>
                <a:cubicBezTo>
                  <a:pt x="23" y="10"/>
                  <a:pt x="22" y="10"/>
                  <a:pt x="20" y="9"/>
                </a:cubicBezTo>
                <a:cubicBezTo>
                  <a:pt x="16" y="7"/>
                  <a:pt x="14" y="4"/>
                  <a:pt x="13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3" name="Freeform 55"/>
          <p:cNvSpPr>
            <a:spLocks noEditPoints="1"/>
          </p:cNvSpPr>
          <p:nvPr userDrawn="1"/>
        </p:nvSpPr>
        <p:spPr bwMode="auto">
          <a:xfrm>
            <a:off x="1493441" y="761690"/>
            <a:ext cx="213730" cy="228693"/>
          </a:xfrm>
          <a:custGeom>
            <a:avLst/>
            <a:gdLst>
              <a:gd name="T0" fmla="*/ 13 w 34"/>
              <a:gd name="T1" fmla="*/ 16 h 37"/>
              <a:gd name="T2" fmla="*/ 11 w 34"/>
              <a:gd name="T3" fmla="*/ 22 h 37"/>
              <a:gd name="T4" fmla="*/ 18 w 34"/>
              <a:gd name="T5" fmla="*/ 25 h 37"/>
              <a:gd name="T6" fmla="*/ 22 w 34"/>
              <a:gd name="T7" fmla="*/ 37 h 37"/>
              <a:gd name="T8" fmla="*/ 34 w 34"/>
              <a:gd name="T9" fmla="*/ 22 h 37"/>
              <a:gd name="T10" fmla="*/ 33 w 34"/>
              <a:gd name="T11" fmla="*/ 22 h 37"/>
              <a:gd name="T12" fmla="*/ 27 w 34"/>
              <a:gd name="T13" fmla="*/ 24 h 37"/>
              <a:gd name="T14" fmla="*/ 13 w 34"/>
              <a:gd name="T15" fmla="*/ 16 h 37"/>
              <a:gd name="T16" fmla="*/ 12 w 34"/>
              <a:gd name="T17" fmla="*/ 0 h 37"/>
              <a:gd name="T18" fmla="*/ 0 w 34"/>
              <a:gd name="T19" fmla="*/ 7 h 37"/>
              <a:gd name="T20" fmla="*/ 3 w 34"/>
              <a:gd name="T21" fmla="*/ 6 h 37"/>
              <a:gd name="T22" fmla="*/ 4 w 34"/>
              <a:gd name="T23" fmla="*/ 6 h 37"/>
              <a:gd name="T24" fmla="*/ 10 w 34"/>
              <a:gd name="T25" fmla="*/ 9 h 37"/>
              <a:gd name="T26" fmla="*/ 12 w 34"/>
              <a:gd name="T2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4" h="37">
                <a:moveTo>
                  <a:pt x="13" y="16"/>
                </a:moveTo>
                <a:cubicBezTo>
                  <a:pt x="13" y="18"/>
                  <a:pt x="12" y="20"/>
                  <a:pt x="11" y="22"/>
                </a:cubicBezTo>
                <a:cubicBezTo>
                  <a:pt x="13" y="22"/>
                  <a:pt x="16" y="24"/>
                  <a:pt x="18" y="25"/>
                </a:cubicBezTo>
                <a:cubicBezTo>
                  <a:pt x="21" y="29"/>
                  <a:pt x="23" y="33"/>
                  <a:pt x="22" y="37"/>
                </a:cubicBezTo>
                <a:cubicBezTo>
                  <a:pt x="28" y="35"/>
                  <a:pt x="33" y="29"/>
                  <a:pt x="34" y="22"/>
                </a:cubicBezTo>
                <a:cubicBezTo>
                  <a:pt x="34" y="22"/>
                  <a:pt x="33" y="22"/>
                  <a:pt x="33" y="22"/>
                </a:cubicBezTo>
                <a:cubicBezTo>
                  <a:pt x="31" y="23"/>
                  <a:pt x="29" y="24"/>
                  <a:pt x="27" y="24"/>
                </a:cubicBezTo>
                <a:cubicBezTo>
                  <a:pt x="21" y="24"/>
                  <a:pt x="16" y="21"/>
                  <a:pt x="13" y="16"/>
                </a:cubicBezTo>
                <a:moveTo>
                  <a:pt x="12" y="0"/>
                </a:moveTo>
                <a:cubicBezTo>
                  <a:pt x="7" y="1"/>
                  <a:pt x="3" y="3"/>
                  <a:pt x="0" y="7"/>
                </a:cubicBezTo>
                <a:cubicBezTo>
                  <a:pt x="1" y="6"/>
                  <a:pt x="2" y="6"/>
                  <a:pt x="3" y="6"/>
                </a:cubicBezTo>
                <a:cubicBezTo>
                  <a:pt x="4" y="6"/>
                  <a:pt x="4" y="6"/>
                  <a:pt x="4" y="6"/>
                </a:cubicBezTo>
                <a:cubicBezTo>
                  <a:pt x="6" y="6"/>
                  <a:pt x="9" y="7"/>
                  <a:pt x="10" y="9"/>
                </a:cubicBezTo>
                <a:cubicBezTo>
                  <a:pt x="10" y="6"/>
                  <a:pt x="10" y="3"/>
                  <a:pt x="12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4" name="Freeform 59"/>
          <p:cNvSpPr>
            <a:spLocks noEditPoints="1"/>
          </p:cNvSpPr>
          <p:nvPr userDrawn="1"/>
        </p:nvSpPr>
        <p:spPr bwMode="auto">
          <a:xfrm>
            <a:off x="45418" y="306903"/>
            <a:ext cx="240446" cy="192310"/>
          </a:xfrm>
          <a:custGeom>
            <a:avLst/>
            <a:gdLst>
              <a:gd name="T0" fmla="*/ 15 w 38"/>
              <a:gd name="T1" fmla="*/ 16 h 31"/>
              <a:gd name="T2" fmla="*/ 13 w 38"/>
              <a:gd name="T3" fmla="*/ 18 h 31"/>
              <a:gd name="T4" fmla="*/ 16 w 38"/>
              <a:gd name="T5" fmla="*/ 17 h 31"/>
              <a:gd name="T6" fmla="*/ 15 w 38"/>
              <a:gd name="T7" fmla="*/ 16 h 31"/>
              <a:gd name="T8" fmla="*/ 34 w 38"/>
              <a:gd name="T9" fmla="*/ 7 h 31"/>
              <a:gd name="T10" fmla="*/ 34 w 38"/>
              <a:gd name="T11" fmla="*/ 14 h 31"/>
              <a:gd name="T12" fmla="*/ 27 w 38"/>
              <a:gd name="T13" fmla="*/ 20 h 31"/>
              <a:gd name="T14" fmla="*/ 33 w 38"/>
              <a:gd name="T15" fmla="*/ 27 h 31"/>
              <a:gd name="T16" fmla="*/ 34 w 38"/>
              <a:gd name="T17" fmla="*/ 31 h 31"/>
              <a:gd name="T18" fmla="*/ 38 w 38"/>
              <a:gd name="T19" fmla="*/ 19 h 31"/>
              <a:gd name="T20" fmla="*/ 34 w 38"/>
              <a:gd name="T21" fmla="*/ 7 h 31"/>
              <a:gd name="T22" fmla="*/ 19 w 38"/>
              <a:gd name="T23" fmla="*/ 0 h 31"/>
              <a:gd name="T24" fmla="*/ 0 w 38"/>
              <a:gd name="T25" fmla="*/ 19 h 31"/>
              <a:gd name="T26" fmla="*/ 2 w 38"/>
              <a:gd name="T27" fmla="*/ 27 h 31"/>
              <a:gd name="T28" fmla="*/ 9 w 38"/>
              <a:gd name="T29" fmla="*/ 20 h 31"/>
              <a:gd name="T30" fmla="*/ 9 w 38"/>
              <a:gd name="T31" fmla="*/ 20 h 31"/>
              <a:gd name="T32" fmla="*/ 3 w 38"/>
              <a:gd name="T33" fmla="*/ 16 h 31"/>
              <a:gd name="T34" fmla="*/ 7 w 38"/>
              <a:gd name="T35" fmla="*/ 8 h 31"/>
              <a:gd name="T36" fmla="*/ 9 w 38"/>
              <a:gd name="T37" fmla="*/ 7 h 31"/>
              <a:gd name="T38" fmla="*/ 13 w 38"/>
              <a:gd name="T39" fmla="*/ 9 h 31"/>
              <a:gd name="T40" fmla="*/ 14 w 38"/>
              <a:gd name="T41" fmla="*/ 6 h 31"/>
              <a:gd name="T42" fmla="*/ 19 w 38"/>
              <a:gd name="T43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8" h="31">
                <a:moveTo>
                  <a:pt x="15" y="16"/>
                </a:moveTo>
                <a:cubicBezTo>
                  <a:pt x="14" y="16"/>
                  <a:pt x="14" y="17"/>
                  <a:pt x="13" y="18"/>
                </a:cubicBezTo>
                <a:cubicBezTo>
                  <a:pt x="14" y="17"/>
                  <a:pt x="15" y="17"/>
                  <a:pt x="16" y="17"/>
                </a:cubicBezTo>
                <a:cubicBezTo>
                  <a:pt x="15" y="17"/>
                  <a:pt x="15" y="16"/>
                  <a:pt x="15" y="16"/>
                </a:cubicBezTo>
                <a:moveTo>
                  <a:pt x="34" y="7"/>
                </a:moveTo>
                <a:cubicBezTo>
                  <a:pt x="35" y="9"/>
                  <a:pt x="34" y="11"/>
                  <a:pt x="34" y="14"/>
                </a:cubicBezTo>
                <a:cubicBezTo>
                  <a:pt x="32" y="17"/>
                  <a:pt x="30" y="19"/>
                  <a:pt x="27" y="20"/>
                </a:cubicBezTo>
                <a:cubicBezTo>
                  <a:pt x="30" y="22"/>
                  <a:pt x="32" y="24"/>
                  <a:pt x="33" y="27"/>
                </a:cubicBezTo>
                <a:cubicBezTo>
                  <a:pt x="34" y="28"/>
                  <a:pt x="34" y="30"/>
                  <a:pt x="34" y="31"/>
                </a:cubicBezTo>
                <a:cubicBezTo>
                  <a:pt x="37" y="28"/>
                  <a:pt x="38" y="24"/>
                  <a:pt x="38" y="19"/>
                </a:cubicBezTo>
                <a:cubicBezTo>
                  <a:pt x="38" y="14"/>
                  <a:pt x="37" y="10"/>
                  <a:pt x="34" y="7"/>
                </a:cubicBezTo>
                <a:moveTo>
                  <a:pt x="19" y="0"/>
                </a:moveTo>
                <a:cubicBezTo>
                  <a:pt x="9" y="0"/>
                  <a:pt x="0" y="8"/>
                  <a:pt x="0" y="19"/>
                </a:cubicBezTo>
                <a:cubicBezTo>
                  <a:pt x="0" y="22"/>
                  <a:pt x="1" y="25"/>
                  <a:pt x="2" y="27"/>
                </a:cubicBezTo>
                <a:cubicBezTo>
                  <a:pt x="4" y="24"/>
                  <a:pt x="6" y="22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6" y="20"/>
                  <a:pt x="4" y="18"/>
                  <a:pt x="3" y="16"/>
                </a:cubicBezTo>
                <a:cubicBezTo>
                  <a:pt x="2" y="13"/>
                  <a:pt x="3" y="9"/>
                  <a:pt x="7" y="8"/>
                </a:cubicBezTo>
                <a:cubicBezTo>
                  <a:pt x="7" y="8"/>
                  <a:pt x="8" y="7"/>
                  <a:pt x="9" y="7"/>
                </a:cubicBezTo>
                <a:cubicBezTo>
                  <a:pt x="10" y="7"/>
                  <a:pt x="12" y="8"/>
                  <a:pt x="13" y="9"/>
                </a:cubicBezTo>
                <a:cubicBezTo>
                  <a:pt x="13" y="8"/>
                  <a:pt x="13" y="7"/>
                  <a:pt x="14" y="6"/>
                </a:cubicBezTo>
                <a:cubicBezTo>
                  <a:pt x="15" y="3"/>
                  <a:pt x="16" y="1"/>
                  <a:pt x="19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5" name="Freeform 60"/>
          <p:cNvSpPr>
            <a:spLocks/>
          </p:cNvSpPr>
          <p:nvPr userDrawn="1"/>
        </p:nvSpPr>
        <p:spPr bwMode="auto">
          <a:xfrm>
            <a:off x="569057" y="306903"/>
            <a:ext cx="189685" cy="233890"/>
          </a:xfrm>
          <a:custGeom>
            <a:avLst/>
            <a:gdLst>
              <a:gd name="T0" fmla="*/ 11 w 30"/>
              <a:gd name="T1" fmla="*/ 0 h 38"/>
              <a:gd name="T2" fmla="*/ 11 w 30"/>
              <a:gd name="T3" fmla="*/ 0 h 38"/>
              <a:gd name="T4" fmla="*/ 11 w 30"/>
              <a:gd name="T5" fmla="*/ 0 h 38"/>
              <a:gd name="T6" fmla="*/ 12 w 30"/>
              <a:gd name="T7" fmla="*/ 2 h 38"/>
              <a:gd name="T8" fmla="*/ 3 w 30"/>
              <a:gd name="T9" fmla="*/ 23 h 38"/>
              <a:gd name="T10" fmla="*/ 0 w 30"/>
              <a:gd name="T11" fmla="*/ 24 h 38"/>
              <a:gd name="T12" fmla="*/ 2 w 30"/>
              <a:gd name="T13" fmla="*/ 31 h 38"/>
              <a:gd name="T14" fmla="*/ 2 w 30"/>
              <a:gd name="T15" fmla="*/ 31 h 38"/>
              <a:gd name="T16" fmla="*/ 2 w 30"/>
              <a:gd name="T17" fmla="*/ 31 h 38"/>
              <a:gd name="T18" fmla="*/ 11 w 30"/>
              <a:gd name="T19" fmla="*/ 38 h 38"/>
              <a:gd name="T20" fmla="*/ 11 w 30"/>
              <a:gd name="T21" fmla="*/ 38 h 38"/>
              <a:gd name="T22" fmla="*/ 12 w 30"/>
              <a:gd name="T23" fmla="*/ 38 h 38"/>
              <a:gd name="T24" fmla="*/ 30 w 30"/>
              <a:gd name="T25" fmla="*/ 23 h 38"/>
              <a:gd name="T26" fmla="*/ 27 w 30"/>
              <a:gd name="T27" fmla="*/ 26 h 38"/>
              <a:gd name="T28" fmla="*/ 24 w 30"/>
              <a:gd name="T29" fmla="*/ 27 h 38"/>
              <a:gd name="T30" fmla="*/ 18 w 30"/>
              <a:gd name="T31" fmla="*/ 23 h 38"/>
              <a:gd name="T32" fmla="*/ 22 w 30"/>
              <a:gd name="T33" fmla="*/ 15 h 38"/>
              <a:gd name="T34" fmla="*/ 24 w 30"/>
              <a:gd name="T35" fmla="*/ 14 h 38"/>
              <a:gd name="T36" fmla="*/ 30 w 30"/>
              <a:gd name="T37" fmla="*/ 18 h 38"/>
              <a:gd name="T38" fmla="*/ 30 w 30"/>
              <a:gd name="T39" fmla="*/ 18 h 38"/>
              <a:gd name="T40" fmla="*/ 11 w 30"/>
              <a:gd name="T41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0" h="38">
                <a:moveTo>
                  <a:pt x="11" y="0"/>
                </a:move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1"/>
                  <a:pt x="11" y="1"/>
                  <a:pt x="12" y="2"/>
                </a:cubicBezTo>
                <a:cubicBezTo>
                  <a:pt x="15" y="10"/>
                  <a:pt x="11" y="20"/>
                  <a:pt x="3" y="23"/>
                </a:cubicBezTo>
                <a:cubicBezTo>
                  <a:pt x="2" y="23"/>
                  <a:pt x="1" y="24"/>
                  <a:pt x="0" y="24"/>
                </a:cubicBezTo>
                <a:cubicBezTo>
                  <a:pt x="2" y="26"/>
                  <a:pt x="2" y="28"/>
                  <a:pt x="2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7" y="31"/>
                  <a:pt x="10" y="34"/>
                  <a:pt x="11" y="38"/>
                </a:cubicBezTo>
                <a:cubicBezTo>
                  <a:pt x="11" y="38"/>
                  <a:pt x="11" y="38"/>
                  <a:pt x="11" y="38"/>
                </a:cubicBezTo>
                <a:cubicBezTo>
                  <a:pt x="12" y="38"/>
                  <a:pt x="12" y="38"/>
                  <a:pt x="12" y="38"/>
                </a:cubicBezTo>
                <a:cubicBezTo>
                  <a:pt x="20" y="38"/>
                  <a:pt x="28" y="32"/>
                  <a:pt x="30" y="23"/>
                </a:cubicBezTo>
                <a:cubicBezTo>
                  <a:pt x="29" y="25"/>
                  <a:pt x="28" y="26"/>
                  <a:pt x="27" y="26"/>
                </a:cubicBezTo>
                <a:cubicBezTo>
                  <a:pt x="26" y="27"/>
                  <a:pt x="25" y="27"/>
                  <a:pt x="24" y="27"/>
                </a:cubicBezTo>
                <a:cubicBezTo>
                  <a:pt x="22" y="27"/>
                  <a:pt x="19" y="25"/>
                  <a:pt x="18" y="23"/>
                </a:cubicBezTo>
                <a:cubicBezTo>
                  <a:pt x="17" y="20"/>
                  <a:pt x="19" y="16"/>
                  <a:pt x="22" y="15"/>
                </a:cubicBezTo>
                <a:cubicBezTo>
                  <a:pt x="23" y="14"/>
                  <a:pt x="23" y="14"/>
                  <a:pt x="24" y="14"/>
                </a:cubicBezTo>
                <a:cubicBezTo>
                  <a:pt x="27" y="14"/>
                  <a:pt x="29" y="15"/>
                  <a:pt x="30" y="18"/>
                </a:cubicBezTo>
                <a:cubicBezTo>
                  <a:pt x="30" y="18"/>
                  <a:pt x="30" y="18"/>
                  <a:pt x="30" y="18"/>
                </a:cubicBezTo>
                <a:cubicBezTo>
                  <a:pt x="30" y="8"/>
                  <a:pt x="22" y="0"/>
                  <a:pt x="11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6" name="Freeform 61"/>
          <p:cNvSpPr>
            <a:spLocks/>
          </p:cNvSpPr>
          <p:nvPr userDrawn="1"/>
        </p:nvSpPr>
        <p:spPr bwMode="auto">
          <a:xfrm>
            <a:off x="1004532" y="306903"/>
            <a:ext cx="221746" cy="202705"/>
          </a:xfrm>
          <a:custGeom>
            <a:avLst/>
            <a:gdLst>
              <a:gd name="T0" fmla="*/ 17 w 35"/>
              <a:gd name="T1" fmla="*/ 0 h 33"/>
              <a:gd name="T2" fmla="*/ 17 w 35"/>
              <a:gd name="T3" fmla="*/ 0 h 33"/>
              <a:gd name="T4" fmla="*/ 0 w 35"/>
              <a:gd name="T5" fmla="*/ 11 h 33"/>
              <a:gd name="T6" fmla="*/ 8 w 35"/>
              <a:gd name="T7" fmla="*/ 15 h 33"/>
              <a:gd name="T8" fmla="*/ 12 w 35"/>
              <a:gd name="T9" fmla="*/ 28 h 33"/>
              <a:gd name="T10" fmla="*/ 16 w 35"/>
              <a:gd name="T11" fmla="*/ 28 h 33"/>
              <a:gd name="T12" fmla="*/ 28 w 35"/>
              <a:gd name="T13" fmla="*/ 33 h 33"/>
              <a:gd name="T14" fmla="*/ 30 w 35"/>
              <a:gd name="T15" fmla="*/ 32 h 33"/>
              <a:gd name="T16" fmla="*/ 34 w 35"/>
              <a:gd name="T17" fmla="*/ 26 h 33"/>
              <a:gd name="T18" fmla="*/ 34 w 35"/>
              <a:gd name="T19" fmla="*/ 17 h 33"/>
              <a:gd name="T20" fmla="*/ 35 w 35"/>
              <a:gd name="T21" fmla="*/ 15 h 33"/>
              <a:gd name="T22" fmla="*/ 17 w 35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5" h="33">
                <a:moveTo>
                  <a:pt x="17" y="0"/>
                </a:moveTo>
                <a:cubicBezTo>
                  <a:pt x="17" y="0"/>
                  <a:pt x="17" y="0"/>
                  <a:pt x="17" y="0"/>
                </a:cubicBezTo>
                <a:cubicBezTo>
                  <a:pt x="9" y="0"/>
                  <a:pt x="3" y="5"/>
                  <a:pt x="0" y="11"/>
                </a:cubicBezTo>
                <a:cubicBezTo>
                  <a:pt x="3" y="11"/>
                  <a:pt x="6" y="13"/>
                  <a:pt x="8" y="15"/>
                </a:cubicBezTo>
                <a:cubicBezTo>
                  <a:pt x="12" y="19"/>
                  <a:pt x="13" y="24"/>
                  <a:pt x="12" y="28"/>
                </a:cubicBezTo>
                <a:cubicBezTo>
                  <a:pt x="13" y="28"/>
                  <a:pt x="15" y="28"/>
                  <a:pt x="16" y="28"/>
                </a:cubicBezTo>
                <a:cubicBezTo>
                  <a:pt x="20" y="28"/>
                  <a:pt x="24" y="30"/>
                  <a:pt x="28" y="33"/>
                </a:cubicBezTo>
                <a:cubicBezTo>
                  <a:pt x="28" y="32"/>
                  <a:pt x="29" y="32"/>
                  <a:pt x="30" y="32"/>
                </a:cubicBezTo>
                <a:cubicBezTo>
                  <a:pt x="32" y="30"/>
                  <a:pt x="33" y="28"/>
                  <a:pt x="34" y="26"/>
                </a:cubicBezTo>
                <a:cubicBezTo>
                  <a:pt x="32" y="24"/>
                  <a:pt x="32" y="20"/>
                  <a:pt x="34" y="17"/>
                </a:cubicBezTo>
                <a:cubicBezTo>
                  <a:pt x="34" y="16"/>
                  <a:pt x="35" y="15"/>
                  <a:pt x="35" y="15"/>
                </a:cubicBezTo>
                <a:cubicBezTo>
                  <a:pt x="33" y="6"/>
                  <a:pt x="26" y="0"/>
                  <a:pt x="17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7" name="Freeform 67"/>
          <p:cNvSpPr>
            <a:spLocks/>
          </p:cNvSpPr>
          <p:nvPr userDrawn="1"/>
        </p:nvSpPr>
        <p:spPr bwMode="auto">
          <a:xfrm>
            <a:off x="1942274" y="769486"/>
            <a:ext cx="232432" cy="207903"/>
          </a:xfrm>
          <a:custGeom>
            <a:avLst/>
            <a:gdLst>
              <a:gd name="T0" fmla="*/ 17 w 37"/>
              <a:gd name="T1" fmla="*/ 0 h 34"/>
              <a:gd name="T2" fmla="*/ 0 w 37"/>
              <a:gd name="T3" fmla="*/ 18 h 34"/>
              <a:gd name="T4" fmla="*/ 8 w 37"/>
              <a:gd name="T5" fmla="*/ 34 h 34"/>
              <a:gd name="T6" fmla="*/ 13 w 37"/>
              <a:gd name="T7" fmla="*/ 25 h 34"/>
              <a:gd name="T8" fmla="*/ 22 w 37"/>
              <a:gd name="T9" fmla="*/ 22 h 34"/>
              <a:gd name="T10" fmla="*/ 31 w 37"/>
              <a:gd name="T11" fmla="*/ 26 h 34"/>
              <a:gd name="T12" fmla="*/ 34 w 37"/>
              <a:gd name="T13" fmla="*/ 29 h 34"/>
              <a:gd name="T14" fmla="*/ 37 w 37"/>
              <a:gd name="T15" fmla="*/ 19 h 34"/>
              <a:gd name="T16" fmla="*/ 37 w 37"/>
              <a:gd name="T17" fmla="*/ 18 h 34"/>
              <a:gd name="T18" fmla="*/ 30 w 37"/>
              <a:gd name="T19" fmla="*/ 22 h 34"/>
              <a:gd name="T20" fmla="*/ 23 w 37"/>
              <a:gd name="T21" fmla="*/ 15 h 34"/>
              <a:gd name="T22" fmla="*/ 30 w 37"/>
              <a:gd name="T23" fmla="*/ 7 h 34"/>
              <a:gd name="T24" fmla="*/ 30 w 37"/>
              <a:gd name="T25" fmla="*/ 7 h 34"/>
              <a:gd name="T26" fmla="*/ 34 w 37"/>
              <a:gd name="T27" fmla="*/ 8 h 34"/>
              <a:gd name="T28" fmla="*/ 25 w 37"/>
              <a:gd name="T29" fmla="*/ 1 h 34"/>
              <a:gd name="T30" fmla="*/ 23 w 37"/>
              <a:gd name="T31" fmla="*/ 4 h 34"/>
              <a:gd name="T32" fmla="*/ 21 w 37"/>
              <a:gd name="T33" fmla="*/ 5 h 34"/>
              <a:gd name="T34" fmla="*/ 17 w 37"/>
              <a:gd name="T35" fmla="*/ 2 h 34"/>
              <a:gd name="T36" fmla="*/ 17 w 37"/>
              <a:gd name="T37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7" h="34">
                <a:moveTo>
                  <a:pt x="17" y="0"/>
                </a:moveTo>
                <a:cubicBezTo>
                  <a:pt x="8" y="1"/>
                  <a:pt x="0" y="9"/>
                  <a:pt x="0" y="18"/>
                </a:cubicBezTo>
                <a:cubicBezTo>
                  <a:pt x="0" y="25"/>
                  <a:pt x="3" y="30"/>
                  <a:pt x="8" y="34"/>
                </a:cubicBezTo>
                <a:cubicBezTo>
                  <a:pt x="9" y="31"/>
                  <a:pt x="10" y="28"/>
                  <a:pt x="13" y="25"/>
                </a:cubicBezTo>
                <a:cubicBezTo>
                  <a:pt x="15" y="23"/>
                  <a:pt x="18" y="22"/>
                  <a:pt x="22" y="22"/>
                </a:cubicBezTo>
                <a:cubicBezTo>
                  <a:pt x="25" y="22"/>
                  <a:pt x="29" y="23"/>
                  <a:pt x="31" y="26"/>
                </a:cubicBezTo>
                <a:cubicBezTo>
                  <a:pt x="32" y="27"/>
                  <a:pt x="33" y="28"/>
                  <a:pt x="34" y="29"/>
                </a:cubicBezTo>
                <a:cubicBezTo>
                  <a:pt x="36" y="26"/>
                  <a:pt x="37" y="23"/>
                  <a:pt x="37" y="19"/>
                </a:cubicBezTo>
                <a:cubicBezTo>
                  <a:pt x="37" y="18"/>
                  <a:pt x="37" y="18"/>
                  <a:pt x="37" y="18"/>
                </a:cubicBezTo>
                <a:cubicBezTo>
                  <a:pt x="36" y="21"/>
                  <a:pt x="33" y="22"/>
                  <a:pt x="30" y="22"/>
                </a:cubicBezTo>
                <a:cubicBezTo>
                  <a:pt x="26" y="22"/>
                  <a:pt x="23" y="19"/>
                  <a:pt x="23" y="15"/>
                </a:cubicBezTo>
                <a:cubicBezTo>
                  <a:pt x="23" y="11"/>
                  <a:pt x="26" y="7"/>
                  <a:pt x="30" y="7"/>
                </a:cubicBezTo>
                <a:cubicBezTo>
                  <a:pt x="30" y="7"/>
                  <a:pt x="30" y="7"/>
                  <a:pt x="30" y="7"/>
                </a:cubicBezTo>
                <a:cubicBezTo>
                  <a:pt x="32" y="7"/>
                  <a:pt x="33" y="8"/>
                  <a:pt x="34" y="8"/>
                </a:cubicBezTo>
                <a:cubicBezTo>
                  <a:pt x="32" y="5"/>
                  <a:pt x="29" y="3"/>
                  <a:pt x="25" y="1"/>
                </a:cubicBezTo>
                <a:cubicBezTo>
                  <a:pt x="25" y="3"/>
                  <a:pt x="24" y="4"/>
                  <a:pt x="23" y="4"/>
                </a:cubicBezTo>
                <a:cubicBezTo>
                  <a:pt x="22" y="4"/>
                  <a:pt x="21" y="5"/>
                  <a:pt x="21" y="5"/>
                </a:cubicBezTo>
                <a:cubicBezTo>
                  <a:pt x="19" y="5"/>
                  <a:pt x="18" y="4"/>
                  <a:pt x="17" y="2"/>
                </a:cubicBezTo>
                <a:cubicBezTo>
                  <a:pt x="17" y="1"/>
                  <a:pt x="17" y="1"/>
                  <a:pt x="17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8" name="Freeform 73"/>
          <p:cNvSpPr>
            <a:spLocks/>
          </p:cNvSpPr>
          <p:nvPr userDrawn="1"/>
        </p:nvSpPr>
        <p:spPr bwMode="auto">
          <a:xfrm>
            <a:off x="1525500" y="312100"/>
            <a:ext cx="168313" cy="205304"/>
          </a:xfrm>
          <a:custGeom>
            <a:avLst/>
            <a:gdLst>
              <a:gd name="T0" fmla="*/ 10 w 27"/>
              <a:gd name="T1" fmla="*/ 0 h 33"/>
              <a:gd name="T2" fmla="*/ 10 w 27"/>
              <a:gd name="T3" fmla="*/ 0 h 33"/>
              <a:gd name="T4" fmla="*/ 0 w 27"/>
              <a:gd name="T5" fmla="*/ 3 h 33"/>
              <a:gd name="T6" fmla="*/ 9 w 27"/>
              <a:gd name="T7" fmla="*/ 10 h 33"/>
              <a:gd name="T8" fmla="*/ 11 w 27"/>
              <a:gd name="T9" fmla="*/ 7 h 33"/>
              <a:gd name="T10" fmla="*/ 13 w 27"/>
              <a:gd name="T11" fmla="*/ 6 h 33"/>
              <a:gd name="T12" fmla="*/ 16 w 27"/>
              <a:gd name="T13" fmla="*/ 8 h 33"/>
              <a:gd name="T14" fmla="*/ 14 w 27"/>
              <a:gd name="T15" fmla="*/ 13 h 33"/>
              <a:gd name="T16" fmla="*/ 13 w 27"/>
              <a:gd name="T17" fmla="*/ 13 h 33"/>
              <a:gd name="T18" fmla="*/ 10 w 27"/>
              <a:gd name="T19" fmla="*/ 12 h 33"/>
              <a:gd name="T20" fmla="*/ 11 w 27"/>
              <a:gd name="T21" fmla="*/ 14 h 33"/>
              <a:gd name="T22" fmla="*/ 12 w 27"/>
              <a:gd name="T23" fmla="*/ 15 h 33"/>
              <a:gd name="T24" fmla="*/ 13 w 27"/>
              <a:gd name="T25" fmla="*/ 31 h 33"/>
              <a:gd name="T26" fmla="*/ 16 w 27"/>
              <a:gd name="T27" fmla="*/ 32 h 33"/>
              <a:gd name="T28" fmla="*/ 18 w 27"/>
              <a:gd name="T29" fmla="*/ 33 h 33"/>
              <a:gd name="T30" fmla="*/ 27 w 27"/>
              <a:gd name="T31" fmla="*/ 18 h 33"/>
              <a:gd name="T32" fmla="*/ 10 w 27"/>
              <a:gd name="T3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7" h="33">
                <a:moveTo>
                  <a:pt x="10" y="0"/>
                </a:moveTo>
                <a:cubicBezTo>
                  <a:pt x="10" y="0"/>
                  <a:pt x="10" y="0"/>
                  <a:pt x="10" y="0"/>
                </a:cubicBezTo>
                <a:cubicBezTo>
                  <a:pt x="6" y="0"/>
                  <a:pt x="3" y="1"/>
                  <a:pt x="0" y="3"/>
                </a:cubicBezTo>
                <a:cubicBezTo>
                  <a:pt x="4" y="4"/>
                  <a:pt x="7" y="6"/>
                  <a:pt x="9" y="10"/>
                </a:cubicBezTo>
                <a:cubicBezTo>
                  <a:pt x="9" y="9"/>
                  <a:pt x="10" y="7"/>
                  <a:pt x="11" y="7"/>
                </a:cubicBezTo>
                <a:cubicBezTo>
                  <a:pt x="12" y="6"/>
                  <a:pt x="12" y="6"/>
                  <a:pt x="13" y="6"/>
                </a:cubicBezTo>
                <a:cubicBezTo>
                  <a:pt x="14" y="6"/>
                  <a:pt x="15" y="7"/>
                  <a:pt x="16" y="8"/>
                </a:cubicBezTo>
                <a:cubicBezTo>
                  <a:pt x="17" y="10"/>
                  <a:pt x="16" y="12"/>
                  <a:pt x="14" y="13"/>
                </a:cubicBezTo>
                <a:cubicBezTo>
                  <a:pt x="14" y="13"/>
                  <a:pt x="13" y="13"/>
                  <a:pt x="13" y="13"/>
                </a:cubicBezTo>
                <a:cubicBezTo>
                  <a:pt x="12" y="13"/>
                  <a:pt x="11" y="13"/>
                  <a:pt x="10" y="12"/>
                </a:cubicBezTo>
                <a:cubicBezTo>
                  <a:pt x="11" y="13"/>
                  <a:pt x="11" y="13"/>
                  <a:pt x="11" y="14"/>
                </a:cubicBezTo>
                <a:cubicBezTo>
                  <a:pt x="11" y="14"/>
                  <a:pt x="11" y="15"/>
                  <a:pt x="12" y="15"/>
                </a:cubicBezTo>
                <a:cubicBezTo>
                  <a:pt x="16" y="19"/>
                  <a:pt x="16" y="26"/>
                  <a:pt x="13" y="31"/>
                </a:cubicBezTo>
                <a:cubicBezTo>
                  <a:pt x="14" y="31"/>
                  <a:pt x="15" y="31"/>
                  <a:pt x="16" y="32"/>
                </a:cubicBezTo>
                <a:cubicBezTo>
                  <a:pt x="17" y="32"/>
                  <a:pt x="18" y="33"/>
                  <a:pt x="18" y="33"/>
                </a:cubicBezTo>
                <a:cubicBezTo>
                  <a:pt x="24" y="30"/>
                  <a:pt x="27" y="25"/>
                  <a:pt x="27" y="18"/>
                </a:cubicBezTo>
                <a:cubicBezTo>
                  <a:pt x="27" y="8"/>
                  <a:pt x="19" y="0"/>
                  <a:pt x="10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9" name="Freeform 77"/>
          <p:cNvSpPr>
            <a:spLocks/>
          </p:cNvSpPr>
          <p:nvPr userDrawn="1"/>
        </p:nvSpPr>
        <p:spPr bwMode="auto">
          <a:xfrm>
            <a:off x="2423167" y="774683"/>
            <a:ext cx="157626" cy="210502"/>
          </a:xfrm>
          <a:custGeom>
            <a:avLst/>
            <a:gdLst>
              <a:gd name="T0" fmla="*/ 17 w 25"/>
              <a:gd name="T1" fmla="*/ 0 h 34"/>
              <a:gd name="T2" fmla="*/ 17 w 25"/>
              <a:gd name="T3" fmla="*/ 0 h 34"/>
              <a:gd name="T4" fmla="*/ 3 w 25"/>
              <a:gd name="T5" fmla="*/ 8 h 34"/>
              <a:gd name="T6" fmla="*/ 3 w 25"/>
              <a:gd name="T7" fmla="*/ 8 h 34"/>
              <a:gd name="T8" fmla="*/ 9 w 25"/>
              <a:gd name="T9" fmla="*/ 13 h 34"/>
              <a:gd name="T10" fmla="*/ 3 w 25"/>
              <a:gd name="T11" fmla="*/ 20 h 34"/>
              <a:gd name="T12" fmla="*/ 3 w 25"/>
              <a:gd name="T13" fmla="*/ 20 h 34"/>
              <a:gd name="T14" fmla="*/ 0 w 25"/>
              <a:gd name="T15" fmla="*/ 19 h 34"/>
              <a:gd name="T16" fmla="*/ 1 w 25"/>
              <a:gd name="T17" fmla="*/ 21 h 34"/>
              <a:gd name="T18" fmla="*/ 2 w 25"/>
              <a:gd name="T19" fmla="*/ 21 h 34"/>
              <a:gd name="T20" fmla="*/ 2 w 25"/>
              <a:gd name="T21" fmla="*/ 20 h 34"/>
              <a:gd name="T22" fmla="*/ 5 w 25"/>
              <a:gd name="T23" fmla="*/ 22 h 34"/>
              <a:gd name="T24" fmla="*/ 3 w 25"/>
              <a:gd name="T25" fmla="*/ 26 h 34"/>
              <a:gd name="T26" fmla="*/ 2 w 25"/>
              <a:gd name="T27" fmla="*/ 26 h 34"/>
              <a:gd name="T28" fmla="*/ 2 w 25"/>
              <a:gd name="T29" fmla="*/ 26 h 34"/>
              <a:gd name="T30" fmla="*/ 14 w 25"/>
              <a:gd name="T31" fmla="*/ 34 h 34"/>
              <a:gd name="T32" fmla="*/ 13 w 25"/>
              <a:gd name="T33" fmla="*/ 26 h 34"/>
              <a:gd name="T34" fmla="*/ 16 w 25"/>
              <a:gd name="T35" fmla="*/ 21 h 34"/>
              <a:gd name="T36" fmla="*/ 16 w 25"/>
              <a:gd name="T37" fmla="*/ 21 h 34"/>
              <a:gd name="T38" fmla="*/ 24 w 25"/>
              <a:gd name="T39" fmla="*/ 3 h 34"/>
              <a:gd name="T40" fmla="*/ 25 w 25"/>
              <a:gd name="T41" fmla="*/ 2 h 34"/>
              <a:gd name="T42" fmla="*/ 17 w 25"/>
              <a:gd name="T4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5" h="34">
                <a:moveTo>
                  <a:pt x="17" y="0"/>
                </a:moveTo>
                <a:cubicBezTo>
                  <a:pt x="17" y="0"/>
                  <a:pt x="17" y="0"/>
                  <a:pt x="17" y="0"/>
                </a:cubicBezTo>
                <a:cubicBezTo>
                  <a:pt x="11" y="0"/>
                  <a:pt x="6" y="3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6" y="8"/>
                  <a:pt x="9" y="10"/>
                  <a:pt x="9" y="13"/>
                </a:cubicBezTo>
                <a:cubicBezTo>
                  <a:pt x="9" y="17"/>
                  <a:pt x="7" y="20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2" y="20"/>
                  <a:pt x="1" y="19"/>
                  <a:pt x="0" y="19"/>
                </a:cubicBezTo>
                <a:cubicBezTo>
                  <a:pt x="0" y="20"/>
                  <a:pt x="0" y="20"/>
                  <a:pt x="1" y="21"/>
                </a:cubicBezTo>
                <a:cubicBezTo>
                  <a:pt x="1" y="21"/>
                  <a:pt x="1" y="21"/>
                  <a:pt x="2" y="21"/>
                </a:cubicBezTo>
                <a:cubicBezTo>
                  <a:pt x="2" y="20"/>
                  <a:pt x="2" y="20"/>
                  <a:pt x="2" y="20"/>
                </a:cubicBezTo>
                <a:cubicBezTo>
                  <a:pt x="4" y="20"/>
                  <a:pt x="5" y="21"/>
                  <a:pt x="5" y="22"/>
                </a:cubicBezTo>
                <a:cubicBezTo>
                  <a:pt x="5" y="24"/>
                  <a:pt x="5" y="25"/>
                  <a:pt x="3" y="26"/>
                </a:cubicBezTo>
                <a:cubicBezTo>
                  <a:pt x="3" y="26"/>
                  <a:pt x="3" y="26"/>
                  <a:pt x="2" y="26"/>
                </a:cubicBezTo>
                <a:cubicBezTo>
                  <a:pt x="2" y="26"/>
                  <a:pt x="2" y="26"/>
                  <a:pt x="2" y="26"/>
                </a:cubicBezTo>
                <a:cubicBezTo>
                  <a:pt x="5" y="30"/>
                  <a:pt x="9" y="33"/>
                  <a:pt x="14" y="34"/>
                </a:cubicBezTo>
                <a:cubicBezTo>
                  <a:pt x="12" y="32"/>
                  <a:pt x="11" y="28"/>
                  <a:pt x="13" y="26"/>
                </a:cubicBezTo>
                <a:cubicBezTo>
                  <a:pt x="13" y="24"/>
                  <a:pt x="15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3" y="14"/>
                  <a:pt x="17" y="5"/>
                  <a:pt x="24" y="3"/>
                </a:cubicBezTo>
                <a:cubicBezTo>
                  <a:pt x="25" y="2"/>
                  <a:pt x="25" y="2"/>
                  <a:pt x="25" y="2"/>
                </a:cubicBezTo>
                <a:cubicBezTo>
                  <a:pt x="23" y="1"/>
                  <a:pt x="20" y="0"/>
                  <a:pt x="17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0" name="Freeform 78"/>
          <p:cNvSpPr>
            <a:spLocks/>
          </p:cNvSpPr>
          <p:nvPr userDrawn="1"/>
        </p:nvSpPr>
        <p:spPr bwMode="auto">
          <a:xfrm>
            <a:off x="88164" y="36629"/>
            <a:ext cx="152283" cy="31185"/>
          </a:xfrm>
          <a:custGeom>
            <a:avLst/>
            <a:gdLst>
              <a:gd name="T0" fmla="*/ 23 w 24"/>
              <a:gd name="T1" fmla="*/ 0 h 5"/>
              <a:gd name="T2" fmla="*/ 0 w 24"/>
              <a:gd name="T3" fmla="*/ 0 h 5"/>
              <a:gd name="T4" fmla="*/ 11 w 24"/>
              <a:gd name="T5" fmla="*/ 5 h 5"/>
              <a:gd name="T6" fmla="*/ 12 w 24"/>
              <a:gd name="T7" fmla="*/ 5 h 5"/>
              <a:gd name="T8" fmla="*/ 24 w 24"/>
              <a:gd name="T9" fmla="*/ 1 h 5"/>
              <a:gd name="T10" fmla="*/ 23 w 24"/>
              <a:gd name="T11" fmla="*/ 1 h 5"/>
              <a:gd name="T12" fmla="*/ 23 w 24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" h="5">
                <a:moveTo>
                  <a:pt x="23" y="0"/>
                </a:moveTo>
                <a:cubicBezTo>
                  <a:pt x="0" y="0"/>
                  <a:pt x="0" y="0"/>
                  <a:pt x="0" y="0"/>
                </a:cubicBezTo>
                <a:cubicBezTo>
                  <a:pt x="3" y="3"/>
                  <a:pt x="7" y="5"/>
                  <a:pt x="11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7" y="5"/>
                  <a:pt x="21" y="4"/>
                  <a:pt x="24" y="1"/>
                </a:cubicBezTo>
                <a:cubicBezTo>
                  <a:pt x="24" y="1"/>
                  <a:pt x="23" y="1"/>
                  <a:pt x="23" y="1"/>
                </a:cubicBezTo>
                <a:cubicBezTo>
                  <a:pt x="23" y="1"/>
                  <a:pt x="23" y="0"/>
                  <a:pt x="23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1" name="Freeform 79"/>
          <p:cNvSpPr>
            <a:spLocks/>
          </p:cNvSpPr>
          <p:nvPr userDrawn="1"/>
        </p:nvSpPr>
        <p:spPr bwMode="auto">
          <a:xfrm>
            <a:off x="563714" y="36629"/>
            <a:ext cx="157626" cy="31185"/>
          </a:xfrm>
          <a:custGeom>
            <a:avLst/>
            <a:gdLst>
              <a:gd name="T0" fmla="*/ 25 w 25"/>
              <a:gd name="T1" fmla="*/ 0 h 5"/>
              <a:gd name="T2" fmla="*/ 0 w 25"/>
              <a:gd name="T3" fmla="*/ 0 h 5"/>
              <a:gd name="T4" fmla="*/ 13 w 25"/>
              <a:gd name="T5" fmla="*/ 5 h 5"/>
              <a:gd name="T6" fmla="*/ 13 w 25"/>
              <a:gd name="T7" fmla="*/ 5 h 5"/>
              <a:gd name="T8" fmla="*/ 25 w 25"/>
              <a:gd name="T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5">
                <a:moveTo>
                  <a:pt x="25" y="0"/>
                </a:moveTo>
                <a:cubicBezTo>
                  <a:pt x="0" y="0"/>
                  <a:pt x="0" y="0"/>
                  <a:pt x="0" y="0"/>
                </a:cubicBezTo>
                <a:cubicBezTo>
                  <a:pt x="3" y="3"/>
                  <a:pt x="8" y="5"/>
                  <a:pt x="13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7" y="5"/>
                  <a:pt x="22" y="3"/>
                  <a:pt x="25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2" name="Freeform 81"/>
          <p:cNvSpPr>
            <a:spLocks/>
          </p:cNvSpPr>
          <p:nvPr userDrawn="1"/>
        </p:nvSpPr>
        <p:spPr bwMode="auto">
          <a:xfrm>
            <a:off x="1952961" y="319896"/>
            <a:ext cx="216402" cy="207903"/>
          </a:xfrm>
          <a:custGeom>
            <a:avLst/>
            <a:gdLst>
              <a:gd name="T0" fmla="*/ 17 w 34"/>
              <a:gd name="T1" fmla="*/ 0 h 34"/>
              <a:gd name="T2" fmla="*/ 0 w 34"/>
              <a:gd name="T3" fmla="*/ 17 h 34"/>
              <a:gd name="T4" fmla="*/ 17 w 34"/>
              <a:gd name="T5" fmla="*/ 34 h 34"/>
              <a:gd name="T6" fmla="*/ 17 w 34"/>
              <a:gd name="T7" fmla="*/ 34 h 34"/>
              <a:gd name="T8" fmla="*/ 19 w 34"/>
              <a:gd name="T9" fmla="*/ 34 h 34"/>
              <a:gd name="T10" fmla="*/ 12 w 34"/>
              <a:gd name="T11" fmla="*/ 30 h 34"/>
              <a:gd name="T12" fmla="*/ 10 w 34"/>
              <a:gd name="T13" fmla="*/ 18 h 34"/>
              <a:gd name="T14" fmla="*/ 7 w 34"/>
              <a:gd name="T15" fmla="*/ 8 h 34"/>
              <a:gd name="T16" fmla="*/ 15 w 34"/>
              <a:gd name="T17" fmla="*/ 3 h 34"/>
              <a:gd name="T18" fmla="*/ 18 w 34"/>
              <a:gd name="T19" fmla="*/ 4 h 34"/>
              <a:gd name="T20" fmla="*/ 23 w 34"/>
              <a:gd name="T21" fmla="*/ 11 h 34"/>
              <a:gd name="T22" fmla="*/ 28 w 34"/>
              <a:gd name="T23" fmla="*/ 14 h 34"/>
              <a:gd name="T24" fmla="*/ 30 w 34"/>
              <a:gd name="T25" fmla="*/ 27 h 34"/>
              <a:gd name="T26" fmla="*/ 34 w 34"/>
              <a:gd name="T27" fmla="*/ 17 h 34"/>
              <a:gd name="T28" fmla="*/ 17 w 34"/>
              <a:gd name="T29" fmla="*/ 0 h 34"/>
              <a:gd name="T30" fmla="*/ 17 w 34"/>
              <a:gd name="T31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7" y="0"/>
                  <a:pt x="0" y="7"/>
                  <a:pt x="0" y="17"/>
                </a:cubicBezTo>
                <a:cubicBezTo>
                  <a:pt x="0" y="26"/>
                  <a:pt x="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8" y="34"/>
                  <a:pt x="18" y="34"/>
                  <a:pt x="19" y="34"/>
                </a:cubicBezTo>
                <a:cubicBezTo>
                  <a:pt x="16" y="33"/>
                  <a:pt x="14" y="32"/>
                  <a:pt x="12" y="30"/>
                </a:cubicBezTo>
                <a:cubicBezTo>
                  <a:pt x="9" y="27"/>
                  <a:pt x="8" y="22"/>
                  <a:pt x="10" y="18"/>
                </a:cubicBezTo>
                <a:cubicBezTo>
                  <a:pt x="7" y="15"/>
                  <a:pt x="6" y="11"/>
                  <a:pt x="7" y="8"/>
                </a:cubicBezTo>
                <a:cubicBezTo>
                  <a:pt x="9" y="5"/>
                  <a:pt x="12" y="3"/>
                  <a:pt x="15" y="3"/>
                </a:cubicBezTo>
                <a:cubicBezTo>
                  <a:pt x="16" y="3"/>
                  <a:pt x="17" y="3"/>
                  <a:pt x="18" y="4"/>
                </a:cubicBezTo>
                <a:cubicBezTo>
                  <a:pt x="21" y="5"/>
                  <a:pt x="23" y="8"/>
                  <a:pt x="23" y="11"/>
                </a:cubicBezTo>
                <a:cubicBezTo>
                  <a:pt x="25" y="12"/>
                  <a:pt x="27" y="13"/>
                  <a:pt x="28" y="14"/>
                </a:cubicBezTo>
                <a:cubicBezTo>
                  <a:pt x="31" y="18"/>
                  <a:pt x="32" y="23"/>
                  <a:pt x="30" y="27"/>
                </a:cubicBezTo>
                <a:cubicBezTo>
                  <a:pt x="32" y="24"/>
                  <a:pt x="34" y="21"/>
                  <a:pt x="34" y="17"/>
                </a:cubicBezTo>
                <a:cubicBezTo>
                  <a:pt x="34" y="8"/>
                  <a:pt x="26" y="0"/>
                  <a:pt x="17" y="0"/>
                </a:cubicBezTo>
                <a:cubicBezTo>
                  <a:pt x="17" y="0"/>
                  <a:pt x="17" y="0"/>
                  <a:pt x="17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3" name="Freeform 83"/>
          <p:cNvSpPr>
            <a:spLocks/>
          </p:cNvSpPr>
          <p:nvPr userDrawn="1"/>
        </p:nvSpPr>
        <p:spPr bwMode="auto">
          <a:xfrm>
            <a:off x="1036592" y="36629"/>
            <a:ext cx="152283" cy="31185"/>
          </a:xfrm>
          <a:custGeom>
            <a:avLst/>
            <a:gdLst>
              <a:gd name="T0" fmla="*/ 24 w 24"/>
              <a:gd name="T1" fmla="*/ 0 h 5"/>
              <a:gd name="T2" fmla="*/ 15 w 24"/>
              <a:gd name="T3" fmla="*/ 0 h 5"/>
              <a:gd name="T4" fmla="*/ 9 w 24"/>
              <a:gd name="T5" fmla="*/ 3 h 5"/>
              <a:gd name="T6" fmla="*/ 6 w 24"/>
              <a:gd name="T7" fmla="*/ 2 h 5"/>
              <a:gd name="T8" fmla="*/ 3 w 24"/>
              <a:gd name="T9" fmla="*/ 0 h 5"/>
              <a:gd name="T10" fmla="*/ 0 w 24"/>
              <a:gd name="T11" fmla="*/ 0 h 5"/>
              <a:gd name="T12" fmla="*/ 12 w 24"/>
              <a:gd name="T13" fmla="*/ 5 h 5"/>
              <a:gd name="T14" fmla="*/ 12 w 24"/>
              <a:gd name="T15" fmla="*/ 5 h 5"/>
              <a:gd name="T16" fmla="*/ 24 w 24"/>
              <a:gd name="T1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4" h="5">
                <a:moveTo>
                  <a:pt x="24" y="0"/>
                </a:moveTo>
                <a:cubicBezTo>
                  <a:pt x="15" y="0"/>
                  <a:pt x="15" y="0"/>
                  <a:pt x="15" y="0"/>
                </a:cubicBezTo>
                <a:cubicBezTo>
                  <a:pt x="13" y="2"/>
                  <a:pt x="11" y="3"/>
                  <a:pt x="9" y="3"/>
                </a:cubicBezTo>
                <a:cubicBezTo>
                  <a:pt x="8" y="3"/>
                  <a:pt x="7" y="2"/>
                  <a:pt x="6" y="2"/>
                </a:cubicBezTo>
                <a:cubicBezTo>
                  <a:pt x="5" y="2"/>
                  <a:pt x="4" y="1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3" y="3"/>
                  <a:pt x="7" y="5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7" y="5"/>
                  <a:pt x="21" y="3"/>
                  <a:pt x="24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4" name="Freeform 90"/>
          <p:cNvSpPr>
            <a:spLocks/>
          </p:cNvSpPr>
          <p:nvPr userDrawn="1"/>
        </p:nvSpPr>
        <p:spPr bwMode="auto">
          <a:xfrm>
            <a:off x="1517485" y="36629"/>
            <a:ext cx="133581" cy="23389"/>
          </a:xfrm>
          <a:custGeom>
            <a:avLst/>
            <a:gdLst>
              <a:gd name="T0" fmla="*/ 21 w 21"/>
              <a:gd name="T1" fmla="*/ 0 h 4"/>
              <a:gd name="T2" fmla="*/ 0 w 21"/>
              <a:gd name="T3" fmla="*/ 0 h 4"/>
              <a:gd name="T4" fmla="*/ 10 w 21"/>
              <a:gd name="T5" fmla="*/ 4 h 4"/>
              <a:gd name="T6" fmla="*/ 11 w 21"/>
              <a:gd name="T7" fmla="*/ 4 h 4"/>
              <a:gd name="T8" fmla="*/ 21 w 21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4">
                <a:moveTo>
                  <a:pt x="21" y="0"/>
                </a:moveTo>
                <a:cubicBezTo>
                  <a:pt x="0" y="0"/>
                  <a:pt x="0" y="0"/>
                  <a:pt x="0" y="0"/>
                </a:cubicBezTo>
                <a:cubicBezTo>
                  <a:pt x="3" y="3"/>
                  <a:pt x="6" y="4"/>
                  <a:pt x="10" y="4"/>
                </a:cubicBezTo>
                <a:cubicBezTo>
                  <a:pt x="10" y="4"/>
                  <a:pt x="10" y="4"/>
                  <a:pt x="11" y="4"/>
                </a:cubicBezTo>
                <a:cubicBezTo>
                  <a:pt x="15" y="4"/>
                  <a:pt x="19" y="3"/>
                  <a:pt x="21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5" name="Freeform 93"/>
          <p:cNvSpPr>
            <a:spLocks/>
          </p:cNvSpPr>
          <p:nvPr userDrawn="1"/>
        </p:nvSpPr>
        <p:spPr bwMode="auto">
          <a:xfrm>
            <a:off x="2433854" y="325094"/>
            <a:ext cx="189685" cy="192310"/>
          </a:xfrm>
          <a:custGeom>
            <a:avLst/>
            <a:gdLst>
              <a:gd name="T0" fmla="*/ 15 w 30"/>
              <a:gd name="T1" fmla="*/ 0 h 31"/>
              <a:gd name="T2" fmla="*/ 15 w 30"/>
              <a:gd name="T3" fmla="*/ 0 h 31"/>
              <a:gd name="T4" fmla="*/ 0 w 30"/>
              <a:gd name="T5" fmla="*/ 14 h 31"/>
              <a:gd name="T6" fmla="*/ 2 w 30"/>
              <a:gd name="T7" fmla="*/ 13 h 31"/>
              <a:gd name="T8" fmla="*/ 14 w 30"/>
              <a:gd name="T9" fmla="*/ 21 h 31"/>
              <a:gd name="T10" fmla="*/ 14 w 30"/>
              <a:gd name="T11" fmla="*/ 31 h 31"/>
              <a:gd name="T12" fmla="*/ 15 w 30"/>
              <a:gd name="T13" fmla="*/ 31 h 31"/>
              <a:gd name="T14" fmla="*/ 15 w 30"/>
              <a:gd name="T15" fmla="*/ 31 h 31"/>
              <a:gd name="T16" fmla="*/ 24 w 30"/>
              <a:gd name="T17" fmla="*/ 29 h 31"/>
              <a:gd name="T18" fmla="*/ 23 w 30"/>
              <a:gd name="T19" fmla="*/ 28 h 31"/>
              <a:gd name="T20" fmla="*/ 23 w 30"/>
              <a:gd name="T21" fmla="*/ 15 h 31"/>
              <a:gd name="T22" fmla="*/ 29 w 30"/>
              <a:gd name="T23" fmla="*/ 12 h 31"/>
              <a:gd name="T24" fmla="*/ 30 w 30"/>
              <a:gd name="T25" fmla="*/ 12 h 31"/>
              <a:gd name="T26" fmla="*/ 15 w 30"/>
              <a:gd name="T27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0" h="31">
                <a:moveTo>
                  <a:pt x="15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1"/>
                  <a:pt x="1" y="6"/>
                  <a:pt x="0" y="14"/>
                </a:cubicBezTo>
                <a:cubicBezTo>
                  <a:pt x="0" y="14"/>
                  <a:pt x="1" y="13"/>
                  <a:pt x="2" y="13"/>
                </a:cubicBezTo>
                <a:cubicBezTo>
                  <a:pt x="7" y="13"/>
                  <a:pt x="12" y="16"/>
                  <a:pt x="14" y="21"/>
                </a:cubicBezTo>
                <a:cubicBezTo>
                  <a:pt x="15" y="25"/>
                  <a:pt x="15" y="28"/>
                  <a:pt x="14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9" y="31"/>
                  <a:pt x="21" y="30"/>
                  <a:pt x="24" y="29"/>
                </a:cubicBezTo>
                <a:cubicBezTo>
                  <a:pt x="24" y="29"/>
                  <a:pt x="23" y="28"/>
                  <a:pt x="23" y="28"/>
                </a:cubicBezTo>
                <a:cubicBezTo>
                  <a:pt x="19" y="24"/>
                  <a:pt x="19" y="18"/>
                  <a:pt x="23" y="15"/>
                </a:cubicBezTo>
                <a:cubicBezTo>
                  <a:pt x="24" y="13"/>
                  <a:pt x="27" y="12"/>
                  <a:pt x="29" y="12"/>
                </a:cubicBezTo>
                <a:cubicBezTo>
                  <a:pt x="30" y="12"/>
                  <a:pt x="30" y="12"/>
                  <a:pt x="30" y="12"/>
                </a:cubicBezTo>
                <a:cubicBezTo>
                  <a:pt x="29" y="5"/>
                  <a:pt x="22" y="0"/>
                  <a:pt x="15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6" name="Freeform 94"/>
          <p:cNvSpPr>
            <a:spLocks/>
          </p:cNvSpPr>
          <p:nvPr userDrawn="1"/>
        </p:nvSpPr>
        <p:spPr bwMode="auto">
          <a:xfrm>
            <a:off x="2901389" y="787678"/>
            <a:ext cx="203044" cy="189711"/>
          </a:xfrm>
          <a:custGeom>
            <a:avLst/>
            <a:gdLst>
              <a:gd name="T0" fmla="*/ 11 w 32"/>
              <a:gd name="T1" fmla="*/ 0 h 31"/>
              <a:gd name="T2" fmla="*/ 0 w 32"/>
              <a:gd name="T3" fmla="*/ 15 h 31"/>
              <a:gd name="T4" fmla="*/ 16 w 32"/>
              <a:gd name="T5" fmla="*/ 31 h 31"/>
              <a:gd name="T6" fmla="*/ 16 w 32"/>
              <a:gd name="T7" fmla="*/ 31 h 31"/>
              <a:gd name="T8" fmla="*/ 31 w 32"/>
              <a:gd name="T9" fmla="*/ 16 h 31"/>
              <a:gd name="T10" fmla="*/ 20 w 32"/>
              <a:gd name="T11" fmla="*/ 0 h 31"/>
              <a:gd name="T12" fmla="*/ 16 w 32"/>
              <a:gd name="T13" fmla="*/ 3 h 31"/>
              <a:gd name="T14" fmla="*/ 14 w 32"/>
              <a:gd name="T15" fmla="*/ 2 h 31"/>
              <a:gd name="T16" fmla="*/ 11 w 32"/>
              <a:gd name="T17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2" h="31">
                <a:moveTo>
                  <a:pt x="11" y="0"/>
                </a:moveTo>
                <a:cubicBezTo>
                  <a:pt x="5" y="2"/>
                  <a:pt x="0" y="8"/>
                  <a:pt x="0" y="15"/>
                </a:cubicBezTo>
                <a:cubicBezTo>
                  <a:pt x="0" y="24"/>
                  <a:pt x="7" y="31"/>
                  <a:pt x="16" y="31"/>
                </a:cubicBezTo>
                <a:cubicBezTo>
                  <a:pt x="16" y="31"/>
                  <a:pt x="16" y="31"/>
                  <a:pt x="16" y="31"/>
                </a:cubicBezTo>
                <a:cubicBezTo>
                  <a:pt x="24" y="31"/>
                  <a:pt x="31" y="24"/>
                  <a:pt x="31" y="16"/>
                </a:cubicBezTo>
                <a:cubicBezTo>
                  <a:pt x="32" y="9"/>
                  <a:pt x="27" y="3"/>
                  <a:pt x="20" y="0"/>
                </a:cubicBezTo>
                <a:cubicBezTo>
                  <a:pt x="19" y="2"/>
                  <a:pt x="18" y="3"/>
                  <a:pt x="16" y="3"/>
                </a:cubicBezTo>
                <a:cubicBezTo>
                  <a:pt x="15" y="3"/>
                  <a:pt x="14" y="3"/>
                  <a:pt x="14" y="2"/>
                </a:cubicBezTo>
                <a:cubicBezTo>
                  <a:pt x="13" y="2"/>
                  <a:pt x="12" y="1"/>
                  <a:pt x="11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7" name="Freeform 97"/>
          <p:cNvSpPr>
            <a:spLocks/>
          </p:cNvSpPr>
          <p:nvPr userDrawn="1"/>
        </p:nvSpPr>
        <p:spPr bwMode="auto">
          <a:xfrm>
            <a:off x="2003722" y="36629"/>
            <a:ext cx="114880" cy="18191"/>
          </a:xfrm>
          <a:custGeom>
            <a:avLst/>
            <a:gdLst>
              <a:gd name="T0" fmla="*/ 18 w 18"/>
              <a:gd name="T1" fmla="*/ 0 h 3"/>
              <a:gd name="T2" fmla="*/ 0 w 18"/>
              <a:gd name="T3" fmla="*/ 0 h 3"/>
              <a:gd name="T4" fmla="*/ 8 w 18"/>
              <a:gd name="T5" fmla="*/ 3 h 3"/>
              <a:gd name="T6" fmla="*/ 9 w 18"/>
              <a:gd name="T7" fmla="*/ 3 h 3"/>
              <a:gd name="T8" fmla="*/ 18 w 18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3">
                <a:moveTo>
                  <a:pt x="18" y="0"/>
                </a:moveTo>
                <a:cubicBezTo>
                  <a:pt x="0" y="0"/>
                  <a:pt x="0" y="0"/>
                  <a:pt x="0" y="0"/>
                </a:cubicBezTo>
                <a:cubicBezTo>
                  <a:pt x="2" y="2"/>
                  <a:pt x="5" y="3"/>
                  <a:pt x="8" y="3"/>
                </a:cubicBezTo>
                <a:cubicBezTo>
                  <a:pt x="8" y="3"/>
                  <a:pt x="8" y="3"/>
                  <a:pt x="9" y="3"/>
                </a:cubicBezTo>
                <a:cubicBezTo>
                  <a:pt x="12" y="3"/>
                  <a:pt x="15" y="2"/>
                  <a:pt x="18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8" name="Freeform 103"/>
          <p:cNvSpPr>
            <a:spLocks/>
          </p:cNvSpPr>
          <p:nvPr userDrawn="1"/>
        </p:nvSpPr>
        <p:spPr bwMode="auto">
          <a:xfrm>
            <a:off x="2914747" y="338088"/>
            <a:ext cx="176328" cy="171519"/>
          </a:xfrm>
          <a:custGeom>
            <a:avLst/>
            <a:gdLst>
              <a:gd name="T0" fmla="*/ 14 w 28"/>
              <a:gd name="T1" fmla="*/ 0 h 28"/>
              <a:gd name="T2" fmla="*/ 14 w 28"/>
              <a:gd name="T3" fmla="*/ 0 h 28"/>
              <a:gd name="T4" fmla="*/ 0 w 28"/>
              <a:gd name="T5" fmla="*/ 14 h 28"/>
              <a:gd name="T6" fmla="*/ 14 w 28"/>
              <a:gd name="T7" fmla="*/ 28 h 28"/>
              <a:gd name="T8" fmla="*/ 14 w 28"/>
              <a:gd name="T9" fmla="*/ 28 h 28"/>
              <a:gd name="T10" fmla="*/ 28 w 28"/>
              <a:gd name="T11" fmla="*/ 14 h 28"/>
              <a:gd name="T12" fmla="*/ 14 w 28"/>
              <a:gd name="T13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8" h="28">
                <a:moveTo>
                  <a:pt x="14" y="0"/>
                </a:move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21"/>
                  <a:pt x="6" y="28"/>
                  <a:pt x="14" y="28"/>
                </a:cubicBezTo>
                <a:cubicBezTo>
                  <a:pt x="14" y="28"/>
                  <a:pt x="14" y="28"/>
                  <a:pt x="14" y="28"/>
                </a:cubicBezTo>
                <a:cubicBezTo>
                  <a:pt x="21" y="28"/>
                  <a:pt x="27" y="22"/>
                  <a:pt x="28" y="14"/>
                </a:cubicBezTo>
                <a:cubicBezTo>
                  <a:pt x="28" y="7"/>
                  <a:pt x="21" y="0"/>
                  <a:pt x="14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9" name="Freeform 105"/>
          <p:cNvSpPr>
            <a:spLocks/>
          </p:cNvSpPr>
          <p:nvPr userDrawn="1"/>
        </p:nvSpPr>
        <p:spPr bwMode="auto">
          <a:xfrm>
            <a:off x="2492630" y="36629"/>
            <a:ext cx="80149" cy="12994"/>
          </a:xfrm>
          <a:custGeom>
            <a:avLst/>
            <a:gdLst>
              <a:gd name="T0" fmla="*/ 13 w 13"/>
              <a:gd name="T1" fmla="*/ 0 h 2"/>
              <a:gd name="T2" fmla="*/ 0 w 13"/>
              <a:gd name="T3" fmla="*/ 0 h 2"/>
              <a:gd name="T4" fmla="*/ 6 w 13"/>
              <a:gd name="T5" fmla="*/ 2 h 2"/>
              <a:gd name="T6" fmla="*/ 13 w 13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" h="2">
                <a:moveTo>
                  <a:pt x="13" y="0"/>
                </a:moveTo>
                <a:cubicBezTo>
                  <a:pt x="0" y="0"/>
                  <a:pt x="0" y="0"/>
                  <a:pt x="0" y="0"/>
                </a:cubicBezTo>
                <a:cubicBezTo>
                  <a:pt x="1" y="1"/>
                  <a:pt x="4" y="2"/>
                  <a:pt x="6" y="2"/>
                </a:cubicBezTo>
                <a:cubicBezTo>
                  <a:pt x="9" y="2"/>
                  <a:pt x="11" y="1"/>
                  <a:pt x="13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0" name="Freeform 107"/>
          <p:cNvSpPr>
            <a:spLocks/>
          </p:cNvSpPr>
          <p:nvPr userDrawn="1"/>
        </p:nvSpPr>
        <p:spPr bwMode="auto">
          <a:xfrm>
            <a:off x="3390297" y="800671"/>
            <a:ext cx="170985" cy="166322"/>
          </a:xfrm>
          <a:custGeom>
            <a:avLst/>
            <a:gdLst>
              <a:gd name="T0" fmla="*/ 13 w 27"/>
              <a:gd name="T1" fmla="*/ 0 h 27"/>
              <a:gd name="T2" fmla="*/ 13 w 27"/>
              <a:gd name="T3" fmla="*/ 0 h 27"/>
              <a:gd name="T4" fmla="*/ 0 w 27"/>
              <a:gd name="T5" fmla="*/ 14 h 27"/>
              <a:gd name="T6" fmla="*/ 13 w 27"/>
              <a:gd name="T7" fmla="*/ 27 h 27"/>
              <a:gd name="T8" fmla="*/ 14 w 27"/>
              <a:gd name="T9" fmla="*/ 27 h 27"/>
              <a:gd name="T10" fmla="*/ 17 w 27"/>
              <a:gd name="T11" fmla="*/ 26 h 27"/>
              <a:gd name="T12" fmla="*/ 17 w 27"/>
              <a:gd name="T13" fmla="*/ 26 h 27"/>
              <a:gd name="T14" fmla="*/ 23 w 27"/>
              <a:gd name="T15" fmla="*/ 13 h 27"/>
              <a:gd name="T16" fmla="*/ 27 w 27"/>
              <a:gd name="T17" fmla="*/ 12 h 27"/>
              <a:gd name="T18" fmla="*/ 27 w 27"/>
              <a:gd name="T19" fmla="*/ 12 h 27"/>
              <a:gd name="T20" fmla="*/ 13 w 27"/>
              <a:gd name="T2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7" h="27">
                <a:moveTo>
                  <a:pt x="13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21"/>
                  <a:pt x="6" y="27"/>
                  <a:pt x="13" y="27"/>
                </a:cubicBezTo>
                <a:cubicBezTo>
                  <a:pt x="13" y="27"/>
                  <a:pt x="13" y="27"/>
                  <a:pt x="14" y="27"/>
                </a:cubicBezTo>
                <a:cubicBezTo>
                  <a:pt x="15" y="27"/>
                  <a:pt x="16" y="27"/>
                  <a:pt x="17" y="26"/>
                </a:cubicBezTo>
                <a:cubicBezTo>
                  <a:pt x="17" y="26"/>
                  <a:pt x="17" y="26"/>
                  <a:pt x="17" y="26"/>
                </a:cubicBezTo>
                <a:cubicBezTo>
                  <a:pt x="15" y="21"/>
                  <a:pt x="18" y="15"/>
                  <a:pt x="23" y="13"/>
                </a:cubicBezTo>
                <a:cubicBezTo>
                  <a:pt x="24" y="12"/>
                  <a:pt x="25" y="12"/>
                  <a:pt x="27" y="12"/>
                </a:cubicBezTo>
                <a:cubicBezTo>
                  <a:pt x="27" y="12"/>
                  <a:pt x="27" y="12"/>
                  <a:pt x="27" y="12"/>
                </a:cubicBezTo>
                <a:cubicBezTo>
                  <a:pt x="26" y="5"/>
                  <a:pt x="20" y="0"/>
                  <a:pt x="13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1" name="Freeform 113"/>
          <p:cNvSpPr>
            <a:spLocks/>
          </p:cNvSpPr>
          <p:nvPr userDrawn="1"/>
        </p:nvSpPr>
        <p:spPr bwMode="auto">
          <a:xfrm>
            <a:off x="2992224" y="36629"/>
            <a:ext cx="18702" cy="0"/>
          </a:xfrm>
          <a:custGeom>
            <a:avLst/>
            <a:gdLst>
              <a:gd name="T0" fmla="*/ 3 w 3"/>
              <a:gd name="T1" fmla="*/ 0 w 3"/>
              <a:gd name="T2" fmla="*/ 2 w 3"/>
              <a:gd name="T3" fmla="*/ 2 w 3"/>
              <a:gd name="T4" fmla="*/ 3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3">
                <a:moveTo>
                  <a:pt x="3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3" y="0"/>
                  <a:pt x="3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2" name="Freeform 114"/>
          <p:cNvSpPr>
            <a:spLocks/>
          </p:cNvSpPr>
          <p:nvPr userDrawn="1"/>
        </p:nvSpPr>
        <p:spPr bwMode="auto">
          <a:xfrm>
            <a:off x="3395640" y="351081"/>
            <a:ext cx="152283" cy="148131"/>
          </a:xfrm>
          <a:custGeom>
            <a:avLst/>
            <a:gdLst>
              <a:gd name="T0" fmla="*/ 12 w 24"/>
              <a:gd name="T1" fmla="*/ 0 h 24"/>
              <a:gd name="T2" fmla="*/ 0 w 24"/>
              <a:gd name="T3" fmla="*/ 12 h 24"/>
              <a:gd name="T4" fmla="*/ 12 w 24"/>
              <a:gd name="T5" fmla="*/ 24 h 24"/>
              <a:gd name="T6" fmla="*/ 13 w 24"/>
              <a:gd name="T7" fmla="*/ 24 h 24"/>
              <a:gd name="T8" fmla="*/ 24 w 24"/>
              <a:gd name="T9" fmla="*/ 12 h 24"/>
              <a:gd name="T10" fmla="*/ 13 w 24"/>
              <a:gd name="T11" fmla="*/ 0 h 24"/>
              <a:gd name="T12" fmla="*/ 12 w 24"/>
              <a:gd name="T13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" h="24">
                <a:moveTo>
                  <a:pt x="12" y="0"/>
                </a:moveTo>
                <a:cubicBezTo>
                  <a:pt x="6" y="0"/>
                  <a:pt x="0" y="6"/>
                  <a:pt x="0" y="12"/>
                </a:cubicBezTo>
                <a:cubicBezTo>
                  <a:pt x="1" y="18"/>
                  <a:pt x="6" y="24"/>
                  <a:pt x="12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9" y="23"/>
                  <a:pt x="24" y="18"/>
                  <a:pt x="24" y="12"/>
                </a:cubicBezTo>
                <a:cubicBezTo>
                  <a:pt x="24" y="5"/>
                  <a:pt x="19" y="0"/>
                  <a:pt x="13" y="0"/>
                </a:cubicBezTo>
                <a:cubicBezTo>
                  <a:pt x="12" y="0"/>
                  <a:pt x="12" y="0"/>
                  <a:pt x="12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3" name="Freeform 120"/>
          <p:cNvSpPr>
            <a:spLocks/>
          </p:cNvSpPr>
          <p:nvPr userDrawn="1"/>
        </p:nvSpPr>
        <p:spPr bwMode="auto">
          <a:xfrm>
            <a:off x="3881877" y="818863"/>
            <a:ext cx="138924" cy="127341"/>
          </a:xfrm>
          <a:custGeom>
            <a:avLst/>
            <a:gdLst>
              <a:gd name="T0" fmla="*/ 8 w 22"/>
              <a:gd name="T1" fmla="*/ 0 h 21"/>
              <a:gd name="T2" fmla="*/ 0 w 22"/>
              <a:gd name="T3" fmla="*/ 10 h 21"/>
              <a:gd name="T4" fmla="*/ 10 w 22"/>
              <a:gd name="T5" fmla="*/ 21 h 21"/>
              <a:gd name="T6" fmla="*/ 11 w 22"/>
              <a:gd name="T7" fmla="*/ 21 h 21"/>
              <a:gd name="T8" fmla="*/ 21 w 22"/>
              <a:gd name="T9" fmla="*/ 11 h 21"/>
              <a:gd name="T10" fmla="*/ 13 w 22"/>
              <a:gd name="T11" fmla="*/ 0 h 21"/>
              <a:gd name="T12" fmla="*/ 11 w 22"/>
              <a:gd name="T13" fmla="*/ 0 h 21"/>
              <a:gd name="T14" fmla="*/ 8 w 22"/>
              <a:gd name="T1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" h="21">
                <a:moveTo>
                  <a:pt x="8" y="0"/>
                </a:moveTo>
                <a:cubicBezTo>
                  <a:pt x="3" y="1"/>
                  <a:pt x="0" y="5"/>
                  <a:pt x="0" y="10"/>
                </a:cubicBezTo>
                <a:cubicBezTo>
                  <a:pt x="0" y="16"/>
                  <a:pt x="4" y="21"/>
                  <a:pt x="10" y="21"/>
                </a:cubicBezTo>
                <a:cubicBezTo>
                  <a:pt x="10" y="21"/>
                  <a:pt x="11" y="21"/>
                  <a:pt x="11" y="21"/>
                </a:cubicBezTo>
                <a:cubicBezTo>
                  <a:pt x="16" y="21"/>
                  <a:pt x="21" y="17"/>
                  <a:pt x="21" y="11"/>
                </a:cubicBezTo>
                <a:cubicBezTo>
                  <a:pt x="22" y="6"/>
                  <a:pt x="18" y="1"/>
                  <a:pt x="13" y="0"/>
                </a:cubicBezTo>
                <a:cubicBezTo>
                  <a:pt x="12" y="0"/>
                  <a:pt x="11" y="0"/>
                  <a:pt x="11" y="0"/>
                </a:cubicBezTo>
                <a:cubicBezTo>
                  <a:pt x="10" y="0"/>
                  <a:pt x="9" y="0"/>
                  <a:pt x="8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4" name="Freeform 125"/>
          <p:cNvSpPr>
            <a:spLocks/>
          </p:cNvSpPr>
          <p:nvPr userDrawn="1"/>
        </p:nvSpPr>
        <p:spPr bwMode="auto">
          <a:xfrm>
            <a:off x="3889892" y="369273"/>
            <a:ext cx="120224" cy="109149"/>
          </a:xfrm>
          <a:custGeom>
            <a:avLst/>
            <a:gdLst>
              <a:gd name="T0" fmla="*/ 9 w 19"/>
              <a:gd name="T1" fmla="*/ 0 h 18"/>
              <a:gd name="T2" fmla="*/ 0 w 19"/>
              <a:gd name="T3" fmla="*/ 9 h 18"/>
              <a:gd name="T4" fmla="*/ 9 w 19"/>
              <a:gd name="T5" fmla="*/ 18 h 18"/>
              <a:gd name="T6" fmla="*/ 9 w 19"/>
              <a:gd name="T7" fmla="*/ 18 h 18"/>
              <a:gd name="T8" fmla="*/ 19 w 19"/>
              <a:gd name="T9" fmla="*/ 9 h 18"/>
              <a:gd name="T10" fmla="*/ 10 w 19"/>
              <a:gd name="T11" fmla="*/ 0 h 18"/>
              <a:gd name="T12" fmla="*/ 9 w 19"/>
              <a:gd name="T13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" h="18">
                <a:moveTo>
                  <a:pt x="9" y="0"/>
                </a:moveTo>
                <a:cubicBezTo>
                  <a:pt x="5" y="0"/>
                  <a:pt x="0" y="4"/>
                  <a:pt x="0" y="9"/>
                </a:cubicBezTo>
                <a:cubicBezTo>
                  <a:pt x="1" y="14"/>
                  <a:pt x="5" y="18"/>
                  <a:pt x="9" y="18"/>
                </a:cubicBezTo>
                <a:cubicBezTo>
                  <a:pt x="9" y="18"/>
                  <a:pt x="9" y="18"/>
                  <a:pt x="9" y="18"/>
                </a:cubicBezTo>
                <a:cubicBezTo>
                  <a:pt x="14" y="18"/>
                  <a:pt x="19" y="14"/>
                  <a:pt x="19" y="9"/>
                </a:cubicBezTo>
                <a:cubicBezTo>
                  <a:pt x="19" y="4"/>
                  <a:pt x="14" y="0"/>
                  <a:pt x="10" y="0"/>
                </a:cubicBezTo>
                <a:cubicBezTo>
                  <a:pt x="10" y="0"/>
                  <a:pt x="10" y="0"/>
                  <a:pt x="9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5" name="Freeform 224"/>
          <p:cNvSpPr>
            <a:spLocks/>
          </p:cNvSpPr>
          <p:nvPr userDrawn="1"/>
        </p:nvSpPr>
        <p:spPr bwMode="auto">
          <a:xfrm>
            <a:off x="228547" y="968376"/>
            <a:ext cx="93223" cy="127233"/>
          </a:xfrm>
          <a:custGeom>
            <a:avLst/>
            <a:gdLst>
              <a:gd name="T0" fmla="*/ 1 w 13"/>
              <a:gd name="T1" fmla="*/ 0 h 18"/>
              <a:gd name="T2" fmla="*/ 1 w 13"/>
              <a:gd name="T3" fmla="*/ 11 h 18"/>
              <a:gd name="T4" fmla="*/ 7 w 13"/>
              <a:gd name="T5" fmla="*/ 18 h 18"/>
              <a:gd name="T6" fmla="*/ 13 w 13"/>
              <a:gd name="T7" fmla="*/ 11 h 18"/>
              <a:gd name="T8" fmla="*/ 10 w 13"/>
              <a:gd name="T9" fmla="*/ 9 h 18"/>
              <a:gd name="T10" fmla="*/ 1 w 13"/>
              <a:gd name="T11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" h="18">
                <a:moveTo>
                  <a:pt x="1" y="0"/>
                </a:moveTo>
                <a:cubicBezTo>
                  <a:pt x="0" y="4"/>
                  <a:pt x="0" y="7"/>
                  <a:pt x="1" y="11"/>
                </a:cubicBezTo>
                <a:cubicBezTo>
                  <a:pt x="3" y="14"/>
                  <a:pt x="4" y="16"/>
                  <a:pt x="7" y="18"/>
                </a:cubicBezTo>
                <a:cubicBezTo>
                  <a:pt x="9" y="16"/>
                  <a:pt x="11" y="14"/>
                  <a:pt x="13" y="11"/>
                </a:cubicBezTo>
                <a:cubicBezTo>
                  <a:pt x="12" y="10"/>
                  <a:pt x="11" y="10"/>
                  <a:pt x="10" y="9"/>
                </a:cubicBezTo>
                <a:cubicBezTo>
                  <a:pt x="5" y="8"/>
                  <a:pt x="2" y="5"/>
                  <a:pt x="1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6" name="Freeform 236"/>
          <p:cNvSpPr>
            <a:spLocks noEditPoints="1"/>
          </p:cNvSpPr>
          <p:nvPr userDrawn="1"/>
        </p:nvSpPr>
        <p:spPr bwMode="auto">
          <a:xfrm>
            <a:off x="676619" y="717177"/>
            <a:ext cx="249597" cy="230795"/>
          </a:xfrm>
          <a:custGeom>
            <a:avLst/>
            <a:gdLst>
              <a:gd name="T0" fmla="*/ 35 w 35"/>
              <a:gd name="T1" fmla="*/ 17 h 33"/>
              <a:gd name="T2" fmla="*/ 31 w 35"/>
              <a:gd name="T3" fmla="*/ 25 h 33"/>
              <a:gd name="T4" fmla="*/ 24 w 35"/>
              <a:gd name="T5" fmla="*/ 29 h 33"/>
              <a:gd name="T6" fmla="*/ 26 w 35"/>
              <a:gd name="T7" fmla="*/ 33 h 33"/>
              <a:gd name="T8" fmla="*/ 35 w 35"/>
              <a:gd name="T9" fmla="*/ 17 h 33"/>
              <a:gd name="T10" fmla="*/ 17 w 35"/>
              <a:gd name="T11" fmla="*/ 0 h 33"/>
              <a:gd name="T12" fmla="*/ 11 w 35"/>
              <a:gd name="T13" fmla="*/ 1 h 33"/>
              <a:gd name="T14" fmla="*/ 0 w 35"/>
              <a:gd name="T15" fmla="*/ 18 h 33"/>
              <a:gd name="T16" fmla="*/ 3 w 35"/>
              <a:gd name="T17" fmla="*/ 20 h 33"/>
              <a:gd name="T18" fmla="*/ 6 w 35"/>
              <a:gd name="T19" fmla="*/ 20 h 33"/>
              <a:gd name="T20" fmla="*/ 6 w 35"/>
              <a:gd name="T21" fmla="*/ 20 h 33"/>
              <a:gd name="T22" fmla="*/ 6 w 35"/>
              <a:gd name="T23" fmla="*/ 20 h 33"/>
              <a:gd name="T24" fmla="*/ 10 w 35"/>
              <a:gd name="T25" fmla="*/ 4 h 33"/>
              <a:gd name="T26" fmla="*/ 17 w 35"/>
              <a:gd name="T27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5" h="33">
                <a:moveTo>
                  <a:pt x="35" y="17"/>
                </a:moveTo>
                <a:cubicBezTo>
                  <a:pt x="34" y="20"/>
                  <a:pt x="33" y="22"/>
                  <a:pt x="31" y="25"/>
                </a:cubicBezTo>
                <a:cubicBezTo>
                  <a:pt x="29" y="27"/>
                  <a:pt x="26" y="28"/>
                  <a:pt x="24" y="29"/>
                </a:cubicBezTo>
                <a:cubicBezTo>
                  <a:pt x="24" y="30"/>
                  <a:pt x="25" y="31"/>
                  <a:pt x="26" y="33"/>
                </a:cubicBezTo>
                <a:cubicBezTo>
                  <a:pt x="32" y="30"/>
                  <a:pt x="35" y="23"/>
                  <a:pt x="35" y="17"/>
                </a:cubicBezTo>
                <a:moveTo>
                  <a:pt x="17" y="0"/>
                </a:moveTo>
                <a:cubicBezTo>
                  <a:pt x="15" y="0"/>
                  <a:pt x="13" y="0"/>
                  <a:pt x="11" y="1"/>
                </a:cubicBezTo>
                <a:cubicBezTo>
                  <a:pt x="4" y="4"/>
                  <a:pt x="0" y="11"/>
                  <a:pt x="0" y="18"/>
                </a:cubicBezTo>
                <a:cubicBezTo>
                  <a:pt x="1" y="18"/>
                  <a:pt x="2" y="19"/>
                  <a:pt x="3" y="20"/>
                </a:cubicBezTo>
                <a:cubicBezTo>
                  <a:pt x="4" y="20"/>
                  <a:pt x="5" y="20"/>
                  <a:pt x="6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4" y="15"/>
                  <a:pt x="5" y="8"/>
                  <a:pt x="10" y="4"/>
                </a:cubicBezTo>
                <a:cubicBezTo>
                  <a:pt x="12" y="2"/>
                  <a:pt x="15" y="0"/>
                  <a:pt x="17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7" name="Freeform 237"/>
          <p:cNvSpPr>
            <a:spLocks/>
          </p:cNvSpPr>
          <p:nvPr userDrawn="1"/>
        </p:nvSpPr>
        <p:spPr bwMode="auto">
          <a:xfrm>
            <a:off x="697669" y="856246"/>
            <a:ext cx="165396" cy="106520"/>
          </a:xfrm>
          <a:custGeom>
            <a:avLst/>
            <a:gdLst>
              <a:gd name="T0" fmla="*/ 3 w 23"/>
              <a:gd name="T1" fmla="*/ 0 h 15"/>
              <a:gd name="T2" fmla="*/ 3 w 23"/>
              <a:gd name="T3" fmla="*/ 0 h 15"/>
              <a:gd name="T4" fmla="*/ 0 w 23"/>
              <a:gd name="T5" fmla="*/ 0 h 15"/>
              <a:gd name="T6" fmla="*/ 1 w 23"/>
              <a:gd name="T7" fmla="*/ 2 h 15"/>
              <a:gd name="T8" fmla="*/ 1 w 23"/>
              <a:gd name="T9" fmla="*/ 8 h 15"/>
              <a:gd name="T10" fmla="*/ 4 w 23"/>
              <a:gd name="T11" fmla="*/ 11 h 15"/>
              <a:gd name="T12" fmla="*/ 14 w 23"/>
              <a:gd name="T13" fmla="*/ 15 h 15"/>
              <a:gd name="T14" fmla="*/ 21 w 23"/>
              <a:gd name="T15" fmla="*/ 13 h 15"/>
              <a:gd name="T16" fmla="*/ 23 w 23"/>
              <a:gd name="T17" fmla="*/ 13 h 15"/>
              <a:gd name="T18" fmla="*/ 21 w 23"/>
              <a:gd name="T19" fmla="*/ 9 h 15"/>
              <a:gd name="T20" fmla="*/ 17 w 23"/>
              <a:gd name="T21" fmla="*/ 9 h 15"/>
              <a:gd name="T22" fmla="*/ 7 w 23"/>
              <a:gd name="T23" fmla="*/ 5 h 15"/>
              <a:gd name="T24" fmla="*/ 3 w 23"/>
              <a:gd name="T25" fmla="*/ 0 h 15"/>
              <a:gd name="T26" fmla="*/ 3 w 23"/>
              <a:gd name="T27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3" h="15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2" y="0"/>
                  <a:pt x="1" y="0"/>
                  <a:pt x="0" y="0"/>
                </a:cubicBezTo>
                <a:cubicBezTo>
                  <a:pt x="0" y="1"/>
                  <a:pt x="0" y="1"/>
                  <a:pt x="1" y="2"/>
                </a:cubicBezTo>
                <a:cubicBezTo>
                  <a:pt x="1" y="4"/>
                  <a:pt x="1" y="6"/>
                  <a:pt x="1" y="8"/>
                </a:cubicBezTo>
                <a:cubicBezTo>
                  <a:pt x="2" y="9"/>
                  <a:pt x="3" y="10"/>
                  <a:pt x="4" y="11"/>
                </a:cubicBezTo>
                <a:cubicBezTo>
                  <a:pt x="7" y="14"/>
                  <a:pt x="10" y="15"/>
                  <a:pt x="14" y="15"/>
                </a:cubicBezTo>
                <a:cubicBezTo>
                  <a:pt x="17" y="15"/>
                  <a:pt x="19" y="14"/>
                  <a:pt x="21" y="13"/>
                </a:cubicBezTo>
                <a:cubicBezTo>
                  <a:pt x="22" y="13"/>
                  <a:pt x="22" y="13"/>
                  <a:pt x="23" y="13"/>
                </a:cubicBezTo>
                <a:cubicBezTo>
                  <a:pt x="22" y="11"/>
                  <a:pt x="21" y="10"/>
                  <a:pt x="21" y="9"/>
                </a:cubicBezTo>
                <a:cubicBezTo>
                  <a:pt x="19" y="9"/>
                  <a:pt x="18" y="9"/>
                  <a:pt x="17" y="9"/>
                </a:cubicBezTo>
                <a:cubicBezTo>
                  <a:pt x="13" y="9"/>
                  <a:pt x="10" y="8"/>
                  <a:pt x="7" y="5"/>
                </a:cubicBezTo>
                <a:cubicBezTo>
                  <a:pt x="5" y="3"/>
                  <a:pt x="4" y="2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8" name="Freeform 245"/>
          <p:cNvSpPr>
            <a:spLocks noEditPoints="1"/>
          </p:cNvSpPr>
          <p:nvPr userDrawn="1"/>
        </p:nvSpPr>
        <p:spPr bwMode="auto">
          <a:xfrm>
            <a:off x="51122" y="533725"/>
            <a:ext cx="240575" cy="168658"/>
          </a:xfrm>
          <a:custGeom>
            <a:avLst/>
            <a:gdLst>
              <a:gd name="T0" fmla="*/ 34 w 34"/>
              <a:gd name="T1" fmla="*/ 4 h 24"/>
              <a:gd name="T2" fmla="*/ 34 w 34"/>
              <a:gd name="T3" fmla="*/ 4 h 24"/>
              <a:gd name="T4" fmla="*/ 34 w 34"/>
              <a:gd name="T5" fmla="*/ 4 h 24"/>
              <a:gd name="T6" fmla="*/ 34 w 34"/>
              <a:gd name="T7" fmla="*/ 4 h 24"/>
              <a:gd name="T8" fmla="*/ 2 w 34"/>
              <a:gd name="T9" fmla="*/ 0 h 24"/>
              <a:gd name="T10" fmla="*/ 2 w 34"/>
              <a:gd name="T11" fmla="*/ 14 h 24"/>
              <a:gd name="T12" fmla="*/ 18 w 34"/>
              <a:gd name="T13" fmla="*/ 24 h 24"/>
              <a:gd name="T14" fmla="*/ 19 w 34"/>
              <a:gd name="T15" fmla="*/ 24 h 24"/>
              <a:gd name="T16" fmla="*/ 23 w 34"/>
              <a:gd name="T17" fmla="*/ 20 h 24"/>
              <a:gd name="T18" fmla="*/ 26 w 34"/>
              <a:gd name="T19" fmla="*/ 19 h 24"/>
              <a:gd name="T20" fmla="*/ 28 w 34"/>
              <a:gd name="T21" fmla="*/ 20 h 24"/>
              <a:gd name="T22" fmla="*/ 29 w 34"/>
              <a:gd name="T23" fmla="*/ 19 h 24"/>
              <a:gd name="T24" fmla="*/ 27 w 34"/>
              <a:gd name="T25" fmla="*/ 13 h 24"/>
              <a:gd name="T26" fmla="*/ 28 w 34"/>
              <a:gd name="T27" fmla="*/ 9 h 24"/>
              <a:gd name="T28" fmla="*/ 19 w 34"/>
              <a:gd name="T29" fmla="*/ 11 h 24"/>
              <a:gd name="T30" fmla="*/ 19 w 34"/>
              <a:gd name="T31" fmla="*/ 11 h 24"/>
              <a:gd name="T32" fmla="*/ 2 w 34"/>
              <a:gd name="T33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4" h="24">
                <a:moveTo>
                  <a:pt x="34" y="4"/>
                </a:moveTo>
                <a:cubicBezTo>
                  <a:pt x="34" y="4"/>
                  <a:pt x="34" y="4"/>
                  <a:pt x="34" y="4"/>
                </a:cubicBezTo>
                <a:cubicBezTo>
                  <a:pt x="34" y="4"/>
                  <a:pt x="34" y="4"/>
                  <a:pt x="34" y="4"/>
                </a:cubicBezTo>
                <a:cubicBezTo>
                  <a:pt x="34" y="4"/>
                  <a:pt x="34" y="4"/>
                  <a:pt x="34" y="4"/>
                </a:cubicBezTo>
                <a:moveTo>
                  <a:pt x="2" y="0"/>
                </a:moveTo>
                <a:cubicBezTo>
                  <a:pt x="1" y="5"/>
                  <a:pt x="0" y="9"/>
                  <a:pt x="2" y="14"/>
                </a:cubicBezTo>
                <a:cubicBezTo>
                  <a:pt x="5" y="20"/>
                  <a:pt x="11" y="24"/>
                  <a:pt x="18" y="24"/>
                </a:cubicBezTo>
                <a:cubicBezTo>
                  <a:pt x="18" y="24"/>
                  <a:pt x="18" y="24"/>
                  <a:pt x="19" y="24"/>
                </a:cubicBezTo>
                <a:cubicBezTo>
                  <a:pt x="19" y="22"/>
                  <a:pt x="21" y="21"/>
                  <a:pt x="23" y="20"/>
                </a:cubicBezTo>
                <a:cubicBezTo>
                  <a:pt x="24" y="20"/>
                  <a:pt x="25" y="19"/>
                  <a:pt x="26" y="19"/>
                </a:cubicBezTo>
                <a:cubicBezTo>
                  <a:pt x="27" y="19"/>
                  <a:pt x="27" y="20"/>
                  <a:pt x="28" y="20"/>
                </a:cubicBezTo>
                <a:cubicBezTo>
                  <a:pt x="29" y="20"/>
                  <a:pt x="29" y="20"/>
                  <a:pt x="29" y="19"/>
                </a:cubicBezTo>
                <a:cubicBezTo>
                  <a:pt x="27" y="18"/>
                  <a:pt x="27" y="15"/>
                  <a:pt x="27" y="13"/>
                </a:cubicBezTo>
                <a:cubicBezTo>
                  <a:pt x="27" y="11"/>
                  <a:pt x="27" y="10"/>
                  <a:pt x="28" y="9"/>
                </a:cubicBezTo>
                <a:cubicBezTo>
                  <a:pt x="25" y="10"/>
                  <a:pt x="22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2" y="11"/>
                  <a:pt x="5" y="7"/>
                  <a:pt x="2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9" name="Freeform 246"/>
          <p:cNvSpPr>
            <a:spLocks/>
          </p:cNvSpPr>
          <p:nvPr userDrawn="1"/>
        </p:nvSpPr>
        <p:spPr bwMode="auto">
          <a:xfrm>
            <a:off x="63151" y="462711"/>
            <a:ext cx="228547" cy="147945"/>
          </a:xfrm>
          <a:custGeom>
            <a:avLst/>
            <a:gdLst>
              <a:gd name="T0" fmla="*/ 14 w 32"/>
              <a:gd name="T1" fmla="*/ 0 h 21"/>
              <a:gd name="T2" fmla="*/ 11 w 32"/>
              <a:gd name="T3" fmla="*/ 1 h 21"/>
              <a:gd name="T4" fmla="*/ 9 w 32"/>
              <a:gd name="T5" fmla="*/ 2 h 21"/>
              <a:gd name="T6" fmla="*/ 7 w 32"/>
              <a:gd name="T7" fmla="*/ 3 h 21"/>
              <a:gd name="T8" fmla="*/ 0 w 32"/>
              <a:gd name="T9" fmla="*/ 10 h 21"/>
              <a:gd name="T10" fmla="*/ 17 w 32"/>
              <a:gd name="T11" fmla="*/ 21 h 21"/>
              <a:gd name="T12" fmla="*/ 17 w 32"/>
              <a:gd name="T13" fmla="*/ 21 h 21"/>
              <a:gd name="T14" fmla="*/ 26 w 32"/>
              <a:gd name="T15" fmla="*/ 19 h 21"/>
              <a:gd name="T16" fmla="*/ 32 w 32"/>
              <a:gd name="T17" fmla="*/ 14 h 21"/>
              <a:gd name="T18" fmla="*/ 32 w 32"/>
              <a:gd name="T19" fmla="*/ 14 h 21"/>
              <a:gd name="T20" fmla="*/ 31 w 32"/>
              <a:gd name="T21" fmla="*/ 10 h 21"/>
              <a:gd name="T22" fmla="*/ 25 w 32"/>
              <a:gd name="T23" fmla="*/ 3 h 21"/>
              <a:gd name="T24" fmla="*/ 22 w 32"/>
              <a:gd name="T25" fmla="*/ 3 h 21"/>
              <a:gd name="T26" fmla="*/ 17 w 32"/>
              <a:gd name="T27" fmla="*/ 3 h 21"/>
              <a:gd name="T28" fmla="*/ 14 w 32"/>
              <a:gd name="T29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2" h="21">
                <a:moveTo>
                  <a:pt x="14" y="0"/>
                </a:moveTo>
                <a:cubicBezTo>
                  <a:pt x="13" y="0"/>
                  <a:pt x="12" y="0"/>
                  <a:pt x="11" y="1"/>
                </a:cubicBezTo>
                <a:cubicBezTo>
                  <a:pt x="11" y="1"/>
                  <a:pt x="10" y="2"/>
                  <a:pt x="9" y="2"/>
                </a:cubicBezTo>
                <a:cubicBezTo>
                  <a:pt x="8" y="3"/>
                  <a:pt x="8" y="3"/>
                  <a:pt x="7" y="3"/>
                </a:cubicBezTo>
                <a:cubicBezTo>
                  <a:pt x="4" y="5"/>
                  <a:pt x="2" y="7"/>
                  <a:pt x="0" y="10"/>
                </a:cubicBezTo>
                <a:cubicBezTo>
                  <a:pt x="3" y="17"/>
                  <a:pt x="10" y="21"/>
                  <a:pt x="17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20" y="21"/>
                  <a:pt x="23" y="20"/>
                  <a:pt x="26" y="19"/>
                </a:cubicBezTo>
                <a:cubicBezTo>
                  <a:pt x="27" y="17"/>
                  <a:pt x="29" y="15"/>
                  <a:pt x="32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2" y="13"/>
                  <a:pt x="32" y="11"/>
                  <a:pt x="31" y="10"/>
                </a:cubicBezTo>
                <a:cubicBezTo>
                  <a:pt x="30" y="7"/>
                  <a:pt x="28" y="5"/>
                  <a:pt x="25" y="3"/>
                </a:cubicBezTo>
                <a:cubicBezTo>
                  <a:pt x="24" y="3"/>
                  <a:pt x="23" y="3"/>
                  <a:pt x="22" y="3"/>
                </a:cubicBezTo>
                <a:cubicBezTo>
                  <a:pt x="20" y="3"/>
                  <a:pt x="19" y="3"/>
                  <a:pt x="17" y="3"/>
                </a:cubicBezTo>
                <a:cubicBezTo>
                  <a:pt x="16" y="2"/>
                  <a:pt x="15" y="1"/>
                  <a:pt x="14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0" name="Freeform 254"/>
          <p:cNvSpPr>
            <a:spLocks/>
          </p:cNvSpPr>
          <p:nvPr userDrawn="1"/>
        </p:nvSpPr>
        <p:spPr bwMode="auto">
          <a:xfrm>
            <a:off x="1765223" y="800026"/>
            <a:ext cx="228547" cy="216000"/>
          </a:xfrm>
          <a:custGeom>
            <a:avLst/>
            <a:gdLst>
              <a:gd name="T0" fmla="*/ 15 w 32"/>
              <a:gd name="T1" fmla="*/ 0 h 31"/>
              <a:gd name="T2" fmla="*/ 8 w 32"/>
              <a:gd name="T3" fmla="*/ 1 h 31"/>
              <a:gd name="T4" fmla="*/ 0 w 32"/>
              <a:gd name="T5" fmla="*/ 9 h 31"/>
              <a:gd name="T6" fmla="*/ 3 w 32"/>
              <a:gd name="T7" fmla="*/ 9 h 31"/>
              <a:gd name="T8" fmla="*/ 3 w 32"/>
              <a:gd name="T9" fmla="*/ 9 h 31"/>
              <a:gd name="T10" fmla="*/ 22 w 32"/>
              <a:gd name="T11" fmla="*/ 29 h 31"/>
              <a:gd name="T12" fmla="*/ 22 w 32"/>
              <a:gd name="T13" fmla="*/ 31 h 31"/>
              <a:gd name="T14" fmla="*/ 31 w 32"/>
              <a:gd name="T15" fmla="*/ 14 h 31"/>
              <a:gd name="T16" fmla="*/ 29 w 32"/>
              <a:gd name="T17" fmla="*/ 12 h 31"/>
              <a:gd name="T18" fmla="*/ 25 w 32"/>
              <a:gd name="T19" fmla="*/ 3 h 31"/>
              <a:gd name="T20" fmla="*/ 15 w 32"/>
              <a:gd name="T21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" h="31">
                <a:moveTo>
                  <a:pt x="15" y="0"/>
                </a:moveTo>
                <a:cubicBezTo>
                  <a:pt x="13" y="0"/>
                  <a:pt x="10" y="0"/>
                  <a:pt x="8" y="1"/>
                </a:cubicBezTo>
                <a:cubicBezTo>
                  <a:pt x="4" y="3"/>
                  <a:pt x="1" y="6"/>
                  <a:pt x="0" y="9"/>
                </a:cubicBezTo>
                <a:cubicBezTo>
                  <a:pt x="1" y="9"/>
                  <a:pt x="2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14" y="9"/>
                  <a:pt x="22" y="18"/>
                  <a:pt x="22" y="29"/>
                </a:cubicBezTo>
                <a:cubicBezTo>
                  <a:pt x="22" y="29"/>
                  <a:pt x="22" y="30"/>
                  <a:pt x="22" y="31"/>
                </a:cubicBezTo>
                <a:cubicBezTo>
                  <a:pt x="29" y="28"/>
                  <a:pt x="32" y="21"/>
                  <a:pt x="31" y="14"/>
                </a:cubicBezTo>
                <a:cubicBezTo>
                  <a:pt x="30" y="13"/>
                  <a:pt x="29" y="13"/>
                  <a:pt x="29" y="12"/>
                </a:cubicBezTo>
                <a:cubicBezTo>
                  <a:pt x="26" y="9"/>
                  <a:pt x="25" y="6"/>
                  <a:pt x="25" y="3"/>
                </a:cubicBezTo>
                <a:cubicBezTo>
                  <a:pt x="22" y="1"/>
                  <a:pt x="18" y="0"/>
                  <a:pt x="15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1" name="Freeform 255"/>
          <p:cNvSpPr>
            <a:spLocks/>
          </p:cNvSpPr>
          <p:nvPr userDrawn="1"/>
        </p:nvSpPr>
        <p:spPr bwMode="auto">
          <a:xfrm>
            <a:off x="1750187" y="893693"/>
            <a:ext cx="171410" cy="168658"/>
          </a:xfrm>
          <a:custGeom>
            <a:avLst/>
            <a:gdLst>
              <a:gd name="T0" fmla="*/ 5 w 24"/>
              <a:gd name="T1" fmla="*/ 0 h 24"/>
              <a:gd name="T2" fmla="*/ 5 w 24"/>
              <a:gd name="T3" fmla="*/ 0 h 24"/>
              <a:gd name="T4" fmla="*/ 2 w 24"/>
              <a:gd name="T5" fmla="*/ 0 h 24"/>
              <a:gd name="T6" fmla="*/ 0 w 24"/>
              <a:gd name="T7" fmla="*/ 9 h 24"/>
              <a:gd name="T8" fmla="*/ 3 w 24"/>
              <a:gd name="T9" fmla="*/ 16 h 24"/>
              <a:gd name="T10" fmla="*/ 3 w 24"/>
              <a:gd name="T11" fmla="*/ 16 h 24"/>
              <a:gd name="T12" fmla="*/ 17 w 24"/>
              <a:gd name="T13" fmla="*/ 24 h 24"/>
              <a:gd name="T14" fmla="*/ 23 w 24"/>
              <a:gd name="T15" fmla="*/ 22 h 24"/>
              <a:gd name="T16" fmla="*/ 24 w 24"/>
              <a:gd name="T17" fmla="*/ 22 h 24"/>
              <a:gd name="T18" fmla="*/ 24 w 24"/>
              <a:gd name="T19" fmla="*/ 20 h 24"/>
              <a:gd name="T20" fmla="*/ 5 w 24"/>
              <a:gd name="T2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4" h="24"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4" y="0"/>
                  <a:pt x="3" y="0"/>
                  <a:pt x="2" y="0"/>
                </a:cubicBezTo>
                <a:cubicBezTo>
                  <a:pt x="0" y="3"/>
                  <a:pt x="0" y="6"/>
                  <a:pt x="0" y="9"/>
                </a:cubicBezTo>
                <a:cubicBezTo>
                  <a:pt x="2" y="11"/>
                  <a:pt x="3" y="13"/>
                  <a:pt x="3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6" y="21"/>
                  <a:pt x="11" y="24"/>
                  <a:pt x="17" y="24"/>
                </a:cubicBezTo>
                <a:cubicBezTo>
                  <a:pt x="19" y="24"/>
                  <a:pt x="21" y="23"/>
                  <a:pt x="23" y="22"/>
                </a:cubicBezTo>
                <a:cubicBezTo>
                  <a:pt x="23" y="22"/>
                  <a:pt x="24" y="22"/>
                  <a:pt x="24" y="22"/>
                </a:cubicBezTo>
                <a:cubicBezTo>
                  <a:pt x="24" y="21"/>
                  <a:pt x="24" y="20"/>
                  <a:pt x="24" y="20"/>
                </a:cubicBezTo>
                <a:cubicBezTo>
                  <a:pt x="24" y="9"/>
                  <a:pt x="16" y="0"/>
                  <a:pt x="5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2" name="Freeform 256"/>
          <p:cNvSpPr>
            <a:spLocks noEditPoints="1"/>
          </p:cNvSpPr>
          <p:nvPr userDrawn="1"/>
        </p:nvSpPr>
        <p:spPr bwMode="auto">
          <a:xfrm>
            <a:off x="1124691" y="589944"/>
            <a:ext cx="234561" cy="183452"/>
          </a:xfrm>
          <a:custGeom>
            <a:avLst/>
            <a:gdLst>
              <a:gd name="T0" fmla="*/ 14 w 33"/>
              <a:gd name="T1" fmla="*/ 16 h 26"/>
              <a:gd name="T2" fmla="*/ 8 w 33"/>
              <a:gd name="T3" fmla="*/ 12 h 26"/>
              <a:gd name="T4" fmla="*/ 11 w 33"/>
              <a:gd name="T5" fmla="*/ 3 h 26"/>
              <a:gd name="T6" fmla="*/ 14 w 33"/>
              <a:gd name="T7" fmla="*/ 3 h 26"/>
              <a:gd name="T8" fmla="*/ 20 w 33"/>
              <a:gd name="T9" fmla="*/ 7 h 26"/>
              <a:gd name="T10" fmla="*/ 17 w 33"/>
              <a:gd name="T11" fmla="*/ 16 h 26"/>
              <a:gd name="T12" fmla="*/ 14 w 33"/>
              <a:gd name="T13" fmla="*/ 16 h 26"/>
              <a:gd name="T14" fmla="*/ 9 w 33"/>
              <a:gd name="T15" fmla="*/ 0 h 26"/>
              <a:gd name="T16" fmla="*/ 2 w 33"/>
              <a:gd name="T17" fmla="*/ 3 h 26"/>
              <a:gd name="T18" fmla="*/ 2 w 33"/>
              <a:gd name="T19" fmla="*/ 16 h 26"/>
              <a:gd name="T20" fmla="*/ 17 w 33"/>
              <a:gd name="T21" fmla="*/ 26 h 26"/>
              <a:gd name="T22" fmla="*/ 19 w 33"/>
              <a:gd name="T23" fmla="*/ 26 h 26"/>
              <a:gd name="T24" fmla="*/ 22 w 33"/>
              <a:gd name="T25" fmla="*/ 25 h 26"/>
              <a:gd name="T26" fmla="*/ 23 w 33"/>
              <a:gd name="T27" fmla="*/ 25 h 26"/>
              <a:gd name="T28" fmla="*/ 33 w 33"/>
              <a:gd name="T29" fmla="*/ 14 h 26"/>
              <a:gd name="T30" fmla="*/ 32 w 33"/>
              <a:gd name="T31" fmla="*/ 14 h 26"/>
              <a:gd name="T32" fmla="*/ 32 w 33"/>
              <a:gd name="T33" fmla="*/ 14 h 26"/>
              <a:gd name="T34" fmla="*/ 24 w 33"/>
              <a:gd name="T35" fmla="*/ 5 h 26"/>
              <a:gd name="T36" fmla="*/ 25 w 33"/>
              <a:gd name="T37" fmla="*/ 1 h 26"/>
              <a:gd name="T38" fmla="*/ 18 w 33"/>
              <a:gd name="T39" fmla="*/ 3 h 26"/>
              <a:gd name="T40" fmla="*/ 18 w 33"/>
              <a:gd name="T41" fmla="*/ 3 h 26"/>
              <a:gd name="T42" fmla="*/ 9 w 33"/>
              <a:gd name="T43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3" h="26">
                <a:moveTo>
                  <a:pt x="14" y="16"/>
                </a:moveTo>
                <a:cubicBezTo>
                  <a:pt x="11" y="16"/>
                  <a:pt x="9" y="15"/>
                  <a:pt x="8" y="12"/>
                </a:cubicBezTo>
                <a:cubicBezTo>
                  <a:pt x="6" y="9"/>
                  <a:pt x="8" y="5"/>
                  <a:pt x="11" y="3"/>
                </a:cubicBezTo>
                <a:cubicBezTo>
                  <a:pt x="12" y="3"/>
                  <a:pt x="13" y="3"/>
                  <a:pt x="14" y="3"/>
                </a:cubicBezTo>
                <a:cubicBezTo>
                  <a:pt x="17" y="3"/>
                  <a:pt x="19" y="4"/>
                  <a:pt x="20" y="7"/>
                </a:cubicBezTo>
                <a:cubicBezTo>
                  <a:pt x="22" y="11"/>
                  <a:pt x="20" y="14"/>
                  <a:pt x="17" y="16"/>
                </a:cubicBezTo>
                <a:cubicBezTo>
                  <a:pt x="16" y="16"/>
                  <a:pt x="15" y="16"/>
                  <a:pt x="14" y="16"/>
                </a:cubicBezTo>
                <a:moveTo>
                  <a:pt x="9" y="0"/>
                </a:moveTo>
                <a:cubicBezTo>
                  <a:pt x="7" y="2"/>
                  <a:pt x="4" y="3"/>
                  <a:pt x="2" y="3"/>
                </a:cubicBezTo>
                <a:cubicBezTo>
                  <a:pt x="0" y="7"/>
                  <a:pt x="0" y="11"/>
                  <a:pt x="2" y="16"/>
                </a:cubicBezTo>
                <a:cubicBezTo>
                  <a:pt x="4" y="22"/>
                  <a:pt x="10" y="26"/>
                  <a:pt x="17" y="26"/>
                </a:cubicBezTo>
                <a:cubicBezTo>
                  <a:pt x="17" y="26"/>
                  <a:pt x="18" y="26"/>
                  <a:pt x="19" y="26"/>
                </a:cubicBezTo>
                <a:cubicBezTo>
                  <a:pt x="20" y="25"/>
                  <a:pt x="21" y="25"/>
                  <a:pt x="22" y="25"/>
                </a:cubicBezTo>
                <a:cubicBezTo>
                  <a:pt x="23" y="25"/>
                  <a:pt x="23" y="25"/>
                  <a:pt x="23" y="25"/>
                </a:cubicBezTo>
                <a:cubicBezTo>
                  <a:pt x="28" y="23"/>
                  <a:pt x="31" y="19"/>
                  <a:pt x="33" y="14"/>
                </a:cubicBezTo>
                <a:cubicBezTo>
                  <a:pt x="33" y="14"/>
                  <a:pt x="32" y="14"/>
                  <a:pt x="32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27" y="14"/>
                  <a:pt x="24" y="10"/>
                  <a:pt x="24" y="5"/>
                </a:cubicBezTo>
                <a:cubicBezTo>
                  <a:pt x="24" y="4"/>
                  <a:pt x="24" y="3"/>
                  <a:pt x="25" y="1"/>
                </a:cubicBezTo>
                <a:cubicBezTo>
                  <a:pt x="23" y="2"/>
                  <a:pt x="21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5" y="3"/>
                  <a:pt x="11" y="2"/>
                  <a:pt x="9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3" name="Freeform 257"/>
          <p:cNvSpPr>
            <a:spLocks/>
          </p:cNvSpPr>
          <p:nvPr userDrawn="1"/>
        </p:nvSpPr>
        <p:spPr bwMode="auto">
          <a:xfrm>
            <a:off x="1187842" y="539643"/>
            <a:ext cx="144345" cy="71013"/>
          </a:xfrm>
          <a:custGeom>
            <a:avLst/>
            <a:gdLst>
              <a:gd name="T0" fmla="*/ 8 w 20"/>
              <a:gd name="T1" fmla="*/ 0 h 10"/>
              <a:gd name="T2" fmla="*/ 4 w 20"/>
              <a:gd name="T3" fmla="*/ 0 h 10"/>
              <a:gd name="T4" fmla="*/ 1 w 20"/>
              <a:gd name="T5" fmla="*/ 6 h 10"/>
              <a:gd name="T6" fmla="*/ 0 w 20"/>
              <a:gd name="T7" fmla="*/ 7 h 10"/>
              <a:gd name="T8" fmla="*/ 9 w 20"/>
              <a:gd name="T9" fmla="*/ 10 h 10"/>
              <a:gd name="T10" fmla="*/ 9 w 20"/>
              <a:gd name="T11" fmla="*/ 10 h 10"/>
              <a:gd name="T12" fmla="*/ 16 w 20"/>
              <a:gd name="T13" fmla="*/ 8 h 10"/>
              <a:gd name="T14" fmla="*/ 20 w 20"/>
              <a:gd name="T15" fmla="*/ 5 h 10"/>
              <a:gd name="T16" fmla="*/ 8 w 20"/>
              <a:gd name="T1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" h="10">
                <a:moveTo>
                  <a:pt x="8" y="0"/>
                </a:moveTo>
                <a:cubicBezTo>
                  <a:pt x="7" y="0"/>
                  <a:pt x="5" y="0"/>
                  <a:pt x="4" y="0"/>
                </a:cubicBezTo>
                <a:cubicBezTo>
                  <a:pt x="3" y="2"/>
                  <a:pt x="2" y="5"/>
                  <a:pt x="1" y="6"/>
                </a:cubicBezTo>
                <a:cubicBezTo>
                  <a:pt x="0" y="7"/>
                  <a:pt x="0" y="7"/>
                  <a:pt x="0" y="7"/>
                </a:cubicBezTo>
                <a:cubicBezTo>
                  <a:pt x="2" y="9"/>
                  <a:pt x="6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2" y="10"/>
                  <a:pt x="14" y="9"/>
                  <a:pt x="16" y="8"/>
                </a:cubicBezTo>
                <a:cubicBezTo>
                  <a:pt x="16" y="7"/>
                  <a:pt x="18" y="5"/>
                  <a:pt x="20" y="5"/>
                </a:cubicBezTo>
                <a:cubicBezTo>
                  <a:pt x="16" y="2"/>
                  <a:pt x="12" y="0"/>
                  <a:pt x="8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4" name="Freeform 269"/>
          <p:cNvSpPr>
            <a:spLocks/>
          </p:cNvSpPr>
          <p:nvPr userDrawn="1"/>
        </p:nvSpPr>
        <p:spPr bwMode="auto">
          <a:xfrm>
            <a:off x="499195" y="288135"/>
            <a:ext cx="219526" cy="162740"/>
          </a:xfrm>
          <a:custGeom>
            <a:avLst/>
            <a:gdLst>
              <a:gd name="T0" fmla="*/ 15 w 31"/>
              <a:gd name="T1" fmla="*/ 0 h 23"/>
              <a:gd name="T2" fmla="*/ 11 w 31"/>
              <a:gd name="T3" fmla="*/ 1 h 23"/>
              <a:gd name="T4" fmla="*/ 1 w 31"/>
              <a:gd name="T5" fmla="*/ 19 h 23"/>
              <a:gd name="T6" fmla="*/ 2 w 31"/>
              <a:gd name="T7" fmla="*/ 18 h 23"/>
              <a:gd name="T8" fmla="*/ 12 w 31"/>
              <a:gd name="T9" fmla="*/ 22 h 23"/>
              <a:gd name="T10" fmla="*/ 13 w 31"/>
              <a:gd name="T11" fmla="*/ 23 h 23"/>
              <a:gd name="T12" fmla="*/ 31 w 31"/>
              <a:gd name="T13" fmla="*/ 8 h 23"/>
              <a:gd name="T14" fmla="*/ 28 w 31"/>
              <a:gd name="T15" fmla="*/ 5 h 23"/>
              <a:gd name="T16" fmla="*/ 22 w 31"/>
              <a:gd name="T17" fmla="*/ 7 h 23"/>
              <a:gd name="T18" fmla="*/ 22 w 31"/>
              <a:gd name="T19" fmla="*/ 7 h 23"/>
              <a:gd name="T20" fmla="*/ 15 w 31"/>
              <a:gd name="T21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1" h="23">
                <a:moveTo>
                  <a:pt x="15" y="0"/>
                </a:moveTo>
                <a:cubicBezTo>
                  <a:pt x="13" y="1"/>
                  <a:pt x="12" y="1"/>
                  <a:pt x="11" y="1"/>
                </a:cubicBezTo>
                <a:cubicBezTo>
                  <a:pt x="4" y="4"/>
                  <a:pt x="0" y="11"/>
                  <a:pt x="1" y="19"/>
                </a:cubicBezTo>
                <a:cubicBezTo>
                  <a:pt x="1" y="18"/>
                  <a:pt x="2" y="18"/>
                  <a:pt x="2" y="18"/>
                </a:cubicBezTo>
                <a:cubicBezTo>
                  <a:pt x="6" y="18"/>
                  <a:pt x="9" y="20"/>
                  <a:pt x="12" y="22"/>
                </a:cubicBezTo>
                <a:cubicBezTo>
                  <a:pt x="12" y="23"/>
                  <a:pt x="13" y="23"/>
                  <a:pt x="13" y="23"/>
                </a:cubicBezTo>
                <a:cubicBezTo>
                  <a:pt x="14" y="15"/>
                  <a:pt x="22" y="8"/>
                  <a:pt x="31" y="8"/>
                </a:cubicBezTo>
                <a:cubicBezTo>
                  <a:pt x="30" y="7"/>
                  <a:pt x="29" y="6"/>
                  <a:pt x="28" y="5"/>
                </a:cubicBezTo>
                <a:cubicBezTo>
                  <a:pt x="26" y="6"/>
                  <a:pt x="24" y="7"/>
                  <a:pt x="22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18" y="7"/>
                  <a:pt x="15" y="4"/>
                  <a:pt x="15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5" name="Freeform 270"/>
          <p:cNvSpPr>
            <a:spLocks/>
          </p:cNvSpPr>
          <p:nvPr userDrawn="1"/>
        </p:nvSpPr>
        <p:spPr bwMode="auto">
          <a:xfrm>
            <a:off x="592417" y="344355"/>
            <a:ext cx="156374" cy="168658"/>
          </a:xfrm>
          <a:custGeom>
            <a:avLst/>
            <a:gdLst>
              <a:gd name="T0" fmla="*/ 18 w 22"/>
              <a:gd name="T1" fmla="*/ 0 h 24"/>
              <a:gd name="T2" fmla="*/ 0 w 22"/>
              <a:gd name="T3" fmla="*/ 15 h 24"/>
              <a:gd name="T4" fmla="*/ 2 w 22"/>
              <a:gd name="T5" fmla="*/ 20 h 24"/>
              <a:gd name="T6" fmla="*/ 3 w 22"/>
              <a:gd name="T7" fmla="*/ 20 h 24"/>
              <a:gd name="T8" fmla="*/ 7 w 22"/>
              <a:gd name="T9" fmla="*/ 24 h 24"/>
              <a:gd name="T10" fmla="*/ 10 w 22"/>
              <a:gd name="T11" fmla="*/ 23 h 24"/>
              <a:gd name="T12" fmla="*/ 19 w 22"/>
              <a:gd name="T13" fmla="*/ 2 h 24"/>
              <a:gd name="T14" fmla="*/ 18 w 22"/>
              <a:gd name="T1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" h="24">
                <a:moveTo>
                  <a:pt x="18" y="0"/>
                </a:moveTo>
                <a:cubicBezTo>
                  <a:pt x="9" y="0"/>
                  <a:pt x="1" y="7"/>
                  <a:pt x="0" y="15"/>
                </a:cubicBezTo>
                <a:cubicBezTo>
                  <a:pt x="1" y="17"/>
                  <a:pt x="2" y="18"/>
                  <a:pt x="2" y="20"/>
                </a:cubicBezTo>
                <a:cubicBezTo>
                  <a:pt x="2" y="20"/>
                  <a:pt x="2" y="20"/>
                  <a:pt x="3" y="20"/>
                </a:cubicBezTo>
                <a:cubicBezTo>
                  <a:pt x="4" y="21"/>
                  <a:pt x="6" y="22"/>
                  <a:pt x="7" y="24"/>
                </a:cubicBezTo>
                <a:cubicBezTo>
                  <a:pt x="8" y="24"/>
                  <a:pt x="9" y="23"/>
                  <a:pt x="10" y="23"/>
                </a:cubicBezTo>
                <a:cubicBezTo>
                  <a:pt x="18" y="20"/>
                  <a:pt x="22" y="10"/>
                  <a:pt x="19" y="2"/>
                </a:cubicBezTo>
                <a:cubicBezTo>
                  <a:pt x="18" y="1"/>
                  <a:pt x="18" y="1"/>
                  <a:pt x="18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6" name="Freeform 276"/>
          <p:cNvSpPr>
            <a:spLocks/>
          </p:cNvSpPr>
          <p:nvPr userDrawn="1"/>
        </p:nvSpPr>
        <p:spPr bwMode="auto">
          <a:xfrm>
            <a:off x="1557727" y="365067"/>
            <a:ext cx="159381" cy="218959"/>
          </a:xfrm>
          <a:custGeom>
            <a:avLst/>
            <a:gdLst>
              <a:gd name="T0" fmla="*/ 18 w 22"/>
              <a:gd name="T1" fmla="*/ 0 h 31"/>
              <a:gd name="T2" fmla="*/ 12 w 22"/>
              <a:gd name="T3" fmla="*/ 2 h 31"/>
              <a:gd name="T4" fmla="*/ 4 w 22"/>
              <a:gd name="T5" fmla="*/ 22 h 31"/>
              <a:gd name="T6" fmla="*/ 16 w 22"/>
              <a:gd name="T7" fmla="*/ 31 h 31"/>
              <a:gd name="T8" fmla="*/ 15 w 22"/>
              <a:gd name="T9" fmla="*/ 31 h 31"/>
              <a:gd name="T10" fmla="*/ 14 w 22"/>
              <a:gd name="T11" fmla="*/ 15 h 31"/>
              <a:gd name="T12" fmla="*/ 22 w 22"/>
              <a:gd name="T13" fmla="*/ 1 h 31"/>
              <a:gd name="T14" fmla="*/ 18 w 22"/>
              <a:gd name="T15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" h="31">
                <a:moveTo>
                  <a:pt x="18" y="0"/>
                </a:moveTo>
                <a:cubicBezTo>
                  <a:pt x="16" y="0"/>
                  <a:pt x="14" y="1"/>
                  <a:pt x="12" y="2"/>
                </a:cubicBezTo>
                <a:cubicBezTo>
                  <a:pt x="4" y="5"/>
                  <a:pt x="0" y="14"/>
                  <a:pt x="4" y="22"/>
                </a:cubicBezTo>
                <a:cubicBezTo>
                  <a:pt x="6" y="27"/>
                  <a:pt x="11" y="30"/>
                  <a:pt x="16" y="31"/>
                </a:cubicBezTo>
                <a:cubicBezTo>
                  <a:pt x="16" y="31"/>
                  <a:pt x="15" y="31"/>
                  <a:pt x="15" y="31"/>
                </a:cubicBezTo>
                <a:cubicBezTo>
                  <a:pt x="11" y="26"/>
                  <a:pt x="10" y="19"/>
                  <a:pt x="14" y="15"/>
                </a:cubicBezTo>
                <a:cubicBezTo>
                  <a:pt x="14" y="9"/>
                  <a:pt x="17" y="4"/>
                  <a:pt x="22" y="1"/>
                </a:cubicBezTo>
                <a:cubicBezTo>
                  <a:pt x="21" y="1"/>
                  <a:pt x="19" y="0"/>
                  <a:pt x="18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7" name="Freeform 277"/>
          <p:cNvSpPr>
            <a:spLocks/>
          </p:cNvSpPr>
          <p:nvPr userDrawn="1"/>
        </p:nvSpPr>
        <p:spPr bwMode="auto">
          <a:xfrm>
            <a:off x="1659971" y="373944"/>
            <a:ext cx="135324" cy="97644"/>
          </a:xfrm>
          <a:custGeom>
            <a:avLst/>
            <a:gdLst>
              <a:gd name="T0" fmla="*/ 8 w 19"/>
              <a:gd name="T1" fmla="*/ 0 h 14"/>
              <a:gd name="T2" fmla="*/ 0 w 19"/>
              <a:gd name="T3" fmla="*/ 14 h 14"/>
              <a:gd name="T4" fmla="*/ 2 w 19"/>
              <a:gd name="T5" fmla="*/ 11 h 14"/>
              <a:gd name="T6" fmla="*/ 10 w 19"/>
              <a:gd name="T7" fmla="*/ 8 h 14"/>
              <a:gd name="T8" fmla="*/ 19 w 19"/>
              <a:gd name="T9" fmla="*/ 11 h 14"/>
              <a:gd name="T10" fmla="*/ 18 w 19"/>
              <a:gd name="T11" fmla="*/ 9 h 14"/>
              <a:gd name="T12" fmla="*/ 18 w 19"/>
              <a:gd name="T13" fmla="*/ 8 h 14"/>
              <a:gd name="T14" fmla="*/ 17 w 19"/>
              <a:gd name="T15" fmla="*/ 7 h 14"/>
              <a:gd name="T16" fmla="*/ 8 w 19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14">
                <a:moveTo>
                  <a:pt x="8" y="0"/>
                </a:moveTo>
                <a:cubicBezTo>
                  <a:pt x="3" y="3"/>
                  <a:pt x="0" y="8"/>
                  <a:pt x="0" y="14"/>
                </a:cubicBezTo>
                <a:cubicBezTo>
                  <a:pt x="0" y="13"/>
                  <a:pt x="1" y="12"/>
                  <a:pt x="2" y="11"/>
                </a:cubicBezTo>
                <a:cubicBezTo>
                  <a:pt x="4" y="9"/>
                  <a:pt x="7" y="8"/>
                  <a:pt x="10" y="8"/>
                </a:cubicBezTo>
                <a:cubicBezTo>
                  <a:pt x="14" y="8"/>
                  <a:pt x="17" y="9"/>
                  <a:pt x="19" y="11"/>
                </a:cubicBezTo>
                <a:cubicBezTo>
                  <a:pt x="19" y="10"/>
                  <a:pt x="19" y="10"/>
                  <a:pt x="18" y="9"/>
                </a:cubicBezTo>
                <a:cubicBezTo>
                  <a:pt x="18" y="9"/>
                  <a:pt x="18" y="9"/>
                  <a:pt x="18" y="8"/>
                </a:cubicBezTo>
                <a:cubicBezTo>
                  <a:pt x="17" y="8"/>
                  <a:pt x="17" y="7"/>
                  <a:pt x="17" y="7"/>
                </a:cubicBezTo>
                <a:cubicBezTo>
                  <a:pt x="15" y="3"/>
                  <a:pt x="12" y="1"/>
                  <a:pt x="8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8" name="Freeform 279"/>
          <p:cNvSpPr>
            <a:spLocks/>
          </p:cNvSpPr>
          <p:nvPr userDrawn="1"/>
        </p:nvSpPr>
        <p:spPr bwMode="auto">
          <a:xfrm>
            <a:off x="941252" y="113561"/>
            <a:ext cx="240575" cy="189370"/>
          </a:xfrm>
          <a:custGeom>
            <a:avLst/>
            <a:gdLst>
              <a:gd name="T0" fmla="*/ 17 w 34"/>
              <a:gd name="T1" fmla="*/ 0 h 27"/>
              <a:gd name="T2" fmla="*/ 11 w 34"/>
              <a:gd name="T3" fmla="*/ 1 h 27"/>
              <a:gd name="T4" fmla="*/ 3 w 34"/>
              <a:gd name="T5" fmla="*/ 21 h 27"/>
              <a:gd name="T6" fmla="*/ 9 w 34"/>
              <a:gd name="T7" fmla="*/ 17 h 27"/>
              <a:gd name="T8" fmla="*/ 17 w 34"/>
              <a:gd name="T9" fmla="*/ 24 h 27"/>
              <a:gd name="T10" fmla="*/ 20 w 34"/>
              <a:gd name="T11" fmla="*/ 23 h 27"/>
              <a:gd name="T12" fmla="*/ 24 w 34"/>
              <a:gd name="T13" fmla="*/ 24 h 27"/>
              <a:gd name="T14" fmla="*/ 27 w 34"/>
              <a:gd name="T15" fmla="*/ 27 h 27"/>
              <a:gd name="T16" fmla="*/ 31 w 34"/>
              <a:gd name="T17" fmla="*/ 10 h 27"/>
              <a:gd name="T18" fmla="*/ 17 w 34"/>
              <a:gd name="T19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27">
                <a:moveTo>
                  <a:pt x="17" y="0"/>
                </a:moveTo>
                <a:cubicBezTo>
                  <a:pt x="15" y="0"/>
                  <a:pt x="13" y="1"/>
                  <a:pt x="11" y="1"/>
                </a:cubicBezTo>
                <a:cubicBezTo>
                  <a:pt x="4" y="5"/>
                  <a:pt x="0" y="13"/>
                  <a:pt x="3" y="21"/>
                </a:cubicBezTo>
                <a:cubicBezTo>
                  <a:pt x="4" y="19"/>
                  <a:pt x="7" y="17"/>
                  <a:pt x="9" y="17"/>
                </a:cubicBezTo>
                <a:cubicBezTo>
                  <a:pt x="13" y="17"/>
                  <a:pt x="16" y="20"/>
                  <a:pt x="17" y="24"/>
                </a:cubicBezTo>
                <a:cubicBezTo>
                  <a:pt x="18" y="24"/>
                  <a:pt x="19" y="23"/>
                  <a:pt x="20" y="23"/>
                </a:cubicBezTo>
                <a:cubicBezTo>
                  <a:pt x="21" y="23"/>
                  <a:pt x="23" y="24"/>
                  <a:pt x="24" y="24"/>
                </a:cubicBezTo>
                <a:cubicBezTo>
                  <a:pt x="25" y="25"/>
                  <a:pt x="26" y="26"/>
                  <a:pt x="27" y="27"/>
                </a:cubicBezTo>
                <a:cubicBezTo>
                  <a:pt x="32" y="22"/>
                  <a:pt x="34" y="16"/>
                  <a:pt x="31" y="10"/>
                </a:cubicBezTo>
                <a:cubicBezTo>
                  <a:pt x="29" y="4"/>
                  <a:pt x="23" y="0"/>
                  <a:pt x="17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9" name="Freeform 280"/>
          <p:cNvSpPr>
            <a:spLocks/>
          </p:cNvSpPr>
          <p:nvPr userDrawn="1"/>
        </p:nvSpPr>
        <p:spPr bwMode="auto">
          <a:xfrm>
            <a:off x="2207281" y="625451"/>
            <a:ext cx="228547" cy="216000"/>
          </a:xfrm>
          <a:custGeom>
            <a:avLst/>
            <a:gdLst>
              <a:gd name="T0" fmla="*/ 15 w 32"/>
              <a:gd name="T1" fmla="*/ 0 h 31"/>
              <a:gd name="T2" fmla="*/ 9 w 32"/>
              <a:gd name="T3" fmla="*/ 2 h 31"/>
              <a:gd name="T4" fmla="*/ 0 w 32"/>
              <a:gd name="T5" fmla="*/ 16 h 31"/>
              <a:gd name="T6" fmla="*/ 3 w 32"/>
              <a:gd name="T7" fmla="*/ 25 h 31"/>
              <a:gd name="T8" fmla="*/ 15 w 32"/>
              <a:gd name="T9" fmla="*/ 31 h 31"/>
              <a:gd name="T10" fmla="*/ 21 w 32"/>
              <a:gd name="T11" fmla="*/ 29 h 31"/>
              <a:gd name="T12" fmla="*/ 29 w 32"/>
              <a:gd name="T13" fmla="*/ 10 h 31"/>
              <a:gd name="T14" fmla="*/ 26 w 32"/>
              <a:gd name="T15" fmla="*/ 6 h 31"/>
              <a:gd name="T16" fmla="*/ 22 w 32"/>
              <a:gd name="T17" fmla="*/ 2 h 31"/>
              <a:gd name="T18" fmla="*/ 15 w 32"/>
              <a:gd name="T19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2" h="31">
                <a:moveTo>
                  <a:pt x="15" y="0"/>
                </a:moveTo>
                <a:cubicBezTo>
                  <a:pt x="13" y="0"/>
                  <a:pt x="11" y="1"/>
                  <a:pt x="9" y="2"/>
                </a:cubicBezTo>
                <a:cubicBezTo>
                  <a:pt x="3" y="4"/>
                  <a:pt x="0" y="10"/>
                  <a:pt x="0" y="16"/>
                </a:cubicBezTo>
                <a:cubicBezTo>
                  <a:pt x="2" y="18"/>
                  <a:pt x="4" y="21"/>
                  <a:pt x="3" y="25"/>
                </a:cubicBezTo>
                <a:cubicBezTo>
                  <a:pt x="6" y="28"/>
                  <a:pt x="10" y="31"/>
                  <a:pt x="15" y="31"/>
                </a:cubicBezTo>
                <a:cubicBezTo>
                  <a:pt x="17" y="31"/>
                  <a:pt x="19" y="30"/>
                  <a:pt x="21" y="29"/>
                </a:cubicBezTo>
                <a:cubicBezTo>
                  <a:pt x="28" y="26"/>
                  <a:pt x="32" y="17"/>
                  <a:pt x="29" y="10"/>
                </a:cubicBezTo>
                <a:cubicBezTo>
                  <a:pt x="28" y="8"/>
                  <a:pt x="27" y="7"/>
                  <a:pt x="26" y="6"/>
                </a:cubicBezTo>
                <a:cubicBezTo>
                  <a:pt x="24" y="6"/>
                  <a:pt x="23" y="4"/>
                  <a:pt x="22" y="2"/>
                </a:cubicBezTo>
                <a:cubicBezTo>
                  <a:pt x="20" y="1"/>
                  <a:pt x="17" y="0"/>
                  <a:pt x="15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0" name="Freeform 284"/>
          <p:cNvSpPr>
            <a:spLocks/>
          </p:cNvSpPr>
          <p:nvPr userDrawn="1"/>
        </p:nvSpPr>
        <p:spPr bwMode="auto">
          <a:xfrm>
            <a:off x="0" y="42547"/>
            <a:ext cx="114273" cy="210083"/>
          </a:xfrm>
          <a:custGeom>
            <a:avLst/>
            <a:gdLst>
              <a:gd name="T0" fmla="*/ 0 w 16"/>
              <a:gd name="T1" fmla="*/ 0 h 30"/>
              <a:gd name="T2" fmla="*/ 0 w 16"/>
              <a:gd name="T3" fmla="*/ 12 h 30"/>
              <a:gd name="T4" fmla="*/ 2 w 16"/>
              <a:gd name="T5" fmla="*/ 14 h 30"/>
              <a:gd name="T6" fmla="*/ 1 w 16"/>
              <a:gd name="T7" fmla="*/ 19 h 30"/>
              <a:gd name="T8" fmla="*/ 0 w 16"/>
              <a:gd name="T9" fmla="*/ 19 h 30"/>
              <a:gd name="T10" fmla="*/ 0 w 16"/>
              <a:gd name="T11" fmla="*/ 30 h 30"/>
              <a:gd name="T12" fmla="*/ 5 w 16"/>
              <a:gd name="T13" fmla="*/ 29 h 30"/>
              <a:gd name="T14" fmla="*/ 13 w 16"/>
              <a:gd name="T15" fmla="*/ 10 h 30"/>
              <a:gd name="T16" fmla="*/ 0 w 16"/>
              <a:gd name="T17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" h="30">
                <a:moveTo>
                  <a:pt x="0" y="0"/>
                </a:moveTo>
                <a:cubicBezTo>
                  <a:pt x="0" y="12"/>
                  <a:pt x="0" y="12"/>
                  <a:pt x="0" y="12"/>
                </a:cubicBezTo>
                <a:cubicBezTo>
                  <a:pt x="1" y="13"/>
                  <a:pt x="2" y="13"/>
                  <a:pt x="2" y="14"/>
                </a:cubicBezTo>
                <a:cubicBezTo>
                  <a:pt x="3" y="16"/>
                  <a:pt x="2" y="18"/>
                  <a:pt x="1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30"/>
                  <a:pt x="0" y="30"/>
                  <a:pt x="0" y="30"/>
                </a:cubicBezTo>
                <a:cubicBezTo>
                  <a:pt x="2" y="30"/>
                  <a:pt x="3" y="29"/>
                  <a:pt x="5" y="29"/>
                </a:cubicBezTo>
                <a:cubicBezTo>
                  <a:pt x="12" y="26"/>
                  <a:pt x="16" y="17"/>
                  <a:pt x="13" y="10"/>
                </a:cubicBezTo>
                <a:cubicBezTo>
                  <a:pt x="11" y="4"/>
                  <a:pt x="6" y="0"/>
                  <a:pt x="0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1" name="Freeform 296"/>
          <p:cNvSpPr>
            <a:spLocks/>
          </p:cNvSpPr>
          <p:nvPr userDrawn="1"/>
        </p:nvSpPr>
        <p:spPr bwMode="auto">
          <a:xfrm>
            <a:off x="427022" y="36629"/>
            <a:ext cx="78187" cy="35507"/>
          </a:xfrm>
          <a:custGeom>
            <a:avLst/>
            <a:gdLst>
              <a:gd name="T0" fmla="*/ 11 w 11"/>
              <a:gd name="T1" fmla="*/ 0 h 5"/>
              <a:gd name="T2" fmla="*/ 0 w 11"/>
              <a:gd name="T3" fmla="*/ 0 h 5"/>
              <a:gd name="T4" fmla="*/ 0 w 11"/>
              <a:gd name="T5" fmla="*/ 5 h 5"/>
              <a:gd name="T6" fmla="*/ 1 w 11"/>
              <a:gd name="T7" fmla="*/ 5 h 5"/>
              <a:gd name="T8" fmla="*/ 6 w 11"/>
              <a:gd name="T9" fmla="*/ 4 h 5"/>
              <a:gd name="T10" fmla="*/ 11 w 11"/>
              <a:gd name="T1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" h="5">
                <a:moveTo>
                  <a:pt x="11" y="0"/>
                </a:moveTo>
                <a:cubicBezTo>
                  <a:pt x="0" y="0"/>
                  <a:pt x="0" y="0"/>
                  <a:pt x="0" y="0"/>
                </a:cubicBezTo>
                <a:cubicBezTo>
                  <a:pt x="1" y="2"/>
                  <a:pt x="1" y="3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3" y="5"/>
                  <a:pt x="5" y="4"/>
                  <a:pt x="6" y="4"/>
                </a:cubicBezTo>
                <a:cubicBezTo>
                  <a:pt x="8" y="3"/>
                  <a:pt x="10" y="2"/>
                  <a:pt x="11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2" name="Freeform 298"/>
          <p:cNvSpPr>
            <a:spLocks/>
          </p:cNvSpPr>
          <p:nvPr userDrawn="1"/>
        </p:nvSpPr>
        <p:spPr bwMode="auto">
          <a:xfrm>
            <a:off x="2904950" y="891752"/>
            <a:ext cx="141338" cy="159781"/>
          </a:xfrm>
          <a:custGeom>
            <a:avLst/>
            <a:gdLst>
              <a:gd name="T0" fmla="*/ 5 w 20"/>
              <a:gd name="T1" fmla="*/ 0 h 23"/>
              <a:gd name="T2" fmla="*/ 0 w 20"/>
              <a:gd name="T3" fmla="*/ 0 h 23"/>
              <a:gd name="T4" fmla="*/ 9 w 20"/>
              <a:gd name="T5" fmla="*/ 15 h 23"/>
              <a:gd name="T6" fmla="*/ 9 w 20"/>
              <a:gd name="T7" fmla="*/ 21 h 23"/>
              <a:gd name="T8" fmla="*/ 15 w 20"/>
              <a:gd name="T9" fmla="*/ 23 h 23"/>
              <a:gd name="T10" fmla="*/ 18 w 20"/>
              <a:gd name="T11" fmla="*/ 9 h 23"/>
              <a:gd name="T12" fmla="*/ 5 w 20"/>
              <a:gd name="T1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0" h="23">
                <a:moveTo>
                  <a:pt x="5" y="0"/>
                </a:moveTo>
                <a:cubicBezTo>
                  <a:pt x="3" y="0"/>
                  <a:pt x="2" y="0"/>
                  <a:pt x="0" y="0"/>
                </a:cubicBezTo>
                <a:cubicBezTo>
                  <a:pt x="6" y="3"/>
                  <a:pt x="9" y="9"/>
                  <a:pt x="9" y="15"/>
                </a:cubicBezTo>
                <a:cubicBezTo>
                  <a:pt x="9" y="17"/>
                  <a:pt x="9" y="19"/>
                  <a:pt x="9" y="21"/>
                </a:cubicBezTo>
                <a:cubicBezTo>
                  <a:pt x="11" y="21"/>
                  <a:pt x="13" y="22"/>
                  <a:pt x="15" y="23"/>
                </a:cubicBezTo>
                <a:cubicBezTo>
                  <a:pt x="18" y="20"/>
                  <a:pt x="20" y="14"/>
                  <a:pt x="18" y="9"/>
                </a:cubicBezTo>
                <a:cubicBezTo>
                  <a:pt x="16" y="3"/>
                  <a:pt x="10" y="0"/>
                  <a:pt x="5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3" name="Freeform 299"/>
          <p:cNvSpPr>
            <a:spLocks/>
          </p:cNvSpPr>
          <p:nvPr userDrawn="1"/>
        </p:nvSpPr>
        <p:spPr bwMode="auto">
          <a:xfrm>
            <a:off x="2817741" y="891752"/>
            <a:ext cx="150360" cy="147945"/>
          </a:xfrm>
          <a:custGeom>
            <a:avLst/>
            <a:gdLst>
              <a:gd name="T0" fmla="*/ 12 w 21"/>
              <a:gd name="T1" fmla="*/ 0 h 21"/>
              <a:gd name="T2" fmla="*/ 11 w 21"/>
              <a:gd name="T3" fmla="*/ 1 h 21"/>
              <a:gd name="T4" fmla="*/ 3 w 21"/>
              <a:gd name="T5" fmla="*/ 19 h 21"/>
              <a:gd name="T6" fmla="*/ 3 w 21"/>
              <a:gd name="T7" fmla="*/ 19 h 21"/>
              <a:gd name="T8" fmla="*/ 8 w 21"/>
              <a:gd name="T9" fmla="*/ 18 h 21"/>
              <a:gd name="T10" fmla="*/ 11 w 21"/>
              <a:gd name="T11" fmla="*/ 19 h 21"/>
              <a:gd name="T12" fmla="*/ 15 w 21"/>
              <a:gd name="T13" fmla="*/ 21 h 21"/>
              <a:gd name="T14" fmla="*/ 19 w 21"/>
              <a:gd name="T15" fmla="*/ 20 h 21"/>
              <a:gd name="T16" fmla="*/ 21 w 21"/>
              <a:gd name="T17" fmla="*/ 21 h 21"/>
              <a:gd name="T18" fmla="*/ 21 w 21"/>
              <a:gd name="T19" fmla="*/ 15 h 21"/>
              <a:gd name="T20" fmla="*/ 12 w 21"/>
              <a:gd name="T21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1" h="21">
                <a:moveTo>
                  <a:pt x="12" y="0"/>
                </a:moveTo>
                <a:cubicBezTo>
                  <a:pt x="12" y="0"/>
                  <a:pt x="12" y="0"/>
                  <a:pt x="11" y="1"/>
                </a:cubicBezTo>
                <a:cubicBezTo>
                  <a:pt x="4" y="3"/>
                  <a:pt x="0" y="12"/>
                  <a:pt x="3" y="19"/>
                </a:cubicBezTo>
                <a:cubicBezTo>
                  <a:pt x="3" y="19"/>
                  <a:pt x="3" y="19"/>
                  <a:pt x="3" y="19"/>
                </a:cubicBezTo>
                <a:cubicBezTo>
                  <a:pt x="5" y="19"/>
                  <a:pt x="6" y="18"/>
                  <a:pt x="8" y="18"/>
                </a:cubicBezTo>
                <a:cubicBezTo>
                  <a:pt x="9" y="18"/>
                  <a:pt x="10" y="18"/>
                  <a:pt x="11" y="19"/>
                </a:cubicBezTo>
                <a:cubicBezTo>
                  <a:pt x="12" y="19"/>
                  <a:pt x="14" y="20"/>
                  <a:pt x="15" y="21"/>
                </a:cubicBezTo>
                <a:cubicBezTo>
                  <a:pt x="16" y="21"/>
                  <a:pt x="17" y="20"/>
                  <a:pt x="19" y="20"/>
                </a:cubicBezTo>
                <a:cubicBezTo>
                  <a:pt x="19" y="20"/>
                  <a:pt x="20" y="20"/>
                  <a:pt x="21" y="21"/>
                </a:cubicBezTo>
                <a:cubicBezTo>
                  <a:pt x="21" y="19"/>
                  <a:pt x="21" y="17"/>
                  <a:pt x="21" y="15"/>
                </a:cubicBezTo>
                <a:cubicBezTo>
                  <a:pt x="21" y="9"/>
                  <a:pt x="18" y="3"/>
                  <a:pt x="12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4" name="Freeform 304"/>
          <p:cNvSpPr>
            <a:spLocks/>
          </p:cNvSpPr>
          <p:nvPr userDrawn="1"/>
        </p:nvSpPr>
        <p:spPr bwMode="auto">
          <a:xfrm>
            <a:off x="1672752" y="-14446"/>
            <a:ext cx="201482" cy="103561"/>
          </a:xfrm>
          <a:custGeom>
            <a:avLst/>
            <a:gdLst>
              <a:gd name="T0" fmla="*/ 28 w 28"/>
              <a:gd name="T1" fmla="*/ 0 h 15"/>
              <a:gd name="T2" fmla="*/ 0 w 28"/>
              <a:gd name="T3" fmla="*/ 0 h 15"/>
              <a:gd name="T4" fmla="*/ 1 w 28"/>
              <a:gd name="T5" fmla="*/ 6 h 15"/>
              <a:gd name="T6" fmla="*/ 14 w 28"/>
              <a:gd name="T7" fmla="*/ 15 h 15"/>
              <a:gd name="T8" fmla="*/ 18 w 28"/>
              <a:gd name="T9" fmla="*/ 14 h 15"/>
              <a:gd name="T10" fmla="*/ 18 w 28"/>
              <a:gd name="T11" fmla="*/ 12 h 15"/>
              <a:gd name="T12" fmla="*/ 26 w 28"/>
              <a:gd name="T13" fmla="*/ 7 h 15"/>
              <a:gd name="T14" fmla="*/ 27 w 28"/>
              <a:gd name="T15" fmla="*/ 7 h 15"/>
              <a:gd name="T16" fmla="*/ 28 w 28"/>
              <a:gd name="T17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" h="15">
                <a:moveTo>
                  <a:pt x="28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"/>
                  <a:pt x="0" y="4"/>
                  <a:pt x="1" y="6"/>
                </a:cubicBezTo>
                <a:cubicBezTo>
                  <a:pt x="3" y="11"/>
                  <a:pt x="9" y="15"/>
                  <a:pt x="14" y="15"/>
                </a:cubicBezTo>
                <a:cubicBezTo>
                  <a:pt x="15" y="15"/>
                  <a:pt x="16" y="14"/>
                  <a:pt x="18" y="14"/>
                </a:cubicBezTo>
                <a:cubicBezTo>
                  <a:pt x="18" y="13"/>
                  <a:pt x="18" y="13"/>
                  <a:pt x="18" y="12"/>
                </a:cubicBezTo>
                <a:cubicBezTo>
                  <a:pt x="19" y="9"/>
                  <a:pt x="23" y="7"/>
                  <a:pt x="26" y="7"/>
                </a:cubicBezTo>
                <a:cubicBezTo>
                  <a:pt x="26" y="7"/>
                  <a:pt x="27" y="7"/>
                  <a:pt x="27" y="7"/>
                </a:cubicBezTo>
                <a:cubicBezTo>
                  <a:pt x="28" y="5"/>
                  <a:pt x="28" y="2"/>
                  <a:pt x="28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5" name="Freeform 305"/>
          <p:cNvSpPr>
            <a:spLocks/>
          </p:cNvSpPr>
          <p:nvPr userDrawn="1"/>
        </p:nvSpPr>
        <p:spPr bwMode="auto">
          <a:xfrm>
            <a:off x="2029856" y="196410"/>
            <a:ext cx="213511" cy="198247"/>
          </a:xfrm>
          <a:custGeom>
            <a:avLst/>
            <a:gdLst>
              <a:gd name="T0" fmla="*/ 14 w 30"/>
              <a:gd name="T1" fmla="*/ 0 h 28"/>
              <a:gd name="T2" fmla="*/ 12 w 30"/>
              <a:gd name="T3" fmla="*/ 0 h 28"/>
              <a:gd name="T4" fmla="*/ 9 w 30"/>
              <a:gd name="T5" fmla="*/ 11 h 28"/>
              <a:gd name="T6" fmla="*/ 8 w 30"/>
              <a:gd name="T7" fmla="*/ 11 h 28"/>
              <a:gd name="T8" fmla="*/ 8 w 30"/>
              <a:gd name="T9" fmla="*/ 12 h 28"/>
              <a:gd name="T10" fmla="*/ 3 w 30"/>
              <a:gd name="T11" fmla="*/ 17 h 28"/>
              <a:gd name="T12" fmla="*/ 3 w 30"/>
              <a:gd name="T13" fmla="*/ 17 h 28"/>
              <a:gd name="T14" fmla="*/ 0 w 30"/>
              <a:gd name="T15" fmla="*/ 16 h 28"/>
              <a:gd name="T16" fmla="*/ 1 w 30"/>
              <a:gd name="T17" fmla="*/ 19 h 28"/>
              <a:gd name="T18" fmla="*/ 14 w 30"/>
              <a:gd name="T19" fmla="*/ 28 h 28"/>
              <a:gd name="T20" fmla="*/ 19 w 30"/>
              <a:gd name="T21" fmla="*/ 27 h 28"/>
              <a:gd name="T22" fmla="*/ 27 w 30"/>
              <a:gd name="T23" fmla="*/ 9 h 28"/>
              <a:gd name="T24" fmla="*/ 14 w 30"/>
              <a:gd name="T25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" h="28">
                <a:moveTo>
                  <a:pt x="14" y="0"/>
                </a:moveTo>
                <a:cubicBezTo>
                  <a:pt x="13" y="0"/>
                  <a:pt x="12" y="0"/>
                  <a:pt x="12" y="0"/>
                </a:cubicBezTo>
                <a:cubicBezTo>
                  <a:pt x="13" y="4"/>
                  <a:pt x="12" y="8"/>
                  <a:pt x="9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8" y="12"/>
                  <a:pt x="8" y="12"/>
                </a:cubicBezTo>
                <a:cubicBezTo>
                  <a:pt x="8" y="15"/>
                  <a:pt x="6" y="17"/>
                  <a:pt x="3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2" y="17"/>
                  <a:pt x="1" y="17"/>
                  <a:pt x="0" y="16"/>
                </a:cubicBezTo>
                <a:cubicBezTo>
                  <a:pt x="0" y="17"/>
                  <a:pt x="0" y="18"/>
                  <a:pt x="1" y="19"/>
                </a:cubicBezTo>
                <a:cubicBezTo>
                  <a:pt x="3" y="25"/>
                  <a:pt x="8" y="28"/>
                  <a:pt x="14" y="28"/>
                </a:cubicBezTo>
                <a:cubicBezTo>
                  <a:pt x="16" y="28"/>
                  <a:pt x="17" y="28"/>
                  <a:pt x="19" y="27"/>
                </a:cubicBezTo>
                <a:cubicBezTo>
                  <a:pt x="26" y="24"/>
                  <a:pt x="30" y="16"/>
                  <a:pt x="27" y="9"/>
                </a:cubicBezTo>
                <a:cubicBezTo>
                  <a:pt x="25" y="3"/>
                  <a:pt x="19" y="0"/>
                  <a:pt x="14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6" name="Freeform 309"/>
          <p:cNvSpPr>
            <a:spLocks/>
          </p:cNvSpPr>
          <p:nvPr userDrawn="1"/>
        </p:nvSpPr>
        <p:spPr bwMode="auto">
          <a:xfrm>
            <a:off x="9022" y="1019585"/>
            <a:ext cx="177424" cy="183452"/>
          </a:xfrm>
          <a:custGeom>
            <a:avLst/>
            <a:gdLst>
              <a:gd name="T0" fmla="*/ 11 w 25"/>
              <a:gd name="T1" fmla="*/ 0 h 26"/>
              <a:gd name="T2" fmla="*/ 7 w 25"/>
              <a:gd name="T3" fmla="*/ 1 h 26"/>
              <a:gd name="T4" fmla="*/ 0 w 25"/>
              <a:gd name="T5" fmla="*/ 9 h 26"/>
              <a:gd name="T6" fmla="*/ 0 w 25"/>
              <a:gd name="T7" fmla="*/ 9 h 26"/>
              <a:gd name="T8" fmla="*/ 3 w 25"/>
              <a:gd name="T9" fmla="*/ 10 h 26"/>
              <a:gd name="T10" fmla="*/ 7 w 25"/>
              <a:gd name="T11" fmla="*/ 20 h 26"/>
              <a:gd name="T12" fmla="*/ 4 w 25"/>
              <a:gd name="T13" fmla="*/ 23 h 26"/>
              <a:gd name="T14" fmla="*/ 9 w 25"/>
              <a:gd name="T15" fmla="*/ 26 h 26"/>
              <a:gd name="T16" fmla="*/ 8 w 25"/>
              <a:gd name="T17" fmla="*/ 23 h 26"/>
              <a:gd name="T18" fmla="*/ 12 w 25"/>
              <a:gd name="T19" fmla="*/ 20 h 26"/>
              <a:gd name="T20" fmla="*/ 12 w 25"/>
              <a:gd name="T21" fmla="*/ 20 h 26"/>
              <a:gd name="T22" fmla="*/ 16 w 25"/>
              <a:gd name="T23" fmla="*/ 24 h 26"/>
              <a:gd name="T24" fmla="*/ 15 w 25"/>
              <a:gd name="T25" fmla="*/ 26 h 26"/>
              <a:gd name="T26" fmla="*/ 18 w 25"/>
              <a:gd name="T27" fmla="*/ 25 h 26"/>
              <a:gd name="T28" fmla="*/ 25 w 25"/>
              <a:gd name="T29" fmla="*/ 17 h 26"/>
              <a:gd name="T30" fmla="*/ 11 w 25"/>
              <a:gd name="T31" fmla="*/ 2 h 26"/>
              <a:gd name="T32" fmla="*/ 11 w 25"/>
              <a:gd name="T33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5" h="26">
                <a:moveTo>
                  <a:pt x="11" y="0"/>
                </a:moveTo>
                <a:cubicBezTo>
                  <a:pt x="10" y="0"/>
                  <a:pt x="8" y="0"/>
                  <a:pt x="7" y="1"/>
                </a:cubicBezTo>
                <a:cubicBezTo>
                  <a:pt x="3" y="2"/>
                  <a:pt x="1" y="5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1" y="9"/>
                  <a:pt x="2" y="9"/>
                  <a:pt x="3" y="10"/>
                </a:cubicBezTo>
                <a:cubicBezTo>
                  <a:pt x="7" y="11"/>
                  <a:pt x="9" y="16"/>
                  <a:pt x="7" y="20"/>
                </a:cubicBezTo>
                <a:cubicBezTo>
                  <a:pt x="6" y="21"/>
                  <a:pt x="5" y="22"/>
                  <a:pt x="4" y="23"/>
                </a:cubicBezTo>
                <a:cubicBezTo>
                  <a:pt x="6" y="24"/>
                  <a:pt x="7" y="25"/>
                  <a:pt x="9" y="26"/>
                </a:cubicBezTo>
                <a:cubicBezTo>
                  <a:pt x="9" y="25"/>
                  <a:pt x="8" y="24"/>
                  <a:pt x="8" y="23"/>
                </a:cubicBezTo>
                <a:cubicBezTo>
                  <a:pt x="8" y="21"/>
                  <a:pt x="10" y="20"/>
                  <a:pt x="12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5" y="20"/>
                  <a:pt x="16" y="21"/>
                  <a:pt x="16" y="24"/>
                </a:cubicBezTo>
                <a:cubicBezTo>
                  <a:pt x="16" y="24"/>
                  <a:pt x="16" y="25"/>
                  <a:pt x="15" y="26"/>
                </a:cubicBezTo>
                <a:cubicBezTo>
                  <a:pt x="16" y="26"/>
                  <a:pt x="17" y="25"/>
                  <a:pt x="18" y="25"/>
                </a:cubicBezTo>
                <a:cubicBezTo>
                  <a:pt x="21" y="23"/>
                  <a:pt x="24" y="21"/>
                  <a:pt x="25" y="17"/>
                </a:cubicBezTo>
                <a:cubicBezTo>
                  <a:pt x="17" y="17"/>
                  <a:pt x="11" y="10"/>
                  <a:pt x="11" y="2"/>
                </a:cubicBezTo>
                <a:cubicBezTo>
                  <a:pt x="11" y="1"/>
                  <a:pt x="11" y="0"/>
                  <a:pt x="11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7" name="Freeform 310"/>
          <p:cNvSpPr>
            <a:spLocks/>
          </p:cNvSpPr>
          <p:nvPr userDrawn="1"/>
        </p:nvSpPr>
        <p:spPr bwMode="auto">
          <a:xfrm>
            <a:off x="2739554" y="456793"/>
            <a:ext cx="108259" cy="127233"/>
          </a:xfrm>
          <a:custGeom>
            <a:avLst/>
            <a:gdLst>
              <a:gd name="T0" fmla="*/ 2 w 15"/>
              <a:gd name="T1" fmla="*/ 0 h 18"/>
              <a:gd name="T2" fmla="*/ 0 w 15"/>
              <a:gd name="T3" fmla="*/ 1 h 18"/>
              <a:gd name="T4" fmla="*/ 0 w 15"/>
              <a:gd name="T5" fmla="*/ 3 h 18"/>
              <a:gd name="T6" fmla="*/ 14 w 15"/>
              <a:gd name="T7" fmla="*/ 18 h 18"/>
              <a:gd name="T8" fmla="*/ 14 w 15"/>
              <a:gd name="T9" fmla="*/ 8 h 18"/>
              <a:gd name="T10" fmla="*/ 2 w 15"/>
              <a:gd name="T11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" h="18">
                <a:moveTo>
                  <a:pt x="2" y="0"/>
                </a:move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2"/>
                  <a:pt x="0" y="3"/>
                </a:cubicBezTo>
                <a:cubicBezTo>
                  <a:pt x="0" y="11"/>
                  <a:pt x="6" y="18"/>
                  <a:pt x="14" y="18"/>
                </a:cubicBezTo>
                <a:cubicBezTo>
                  <a:pt x="15" y="15"/>
                  <a:pt x="15" y="12"/>
                  <a:pt x="14" y="8"/>
                </a:cubicBezTo>
                <a:cubicBezTo>
                  <a:pt x="12" y="3"/>
                  <a:pt x="7" y="0"/>
                  <a:pt x="2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8" name="Freeform 324"/>
          <p:cNvSpPr>
            <a:spLocks/>
          </p:cNvSpPr>
          <p:nvPr userDrawn="1"/>
        </p:nvSpPr>
        <p:spPr bwMode="auto">
          <a:xfrm>
            <a:off x="2483942" y="36629"/>
            <a:ext cx="171410" cy="159781"/>
          </a:xfrm>
          <a:custGeom>
            <a:avLst/>
            <a:gdLst>
              <a:gd name="T0" fmla="*/ 17 w 24"/>
              <a:gd name="T1" fmla="*/ 0 h 23"/>
              <a:gd name="T2" fmla="*/ 7 w 24"/>
              <a:gd name="T3" fmla="*/ 0 h 23"/>
              <a:gd name="T4" fmla="*/ 7 w 24"/>
              <a:gd name="T5" fmla="*/ 0 h 23"/>
              <a:gd name="T6" fmla="*/ 1 w 24"/>
              <a:gd name="T7" fmla="*/ 6 h 23"/>
              <a:gd name="T8" fmla="*/ 1 w 24"/>
              <a:gd name="T9" fmla="*/ 9 h 23"/>
              <a:gd name="T10" fmla="*/ 0 w 24"/>
              <a:gd name="T11" fmla="*/ 10 h 23"/>
              <a:gd name="T12" fmla="*/ 1 w 24"/>
              <a:gd name="T13" fmla="*/ 16 h 23"/>
              <a:gd name="T14" fmla="*/ 12 w 24"/>
              <a:gd name="T15" fmla="*/ 23 h 23"/>
              <a:gd name="T16" fmla="*/ 14 w 24"/>
              <a:gd name="T17" fmla="*/ 23 h 23"/>
              <a:gd name="T18" fmla="*/ 17 w 24"/>
              <a:gd name="T19" fmla="*/ 19 h 23"/>
              <a:gd name="T20" fmla="*/ 23 w 24"/>
              <a:gd name="T21" fmla="*/ 16 h 23"/>
              <a:gd name="T22" fmla="*/ 23 w 24"/>
              <a:gd name="T23" fmla="*/ 16 h 23"/>
              <a:gd name="T24" fmla="*/ 23 w 24"/>
              <a:gd name="T25" fmla="*/ 7 h 23"/>
              <a:gd name="T26" fmla="*/ 17 w 24"/>
              <a:gd name="T2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4" h="23">
                <a:moveTo>
                  <a:pt x="17" y="0"/>
                </a:move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4" y="1"/>
                  <a:pt x="2" y="4"/>
                  <a:pt x="1" y="6"/>
                </a:cubicBezTo>
                <a:cubicBezTo>
                  <a:pt x="1" y="7"/>
                  <a:pt x="1" y="8"/>
                  <a:pt x="1" y="9"/>
                </a:cubicBezTo>
                <a:cubicBezTo>
                  <a:pt x="0" y="9"/>
                  <a:pt x="0" y="10"/>
                  <a:pt x="0" y="10"/>
                </a:cubicBezTo>
                <a:cubicBezTo>
                  <a:pt x="0" y="12"/>
                  <a:pt x="0" y="14"/>
                  <a:pt x="1" y="16"/>
                </a:cubicBezTo>
                <a:cubicBezTo>
                  <a:pt x="3" y="21"/>
                  <a:pt x="7" y="23"/>
                  <a:pt x="12" y="23"/>
                </a:cubicBezTo>
                <a:cubicBezTo>
                  <a:pt x="12" y="23"/>
                  <a:pt x="13" y="23"/>
                  <a:pt x="14" y="23"/>
                </a:cubicBezTo>
                <a:cubicBezTo>
                  <a:pt x="14" y="22"/>
                  <a:pt x="15" y="20"/>
                  <a:pt x="17" y="19"/>
                </a:cubicBezTo>
                <a:cubicBezTo>
                  <a:pt x="18" y="17"/>
                  <a:pt x="20" y="16"/>
                  <a:pt x="23" y="16"/>
                </a:cubicBezTo>
                <a:cubicBezTo>
                  <a:pt x="23" y="16"/>
                  <a:pt x="23" y="16"/>
                  <a:pt x="23" y="16"/>
                </a:cubicBezTo>
                <a:cubicBezTo>
                  <a:pt x="24" y="13"/>
                  <a:pt x="24" y="10"/>
                  <a:pt x="23" y="7"/>
                </a:cubicBezTo>
                <a:cubicBezTo>
                  <a:pt x="22" y="4"/>
                  <a:pt x="19" y="1"/>
                  <a:pt x="17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9" name="Freeform 325"/>
          <p:cNvSpPr>
            <a:spLocks/>
          </p:cNvSpPr>
          <p:nvPr userDrawn="1"/>
        </p:nvSpPr>
        <p:spPr bwMode="auto">
          <a:xfrm>
            <a:off x="3301900" y="723095"/>
            <a:ext cx="171410" cy="159781"/>
          </a:xfrm>
          <a:custGeom>
            <a:avLst/>
            <a:gdLst>
              <a:gd name="T0" fmla="*/ 11 w 24"/>
              <a:gd name="T1" fmla="*/ 0 h 23"/>
              <a:gd name="T2" fmla="*/ 7 w 24"/>
              <a:gd name="T3" fmla="*/ 1 h 23"/>
              <a:gd name="T4" fmla="*/ 0 w 24"/>
              <a:gd name="T5" fmla="*/ 7 h 23"/>
              <a:gd name="T6" fmla="*/ 0 w 24"/>
              <a:gd name="T7" fmla="*/ 7 h 23"/>
              <a:gd name="T8" fmla="*/ 1 w 24"/>
              <a:gd name="T9" fmla="*/ 19 h 23"/>
              <a:gd name="T10" fmla="*/ 6 w 24"/>
              <a:gd name="T11" fmla="*/ 23 h 23"/>
              <a:gd name="T12" fmla="*/ 6 w 24"/>
              <a:gd name="T13" fmla="*/ 20 h 23"/>
              <a:gd name="T14" fmla="*/ 11 w 24"/>
              <a:gd name="T15" fmla="*/ 16 h 23"/>
              <a:gd name="T16" fmla="*/ 13 w 24"/>
              <a:gd name="T17" fmla="*/ 17 h 23"/>
              <a:gd name="T18" fmla="*/ 16 w 24"/>
              <a:gd name="T19" fmla="*/ 23 h 23"/>
              <a:gd name="T20" fmla="*/ 22 w 24"/>
              <a:gd name="T21" fmla="*/ 8 h 23"/>
              <a:gd name="T22" fmla="*/ 11 w 24"/>
              <a:gd name="T2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4" h="23">
                <a:moveTo>
                  <a:pt x="11" y="0"/>
                </a:moveTo>
                <a:cubicBezTo>
                  <a:pt x="10" y="0"/>
                  <a:pt x="8" y="0"/>
                  <a:pt x="7" y="1"/>
                </a:cubicBezTo>
                <a:cubicBezTo>
                  <a:pt x="4" y="2"/>
                  <a:pt x="1" y="4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3" y="10"/>
                  <a:pt x="4" y="15"/>
                  <a:pt x="1" y="19"/>
                </a:cubicBezTo>
                <a:cubicBezTo>
                  <a:pt x="2" y="21"/>
                  <a:pt x="4" y="22"/>
                  <a:pt x="6" y="23"/>
                </a:cubicBezTo>
                <a:cubicBezTo>
                  <a:pt x="5" y="22"/>
                  <a:pt x="5" y="21"/>
                  <a:pt x="6" y="20"/>
                </a:cubicBezTo>
                <a:cubicBezTo>
                  <a:pt x="7" y="18"/>
                  <a:pt x="9" y="16"/>
                  <a:pt x="11" y="16"/>
                </a:cubicBezTo>
                <a:cubicBezTo>
                  <a:pt x="12" y="16"/>
                  <a:pt x="12" y="16"/>
                  <a:pt x="13" y="17"/>
                </a:cubicBezTo>
                <a:cubicBezTo>
                  <a:pt x="15" y="18"/>
                  <a:pt x="16" y="20"/>
                  <a:pt x="16" y="23"/>
                </a:cubicBezTo>
                <a:cubicBezTo>
                  <a:pt x="22" y="20"/>
                  <a:pt x="24" y="13"/>
                  <a:pt x="22" y="8"/>
                </a:cubicBezTo>
                <a:cubicBezTo>
                  <a:pt x="20" y="3"/>
                  <a:pt x="16" y="0"/>
                  <a:pt x="11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0" name="Freeform 330"/>
          <p:cNvSpPr>
            <a:spLocks noEditPoints="1"/>
          </p:cNvSpPr>
          <p:nvPr userDrawn="1"/>
        </p:nvSpPr>
        <p:spPr bwMode="auto">
          <a:xfrm>
            <a:off x="3109439" y="297012"/>
            <a:ext cx="180432" cy="153863"/>
          </a:xfrm>
          <a:custGeom>
            <a:avLst/>
            <a:gdLst>
              <a:gd name="T0" fmla="*/ 8 w 25"/>
              <a:gd name="T1" fmla="*/ 15 h 22"/>
              <a:gd name="T2" fmla="*/ 7 w 25"/>
              <a:gd name="T3" fmla="*/ 15 h 22"/>
              <a:gd name="T4" fmla="*/ 5 w 25"/>
              <a:gd name="T5" fmla="*/ 10 h 22"/>
              <a:gd name="T6" fmla="*/ 8 w 25"/>
              <a:gd name="T7" fmla="*/ 8 h 22"/>
              <a:gd name="T8" fmla="*/ 10 w 25"/>
              <a:gd name="T9" fmla="*/ 9 h 22"/>
              <a:gd name="T10" fmla="*/ 11 w 25"/>
              <a:gd name="T11" fmla="*/ 13 h 22"/>
              <a:gd name="T12" fmla="*/ 8 w 25"/>
              <a:gd name="T13" fmla="*/ 15 h 22"/>
              <a:gd name="T14" fmla="*/ 12 w 25"/>
              <a:gd name="T15" fmla="*/ 0 h 22"/>
              <a:gd name="T16" fmla="*/ 8 w 25"/>
              <a:gd name="T17" fmla="*/ 1 h 22"/>
              <a:gd name="T18" fmla="*/ 2 w 25"/>
              <a:gd name="T19" fmla="*/ 15 h 22"/>
              <a:gd name="T20" fmla="*/ 12 w 25"/>
              <a:gd name="T21" fmla="*/ 22 h 22"/>
              <a:gd name="T22" fmla="*/ 16 w 25"/>
              <a:gd name="T23" fmla="*/ 21 h 22"/>
              <a:gd name="T24" fmla="*/ 23 w 25"/>
              <a:gd name="T25" fmla="*/ 7 h 22"/>
              <a:gd name="T26" fmla="*/ 12 w 25"/>
              <a:gd name="T27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5" h="22">
                <a:moveTo>
                  <a:pt x="8" y="15"/>
                </a:moveTo>
                <a:cubicBezTo>
                  <a:pt x="8" y="15"/>
                  <a:pt x="7" y="15"/>
                  <a:pt x="7" y="15"/>
                </a:cubicBezTo>
                <a:cubicBezTo>
                  <a:pt x="6" y="14"/>
                  <a:pt x="5" y="12"/>
                  <a:pt x="5" y="10"/>
                </a:cubicBezTo>
                <a:cubicBezTo>
                  <a:pt x="6" y="9"/>
                  <a:pt x="7" y="8"/>
                  <a:pt x="8" y="8"/>
                </a:cubicBezTo>
                <a:cubicBezTo>
                  <a:pt x="9" y="8"/>
                  <a:pt x="9" y="8"/>
                  <a:pt x="10" y="9"/>
                </a:cubicBezTo>
                <a:cubicBezTo>
                  <a:pt x="11" y="9"/>
                  <a:pt x="12" y="11"/>
                  <a:pt x="11" y="13"/>
                </a:cubicBezTo>
                <a:cubicBezTo>
                  <a:pt x="11" y="14"/>
                  <a:pt x="10" y="15"/>
                  <a:pt x="8" y="15"/>
                </a:cubicBezTo>
                <a:moveTo>
                  <a:pt x="12" y="0"/>
                </a:moveTo>
                <a:cubicBezTo>
                  <a:pt x="11" y="0"/>
                  <a:pt x="9" y="0"/>
                  <a:pt x="8" y="1"/>
                </a:cubicBezTo>
                <a:cubicBezTo>
                  <a:pt x="2" y="3"/>
                  <a:pt x="0" y="9"/>
                  <a:pt x="2" y="15"/>
                </a:cubicBezTo>
                <a:cubicBezTo>
                  <a:pt x="4" y="19"/>
                  <a:pt x="8" y="22"/>
                  <a:pt x="12" y="22"/>
                </a:cubicBezTo>
                <a:cubicBezTo>
                  <a:pt x="13" y="22"/>
                  <a:pt x="15" y="22"/>
                  <a:pt x="16" y="21"/>
                </a:cubicBezTo>
                <a:cubicBezTo>
                  <a:pt x="22" y="19"/>
                  <a:pt x="25" y="13"/>
                  <a:pt x="23" y="7"/>
                </a:cubicBezTo>
                <a:cubicBezTo>
                  <a:pt x="21" y="2"/>
                  <a:pt x="17" y="0"/>
                  <a:pt x="12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1" name="Freeform 340"/>
          <p:cNvSpPr>
            <a:spLocks/>
          </p:cNvSpPr>
          <p:nvPr userDrawn="1"/>
        </p:nvSpPr>
        <p:spPr bwMode="auto">
          <a:xfrm>
            <a:off x="3921381" y="989396"/>
            <a:ext cx="87209" cy="97644"/>
          </a:xfrm>
          <a:custGeom>
            <a:avLst/>
            <a:gdLst>
              <a:gd name="T0" fmla="*/ 12 w 12"/>
              <a:gd name="T1" fmla="*/ 0 h 14"/>
              <a:gd name="T2" fmla="*/ 8 w 12"/>
              <a:gd name="T3" fmla="*/ 1 h 14"/>
              <a:gd name="T4" fmla="*/ 2 w 12"/>
              <a:gd name="T5" fmla="*/ 14 h 14"/>
              <a:gd name="T6" fmla="*/ 2 w 12"/>
              <a:gd name="T7" fmla="*/ 14 h 14"/>
              <a:gd name="T8" fmla="*/ 12 w 12"/>
              <a:gd name="T9" fmla="*/ 1 h 14"/>
              <a:gd name="T10" fmla="*/ 12 w 12"/>
              <a:gd name="T11" fmla="*/ 0 h 14"/>
              <a:gd name="T12" fmla="*/ 12 w 12"/>
              <a:gd name="T1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4">
                <a:moveTo>
                  <a:pt x="12" y="0"/>
                </a:moveTo>
                <a:cubicBezTo>
                  <a:pt x="10" y="0"/>
                  <a:pt x="9" y="0"/>
                  <a:pt x="8" y="1"/>
                </a:cubicBezTo>
                <a:cubicBezTo>
                  <a:pt x="3" y="3"/>
                  <a:pt x="0" y="9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8" y="13"/>
                  <a:pt x="12" y="7"/>
                  <a:pt x="12" y="1"/>
                </a:cubicBezTo>
                <a:cubicBezTo>
                  <a:pt x="12" y="1"/>
                  <a:pt x="12" y="1"/>
                  <a:pt x="12" y="0"/>
                </a:cubicBezTo>
                <a:cubicBezTo>
                  <a:pt x="12" y="0"/>
                  <a:pt x="12" y="0"/>
                  <a:pt x="12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2" name="Freeform 345"/>
          <p:cNvSpPr>
            <a:spLocks/>
          </p:cNvSpPr>
          <p:nvPr userDrawn="1"/>
        </p:nvSpPr>
        <p:spPr bwMode="auto">
          <a:xfrm>
            <a:off x="3743957" y="563314"/>
            <a:ext cx="156374" cy="133151"/>
          </a:xfrm>
          <a:custGeom>
            <a:avLst/>
            <a:gdLst>
              <a:gd name="T0" fmla="*/ 11 w 22"/>
              <a:gd name="T1" fmla="*/ 0 h 19"/>
              <a:gd name="T2" fmla="*/ 8 w 22"/>
              <a:gd name="T3" fmla="*/ 0 h 19"/>
              <a:gd name="T4" fmla="*/ 2 w 22"/>
              <a:gd name="T5" fmla="*/ 12 h 19"/>
              <a:gd name="T6" fmla="*/ 11 w 22"/>
              <a:gd name="T7" fmla="*/ 19 h 19"/>
              <a:gd name="T8" fmla="*/ 15 w 22"/>
              <a:gd name="T9" fmla="*/ 18 h 19"/>
              <a:gd name="T10" fmla="*/ 20 w 22"/>
              <a:gd name="T11" fmla="*/ 6 h 19"/>
              <a:gd name="T12" fmla="*/ 11 w 22"/>
              <a:gd name="T13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" h="19">
                <a:moveTo>
                  <a:pt x="11" y="0"/>
                </a:moveTo>
                <a:cubicBezTo>
                  <a:pt x="10" y="0"/>
                  <a:pt x="9" y="0"/>
                  <a:pt x="8" y="0"/>
                </a:cubicBezTo>
                <a:cubicBezTo>
                  <a:pt x="3" y="2"/>
                  <a:pt x="0" y="8"/>
                  <a:pt x="2" y="12"/>
                </a:cubicBezTo>
                <a:cubicBezTo>
                  <a:pt x="3" y="16"/>
                  <a:pt x="7" y="19"/>
                  <a:pt x="11" y="19"/>
                </a:cubicBezTo>
                <a:cubicBezTo>
                  <a:pt x="12" y="19"/>
                  <a:pt x="13" y="18"/>
                  <a:pt x="15" y="18"/>
                </a:cubicBezTo>
                <a:cubicBezTo>
                  <a:pt x="19" y="16"/>
                  <a:pt x="22" y="10"/>
                  <a:pt x="20" y="6"/>
                </a:cubicBezTo>
                <a:cubicBezTo>
                  <a:pt x="18" y="2"/>
                  <a:pt x="15" y="0"/>
                  <a:pt x="11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3" name="Freeform 348"/>
          <p:cNvSpPr>
            <a:spLocks/>
          </p:cNvSpPr>
          <p:nvPr userDrawn="1"/>
        </p:nvSpPr>
        <p:spPr bwMode="auto">
          <a:xfrm>
            <a:off x="3572547" y="134273"/>
            <a:ext cx="135324" cy="118356"/>
          </a:xfrm>
          <a:custGeom>
            <a:avLst/>
            <a:gdLst>
              <a:gd name="T0" fmla="*/ 9 w 19"/>
              <a:gd name="T1" fmla="*/ 0 h 17"/>
              <a:gd name="T2" fmla="*/ 6 w 19"/>
              <a:gd name="T3" fmla="*/ 1 h 17"/>
              <a:gd name="T4" fmla="*/ 1 w 19"/>
              <a:gd name="T5" fmla="*/ 12 h 17"/>
              <a:gd name="T6" fmla="*/ 9 w 19"/>
              <a:gd name="T7" fmla="*/ 17 h 17"/>
              <a:gd name="T8" fmla="*/ 13 w 19"/>
              <a:gd name="T9" fmla="*/ 16 h 17"/>
              <a:gd name="T10" fmla="*/ 17 w 19"/>
              <a:gd name="T11" fmla="*/ 5 h 17"/>
              <a:gd name="T12" fmla="*/ 9 w 19"/>
              <a:gd name="T13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" h="17">
                <a:moveTo>
                  <a:pt x="9" y="0"/>
                </a:moveTo>
                <a:cubicBezTo>
                  <a:pt x="8" y="0"/>
                  <a:pt x="7" y="0"/>
                  <a:pt x="6" y="1"/>
                </a:cubicBezTo>
                <a:cubicBezTo>
                  <a:pt x="2" y="2"/>
                  <a:pt x="0" y="7"/>
                  <a:pt x="1" y="12"/>
                </a:cubicBezTo>
                <a:cubicBezTo>
                  <a:pt x="3" y="15"/>
                  <a:pt x="6" y="17"/>
                  <a:pt x="9" y="17"/>
                </a:cubicBezTo>
                <a:cubicBezTo>
                  <a:pt x="10" y="17"/>
                  <a:pt x="11" y="16"/>
                  <a:pt x="13" y="16"/>
                </a:cubicBezTo>
                <a:cubicBezTo>
                  <a:pt x="17" y="14"/>
                  <a:pt x="19" y="9"/>
                  <a:pt x="17" y="5"/>
                </a:cubicBezTo>
                <a:cubicBezTo>
                  <a:pt x="16" y="2"/>
                  <a:pt x="12" y="0"/>
                  <a:pt x="9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4" name="Freeform 366"/>
          <p:cNvSpPr>
            <a:spLocks/>
          </p:cNvSpPr>
          <p:nvPr userDrawn="1"/>
        </p:nvSpPr>
        <p:spPr bwMode="auto">
          <a:xfrm>
            <a:off x="4056705" y="36629"/>
            <a:ext cx="42101" cy="5918"/>
          </a:xfrm>
          <a:custGeom>
            <a:avLst/>
            <a:gdLst>
              <a:gd name="T0" fmla="*/ 6 w 6"/>
              <a:gd name="T1" fmla="*/ 0 h 1"/>
              <a:gd name="T2" fmla="*/ 0 w 6"/>
              <a:gd name="T3" fmla="*/ 0 h 1"/>
              <a:gd name="T4" fmla="*/ 3 w 6"/>
              <a:gd name="T5" fmla="*/ 1 h 1"/>
              <a:gd name="T6" fmla="*/ 5 w 6"/>
              <a:gd name="T7" fmla="*/ 1 h 1"/>
              <a:gd name="T8" fmla="*/ 6 w 6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1">
                <a:moveTo>
                  <a:pt x="6" y="0"/>
                </a:moveTo>
                <a:cubicBezTo>
                  <a:pt x="0" y="0"/>
                  <a:pt x="0" y="0"/>
                  <a:pt x="0" y="0"/>
                </a:cubicBezTo>
                <a:cubicBezTo>
                  <a:pt x="1" y="1"/>
                  <a:pt x="2" y="1"/>
                  <a:pt x="3" y="1"/>
                </a:cubicBezTo>
                <a:cubicBezTo>
                  <a:pt x="4" y="1"/>
                  <a:pt x="4" y="1"/>
                  <a:pt x="5" y="1"/>
                </a:cubicBezTo>
                <a:cubicBezTo>
                  <a:pt x="5" y="1"/>
                  <a:pt x="6" y="0"/>
                  <a:pt x="6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5" name="Freeform 483"/>
          <p:cNvSpPr>
            <a:spLocks noEditPoints="1"/>
          </p:cNvSpPr>
          <p:nvPr userDrawn="1"/>
        </p:nvSpPr>
        <p:spPr bwMode="auto">
          <a:xfrm>
            <a:off x="93223" y="918382"/>
            <a:ext cx="240575" cy="153863"/>
          </a:xfrm>
          <a:custGeom>
            <a:avLst/>
            <a:gdLst>
              <a:gd name="T0" fmla="*/ 26 w 34"/>
              <a:gd name="T1" fmla="*/ 14 h 22"/>
              <a:gd name="T2" fmla="*/ 33 w 34"/>
              <a:gd name="T3" fmla="*/ 22 h 22"/>
              <a:gd name="T4" fmla="*/ 33 w 34"/>
              <a:gd name="T5" fmla="*/ 14 h 22"/>
              <a:gd name="T6" fmla="*/ 30 w 34"/>
              <a:gd name="T7" fmla="*/ 15 h 22"/>
              <a:gd name="T8" fmla="*/ 30 w 34"/>
              <a:gd name="T9" fmla="*/ 15 h 22"/>
              <a:gd name="T10" fmla="*/ 30 w 34"/>
              <a:gd name="T11" fmla="*/ 15 h 22"/>
              <a:gd name="T12" fmla="*/ 26 w 34"/>
              <a:gd name="T13" fmla="*/ 14 h 22"/>
              <a:gd name="T14" fmla="*/ 13 w 34"/>
              <a:gd name="T15" fmla="*/ 0 h 22"/>
              <a:gd name="T16" fmla="*/ 4 w 34"/>
              <a:gd name="T17" fmla="*/ 5 h 22"/>
              <a:gd name="T18" fmla="*/ 0 w 34"/>
              <a:gd name="T19" fmla="*/ 15 h 22"/>
              <a:gd name="T20" fmla="*/ 3 w 34"/>
              <a:gd name="T21" fmla="*/ 13 h 22"/>
              <a:gd name="T22" fmla="*/ 9 w 34"/>
              <a:gd name="T23" fmla="*/ 7 h 22"/>
              <a:gd name="T24" fmla="*/ 13 w 34"/>
              <a:gd name="T25" fmla="*/ 6 h 22"/>
              <a:gd name="T26" fmla="*/ 19 w 34"/>
              <a:gd name="T27" fmla="*/ 8 h 22"/>
              <a:gd name="T28" fmla="*/ 19 w 34"/>
              <a:gd name="T29" fmla="*/ 7 h 22"/>
              <a:gd name="T30" fmla="*/ 13 w 34"/>
              <a:gd name="T31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4" h="22">
                <a:moveTo>
                  <a:pt x="26" y="14"/>
                </a:moveTo>
                <a:cubicBezTo>
                  <a:pt x="29" y="16"/>
                  <a:pt x="31" y="19"/>
                  <a:pt x="33" y="22"/>
                </a:cubicBezTo>
                <a:cubicBezTo>
                  <a:pt x="34" y="19"/>
                  <a:pt x="34" y="17"/>
                  <a:pt x="33" y="14"/>
                </a:cubicBezTo>
                <a:cubicBezTo>
                  <a:pt x="32" y="15"/>
                  <a:pt x="31" y="15"/>
                  <a:pt x="30" y="15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15"/>
                  <a:pt x="30" y="15"/>
                  <a:pt x="30" y="15"/>
                </a:cubicBezTo>
                <a:cubicBezTo>
                  <a:pt x="29" y="15"/>
                  <a:pt x="27" y="15"/>
                  <a:pt x="26" y="14"/>
                </a:cubicBezTo>
                <a:moveTo>
                  <a:pt x="13" y="0"/>
                </a:moveTo>
                <a:cubicBezTo>
                  <a:pt x="10" y="1"/>
                  <a:pt x="7" y="3"/>
                  <a:pt x="4" y="5"/>
                </a:cubicBezTo>
                <a:cubicBezTo>
                  <a:pt x="2" y="8"/>
                  <a:pt x="0" y="11"/>
                  <a:pt x="0" y="15"/>
                </a:cubicBezTo>
                <a:cubicBezTo>
                  <a:pt x="1" y="14"/>
                  <a:pt x="2" y="13"/>
                  <a:pt x="3" y="13"/>
                </a:cubicBezTo>
                <a:cubicBezTo>
                  <a:pt x="4" y="10"/>
                  <a:pt x="6" y="8"/>
                  <a:pt x="9" y="7"/>
                </a:cubicBezTo>
                <a:cubicBezTo>
                  <a:pt x="10" y="6"/>
                  <a:pt x="11" y="6"/>
                  <a:pt x="13" y="6"/>
                </a:cubicBezTo>
                <a:cubicBezTo>
                  <a:pt x="15" y="6"/>
                  <a:pt x="17" y="7"/>
                  <a:pt x="19" y="8"/>
                </a:cubicBezTo>
                <a:cubicBezTo>
                  <a:pt x="19" y="8"/>
                  <a:pt x="19" y="7"/>
                  <a:pt x="19" y="7"/>
                </a:cubicBezTo>
                <a:cubicBezTo>
                  <a:pt x="16" y="5"/>
                  <a:pt x="14" y="3"/>
                  <a:pt x="13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6" name="Freeform 489"/>
          <p:cNvSpPr>
            <a:spLocks/>
          </p:cNvSpPr>
          <p:nvPr userDrawn="1"/>
        </p:nvSpPr>
        <p:spPr bwMode="auto">
          <a:xfrm>
            <a:off x="733756" y="918382"/>
            <a:ext cx="207496" cy="112438"/>
          </a:xfrm>
          <a:custGeom>
            <a:avLst/>
            <a:gdLst>
              <a:gd name="T0" fmla="*/ 12 w 29"/>
              <a:gd name="T1" fmla="*/ 0 h 16"/>
              <a:gd name="T2" fmla="*/ 2 w 29"/>
              <a:gd name="T3" fmla="*/ 3 h 16"/>
              <a:gd name="T4" fmla="*/ 0 w 29"/>
              <a:gd name="T5" fmla="*/ 9 h 16"/>
              <a:gd name="T6" fmla="*/ 0 w 29"/>
              <a:gd name="T7" fmla="*/ 10 h 16"/>
              <a:gd name="T8" fmla="*/ 14 w 29"/>
              <a:gd name="T9" fmla="*/ 16 h 16"/>
              <a:gd name="T10" fmla="*/ 17 w 29"/>
              <a:gd name="T11" fmla="*/ 14 h 16"/>
              <a:gd name="T12" fmla="*/ 21 w 29"/>
              <a:gd name="T13" fmla="*/ 13 h 16"/>
              <a:gd name="T14" fmla="*/ 29 w 29"/>
              <a:gd name="T15" fmla="*/ 16 h 16"/>
              <a:gd name="T16" fmla="*/ 29 w 29"/>
              <a:gd name="T17" fmla="*/ 15 h 16"/>
              <a:gd name="T18" fmla="*/ 18 w 29"/>
              <a:gd name="T19" fmla="*/ 4 h 16"/>
              <a:gd name="T20" fmla="*/ 17 w 29"/>
              <a:gd name="T21" fmla="*/ 0 h 16"/>
              <a:gd name="T22" fmla="*/ 12 w 29"/>
              <a:gd name="T2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9" h="16">
                <a:moveTo>
                  <a:pt x="12" y="0"/>
                </a:moveTo>
                <a:cubicBezTo>
                  <a:pt x="8" y="0"/>
                  <a:pt x="5" y="1"/>
                  <a:pt x="2" y="3"/>
                </a:cubicBezTo>
                <a:cubicBezTo>
                  <a:pt x="1" y="6"/>
                  <a:pt x="1" y="8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5" y="11"/>
                  <a:pt x="10" y="13"/>
                  <a:pt x="14" y="16"/>
                </a:cubicBezTo>
                <a:cubicBezTo>
                  <a:pt x="15" y="15"/>
                  <a:pt x="16" y="14"/>
                  <a:pt x="17" y="14"/>
                </a:cubicBezTo>
                <a:cubicBezTo>
                  <a:pt x="18" y="13"/>
                  <a:pt x="20" y="13"/>
                  <a:pt x="21" y="13"/>
                </a:cubicBezTo>
                <a:cubicBezTo>
                  <a:pt x="24" y="13"/>
                  <a:pt x="27" y="14"/>
                  <a:pt x="29" y="16"/>
                </a:cubicBezTo>
                <a:cubicBezTo>
                  <a:pt x="29" y="16"/>
                  <a:pt x="29" y="15"/>
                  <a:pt x="29" y="15"/>
                </a:cubicBezTo>
                <a:cubicBezTo>
                  <a:pt x="24" y="13"/>
                  <a:pt x="20" y="9"/>
                  <a:pt x="18" y="4"/>
                </a:cubicBezTo>
                <a:cubicBezTo>
                  <a:pt x="17" y="3"/>
                  <a:pt x="17" y="1"/>
                  <a:pt x="17" y="0"/>
                </a:cubicBezTo>
                <a:cubicBezTo>
                  <a:pt x="15" y="0"/>
                  <a:pt x="14" y="0"/>
                  <a:pt x="12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7" name="Freeform 491"/>
          <p:cNvSpPr>
            <a:spLocks/>
          </p:cNvSpPr>
          <p:nvPr userDrawn="1"/>
        </p:nvSpPr>
        <p:spPr bwMode="auto">
          <a:xfrm>
            <a:off x="854043" y="918382"/>
            <a:ext cx="87209" cy="106520"/>
          </a:xfrm>
          <a:custGeom>
            <a:avLst/>
            <a:gdLst>
              <a:gd name="T0" fmla="*/ 0 w 12"/>
              <a:gd name="T1" fmla="*/ 0 h 15"/>
              <a:gd name="T2" fmla="*/ 1 w 12"/>
              <a:gd name="T3" fmla="*/ 4 h 15"/>
              <a:gd name="T4" fmla="*/ 12 w 12"/>
              <a:gd name="T5" fmla="*/ 15 h 15"/>
              <a:gd name="T6" fmla="*/ 7 w 12"/>
              <a:gd name="T7" fmla="*/ 5 h 15"/>
              <a:gd name="T8" fmla="*/ 0 w 12"/>
              <a:gd name="T9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5">
                <a:moveTo>
                  <a:pt x="0" y="0"/>
                </a:moveTo>
                <a:cubicBezTo>
                  <a:pt x="0" y="1"/>
                  <a:pt x="0" y="3"/>
                  <a:pt x="1" y="4"/>
                </a:cubicBezTo>
                <a:cubicBezTo>
                  <a:pt x="3" y="9"/>
                  <a:pt x="7" y="13"/>
                  <a:pt x="12" y="15"/>
                </a:cubicBezTo>
                <a:cubicBezTo>
                  <a:pt x="12" y="11"/>
                  <a:pt x="10" y="7"/>
                  <a:pt x="7" y="5"/>
                </a:cubicBezTo>
                <a:cubicBezTo>
                  <a:pt x="5" y="3"/>
                  <a:pt x="3" y="1"/>
                  <a:pt x="0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8" name="Freeform 522"/>
          <p:cNvSpPr>
            <a:spLocks/>
          </p:cNvSpPr>
          <p:nvPr userDrawn="1"/>
        </p:nvSpPr>
        <p:spPr bwMode="auto">
          <a:xfrm>
            <a:off x="405971" y="625451"/>
            <a:ext cx="228547" cy="224877"/>
          </a:xfrm>
          <a:custGeom>
            <a:avLst/>
            <a:gdLst>
              <a:gd name="T0" fmla="*/ 16 w 32"/>
              <a:gd name="T1" fmla="*/ 0 h 32"/>
              <a:gd name="T2" fmla="*/ 12 w 32"/>
              <a:gd name="T3" fmla="*/ 0 h 32"/>
              <a:gd name="T4" fmla="*/ 0 w 32"/>
              <a:gd name="T5" fmla="*/ 19 h 32"/>
              <a:gd name="T6" fmla="*/ 0 w 32"/>
              <a:gd name="T7" fmla="*/ 19 h 32"/>
              <a:gd name="T8" fmla="*/ 4 w 32"/>
              <a:gd name="T9" fmla="*/ 27 h 32"/>
              <a:gd name="T10" fmla="*/ 16 w 32"/>
              <a:gd name="T11" fmla="*/ 32 h 32"/>
              <a:gd name="T12" fmla="*/ 27 w 32"/>
              <a:gd name="T13" fmla="*/ 27 h 32"/>
              <a:gd name="T14" fmla="*/ 32 w 32"/>
              <a:gd name="T15" fmla="*/ 16 h 32"/>
              <a:gd name="T16" fmla="*/ 24 w 32"/>
              <a:gd name="T17" fmla="*/ 2 h 32"/>
              <a:gd name="T18" fmla="*/ 16 w 32"/>
              <a:gd name="T19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2" h="32">
                <a:moveTo>
                  <a:pt x="16" y="0"/>
                </a:moveTo>
                <a:cubicBezTo>
                  <a:pt x="14" y="0"/>
                  <a:pt x="13" y="0"/>
                  <a:pt x="12" y="0"/>
                </a:cubicBezTo>
                <a:cubicBezTo>
                  <a:pt x="12" y="8"/>
                  <a:pt x="8" y="16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22"/>
                  <a:pt x="2" y="25"/>
                  <a:pt x="4" y="27"/>
                </a:cubicBezTo>
                <a:cubicBezTo>
                  <a:pt x="7" y="31"/>
                  <a:pt x="11" y="32"/>
                  <a:pt x="16" y="32"/>
                </a:cubicBezTo>
                <a:cubicBezTo>
                  <a:pt x="20" y="32"/>
                  <a:pt x="24" y="30"/>
                  <a:pt x="27" y="27"/>
                </a:cubicBezTo>
                <a:cubicBezTo>
                  <a:pt x="30" y="24"/>
                  <a:pt x="32" y="20"/>
                  <a:pt x="32" y="16"/>
                </a:cubicBezTo>
                <a:cubicBezTo>
                  <a:pt x="28" y="12"/>
                  <a:pt x="25" y="8"/>
                  <a:pt x="24" y="2"/>
                </a:cubicBezTo>
                <a:cubicBezTo>
                  <a:pt x="21" y="1"/>
                  <a:pt x="19" y="0"/>
                  <a:pt x="16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9" name="Freeform 523"/>
          <p:cNvSpPr>
            <a:spLocks/>
          </p:cNvSpPr>
          <p:nvPr userDrawn="1"/>
        </p:nvSpPr>
        <p:spPr bwMode="auto">
          <a:xfrm>
            <a:off x="577381" y="637286"/>
            <a:ext cx="57137" cy="100603"/>
          </a:xfrm>
          <a:custGeom>
            <a:avLst/>
            <a:gdLst>
              <a:gd name="T0" fmla="*/ 0 w 8"/>
              <a:gd name="T1" fmla="*/ 0 h 14"/>
              <a:gd name="T2" fmla="*/ 8 w 8"/>
              <a:gd name="T3" fmla="*/ 14 h 14"/>
              <a:gd name="T4" fmla="*/ 3 w 8"/>
              <a:gd name="T5" fmla="*/ 3 h 14"/>
              <a:gd name="T6" fmla="*/ 0 w 8"/>
              <a:gd name="T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14">
                <a:moveTo>
                  <a:pt x="0" y="0"/>
                </a:moveTo>
                <a:cubicBezTo>
                  <a:pt x="1" y="6"/>
                  <a:pt x="4" y="10"/>
                  <a:pt x="8" y="14"/>
                </a:cubicBezTo>
                <a:cubicBezTo>
                  <a:pt x="8" y="10"/>
                  <a:pt x="6" y="6"/>
                  <a:pt x="3" y="3"/>
                </a:cubicBezTo>
                <a:cubicBezTo>
                  <a:pt x="2" y="2"/>
                  <a:pt x="1" y="1"/>
                  <a:pt x="0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0" name="Freeform 524"/>
          <p:cNvSpPr>
            <a:spLocks/>
          </p:cNvSpPr>
          <p:nvPr userDrawn="1"/>
        </p:nvSpPr>
        <p:spPr bwMode="auto">
          <a:xfrm>
            <a:off x="399957" y="625451"/>
            <a:ext cx="90216" cy="133151"/>
          </a:xfrm>
          <a:custGeom>
            <a:avLst/>
            <a:gdLst>
              <a:gd name="T0" fmla="*/ 13 w 13"/>
              <a:gd name="T1" fmla="*/ 0 h 19"/>
              <a:gd name="T2" fmla="*/ 5 w 13"/>
              <a:gd name="T3" fmla="*/ 5 h 19"/>
              <a:gd name="T4" fmla="*/ 1 w 13"/>
              <a:gd name="T5" fmla="*/ 19 h 19"/>
              <a:gd name="T6" fmla="*/ 1 w 13"/>
              <a:gd name="T7" fmla="*/ 19 h 19"/>
              <a:gd name="T8" fmla="*/ 13 w 13"/>
              <a:gd name="T9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19">
                <a:moveTo>
                  <a:pt x="13" y="0"/>
                </a:moveTo>
                <a:cubicBezTo>
                  <a:pt x="10" y="1"/>
                  <a:pt x="7" y="3"/>
                  <a:pt x="5" y="5"/>
                </a:cubicBezTo>
                <a:cubicBezTo>
                  <a:pt x="1" y="9"/>
                  <a:pt x="0" y="14"/>
                  <a:pt x="1" y="19"/>
                </a:cubicBezTo>
                <a:cubicBezTo>
                  <a:pt x="1" y="19"/>
                  <a:pt x="1" y="19"/>
                  <a:pt x="1" y="19"/>
                </a:cubicBezTo>
                <a:cubicBezTo>
                  <a:pt x="9" y="16"/>
                  <a:pt x="13" y="8"/>
                  <a:pt x="13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1" name="Freeform 530"/>
          <p:cNvSpPr>
            <a:spLocks/>
          </p:cNvSpPr>
          <p:nvPr userDrawn="1"/>
        </p:nvSpPr>
        <p:spPr bwMode="auto">
          <a:xfrm>
            <a:off x="0" y="681670"/>
            <a:ext cx="6015" cy="20712"/>
          </a:xfrm>
          <a:custGeom>
            <a:avLst/>
            <a:gdLst>
              <a:gd name="T0" fmla="*/ 0 w 1"/>
              <a:gd name="T1" fmla="*/ 0 h 3"/>
              <a:gd name="T2" fmla="*/ 0 w 1"/>
              <a:gd name="T3" fmla="*/ 0 h 3"/>
              <a:gd name="T4" fmla="*/ 1 w 1"/>
              <a:gd name="T5" fmla="*/ 3 h 3"/>
              <a:gd name="T6" fmla="*/ 0 w 1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3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1"/>
                  <a:pt x="1" y="2"/>
                  <a:pt x="1" y="3"/>
                </a:cubicBezTo>
                <a:cubicBezTo>
                  <a:pt x="1" y="2"/>
                  <a:pt x="1" y="1"/>
                  <a:pt x="0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2" name="Freeform 531"/>
          <p:cNvSpPr>
            <a:spLocks/>
          </p:cNvSpPr>
          <p:nvPr userDrawn="1"/>
        </p:nvSpPr>
        <p:spPr bwMode="auto">
          <a:xfrm>
            <a:off x="0" y="785232"/>
            <a:ext cx="6015" cy="8877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0 w 1"/>
              <a:gd name="T5" fmla="*/ 1 h 1"/>
              <a:gd name="T6" fmla="*/ 1 w 1"/>
              <a:gd name="T7" fmla="*/ 0 h 1"/>
              <a:gd name="T8" fmla="*/ 1 w 1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3" name="Freeform 534"/>
          <p:cNvSpPr>
            <a:spLocks noEditPoints="1"/>
          </p:cNvSpPr>
          <p:nvPr userDrawn="1"/>
        </p:nvSpPr>
        <p:spPr bwMode="auto">
          <a:xfrm>
            <a:off x="1010418" y="625451"/>
            <a:ext cx="222532" cy="153863"/>
          </a:xfrm>
          <a:custGeom>
            <a:avLst/>
            <a:gdLst>
              <a:gd name="T0" fmla="*/ 28 w 31"/>
              <a:gd name="T1" fmla="*/ 19 h 22"/>
              <a:gd name="T2" fmla="*/ 30 w 31"/>
              <a:gd name="T3" fmla="*/ 22 h 22"/>
              <a:gd name="T4" fmla="*/ 31 w 31"/>
              <a:gd name="T5" fmla="*/ 20 h 22"/>
              <a:gd name="T6" fmla="*/ 28 w 31"/>
              <a:gd name="T7" fmla="*/ 19 h 22"/>
              <a:gd name="T8" fmla="*/ 15 w 31"/>
              <a:gd name="T9" fmla="*/ 7 h 22"/>
              <a:gd name="T10" fmla="*/ 9 w 31"/>
              <a:gd name="T11" fmla="*/ 16 h 22"/>
              <a:gd name="T12" fmla="*/ 6 w 31"/>
              <a:gd name="T13" fmla="*/ 17 h 22"/>
              <a:gd name="T14" fmla="*/ 0 w 31"/>
              <a:gd name="T15" fmla="*/ 15 h 22"/>
              <a:gd name="T16" fmla="*/ 1 w 31"/>
              <a:gd name="T17" fmla="*/ 20 h 22"/>
              <a:gd name="T18" fmla="*/ 6 w 31"/>
              <a:gd name="T19" fmla="*/ 22 h 22"/>
              <a:gd name="T20" fmla="*/ 19 w 31"/>
              <a:gd name="T21" fmla="*/ 15 h 22"/>
              <a:gd name="T22" fmla="*/ 21 w 31"/>
              <a:gd name="T23" fmla="*/ 15 h 22"/>
              <a:gd name="T24" fmla="*/ 15 w 31"/>
              <a:gd name="T25" fmla="*/ 7 h 22"/>
              <a:gd name="T26" fmla="*/ 14 w 31"/>
              <a:gd name="T27" fmla="*/ 0 h 22"/>
              <a:gd name="T28" fmla="*/ 12 w 31"/>
              <a:gd name="T29" fmla="*/ 1 h 22"/>
              <a:gd name="T30" fmla="*/ 14 w 31"/>
              <a:gd name="T31" fmla="*/ 4 h 22"/>
              <a:gd name="T32" fmla="*/ 14 w 31"/>
              <a:gd name="T33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22">
                <a:moveTo>
                  <a:pt x="28" y="19"/>
                </a:moveTo>
                <a:cubicBezTo>
                  <a:pt x="29" y="20"/>
                  <a:pt x="30" y="21"/>
                  <a:pt x="30" y="22"/>
                </a:cubicBezTo>
                <a:cubicBezTo>
                  <a:pt x="31" y="21"/>
                  <a:pt x="31" y="21"/>
                  <a:pt x="31" y="20"/>
                </a:cubicBezTo>
                <a:cubicBezTo>
                  <a:pt x="30" y="20"/>
                  <a:pt x="29" y="19"/>
                  <a:pt x="28" y="19"/>
                </a:cubicBezTo>
                <a:moveTo>
                  <a:pt x="15" y="7"/>
                </a:moveTo>
                <a:cubicBezTo>
                  <a:pt x="16" y="11"/>
                  <a:pt x="13" y="15"/>
                  <a:pt x="9" y="16"/>
                </a:cubicBezTo>
                <a:cubicBezTo>
                  <a:pt x="8" y="17"/>
                  <a:pt x="7" y="17"/>
                  <a:pt x="6" y="17"/>
                </a:cubicBezTo>
                <a:cubicBezTo>
                  <a:pt x="4" y="17"/>
                  <a:pt x="2" y="16"/>
                  <a:pt x="0" y="15"/>
                </a:cubicBezTo>
                <a:cubicBezTo>
                  <a:pt x="0" y="17"/>
                  <a:pt x="0" y="19"/>
                  <a:pt x="1" y="20"/>
                </a:cubicBezTo>
                <a:cubicBezTo>
                  <a:pt x="3" y="21"/>
                  <a:pt x="4" y="22"/>
                  <a:pt x="6" y="22"/>
                </a:cubicBezTo>
                <a:cubicBezTo>
                  <a:pt x="8" y="18"/>
                  <a:pt x="13" y="15"/>
                  <a:pt x="19" y="15"/>
                </a:cubicBezTo>
                <a:cubicBezTo>
                  <a:pt x="19" y="15"/>
                  <a:pt x="20" y="15"/>
                  <a:pt x="21" y="15"/>
                </a:cubicBezTo>
                <a:cubicBezTo>
                  <a:pt x="18" y="13"/>
                  <a:pt x="16" y="10"/>
                  <a:pt x="15" y="7"/>
                </a:cubicBezTo>
                <a:moveTo>
                  <a:pt x="14" y="0"/>
                </a:moveTo>
                <a:cubicBezTo>
                  <a:pt x="13" y="1"/>
                  <a:pt x="12" y="1"/>
                  <a:pt x="12" y="1"/>
                </a:cubicBezTo>
                <a:cubicBezTo>
                  <a:pt x="13" y="2"/>
                  <a:pt x="14" y="3"/>
                  <a:pt x="14" y="4"/>
                </a:cubicBezTo>
                <a:cubicBezTo>
                  <a:pt x="14" y="3"/>
                  <a:pt x="14" y="2"/>
                  <a:pt x="14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4" name="Freeform 535"/>
          <p:cNvSpPr>
            <a:spLocks/>
          </p:cNvSpPr>
          <p:nvPr userDrawn="1"/>
        </p:nvSpPr>
        <p:spPr bwMode="auto">
          <a:xfrm>
            <a:off x="1109655" y="625451"/>
            <a:ext cx="129309" cy="139068"/>
          </a:xfrm>
          <a:custGeom>
            <a:avLst/>
            <a:gdLst>
              <a:gd name="T0" fmla="*/ 2 w 18"/>
              <a:gd name="T1" fmla="*/ 0 h 20"/>
              <a:gd name="T2" fmla="*/ 0 w 18"/>
              <a:gd name="T3" fmla="*/ 0 h 20"/>
              <a:gd name="T4" fmla="*/ 0 w 18"/>
              <a:gd name="T5" fmla="*/ 4 h 20"/>
              <a:gd name="T6" fmla="*/ 1 w 18"/>
              <a:gd name="T7" fmla="*/ 5 h 20"/>
              <a:gd name="T8" fmla="*/ 1 w 18"/>
              <a:gd name="T9" fmla="*/ 7 h 20"/>
              <a:gd name="T10" fmla="*/ 7 w 18"/>
              <a:gd name="T11" fmla="*/ 15 h 20"/>
              <a:gd name="T12" fmla="*/ 10 w 18"/>
              <a:gd name="T13" fmla="*/ 16 h 20"/>
              <a:gd name="T14" fmla="*/ 14 w 18"/>
              <a:gd name="T15" fmla="*/ 19 h 20"/>
              <a:gd name="T16" fmla="*/ 17 w 18"/>
              <a:gd name="T17" fmla="*/ 20 h 20"/>
              <a:gd name="T18" fmla="*/ 13 w 18"/>
              <a:gd name="T19" fmla="*/ 5 h 20"/>
              <a:gd name="T20" fmla="*/ 2 w 18"/>
              <a:gd name="T21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" h="20">
                <a:moveTo>
                  <a:pt x="2" y="0"/>
                </a:moveTo>
                <a:cubicBezTo>
                  <a:pt x="1" y="0"/>
                  <a:pt x="0" y="0"/>
                  <a:pt x="0" y="0"/>
                </a:cubicBezTo>
                <a:cubicBezTo>
                  <a:pt x="0" y="2"/>
                  <a:pt x="0" y="3"/>
                  <a:pt x="0" y="4"/>
                </a:cubicBezTo>
                <a:cubicBezTo>
                  <a:pt x="0" y="4"/>
                  <a:pt x="0" y="5"/>
                  <a:pt x="1" y="5"/>
                </a:cubicBezTo>
                <a:cubicBezTo>
                  <a:pt x="1" y="5"/>
                  <a:pt x="1" y="6"/>
                  <a:pt x="1" y="7"/>
                </a:cubicBezTo>
                <a:cubicBezTo>
                  <a:pt x="2" y="10"/>
                  <a:pt x="4" y="13"/>
                  <a:pt x="7" y="15"/>
                </a:cubicBezTo>
                <a:cubicBezTo>
                  <a:pt x="8" y="15"/>
                  <a:pt x="9" y="15"/>
                  <a:pt x="10" y="16"/>
                </a:cubicBezTo>
                <a:cubicBezTo>
                  <a:pt x="11" y="16"/>
                  <a:pt x="13" y="18"/>
                  <a:pt x="14" y="19"/>
                </a:cubicBezTo>
                <a:cubicBezTo>
                  <a:pt x="15" y="19"/>
                  <a:pt x="16" y="20"/>
                  <a:pt x="17" y="20"/>
                </a:cubicBezTo>
                <a:cubicBezTo>
                  <a:pt x="18" y="14"/>
                  <a:pt x="17" y="9"/>
                  <a:pt x="13" y="5"/>
                </a:cubicBezTo>
                <a:cubicBezTo>
                  <a:pt x="10" y="2"/>
                  <a:pt x="6" y="0"/>
                  <a:pt x="2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5" name="Freeform 536"/>
          <p:cNvSpPr>
            <a:spLocks/>
          </p:cNvSpPr>
          <p:nvPr userDrawn="1"/>
        </p:nvSpPr>
        <p:spPr bwMode="auto">
          <a:xfrm>
            <a:off x="1019439" y="764520"/>
            <a:ext cx="33079" cy="50301"/>
          </a:xfrm>
          <a:custGeom>
            <a:avLst/>
            <a:gdLst>
              <a:gd name="T0" fmla="*/ 0 w 5"/>
              <a:gd name="T1" fmla="*/ 0 h 7"/>
              <a:gd name="T2" fmla="*/ 4 w 5"/>
              <a:gd name="T3" fmla="*/ 7 h 7"/>
              <a:gd name="T4" fmla="*/ 4 w 5"/>
              <a:gd name="T5" fmla="*/ 7 h 7"/>
              <a:gd name="T6" fmla="*/ 5 w 5"/>
              <a:gd name="T7" fmla="*/ 3 h 7"/>
              <a:gd name="T8" fmla="*/ 5 w 5"/>
              <a:gd name="T9" fmla="*/ 2 h 7"/>
              <a:gd name="T10" fmla="*/ 0 w 5"/>
              <a:gd name="T1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7">
                <a:moveTo>
                  <a:pt x="0" y="0"/>
                </a:moveTo>
                <a:cubicBezTo>
                  <a:pt x="0" y="3"/>
                  <a:pt x="2" y="5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6"/>
                  <a:pt x="4" y="4"/>
                  <a:pt x="5" y="3"/>
                </a:cubicBezTo>
                <a:cubicBezTo>
                  <a:pt x="5" y="3"/>
                  <a:pt x="5" y="3"/>
                  <a:pt x="5" y="2"/>
                </a:cubicBezTo>
                <a:cubicBezTo>
                  <a:pt x="3" y="2"/>
                  <a:pt x="2" y="1"/>
                  <a:pt x="0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6" name="Freeform 552"/>
          <p:cNvSpPr>
            <a:spLocks/>
          </p:cNvSpPr>
          <p:nvPr userDrawn="1"/>
        </p:nvSpPr>
        <p:spPr bwMode="auto">
          <a:xfrm>
            <a:off x="1936634" y="947971"/>
            <a:ext cx="213511" cy="144986"/>
          </a:xfrm>
          <a:custGeom>
            <a:avLst/>
            <a:gdLst>
              <a:gd name="T0" fmla="*/ 6 w 30"/>
              <a:gd name="T1" fmla="*/ 0 h 21"/>
              <a:gd name="T2" fmla="*/ 3 w 30"/>
              <a:gd name="T3" fmla="*/ 2 h 21"/>
              <a:gd name="T4" fmla="*/ 0 w 30"/>
              <a:gd name="T5" fmla="*/ 8 h 21"/>
              <a:gd name="T6" fmla="*/ 0 w 30"/>
              <a:gd name="T7" fmla="*/ 10 h 21"/>
              <a:gd name="T8" fmla="*/ 16 w 30"/>
              <a:gd name="T9" fmla="*/ 21 h 21"/>
              <a:gd name="T10" fmla="*/ 23 w 30"/>
              <a:gd name="T11" fmla="*/ 19 h 21"/>
              <a:gd name="T12" fmla="*/ 29 w 30"/>
              <a:gd name="T13" fmla="*/ 16 h 21"/>
              <a:gd name="T14" fmla="*/ 25 w 30"/>
              <a:gd name="T15" fmla="*/ 3 h 21"/>
              <a:gd name="T16" fmla="*/ 17 w 30"/>
              <a:gd name="T17" fmla="*/ 9 h 21"/>
              <a:gd name="T18" fmla="*/ 16 w 30"/>
              <a:gd name="T19" fmla="*/ 9 h 21"/>
              <a:gd name="T20" fmla="*/ 6 w 30"/>
              <a:gd name="T21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0" h="21">
                <a:moveTo>
                  <a:pt x="6" y="0"/>
                </a:moveTo>
                <a:cubicBezTo>
                  <a:pt x="5" y="0"/>
                  <a:pt x="4" y="1"/>
                  <a:pt x="3" y="2"/>
                </a:cubicBezTo>
                <a:cubicBezTo>
                  <a:pt x="2" y="4"/>
                  <a:pt x="0" y="6"/>
                  <a:pt x="0" y="8"/>
                </a:cubicBezTo>
                <a:cubicBezTo>
                  <a:pt x="0" y="9"/>
                  <a:pt x="0" y="9"/>
                  <a:pt x="0" y="10"/>
                </a:cubicBezTo>
                <a:cubicBezTo>
                  <a:pt x="3" y="17"/>
                  <a:pt x="10" y="21"/>
                  <a:pt x="16" y="21"/>
                </a:cubicBezTo>
                <a:cubicBezTo>
                  <a:pt x="19" y="21"/>
                  <a:pt x="21" y="20"/>
                  <a:pt x="23" y="19"/>
                </a:cubicBezTo>
                <a:cubicBezTo>
                  <a:pt x="25" y="19"/>
                  <a:pt x="27" y="17"/>
                  <a:pt x="29" y="16"/>
                </a:cubicBezTo>
                <a:cubicBezTo>
                  <a:pt x="30" y="11"/>
                  <a:pt x="29" y="6"/>
                  <a:pt x="25" y="3"/>
                </a:cubicBezTo>
                <a:cubicBezTo>
                  <a:pt x="24" y="6"/>
                  <a:pt x="21" y="9"/>
                  <a:pt x="17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1" y="9"/>
                  <a:pt x="7" y="5"/>
                  <a:pt x="6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7" name="Freeform 557"/>
          <p:cNvSpPr>
            <a:spLocks noEditPoints="1"/>
          </p:cNvSpPr>
          <p:nvPr userDrawn="1"/>
        </p:nvSpPr>
        <p:spPr bwMode="auto">
          <a:xfrm>
            <a:off x="796907" y="329560"/>
            <a:ext cx="129309" cy="127233"/>
          </a:xfrm>
          <a:custGeom>
            <a:avLst/>
            <a:gdLst>
              <a:gd name="T0" fmla="*/ 18 w 18"/>
              <a:gd name="T1" fmla="*/ 17 h 18"/>
              <a:gd name="T2" fmla="*/ 18 w 18"/>
              <a:gd name="T3" fmla="*/ 18 h 18"/>
              <a:gd name="T4" fmla="*/ 18 w 18"/>
              <a:gd name="T5" fmla="*/ 17 h 18"/>
              <a:gd name="T6" fmla="*/ 18 w 18"/>
              <a:gd name="T7" fmla="*/ 17 h 18"/>
              <a:gd name="T8" fmla="*/ 3 w 18"/>
              <a:gd name="T9" fmla="*/ 0 h 18"/>
              <a:gd name="T10" fmla="*/ 0 w 18"/>
              <a:gd name="T11" fmla="*/ 1 h 18"/>
              <a:gd name="T12" fmla="*/ 1 w 18"/>
              <a:gd name="T13" fmla="*/ 1 h 18"/>
              <a:gd name="T14" fmla="*/ 7 w 18"/>
              <a:gd name="T15" fmla="*/ 2 h 18"/>
              <a:gd name="T16" fmla="*/ 7 w 18"/>
              <a:gd name="T17" fmla="*/ 1 h 18"/>
              <a:gd name="T18" fmla="*/ 3 w 18"/>
              <a:gd name="T19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" h="18">
                <a:moveTo>
                  <a:pt x="18" y="17"/>
                </a:moveTo>
                <a:cubicBezTo>
                  <a:pt x="18" y="17"/>
                  <a:pt x="18" y="18"/>
                  <a:pt x="18" y="18"/>
                </a:cubicBezTo>
                <a:cubicBezTo>
                  <a:pt x="18" y="18"/>
                  <a:pt x="18" y="17"/>
                  <a:pt x="18" y="17"/>
                </a:cubicBezTo>
                <a:cubicBezTo>
                  <a:pt x="18" y="17"/>
                  <a:pt x="18" y="17"/>
                  <a:pt x="18" y="17"/>
                </a:cubicBezTo>
                <a:moveTo>
                  <a:pt x="3" y="0"/>
                </a:moveTo>
                <a:cubicBezTo>
                  <a:pt x="2" y="0"/>
                  <a:pt x="1" y="0"/>
                  <a:pt x="0" y="1"/>
                </a:cubicBezTo>
                <a:cubicBezTo>
                  <a:pt x="0" y="1"/>
                  <a:pt x="1" y="1"/>
                  <a:pt x="1" y="1"/>
                </a:cubicBezTo>
                <a:cubicBezTo>
                  <a:pt x="3" y="1"/>
                  <a:pt x="5" y="1"/>
                  <a:pt x="7" y="2"/>
                </a:cubicBezTo>
                <a:cubicBezTo>
                  <a:pt x="7" y="2"/>
                  <a:pt x="7" y="1"/>
                  <a:pt x="7" y="1"/>
                </a:cubicBezTo>
                <a:cubicBezTo>
                  <a:pt x="6" y="1"/>
                  <a:pt x="5" y="0"/>
                  <a:pt x="3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8" name="Freeform 558"/>
          <p:cNvSpPr>
            <a:spLocks/>
          </p:cNvSpPr>
          <p:nvPr userDrawn="1"/>
        </p:nvSpPr>
        <p:spPr bwMode="auto">
          <a:xfrm>
            <a:off x="703683" y="338437"/>
            <a:ext cx="222532" cy="201206"/>
          </a:xfrm>
          <a:custGeom>
            <a:avLst/>
            <a:gdLst>
              <a:gd name="T0" fmla="*/ 14 w 31"/>
              <a:gd name="T1" fmla="*/ 0 h 29"/>
              <a:gd name="T2" fmla="*/ 13 w 31"/>
              <a:gd name="T3" fmla="*/ 0 h 29"/>
              <a:gd name="T4" fmla="*/ 6 w 31"/>
              <a:gd name="T5" fmla="*/ 4 h 29"/>
              <a:gd name="T6" fmla="*/ 2 w 31"/>
              <a:gd name="T7" fmla="*/ 20 h 29"/>
              <a:gd name="T8" fmla="*/ 20 w 31"/>
              <a:gd name="T9" fmla="*/ 29 h 29"/>
              <a:gd name="T10" fmla="*/ 27 w 31"/>
              <a:gd name="T11" fmla="*/ 25 h 29"/>
              <a:gd name="T12" fmla="*/ 31 w 31"/>
              <a:gd name="T13" fmla="*/ 17 h 29"/>
              <a:gd name="T14" fmla="*/ 31 w 31"/>
              <a:gd name="T15" fmla="*/ 16 h 29"/>
              <a:gd name="T16" fmla="*/ 25 w 31"/>
              <a:gd name="T17" fmla="*/ 11 h 29"/>
              <a:gd name="T18" fmla="*/ 25 w 31"/>
              <a:gd name="T19" fmla="*/ 8 h 29"/>
              <a:gd name="T20" fmla="*/ 20 w 31"/>
              <a:gd name="T21" fmla="*/ 1 h 29"/>
              <a:gd name="T22" fmla="*/ 14 w 31"/>
              <a:gd name="T23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1" h="29">
                <a:moveTo>
                  <a:pt x="14" y="0"/>
                </a:moveTo>
                <a:cubicBezTo>
                  <a:pt x="14" y="0"/>
                  <a:pt x="13" y="0"/>
                  <a:pt x="13" y="0"/>
                </a:cubicBezTo>
                <a:cubicBezTo>
                  <a:pt x="11" y="0"/>
                  <a:pt x="8" y="2"/>
                  <a:pt x="6" y="4"/>
                </a:cubicBezTo>
                <a:cubicBezTo>
                  <a:pt x="1" y="8"/>
                  <a:pt x="0" y="15"/>
                  <a:pt x="2" y="20"/>
                </a:cubicBezTo>
                <a:cubicBezTo>
                  <a:pt x="10" y="20"/>
                  <a:pt x="16" y="23"/>
                  <a:pt x="20" y="29"/>
                </a:cubicBezTo>
                <a:cubicBezTo>
                  <a:pt x="22" y="28"/>
                  <a:pt x="25" y="27"/>
                  <a:pt x="27" y="25"/>
                </a:cubicBezTo>
                <a:cubicBezTo>
                  <a:pt x="29" y="22"/>
                  <a:pt x="30" y="20"/>
                  <a:pt x="31" y="17"/>
                </a:cubicBezTo>
                <a:cubicBezTo>
                  <a:pt x="31" y="17"/>
                  <a:pt x="31" y="16"/>
                  <a:pt x="31" y="16"/>
                </a:cubicBezTo>
                <a:cubicBezTo>
                  <a:pt x="28" y="16"/>
                  <a:pt x="26" y="14"/>
                  <a:pt x="25" y="11"/>
                </a:cubicBezTo>
                <a:cubicBezTo>
                  <a:pt x="25" y="10"/>
                  <a:pt x="24" y="9"/>
                  <a:pt x="25" y="8"/>
                </a:cubicBezTo>
                <a:cubicBezTo>
                  <a:pt x="22" y="6"/>
                  <a:pt x="21" y="4"/>
                  <a:pt x="20" y="1"/>
                </a:cubicBezTo>
                <a:cubicBezTo>
                  <a:pt x="18" y="0"/>
                  <a:pt x="16" y="0"/>
                  <a:pt x="14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0" name="Freeform 564"/>
          <p:cNvSpPr>
            <a:spLocks/>
          </p:cNvSpPr>
          <p:nvPr userDrawn="1"/>
        </p:nvSpPr>
        <p:spPr bwMode="auto">
          <a:xfrm>
            <a:off x="108259" y="338437"/>
            <a:ext cx="219526" cy="174575"/>
          </a:xfrm>
          <a:custGeom>
            <a:avLst/>
            <a:gdLst>
              <a:gd name="T0" fmla="*/ 10 w 31"/>
              <a:gd name="T1" fmla="*/ 0 h 25"/>
              <a:gd name="T2" fmla="*/ 6 w 31"/>
              <a:gd name="T3" fmla="*/ 2 h 25"/>
              <a:gd name="T4" fmla="*/ 6 w 31"/>
              <a:gd name="T5" fmla="*/ 12 h 25"/>
              <a:gd name="T6" fmla="*/ 0 w 31"/>
              <a:gd name="T7" fmla="*/ 18 h 25"/>
              <a:gd name="T8" fmla="*/ 2 w 31"/>
              <a:gd name="T9" fmla="*/ 22 h 25"/>
              <a:gd name="T10" fmla="*/ 11 w 31"/>
              <a:gd name="T11" fmla="*/ 20 h 25"/>
              <a:gd name="T12" fmla="*/ 11 w 31"/>
              <a:gd name="T13" fmla="*/ 20 h 25"/>
              <a:gd name="T14" fmla="*/ 25 w 31"/>
              <a:gd name="T15" fmla="*/ 25 h 25"/>
              <a:gd name="T16" fmla="*/ 25 w 31"/>
              <a:gd name="T17" fmla="*/ 24 h 25"/>
              <a:gd name="T18" fmla="*/ 25 w 31"/>
              <a:gd name="T19" fmla="*/ 4 h 25"/>
              <a:gd name="T20" fmla="*/ 21 w 31"/>
              <a:gd name="T21" fmla="*/ 8 h 25"/>
              <a:gd name="T22" fmla="*/ 18 w 31"/>
              <a:gd name="T23" fmla="*/ 9 h 25"/>
              <a:gd name="T24" fmla="*/ 10 w 31"/>
              <a:gd name="T25" fmla="*/ 4 h 25"/>
              <a:gd name="T26" fmla="*/ 10 w 31"/>
              <a:gd name="T2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1" h="25">
                <a:moveTo>
                  <a:pt x="10" y="0"/>
                </a:moveTo>
                <a:cubicBezTo>
                  <a:pt x="9" y="0"/>
                  <a:pt x="7" y="1"/>
                  <a:pt x="6" y="2"/>
                </a:cubicBezTo>
                <a:cubicBezTo>
                  <a:pt x="7" y="5"/>
                  <a:pt x="7" y="8"/>
                  <a:pt x="6" y="12"/>
                </a:cubicBezTo>
                <a:cubicBezTo>
                  <a:pt x="5" y="14"/>
                  <a:pt x="3" y="17"/>
                  <a:pt x="0" y="18"/>
                </a:cubicBezTo>
                <a:cubicBezTo>
                  <a:pt x="0" y="19"/>
                  <a:pt x="1" y="21"/>
                  <a:pt x="2" y="22"/>
                </a:cubicBezTo>
                <a:cubicBezTo>
                  <a:pt x="5" y="21"/>
                  <a:pt x="8" y="20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7" y="20"/>
                  <a:pt x="21" y="22"/>
                  <a:pt x="25" y="25"/>
                </a:cubicBezTo>
                <a:cubicBezTo>
                  <a:pt x="25" y="25"/>
                  <a:pt x="25" y="25"/>
                  <a:pt x="25" y="24"/>
                </a:cubicBezTo>
                <a:cubicBezTo>
                  <a:pt x="31" y="19"/>
                  <a:pt x="31" y="9"/>
                  <a:pt x="25" y="4"/>
                </a:cubicBezTo>
                <a:cubicBezTo>
                  <a:pt x="24" y="6"/>
                  <a:pt x="23" y="7"/>
                  <a:pt x="21" y="8"/>
                </a:cubicBezTo>
                <a:cubicBezTo>
                  <a:pt x="20" y="9"/>
                  <a:pt x="19" y="9"/>
                  <a:pt x="18" y="9"/>
                </a:cubicBezTo>
                <a:cubicBezTo>
                  <a:pt x="15" y="9"/>
                  <a:pt x="12" y="7"/>
                  <a:pt x="10" y="4"/>
                </a:cubicBezTo>
                <a:cubicBezTo>
                  <a:pt x="10" y="3"/>
                  <a:pt x="10" y="1"/>
                  <a:pt x="10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1" name="Freeform 565"/>
          <p:cNvSpPr>
            <a:spLocks/>
          </p:cNvSpPr>
          <p:nvPr userDrawn="1"/>
        </p:nvSpPr>
        <p:spPr bwMode="auto">
          <a:xfrm>
            <a:off x="120288" y="477506"/>
            <a:ext cx="165396" cy="62137"/>
          </a:xfrm>
          <a:custGeom>
            <a:avLst/>
            <a:gdLst>
              <a:gd name="T0" fmla="*/ 9 w 23"/>
              <a:gd name="T1" fmla="*/ 0 h 9"/>
              <a:gd name="T2" fmla="*/ 9 w 23"/>
              <a:gd name="T3" fmla="*/ 0 h 9"/>
              <a:gd name="T4" fmla="*/ 0 w 23"/>
              <a:gd name="T5" fmla="*/ 2 h 9"/>
              <a:gd name="T6" fmla="*/ 2 w 23"/>
              <a:gd name="T7" fmla="*/ 4 h 9"/>
              <a:gd name="T8" fmla="*/ 12 w 23"/>
              <a:gd name="T9" fmla="*/ 9 h 9"/>
              <a:gd name="T10" fmla="*/ 23 w 23"/>
              <a:gd name="T11" fmla="*/ 5 h 9"/>
              <a:gd name="T12" fmla="*/ 9 w 23"/>
              <a:gd name="T1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3" h="9">
                <a:moveTo>
                  <a:pt x="9" y="0"/>
                </a:moveTo>
                <a:cubicBezTo>
                  <a:pt x="9" y="0"/>
                  <a:pt x="9" y="0"/>
                  <a:pt x="9" y="0"/>
                </a:cubicBezTo>
                <a:cubicBezTo>
                  <a:pt x="6" y="0"/>
                  <a:pt x="3" y="1"/>
                  <a:pt x="0" y="2"/>
                </a:cubicBezTo>
                <a:cubicBezTo>
                  <a:pt x="0" y="3"/>
                  <a:pt x="1" y="4"/>
                  <a:pt x="2" y="4"/>
                </a:cubicBezTo>
                <a:cubicBezTo>
                  <a:pt x="5" y="7"/>
                  <a:pt x="9" y="9"/>
                  <a:pt x="12" y="9"/>
                </a:cubicBezTo>
                <a:cubicBezTo>
                  <a:pt x="16" y="9"/>
                  <a:pt x="20" y="7"/>
                  <a:pt x="23" y="5"/>
                </a:cubicBezTo>
                <a:cubicBezTo>
                  <a:pt x="19" y="2"/>
                  <a:pt x="15" y="0"/>
                  <a:pt x="9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2" name="Freeform 568"/>
          <p:cNvSpPr>
            <a:spLocks/>
          </p:cNvSpPr>
          <p:nvPr userDrawn="1"/>
        </p:nvSpPr>
        <p:spPr bwMode="auto">
          <a:xfrm>
            <a:off x="1614864" y="702382"/>
            <a:ext cx="222532" cy="139068"/>
          </a:xfrm>
          <a:custGeom>
            <a:avLst/>
            <a:gdLst>
              <a:gd name="T0" fmla="*/ 8 w 31"/>
              <a:gd name="T1" fmla="*/ 0 h 20"/>
              <a:gd name="T2" fmla="*/ 5 w 31"/>
              <a:gd name="T3" fmla="*/ 0 h 20"/>
              <a:gd name="T4" fmla="*/ 2 w 31"/>
              <a:gd name="T5" fmla="*/ 0 h 20"/>
              <a:gd name="T6" fmla="*/ 6 w 31"/>
              <a:gd name="T7" fmla="*/ 15 h 20"/>
              <a:gd name="T8" fmla="*/ 16 w 31"/>
              <a:gd name="T9" fmla="*/ 20 h 20"/>
              <a:gd name="T10" fmla="*/ 27 w 31"/>
              <a:gd name="T11" fmla="*/ 15 h 20"/>
              <a:gd name="T12" fmla="*/ 31 w 31"/>
              <a:gd name="T13" fmla="*/ 6 h 20"/>
              <a:gd name="T14" fmla="*/ 26 w 31"/>
              <a:gd name="T15" fmla="*/ 8 h 20"/>
              <a:gd name="T16" fmla="*/ 23 w 31"/>
              <a:gd name="T17" fmla="*/ 11 h 20"/>
              <a:gd name="T18" fmla="*/ 19 w 31"/>
              <a:gd name="T19" fmla="*/ 12 h 20"/>
              <a:gd name="T20" fmla="*/ 12 w 31"/>
              <a:gd name="T21" fmla="*/ 7 h 20"/>
              <a:gd name="T22" fmla="*/ 11 w 31"/>
              <a:gd name="T23" fmla="*/ 4 h 20"/>
              <a:gd name="T24" fmla="*/ 8 w 31"/>
              <a:gd name="T2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1" h="20">
                <a:moveTo>
                  <a:pt x="8" y="0"/>
                </a:moveTo>
                <a:cubicBezTo>
                  <a:pt x="7" y="0"/>
                  <a:pt x="6" y="0"/>
                  <a:pt x="5" y="0"/>
                </a:cubicBezTo>
                <a:cubicBezTo>
                  <a:pt x="4" y="0"/>
                  <a:pt x="3" y="0"/>
                  <a:pt x="2" y="0"/>
                </a:cubicBezTo>
                <a:cubicBezTo>
                  <a:pt x="0" y="5"/>
                  <a:pt x="2" y="11"/>
                  <a:pt x="6" y="15"/>
                </a:cubicBezTo>
                <a:cubicBezTo>
                  <a:pt x="9" y="18"/>
                  <a:pt x="12" y="20"/>
                  <a:pt x="16" y="20"/>
                </a:cubicBezTo>
                <a:cubicBezTo>
                  <a:pt x="20" y="20"/>
                  <a:pt x="24" y="18"/>
                  <a:pt x="27" y="15"/>
                </a:cubicBezTo>
                <a:cubicBezTo>
                  <a:pt x="29" y="13"/>
                  <a:pt x="31" y="10"/>
                  <a:pt x="31" y="6"/>
                </a:cubicBezTo>
                <a:cubicBezTo>
                  <a:pt x="30" y="7"/>
                  <a:pt x="28" y="8"/>
                  <a:pt x="26" y="8"/>
                </a:cubicBezTo>
                <a:cubicBezTo>
                  <a:pt x="25" y="9"/>
                  <a:pt x="24" y="10"/>
                  <a:pt x="23" y="11"/>
                </a:cubicBezTo>
                <a:cubicBezTo>
                  <a:pt x="22" y="12"/>
                  <a:pt x="20" y="12"/>
                  <a:pt x="19" y="12"/>
                </a:cubicBezTo>
                <a:cubicBezTo>
                  <a:pt x="16" y="12"/>
                  <a:pt x="13" y="10"/>
                  <a:pt x="12" y="7"/>
                </a:cubicBezTo>
                <a:cubicBezTo>
                  <a:pt x="12" y="6"/>
                  <a:pt x="11" y="5"/>
                  <a:pt x="11" y="4"/>
                </a:cubicBezTo>
                <a:cubicBezTo>
                  <a:pt x="10" y="3"/>
                  <a:pt x="9" y="1"/>
                  <a:pt x="8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3" name="Freeform 569"/>
          <p:cNvSpPr>
            <a:spLocks/>
          </p:cNvSpPr>
          <p:nvPr userDrawn="1"/>
        </p:nvSpPr>
        <p:spPr bwMode="auto">
          <a:xfrm>
            <a:off x="1672001" y="637286"/>
            <a:ext cx="171410" cy="121315"/>
          </a:xfrm>
          <a:custGeom>
            <a:avLst/>
            <a:gdLst>
              <a:gd name="T0" fmla="*/ 12 w 24"/>
              <a:gd name="T1" fmla="*/ 0 h 17"/>
              <a:gd name="T2" fmla="*/ 7 w 24"/>
              <a:gd name="T3" fmla="*/ 3 h 17"/>
              <a:gd name="T4" fmla="*/ 0 w 24"/>
              <a:gd name="T5" fmla="*/ 9 h 17"/>
              <a:gd name="T6" fmla="*/ 3 w 24"/>
              <a:gd name="T7" fmla="*/ 13 h 17"/>
              <a:gd name="T8" fmla="*/ 8 w 24"/>
              <a:gd name="T9" fmla="*/ 6 h 17"/>
              <a:gd name="T10" fmla="*/ 11 w 24"/>
              <a:gd name="T11" fmla="*/ 5 h 17"/>
              <a:gd name="T12" fmla="*/ 19 w 24"/>
              <a:gd name="T13" fmla="*/ 10 h 17"/>
              <a:gd name="T14" fmla="*/ 18 w 24"/>
              <a:gd name="T15" fmla="*/ 17 h 17"/>
              <a:gd name="T16" fmla="*/ 23 w 24"/>
              <a:gd name="T17" fmla="*/ 15 h 17"/>
              <a:gd name="T18" fmla="*/ 19 w 24"/>
              <a:gd name="T19" fmla="*/ 3 h 17"/>
              <a:gd name="T20" fmla="*/ 12 w 24"/>
              <a:gd name="T21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4" h="17">
                <a:moveTo>
                  <a:pt x="12" y="0"/>
                </a:moveTo>
                <a:cubicBezTo>
                  <a:pt x="11" y="1"/>
                  <a:pt x="9" y="2"/>
                  <a:pt x="7" y="3"/>
                </a:cubicBezTo>
                <a:cubicBezTo>
                  <a:pt x="6" y="6"/>
                  <a:pt x="3" y="8"/>
                  <a:pt x="0" y="9"/>
                </a:cubicBezTo>
                <a:cubicBezTo>
                  <a:pt x="1" y="10"/>
                  <a:pt x="2" y="12"/>
                  <a:pt x="3" y="13"/>
                </a:cubicBezTo>
                <a:cubicBezTo>
                  <a:pt x="4" y="10"/>
                  <a:pt x="5" y="7"/>
                  <a:pt x="8" y="6"/>
                </a:cubicBezTo>
                <a:cubicBezTo>
                  <a:pt x="9" y="6"/>
                  <a:pt x="10" y="5"/>
                  <a:pt x="11" y="5"/>
                </a:cubicBezTo>
                <a:cubicBezTo>
                  <a:pt x="14" y="5"/>
                  <a:pt x="17" y="7"/>
                  <a:pt x="19" y="10"/>
                </a:cubicBezTo>
                <a:cubicBezTo>
                  <a:pt x="20" y="12"/>
                  <a:pt x="19" y="15"/>
                  <a:pt x="18" y="17"/>
                </a:cubicBezTo>
                <a:cubicBezTo>
                  <a:pt x="20" y="17"/>
                  <a:pt x="22" y="16"/>
                  <a:pt x="23" y="15"/>
                </a:cubicBezTo>
                <a:cubicBezTo>
                  <a:pt x="24" y="11"/>
                  <a:pt x="22" y="7"/>
                  <a:pt x="19" y="3"/>
                </a:cubicBezTo>
                <a:cubicBezTo>
                  <a:pt x="17" y="2"/>
                  <a:pt x="14" y="0"/>
                  <a:pt x="12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4" name="Freeform 581"/>
          <p:cNvSpPr>
            <a:spLocks/>
          </p:cNvSpPr>
          <p:nvPr userDrawn="1"/>
        </p:nvSpPr>
        <p:spPr bwMode="auto">
          <a:xfrm>
            <a:off x="1332187" y="338437"/>
            <a:ext cx="204490" cy="201206"/>
          </a:xfrm>
          <a:custGeom>
            <a:avLst/>
            <a:gdLst>
              <a:gd name="T0" fmla="*/ 14 w 29"/>
              <a:gd name="T1" fmla="*/ 0 h 29"/>
              <a:gd name="T2" fmla="*/ 3 w 29"/>
              <a:gd name="T3" fmla="*/ 4 h 29"/>
              <a:gd name="T4" fmla="*/ 0 w 29"/>
              <a:gd name="T5" fmla="*/ 9 h 29"/>
              <a:gd name="T6" fmla="*/ 5 w 29"/>
              <a:gd name="T7" fmla="*/ 24 h 29"/>
              <a:gd name="T8" fmla="*/ 5 w 29"/>
              <a:gd name="T9" fmla="*/ 25 h 29"/>
              <a:gd name="T10" fmla="*/ 8 w 29"/>
              <a:gd name="T11" fmla="*/ 28 h 29"/>
              <a:gd name="T12" fmla="*/ 14 w 29"/>
              <a:gd name="T13" fmla="*/ 29 h 29"/>
              <a:gd name="T14" fmla="*/ 24 w 29"/>
              <a:gd name="T15" fmla="*/ 25 h 29"/>
              <a:gd name="T16" fmla="*/ 24 w 29"/>
              <a:gd name="T17" fmla="*/ 4 h 29"/>
              <a:gd name="T18" fmla="*/ 14 w 29"/>
              <a:gd name="T1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9" h="29">
                <a:moveTo>
                  <a:pt x="14" y="0"/>
                </a:moveTo>
                <a:cubicBezTo>
                  <a:pt x="10" y="0"/>
                  <a:pt x="6" y="1"/>
                  <a:pt x="3" y="4"/>
                </a:cubicBezTo>
                <a:cubicBezTo>
                  <a:pt x="2" y="6"/>
                  <a:pt x="1" y="7"/>
                  <a:pt x="0" y="9"/>
                </a:cubicBezTo>
                <a:cubicBezTo>
                  <a:pt x="6" y="12"/>
                  <a:pt x="8" y="18"/>
                  <a:pt x="5" y="24"/>
                </a:cubicBezTo>
                <a:cubicBezTo>
                  <a:pt x="5" y="24"/>
                  <a:pt x="5" y="24"/>
                  <a:pt x="5" y="25"/>
                </a:cubicBezTo>
                <a:cubicBezTo>
                  <a:pt x="6" y="25"/>
                  <a:pt x="7" y="26"/>
                  <a:pt x="8" y="28"/>
                </a:cubicBezTo>
                <a:cubicBezTo>
                  <a:pt x="10" y="28"/>
                  <a:pt x="12" y="29"/>
                  <a:pt x="14" y="29"/>
                </a:cubicBezTo>
                <a:cubicBezTo>
                  <a:pt x="17" y="29"/>
                  <a:pt x="21" y="27"/>
                  <a:pt x="24" y="25"/>
                </a:cubicBezTo>
                <a:cubicBezTo>
                  <a:pt x="29" y="19"/>
                  <a:pt x="29" y="10"/>
                  <a:pt x="24" y="4"/>
                </a:cubicBezTo>
                <a:cubicBezTo>
                  <a:pt x="21" y="1"/>
                  <a:pt x="17" y="0"/>
                  <a:pt x="14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5" name="Freeform 586"/>
          <p:cNvSpPr>
            <a:spLocks/>
          </p:cNvSpPr>
          <p:nvPr userDrawn="1"/>
        </p:nvSpPr>
        <p:spPr bwMode="auto">
          <a:xfrm>
            <a:off x="405971" y="42547"/>
            <a:ext cx="135324" cy="183452"/>
          </a:xfrm>
          <a:custGeom>
            <a:avLst/>
            <a:gdLst>
              <a:gd name="T0" fmla="*/ 14 w 19"/>
              <a:gd name="T1" fmla="*/ 0 h 26"/>
              <a:gd name="T2" fmla="*/ 5 w 19"/>
              <a:gd name="T3" fmla="*/ 4 h 26"/>
              <a:gd name="T4" fmla="*/ 6 w 19"/>
              <a:gd name="T5" fmla="*/ 23 h 26"/>
              <a:gd name="T6" fmla="*/ 10 w 19"/>
              <a:gd name="T7" fmla="*/ 26 h 26"/>
              <a:gd name="T8" fmla="*/ 12 w 19"/>
              <a:gd name="T9" fmla="*/ 20 h 26"/>
              <a:gd name="T10" fmla="*/ 13 w 19"/>
              <a:gd name="T11" fmla="*/ 15 h 26"/>
              <a:gd name="T12" fmla="*/ 19 w 19"/>
              <a:gd name="T13" fmla="*/ 9 h 26"/>
              <a:gd name="T14" fmla="*/ 15 w 19"/>
              <a:gd name="T15" fmla="*/ 3 h 26"/>
              <a:gd name="T16" fmla="*/ 14 w 19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6">
                <a:moveTo>
                  <a:pt x="14" y="0"/>
                </a:moveTo>
                <a:cubicBezTo>
                  <a:pt x="11" y="0"/>
                  <a:pt x="8" y="1"/>
                  <a:pt x="5" y="4"/>
                </a:cubicBezTo>
                <a:cubicBezTo>
                  <a:pt x="0" y="9"/>
                  <a:pt x="0" y="18"/>
                  <a:pt x="6" y="23"/>
                </a:cubicBezTo>
                <a:cubicBezTo>
                  <a:pt x="7" y="24"/>
                  <a:pt x="8" y="25"/>
                  <a:pt x="10" y="26"/>
                </a:cubicBezTo>
                <a:cubicBezTo>
                  <a:pt x="10" y="24"/>
                  <a:pt x="11" y="22"/>
                  <a:pt x="12" y="20"/>
                </a:cubicBezTo>
                <a:cubicBezTo>
                  <a:pt x="12" y="19"/>
                  <a:pt x="13" y="17"/>
                  <a:pt x="13" y="15"/>
                </a:cubicBezTo>
                <a:cubicBezTo>
                  <a:pt x="15" y="12"/>
                  <a:pt x="17" y="10"/>
                  <a:pt x="19" y="9"/>
                </a:cubicBezTo>
                <a:cubicBezTo>
                  <a:pt x="17" y="8"/>
                  <a:pt x="16" y="6"/>
                  <a:pt x="15" y="3"/>
                </a:cubicBezTo>
                <a:cubicBezTo>
                  <a:pt x="14" y="2"/>
                  <a:pt x="14" y="1"/>
                  <a:pt x="14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6" name="Freeform 587"/>
          <p:cNvSpPr>
            <a:spLocks/>
          </p:cNvSpPr>
          <p:nvPr userDrawn="1"/>
        </p:nvSpPr>
        <p:spPr bwMode="auto">
          <a:xfrm>
            <a:off x="505208" y="15609"/>
            <a:ext cx="87209" cy="68055"/>
          </a:xfrm>
          <a:custGeom>
            <a:avLst/>
            <a:gdLst>
              <a:gd name="T0" fmla="*/ 1 w 12"/>
              <a:gd name="T1" fmla="*/ 0 h 10"/>
              <a:gd name="T2" fmla="*/ 0 w 12"/>
              <a:gd name="T3" fmla="*/ 1 h 10"/>
              <a:gd name="T4" fmla="*/ 1 w 12"/>
              <a:gd name="T5" fmla="*/ 4 h 10"/>
              <a:gd name="T6" fmla="*/ 5 w 12"/>
              <a:gd name="T7" fmla="*/ 10 h 10"/>
              <a:gd name="T8" fmla="*/ 10 w 12"/>
              <a:gd name="T9" fmla="*/ 9 h 10"/>
              <a:gd name="T10" fmla="*/ 12 w 12"/>
              <a:gd name="T11" fmla="*/ 9 h 10"/>
              <a:gd name="T12" fmla="*/ 12 w 12"/>
              <a:gd name="T13" fmla="*/ 9 h 10"/>
              <a:gd name="T14" fmla="*/ 12 w 12"/>
              <a:gd name="T15" fmla="*/ 5 h 10"/>
              <a:gd name="T16" fmla="*/ 11 w 12"/>
              <a:gd name="T17" fmla="*/ 4 h 10"/>
              <a:gd name="T18" fmla="*/ 1 w 12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" h="10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2"/>
                  <a:pt x="0" y="3"/>
                  <a:pt x="1" y="4"/>
                </a:cubicBezTo>
                <a:cubicBezTo>
                  <a:pt x="2" y="7"/>
                  <a:pt x="3" y="9"/>
                  <a:pt x="5" y="10"/>
                </a:cubicBezTo>
                <a:cubicBezTo>
                  <a:pt x="6" y="9"/>
                  <a:pt x="8" y="9"/>
                  <a:pt x="10" y="9"/>
                </a:cubicBezTo>
                <a:cubicBezTo>
                  <a:pt x="10" y="9"/>
                  <a:pt x="11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8"/>
                  <a:pt x="12" y="7"/>
                  <a:pt x="12" y="5"/>
                </a:cubicBezTo>
                <a:cubicBezTo>
                  <a:pt x="12" y="5"/>
                  <a:pt x="11" y="5"/>
                  <a:pt x="11" y="4"/>
                </a:cubicBezTo>
                <a:cubicBezTo>
                  <a:pt x="8" y="2"/>
                  <a:pt x="5" y="0"/>
                  <a:pt x="1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7" name="Freeform 588"/>
          <p:cNvSpPr>
            <a:spLocks/>
          </p:cNvSpPr>
          <p:nvPr userDrawn="1"/>
        </p:nvSpPr>
        <p:spPr bwMode="auto">
          <a:xfrm>
            <a:off x="592417" y="72136"/>
            <a:ext cx="12029" cy="32548"/>
          </a:xfrm>
          <a:custGeom>
            <a:avLst/>
            <a:gdLst>
              <a:gd name="T0" fmla="*/ 0 w 2"/>
              <a:gd name="T1" fmla="*/ 0 h 5"/>
              <a:gd name="T2" fmla="*/ 0 w 2"/>
              <a:gd name="T3" fmla="*/ 4 h 5"/>
              <a:gd name="T4" fmla="*/ 0 w 2"/>
              <a:gd name="T5" fmla="*/ 4 h 5"/>
              <a:gd name="T6" fmla="*/ 2 w 2"/>
              <a:gd name="T7" fmla="*/ 5 h 5"/>
              <a:gd name="T8" fmla="*/ 0 w 2"/>
              <a:gd name="T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5">
                <a:moveTo>
                  <a:pt x="0" y="0"/>
                </a:moveTo>
                <a:cubicBezTo>
                  <a:pt x="0" y="2"/>
                  <a:pt x="0" y="3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1" y="4"/>
                  <a:pt x="2" y="5"/>
                </a:cubicBezTo>
                <a:cubicBezTo>
                  <a:pt x="2" y="3"/>
                  <a:pt x="1" y="2"/>
                  <a:pt x="0" y="0"/>
                </a:cubicBezTo>
              </a:path>
            </a:pathLst>
          </a:custGeom>
          <a:solidFill>
            <a:srgbClr val="CE3B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8" name="Freeform 595"/>
          <p:cNvSpPr>
            <a:spLocks/>
          </p:cNvSpPr>
          <p:nvPr userDrawn="1"/>
        </p:nvSpPr>
        <p:spPr bwMode="auto">
          <a:xfrm>
            <a:off x="0" y="113561"/>
            <a:ext cx="6015" cy="47342"/>
          </a:xfrm>
          <a:custGeom>
            <a:avLst/>
            <a:gdLst>
              <a:gd name="T0" fmla="*/ 0 w 1"/>
              <a:gd name="T1" fmla="*/ 0 h 7"/>
              <a:gd name="T2" fmla="*/ 0 w 1"/>
              <a:gd name="T3" fmla="*/ 7 h 7"/>
              <a:gd name="T4" fmla="*/ 0 w 1"/>
              <a:gd name="T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7">
                <a:moveTo>
                  <a:pt x="0" y="0"/>
                </a:moveTo>
                <a:cubicBezTo>
                  <a:pt x="0" y="7"/>
                  <a:pt x="0" y="7"/>
                  <a:pt x="0" y="7"/>
                </a:cubicBezTo>
                <a:cubicBezTo>
                  <a:pt x="1" y="4"/>
                  <a:pt x="1" y="2"/>
                  <a:pt x="0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9" name="Freeform 596"/>
          <p:cNvSpPr>
            <a:spLocks/>
          </p:cNvSpPr>
          <p:nvPr userDrawn="1"/>
        </p:nvSpPr>
        <p:spPr bwMode="auto">
          <a:xfrm>
            <a:off x="1019439" y="42547"/>
            <a:ext cx="141338" cy="189370"/>
          </a:xfrm>
          <a:custGeom>
            <a:avLst/>
            <a:gdLst>
              <a:gd name="T0" fmla="*/ 15 w 20"/>
              <a:gd name="T1" fmla="*/ 0 h 27"/>
              <a:gd name="T2" fmla="*/ 5 w 20"/>
              <a:gd name="T3" fmla="*/ 4 h 27"/>
              <a:gd name="T4" fmla="*/ 5 w 20"/>
              <a:gd name="T5" fmla="*/ 23 h 27"/>
              <a:gd name="T6" fmla="*/ 15 w 20"/>
              <a:gd name="T7" fmla="*/ 27 h 27"/>
              <a:gd name="T8" fmla="*/ 17 w 20"/>
              <a:gd name="T9" fmla="*/ 27 h 27"/>
              <a:gd name="T10" fmla="*/ 20 w 20"/>
              <a:gd name="T11" fmla="*/ 22 h 27"/>
              <a:gd name="T12" fmla="*/ 14 w 20"/>
              <a:gd name="T13" fmla="*/ 8 h 27"/>
              <a:gd name="T14" fmla="*/ 16 w 20"/>
              <a:gd name="T15" fmla="*/ 0 h 27"/>
              <a:gd name="T16" fmla="*/ 15 w 20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" h="27">
                <a:moveTo>
                  <a:pt x="15" y="0"/>
                </a:moveTo>
                <a:cubicBezTo>
                  <a:pt x="11" y="0"/>
                  <a:pt x="8" y="1"/>
                  <a:pt x="5" y="4"/>
                </a:cubicBezTo>
                <a:cubicBezTo>
                  <a:pt x="0" y="9"/>
                  <a:pt x="0" y="18"/>
                  <a:pt x="5" y="23"/>
                </a:cubicBezTo>
                <a:cubicBezTo>
                  <a:pt x="8" y="26"/>
                  <a:pt x="12" y="27"/>
                  <a:pt x="15" y="27"/>
                </a:cubicBezTo>
                <a:cubicBezTo>
                  <a:pt x="16" y="27"/>
                  <a:pt x="16" y="27"/>
                  <a:pt x="17" y="27"/>
                </a:cubicBezTo>
                <a:cubicBezTo>
                  <a:pt x="17" y="25"/>
                  <a:pt x="19" y="23"/>
                  <a:pt x="20" y="22"/>
                </a:cubicBezTo>
                <a:cubicBezTo>
                  <a:pt x="17" y="18"/>
                  <a:pt x="14" y="13"/>
                  <a:pt x="14" y="8"/>
                </a:cubicBezTo>
                <a:cubicBezTo>
                  <a:pt x="14" y="5"/>
                  <a:pt x="15" y="3"/>
                  <a:pt x="16" y="0"/>
                </a:cubicBezTo>
                <a:cubicBezTo>
                  <a:pt x="16" y="0"/>
                  <a:pt x="15" y="0"/>
                  <a:pt x="15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0" name="Freeform 597"/>
          <p:cNvSpPr>
            <a:spLocks/>
          </p:cNvSpPr>
          <p:nvPr userDrawn="1"/>
        </p:nvSpPr>
        <p:spPr bwMode="auto">
          <a:xfrm>
            <a:off x="1097177" y="-63000"/>
            <a:ext cx="105252" cy="153863"/>
          </a:xfrm>
          <a:custGeom>
            <a:avLst/>
            <a:gdLst>
              <a:gd name="T0" fmla="*/ 2 w 15"/>
              <a:gd name="T1" fmla="*/ 0 h 22"/>
              <a:gd name="T2" fmla="*/ 0 w 15"/>
              <a:gd name="T3" fmla="*/ 8 h 22"/>
              <a:gd name="T4" fmla="*/ 6 w 15"/>
              <a:gd name="T5" fmla="*/ 22 h 22"/>
              <a:gd name="T6" fmla="*/ 11 w 15"/>
              <a:gd name="T7" fmla="*/ 18 h 22"/>
              <a:gd name="T8" fmla="*/ 14 w 15"/>
              <a:gd name="T9" fmla="*/ 17 h 22"/>
              <a:gd name="T10" fmla="*/ 10 w 15"/>
              <a:gd name="T11" fmla="*/ 4 h 22"/>
              <a:gd name="T12" fmla="*/ 2 w 15"/>
              <a:gd name="T13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" h="22">
                <a:moveTo>
                  <a:pt x="2" y="0"/>
                </a:moveTo>
                <a:cubicBezTo>
                  <a:pt x="1" y="3"/>
                  <a:pt x="0" y="5"/>
                  <a:pt x="0" y="8"/>
                </a:cubicBezTo>
                <a:cubicBezTo>
                  <a:pt x="0" y="13"/>
                  <a:pt x="3" y="18"/>
                  <a:pt x="6" y="22"/>
                </a:cubicBezTo>
                <a:cubicBezTo>
                  <a:pt x="8" y="20"/>
                  <a:pt x="9" y="19"/>
                  <a:pt x="11" y="18"/>
                </a:cubicBezTo>
                <a:cubicBezTo>
                  <a:pt x="12" y="18"/>
                  <a:pt x="13" y="18"/>
                  <a:pt x="14" y="17"/>
                </a:cubicBezTo>
                <a:cubicBezTo>
                  <a:pt x="15" y="13"/>
                  <a:pt x="14" y="8"/>
                  <a:pt x="10" y="4"/>
                </a:cubicBezTo>
                <a:cubicBezTo>
                  <a:pt x="8" y="2"/>
                  <a:pt x="5" y="0"/>
                  <a:pt x="2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1" name="Freeform 598"/>
          <p:cNvSpPr>
            <a:spLocks/>
          </p:cNvSpPr>
          <p:nvPr userDrawn="1"/>
        </p:nvSpPr>
        <p:spPr bwMode="auto">
          <a:xfrm>
            <a:off x="1139727" y="196410"/>
            <a:ext cx="48115" cy="35507"/>
          </a:xfrm>
          <a:custGeom>
            <a:avLst/>
            <a:gdLst>
              <a:gd name="T0" fmla="*/ 3 w 7"/>
              <a:gd name="T1" fmla="*/ 0 h 5"/>
              <a:gd name="T2" fmla="*/ 0 w 7"/>
              <a:gd name="T3" fmla="*/ 5 h 5"/>
              <a:gd name="T4" fmla="*/ 7 w 7"/>
              <a:gd name="T5" fmla="*/ 2 h 5"/>
              <a:gd name="T6" fmla="*/ 3 w 7"/>
              <a:gd name="T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5">
                <a:moveTo>
                  <a:pt x="3" y="0"/>
                </a:moveTo>
                <a:cubicBezTo>
                  <a:pt x="2" y="1"/>
                  <a:pt x="0" y="3"/>
                  <a:pt x="0" y="5"/>
                </a:cubicBezTo>
                <a:cubicBezTo>
                  <a:pt x="2" y="5"/>
                  <a:pt x="5" y="4"/>
                  <a:pt x="7" y="2"/>
                </a:cubicBezTo>
                <a:cubicBezTo>
                  <a:pt x="5" y="1"/>
                  <a:pt x="4" y="0"/>
                  <a:pt x="3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2" name="Freeform 599"/>
          <p:cNvSpPr>
            <a:spLocks/>
          </p:cNvSpPr>
          <p:nvPr userDrawn="1"/>
        </p:nvSpPr>
        <p:spPr bwMode="auto">
          <a:xfrm>
            <a:off x="1160777" y="160903"/>
            <a:ext cx="57137" cy="50301"/>
          </a:xfrm>
          <a:custGeom>
            <a:avLst/>
            <a:gdLst>
              <a:gd name="T0" fmla="*/ 8 w 8"/>
              <a:gd name="T1" fmla="*/ 0 h 7"/>
              <a:gd name="T2" fmla="*/ 5 w 8"/>
              <a:gd name="T3" fmla="*/ 1 h 7"/>
              <a:gd name="T4" fmla="*/ 0 w 8"/>
              <a:gd name="T5" fmla="*/ 5 h 7"/>
              <a:gd name="T6" fmla="*/ 4 w 8"/>
              <a:gd name="T7" fmla="*/ 7 h 7"/>
              <a:gd name="T8" fmla="*/ 5 w 8"/>
              <a:gd name="T9" fmla="*/ 6 h 7"/>
              <a:gd name="T10" fmla="*/ 8 w 8"/>
              <a:gd name="T1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7">
                <a:moveTo>
                  <a:pt x="8" y="0"/>
                </a:moveTo>
                <a:cubicBezTo>
                  <a:pt x="7" y="1"/>
                  <a:pt x="6" y="1"/>
                  <a:pt x="5" y="1"/>
                </a:cubicBezTo>
                <a:cubicBezTo>
                  <a:pt x="3" y="2"/>
                  <a:pt x="2" y="3"/>
                  <a:pt x="0" y="5"/>
                </a:cubicBezTo>
                <a:cubicBezTo>
                  <a:pt x="1" y="5"/>
                  <a:pt x="2" y="6"/>
                  <a:pt x="4" y="7"/>
                </a:cubicBezTo>
                <a:cubicBezTo>
                  <a:pt x="4" y="7"/>
                  <a:pt x="4" y="7"/>
                  <a:pt x="5" y="6"/>
                </a:cubicBezTo>
                <a:cubicBezTo>
                  <a:pt x="6" y="5"/>
                  <a:pt x="7" y="2"/>
                  <a:pt x="8" y="0"/>
                </a:cubicBezTo>
              </a:path>
            </a:pathLst>
          </a:custGeom>
          <a:solidFill>
            <a:srgbClr val="CE3B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3" name="Freeform 610"/>
          <p:cNvSpPr>
            <a:spLocks/>
          </p:cNvSpPr>
          <p:nvPr userDrawn="1"/>
        </p:nvSpPr>
        <p:spPr bwMode="auto">
          <a:xfrm>
            <a:off x="2243367" y="980520"/>
            <a:ext cx="183439" cy="133151"/>
          </a:xfrm>
          <a:custGeom>
            <a:avLst/>
            <a:gdLst>
              <a:gd name="T0" fmla="*/ 26 w 26"/>
              <a:gd name="T1" fmla="*/ 0 h 19"/>
              <a:gd name="T2" fmla="*/ 11 w 26"/>
              <a:gd name="T3" fmla="*/ 8 h 19"/>
              <a:gd name="T4" fmla="*/ 11 w 26"/>
              <a:gd name="T5" fmla="*/ 8 h 19"/>
              <a:gd name="T6" fmla="*/ 0 w 26"/>
              <a:gd name="T7" fmla="*/ 5 h 19"/>
              <a:gd name="T8" fmla="*/ 4 w 26"/>
              <a:gd name="T9" fmla="*/ 15 h 19"/>
              <a:gd name="T10" fmla="*/ 14 w 26"/>
              <a:gd name="T11" fmla="*/ 19 h 19"/>
              <a:gd name="T12" fmla="*/ 20 w 26"/>
              <a:gd name="T13" fmla="*/ 18 h 19"/>
              <a:gd name="T14" fmla="*/ 26 w 26"/>
              <a:gd name="T15" fmla="*/ 1 h 19"/>
              <a:gd name="T16" fmla="*/ 26 w 26"/>
              <a:gd name="T1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6" h="19">
                <a:moveTo>
                  <a:pt x="26" y="0"/>
                </a:moveTo>
                <a:cubicBezTo>
                  <a:pt x="22" y="5"/>
                  <a:pt x="17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7" y="8"/>
                  <a:pt x="3" y="7"/>
                  <a:pt x="0" y="5"/>
                </a:cubicBezTo>
                <a:cubicBezTo>
                  <a:pt x="0" y="8"/>
                  <a:pt x="1" y="12"/>
                  <a:pt x="4" y="15"/>
                </a:cubicBezTo>
                <a:cubicBezTo>
                  <a:pt x="7" y="18"/>
                  <a:pt x="10" y="19"/>
                  <a:pt x="14" y="19"/>
                </a:cubicBezTo>
                <a:cubicBezTo>
                  <a:pt x="16" y="19"/>
                  <a:pt x="18" y="19"/>
                  <a:pt x="20" y="18"/>
                </a:cubicBezTo>
                <a:cubicBezTo>
                  <a:pt x="18" y="11"/>
                  <a:pt x="21" y="4"/>
                  <a:pt x="26" y="1"/>
                </a:cubicBezTo>
                <a:cubicBezTo>
                  <a:pt x="26" y="0"/>
                  <a:pt x="26" y="0"/>
                  <a:pt x="26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4" name="Freeform 611"/>
          <p:cNvSpPr>
            <a:spLocks/>
          </p:cNvSpPr>
          <p:nvPr userDrawn="1"/>
        </p:nvSpPr>
        <p:spPr bwMode="auto">
          <a:xfrm>
            <a:off x="2243367" y="933177"/>
            <a:ext cx="183439" cy="103561"/>
          </a:xfrm>
          <a:custGeom>
            <a:avLst/>
            <a:gdLst>
              <a:gd name="T0" fmla="*/ 14 w 26"/>
              <a:gd name="T1" fmla="*/ 0 h 15"/>
              <a:gd name="T2" fmla="*/ 5 w 26"/>
              <a:gd name="T3" fmla="*/ 3 h 15"/>
              <a:gd name="T4" fmla="*/ 0 w 26"/>
              <a:gd name="T5" fmla="*/ 12 h 15"/>
              <a:gd name="T6" fmla="*/ 11 w 26"/>
              <a:gd name="T7" fmla="*/ 15 h 15"/>
              <a:gd name="T8" fmla="*/ 11 w 26"/>
              <a:gd name="T9" fmla="*/ 15 h 15"/>
              <a:gd name="T10" fmla="*/ 26 w 26"/>
              <a:gd name="T11" fmla="*/ 7 h 15"/>
              <a:gd name="T12" fmla="*/ 23 w 26"/>
              <a:gd name="T13" fmla="*/ 4 h 15"/>
              <a:gd name="T14" fmla="*/ 14 w 26"/>
              <a:gd name="T15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6" h="15">
                <a:moveTo>
                  <a:pt x="14" y="0"/>
                </a:moveTo>
                <a:cubicBezTo>
                  <a:pt x="10" y="0"/>
                  <a:pt x="7" y="1"/>
                  <a:pt x="5" y="3"/>
                </a:cubicBezTo>
                <a:cubicBezTo>
                  <a:pt x="2" y="6"/>
                  <a:pt x="1" y="9"/>
                  <a:pt x="0" y="12"/>
                </a:cubicBezTo>
                <a:cubicBezTo>
                  <a:pt x="3" y="14"/>
                  <a:pt x="7" y="15"/>
                  <a:pt x="11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7" y="15"/>
                  <a:pt x="22" y="12"/>
                  <a:pt x="26" y="7"/>
                </a:cubicBezTo>
                <a:cubicBezTo>
                  <a:pt x="25" y="6"/>
                  <a:pt x="24" y="5"/>
                  <a:pt x="23" y="4"/>
                </a:cubicBezTo>
                <a:cubicBezTo>
                  <a:pt x="21" y="1"/>
                  <a:pt x="17" y="0"/>
                  <a:pt x="14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5" name="Freeform 612"/>
          <p:cNvSpPr>
            <a:spLocks/>
          </p:cNvSpPr>
          <p:nvPr userDrawn="1"/>
        </p:nvSpPr>
        <p:spPr bwMode="auto">
          <a:xfrm>
            <a:off x="2369669" y="989397"/>
            <a:ext cx="66158" cy="118356"/>
          </a:xfrm>
          <a:custGeom>
            <a:avLst/>
            <a:gdLst>
              <a:gd name="T0" fmla="*/ 8 w 9"/>
              <a:gd name="T1" fmla="*/ 0 h 17"/>
              <a:gd name="T2" fmla="*/ 2 w 9"/>
              <a:gd name="T3" fmla="*/ 17 h 17"/>
              <a:gd name="T4" fmla="*/ 5 w 9"/>
              <a:gd name="T5" fmla="*/ 15 h 17"/>
              <a:gd name="T6" fmla="*/ 7 w 9"/>
              <a:gd name="T7" fmla="*/ 13 h 17"/>
              <a:gd name="T8" fmla="*/ 9 w 9"/>
              <a:gd name="T9" fmla="*/ 6 h 17"/>
              <a:gd name="T10" fmla="*/ 8 w 9"/>
              <a:gd name="T11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" h="17">
                <a:moveTo>
                  <a:pt x="8" y="0"/>
                </a:moveTo>
                <a:cubicBezTo>
                  <a:pt x="3" y="3"/>
                  <a:pt x="0" y="10"/>
                  <a:pt x="2" y="17"/>
                </a:cubicBezTo>
                <a:cubicBezTo>
                  <a:pt x="3" y="16"/>
                  <a:pt x="4" y="15"/>
                  <a:pt x="5" y="15"/>
                </a:cubicBezTo>
                <a:cubicBezTo>
                  <a:pt x="6" y="14"/>
                  <a:pt x="6" y="13"/>
                  <a:pt x="7" y="13"/>
                </a:cubicBezTo>
                <a:cubicBezTo>
                  <a:pt x="6" y="10"/>
                  <a:pt x="7" y="8"/>
                  <a:pt x="9" y="6"/>
                </a:cubicBezTo>
                <a:cubicBezTo>
                  <a:pt x="9" y="4"/>
                  <a:pt x="9" y="2"/>
                  <a:pt x="8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6" name="Freeform 617"/>
          <p:cNvSpPr>
            <a:spLocks/>
          </p:cNvSpPr>
          <p:nvPr userDrawn="1"/>
        </p:nvSpPr>
        <p:spPr bwMode="auto">
          <a:xfrm>
            <a:off x="365375" y="1067750"/>
            <a:ext cx="177424" cy="189370"/>
          </a:xfrm>
          <a:custGeom>
            <a:avLst/>
            <a:gdLst>
              <a:gd name="T0" fmla="*/ 13 w 25"/>
              <a:gd name="T1" fmla="*/ 0 h 27"/>
              <a:gd name="T2" fmla="*/ 4 w 25"/>
              <a:gd name="T3" fmla="*/ 4 h 27"/>
              <a:gd name="T4" fmla="*/ 0 w 25"/>
              <a:gd name="T5" fmla="*/ 14 h 27"/>
              <a:gd name="T6" fmla="*/ 5 w 25"/>
              <a:gd name="T7" fmla="*/ 21 h 27"/>
              <a:gd name="T8" fmla="*/ 6 w 25"/>
              <a:gd name="T9" fmla="*/ 25 h 27"/>
              <a:gd name="T10" fmla="*/ 13 w 25"/>
              <a:gd name="T11" fmla="*/ 27 h 27"/>
              <a:gd name="T12" fmla="*/ 22 w 25"/>
              <a:gd name="T13" fmla="*/ 23 h 27"/>
              <a:gd name="T14" fmla="*/ 25 w 25"/>
              <a:gd name="T15" fmla="*/ 18 h 27"/>
              <a:gd name="T16" fmla="*/ 21 w 25"/>
              <a:gd name="T17" fmla="*/ 6 h 27"/>
              <a:gd name="T18" fmla="*/ 22 w 25"/>
              <a:gd name="T19" fmla="*/ 3 h 27"/>
              <a:gd name="T20" fmla="*/ 13 w 25"/>
              <a:gd name="T2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5" h="27">
                <a:moveTo>
                  <a:pt x="13" y="0"/>
                </a:moveTo>
                <a:cubicBezTo>
                  <a:pt x="10" y="0"/>
                  <a:pt x="6" y="1"/>
                  <a:pt x="4" y="4"/>
                </a:cubicBezTo>
                <a:cubicBezTo>
                  <a:pt x="1" y="7"/>
                  <a:pt x="0" y="10"/>
                  <a:pt x="0" y="14"/>
                </a:cubicBezTo>
                <a:cubicBezTo>
                  <a:pt x="2" y="16"/>
                  <a:pt x="4" y="18"/>
                  <a:pt x="5" y="21"/>
                </a:cubicBezTo>
                <a:cubicBezTo>
                  <a:pt x="6" y="22"/>
                  <a:pt x="6" y="23"/>
                  <a:pt x="6" y="25"/>
                </a:cubicBezTo>
                <a:cubicBezTo>
                  <a:pt x="8" y="26"/>
                  <a:pt x="11" y="27"/>
                  <a:pt x="13" y="27"/>
                </a:cubicBezTo>
                <a:cubicBezTo>
                  <a:pt x="16" y="27"/>
                  <a:pt x="20" y="25"/>
                  <a:pt x="22" y="23"/>
                </a:cubicBezTo>
                <a:cubicBezTo>
                  <a:pt x="24" y="21"/>
                  <a:pt x="25" y="20"/>
                  <a:pt x="25" y="18"/>
                </a:cubicBezTo>
                <a:cubicBezTo>
                  <a:pt x="21" y="16"/>
                  <a:pt x="19" y="11"/>
                  <a:pt x="21" y="6"/>
                </a:cubicBezTo>
                <a:cubicBezTo>
                  <a:pt x="21" y="5"/>
                  <a:pt x="21" y="4"/>
                  <a:pt x="22" y="3"/>
                </a:cubicBezTo>
                <a:cubicBezTo>
                  <a:pt x="19" y="1"/>
                  <a:pt x="16" y="0"/>
                  <a:pt x="13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7" name="Freeform 618"/>
          <p:cNvSpPr>
            <a:spLocks/>
          </p:cNvSpPr>
          <p:nvPr userDrawn="1"/>
        </p:nvSpPr>
        <p:spPr bwMode="auto">
          <a:xfrm>
            <a:off x="1942647" y="729013"/>
            <a:ext cx="42101" cy="76932"/>
          </a:xfrm>
          <a:custGeom>
            <a:avLst/>
            <a:gdLst>
              <a:gd name="T0" fmla="*/ 0 w 6"/>
              <a:gd name="T1" fmla="*/ 0 h 11"/>
              <a:gd name="T2" fmla="*/ 4 w 6"/>
              <a:gd name="T3" fmla="*/ 9 h 11"/>
              <a:gd name="T4" fmla="*/ 6 w 6"/>
              <a:gd name="T5" fmla="*/ 11 h 11"/>
              <a:gd name="T6" fmla="*/ 5 w 6"/>
              <a:gd name="T7" fmla="*/ 7 h 11"/>
              <a:gd name="T8" fmla="*/ 0 w 6"/>
              <a:gd name="T9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11">
                <a:moveTo>
                  <a:pt x="0" y="0"/>
                </a:moveTo>
                <a:cubicBezTo>
                  <a:pt x="0" y="3"/>
                  <a:pt x="1" y="6"/>
                  <a:pt x="4" y="9"/>
                </a:cubicBezTo>
                <a:cubicBezTo>
                  <a:pt x="4" y="10"/>
                  <a:pt x="5" y="10"/>
                  <a:pt x="6" y="11"/>
                </a:cubicBezTo>
                <a:cubicBezTo>
                  <a:pt x="6" y="9"/>
                  <a:pt x="6" y="8"/>
                  <a:pt x="5" y="7"/>
                </a:cubicBezTo>
                <a:cubicBezTo>
                  <a:pt x="4" y="4"/>
                  <a:pt x="2" y="2"/>
                  <a:pt x="0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8" name="Freeform 628"/>
          <p:cNvSpPr>
            <a:spLocks/>
          </p:cNvSpPr>
          <p:nvPr userDrawn="1"/>
        </p:nvSpPr>
        <p:spPr bwMode="auto">
          <a:xfrm>
            <a:off x="1672000" y="49230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9" name="Freeform 629"/>
          <p:cNvSpPr>
            <a:spLocks/>
          </p:cNvSpPr>
          <p:nvPr userDrawn="1"/>
        </p:nvSpPr>
        <p:spPr bwMode="auto">
          <a:xfrm>
            <a:off x="1723123" y="359150"/>
            <a:ext cx="105252" cy="139068"/>
          </a:xfrm>
          <a:custGeom>
            <a:avLst/>
            <a:gdLst>
              <a:gd name="T0" fmla="*/ 10 w 15"/>
              <a:gd name="T1" fmla="*/ 0 h 20"/>
              <a:gd name="T2" fmla="*/ 1 w 15"/>
              <a:gd name="T3" fmla="*/ 18 h 20"/>
              <a:gd name="T4" fmla="*/ 0 w 15"/>
              <a:gd name="T5" fmla="*/ 18 h 20"/>
              <a:gd name="T6" fmla="*/ 3 w 15"/>
              <a:gd name="T7" fmla="*/ 20 h 20"/>
              <a:gd name="T8" fmla="*/ 11 w 15"/>
              <a:gd name="T9" fmla="*/ 17 h 20"/>
              <a:gd name="T10" fmla="*/ 12 w 15"/>
              <a:gd name="T11" fmla="*/ 17 h 20"/>
              <a:gd name="T12" fmla="*/ 11 w 15"/>
              <a:gd name="T13" fmla="*/ 1 h 20"/>
              <a:gd name="T14" fmla="*/ 10 w 15"/>
              <a:gd name="T1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5" h="20">
                <a:moveTo>
                  <a:pt x="10" y="0"/>
                </a:moveTo>
                <a:cubicBezTo>
                  <a:pt x="12" y="7"/>
                  <a:pt x="8" y="15"/>
                  <a:pt x="1" y="18"/>
                </a:cubicBezTo>
                <a:cubicBezTo>
                  <a:pt x="1" y="18"/>
                  <a:pt x="0" y="18"/>
                  <a:pt x="0" y="18"/>
                </a:cubicBezTo>
                <a:cubicBezTo>
                  <a:pt x="2" y="18"/>
                  <a:pt x="3" y="19"/>
                  <a:pt x="3" y="20"/>
                </a:cubicBezTo>
                <a:cubicBezTo>
                  <a:pt x="5" y="18"/>
                  <a:pt x="8" y="17"/>
                  <a:pt x="11" y="17"/>
                </a:cubicBezTo>
                <a:cubicBezTo>
                  <a:pt x="11" y="17"/>
                  <a:pt x="11" y="17"/>
                  <a:pt x="12" y="17"/>
                </a:cubicBezTo>
                <a:cubicBezTo>
                  <a:pt x="15" y="12"/>
                  <a:pt x="15" y="5"/>
                  <a:pt x="11" y="1"/>
                </a:cubicBezTo>
                <a:cubicBezTo>
                  <a:pt x="10" y="1"/>
                  <a:pt x="10" y="0"/>
                  <a:pt x="10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0" name="Freeform 630"/>
          <p:cNvSpPr>
            <a:spLocks/>
          </p:cNvSpPr>
          <p:nvPr userDrawn="1"/>
        </p:nvSpPr>
        <p:spPr bwMode="auto">
          <a:xfrm>
            <a:off x="1629899" y="379862"/>
            <a:ext cx="72173" cy="112438"/>
          </a:xfrm>
          <a:custGeom>
            <a:avLst/>
            <a:gdLst>
              <a:gd name="T0" fmla="*/ 4 w 10"/>
              <a:gd name="T1" fmla="*/ 0 h 16"/>
              <a:gd name="T2" fmla="*/ 5 w 10"/>
              <a:gd name="T3" fmla="*/ 16 h 16"/>
              <a:gd name="T4" fmla="*/ 6 w 10"/>
              <a:gd name="T5" fmla="*/ 16 h 16"/>
              <a:gd name="T6" fmla="*/ 6 w 10"/>
              <a:gd name="T7" fmla="*/ 16 h 16"/>
              <a:gd name="T8" fmla="*/ 10 w 10"/>
              <a:gd name="T9" fmla="*/ 14 h 16"/>
              <a:gd name="T10" fmla="*/ 4 w 10"/>
              <a:gd name="T11" fmla="*/ 1 h 16"/>
              <a:gd name="T12" fmla="*/ 4 w 10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16">
                <a:moveTo>
                  <a:pt x="4" y="0"/>
                </a:moveTo>
                <a:cubicBezTo>
                  <a:pt x="0" y="4"/>
                  <a:pt x="1" y="11"/>
                  <a:pt x="5" y="16"/>
                </a:cubicBezTo>
                <a:cubicBezTo>
                  <a:pt x="5" y="16"/>
                  <a:pt x="6" y="16"/>
                  <a:pt x="6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7" y="15"/>
                  <a:pt x="8" y="15"/>
                  <a:pt x="10" y="14"/>
                </a:cubicBezTo>
                <a:cubicBezTo>
                  <a:pt x="6" y="11"/>
                  <a:pt x="4" y="6"/>
                  <a:pt x="4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1" name="Freeform 631"/>
          <p:cNvSpPr>
            <a:spLocks/>
          </p:cNvSpPr>
          <p:nvPr userDrawn="1"/>
        </p:nvSpPr>
        <p:spPr bwMode="auto">
          <a:xfrm>
            <a:off x="1659971" y="338437"/>
            <a:ext cx="147352" cy="144986"/>
          </a:xfrm>
          <a:custGeom>
            <a:avLst/>
            <a:gdLst>
              <a:gd name="T0" fmla="*/ 10 w 21"/>
              <a:gd name="T1" fmla="*/ 0 h 21"/>
              <a:gd name="T2" fmla="*/ 2 w 21"/>
              <a:gd name="T3" fmla="*/ 3 h 21"/>
              <a:gd name="T4" fmla="*/ 0 w 21"/>
              <a:gd name="T5" fmla="*/ 6 h 21"/>
              <a:gd name="T6" fmla="*/ 0 w 21"/>
              <a:gd name="T7" fmla="*/ 7 h 21"/>
              <a:gd name="T8" fmla="*/ 6 w 21"/>
              <a:gd name="T9" fmla="*/ 20 h 21"/>
              <a:gd name="T10" fmla="*/ 6 w 21"/>
              <a:gd name="T11" fmla="*/ 20 h 21"/>
              <a:gd name="T12" fmla="*/ 7 w 21"/>
              <a:gd name="T13" fmla="*/ 20 h 21"/>
              <a:gd name="T14" fmla="*/ 9 w 21"/>
              <a:gd name="T15" fmla="*/ 21 h 21"/>
              <a:gd name="T16" fmla="*/ 10 w 21"/>
              <a:gd name="T17" fmla="*/ 21 h 21"/>
              <a:gd name="T18" fmla="*/ 19 w 21"/>
              <a:gd name="T19" fmla="*/ 3 h 21"/>
              <a:gd name="T20" fmla="*/ 10 w 21"/>
              <a:gd name="T21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1" h="21">
                <a:moveTo>
                  <a:pt x="10" y="0"/>
                </a:moveTo>
                <a:cubicBezTo>
                  <a:pt x="7" y="0"/>
                  <a:pt x="4" y="1"/>
                  <a:pt x="2" y="3"/>
                </a:cubicBezTo>
                <a:cubicBezTo>
                  <a:pt x="1" y="4"/>
                  <a:pt x="0" y="5"/>
                  <a:pt x="0" y="6"/>
                </a:cubicBezTo>
                <a:cubicBezTo>
                  <a:pt x="0" y="6"/>
                  <a:pt x="0" y="6"/>
                  <a:pt x="0" y="7"/>
                </a:cubicBezTo>
                <a:cubicBezTo>
                  <a:pt x="0" y="12"/>
                  <a:pt x="2" y="17"/>
                  <a:pt x="6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6" y="20"/>
                  <a:pt x="7" y="20"/>
                  <a:pt x="7" y="20"/>
                </a:cubicBezTo>
                <a:cubicBezTo>
                  <a:pt x="8" y="20"/>
                  <a:pt x="8" y="21"/>
                  <a:pt x="9" y="21"/>
                </a:cubicBezTo>
                <a:cubicBezTo>
                  <a:pt x="9" y="21"/>
                  <a:pt x="10" y="21"/>
                  <a:pt x="10" y="21"/>
                </a:cubicBezTo>
                <a:cubicBezTo>
                  <a:pt x="17" y="18"/>
                  <a:pt x="21" y="10"/>
                  <a:pt x="19" y="3"/>
                </a:cubicBezTo>
                <a:cubicBezTo>
                  <a:pt x="17" y="1"/>
                  <a:pt x="14" y="0"/>
                  <a:pt x="10" y="0"/>
                </a:cubicBezTo>
              </a:path>
            </a:pathLst>
          </a:custGeom>
          <a:solidFill>
            <a:srgbClr val="CE3B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2" name="Freeform 639"/>
          <p:cNvSpPr>
            <a:spLocks/>
          </p:cNvSpPr>
          <p:nvPr userDrawn="1"/>
        </p:nvSpPr>
        <p:spPr bwMode="auto">
          <a:xfrm>
            <a:off x="114273" y="5099"/>
            <a:ext cx="192460" cy="174575"/>
          </a:xfrm>
          <a:custGeom>
            <a:avLst/>
            <a:gdLst>
              <a:gd name="T0" fmla="*/ 14 w 27"/>
              <a:gd name="T1" fmla="*/ 0 h 25"/>
              <a:gd name="T2" fmla="*/ 4 w 27"/>
              <a:gd name="T3" fmla="*/ 4 h 25"/>
              <a:gd name="T4" fmla="*/ 5 w 27"/>
              <a:gd name="T5" fmla="*/ 22 h 25"/>
              <a:gd name="T6" fmla="*/ 13 w 27"/>
              <a:gd name="T7" fmla="*/ 25 h 25"/>
              <a:gd name="T8" fmla="*/ 20 w 27"/>
              <a:gd name="T9" fmla="*/ 24 h 25"/>
              <a:gd name="T10" fmla="*/ 19 w 27"/>
              <a:gd name="T11" fmla="*/ 23 h 25"/>
              <a:gd name="T12" fmla="*/ 26 w 27"/>
              <a:gd name="T13" fmla="*/ 15 h 25"/>
              <a:gd name="T14" fmla="*/ 22 w 27"/>
              <a:gd name="T15" fmla="*/ 3 h 25"/>
              <a:gd name="T16" fmla="*/ 14 w 27"/>
              <a:gd name="T1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" h="25">
                <a:moveTo>
                  <a:pt x="14" y="0"/>
                </a:moveTo>
                <a:cubicBezTo>
                  <a:pt x="10" y="0"/>
                  <a:pt x="7" y="1"/>
                  <a:pt x="4" y="4"/>
                </a:cubicBezTo>
                <a:cubicBezTo>
                  <a:pt x="0" y="9"/>
                  <a:pt x="0" y="17"/>
                  <a:pt x="5" y="22"/>
                </a:cubicBezTo>
                <a:cubicBezTo>
                  <a:pt x="7" y="24"/>
                  <a:pt x="10" y="25"/>
                  <a:pt x="13" y="25"/>
                </a:cubicBezTo>
                <a:cubicBezTo>
                  <a:pt x="16" y="25"/>
                  <a:pt x="18" y="25"/>
                  <a:pt x="20" y="24"/>
                </a:cubicBezTo>
                <a:cubicBezTo>
                  <a:pt x="20" y="23"/>
                  <a:pt x="19" y="23"/>
                  <a:pt x="19" y="23"/>
                </a:cubicBezTo>
                <a:cubicBezTo>
                  <a:pt x="19" y="19"/>
                  <a:pt x="22" y="16"/>
                  <a:pt x="26" y="15"/>
                </a:cubicBezTo>
                <a:cubicBezTo>
                  <a:pt x="27" y="11"/>
                  <a:pt x="25" y="7"/>
                  <a:pt x="22" y="3"/>
                </a:cubicBezTo>
                <a:cubicBezTo>
                  <a:pt x="20" y="1"/>
                  <a:pt x="17" y="0"/>
                  <a:pt x="14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3" name="Freeform 640"/>
          <p:cNvSpPr>
            <a:spLocks/>
          </p:cNvSpPr>
          <p:nvPr userDrawn="1"/>
        </p:nvSpPr>
        <p:spPr bwMode="auto">
          <a:xfrm>
            <a:off x="748792" y="36629"/>
            <a:ext cx="168403" cy="174575"/>
          </a:xfrm>
          <a:custGeom>
            <a:avLst/>
            <a:gdLst>
              <a:gd name="T0" fmla="*/ 10 w 24"/>
              <a:gd name="T1" fmla="*/ 0 h 25"/>
              <a:gd name="T2" fmla="*/ 2 w 24"/>
              <a:gd name="T3" fmla="*/ 3 h 25"/>
              <a:gd name="T4" fmla="*/ 6 w 24"/>
              <a:gd name="T5" fmla="*/ 15 h 25"/>
              <a:gd name="T6" fmla="*/ 0 w 24"/>
              <a:gd name="T7" fmla="*/ 20 h 25"/>
              <a:gd name="T8" fmla="*/ 1 w 24"/>
              <a:gd name="T9" fmla="*/ 21 h 25"/>
              <a:gd name="T10" fmla="*/ 10 w 24"/>
              <a:gd name="T11" fmla="*/ 25 h 25"/>
              <a:gd name="T12" fmla="*/ 19 w 24"/>
              <a:gd name="T13" fmla="*/ 22 h 25"/>
              <a:gd name="T14" fmla="*/ 19 w 24"/>
              <a:gd name="T15" fmla="*/ 4 h 25"/>
              <a:gd name="T16" fmla="*/ 10 w 24"/>
              <a:gd name="T1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4" h="25">
                <a:moveTo>
                  <a:pt x="10" y="0"/>
                </a:moveTo>
                <a:cubicBezTo>
                  <a:pt x="7" y="0"/>
                  <a:pt x="4" y="1"/>
                  <a:pt x="2" y="3"/>
                </a:cubicBezTo>
                <a:cubicBezTo>
                  <a:pt x="6" y="5"/>
                  <a:pt x="8" y="10"/>
                  <a:pt x="6" y="15"/>
                </a:cubicBezTo>
                <a:cubicBezTo>
                  <a:pt x="4" y="17"/>
                  <a:pt x="2" y="19"/>
                  <a:pt x="0" y="20"/>
                </a:cubicBezTo>
                <a:cubicBezTo>
                  <a:pt x="0" y="21"/>
                  <a:pt x="0" y="21"/>
                  <a:pt x="1" y="21"/>
                </a:cubicBezTo>
                <a:cubicBezTo>
                  <a:pt x="3" y="24"/>
                  <a:pt x="7" y="25"/>
                  <a:pt x="10" y="25"/>
                </a:cubicBezTo>
                <a:cubicBezTo>
                  <a:pt x="13" y="25"/>
                  <a:pt x="16" y="24"/>
                  <a:pt x="19" y="22"/>
                </a:cubicBezTo>
                <a:cubicBezTo>
                  <a:pt x="24" y="17"/>
                  <a:pt x="24" y="9"/>
                  <a:pt x="19" y="4"/>
                </a:cubicBezTo>
                <a:cubicBezTo>
                  <a:pt x="17" y="1"/>
                  <a:pt x="13" y="0"/>
                  <a:pt x="10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4" name="Freeform 649"/>
          <p:cNvSpPr>
            <a:spLocks/>
          </p:cNvSpPr>
          <p:nvPr userDrawn="1"/>
        </p:nvSpPr>
        <p:spPr bwMode="auto">
          <a:xfrm>
            <a:off x="1338202" y="42547"/>
            <a:ext cx="186446" cy="168658"/>
          </a:xfrm>
          <a:custGeom>
            <a:avLst/>
            <a:gdLst>
              <a:gd name="T0" fmla="*/ 13 w 26"/>
              <a:gd name="T1" fmla="*/ 0 h 24"/>
              <a:gd name="T2" fmla="*/ 4 w 26"/>
              <a:gd name="T3" fmla="*/ 4 h 24"/>
              <a:gd name="T4" fmla="*/ 1 w 26"/>
              <a:gd name="T5" fmla="*/ 15 h 24"/>
              <a:gd name="T6" fmla="*/ 2 w 26"/>
              <a:gd name="T7" fmla="*/ 15 h 24"/>
              <a:gd name="T8" fmla="*/ 2 w 26"/>
              <a:gd name="T9" fmla="*/ 15 h 24"/>
              <a:gd name="T10" fmla="*/ 5 w 26"/>
              <a:gd name="T11" fmla="*/ 15 h 24"/>
              <a:gd name="T12" fmla="*/ 6 w 26"/>
              <a:gd name="T13" fmla="*/ 14 h 24"/>
              <a:gd name="T14" fmla="*/ 8 w 26"/>
              <a:gd name="T15" fmla="*/ 13 h 24"/>
              <a:gd name="T16" fmla="*/ 11 w 26"/>
              <a:gd name="T17" fmla="*/ 16 h 24"/>
              <a:gd name="T18" fmla="*/ 9 w 26"/>
              <a:gd name="T19" fmla="*/ 20 h 24"/>
              <a:gd name="T20" fmla="*/ 9 w 26"/>
              <a:gd name="T21" fmla="*/ 20 h 24"/>
              <a:gd name="T22" fmla="*/ 9 w 26"/>
              <a:gd name="T23" fmla="*/ 22 h 24"/>
              <a:gd name="T24" fmla="*/ 9 w 26"/>
              <a:gd name="T25" fmla="*/ 23 h 24"/>
              <a:gd name="T26" fmla="*/ 13 w 26"/>
              <a:gd name="T27" fmla="*/ 24 h 24"/>
              <a:gd name="T28" fmla="*/ 21 w 26"/>
              <a:gd name="T29" fmla="*/ 20 h 24"/>
              <a:gd name="T30" fmla="*/ 21 w 26"/>
              <a:gd name="T31" fmla="*/ 3 h 24"/>
              <a:gd name="T32" fmla="*/ 13 w 26"/>
              <a:gd name="T33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6" h="24">
                <a:moveTo>
                  <a:pt x="13" y="0"/>
                </a:moveTo>
                <a:cubicBezTo>
                  <a:pt x="10" y="0"/>
                  <a:pt x="6" y="1"/>
                  <a:pt x="4" y="4"/>
                </a:cubicBezTo>
                <a:cubicBezTo>
                  <a:pt x="1" y="7"/>
                  <a:pt x="0" y="11"/>
                  <a:pt x="1" y="15"/>
                </a:cubicBezTo>
                <a:cubicBezTo>
                  <a:pt x="1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3" y="15"/>
                  <a:pt x="4" y="15"/>
                  <a:pt x="5" y="15"/>
                </a:cubicBezTo>
                <a:cubicBezTo>
                  <a:pt x="5" y="14"/>
                  <a:pt x="6" y="14"/>
                  <a:pt x="6" y="14"/>
                </a:cubicBezTo>
                <a:cubicBezTo>
                  <a:pt x="7" y="13"/>
                  <a:pt x="7" y="13"/>
                  <a:pt x="8" y="13"/>
                </a:cubicBezTo>
                <a:cubicBezTo>
                  <a:pt x="9" y="13"/>
                  <a:pt x="10" y="14"/>
                  <a:pt x="11" y="16"/>
                </a:cubicBezTo>
                <a:cubicBezTo>
                  <a:pt x="11" y="17"/>
                  <a:pt x="11" y="19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1"/>
                  <a:pt x="9" y="21"/>
                  <a:pt x="9" y="22"/>
                </a:cubicBezTo>
                <a:cubicBezTo>
                  <a:pt x="9" y="22"/>
                  <a:pt x="9" y="23"/>
                  <a:pt x="9" y="23"/>
                </a:cubicBezTo>
                <a:cubicBezTo>
                  <a:pt x="10" y="24"/>
                  <a:pt x="11" y="24"/>
                  <a:pt x="13" y="24"/>
                </a:cubicBezTo>
                <a:cubicBezTo>
                  <a:pt x="16" y="24"/>
                  <a:pt x="19" y="23"/>
                  <a:pt x="21" y="20"/>
                </a:cubicBezTo>
                <a:cubicBezTo>
                  <a:pt x="26" y="15"/>
                  <a:pt x="26" y="8"/>
                  <a:pt x="21" y="3"/>
                </a:cubicBezTo>
                <a:cubicBezTo>
                  <a:pt x="19" y="1"/>
                  <a:pt x="16" y="0"/>
                  <a:pt x="13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5" name="Freeform 654"/>
          <p:cNvSpPr>
            <a:spLocks/>
          </p:cNvSpPr>
          <p:nvPr userDrawn="1"/>
        </p:nvSpPr>
        <p:spPr bwMode="auto">
          <a:xfrm>
            <a:off x="2556115" y="637286"/>
            <a:ext cx="183439" cy="168658"/>
          </a:xfrm>
          <a:custGeom>
            <a:avLst/>
            <a:gdLst>
              <a:gd name="T0" fmla="*/ 13 w 26"/>
              <a:gd name="T1" fmla="*/ 0 h 24"/>
              <a:gd name="T2" fmla="*/ 5 w 26"/>
              <a:gd name="T3" fmla="*/ 3 h 24"/>
              <a:gd name="T4" fmla="*/ 4 w 26"/>
              <a:gd name="T5" fmla="*/ 20 h 24"/>
              <a:gd name="T6" fmla="*/ 13 w 26"/>
              <a:gd name="T7" fmla="*/ 24 h 24"/>
              <a:gd name="T8" fmla="*/ 21 w 26"/>
              <a:gd name="T9" fmla="*/ 21 h 24"/>
              <a:gd name="T10" fmla="*/ 21 w 26"/>
              <a:gd name="T11" fmla="*/ 4 h 24"/>
              <a:gd name="T12" fmla="*/ 13 w 26"/>
              <a:gd name="T13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" h="24">
                <a:moveTo>
                  <a:pt x="13" y="0"/>
                </a:moveTo>
                <a:cubicBezTo>
                  <a:pt x="10" y="0"/>
                  <a:pt x="7" y="1"/>
                  <a:pt x="5" y="3"/>
                </a:cubicBezTo>
                <a:cubicBezTo>
                  <a:pt x="0" y="8"/>
                  <a:pt x="0" y="15"/>
                  <a:pt x="4" y="20"/>
                </a:cubicBezTo>
                <a:cubicBezTo>
                  <a:pt x="7" y="22"/>
                  <a:pt x="10" y="24"/>
                  <a:pt x="13" y="24"/>
                </a:cubicBezTo>
                <a:cubicBezTo>
                  <a:pt x="16" y="24"/>
                  <a:pt x="18" y="23"/>
                  <a:pt x="21" y="21"/>
                </a:cubicBezTo>
                <a:cubicBezTo>
                  <a:pt x="25" y="16"/>
                  <a:pt x="26" y="9"/>
                  <a:pt x="21" y="4"/>
                </a:cubicBezTo>
                <a:cubicBezTo>
                  <a:pt x="19" y="2"/>
                  <a:pt x="16" y="0"/>
                  <a:pt x="13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6" name="Freeform 659"/>
          <p:cNvSpPr>
            <a:spLocks/>
          </p:cNvSpPr>
          <p:nvPr userDrawn="1"/>
        </p:nvSpPr>
        <p:spPr bwMode="auto">
          <a:xfrm>
            <a:off x="2874878" y="959807"/>
            <a:ext cx="171410" cy="147945"/>
          </a:xfrm>
          <a:custGeom>
            <a:avLst/>
            <a:gdLst>
              <a:gd name="T0" fmla="*/ 19 w 24"/>
              <a:gd name="T1" fmla="*/ 0 h 21"/>
              <a:gd name="T2" fmla="*/ 14 w 24"/>
              <a:gd name="T3" fmla="*/ 4 h 21"/>
              <a:gd name="T4" fmla="*/ 8 w 24"/>
              <a:gd name="T5" fmla="*/ 5 h 21"/>
              <a:gd name="T6" fmla="*/ 8 w 24"/>
              <a:gd name="T7" fmla="*/ 7 h 21"/>
              <a:gd name="T8" fmla="*/ 0 w 24"/>
              <a:gd name="T9" fmla="*/ 13 h 21"/>
              <a:gd name="T10" fmla="*/ 0 w 24"/>
              <a:gd name="T11" fmla="*/ 13 h 21"/>
              <a:gd name="T12" fmla="*/ 3 w 24"/>
              <a:gd name="T13" fmla="*/ 17 h 21"/>
              <a:gd name="T14" fmla="*/ 11 w 24"/>
              <a:gd name="T15" fmla="*/ 21 h 21"/>
              <a:gd name="T16" fmla="*/ 19 w 24"/>
              <a:gd name="T17" fmla="*/ 17 h 21"/>
              <a:gd name="T18" fmla="*/ 19 w 24"/>
              <a:gd name="T19" fmla="*/ 1 h 21"/>
              <a:gd name="T20" fmla="*/ 19 w 24"/>
              <a:gd name="T21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4" h="21">
                <a:moveTo>
                  <a:pt x="19" y="0"/>
                </a:moveTo>
                <a:cubicBezTo>
                  <a:pt x="17" y="2"/>
                  <a:pt x="16" y="3"/>
                  <a:pt x="14" y="4"/>
                </a:cubicBezTo>
                <a:cubicBezTo>
                  <a:pt x="12" y="5"/>
                  <a:pt x="10" y="5"/>
                  <a:pt x="8" y="5"/>
                </a:cubicBezTo>
                <a:cubicBezTo>
                  <a:pt x="8" y="6"/>
                  <a:pt x="8" y="7"/>
                  <a:pt x="8" y="7"/>
                </a:cubicBezTo>
                <a:cubicBezTo>
                  <a:pt x="6" y="11"/>
                  <a:pt x="3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6"/>
                  <a:pt x="3" y="17"/>
                </a:cubicBezTo>
                <a:cubicBezTo>
                  <a:pt x="5" y="20"/>
                  <a:pt x="8" y="21"/>
                  <a:pt x="11" y="21"/>
                </a:cubicBezTo>
                <a:cubicBezTo>
                  <a:pt x="14" y="21"/>
                  <a:pt x="17" y="19"/>
                  <a:pt x="19" y="17"/>
                </a:cubicBezTo>
                <a:cubicBezTo>
                  <a:pt x="24" y="13"/>
                  <a:pt x="24" y="5"/>
                  <a:pt x="19" y="1"/>
                </a:cubicBezTo>
                <a:cubicBezTo>
                  <a:pt x="19" y="1"/>
                  <a:pt x="19" y="1"/>
                  <a:pt x="19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7" name="Freeform 660"/>
          <p:cNvSpPr>
            <a:spLocks/>
          </p:cNvSpPr>
          <p:nvPr userDrawn="1"/>
        </p:nvSpPr>
        <p:spPr bwMode="auto">
          <a:xfrm>
            <a:off x="2932014" y="947972"/>
            <a:ext cx="78187" cy="47342"/>
          </a:xfrm>
          <a:custGeom>
            <a:avLst/>
            <a:gdLst>
              <a:gd name="T0" fmla="*/ 5 w 11"/>
              <a:gd name="T1" fmla="*/ 0 h 7"/>
              <a:gd name="T2" fmla="*/ 1 w 11"/>
              <a:gd name="T3" fmla="*/ 6 h 7"/>
              <a:gd name="T4" fmla="*/ 0 w 11"/>
              <a:gd name="T5" fmla="*/ 7 h 7"/>
              <a:gd name="T6" fmla="*/ 6 w 11"/>
              <a:gd name="T7" fmla="*/ 6 h 7"/>
              <a:gd name="T8" fmla="*/ 11 w 11"/>
              <a:gd name="T9" fmla="*/ 2 h 7"/>
              <a:gd name="T10" fmla="*/ 5 w 11"/>
              <a:gd name="T1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" h="7">
                <a:moveTo>
                  <a:pt x="5" y="0"/>
                </a:moveTo>
                <a:cubicBezTo>
                  <a:pt x="4" y="2"/>
                  <a:pt x="2" y="4"/>
                  <a:pt x="1" y="6"/>
                </a:cubicBezTo>
                <a:cubicBezTo>
                  <a:pt x="1" y="6"/>
                  <a:pt x="1" y="7"/>
                  <a:pt x="0" y="7"/>
                </a:cubicBezTo>
                <a:cubicBezTo>
                  <a:pt x="2" y="7"/>
                  <a:pt x="4" y="7"/>
                  <a:pt x="6" y="6"/>
                </a:cubicBezTo>
                <a:cubicBezTo>
                  <a:pt x="8" y="5"/>
                  <a:pt x="9" y="4"/>
                  <a:pt x="11" y="2"/>
                </a:cubicBezTo>
                <a:cubicBezTo>
                  <a:pt x="9" y="1"/>
                  <a:pt x="7" y="0"/>
                  <a:pt x="5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8" name="Freeform 661"/>
          <p:cNvSpPr>
            <a:spLocks/>
          </p:cNvSpPr>
          <p:nvPr userDrawn="1"/>
        </p:nvSpPr>
        <p:spPr bwMode="auto">
          <a:xfrm>
            <a:off x="2926000" y="939095"/>
            <a:ext cx="42101" cy="50301"/>
          </a:xfrm>
          <a:custGeom>
            <a:avLst/>
            <a:gdLst>
              <a:gd name="T0" fmla="*/ 4 w 6"/>
              <a:gd name="T1" fmla="*/ 0 h 7"/>
              <a:gd name="T2" fmla="*/ 0 w 6"/>
              <a:gd name="T3" fmla="*/ 1 h 7"/>
              <a:gd name="T4" fmla="*/ 2 w 6"/>
              <a:gd name="T5" fmla="*/ 7 h 7"/>
              <a:gd name="T6" fmla="*/ 6 w 6"/>
              <a:gd name="T7" fmla="*/ 1 h 7"/>
              <a:gd name="T8" fmla="*/ 4 w 6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7">
                <a:moveTo>
                  <a:pt x="4" y="0"/>
                </a:moveTo>
                <a:cubicBezTo>
                  <a:pt x="2" y="0"/>
                  <a:pt x="1" y="1"/>
                  <a:pt x="0" y="1"/>
                </a:cubicBezTo>
                <a:cubicBezTo>
                  <a:pt x="1" y="3"/>
                  <a:pt x="2" y="5"/>
                  <a:pt x="2" y="7"/>
                </a:cubicBezTo>
                <a:cubicBezTo>
                  <a:pt x="3" y="5"/>
                  <a:pt x="5" y="3"/>
                  <a:pt x="6" y="1"/>
                </a:cubicBezTo>
                <a:cubicBezTo>
                  <a:pt x="5" y="0"/>
                  <a:pt x="4" y="0"/>
                  <a:pt x="4" y="0"/>
                </a:cubicBezTo>
              </a:path>
            </a:pathLst>
          </a:custGeom>
          <a:solidFill>
            <a:srgbClr val="CE3B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9" name="Freeform 665"/>
          <p:cNvSpPr>
            <a:spLocks/>
          </p:cNvSpPr>
          <p:nvPr userDrawn="1"/>
        </p:nvSpPr>
        <p:spPr bwMode="auto">
          <a:xfrm>
            <a:off x="2333583" y="456793"/>
            <a:ext cx="78187" cy="47342"/>
          </a:xfrm>
          <a:custGeom>
            <a:avLst/>
            <a:gdLst>
              <a:gd name="T0" fmla="*/ 11 w 11"/>
              <a:gd name="T1" fmla="*/ 0 h 7"/>
              <a:gd name="T2" fmla="*/ 0 w 11"/>
              <a:gd name="T3" fmla="*/ 7 h 7"/>
              <a:gd name="T4" fmla="*/ 1 w 11"/>
              <a:gd name="T5" fmla="*/ 7 h 7"/>
              <a:gd name="T6" fmla="*/ 9 w 11"/>
              <a:gd name="T7" fmla="*/ 3 h 7"/>
              <a:gd name="T8" fmla="*/ 11 w 11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7">
                <a:moveTo>
                  <a:pt x="11" y="0"/>
                </a:moveTo>
                <a:cubicBezTo>
                  <a:pt x="9" y="3"/>
                  <a:pt x="5" y="6"/>
                  <a:pt x="0" y="7"/>
                </a:cubicBezTo>
                <a:cubicBezTo>
                  <a:pt x="0" y="7"/>
                  <a:pt x="1" y="7"/>
                  <a:pt x="1" y="7"/>
                </a:cubicBezTo>
                <a:cubicBezTo>
                  <a:pt x="4" y="7"/>
                  <a:pt x="7" y="5"/>
                  <a:pt x="9" y="3"/>
                </a:cubicBezTo>
                <a:cubicBezTo>
                  <a:pt x="10" y="2"/>
                  <a:pt x="11" y="1"/>
                  <a:pt x="11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0" name="Freeform 666"/>
          <p:cNvSpPr>
            <a:spLocks/>
          </p:cNvSpPr>
          <p:nvPr userDrawn="1"/>
        </p:nvSpPr>
        <p:spPr bwMode="auto">
          <a:xfrm>
            <a:off x="2255395" y="344355"/>
            <a:ext cx="171410" cy="159781"/>
          </a:xfrm>
          <a:custGeom>
            <a:avLst/>
            <a:gdLst>
              <a:gd name="T0" fmla="*/ 15 w 24"/>
              <a:gd name="T1" fmla="*/ 0 h 23"/>
              <a:gd name="T2" fmla="*/ 14 w 24"/>
              <a:gd name="T3" fmla="*/ 3 h 23"/>
              <a:gd name="T4" fmla="*/ 7 w 24"/>
              <a:gd name="T5" fmla="*/ 8 h 23"/>
              <a:gd name="T6" fmla="*/ 4 w 24"/>
              <a:gd name="T7" fmla="*/ 8 h 23"/>
              <a:gd name="T8" fmla="*/ 2 w 24"/>
              <a:gd name="T9" fmla="*/ 7 h 23"/>
              <a:gd name="T10" fmla="*/ 4 w 24"/>
              <a:gd name="T11" fmla="*/ 19 h 23"/>
              <a:gd name="T12" fmla="*/ 11 w 24"/>
              <a:gd name="T13" fmla="*/ 23 h 23"/>
              <a:gd name="T14" fmla="*/ 22 w 24"/>
              <a:gd name="T15" fmla="*/ 16 h 23"/>
              <a:gd name="T16" fmla="*/ 20 w 24"/>
              <a:gd name="T17" fmla="*/ 3 h 23"/>
              <a:gd name="T18" fmla="*/ 15 w 24"/>
              <a:gd name="T1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" h="23">
                <a:moveTo>
                  <a:pt x="15" y="0"/>
                </a:moveTo>
                <a:cubicBezTo>
                  <a:pt x="15" y="1"/>
                  <a:pt x="15" y="2"/>
                  <a:pt x="14" y="3"/>
                </a:cubicBezTo>
                <a:cubicBezTo>
                  <a:pt x="13" y="6"/>
                  <a:pt x="10" y="8"/>
                  <a:pt x="7" y="8"/>
                </a:cubicBezTo>
                <a:cubicBezTo>
                  <a:pt x="6" y="8"/>
                  <a:pt x="5" y="8"/>
                  <a:pt x="4" y="8"/>
                </a:cubicBezTo>
                <a:cubicBezTo>
                  <a:pt x="3" y="7"/>
                  <a:pt x="2" y="7"/>
                  <a:pt x="2" y="7"/>
                </a:cubicBezTo>
                <a:cubicBezTo>
                  <a:pt x="0" y="11"/>
                  <a:pt x="1" y="16"/>
                  <a:pt x="4" y="19"/>
                </a:cubicBezTo>
                <a:cubicBezTo>
                  <a:pt x="6" y="21"/>
                  <a:pt x="8" y="22"/>
                  <a:pt x="11" y="23"/>
                </a:cubicBezTo>
                <a:cubicBezTo>
                  <a:pt x="16" y="22"/>
                  <a:pt x="20" y="19"/>
                  <a:pt x="22" y="16"/>
                </a:cubicBezTo>
                <a:cubicBezTo>
                  <a:pt x="24" y="12"/>
                  <a:pt x="23" y="7"/>
                  <a:pt x="20" y="3"/>
                </a:cubicBezTo>
                <a:cubicBezTo>
                  <a:pt x="19" y="2"/>
                  <a:pt x="17" y="1"/>
                  <a:pt x="15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1" name="Freeform 680"/>
          <p:cNvSpPr>
            <a:spLocks/>
          </p:cNvSpPr>
          <p:nvPr userDrawn="1"/>
        </p:nvSpPr>
        <p:spPr bwMode="auto">
          <a:xfrm>
            <a:off x="1957683" y="48465"/>
            <a:ext cx="156374" cy="147945"/>
          </a:xfrm>
          <a:custGeom>
            <a:avLst/>
            <a:gdLst>
              <a:gd name="T0" fmla="*/ 12 w 22"/>
              <a:gd name="T1" fmla="*/ 0 h 21"/>
              <a:gd name="T2" fmla="*/ 4 w 22"/>
              <a:gd name="T3" fmla="*/ 3 h 21"/>
              <a:gd name="T4" fmla="*/ 1 w 22"/>
              <a:gd name="T5" fmla="*/ 13 h 21"/>
              <a:gd name="T6" fmla="*/ 2 w 22"/>
              <a:gd name="T7" fmla="*/ 13 h 21"/>
              <a:gd name="T8" fmla="*/ 7 w 22"/>
              <a:gd name="T9" fmla="*/ 20 h 21"/>
              <a:gd name="T10" fmla="*/ 9 w 22"/>
              <a:gd name="T11" fmla="*/ 21 h 21"/>
              <a:gd name="T12" fmla="*/ 9 w 22"/>
              <a:gd name="T13" fmla="*/ 21 h 21"/>
              <a:gd name="T14" fmla="*/ 11 w 22"/>
              <a:gd name="T15" fmla="*/ 16 h 21"/>
              <a:gd name="T16" fmla="*/ 19 w 22"/>
              <a:gd name="T17" fmla="*/ 9 h 21"/>
              <a:gd name="T18" fmla="*/ 22 w 22"/>
              <a:gd name="T19" fmla="*/ 8 h 21"/>
              <a:gd name="T20" fmla="*/ 19 w 22"/>
              <a:gd name="T21" fmla="*/ 3 h 21"/>
              <a:gd name="T22" fmla="*/ 12 w 22"/>
              <a:gd name="T23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2" h="21">
                <a:moveTo>
                  <a:pt x="12" y="0"/>
                </a:moveTo>
                <a:cubicBezTo>
                  <a:pt x="9" y="0"/>
                  <a:pt x="6" y="1"/>
                  <a:pt x="4" y="3"/>
                </a:cubicBezTo>
                <a:cubicBezTo>
                  <a:pt x="1" y="6"/>
                  <a:pt x="0" y="10"/>
                  <a:pt x="1" y="13"/>
                </a:cubicBezTo>
                <a:cubicBezTo>
                  <a:pt x="1" y="13"/>
                  <a:pt x="2" y="13"/>
                  <a:pt x="2" y="13"/>
                </a:cubicBezTo>
                <a:cubicBezTo>
                  <a:pt x="5" y="15"/>
                  <a:pt x="7" y="17"/>
                  <a:pt x="7" y="20"/>
                </a:cubicBezTo>
                <a:cubicBezTo>
                  <a:pt x="7" y="21"/>
                  <a:pt x="8" y="21"/>
                  <a:pt x="9" y="21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19"/>
                  <a:pt x="10" y="17"/>
                  <a:pt x="11" y="16"/>
                </a:cubicBezTo>
                <a:cubicBezTo>
                  <a:pt x="13" y="13"/>
                  <a:pt x="15" y="10"/>
                  <a:pt x="19" y="9"/>
                </a:cubicBezTo>
                <a:cubicBezTo>
                  <a:pt x="20" y="8"/>
                  <a:pt x="21" y="8"/>
                  <a:pt x="22" y="8"/>
                </a:cubicBezTo>
                <a:cubicBezTo>
                  <a:pt x="21" y="6"/>
                  <a:pt x="21" y="5"/>
                  <a:pt x="19" y="3"/>
                </a:cubicBezTo>
                <a:cubicBezTo>
                  <a:pt x="17" y="1"/>
                  <a:pt x="14" y="0"/>
                  <a:pt x="12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2" name="Freeform 681"/>
          <p:cNvSpPr>
            <a:spLocks/>
          </p:cNvSpPr>
          <p:nvPr userDrawn="1"/>
        </p:nvSpPr>
        <p:spPr bwMode="auto">
          <a:xfrm>
            <a:off x="2035871" y="104684"/>
            <a:ext cx="84202" cy="76932"/>
          </a:xfrm>
          <a:custGeom>
            <a:avLst/>
            <a:gdLst>
              <a:gd name="T0" fmla="*/ 11 w 12"/>
              <a:gd name="T1" fmla="*/ 0 h 11"/>
              <a:gd name="T2" fmla="*/ 8 w 12"/>
              <a:gd name="T3" fmla="*/ 1 h 11"/>
              <a:gd name="T4" fmla="*/ 0 w 12"/>
              <a:gd name="T5" fmla="*/ 8 h 11"/>
              <a:gd name="T6" fmla="*/ 2 w 12"/>
              <a:gd name="T7" fmla="*/ 8 h 11"/>
              <a:gd name="T8" fmla="*/ 3 w 12"/>
              <a:gd name="T9" fmla="*/ 8 h 11"/>
              <a:gd name="T10" fmla="*/ 7 w 12"/>
              <a:gd name="T11" fmla="*/ 11 h 11"/>
              <a:gd name="T12" fmla="*/ 8 w 12"/>
              <a:gd name="T13" fmla="*/ 11 h 11"/>
              <a:gd name="T14" fmla="*/ 11 w 12"/>
              <a:gd name="T1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" h="11">
                <a:moveTo>
                  <a:pt x="11" y="0"/>
                </a:moveTo>
                <a:cubicBezTo>
                  <a:pt x="10" y="0"/>
                  <a:pt x="9" y="0"/>
                  <a:pt x="8" y="1"/>
                </a:cubicBezTo>
                <a:cubicBezTo>
                  <a:pt x="4" y="2"/>
                  <a:pt x="2" y="5"/>
                  <a:pt x="0" y="8"/>
                </a:cubicBezTo>
                <a:cubicBezTo>
                  <a:pt x="1" y="8"/>
                  <a:pt x="2" y="8"/>
                  <a:pt x="2" y="8"/>
                </a:cubicBezTo>
                <a:cubicBezTo>
                  <a:pt x="2" y="8"/>
                  <a:pt x="2" y="8"/>
                  <a:pt x="3" y="8"/>
                </a:cubicBezTo>
                <a:cubicBezTo>
                  <a:pt x="5" y="8"/>
                  <a:pt x="6" y="9"/>
                  <a:pt x="7" y="11"/>
                </a:cubicBezTo>
                <a:cubicBezTo>
                  <a:pt x="7" y="11"/>
                  <a:pt x="7" y="11"/>
                  <a:pt x="8" y="11"/>
                </a:cubicBezTo>
                <a:cubicBezTo>
                  <a:pt x="11" y="8"/>
                  <a:pt x="12" y="4"/>
                  <a:pt x="11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3" name="Freeform 694"/>
          <p:cNvSpPr>
            <a:spLocks/>
          </p:cNvSpPr>
          <p:nvPr userDrawn="1"/>
        </p:nvSpPr>
        <p:spPr bwMode="auto">
          <a:xfrm>
            <a:off x="2900439" y="42545"/>
            <a:ext cx="114273" cy="133151"/>
          </a:xfrm>
          <a:custGeom>
            <a:avLst/>
            <a:gdLst>
              <a:gd name="T0" fmla="*/ 6 w 16"/>
              <a:gd name="T1" fmla="*/ 0 h 19"/>
              <a:gd name="T2" fmla="*/ 7 w 16"/>
              <a:gd name="T3" fmla="*/ 4 h 19"/>
              <a:gd name="T4" fmla="*/ 0 w 16"/>
              <a:gd name="T5" fmla="*/ 17 h 19"/>
              <a:gd name="T6" fmla="*/ 5 w 16"/>
              <a:gd name="T7" fmla="*/ 19 h 19"/>
              <a:gd name="T8" fmla="*/ 12 w 16"/>
              <a:gd name="T9" fmla="*/ 16 h 19"/>
              <a:gd name="T10" fmla="*/ 12 w 16"/>
              <a:gd name="T11" fmla="*/ 2 h 19"/>
              <a:gd name="T12" fmla="*/ 6 w 16"/>
              <a:gd name="T13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19">
                <a:moveTo>
                  <a:pt x="6" y="0"/>
                </a:moveTo>
                <a:cubicBezTo>
                  <a:pt x="7" y="1"/>
                  <a:pt x="7" y="2"/>
                  <a:pt x="7" y="4"/>
                </a:cubicBezTo>
                <a:cubicBezTo>
                  <a:pt x="7" y="9"/>
                  <a:pt x="4" y="14"/>
                  <a:pt x="0" y="17"/>
                </a:cubicBezTo>
                <a:cubicBezTo>
                  <a:pt x="2" y="18"/>
                  <a:pt x="4" y="19"/>
                  <a:pt x="5" y="19"/>
                </a:cubicBezTo>
                <a:cubicBezTo>
                  <a:pt x="8" y="19"/>
                  <a:pt x="10" y="18"/>
                  <a:pt x="12" y="16"/>
                </a:cubicBezTo>
                <a:cubicBezTo>
                  <a:pt x="16" y="12"/>
                  <a:pt x="16" y="6"/>
                  <a:pt x="12" y="2"/>
                </a:cubicBezTo>
                <a:cubicBezTo>
                  <a:pt x="10" y="1"/>
                  <a:pt x="8" y="0"/>
                  <a:pt x="6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4" name="Freeform 695"/>
          <p:cNvSpPr>
            <a:spLocks/>
          </p:cNvSpPr>
          <p:nvPr userDrawn="1"/>
        </p:nvSpPr>
        <p:spPr bwMode="auto">
          <a:xfrm>
            <a:off x="2874878" y="359150"/>
            <a:ext cx="87209" cy="118356"/>
          </a:xfrm>
          <a:custGeom>
            <a:avLst/>
            <a:gdLst>
              <a:gd name="T0" fmla="*/ 10 w 12"/>
              <a:gd name="T1" fmla="*/ 0 h 17"/>
              <a:gd name="T2" fmla="*/ 4 w 12"/>
              <a:gd name="T3" fmla="*/ 3 h 17"/>
              <a:gd name="T4" fmla="*/ 4 w 12"/>
              <a:gd name="T5" fmla="*/ 16 h 17"/>
              <a:gd name="T6" fmla="*/ 5 w 12"/>
              <a:gd name="T7" fmla="*/ 17 h 17"/>
              <a:gd name="T8" fmla="*/ 12 w 12"/>
              <a:gd name="T9" fmla="*/ 4 h 17"/>
              <a:gd name="T10" fmla="*/ 11 w 12"/>
              <a:gd name="T11" fmla="*/ 0 h 17"/>
              <a:gd name="T12" fmla="*/ 10 w 12"/>
              <a:gd name="T13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7">
                <a:moveTo>
                  <a:pt x="10" y="0"/>
                </a:moveTo>
                <a:cubicBezTo>
                  <a:pt x="8" y="0"/>
                  <a:pt x="5" y="1"/>
                  <a:pt x="4" y="3"/>
                </a:cubicBezTo>
                <a:cubicBezTo>
                  <a:pt x="0" y="6"/>
                  <a:pt x="0" y="12"/>
                  <a:pt x="4" y="16"/>
                </a:cubicBezTo>
                <a:cubicBezTo>
                  <a:pt x="4" y="16"/>
                  <a:pt x="5" y="17"/>
                  <a:pt x="5" y="17"/>
                </a:cubicBezTo>
                <a:cubicBezTo>
                  <a:pt x="9" y="14"/>
                  <a:pt x="12" y="9"/>
                  <a:pt x="12" y="4"/>
                </a:cubicBezTo>
                <a:cubicBezTo>
                  <a:pt x="12" y="2"/>
                  <a:pt x="12" y="1"/>
                  <a:pt x="11" y="0"/>
                </a:cubicBezTo>
                <a:cubicBezTo>
                  <a:pt x="11" y="0"/>
                  <a:pt x="11" y="0"/>
                  <a:pt x="10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5" name="Freeform 696"/>
          <p:cNvSpPr>
            <a:spLocks/>
          </p:cNvSpPr>
          <p:nvPr userDrawn="1"/>
        </p:nvSpPr>
        <p:spPr bwMode="auto">
          <a:xfrm>
            <a:off x="3181611" y="657999"/>
            <a:ext cx="129309" cy="133151"/>
          </a:xfrm>
          <a:custGeom>
            <a:avLst/>
            <a:gdLst>
              <a:gd name="T0" fmla="*/ 11 w 18"/>
              <a:gd name="T1" fmla="*/ 0 h 19"/>
              <a:gd name="T2" fmla="*/ 4 w 18"/>
              <a:gd name="T3" fmla="*/ 3 h 19"/>
              <a:gd name="T4" fmla="*/ 4 w 18"/>
              <a:gd name="T5" fmla="*/ 16 h 19"/>
              <a:gd name="T6" fmla="*/ 11 w 18"/>
              <a:gd name="T7" fmla="*/ 19 h 19"/>
              <a:gd name="T8" fmla="*/ 17 w 18"/>
              <a:gd name="T9" fmla="*/ 16 h 19"/>
              <a:gd name="T10" fmla="*/ 18 w 18"/>
              <a:gd name="T11" fmla="*/ 15 h 19"/>
              <a:gd name="T12" fmla="*/ 17 w 18"/>
              <a:gd name="T13" fmla="*/ 12 h 19"/>
              <a:gd name="T14" fmla="*/ 17 w 18"/>
              <a:gd name="T15" fmla="*/ 3 h 19"/>
              <a:gd name="T16" fmla="*/ 11 w 18"/>
              <a:gd name="T1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" h="19">
                <a:moveTo>
                  <a:pt x="11" y="0"/>
                </a:moveTo>
                <a:cubicBezTo>
                  <a:pt x="8" y="0"/>
                  <a:pt x="6" y="1"/>
                  <a:pt x="4" y="3"/>
                </a:cubicBezTo>
                <a:cubicBezTo>
                  <a:pt x="0" y="6"/>
                  <a:pt x="0" y="12"/>
                  <a:pt x="4" y="16"/>
                </a:cubicBezTo>
                <a:cubicBezTo>
                  <a:pt x="6" y="18"/>
                  <a:pt x="8" y="19"/>
                  <a:pt x="11" y="19"/>
                </a:cubicBezTo>
                <a:cubicBezTo>
                  <a:pt x="13" y="19"/>
                  <a:pt x="15" y="18"/>
                  <a:pt x="17" y="16"/>
                </a:cubicBezTo>
                <a:cubicBezTo>
                  <a:pt x="17" y="16"/>
                  <a:pt x="18" y="15"/>
                  <a:pt x="18" y="15"/>
                </a:cubicBezTo>
                <a:cubicBezTo>
                  <a:pt x="18" y="14"/>
                  <a:pt x="17" y="13"/>
                  <a:pt x="17" y="12"/>
                </a:cubicBezTo>
                <a:cubicBezTo>
                  <a:pt x="15" y="9"/>
                  <a:pt x="16" y="6"/>
                  <a:pt x="17" y="3"/>
                </a:cubicBezTo>
                <a:cubicBezTo>
                  <a:pt x="15" y="1"/>
                  <a:pt x="13" y="0"/>
                  <a:pt x="11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6" name="Freeform 697"/>
          <p:cNvSpPr>
            <a:spLocks/>
          </p:cNvSpPr>
          <p:nvPr userDrawn="1"/>
        </p:nvSpPr>
        <p:spPr bwMode="auto">
          <a:xfrm>
            <a:off x="3289871" y="681670"/>
            <a:ext cx="42101" cy="82849"/>
          </a:xfrm>
          <a:custGeom>
            <a:avLst/>
            <a:gdLst>
              <a:gd name="T0" fmla="*/ 2 w 6"/>
              <a:gd name="T1" fmla="*/ 0 h 12"/>
              <a:gd name="T2" fmla="*/ 2 w 6"/>
              <a:gd name="T3" fmla="*/ 9 h 12"/>
              <a:gd name="T4" fmla="*/ 3 w 6"/>
              <a:gd name="T5" fmla="*/ 12 h 12"/>
              <a:gd name="T6" fmla="*/ 2 w 6"/>
              <a:gd name="T7" fmla="*/ 0 h 12"/>
              <a:gd name="T8" fmla="*/ 2 w 6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12">
                <a:moveTo>
                  <a:pt x="2" y="0"/>
                </a:moveTo>
                <a:cubicBezTo>
                  <a:pt x="1" y="3"/>
                  <a:pt x="0" y="6"/>
                  <a:pt x="2" y="9"/>
                </a:cubicBezTo>
                <a:cubicBezTo>
                  <a:pt x="2" y="10"/>
                  <a:pt x="3" y="11"/>
                  <a:pt x="3" y="12"/>
                </a:cubicBezTo>
                <a:cubicBezTo>
                  <a:pt x="6" y="8"/>
                  <a:pt x="5" y="3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7" name="Freeform 707"/>
          <p:cNvSpPr>
            <a:spLocks/>
          </p:cNvSpPr>
          <p:nvPr userDrawn="1"/>
        </p:nvSpPr>
        <p:spPr bwMode="auto">
          <a:xfrm>
            <a:off x="2577166" y="57341"/>
            <a:ext cx="141338" cy="133151"/>
          </a:xfrm>
          <a:custGeom>
            <a:avLst/>
            <a:gdLst>
              <a:gd name="T0" fmla="*/ 10 w 20"/>
              <a:gd name="T1" fmla="*/ 0 h 19"/>
              <a:gd name="T2" fmla="*/ 4 w 20"/>
              <a:gd name="T3" fmla="*/ 6 h 19"/>
              <a:gd name="T4" fmla="*/ 1 w 20"/>
              <a:gd name="T5" fmla="*/ 7 h 19"/>
              <a:gd name="T6" fmla="*/ 3 w 20"/>
              <a:gd name="T7" fmla="*/ 16 h 19"/>
              <a:gd name="T8" fmla="*/ 10 w 20"/>
              <a:gd name="T9" fmla="*/ 19 h 19"/>
              <a:gd name="T10" fmla="*/ 16 w 20"/>
              <a:gd name="T11" fmla="*/ 16 h 19"/>
              <a:gd name="T12" fmla="*/ 16 w 20"/>
              <a:gd name="T13" fmla="*/ 3 h 19"/>
              <a:gd name="T14" fmla="*/ 10 w 20"/>
              <a:gd name="T15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" h="19">
                <a:moveTo>
                  <a:pt x="10" y="0"/>
                </a:moveTo>
                <a:cubicBezTo>
                  <a:pt x="9" y="3"/>
                  <a:pt x="6" y="5"/>
                  <a:pt x="4" y="6"/>
                </a:cubicBezTo>
                <a:cubicBezTo>
                  <a:pt x="3" y="7"/>
                  <a:pt x="2" y="7"/>
                  <a:pt x="1" y="7"/>
                </a:cubicBezTo>
                <a:cubicBezTo>
                  <a:pt x="0" y="10"/>
                  <a:pt x="1" y="14"/>
                  <a:pt x="3" y="16"/>
                </a:cubicBezTo>
                <a:cubicBezTo>
                  <a:pt x="5" y="18"/>
                  <a:pt x="7" y="19"/>
                  <a:pt x="10" y="19"/>
                </a:cubicBezTo>
                <a:cubicBezTo>
                  <a:pt x="12" y="19"/>
                  <a:pt x="14" y="18"/>
                  <a:pt x="16" y="16"/>
                </a:cubicBezTo>
                <a:cubicBezTo>
                  <a:pt x="20" y="12"/>
                  <a:pt x="20" y="7"/>
                  <a:pt x="16" y="3"/>
                </a:cubicBezTo>
                <a:cubicBezTo>
                  <a:pt x="14" y="2"/>
                  <a:pt x="12" y="1"/>
                  <a:pt x="10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8" name="Freeform 708"/>
          <p:cNvSpPr>
            <a:spLocks/>
          </p:cNvSpPr>
          <p:nvPr userDrawn="1"/>
        </p:nvSpPr>
        <p:spPr bwMode="auto">
          <a:xfrm>
            <a:off x="2583180" y="57341"/>
            <a:ext cx="66158" cy="47342"/>
          </a:xfrm>
          <a:custGeom>
            <a:avLst/>
            <a:gdLst>
              <a:gd name="T0" fmla="*/ 9 w 9"/>
              <a:gd name="T1" fmla="*/ 0 h 7"/>
              <a:gd name="T2" fmla="*/ 3 w 9"/>
              <a:gd name="T3" fmla="*/ 3 h 7"/>
              <a:gd name="T4" fmla="*/ 0 w 9"/>
              <a:gd name="T5" fmla="*/ 7 h 7"/>
              <a:gd name="T6" fmla="*/ 3 w 9"/>
              <a:gd name="T7" fmla="*/ 6 h 7"/>
              <a:gd name="T8" fmla="*/ 9 w 9"/>
              <a:gd name="T9" fmla="*/ 0 h 7"/>
              <a:gd name="T10" fmla="*/ 9 w 9"/>
              <a:gd name="T1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" h="7">
                <a:moveTo>
                  <a:pt x="9" y="0"/>
                </a:moveTo>
                <a:cubicBezTo>
                  <a:pt x="6" y="0"/>
                  <a:pt x="4" y="1"/>
                  <a:pt x="3" y="3"/>
                </a:cubicBezTo>
                <a:cubicBezTo>
                  <a:pt x="1" y="4"/>
                  <a:pt x="0" y="6"/>
                  <a:pt x="0" y="7"/>
                </a:cubicBezTo>
                <a:cubicBezTo>
                  <a:pt x="1" y="7"/>
                  <a:pt x="2" y="7"/>
                  <a:pt x="3" y="6"/>
                </a:cubicBezTo>
                <a:cubicBezTo>
                  <a:pt x="5" y="5"/>
                  <a:pt x="8" y="3"/>
                  <a:pt x="9" y="0"/>
                </a:cubicBezTo>
                <a:cubicBezTo>
                  <a:pt x="9" y="0"/>
                  <a:pt x="9" y="0"/>
                  <a:pt x="9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9" name="Freeform 709"/>
          <p:cNvSpPr>
            <a:spLocks/>
          </p:cNvSpPr>
          <p:nvPr userDrawn="1"/>
        </p:nvSpPr>
        <p:spPr bwMode="auto">
          <a:xfrm>
            <a:off x="3488346" y="959807"/>
            <a:ext cx="141338" cy="112438"/>
          </a:xfrm>
          <a:custGeom>
            <a:avLst/>
            <a:gdLst>
              <a:gd name="T0" fmla="*/ 10 w 20"/>
              <a:gd name="T1" fmla="*/ 0 h 16"/>
              <a:gd name="T2" fmla="*/ 4 w 20"/>
              <a:gd name="T3" fmla="*/ 3 h 16"/>
              <a:gd name="T4" fmla="*/ 4 w 20"/>
              <a:gd name="T5" fmla="*/ 15 h 16"/>
              <a:gd name="T6" fmla="*/ 4 w 20"/>
              <a:gd name="T7" fmla="*/ 16 h 16"/>
              <a:gd name="T8" fmla="*/ 6 w 20"/>
              <a:gd name="T9" fmla="*/ 15 h 16"/>
              <a:gd name="T10" fmla="*/ 11 w 20"/>
              <a:gd name="T11" fmla="*/ 14 h 16"/>
              <a:gd name="T12" fmla="*/ 16 w 20"/>
              <a:gd name="T13" fmla="*/ 16 h 16"/>
              <a:gd name="T14" fmla="*/ 16 w 20"/>
              <a:gd name="T15" fmla="*/ 15 h 16"/>
              <a:gd name="T16" fmla="*/ 17 w 20"/>
              <a:gd name="T17" fmla="*/ 3 h 16"/>
              <a:gd name="T18" fmla="*/ 10 w 20"/>
              <a:gd name="T19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0" h="16">
                <a:moveTo>
                  <a:pt x="10" y="0"/>
                </a:moveTo>
                <a:cubicBezTo>
                  <a:pt x="8" y="0"/>
                  <a:pt x="6" y="1"/>
                  <a:pt x="4" y="3"/>
                </a:cubicBezTo>
                <a:cubicBezTo>
                  <a:pt x="0" y="6"/>
                  <a:pt x="0" y="12"/>
                  <a:pt x="4" y="15"/>
                </a:cubicBezTo>
                <a:cubicBezTo>
                  <a:pt x="4" y="16"/>
                  <a:pt x="4" y="16"/>
                  <a:pt x="4" y="16"/>
                </a:cubicBezTo>
                <a:cubicBezTo>
                  <a:pt x="5" y="16"/>
                  <a:pt x="5" y="16"/>
                  <a:pt x="6" y="15"/>
                </a:cubicBezTo>
                <a:cubicBezTo>
                  <a:pt x="7" y="15"/>
                  <a:pt x="9" y="14"/>
                  <a:pt x="11" y="14"/>
                </a:cubicBezTo>
                <a:cubicBezTo>
                  <a:pt x="13" y="14"/>
                  <a:pt x="15" y="15"/>
                  <a:pt x="16" y="16"/>
                </a:cubicBezTo>
                <a:cubicBezTo>
                  <a:pt x="16" y="16"/>
                  <a:pt x="16" y="16"/>
                  <a:pt x="16" y="15"/>
                </a:cubicBezTo>
                <a:cubicBezTo>
                  <a:pt x="20" y="12"/>
                  <a:pt x="20" y="6"/>
                  <a:pt x="17" y="3"/>
                </a:cubicBezTo>
                <a:cubicBezTo>
                  <a:pt x="15" y="1"/>
                  <a:pt x="12" y="0"/>
                  <a:pt x="10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0" name="Freeform 710"/>
          <p:cNvSpPr>
            <a:spLocks/>
          </p:cNvSpPr>
          <p:nvPr userDrawn="1"/>
        </p:nvSpPr>
        <p:spPr bwMode="auto">
          <a:xfrm>
            <a:off x="3515410" y="1057451"/>
            <a:ext cx="87209" cy="29589"/>
          </a:xfrm>
          <a:custGeom>
            <a:avLst/>
            <a:gdLst>
              <a:gd name="T0" fmla="*/ 7 w 12"/>
              <a:gd name="T1" fmla="*/ 0 h 4"/>
              <a:gd name="T2" fmla="*/ 2 w 12"/>
              <a:gd name="T3" fmla="*/ 1 h 4"/>
              <a:gd name="T4" fmla="*/ 0 w 12"/>
              <a:gd name="T5" fmla="*/ 2 h 4"/>
              <a:gd name="T6" fmla="*/ 6 w 12"/>
              <a:gd name="T7" fmla="*/ 4 h 4"/>
              <a:gd name="T8" fmla="*/ 12 w 12"/>
              <a:gd name="T9" fmla="*/ 2 h 4"/>
              <a:gd name="T10" fmla="*/ 7 w 12"/>
              <a:gd name="T1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4">
                <a:moveTo>
                  <a:pt x="7" y="0"/>
                </a:moveTo>
                <a:cubicBezTo>
                  <a:pt x="5" y="0"/>
                  <a:pt x="3" y="1"/>
                  <a:pt x="2" y="1"/>
                </a:cubicBezTo>
                <a:cubicBezTo>
                  <a:pt x="1" y="2"/>
                  <a:pt x="1" y="2"/>
                  <a:pt x="0" y="2"/>
                </a:cubicBezTo>
                <a:cubicBezTo>
                  <a:pt x="2" y="3"/>
                  <a:pt x="4" y="4"/>
                  <a:pt x="6" y="4"/>
                </a:cubicBezTo>
                <a:cubicBezTo>
                  <a:pt x="8" y="4"/>
                  <a:pt x="11" y="3"/>
                  <a:pt x="12" y="2"/>
                </a:cubicBezTo>
                <a:cubicBezTo>
                  <a:pt x="11" y="1"/>
                  <a:pt x="9" y="0"/>
                  <a:pt x="7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1" name="Freeform 726"/>
          <p:cNvSpPr>
            <a:spLocks/>
          </p:cNvSpPr>
          <p:nvPr userDrawn="1"/>
        </p:nvSpPr>
        <p:spPr bwMode="auto">
          <a:xfrm>
            <a:off x="3202662" y="78054"/>
            <a:ext cx="99237" cy="91726"/>
          </a:xfrm>
          <a:custGeom>
            <a:avLst/>
            <a:gdLst>
              <a:gd name="T0" fmla="*/ 7 w 14"/>
              <a:gd name="T1" fmla="*/ 0 h 13"/>
              <a:gd name="T2" fmla="*/ 2 w 14"/>
              <a:gd name="T3" fmla="*/ 2 h 13"/>
              <a:gd name="T4" fmla="*/ 3 w 14"/>
              <a:gd name="T5" fmla="*/ 11 h 13"/>
              <a:gd name="T6" fmla="*/ 7 w 14"/>
              <a:gd name="T7" fmla="*/ 13 h 13"/>
              <a:gd name="T8" fmla="*/ 12 w 14"/>
              <a:gd name="T9" fmla="*/ 11 h 13"/>
              <a:gd name="T10" fmla="*/ 12 w 14"/>
              <a:gd name="T11" fmla="*/ 2 h 13"/>
              <a:gd name="T12" fmla="*/ 7 w 14"/>
              <a:gd name="T1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13">
                <a:moveTo>
                  <a:pt x="7" y="0"/>
                </a:moveTo>
                <a:cubicBezTo>
                  <a:pt x="5" y="0"/>
                  <a:pt x="4" y="1"/>
                  <a:pt x="2" y="2"/>
                </a:cubicBezTo>
                <a:cubicBezTo>
                  <a:pt x="0" y="5"/>
                  <a:pt x="0" y="9"/>
                  <a:pt x="3" y="11"/>
                </a:cubicBezTo>
                <a:cubicBezTo>
                  <a:pt x="4" y="12"/>
                  <a:pt x="6" y="13"/>
                  <a:pt x="7" y="13"/>
                </a:cubicBezTo>
                <a:cubicBezTo>
                  <a:pt x="9" y="13"/>
                  <a:pt x="10" y="12"/>
                  <a:pt x="12" y="11"/>
                </a:cubicBezTo>
                <a:cubicBezTo>
                  <a:pt x="14" y="9"/>
                  <a:pt x="14" y="5"/>
                  <a:pt x="12" y="2"/>
                </a:cubicBezTo>
                <a:cubicBezTo>
                  <a:pt x="11" y="1"/>
                  <a:pt x="9" y="0"/>
                  <a:pt x="7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2" name="Freeform 727"/>
          <p:cNvSpPr>
            <a:spLocks/>
          </p:cNvSpPr>
          <p:nvPr userDrawn="1"/>
        </p:nvSpPr>
        <p:spPr bwMode="auto">
          <a:xfrm>
            <a:off x="3509395" y="379862"/>
            <a:ext cx="99237" cy="91726"/>
          </a:xfrm>
          <a:custGeom>
            <a:avLst/>
            <a:gdLst>
              <a:gd name="T0" fmla="*/ 7 w 14"/>
              <a:gd name="T1" fmla="*/ 0 h 13"/>
              <a:gd name="T2" fmla="*/ 3 w 14"/>
              <a:gd name="T3" fmla="*/ 2 h 13"/>
              <a:gd name="T4" fmla="*/ 2 w 14"/>
              <a:gd name="T5" fmla="*/ 11 h 13"/>
              <a:gd name="T6" fmla="*/ 7 w 14"/>
              <a:gd name="T7" fmla="*/ 13 h 13"/>
              <a:gd name="T8" fmla="*/ 12 w 14"/>
              <a:gd name="T9" fmla="*/ 11 h 13"/>
              <a:gd name="T10" fmla="*/ 12 w 14"/>
              <a:gd name="T11" fmla="*/ 2 h 13"/>
              <a:gd name="T12" fmla="*/ 7 w 14"/>
              <a:gd name="T1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13">
                <a:moveTo>
                  <a:pt x="7" y="0"/>
                </a:moveTo>
                <a:cubicBezTo>
                  <a:pt x="6" y="0"/>
                  <a:pt x="4" y="1"/>
                  <a:pt x="3" y="2"/>
                </a:cubicBezTo>
                <a:cubicBezTo>
                  <a:pt x="0" y="4"/>
                  <a:pt x="0" y="8"/>
                  <a:pt x="2" y="11"/>
                </a:cubicBezTo>
                <a:cubicBezTo>
                  <a:pt x="4" y="12"/>
                  <a:pt x="6" y="13"/>
                  <a:pt x="7" y="13"/>
                </a:cubicBezTo>
                <a:cubicBezTo>
                  <a:pt x="9" y="13"/>
                  <a:pt x="11" y="12"/>
                  <a:pt x="12" y="11"/>
                </a:cubicBezTo>
                <a:cubicBezTo>
                  <a:pt x="14" y="9"/>
                  <a:pt x="14" y="5"/>
                  <a:pt x="12" y="2"/>
                </a:cubicBezTo>
                <a:cubicBezTo>
                  <a:pt x="11" y="1"/>
                  <a:pt x="9" y="0"/>
                  <a:pt x="7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3" name="Freeform 732"/>
          <p:cNvSpPr>
            <a:spLocks/>
          </p:cNvSpPr>
          <p:nvPr userDrawn="1"/>
        </p:nvSpPr>
        <p:spPr bwMode="auto">
          <a:xfrm>
            <a:off x="3816130" y="681670"/>
            <a:ext cx="99237" cy="82849"/>
          </a:xfrm>
          <a:custGeom>
            <a:avLst/>
            <a:gdLst>
              <a:gd name="T0" fmla="*/ 7 w 14"/>
              <a:gd name="T1" fmla="*/ 0 h 12"/>
              <a:gd name="T2" fmla="*/ 3 w 14"/>
              <a:gd name="T3" fmla="*/ 2 h 12"/>
              <a:gd name="T4" fmla="*/ 2 w 14"/>
              <a:gd name="T5" fmla="*/ 10 h 12"/>
              <a:gd name="T6" fmla="*/ 7 w 14"/>
              <a:gd name="T7" fmla="*/ 12 h 12"/>
              <a:gd name="T8" fmla="*/ 11 w 14"/>
              <a:gd name="T9" fmla="*/ 11 h 12"/>
              <a:gd name="T10" fmla="*/ 11 w 14"/>
              <a:gd name="T11" fmla="*/ 2 h 12"/>
              <a:gd name="T12" fmla="*/ 7 w 14"/>
              <a:gd name="T1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12">
                <a:moveTo>
                  <a:pt x="7" y="0"/>
                </a:moveTo>
                <a:cubicBezTo>
                  <a:pt x="5" y="0"/>
                  <a:pt x="4" y="1"/>
                  <a:pt x="3" y="2"/>
                </a:cubicBezTo>
                <a:cubicBezTo>
                  <a:pt x="0" y="4"/>
                  <a:pt x="0" y="8"/>
                  <a:pt x="2" y="10"/>
                </a:cubicBezTo>
                <a:cubicBezTo>
                  <a:pt x="4" y="12"/>
                  <a:pt x="5" y="12"/>
                  <a:pt x="7" y="12"/>
                </a:cubicBezTo>
                <a:cubicBezTo>
                  <a:pt x="8" y="12"/>
                  <a:pt x="10" y="12"/>
                  <a:pt x="11" y="11"/>
                </a:cubicBezTo>
                <a:cubicBezTo>
                  <a:pt x="13" y="9"/>
                  <a:pt x="14" y="5"/>
                  <a:pt x="11" y="2"/>
                </a:cubicBezTo>
                <a:cubicBezTo>
                  <a:pt x="10" y="1"/>
                  <a:pt x="9" y="0"/>
                  <a:pt x="7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4" name="Freeform 741"/>
          <p:cNvSpPr>
            <a:spLocks/>
          </p:cNvSpPr>
          <p:nvPr userDrawn="1"/>
        </p:nvSpPr>
        <p:spPr bwMode="auto">
          <a:xfrm>
            <a:off x="4128878" y="989397"/>
            <a:ext cx="78187" cy="68055"/>
          </a:xfrm>
          <a:custGeom>
            <a:avLst/>
            <a:gdLst>
              <a:gd name="T0" fmla="*/ 6 w 11"/>
              <a:gd name="T1" fmla="*/ 0 h 10"/>
              <a:gd name="T2" fmla="*/ 2 w 11"/>
              <a:gd name="T3" fmla="*/ 2 h 10"/>
              <a:gd name="T4" fmla="*/ 2 w 11"/>
              <a:gd name="T5" fmla="*/ 9 h 10"/>
              <a:gd name="T6" fmla="*/ 6 w 11"/>
              <a:gd name="T7" fmla="*/ 10 h 10"/>
              <a:gd name="T8" fmla="*/ 9 w 11"/>
              <a:gd name="T9" fmla="*/ 9 h 10"/>
              <a:gd name="T10" fmla="*/ 9 w 11"/>
              <a:gd name="T11" fmla="*/ 1 h 10"/>
              <a:gd name="T12" fmla="*/ 6 w 11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10">
                <a:moveTo>
                  <a:pt x="6" y="0"/>
                </a:moveTo>
                <a:cubicBezTo>
                  <a:pt x="4" y="0"/>
                  <a:pt x="3" y="0"/>
                  <a:pt x="2" y="2"/>
                </a:cubicBezTo>
                <a:cubicBezTo>
                  <a:pt x="0" y="4"/>
                  <a:pt x="0" y="7"/>
                  <a:pt x="2" y="9"/>
                </a:cubicBezTo>
                <a:cubicBezTo>
                  <a:pt x="3" y="10"/>
                  <a:pt x="4" y="10"/>
                  <a:pt x="6" y="10"/>
                </a:cubicBezTo>
                <a:cubicBezTo>
                  <a:pt x="7" y="10"/>
                  <a:pt x="8" y="10"/>
                  <a:pt x="9" y="9"/>
                </a:cubicBezTo>
                <a:cubicBezTo>
                  <a:pt x="11" y="7"/>
                  <a:pt x="11" y="3"/>
                  <a:pt x="9" y="1"/>
                </a:cubicBezTo>
                <a:cubicBezTo>
                  <a:pt x="8" y="0"/>
                  <a:pt x="7" y="0"/>
                  <a:pt x="6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5" name="Freeform 1026"/>
          <p:cNvSpPr>
            <a:spLocks/>
          </p:cNvSpPr>
          <p:nvPr userDrawn="1"/>
        </p:nvSpPr>
        <p:spPr bwMode="auto">
          <a:xfrm>
            <a:off x="1160777" y="1010109"/>
            <a:ext cx="48115" cy="29589"/>
          </a:xfrm>
          <a:custGeom>
            <a:avLst/>
            <a:gdLst>
              <a:gd name="T0" fmla="*/ 0 w 7"/>
              <a:gd name="T1" fmla="*/ 0 h 4"/>
              <a:gd name="T2" fmla="*/ 7 w 7"/>
              <a:gd name="T3" fmla="*/ 4 h 4"/>
              <a:gd name="T4" fmla="*/ 3 w 7"/>
              <a:gd name="T5" fmla="*/ 1 h 4"/>
              <a:gd name="T6" fmla="*/ 0 w 7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4">
                <a:moveTo>
                  <a:pt x="0" y="0"/>
                </a:moveTo>
                <a:cubicBezTo>
                  <a:pt x="2" y="2"/>
                  <a:pt x="5" y="3"/>
                  <a:pt x="7" y="4"/>
                </a:cubicBezTo>
                <a:cubicBezTo>
                  <a:pt x="6" y="3"/>
                  <a:pt x="4" y="1"/>
                  <a:pt x="3" y="1"/>
                </a:cubicBezTo>
                <a:cubicBezTo>
                  <a:pt x="2" y="0"/>
                  <a:pt x="1" y="0"/>
                  <a:pt x="0" y="0"/>
                </a:cubicBezTo>
              </a:path>
            </a:pathLst>
          </a:custGeom>
          <a:solidFill>
            <a:srgbClr val="A11F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6" name="Freeform 1034"/>
          <p:cNvSpPr>
            <a:spLocks/>
          </p:cNvSpPr>
          <p:nvPr userDrawn="1"/>
        </p:nvSpPr>
        <p:spPr bwMode="auto">
          <a:xfrm>
            <a:off x="6015" y="983478"/>
            <a:ext cx="9021" cy="5918"/>
          </a:xfrm>
          <a:custGeom>
            <a:avLst/>
            <a:gdLst>
              <a:gd name="T0" fmla="*/ 0 w 1"/>
              <a:gd name="T1" fmla="*/ 0 h 1"/>
              <a:gd name="T2" fmla="*/ 1 w 1"/>
              <a:gd name="T3" fmla="*/ 1 h 1"/>
              <a:gd name="T4" fmla="*/ 1 w 1"/>
              <a:gd name="T5" fmla="*/ 1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0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0"/>
                  <a:pt x="0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7" name="Freeform 1035"/>
          <p:cNvSpPr>
            <a:spLocks/>
          </p:cNvSpPr>
          <p:nvPr userDrawn="1"/>
        </p:nvSpPr>
        <p:spPr bwMode="auto">
          <a:xfrm>
            <a:off x="0" y="962766"/>
            <a:ext cx="15036" cy="35507"/>
          </a:xfrm>
          <a:custGeom>
            <a:avLst/>
            <a:gdLst>
              <a:gd name="T0" fmla="*/ 0 w 2"/>
              <a:gd name="T1" fmla="*/ 0 h 5"/>
              <a:gd name="T2" fmla="*/ 0 w 2"/>
              <a:gd name="T3" fmla="*/ 5 h 5"/>
              <a:gd name="T4" fmla="*/ 1 w 2"/>
              <a:gd name="T5" fmla="*/ 5 h 5"/>
              <a:gd name="T6" fmla="*/ 2 w 2"/>
              <a:gd name="T7" fmla="*/ 4 h 5"/>
              <a:gd name="T8" fmla="*/ 1 w 2"/>
              <a:gd name="T9" fmla="*/ 3 h 5"/>
              <a:gd name="T10" fmla="*/ 0 w 2"/>
              <a:gd name="T1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5">
                <a:moveTo>
                  <a:pt x="0" y="0"/>
                </a:move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1" y="5"/>
                </a:cubicBezTo>
                <a:cubicBezTo>
                  <a:pt x="1" y="5"/>
                  <a:pt x="1" y="4"/>
                  <a:pt x="2" y="4"/>
                </a:cubicBezTo>
                <a:cubicBezTo>
                  <a:pt x="2" y="4"/>
                  <a:pt x="2" y="3"/>
                  <a:pt x="1" y="3"/>
                </a:cubicBezTo>
                <a:cubicBezTo>
                  <a:pt x="1" y="2"/>
                  <a:pt x="1" y="1"/>
                  <a:pt x="0" y="0"/>
                </a:cubicBezTo>
              </a:path>
            </a:pathLst>
          </a:custGeom>
          <a:solidFill>
            <a:srgbClr val="A323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8" name="Freeform 1036"/>
          <p:cNvSpPr>
            <a:spLocks noEditPoints="1"/>
          </p:cNvSpPr>
          <p:nvPr userDrawn="1"/>
        </p:nvSpPr>
        <p:spPr bwMode="auto">
          <a:xfrm>
            <a:off x="0" y="998273"/>
            <a:ext cx="6015" cy="76932"/>
          </a:xfrm>
          <a:custGeom>
            <a:avLst/>
            <a:gdLst>
              <a:gd name="T0" fmla="*/ 0 w 1"/>
              <a:gd name="T1" fmla="*/ 8 h 11"/>
              <a:gd name="T2" fmla="*/ 0 w 1"/>
              <a:gd name="T3" fmla="*/ 11 h 11"/>
              <a:gd name="T4" fmla="*/ 1 w 1"/>
              <a:gd name="T5" fmla="*/ 10 h 11"/>
              <a:gd name="T6" fmla="*/ 0 w 1"/>
              <a:gd name="T7" fmla="*/ 9 h 11"/>
              <a:gd name="T8" fmla="*/ 0 w 1"/>
              <a:gd name="T9" fmla="*/ 8 h 11"/>
              <a:gd name="T10" fmla="*/ 0 w 1"/>
              <a:gd name="T11" fmla="*/ 0 h 11"/>
              <a:gd name="T12" fmla="*/ 0 w 1"/>
              <a:gd name="T13" fmla="*/ 2 h 11"/>
              <a:gd name="T14" fmla="*/ 1 w 1"/>
              <a:gd name="T15" fmla="*/ 0 h 11"/>
              <a:gd name="T16" fmla="*/ 0 w 1"/>
              <a:gd name="T1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" h="11">
                <a:moveTo>
                  <a:pt x="0" y="8"/>
                </a:move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1" y="10"/>
                </a:cubicBezTo>
                <a:cubicBezTo>
                  <a:pt x="0" y="9"/>
                  <a:pt x="0" y="9"/>
                  <a:pt x="0" y="9"/>
                </a:cubicBezTo>
                <a:cubicBezTo>
                  <a:pt x="0" y="8"/>
                  <a:pt x="0" y="8"/>
                  <a:pt x="0" y="8"/>
                </a:cubicBezTo>
                <a:moveTo>
                  <a:pt x="0" y="0"/>
                </a:move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1"/>
                  <a:pt x="1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9314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9" name="Freeform 1044"/>
          <p:cNvSpPr>
            <a:spLocks/>
          </p:cNvSpPr>
          <p:nvPr userDrawn="1"/>
        </p:nvSpPr>
        <p:spPr bwMode="auto">
          <a:xfrm>
            <a:off x="805928" y="954505"/>
            <a:ext cx="78187" cy="133151"/>
          </a:xfrm>
          <a:custGeom>
            <a:avLst/>
            <a:gdLst>
              <a:gd name="T0" fmla="*/ 9 w 11"/>
              <a:gd name="T1" fmla="*/ 0 h 19"/>
              <a:gd name="T2" fmla="*/ 0 w 11"/>
              <a:gd name="T3" fmla="*/ 16 h 19"/>
              <a:gd name="T4" fmla="*/ 3 w 11"/>
              <a:gd name="T5" fmla="*/ 19 h 19"/>
              <a:gd name="T6" fmla="*/ 10 w 11"/>
              <a:gd name="T7" fmla="*/ 11 h 19"/>
              <a:gd name="T8" fmla="*/ 9 w 11"/>
              <a:gd name="T9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9">
                <a:moveTo>
                  <a:pt x="9" y="0"/>
                </a:moveTo>
                <a:cubicBezTo>
                  <a:pt x="8" y="7"/>
                  <a:pt x="5" y="12"/>
                  <a:pt x="0" y="16"/>
                </a:cubicBezTo>
                <a:cubicBezTo>
                  <a:pt x="1" y="17"/>
                  <a:pt x="2" y="17"/>
                  <a:pt x="3" y="19"/>
                </a:cubicBezTo>
                <a:cubicBezTo>
                  <a:pt x="6" y="17"/>
                  <a:pt x="8" y="15"/>
                  <a:pt x="10" y="11"/>
                </a:cubicBezTo>
                <a:cubicBezTo>
                  <a:pt x="11" y="8"/>
                  <a:pt x="11" y="3"/>
                  <a:pt x="9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0" name="Freeform 1045"/>
          <p:cNvSpPr>
            <a:spLocks/>
          </p:cNvSpPr>
          <p:nvPr userDrawn="1"/>
        </p:nvSpPr>
        <p:spPr bwMode="auto">
          <a:xfrm>
            <a:off x="712705" y="1084986"/>
            <a:ext cx="186446" cy="159781"/>
          </a:xfrm>
          <a:custGeom>
            <a:avLst/>
            <a:gdLst>
              <a:gd name="T0" fmla="*/ 14 w 26"/>
              <a:gd name="T1" fmla="*/ 0 h 23"/>
              <a:gd name="T2" fmla="*/ 7 w 26"/>
              <a:gd name="T3" fmla="*/ 2 h 23"/>
              <a:gd name="T4" fmla="*/ 1 w 26"/>
              <a:gd name="T5" fmla="*/ 12 h 23"/>
              <a:gd name="T6" fmla="*/ 5 w 26"/>
              <a:gd name="T7" fmla="*/ 23 h 23"/>
              <a:gd name="T8" fmla="*/ 8 w 26"/>
              <a:gd name="T9" fmla="*/ 22 h 23"/>
              <a:gd name="T10" fmla="*/ 11 w 26"/>
              <a:gd name="T11" fmla="*/ 21 h 23"/>
              <a:gd name="T12" fmla="*/ 17 w 26"/>
              <a:gd name="T13" fmla="*/ 23 h 23"/>
              <a:gd name="T14" fmla="*/ 26 w 26"/>
              <a:gd name="T15" fmla="*/ 7 h 23"/>
              <a:gd name="T16" fmla="*/ 19 w 26"/>
              <a:gd name="T17" fmla="*/ 1 h 23"/>
              <a:gd name="T18" fmla="*/ 14 w 26"/>
              <a:gd name="T1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23">
                <a:moveTo>
                  <a:pt x="14" y="0"/>
                </a:moveTo>
                <a:cubicBezTo>
                  <a:pt x="12" y="0"/>
                  <a:pt x="9" y="1"/>
                  <a:pt x="7" y="2"/>
                </a:cubicBezTo>
                <a:cubicBezTo>
                  <a:pt x="7" y="6"/>
                  <a:pt x="5" y="10"/>
                  <a:pt x="1" y="12"/>
                </a:cubicBezTo>
                <a:cubicBezTo>
                  <a:pt x="0" y="16"/>
                  <a:pt x="2" y="20"/>
                  <a:pt x="5" y="23"/>
                </a:cubicBezTo>
                <a:cubicBezTo>
                  <a:pt x="6" y="23"/>
                  <a:pt x="7" y="22"/>
                  <a:pt x="8" y="22"/>
                </a:cubicBezTo>
                <a:cubicBezTo>
                  <a:pt x="9" y="21"/>
                  <a:pt x="10" y="21"/>
                  <a:pt x="11" y="21"/>
                </a:cubicBezTo>
                <a:cubicBezTo>
                  <a:pt x="13" y="21"/>
                  <a:pt x="15" y="22"/>
                  <a:pt x="17" y="23"/>
                </a:cubicBezTo>
                <a:cubicBezTo>
                  <a:pt x="22" y="19"/>
                  <a:pt x="25" y="14"/>
                  <a:pt x="26" y="7"/>
                </a:cubicBezTo>
                <a:cubicBezTo>
                  <a:pt x="25" y="5"/>
                  <a:pt x="22" y="2"/>
                  <a:pt x="19" y="1"/>
                </a:cubicBezTo>
                <a:cubicBezTo>
                  <a:pt x="17" y="0"/>
                  <a:pt x="16" y="0"/>
                  <a:pt x="14" y="0"/>
                </a:cubicBezTo>
              </a:path>
            </a:pathLst>
          </a:custGeom>
          <a:solidFill>
            <a:srgbClr val="B441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1" name="Freeform 1067"/>
          <p:cNvSpPr>
            <a:spLocks/>
          </p:cNvSpPr>
          <p:nvPr userDrawn="1"/>
        </p:nvSpPr>
        <p:spPr bwMode="auto">
          <a:xfrm>
            <a:off x="333799" y="723095"/>
            <a:ext cx="201482" cy="162740"/>
          </a:xfrm>
          <a:custGeom>
            <a:avLst/>
            <a:gdLst>
              <a:gd name="T0" fmla="*/ 13 w 28"/>
              <a:gd name="T1" fmla="*/ 0 h 23"/>
              <a:gd name="T2" fmla="*/ 1 w 28"/>
              <a:gd name="T3" fmla="*/ 8 h 23"/>
              <a:gd name="T4" fmla="*/ 0 w 28"/>
              <a:gd name="T5" fmla="*/ 10 h 23"/>
              <a:gd name="T6" fmla="*/ 3 w 28"/>
              <a:gd name="T7" fmla="*/ 10 h 23"/>
              <a:gd name="T8" fmla="*/ 20 w 28"/>
              <a:gd name="T9" fmla="*/ 21 h 23"/>
              <a:gd name="T10" fmla="*/ 21 w 28"/>
              <a:gd name="T11" fmla="*/ 23 h 23"/>
              <a:gd name="T12" fmla="*/ 25 w 28"/>
              <a:gd name="T13" fmla="*/ 18 h 23"/>
              <a:gd name="T14" fmla="*/ 18 w 28"/>
              <a:gd name="T15" fmla="*/ 1 h 23"/>
              <a:gd name="T16" fmla="*/ 13 w 28"/>
              <a:gd name="T1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" h="23">
                <a:moveTo>
                  <a:pt x="13" y="0"/>
                </a:moveTo>
                <a:cubicBezTo>
                  <a:pt x="8" y="0"/>
                  <a:pt x="3" y="3"/>
                  <a:pt x="1" y="8"/>
                </a:cubicBezTo>
                <a:cubicBezTo>
                  <a:pt x="1" y="9"/>
                  <a:pt x="1" y="9"/>
                  <a:pt x="0" y="10"/>
                </a:cubicBezTo>
                <a:cubicBezTo>
                  <a:pt x="1" y="10"/>
                  <a:pt x="2" y="10"/>
                  <a:pt x="3" y="10"/>
                </a:cubicBezTo>
                <a:cubicBezTo>
                  <a:pt x="11" y="10"/>
                  <a:pt x="18" y="14"/>
                  <a:pt x="20" y="21"/>
                </a:cubicBezTo>
                <a:cubicBezTo>
                  <a:pt x="21" y="22"/>
                  <a:pt x="21" y="22"/>
                  <a:pt x="21" y="23"/>
                </a:cubicBezTo>
                <a:cubicBezTo>
                  <a:pt x="23" y="21"/>
                  <a:pt x="24" y="20"/>
                  <a:pt x="25" y="18"/>
                </a:cubicBezTo>
                <a:cubicBezTo>
                  <a:pt x="28" y="11"/>
                  <a:pt x="25" y="3"/>
                  <a:pt x="18" y="1"/>
                </a:cubicBezTo>
                <a:cubicBezTo>
                  <a:pt x="16" y="0"/>
                  <a:pt x="15" y="0"/>
                  <a:pt x="13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2" name="Freeform 1068"/>
          <p:cNvSpPr>
            <a:spLocks/>
          </p:cNvSpPr>
          <p:nvPr userDrawn="1"/>
        </p:nvSpPr>
        <p:spPr bwMode="auto">
          <a:xfrm>
            <a:off x="333799" y="794108"/>
            <a:ext cx="150360" cy="103561"/>
          </a:xfrm>
          <a:custGeom>
            <a:avLst/>
            <a:gdLst>
              <a:gd name="T0" fmla="*/ 3 w 21"/>
              <a:gd name="T1" fmla="*/ 0 h 15"/>
              <a:gd name="T2" fmla="*/ 0 w 21"/>
              <a:gd name="T3" fmla="*/ 0 h 15"/>
              <a:gd name="T4" fmla="*/ 0 w 21"/>
              <a:gd name="T5" fmla="*/ 2 h 15"/>
              <a:gd name="T6" fmla="*/ 7 w 21"/>
              <a:gd name="T7" fmla="*/ 9 h 15"/>
              <a:gd name="T8" fmla="*/ 11 w 21"/>
              <a:gd name="T9" fmla="*/ 14 h 15"/>
              <a:gd name="T10" fmla="*/ 12 w 21"/>
              <a:gd name="T11" fmla="*/ 15 h 15"/>
              <a:gd name="T12" fmla="*/ 13 w 21"/>
              <a:gd name="T13" fmla="*/ 15 h 15"/>
              <a:gd name="T14" fmla="*/ 21 w 21"/>
              <a:gd name="T15" fmla="*/ 13 h 15"/>
              <a:gd name="T16" fmla="*/ 20 w 21"/>
              <a:gd name="T17" fmla="*/ 11 h 15"/>
              <a:gd name="T18" fmla="*/ 3 w 21"/>
              <a:gd name="T19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1" h="15">
                <a:moveTo>
                  <a:pt x="3" y="0"/>
                </a:moveTo>
                <a:cubicBezTo>
                  <a:pt x="2" y="0"/>
                  <a:pt x="1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3" y="3"/>
                  <a:pt x="6" y="6"/>
                  <a:pt x="7" y="9"/>
                </a:cubicBezTo>
                <a:cubicBezTo>
                  <a:pt x="9" y="10"/>
                  <a:pt x="10" y="12"/>
                  <a:pt x="11" y="14"/>
                </a:cubicBezTo>
                <a:cubicBezTo>
                  <a:pt x="11" y="14"/>
                  <a:pt x="11" y="15"/>
                  <a:pt x="12" y="15"/>
                </a:cubicBezTo>
                <a:cubicBezTo>
                  <a:pt x="12" y="15"/>
                  <a:pt x="13" y="15"/>
                  <a:pt x="13" y="15"/>
                </a:cubicBezTo>
                <a:cubicBezTo>
                  <a:pt x="16" y="15"/>
                  <a:pt x="19" y="15"/>
                  <a:pt x="21" y="13"/>
                </a:cubicBezTo>
                <a:cubicBezTo>
                  <a:pt x="21" y="12"/>
                  <a:pt x="21" y="12"/>
                  <a:pt x="20" y="11"/>
                </a:cubicBezTo>
                <a:cubicBezTo>
                  <a:pt x="18" y="4"/>
                  <a:pt x="11" y="0"/>
                  <a:pt x="3" y="0"/>
                </a:cubicBezTo>
              </a:path>
            </a:pathLst>
          </a:custGeom>
          <a:solidFill>
            <a:srgbClr val="A42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3" name="Freeform 1084"/>
          <p:cNvSpPr>
            <a:spLocks/>
          </p:cNvSpPr>
          <p:nvPr userDrawn="1"/>
        </p:nvSpPr>
        <p:spPr bwMode="auto">
          <a:xfrm>
            <a:off x="0" y="584027"/>
            <a:ext cx="150360" cy="168658"/>
          </a:xfrm>
          <a:custGeom>
            <a:avLst/>
            <a:gdLst>
              <a:gd name="T0" fmla="*/ 10 w 21"/>
              <a:gd name="T1" fmla="*/ 0 h 24"/>
              <a:gd name="T2" fmla="*/ 0 w 21"/>
              <a:gd name="T3" fmla="*/ 4 h 24"/>
              <a:gd name="T4" fmla="*/ 0 w 21"/>
              <a:gd name="T5" fmla="*/ 19 h 24"/>
              <a:gd name="T6" fmla="*/ 5 w 21"/>
              <a:gd name="T7" fmla="*/ 23 h 24"/>
              <a:gd name="T8" fmla="*/ 10 w 21"/>
              <a:gd name="T9" fmla="*/ 24 h 24"/>
              <a:gd name="T10" fmla="*/ 15 w 21"/>
              <a:gd name="T11" fmla="*/ 23 h 24"/>
              <a:gd name="T12" fmla="*/ 19 w 21"/>
              <a:gd name="T13" fmla="*/ 9 h 24"/>
              <a:gd name="T14" fmla="*/ 21 w 21"/>
              <a:gd name="T15" fmla="*/ 7 h 24"/>
              <a:gd name="T16" fmla="*/ 14 w 21"/>
              <a:gd name="T17" fmla="*/ 1 h 24"/>
              <a:gd name="T18" fmla="*/ 10 w 21"/>
              <a:gd name="T19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1" h="24">
                <a:moveTo>
                  <a:pt x="10" y="0"/>
                </a:moveTo>
                <a:cubicBezTo>
                  <a:pt x="6" y="0"/>
                  <a:pt x="2" y="1"/>
                  <a:pt x="0" y="4"/>
                </a:cubicBezTo>
                <a:cubicBezTo>
                  <a:pt x="0" y="19"/>
                  <a:pt x="0" y="19"/>
                  <a:pt x="0" y="19"/>
                </a:cubicBezTo>
                <a:cubicBezTo>
                  <a:pt x="1" y="21"/>
                  <a:pt x="3" y="22"/>
                  <a:pt x="5" y="23"/>
                </a:cubicBezTo>
                <a:cubicBezTo>
                  <a:pt x="7" y="24"/>
                  <a:pt x="8" y="24"/>
                  <a:pt x="10" y="24"/>
                </a:cubicBezTo>
                <a:cubicBezTo>
                  <a:pt x="12" y="24"/>
                  <a:pt x="13" y="24"/>
                  <a:pt x="15" y="23"/>
                </a:cubicBezTo>
                <a:cubicBezTo>
                  <a:pt x="14" y="18"/>
                  <a:pt x="15" y="12"/>
                  <a:pt x="19" y="9"/>
                </a:cubicBezTo>
                <a:cubicBezTo>
                  <a:pt x="20" y="8"/>
                  <a:pt x="20" y="7"/>
                  <a:pt x="21" y="7"/>
                </a:cubicBezTo>
                <a:cubicBezTo>
                  <a:pt x="20" y="4"/>
                  <a:pt x="17" y="2"/>
                  <a:pt x="14" y="1"/>
                </a:cubicBezTo>
                <a:cubicBezTo>
                  <a:pt x="13" y="0"/>
                  <a:pt x="11" y="0"/>
                  <a:pt x="10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4" name="Freeform 1085"/>
          <p:cNvSpPr>
            <a:spLocks/>
          </p:cNvSpPr>
          <p:nvPr userDrawn="1"/>
        </p:nvSpPr>
        <p:spPr bwMode="auto">
          <a:xfrm>
            <a:off x="99237" y="631369"/>
            <a:ext cx="57137" cy="112438"/>
          </a:xfrm>
          <a:custGeom>
            <a:avLst/>
            <a:gdLst>
              <a:gd name="T0" fmla="*/ 7 w 8"/>
              <a:gd name="T1" fmla="*/ 0 h 16"/>
              <a:gd name="T2" fmla="*/ 5 w 8"/>
              <a:gd name="T3" fmla="*/ 2 h 16"/>
              <a:gd name="T4" fmla="*/ 1 w 8"/>
              <a:gd name="T5" fmla="*/ 16 h 16"/>
              <a:gd name="T6" fmla="*/ 7 w 8"/>
              <a:gd name="T7" fmla="*/ 10 h 16"/>
              <a:gd name="T8" fmla="*/ 7 w 8"/>
              <a:gd name="T9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16">
                <a:moveTo>
                  <a:pt x="7" y="0"/>
                </a:moveTo>
                <a:cubicBezTo>
                  <a:pt x="6" y="0"/>
                  <a:pt x="6" y="1"/>
                  <a:pt x="5" y="2"/>
                </a:cubicBezTo>
                <a:cubicBezTo>
                  <a:pt x="1" y="5"/>
                  <a:pt x="0" y="11"/>
                  <a:pt x="1" y="16"/>
                </a:cubicBezTo>
                <a:cubicBezTo>
                  <a:pt x="4" y="15"/>
                  <a:pt x="6" y="12"/>
                  <a:pt x="7" y="10"/>
                </a:cubicBezTo>
                <a:cubicBezTo>
                  <a:pt x="8" y="6"/>
                  <a:pt x="8" y="3"/>
                  <a:pt x="7" y="0"/>
                </a:cubicBezTo>
              </a:path>
            </a:pathLst>
          </a:custGeom>
          <a:solidFill>
            <a:srgbClr val="A323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5" name="Freeform 1101"/>
          <p:cNvSpPr>
            <a:spLocks/>
          </p:cNvSpPr>
          <p:nvPr userDrawn="1"/>
        </p:nvSpPr>
        <p:spPr bwMode="auto">
          <a:xfrm>
            <a:off x="1551712" y="814821"/>
            <a:ext cx="120288" cy="168658"/>
          </a:xfrm>
          <a:custGeom>
            <a:avLst/>
            <a:gdLst>
              <a:gd name="T0" fmla="*/ 14 w 17"/>
              <a:gd name="T1" fmla="*/ 0 h 24"/>
              <a:gd name="T2" fmla="*/ 3 w 17"/>
              <a:gd name="T3" fmla="*/ 7 h 24"/>
              <a:gd name="T4" fmla="*/ 9 w 17"/>
              <a:gd name="T5" fmla="*/ 23 h 24"/>
              <a:gd name="T6" fmla="*/ 11 w 17"/>
              <a:gd name="T7" fmla="*/ 24 h 24"/>
              <a:gd name="T8" fmla="*/ 14 w 17"/>
              <a:gd name="T9" fmla="*/ 19 h 24"/>
              <a:gd name="T10" fmla="*/ 13 w 17"/>
              <a:gd name="T11" fmla="*/ 13 h 24"/>
              <a:gd name="T12" fmla="*/ 12 w 17"/>
              <a:gd name="T13" fmla="*/ 8 h 24"/>
              <a:gd name="T14" fmla="*/ 17 w 17"/>
              <a:gd name="T15" fmla="*/ 0 h 24"/>
              <a:gd name="T16" fmla="*/ 14 w 17"/>
              <a:gd name="T1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" h="24">
                <a:moveTo>
                  <a:pt x="14" y="0"/>
                </a:moveTo>
                <a:cubicBezTo>
                  <a:pt x="9" y="0"/>
                  <a:pt x="5" y="3"/>
                  <a:pt x="3" y="7"/>
                </a:cubicBezTo>
                <a:cubicBezTo>
                  <a:pt x="0" y="13"/>
                  <a:pt x="3" y="21"/>
                  <a:pt x="9" y="23"/>
                </a:cubicBezTo>
                <a:cubicBezTo>
                  <a:pt x="10" y="24"/>
                  <a:pt x="11" y="24"/>
                  <a:pt x="11" y="24"/>
                </a:cubicBezTo>
                <a:cubicBezTo>
                  <a:pt x="12" y="22"/>
                  <a:pt x="13" y="21"/>
                  <a:pt x="14" y="19"/>
                </a:cubicBezTo>
                <a:cubicBezTo>
                  <a:pt x="13" y="17"/>
                  <a:pt x="13" y="15"/>
                  <a:pt x="13" y="13"/>
                </a:cubicBezTo>
                <a:cubicBezTo>
                  <a:pt x="12" y="12"/>
                  <a:pt x="12" y="10"/>
                  <a:pt x="12" y="8"/>
                </a:cubicBezTo>
                <a:cubicBezTo>
                  <a:pt x="12" y="5"/>
                  <a:pt x="14" y="2"/>
                  <a:pt x="17" y="0"/>
                </a:cubicBezTo>
                <a:cubicBezTo>
                  <a:pt x="16" y="0"/>
                  <a:pt x="15" y="0"/>
                  <a:pt x="14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6" name="Freeform 1102"/>
          <p:cNvSpPr>
            <a:spLocks/>
          </p:cNvSpPr>
          <p:nvPr userDrawn="1"/>
        </p:nvSpPr>
        <p:spPr bwMode="auto">
          <a:xfrm>
            <a:off x="1644935" y="906547"/>
            <a:ext cx="27064" cy="41425"/>
          </a:xfrm>
          <a:custGeom>
            <a:avLst/>
            <a:gdLst>
              <a:gd name="T0" fmla="*/ 0 w 4"/>
              <a:gd name="T1" fmla="*/ 0 h 6"/>
              <a:gd name="T2" fmla="*/ 1 w 4"/>
              <a:gd name="T3" fmla="*/ 6 h 6"/>
              <a:gd name="T4" fmla="*/ 2 w 4"/>
              <a:gd name="T5" fmla="*/ 6 h 6"/>
              <a:gd name="T6" fmla="*/ 4 w 4"/>
              <a:gd name="T7" fmla="*/ 4 h 6"/>
              <a:gd name="T8" fmla="*/ 0 w 4"/>
              <a:gd name="T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6">
                <a:moveTo>
                  <a:pt x="0" y="0"/>
                </a:moveTo>
                <a:cubicBezTo>
                  <a:pt x="0" y="2"/>
                  <a:pt x="0" y="4"/>
                  <a:pt x="1" y="6"/>
                </a:cubicBezTo>
                <a:cubicBezTo>
                  <a:pt x="1" y="6"/>
                  <a:pt x="2" y="6"/>
                  <a:pt x="2" y="6"/>
                </a:cubicBezTo>
                <a:cubicBezTo>
                  <a:pt x="2" y="5"/>
                  <a:pt x="3" y="4"/>
                  <a:pt x="4" y="4"/>
                </a:cubicBezTo>
                <a:cubicBezTo>
                  <a:pt x="2" y="3"/>
                  <a:pt x="1" y="2"/>
                  <a:pt x="0" y="0"/>
                </a:cubicBezTo>
              </a:path>
            </a:pathLst>
          </a:custGeom>
          <a:solidFill>
            <a:srgbClr val="B441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7" name="Freeform 1103"/>
          <p:cNvSpPr>
            <a:spLocks/>
          </p:cNvSpPr>
          <p:nvPr userDrawn="1"/>
        </p:nvSpPr>
        <p:spPr bwMode="auto">
          <a:xfrm>
            <a:off x="1629899" y="947972"/>
            <a:ext cx="42101" cy="35507"/>
          </a:xfrm>
          <a:custGeom>
            <a:avLst/>
            <a:gdLst>
              <a:gd name="T0" fmla="*/ 3 w 6"/>
              <a:gd name="T1" fmla="*/ 0 h 5"/>
              <a:gd name="T2" fmla="*/ 0 w 6"/>
              <a:gd name="T3" fmla="*/ 5 h 5"/>
              <a:gd name="T4" fmla="*/ 3 w 6"/>
              <a:gd name="T5" fmla="*/ 5 h 5"/>
              <a:gd name="T6" fmla="*/ 6 w 6"/>
              <a:gd name="T7" fmla="*/ 5 h 5"/>
              <a:gd name="T8" fmla="*/ 3 w 6"/>
              <a:gd name="T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5">
                <a:moveTo>
                  <a:pt x="3" y="0"/>
                </a:moveTo>
                <a:cubicBezTo>
                  <a:pt x="2" y="2"/>
                  <a:pt x="1" y="3"/>
                  <a:pt x="0" y="5"/>
                </a:cubicBezTo>
                <a:cubicBezTo>
                  <a:pt x="1" y="5"/>
                  <a:pt x="2" y="5"/>
                  <a:pt x="3" y="5"/>
                </a:cubicBezTo>
                <a:cubicBezTo>
                  <a:pt x="4" y="5"/>
                  <a:pt x="5" y="5"/>
                  <a:pt x="6" y="5"/>
                </a:cubicBezTo>
                <a:cubicBezTo>
                  <a:pt x="5" y="3"/>
                  <a:pt x="4" y="2"/>
                  <a:pt x="3" y="0"/>
                </a:cubicBezTo>
              </a:path>
            </a:pathLst>
          </a:custGeom>
          <a:solidFill>
            <a:srgbClr val="A323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8" name="Freeform 1104"/>
          <p:cNvSpPr>
            <a:spLocks/>
          </p:cNvSpPr>
          <p:nvPr userDrawn="1"/>
        </p:nvSpPr>
        <p:spPr bwMode="auto">
          <a:xfrm>
            <a:off x="1650950" y="933177"/>
            <a:ext cx="72173" cy="50301"/>
          </a:xfrm>
          <a:custGeom>
            <a:avLst/>
            <a:gdLst>
              <a:gd name="T0" fmla="*/ 3 w 10"/>
              <a:gd name="T1" fmla="*/ 0 h 7"/>
              <a:gd name="T2" fmla="*/ 1 w 10"/>
              <a:gd name="T3" fmla="*/ 2 h 7"/>
              <a:gd name="T4" fmla="*/ 0 w 10"/>
              <a:gd name="T5" fmla="*/ 2 h 7"/>
              <a:gd name="T6" fmla="*/ 3 w 10"/>
              <a:gd name="T7" fmla="*/ 7 h 7"/>
              <a:gd name="T8" fmla="*/ 10 w 10"/>
              <a:gd name="T9" fmla="*/ 1 h 7"/>
              <a:gd name="T10" fmla="*/ 8 w 10"/>
              <a:gd name="T11" fmla="*/ 1 h 7"/>
              <a:gd name="T12" fmla="*/ 7 w 10"/>
              <a:gd name="T13" fmla="*/ 1 h 7"/>
              <a:gd name="T14" fmla="*/ 3 w 10"/>
              <a:gd name="T1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" h="7">
                <a:moveTo>
                  <a:pt x="3" y="0"/>
                </a:moveTo>
                <a:cubicBezTo>
                  <a:pt x="2" y="0"/>
                  <a:pt x="1" y="1"/>
                  <a:pt x="1" y="2"/>
                </a:cubicBezTo>
                <a:cubicBezTo>
                  <a:pt x="1" y="2"/>
                  <a:pt x="0" y="2"/>
                  <a:pt x="0" y="2"/>
                </a:cubicBezTo>
                <a:cubicBezTo>
                  <a:pt x="1" y="4"/>
                  <a:pt x="2" y="5"/>
                  <a:pt x="3" y="7"/>
                </a:cubicBezTo>
                <a:cubicBezTo>
                  <a:pt x="6" y="6"/>
                  <a:pt x="9" y="4"/>
                  <a:pt x="10" y="1"/>
                </a:cubicBezTo>
                <a:cubicBezTo>
                  <a:pt x="9" y="1"/>
                  <a:pt x="9" y="1"/>
                  <a:pt x="8" y="1"/>
                </a:cubicBezTo>
                <a:cubicBezTo>
                  <a:pt x="7" y="1"/>
                  <a:pt x="7" y="1"/>
                  <a:pt x="7" y="1"/>
                </a:cubicBezTo>
                <a:cubicBezTo>
                  <a:pt x="6" y="1"/>
                  <a:pt x="4" y="1"/>
                  <a:pt x="3" y="0"/>
                </a:cubicBezTo>
              </a:path>
            </a:pathLst>
          </a:custGeom>
          <a:solidFill>
            <a:srgbClr val="A11F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9" name="Freeform 1105"/>
          <p:cNvSpPr>
            <a:spLocks/>
          </p:cNvSpPr>
          <p:nvPr userDrawn="1"/>
        </p:nvSpPr>
        <p:spPr bwMode="auto">
          <a:xfrm>
            <a:off x="1350521" y="1106927"/>
            <a:ext cx="156374" cy="118356"/>
          </a:xfrm>
          <a:custGeom>
            <a:avLst/>
            <a:gdLst>
              <a:gd name="T0" fmla="*/ 12 w 22"/>
              <a:gd name="T1" fmla="*/ 0 h 17"/>
              <a:gd name="T2" fmla="*/ 11 w 22"/>
              <a:gd name="T3" fmla="*/ 0 h 17"/>
              <a:gd name="T4" fmla="*/ 8 w 22"/>
              <a:gd name="T5" fmla="*/ 1 h 17"/>
              <a:gd name="T6" fmla="*/ 1 w 22"/>
              <a:gd name="T7" fmla="*/ 7 h 17"/>
              <a:gd name="T8" fmla="*/ 0 w 22"/>
              <a:gd name="T9" fmla="*/ 14 h 17"/>
              <a:gd name="T10" fmla="*/ 7 w 22"/>
              <a:gd name="T11" fmla="*/ 13 h 17"/>
              <a:gd name="T12" fmla="*/ 19 w 22"/>
              <a:gd name="T13" fmla="*/ 17 h 17"/>
              <a:gd name="T14" fmla="*/ 20 w 22"/>
              <a:gd name="T15" fmla="*/ 17 h 17"/>
              <a:gd name="T16" fmla="*/ 22 w 22"/>
              <a:gd name="T17" fmla="*/ 17 h 17"/>
              <a:gd name="T18" fmla="*/ 22 w 22"/>
              <a:gd name="T19" fmla="*/ 17 h 17"/>
              <a:gd name="T20" fmla="*/ 18 w 22"/>
              <a:gd name="T21" fmla="*/ 2 h 17"/>
              <a:gd name="T22" fmla="*/ 17 w 22"/>
              <a:gd name="T23" fmla="*/ 1 h 17"/>
              <a:gd name="T24" fmla="*/ 12 w 22"/>
              <a:gd name="T25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2" h="17">
                <a:moveTo>
                  <a:pt x="12" y="0"/>
                </a:moveTo>
                <a:cubicBezTo>
                  <a:pt x="12" y="0"/>
                  <a:pt x="11" y="0"/>
                  <a:pt x="11" y="0"/>
                </a:cubicBezTo>
                <a:cubicBezTo>
                  <a:pt x="10" y="0"/>
                  <a:pt x="9" y="1"/>
                  <a:pt x="8" y="1"/>
                </a:cubicBezTo>
                <a:cubicBezTo>
                  <a:pt x="5" y="2"/>
                  <a:pt x="3" y="4"/>
                  <a:pt x="1" y="7"/>
                </a:cubicBezTo>
                <a:cubicBezTo>
                  <a:pt x="0" y="9"/>
                  <a:pt x="0" y="12"/>
                  <a:pt x="0" y="14"/>
                </a:cubicBezTo>
                <a:cubicBezTo>
                  <a:pt x="2" y="13"/>
                  <a:pt x="5" y="13"/>
                  <a:pt x="7" y="13"/>
                </a:cubicBezTo>
                <a:cubicBezTo>
                  <a:pt x="12" y="13"/>
                  <a:pt x="16" y="15"/>
                  <a:pt x="19" y="17"/>
                </a:cubicBezTo>
                <a:cubicBezTo>
                  <a:pt x="20" y="17"/>
                  <a:pt x="20" y="17"/>
                  <a:pt x="20" y="17"/>
                </a:cubicBezTo>
                <a:cubicBezTo>
                  <a:pt x="20" y="17"/>
                  <a:pt x="21" y="17"/>
                  <a:pt x="22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17" y="13"/>
                  <a:pt x="16" y="7"/>
                  <a:pt x="18" y="2"/>
                </a:cubicBezTo>
                <a:cubicBezTo>
                  <a:pt x="18" y="1"/>
                  <a:pt x="17" y="1"/>
                  <a:pt x="17" y="1"/>
                </a:cubicBezTo>
                <a:cubicBezTo>
                  <a:pt x="15" y="0"/>
                  <a:pt x="14" y="0"/>
                  <a:pt x="12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0" name="Freeform 1106"/>
          <p:cNvSpPr>
            <a:spLocks/>
          </p:cNvSpPr>
          <p:nvPr userDrawn="1"/>
        </p:nvSpPr>
        <p:spPr bwMode="auto">
          <a:xfrm>
            <a:off x="1202878" y="758602"/>
            <a:ext cx="135324" cy="76932"/>
          </a:xfrm>
          <a:custGeom>
            <a:avLst/>
            <a:gdLst>
              <a:gd name="T0" fmla="*/ 7 w 19"/>
              <a:gd name="T1" fmla="*/ 0 h 11"/>
              <a:gd name="T2" fmla="*/ 0 w 19"/>
              <a:gd name="T3" fmla="*/ 1 h 11"/>
              <a:gd name="T4" fmla="*/ 7 w 19"/>
              <a:gd name="T5" fmla="*/ 10 h 11"/>
              <a:gd name="T6" fmla="*/ 12 w 19"/>
              <a:gd name="T7" fmla="*/ 11 h 11"/>
              <a:gd name="T8" fmla="*/ 17 w 19"/>
              <a:gd name="T9" fmla="*/ 5 h 11"/>
              <a:gd name="T10" fmla="*/ 19 w 19"/>
              <a:gd name="T11" fmla="*/ 4 h 11"/>
              <a:gd name="T12" fmla="*/ 7 w 19"/>
              <a:gd name="T1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" h="11">
                <a:moveTo>
                  <a:pt x="7" y="0"/>
                </a:moveTo>
                <a:cubicBezTo>
                  <a:pt x="5" y="0"/>
                  <a:pt x="2" y="0"/>
                  <a:pt x="0" y="1"/>
                </a:cubicBezTo>
                <a:cubicBezTo>
                  <a:pt x="1" y="5"/>
                  <a:pt x="3" y="8"/>
                  <a:pt x="7" y="10"/>
                </a:cubicBezTo>
                <a:cubicBezTo>
                  <a:pt x="9" y="11"/>
                  <a:pt x="10" y="11"/>
                  <a:pt x="12" y="11"/>
                </a:cubicBezTo>
                <a:cubicBezTo>
                  <a:pt x="12" y="8"/>
                  <a:pt x="14" y="6"/>
                  <a:pt x="17" y="5"/>
                </a:cubicBezTo>
                <a:cubicBezTo>
                  <a:pt x="18" y="5"/>
                  <a:pt x="19" y="4"/>
                  <a:pt x="19" y="4"/>
                </a:cubicBezTo>
                <a:cubicBezTo>
                  <a:pt x="16" y="2"/>
                  <a:pt x="12" y="0"/>
                  <a:pt x="7" y="0"/>
                </a:cubicBezTo>
              </a:path>
            </a:pathLst>
          </a:custGeom>
          <a:solidFill>
            <a:srgbClr val="B441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1" name="Freeform 1107"/>
          <p:cNvSpPr>
            <a:spLocks/>
          </p:cNvSpPr>
          <p:nvPr userDrawn="1"/>
        </p:nvSpPr>
        <p:spPr bwMode="auto">
          <a:xfrm>
            <a:off x="1260015" y="666876"/>
            <a:ext cx="21051" cy="8877"/>
          </a:xfrm>
          <a:custGeom>
            <a:avLst/>
            <a:gdLst>
              <a:gd name="T0" fmla="*/ 3 w 3"/>
              <a:gd name="T1" fmla="*/ 0 h 1"/>
              <a:gd name="T2" fmla="*/ 0 w 3"/>
              <a:gd name="T3" fmla="*/ 1 h 1"/>
              <a:gd name="T4" fmla="*/ 3 w 3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">
                <a:moveTo>
                  <a:pt x="3" y="0"/>
                </a:moveTo>
                <a:cubicBezTo>
                  <a:pt x="2" y="0"/>
                  <a:pt x="1" y="0"/>
                  <a:pt x="0" y="1"/>
                </a:cubicBezTo>
                <a:cubicBezTo>
                  <a:pt x="1" y="1"/>
                  <a:pt x="2" y="0"/>
                  <a:pt x="3" y="0"/>
                </a:cubicBezTo>
              </a:path>
            </a:pathLst>
          </a:custGeom>
          <a:solidFill>
            <a:srgbClr val="A42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2" name="Freeform 1108"/>
          <p:cNvSpPr>
            <a:spLocks/>
          </p:cNvSpPr>
          <p:nvPr userDrawn="1"/>
        </p:nvSpPr>
        <p:spPr bwMode="auto">
          <a:xfrm>
            <a:off x="1317151" y="681670"/>
            <a:ext cx="72173" cy="112438"/>
          </a:xfrm>
          <a:custGeom>
            <a:avLst/>
            <a:gdLst>
              <a:gd name="T0" fmla="*/ 2 w 10"/>
              <a:gd name="T1" fmla="*/ 0 h 16"/>
              <a:gd name="T2" fmla="*/ 6 w 10"/>
              <a:gd name="T3" fmla="*/ 15 h 16"/>
              <a:gd name="T4" fmla="*/ 6 w 10"/>
              <a:gd name="T5" fmla="*/ 15 h 16"/>
              <a:gd name="T6" fmla="*/ 7 w 10"/>
              <a:gd name="T7" fmla="*/ 16 h 16"/>
              <a:gd name="T8" fmla="*/ 7 w 10"/>
              <a:gd name="T9" fmla="*/ 15 h 16"/>
              <a:gd name="T10" fmla="*/ 2 w 10"/>
              <a:gd name="T11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" h="16">
                <a:moveTo>
                  <a:pt x="2" y="0"/>
                </a:moveTo>
                <a:cubicBezTo>
                  <a:pt x="0" y="5"/>
                  <a:pt x="1" y="11"/>
                  <a:pt x="6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6"/>
                  <a:pt x="6" y="16"/>
                  <a:pt x="7" y="16"/>
                </a:cubicBezTo>
                <a:cubicBezTo>
                  <a:pt x="7" y="15"/>
                  <a:pt x="7" y="15"/>
                  <a:pt x="7" y="15"/>
                </a:cubicBezTo>
                <a:cubicBezTo>
                  <a:pt x="10" y="9"/>
                  <a:pt x="8" y="3"/>
                  <a:pt x="2" y="0"/>
                </a:cubicBezTo>
              </a:path>
            </a:pathLst>
          </a:custGeom>
          <a:solidFill>
            <a:srgbClr val="A323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3" name="Freeform 1112"/>
          <p:cNvSpPr>
            <a:spLocks/>
          </p:cNvSpPr>
          <p:nvPr userDrawn="1"/>
        </p:nvSpPr>
        <p:spPr bwMode="auto">
          <a:xfrm>
            <a:off x="848029" y="518931"/>
            <a:ext cx="171410" cy="147945"/>
          </a:xfrm>
          <a:custGeom>
            <a:avLst/>
            <a:gdLst>
              <a:gd name="T0" fmla="*/ 12 w 24"/>
              <a:gd name="T1" fmla="*/ 0 h 21"/>
              <a:gd name="T2" fmla="*/ 1 w 24"/>
              <a:gd name="T3" fmla="*/ 8 h 21"/>
              <a:gd name="T4" fmla="*/ 0 w 24"/>
              <a:gd name="T5" fmla="*/ 14 h 21"/>
              <a:gd name="T6" fmla="*/ 6 w 24"/>
              <a:gd name="T7" fmla="*/ 17 h 21"/>
              <a:gd name="T8" fmla="*/ 9 w 24"/>
              <a:gd name="T9" fmla="*/ 15 h 21"/>
              <a:gd name="T10" fmla="*/ 12 w 24"/>
              <a:gd name="T11" fmla="*/ 15 h 21"/>
              <a:gd name="T12" fmla="*/ 20 w 24"/>
              <a:gd name="T13" fmla="*/ 20 h 21"/>
              <a:gd name="T14" fmla="*/ 20 w 24"/>
              <a:gd name="T15" fmla="*/ 21 h 21"/>
              <a:gd name="T16" fmla="*/ 23 w 24"/>
              <a:gd name="T17" fmla="*/ 17 h 21"/>
              <a:gd name="T18" fmla="*/ 24 w 24"/>
              <a:gd name="T19" fmla="*/ 10 h 21"/>
              <a:gd name="T20" fmla="*/ 22 w 24"/>
              <a:gd name="T21" fmla="*/ 11 h 21"/>
              <a:gd name="T22" fmla="*/ 22 w 24"/>
              <a:gd name="T23" fmla="*/ 11 h 21"/>
              <a:gd name="T24" fmla="*/ 13 w 24"/>
              <a:gd name="T25" fmla="*/ 2 h 21"/>
              <a:gd name="T26" fmla="*/ 13 w 24"/>
              <a:gd name="T27" fmla="*/ 0 h 21"/>
              <a:gd name="T28" fmla="*/ 12 w 24"/>
              <a:gd name="T29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4" h="21">
                <a:moveTo>
                  <a:pt x="12" y="0"/>
                </a:moveTo>
                <a:cubicBezTo>
                  <a:pt x="7" y="0"/>
                  <a:pt x="3" y="3"/>
                  <a:pt x="1" y="8"/>
                </a:cubicBezTo>
                <a:cubicBezTo>
                  <a:pt x="0" y="10"/>
                  <a:pt x="0" y="12"/>
                  <a:pt x="0" y="14"/>
                </a:cubicBezTo>
                <a:cubicBezTo>
                  <a:pt x="2" y="15"/>
                  <a:pt x="5" y="16"/>
                  <a:pt x="6" y="17"/>
                </a:cubicBezTo>
                <a:cubicBezTo>
                  <a:pt x="7" y="16"/>
                  <a:pt x="8" y="16"/>
                  <a:pt x="9" y="15"/>
                </a:cubicBezTo>
                <a:cubicBezTo>
                  <a:pt x="10" y="15"/>
                  <a:pt x="11" y="15"/>
                  <a:pt x="12" y="15"/>
                </a:cubicBezTo>
                <a:cubicBezTo>
                  <a:pt x="15" y="15"/>
                  <a:pt x="18" y="16"/>
                  <a:pt x="20" y="20"/>
                </a:cubicBezTo>
                <a:cubicBezTo>
                  <a:pt x="20" y="20"/>
                  <a:pt x="20" y="21"/>
                  <a:pt x="20" y="21"/>
                </a:cubicBezTo>
                <a:cubicBezTo>
                  <a:pt x="21" y="20"/>
                  <a:pt x="22" y="18"/>
                  <a:pt x="23" y="17"/>
                </a:cubicBezTo>
                <a:cubicBezTo>
                  <a:pt x="24" y="15"/>
                  <a:pt x="24" y="13"/>
                  <a:pt x="24" y="10"/>
                </a:cubicBezTo>
                <a:cubicBezTo>
                  <a:pt x="23" y="11"/>
                  <a:pt x="23" y="11"/>
                  <a:pt x="22" y="11"/>
                </a:cubicBezTo>
                <a:cubicBezTo>
                  <a:pt x="22" y="11"/>
                  <a:pt x="22" y="11"/>
                  <a:pt x="22" y="11"/>
                </a:cubicBezTo>
                <a:cubicBezTo>
                  <a:pt x="17" y="11"/>
                  <a:pt x="13" y="7"/>
                  <a:pt x="13" y="2"/>
                </a:cubicBezTo>
                <a:cubicBezTo>
                  <a:pt x="13" y="1"/>
                  <a:pt x="13" y="1"/>
                  <a:pt x="13" y="0"/>
                </a:cubicBezTo>
                <a:cubicBezTo>
                  <a:pt x="13" y="0"/>
                  <a:pt x="12" y="0"/>
                  <a:pt x="12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4" name="Freeform 1113"/>
          <p:cNvSpPr>
            <a:spLocks/>
          </p:cNvSpPr>
          <p:nvPr userDrawn="1"/>
        </p:nvSpPr>
        <p:spPr bwMode="auto">
          <a:xfrm>
            <a:off x="848029" y="619533"/>
            <a:ext cx="42101" cy="32548"/>
          </a:xfrm>
          <a:custGeom>
            <a:avLst/>
            <a:gdLst>
              <a:gd name="T0" fmla="*/ 0 w 6"/>
              <a:gd name="T1" fmla="*/ 0 h 5"/>
              <a:gd name="T2" fmla="*/ 0 w 6"/>
              <a:gd name="T3" fmla="*/ 1 h 5"/>
              <a:gd name="T4" fmla="*/ 6 w 6"/>
              <a:gd name="T5" fmla="*/ 5 h 5"/>
              <a:gd name="T6" fmla="*/ 6 w 6"/>
              <a:gd name="T7" fmla="*/ 3 h 5"/>
              <a:gd name="T8" fmla="*/ 0 w 6"/>
              <a:gd name="T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5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2" y="2"/>
                  <a:pt x="4" y="3"/>
                  <a:pt x="6" y="5"/>
                </a:cubicBezTo>
                <a:cubicBezTo>
                  <a:pt x="6" y="4"/>
                  <a:pt x="6" y="4"/>
                  <a:pt x="6" y="3"/>
                </a:cubicBezTo>
                <a:cubicBezTo>
                  <a:pt x="5" y="2"/>
                  <a:pt x="2" y="1"/>
                  <a:pt x="0" y="0"/>
                </a:cubicBezTo>
              </a:path>
            </a:pathLst>
          </a:custGeom>
          <a:solidFill>
            <a:srgbClr val="A323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5" name="Freeform 1114"/>
          <p:cNvSpPr>
            <a:spLocks/>
          </p:cNvSpPr>
          <p:nvPr userDrawn="1"/>
        </p:nvSpPr>
        <p:spPr bwMode="auto">
          <a:xfrm>
            <a:off x="848029" y="625451"/>
            <a:ext cx="42101" cy="50301"/>
          </a:xfrm>
          <a:custGeom>
            <a:avLst/>
            <a:gdLst>
              <a:gd name="T0" fmla="*/ 0 w 6"/>
              <a:gd name="T1" fmla="*/ 0 h 7"/>
              <a:gd name="T2" fmla="*/ 5 w 6"/>
              <a:gd name="T3" fmla="*/ 7 h 7"/>
              <a:gd name="T4" fmla="*/ 6 w 6"/>
              <a:gd name="T5" fmla="*/ 4 h 7"/>
              <a:gd name="T6" fmla="*/ 0 w 6"/>
              <a:gd name="T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7">
                <a:moveTo>
                  <a:pt x="0" y="0"/>
                </a:moveTo>
                <a:cubicBezTo>
                  <a:pt x="1" y="3"/>
                  <a:pt x="2" y="5"/>
                  <a:pt x="5" y="7"/>
                </a:cubicBezTo>
                <a:cubicBezTo>
                  <a:pt x="5" y="6"/>
                  <a:pt x="5" y="4"/>
                  <a:pt x="6" y="4"/>
                </a:cubicBezTo>
                <a:cubicBezTo>
                  <a:pt x="4" y="2"/>
                  <a:pt x="2" y="1"/>
                  <a:pt x="0" y="0"/>
                </a:cubicBezTo>
              </a:path>
            </a:pathLst>
          </a:custGeom>
          <a:solidFill>
            <a:srgbClr val="9314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6" name="Freeform 1127"/>
          <p:cNvSpPr>
            <a:spLocks/>
          </p:cNvSpPr>
          <p:nvPr userDrawn="1"/>
        </p:nvSpPr>
        <p:spPr bwMode="auto">
          <a:xfrm>
            <a:off x="562345" y="450876"/>
            <a:ext cx="63151" cy="91726"/>
          </a:xfrm>
          <a:custGeom>
            <a:avLst/>
            <a:gdLst>
              <a:gd name="T0" fmla="*/ 6 w 9"/>
              <a:gd name="T1" fmla="*/ 0 h 13"/>
              <a:gd name="T2" fmla="*/ 3 w 9"/>
              <a:gd name="T3" fmla="*/ 5 h 13"/>
              <a:gd name="T4" fmla="*/ 1 w 9"/>
              <a:gd name="T5" fmla="*/ 6 h 13"/>
              <a:gd name="T6" fmla="*/ 0 w 9"/>
              <a:gd name="T7" fmla="*/ 13 h 13"/>
              <a:gd name="T8" fmla="*/ 2 w 9"/>
              <a:gd name="T9" fmla="*/ 13 h 13"/>
              <a:gd name="T10" fmla="*/ 4 w 9"/>
              <a:gd name="T11" fmla="*/ 13 h 13"/>
              <a:gd name="T12" fmla="*/ 4 w 9"/>
              <a:gd name="T13" fmla="*/ 11 h 13"/>
              <a:gd name="T14" fmla="*/ 9 w 9"/>
              <a:gd name="T15" fmla="*/ 3 h 13"/>
              <a:gd name="T16" fmla="*/ 6 w 9"/>
              <a:gd name="T1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3">
                <a:moveTo>
                  <a:pt x="6" y="0"/>
                </a:moveTo>
                <a:cubicBezTo>
                  <a:pt x="6" y="2"/>
                  <a:pt x="4" y="4"/>
                  <a:pt x="3" y="5"/>
                </a:cubicBezTo>
                <a:cubicBezTo>
                  <a:pt x="2" y="6"/>
                  <a:pt x="2" y="6"/>
                  <a:pt x="1" y="6"/>
                </a:cubicBezTo>
                <a:cubicBezTo>
                  <a:pt x="2" y="9"/>
                  <a:pt x="2" y="11"/>
                  <a:pt x="0" y="13"/>
                </a:cubicBezTo>
                <a:cubicBezTo>
                  <a:pt x="1" y="13"/>
                  <a:pt x="1" y="13"/>
                  <a:pt x="2" y="13"/>
                </a:cubicBezTo>
                <a:cubicBezTo>
                  <a:pt x="3" y="13"/>
                  <a:pt x="3" y="13"/>
                  <a:pt x="4" y="13"/>
                </a:cubicBezTo>
                <a:cubicBezTo>
                  <a:pt x="4" y="12"/>
                  <a:pt x="4" y="12"/>
                  <a:pt x="4" y="11"/>
                </a:cubicBezTo>
                <a:cubicBezTo>
                  <a:pt x="4" y="8"/>
                  <a:pt x="6" y="5"/>
                  <a:pt x="9" y="3"/>
                </a:cubicBezTo>
                <a:cubicBezTo>
                  <a:pt x="8" y="2"/>
                  <a:pt x="7" y="1"/>
                  <a:pt x="6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7" name="Freeform 1128"/>
          <p:cNvSpPr>
            <a:spLocks/>
          </p:cNvSpPr>
          <p:nvPr userDrawn="1"/>
        </p:nvSpPr>
        <p:spPr bwMode="auto">
          <a:xfrm>
            <a:off x="604446" y="415369"/>
            <a:ext cx="51122" cy="56219"/>
          </a:xfrm>
          <a:custGeom>
            <a:avLst/>
            <a:gdLst>
              <a:gd name="T0" fmla="*/ 5 w 7"/>
              <a:gd name="T1" fmla="*/ 0 h 8"/>
              <a:gd name="T2" fmla="*/ 2 w 7"/>
              <a:gd name="T3" fmla="*/ 0 h 8"/>
              <a:gd name="T4" fmla="*/ 1 w 7"/>
              <a:gd name="T5" fmla="*/ 0 h 8"/>
              <a:gd name="T6" fmla="*/ 0 w 7"/>
              <a:gd name="T7" fmla="*/ 5 h 8"/>
              <a:gd name="T8" fmla="*/ 3 w 7"/>
              <a:gd name="T9" fmla="*/ 8 h 8"/>
              <a:gd name="T10" fmla="*/ 7 w 7"/>
              <a:gd name="T11" fmla="*/ 7 h 8"/>
              <a:gd name="T12" fmla="*/ 5 w 7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8">
                <a:moveTo>
                  <a:pt x="5" y="0"/>
                </a:moveTo>
                <a:cubicBezTo>
                  <a:pt x="4" y="0"/>
                  <a:pt x="3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2"/>
                  <a:pt x="1" y="3"/>
                  <a:pt x="0" y="5"/>
                </a:cubicBezTo>
                <a:cubicBezTo>
                  <a:pt x="1" y="6"/>
                  <a:pt x="2" y="7"/>
                  <a:pt x="3" y="8"/>
                </a:cubicBezTo>
                <a:cubicBezTo>
                  <a:pt x="4" y="7"/>
                  <a:pt x="6" y="7"/>
                  <a:pt x="7" y="7"/>
                </a:cubicBezTo>
                <a:cubicBezTo>
                  <a:pt x="7" y="4"/>
                  <a:pt x="7" y="2"/>
                  <a:pt x="5" y="0"/>
                </a:cubicBezTo>
              </a:path>
            </a:pathLst>
          </a:custGeom>
          <a:solidFill>
            <a:srgbClr val="B441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8" name="Freeform 1129"/>
          <p:cNvSpPr>
            <a:spLocks/>
          </p:cNvSpPr>
          <p:nvPr userDrawn="1"/>
        </p:nvSpPr>
        <p:spPr bwMode="auto">
          <a:xfrm>
            <a:off x="604446" y="385780"/>
            <a:ext cx="36087" cy="29589"/>
          </a:xfrm>
          <a:custGeom>
            <a:avLst/>
            <a:gdLst>
              <a:gd name="T0" fmla="*/ 0 w 5"/>
              <a:gd name="T1" fmla="*/ 0 h 4"/>
              <a:gd name="T2" fmla="*/ 1 w 5"/>
              <a:gd name="T3" fmla="*/ 4 h 4"/>
              <a:gd name="T4" fmla="*/ 2 w 5"/>
              <a:gd name="T5" fmla="*/ 4 h 4"/>
              <a:gd name="T6" fmla="*/ 5 w 5"/>
              <a:gd name="T7" fmla="*/ 4 h 4"/>
              <a:gd name="T8" fmla="*/ 1 w 5"/>
              <a:gd name="T9" fmla="*/ 0 h 4"/>
              <a:gd name="T10" fmla="*/ 0 w 5"/>
              <a:gd name="T1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4">
                <a:moveTo>
                  <a:pt x="0" y="0"/>
                </a:moveTo>
                <a:cubicBezTo>
                  <a:pt x="1" y="1"/>
                  <a:pt x="1" y="3"/>
                  <a:pt x="1" y="4"/>
                </a:cubicBezTo>
                <a:cubicBezTo>
                  <a:pt x="1" y="4"/>
                  <a:pt x="1" y="4"/>
                  <a:pt x="2" y="4"/>
                </a:cubicBezTo>
                <a:cubicBezTo>
                  <a:pt x="3" y="4"/>
                  <a:pt x="4" y="4"/>
                  <a:pt x="5" y="4"/>
                </a:cubicBezTo>
                <a:cubicBezTo>
                  <a:pt x="4" y="2"/>
                  <a:pt x="2" y="1"/>
                  <a:pt x="1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A3255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9" name="Freeform 1130"/>
          <p:cNvSpPr>
            <a:spLocks/>
          </p:cNvSpPr>
          <p:nvPr userDrawn="1"/>
        </p:nvSpPr>
        <p:spPr bwMode="auto">
          <a:xfrm>
            <a:off x="490172" y="385780"/>
            <a:ext cx="114273" cy="106520"/>
          </a:xfrm>
          <a:custGeom>
            <a:avLst/>
            <a:gdLst>
              <a:gd name="T0" fmla="*/ 7 w 16"/>
              <a:gd name="T1" fmla="*/ 0 h 15"/>
              <a:gd name="T2" fmla="*/ 1 w 16"/>
              <a:gd name="T3" fmla="*/ 6 h 15"/>
              <a:gd name="T4" fmla="*/ 0 w 16"/>
              <a:gd name="T5" fmla="*/ 11 h 15"/>
              <a:gd name="T6" fmla="*/ 2 w 16"/>
              <a:gd name="T7" fmla="*/ 11 h 15"/>
              <a:gd name="T8" fmla="*/ 5 w 16"/>
              <a:gd name="T9" fmla="*/ 10 h 15"/>
              <a:gd name="T10" fmla="*/ 11 w 16"/>
              <a:gd name="T11" fmla="*/ 15 h 15"/>
              <a:gd name="T12" fmla="*/ 11 w 16"/>
              <a:gd name="T13" fmla="*/ 15 h 15"/>
              <a:gd name="T14" fmla="*/ 13 w 16"/>
              <a:gd name="T15" fmla="*/ 14 h 15"/>
              <a:gd name="T16" fmla="*/ 16 w 16"/>
              <a:gd name="T17" fmla="*/ 9 h 15"/>
              <a:gd name="T18" fmla="*/ 14 w 16"/>
              <a:gd name="T19" fmla="*/ 4 h 15"/>
              <a:gd name="T20" fmla="*/ 7 w 16"/>
              <a:gd name="T21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" h="15">
                <a:moveTo>
                  <a:pt x="7" y="0"/>
                </a:moveTo>
                <a:cubicBezTo>
                  <a:pt x="5" y="1"/>
                  <a:pt x="3" y="3"/>
                  <a:pt x="1" y="6"/>
                </a:cubicBezTo>
                <a:cubicBezTo>
                  <a:pt x="1" y="8"/>
                  <a:pt x="0" y="10"/>
                  <a:pt x="0" y="11"/>
                </a:cubicBezTo>
                <a:cubicBezTo>
                  <a:pt x="1" y="11"/>
                  <a:pt x="1" y="11"/>
                  <a:pt x="2" y="11"/>
                </a:cubicBezTo>
                <a:cubicBezTo>
                  <a:pt x="3" y="10"/>
                  <a:pt x="4" y="10"/>
                  <a:pt x="5" y="10"/>
                </a:cubicBezTo>
                <a:cubicBezTo>
                  <a:pt x="7" y="10"/>
                  <a:pt x="10" y="12"/>
                  <a:pt x="11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2" y="15"/>
                  <a:pt x="12" y="15"/>
                  <a:pt x="13" y="14"/>
                </a:cubicBezTo>
                <a:cubicBezTo>
                  <a:pt x="14" y="13"/>
                  <a:pt x="16" y="11"/>
                  <a:pt x="16" y="9"/>
                </a:cubicBezTo>
                <a:cubicBezTo>
                  <a:pt x="15" y="7"/>
                  <a:pt x="15" y="6"/>
                  <a:pt x="14" y="4"/>
                </a:cubicBezTo>
                <a:cubicBezTo>
                  <a:pt x="11" y="3"/>
                  <a:pt x="9" y="2"/>
                  <a:pt x="7" y="0"/>
                </a:cubicBezTo>
              </a:path>
            </a:pathLst>
          </a:custGeom>
          <a:solidFill>
            <a:srgbClr val="A323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0" name="Freeform 1131"/>
          <p:cNvSpPr>
            <a:spLocks/>
          </p:cNvSpPr>
          <p:nvPr userDrawn="1"/>
        </p:nvSpPr>
        <p:spPr bwMode="auto">
          <a:xfrm>
            <a:off x="592417" y="415369"/>
            <a:ext cx="21051" cy="35507"/>
          </a:xfrm>
          <a:custGeom>
            <a:avLst/>
            <a:gdLst>
              <a:gd name="T0" fmla="*/ 0 w 3"/>
              <a:gd name="T1" fmla="*/ 0 h 5"/>
              <a:gd name="T2" fmla="*/ 2 w 3"/>
              <a:gd name="T3" fmla="*/ 5 h 5"/>
              <a:gd name="T4" fmla="*/ 3 w 3"/>
              <a:gd name="T5" fmla="*/ 0 h 5"/>
              <a:gd name="T6" fmla="*/ 0 w 3"/>
              <a:gd name="T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5">
                <a:moveTo>
                  <a:pt x="0" y="0"/>
                </a:moveTo>
                <a:cubicBezTo>
                  <a:pt x="1" y="2"/>
                  <a:pt x="1" y="3"/>
                  <a:pt x="2" y="5"/>
                </a:cubicBezTo>
                <a:cubicBezTo>
                  <a:pt x="3" y="3"/>
                  <a:pt x="3" y="2"/>
                  <a:pt x="3" y="0"/>
                </a:cubicBezTo>
                <a:cubicBezTo>
                  <a:pt x="2" y="0"/>
                  <a:pt x="1" y="0"/>
                  <a:pt x="0" y="0"/>
                </a:cubicBezTo>
              </a:path>
            </a:pathLst>
          </a:custGeom>
          <a:solidFill>
            <a:srgbClr val="A11F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1" name="Freeform 1132"/>
          <p:cNvSpPr>
            <a:spLocks/>
          </p:cNvSpPr>
          <p:nvPr userDrawn="1"/>
        </p:nvSpPr>
        <p:spPr bwMode="auto">
          <a:xfrm>
            <a:off x="541295" y="379862"/>
            <a:ext cx="51122" cy="35507"/>
          </a:xfrm>
          <a:custGeom>
            <a:avLst/>
            <a:gdLst>
              <a:gd name="T0" fmla="*/ 5 w 7"/>
              <a:gd name="T1" fmla="*/ 0 h 5"/>
              <a:gd name="T2" fmla="*/ 0 w 7"/>
              <a:gd name="T3" fmla="*/ 1 h 5"/>
              <a:gd name="T4" fmla="*/ 7 w 7"/>
              <a:gd name="T5" fmla="*/ 5 h 5"/>
              <a:gd name="T6" fmla="*/ 7 w 7"/>
              <a:gd name="T7" fmla="*/ 0 h 5"/>
              <a:gd name="T8" fmla="*/ 5 w 7"/>
              <a:gd name="T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5">
                <a:moveTo>
                  <a:pt x="5" y="0"/>
                </a:moveTo>
                <a:cubicBezTo>
                  <a:pt x="3" y="0"/>
                  <a:pt x="1" y="0"/>
                  <a:pt x="0" y="1"/>
                </a:cubicBezTo>
                <a:cubicBezTo>
                  <a:pt x="2" y="3"/>
                  <a:pt x="4" y="4"/>
                  <a:pt x="7" y="5"/>
                </a:cubicBezTo>
                <a:cubicBezTo>
                  <a:pt x="7" y="3"/>
                  <a:pt x="7" y="2"/>
                  <a:pt x="7" y="0"/>
                </a:cubicBezTo>
                <a:cubicBezTo>
                  <a:pt x="6" y="0"/>
                  <a:pt x="5" y="0"/>
                  <a:pt x="5" y="0"/>
                </a:cubicBezTo>
              </a:path>
            </a:pathLst>
          </a:custGeom>
          <a:solidFill>
            <a:srgbClr val="9314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2" name="Freeform 1133"/>
          <p:cNvSpPr>
            <a:spLocks/>
          </p:cNvSpPr>
          <p:nvPr userDrawn="1"/>
        </p:nvSpPr>
        <p:spPr bwMode="auto">
          <a:xfrm>
            <a:off x="592417" y="379862"/>
            <a:ext cx="21051" cy="35507"/>
          </a:xfrm>
          <a:custGeom>
            <a:avLst/>
            <a:gdLst>
              <a:gd name="T0" fmla="*/ 0 w 3"/>
              <a:gd name="T1" fmla="*/ 0 h 5"/>
              <a:gd name="T2" fmla="*/ 0 w 3"/>
              <a:gd name="T3" fmla="*/ 5 h 5"/>
              <a:gd name="T4" fmla="*/ 3 w 3"/>
              <a:gd name="T5" fmla="*/ 5 h 5"/>
              <a:gd name="T6" fmla="*/ 2 w 3"/>
              <a:gd name="T7" fmla="*/ 1 h 5"/>
              <a:gd name="T8" fmla="*/ 0 w 3"/>
              <a:gd name="T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5">
                <a:moveTo>
                  <a:pt x="0" y="0"/>
                </a:moveTo>
                <a:cubicBezTo>
                  <a:pt x="0" y="2"/>
                  <a:pt x="0" y="3"/>
                  <a:pt x="0" y="5"/>
                </a:cubicBezTo>
                <a:cubicBezTo>
                  <a:pt x="1" y="5"/>
                  <a:pt x="2" y="5"/>
                  <a:pt x="3" y="5"/>
                </a:cubicBezTo>
                <a:cubicBezTo>
                  <a:pt x="3" y="4"/>
                  <a:pt x="3" y="2"/>
                  <a:pt x="2" y="1"/>
                </a:cubicBezTo>
                <a:cubicBezTo>
                  <a:pt x="1" y="0"/>
                  <a:pt x="0" y="0"/>
                  <a:pt x="0" y="0"/>
                </a:cubicBezTo>
              </a:path>
            </a:pathLst>
          </a:custGeom>
          <a:solidFill>
            <a:srgbClr val="9211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3" name="Freeform 1159"/>
          <p:cNvSpPr>
            <a:spLocks/>
          </p:cNvSpPr>
          <p:nvPr userDrawn="1"/>
        </p:nvSpPr>
        <p:spPr bwMode="auto">
          <a:xfrm>
            <a:off x="186446" y="240793"/>
            <a:ext cx="105252" cy="56219"/>
          </a:xfrm>
          <a:custGeom>
            <a:avLst/>
            <a:gdLst>
              <a:gd name="T0" fmla="*/ 5 w 15"/>
              <a:gd name="T1" fmla="*/ 0 h 8"/>
              <a:gd name="T2" fmla="*/ 0 w 15"/>
              <a:gd name="T3" fmla="*/ 1 h 8"/>
              <a:gd name="T4" fmla="*/ 0 w 15"/>
              <a:gd name="T5" fmla="*/ 1 h 8"/>
              <a:gd name="T6" fmla="*/ 1 w 15"/>
              <a:gd name="T7" fmla="*/ 1 h 8"/>
              <a:gd name="T8" fmla="*/ 15 w 15"/>
              <a:gd name="T9" fmla="*/ 8 h 8"/>
              <a:gd name="T10" fmla="*/ 9 w 15"/>
              <a:gd name="T11" fmla="*/ 1 h 8"/>
              <a:gd name="T12" fmla="*/ 5 w 15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" h="8">
                <a:moveTo>
                  <a:pt x="5" y="0"/>
                </a:moveTo>
                <a:cubicBezTo>
                  <a:pt x="3" y="0"/>
                  <a:pt x="1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1" y="1"/>
                </a:cubicBezTo>
                <a:cubicBezTo>
                  <a:pt x="6" y="1"/>
                  <a:pt x="12" y="4"/>
                  <a:pt x="15" y="8"/>
                </a:cubicBezTo>
                <a:cubicBezTo>
                  <a:pt x="14" y="5"/>
                  <a:pt x="12" y="2"/>
                  <a:pt x="9" y="1"/>
                </a:cubicBezTo>
                <a:cubicBezTo>
                  <a:pt x="7" y="0"/>
                  <a:pt x="6" y="0"/>
                  <a:pt x="5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4" name="Freeform 1160"/>
          <p:cNvSpPr>
            <a:spLocks/>
          </p:cNvSpPr>
          <p:nvPr userDrawn="1"/>
        </p:nvSpPr>
        <p:spPr bwMode="auto">
          <a:xfrm>
            <a:off x="141338" y="246712"/>
            <a:ext cx="159381" cy="139068"/>
          </a:xfrm>
          <a:custGeom>
            <a:avLst/>
            <a:gdLst>
              <a:gd name="T0" fmla="*/ 6 w 22"/>
              <a:gd name="T1" fmla="*/ 0 h 20"/>
              <a:gd name="T2" fmla="*/ 6 w 22"/>
              <a:gd name="T3" fmla="*/ 0 h 20"/>
              <a:gd name="T4" fmla="*/ 1 w 22"/>
              <a:gd name="T5" fmla="*/ 6 h 20"/>
              <a:gd name="T6" fmla="*/ 0 w 22"/>
              <a:gd name="T7" fmla="*/ 9 h 20"/>
              <a:gd name="T8" fmla="*/ 2 w 22"/>
              <a:gd name="T9" fmla="*/ 11 h 20"/>
              <a:gd name="T10" fmla="*/ 2 w 22"/>
              <a:gd name="T11" fmla="*/ 16 h 20"/>
              <a:gd name="T12" fmla="*/ 3 w 22"/>
              <a:gd name="T13" fmla="*/ 17 h 20"/>
              <a:gd name="T14" fmla="*/ 5 w 22"/>
              <a:gd name="T15" fmla="*/ 17 h 20"/>
              <a:gd name="T16" fmla="*/ 14 w 22"/>
              <a:gd name="T17" fmla="*/ 20 h 20"/>
              <a:gd name="T18" fmla="*/ 21 w 22"/>
              <a:gd name="T19" fmla="*/ 14 h 20"/>
              <a:gd name="T20" fmla="*/ 21 w 22"/>
              <a:gd name="T21" fmla="*/ 7 h 20"/>
              <a:gd name="T22" fmla="*/ 7 w 22"/>
              <a:gd name="T23" fmla="*/ 0 h 20"/>
              <a:gd name="T24" fmla="*/ 6 w 22"/>
              <a:gd name="T2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2" h="20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3" y="1"/>
                  <a:pt x="2" y="3"/>
                  <a:pt x="1" y="6"/>
                </a:cubicBezTo>
                <a:cubicBezTo>
                  <a:pt x="0" y="7"/>
                  <a:pt x="0" y="8"/>
                  <a:pt x="0" y="9"/>
                </a:cubicBezTo>
                <a:cubicBezTo>
                  <a:pt x="1" y="10"/>
                  <a:pt x="1" y="10"/>
                  <a:pt x="2" y="11"/>
                </a:cubicBezTo>
                <a:cubicBezTo>
                  <a:pt x="2" y="13"/>
                  <a:pt x="2" y="14"/>
                  <a:pt x="2" y="16"/>
                </a:cubicBezTo>
                <a:cubicBezTo>
                  <a:pt x="2" y="16"/>
                  <a:pt x="2" y="17"/>
                  <a:pt x="3" y="17"/>
                </a:cubicBezTo>
                <a:cubicBezTo>
                  <a:pt x="3" y="17"/>
                  <a:pt x="4" y="17"/>
                  <a:pt x="5" y="17"/>
                </a:cubicBezTo>
                <a:cubicBezTo>
                  <a:pt x="8" y="17"/>
                  <a:pt x="11" y="18"/>
                  <a:pt x="14" y="20"/>
                </a:cubicBezTo>
                <a:cubicBezTo>
                  <a:pt x="17" y="19"/>
                  <a:pt x="19" y="17"/>
                  <a:pt x="21" y="14"/>
                </a:cubicBezTo>
                <a:cubicBezTo>
                  <a:pt x="21" y="11"/>
                  <a:pt x="22" y="9"/>
                  <a:pt x="21" y="7"/>
                </a:cubicBezTo>
                <a:cubicBezTo>
                  <a:pt x="18" y="3"/>
                  <a:pt x="12" y="0"/>
                  <a:pt x="7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rgbClr val="B441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5" name="Freeform 1161"/>
          <p:cNvSpPr>
            <a:spLocks/>
          </p:cNvSpPr>
          <p:nvPr userDrawn="1"/>
        </p:nvSpPr>
        <p:spPr bwMode="auto">
          <a:xfrm>
            <a:off x="165396" y="365067"/>
            <a:ext cx="78187" cy="20712"/>
          </a:xfrm>
          <a:custGeom>
            <a:avLst/>
            <a:gdLst>
              <a:gd name="T0" fmla="*/ 2 w 11"/>
              <a:gd name="T1" fmla="*/ 0 h 3"/>
              <a:gd name="T2" fmla="*/ 0 w 11"/>
              <a:gd name="T3" fmla="*/ 0 h 3"/>
              <a:gd name="T4" fmla="*/ 3 w 11"/>
              <a:gd name="T5" fmla="*/ 3 h 3"/>
              <a:gd name="T6" fmla="*/ 8 w 11"/>
              <a:gd name="T7" fmla="*/ 3 h 3"/>
              <a:gd name="T8" fmla="*/ 11 w 11"/>
              <a:gd name="T9" fmla="*/ 3 h 3"/>
              <a:gd name="T10" fmla="*/ 2 w 11"/>
              <a:gd name="T11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" h="3">
                <a:moveTo>
                  <a:pt x="2" y="0"/>
                </a:moveTo>
                <a:cubicBezTo>
                  <a:pt x="1" y="0"/>
                  <a:pt x="0" y="0"/>
                  <a:pt x="0" y="0"/>
                </a:cubicBezTo>
                <a:cubicBezTo>
                  <a:pt x="1" y="1"/>
                  <a:pt x="2" y="2"/>
                  <a:pt x="3" y="3"/>
                </a:cubicBezTo>
                <a:cubicBezTo>
                  <a:pt x="5" y="3"/>
                  <a:pt x="6" y="3"/>
                  <a:pt x="8" y="3"/>
                </a:cubicBezTo>
                <a:cubicBezTo>
                  <a:pt x="9" y="3"/>
                  <a:pt x="10" y="3"/>
                  <a:pt x="11" y="3"/>
                </a:cubicBezTo>
                <a:cubicBezTo>
                  <a:pt x="8" y="1"/>
                  <a:pt x="5" y="0"/>
                  <a:pt x="2" y="0"/>
                </a:cubicBezTo>
              </a:path>
            </a:pathLst>
          </a:custGeom>
          <a:solidFill>
            <a:srgbClr val="A3255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6" name="Freeform 1172"/>
          <p:cNvSpPr>
            <a:spLocks/>
          </p:cNvSpPr>
          <p:nvPr userDrawn="1"/>
        </p:nvSpPr>
        <p:spPr bwMode="auto">
          <a:xfrm>
            <a:off x="1374288" y="323643"/>
            <a:ext cx="141338" cy="147945"/>
          </a:xfrm>
          <a:custGeom>
            <a:avLst/>
            <a:gdLst>
              <a:gd name="T0" fmla="*/ 9 w 20"/>
              <a:gd name="T1" fmla="*/ 0 h 21"/>
              <a:gd name="T2" fmla="*/ 1 w 20"/>
              <a:gd name="T3" fmla="*/ 4 h 21"/>
              <a:gd name="T4" fmla="*/ 2 w 20"/>
              <a:gd name="T5" fmla="*/ 8 h 21"/>
              <a:gd name="T6" fmla="*/ 0 w 20"/>
              <a:gd name="T7" fmla="*/ 15 h 21"/>
              <a:gd name="T8" fmla="*/ 5 w 20"/>
              <a:gd name="T9" fmla="*/ 20 h 21"/>
              <a:gd name="T10" fmla="*/ 9 w 20"/>
              <a:gd name="T11" fmla="*/ 21 h 21"/>
              <a:gd name="T12" fmla="*/ 15 w 20"/>
              <a:gd name="T13" fmla="*/ 19 h 21"/>
              <a:gd name="T14" fmla="*/ 15 w 20"/>
              <a:gd name="T15" fmla="*/ 19 h 21"/>
              <a:gd name="T16" fmla="*/ 17 w 20"/>
              <a:gd name="T17" fmla="*/ 12 h 21"/>
              <a:gd name="T18" fmla="*/ 20 w 20"/>
              <a:gd name="T19" fmla="*/ 11 h 21"/>
              <a:gd name="T20" fmla="*/ 13 w 20"/>
              <a:gd name="T21" fmla="*/ 1 h 21"/>
              <a:gd name="T22" fmla="*/ 9 w 20"/>
              <a:gd name="T23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" h="21">
                <a:moveTo>
                  <a:pt x="9" y="0"/>
                </a:moveTo>
                <a:cubicBezTo>
                  <a:pt x="6" y="0"/>
                  <a:pt x="3" y="1"/>
                  <a:pt x="1" y="4"/>
                </a:cubicBezTo>
                <a:cubicBezTo>
                  <a:pt x="1" y="5"/>
                  <a:pt x="2" y="6"/>
                  <a:pt x="2" y="8"/>
                </a:cubicBezTo>
                <a:cubicBezTo>
                  <a:pt x="2" y="10"/>
                  <a:pt x="1" y="13"/>
                  <a:pt x="0" y="15"/>
                </a:cubicBezTo>
                <a:cubicBezTo>
                  <a:pt x="1" y="17"/>
                  <a:pt x="3" y="19"/>
                  <a:pt x="5" y="20"/>
                </a:cubicBezTo>
                <a:cubicBezTo>
                  <a:pt x="6" y="21"/>
                  <a:pt x="8" y="21"/>
                  <a:pt x="9" y="21"/>
                </a:cubicBezTo>
                <a:cubicBezTo>
                  <a:pt x="11" y="21"/>
                  <a:pt x="13" y="20"/>
                  <a:pt x="15" y="19"/>
                </a:cubicBezTo>
                <a:cubicBezTo>
                  <a:pt x="15" y="19"/>
                  <a:pt x="15" y="19"/>
                  <a:pt x="15" y="19"/>
                </a:cubicBezTo>
                <a:cubicBezTo>
                  <a:pt x="14" y="16"/>
                  <a:pt x="15" y="13"/>
                  <a:pt x="17" y="12"/>
                </a:cubicBezTo>
                <a:cubicBezTo>
                  <a:pt x="18" y="12"/>
                  <a:pt x="19" y="11"/>
                  <a:pt x="20" y="11"/>
                </a:cubicBezTo>
                <a:cubicBezTo>
                  <a:pt x="20" y="7"/>
                  <a:pt x="18" y="3"/>
                  <a:pt x="13" y="1"/>
                </a:cubicBezTo>
                <a:cubicBezTo>
                  <a:pt x="12" y="0"/>
                  <a:pt x="11" y="0"/>
                  <a:pt x="9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7" name="Freeform 1173"/>
          <p:cNvSpPr>
            <a:spLocks/>
          </p:cNvSpPr>
          <p:nvPr userDrawn="1"/>
        </p:nvSpPr>
        <p:spPr bwMode="auto">
          <a:xfrm>
            <a:off x="1359252" y="353232"/>
            <a:ext cx="30072" cy="76932"/>
          </a:xfrm>
          <a:custGeom>
            <a:avLst/>
            <a:gdLst>
              <a:gd name="T0" fmla="*/ 3 w 4"/>
              <a:gd name="T1" fmla="*/ 0 h 11"/>
              <a:gd name="T2" fmla="*/ 2 w 4"/>
              <a:gd name="T3" fmla="*/ 2 h 11"/>
              <a:gd name="T4" fmla="*/ 2 w 4"/>
              <a:gd name="T5" fmla="*/ 11 h 11"/>
              <a:gd name="T6" fmla="*/ 4 w 4"/>
              <a:gd name="T7" fmla="*/ 4 h 11"/>
              <a:gd name="T8" fmla="*/ 3 w 4"/>
              <a:gd name="T9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11">
                <a:moveTo>
                  <a:pt x="3" y="0"/>
                </a:moveTo>
                <a:cubicBezTo>
                  <a:pt x="3" y="0"/>
                  <a:pt x="2" y="1"/>
                  <a:pt x="2" y="2"/>
                </a:cubicBezTo>
                <a:cubicBezTo>
                  <a:pt x="0" y="5"/>
                  <a:pt x="0" y="9"/>
                  <a:pt x="2" y="11"/>
                </a:cubicBezTo>
                <a:cubicBezTo>
                  <a:pt x="3" y="9"/>
                  <a:pt x="4" y="6"/>
                  <a:pt x="4" y="4"/>
                </a:cubicBezTo>
                <a:cubicBezTo>
                  <a:pt x="4" y="2"/>
                  <a:pt x="3" y="1"/>
                  <a:pt x="3" y="0"/>
                </a:cubicBezTo>
              </a:path>
            </a:pathLst>
          </a:custGeom>
          <a:solidFill>
            <a:srgbClr val="B441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9" name="Freeform 1179"/>
          <p:cNvSpPr>
            <a:spLocks/>
          </p:cNvSpPr>
          <p:nvPr userDrawn="1"/>
        </p:nvSpPr>
        <p:spPr bwMode="auto">
          <a:xfrm>
            <a:off x="1765223" y="471588"/>
            <a:ext cx="78187" cy="35507"/>
          </a:xfrm>
          <a:custGeom>
            <a:avLst/>
            <a:gdLst>
              <a:gd name="T0" fmla="*/ 6 w 11"/>
              <a:gd name="T1" fmla="*/ 0 h 5"/>
              <a:gd name="T2" fmla="*/ 4 w 11"/>
              <a:gd name="T3" fmla="*/ 2 h 5"/>
              <a:gd name="T4" fmla="*/ 0 w 11"/>
              <a:gd name="T5" fmla="*/ 4 h 5"/>
              <a:gd name="T6" fmla="*/ 3 w 11"/>
              <a:gd name="T7" fmla="*/ 5 h 5"/>
              <a:gd name="T8" fmla="*/ 11 w 11"/>
              <a:gd name="T9" fmla="*/ 2 h 5"/>
              <a:gd name="T10" fmla="*/ 9 w 11"/>
              <a:gd name="T11" fmla="*/ 1 h 5"/>
              <a:gd name="T12" fmla="*/ 6 w 11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5">
                <a:moveTo>
                  <a:pt x="6" y="0"/>
                </a:moveTo>
                <a:cubicBezTo>
                  <a:pt x="5" y="1"/>
                  <a:pt x="5" y="1"/>
                  <a:pt x="4" y="2"/>
                </a:cubicBezTo>
                <a:cubicBezTo>
                  <a:pt x="3" y="3"/>
                  <a:pt x="1" y="4"/>
                  <a:pt x="0" y="4"/>
                </a:cubicBezTo>
                <a:cubicBezTo>
                  <a:pt x="1" y="5"/>
                  <a:pt x="2" y="5"/>
                  <a:pt x="3" y="5"/>
                </a:cubicBezTo>
                <a:cubicBezTo>
                  <a:pt x="6" y="5"/>
                  <a:pt x="9" y="4"/>
                  <a:pt x="11" y="2"/>
                </a:cubicBezTo>
                <a:cubicBezTo>
                  <a:pt x="11" y="2"/>
                  <a:pt x="10" y="1"/>
                  <a:pt x="9" y="1"/>
                </a:cubicBezTo>
                <a:cubicBezTo>
                  <a:pt x="8" y="0"/>
                  <a:pt x="7" y="0"/>
                  <a:pt x="6" y="0"/>
                </a:cubicBezTo>
              </a:path>
            </a:pathLst>
          </a:custGeom>
          <a:solidFill>
            <a:srgbClr val="B441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0" name="Freeform 1180"/>
          <p:cNvSpPr>
            <a:spLocks/>
          </p:cNvSpPr>
          <p:nvPr userDrawn="1"/>
        </p:nvSpPr>
        <p:spPr bwMode="auto">
          <a:xfrm>
            <a:off x="1750187" y="498218"/>
            <a:ext cx="15036" cy="8877"/>
          </a:xfrm>
          <a:custGeom>
            <a:avLst/>
            <a:gdLst>
              <a:gd name="T0" fmla="*/ 0 w 2"/>
              <a:gd name="T1" fmla="*/ 0 h 1"/>
              <a:gd name="T2" fmla="*/ 1 w 2"/>
              <a:gd name="T3" fmla="*/ 1 h 1"/>
              <a:gd name="T4" fmla="*/ 2 w 2"/>
              <a:gd name="T5" fmla="*/ 0 h 1"/>
              <a:gd name="T6" fmla="*/ 0 w 2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0" y="0"/>
                </a:moveTo>
                <a:cubicBezTo>
                  <a:pt x="0" y="0"/>
                  <a:pt x="0" y="1"/>
                  <a:pt x="1" y="1"/>
                </a:cubicBezTo>
                <a:cubicBezTo>
                  <a:pt x="1" y="1"/>
                  <a:pt x="2" y="1"/>
                  <a:pt x="2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rgbClr val="A323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1" name="Freeform 1181"/>
          <p:cNvSpPr>
            <a:spLocks/>
          </p:cNvSpPr>
          <p:nvPr userDrawn="1"/>
        </p:nvSpPr>
        <p:spPr bwMode="auto">
          <a:xfrm>
            <a:off x="1744172" y="471588"/>
            <a:ext cx="63151" cy="26630"/>
          </a:xfrm>
          <a:custGeom>
            <a:avLst/>
            <a:gdLst>
              <a:gd name="T0" fmla="*/ 8 w 9"/>
              <a:gd name="T1" fmla="*/ 0 h 4"/>
              <a:gd name="T2" fmla="*/ 0 w 9"/>
              <a:gd name="T3" fmla="*/ 3 h 4"/>
              <a:gd name="T4" fmla="*/ 1 w 9"/>
              <a:gd name="T5" fmla="*/ 4 h 4"/>
              <a:gd name="T6" fmla="*/ 3 w 9"/>
              <a:gd name="T7" fmla="*/ 4 h 4"/>
              <a:gd name="T8" fmla="*/ 7 w 9"/>
              <a:gd name="T9" fmla="*/ 2 h 4"/>
              <a:gd name="T10" fmla="*/ 9 w 9"/>
              <a:gd name="T11" fmla="*/ 0 h 4"/>
              <a:gd name="T12" fmla="*/ 8 w 9"/>
              <a:gd name="T1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" h="4">
                <a:moveTo>
                  <a:pt x="8" y="0"/>
                </a:moveTo>
                <a:cubicBezTo>
                  <a:pt x="5" y="0"/>
                  <a:pt x="2" y="1"/>
                  <a:pt x="0" y="3"/>
                </a:cubicBezTo>
                <a:cubicBezTo>
                  <a:pt x="1" y="3"/>
                  <a:pt x="1" y="4"/>
                  <a:pt x="1" y="4"/>
                </a:cubicBezTo>
                <a:cubicBezTo>
                  <a:pt x="2" y="4"/>
                  <a:pt x="2" y="4"/>
                  <a:pt x="3" y="4"/>
                </a:cubicBezTo>
                <a:cubicBezTo>
                  <a:pt x="4" y="4"/>
                  <a:pt x="6" y="3"/>
                  <a:pt x="7" y="2"/>
                </a:cubicBezTo>
                <a:cubicBezTo>
                  <a:pt x="8" y="1"/>
                  <a:pt x="8" y="1"/>
                  <a:pt x="9" y="0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rgbClr val="A11F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2" name="Freeform 1185"/>
          <p:cNvSpPr>
            <a:spLocks noEditPoints="1"/>
          </p:cNvSpPr>
          <p:nvPr userDrawn="1"/>
        </p:nvSpPr>
        <p:spPr bwMode="auto">
          <a:xfrm>
            <a:off x="1004403" y="205287"/>
            <a:ext cx="156374" cy="118356"/>
          </a:xfrm>
          <a:custGeom>
            <a:avLst/>
            <a:gdLst>
              <a:gd name="T0" fmla="*/ 14 w 22"/>
              <a:gd name="T1" fmla="*/ 15 h 17"/>
              <a:gd name="T2" fmla="*/ 9 w 22"/>
              <a:gd name="T3" fmla="*/ 11 h 17"/>
              <a:gd name="T4" fmla="*/ 12 w 22"/>
              <a:gd name="T5" fmla="*/ 5 h 17"/>
              <a:gd name="T6" fmla="*/ 14 w 22"/>
              <a:gd name="T7" fmla="*/ 4 h 17"/>
              <a:gd name="T8" fmla="*/ 19 w 22"/>
              <a:gd name="T9" fmla="*/ 8 h 17"/>
              <a:gd name="T10" fmla="*/ 16 w 22"/>
              <a:gd name="T11" fmla="*/ 14 h 17"/>
              <a:gd name="T12" fmla="*/ 14 w 22"/>
              <a:gd name="T13" fmla="*/ 15 h 17"/>
              <a:gd name="T14" fmla="*/ 18 w 22"/>
              <a:gd name="T15" fmla="*/ 0 h 17"/>
              <a:gd name="T16" fmla="*/ 14 w 22"/>
              <a:gd name="T17" fmla="*/ 2 h 17"/>
              <a:gd name="T18" fmla="*/ 8 w 22"/>
              <a:gd name="T19" fmla="*/ 3 h 17"/>
              <a:gd name="T20" fmla="*/ 5 w 22"/>
              <a:gd name="T21" fmla="*/ 3 h 17"/>
              <a:gd name="T22" fmla="*/ 1 w 22"/>
              <a:gd name="T23" fmla="*/ 5 h 17"/>
              <a:gd name="T24" fmla="*/ 7 w 22"/>
              <a:gd name="T25" fmla="*/ 16 h 17"/>
              <a:gd name="T26" fmla="*/ 11 w 22"/>
              <a:gd name="T27" fmla="*/ 17 h 17"/>
              <a:gd name="T28" fmla="*/ 20 w 22"/>
              <a:gd name="T29" fmla="*/ 10 h 17"/>
              <a:gd name="T30" fmla="*/ 18 w 22"/>
              <a:gd name="T31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2" h="17">
                <a:moveTo>
                  <a:pt x="14" y="15"/>
                </a:moveTo>
                <a:cubicBezTo>
                  <a:pt x="12" y="15"/>
                  <a:pt x="10" y="13"/>
                  <a:pt x="9" y="11"/>
                </a:cubicBezTo>
                <a:cubicBezTo>
                  <a:pt x="8" y="9"/>
                  <a:pt x="10" y="6"/>
                  <a:pt x="12" y="5"/>
                </a:cubicBezTo>
                <a:cubicBezTo>
                  <a:pt x="13" y="5"/>
                  <a:pt x="13" y="4"/>
                  <a:pt x="14" y="4"/>
                </a:cubicBezTo>
                <a:cubicBezTo>
                  <a:pt x="16" y="4"/>
                  <a:pt x="18" y="6"/>
                  <a:pt x="19" y="8"/>
                </a:cubicBezTo>
                <a:cubicBezTo>
                  <a:pt x="20" y="10"/>
                  <a:pt x="19" y="13"/>
                  <a:pt x="16" y="14"/>
                </a:cubicBezTo>
                <a:cubicBezTo>
                  <a:pt x="15" y="15"/>
                  <a:pt x="15" y="15"/>
                  <a:pt x="14" y="15"/>
                </a:cubicBezTo>
                <a:moveTo>
                  <a:pt x="18" y="0"/>
                </a:moveTo>
                <a:cubicBezTo>
                  <a:pt x="17" y="1"/>
                  <a:pt x="16" y="2"/>
                  <a:pt x="14" y="2"/>
                </a:cubicBezTo>
                <a:cubicBezTo>
                  <a:pt x="12" y="3"/>
                  <a:pt x="10" y="3"/>
                  <a:pt x="8" y="3"/>
                </a:cubicBezTo>
                <a:cubicBezTo>
                  <a:pt x="7" y="3"/>
                  <a:pt x="6" y="3"/>
                  <a:pt x="5" y="3"/>
                </a:cubicBezTo>
                <a:cubicBezTo>
                  <a:pt x="4" y="4"/>
                  <a:pt x="2" y="5"/>
                  <a:pt x="1" y="5"/>
                </a:cubicBezTo>
                <a:cubicBezTo>
                  <a:pt x="0" y="9"/>
                  <a:pt x="3" y="14"/>
                  <a:pt x="7" y="16"/>
                </a:cubicBezTo>
                <a:cubicBezTo>
                  <a:pt x="8" y="17"/>
                  <a:pt x="10" y="17"/>
                  <a:pt x="11" y="17"/>
                </a:cubicBezTo>
                <a:cubicBezTo>
                  <a:pt x="15" y="17"/>
                  <a:pt x="19" y="14"/>
                  <a:pt x="20" y="10"/>
                </a:cubicBezTo>
                <a:cubicBezTo>
                  <a:pt x="22" y="7"/>
                  <a:pt x="21" y="2"/>
                  <a:pt x="18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3" name="Freeform 1186"/>
          <p:cNvSpPr>
            <a:spLocks/>
          </p:cNvSpPr>
          <p:nvPr userDrawn="1"/>
        </p:nvSpPr>
        <p:spPr bwMode="auto">
          <a:xfrm>
            <a:off x="1040489" y="175697"/>
            <a:ext cx="90216" cy="50301"/>
          </a:xfrm>
          <a:custGeom>
            <a:avLst/>
            <a:gdLst>
              <a:gd name="T0" fmla="*/ 6 w 13"/>
              <a:gd name="T1" fmla="*/ 0 h 7"/>
              <a:gd name="T2" fmla="*/ 3 w 13"/>
              <a:gd name="T3" fmla="*/ 1 h 7"/>
              <a:gd name="T4" fmla="*/ 3 w 13"/>
              <a:gd name="T5" fmla="*/ 2 h 7"/>
              <a:gd name="T6" fmla="*/ 0 w 13"/>
              <a:gd name="T7" fmla="*/ 7 h 7"/>
              <a:gd name="T8" fmla="*/ 3 w 13"/>
              <a:gd name="T9" fmla="*/ 7 h 7"/>
              <a:gd name="T10" fmla="*/ 9 w 13"/>
              <a:gd name="T11" fmla="*/ 6 h 7"/>
              <a:gd name="T12" fmla="*/ 13 w 13"/>
              <a:gd name="T13" fmla="*/ 4 h 7"/>
              <a:gd name="T14" fmla="*/ 10 w 13"/>
              <a:gd name="T15" fmla="*/ 1 h 7"/>
              <a:gd name="T16" fmla="*/ 6 w 13"/>
              <a:gd name="T1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3" h="7">
                <a:moveTo>
                  <a:pt x="6" y="0"/>
                </a:moveTo>
                <a:cubicBezTo>
                  <a:pt x="5" y="0"/>
                  <a:pt x="4" y="1"/>
                  <a:pt x="3" y="1"/>
                </a:cubicBezTo>
                <a:cubicBezTo>
                  <a:pt x="3" y="1"/>
                  <a:pt x="3" y="1"/>
                  <a:pt x="3" y="2"/>
                </a:cubicBezTo>
                <a:cubicBezTo>
                  <a:pt x="3" y="4"/>
                  <a:pt x="2" y="6"/>
                  <a:pt x="0" y="7"/>
                </a:cubicBezTo>
                <a:cubicBezTo>
                  <a:pt x="1" y="7"/>
                  <a:pt x="2" y="7"/>
                  <a:pt x="3" y="7"/>
                </a:cubicBezTo>
                <a:cubicBezTo>
                  <a:pt x="5" y="7"/>
                  <a:pt x="7" y="7"/>
                  <a:pt x="9" y="6"/>
                </a:cubicBezTo>
                <a:cubicBezTo>
                  <a:pt x="11" y="6"/>
                  <a:pt x="12" y="5"/>
                  <a:pt x="13" y="4"/>
                </a:cubicBezTo>
                <a:cubicBezTo>
                  <a:pt x="12" y="3"/>
                  <a:pt x="11" y="2"/>
                  <a:pt x="10" y="1"/>
                </a:cubicBezTo>
                <a:cubicBezTo>
                  <a:pt x="9" y="1"/>
                  <a:pt x="7" y="0"/>
                  <a:pt x="6" y="0"/>
                </a:cubicBezTo>
              </a:path>
            </a:pathLst>
          </a:custGeom>
          <a:solidFill>
            <a:srgbClr val="A42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4" name="Freeform 1189"/>
          <p:cNvSpPr>
            <a:spLocks/>
          </p:cNvSpPr>
          <p:nvPr userDrawn="1"/>
        </p:nvSpPr>
        <p:spPr bwMode="auto">
          <a:xfrm>
            <a:off x="2099022" y="619533"/>
            <a:ext cx="129309" cy="139068"/>
          </a:xfrm>
          <a:custGeom>
            <a:avLst/>
            <a:gdLst>
              <a:gd name="T0" fmla="*/ 8 w 18"/>
              <a:gd name="T1" fmla="*/ 0 h 20"/>
              <a:gd name="T2" fmla="*/ 0 w 18"/>
              <a:gd name="T3" fmla="*/ 4 h 20"/>
              <a:gd name="T4" fmla="*/ 0 w 18"/>
              <a:gd name="T5" fmla="*/ 5 h 20"/>
              <a:gd name="T6" fmla="*/ 3 w 18"/>
              <a:gd name="T7" fmla="*/ 19 h 20"/>
              <a:gd name="T8" fmla="*/ 4 w 18"/>
              <a:gd name="T9" fmla="*/ 20 h 20"/>
              <a:gd name="T10" fmla="*/ 8 w 18"/>
              <a:gd name="T11" fmla="*/ 20 h 20"/>
              <a:gd name="T12" fmla="*/ 17 w 18"/>
              <a:gd name="T13" fmla="*/ 14 h 20"/>
              <a:gd name="T14" fmla="*/ 18 w 18"/>
              <a:gd name="T15" fmla="*/ 12 h 20"/>
              <a:gd name="T16" fmla="*/ 16 w 18"/>
              <a:gd name="T17" fmla="*/ 8 h 20"/>
              <a:gd name="T18" fmla="*/ 15 w 18"/>
              <a:gd name="T19" fmla="*/ 3 h 20"/>
              <a:gd name="T20" fmla="*/ 12 w 18"/>
              <a:gd name="T21" fmla="*/ 1 h 20"/>
              <a:gd name="T22" fmla="*/ 8 w 18"/>
              <a:gd name="T23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8" h="20">
                <a:moveTo>
                  <a:pt x="8" y="0"/>
                </a:moveTo>
                <a:cubicBezTo>
                  <a:pt x="5" y="0"/>
                  <a:pt x="2" y="2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4" y="9"/>
                  <a:pt x="5" y="15"/>
                  <a:pt x="3" y="19"/>
                </a:cubicBezTo>
                <a:cubicBezTo>
                  <a:pt x="4" y="19"/>
                  <a:pt x="4" y="20"/>
                  <a:pt x="4" y="20"/>
                </a:cubicBezTo>
                <a:cubicBezTo>
                  <a:pt x="5" y="20"/>
                  <a:pt x="7" y="20"/>
                  <a:pt x="8" y="20"/>
                </a:cubicBezTo>
                <a:cubicBezTo>
                  <a:pt x="12" y="20"/>
                  <a:pt x="16" y="18"/>
                  <a:pt x="17" y="14"/>
                </a:cubicBezTo>
                <a:cubicBezTo>
                  <a:pt x="18" y="13"/>
                  <a:pt x="18" y="13"/>
                  <a:pt x="18" y="12"/>
                </a:cubicBezTo>
                <a:cubicBezTo>
                  <a:pt x="17" y="11"/>
                  <a:pt x="16" y="10"/>
                  <a:pt x="16" y="8"/>
                </a:cubicBezTo>
                <a:cubicBezTo>
                  <a:pt x="15" y="6"/>
                  <a:pt x="15" y="5"/>
                  <a:pt x="15" y="3"/>
                </a:cubicBezTo>
                <a:cubicBezTo>
                  <a:pt x="14" y="2"/>
                  <a:pt x="13" y="1"/>
                  <a:pt x="12" y="1"/>
                </a:cubicBezTo>
                <a:cubicBezTo>
                  <a:pt x="11" y="0"/>
                  <a:pt x="9" y="0"/>
                  <a:pt x="8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5" name="Freeform 1190"/>
          <p:cNvSpPr>
            <a:spLocks/>
          </p:cNvSpPr>
          <p:nvPr userDrawn="1"/>
        </p:nvSpPr>
        <p:spPr bwMode="auto">
          <a:xfrm>
            <a:off x="2207281" y="640246"/>
            <a:ext cx="27064" cy="62137"/>
          </a:xfrm>
          <a:custGeom>
            <a:avLst/>
            <a:gdLst>
              <a:gd name="T0" fmla="*/ 0 w 4"/>
              <a:gd name="T1" fmla="*/ 0 h 9"/>
              <a:gd name="T2" fmla="*/ 1 w 4"/>
              <a:gd name="T3" fmla="*/ 5 h 9"/>
              <a:gd name="T4" fmla="*/ 3 w 4"/>
              <a:gd name="T5" fmla="*/ 9 h 9"/>
              <a:gd name="T6" fmla="*/ 0 w 4"/>
              <a:gd name="T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9">
                <a:moveTo>
                  <a:pt x="0" y="0"/>
                </a:moveTo>
                <a:cubicBezTo>
                  <a:pt x="0" y="2"/>
                  <a:pt x="0" y="3"/>
                  <a:pt x="1" y="5"/>
                </a:cubicBezTo>
                <a:cubicBezTo>
                  <a:pt x="1" y="7"/>
                  <a:pt x="2" y="8"/>
                  <a:pt x="3" y="9"/>
                </a:cubicBezTo>
                <a:cubicBezTo>
                  <a:pt x="4" y="5"/>
                  <a:pt x="2" y="2"/>
                  <a:pt x="0" y="0"/>
                </a:cubicBezTo>
              </a:path>
            </a:pathLst>
          </a:custGeom>
          <a:solidFill>
            <a:srgbClr val="A42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6" name="Freeform 1191"/>
          <p:cNvSpPr>
            <a:spLocks/>
          </p:cNvSpPr>
          <p:nvPr userDrawn="1"/>
        </p:nvSpPr>
        <p:spPr bwMode="auto">
          <a:xfrm>
            <a:off x="2077971" y="646163"/>
            <a:ext cx="57137" cy="106520"/>
          </a:xfrm>
          <a:custGeom>
            <a:avLst/>
            <a:gdLst>
              <a:gd name="T0" fmla="*/ 3 w 8"/>
              <a:gd name="T1" fmla="*/ 0 h 15"/>
              <a:gd name="T2" fmla="*/ 2 w 8"/>
              <a:gd name="T3" fmla="*/ 3 h 15"/>
              <a:gd name="T4" fmla="*/ 6 w 8"/>
              <a:gd name="T5" fmla="*/ 15 h 15"/>
              <a:gd name="T6" fmla="*/ 3 w 8"/>
              <a:gd name="T7" fmla="*/ 1 h 15"/>
              <a:gd name="T8" fmla="*/ 3 w 8"/>
              <a:gd name="T9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15">
                <a:moveTo>
                  <a:pt x="3" y="0"/>
                </a:moveTo>
                <a:cubicBezTo>
                  <a:pt x="2" y="1"/>
                  <a:pt x="2" y="2"/>
                  <a:pt x="2" y="3"/>
                </a:cubicBezTo>
                <a:cubicBezTo>
                  <a:pt x="0" y="8"/>
                  <a:pt x="2" y="13"/>
                  <a:pt x="6" y="15"/>
                </a:cubicBezTo>
                <a:cubicBezTo>
                  <a:pt x="8" y="11"/>
                  <a:pt x="7" y="5"/>
                  <a:pt x="3" y="1"/>
                </a:cubicBezTo>
                <a:cubicBezTo>
                  <a:pt x="3" y="1"/>
                  <a:pt x="3" y="1"/>
                  <a:pt x="3" y="0"/>
                </a:cubicBezTo>
              </a:path>
            </a:pathLst>
          </a:custGeom>
          <a:solidFill>
            <a:srgbClr val="A323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7" name="Freeform 1208"/>
          <p:cNvSpPr>
            <a:spLocks noEditPoints="1"/>
          </p:cNvSpPr>
          <p:nvPr userDrawn="1"/>
        </p:nvSpPr>
        <p:spPr bwMode="auto">
          <a:xfrm>
            <a:off x="633766" y="-48767"/>
            <a:ext cx="105252" cy="139068"/>
          </a:xfrm>
          <a:custGeom>
            <a:avLst/>
            <a:gdLst>
              <a:gd name="T0" fmla="*/ 5 w 15"/>
              <a:gd name="T1" fmla="*/ 14 h 20"/>
              <a:gd name="T2" fmla="*/ 2 w 15"/>
              <a:gd name="T3" fmla="*/ 11 h 20"/>
              <a:gd name="T4" fmla="*/ 4 w 15"/>
              <a:gd name="T5" fmla="*/ 6 h 20"/>
              <a:gd name="T6" fmla="*/ 5 w 15"/>
              <a:gd name="T7" fmla="*/ 5 h 20"/>
              <a:gd name="T8" fmla="*/ 9 w 15"/>
              <a:gd name="T9" fmla="*/ 8 h 20"/>
              <a:gd name="T10" fmla="*/ 7 w 15"/>
              <a:gd name="T11" fmla="*/ 14 h 20"/>
              <a:gd name="T12" fmla="*/ 5 w 15"/>
              <a:gd name="T13" fmla="*/ 14 h 20"/>
              <a:gd name="T14" fmla="*/ 10 w 15"/>
              <a:gd name="T15" fmla="*/ 0 h 20"/>
              <a:gd name="T16" fmla="*/ 1 w 15"/>
              <a:gd name="T17" fmla="*/ 6 h 20"/>
              <a:gd name="T18" fmla="*/ 1 w 15"/>
              <a:gd name="T19" fmla="*/ 14 h 20"/>
              <a:gd name="T20" fmla="*/ 8 w 15"/>
              <a:gd name="T21" fmla="*/ 19 h 20"/>
              <a:gd name="T22" fmla="*/ 10 w 15"/>
              <a:gd name="T23" fmla="*/ 20 h 20"/>
              <a:gd name="T24" fmla="*/ 13 w 15"/>
              <a:gd name="T25" fmla="*/ 19 h 20"/>
              <a:gd name="T26" fmla="*/ 14 w 15"/>
              <a:gd name="T27" fmla="*/ 2 h 20"/>
              <a:gd name="T28" fmla="*/ 15 w 15"/>
              <a:gd name="T29" fmla="*/ 2 h 20"/>
              <a:gd name="T30" fmla="*/ 14 w 15"/>
              <a:gd name="T31" fmla="*/ 1 h 20"/>
              <a:gd name="T32" fmla="*/ 10 w 15"/>
              <a:gd name="T33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5" h="20">
                <a:moveTo>
                  <a:pt x="5" y="14"/>
                </a:moveTo>
                <a:cubicBezTo>
                  <a:pt x="4" y="14"/>
                  <a:pt x="2" y="13"/>
                  <a:pt x="2" y="11"/>
                </a:cubicBezTo>
                <a:cubicBezTo>
                  <a:pt x="1" y="9"/>
                  <a:pt x="2" y="7"/>
                  <a:pt x="4" y="6"/>
                </a:cubicBezTo>
                <a:cubicBezTo>
                  <a:pt x="4" y="6"/>
                  <a:pt x="5" y="5"/>
                  <a:pt x="5" y="5"/>
                </a:cubicBezTo>
                <a:cubicBezTo>
                  <a:pt x="7" y="5"/>
                  <a:pt x="9" y="6"/>
                  <a:pt x="9" y="8"/>
                </a:cubicBezTo>
                <a:cubicBezTo>
                  <a:pt x="10" y="10"/>
                  <a:pt x="9" y="13"/>
                  <a:pt x="7" y="14"/>
                </a:cubicBezTo>
                <a:cubicBezTo>
                  <a:pt x="6" y="14"/>
                  <a:pt x="6" y="14"/>
                  <a:pt x="5" y="14"/>
                </a:cubicBezTo>
                <a:moveTo>
                  <a:pt x="10" y="0"/>
                </a:moveTo>
                <a:cubicBezTo>
                  <a:pt x="6" y="0"/>
                  <a:pt x="3" y="2"/>
                  <a:pt x="1" y="6"/>
                </a:cubicBezTo>
                <a:cubicBezTo>
                  <a:pt x="0" y="9"/>
                  <a:pt x="0" y="12"/>
                  <a:pt x="1" y="14"/>
                </a:cubicBezTo>
                <a:cubicBezTo>
                  <a:pt x="4" y="14"/>
                  <a:pt x="7" y="16"/>
                  <a:pt x="8" y="19"/>
                </a:cubicBezTo>
                <a:cubicBezTo>
                  <a:pt x="8" y="20"/>
                  <a:pt x="9" y="20"/>
                  <a:pt x="10" y="20"/>
                </a:cubicBezTo>
                <a:cubicBezTo>
                  <a:pt x="11" y="20"/>
                  <a:pt x="12" y="19"/>
                  <a:pt x="13" y="19"/>
                </a:cubicBezTo>
                <a:cubicBezTo>
                  <a:pt x="9" y="14"/>
                  <a:pt x="10" y="7"/>
                  <a:pt x="14" y="2"/>
                </a:cubicBezTo>
                <a:cubicBezTo>
                  <a:pt x="14" y="2"/>
                  <a:pt x="15" y="2"/>
                  <a:pt x="15" y="2"/>
                </a:cubicBezTo>
                <a:cubicBezTo>
                  <a:pt x="15" y="1"/>
                  <a:pt x="14" y="1"/>
                  <a:pt x="14" y="1"/>
                </a:cubicBezTo>
                <a:cubicBezTo>
                  <a:pt x="12" y="0"/>
                  <a:pt x="11" y="0"/>
                  <a:pt x="10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8" name="Freeform 1209"/>
          <p:cNvSpPr>
            <a:spLocks/>
          </p:cNvSpPr>
          <p:nvPr userDrawn="1"/>
        </p:nvSpPr>
        <p:spPr bwMode="auto">
          <a:xfrm>
            <a:off x="718719" y="51423"/>
            <a:ext cx="87209" cy="118356"/>
          </a:xfrm>
          <a:custGeom>
            <a:avLst/>
            <a:gdLst>
              <a:gd name="T0" fmla="*/ 6 w 12"/>
              <a:gd name="T1" fmla="*/ 0 h 17"/>
              <a:gd name="T2" fmla="*/ 5 w 12"/>
              <a:gd name="T3" fmla="*/ 0 h 17"/>
              <a:gd name="T4" fmla="*/ 4 w 12"/>
              <a:gd name="T5" fmla="*/ 17 h 17"/>
              <a:gd name="T6" fmla="*/ 10 w 12"/>
              <a:gd name="T7" fmla="*/ 12 h 17"/>
              <a:gd name="T8" fmla="*/ 6 w 12"/>
              <a:gd name="T9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7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1" y="5"/>
                  <a:pt x="0" y="12"/>
                  <a:pt x="4" y="17"/>
                </a:cubicBezTo>
                <a:cubicBezTo>
                  <a:pt x="6" y="16"/>
                  <a:pt x="8" y="14"/>
                  <a:pt x="10" y="12"/>
                </a:cubicBezTo>
                <a:cubicBezTo>
                  <a:pt x="12" y="7"/>
                  <a:pt x="10" y="2"/>
                  <a:pt x="6" y="0"/>
                </a:cubicBezTo>
              </a:path>
            </a:pathLst>
          </a:custGeom>
          <a:solidFill>
            <a:srgbClr val="A323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9" name="Freeform 1218"/>
          <p:cNvSpPr>
            <a:spLocks/>
          </p:cNvSpPr>
          <p:nvPr userDrawn="1"/>
        </p:nvSpPr>
        <p:spPr bwMode="auto">
          <a:xfrm>
            <a:off x="2441842" y="862163"/>
            <a:ext cx="150360" cy="142028"/>
          </a:xfrm>
          <a:custGeom>
            <a:avLst/>
            <a:gdLst>
              <a:gd name="T0" fmla="*/ 10 w 21"/>
              <a:gd name="T1" fmla="*/ 0 h 20"/>
              <a:gd name="T2" fmla="*/ 1 w 21"/>
              <a:gd name="T3" fmla="*/ 6 h 20"/>
              <a:gd name="T4" fmla="*/ 1 w 21"/>
              <a:gd name="T5" fmla="*/ 12 h 20"/>
              <a:gd name="T6" fmla="*/ 2 w 21"/>
              <a:gd name="T7" fmla="*/ 15 h 20"/>
              <a:gd name="T8" fmla="*/ 7 w 21"/>
              <a:gd name="T9" fmla="*/ 19 h 20"/>
              <a:gd name="T10" fmla="*/ 10 w 21"/>
              <a:gd name="T11" fmla="*/ 20 h 20"/>
              <a:gd name="T12" fmla="*/ 19 w 21"/>
              <a:gd name="T13" fmla="*/ 14 h 20"/>
              <a:gd name="T14" fmla="*/ 14 w 21"/>
              <a:gd name="T15" fmla="*/ 1 h 20"/>
              <a:gd name="T16" fmla="*/ 10 w 21"/>
              <a:gd name="T1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20">
                <a:moveTo>
                  <a:pt x="10" y="0"/>
                </a:moveTo>
                <a:cubicBezTo>
                  <a:pt x="6" y="0"/>
                  <a:pt x="3" y="3"/>
                  <a:pt x="1" y="6"/>
                </a:cubicBezTo>
                <a:cubicBezTo>
                  <a:pt x="1" y="8"/>
                  <a:pt x="0" y="10"/>
                  <a:pt x="1" y="12"/>
                </a:cubicBezTo>
                <a:cubicBezTo>
                  <a:pt x="1" y="13"/>
                  <a:pt x="2" y="14"/>
                  <a:pt x="2" y="15"/>
                </a:cubicBezTo>
                <a:cubicBezTo>
                  <a:pt x="3" y="17"/>
                  <a:pt x="4" y="18"/>
                  <a:pt x="7" y="19"/>
                </a:cubicBezTo>
                <a:cubicBezTo>
                  <a:pt x="8" y="19"/>
                  <a:pt x="9" y="20"/>
                  <a:pt x="10" y="20"/>
                </a:cubicBezTo>
                <a:cubicBezTo>
                  <a:pt x="14" y="20"/>
                  <a:pt x="17" y="17"/>
                  <a:pt x="19" y="14"/>
                </a:cubicBezTo>
                <a:cubicBezTo>
                  <a:pt x="21" y="9"/>
                  <a:pt x="19" y="3"/>
                  <a:pt x="14" y="1"/>
                </a:cubicBezTo>
                <a:cubicBezTo>
                  <a:pt x="13" y="1"/>
                  <a:pt x="11" y="0"/>
                  <a:pt x="10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0" name="Freeform 1225"/>
          <p:cNvSpPr>
            <a:spLocks/>
          </p:cNvSpPr>
          <p:nvPr userDrawn="1"/>
        </p:nvSpPr>
        <p:spPr bwMode="auto">
          <a:xfrm>
            <a:off x="291698" y="36629"/>
            <a:ext cx="135324" cy="82849"/>
          </a:xfrm>
          <a:custGeom>
            <a:avLst/>
            <a:gdLst>
              <a:gd name="T0" fmla="*/ 10 w 19"/>
              <a:gd name="T1" fmla="*/ 0 h 12"/>
              <a:gd name="T2" fmla="*/ 2 w 19"/>
              <a:gd name="T3" fmla="*/ 0 h 12"/>
              <a:gd name="T4" fmla="*/ 7 w 19"/>
              <a:gd name="T5" fmla="*/ 11 h 12"/>
              <a:gd name="T6" fmla="*/ 11 w 19"/>
              <a:gd name="T7" fmla="*/ 12 h 12"/>
              <a:gd name="T8" fmla="*/ 19 w 19"/>
              <a:gd name="T9" fmla="*/ 7 h 12"/>
              <a:gd name="T10" fmla="*/ 19 w 19"/>
              <a:gd name="T11" fmla="*/ 5 h 12"/>
              <a:gd name="T12" fmla="*/ 10 w 19"/>
              <a:gd name="T1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" h="12">
                <a:moveTo>
                  <a:pt x="10" y="0"/>
                </a:moveTo>
                <a:cubicBezTo>
                  <a:pt x="2" y="0"/>
                  <a:pt x="2" y="0"/>
                  <a:pt x="2" y="0"/>
                </a:cubicBezTo>
                <a:cubicBezTo>
                  <a:pt x="0" y="5"/>
                  <a:pt x="3" y="9"/>
                  <a:pt x="7" y="11"/>
                </a:cubicBezTo>
                <a:cubicBezTo>
                  <a:pt x="8" y="12"/>
                  <a:pt x="9" y="12"/>
                  <a:pt x="11" y="12"/>
                </a:cubicBezTo>
                <a:cubicBezTo>
                  <a:pt x="14" y="12"/>
                  <a:pt x="17" y="10"/>
                  <a:pt x="19" y="7"/>
                </a:cubicBezTo>
                <a:cubicBezTo>
                  <a:pt x="19" y="6"/>
                  <a:pt x="19" y="5"/>
                  <a:pt x="19" y="5"/>
                </a:cubicBezTo>
                <a:cubicBezTo>
                  <a:pt x="16" y="4"/>
                  <a:pt x="12" y="3"/>
                  <a:pt x="10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1" name="Freeform 1226"/>
          <p:cNvSpPr>
            <a:spLocks/>
          </p:cNvSpPr>
          <p:nvPr userDrawn="1"/>
        </p:nvSpPr>
        <p:spPr bwMode="auto">
          <a:xfrm>
            <a:off x="363871" y="36629"/>
            <a:ext cx="69166" cy="35507"/>
          </a:xfrm>
          <a:custGeom>
            <a:avLst/>
            <a:gdLst>
              <a:gd name="T0" fmla="*/ 9 w 10"/>
              <a:gd name="T1" fmla="*/ 0 h 5"/>
              <a:gd name="T2" fmla="*/ 0 w 10"/>
              <a:gd name="T3" fmla="*/ 0 h 5"/>
              <a:gd name="T4" fmla="*/ 9 w 10"/>
              <a:gd name="T5" fmla="*/ 5 h 5"/>
              <a:gd name="T6" fmla="*/ 9 w 10"/>
              <a:gd name="T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" h="5">
                <a:moveTo>
                  <a:pt x="9" y="0"/>
                </a:moveTo>
                <a:cubicBezTo>
                  <a:pt x="0" y="0"/>
                  <a:pt x="0" y="0"/>
                  <a:pt x="0" y="0"/>
                </a:cubicBezTo>
                <a:cubicBezTo>
                  <a:pt x="2" y="3"/>
                  <a:pt x="6" y="4"/>
                  <a:pt x="9" y="5"/>
                </a:cubicBezTo>
                <a:cubicBezTo>
                  <a:pt x="10" y="3"/>
                  <a:pt x="10" y="2"/>
                  <a:pt x="9" y="0"/>
                </a:cubicBezTo>
              </a:path>
            </a:pathLst>
          </a:custGeom>
          <a:solidFill>
            <a:srgbClr val="A42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2" name="Freeform 1229"/>
          <p:cNvSpPr>
            <a:spLocks/>
          </p:cNvSpPr>
          <p:nvPr userDrawn="1"/>
        </p:nvSpPr>
        <p:spPr bwMode="auto">
          <a:xfrm>
            <a:off x="2805713" y="1024903"/>
            <a:ext cx="78187" cy="91726"/>
          </a:xfrm>
          <a:custGeom>
            <a:avLst/>
            <a:gdLst>
              <a:gd name="T0" fmla="*/ 5 w 11"/>
              <a:gd name="T1" fmla="*/ 0 h 13"/>
              <a:gd name="T2" fmla="*/ 2 w 11"/>
              <a:gd name="T3" fmla="*/ 5 h 13"/>
              <a:gd name="T4" fmla="*/ 3 w 11"/>
              <a:gd name="T5" fmla="*/ 13 h 13"/>
              <a:gd name="T6" fmla="*/ 6 w 11"/>
              <a:gd name="T7" fmla="*/ 13 h 13"/>
              <a:gd name="T8" fmla="*/ 6 w 11"/>
              <a:gd name="T9" fmla="*/ 13 h 13"/>
              <a:gd name="T10" fmla="*/ 9 w 11"/>
              <a:gd name="T11" fmla="*/ 13 h 13"/>
              <a:gd name="T12" fmla="*/ 11 w 11"/>
              <a:gd name="T13" fmla="*/ 7 h 13"/>
              <a:gd name="T14" fmla="*/ 5 w 11"/>
              <a:gd name="T1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" h="13">
                <a:moveTo>
                  <a:pt x="5" y="0"/>
                </a:moveTo>
                <a:cubicBezTo>
                  <a:pt x="4" y="1"/>
                  <a:pt x="2" y="3"/>
                  <a:pt x="2" y="5"/>
                </a:cubicBezTo>
                <a:cubicBezTo>
                  <a:pt x="0" y="7"/>
                  <a:pt x="1" y="11"/>
                  <a:pt x="3" y="13"/>
                </a:cubicBezTo>
                <a:cubicBezTo>
                  <a:pt x="4" y="13"/>
                  <a:pt x="5" y="13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8" y="13"/>
                  <a:pt x="9" y="13"/>
                </a:cubicBezTo>
                <a:cubicBezTo>
                  <a:pt x="9" y="11"/>
                  <a:pt x="10" y="9"/>
                  <a:pt x="11" y="7"/>
                </a:cubicBezTo>
                <a:cubicBezTo>
                  <a:pt x="9" y="5"/>
                  <a:pt x="7" y="3"/>
                  <a:pt x="5" y="0"/>
                </a:cubicBezTo>
              </a:path>
            </a:pathLst>
          </a:custGeom>
          <a:solidFill>
            <a:srgbClr val="B441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3" name="Freeform 1230"/>
          <p:cNvSpPr>
            <a:spLocks/>
          </p:cNvSpPr>
          <p:nvPr userDrawn="1"/>
        </p:nvSpPr>
        <p:spPr bwMode="auto">
          <a:xfrm>
            <a:off x="2838792" y="1016026"/>
            <a:ext cx="87209" cy="56219"/>
          </a:xfrm>
          <a:custGeom>
            <a:avLst/>
            <a:gdLst>
              <a:gd name="T0" fmla="*/ 5 w 12"/>
              <a:gd name="T1" fmla="*/ 0 h 8"/>
              <a:gd name="T2" fmla="*/ 0 w 12"/>
              <a:gd name="T3" fmla="*/ 1 h 8"/>
              <a:gd name="T4" fmla="*/ 6 w 12"/>
              <a:gd name="T5" fmla="*/ 8 h 8"/>
              <a:gd name="T6" fmla="*/ 8 w 12"/>
              <a:gd name="T7" fmla="*/ 6 h 8"/>
              <a:gd name="T8" fmla="*/ 12 w 12"/>
              <a:gd name="T9" fmla="*/ 3 h 8"/>
              <a:gd name="T10" fmla="*/ 8 w 12"/>
              <a:gd name="T11" fmla="*/ 1 h 8"/>
              <a:gd name="T12" fmla="*/ 5 w 12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8">
                <a:moveTo>
                  <a:pt x="5" y="0"/>
                </a:moveTo>
                <a:cubicBezTo>
                  <a:pt x="3" y="0"/>
                  <a:pt x="2" y="1"/>
                  <a:pt x="0" y="1"/>
                </a:cubicBezTo>
                <a:cubicBezTo>
                  <a:pt x="2" y="4"/>
                  <a:pt x="4" y="6"/>
                  <a:pt x="6" y="8"/>
                </a:cubicBezTo>
                <a:cubicBezTo>
                  <a:pt x="6" y="7"/>
                  <a:pt x="7" y="6"/>
                  <a:pt x="8" y="6"/>
                </a:cubicBezTo>
                <a:cubicBezTo>
                  <a:pt x="9" y="5"/>
                  <a:pt x="10" y="4"/>
                  <a:pt x="12" y="3"/>
                </a:cubicBezTo>
                <a:cubicBezTo>
                  <a:pt x="11" y="2"/>
                  <a:pt x="9" y="1"/>
                  <a:pt x="8" y="1"/>
                </a:cubicBezTo>
                <a:cubicBezTo>
                  <a:pt x="7" y="0"/>
                  <a:pt x="6" y="0"/>
                  <a:pt x="5" y="0"/>
                </a:cubicBezTo>
              </a:path>
            </a:pathLst>
          </a:custGeom>
          <a:solidFill>
            <a:srgbClr val="A3255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4" name="Freeform 1232"/>
          <p:cNvSpPr>
            <a:spLocks/>
          </p:cNvSpPr>
          <p:nvPr userDrawn="1"/>
        </p:nvSpPr>
        <p:spPr bwMode="auto">
          <a:xfrm>
            <a:off x="2868864" y="1072245"/>
            <a:ext cx="63151" cy="44384"/>
          </a:xfrm>
          <a:custGeom>
            <a:avLst/>
            <a:gdLst>
              <a:gd name="T0" fmla="*/ 2 w 9"/>
              <a:gd name="T1" fmla="*/ 0 h 6"/>
              <a:gd name="T2" fmla="*/ 0 w 9"/>
              <a:gd name="T3" fmla="*/ 6 h 6"/>
              <a:gd name="T4" fmla="*/ 9 w 9"/>
              <a:gd name="T5" fmla="*/ 2 h 6"/>
              <a:gd name="T6" fmla="*/ 2 w 9"/>
              <a:gd name="T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6">
                <a:moveTo>
                  <a:pt x="2" y="0"/>
                </a:moveTo>
                <a:cubicBezTo>
                  <a:pt x="1" y="2"/>
                  <a:pt x="0" y="4"/>
                  <a:pt x="0" y="6"/>
                </a:cubicBezTo>
                <a:cubicBezTo>
                  <a:pt x="3" y="6"/>
                  <a:pt x="6" y="4"/>
                  <a:pt x="9" y="2"/>
                </a:cubicBezTo>
                <a:cubicBezTo>
                  <a:pt x="6" y="2"/>
                  <a:pt x="4" y="1"/>
                  <a:pt x="2" y="0"/>
                </a:cubicBezTo>
              </a:path>
            </a:pathLst>
          </a:custGeom>
          <a:solidFill>
            <a:srgbClr val="A11F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5" name="Freeform 1233"/>
          <p:cNvSpPr>
            <a:spLocks/>
          </p:cNvSpPr>
          <p:nvPr userDrawn="1"/>
        </p:nvSpPr>
        <p:spPr bwMode="auto">
          <a:xfrm>
            <a:off x="2932015" y="1081122"/>
            <a:ext cx="9021" cy="5918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0 w 1"/>
              <a:gd name="T5" fmla="*/ 1 h 1"/>
              <a:gd name="T6" fmla="*/ 0 w 1"/>
              <a:gd name="T7" fmla="*/ 1 h 1"/>
              <a:gd name="T8" fmla="*/ 1 w 1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0"/>
                  <a:pt x="1" y="0"/>
                </a:cubicBezTo>
              </a:path>
            </a:pathLst>
          </a:custGeom>
          <a:solidFill>
            <a:srgbClr val="9314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6" name="Freeform 1234"/>
          <p:cNvSpPr>
            <a:spLocks/>
          </p:cNvSpPr>
          <p:nvPr userDrawn="1"/>
        </p:nvSpPr>
        <p:spPr bwMode="auto">
          <a:xfrm>
            <a:off x="2883900" y="1039697"/>
            <a:ext cx="57137" cy="47342"/>
          </a:xfrm>
          <a:custGeom>
            <a:avLst/>
            <a:gdLst>
              <a:gd name="T0" fmla="*/ 6 w 8"/>
              <a:gd name="T1" fmla="*/ 0 h 7"/>
              <a:gd name="T2" fmla="*/ 2 w 8"/>
              <a:gd name="T3" fmla="*/ 3 h 7"/>
              <a:gd name="T4" fmla="*/ 0 w 8"/>
              <a:gd name="T5" fmla="*/ 5 h 7"/>
              <a:gd name="T6" fmla="*/ 7 w 8"/>
              <a:gd name="T7" fmla="*/ 7 h 7"/>
              <a:gd name="T8" fmla="*/ 8 w 8"/>
              <a:gd name="T9" fmla="*/ 6 h 7"/>
              <a:gd name="T10" fmla="*/ 6 w 8"/>
              <a:gd name="T1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7">
                <a:moveTo>
                  <a:pt x="6" y="0"/>
                </a:moveTo>
                <a:cubicBezTo>
                  <a:pt x="4" y="1"/>
                  <a:pt x="3" y="2"/>
                  <a:pt x="2" y="3"/>
                </a:cubicBezTo>
                <a:cubicBezTo>
                  <a:pt x="1" y="3"/>
                  <a:pt x="0" y="4"/>
                  <a:pt x="0" y="5"/>
                </a:cubicBezTo>
                <a:cubicBezTo>
                  <a:pt x="2" y="6"/>
                  <a:pt x="4" y="7"/>
                  <a:pt x="7" y="7"/>
                </a:cubicBezTo>
                <a:cubicBezTo>
                  <a:pt x="7" y="7"/>
                  <a:pt x="7" y="6"/>
                  <a:pt x="8" y="6"/>
                </a:cubicBezTo>
                <a:cubicBezTo>
                  <a:pt x="8" y="4"/>
                  <a:pt x="7" y="2"/>
                  <a:pt x="6" y="0"/>
                </a:cubicBezTo>
              </a:path>
            </a:pathLst>
          </a:custGeom>
          <a:solidFill>
            <a:srgbClr val="9211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7" name="Freeform 1242"/>
          <p:cNvSpPr>
            <a:spLocks/>
          </p:cNvSpPr>
          <p:nvPr userDrawn="1"/>
        </p:nvSpPr>
        <p:spPr bwMode="auto">
          <a:xfrm>
            <a:off x="1524648" y="83971"/>
            <a:ext cx="126302" cy="121315"/>
          </a:xfrm>
          <a:custGeom>
            <a:avLst/>
            <a:gdLst>
              <a:gd name="T0" fmla="*/ 10 w 18"/>
              <a:gd name="T1" fmla="*/ 0 h 17"/>
              <a:gd name="T2" fmla="*/ 3 w 18"/>
              <a:gd name="T3" fmla="*/ 6 h 17"/>
              <a:gd name="T4" fmla="*/ 1 w 18"/>
              <a:gd name="T5" fmla="*/ 7 h 17"/>
              <a:gd name="T6" fmla="*/ 6 w 18"/>
              <a:gd name="T7" fmla="*/ 16 h 17"/>
              <a:gd name="T8" fmla="*/ 9 w 18"/>
              <a:gd name="T9" fmla="*/ 17 h 17"/>
              <a:gd name="T10" fmla="*/ 17 w 18"/>
              <a:gd name="T11" fmla="*/ 11 h 17"/>
              <a:gd name="T12" fmla="*/ 12 w 18"/>
              <a:gd name="T13" fmla="*/ 0 h 17"/>
              <a:gd name="T14" fmla="*/ 10 w 18"/>
              <a:gd name="T15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" h="17">
                <a:moveTo>
                  <a:pt x="10" y="0"/>
                </a:moveTo>
                <a:cubicBezTo>
                  <a:pt x="8" y="3"/>
                  <a:pt x="6" y="5"/>
                  <a:pt x="3" y="6"/>
                </a:cubicBezTo>
                <a:cubicBezTo>
                  <a:pt x="2" y="7"/>
                  <a:pt x="1" y="7"/>
                  <a:pt x="1" y="7"/>
                </a:cubicBezTo>
                <a:cubicBezTo>
                  <a:pt x="0" y="11"/>
                  <a:pt x="2" y="15"/>
                  <a:pt x="6" y="16"/>
                </a:cubicBezTo>
                <a:cubicBezTo>
                  <a:pt x="7" y="16"/>
                  <a:pt x="8" y="17"/>
                  <a:pt x="9" y="17"/>
                </a:cubicBezTo>
                <a:cubicBezTo>
                  <a:pt x="12" y="17"/>
                  <a:pt x="16" y="15"/>
                  <a:pt x="17" y="11"/>
                </a:cubicBezTo>
                <a:cubicBezTo>
                  <a:pt x="18" y="7"/>
                  <a:pt x="16" y="2"/>
                  <a:pt x="12" y="0"/>
                </a:cubicBezTo>
                <a:cubicBezTo>
                  <a:pt x="11" y="0"/>
                  <a:pt x="10" y="0"/>
                  <a:pt x="10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8" name="Freeform 1243"/>
          <p:cNvSpPr>
            <a:spLocks/>
          </p:cNvSpPr>
          <p:nvPr userDrawn="1"/>
        </p:nvSpPr>
        <p:spPr bwMode="auto">
          <a:xfrm>
            <a:off x="1530662" y="83971"/>
            <a:ext cx="63151" cy="50301"/>
          </a:xfrm>
          <a:custGeom>
            <a:avLst/>
            <a:gdLst>
              <a:gd name="T0" fmla="*/ 8 w 9"/>
              <a:gd name="T1" fmla="*/ 0 h 7"/>
              <a:gd name="T2" fmla="*/ 0 w 9"/>
              <a:gd name="T3" fmla="*/ 5 h 7"/>
              <a:gd name="T4" fmla="*/ 0 w 9"/>
              <a:gd name="T5" fmla="*/ 7 h 7"/>
              <a:gd name="T6" fmla="*/ 2 w 9"/>
              <a:gd name="T7" fmla="*/ 6 h 7"/>
              <a:gd name="T8" fmla="*/ 9 w 9"/>
              <a:gd name="T9" fmla="*/ 0 h 7"/>
              <a:gd name="T10" fmla="*/ 8 w 9"/>
              <a:gd name="T1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" h="7">
                <a:moveTo>
                  <a:pt x="8" y="0"/>
                </a:moveTo>
                <a:cubicBezTo>
                  <a:pt x="5" y="0"/>
                  <a:pt x="1" y="2"/>
                  <a:pt x="0" y="5"/>
                </a:cubicBezTo>
                <a:cubicBezTo>
                  <a:pt x="0" y="6"/>
                  <a:pt x="0" y="6"/>
                  <a:pt x="0" y="7"/>
                </a:cubicBezTo>
                <a:cubicBezTo>
                  <a:pt x="0" y="7"/>
                  <a:pt x="1" y="7"/>
                  <a:pt x="2" y="6"/>
                </a:cubicBezTo>
                <a:cubicBezTo>
                  <a:pt x="5" y="5"/>
                  <a:pt x="7" y="3"/>
                  <a:pt x="9" y="0"/>
                </a:cubicBezTo>
                <a:cubicBezTo>
                  <a:pt x="9" y="0"/>
                  <a:pt x="8" y="0"/>
                  <a:pt x="8" y="0"/>
                </a:cubicBezTo>
              </a:path>
            </a:pathLst>
          </a:custGeom>
          <a:solidFill>
            <a:srgbClr val="A42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9" name="Freeform 1244"/>
          <p:cNvSpPr>
            <a:spLocks/>
          </p:cNvSpPr>
          <p:nvPr userDrawn="1"/>
        </p:nvSpPr>
        <p:spPr bwMode="auto">
          <a:xfrm>
            <a:off x="1879497" y="231916"/>
            <a:ext cx="129309" cy="118356"/>
          </a:xfrm>
          <a:custGeom>
            <a:avLst/>
            <a:gdLst>
              <a:gd name="T0" fmla="*/ 10 w 18"/>
              <a:gd name="T1" fmla="*/ 0 h 17"/>
              <a:gd name="T2" fmla="*/ 2 w 18"/>
              <a:gd name="T3" fmla="*/ 5 h 17"/>
              <a:gd name="T4" fmla="*/ 6 w 18"/>
              <a:gd name="T5" fmla="*/ 16 h 17"/>
              <a:gd name="T6" fmla="*/ 10 w 18"/>
              <a:gd name="T7" fmla="*/ 17 h 17"/>
              <a:gd name="T8" fmla="*/ 17 w 18"/>
              <a:gd name="T9" fmla="*/ 12 h 17"/>
              <a:gd name="T10" fmla="*/ 18 w 18"/>
              <a:gd name="T11" fmla="*/ 7 h 17"/>
              <a:gd name="T12" fmla="*/ 15 w 18"/>
              <a:gd name="T13" fmla="*/ 5 h 17"/>
              <a:gd name="T14" fmla="*/ 12 w 18"/>
              <a:gd name="T15" fmla="*/ 0 h 17"/>
              <a:gd name="T16" fmla="*/ 10 w 18"/>
              <a:gd name="T17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" h="17">
                <a:moveTo>
                  <a:pt x="10" y="0"/>
                </a:moveTo>
                <a:cubicBezTo>
                  <a:pt x="6" y="0"/>
                  <a:pt x="3" y="2"/>
                  <a:pt x="2" y="5"/>
                </a:cubicBezTo>
                <a:cubicBezTo>
                  <a:pt x="0" y="9"/>
                  <a:pt x="2" y="14"/>
                  <a:pt x="6" y="16"/>
                </a:cubicBezTo>
                <a:cubicBezTo>
                  <a:pt x="7" y="16"/>
                  <a:pt x="8" y="17"/>
                  <a:pt x="10" y="17"/>
                </a:cubicBezTo>
                <a:cubicBezTo>
                  <a:pt x="13" y="17"/>
                  <a:pt x="16" y="15"/>
                  <a:pt x="17" y="12"/>
                </a:cubicBezTo>
                <a:cubicBezTo>
                  <a:pt x="18" y="10"/>
                  <a:pt x="18" y="9"/>
                  <a:pt x="18" y="7"/>
                </a:cubicBezTo>
                <a:cubicBezTo>
                  <a:pt x="17" y="7"/>
                  <a:pt x="16" y="6"/>
                  <a:pt x="15" y="5"/>
                </a:cubicBezTo>
                <a:cubicBezTo>
                  <a:pt x="13" y="4"/>
                  <a:pt x="12" y="2"/>
                  <a:pt x="12" y="0"/>
                </a:cubicBezTo>
                <a:cubicBezTo>
                  <a:pt x="11" y="0"/>
                  <a:pt x="10" y="0"/>
                  <a:pt x="10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0" name="Freeform 1245"/>
          <p:cNvSpPr>
            <a:spLocks/>
          </p:cNvSpPr>
          <p:nvPr userDrawn="1"/>
        </p:nvSpPr>
        <p:spPr bwMode="auto">
          <a:xfrm>
            <a:off x="1963698" y="231916"/>
            <a:ext cx="45108" cy="50301"/>
          </a:xfrm>
          <a:custGeom>
            <a:avLst/>
            <a:gdLst>
              <a:gd name="T0" fmla="*/ 0 w 6"/>
              <a:gd name="T1" fmla="*/ 0 h 7"/>
              <a:gd name="T2" fmla="*/ 3 w 6"/>
              <a:gd name="T3" fmla="*/ 5 h 7"/>
              <a:gd name="T4" fmla="*/ 6 w 6"/>
              <a:gd name="T5" fmla="*/ 7 h 7"/>
              <a:gd name="T6" fmla="*/ 1 w 6"/>
              <a:gd name="T7" fmla="*/ 0 h 7"/>
              <a:gd name="T8" fmla="*/ 0 w 6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7">
                <a:moveTo>
                  <a:pt x="0" y="0"/>
                </a:moveTo>
                <a:cubicBezTo>
                  <a:pt x="0" y="2"/>
                  <a:pt x="1" y="4"/>
                  <a:pt x="3" y="5"/>
                </a:cubicBezTo>
                <a:cubicBezTo>
                  <a:pt x="4" y="6"/>
                  <a:pt x="5" y="7"/>
                  <a:pt x="6" y="7"/>
                </a:cubicBezTo>
                <a:cubicBezTo>
                  <a:pt x="6" y="4"/>
                  <a:pt x="4" y="2"/>
                  <a:pt x="1" y="0"/>
                </a:cubicBezTo>
                <a:cubicBezTo>
                  <a:pt x="1" y="0"/>
                  <a:pt x="0" y="0"/>
                  <a:pt x="0" y="0"/>
                </a:cubicBezTo>
              </a:path>
            </a:pathLst>
          </a:custGeom>
          <a:solidFill>
            <a:srgbClr val="A323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1" name="Freeform 1257"/>
          <p:cNvSpPr>
            <a:spLocks/>
          </p:cNvSpPr>
          <p:nvPr userDrawn="1"/>
        </p:nvSpPr>
        <p:spPr bwMode="auto">
          <a:xfrm>
            <a:off x="1187842" y="36629"/>
            <a:ext cx="87209" cy="20712"/>
          </a:xfrm>
          <a:custGeom>
            <a:avLst/>
            <a:gdLst>
              <a:gd name="T0" fmla="*/ 12 w 12"/>
              <a:gd name="T1" fmla="*/ 0 h 3"/>
              <a:gd name="T2" fmla="*/ 0 w 12"/>
              <a:gd name="T3" fmla="*/ 0 h 3"/>
              <a:gd name="T4" fmla="*/ 3 w 12"/>
              <a:gd name="T5" fmla="*/ 2 h 3"/>
              <a:gd name="T6" fmla="*/ 6 w 12"/>
              <a:gd name="T7" fmla="*/ 3 h 3"/>
              <a:gd name="T8" fmla="*/ 12 w 12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3">
                <a:moveTo>
                  <a:pt x="12" y="0"/>
                </a:moveTo>
                <a:cubicBezTo>
                  <a:pt x="0" y="0"/>
                  <a:pt x="0" y="0"/>
                  <a:pt x="0" y="0"/>
                </a:cubicBezTo>
                <a:cubicBezTo>
                  <a:pt x="1" y="1"/>
                  <a:pt x="2" y="2"/>
                  <a:pt x="3" y="2"/>
                </a:cubicBezTo>
                <a:cubicBezTo>
                  <a:pt x="4" y="2"/>
                  <a:pt x="5" y="3"/>
                  <a:pt x="6" y="3"/>
                </a:cubicBezTo>
                <a:cubicBezTo>
                  <a:pt x="8" y="3"/>
                  <a:pt x="10" y="2"/>
                  <a:pt x="12" y="0"/>
                </a:cubicBezTo>
              </a:path>
            </a:pathLst>
          </a:custGeom>
          <a:solidFill>
            <a:srgbClr val="B441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2" name="Freeform 1258"/>
          <p:cNvSpPr>
            <a:spLocks/>
          </p:cNvSpPr>
          <p:nvPr userDrawn="1"/>
        </p:nvSpPr>
        <p:spPr bwMode="auto">
          <a:xfrm>
            <a:off x="2243367" y="379862"/>
            <a:ext cx="120288" cy="103561"/>
          </a:xfrm>
          <a:custGeom>
            <a:avLst/>
            <a:gdLst>
              <a:gd name="T0" fmla="*/ 9 w 17"/>
              <a:gd name="T1" fmla="*/ 0 h 15"/>
              <a:gd name="T2" fmla="*/ 1 w 17"/>
              <a:gd name="T3" fmla="*/ 5 h 15"/>
              <a:gd name="T4" fmla="*/ 4 w 17"/>
              <a:gd name="T5" fmla="*/ 15 h 15"/>
              <a:gd name="T6" fmla="*/ 6 w 17"/>
              <a:gd name="T7" fmla="*/ 11 h 15"/>
              <a:gd name="T8" fmla="*/ 14 w 17"/>
              <a:gd name="T9" fmla="*/ 8 h 15"/>
              <a:gd name="T10" fmla="*/ 17 w 17"/>
              <a:gd name="T11" fmla="*/ 8 h 15"/>
              <a:gd name="T12" fmla="*/ 12 w 17"/>
              <a:gd name="T13" fmla="*/ 1 h 15"/>
              <a:gd name="T14" fmla="*/ 9 w 17"/>
              <a:gd name="T15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" h="15">
                <a:moveTo>
                  <a:pt x="9" y="0"/>
                </a:moveTo>
                <a:cubicBezTo>
                  <a:pt x="6" y="0"/>
                  <a:pt x="3" y="2"/>
                  <a:pt x="1" y="5"/>
                </a:cubicBezTo>
                <a:cubicBezTo>
                  <a:pt x="0" y="8"/>
                  <a:pt x="1" y="12"/>
                  <a:pt x="4" y="15"/>
                </a:cubicBezTo>
                <a:cubicBezTo>
                  <a:pt x="4" y="13"/>
                  <a:pt x="5" y="12"/>
                  <a:pt x="6" y="11"/>
                </a:cubicBezTo>
                <a:cubicBezTo>
                  <a:pt x="8" y="9"/>
                  <a:pt x="11" y="8"/>
                  <a:pt x="14" y="8"/>
                </a:cubicBezTo>
                <a:cubicBezTo>
                  <a:pt x="15" y="8"/>
                  <a:pt x="16" y="8"/>
                  <a:pt x="17" y="8"/>
                </a:cubicBezTo>
                <a:cubicBezTo>
                  <a:pt x="17" y="5"/>
                  <a:pt x="15" y="2"/>
                  <a:pt x="12" y="1"/>
                </a:cubicBezTo>
                <a:cubicBezTo>
                  <a:pt x="11" y="0"/>
                  <a:pt x="10" y="0"/>
                  <a:pt x="9" y="0"/>
                </a:cubicBezTo>
              </a:path>
            </a:pathLst>
          </a:custGeom>
          <a:solidFill>
            <a:srgbClr val="B441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3" name="Freeform 1259"/>
          <p:cNvSpPr>
            <a:spLocks/>
          </p:cNvSpPr>
          <p:nvPr userDrawn="1"/>
        </p:nvSpPr>
        <p:spPr bwMode="auto">
          <a:xfrm>
            <a:off x="2270432" y="436081"/>
            <a:ext cx="93223" cy="56219"/>
          </a:xfrm>
          <a:custGeom>
            <a:avLst/>
            <a:gdLst>
              <a:gd name="T0" fmla="*/ 10 w 13"/>
              <a:gd name="T1" fmla="*/ 0 h 8"/>
              <a:gd name="T2" fmla="*/ 2 w 13"/>
              <a:gd name="T3" fmla="*/ 3 h 8"/>
              <a:gd name="T4" fmla="*/ 0 w 13"/>
              <a:gd name="T5" fmla="*/ 7 h 8"/>
              <a:gd name="T6" fmla="*/ 2 w 13"/>
              <a:gd name="T7" fmla="*/ 8 h 8"/>
              <a:gd name="T8" fmla="*/ 5 w 13"/>
              <a:gd name="T9" fmla="*/ 8 h 8"/>
              <a:gd name="T10" fmla="*/ 12 w 13"/>
              <a:gd name="T11" fmla="*/ 3 h 8"/>
              <a:gd name="T12" fmla="*/ 13 w 13"/>
              <a:gd name="T13" fmla="*/ 0 h 8"/>
              <a:gd name="T14" fmla="*/ 10 w 13"/>
              <a:gd name="T1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" h="8">
                <a:moveTo>
                  <a:pt x="10" y="0"/>
                </a:moveTo>
                <a:cubicBezTo>
                  <a:pt x="7" y="0"/>
                  <a:pt x="4" y="1"/>
                  <a:pt x="2" y="3"/>
                </a:cubicBezTo>
                <a:cubicBezTo>
                  <a:pt x="1" y="4"/>
                  <a:pt x="0" y="5"/>
                  <a:pt x="0" y="7"/>
                </a:cubicBezTo>
                <a:cubicBezTo>
                  <a:pt x="0" y="7"/>
                  <a:pt x="1" y="7"/>
                  <a:pt x="2" y="8"/>
                </a:cubicBezTo>
                <a:cubicBezTo>
                  <a:pt x="3" y="8"/>
                  <a:pt x="4" y="8"/>
                  <a:pt x="5" y="8"/>
                </a:cubicBezTo>
                <a:cubicBezTo>
                  <a:pt x="8" y="8"/>
                  <a:pt x="11" y="6"/>
                  <a:pt x="12" y="3"/>
                </a:cubicBezTo>
                <a:cubicBezTo>
                  <a:pt x="13" y="2"/>
                  <a:pt x="13" y="1"/>
                  <a:pt x="13" y="0"/>
                </a:cubicBezTo>
                <a:cubicBezTo>
                  <a:pt x="12" y="0"/>
                  <a:pt x="11" y="0"/>
                  <a:pt x="10" y="0"/>
                </a:cubicBezTo>
              </a:path>
            </a:pathLst>
          </a:custGeom>
          <a:solidFill>
            <a:srgbClr val="A11F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4" name="Freeform 1269"/>
          <p:cNvSpPr>
            <a:spLocks/>
          </p:cNvSpPr>
          <p:nvPr userDrawn="1"/>
        </p:nvSpPr>
        <p:spPr bwMode="auto">
          <a:xfrm>
            <a:off x="2598216" y="527807"/>
            <a:ext cx="93223" cy="103561"/>
          </a:xfrm>
          <a:custGeom>
            <a:avLst/>
            <a:gdLst>
              <a:gd name="T0" fmla="*/ 9 w 13"/>
              <a:gd name="T1" fmla="*/ 0 h 15"/>
              <a:gd name="T2" fmla="*/ 2 w 13"/>
              <a:gd name="T3" fmla="*/ 5 h 15"/>
              <a:gd name="T4" fmla="*/ 6 w 13"/>
              <a:gd name="T5" fmla="*/ 15 h 15"/>
              <a:gd name="T6" fmla="*/ 9 w 13"/>
              <a:gd name="T7" fmla="*/ 15 h 15"/>
              <a:gd name="T8" fmla="*/ 13 w 13"/>
              <a:gd name="T9" fmla="*/ 14 h 15"/>
              <a:gd name="T10" fmla="*/ 9 w 13"/>
              <a:gd name="T11" fmla="*/ 9 h 15"/>
              <a:gd name="T12" fmla="*/ 9 w 13"/>
              <a:gd name="T1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" h="15">
                <a:moveTo>
                  <a:pt x="9" y="0"/>
                </a:moveTo>
                <a:cubicBezTo>
                  <a:pt x="6" y="0"/>
                  <a:pt x="3" y="2"/>
                  <a:pt x="2" y="5"/>
                </a:cubicBezTo>
                <a:cubicBezTo>
                  <a:pt x="0" y="9"/>
                  <a:pt x="2" y="13"/>
                  <a:pt x="6" y="15"/>
                </a:cubicBezTo>
                <a:cubicBezTo>
                  <a:pt x="7" y="15"/>
                  <a:pt x="8" y="15"/>
                  <a:pt x="9" y="15"/>
                </a:cubicBezTo>
                <a:cubicBezTo>
                  <a:pt x="11" y="15"/>
                  <a:pt x="12" y="15"/>
                  <a:pt x="13" y="14"/>
                </a:cubicBezTo>
                <a:cubicBezTo>
                  <a:pt x="12" y="13"/>
                  <a:pt x="10" y="11"/>
                  <a:pt x="9" y="9"/>
                </a:cubicBezTo>
                <a:cubicBezTo>
                  <a:pt x="8" y="6"/>
                  <a:pt x="8" y="3"/>
                  <a:pt x="9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5" name="Freeform 1270"/>
          <p:cNvSpPr>
            <a:spLocks/>
          </p:cNvSpPr>
          <p:nvPr userDrawn="1"/>
        </p:nvSpPr>
        <p:spPr bwMode="auto">
          <a:xfrm>
            <a:off x="2655353" y="527807"/>
            <a:ext cx="72173" cy="97644"/>
          </a:xfrm>
          <a:custGeom>
            <a:avLst/>
            <a:gdLst>
              <a:gd name="T0" fmla="*/ 1 w 10"/>
              <a:gd name="T1" fmla="*/ 0 h 14"/>
              <a:gd name="T2" fmla="*/ 1 w 10"/>
              <a:gd name="T3" fmla="*/ 0 h 14"/>
              <a:gd name="T4" fmla="*/ 1 w 10"/>
              <a:gd name="T5" fmla="*/ 9 h 14"/>
              <a:gd name="T6" fmla="*/ 5 w 10"/>
              <a:gd name="T7" fmla="*/ 14 h 14"/>
              <a:gd name="T8" fmla="*/ 8 w 10"/>
              <a:gd name="T9" fmla="*/ 11 h 14"/>
              <a:gd name="T10" fmla="*/ 4 w 10"/>
              <a:gd name="T11" fmla="*/ 1 h 14"/>
              <a:gd name="T12" fmla="*/ 1 w 10"/>
              <a:gd name="T1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14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3"/>
                  <a:pt x="0" y="6"/>
                  <a:pt x="1" y="9"/>
                </a:cubicBezTo>
                <a:cubicBezTo>
                  <a:pt x="2" y="11"/>
                  <a:pt x="4" y="13"/>
                  <a:pt x="5" y="14"/>
                </a:cubicBezTo>
                <a:cubicBezTo>
                  <a:pt x="6" y="13"/>
                  <a:pt x="7" y="12"/>
                  <a:pt x="8" y="11"/>
                </a:cubicBezTo>
                <a:cubicBezTo>
                  <a:pt x="10" y="7"/>
                  <a:pt x="8" y="2"/>
                  <a:pt x="4" y="1"/>
                </a:cubicBezTo>
                <a:cubicBezTo>
                  <a:pt x="3" y="0"/>
                  <a:pt x="2" y="0"/>
                  <a:pt x="1" y="0"/>
                </a:cubicBezTo>
              </a:path>
            </a:pathLst>
          </a:custGeom>
          <a:solidFill>
            <a:srgbClr val="A42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6" name="Freeform 1275"/>
          <p:cNvSpPr>
            <a:spLocks/>
          </p:cNvSpPr>
          <p:nvPr userDrawn="1"/>
        </p:nvSpPr>
        <p:spPr bwMode="auto">
          <a:xfrm>
            <a:off x="2968101" y="681670"/>
            <a:ext cx="108259" cy="91726"/>
          </a:xfrm>
          <a:custGeom>
            <a:avLst/>
            <a:gdLst>
              <a:gd name="T0" fmla="*/ 8 w 15"/>
              <a:gd name="T1" fmla="*/ 0 h 13"/>
              <a:gd name="T2" fmla="*/ 1 w 15"/>
              <a:gd name="T3" fmla="*/ 4 h 13"/>
              <a:gd name="T4" fmla="*/ 5 w 15"/>
              <a:gd name="T5" fmla="*/ 13 h 13"/>
              <a:gd name="T6" fmla="*/ 8 w 15"/>
              <a:gd name="T7" fmla="*/ 13 h 13"/>
              <a:gd name="T8" fmla="*/ 14 w 15"/>
              <a:gd name="T9" fmla="*/ 9 h 13"/>
              <a:gd name="T10" fmla="*/ 10 w 15"/>
              <a:gd name="T11" fmla="*/ 1 h 13"/>
              <a:gd name="T12" fmla="*/ 8 w 15"/>
              <a:gd name="T1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" h="13">
                <a:moveTo>
                  <a:pt x="8" y="0"/>
                </a:moveTo>
                <a:cubicBezTo>
                  <a:pt x="5" y="0"/>
                  <a:pt x="3" y="2"/>
                  <a:pt x="1" y="4"/>
                </a:cubicBezTo>
                <a:cubicBezTo>
                  <a:pt x="0" y="7"/>
                  <a:pt x="2" y="11"/>
                  <a:pt x="5" y="13"/>
                </a:cubicBezTo>
                <a:cubicBezTo>
                  <a:pt x="6" y="13"/>
                  <a:pt x="7" y="13"/>
                  <a:pt x="8" y="13"/>
                </a:cubicBezTo>
                <a:cubicBezTo>
                  <a:pt x="10" y="13"/>
                  <a:pt x="13" y="12"/>
                  <a:pt x="14" y="9"/>
                </a:cubicBezTo>
                <a:cubicBezTo>
                  <a:pt x="15" y="6"/>
                  <a:pt x="13" y="2"/>
                  <a:pt x="10" y="1"/>
                </a:cubicBezTo>
                <a:cubicBezTo>
                  <a:pt x="9" y="0"/>
                  <a:pt x="8" y="0"/>
                  <a:pt x="8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7" name="Freeform 1284"/>
          <p:cNvSpPr>
            <a:spLocks/>
          </p:cNvSpPr>
          <p:nvPr userDrawn="1"/>
        </p:nvSpPr>
        <p:spPr bwMode="auto">
          <a:xfrm>
            <a:off x="2405756" y="42547"/>
            <a:ext cx="87209" cy="76932"/>
          </a:xfrm>
          <a:custGeom>
            <a:avLst/>
            <a:gdLst>
              <a:gd name="T0" fmla="*/ 7 w 12"/>
              <a:gd name="T1" fmla="*/ 0 h 11"/>
              <a:gd name="T2" fmla="*/ 2 w 12"/>
              <a:gd name="T3" fmla="*/ 3 h 11"/>
              <a:gd name="T4" fmla="*/ 4 w 12"/>
              <a:gd name="T5" fmla="*/ 11 h 11"/>
              <a:gd name="T6" fmla="*/ 7 w 12"/>
              <a:gd name="T7" fmla="*/ 11 h 11"/>
              <a:gd name="T8" fmla="*/ 11 w 12"/>
              <a:gd name="T9" fmla="*/ 9 h 11"/>
              <a:gd name="T10" fmla="*/ 12 w 12"/>
              <a:gd name="T11" fmla="*/ 5 h 11"/>
              <a:gd name="T12" fmla="*/ 9 w 12"/>
              <a:gd name="T13" fmla="*/ 1 h 11"/>
              <a:gd name="T14" fmla="*/ 7 w 12"/>
              <a:gd name="T1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" h="11">
                <a:moveTo>
                  <a:pt x="7" y="0"/>
                </a:moveTo>
                <a:cubicBezTo>
                  <a:pt x="5" y="0"/>
                  <a:pt x="3" y="2"/>
                  <a:pt x="2" y="3"/>
                </a:cubicBezTo>
                <a:cubicBezTo>
                  <a:pt x="0" y="6"/>
                  <a:pt x="2" y="9"/>
                  <a:pt x="4" y="11"/>
                </a:cubicBezTo>
                <a:cubicBezTo>
                  <a:pt x="5" y="11"/>
                  <a:pt x="6" y="11"/>
                  <a:pt x="7" y="11"/>
                </a:cubicBezTo>
                <a:cubicBezTo>
                  <a:pt x="8" y="11"/>
                  <a:pt x="10" y="10"/>
                  <a:pt x="11" y="9"/>
                </a:cubicBezTo>
                <a:cubicBezTo>
                  <a:pt x="11" y="8"/>
                  <a:pt x="11" y="6"/>
                  <a:pt x="12" y="5"/>
                </a:cubicBezTo>
                <a:cubicBezTo>
                  <a:pt x="12" y="3"/>
                  <a:pt x="11" y="2"/>
                  <a:pt x="9" y="1"/>
                </a:cubicBezTo>
                <a:cubicBezTo>
                  <a:pt x="8" y="1"/>
                  <a:pt x="7" y="0"/>
                  <a:pt x="7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8" name="Freeform 1285"/>
          <p:cNvSpPr>
            <a:spLocks/>
          </p:cNvSpPr>
          <p:nvPr userDrawn="1"/>
        </p:nvSpPr>
        <p:spPr bwMode="auto">
          <a:xfrm>
            <a:off x="2483943" y="78054"/>
            <a:ext cx="9021" cy="29589"/>
          </a:xfrm>
          <a:custGeom>
            <a:avLst/>
            <a:gdLst>
              <a:gd name="T0" fmla="*/ 1 w 1"/>
              <a:gd name="T1" fmla="*/ 0 h 4"/>
              <a:gd name="T2" fmla="*/ 0 w 1"/>
              <a:gd name="T3" fmla="*/ 4 h 4"/>
              <a:gd name="T4" fmla="*/ 1 w 1"/>
              <a:gd name="T5" fmla="*/ 3 h 4"/>
              <a:gd name="T6" fmla="*/ 1 w 1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4">
                <a:moveTo>
                  <a:pt x="1" y="0"/>
                </a:moveTo>
                <a:cubicBezTo>
                  <a:pt x="0" y="1"/>
                  <a:pt x="0" y="3"/>
                  <a:pt x="0" y="4"/>
                </a:cubicBezTo>
                <a:cubicBezTo>
                  <a:pt x="0" y="4"/>
                  <a:pt x="0" y="3"/>
                  <a:pt x="1" y="3"/>
                </a:cubicBezTo>
                <a:cubicBezTo>
                  <a:pt x="1" y="2"/>
                  <a:pt x="1" y="1"/>
                  <a:pt x="1" y="0"/>
                </a:cubicBezTo>
              </a:path>
            </a:pathLst>
          </a:custGeom>
          <a:solidFill>
            <a:srgbClr val="A42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9" name="Freeform 1293"/>
          <p:cNvSpPr>
            <a:spLocks noEditPoints="1"/>
          </p:cNvSpPr>
          <p:nvPr userDrawn="1"/>
        </p:nvSpPr>
        <p:spPr bwMode="auto">
          <a:xfrm>
            <a:off x="3347008" y="882875"/>
            <a:ext cx="69166" cy="8877"/>
          </a:xfrm>
          <a:custGeom>
            <a:avLst/>
            <a:gdLst>
              <a:gd name="T0" fmla="*/ 0 w 10"/>
              <a:gd name="T1" fmla="*/ 0 h 1"/>
              <a:gd name="T2" fmla="*/ 0 w 10"/>
              <a:gd name="T3" fmla="*/ 1 h 1"/>
              <a:gd name="T4" fmla="*/ 4 w 10"/>
              <a:gd name="T5" fmla="*/ 1 h 1"/>
              <a:gd name="T6" fmla="*/ 0 w 10"/>
              <a:gd name="T7" fmla="*/ 0 h 1"/>
              <a:gd name="T8" fmla="*/ 10 w 10"/>
              <a:gd name="T9" fmla="*/ 0 h 1"/>
              <a:gd name="T10" fmla="*/ 9 w 10"/>
              <a:gd name="T11" fmla="*/ 0 h 1"/>
              <a:gd name="T12" fmla="*/ 6 w 10"/>
              <a:gd name="T13" fmla="*/ 1 h 1"/>
              <a:gd name="T14" fmla="*/ 9 w 10"/>
              <a:gd name="T15" fmla="*/ 1 h 1"/>
              <a:gd name="T16" fmla="*/ 10 w 10"/>
              <a:gd name="T17" fmla="*/ 0 h 1"/>
              <a:gd name="T18" fmla="*/ 10 w 10"/>
              <a:gd name="T1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"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2" y="1"/>
                  <a:pt x="3" y="1"/>
                  <a:pt x="4" y="1"/>
                </a:cubicBezTo>
                <a:cubicBezTo>
                  <a:pt x="2" y="1"/>
                  <a:pt x="1" y="0"/>
                  <a:pt x="0" y="0"/>
                </a:cubicBezTo>
                <a:moveTo>
                  <a:pt x="10" y="0"/>
                </a:moveTo>
                <a:cubicBezTo>
                  <a:pt x="10" y="0"/>
                  <a:pt x="9" y="0"/>
                  <a:pt x="9" y="0"/>
                </a:cubicBezTo>
                <a:cubicBezTo>
                  <a:pt x="8" y="1"/>
                  <a:pt x="7" y="1"/>
                  <a:pt x="6" y="1"/>
                </a:cubicBezTo>
                <a:cubicBezTo>
                  <a:pt x="7" y="1"/>
                  <a:pt x="8" y="1"/>
                  <a:pt x="9" y="1"/>
                </a:cubicBezTo>
                <a:cubicBezTo>
                  <a:pt x="9" y="1"/>
                  <a:pt x="10" y="1"/>
                  <a:pt x="10" y="0"/>
                </a:cubicBezTo>
                <a:cubicBezTo>
                  <a:pt x="10" y="0"/>
                  <a:pt x="10" y="0"/>
                  <a:pt x="10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0" name="Freeform 1294"/>
          <p:cNvSpPr>
            <a:spLocks/>
          </p:cNvSpPr>
          <p:nvPr userDrawn="1"/>
        </p:nvSpPr>
        <p:spPr bwMode="auto">
          <a:xfrm>
            <a:off x="3347008" y="891752"/>
            <a:ext cx="63151" cy="20712"/>
          </a:xfrm>
          <a:custGeom>
            <a:avLst/>
            <a:gdLst>
              <a:gd name="T0" fmla="*/ 6 w 9"/>
              <a:gd name="T1" fmla="*/ 0 h 3"/>
              <a:gd name="T2" fmla="*/ 5 w 9"/>
              <a:gd name="T3" fmla="*/ 0 h 3"/>
              <a:gd name="T4" fmla="*/ 4 w 9"/>
              <a:gd name="T5" fmla="*/ 0 h 3"/>
              <a:gd name="T6" fmla="*/ 0 w 9"/>
              <a:gd name="T7" fmla="*/ 0 h 3"/>
              <a:gd name="T8" fmla="*/ 3 w 9"/>
              <a:gd name="T9" fmla="*/ 2 h 3"/>
              <a:gd name="T10" fmla="*/ 5 w 9"/>
              <a:gd name="T11" fmla="*/ 3 h 3"/>
              <a:gd name="T12" fmla="*/ 9 w 9"/>
              <a:gd name="T13" fmla="*/ 0 h 3"/>
              <a:gd name="T14" fmla="*/ 6 w 9"/>
              <a:gd name="T1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3">
                <a:moveTo>
                  <a:pt x="6" y="0"/>
                </a:moveTo>
                <a:cubicBezTo>
                  <a:pt x="5" y="0"/>
                  <a:pt x="5" y="0"/>
                  <a:pt x="5" y="0"/>
                </a:cubicBezTo>
                <a:cubicBezTo>
                  <a:pt x="4" y="0"/>
                  <a:pt x="4" y="0"/>
                  <a:pt x="4" y="0"/>
                </a:cubicBezTo>
                <a:cubicBezTo>
                  <a:pt x="3" y="0"/>
                  <a:pt x="2" y="0"/>
                  <a:pt x="0" y="0"/>
                </a:cubicBezTo>
                <a:cubicBezTo>
                  <a:pt x="1" y="1"/>
                  <a:pt x="2" y="2"/>
                  <a:pt x="3" y="2"/>
                </a:cubicBezTo>
                <a:cubicBezTo>
                  <a:pt x="3" y="3"/>
                  <a:pt x="4" y="3"/>
                  <a:pt x="5" y="3"/>
                </a:cubicBezTo>
                <a:cubicBezTo>
                  <a:pt x="7" y="3"/>
                  <a:pt x="8" y="2"/>
                  <a:pt x="9" y="0"/>
                </a:cubicBezTo>
                <a:cubicBezTo>
                  <a:pt x="8" y="0"/>
                  <a:pt x="7" y="0"/>
                  <a:pt x="6" y="0"/>
                </a:cubicBezTo>
              </a:path>
            </a:pathLst>
          </a:custGeom>
          <a:solidFill>
            <a:srgbClr val="B441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1" name="Freeform 1295"/>
          <p:cNvSpPr>
            <a:spLocks/>
          </p:cNvSpPr>
          <p:nvPr userDrawn="1"/>
        </p:nvSpPr>
        <p:spPr bwMode="auto">
          <a:xfrm>
            <a:off x="3337986" y="835533"/>
            <a:ext cx="78187" cy="56219"/>
          </a:xfrm>
          <a:custGeom>
            <a:avLst/>
            <a:gdLst>
              <a:gd name="T0" fmla="*/ 6 w 11"/>
              <a:gd name="T1" fmla="*/ 0 h 8"/>
              <a:gd name="T2" fmla="*/ 1 w 11"/>
              <a:gd name="T3" fmla="*/ 4 h 8"/>
              <a:gd name="T4" fmla="*/ 1 w 11"/>
              <a:gd name="T5" fmla="*/ 7 h 8"/>
              <a:gd name="T6" fmla="*/ 5 w 11"/>
              <a:gd name="T7" fmla="*/ 8 h 8"/>
              <a:gd name="T8" fmla="*/ 6 w 11"/>
              <a:gd name="T9" fmla="*/ 8 h 8"/>
              <a:gd name="T10" fmla="*/ 6 w 11"/>
              <a:gd name="T11" fmla="*/ 8 h 8"/>
              <a:gd name="T12" fmla="*/ 7 w 11"/>
              <a:gd name="T13" fmla="*/ 8 h 8"/>
              <a:gd name="T14" fmla="*/ 10 w 11"/>
              <a:gd name="T15" fmla="*/ 7 h 8"/>
              <a:gd name="T16" fmla="*/ 11 w 11"/>
              <a:gd name="T17" fmla="*/ 7 h 8"/>
              <a:gd name="T18" fmla="*/ 8 w 11"/>
              <a:gd name="T19" fmla="*/ 1 h 8"/>
              <a:gd name="T20" fmla="*/ 6 w 11"/>
              <a:gd name="T2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" h="8">
                <a:moveTo>
                  <a:pt x="6" y="0"/>
                </a:moveTo>
                <a:cubicBezTo>
                  <a:pt x="4" y="0"/>
                  <a:pt x="2" y="2"/>
                  <a:pt x="1" y="4"/>
                </a:cubicBezTo>
                <a:cubicBezTo>
                  <a:pt x="0" y="5"/>
                  <a:pt x="0" y="6"/>
                  <a:pt x="1" y="7"/>
                </a:cubicBezTo>
                <a:cubicBezTo>
                  <a:pt x="2" y="7"/>
                  <a:pt x="3" y="8"/>
                  <a:pt x="5" y="8"/>
                </a:cubicBezTo>
                <a:cubicBezTo>
                  <a:pt x="5" y="8"/>
                  <a:pt x="5" y="8"/>
                  <a:pt x="6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8"/>
                  <a:pt x="7" y="8"/>
                  <a:pt x="7" y="8"/>
                </a:cubicBezTo>
                <a:cubicBezTo>
                  <a:pt x="8" y="8"/>
                  <a:pt x="9" y="8"/>
                  <a:pt x="10" y="7"/>
                </a:cubicBezTo>
                <a:cubicBezTo>
                  <a:pt x="10" y="7"/>
                  <a:pt x="11" y="7"/>
                  <a:pt x="11" y="7"/>
                </a:cubicBezTo>
                <a:cubicBezTo>
                  <a:pt x="11" y="4"/>
                  <a:pt x="10" y="2"/>
                  <a:pt x="8" y="1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rgbClr val="A42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2" name="Freeform 1296"/>
          <p:cNvSpPr>
            <a:spLocks/>
          </p:cNvSpPr>
          <p:nvPr userDrawn="1"/>
        </p:nvSpPr>
        <p:spPr bwMode="auto">
          <a:xfrm>
            <a:off x="3374072" y="891752"/>
            <a:ext cx="15036" cy="0"/>
          </a:xfrm>
          <a:custGeom>
            <a:avLst/>
            <a:gdLst>
              <a:gd name="T0" fmla="*/ 1 w 2"/>
              <a:gd name="T1" fmla="*/ 0 w 2"/>
              <a:gd name="T2" fmla="*/ 1 w 2"/>
              <a:gd name="T3" fmla="*/ 2 w 2"/>
              <a:gd name="T4" fmla="*/ 1 w 2"/>
              <a:gd name="T5" fmla="*/ 1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</a:cxnLst>
            <a:rect l="0" t="0" r="r" b="b"/>
            <a:pathLst>
              <a:path w="2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1" y="0"/>
                  <a:pt x="1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A3255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3" name="Freeform 1301"/>
          <p:cNvSpPr>
            <a:spLocks/>
          </p:cNvSpPr>
          <p:nvPr userDrawn="1"/>
        </p:nvSpPr>
        <p:spPr bwMode="auto">
          <a:xfrm>
            <a:off x="2775641" y="196410"/>
            <a:ext cx="72173" cy="65096"/>
          </a:xfrm>
          <a:custGeom>
            <a:avLst/>
            <a:gdLst>
              <a:gd name="T0" fmla="*/ 5 w 10"/>
              <a:gd name="T1" fmla="*/ 0 h 9"/>
              <a:gd name="T2" fmla="*/ 0 w 10"/>
              <a:gd name="T3" fmla="*/ 3 h 9"/>
              <a:gd name="T4" fmla="*/ 3 w 10"/>
              <a:gd name="T5" fmla="*/ 9 h 9"/>
              <a:gd name="T6" fmla="*/ 5 w 10"/>
              <a:gd name="T7" fmla="*/ 9 h 9"/>
              <a:gd name="T8" fmla="*/ 9 w 10"/>
              <a:gd name="T9" fmla="*/ 6 h 9"/>
              <a:gd name="T10" fmla="*/ 7 w 10"/>
              <a:gd name="T11" fmla="*/ 0 h 9"/>
              <a:gd name="T12" fmla="*/ 5 w 10"/>
              <a:gd name="T1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9">
                <a:moveTo>
                  <a:pt x="5" y="0"/>
                </a:moveTo>
                <a:cubicBezTo>
                  <a:pt x="3" y="0"/>
                  <a:pt x="1" y="1"/>
                  <a:pt x="0" y="3"/>
                </a:cubicBezTo>
                <a:cubicBezTo>
                  <a:pt x="0" y="6"/>
                  <a:pt x="1" y="8"/>
                  <a:pt x="3" y="9"/>
                </a:cubicBezTo>
                <a:cubicBezTo>
                  <a:pt x="4" y="9"/>
                  <a:pt x="4" y="9"/>
                  <a:pt x="5" y="9"/>
                </a:cubicBezTo>
                <a:cubicBezTo>
                  <a:pt x="7" y="9"/>
                  <a:pt x="8" y="8"/>
                  <a:pt x="9" y="6"/>
                </a:cubicBezTo>
                <a:cubicBezTo>
                  <a:pt x="10" y="4"/>
                  <a:pt x="9" y="1"/>
                  <a:pt x="7" y="0"/>
                </a:cubicBezTo>
                <a:cubicBezTo>
                  <a:pt x="6" y="0"/>
                  <a:pt x="5" y="0"/>
                  <a:pt x="5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4" name="Freeform 1309"/>
          <p:cNvSpPr>
            <a:spLocks/>
          </p:cNvSpPr>
          <p:nvPr userDrawn="1"/>
        </p:nvSpPr>
        <p:spPr bwMode="auto">
          <a:xfrm>
            <a:off x="3707871" y="995313"/>
            <a:ext cx="57137" cy="50301"/>
          </a:xfrm>
          <a:custGeom>
            <a:avLst/>
            <a:gdLst>
              <a:gd name="T0" fmla="*/ 4 w 8"/>
              <a:gd name="T1" fmla="*/ 0 h 7"/>
              <a:gd name="T2" fmla="*/ 1 w 8"/>
              <a:gd name="T3" fmla="*/ 2 h 7"/>
              <a:gd name="T4" fmla="*/ 3 w 8"/>
              <a:gd name="T5" fmla="*/ 6 h 7"/>
              <a:gd name="T6" fmla="*/ 4 w 8"/>
              <a:gd name="T7" fmla="*/ 7 h 7"/>
              <a:gd name="T8" fmla="*/ 7 w 8"/>
              <a:gd name="T9" fmla="*/ 4 h 7"/>
              <a:gd name="T10" fmla="*/ 5 w 8"/>
              <a:gd name="T11" fmla="*/ 0 h 7"/>
              <a:gd name="T12" fmla="*/ 4 w 8"/>
              <a:gd name="T1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7">
                <a:moveTo>
                  <a:pt x="4" y="0"/>
                </a:moveTo>
                <a:cubicBezTo>
                  <a:pt x="3" y="0"/>
                  <a:pt x="1" y="1"/>
                  <a:pt x="1" y="2"/>
                </a:cubicBezTo>
                <a:cubicBezTo>
                  <a:pt x="0" y="4"/>
                  <a:pt x="1" y="6"/>
                  <a:pt x="3" y="6"/>
                </a:cubicBezTo>
                <a:cubicBezTo>
                  <a:pt x="3" y="7"/>
                  <a:pt x="4" y="7"/>
                  <a:pt x="4" y="7"/>
                </a:cubicBezTo>
                <a:cubicBezTo>
                  <a:pt x="5" y="7"/>
                  <a:pt x="7" y="6"/>
                  <a:pt x="7" y="4"/>
                </a:cubicBezTo>
                <a:cubicBezTo>
                  <a:pt x="8" y="3"/>
                  <a:pt x="7" y="1"/>
                  <a:pt x="5" y="0"/>
                </a:cubicBezTo>
                <a:cubicBezTo>
                  <a:pt x="5" y="0"/>
                  <a:pt x="4" y="0"/>
                  <a:pt x="4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5" name="Freeform 1310"/>
          <p:cNvSpPr>
            <a:spLocks/>
          </p:cNvSpPr>
          <p:nvPr userDrawn="1"/>
        </p:nvSpPr>
        <p:spPr bwMode="auto">
          <a:xfrm>
            <a:off x="3145526" y="350273"/>
            <a:ext cx="51122" cy="50301"/>
          </a:xfrm>
          <a:custGeom>
            <a:avLst/>
            <a:gdLst>
              <a:gd name="T0" fmla="*/ 3 w 7"/>
              <a:gd name="T1" fmla="*/ 0 h 7"/>
              <a:gd name="T2" fmla="*/ 0 w 7"/>
              <a:gd name="T3" fmla="*/ 2 h 7"/>
              <a:gd name="T4" fmla="*/ 2 w 7"/>
              <a:gd name="T5" fmla="*/ 7 h 7"/>
              <a:gd name="T6" fmla="*/ 3 w 7"/>
              <a:gd name="T7" fmla="*/ 7 h 7"/>
              <a:gd name="T8" fmla="*/ 6 w 7"/>
              <a:gd name="T9" fmla="*/ 5 h 7"/>
              <a:gd name="T10" fmla="*/ 5 w 7"/>
              <a:gd name="T11" fmla="*/ 1 h 7"/>
              <a:gd name="T12" fmla="*/ 3 w 7"/>
              <a:gd name="T1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7">
                <a:moveTo>
                  <a:pt x="3" y="0"/>
                </a:moveTo>
                <a:cubicBezTo>
                  <a:pt x="2" y="0"/>
                  <a:pt x="1" y="1"/>
                  <a:pt x="0" y="2"/>
                </a:cubicBezTo>
                <a:cubicBezTo>
                  <a:pt x="0" y="4"/>
                  <a:pt x="1" y="6"/>
                  <a:pt x="2" y="7"/>
                </a:cubicBezTo>
                <a:cubicBezTo>
                  <a:pt x="2" y="7"/>
                  <a:pt x="3" y="7"/>
                  <a:pt x="3" y="7"/>
                </a:cubicBezTo>
                <a:cubicBezTo>
                  <a:pt x="5" y="7"/>
                  <a:pt x="6" y="6"/>
                  <a:pt x="6" y="5"/>
                </a:cubicBezTo>
                <a:cubicBezTo>
                  <a:pt x="7" y="3"/>
                  <a:pt x="6" y="1"/>
                  <a:pt x="5" y="1"/>
                </a:cubicBezTo>
                <a:cubicBezTo>
                  <a:pt x="4" y="0"/>
                  <a:pt x="4" y="0"/>
                  <a:pt x="3" y="0"/>
                </a:cubicBezTo>
              </a:path>
            </a:pathLst>
          </a:custGeom>
          <a:solidFill>
            <a:srgbClr val="A42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6" name="Freeform 1839"/>
          <p:cNvSpPr>
            <a:spLocks/>
          </p:cNvSpPr>
          <p:nvPr userDrawn="1"/>
        </p:nvSpPr>
        <p:spPr bwMode="auto">
          <a:xfrm>
            <a:off x="583396" y="743808"/>
            <a:ext cx="9021" cy="8877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7" name="Freeform 1840"/>
          <p:cNvSpPr>
            <a:spLocks/>
          </p:cNvSpPr>
          <p:nvPr userDrawn="1"/>
        </p:nvSpPr>
        <p:spPr bwMode="auto">
          <a:xfrm>
            <a:off x="577382" y="717177"/>
            <a:ext cx="156374" cy="139068"/>
          </a:xfrm>
          <a:custGeom>
            <a:avLst/>
            <a:gdLst>
              <a:gd name="T0" fmla="*/ 18 w 22"/>
              <a:gd name="T1" fmla="*/ 0 h 20"/>
              <a:gd name="T2" fmla="*/ 13 w 22"/>
              <a:gd name="T3" fmla="*/ 5 h 20"/>
              <a:gd name="T4" fmla="*/ 10 w 22"/>
              <a:gd name="T5" fmla="*/ 6 h 20"/>
              <a:gd name="T6" fmla="*/ 3 w 22"/>
              <a:gd name="T7" fmla="*/ 2 h 20"/>
              <a:gd name="T8" fmla="*/ 2 w 22"/>
              <a:gd name="T9" fmla="*/ 4 h 20"/>
              <a:gd name="T10" fmla="*/ 1 w 22"/>
              <a:gd name="T11" fmla="*/ 5 h 20"/>
              <a:gd name="T12" fmla="*/ 1 w 22"/>
              <a:gd name="T13" fmla="*/ 9 h 20"/>
              <a:gd name="T14" fmla="*/ 11 w 22"/>
              <a:gd name="T15" fmla="*/ 20 h 20"/>
              <a:gd name="T16" fmla="*/ 16 w 22"/>
              <a:gd name="T17" fmla="*/ 19 h 20"/>
              <a:gd name="T18" fmla="*/ 17 w 22"/>
              <a:gd name="T19" fmla="*/ 15 h 20"/>
              <a:gd name="T20" fmla="*/ 22 w 22"/>
              <a:gd name="T21" fmla="*/ 9 h 20"/>
              <a:gd name="T22" fmla="*/ 22 w 22"/>
              <a:gd name="T23" fmla="*/ 9 h 20"/>
              <a:gd name="T24" fmla="*/ 21 w 22"/>
              <a:gd name="T25" fmla="*/ 3 h 20"/>
              <a:gd name="T26" fmla="*/ 18 w 22"/>
              <a:gd name="T2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2" h="20">
                <a:moveTo>
                  <a:pt x="18" y="0"/>
                </a:moveTo>
                <a:cubicBezTo>
                  <a:pt x="17" y="2"/>
                  <a:pt x="15" y="4"/>
                  <a:pt x="13" y="5"/>
                </a:cubicBezTo>
                <a:cubicBezTo>
                  <a:pt x="12" y="6"/>
                  <a:pt x="11" y="6"/>
                  <a:pt x="10" y="6"/>
                </a:cubicBezTo>
                <a:cubicBezTo>
                  <a:pt x="7" y="6"/>
                  <a:pt x="4" y="5"/>
                  <a:pt x="3" y="2"/>
                </a:cubicBezTo>
                <a:cubicBezTo>
                  <a:pt x="2" y="3"/>
                  <a:pt x="2" y="3"/>
                  <a:pt x="2" y="4"/>
                </a:cubicBezTo>
                <a:cubicBezTo>
                  <a:pt x="2" y="4"/>
                  <a:pt x="1" y="5"/>
                  <a:pt x="1" y="5"/>
                </a:cubicBezTo>
                <a:cubicBezTo>
                  <a:pt x="1" y="6"/>
                  <a:pt x="1" y="7"/>
                  <a:pt x="1" y="9"/>
                </a:cubicBezTo>
                <a:cubicBezTo>
                  <a:pt x="0" y="15"/>
                  <a:pt x="5" y="20"/>
                  <a:pt x="11" y="20"/>
                </a:cubicBezTo>
                <a:cubicBezTo>
                  <a:pt x="13" y="20"/>
                  <a:pt x="15" y="19"/>
                  <a:pt x="16" y="19"/>
                </a:cubicBezTo>
                <a:cubicBezTo>
                  <a:pt x="16" y="18"/>
                  <a:pt x="16" y="16"/>
                  <a:pt x="17" y="15"/>
                </a:cubicBezTo>
                <a:cubicBezTo>
                  <a:pt x="18" y="13"/>
                  <a:pt x="20" y="10"/>
                  <a:pt x="22" y="9"/>
                </a:cubicBezTo>
                <a:cubicBezTo>
                  <a:pt x="22" y="9"/>
                  <a:pt x="22" y="9"/>
                  <a:pt x="22" y="9"/>
                </a:cubicBezTo>
                <a:cubicBezTo>
                  <a:pt x="22" y="7"/>
                  <a:pt x="22" y="5"/>
                  <a:pt x="21" y="3"/>
                </a:cubicBezTo>
                <a:cubicBezTo>
                  <a:pt x="20" y="3"/>
                  <a:pt x="19" y="2"/>
                  <a:pt x="18" y="0"/>
                </a:cubicBezTo>
              </a:path>
            </a:pathLst>
          </a:custGeom>
          <a:solidFill>
            <a:srgbClr val="961C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8" name="Freeform 1841"/>
          <p:cNvSpPr>
            <a:spLocks/>
          </p:cNvSpPr>
          <p:nvPr userDrawn="1"/>
        </p:nvSpPr>
        <p:spPr bwMode="auto">
          <a:xfrm>
            <a:off x="703683" y="717177"/>
            <a:ext cx="24058" cy="20713"/>
          </a:xfrm>
          <a:custGeom>
            <a:avLst/>
            <a:gdLst>
              <a:gd name="T0" fmla="*/ 0 w 3"/>
              <a:gd name="T1" fmla="*/ 0 h 3"/>
              <a:gd name="T2" fmla="*/ 0 w 3"/>
              <a:gd name="T3" fmla="*/ 0 h 3"/>
              <a:gd name="T4" fmla="*/ 3 w 3"/>
              <a:gd name="T5" fmla="*/ 3 h 3"/>
              <a:gd name="T6" fmla="*/ 0 w 3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2"/>
                  <a:pt x="2" y="3"/>
                  <a:pt x="3" y="3"/>
                </a:cubicBezTo>
                <a:cubicBezTo>
                  <a:pt x="2" y="2"/>
                  <a:pt x="1" y="1"/>
                  <a:pt x="0" y="0"/>
                </a:cubicBezTo>
              </a:path>
            </a:pathLst>
          </a:custGeom>
          <a:solidFill>
            <a:srgbClr val="8810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9" name="Freeform 1842"/>
          <p:cNvSpPr>
            <a:spLocks/>
          </p:cNvSpPr>
          <p:nvPr userDrawn="1"/>
        </p:nvSpPr>
        <p:spPr bwMode="auto">
          <a:xfrm>
            <a:off x="691655" y="779314"/>
            <a:ext cx="42101" cy="71013"/>
          </a:xfrm>
          <a:custGeom>
            <a:avLst/>
            <a:gdLst>
              <a:gd name="T0" fmla="*/ 6 w 6"/>
              <a:gd name="T1" fmla="*/ 0 h 10"/>
              <a:gd name="T2" fmla="*/ 1 w 6"/>
              <a:gd name="T3" fmla="*/ 6 h 10"/>
              <a:gd name="T4" fmla="*/ 0 w 6"/>
              <a:gd name="T5" fmla="*/ 10 h 10"/>
              <a:gd name="T6" fmla="*/ 6 w 6"/>
              <a:gd name="T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10">
                <a:moveTo>
                  <a:pt x="6" y="0"/>
                </a:moveTo>
                <a:cubicBezTo>
                  <a:pt x="4" y="1"/>
                  <a:pt x="2" y="4"/>
                  <a:pt x="1" y="6"/>
                </a:cubicBezTo>
                <a:cubicBezTo>
                  <a:pt x="0" y="7"/>
                  <a:pt x="0" y="9"/>
                  <a:pt x="0" y="10"/>
                </a:cubicBezTo>
                <a:cubicBezTo>
                  <a:pt x="4" y="8"/>
                  <a:pt x="6" y="4"/>
                  <a:pt x="6" y="0"/>
                </a:cubicBezTo>
              </a:path>
            </a:pathLst>
          </a:custGeom>
          <a:solidFill>
            <a:srgbClr val="6B08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0" name="Freeform 1843"/>
          <p:cNvSpPr>
            <a:spLocks/>
          </p:cNvSpPr>
          <p:nvPr userDrawn="1"/>
        </p:nvSpPr>
        <p:spPr bwMode="auto">
          <a:xfrm>
            <a:off x="291698" y="702383"/>
            <a:ext cx="15036" cy="8877"/>
          </a:xfrm>
          <a:custGeom>
            <a:avLst/>
            <a:gdLst>
              <a:gd name="T0" fmla="*/ 2 w 2"/>
              <a:gd name="T1" fmla="*/ 0 h 1"/>
              <a:gd name="T2" fmla="*/ 0 w 2"/>
              <a:gd name="T3" fmla="*/ 0 h 1"/>
              <a:gd name="T4" fmla="*/ 1 w 2"/>
              <a:gd name="T5" fmla="*/ 1 h 1"/>
              <a:gd name="T6" fmla="*/ 2 w 2"/>
              <a:gd name="T7" fmla="*/ 0 h 1"/>
              <a:gd name="T8" fmla="*/ 2 w 2"/>
              <a:gd name="T9" fmla="*/ 0 h 1"/>
              <a:gd name="T10" fmla="*/ 2 w 2"/>
              <a:gd name="T11" fmla="*/ 0 h 1"/>
              <a:gd name="T12" fmla="*/ 2 w 2"/>
              <a:gd name="T13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1" y="0"/>
                  <a:pt x="1" y="1"/>
                </a:cubicBezTo>
                <a:cubicBezTo>
                  <a:pt x="1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1" name="Freeform 1844"/>
          <p:cNvSpPr>
            <a:spLocks/>
          </p:cNvSpPr>
          <p:nvPr userDrawn="1"/>
        </p:nvSpPr>
        <p:spPr bwMode="auto">
          <a:xfrm>
            <a:off x="228547" y="702383"/>
            <a:ext cx="72173" cy="91726"/>
          </a:xfrm>
          <a:custGeom>
            <a:avLst/>
            <a:gdLst>
              <a:gd name="T0" fmla="*/ 9 w 10"/>
              <a:gd name="T1" fmla="*/ 0 h 13"/>
              <a:gd name="T2" fmla="*/ 0 w 10"/>
              <a:gd name="T3" fmla="*/ 10 h 13"/>
              <a:gd name="T4" fmla="*/ 1 w 10"/>
              <a:gd name="T5" fmla="*/ 13 h 13"/>
              <a:gd name="T6" fmla="*/ 10 w 10"/>
              <a:gd name="T7" fmla="*/ 1 h 13"/>
              <a:gd name="T8" fmla="*/ 9 w 10"/>
              <a:gd name="T9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13">
                <a:moveTo>
                  <a:pt x="9" y="0"/>
                </a:moveTo>
                <a:cubicBezTo>
                  <a:pt x="4" y="1"/>
                  <a:pt x="0" y="5"/>
                  <a:pt x="0" y="10"/>
                </a:cubicBezTo>
                <a:cubicBezTo>
                  <a:pt x="0" y="11"/>
                  <a:pt x="0" y="12"/>
                  <a:pt x="1" y="13"/>
                </a:cubicBezTo>
                <a:cubicBezTo>
                  <a:pt x="2" y="8"/>
                  <a:pt x="5" y="3"/>
                  <a:pt x="10" y="1"/>
                </a:cubicBezTo>
                <a:cubicBezTo>
                  <a:pt x="10" y="0"/>
                  <a:pt x="9" y="0"/>
                  <a:pt x="9" y="0"/>
                </a:cubicBezTo>
              </a:path>
            </a:pathLst>
          </a:custGeom>
          <a:solidFill>
            <a:srgbClr val="961C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2" name="Freeform 1845"/>
          <p:cNvSpPr>
            <a:spLocks/>
          </p:cNvSpPr>
          <p:nvPr userDrawn="1"/>
        </p:nvSpPr>
        <p:spPr bwMode="auto">
          <a:xfrm>
            <a:off x="300720" y="702383"/>
            <a:ext cx="42101" cy="56219"/>
          </a:xfrm>
          <a:custGeom>
            <a:avLst/>
            <a:gdLst>
              <a:gd name="T0" fmla="*/ 1 w 6"/>
              <a:gd name="T1" fmla="*/ 0 h 8"/>
              <a:gd name="T2" fmla="*/ 1 w 6"/>
              <a:gd name="T3" fmla="*/ 0 h 8"/>
              <a:gd name="T4" fmla="*/ 0 w 6"/>
              <a:gd name="T5" fmla="*/ 1 h 8"/>
              <a:gd name="T6" fmla="*/ 4 w 6"/>
              <a:gd name="T7" fmla="*/ 8 h 8"/>
              <a:gd name="T8" fmla="*/ 4 w 6"/>
              <a:gd name="T9" fmla="*/ 8 h 8"/>
              <a:gd name="T10" fmla="*/ 6 w 6"/>
              <a:gd name="T11" fmla="*/ 7 h 8"/>
              <a:gd name="T12" fmla="*/ 5 w 6"/>
              <a:gd name="T13" fmla="*/ 1 h 8"/>
              <a:gd name="T14" fmla="*/ 1 w 6"/>
              <a:gd name="T1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" h="8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1"/>
                </a:cubicBezTo>
                <a:cubicBezTo>
                  <a:pt x="2" y="3"/>
                  <a:pt x="3" y="5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5" y="7"/>
                  <a:pt x="6" y="7"/>
                  <a:pt x="6" y="7"/>
                </a:cubicBezTo>
                <a:cubicBezTo>
                  <a:pt x="5" y="5"/>
                  <a:pt x="5" y="3"/>
                  <a:pt x="5" y="1"/>
                </a:cubicBezTo>
                <a:cubicBezTo>
                  <a:pt x="4" y="0"/>
                  <a:pt x="3" y="0"/>
                  <a:pt x="1" y="0"/>
                </a:cubicBezTo>
              </a:path>
            </a:pathLst>
          </a:custGeom>
          <a:solidFill>
            <a:srgbClr val="8912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3" name="Freeform 1846"/>
          <p:cNvSpPr>
            <a:spLocks/>
          </p:cNvSpPr>
          <p:nvPr userDrawn="1"/>
        </p:nvSpPr>
        <p:spPr bwMode="auto">
          <a:xfrm>
            <a:off x="234561" y="711260"/>
            <a:ext cx="93223" cy="144987"/>
          </a:xfrm>
          <a:custGeom>
            <a:avLst/>
            <a:gdLst>
              <a:gd name="T0" fmla="*/ 9 w 13"/>
              <a:gd name="T1" fmla="*/ 0 h 21"/>
              <a:gd name="T2" fmla="*/ 0 w 13"/>
              <a:gd name="T3" fmla="*/ 12 h 21"/>
              <a:gd name="T4" fmla="*/ 9 w 13"/>
              <a:gd name="T5" fmla="*/ 21 h 21"/>
              <a:gd name="T6" fmla="*/ 8 w 13"/>
              <a:gd name="T7" fmla="*/ 19 h 21"/>
              <a:gd name="T8" fmla="*/ 13 w 13"/>
              <a:gd name="T9" fmla="*/ 7 h 21"/>
              <a:gd name="T10" fmla="*/ 9 w 13"/>
              <a:gd name="T11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" h="21">
                <a:moveTo>
                  <a:pt x="9" y="0"/>
                </a:moveTo>
                <a:cubicBezTo>
                  <a:pt x="4" y="2"/>
                  <a:pt x="1" y="7"/>
                  <a:pt x="0" y="12"/>
                </a:cubicBezTo>
                <a:cubicBezTo>
                  <a:pt x="1" y="17"/>
                  <a:pt x="4" y="20"/>
                  <a:pt x="9" y="21"/>
                </a:cubicBezTo>
                <a:cubicBezTo>
                  <a:pt x="9" y="20"/>
                  <a:pt x="9" y="20"/>
                  <a:pt x="8" y="19"/>
                </a:cubicBezTo>
                <a:cubicBezTo>
                  <a:pt x="6" y="14"/>
                  <a:pt x="8" y="9"/>
                  <a:pt x="13" y="7"/>
                </a:cubicBezTo>
                <a:cubicBezTo>
                  <a:pt x="12" y="4"/>
                  <a:pt x="11" y="2"/>
                  <a:pt x="9" y="0"/>
                </a:cubicBezTo>
              </a:path>
            </a:pathLst>
          </a:custGeom>
          <a:solidFill>
            <a:srgbClr val="8810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4" name="Freeform 1847"/>
          <p:cNvSpPr>
            <a:spLocks/>
          </p:cNvSpPr>
          <p:nvPr userDrawn="1"/>
        </p:nvSpPr>
        <p:spPr bwMode="auto">
          <a:xfrm>
            <a:off x="333799" y="711260"/>
            <a:ext cx="51122" cy="47342"/>
          </a:xfrm>
          <a:custGeom>
            <a:avLst/>
            <a:gdLst>
              <a:gd name="T0" fmla="*/ 0 w 7"/>
              <a:gd name="T1" fmla="*/ 0 h 7"/>
              <a:gd name="T2" fmla="*/ 1 w 7"/>
              <a:gd name="T3" fmla="*/ 6 h 7"/>
              <a:gd name="T4" fmla="*/ 3 w 7"/>
              <a:gd name="T5" fmla="*/ 6 h 7"/>
              <a:gd name="T6" fmla="*/ 7 w 7"/>
              <a:gd name="T7" fmla="*/ 7 h 7"/>
              <a:gd name="T8" fmla="*/ 0 w 7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7">
                <a:moveTo>
                  <a:pt x="0" y="0"/>
                </a:moveTo>
                <a:cubicBezTo>
                  <a:pt x="0" y="2"/>
                  <a:pt x="0" y="4"/>
                  <a:pt x="1" y="6"/>
                </a:cubicBezTo>
                <a:cubicBezTo>
                  <a:pt x="2" y="6"/>
                  <a:pt x="2" y="6"/>
                  <a:pt x="3" y="6"/>
                </a:cubicBezTo>
                <a:cubicBezTo>
                  <a:pt x="4" y="6"/>
                  <a:pt x="5" y="6"/>
                  <a:pt x="7" y="7"/>
                </a:cubicBezTo>
                <a:cubicBezTo>
                  <a:pt x="6" y="4"/>
                  <a:pt x="3" y="1"/>
                  <a:pt x="0" y="0"/>
                </a:cubicBezTo>
              </a:path>
            </a:pathLst>
          </a:custGeom>
          <a:solidFill>
            <a:srgbClr val="6105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5" name="Freeform 1852"/>
          <p:cNvSpPr>
            <a:spLocks/>
          </p:cNvSpPr>
          <p:nvPr userDrawn="1"/>
        </p:nvSpPr>
        <p:spPr bwMode="auto">
          <a:xfrm>
            <a:off x="0" y="717177"/>
            <a:ext cx="36087" cy="127233"/>
          </a:xfrm>
          <a:custGeom>
            <a:avLst/>
            <a:gdLst>
              <a:gd name="T0" fmla="*/ 0 w 5"/>
              <a:gd name="T1" fmla="*/ 0 h 18"/>
              <a:gd name="T2" fmla="*/ 0 w 5"/>
              <a:gd name="T3" fmla="*/ 18 h 18"/>
              <a:gd name="T4" fmla="*/ 5 w 5"/>
              <a:gd name="T5" fmla="*/ 9 h 18"/>
              <a:gd name="T6" fmla="*/ 0 w 5"/>
              <a:gd name="T7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18">
                <a:moveTo>
                  <a:pt x="0" y="0"/>
                </a:moveTo>
                <a:cubicBezTo>
                  <a:pt x="0" y="18"/>
                  <a:pt x="0" y="18"/>
                  <a:pt x="0" y="18"/>
                </a:cubicBezTo>
                <a:cubicBezTo>
                  <a:pt x="3" y="16"/>
                  <a:pt x="5" y="12"/>
                  <a:pt x="5" y="9"/>
                </a:cubicBezTo>
                <a:cubicBezTo>
                  <a:pt x="5" y="5"/>
                  <a:pt x="3" y="2"/>
                  <a:pt x="0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6" name="Freeform 1856"/>
          <p:cNvSpPr>
            <a:spLocks/>
          </p:cNvSpPr>
          <p:nvPr userDrawn="1"/>
        </p:nvSpPr>
        <p:spPr bwMode="auto">
          <a:xfrm>
            <a:off x="932230" y="702383"/>
            <a:ext cx="150360" cy="147945"/>
          </a:xfrm>
          <a:custGeom>
            <a:avLst/>
            <a:gdLst>
              <a:gd name="T0" fmla="*/ 10 w 21"/>
              <a:gd name="T1" fmla="*/ 0 h 21"/>
              <a:gd name="T2" fmla="*/ 0 w 21"/>
              <a:gd name="T3" fmla="*/ 11 h 21"/>
              <a:gd name="T4" fmla="*/ 8 w 21"/>
              <a:gd name="T5" fmla="*/ 21 h 21"/>
              <a:gd name="T6" fmla="*/ 14 w 21"/>
              <a:gd name="T7" fmla="*/ 15 h 21"/>
              <a:gd name="T8" fmla="*/ 17 w 21"/>
              <a:gd name="T9" fmla="*/ 14 h 21"/>
              <a:gd name="T10" fmla="*/ 20 w 21"/>
              <a:gd name="T11" fmla="*/ 15 h 21"/>
              <a:gd name="T12" fmla="*/ 21 w 21"/>
              <a:gd name="T13" fmla="*/ 11 h 21"/>
              <a:gd name="T14" fmla="*/ 10 w 21"/>
              <a:gd name="T1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1" h="21">
                <a:moveTo>
                  <a:pt x="10" y="0"/>
                </a:moveTo>
                <a:cubicBezTo>
                  <a:pt x="4" y="0"/>
                  <a:pt x="0" y="5"/>
                  <a:pt x="0" y="11"/>
                </a:cubicBezTo>
                <a:cubicBezTo>
                  <a:pt x="0" y="16"/>
                  <a:pt x="3" y="20"/>
                  <a:pt x="8" y="21"/>
                </a:cubicBezTo>
                <a:cubicBezTo>
                  <a:pt x="9" y="18"/>
                  <a:pt x="11" y="16"/>
                  <a:pt x="14" y="15"/>
                </a:cubicBezTo>
                <a:cubicBezTo>
                  <a:pt x="15" y="14"/>
                  <a:pt x="16" y="14"/>
                  <a:pt x="17" y="14"/>
                </a:cubicBezTo>
                <a:cubicBezTo>
                  <a:pt x="18" y="14"/>
                  <a:pt x="19" y="14"/>
                  <a:pt x="20" y="15"/>
                </a:cubicBezTo>
                <a:cubicBezTo>
                  <a:pt x="21" y="13"/>
                  <a:pt x="21" y="12"/>
                  <a:pt x="21" y="11"/>
                </a:cubicBezTo>
                <a:cubicBezTo>
                  <a:pt x="21" y="5"/>
                  <a:pt x="16" y="0"/>
                  <a:pt x="10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7" name="Freeform 1879"/>
          <p:cNvSpPr>
            <a:spLocks/>
          </p:cNvSpPr>
          <p:nvPr userDrawn="1"/>
        </p:nvSpPr>
        <p:spPr bwMode="auto">
          <a:xfrm>
            <a:off x="1395338" y="717177"/>
            <a:ext cx="27064" cy="62137"/>
          </a:xfrm>
          <a:custGeom>
            <a:avLst/>
            <a:gdLst>
              <a:gd name="T0" fmla="*/ 0 w 4"/>
              <a:gd name="T1" fmla="*/ 0 h 9"/>
              <a:gd name="T2" fmla="*/ 0 w 4"/>
              <a:gd name="T3" fmla="*/ 1 h 9"/>
              <a:gd name="T4" fmla="*/ 0 w 4"/>
              <a:gd name="T5" fmla="*/ 8 h 9"/>
              <a:gd name="T6" fmla="*/ 0 w 4"/>
              <a:gd name="T7" fmla="*/ 9 h 9"/>
              <a:gd name="T8" fmla="*/ 4 w 4"/>
              <a:gd name="T9" fmla="*/ 8 h 9"/>
              <a:gd name="T10" fmla="*/ 0 w 4"/>
              <a:gd name="T1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9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1" y="3"/>
                  <a:pt x="1" y="6"/>
                  <a:pt x="0" y="8"/>
                </a:cubicBezTo>
                <a:cubicBezTo>
                  <a:pt x="0" y="8"/>
                  <a:pt x="0" y="8"/>
                  <a:pt x="0" y="9"/>
                </a:cubicBezTo>
                <a:cubicBezTo>
                  <a:pt x="1" y="8"/>
                  <a:pt x="3" y="8"/>
                  <a:pt x="4" y="8"/>
                </a:cubicBezTo>
                <a:cubicBezTo>
                  <a:pt x="4" y="5"/>
                  <a:pt x="2" y="2"/>
                  <a:pt x="0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8" name="Freeform 1880"/>
          <p:cNvSpPr>
            <a:spLocks noEditPoints="1"/>
          </p:cNvSpPr>
          <p:nvPr userDrawn="1"/>
        </p:nvSpPr>
        <p:spPr bwMode="auto">
          <a:xfrm>
            <a:off x="1281065" y="752684"/>
            <a:ext cx="114273" cy="82849"/>
          </a:xfrm>
          <a:custGeom>
            <a:avLst/>
            <a:gdLst>
              <a:gd name="T0" fmla="*/ 16 w 16"/>
              <a:gd name="T1" fmla="*/ 3 h 12"/>
              <a:gd name="T2" fmla="*/ 15 w 16"/>
              <a:gd name="T3" fmla="*/ 4 h 12"/>
              <a:gd name="T4" fmla="*/ 16 w 16"/>
              <a:gd name="T5" fmla="*/ 4 h 12"/>
              <a:gd name="T6" fmla="*/ 16 w 16"/>
              <a:gd name="T7" fmla="*/ 3 h 12"/>
              <a:gd name="T8" fmla="*/ 1 w 16"/>
              <a:gd name="T9" fmla="*/ 0 h 12"/>
              <a:gd name="T10" fmla="*/ 0 w 16"/>
              <a:gd name="T11" fmla="*/ 4 h 12"/>
              <a:gd name="T12" fmla="*/ 5 w 16"/>
              <a:gd name="T13" fmla="*/ 12 h 12"/>
              <a:gd name="T14" fmla="*/ 9 w 16"/>
              <a:gd name="T15" fmla="*/ 7 h 12"/>
              <a:gd name="T16" fmla="*/ 9 w 16"/>
              <a:gd name="T17" fmla="*/ 7 h 12"/>
              <a:gd name="T18" fmla="*/ 1 w 16"/>
              <a:gd name="T19" fmla="*/ 2 h 12"/>
              <a:gd name="T20" fmla="*/ 1 w 16"/>
              <a:gd name="T21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" h="12">
                <a:moveTo>
                  <a:pt x="16" y="3"/>
                </a:moveTo>
                <a:cubicBezTo>
                  <a:pt x="16" y="3"/>
                  <a:pt x="16" y="4"/>
                  <a:pt x="15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3"/>
                  <a:pt x="16" y="3"/>
                  <a:pt x="16" y="3"/>
                </a:cubicBezTo>
                <a:moveTo>
                  <a:pt x="1" y="0"/>
                </a:moveTo>
                <a:cubicBezTo>
                  <a:pt x="0" y="1"/>
                  <a:pt x="0" y="2"/>
                  <a:pt x="0" y="4"/>
                </a:cubicBezTo>
                <a:cubicBezTo>
                  <a:pt x="0" y="8"/>
                  <a:pt x="2" y="11"/>
                  <a:pt x="5" y="12"/>
                </a:cubicBezTo>
                <a:cubicBezTo>
                  <a:pt x="6" y="11"/>
                  <a:pt x="7" y="9"/>
                  <a:pt x="9" y="7"/>
                </a:cubicBezTo>
                <a:cubicBezTo>
                  <a:pt x="9" y="7"/>
                  <a:pt x="9" y="7"/>
                  <a:pt x="9" y="7"/>
                </a:cubicBezTo>
                <a:cubicBezTo>
                  <a:pt x="6" y="7"/>
                  <a:pt x="3" y="5"/>
                  <a:pt x="1" y="2"/>
                </a:cubicBezTo>
                <a:cubicBezTo>
                  <a:pt x="1" y="2"/>
                  <a:pt x="1" y="1"/>
                  <a:pt x="1" y="0"/>
                </a:cubicBezTo>
              </a:path>
            </a:pathLst>
          </a:custGeom>
          <a:solidFill>
            <a:srgbClr val="961C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9" name="Freeform 1881"/>
          <p:cNvSpPr>
            <a:spLocks/>
          </p:cNvSpPr>
          <p:nvPr userDrawn="1"/>
        </p:nvSpPr>
        <p:spPr bwMode="auto">
          <a:xfrm>
            <a:off x="1395338" y="773396"/>
            <a:ext cx="27064" cy="62137"/>
          </a:xfrm>
          <a:custGeom>
            <a:avLst/>
            <a:gdLst>
              <a:gd name="T0" fmla="*/ 4 w 4"/>
              <a:gd name="T1" fmla="*/ 0 h 9"/>
              <a:gd name="T2" fmla="*/ 0 w 4"/>
              <a:gd name="T3" fmla="*/ 1 h 9"/>
              <a:gd name="T4" fmla="*/ 0 w 4"/>
              <a:gd name="T5" fmla="*/ 5 h 9"/>
              <a:gd name="T6" fmla="*/ 0 w 4"/>
              <a:gd name="T7" fmla="*/ 9 h 9"/>
              <a:gd name="T8" fmla="*/ 4 w 4"/>
              <a:gd name="T9" fmla="*/ 1 h 9"/>
              <a:gd name="T10" fmla="*/ 4 w 4"/>
              <a:gd name="T1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9">
                <a:moveTo>
                  <a:pt x="4" y="0"/>
                </a:moveTo>
                <a:cubicBezTo>
                  <a:pt x="3" y="0"/>
                  <a:pt x="1" y="0"/>
                  <a:pt x="0" y="1"/>
                </a:cubicBezTo>
                <a:cubicBezTo>
                  <a:pt x="0" y="2"/>
                  <a:pt x="0" y="3"/>
                  <a:pt x="0" y="5"/>
                </a:cubicBezTo>
                <a:cubicBezTo>
                  <a:pt x="0" y="6"/>
                  <a:pt x="0" y="8"/>
                  <a:pt x="0" y="9"/>
                </a:cubicBezTo>
                <a:cubicBezTo>
                  <a:pt x="3" y="7"/>
                  <a:pt x="4" y="4"/>
                  <a:pt x="4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rgbClr val="8912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0" name="Freeform 1882"/>
          <p:cNvSpPr>
            <a:spLocks/>
          </p:cNvSpPr>
          <p:nvPr userDrawn="1"/>
        </p:nvSpPr>
        <p:spPr bwMode="auto">
          <a:xfrm>
            <a:off x="1317152" y="779314"/>
            <a:ext cx="78187" cy="71013"/>
          </a:xfrm>
          <a:custGeom>
            <a:avLst/>
            <a:gdLst>
              <a:gd name="T0" fmla="*/ 11 w 11"/>
              <a:gd name="T1" fmla="*/ 0 h 10"/>
              <a:gd name="T2" fmla="*/ 10 w 11"/>
              <a:gd name="T3" fmla="*/ 0 h 10"/>
              <a:gd name="T4" fmla="*/ 7 w 11"/>
              <a:gd name="T5" fmla="*/ 3 h 10"/>
              <a:gd name="T6" fmla="*/ 4 w 11"/>
              <a:gd name="T7" fmla="*/ 3 h 10"/>
              <a:gd name="T8" fmla="*/ 0 w 11"/>
              <a:gd name="T9" fmla="*/ 8 h 10"/>
              <a:gd name="T10" fmla="*/ 5 w 11"/>
              <a:gd name="T11" fmla="*/ 10 h 10"/>
              <a:gd name="T12" fmla="*/ 5 w 11"/>
              <a:gd name="T13" fmla="*/ 10 h 10"/>
              <a:gd name="T14" fmla="*/ 11 w 11"/>
              <a:gd name="T15" fmla="*/ 8 h 10"/>
              <a:gd name="T16" fmla="*/ 11 w 11"/>
              <a:gd name="T17" fmla="*/ 4 h 10"/>
              <a:gd name="T18" fmla="*/ 11 w 11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" h="10">
                <a:moveTo>
                  <a:pt x="11" y="0"/>
                </a:moveTo>
                <a:cubicBezTo>
                  <a:pt x="11" y="0"/>
                  <a:pt x="11" y="0"/>
                  <a:pt x="10" y="0"/>
                </a:cubicBezTo>
                <a:cubicBezTo>
                  <a:pt x="9" y="1"/>
                  <a:pt x="8" y="2"/>
                  <a:pt x="7" y="3"/>
                </a:cubicBezTo>
                <a:cubicBezTo>
                  <a:pt x="6" y="3"/>
                  <a:pt x="5" y="3"/>
                  <a:pt x="4" y="3"/>
                </a:cubicBezTo>
                <a:cubicBezTo>
                  <a:pt x="2" y="5"/>
                  <a:pt x="1" y="7"/>
                  <a:pt x="0" y="8"/>
                </a:cubicBezTo>
                <a:cubicBezTo>
                  <a:pt x="1" y="9"/>
                  <a:pt x="3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7" y="10"/>
                  <a:pt x="9" y="9"/>
                  <a:pt x="11" y="8"/>
                </a:cubicBezTo>
                <a:cubicBezTo>
                  <a:pt x="11" y="7"/>
                  <a:pt x="11" y="5"/>
                  <a:pt x="11" y="4"/>
                </a:cubicBezTo>
                <a:cubicBezTo>
                  <a:pt x="11" y="2"/>
                  <a:pt x="11" y="1"/>
                  <a:pt x="11" y="0"/>
                </a:cubicBezTo>
              </a:path>
            </a:pathLst>
          </a:custGeom>
          <a:solidFill>
            <a:srgbClr val="8810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1" name="Freeform 1911"/>
          <p:cNvSpPr>
            <a:spLocks/>
          </p:cNvSpPr>
          <p:nvPr userDrawn="1"/>
        </p:nvSpPr>
        <p:spPr bwMode="auto">
          <a:xfrm>
            <a:off x="1672001" y="717177"/>
            <a:ext cx="9021" cy="0"/>
          </a:xfrm>
          <a:custGeom>
            <a:avLst/>
            <a:gdLst>
              <a:gd name="T0" fmla="*/ 1 w 1"/>
              <a:gd name="T1" fmla="*/ 0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2" name="Freeform 1912"/>
          <p:cNvSpPr>
            <a:spLocks/>
          </p:cNvSpPr>
          <p:nvPr userDrawn="1"/>
        </p:nvSpPr>
        <p:spPr bwMode="auto">
          <a:xfrm>
            <a:off x="1672001" y="711260"/>
            <a:ext cx="99237" cy="109480"/>
          </a:xfrm>
          <a:custGeom>
            <a:avLst/>
            <a:gdLst>
              <a:gd name="T0" fmla="*/ 4 w 14"/>
              <a:gd name="T1" fmla="*/ 0 h 16"/>
              <a:gd name="T2" fmla="*/ 1 w 14"/>
              <a:gd name="T3" fmla="*/ 1 h 16"/>
              <a:gd name="T4" fmla="*/ 0 w 14"/>
              <a:gd name="T5" fmla="*/ 1 h 16"/>
              <a:gd name="T6" fmla="*/ 1 w 14"/>
              <a:gd name="T7" fmla="*/ 2 h 16"/>
              <a:gd name="T8" fmla="*/ 9 w 14"/>
              <a:gd name="T9" fmla="*/ 15 h 16"/>
              <a:gd name="T10" fmla="*/ 12 w 14"/>
              <a:gd name="T11" fmla="*/ 16 h 16"/>
              <a:gd name="T12" fmla="*/ 14 w 14"/>
              <a:gd name="T13" fmla="*/ 10 h 16"/>
              <a:gd name="T14" fmla="*/ 12 w 14"/>
              <a:gd name="T15" fmla="*/ 7 h 16"/>
              <a:gd name="T16" fmla="*/ 11 w 14"/>
              <a:gd name="T17" fmla="*/ 3 h 16"/>
              <a:gd name="T18" fmla="*/ 5 w 14"/>
              <a:gd name="T19" fmla="*/ 0 h 16"/>
              <a:gd name="T20" fmla="*/ 4 w 14"/>
              <a:gd name="T21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4" h="16">
                <a:moveTo>
                  <a:pt x="4" y="0"/>
                </a:moveTo>
                <a:cubicBezTo>
                  <a:pt x="3" y="0"/>
                  <a:pt x="2" y="0"/>
                  <a:pt x="1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7" y="4"/>
                  <a:pt x="10" y="10"/>
                  <a:pt x="9" y="15"/>
                </a:cubicBezTo>
                <a:cubicBezTo>
                  <a:pt x="10" y="15"/>
                  <a:pt x="11" y="15"/>
                  <a:pt x="12" y="16"/>
                </a:cubicBezTo>
                <a:cubicBezTo>
                  <a:pt x="13" y="14"/>
                  <a:pt x="14" y="12"/>
                  <a:pt x="14" y="10"/>
                </a:cubicBezTo>
                <a:cubicBezTo>
                  <a:pt x="13" y="9"/>
                  <a:pt x="13" y="8"/>
                  <a:pt x="12" y="7"/>
                </a:cubicBezTo>
                <a:cubicBezTo>
                  <a:pt x="12" y="6"/>
                  <a:pt x="11" y="4"/>
                  <a:pt x="11" y="3"/>
                </a:cubicBezTo>
                <a:cubicBezTo>
                  <a:pt x="10" y="1"/>
                  <a:pt x="7" y="0"/>
                  <a:pt x="5" y="0"/>
                </a:cubicBezTo>
                <a:cubicBezTo>
                  <a:pt x="5" y="0"/>
                  <a:pt x="5" y="0"/>
                  <a:pt x="4" y="0"/>
                </a:cubicBezTo>
              </a:path>
            </a:pathLst>
          </a:custGeom>
          <a:solidFill>
            <a:srgbClr val="961C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3" name="Freeform 1913"/>
          <p:cNvSpPr>
            <a:spLocks/>
          </p:cNvSpPr>
          <p:nvPr userDrawn="1"/>
        </p:nvSpPr>
        <p:spPr bwMode="auto">
          <a:xfrm>
            <a:off x="1750188" y="731972"/>
            <a:ext cx="21051" cy="47342"/>
          </a:xfrm>
          <a:custGeom>
            <a:avLst/>
            <a:gdLst>
              <a:gd name="T0" fmla="*/ 0 w 3"/>
              <a:gd name="T1" fmla="*/ 0 h 7"/>
              <a:gd name="T2" fmla="*/ 1 w 3"/>
              <a:gd name="T3" fmla="*/ 4 h 7"/>
              <a:gd name="T4" fmla="*/ 3 w 3"/>
              <a:gd name="T5" fmla="*/ 7 h 7"/>
              <a:gd name="T6" fmla="*/ 3 w 3"/>
              <a:gd name="T7" fmla="*/ 7 h 7"/>
              <a:gd name="T8" fmla="*/ 0 w 3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7">
                <a:moveTo>
                  <a:pt x="0" y="0"/>
                </a:moveTo>
                <a:cubicBezTo>
                  <a:pt x="0" y="1"/>
                  <a:pt x="1" y="3"/>
                  <a:pt x="1" y="4"/>
                </a:cubicBezTo>
                <a:cubicBezTo>
                  <a:pt x="2" y="5"/>
                  <a:pt x="2" y="6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4"/>
                  <a:pt x="2" y="2"/>
                  <a:pt x="0" y="0"/>
                </a:cubicBezTo>
              </a:path>
            </a:pathLst>
          </a:custGeom>
          <a:solidFill>
            <a:srgbClr val="8810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4" name="Freeform 1914"/>
          <p:cNvSpPr>
            <a:spLocks/>
          </p:cNvSpPr>
          <p:nvPr userDrawn="1"/>
        </p:nvSpPr>
        <p:spPr bwMode="auto">
          <a:xfrm>
            <a:off x="1723123" y="814821"/>
            <a:ext cx="36087" cy="29589"/>
          </a:xfrm>
          <a:custGeom>
            <a:avLst/>
            <a:gdLst>
              <a:gd name="T0" fmla="*/ 2 w 5"/>
              <a:gd name="T1" fmla="*/ 0 h 4"/>
              <a:gd name="T2" fmla="*/ 1 w 5"/>
              <a:gd name="T3" fmla="*/ 3 h 4"/>
              <a:gd name="T4" fmla="*/ 0 w 5"/>
              <a:gd name="T5" fmla="*/ 4 h 4"/>
              <a:gd name="T6" fmla="*/ 5 w 5"/>
              <a:gd name="T7" fmla="*/ 1 h 4"/>
              <a:gd name="T8" fmla="*/ 2 w 5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4">
                <a:moveTo>
                  <a:pt x="2" y="0"/>
                </a:moveTo>
                <a:cubicBezTo>
                  <a:pt x="2" y="1"/>
                  <a:pt x="1" y="2"/>
                  <a:pt x="1" y="3"/>
                </a:cubicBezTo>
                <a:cubicBezTo>
                  <a:pt x="1" y="3"/>
                  <a:pt x="1" y="3"/>
                  <a:pt x="0" y="4"/>
                </a:cubicBezTo>
                <a:cubicBezTo>
                  <a:pt x="2" y="3"/>
                  <a:pt x="4" y="2"/>
                  <a:pt x="5" y="1"/>
                </a:cubicBezTo>
                <a:cubicBezTo>
                  <a:pt x="4" y="0"/>
                  <a:pt x="3" y="0"/>
                  <a:pt x="2" y="0"/>
                </a:cubicBezTo>
              </a:path>
            </a:pathLst>
          </a:custGeom>
          <a:solidFill>
            <a:srgbClr val="860D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5" name="Freeform 1915"/>
          <p:cNvSpPr>
            <a:spLocks/>
          </p:cNvSpPr>
          <p:nvPr userDrawn="1"/>
        </p:nvSpPr>
        <p:spPr bwMode="auto">
          <a:xfrm>
            <a:off x="1635915" y="717177"/>
            <a:ext cx="36087" cy="91726"/>
          </a:xfrm>
          <a:custGeom>
            <a:avLst/>
            <a:gdLst>
              <a:gd name="T0" fmla="*/ 5 w 5"/>
              <a:gd name="T1" fmla="*/ 0 h 13"/>
              <a:gd name="T2" fmla="*/ 0 w 5"/>
              <a:gd name="T3" fmla="*/ 8 h 13"/>
              <a:gd name="T4" fmla="*/ 1 w 5"/>
              <a:gd name="T5" fmla="*/ 13 h 13"/>
              <a:gd name="T6" fmla="*/ 1 w 5"/>
              <a:gd name="T7" fmla="*/ 12 h 13"/>
              <a:gd name="T8" fmla="*/ 5 w 5"/>
              <a:gd name="T9" fmla="*/ 0 h 13"/>
              <a:gd name="T10" fmla="*/ 5 w 5"/>
              <a:gd name="T11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13">
                <a:moveTo>
                  <a:pt x="5" y="0"/>
                </a:moveTo>
                <a:cubicBezTo>
                  <a:pt x="2" y="2"/>
                  <a:pt x="0" y="5"/>
                  <a:pt x="0" y="8"/>
                </a:cubicBezTo>
                <a:cubicBezTo>
                  <a:pt x="0" y="10"/>
                  <a:pt x="0" y="12"/>
                  <a:pt x="1" y="13"/>
                </a:cubicBezTo>
                <a:cubicBezTo>
                  <a:pt x="1" y="13"/>
                  <a:pt x="1" y="12"/>
                  <a:pt x="1" y="12"/>
                </a:cubicBezTo>
                <a:cubicBezTo>
                  <a:pt x="1" y="8"/>
                  <a:pt x="3" y="4"/>
                  <a:pt x="5" y="0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rgbClr val="6B09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6" name="Freeform 1916"/>
          <p:cNvSpPr>
            <a:spLocks/>
          </p:cNvSpPr>
          <p:nvPr userDrawn="1"/>
        </p:nvSpPr>
        <p:spPr bwMode="auto">
          <a:xfrm>
            <a:off x="1644936" y="717177"/>
            <a:ext cx="99237" cy="118356"/>
          </a:xfrm>
          <a:custGeom>
            <a:avLst/>
            <a:gdLst>
              <a:gd name="T0" fmla="*/ 4 w 14"/>
              <a:gd name="T1" fmla="*/ 0 h 17"/>
              <a:gd name="T2" fmla="*/ 0 w 14"/>
              <a:gd name="T3" fmla="*/ 12 h 17"/>
              <a:gd name="T4" fmla="*/ 0 w 14"/>
              <a:gd name="T5" fmla="*/ 13 h 17"/>
              <a:gd name="T6" fmla="*/ 4 w 14"/>
              <a:gd name="T7" fmla="*/ 17 h 17"/>
              <a:gd name="T8" fmla="*/ 12 w 14"/>
              <a:gd name="T9" fmla="*/ 14 h 17"/>
              <a:gd name="T10" fmla="*/ 13 w 14"/>
              <a:gd name="T11" fmla="*/ 14 h 17"/>
              <a:gd name="T12" fmla="*/ 5 w 14"/>
              <a:gd name="T13" fmla="*/ 1 h 17"/>
              <a:gd name="T14" fmla="*/ 4 w 14"/>
              <a:gd name="T15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" h="17">
                <a:moveTo>
                  <a:pt x="4" y="0"/>
                </a:moveTo>
                <a:cubicBezTo>
                  <a:pt x="2" y="4"/>
                  <a:pt x="0" y="8"/>
                  <a:pt x="0" y="12"/>
                </a:cubicBezTo>
                <a:cubicBezTo>
                  <a:pt x="0" y="12"/>
                  <a:pt x="0" y="13"/>
                  <a:pt x="0" y="13"/>
                </a:cubicBezTo>
                <a:cubicBezTo>
                  <a:pt x="1" y="15"/>
                  <a:pt x="2" y="16"/>
                  <a:pt x="4" y="17"/>
                </a:cubicBezTo>
                <a:cubicBezTo>
                  <a:pt x="6" y="15"/>
                  <a:pt x="9" y="14"/>
                  <a:pt x="12" y="14"/>
                </a:cubicBezTo>
                <a:cubicBezTo>
                  <a:pt x="12" y="14"/>
                  <a:pt x="13" y="14"/>
                  <a:pt x="13" y="14"/>
                </a:cubicBezTo>
                <a:cubicBezTo>
                  <a:pt x="14" y="9"/>
                  <a:pt x="11" y="3"/>
                  <a:pt x="5" y="1"/>
                </a:cubicBezTo>
                <a:cubicBezTo>
                  <a:pt x="5" y="1"/>
                  <a:pt x="5" y="1"/>
                  <a:pt x="4" y="0"/>
                </a:cubicBezTo>
              </a:path>
            </a:pathLst>
          </a:custGeom>
          <a:solidFill>
            <a:srgbClr val="6B08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7" name="Freeform 1917"/>
          <p:cNvSpPr>
            <a:spLocks/>
          </p:cNvSpPr>
          <p:nvPr userDrawn="1"/>
        </p:nvSpPr>
        <p:spPr bwMode="auto">
          <a:xfrm>
            <a:off x="1672001" y="814821"/>
            <a:ext cx="66158" cy="29589"/>
          </a:xfrm>
          <a:custGeom>
            <a:avLst/>
            <a:gdLst>
              <a:gd name="T0" fmla="*/ 8 w 9"/>
              <a:gd name="T1" fmla="*/ 0 h 4"/>
              <a:gd name="T2" fmla="*/ 0 w 9"/>
              <a:gd name="T3" fmla="*/ 3 h 4"/>
              <a:gd name="T4" fmla="*/ 4 w 9"/>
              <a:gd name="T5" fmla="*/ 4 h 4"/>
              <a:gd name="T6" fmla="*/ 5 w 9"/>
              <a:gd name="T7" fmla="*/ 4 h 4"/>
              <a:gd name="T8" fmla="*/ 7 w 9"/>
              <a:gd name="T9" fmla="*/ 4 h 4"/>
              <a:gd name="T10" fmla="*/ 8 w 9"/>
              <a:gd name="T11" fmla="*/ 3 h 4"/>
              <a:gd name="T12" fmla="*/ 9 w 9"/>
              <a:gd name="T13" fmla="*/ 0 h 4"/>
              <a:gd name="T14" fmla="*/ 8 w 9"/>
              <a:gd name="T1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4">
                <a:moveTo>
                  <a:pt x="8" y="0"/>
                </a:moveTo>
                <a:cubicBezTo>
                  <a:pt x="5" y="0"/>
                  <a:pt x="2" y="1"/>
                  <a:pt x="0" y="3"/>
                </a:cubicBezTo>
                <a:cubicBezTo>
                  <a:pt x="1" y="4"/>
                  <a:pt x="3" y="4"/>
                  <a:pt x="4" y="4"/>
                </a:cubicBezTo>
                <a:cubicBezTo>
                  <a:pt x="4" y="4"/>
                  <a:pt x="4" y="4"/>
                  <a:pt x="5" y="4"/>
                </a:cubicBezTo>
                <a:cubicBezTo>
                  <a:pt x="6" y="4"/>
                  <a:pt x="6" y="4"/>
                  <a:pt x="7" y="4"/>
                </a:cubicBezTo>
                <a:cubicBezTo>
                  <a:pt x="8" y="3"/>
                  <a:pt x="8" y="3"/>
                  <a:pt x="8" y="3"/>
                </a:cubicBezTo>
                <a:cubicBezTo>
                  <a:pt x="8" y="2"/>
                  <a:pt x="9" y="1"/>
                  <a:pt x="9" y="0"/>
                </a:cubicBezTo>
                <a:cubicBezTo>
                  <a:pt x="9" y="0"/>
                  <a:pt x="8" y="0"/>
                  <a:pt x="8" y="0"/>
                </a:cubicBezTo>
              </a:path>
            </a:pathLst>
          </a:custGeom>
          <a:solidFill>
            <a:srgbClr val="5F04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8" name="Freeform 1920"/>
          <p:cNvSpPr>
            <a:spLocks/>
          </p:cNvSpPr>
          <p:nvPr userDrawn="1"/>
        </p:nvSpPr>
        <p:spPr bwMode="auto">
          <a:xfrm>
            <a:off x="255612" y="368026"/>
            <a:ext cx="123295" cy="133151"/>
          </a:xfrm>
          <a:custGeom>
            <a:avLst/>
            <a:gdLst>
              <a:gd name="T0" fmla="*/ 7 w 17"/>
              <a:gd name="T1" fmla="*/ 0 h 19"/>
              <a:gd name="T2" fmla="*/ 5 w 17"/>
              <a:gd name="T3" fmla="*/ 0 h 19"/>
              <a:gd name="T4" fmla="*/ 0 w 17"/>
              <a:gd name="T5" fmla="*/ 15 h 19"/>
              <a:gd name="T6" fmla="*/ 7 w 17"/>
              <a:gd name="T7" fmla="*/ 19 h 19"/>
              <a:gd name="T8" fmla="*/ 7 w 17"/>
              <a:gd name="T9" fmla="*/ 19 h 19"/>
              <a:gd name="T10" fmla="*/ 16 w 17"/>
              <a:gd name="T11" fmla="*/ 10 h 19"/>
              <a:gd name="T12" fmla="*/ 7 w 17"/>
              <a:gd name="T13" fmla="*/ 0 h 19"/>
              <a:gd name="T14" fmla="*/ 7 w 17"/>
              <a:gd name="T15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" h="19">
                <a:moveTo>
                  <a:pt x="7" y="0"/>
                </a:moveTo>
                <a:cubicBezTo>
                  <a:pt x="7" y="0"/>
                  <a:pt x="6" y="0"/>
                  <a:pt x="5" y="0"/>
                </a:cubicBezTo>
                <a:cubicBezTo>
                  <a:pt x="6" y="6"/>
                  <a:pt x="4" y="12"/>
                  <a:pt x="0" y="15"/>
                </a:cubicBezTo>
                <a:cubicBezTo>
                  <a:pt x="2" y="17"/>
                  <a:pt x="4" y="19"/>
                  <a:pt x="7" y="19"/>
                </a:cubicBezTo>
                <a:cubicBezTo>
                  <a:pt x="7" y="19"/>
                  <a:pt x="7" y="19"/>
                  <a:pt x="7" y="19"/>
                </a:cubicBezTo>
                <a:cubicBezTo>
                  <a:pt x="12" y="19"/>
                  <a:pt x="16" y="15"/>
                  <a:pt x="16" y="10"/>
                </a:cubicBezTo>
                <a:cubicBezTo>
                  <a:pt x="17" y="4"/>
                  <a:pt x="13" y="0"/>
                  <a:pt x="7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9" name="Freeform 1921"/>
          <p:cNvSpPr>
            <a:spLocks/>
          </p:cNvSpPr>
          <p:nvPr userDrawn="1"/>
        </p:nvSpPr>
        <p:spPr bwMode="auto">
          <a:xfrm>
            <a:off x="243583" y="368026"/>
            <a:ext cx="57137" cy="103562"/>
          </a:xfrm>
          <a:custGeom>
            <a:avLst/>
            <a:gdLst>
              <a:gd name="T0" fmla="*/ 7 w 8"/>
              <a:gd name="T1" fmla="*/ 0 h 15"/>
              <a:gd name="T2" fmla="*/ 7 w 8"/>
              <a:gd name="T3" fmla="*/ 0 h 15"/>
              <a:gd name="T4" fmla="*/ 1 w 8"/>
              <a:gd name="T5" fmla="*/ 5 h 15"/>
              <a:gd name="T6" fmla="*/ 0 w 8"/>
              <a:gd name="T7" fmla="*/ 9 h 15"/>
              <a:gd name="T8" fmla="*/ 2 w 8"/>
              <a:gd name="T9" fmla="*/ 15 h 15"/>
              <a:gd name="T10" fmla="*/ 7 w 8"/>
              <a:gd name="T11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15">
                <a:moveTo>
                  <a:pt x="7" y="0"/>
                </a:moveTo>
                <a:cubicBezTo>
                  <a:pt x="7" y="0"/>
                  <a:pt x="7" y="0"/>
                  <a:pt x="7" y="0"/>
                </a:cubicBezTo>
                <a:cubicBezTo>
                  <a:pt x="5" y="2"/>
                  <a:pt x="3" y="4"/>
                  <a:pt x="1" y="5"/>
                </a:cubicBezTo>
                <a:cubicBezTo>
                  <a:pt x="0" y="6"/>
                  <a:pt x="0" y="7"/>
                  <a:pt x="0" y="9"/>
                </a:cubicBezTo>
                <a:cubicBezTo>
                  <a:pt x="0" y="11"/>
                  <a:pt x="0" y="14"/>
                  <a:pt x="2" y="15"/>
                </a:cubicBezTo>
                <a:cubicBezTo>
                  <a:pt x="6" y="12"/>
                  <a:pt x="8" y="6"/>
                  <a:pt x="7" y="0"/>
                </a:cubicBezTo>
              </a:path>
            </a:pathLst>
          </a:custGeom>
          <a:solidFill>
            <a:srgbClr val="8912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0" name="Freeform 1922"/>
          <p:cNvSpPr>
            <a:spLocks/>
          </p:cNvSpPr>
          <p:nvPr userDrawn="1"/>
        </p:nvSpPr>
        <p:spPr bwMode="auto">
          <a:xfrm>
            <a:off x="249597" y="368026"/>
            <a:ext cx="42101" cy="32548"/>
          </a:xfrm>
          <a:custGeom>
            <a:avLst/>
            <a:gdLst>
              <a:gd name="T0" fmla="*/ 6 w 6"/>
              <a:gd name="T1" fmla="*/ 0 h 5"/>
              <a:gd name="T2" fmla="*/ 0 w 6"/>
              <a:gd name="T3" fmla="*/ 5 h 5"/>
              <a:gd name="T4" fmla="*/ 6 w 6"/>
              <a:gd name="T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5">
                <a:moveTo>
                  <a:pt x="6" y="0"/>
                </a:moveTo>
                <a:cubicBezTo>
                  <a:pt x="3" y="1"/>
                  <a:pt x="1" y="3"/>
                  <a:pt x="0" y="5"/>
                </a:cubicBezTo>
                <a:cubicBezTo>
                  <a:pt x="2" y="4"/>
                  <a:pt x="4" y="2"/>
                  <a:pt x="6" y="0"/>
                </a:cubicBezTo>
              </a:path>
            </a:pathLst>
          </a:custGeom>
          <a:solidFill>
            <a:srgbClr val="8810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1" name="Freeform 1927"/>
          <p:cNvSpPr>
            <a:spLocks/>
          </p:cNvSpPr>
          <p:nvPr userDrawn="1"/>
        </p:nvSpPr>
        <p:spPr bwMode="auto">
          <a:xfrm>
            <a:off x="592417" y="394657"/>
            <a:ext cx="135324" cy="106520"/>
          </a:xfrm>
          <a:custGeom>
            <a:avLst/>
            <a:gdLst>
              <a:gd name="T0" fmla="*/ 8 w 19"/>
              <a:gd name="T1" fmla="*/ 0 h 15"/>
              <a:gd name="T2" fmla="*/ 8 w 19"/>
              <a:gd name="T3" fmla="*/ 0 h 15"/>
              <a:gd name="T4" fmla="*/ 0 w 19"/>
              <a:gd name="T5" fmla="*/ 7 h 15"/>
              <a:gd name="T6" fmla="*/ 9 w 19"/>
              <a:gd name="T7" fmla="*/ 15 h 15"/>
              <a:gd name="T8" fmla="*/ 9 w 19"/>
              <a:gd name="T9" fmla="*/ 15 h 15"/>
              <a:gd name="T10" fmla="*/ 19 w 19"/>
              <a:gd name="T11" fmla="*/ 6 h 15"/>
              <a:gd name="T12" fmla="*/ 18 w 19"/>
              <a:gd name="T13" fmla="*/ 3 h 15"/>
              <a:gd name="T14" fmla="*/ 8 w 19"/>
              <a:gd name="T15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9" h="15">
                <a:moveTo>
                  <a:pt x="8" y="0"/>
                </a:moveTo>
                <a:cubicBezTo>
                  <a:pt x="8" y="0"/>
                  <a:pt x="8" y="0"/>
                  <a:pt x="8" y="0"/>
                </a:cubicBezTo>
                <a:cubicBezTo>
                  <a:pt x="7" y="4"/>
                  <a:pt x="4" y="6"/>
                  <a:pt x="0" y="7"/>
                </a:cubicBezTo>
                <a:cubicBezTo>
                  <a:pt x="1" y="11"/>
                  <a:pt x="5" y="15"/>
                  <a:pt x="9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15" y="15"/>
                  <a:pt x="19" y="11"/>
                  <a:pt x="19" y="6"/>
                </a:cubicBezTo>
                <a:cubicBezTo>
                  <a:pt x="19" y="5"/>
                  <a:pt x="19" y="4"/>
                  <a:pt x="18" y="3"/>
                </a:cubicBezTo>
                <a:cubicBezTo>
                  <a:pt x="15" y="3"/>
                  <a:pt x="11" y="2"/>
                  <a:pt x="8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2" name="Freeform 1928"/>
          <p:cNvSpPr>
            <a:spLocks/>
          </p:cNvSpPr>
          <p:nvPr userDrawn="1"/>
        </p:nvSpPr>
        <p:spPr bwMode="auto">
          <a:xfrm>
            <a:off x="646547" y="368026"/>
            <a:ext cx="72173" cy="47342"/>
          </a:xfrm>
          <a:custGeom>
            <a:avLst/>
            <a:gdLst>
              <a:gd name="T0" fmla="*/ 1 w 10"/>
              <a:gd name="T1" fmla="*/ 0 h 7"/>
              <a:gd name="T2" fmla="*/ 1 w 10"/>
              <a:gd name="T3" fmla="*/ 0 h 7"/>
              <a:gd name="T4" fmla="*/ 1 w 10"/>
              <a:gd name="T5" fmla="*/ 0 h 7"/>
              <a:gd name="T6" fmla="*/ 0 w 10"/>
              <a:gd name="T7" fmla="*/ 4 h 7"/>
              <a:gd name="T8" fmla="*/ 10 w 10"/>
              <a:gd name="T9" fmla="*/ 7 h 7"/>
              <a:gd name="T10" fmla="*/ 1 w 10"/>
              <a:gd name="T1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" h="7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1"/>
                  <a:pt x="1" y="3"/>
                  <a:pt x="0" y="4"/>
                </a:cubicBezTo>
                <a:cubicBezTo>
                  <a:pt x="3" y="6"/>
                  <a:pt x="7" y="7"/>
                  <a:pt x="10" y="7"/>
                </a:cubicBezTo>
                <a:cubicBezTo>
                  <a:pt x="9" y="3"/>
                  <a:pt x="6" y="0"/>
                  <a:pt x="1" y="0"/>
                </a:cubicBezTo>
              </a:path>
            </a:pathLst>
          </a:custGeom>
          <a:solidFill>
            <a:srgbClr val="961C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3" name="Freeform 1929"/>
          <p:cNvSpPr>
            <a:spLocks/>
          </p:cNvSpPr>
          <p:nvPr userDrawn="1"/>
        </p:nvSpPr>
        <p:spPr bwMode="auto">
          <a:xfrm>
            <a:off x="592417" y="373944"/>
            <a:ext cx="54130" cy="71013"/>
          </a:xfrm>
          <a:custGeom>
            <a:avLst/>
            <a:gdLst>
              <a:gd name="T0" fmla="*/ 5 w 8"/>
              <a:gd name="T1" fmla="*/ 0 h 10"/>
              <a:gd name="T2" fmla="*/ 0 w 8"/>
              <a:gd name="T3" fmla="*/ 8 h 10"/>
              <a:gd name="T4" fmla="*/ 0 w 8"/>
              <a:gd name="T5" fmla="*/ 10 h 10"/>
              <a:gd name="T6" fmla="*/ 8 w 8"/>
              <a:gd name="T7" fmla="*/ 3 h 10"/>
              <a:gd name="T8" fmla="*/ 8 w 8"/>
              <a:gd name="T9" fmla="*/ 3 h 10"/>
              <a:gd name="T10" fmla="*/ 5 w 8"/>
              <a:gd name="T1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10">
                <a:moveTo>
                  <a:pt x="5" y="0"/>
                </a:moveTo>
                <a:cubicBezTo>
                  <a:pt x="2" y="2"/>
                  <a:pt x="0" y="5"/>
                  <a:pt x="0" y="8"/>
                </a:cubicBezTo>
                <a:cubicBezTo>
                  <a:pt x="0" y="9"/>
                  <a:pt x="0" y="9"/>
                  <a:pt x="0" y="10"/>
                </a:cubicBezTo>
                <a:cubicBezTo>
                  <a:pt x="4" y="9"/>
                  <a:pt x="7" y="7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7" y="2"/>
                  <a:pt x="6" y="1"/>
                  <a:pt x="5" y="0"/>
                </a:cubicBezTo>
              </a:path>
            </a:pathLst>
          </a:custGeom>
          <a:solidFill>
            <a:srgbClr val="6B09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4" name="Freeform 1930"/>
          <p:cNvSpPr>
            <a:spLocks/>
          </p:cNvSpPr>
          <p:nvPr userDrawn="1"/>
        </p:nvSpPr>
        <p:spPr bwMode="auto">
          <a:xfrm>
            <a:off x="625497" y="368026"/>
            <a:ext cx="30072" cy="26630"/>
          </a:xfrm>
          <a:custGeom>
            <a:avLst/>
            <a:gdLst>
              <a:gd name="T0" fmla="*/ 4 w 4"/>
              <a:gd name="T1" fmla="*/ 0 h 4"/>
              <a:gd name="T2" fmla="*/ 0 w 4"/>
              <a:gd name="T3" fmla="*/ 1 h 4"/>
              <a:gd name="T4" fmla="*/ 3 w 4"/>
              <a:gd name="T5" fmla="*/ 4 h 4"/>
              <a:gd name="T6" fmla="*/ 4 w 4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4">
                <a:moveTo>
                  <a:pt x="4" y="0"/>
                </a:moveTo>
                <a:cubicBezTo>
                  <a:pt x="3" y="0"/>
                  <a:pt x="1" y="0"/>
                  <a:pt x="0" y="1"/>
                </a:cubicBezTo>
                <a:cubicBezTo>
                  <a:pt x="1" y="2"/>
                  <a:pt x="2" y="3"/>
                  <a:pt x="3" y="4"/>
                </a:cubicBezTo>
                <a:cubicBezTo>
                  <a:pt x="4" y="3"/>
                  <a:pt x="4" y="1"/>
                  <a:pt x="4" y="0"/>
                </a:cubicBezTo>
              </a:path>
            </a:pathLst>
          </a:custGeom>
          <a:solidFill>
            <a:srgbClr val="6B08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5" name="Freeform 1935"/>
          <p:cNvSpPr>
            <a:spLocks/>
          </p:cNvSpPr>
          <p:nvPr userDrawn="1"/>
        </p:nvSpPr>
        <p:spPr bwMode="auto">
          <a:xfrm>
            <a:off x="0" y="379862"/>
            <a:ext cx="21051" cy="106520"/>
          </a:xfrm>
          <a:custGeom>
            <a:avLst/>
            <a:gdLst>
              <a:gd name="T0" fmla="*/ 0 w 3"/>
              <a:gd name="T1" fmla="*/ 0 h 15"/>
              <a:gd name="T2" fmla="*/ 0 w 3"/>
              <a:gd name="T3" fmla="*/ 15 h 15"/>
              <a:gd name="T4" fmla="*/ 3 w 3"/>
              <a:gd name="T5" fmla="*/ 7 h 15"/>
              <a:gd name="T6" fmla="*/ 0 w 3"/>
              <a:gd name="T7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15">
                <a:moveTo>
                  <a:pt x="0" y="0"/>
                </a:moveTo>
                <a:cubicBezTo>
                  <a:pt x="0" y="15"/>
                  <a:pt x="0" y="15"/>
                  <a:pt x="0" y="15"/>
                </a:cubicBezTo>
                <a:cubicBezTo>
                  <a:pt x="2" y="13"/>
                  <a:pt x="3" y="10"/>
                  <a:pt x="3" y="7"/>
                </a:cubicBezTo>
                <a:cubicBezTo>
                  <a:pt x="3" y="4"/>
                  <a:pt x="2" y="2"/>
                  <a:pt x="0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6" name="Freeform 1940"/>
          <p:cNvSpPr>
            <a:spLocks/>
          </p:cNvSpPr>
          <p:nvPr userDrawn="1"/>
        </p:nvSpPr>
        <p:spPr bwMode="auto">
          <a:xfrm>
            <a:off x="941252" y="368026"/>
            <a:ext cx="126302" cy="124274"/>
          </a:xfrm>
          <a:custGeom>
            <a:avLst/>
            <a:gdLst>
              <a:gd name="T0" fmla="*/ 9 w 18"/>
              <a:gd name="T1" fmla="*/ 0 h 18"/>
              <a:gd name="T2" fmla="*/ 0 w 18"/>
              <a:gd name="T3" fmla="*/ 8 h 18"/>
              <a:gd name="T4" fmla="*/ 4 w 18"/>
              <a:gd name="T5" fmla="*/ 9 h 18"/>
              <a:gd name="T6" fmla="*/ 11 w 18"/>
              <a:gd name="T7" fmla="*/ 18 h 18"/>
              <a:gd name="T8" fmla="*/ 18 w 18"/>
              <a:gd name="T9" fmla="*/ 9 h 18"/>
              <a:gd name="T10" fmla="*/ 9 w 18"/>
              <a:gd name="T11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" h="18">
                <a:moveTo>
                  <a:pt x="9" y="0"/>
                </a:moveTo>
                <a:cubicBezTo>
                  <a:pt x="5" y="0"/>
                  <a:pt x="1" y="4"/>
                  <a:pt x="0" y="8"/>
                </a:cubicBezTo>
                <a:cubicBezTo>
                  <a:pt x="1" y="9"/>
                  <a:pt x="2" y="9"/>
                  <a:pt x="4" y="9"/>
                </a:cubicBezTo>
                <a:cubicBezTo>
                  <a:pt x="8" y="11"/>
                  <a:pt x="10" y="14"/>
                  <a:pt x="11" y="18"/>
                </a:cubicBezTo>
                <a:cubicBezTo>
                  <a:pt x="15" y="18"/>
                  <a:pt x="18" y="14"/>
                  <a:pt x="18" y="9"/>
                </a:cubicBezTo>
                <a:cubicBezTo>
                  <a:pt x="18" y="4"/>
                  <a:pt x="14" y="0"/>
                  <a:pt x="9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7" name="Freeform 1941"/>
          <p:cNvSpPr>
            <a:spLocks/>
          </p:cNvSpPr>
          <p:nvPr userDrawn="1"/>
        </p:nvSpPr>
        <p:spPr bwMode="auto">
          <a:xfrm>
            <a:off x="941252" y="421287"/>
            <a:ext cx="78187" cy="79890"/>
          </a:xfrm>
          <a:custGeom>
            <a:avLst/>
            <a:gdLst>
              <a:gd name="T0" fmla="*/ 0 w 11"/>
              <a:gd name="T1" fmla="*/ 0 h 11"/>
              <a:gd name="T2" fmla="*/ 0 w 11"/>
              <a:gd name="T3" fmla="*/ 2 h 11"/>
              <a:gd name="T4" fmla="*/ 9 w 11"/>
              <a:gd name="T5" fmla="*/ 11 h 11"/>
              <a:gd name="T6" fmla="*/ 9 w 11"/>
              <a:gd name="T7" fmla="*/ 11 h 11"/>
              <a:gd name="T8" fmla="*/ 11 w 11"/>
              <a:gd name="T9" fmla="*/ 10 h 11"/>
              <a:gd name="T10" fmla="*/ 4 w 11"/>
              <a:gd name="T11" fmla="*/ 1 h 11"/>
              <a:gd name="T12" fmla="*/ 0 w 11"/>
              <a:gd name="T1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11">
                <a:moveTo>
                  <a:pt x="0" y="0"/>
                </a:moveTo>
                <a:cubicBezTo>
                  <a:pt x="0" y="1"/>
                  <a:pt x="0" y="1"/>
                  <a:pt x="0" y="2"/>
                </a:cubicBezTo>
                <a:cubicBezTo>
                  <a:pt x="0" y="7"/>
                  <a:pt x="4" y="11"/>
                  <a:pt x="9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10" y="11"/>
                  <a:pt x="10" y="11"/>
                  <a:pt x="11" y="10"/>
                </a:cubicBezTo>
                <a:cubicBezTo>
                  <a:pt x="10" y="6"/>
                  <a:pt x="8" y="3"/>
                  <a:pt x="4" y="1"/>
                </a:cubicBezTo>
                <a:cubicBezTo>
                  <a:pt x="2" y="1"/>
                  <a:pt x="1" y="1"/>
                  <a:pt x="0" y="0"/>
                </a:cubicBezTo>
              </a:path>
            </a:pathLst>
          </a:custGeom>
          <a:solidFill>
            <a:srgbClr val="6B09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9" name="Freeform 1970"/>
          <p:cNvSpPr>
            <a:spLocks/>
          </p:cNvSpPr>
          <p:nvPr userDrawn="1"/>
        </p:nvSpPr>
        <p:spPr bwMode="auto">
          <a:xfrm>
            <a:off x="1332187" y="373944"/>
            <a:ext cx="84202" cy="118356"/>
          </a:xfrm>
          <a:custGeom>
            <a:avLst/>
            <a:gdLst>
              <a:gd name="T0" fmla="*/ 3 w 12"/>
              <a:gd name="T1" fmla="*/ 0 h 17"/>
              <a:gd name="T2" fmla="*/ 3 w 12"/>
              <a:gd name="T3" fmla="*/ 0 h 17"/>
              <a:gd name="T4" fmla="*/ 2 w 12"/>
              <a:gd name="T5" fmla="*/ 0 h 17"/>
              <a:gd name="T6" fmla="*/ 0 w 12"/>
              <a:gd name="T7" fmla="*/ 2 h 17"/>
              <a:gd name="T8" fmla="*/ 3 w 12"/>
              <a:gd name="T9" fmla="*/ 6 h 17"/>
              <a:gd name="T10" fmla="*/ 4 w 12"/>
              <a:gd name="T11" fmla="*/ 17 h 17"/>
              <a:gd name="T12" fmla="*/ 12 w 12"/>
              <a:gd name="T13" fmla="*/ 9 h 17"/>
              <a:gd name="T14" fmla="*/ 3 w 12"/>
              <a:gd name="T15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" h="17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2" y="0"/>
                </a:cubicBezTo>
                <a:cubicBezTo>
                  <a:pt x="2" y="0"/>
                  <a:pt x="1" y="1"/>
                  <a:pt x="0" y="2"/>
                </a:cubicBezTo>
                <a:cubicBezTo>
                  <a:pt x="2" y="3"/>
                  <a:pt x="2" y="4"/>
                  <a:pt x="3" y="6"/>
                </a:cubicBezTo>
                <a:cubicBezTo>
                  <a:pt x="5" y="10"/>
                  <a:pt x="5" y="14"/>
                  <a:pt x="4" y="17"/>
                </a:cubicBezTo>
                <a:cubicBezTo>
                  <a:pt x="8" y="17"/>
                  <a:pt x="12" y="13"/>
                  <a:pt x="12" y="9"/>
                </a:cubicBezTo>
                <a:cubicBezTo>
                  <a:pt x="12" y="4"/>
                  <a:pt x="8" y="0"/>
                  <a:pt x="3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0" name="Freeform 1971"/>
          <p:cNvSpPr>
            <a:spLocks/>
          </p:cNvSpPr>
          <p:nvPr userDrawn="1"/>
        </p:nvSpPr>
        <p:spPr bwMode="auto">
          <a:xfrm>
            <a:off x="1332187" y="373944"/>
            <a:ext cx="12029" cy="14794"/>
          </a:xfrm>
          <a:custGeom>
            <a:avLst/>
            <a:gdLst>
              <a:gd name="T0" fmla="*/ 2 w 2"/>
              <a:gd name="T1" fmla="*/ 0 h 2"/>
              <a:gd name="T2" fmla="*/ 0 w 2"/>
              <a:gd name="T3" fmla="*/ 1 h 2"/>
              <a:gd name="T4" fmla="*/ 0 w 2"/>
              <a:gd name="T5" fmla="*/ 2 h 2"/>
              <a:gd name="T6" fmla="*/ 2 w 2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1" y="1"/>
                  <a:pt x="2" y="0"/>
                  <a:pt x="2" y="0"/>
                </a:cubicBezTo>
              </a:path>
            </a:pathLst>
          </a:custGeom>
          <a:solidFill>
            <a:srgbClr val="961C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1" name="Freeform 1972"/>
          <p:cNvSpPr>
            <a:spLocks/>
          </p:cNvSpPr>
          <p:nvPr userDrawn="1"/>
        </p:nvSpPr>
        <p:spPr bwMode="auto">
          <a:xfrm>
            <a:off x="1296101" y="388739"/>
            <a:ext cx="72173" cy="103562"/>
          </a:xfrm>
          <a:custGeom>
            <a:avLst/>
            <a:gdLst>
              <a:gd name="T0" fmla="*/ 5 w 10"/>
              <a:gd name="T1" fmla="*/ 0 h 15"/>
              <a:gd name="T2" fmla="*/ 1 w 10"/>
              <a:gd name="T3" fmla="*/ 2 h 15"/>
              <a:gd name="T4" fmla="*/ 0 w 10"/>
              <a:gd name="T5" fmla="*/ 6 h 15"/>
              <a:gd name="T6" fmla="*/ 8 w 10"/>
              <a:gd name="T7" fmla="*/ 15 h 15"/>
              <a:gd name="T8" fmla="*/ 8 w 10"/>
              <a:gd name="T9" fmla="*/ 15 h 15"/>
              <a:gd name="T10" fmla="*/ 9 w 10"/>
              <a:gd name="T11" fmla="*/ 15 h 15"/>
              <a:gd name="T12" fmla="*/ 8 w 10"/>
              <a:gd name="T13" fmla="*/ 4 h 15"/>
              <a:gd name="T14" fmla="*/ 5 w 10"/>
              <a:gd name="T15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" h="15">
                <a:moveTo>
                  <a:pt x="5" y="0"/>
                </a:moveTo>
                <a:cubicBezTo>
                  <a:pt x="4" y="1"/>
                  <a:pt x="2" y="2"/>
                  <a:pt x="1" y="2"/>
                </a:cubicBezTo>
                <a:cubicBezTo>
                  <a:pt x="0" y="4"/>
                  <a:pt x="0" y="5"/>
                  <a:pt x="0" y="6"/>
                </a:cubicBezTo>
                <a:cubicBezTo>
                  <a:pt x="0" y="11"/>
                  <a:pt x="3" y="15"/>
                  <a:pt x="8" y="15"/>
                </a:cubicBezTo>
                <a:cubicBezTo>
                  <a:pt x="8" y="15"/>
                  <a:pt x="8" y="15"/>
                  <a:pt x="8" y="15"/>
                </a:cubicBezTo>
                <a:cubicBezTo>
                  <a:pt x="8" y="15"/>
                  <a:pt x="9" y="15"/>
                  <a:pt x="9" y="15"/>
                </a:cubicBezTo>
                <a:cubicBezTo>
                  <a:pt x="10" y="12"/>
                  <a:pt x="10" y="8"/>
                  <a:pt x="8" y="4"/>
                </a:cubicBezTo>
                <a:cubicBezTo>
                  <a:pt x="7" y="2"/>
                  <a:pt x="7" y="1"/>
                  <a:pt x="5" y="0"/>
                </a:cubicBezTo>
              </a:path>
            </a:pathLst>
          </a:custGeom>
          <a:solidFill>
            <a:srgbClr val="8912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2" name="Freeform 1973"/>
          <p:cNvSpPr>
            <a:spLocks/>
          </p:cNvSpPr>
          <p:nvPr userDrawn="1"/>
        </p:nvSpPr>
        <p:spPr bwMode="auto">
          <a:xfrm>
            <a:off x="1302116" y="379862"/>
            <a:ext cx="30072" cy="20713"/>
          </a:xfrm>
          <a:custGeom>
            <a:avLst/>
            <a:gdLst>
              <a:gd name="T0" fmla="*/ 4 w 4"/>
              <a:gd name="T1" fmla="*/ 0 h 3"/>
              <a:gd name="T2" fmla="*/ 0 w 4"/>
              <a:gd name="T3" fmla="*/ 3 h 3"/>
              <a:gd name="T4" fmla="*/ 4 w 4"/>
              <a:gd name="T5" fmla="*/ 1 h 3"/>
              <a:gd name="T6" fmla="*/ 4 w 4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3">
                <a:moveTo>
                  <a:pt x="4" y="0"/>
                </a:moveTo>
                <a:cubicBezTo>
                  <a:pt x="2" y="0"/>
                  <a:pt x="0" y="2"/>
                  <a:pt x="0" y="3"/>
                </a:cubicBezTo>
                <a:cubicBezTo>
                  <a:pt x="1" y="3"/>
                  <a:pt x="3" y="2"/>
                  <a:pt x="4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rgbClr val="8810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4" name="Freeform 1981"/>
          <p:cNvSpPr>
            <a:spLocks/>
          </p:cNvSpPr>
          <p:nvPr userDrawn="1"/>
        </p:nvSpPr>
        <p:spPr bwMode="auto">
          <a:xfrm>
            <a:off x="1672001" y="388739"/>
            <a:ext cx="72173" cy="20713"/>
          </a:xfrm>
          <a:custGeom>
            <a:avLst/>
            <a:gdLst>
              <a:gd name="T0" fmla="*/ 5 w 10"/>
              <a:gd name="T1" fmla="*/ 0 h 3"/>
              <a:gd name="T2" fmla="*/ 2 w 10"/>
              <a:gd name="T3" fmla="*/ 0 h 3"/>
              <a:gd name="T4" fmla="*/ 0 w 10"/>
              <a:gd name="T5" fmla="*/ 0 h 3"/>
              <a:gd name="T6" fmla="*/ 0 w 10"/>
              <a:gd name="T7" fmla="*/ 0 h 3"/>
              <a:gd name="T8" fmla="*/ 8 w 10"/>
              <a:gd name="T9" fmla="*/ 3 h 3"/>
              <a:gd name="T10" fmla="*/ 9 w 10"/>
              <a:gd name="T11" fmla="*/ 3 h 3"/>
              <a:gd name="T12" fmla="*/ 10 w 10"/>
              <a:gd name="T13" fmla="*/ 2 h 3"/>
              <a:gd name="T14" fmla="*/ 5 w 10"/>
              <a:gd name="T1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" h="3">
                <a:moveTo>
                  <a:pt x="5" y="0"/>
                </a:moveTo>
                <a:cubicBezTo>
                  <a:pt x="4" y="0"/>
                  <a:pt x="3" y="0"/>
                  <a:pt x="2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2"/>
                  <a:pt x="5" y="3"/>
                  <a:pt x="8" y="3"/>
                </a:cubicBezTo>
                <a:cubicBezTo>
                  <a:pt x="8" y="3"/>
                  <a:pt x="9" y="3"/>
                  <a:pt x="9" y="3"/>
                </a:cubicBezTo>
                <a:cubicBezTo>
                  <a:pt x="9" y="3"/>
                  <a:pt x="9" y="2"/>
                  <a:pt x="10" y="2"/>
                </a:cubicBezTo>
                <a:cubicBezTo>
                  <a:pt x="8" y="1"/>
                  <a:pt x="7" y="0"/>
                  <a:pt x="5" y="0"/>
                </a:cubicBezTo>
              </a:path>
            </a:pathLst>
          </a:custGeom>
          <a:solidFill>
            <a:srgbClr val="880F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5" name="Freeform 1982"/>
          <p:cNvSpPr>
            <a:spLocks/>
          </p:cNvSpPr>
          <p:nvPr userDrawn="1"/>
        </p:nvSpPr>
        <p:spPr bwMode="auto">
          <a:xfrm>
            <a:off x="1708087" y="379862"/>
            <a:ext cx="36087" cy="20713"/>
          </a:xfrm>
          <a:custGeom>
            <a:avLst/>
            <a:gdLst>
              <a:gd name="T0" fmla="*/ 2 w 5"/>
              <a:gd name="T1" fmla="*/ 0 h 3"/>
              <a:gd name="T2" fmla="*/ 0 w 5"/>
              <a:gd name="T3" fmla="*/ 1 h 3"/>
              <a:gd name="T4" fmla="*/ 5 w 5"/>
              <a:gd name="T5" fmla="*/ 3 h 3"/>
              <a:gd name="T6" fmla="*/ 5 w 5"/>
              <a:gd name="T7" fmla="*/ 2 h 3"/>
              <a:gd name="T8" fmla="*/ 2 w 5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3">
                <a:moveTo>
                  <a:pt x="2" y="0"/>
                </a:moveTo>
                <a:cubicBezTo>
                  <a:pt x="2" y="0"/>
                  <a:pt x="1" y="0"/>
                  <a:pt x="0" y="1"/>
                </a:cubicBezTo>
                <a:cubicBezTo>
                  <a:pt x="2" y="1"/>
                  <a:pt x="3" y="2"/>
                  <a:pt x="5" y="3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4" y="0"/>
                  <a:pt x="2" y="0"/>
                </a:cubicBezTo>
              </a:path>
            </a:pathLst>
          </a:custGeom>
          <a:solidFill>
            <a:srgbClr val="860D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6" name="Freeform 1983"/>
          <p:cNvSpPr>
            <a:spLocks/>
          </p:cNvSpPr>
          <p:nvPr userDrawn="1"/>
        </p:nvSpPr>
        <p:spPr bwMode="auto">
          <a:xfrm>
            <a:off x="1672001" y="373944"/>
            <a:ext cx="36087" cy="14794"/>
          </a:xfrm>
          <a:custGeom>
            <a:avLst/>
            <a:gdLst>
              <a:gd name="T0" fmla="*/ 4 w 5"/>
              <a:gd name="T1" fmla="*/ 0 h 2"/>
              <a:gd name="T2" fmla="*/ 0 w 5"/>
              <a:gd name="T3" fmla="*/ 2 h 2"/>
              <a:gd name="T4" fmla="*/ 2 w 5"/>
              <a:gd name="T5" fmla="*/ 2 h 2"/>
              <a:gd name="T6" fmla="*/ 5 w 5"/>
              <a:gd name="T7" fmla="*/ 2 h 2"/>
              <a:gd name="T8" fmla="*/ 4 w 5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2">
                <a:moveTo>
                  <a:pt x="4" y="0"/>
                </a:moveTo>
                <a:cubicBezTo>
                  <a:pt x="2" y="1"/>
                  <a:pt x="1" y="1"/>
                  <a:pt x="0" y="2"/>
                </a:cubicBezTo>
                <a:cubicBezTo>
                  <a:pt x="1" y="2"/>
                  <a:pt x="1" y="2"/>
                  <a:pt x="2" y="2"/>
                </a:cubicBezTo>
                <a:cubicBezTo>
                  <a:pt x="3" y="2"/>
                  <a:pt x="4" y="2"/>
                  <a:pt x="5" y="2"/>
                </a:cubicBezTo>
                <a:cubicBezTo>
                  <a:pt x="5" y="1"/>
                  <a:pt x="4" y="1"/>
                  <a:pt x="4" y="0"/>
                </a:cubicBezTo>
              </a:path>
            </a:pathLst>
          </a:custGeom>
          <a:solidFill>
            <a:srgbClr val="7B08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7" name="Freeform 1984"/>
          <p:cNvSpPr>
            <a:spLocks/>
          </p:cNvSpPr>
          <p:nvPr userDrawn="1"/>
        </p:nvSpPr>
        <p:spPr bwMode="auto">
          <a:xfrm>
            <a:off x="1702073" y="373944"/>
            <a:ext cx="21051" cy="14794"/>
          </a:xfrm>
          <a:custGeom>
            <a:avLst/>
            <a:gdLst>
              <a:gd name="T0" fmla="*/ 1 w 3"/>
              <a:gd name="T1" fmla="*/ 0 h 2"/>
              <a:gd name="T2" fmla="*/ 0 w 3"/>
              <a:gd name="T3" fmla="*/ 0 h 2"/>
              <a:gd name="T4" fmla="*/ 0 w 3"/>
              <a:gd name="T5" fmla="*/ 0 h 2"/>
              <a:gd name="T6" fmla="*/ 1 w 3"/>
              <a:gd name="T7" fmla="*/ 2 h 2"/>
              <a:gd name="T8" fmla="*/ 3 w 3"/>
              <a:gd name="T9" fmla="*/ 1 h 2"/>
              <a:gd name="T10" fmla="*/ 1 w 3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2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1" y="1"/>
                  <a:pt x="1" y="2"/>
                </a:cubicBezTo>
                <a:cubicBezTo>
                  <a:pt x="2" y="1"/>
                  <a:pt x="3" y="1"/>
                  <a:pt x="3" y="1"/>
                </a:cubicBezTo>
                <a:cubicBezTo>
                  <a:pt x="2" y="1"/>
                  <a:pt x="2" y="0"/>
                  <a:pt x="1" y="0"/>
                </a:cubicBezTo>
              </a:path>
            </a:pathLst>
          </a:custGeom>
          <a:solidFill>
            <a:srgbClr val="7A072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8" name="Freeform 1985"/>
          <p:cNvSpPr>
            <a:spLocks/>
          </p:cNvSpPr>
          <p:nvPr userDrawn="1"/>
        </p:nvSpPr>
        <p:spPr bwMode="auto">
          <a:xfrm>
            <a:off x="1723123" y="409451"/>
            <a:ext cx="36087" cy="68055"/>
          </a:xfrm>
          <a:custGeom>
            <a:avLst/>
            <a:gdLst>
              <a:gd name="T0" fmla="*/ 5 w 5"/>
              <a:gd name="T1" fmla="*/ 0 h 10"/>
              <a:gd name="T2" fmla="*/ 2 w 5"/>
              <a:gd name="T3" fmla="*/ 0 h 10"/>
              <a:gd name="T4" fmla="*/ 1 w 5"/>
              <a:gd name="T5" fmla="*/ 1 h 10"/>
              <a:gd name="T6" fmla="*/ 1 w 5"/>
              <a:gd name="T7" fmla="*/ 10 h 10"/>
              <a:gd name="T8" fmla="*/ 5 w 5"/>
              <a:gd name="T9" fmla="*/ 3 h 10"/>
              <a:gd name="T10" fmla="*/ 5 w 5"/>
              <a:gd name="T1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10">
                <a:moveTo>
                  <a:pt x="5" y="0"/>
                </a:moveTo>
                <a:cubicBezTo>
                  <a:pt x="4" y="0"/>
                  <a:pt x="3" y="0"/>
                  <a:pt x="2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4"/>
                  <a:pt x="0" y="8"/>
                  <a:pt x="1" y="10"/>
                </a:cubicBezTo>
                <a:cubicBezTo>
                  <a:pt x="4" y="9"/>
                  <a:pt x="5" y="6"/>
                  <a:pt x="5" y="3"/>
                </a:cubicBezTo>
                <a:cubicBezTo>
                  <a:pt x="5" y="2"/>
                  <a:pt x="5" y="1"/>
                  <a:pt x="5" y="0"/>
                </a:cubicBezTo>
              </a:path>
            </a:pathLst>
          </a:custGeom>
          <a:solidFill>
            <a:srgbClr val="6B09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9" name="Freeform 1986"/>
          <p:cNvSpPr>
            <a:spLocks/>
          </p:cNvSpPr>
          <p:nvPr userDrawn="1"/>
        </p:nvSpPr>
        <p:spPr bwMode="auto">
          <a:xfrm>
            <a:off x="1738159" y="400574"/>
            <a:ext cx="21051" cy="8877"/>
          </a:xfrm>
          <a:custGeom>
            <a:avLst/>
            <a:gdLst>
              <a:gd name="T0" fmla="*/ 1 w 3"/>
              <a:gd name="T1" fmla="*/ 0 h 1"/>
              <a:gd name="T2" fmla="*/ 0 w 3"/>
              <a:gd name="T3" fmla="*/ 1 h 1"/>
              <a:gd name="T4" fmla="*/ 3 w 3"/>
              <a:gd name="T5" fmla="*/ 1 h 1"/>
              <a:gd name="T6" fmla="*/ 2 w 3"/>
              <a:gd name="T7" fmla="*/ 0 h 1"/>
              <a:gd name="T8" fmla="*/ 1 w 3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1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1" y="1"/>
                  <a:pt x="2" y="1"/>
                  <a:pt x="3" y="1"/>
                </a:cubicBezTo>
                <a:cubicBezTo>
                  <a:pt x="2" y="1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rgbClr val="610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0" name="Freeform 1987"/>
          <p:cNvSpPr>
            <a:spLocks/>
          </p:cNvSpPr>
          <p:nvPr userDrawn="1"/>
        </p:nvSpPr>
        <p:spPr bwMode="auto">
          <a:xfrm>
            <a:off x="1744173" y="394657"/>
            <a:ext cx="6015" cy="591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1 w 1"/>
              <a:gd name="T5" fmla="*/ 1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0"/>
                  <a:pt x="0" y="0"/>
                </a:cubicBezTo>
              </a:path>
            </a:pathLst>
          </a:custGeom>
          <a:solidFill>
            <a:srgbClr val="5F04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1" name="Freeform 2010"/>
          <p:cNvSpPr>
            <a:spLocks/>
          </p:cNvSpPr>
          <p:nvPr userDrawn="1"/>
        </p:nvSpPr>
        <p:spPr bwMode="auto">
          <a:xfrm>
            <a:off x="255612" y="36629"/>
            <a:ext cx="108259" cy="106520"/>
          </a:xfrm>
          <a:custGeom>
            <a:avLst/>
            <a:gdLst>
              <a:gd name="T0" fmla="*/ 7 w 15"/>
              <a:gd name="T1" fmla="*/ 0 h 15"/>
              <a:gd name="T2" fmla="*/ 7 w 15"/>
              <a:gd name="T3" fmla="*/ 0 h 15"/>
              <a:gd name="T4" fmla="*/ 6 w 15"/>
              <a:gd name="T5" fmla="*/ 0 h 15"/>
              <a:gd name="T6" fmla="*/ 2 w 15"/>
              <a:gd name="T7" fmla="*/ 6 h 15"/>
              <a:gd name="T8" fmla="*/ 0 w 15"/>
              <a:gd name="T9" fmla="*/ 9 h 15"/>
              <a:gd name="T10" fmla="*/ 7 w 15"/>
              <a:gd name="T11" fmla="*/ 15 h 15"/>
              <a:gd name="T12" fmla="*/ 7 w 15"/>
              <a:gd name="T13" fmla="*/ 15 h 15"/>
              <a:gd name="T14" fmla="*/ 15 w 15"/>
              <a:gd name="T15" fmla="*/ 7 h 15"/>
              <a:gd name="T16" fmla="*/ 7 w 15"/>
              <a:gd name="T17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" h="15">
                <a:moveTo>
                  <a:pt x="7" y="0"/>
                </a:moveTo>
                <a:cubicBezTo>
                  <a:pt x="7" y="0"/>
                  <a:pt x="7" y="0"/>
                  <a:pt x="7" y="0"/>
                </a:cubicBezTo>
                <a:cubicBezTo>
                  <a:pt x="7" y="0"/>
                  <a:pt x="6" y="0"/>
                  <a:pt x="6" y="0"/>
                </a:cubicBezTo>
                <a:cubicBezTo>
                  <a:pt x="5" y="2"/>
                  <a:pt x="4" y="5"/>
                  <a:pt x="2" y="6"/>
                </a:cubicBezTo>
                <a:cubicBezTo>
                  <a:pt x="2" y="7"/>
                  <a:pt x="1" y="8"/>
                  <a:pt x="0" y="9"/>
                </a:cubicBezTo>
                <a:cubicBezTo>
                  <a:pt x="0" y="12"/>
                  <a:pt x="3" y="15"/>
                  <a:pt x="7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11" y="15"/>
                  <a:pt x="15" y="11"/>
                  <a:pt x="15" y="7"/>
                </a:cubicBezTo>
                <a:cubicBezTo>
                  <a:pt x="15" y="3"/>
                  <a:pt x="11" y="0"/>
                  <a:pt x="7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2" name="Freeform 2011"/>
          <p:cNvSpPr>
            <a:spLocks/>
          </p:cNvSpPr>
          <p:nvPr userDrawn="1"/>
        </p:nvSpPr>
        <p:spPr bwMode="auto">
          <a:xfrm>
            <a:off x="249597" y="36629"/>
            <a:ext cx="51122" cy="65096"/>
          </a:xfrm>
          <a:custGeom>
            <a:avLst/>
            <a:gdLst>
              <a:gd name="T0" fmla="*/ 7 w 7"/>
              <a:gd name="T1" fmla="*/ 0 h 9"/>
              <a:gd name="T2" fmla="*/ 0 w 7"/>
              <a:gd name="T3" fmla="*/ 8 h 9"/>
              <a:gd name="T4" fmla="*/ 1 w 7"/>
              <a:gd name="T5" fmla="*/ 9 h 9"/>
              <a:gd name="T6" fmla="*/ 3 w 7"/>
              <a:gd name="T7" fmla="*/ 6 h 9"/>
              <a:gd name="T8" fmla="*/ 7 w 7"/>
              <a:gd name="T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9">
                <a:moveTo>
                  <a:pt x="7" y="0"/>
                </a:moveTo>
                <a:cubicBezTo>
                  <a:pt x="3" y="1"/>
                  <a:pt x="0" y="4"/>
                  <a:pt x="0" y="8"/>
                </a:cubicBezTo>
                <a:cubicBezTo>
                  <a:pt x="0" y="8"/>
                  <a:pt x="1" y="8"/>
                  <a:pt x="1" y="9"/>
                </a:cubicBezTo>
                <a:cubicBezTo>
                  <a:pt x="2" y="8"/>
                  <a:pt x="3" y="7"/>
                  <a:pt x="3" y="6"/>
                </a:cubicBezTo>
                <a:cubicBezTo>
                  <a:pt x="5" y="5"/>
                  <a:pt x="6" y="2"/>
                  <a:pt x="7" y="0"/>
                </a:cubicBezTo>
              </a:path>
            </a:pathLst>
          </a:custGeom>
          <a:solidFill>
            <a:srgbClr val="880F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3" name="Freeform 2012"/>
          <p:cNvSpPr>
            <a:spLocks/>
          </p:cNvSpPr>
          <p:nvPr userDrawn="1"/>
        </p:nvSpPr>
        <p:spPr bwMode="auto">
          <a:xfrm>
            <a:off x="604446" y="36629"/>
            <a:ext cx="108259" cy="91726"/>
          </a:xfrm>
          <a:custGeom>
            <a:avLst/>
            <a:gdLst>
              <a:gd name="T0" fmla="*/ 7 w 15"/>
              <a:gd name="T1" fmla="*/ 0 h 13"/>
              <a:gd name="T2" fmla="*/ 0 w 15"/>
              <a:gd name="T3" fmla="*/ 7 h 13"/>
              <a:gd name="T4" fmla="*/ 0 w 15"/>
              <a:gd name="T5" fmla="*/ 8 h 13"/>
              <a:gd name="T6" fmla="*/ 2 w 15"/>
              <a:gd name="T7" fmla="*/ 8 h 13"/>
              <a:gd name="T8" fmla="*/ 13 w 15"/>
              <a:gd name="T9" fmla="*/ 13 h 13"/>
              <a:gd name="T10" fmla="*/ 15 w 15"/>
              <a:gd name="T11" fmla="*/ 8 h 13"/>
              <a:gd name="T12" fmla="*/ 15 w 15"/>
              <a:gd name="T13" fmla="*/ 5 h 13"/>
              <a:gd name="T14" fmla="*/ 13 w 15"/>
              <a:gd name="T15" fmla="*/ 5 h 13"/>
              <a:gd name="T16" fmla="*/ 8 w 15"/>
              <a:gd name="T17" fmla="*/ 0 h 13"/>
              <a:gd name="T18" fmla="*/ 8 w 15"/>
              <a:gd name="T19" fmla="*/ 0 h 13"/>
              <a:gd name="T20" fmla="*/ 7 w 15"/>
              <a:gd name="T21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" h="13">
                <a:moveTo>
                  <a:pt x="7" y="0"/>
                </a:moveTo>
                <a:cubicBezTo>
                  <a:pt x="3" y="0"/>
                  <a:pt x="0" y="3"/>
                  <a:pt x="0" y="7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1" y="8"/>
                  <a:pt x="2" y="8"/>
                </a:cubicBezTo>
                <a:cubicBezTo>
                  <a:pt x="6" y="8"/>
                  <a:pt x="10" y="10"/>
                  <a:pt x="13" y="13"/>
                </a:cubicBezTo>
                <a:cubicBezTo>
                  <a:pt x="14" y="11"/>
                  <a:pt x="15" y="10"/>
                  <a:pt x="15" y="8"/>
                </a:cubicBezTo>
                <a:cubicBezTo>
                  <a:pt x="15" y="7"/>
                  <a:pt x="15" y="6"/>
                  <a:pt x="15" y="5"/>
                </a:cubicBezTo>
                <a:cubicBezTo>
                  <a:pt x="14" y="5"/>
                  <a:pt x="14" y="5"/>
                  <a:pt x="13" y="5"/>
                </a:cubicBezTo>
                <a:cubicBezTo>
                  <a:pt x="11" y="4"/>
                  <a:pt x="9" y="2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4" name="Freeform 2013"/>
          <p:cNvSpPr>
            <a:spLocks/>
          </p:cNvSpPr>
          <p:nvPr userDrawn="1"/>
        </p:nvSpPr>
        <p:spPr bwMode="auto">
          <a:xfrm>
            <a:off x="604446" y="92848"/>
            <a:ext cx="93223" cy="50301"/>
          </a:xfrm>
          <a:custGeom>
            <a:avLst/>
            <a:gdLst>
              <a:gd name="T0" fmla="*/ 2 w 13"/>
              <a:gd name="T1" fmla="*/ 0 h 7"/>
              <a:gd name="T2" fmla="*/ 0 w 13"/>
              <a:gd name="T3" fmla="*/ 0 h 7"/>
              <a:gd name="T4" fmla="*/ 7 w 13"/>
              <a:gd name="T5" fmla="*/ 7 h 7"/>
              <a:gd name="T6" fmla="*/ 7 w 13"/>
              <a:gd name="T7" fmla="*/ 7 h 7"/>
              <a:gd name="T8" fmla="*/ 13 w 13"/>
              <a:gd name="T9" fmla="*/ 5 h 7"/>
              <a:gd name="T10" fmla="*/ 2 w 13"/>
              <a:gd name="T1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" h="7">
                <a:moveTo>
                  <a:pt x="2" y="0"/>
                </a:moveTo>
                <a:cubicBezTo>
                  <a:pt x="1" y="0"/>
                  <a:pt x="0" y="0"/>
                  <a:pt x="0" y="0"/>
                </a:cubicBezTo>
                <a:cubicBezTo>
                  <a:pt x="0" y="4"/>
                  <a:pt x="3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9" y="7"/>
                  <a:pt x="11" y="6"/>
                  <a:pt x="13" y="5"/>
                </a:cubicBezTo>
                <a:cubicBezTo>
                  <a:pt x="10" y="2"/>
                  <a:pt x="6" y="0"/>
                  <a:pt x="2" y="0"/>
                </a:cubicBezTo>
              </a:path>
            </a:pathLst>
          </a:custGeom>
          <a:solidFill>
            <a:srgbClr val="8912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5" name="Freeform 2015"/>
          <p:cNvSpPr>
            <a:spLocks/>
          </p:cNvSpPr>
          <p:nvPr userDrawn="1"/>
        </p:nvSpPr>
        <p:spPr bwMode="auto">
          <a:xfrm>
            <a:off x="661583" y="36629"/>
            <a:ext cx="51122" cy="35507"/>
          </a:xfrm>
          <a:custGeom>
            <a:avLst/>
            <a:gdLst>
              <a:gd name="T0" fmla="*/ 0 w 7"/>
              <a:gd name="T1" fmla="*/ 0 h 5"/>
              <a:gd name="T2" fmla="*/ 5 w 7"/>
              <a:gd name="T3" fmla="*/ 5 h 5"/>
              <a:gd name="T4" fmla="*/ 7 w 7"/>
              <a:gd name="T5" fmla="*/ 5 h 5"/>
              <a:gd name="T6" fmla="*/ 0 w 7"/>
              <a:gd name="T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5">
                <a:moveTo>
                  <a:pt x="0" y="0"/>
                </a:moveTo>
                <a:cubicBezTo>
                  <a:pt x="1" y="2"/>
                  <a:pt x="3" y="4"/>
                  <a:pt x="5" y="5"/>
                </a:cubicBezTo>
                <a:cubicBezTo>
                  <a:pt x="6" y="5"/>
                  <a:pt x="6" y="5"/>
                  <a:pt x="7" y="5"/>
                </a:cubicBezTo>
                <a:cubicBezTo>
                  <a:pt x="6" y="2"/>
                  <a:pt x="3" y="0"/>
                  <a:pt x="0" y="0"/>
                </a:cubicBezTo>
              </a:path>
            </a:pathLst>
          </a:custGeom>
          <a:solidFill>
            <a:srgbClr val="6B09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6" name="Freeform 2019"/>
          <p:cNvSpPr>
            <a:spLocks/>
          </p:cNvSpPr>
          <p:nvPr userDrawn="1"/>
        </p:nvSpPr>
        <p:spPr bwMode="auto">
          <a:xfrm>
            <a:off x="2426806" y="731972"/>
            <a:ext cx="30072" cy="68055"/>
          </a:xfrm>
          <a:custGeom>
            <a:avLst/>
            <a:gdLst>
              <a:gd name="T0" fmla="*/ 0 w 4"/>
              <a:gd name="T1" fmla="*/ 0 h 10"/>
              <a:gd name="T2" fmla="*/ 3 w 4"/>
              <a:gd name="T3" fmla="*/ 10 h 10"/>
              <a:gd name="T4" fmla="*/ 4 w 4"/>
              <a:gd name="T5" fmla="*/ 7 h 10"/>
              <a:gd name="T6" fmla="*/ 4 w 4"/>
              <a:gd name="T7" fmla="*/ 6 h 10"/>
              <a:gd name="T8" fmla="*/ 3 w 4"/>
              <a:gd name="T9" fmla="*/ 3 h 10"/>
              <a:gd name="T10" fmla="*/ 0 w 4"/>
              <a:gd name="T1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10">
                <a:moveTo>
                  <a:pt x="0" y="0"/>
                </a:moveTo>
                <a:cubicBezTo>
                  <a:pt x="2" y="3"/>
                  <a:pt x="3" y="6"/>
                  <a:pt x="3" y="10"/>
                </a:cubicBezTo>
                <a:cubicBezTo>
                  <a:pt x="4" y="9"/>
                  <a:pt x="4" y="8"/>
                  <a:pt x="4" y="7"/>
                </a:cubicBezTo>
                <a:cubicBezTo>
                  <a:pt x="4" y="7"/>
                  <a:pt x="4" y="6"/>
                  <a:pt x="4" y="6"/>
                </a:cubicBezTo>
                <a:cubicBezTo>
                  <a:pt x="3" y="5"/>
                  <a:pt x="3" y="4"/>
                  <a:pt x="3" y="3"/>
                </a:cubicBezTo>
                <a:cubicBezTo>
                  <a:pt x="2" y="2"/>
                  <a:pt x="1" y="1"/>
                  <a:pt x="0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7" name="Freeform 2020"/>
          <p:cNvSpPr>
            <a:spLocks/>
          </p:cNvSpPr>
          <p:nvPr userDrawn="1"/>
        </p:nvSpPr>
        <p:spPr bwMode="auto">
          <a:xfrm>
            <a:off x="2348619" y="723095"/>
            <a:ext cx="99237" cy="106520"/>
          </a:xfrm>
          <a:custGeom>
            <a:avLst/>
            <a:gdLst>
              <a:gd name="T0" fmla="*/ 7 w 14"/>
              <a:gd name="T1" fmla="*/ 0 h 15"/>
              <a:gd name="T2" fmla="*/ 0 w 14"/>
              <a:gd name="T3" fmla="*/ 8 h 15"/>
              <a:gd name="T4" fmla="*/ 7 w 14"/>
              <a:gd name="T5" fmla="*/ 15 h 15"/>
              <a:gd name="T6" fmla="*/ 14 w 14"/>
              <a:gd name="T7" fmla="*/ 11 h 15"/>
              <a:gd name="T8" fmla="*/ 11 w 14"/>
              <a:gd name="T9" fmla="*/ 1 h 15"/>
              <a:gd name="T10" fmla="*/ 7 w 14"/>
              <a:gd name="T11" fmla="*/ 0 h 15"/>
              <a:gd name="T12" fmla="*/ 7 w 14"/>
              <a:gd name="T1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15">
                <a:moveTo>
                  <a:pt x="7" y="0"/>
                </a:moveTo>
                <a:cubicBezTo>
                  <a:pt x="3" y="0"/>
                  <a:pt x="0" y="4"/>
                  <a:pt x="0" y="8"/>
                </a:cubicBezTo>
                <a:cubicBezTo>
                  <a:pt x="0" y="12"/>
                  <a:pt x="3" y="15"/>
                  <a:pt x="7" y="15"/>
                </a:cubicBezTo>
                <a:cubicBezTo>
                  <a:pt x="10" y="15"/>
                  <a:pt x="13" y="14"/>
                  <a:pt x="14" y="11"/>
                </a:cubicBezTo>
                <a:cubicBezTo>
                  <a:pt x="14" y="7"/>
                  <a:pt x="13" y="4"/>
                  <a:pt x="11" y="1"/>
                </a:cubicBezTo>
                <a:cubicBezTo>
                  <a:pt x="10" y="1"/>
                  <a:pt x="9" y="0"/>
                  <a:pt x="7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rgbClr val="961C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8" name="Freeform 2021"/>
          <p:cNvSpPr>
            <a:spLocks/>
          </p:cNvSpPr>
          <p:nvPr userDrawn="1"/>
        </p:nvSpPr>
        <p:spPr bwMode="auto">
          <a:xfrm>
            <a:off x="2447857" y="752684"/>
            <a:ext cx="9021" cy="20712"/>
          </a:xfrm>
          <a:custGeom>
            <a:avLst/>
            <a:gdLst>
              <a:gd name="T0" fmla="*/ 0 w 1"/>
              <a:gd name="T1" fmla="*/ 0 h 3"/>
              <a:gd name="T2" fmla="*/ 1 w 1"/>
              <a:gd name="T3" fmla="*/ 3 h 3"/>
              <a:gd name="T4" fmla="*/ 0 w 1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3">
                <a:moveTo>
                  <a:pt x="0" y="0"/>
                </a:moveTo>
                <a:cubicBezTo>
                  <a:pt x="0" y="1"/>
                  <a:pt x="0" y="2"/>
                  <a:pt x="1" y="3"/>
                </a:cubicBezTo>
                <a:cubicBezTo>
                  <a:pt x="1" y="2"/>
                  <a:pt x="0" y="1"/>
                  <a:pt x="0" y="0"/>
                </a:cubicBezTo>
              </a:path>
            </a:pathLst>
          </a:custGeom>
          <a:solidFill>
            <a:srgbClr val="6B09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9" name="Freeform 2031"/>
          <p:cNvSpPr>
            <a:spLocks/>
          </p:cNvSpPr>
          <p:nvPr userDrawn="1"/>
        </p:nvSpPr>
        <p:spPr bwMode="auto">
          <a:xfrm>
            <a:off x="0" y="57341"/>
            <a:ext cx="15036" cy="65096"/>
          </a:xfrm>
          <a:custGeom>
            <a:avLst/>
            <a:gdLst>
              <a:gd name="T0" fmla="*/ 0 w 2"/>
              <a:gd name="T1" fmla="*/ 0 h 9"/>
              <a:gd name="T2" fmla="*/ 0 w 2"/>
              <a:gd name="T3" fmla="*/ 9 h 9"/>
              <a:gd name="T4" fmla="*/ 2 w 2"/>
              <a:gd name="T5" fmla="*/ 5 h 9"/>
              <a:gd name="T6" fmla="*/ 0 w 2"/>
              <a:gd name="T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9">
                <a:moveTo>
                  <a:pt x="0" y="0"/>
                </a:moveTo>
                <a:cubicBezTo>
                  <a:pt x="0" y="9"/>
                  <a:pt x="0" y="9"/>
                  <a:pt x="0" y="9"/>
                </a:cubicBezTo>
                <a:cubicBezTo>
                  <a:pt x="1" y="8"/>
                  <a:pt x="2" y="6"/>
                  <a:pt x="2" y="5"/>
                </a:cubicBezTo>
                <a:cubicBezTo>
                  <a:pt x="2" y="3"/>
                  <a:pt x="1" y="1"/>
                  <a:pt x="0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0" name="Freeform 2034"/>
          <p:cNvSpPr>
            <a:spLocks/>
          </p:cNvSpPr>
          <p:nvPr userDrawn="1"/>
        </p:nvSpPr>
        <p:spPr bwMode="auto">
          <a:xfrm>
            <a:off x="953281" y="66218"/>
            <a:ext cx="66158" cy="76932"/>
          </a:xfrm>
          <a:custGeom>
            <a:avLst/>
            <a:gdLst>
              <a:gd name="T0" fmla="*/ 1 w 9"/>
              <a:gd name="T1" fmla="*/ 0 h 11"/>
              <a:gd name="T2" fmla="*/ 0 w 9"/>
              <a:gd name="T3" fmla="*/ 3 h 11"/>
              <a:gd name="T4" fmla="*/ 7 w 9"/>
              <a:gd name="T5" fmla="*/ 11 h 11"/>
              <a:gd name="T6" fmla="*/ 7 w 9"/>
              <a:gd name="T7" fmla="*/ 11 h 11"/>
              <a:gd name="T8" fmla="*/ 8 w 9"/>
              <a:gd name="T9" fmla="*/ 11 h 11"/>
              <a:gd name="T10" fmla="*/ 9 w 9"/>
              <a:gd name="T11" fmla="*/ 9 h 11"/>
              <a:gd name="T12" fmla="*/ 9 w 9"/>
              <a:gd name="T13" fmla="*/ 8 h 11"/>
              <a:gd name="T14" fmla="*/ 1 w 9"/>
              <a:gd name="T15" fmla="*/ 0 h 11"/>
              <a:gd name="T16" fmla="*/ 1 w 9"/>
              <a:gd name="T1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1">
                <a:moveTo>
                  <a:pt x="1" y="0"/>
                </a:moveTo>
                <a:cubicBezTo>
                  <a:pt x="0" y="1"/>
                  <a:pt x="0" y="2"/>
                  <a:pt x="0" y="3"/>
                </a:cubicBezTo>
                <a:cubicBezTo>
                  <a:pt x="0" y="7"/>
                  <a:pt x="3" y="11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0"/>
                  <a:pt x="8" y="10"/>
                  <a:pt x="9" y="9"/>
                </a:cubicBezTo>
                <a:cubicBezTo>
                  <a:pt x="9" y="9"/>
                  <a:pt x="9" y="8"/>
                  <a:pt x="9" y="8"/>
                </a:cubicBezTo>
                <a:cubicBezTo>
                  <a:pt x="5" y="7"/>
                  <a:pt x="3" y="4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1" name="Freeform 2035"/>
          <p:cNvSpPr>
            <a:spLocks/>
          </p:cNvSpPr>
          <p:nvPr userDrawn="1"/>
        </p:nvSpPr>
        <p:spPr bwMode="auto">
          <a:xfrm>
            <a:off x="962303" y="36629"/>
            <a:ext cx="99237" cy="85809"/>
          </a:xfrm>
          <a:custGeom>
            <a:avLst/>
            <a:gdLst>
              <a:gd name="T0" fmla="*/ 6 w 14"/>
              <a:gd name="T1" fmla="*/ 0 h 12"/>
              <a:gd name="T2" fmla="*/ 0 w 14"/>
              <a:gd name="T3" fmla="*/ 4 h 12"/>
              <a:gd name="T4" fmla="*/ 0 w 14"/>
              <a:gd name="T5" fmla="*/ 4 h 12"/>
              <a:gd name="T6" fmla="*/ 8 w 14"/>
              <a:gd name="T7" fmla="*/ 12 h 12"/>
              <a:gd name="T8" fmla="*/ 14 w 14"/>
              <a:gd name="T9" fmla="*/ 7 h 12"/>
              <a:gd name="T10" fmla="*/ 6 w 14"/>
              <a:gd name="T11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" h="12">
                <a:moveTo>
                  <a:pt x="6" y="0"/>
                </a:moveTo>
                <a:cubicBezTo>
                  <a:pt x="4" y="0"/>
                  <a:pt x="1" y="2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2" y="8"/>
                  <a:pt x="4" y="11"/>
                  <a:pt x="8" y="12"/>
                </a:cubicBezTo>
                <a:cubicBezTo>
                  <a:pt x="9" y="10"/>
                  <a:pt x="11" y="8"/>
                  <a:pt x="14" y="7"/>
                </a:cubicBezTo>
                <a:cubicBezTo>
                  <a:pt x="13" y="3"/>
                  <a:pt x="10" y="0"/>
                  <a:pt x="6" y="0"/>
                </a:cubicBezTo>
              </a:path>
            </a:pathLst>
          </a:custGeom>
          <a:solidFill>
            <a:srgbClr val="8912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2" name="Freeform 2036"/>
          <p:cNvSpPr>
            <a:spLocks/>
          </p:cNvSpPr>
          <p:nvPr userDrawn="1"/>
        </p:nvSpPr>
        <p:spPr bwMode="auto">
          <a:xfrm>
            <a:off x="1010418" y="122438"/>
            <a:ext cx="30072" cy="20712"/>
          </a:xfrm>
          <a:custGeom>
            <a:avLst/>
            <a:gdLst>
              <a:gd name="T0" fmla="*/ 1 w 4"/>
              <a:gd name="T1" fmla="*/ 0 h 3"/>
              <a:gd name="T2" fmla="*/ 1 w 4"/>
              <a:gd name="T3" fmla="*/ 1 h 3"/>
              <a:gd name="T4" fmla="*/ 0 w 4"/>
              <a:gd name="T5" fmla="*/ 3 h 3"/>
              <a:gd name="T6" fmla="*/ 4 w 4"/>
              <a:gd name="T7" fmla="*/ 1 h 3"/>
              <a:gd name="T8" fmla="*/ 1 w 4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3">
                <a:moveTo>
                  <a:pt x="1" y="0"/>
                </a:moveTo>
                <a:cubicBezTo>
                  <a:pt x="1" y="0"/>
                  <a:pt x="1" y="1"/>
                  <a:pt x="1" y="1"/>
                </a:cubicBezTo>
                <a:cubicBezTo>
                  <a:pt x="0" y="2"/>
                  <a:pt x="0" y="2"/>
                  <a:pt x="0" y="3"/>
                </a:cubicBezTo>
                <a:cubicBezTo>
                  <a:pt x="1" y="3"/>
                  <a:pt x="3" y="2"/>
                  <a:pt x="4" y="1"/>
                </a:cubicBezTo>
                <a:cubicBezTo>
                  <a:pt x="3" y="1"/>
                  <a:pt x="2" y="1"/>
                  <a:pt x="1" y="0"/>
                </a:cubicBezTo>
              </a:path>
            </a:pathLst>
          </a:custGeom>
          <a:solidFill>
            <a:srgbClr val="6B09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3" name="Freeform 2037"/>
          <p:cNvSpPr>
            <a:spLocks/>
          </p:cNvSpPr>
          <p:nvPr userDrawn="1"/>
        </p:nvSpPr>
        <p:spPr bwMode="auto">
          <a:xfrm>
            <a:off x="1019439" y="86930"/>
            <a:ext cx="42101" cy="41425"/>
          </a:xfrm>
          <a:custGeom>
            <a:avLst/>
            <a:gdLst>
              <a:gd name="T0" fmla="*/ 6 w 6"/>
              <a:gd name="T1" fmla="*/ 0 h 6"/>
              <a:gd name="T2" fmla="*/ 0 w 6"/>
              <a:gd name="T3" fmla="*/ 5 h 6"/>
              <a:gd name="T4" fmla="*/ 3 w 6"/>
              <a:gd name="T5" fmla="*/ 6 h 6"/>
              <a:gd name="T6" fmla="*/ 6 w 6"/>
              <a:gd name="T7" fmla="*/ 1 h 6"/>
              <a:gd name="T8" fmla="*/ 6 w 6"/>
              <a:gd name="T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6">
                <a:moveTo>
                  <a:pt x="6" y="0"/>
                </a:moveTo>
                <a:cubicBezTo>
                  <a:pt x="3" y="1"/>
                  <a:pt x="1" y="3"/>
                  <a:pt x="0" y="5"/>
                </a:cubicBezTo>
                <a:cubicBezTo>
                  <a:pt x="1" y="6"/>
                  <a:pt x="2" y="6"/>
                  <a:pt x="3" y="6"/>
                </a:cubicBezTo>
                <a:cubicBezTo>
                  <a:pt x="5" y="5"/>
                  <a:pt x="6" y="3"/>
                  <a:pt x="6" y="1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rgbClr val="6105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4" name="Freeform 2047"/>
          <p:cNvSpPr>
            <a:spLocks/>
          </p:cNvSpPr>
          <p:nvPr userDrawn="1"/>
        </p:nvSpPr>
        <p:spPr bwMode="auto">
          <a:xfrm>
            <a:off x="1999785" y="379862"/>
            <a:ext cx="108259" cy="97644"/>
          </a:xfrm>
          <a:custGeom>
            <a:avLst/>
            <a:gdLst>
              <a:gd name="T0" fmla="*/ 7 w 15"/>
              <a:gd name="T1" fmla="*/ 0 h 14"/>
              <a:gd name="T2" fmla="*/ 7 w 15"/>
              <a:gd name="T3" fmla="*/ 0 h 14"/>
              <a:gd name="T4" fmla="*/ 0 w 15"/>
              <a:gd name="T5" fmla="*/ 7 h 14"/>
              <a:gd name="T6" fmla="*/ 7 w 15"/>
              <a:gd name="T7" fmla="*/ 14 h 14"/>
              <a:gd name="T8" fmla="*/ 8 w 15"/>
              <a:gd name="T9" fmla="*/ 14 h 14"/>
              <a:gd name="T10" fmla="*/ 15 w 15"/>
              <a:gd name="T11" fmla="*/ 7 h 14"/>
              <a:gd name="T12" fmla="*/ 7 w 15"/>
              <a:gd name="T1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" h="14">
                <a:moveTo>
                  <a:pt x="7" y="0"/>
                </a:moveTo>
                <a:cubicBezTo>
                  <a:pt x="7" y="0"/>
                  <a:pt x="7" y="0"/>
                  <a:pt x="7" y="0"/>
                </a:cubicBezTo>
                <a:cubicBezTo>
                  <a:pt x="3" y="1"/>
                  <a:pt x="0" y="4"/>
                  <a:pt x="0" y="7"/>
                </a:cubicBezTo>
                <a:cubicBezTo>
                  <a:pt x="0" y="11"/>
                  <a:pt x="4" y="14"/>
                  <a:pt x="7" y="14"/>
                </a:cubicBezTo>
                <a:cubicBezTo>
                  <a:pt x="7" y="14"/>
                  <a:pt x="7" y="14"/>
                  <a:pt x="8" y="14"/>
                </a:cubicBezTo>
                <a:cubicBezTo>
                  <a:pt x="11" y="14"/>
                  <a:pt x="15" y="11"/>
                  <a:pt x="15" y="7"/>
                </a:cubicBezTo>
                <a:cubicBezTo>
                  <a:pt x="14" y="3"/>
                  <a:pt x="11" y="0"/>
                  <a:pt x="7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5" name="Freeform 2054"/>
          <p:cNvSpPr>
            <a:spLocks/>
          </p:cNvSpPr>
          <p:nvPr userDrawn="1"/>
        </p:nvSpPr>
        <p:spPr bwMode="auto">
          <a:xfrm>
            <a:off x="1302115" y="45506"/>
            <a:ext cx="99237" cy="88767"/>
          </a:xfrm>
          <a:custGeom>
            <a:avLst/>
            <a:gdLst>
              <a:gd name="T0" fmla="*/ 6 w 14"/>
              <a:gd name="T1" fmla="*/ 0 h 13"/>
              <a:gd name="T2" fmla="*/ 0 w 14"/>
              <a:gd name="T3" fmla="*/ 6 h 13"/>
              <a:gd name="T4" fmla="*/ 7 w 14"/>
              <a:gd name="T5" fmla="*/ 13 h 13"/>
              <a:gd name="T6" fmla="*/ 7 w 14"/>
              <a:gd name="T7" fmla="*/ 13 h 13"/>
              <a:gd name="T8" fmla="*/ 14 w 14"/>
              <a:gd name="T9" fmla="*/ 8 h 13"/>
              <a:gd name="T10" fmla="*/ 9 w 14"/>
              <a:gd name="T11" fmla="*/ 5 h 13"/>
              <a:gd name="T12" fmla="*/ 6 w 14"/>
              <a:gd name="T1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13">
                <a:moveTo>
                  <a:pt x="6" y="0"/>
                </a:moveTo>
                <a:cubicBezTo>
                  <a:pt x="3" y="0"/>
                  <a:pt x="0" y="3"/>
                  <a:pt x="0" y="6"/>
                </a:cubicBezTo>
                <a:cubicBezTo>
                  <a:pt x="0" y="10"/>
                  <a:pt x="3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10" y="13"/>
                  <a:pt x="13" y="11"/>
                  <a:pt x="14" y="8"/>
                </a:cubicBezTo>
                <a:cubicBezTo>
                  <a:pt x="12" y="8"/>
                  <a:pt x="11" y="7"/>
                  <a:pt x="9" y="5"/>
                </a:cubicBezTo>
                <a:cubicBezTo>
                  <a:pt x="8" y="4"/>
                  <a:pt x="6" y="2"/>
                  <a:pt x="6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6" name="Freeform 2055"/>
          <p:cNvSpPr>
            <a:spLocks/>
          </p:cNvSpPr>
          <p:nvPr userDrawn="1"/>
        </p:nvSpPr>
        <p:spPr bwMode="auto">
          <a:xfrm>
            <a:off x="1344216" y="45506"/>
            <a:ext cx="57137" cy="56219"/>
          </a:xfrm>
          <a:custGeom>
            <a:avLst/>
            <a:gdLst>
              <a:gd name="T0" fmla="*/ 1 w 8"/>
              <a:gd name="T1" fmla="*/ 0 h 8"/>
              <a:gd name="T2" fmla="*/ 0 w 8"/>
              <a:gd name="T3" fmla="*/ 0 h 8"/>
              <a:gd name="T4" fmla="*/ 3 w 8"/>
              <a:gd name="T5" fmla="*/ 5 h 8"/>
              <a:gd name="T6" fmla="*/ 8 w 8"/>
              <a:gd name="T7" fmla="*/ 8 h 8"/>
              <a:gd name="T8" fmla="*/ 8 w 8"/>
              <a:gd name="T9" fmla="*/ 7 h 8"/>
              <a:gd name="T10" fmla="*/ 8 w 8"/>
              <a:gd name="T11" fmla="*/ 5 h 8"/>
              <a:gd name="T12" fmla="*/ 7 w 8"/>
              <a:gd name="T13" fmla="*/ 5 h 8"/>
              <a:gd name="T14" fmla="*/ 4 w 8"/>
              <a:gd name="T15" fmla="*/ 3 h 8"/>
              <a:gd name="T16" fmla="*/ 4 w 8"/>
              <a:gd name="T17" fmla="*/ 0 h 8"/>
              <a:gd name="T18" fmla="*/ 1 w 8"/>
              <a:gd name="T19" fmla="*/ 0 h 8"/>
              <a:gd name="T20" fmla="*/ 1 w 8"/>
              <a:gd name="T2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8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2"/>
                  <a:pt x="2" y="4"/>
                  <a:pt x="3" y="5"/>
                </a:cubicBezTo>
                <a:cubicBezTo>
                  <a:pt x="5" y="7"/>
                  <a:pt x="6" y="8"/>
                  <a:pt x="8" y="8"/>
                </a:cubicBezTo>
                <a:cubicBezTo>
                  <a:pt x="8" y="8"/>
                  <a:pt x="8" y="7"/>
                  <a:pt x="8" y="7"/>
                </a:cubicBezTo>
                <a:cubicBezTo>
                  <a:pt x="8" y="6"/>
                  <a:pt x="8" y="6"/>
                  <a:pt x="8" y="5"/>
                </a:cubicBezTo>
                <a:cubicBezTo>
                  <a:pt x="7" y="5"/>
                  <a:pt x="7" y="5"/>
                  <a:pt x="7" y="5"/>
                </a:cubicBezTo>
                <a:cubicBezTo>
                  <a:pt x="5" y="5"/>
                  <a:pt x="4" y="4"/>
                  <a:pt x="4" y="3"/>
                </a:cubicBezTo>
                <a:cubicBezTo>
                  <a:pt x="3" y="2"/>
                  <a:pt x="3" y="1"/>
                  <a:pt x="4" y="0"/>
                </a:cubicBezTo>
                <a:cubicBezTo>
                  <a:pt x="3" y="0"/>
                  <a:pt x="2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880F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7" name="Freeform 2066"/>
          <p:cNvSpPr>
            <a:spLocks/>
          </p:cNvSpPr>
          <p:nvPr userDrawn="1"/>
        </p:nvSpPr>
        <p:spPr bwMode="auto">
          <a:xfrm>
            <a:off x="1659971" y="51423"/>
            <a:ext cx="90216" cy="76932"/>
          </a:xfrm>
          <a:custGeom>
            <a:avLst/>
            <a:gdLst>
              <a:gd name="T0" fmla="*/ 7 w 13"/>
              <a:gd name="T1" fmla="*/ 0 h 11"/>
              <a:gd name="T2" fmla="*/ 1 w 13"/>
              <a:gd name="T3" fmla="*/ 5 h 11"/>
              <a:gd name="T4" fmla="*/ 6 w 13"/>
              <a:gd name="T5" fmla="*/ 11 h 11"/>
              <a:gd name="T6" fmla="*/ 6 w 13"/>
              <a:gd name="T7" fmla="*/ 11 h 11"/>
              <a:gd name="T8" fmla="*/ 13 w 13"/>
              <a:gd name="T9" fmla="*/ 5 h 11"/>
              <a:gd name="T10" fmla="*/ 7 w 13"/>
              <a:gd name="T11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" h="11">
                <a:moveTo>
                  <a:pt x="7" y="0"/>
                </a:moveTo>
                <a:cubicBezTo>
                  <a:pt x="3" y="0"/>
                  <a:pt x="1" y="2"/>
                  <a:pt x="1" y="5"/>
                </a:cubicBezTo>
                <a:cubicBezTo>
                  <a:pt x="0" y="9"/>
                  <a:pt x="3" y="11"/>
                  <a:pt x="6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10" y="11"/>
                  <a:pt x="13" y="9"/>
                  <a:pt x="13" y="5"/>
                </a:cubicBezTo>
                <a:cubicBezTo>
                  <a:pt x="12" y="2"/>
                  <a:pt x="10" y="0"/>
                  <a:pt x="7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8" name="Freeform 2068"/>
          <p:cNvSpPr>
            <a:spLocks/>
          </p:cNvSpPr>
          <p:nvPr userDrawn="1"/>
        </p:nvSpPr>
        <p:spPr bwMode="auto">
          <a:xfrm>
            <a:off x="2706475" y="737889"/>
            <a:ext cx="42101" cy="76932"/>
          </a:xfrm>
          <a:custGeom>
            <a:avLst/>
            <a:gdLst>
              <a:gd name="T0" fmla="*/ 6 w 6"/>
              <a:gd name="T1" fmla="*/ 0 h 11"/>
              <a:gd name="T2" fmla="*/ 6 w 6"/>
              <a:gd name="T3" fmla="*/ 0 h 11"/>
              <a:gd name="T4" fmla="*/ 0 w 6"/>
              <a:gd name="T5" fmla="*/ 6 h 11"/>
              <a:gd name="T6" fmla="*/ 3 w 6"/>
              <a:gd name="T7" fmla="*/ 11 h 11"/>
              <a:gd name="T8" fmla="*/ 3 w 6"/>
              <a:gd name="T9" fmla="*/ 10 h 11"/>
              <a:gd name="T10" fmla="*/ 6 w 6"/>
              <a:gd name="T11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11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8"/>
                  <a:pt x="2" y="10"/>
                  <a:pt x="3" y="11"/>
                </a:cubicBezTo>
                <a:cubicBezTo>
                  <a:pt x="3" y="11"/>
                  <a:pt x="3" y="10"/>
                  <a:pt x="3" y="10"/>
                </a:cubicBezTo>
                <a:cubicBezTo>
                  <a:pt x="3" y="6"/>
                  <a:pt x="4" y="3"/>
                  <a:pt x="6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9" name="Freeform 2069"/>
          <p:cNvSpPr>
            <a:spLocks/>
          </p:cNvSpPr>
          <p:nvPr userDrawn="1"/>
        </p:nvSpPr>
        <p:spPr bwMode="auto">
          <a:xfrm>
            <a:off x="2727526" y="737889"/>
            <a:ext cx="63151" cy="82849"/>
          </a:xfrm>
          <a:custGeom>
            <a:avLst/>
            <a:gdLst>
              <a:gd name="T0" fmla="*/ 3 w 9"/>
              <a:gd name="T1" fmla="*/ 0 h 12"/>
              <a:gd name="T2" fmla="*/ 3 w 9"/>
              <a:gd name="T3" fmla="*/ 0 h 12"/>
              <a:gd name="T4" fmla="*/ 0 w 9"/>
              <a:gd name="T5" fmla="*/ 10 h 12"/>
              <a:gd name="T6" fmla="*/ 0 w 9"/>
              <a:gd name="T7" fmla="*/ 11 h 12"/>
              <a:gd name="T8" fmla="*/ 3 w 9"/>
              <a:gd name="T9" fmla="*/ 12 h 12"/>
              <a:gd name="T10" fmla="*/ 3 w 9"/>
              <a:gd name="T11" fmla="*/ 12 h 12"/>
              <a:gd name="T12" fmla="*/ 9 w 9"/>
              <a:gd name="T13" fmla="*/ 5 h 12"/>
              <a:gd name="T14" fmla="*/ 3 w 9"/>
              <a:gd name="T1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12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1" y="3"/>
                  <a:pt x="0" y="6"/>
                  <a:pt x="0" y="10"/>
                </a:cubicBezTo>
                <a:cubicBezTo>
                  <a:pt x="0" y="10"/>
                  <a:pt x="0" y="11"/>
                  <a:pt x="0" y="11"/>
                </a:cubicBezTo>
                <a:cubicBezTo>
                  <a:pt x="1" y="11"/>
                  <a:pt x="2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7" y="12"/>
                  <a:pt x="9" y="9"/>
                  <a:pt x="9" y="5"/>
                </a:cubicBezTo>
                <a:cubicBezTo>
                  <a:pt x="9" y="2"/>
                  <a:pt x="6" y="0"/>
                  <a:pt x="3" y="0"/>
                </a:cubicBezTo>
              </a:path>
            </a:pathLst>
          </a:custGeom>
          <a:solidFill>
            <a:srgbClr val="961C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0" name="Freeform 2074"/>
          <p:cNvSpPr>
            <a:spLocks/>
          </p:cNvSpPr>
          <p:nvPr userDrawn="1"/>
        </p:nvSpPr>
        <p:spPr bwMode="auto">
          <a:xfrm>
            <a:off x="2363655" y="394657"/>
            <a:ext cx="78187" cy="76932"/>
          </a:xfrm>
          <a:custGeom>
            <a:avLst/>
            <a:gdLst>
              <a:gd name="T0" fmla="*/ 5 w 11"/>
              <a:gd name="T1" fmla="*/ 0 h 11"/>
              <a:gd name="T2" fmla="*/ 0 w 11"/>
              <a:gd name="T3" fmla="*/ 5 h 11"/>
              <a:gd name="T4" fmla="*/ 0 w 11"/>
              <a:gd name="T5" fmla="*/ 7 h 11"/>
              <a:gd name="T6" fmla="*/ 4 w 11"/>
              <a:gd name="T7" fmla="*/ 11 h 11"/>
              <a:gd name="T8" fmla="*/ 5 w 11"/>
              <a:gd name="T9" fmla="*/ 11 h 11"/>
              <a:gd name="T10" fmla="*/ 5 w 11"/>
              <a:gd name="T11" fmla="*/ 11 h 11"/>
              <a:gd name="T12" fmla="*/ 11 w 11"/>
              <a:gd name="T13" fmla="*/ 5 h 11"/>
              <a:gd name="T14" fmla="*/ 5 w 11"/>
              <a:gd name="T15" fmla="*/ 0 h 11"/>
              <a:gd name="T16" fmla="*/ 5 w 11"/>
              <a:gd name="T1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" h="11">
                <a:moveTo>
                  <a:pt x="5" y="0"/>
                </a:moveTo>
                <a:cubicBezTo>
                  <a:pt x="2" y="0"/>
                  <a:pt x="0" y="2"/>
                  <a:pt x="0" y="5"/>
                </a:cubicBezTo>
                <a:cubicBezTo>
                  <a:pt x="0" y="6"/>
                  <a:pt x="0" y="7"/>
                  <a:pt x="0" y="7"/>
                </a:cubicBezTo>
                <a:cubicBezTo>
                  <a:pt x="2" y="8"/>
                  <a:pt x="3" y="9"/>
                  <a:pt x="4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9" y="11"/>
                  <a:pt x="11" y="9"/>
                  <a:pt x="11" y="5"/>
                </a:cubicBezTo>
                <a:cubicBezTo>
                  <a:pt x="11" y="2"/>
                  <a:pt x="8" y="0"/>
                  <a:pt x="5" y="0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1" name="Freeform 2075"/>
          <p:cNvSpPr>
            <a:spLocks/>
          </p:cNvSpPr>
          <p:nvPr userDrawn="1"/>
        </p:nvSpPr>
        <p:spPr bwMode="auto">
          <a:xfrm>
            <a:off x="2363655" y="444957"/>
            <a:ext cx="27064" cy="26630"/>
          </a:xfrm>
          <a:custGeom>
            <a:avLst/>
            <a:gdLst>
              <a:gd name="T0" fmla="*/ 0 w 4"/>
              <a:gd name="T1" fmla="*/ 0 h 4"/>
              <a:gd name="T2" fmla="*/ 4 w 4"/>
              <a:gd name="T3" fmla="*/ 4 h 4"/>
              <a:gd name="T4" fmla="*/ 0 w 4"/>
              <a:gd name="T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4">
                <a:moveTo>
                  <a:pt x="0" y="0"/>
                </a:moveTo>
                <a:cubicBezTo>
                  <a:pt x="1" y="2"/>
                  <a:pt x="2" y="4"/>
                  <a:pt x="4" y="4"/>
                </a:cubicBezTo>
                <a:cubicBezTo>
                  <a:pt x="3" y="2"/>
                  <a:pt x="2" y="1"/>
                  <a:pt x="0" y="0"/>
                </a:cubicBezTo>
              </a:path>
            </a:pathLst>
          </a:custGeom>
          <a:solidFill>
            <a:srgbClr val="8912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2" name="Freeform 2102"/>
          <p:cNvSpPr>
            <a:spLocks/>
          </p:cNvSpPr>
          <p:nvPr userDrawn="1"/>
        </p:nvSpPr>
        <p:spPr bwMode="auto">
          <a:xfrm>
            <a:off x="2020835" y="92848"/>
            <a:ext cx="9021" cy="20712"/>
          </a:xfrm>
          <a:custGeom>
            <a:avLst/>
            <a:gdLst>
              <a:gd name="T0" fmla="*/ 0 w 1"/>
              <a:gd name="T1" fmla="*/ 0 h 3"/>
              <a:gd name="T2" fmla="*/ 1 w 1"/>
              <a:gd name="T3" fmla="*/ 3 h 3"/>
              <a:gd name="T4" fmla="*/ 1 w 1"/>
              <a:gd name="T5" fmla="*/ 0 h 3"/>
              <a:gd name="T6" fmla="*/ 0 w 1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3">
                <a:moveTo>
                  <a:pt x="0" y="0"/>
                </a:moveTo>
                <a:cubicBezTo>
                  <a:pt x="0" y="1"/>
                  <a:pt x="0" y="2"/>
                  <a:pt x="1" y="3"/>
                </a:cubicBezTo>
                <a:cubicBezTo>
                  <a:pt x="1" y="2"/>
                  <a:pt x="1" y="1"/>
                  <a:pt x="1" y="0"/>
                </a:cubicBezTo>
                <a:cubicBezTo>
                  <a:pt x="1" y="0"/>
                  <a:pt x="0" y="0"/>
                  <a:pt x="0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3" name="Freeform 2103"/>
          <p:cNvSpPr>
            <a:spLocks/>
          </p:cNvSpPr>
          <p:nvPr userDrawn="1"/>
        </p:nvSpPr>
        <p:spPr bwMode="auto">
          <a:xfrm>
            <a:off x="2029857" y="78054"/>
            <a:ext cx="57137" cy="44384"/>
          </a:xfrm>
          <a:custGeom>
            <a:avLst/>
            <a:gdLst>
              <a:gd name="T0" fmla="*/ 8 w 8"/>
              <a:gd name="T1" fmla="*/ 0 h 6"/>
              <a:gd name="T2" fmla="*/ 1 w 8"/>
              <a:gd name="T3" fmla="*/ 2 h 6"/>
              <a:gd name="T4" fmla="*/ 0 w 8"/>
              <a:gd name="T5" fmla="*/ 2 h 6"/>
              <a:gd name="T6" fmla="*/ 0 w 8"/>
              <a:gd name="T7" fmla="*/ 5 h 6"/>
              <a:gd name="T8" fmla="*/ 3 w 8"/>
              <a:gd name="T9" fmla="*/ 6 h 6"/>
              <a:gd name="T10" fmla="*/ 3 w 8"/>
              <a:gd name="T11" fmla="*/ 6 h 6"/>
              <a:gd name="T12" fmla="*/ 8 w 8"/>
              <a:gd name="T13" fmla="*/ 1 h 6"/>
              <a:gd name="T14" fmla="*/ 8 w 8"/>
              <a:gd name="T1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" h="6">
                <a:moveTo>
                  <a:pt x="8" y="0"/>
                </a:moveTo>
                <a:cubicBezTo>
                  <a:pt x="6" y="2"/>
                  <a:pt x="4" y="2"/>
                  <a:pt x="1" y="2"/>
                </a:cubicBezTo>
                <a:cubicBezTo>
                  <a:pt x="1" y="2"/>
                  <a:pt x="0" y="2"/>
                  <a:pt x="0" y="2"/>
                </a:cubicBezTo>
                <a:cubicBezTo>
                  <a:pt x="0" y="3"/>
                  <a:pt x="0" y="4"/>
                  <a:pt x="0" y="5"/>
                </a:cubicBezTo>
                <a:cubicBezTo>
                  <a:pt x="1" y="6"/>
                  <a:pt x="2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6" y="6"/>
                  <a:pt x="8" y="4"/>
                  <a:pt x="8" y="1"/>
                </a:cubicBezTo>
                <a:cubicBezTo>
                  <a:pt x="8" y="1"/>
                  <a:pt x="8" y="0"/>
                  <a:pt x="8" y="0"/>
                </a:cubicBezTo>
              </a:path>
            </a:pathLst>
          </a:custGeom>
          <a:solidFill>
            <a:srgbClr val="8912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4" name="Freeform 2104"/>
          <p:cNvSpPr>
            <a:spLocks/>
          </p:cNvSpPr>
          <p:nvPr userDrawn="1"/>
        </p:nvSpPr>
        <p:spPr bwMode="auto">
          <a:xfrm>
            <a:off x="2020835" y="57341"/>
            <a:ext cx="15036" cy="35507"/>
          </a:xfrm>
          <a:custGeom>
            <a:avLst/>
            <a:gdLst>
              <a:gd name="T0" fmla="*/ 2 w 2"/>
              <a:gd name="T1" fmla="*/ 0 h 5"/>
              <a:gd name="T2" fmla="*/ 0 w 2"/>
              <a:gd name="T3" fmla="*/ 5 h 5"/>
              <a:gd name="T4" fmla="*/ 0 w 2"/>
              <a:gd name="T5" fmla="*/ 5 h 5"/>
              <a:gd name="T6" fmla="*/ 1 w 2"/>
              <a:gd name="T7" fmla="*/ 5 h 5"/>
              <a:gd name="T8" fmla="*/ 2 w 2"/>
              <a:gd name="T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5">
                <a:moveTo>
                  <a:pt x="2" y="0"/>
                </a:moveTo>
                <a:cubicBezTo>
                  <a:pt x="1" y="1"/>
                  <a:pt x="0" y="3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1" y="5"/>
                  <a:pt x="1" y="5"/>
                </a:cubicBezTo>
                <a:cubicBezTo>
                  <a:pt x="1" y="4"/>
                  <a:pt x="1" y="2"/>
                  <a:pt x="2" y="0"/>
                </a:cubicBezTo>
              </a:path>
            </a:pathLst>
          </a:custGeom>
          <a:solidFill>
            <a:srgbClr val="880F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5" name="Freeform 2105"/>
          <p:cNvSpPr>
            <a:spLocks/>
          </p:cNvSpPr>
          <p:nvPr userDrawn="1"/>
        </p:nvSpPr>
        <p:spPr bwMode="auto">
          <a:xfrm>
            <a:off x="2029857" y="57341"/>
            <a:ext cx="57137" cy="35507"/>
          </a:xfrm>
          <a:custGeom>
            <a:avLst/>
            <a:gdLst>
              <a:gd name="T0" fmla="*/ 3 w 8"/>
              <a:gd name="T1" fmla="*/ 0 h 5"/>
              <a:gd name="T2" fmla="*/ 1 w 8"/>
              <a:gd name="T3" fmla="*/ 0 h 5"/>
              <a:gd name="T4" fmla="*/ 0 w 8"/>
              <a:gd name="T5" fmla="*/ 5 h 5"/>
              <a:gd name="T6" fmla="*/ 1 w 8"/>
              <a:gd name="T7" fmla="*/ 5 h 5"/>
              <a:gd name="T8" fmla="*/ 8 w 8"/>
              <a:gd name="T9" fmla="*/ 3 h 5"/>
              <a:gd name="T10" fmla="*/ 4 w 8"/>
              <a:gd name="T11" fmla="*/ 0 h 5"/>
              <a:gd name="T12" fmla="*/ 3 w 8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5">
                <a:moveTo>
                  <a:pt x="3" y="0"/>
                </a:moveTo>
                <a:cubicBezTo>
                  <a:pt x="3" y="0"/>
                  <a:pt x="2" y="0"/>
                  <a:pt x="1" y="0"/>
                </a:cubicBezTo>
                <a:cubicBezTo>
                  <a:pt x="0" y="2"/>
                  <a:pt x="0" y="4"/>
                  <a:pt x="0" y="5"/>
                </a:cubicBezTo>
                <a:cubicBezTo>
                  <a:pt x="0" y="5"/>
                  <a:pt x="1" y="5"/>
                  <a:pt x="1" y="5"/>
                </a:cubicBezTo>
                <a:cubicBezTo>
                  <a:pt x="4" y="5"/>
                  <a:pt x="6" y="5"/>
                  <a:pt x="8" y="3"/>
                </a:cubicBezTo>
                <a:cubicBezTo>
                  <a:pt x="7" y="1"/>
                  <a:pt x="6" y="0"/>
                  <a:pt x="4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7B08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6" name="Freeform 2116"/>
          <p:cNvSpPr>
            <a:spLocks/>
          </p:cNvSpPr>
          <p:nvPr userDrawn="1"/>
        </p:nvSpPr>
        <p:spPr bwMode="auto">
          <a:xfrm>
            <a:off x="3076360" y="752684"/>
            <a:ext cx="48115" cy="56219"/>
          </a:xfrm>
          <a:custGeom>
            <a:avLst/>
            <a:gdLst>
              <a:gd name="T0" fmla="*/ 4 w 7"/>
              <a:gd name="T1" fmla="*/ 0 h 8"/>
              <a:gd name="T2" fmla="*/ 3 w 7"/>
              <a:gd name="T3" fmla="*/ 0 h 8"/>
              <a:gd name="T4" fmla="*/ 0 w 7"/>
              <a:gd name="T5" fmla="*/ 4 h 8"/>
              <a:gd name="T6" fmla="*/ 4 w 7"/>
              <a:gd name="T7" fmla="*/ 8 h 8"/>
              <a:gd name="T8" fmla="*/ 7 w 7"/>
              <a:gd name="T9" fmla="*/ 4 h 8"/>
              <a:gd name="T10" fmla="*/ 4 w 7"/>
              <a:gd name="T1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8">
                <a:moveTo>
                  <a:pt x="4" y="0"/>
                </a:moveTo>
                <a:cubicBezTo>
                  <a:pt x="4" y="0"/>
                  <a:pt x="3" y="0"/>
                  <a:pt x="3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6" y="8"/>
                  <a:pt x="7" y="6"/>
                  <a:pt x="7" y="4"/>
                </a:cubicBezTo>
                <a:cubicBezTo>
                  <a:pt x="7" y="2"/>
                  <a:pt x="6" y="0"/>
                  <a:pt x="4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7" name="Freeform 2117"/>
          <p:cNvSpPr>
            <a:spLocks/>
          </p:cNvSpPr>
          <p:nvPr userDrawn="1"/>
        </p:nvSpPr>
        <p:spPr bwMode="auto">
          <a:xfrm>
            <a:off x="2727526" y="450876"/>
            <a:ext cx="42101" cy="5918"/>
          </a:xfrm>
          <a:custGeom>
            <a:avLst/>
            <a:gdLst>
              <a:gd name="T0" fmla="*/ 0 w 6"/>
              <a:gd name="T1" fmla="*/ 0 h 1"/>
              <a:gd name="T2" fmla="*/ 3 w 6"/>
              <a:gd name="T3" fmla="*/ 1 h 1"/>
              <a:gd name="T4" fmla="*/ 3 w 6"/>
              <a:gd name="T5" fmla="*/ 1 h 1"/>
              <a:gd name="T6" fmla="*/ 6 w 6"/>
              <a:gd name="T7" fmla="*/ 0 h 1"/>
              <a:gd name="T8" fmla="*/ 4 w 6"/>
              <a:gd name="T9" fmla="*/ 0 h 1"/>
              <a:gd name="T10" fmla="*/ 0 w 6"/>
              <a:gd name="T1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1">
                <a:moveTo>
                  <a:pt x="0" y="0"/>
                </a:moveTo>
                <a:cubicBezTo>
                  <a:pt x="1" y="1"/>
                  <a:pt x="2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4" y="1"/>
                  <a:pt x="5" y="1"/>
                  <a:pt x="6" y="0"/>
                </a:cubicBezTo>
                <a:cubicBezTo>
                  <a:pt x="5" y="0"/>
                  <a:pt x="4" y="0"/>
                  <a:pt x="4" y="0"/>
                </a:cubicBezTo>
                <a:cubicBezTo>
                  <a:pt x="2" y="0"/>
                  <a:pt x="1" y="0"/>
                  <a:pt x="0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8" name="Freeform 2118"/>
          <p:cNvSpPr>
            <a:spLocks/>
          </p:cNvSpPr>
          <p:nvPr userDrawn="1"/>
        </p:nvSpPr>
        <p:spPr bwMode="auto">
          <a:xfrm>
            <a:off x="2718504" y="409451"/>
            <a:ext cx="57137" cy="41425"/>
          </a:xfrm>
          <a:custGeom>
            <a:avLst/>
            <a:gdLst>
              <a:gd name="T0" fmla="*/ 4 w 8"/>
              <a:gd name="T1" fmla="*/ 0 h 6"/>
              <a:gd name="T2" fmla="*/ 0 w 8"/>
              <a:gd name="T3" fmla="*/ 3 h 6"/>
              <a:gd name="T4" fmla="*/ 1 w 8"/>
              <a:gd name="T5" fmla="*/ 6 h 6"/>
              <a:gd name="T6" fmla="*/ 5 w 8"/>
              <a:gd name="T7" fmla="*/ 6 h 6"/>
              <a:gd name="T8" fmla="*/ 7 w 8"/>
              <a:gd name="T9" fmla="*/ 6 h 6"/>
              <a:gd name="T10" fmla="*/ 8 w 8"/>
              <a:gd name="T11" fmla="*/ 4 h 6"/>
              <a:gd name="T12" fmla="*/ 4 w 8"/>
              <a:gd name="T13" fmla="*/ 0 h 6"/>
              <a:gd name="T14" fmla="*/ 4 w 8"/>
              <a:gd name="T1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" h="6">
                <a:moveTo>
                  <a:pt x="4" y="0"/>
                </a:moveTo>
                <a:cubicBezTo>
                  <a:pt x="2" y="0"/>
                  <a:pt x="0" y="1"/>
                  <a:pt x="0" y="3"/>
                </a:cubicBezTo>
                <a:cubicBezTo>
                  <a:pt x="0" y="4"/>
                  <a:pt x="1" y="5"/>
                  <a:pt x="1" y="6"/>
                </a:cubicBezTo>
                <a:cubicBezTo>
                  <a:pt x="2" y="6"/>
                  <a:pt x="3" y="6"/>
                  <a:pt x="5" y="6"/>
                </a:cubicBezTo>
                <a:cubicBezTo>
                  <a:pt x="5" y="6"/>
                  <a:pt x="6" y="6"/>
                  <a:pt x="7" y="6"/>
                </a:cubicBezTo>
                <a:cubicBezTo>
                  <a:pt x="8" y="5"/>
                  <a:pt x="8" y="4"/>
                  <a:pt x="8" y="4"/>
                </a:cubicBezTo>
                <a:cubicBezTo>
                  <a:pt x="8" y="1"/>
                  <a:pt x="7" y="0"/>
                  <a:pt x="4" y="0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rgbClr val="8912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9" name="Freeform 2127"/>
          <p:cNvSpPr>
            <a:spLocks/>
          </p:cNvSpPr>
          <p:nvPr userDrawn="1"/>
        </p:nvSpPr>
        <p:spPr bwMode="auto">
          <a:xfrm>
            <a:off x="2378691" y="72136"/>
            <a:ext cx="42101" cy="35507"/>
          </a:xfrm>
          <a:custGeom>
            <a:avLst/>
            <a:gdLst>
              <a:gd name="T0" fmla="*/ 3 w 6"/>
              <a:gd name="T1" fmla="*/ 0 h 5"/>
              <a:gd name="T2" fmla="*/ 3 w 6"/>
              <a:gd name="T3" fmla="*/ 0 h 5"/>
              <a:gd name="T4" fmla="*/ 0 w 6"/>
              <a:gd name="T5" fmla="*/ 3 h 5"/>
              <a:gd name="T6" fmla="*/ 3 w 6"/>
              <a:gd name="T7" fmla="*/ 5 h 5"/>
              <a:gd name="T8" fmla="*/ 3 w 6"/>
              <a:gd name="T9" fmla="*/ 5 h 5"/>
              <a:gd name="T10" fmla="*/ 6 w 6"/>
              <a:gd name="T11" fmla="*/ 2 h 5"/>
              <a:gd name="T12" fmla="*/ 3 w 6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5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2" y="0"/>
                  <a:pt x="0" y="1"/>
                  <a:pt x="0" y="3"/>
                </a:cubicBezTo>
                <a:cubicBezTo>
                  <a:pt x="0" y="4"/>
                  <a:pt x="2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5" y="5"/>
                  <a:pt x="6" y="4"/>
                  <a:pt x="6" y="2"/>
                </a:cubicBezTo>
                <a:cubicBezTo>
                  <a:pt x="6" y="1"/>
                  <a:pt x="5" y="0"/>
                  <a:pt x="3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0" name="Freeform 3020"/>
          <p:cNvSpPr>
            <a:spLocks/>
          </p:cNvSpPr>
          <p:nvPr userDrawn="1"/>
        </p:nvSpPr>
        <p:spPr bwMode="auto">
          <a:xfrm>
            <a:off x="0" y="36629"/>
            <a:ext cx="72172" cy="47342"/>
          </a:xfrm>
          <a:custGeom>
            <a:avLst/>
            <a:gdLst>
              <a:gd name="T0" fmla="*/ 2 w 10"/>
              <a:gd name="T1" fmla="*/ 0 h 7"/>
              <a:gd name="T2" fmla="*/ 0 w 10"/>
              <a:gd name="T3" fmla="*/ 0 h 7"/>
              <a:gd name="T4" fmla="*/ 9 w 10"/>
              <a:gd name="T5" fmla="*/ 7 h 7"/>
              <a:gd name="T6" fmla="*/ 10 w 10"/>
              <a:gd name="T7" fmla="*/ 6 h 7"/>
              <a:gd name="T8" fmla="*/ 10 w 10"/>
              <a:gd name="T9" fmla="*/ 5 h 7"/>
              <a:gd name="T10" fmla="*/ 2 w 10"/>
              <a:gd name="T1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" h="7">
                <a:moveTo>
                  <a:pt x="2" y="0"/>
                </a:moveTo>
                <a:cubicBezTo>
                  <a:pt x="1" y="0"/>
                  <a:pt x="1" y="0"/>
                  <a:pt x="0" y="0"/>
                </a:cubicBezTo>
                <a:cubicBezTo>
                  <a:pt x="2" y="3"/>
                  <a:pt x="5" y="6"/>
                  <a:pt x="9" y="7"/>
                </a:cubicBezTo>
                <a:cubicBezTo>
                  <a:pt x="9" y="7"/>
                  <a:pt x="10" y="7"/>
                  <a:pt x="10" y="6"/>
                </a:cubicBezTo>
                <a:cubicBezTo>
                  <a:pt x="10" y="6"/>
                  <a:pt x="10" y="6"/>
                  <a:pt x="10" y="5"/>
                </a:cubicBezTo>
                <a:cubicBezTo>
                  <a:pt x="9" y="2"/>
                  <a:pt x="6" y="0"/>
                  <a:pt x="2" y="0"/>
                </a:cubicBezTo>
              </a:path>
            </a:pathLst>
          </a:custGeom>
          <a:solidFill>
            <a:srgbClr val="7C0C1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1" name="Freeform 3022"/>
          <p:cNvSpPr>
            <a:spLocks/>
          </p:cNvSpPr>
          <p:nvPr userDrawn="1"/>
        </p:nvSpPr>
        <p:spPr bwMode="auto">
          <a:xfrm>
            <a:off x="0" y="36629"/>
            <a:ext cx="120288" cy="118356"/>
          </a:xfrm>
          <a:custGeom>
            <a:avLst/>
            <a:gdLst>
              <a:gd name="T0" fmla="*/ 10 w 17"/>
              <a:gd name="T1" fmla="*/ 0 h 17"/>
              <a:gd name="T2" fmla="*/ 10 w 17"/>
              <a:gd name="T3" fmla="*/ 0 h 17"/>
              <a:gd name="T4" fmla="*/ 1 w 17"/>
              <a:gd name="T5" fmla="*/ 5 h 17"/>
              <a:gd name="T6" fmla="*/ 0 w 17"/>
              <a:gd name="T7" fmla="*/ 8 h 17"/>
              <a:gd name="T8" fmla="*/ 0 w 17"/>
              <a:gd name="T9" fmla="*/ 11 h 17"/>
              <a:gd name="T10" fmla="*/ 8 w 17"/>
              <a:gd name="T11" fmla="*/ 17 h 17"/>
              <a:gd name="T12" fmla="*/ 11 w 17"/>
              <a:gd name="T13" fmla="*/ 16 h 17"/>
              <a:gd name="T14" fmla="*/ 16 w 17"/>
              <a:gd name="T15" fmla="*/ 5 h 17"/>
              <a:gd name="T16" fmla="*/ 10 w 17"/>
              <a:gd name="T17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" h="17">
                <a:moveTo>
                  <a:pt x="10" y="0"/>
                </a:moveTo>
                <a:cubicBezTo>
                  <a:pt x="10" y="0"/>
                  <a:pt x="10" y="0"/>
                  <a:pt x="10" y="0"/>
                </a:cubicBezTo>
                <a:cubicBezTo>
                  <a:pt x="7" y="3"/>
                  <a:pt x="4" y="4"/>
                  <a:pt x="1" y="5"/>
                </a:cubicBezTo>
                <a:cubicBezTo>
                  <a:pt x="1" y="6"/>
                  <a:pt x="0" y="7"/>
                  <a:pt x="0" y="8"/>
                </a:cubicBezTo>
                <a:cubicBezTo>
                  <a:pt x="0" y="9"/>
                  <a:pt x="0" y="10"/>
                  <a:pt x="0" y="11"/>
                </a:cubicBezTo>
                <a:cubicBezTo>
                  <a:pt x="2" y="15"/>
                  <a:pt x="5" y="17"/>
                  <a:pt x="8" y="17"/>
                </a:cubicBezTo>
                <a:cubicBezTo>
                  <a:pt x="9" y="17"/>
                  <a:pt x="10" y="16"/>
                  <a:pt x="11" y="16"/>
                </a:cubicBezTo>
                <a:cubicBezTo>
                  <a:pt x="15" y="14"/>
                  <a:pt x="17" y="9"/>
                  <a:pt x="16" y="5"/>
                </a:cubicBezTo>
                <a:cubicBezTo>
                  <a:pt x="14" y="3"/>
                  <a:pt x="12" y="1"/>
                  <a:pt x="10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2" name="Freeform 3023"/>
          <p:cNvSpPr>
            <a:spLocks/>
          </p:cNvSpPr>
          <p:nvPr userDrawn="1"/>
        </p:nvSpPr>
        <p:spPr bwMode="auto">
          <a:xfrm>
            <a:off x="0" y="36629"/>
            <a:ext cx="37984" cy="87202"/>
          </a:xfrm>
          <a:custGeom>
            <a:avLst/>
            <a:gdLst>
              <a:gd name="T0" fmla="*/ 1 w 1"/>
              <a:gd name="T1" fmla="*/ 0 h 3"/>
              <a:gd name="T2" fmla="*/ 1 w 1"/>
              <a:gd name="T3" fmla="*/ 0 h 3"/>
              <a:gd name="T4" fmla="*/ 0 w 1"/>
              <a:gd name="T5" fmla="*/ 3 h 3"/>
              <a:gd name="T6" fmla="*/ 1 w 1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3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2"/>
                  <a:pt x="0" y="3"/>
                </a:cubicBezTo>
                <a:cubicBezTo>
                  <a:pt x="0" y="2"/>
                  <a:pt x="1" y="1"/>
                  <a:pt x="1" y="0"/>
                </a:cubicBezTo>
              </a:path>
            </a:pathLst>
          </a:custGeom>
          <a:solidFill>
            <a:srgbClr val="AF282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3" name="Freeform 3024"/>
          <p:cNvSpPr>
            <a:spLocks/>
          </p:cNvSpPr>
          <p:nvPr userDrawn="1"/>
        </p:nvSpPr>
        <p:spPr bwMode="auto">
          <a:xfrm>
            <a:off x="0" y="36629"/>
            <a:ext cx="66474" cy="37375"/>
          </a:xfrm>
          <a:custGeom>
            <a:avLst/>
            <a:gdLst>
              <a:gd name="T0" fmla="*/ 7 w 9"/>
              <a:gd name="T1" fmla="*/ 0 h 5"/>
              <a:gd name="T2" fmla="*/ 4 w 9"/>
              <a:gd name="T3" fmla="*/ 1 h 5"/>
              <a:gd name="T4" fmla="*/ 1 w 9"/>
              <a:gd name="T5" fmla="*/ 3 h 5"/>
              <a:gd name="T6" fmla="*/ 0 w 9"/>
              <a:gd name="T7" fmla="*/ 5 h 5"/>
              <a:gd name="T8" fmla="*/ 9 w 9"/>
              <a:gd name="T9" fmla="*/ 0 h 5"/>
              <a:gd name="T10" fmla="*/ 9 w 9"/>
              <a:gd name="T11" fmla="*/ 0 h 5"/>
              <a:gd name="T12" fmla="*/ 7 w 9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" h="5">
                <a:moveTo>
                  <a:pt x="7" y="0"/>
                </a:moveTo>
                <a:cubicBezTo>
                  <a:pt x="6" y="0"/>
                  <a:pt x="5" y="0"/>
                  <a:pt x="4" y="1"/>
                </a:cubicBezTo>
                <a:cubicBezTo>
                  <a:pt x="3" y="1"/>
                  <a:pt x="2" y="2"/>
                  <a:pt x="1" y="3"/>
                </a:cubicBezTo>
                <a:cubicBezTo>
                  <a:pt x="1" y="4"/>
                  <a:pt x="1" y="4"/>
                  <a:pt x="0" y="5"/>
                </a:cubicBezTo>
                <a:cubicBezTo>
                  <a:pt x="3" y="4"/>
                  <a:pt x="6" y="3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8" y="0"/>
                  <a:pt x="8" y="0"/>
                  <a:pt x="7" y="0"/>
                </a:cubicBezTo>
              </a:path>
            </a:pathLst>
          </a:custGeom>
          <a:solidFill>
            <a:srgbClr val="AD21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4" name="Freeform 3025"/>
          <p:cNvSpPr>
            <a:spLocks/>
          </p:cNvSpPr>
          <p:nvPr userDrawn="1"/>
        </p:nvSpPr>
        <p:spPr bwMode="auto">
          <a:xfrm>
            <a:off x="0" y="36629"/>
            <a:ext cx="37984" cy="93443"/>
          </a:xfrm>
          <a:custGeom>
            <a:avLst/>
            <a:gdLst>
              <a:gd name="T0" fmla="*/ 1 w 1"/>
              <a:gd name="T1" fmla="*/ 0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1" y="0"/>
                </a:move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1"/>
                  <a:pt x="1" y="1"/>
                  <a:pt x="1" y="0"/>
                </a:cubicBezTo>
              </a:path>
            </a:pathLst>
          </a:custGeom>
          <a:solidFill>
            <a:srgbClr val="9D131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5" name="Freeform 3026"/>
          <p:cNvSpPr>
            <a:spLocks/>
          </p:cNvSpPr>
          <p:nvPr userDrawn="1"/>
        </p:nvSpPr>
        <p:spPr bwMode="auto">
          <a:xfrm>
            <a:off x="0" y="36629"/>
            <a:ext cx="120288" cy="97644"/>
          </a:xfrm>
          <a:custGeom>
            <a:avLst/>
            <a:gdLst>
              <a:gd name="T0" fmla="*/ 8 w 17"/>
              <a:gd name="T1" fmla="*/ 0 h 14"/>
              <a:gd name="T2" fmla="*/ 6 w 17"/>
              <a:gd name="T3" fmla="*/ 0 h 14"/>
              <a:gd name="T4" fmla="*/ 1 w 17"/>
              <a:gd name="T5" fmla="*/ 11 h 14"/>
              <a:gd name="T6" fmla="*/ 3 w 17"/>
              <a:gd name="T7" fmla="*/ 14 h 14"/>
              <a:gd name="T8" fmla="*/ 11 w 17"/>
              <a:gd name="T9" fmla="*/ 10 h 14"/>
              <a:gd name="T10" fmla="*/ 11 w 17"/>
              <a:gd name="T11" fmla="*/ 10 h 14"/>
              <a:gd name="T12" fmla="*/ 16 w 17"/>
              <a:gd name="T13" fmla="*/ 11 h 14"/>
              <a:gd name="T14" fmla="*/ 16 w 17"/>
              <a:gd name="T15" fmla="*/ 4 h 14"/>
              <a:gd name="T16" fmla="*/ 14 w 17"/>
              <a:gd name="T17" fmla="*/ 4 h 14"/>
              <a:gd name="T18" fmla="*/ 8 w 17"/>
              <a:gd name="T19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7" h="14">
                <a:moveTo>
                  <a:pt x="8" y="0"/>
                </a:moveTo>
                <a:cubicBezTo>
                  <a:pt x="7" y="0"/>
                  <a:pt x="7" y="0"/>
                  <a:pt x="6" y="0"/>
                </a:cubicBezTo>
                <a:cubicBezTo>
                  <a:pt x="2" y="2"/>
                  <a:pt x="0" y="7"/>
                  <a:pt x="1" y="11"/>
                </a:cubicBezTo>
                <a:cubicBezTo>
                  <a:pt x="2" y="12"/>
                  <a:pt x="3" y="13"/>
                  <a:pt x="3" y="14"/>
                </a:cubicBezTo>
                <a:cubicBezTo>
                  <a:pt x="5" y="11"/>
                  <a:pt x="8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3" y="10"/>
                  <a:pt x="15" y="10"/>
                  <a:pt x="16" y="11"/>
                </a:cubicBezTo>
                <a:cubicBezTo>
                  <a:pt x="17" y="9"/>
                  <a:pt x="17" y="7"/>
                  <a:pt x="16" y="4"/>
                </a:cubicBezTo>
                <a:cubicBezTo>
                  <a:pt x="15" y="4"/>
                  <a:pt x="15" y="4"/>
                  <a:pt x="14" y="4"/>
                </a:cubicBezTo>
                <a:cubicBezTo>
                  <a:pt x="12" y="3"/>
                  <a:pt x="10" y="1"/>
                  <a:pt x="8" y="0"/>
                </a:cubicBezTo>
              </a:path>
            </a:pathLst>
          </a:custGeom>
          <a:solidFill>
            <a:srgbClr val="9D131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6" name="Freeform 3027"/>
          <p:cNvSpPr>
            <a:spLocks/>
          </p:cNvSpPr>
          <p:nvPr userDrawn="1"/>
        </p:nvSpPr>
        <p:spPr bwMode="auto">
          <a:xfrm>
            <a:off x="0" y="36629"/>
            <a:ext cx="80188" cy="37375"/>
          </a:xfrm>
          <a:custGeom>
            <a:avLst/>
            <a:gdLst>
              <a:gd name="T0" fmla="*/ 1 w 8"/>
              <a:gd name="T1" fmla="*/ 0 h 4"/>
              <a:gd name="T2" fmla="*/ 0 w 8"/>
              <a:gd name="T3" fmla="*/ 0 h 4"/>
              <a:gd name="T4" fmla="*/ 6 w 8"/>
              <a:gd name="T5" fmla="*/ 4 h 4"/>
              <a:gd name="T6" fmla="*/ 8 w 8"/>
              <a:gd name="T7" fmla="*/ 4 h 4"/>
              <a:gd name="T8" fmla="*/ 8 w 8"/>
              <a:gd name="T9" fmla="*/ 4 h 4"/>
              <a:gd name="T10" fmla="*/ 1 w 8"/>
              <a:gd name="T1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4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2" y="1"/>
                  <a:pt x="4" y="3"/>
                  <a:pt x="6" y="4"/>
                </a:cubicBezTo>
                <a:cubicBezTo>
                  <a:pt x="7" y="4"/>
                  <a:pt x="7" y="4"/>
                  <a:pt x="8" y="4"/>
                </a:cubicBezTo>
                <a:cubicBezTo>
                  <a:pt x="8" y="4"/>
                  <a:pt x="8" y="4"/>
                  <a:pt x="8" y="4"/>
                </a:cubicBezTo>
                <a:cubicBezTo>
                  <a:pt x="7" y="1"/>
                  <a:pt x="4" y="0"/>
                  <a:pt x="1" y="0"/>
                </a:cubicBezTo>
              </a:path>
            </a:pathLst>
          </a:custGeom>
          <a:solidFill>
            <a:srgbClr val="6F060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7" name="Freeform 3028"/>
          <p:cNvSpPr>
            <a:spLocks/>
          </p:cNvSpPr>
          <p:nvPr userDrawn="1"/>
        </p:nvSpPr>
        <p:spPr bwMode="auto">
          <a:xfrm>
            <a:off x="0" y="36629"/>
            <a:ext cx="91164" cy="37375"/>
          </a:xfrm>
          <a:custGeom>
            <a:avLst/>
            <a:gdLst>
              <a:gd name="T0" fmla="*/ 10 w 10"/>
              <a:gd name="T1" fmla="*/ 0 h 4"/>
              <a:gd name="T2" fmla="*/ 6 w 10"/>
              <a:gd name="T3" fmla="*/ 2 h 4"/>
              <a:gd name="T4" fmla="*/ 0 w 10"/>
              <a:gd name="T5" fmla="*/ 3 h 4"/>
              <a:gd name="T6" fmla="*/ 3 w 10"/>
              <a:gd name="T7" fmla="*/ 4 h 4"/>
              <a:gd name="T8" fmla="*/ 6 w 10"/>
              <a:gd name="T9" fmla="*/ 3 h 4"/>
              <a:gd name="T10" fmla="*/ 10 w 10"/>
              <a:gd name="T1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" h="4">
                <a:moveTo>
                  <a:pt x="10" y="0"/>
                </a:moveTo>
                <a:cubicBezTo>
                  <a:pt x="9" y="1"/>
                  <a:pt x="7" y="1"/>
                  <a:pt x="6" y="2"/>
                </a:cubicBezTo>
                <a:cubicBezTo>
                  <a:pt x="4" y="3"/>
                  <a:pt x="2" y="3"/>
                  <a:pt x="0" y="3"/>
                </a:cubicBezTo>
                <a:cubicBezTo>
                  <a:pt x="1" y="4"/>
                  <a:pt x="2" y="4"/>
                  <a:pt x="3" y="4"/>
                </a:cubicBezTo>
                <a:cubicBezTo>
                  <a:pt x="4" y="4"/>
                  <a:pt x="5" y="3"/>
                  <a:pt x="6" y="3"/>
                </a:cubicBezTo>
                <a:cubicBezTo>
                  <a:pt x="8" y="2"/>
                  <a:pt x="9" y="1"/>
                  <a:pt x="10" y="0"/>
                </a:cubicBezTo>
              </a:path>
            </a:pathLst>
          </a:custGeom>
          <a:solidFill>
            <a:srgbClr val="6704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8" name="Freeform 3029"/>
          <p:cNvSpPr>
            <a:spLocks/>
          </p:cNvSpPr>
          <p:nvPr userDrawn="1"/>
        </p:nvSpPr>
        <p:spPr bwMode="auto">
          <a:xfrm>
            <a:off x="0" y="36629"/>
            <a:ext cx="98128" cy="37375"/>
          </a:xfrm>
          <a:custGeom>
            <a:avLst/>
            <a:gdLst>
              <a:gd name="T0" fmla="*/ 8 w 13"/>
              <a:gd name="T1" fmla="*/ 0 h 5"/>
              <a:gd name="T2" fmla="*/ 0 w 13"/>
              <a:gd name="T3" fmla="*/ 4 h 5"/>
              <a:gd name="T4" fmla="*/ 3 w 13"/>
              <a:gd name="T5" fmla="*/ 5 h 5"/>
              <a:gd name="T6" fmla="*/ 9 w 13"/>
              <a:gd name="T7" fmla="*/ 4 h 5"/>
              <a:gd name="T8" fmla="*/ 13 w 13"/>
              <a:gd name="T9" fmla="*/ 2 h 5"/>
              <a:gd name="T10" fmla="*/ 13 w 13"/>
              <a:gd name="T11" fmla="*/ 1 h 5"/>
              <a:gd name="T12" fmla="*/ 8 w 13"/>
              <a:gd name="T13" fmla="*/ 0 h 5"/>
              <a:gd name="T14" fmla="*/ 8 w 13"/>
              <a:gd name="T1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" h="5">
                <a:moveTo>
                  <a:pt x="8" y="0"/>
                </a:moveTo>
                <a:cubicBezTo>
                  <a:pt x="5" y="0"/>
                  <a:pt x="2" y="1"/>
                  <a:pt x="0" y="4"/>
                </a:cubicBezTo>
                <a:cubicBezTo>
                  <a:pt x="1" y="4"/>
                  <a:pt x="2" y="5"/>
                  <a:pt x="3" y="5"/>
                </a:cubicBezTo>
                <a:cubicBezTo>
                  <a:pt x="5" y="5"/>
                  <a:pt x="7" y="5"/>
                  <a:pt x="9" y="4"/>
                </a:cubicBezTo>
                <a:cubicBezTo>
                  <a:pt x="10" y="3"/>
                  <a:pt x="12" y="3"/>
                  <a:pt x="13" y="2"/>
                </a:cubicBezTo>
                <a:cubicBezTo>
                  <a:pt x="13" y="1"/>
                  <a:pt x="13" y="1"/>
                  <a:pt x="13" y="1"/>
                </a:cubicBezTo>
                <a:cubicBezTo>
                  <a:pt x="12" y="0"/>
                  <a:pt x="10" y="0"/>
                  <a:pt x="8" y="0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rgbClr val="5D020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9" name="Freeform 3030"/>
          <p:cNvSpPr>
            <a:spLocks/>
          </p:cNvSpPr>
          <p:nvPr userDrawn="1"/>
        </p:nvSpPr>
        <p:spPr bwMode="auto">
          <a:xfrm>
            <a:off x="0" y="36629"/>
            <a:ext cx="120288" cy="112438"/>
          </a:xfrm>
          <a:custGeom>
            <a:avLst/>
            <a:gdLst>
              <a:gd name="T0" fmla="*/ 8 w 17"/>
              <a:gd name="T1" fmla="*/ 0 h 16"/>
              <a:gd name="T2" fmla="*/ 5 w 17"/>
              <a:gd name="T3" fmla="*/ 1 h 16"/>
              <a:gd name="T4" fmla="*/ 4 w 17"/>
              <a:gd name="T5" fmla="*/ 1 h 16"/>
              <a:gd name="T6" fmla="*/ 0 w 17"/>
              <a:gd name="T7" fmla="*/ 6 h 16"/>
              <a:gd name="T8" fmla="*/ 0 w 17"/>
              <a:gd name="T9" fmla="*/ 11 h 16"/>
              <a:gd name="T10" fmla="*/ 8 w 17"/>
              <a:gd name="T11" fmla="*/ 16 h 16"/>
              <a:gd name="T12" fmla="*/ 11 w 17"/>
              <a:gd name="T13" fmla="*/ 15 h 16"/>
              <a:gd name="T14" fmla="*/ 15 w 17"/>
              <a:gd name="T15" fmla="*/ 5 h 16"/>
              <a:gd name="T16" fmla="*/ 8 w 17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" h="16">
                <a:moveTo>
                  <a:pt x="8" y="0"/>
                </a:moveTo>
                <a:cubicBezTo>
                  <a:pt x="7" y="0"/>
                  <a:pt x="6" y="0"/>
                  <a:pt x="5" y="1"/>
                </a:cubicBezTo>
                <a:cubicBezTo>
                  <a:pt x="5" y="1"/>
                  <a:pt x="5" y="1"/>
                  <a:pt x="4" y="1"/>
                </a:cubicBezTo>
                <a:cubicBezTo>
                  <a:pt x="4" y="3"/>
                  <a:pt x="2" y="5"/>
                  <a:pt x="0" y="6"/>
                </a:cubicBezTo>
                <a:cubicBezTo>
                  <a:pt x="0" y="8"/>
                  <a:pt x="0" y="10"/>
                  <a:pt x="0" y="11"/>
                </a:cubicBezTo>
                <a:cubicBezTo>
                  <a:pt x="2" y="14"/>
                  <a:pt x="4" y="16"/>
                  <a:pt x="8" y="16"/>
                </a:cubicBezTo>
                <a:cubicBezTo>
                  <a:pt x="9" y="16"/>
                  <a:pt x="10" y="16"/>
                  <a:pt x="11" y="15"/>
                </a:cubicBezTo>
                <a:cubicBezTo>
                  <a:pt x="15" y="14"/>
                  <a:pt x="17" y="9"/>
                  <a:pt x="15" y="5"/>
                </a:cubicBezTo>
                <a:cubicBezTo>
                  <a:pt x="14" y="2"/>
                  <a:pt x="11" y="0"/>
                  <a:pt x="8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0" name="Freeform 3031"/>
          <p:cNvSpPr>
            <a:spLocks/>
          </p:cNvSpPr>
          <p:nvPr userDrawn="1"/>
        </p:nvSpPr>
        <p:spPr bwMode="auto">
          <a:xfrm>
            <a:off x="0" y="36629"/>
            <a:ext cx="37984" cy="49831"/>
          </a:xfrm>
          <a:custGeom>
            <a:avLst/>
            <a:gdLst>
              <a:gd name="T0" fmla="*/ 4 w 4"/>
              <a:gd name="T1" fmla="*/ 0 h 5"/>
              <a:gd name="T2" fmla="*/ 0 w 4"/>
              <a:gd name="T3" fmla="*/ 5 h 5"/>
              <a:gd name="T4" fmla="*/ 4 w 4"/>
              <a:gd name="T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5">
                <a:moveTo>
                  <a:pt x="4" y="0"/>
                </a:moveTo>
                <a:cubicBezTo>
                  <a:pt x="2" y="1"/>
                  <a:pt x="0" y="3"/>
                  <a:pt x="0" y="5"/>
                </a:cubicBezTo>
                <a:cubicBezTo>
                  <a:pt x="2" y="4"/>
                  <a:pt x="4" y="2"/>
                  <a:pt x="4" y="0"/>
                </a:cubicBezTo>
              </a:path>
            </a:pathLst>
          </a:custGeom>
          <a:solidFill>
            <a:srgbClr val="7209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1" name="Freeform 3032"/>
          <p:cNvSpPr>
            <a:spLocks/>
          </p:cNvSpPr>
          <p:nvPr userDrawn="1"/>
        </p:nvSpPr>
        <p:spPr bwMode="auto">
          <a:xfrm>
            <a:off x="0" y="36629"/>
            <a:ext cx="65114" cy="37375"/>
          </a:xfrm>
          <a:custGeom>
            <a:avLst/>
            <a:gdLst>
              <a:gd name="T0" fmla="*/ 1 w 5"/>
              <a:gd name="T1" fmla="*/ 0 h 3"/>
              <a:gd name="T2" fmla="*/ 0 w 5"/>
              <a:gd name="T3" fmla="*/ 1 h 3"/>
              <a:gd name="T4" fmla="*/ 0 w 5"/>
              <a:gd name="T5" fmla="*/ 2 h 3"/>
              <a:gd name="T6" fmla="*/ 5 w 5"/>
              <a:gd name="T7" fmla="*/ 3 h 3"/>
              <a:gd name="T8" fmla="*/ 4 w 5"/>
              <a:gd name="T9" fmla="*/ 3 h 3"/>
              <a:gd name="T10" fmla="*/ 1 w 5"/>
              <a:gd name="T11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3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2" y="2"/>
                  <a:pt x="3" y="2"/>
                  <a:pt x="5" y="3"/>
                </a:cubicBezTo>
                <a:cubicBezTo>
                  <a:pt x="5" y="3"/>
                  <a:pt x="5" y="3"/>
                  <a:pt x="4" y="3"/>
                </a:cubicBezTo>
                <a:cubicBezTo>
                  <a:pt x="3" y="2"/>
                  <a:pt x="2" y="1"/>
                  <a:pt x="1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2" name="Freeform 3033"/>
          <p:cNvSpPr>
            <a:spLocks noEditPoints="1"/>
          </p:cNvSpPr>
          <p:nvPr userDrawn="1"/>
        </p:nvSpPr>
        <p:spPr bwMode="auto">
          <a:xfrm>
            <a:off x="0" y="36629"/>
            <a:ext cx="69166" cy="50302"/>
          </a:xfrm>
          <a:custGeom>
            <a:avLst/>
            <a:gdLst>
              <a:gd name="T0" fmla="*/ 1 w 10"/>
              <a:gd name="T1" fmla="*/ 5 h 7"/>
              <a:gd name="T2" fmla="*/ 0 w 10"/>
              <a:gd name="T3" fmla="*/ 5 h 7"/>
              <a:gd name="T4" fmla="*/ 0 w 10"/>
              <a:gd name="T5" fmla="*/ 5 h 7"/>
              <a:gd name="T6" fmla="*/ 0 w 10"/>
              <a:gd name="T7" fmla="*/ 7 h 7"/>
              <a:gd name="T8" fmla="*/ 1 w 10"/>
              <a:gd name="T9" fmla="*/ 5 h 7"/>
              <a:gd name="T10" fmla="*/ 10 w 10"/>
              <a:gd name="T11" fmla="*/ 0 h 7"/>
              <a:gd name="T12" fmla="*/ 10 w 10"/>
              <a:gd name="T13" fmla="*/ 0 h 7"/>
              <a:gd name="T14" fmla="*/ 10 w 10"/>
              <a:gd name="T15" fmla="*/ 1 h 7"/>
              <a:gd name="T16" fmla="*/ 10 w 10"/>
              <a:gd name="T1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" h="7">
                <a:moveTo>
                  <a:pt x="1" y="5"/>
                </a:move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7"/>
                </a:cubicBezTo>
                <a:cubicBezTo>
                  <a:pt x="0" y="6"/>
                  <a:pt x="0" y="6"/>
                  <a:pt x="1" y="5"/>
                </a:cubicBezTo>
                <a:moveTo>
                  <a:pt x="10" y="0"/>
                </a:move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1"/>
                </a:cubicBezTo>
                <a:cubicBezTo>
                  <a:pt x="10" y="0"/>
                  <a:pt x="10" y="0"/>
                  <a:pt x="10" y="0"/>
                </a:cubicBezTo>
              </a:path>
            </a:pathLst>
          </a:custGeom>
          <a:solidFill>
            <a:srgbClr val="C03E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3" name="Freeform 3034"/>
          <p:cNvSpPr>
            <a:spLocks/>
          </p:cNvSpPr>
          <p:nvPr userDrawn="1"/>
        </p:nvSpPr>
        <p:spPr bwMode="auto">
          <a:xfrm>
            <a:off x="0" y="36629"/>
            <a:ext cx="37984" cy="37375"/>
          </a:xfrm>
          <a:custGeom>
            <a:avLst/>
            <a:gdLst>
              <a:gd name="T0" fmla="*/ 0 w 3"/>
              <a:gd name="T1" fmla="*/ 0 h 3"/>
              <a:gd name="T2" fmla="*/ 0 w 3"/>
              <a:gd name="T3" fmla="*/ 0 h 3"/>
              <a:gd name="T4" fmla="*/ 3 w 3"/>
              <a:gd name="T5" fmla="*/ 3 h 3"/>
              <a:gd name="T6" fmla="*/ 0 w 3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1"/>
                  <a:pt x="2" y="2"/>
                  <a:pt x="3" y="3"/>
                </a:cubicBezTo>
                <a:cubicBezTo>
                  <a:pt x="2" y="1"/>
                  <a:pt x="1" y="0"/>
                  <a:pt x="0" y="0"/>
                </a:cubicBezTo>
              </a:path>
            </a:pathLst>
          </a:custGeom>
          <a:solidFill>
            <a:srgbClr val="AD21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4" name="Freeform 3035"/>
          <p:cNvSpPr>
            <a:spLocks/>
          </p:cNvSpPr>
          <p:nvPr userDrawn="1"/>
        </p:nvSpPr>
        <p:spPr bwMode="auto">
          <a:xfrm>
            <a:off x="0" y="36629"/>
            <a:ext cx="75964" cy="37375"/>
          </a:xfrm>
          <a:custGeom>
            <a:avLst/>
            <a:gdLst>
              <a:gd name="T0" fmla="*/ 1 w 4"/>
              <a:gd name="T1" fmla="*/ 0 h 2"/>
              <a:gd name="T2" fmla="*/ 0 w 4"/>
              <a:gd name="T3" fmla="*/ 0 h 2"/>
              <a:gd name="T4" fmla="*/ 3 w 4"/>
              <a:gd name="T5" fmla="*/ 2 h 2"/>
              <a:gd name="T6" fmla="*/ 4 w 4"/>
              <a:gd name="T7" fmla="*/ 1 h 2"/>
              <a:gd name="T8" fmla="*/ 3 w 4"/>
              <a:gd name="T9" fmla="*/ 0 h 2"/>
              <a:gd name="T10" fmla="*/ 1 w 4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1" y="1"/>
                  <a:pt x="2" y="2"/>
                  <a:pt x="3" y="2"/>
                </a:cubicBezTo>
                <a:cubicBezTo>
                  <a:pt x="3" y="2"/>
                  <a:pt x="3" y="2"/>
                  <a:pt x="4" y="1"/>
                </a:cubicBezTo>
                <a:cubicBezTo>
                  <a:pt x="3" y="1"/>
                  <a:pt x="3" y="1"/>
                  <a:pt x="3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rgbClr val="8915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5" name="Freeform 3036"/>
          <p:cNvSpPr>
            <a:spLocks/>
          </p:cNvSpPr>
          <p:nvPr userDrawn="1"/>
        </p:nvSpPr>
        <p:spPr bwMode="auto">
          <a:xfrm>
            <a:off x="0" y="36629"/>
            <a:ext cx="69166" cy="50302"/>
          </a:xfrm>
          <a:custGeom>
            <a:avLst/>
            <a:gdLst>
              <a:gd name="T0" fmla="*/ 7 w 10"/>
              <a:gd name="T1" fmla="*/ 0 h 7"/>
              <a:gd name="T2" fmla="*/ 5 w 10"/>
              <a:gd name="T3" fmla="*/ 1 h 7"/>
              <a:gd name="T4" fmla="*/ 0 w 10"/>
              <a:gd name="T5" fmla="*/ 7 h 7"/>
              <a:gd name="T6" fmla="*/ 0 w 10"/>
              <a:gd name="T7" fmla="*/ 7 h 7"/>
              <a:gd name="T8" fmla="*/ 1 w 10"/>
              <a:gd name="T9" fmla="*/ 7 h 7"/>
              <a:gd name="T10" fmla="*/ 9 w 10"/>
              <a:gd name="T11" fmla="*/ 2 h 7"/>
              <a:gd name="T12" fmla="*/ 10 w 10"/>
              <a:gd name="T13" fmla="*/ 2 h 7"/>
              <a:gd name="T14" fmla="*/ 10 w 10"/>
              <a:gd name="T15" fmla="*/ 2 h 7"/>
              <a:gd name="T16" fmla="*/ 7 w 10"/>
              <a:gd name="T1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" h="7">
                <a:moveTo>
                  <a:pt x="7" y="0"/>
                </a:moveTo>
                <a:cubicBezTo>
                  <a:pt x="7" y="0"/>
                  <a:pt x="6" y="1"/>
                  <a:pt x="5" y="1"/>
                </a:cubicBezTo>
                <a:cubicBezTo>
                  <a:pt x="2" y="2"/>
                  <a:pt x="0" y="4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1" y="7"/>
                </a:cubicBezTo>
                <a:cubicBezTo>
                  <a:pt x="2" y="4"/>
                  <a:pt x="6" y="3"/>
                  <a:pt x="9" y="2"/>
                </a:cubicBezTo>
                <a:cubicBezTo>
                  <a:pt x="9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9" y="2"/>
                  <a:pt x="8" y="1"/>
                  <a:pt x="7" y="0"/>
                </a:cubicBezTo>
              </a:path>
            </a:pathLst>
          </a:custGeom>
          <a:solidFill>
            <a:srgbClr val="88121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6" name="Freeform 3037"/>
          <p:cNvSpPr>
            <a:spLocks/>
          </p:cNvSpPr>
          <p:nvPr userDrawn="1"/>
        </p:nvSpPr>
        <p:spPr bwMode="auto">
          <a:xfrm>
            <a:off x="0" y="36629"/>
            <a:ext cx="37984" cy="37375"/>
          </a:xfrm>
          <a:custGeom>
            <a:avLst/>
            <a:gdLst>
              <a:gd name="T0" fmla="*/ 0 w 1"/>
              <a:gd name="T1" fmla="*/ 0 h 1"/>
              <a:gd name="T2" fmla="*/ 1 w 1"/>
              <a:gd name="T3" fmla="*/ 1 h 1"/>
              <a:gd name="T4" fmla="*/ 1 w 1"/>
              <a:gd name="T5" fmla="*/ 1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1"/>
                  <a:pt x="0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0" y="1"/>
                  <a:pt x="0" y="1"/>
                  <a:pt x="0" y="0"/>
                </a:cubicBezTo>
              </a:path>
            </a:pathLst>
          </a:custGeom>
          <a:solidFill>
            <a:srgbClr val="7B0A1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7" name="Freeform 3038"/>
          <p:cNvSpPr>
            <a:spLocks/>
          </p:cNvSpPr>
          <p:nvPr userDrawn="1"/>
        </p:nvSpPr>
        <p:spPr bwMode="auto">
          <a:xfrm>
            <a:off x="0" y="36629"/>
            <a:ext cx="42101" cy="62137"/>
          </a:xfrm>
          <a:custGeom>
            <a:avLst/>
            <a:gdLst>
              <a:gd name="T0" fmla="*/ 0 w 6"/>
              <a:gd name="T1" fmla="*/ 0 h 9"/>
              <a:gd name="T2" fmla="*/ 5 w 6"/>
              <a:gd name="T3" fmla="*/ 9 h 9"/>
              <a:gd name="T4" fmla="*/ 5 w 6"/>
              <a:gd name="T5" fmla="*/ 2 h 9"/>
              <a:gd name="T6" fmla="*/ 5 w 6"/>
              <a:gd name="T7" fmla="*/ 1 h 9"/>
              <a:gd name="T8" fmla="*/ 0 w 6"/>
              <a:gd name="T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9">
                <a:moveTo>
                  <a:pt x="0" y="0"/>
                </a:moveTo>
                <a:cubicBezTo>
                  <a:pt x="2" y="2"/>
                  <a:pt x="4" y="5"/>
                  <a:pt x="5" y="9"/>
                </a:cubicBezTo>
                <a:cubicBezTo>
                  <a:pt x="6" y="7"/>
                  <a:pt x="6" y="4"/>
                  <a:pt x="5" y="2"/>
                </a:cubicBezTo>
                <a:cubicBezTo>
                  <a:pt x="5" y="2"/>
                  <a:pt x="5" y="1"/>
                  <a:pt x="5" y="1"/>
                </a:cubicBezTo>
                <a:cubicBezTo>
                  <a:pt x="3" y="0"/>
                  <a:pt x="2" y="0"/>
                  <a:pt x="0" y="0"/>
                </a:cubicBezTo>
              </a:path>
            </a:pathLst>
          </a:custGeom>
          <a:solidFill>
            <a:srgbClr val="7209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8" name="Freeform 3039"/>
          <p:cNvSpPr>
            <a:spLocks/>
          </p:cNvSpPr>
          <p:nvPr userDrawn="1"/>
        </p:nvSpPr>
        <p:spPr bwMode="auto">
          <a:xfrm>
            <a:off x="0" y="36629"/>
            <a:ext cx="105252" cy="97644"/>
          </a:xfrm>
          <a:custGeom>
            <a:avLst/>
            <a:gdLst>
              <a:gd name="T0" fmla="*/ 10 w 15"/>
              <a:gd name="T1" fmla="*/ 0 h 14"/>
              <a:gd name="T2" fmla="*/ 1 w 15"/>
              <a:gd name="T3" fmla="*/ 5 h 14"/>
              <a:gd name="T4" fmla="*/ 0 w 15"/>
              <a:gd name="T5" fmla="*/ 7 h 14"/>
              <a:gd name="T6" fmla="*/ 0 w 15"/>
              <a:gd name="T7" fmla="*/ 9 h 14"/>
              <a:gd name="T8" fmla="*/ 8 w 15"/>
              <a:gd name="T9" fmla="*/ 14 h 14"/>
              <a:gd name="T10" fmla="*/ 8 w 15"/>
              <a:gd name="T11" fmla="*/ 14 h 14"/>
              <a:gd name="T12" fmla="*/ 13 w 15"/>
              <a:gd name="T13" fmla="*/ 11 h 14"/>
              <a:gd name="T14" fmla="*/ 14 w 15"/>
              <a:gd name="T15" fmla="*/ 11 h 14"/>
              <a:gd name="T16" fmla="*/ 15 w 15"/>
              <a:gd name="T17" fmla="*/ 10 h 14"/>
              <a:gd name="T18" fmla="*/ 10 w 15"/>
              <a:gd name="T19" fmla="*/ 1 h 14"/>
              <a:gd name="T20" fmla="*/ 10 w 15"/>
              <a:gd name="T21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" h="14">
                <a:moveTo>
                  <a:pt x="10" y="0"/>
                </a:moveTo>
                <a:cubicBezTo>
                  <a:pt x="7" y="3"/>
                  <a:pt x="4" y="5"/>
                  <a:pt x="1" y="5"/>
                </a:cubicBezTo>
                <a:cubicBezTo>
                  <a:pt x="0" y="6"/>
                  <a:pt x="0" y="6"/>
                  <a:pt x="0" y="7"/>
                </a:cubicBezTo>
                <a:cubicBezTo>
                  <a:pt x="0" y="8"/>
                  <a:pt x="0" y="9"/>
                  <a:pt x="0" y="9"/>
                </a:cubicBezTo>
                <a:cubicBezTo>
                  <a:pt x="2" y="12"/>
                  <a:pt x="5" y="14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10" y="13"/>
                  <a:pt x="11" y="12"/>
                  <a:pt x="13" y="11"/>
                </a:cubicBezTo>
                <a:cubicBezTo>
                  <a:pt x="13" y="11"/>
                  <a:pt x="14" y="11"/>
                  <a:pt x="14" y="11"/>
                </a:cubicBezTo>
                <a:cubicBezTo>
                  <a:pt x="15" y="11"/>
                  <a:pt x="15" y="10"/>
                  <a:pt x="15" y="10"/>
                </a:cubicBezTo>
                <a:cubicBezTo>
                  <a:pt x="14" y="6"/>
                  <a:pt x="12" y="3"/>
                  <a:pt x="10" y="1"/>
                </a:cubicBezTo>
                <a:cubicBezTo>
                  <a:pt x="10" y="0"/>
                  <a:pt x="10" y="0"/>
                  <a:pt x="10" y="0"/>
                </a:cubicBezTo>
              </a:path>
            </a:pathLst>
          </a:custGeom>
          <a:solidFill>
            <a:srgbClr val="72080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9" name="Freeform 3040"/>
          <p:cNvSpPr>
            <a:spLocks/>
          </p:cNvSpPr>
          <p:nvPr userDrawn="1"/>
        </p:nvSpPr>
        <p:spPr bwMode="auto">
          <a:xfrm>
            <a:off x="0" y="36629"/>
            <a:ext cx="81394" cy="37375"/>
          </a:xfrm>
          <a:custGeom>
            <a:avLst/>
            <a:gdLst>
              <a:gd name="T0" fmla="*/ 6 w 6"/>
              <a:gd name="T1" fmla="*/ 0 h 3"/>
              <a:gd name="T2" fmla="*/ 5 w 6"/>
              <a:gd name="T3" fmla="*/ 0 h 3"/>
              <a:gd name="T4" fmla="*/ 0 w 6"/>
              <a:gd name="T5" fmla="*/ 3 h 3"/>
              <a:gd name="T6" fmla="*/ 3 w 6"/>
              <a:gd name="T7" fmla="*/ 3 h 3"/>
              <a:gd name="T8" fmla="*/ 6 w 6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3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3" y="1"/>
                  <a:pt x="2" y="2"/>
                  <a:pt x="0" y="3"/>
                </a:cubicBezTo>
                <a:cubicBezTo>
                  <a:pt x="1" y="3"/>
                  <a:pt x="2" y="3"/>
                  <a:pt x="3" y="3"/>
                </a:cubicBezTo>
                <a:cubicBezTo>
                  <a:pt x="4" y="2"/>
                  <a:pt x="5" y="1"/>
                  <a:pt x="6" y="0"/>
                </a:cubicBezTo>
              </a:path>
            </a:pathLst>
          </a:custGeom>
          <a:solidFill>
            <a:srgbClr val="67040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0" name="Freeform 3041"/>
          <p:cNvSpPr>
            <a:spLocks/>
          </p:cNvSpPr>
          <p:nvPr userDrawn="1"/>
        </p:nvSpPr>
        <p:spPr bwMode="auto">
          <a:xfrm>
            <a:off x="0" y="36629"/>
            <a:ext cx="66474" cy="37375"/>
          </a:xfrm>
          <a:custGeom>
            <a:avLst/>
            <a:gdLst>
              <a:gd name="T0" fmla="*/ 8 w 9"/>
              <a:gd name="T1" fmla="*/ 0 h 5"/>
              <a:gd name="T2" fmla="*/ 0 w 9"/>
              <a:gd name="T3" fmla="*/ 5 h 5"/>
              <a:gd name="T4" fmla="*/ 9 w 9"/>
              <a:gd name="T5" fmla="*/ 0 h 5"/>
              <a:gd name="T6" fmla="*/ 8 w 9"/>
              <a:gd name="T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5">
                <a:moveTo>
                  <a:pt x="8" y="0"/>
                </a:moveTo>
                <a:cubicBezTo>
                  <a:pt x="5" y="1"/>
                  <a:pt x="1" y="2"/>
                  <a:pt x="0" y="5"/>
                </a:cubicBezTo>
                <a:cubicBezTo>
                  <a:pt x="3" y="5"/>
                  <a:pt x="6" y="3"/>
                  <a:pt x="9" y="0"/>
                </a:cubicBezTo>
                <a:cubicBezTo>
                  <a:pt x="9" y="0"/>
                  <a:pt x="8" y="0"/>
                  <a:pt x="8" y="0"/>
                </a:cubicBezTo>
              </a:path>
            </a:pathLst>
          </a:custGeom>
          <a:solidFill>
            <a:srgbClr val="51020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1" name="Freeform 3042"/>
          <p:cNvSpPr>
            <a:spLocks/>
          </p:cNvSpPr>
          <p:nvPr userDrawn="1"/>
        </p:nvSpPr>
        <p:spPr bwMode="auto">
          <a:xfrm>
            <a:off x="0" y="36629"/>
            <a:ext cx="111267" cy="109480"/>
          </a:xfrm>
          <a:custGeom>
            <a:avLst/>
            <a:gdLst>
              <a:gd name="T0" fmla="*/ 7 w 16"/>
              <a:gd name="T1" fmla="*/ 0 h 16"/>
              <a:gd name="T2" fmla="*/ 4 w 16"/>
              <a:gd name="T3" fmla="*/ 1 h 16"/>
              <a:gd name="T4" fmla="*/ 0 w 16"/>
              <a:gd name="T5" fmla="*/ 4 h 16"/>
              <a:gd name="T6" fmla="*/ 6 w 16"/>
              <a:gd name="T7" fmla="*/ 14 h 16"/>
              <a:gd name="T8" fmla="*/ 6 w 16"/>
              <a:gd name="T9" fmla="*/ 16 h 16"/>
              <a:gd name="T10" fmla="*/ 7 w 16"/>
              <a:gd name="T11" fmla="*/ 16 h 16"/>
              <a:gd name="T12" fmla="*/ 10 w 16"/>
              <a:gd name="T13" fmla="*/ 15 h 16"/>
              <a:gd name="T14" fmla="*/ 15 w 16"/>
              <a:gd name="T15" fmla="*/ 5 h 16"/>
              <a:gd name="T16" fmla="*/ 7 w 16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" h="16">
                <a:moveTo>
                  <a:pt x="7" y="0"/>
                </a:moveTo>
                <a:cubicBezTo>
                  <a:pt x="6" y="0"/>
                  <a:pt x="5" y="0"/>
                  <a:pt x="4" y="1"/>
                </a:cubicBezTo>
                <a:cubicBezTo>
                  <a:pt x="3" y="1"/>
                  <a:pt x="1" y="3"/>
                  <a:pt x="0" y="4"/>
                </a:cubicBezTo>
                <a:cubicBezTo>
                  <a:pt x="4" y="6"/>
                  <a:pt x="6" y="10"/>
                  <a:pt x="6" y="14"/>
                </a:cubicBezTo>
                <a:cubicBezTo>
                  <a:pt x="6" y="15"/>
                  <a:pt x="6" y="15"/>
                  <a:pt x="6" y="16"/>
                </a:cubicBezTo>
                <a:cubicBezTo>
                  <a:pt x="6" y="16"/>
                  <a:pt x="7" y="16"/>
                  <a:pt x="7" y="16"/>
                </a:cubicBezTo>
                <a:cubicBezTo>
                  <a:pt x="8" y="16"/>
                  <a:pt x="9" y="16"/>
                  <a:pt x="10" y="15"/>
                </a:cubicBezTo>
                <a:cubicBezTo>
                  <a:pt x="14" y="14"/>
                  <a:pt x="16" y="9"/>
                  <a:pt x="15" y="5"/>
                </a:cubicBezTo>
                <a:cubicBezTo>
                  <a:pt x="13" y="2"/>
                  <a:pt x="10" y="0"/>
                  <a:pt x="7" y="0"/>
                </a:cubicBezTo>
              </a:path>
            </a:pathLst>
          </a:custGeom>
          <a:solidFill>
            <a:srgbClr val="C03E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2" name="Freeform 3043"/>
          <p:cNvSpPr>
            <a:spLocks/>
          </p:cNvSpPr>
          <p:nvPr userDrawn="1"/>
        </p:nvSpPr>
        <p:spPr bwMode="auto">
          <a:xfrm>
            <a:off x="0" y="36629"/>
            <a:ext cx="51123" cy="82849"/>
          </a:xfrm>
          <a:custGeom>
            <a:avLst/>
            <a:gdLst>
              <a:gd name="T0" fmla="*/ 1 w 7"/>
              <a:gd name="T1" fmla="*/ 0 h 12"/>
              <a:gd name="T2" fmla="*/ 1 w 7"/>
              <a:gd name="T3" fmla="*/ 7 h 12"/>
              <a:gd name="T4" fmla="*/ 7 w 7"/>
              <a:gd name="T5" fmla="*/ 12 h 12"/>
              <a:gd name="T6" fmla="*/ 7 w 7"/>
              <a:gd name="T7" fmla="*/ 10 h 12"/>
              <a:gd name="T8" fmla="*/ 1 w 7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12">
                <a:moveTo>
                  <a:pt x="1" y="0"/>
                </a:moveTo>
                <a:cubicBezTo>
                  <a:pt x="0" y="2"/>
                  <a:pt x="0" y="5"/>
                  <a:pt x="1" y="7"/>
                </a:cubicBezTo>
                <a:cubicBezTo>
                  <a:pt x="2" y="10"/>
                  <a:pt x="4" y="11"/>
                  <a:pt x="7" y="12"/>
                </a:cubicBezTo>
                <a:cubicBezTo>
                  <a:pt x="7" y="11"/>
                  <a:pt x="7" y="11"/>
                  <a:pt x="7" y="10"/>
                </a:cubicBezTo>
                <a:cubicBezTo>
                  <a:pt x="7" y="6"/>
                  <a:pt x="5" y="2"/>
                  <a:pt x="1" y="0"/>
                </a:cubicBezTo>
              </a:path>
            </a:pathLst>
          </a:custGeom>
          <a:solidFill>
            <a:srgbClr val="72080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3" name="Freeform 3044"/>
          <p:cNvSpPr>
            <a:spLocks/>
          </p:cNvSpPr>
          <p:nvPr userDrawn="1"/>
        </p:nvSpPr>
        <p:spPr bwMode="auto">
          <a:xfrm>
            <a:off x="0" y="36629"/>
            <a:ext cx="37984" cy="37375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0 w 1"/>
              <a:gd name="T5" fmla="*/ 1 h 1"/>
              <a:gd name="T6" fmla="*/ 1 w 1"/>
              <a:gd name="T7" fmla="*/ 1 h 1"/>
              <a:gd name="T8" fmla="*/ 1 w 1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4" name="Freeform 3045"/>
          <p:cNvSpPr>
            <a:spLocks/>
          </p:cNvSpPr>
          <p:nvPr userDrawn="1"/>
        </p:nvSpPr>
        <p:spPr bwMode="auto">
          <a:xfrm>
            <a:off x="0" y="36629"/>
            <a:ext cx="99238" cy="91727"/>
          </a:xfrm>
          <a:custGeom>
            <a:avLst/>
            <a:gdLst>
              <a:gd name="T0" fmla="*/ 2 w 14"/>
              <a:gd name="T1" fmla="*/ 0 h 13"/>
              <a:gd name="T2" fmla="*/ 2 w 14"/>
              <a:gd name="T3" fmla="*/ 0 h 13"/>
              <a:gd name="T4" fmla="*/ 0 w 14"/>
              <a:gd name="T5" fmla="*/ 3 h 13"/>
              <a:gd name="T6" fmla="*/ 10 w 14"/>
              <a:gd name="T7" fmla="*/ 13 h 13"/>
              <a:gd name="T8" fmla="*/ 10 w 14"/>
              <a:gd name="T9" fmla="*/ 13 h 13"/>
              <a:gd name="T10" fmla="*/ 11 w 14"/>
              <a:gd name="T11" fmla="*/ 13 h 13"/>
              <a:gd name="T12" fmla="*/ 14 w 14"/>
              <a:gd name="T13" fmla="*/ 9 h 13"/>
              <a:gd name="T14" fmla="*/ 6 w 14"/>
              <a:gd name="T15" fmla="*/ 5 h 13"/>
              <a:gd name="T16" fmla="*/ 3 w 14"/>
              <a:gd name="T17" fmla="*/ 0 h 13"/>
              <a:gd name="T18" fmla="*/ 2 w 14"/>
              <a:gd name="T19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13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1"/>
                  <a:pt x="0" y="2"/>
                  <a:pt x="0" y="3"/>
                </a:cubicBezTo>
                <a:cubicBezTo>
                  <a:pt x="4" y="5"/>
                  <a:pt x="8" y="8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1" y="13"/>
                </a:cubicBezTo>
                <a:cubicBezTo>
                  <a:pt x="12" y="12"/>
                  <a:pt x="13" y="11"/>
                  <a:pt x="14" y="9"/>
                </a:cubicBezTo>
                <a:cubicBezTo>
                  <a:pt x="11" y="9"/>
                  <a:pt x="9" y="8"/>
                  <a:pt x="6" y="5"/>
                </a:cubicBezTo>
                <a:cubicBezTo>
                  <a:pt x="5" y="4"/>
                  <a:pt x="4" y="2"/>
                  <a:pt x="3" y="0"/>
                </a:cubicBezTo>
                <a:cubicBezTo>
                  <a:pt x="3" y="0"/>
                  <a:pt x="2" y="0"/>
                  <a:pt x="2" y="0"/>
                </a:cubicBezTo>
              </a:path>
            </a:pathLst>
          </a:custGeom>
          <a:solidFill>
            <a:srgbClr val="C03E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5" name="Freeform 3046"/>
          <p:cNvSpPr>
            <a:spLocks/>
          </p:cNvSpPr>
          <p:nvPr userDrawn="1"/>
        </p:nvSpPr>
        <p:spPr bwMode="auto">
          <a:xfrm>
            <a:off x="0" y="36629"/>
            <a:ext cx="78187" cy="71014"/>
          </a:xfrm>
          <a:custGeom>
            <a:avLst/>
            <a:gdLst>
              <a:gd name="T0" fmla="*/ 1 w 11"/>
              <a:gd name="T1" fmla="*/ 0 h 10"/>
              <a:gd name="T2" fmla="*/ 1 w 11"/>
              <a:gd name="T3" fmla="*/ 6 h 10"/>
              <a:gd name="T4" fmla="*/ 9 w 11"/>
              <a:gd name="T5" fmla="*/ 10 h 10"/>
              <a:gd name="T6" fmla="*/ 11 w 11"/>
              <a:gd name="T7" fmla="*/ 10 h 10"/>
              <a:gd name="T8" fmla="*/ 11 w 11"/>
              <a:gd name="T9" fmla="*/ 10 h 10"/>
              <a:gd name="T10" fmla="*/ 1 w 11"/>
              <a:gd name="T1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" h="10">
                <a:moveTo>
                  <a:pt x="1" y="0"/>
                </a:moveTo>
                <a:cubicBezTo>
                  <a:pt x="0" y="2"/>
                  <a:pt x="0" y="4"/>
                  <a:pt x="1" y="6"/>
                </a:cubicBezTo>
                <a:cubicBezTo>
                  <a:pt x="3" y="9"/>
                  <a:pt x="6" y="10"/>
                  <a:pt x="9" y="10"/>
                </a:cubicBezTo>
                <a:cubicBezTo>
                  <a:pt x="9" y="10"/>
                  <a:pt x="10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9" y="5"/>
                  <a:pt x="5" y="2"/>
                  <a:pt x="1" y="0"/>
                </a:cubicBezTo>
              </a:path>
            </a:pathLst>
          </a:custGeom>
          <a:solidFill>
            <a:srgbClr val="AD23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6" name="Freeform 3047"/>
          <p:cNvSpPr>
            <a:spLocks/>
          </p:cNvSpPr>
          <p:nvPr userDrawn="1"/>
        </p:nvSpPr>
        <p:spPr bwMode="auto">
          <a:xfrm>
            <a:off x="0" y="36629"/>
            <a:ext cx="87209" cy="44385"/>
          </a:xfrm>
          <a:custGeom>
            <a:avLst/>
            <a:gdLst>
              <a:gd name="T0" fmla="*/ 5 w 12"/>
              <a:gd name="T1" fmla="*/ 0 h 6"/>
              <a:gd name="T2" fmla="*/ 1 w 12"/>
              <a:gd name="T3" fmla="*/ 0 h 6"/>
              <a:gd name="T4" fmla="*/ 0 w 12"/>
              <a:gd name="T5" fmla="*/ 1 h 6"/>
              <a:gd name="T6" fmla="*/ 0 w 12"/>
              <a:gd name="T7" fmla="*/ 2 h 6"/>
              <a:gd name="T8" fmla="*/ 12 w 12"/>
              <a:gd name="T9" fmla="*/ 6 h 6"/>
              <a:gd name="T10" fmla="*/ 12 w 12"/>
              <a:gd name="T11" fmla="*/ 4 h 6"/>
              <a:gd name="T12" fmla="*/ 5 w 12"/>
              <a:gd name="T1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6">
                <a:moveTo>
                  <a:pt x="5" y="0"/>
                </a:moveTo>
                <a:cubicBezTo>
                  <a:pt x="3" y="0"/>
                  <a:pt x="2" y="0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5" y="2"/>
                  <a:pt x="9" y="4"/>
                  <a:pt x="12" y="6"/>
                </a:cubicBezTo>
                <a:cubicBezTo>
                  <a:pt x="12" y="6"/>
                  <a:pt x="12" y="5"/>
                  <a:pt x="12" y="4"/>
                </a:cubicBezTo>
                <a:cubicBezTo>
                  <a:pt x="11" y="1"/>
                  <a:pt x="8" y="0"/>
                  <a:pt x="5" y="0"/>
                </a:cubicBezTo>
              </a:path>
            </a:pathLst>
          </a:custGeom>
          <a:solidFill>
            <a:srgbClr val="AD21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7" name="Freeform 3048"/>
          <p:cNvSpPr>
            <a:spLocks/>
          </p:cNvSpPr>
          <p:nvPr userDrawn="1"/>
        </p:nvSpPr>
        <p:spPr bwMode="auto">
          <a:xfrm>
            <a:off x="0" y="36629"/>
            <a:ext cx="93224" cy="65097"/>
          </a:xfrm>
          <a:custGeom>
            <a:avLst/>
            <a:gdLst>
              <a:gd name="T0" fmla="*/ 0 w 13"/>
              <a:gd name="T1" fmla="*/ 0 h 9"/>
              <a:gd name="T2" fmla="*/ 3 w 13"/>
              <a:gd name="T3" fmla="*/ 5 h 9"/>
              <a:gd name="T4" fmla="*/ 11 w 13"/>
              <a:gd name="T5" fmla="*/ 9 h 9"/>
              <a:gd name="T6" fmla="*/ 12 w 13"/>
              <a:gd name="T7" fmla="*/ 4 h 9"/>
              <a:gd name="T8" fmla="*/ 0 w 13"/>
              <a:gd name="T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9">
                <a:moveTo>
                  <a:pt x="0" y="0"/>
                </a:moveTo>
                <a:cubicBezTo>
                  <a:pt x="1" y="2"/>
                  <a:pt x="2" y="4"/>
                  <a:pt x="3" y="5"/>
                </a:cubicBezTo>
                <a:cubicBezTo>
                  <a:pt x="6" y="8"/>
                  <a:pt x="8" y="9"/>
                  <a:pt x="11" y="9"/>
                </a:cubicBezTo>
                <a:cubicBezTo>
                  <a:pt x="12" y="8"/>
                  <a:pt x="13" y="6"/>
                  <a:pt x="12" y="4"/>
                </a:cubicBezTo>
                <a:cubicBezTo>
                  <a:pt x="9" y="2"/>
                  <a:pt x="5" y="0"/>
                  <a:pt x="0" y="0"/>
                </a:cubicBezTo>
              </a:path>
            </a:pathLst>
          </a:custGeom>
          <a:solidFill>
            <a:srgbClr val="AC1D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8" name="Freeform 3049"/>
          <p:cNvSpPr>
            <a:spLocks/>
          </p:cNvSpPr>
          <p:nvPr userDrawn="1"/>
        </p:nvSpPr>
        <p:spPr bwMode="auto">
          <a:xfrm>
            <a:off x="0" y="36629"/>
            <a:ext cx="120288" cy="106520"/>
          </a:xfrm>
          <a:custGeom>
            <a:avLst/>
            <a:gdLst>
              <a:gd name="T0" fmla="*/ 8 w 17"/>
              <a:gd name="T1" fmla="*/ 0 h 15"/>
              <a:gd name="T2" fmla="*/ 5 w 17"/>
              <a:gd name="T3" fmla="*/ 1 h 15"/>
              <a:gd name="T4" fmla="*/ 0 w 17"/>
              <a:gd name="T5" fmla="*/ 6 h 15"/>
              <a:gd name="T6" fmla="*/ 3 w 17"/>
              <a:gd name="T7" fmla="*/ 7 h 15"/>
              <a:gd name="T8" fmla="*/ 11 w 17"/>
              <a:gd name="T9" fmla="*/ 15 h 15"/>
              <a:gd name="T10" fmla="*/ 11 w 17"/>
              <a:gd name="T11" fmla="*/ 15 h 15"/>
              <a:gd name="T12" fmla="*/ 15 w 17"/>
              <a:gd name="T13" fmla="*/ 5 h 15"/>
              <a:gd name="T14" fmla="*/ 8 w 17"/>
              <a:gd name="T15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" h="15">
                <a:moveTo>
                  <a:pt x="8" y="0"/>
                </a:moveTo>
                <a:cubicBezTo>
                  <a:pt x="7" y="0"/>
                  <a:pt x="6" y="0"/>
                  <a:pt x="5" y="1"/>
                </a:cubicBezTo>
                <a:cubicBezTo>
                  <a:pt x="3" y="2"/>
                  <a:pt x="1" y="4"/>
                  <a:pt x="0" y="6"/>
                </a:cubicBezTo>
                <a:cubicBezTo>
                  <a:pt x="1" y="6"/>
                  <a:pt x="2" y="7"/>
                  <a:pt x="3" y="7"/>
                </a:cubicBezTo>
                <a:cubicBezTo>
                  <a:pt x="7" y="9"/>
                  <a:pt x="10" y="12"/>
                  <a:pt x="11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5" y="13"/>
                  <a:pt x="17" y="9"/>
                  <a:pt x="15" y="5"/>
                </a:cubicBezTo>
                <a:cubicBezTo>
                  <a:pt x="14" y="2"/>
                  <a:pt x="11" y="0"/>
                  <a:pt x="8" y="0"/>
                </a:cubicBezTo>
              </a:path>
            </a:pathLst>
          </a:custGeom>
          <a:solidFill>
            <a:srgbClr val="C03E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9" name="Freeform 3050"/>
          <p:cNvSpPr>
            <a:spLocks/>
          </p:cNvSpPr>
          <p:nvPr userDrawn="1"/>
        </p:nvSpPr>
        <p:spPr bwMode="auto">
          <a:xfrm>
            <a:off x="0" y="36629"/>
            <a:ext cx="78187" cy="71014"/>
          </a:xfrm>
          <a:custGeom>
            <a:avLst/>
            <a:gdLst>
              <a:gd name="T0" fmla="*/ 0 w 11"/>
              <a:gd name="T1" fmla="*/ 0 h 10"/>
              <a:gd name="T2" fmla="*/ 1 w 11"/>
              <a:gd name="T3" fmla="*/ 5 h 10"/>
              <a:gd name="T4" fmla="*/ 8 w 11"/>
              <a:gd name="T5" fmla="*/ 10 h 10"/>
              <a:gd name="T6" fmla="*/ 11 w 11"/>
              <a:gd name="T7" fmla="*/ 9 h 10"/>
              <a:gd name="T8" fmla="*/ 3 w 11"/>
              <a:gd name="T9" fmla="*/ 1 h 10"/>
              <a:gd name="T10" fmla="*/ 0 w 11"/>
              <a:gd name="T1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" h="10">
                <a:moveTo>
                  <a:pt x="0" y="0"/>
                </a:moveTo>
                <a:cubicBezTo>
                  <a:pt x="0" y="2"/>
                  <a:pt x="0" y="3"/>
                  <a:pt x="1" y="5"/>
                </a:cubicBezTo>
                <a:cubicBezTo>
                  <a:pt x="2" y="8"/>
                  <a:pt x="5" y="10"/>
                  <a:pt x="8" y="10"/>
                </a:cubicBezTo>
                <a:cubicBezTo>
                  <a:pt x="9" y="10"/>
                  <a:pt x="10" y="9"/>
                  <a:pt x="11" y="9"/>
                </a:cubicBezTo>
                <a:cubicBezTo>
                  <a:pt x="10" y="6"/>
                  <a:pt x="7" y="3"/>
                  <a:pt x="3" y="1"/>
                </a:cubicBezTo>
                <a:cubicBezTo>
                  <a:pt x="2" y="1"/>
                  <a:pt x="1" y="0"/>
                  <a:pt x="0" y="0"/>
                </a:cubicBezTo>
              </a:path>
            </a:pathLst>
          </a:custGeom>
          <a:solidFill>
            <a:srgbClr val="88121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0" name="Freeform 3051"/>
          <p:cNvSpPr>
            <a:spLocks/>
          </p:cNvSpPr>
          <p:nvPr userDrawn="1"/>
        </p:nvSpPr>
        <p:spPr bwMode="auto">
          <a:xfrm>
            <a:off x="0" y="36629"/>
            <a:ext cx="69166" cy="65097"/>
          </a:xfrm>
          <a:custGeom>
            <a:avLst/>
            <a:gdLst>
              <a:gd name="T0" fmla="*/ 9 w 10"/>
              <a:gd name="T1" fmla="*/ 0 h 9"/>
              <a:gd name="T2" fmla="*/ 1 w 10"/>
              <a:gd name="T3" fmla="*/ 3 h 9"/>
              <a:gd name="T4" fmla="*/ 0 w 10"/>
              <a:gd name="T5" fmla="*/ 3 h 9"/>
              <a:gd name="T6" fmla="*/ 0 w 10"/>
              <a:gd name="T7" fmla="*/ 9 h 9"/>
              <a:gd name="T8" fmla="*/ 1 w 10"/>
              <a:gd name="T9" fmla="*/ 9 h 9"/>
              <a:gd name="T10" fmla="*/ 4 w 10"/>
              <a:gd name="T11" fmla="*/ 9 h 9"/>
              <a:gd name="T12" fmla="*/ 9 w 10"/>
              <a:gd name="T1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9">
                <a:moveTo>
                  <a:pt x="9" y="0"/>
                </a:moveTo>
                <a:cubicBezTo>
                  <a:pt x="7" y="2"/>
                  <a:pt x="4" y="3"/>
                  <a:pt x="1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5"/>
                  <a:pt x="0" y="7"/>
                  <a:pt x="0" y="9"/>
                </a:cubicBezTo>
                <a:cubicBezTo>
                  <a:pt x="0" y="9"/>
                  <a:pt x="1" y="9"/>
                  <a:pt x="1" y="9"/>
                </a:cubicBezTo>
                <a:cubicBezTo>
                  <a:pt x="2" y="9"/>
                  <a:pt x="3" y="9"/>
                  <a:pt x="4" y="9"/>
                </a:cubicBezTo>
                <a:cubicBezTo>
                  <a:pt x="8" y="7"/>
                  <a:pt x="10" y="4"/>
                  <a:pt x="9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1" name="Freeform 3052"/>
          <p:cNvSpPr>
            <a:spLocks/>
          </p:cNvSpPr>
          <p:nvPr userDrawn="1"/>
        </p:nvSpPr>
        <p:spPr bwMode="auto">
          <a:xfrm>
            <a:off x="0" y="36629"/>
            <a:ext cx="37984" cy="112119"/>
          </a:xfrm>
          <a:custGeom>
            <a:avLst/>
            <a:gdLst>
              <a:gd name="T0" fmla="*/ 0 w 2"/>
              <a:gd name="T1" fmla="*/ 0 h 6"/>
              <a:gd name="T2" fmla="*/ 1 w 2"/>
              <a:gd name="T3" fmla="*/ 1 h 6"/>
              <a:gd name="T4" fmla="*/ 2 w 2"/>
              <a:gd name="T5" fmla="*/ 6 h 6"/>
              <a:gd name="T6" fmla="*/ 2 w 2"/>
              <a:gd name="T7" fmla="*/ 6 h 6"/>
              <a:gd name="T8" fmla="*/ 2 w 2"/>
              <a:gd name="T9" fmla="*/ 0 h 6"/>
              <a:gd name="T10" fmla="*/ 0 w 2"/>
              <a:gd name="T1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6">
                <a:moveTo>
                  <a:pt x="0" y="0"/>
                </a:moveTo>
                <a:cubicBezTo>
                  <a:pt x="0" y="0"/>
                  <a:pt x="1" y="0"/>
                  <a:pt x="1" y="1"/>
                </a:cubicBezTo>
                <a:cubicBezTo>
                  <a:pt x="1" y="2"/>
                  <a:pt x="2" y="4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4"/>
                  <a:pt x="2" y="2"/>
                  <a:pt x="2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rgbClr val="AD21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2" name="Freeform 3053"/>
          <p:cNvSpPr>
            <a:spLocks/>
          </p:cNvSpPr>
          <p:nvPr userDrawn="1"/>
        </p:nvSpPr>
        <p:spPr bwMode="auto">
          <a:xfrm>
            <a:off x="0" y="36629"/>
            <a:ext cx="51123" cy="56220"/>
          </a:xfrm>
          <a:custGeom>
            <a:avLst/>
            <a:gdLst>
              <a:gd name="T0" fmla="*/ 1 w 7"/>
              <a:gd name="T1" fmla="*/ 0 h 8"/>
              <a:gd name="T2" fmla="*/ 1 w 7"/>
              <a:gd name="T3" fmla="*/ 3 h 8"/>
              <a:gd name="T4" fmla="*/ 7 w 7"/>
              <a:gd name="T5" fmla="*/ 8 h 8"/>
              <a:gd name="T6" fmla="*/ 6 w 7"/>
              <a:gd name="T7" fmla="*/ 3 h 8"/>
              <a:gd name="T8" fmla="*/ 5 w 7"/>
              <a:gd name="T9" fmla="*/ 2 h 8"/>
              <a:gd name="T10" fmla="*/ 3 w 7"/>
              <a:gd name="T11" fmla="*/ 1 h 8"/>
              <a:gd name="T12" fmla="*/ 1 w 7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8">
                <a:moveTo>
                  <a:pt x="1" y="0"/>
                </a:moveTo>
                <a:cubicBezTo>
                  <a:pt x="0" y="1"/>
                  <a:pt x="1" y="2"/>
                  <a:pt x="1" y="3"/>
                </a:cubicBezTo>
                <a:cubicBezTo>
                  <a:pt x="2" y="6"/>
                  <a:pt x="4" y="8"/>
                  <a:pt x="7" y="8"/>
                </a:cubicBezTo>
                <a:cubicBezTo>
                  <a:pt x="7" y="6"/>
                  <a:pt x="6" y="4"/>
                  <a:pt x="6" y="3"/>
                </a:cubicBezTo>
                <a:cubicBezTo>
                  <a:pt x="6" y="2"/>
                  <a:pt x="5" y="2"/>
                  <a:pt x="5" y="2"/>
                </a:cubicBezTo>
                <a:cubicBezTo>
                  <a:pt x="5" y="2"/>
                  <a:pt x="4" y="2"/>
                  <a:pt x="3" y="1"/>
                </a:cubicBezTo>
                <a:cubicBezTo>
                  <a:pt x="2" y="1"/>
                  <a:pt x="1" y="0"/>
                  <a:pt x="1" y="0"/>
                </a:cubicBezTo>
              </a:path>
            </a:pathLst>
          </a:custGeom>
          <a:solidFill>
            <a:srgbClr val="9D131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3" name="Freeform 3054"/>
          <p:cNvSpPr>
            <a:spLocks/>
          </p:cNvSpPr>
          <p:nvPr userDrawn="1"/>
        </p:nvSpPr>
        <p:spPr bwMode="auto">
          <a:xfrm>
            <a:off x="0" y="36629"/>
            <a:ext cx="99238" cy="62137"/>
          </a:xfrm>
          <a:custGeom>
            <a:avLst/>
            <a:gdLst>
              <a:gd name="T0" fmla="*/ 6 w 14"/>
              <a:gd name="T1" fmla="*/ 0 h 9"/>
              <a:gd name="T2" fmla="*/ 3 w 14"/>
              <a:gd name="T3" fmla="*/ 0 h 9"/>
              <a:gd name="T4" fmla="*/ 0 w 14"/>
              <a:gd name="T5" fmla="*/ 2 h 9"/>
              <a:gd name="T6" fmla="*/ 1 w 14"/>
              <a:gd name="T7" fmla="*/ 3 h 9"/>
              <a:gd name="T8" fmla="*/ 5 w 14"/>
              <a:gd name="T9" fmla="*/ 9 h 9"/>
              <a:gd name="T10" fmla="*/ 6 w 14"/>
              <a:gd name="T11" fmla="*/ 9 h 9"/>
              <a:gd name="T12" fmla="*/ 14 w 14"/>
              <a:gd name="T13" fmla="*/ 6 h 9"/>
              <a:gd name="T14" fmla="*/ 14 w 14"/>
              <a:gd name="T15" fmla="*/ 5 h 9"/>
              <a:gd name="T16" fmla="*/ 6 w 14"/>
              <a:gd name="T1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" h="9">
                <a:moveTo>
                  <a:pt x="6" y="0"/>
                </a:moveTo>
                <a:cubicBezTo>
                  <a:pt x="5" y="0"/>
                  <a:pt x="4" y="0"/>
                  <a:pt x="3" y="0"/>
                </a:cubicBezTo>
                <a:cubicBezTo>
                  <a:pt x="2" y="1"/>
                  <a:pt x="1" y="1"/>
                  <a:pt x="0" y="2"/>
                </a:cubicBezTo>
                <a:cubicBezTo>
                  <a:pt x="1" y="3"/>
                  <a:pt x="1" y="3"/>
                  <a:pt x="1" y="3"/>
                </a:cubicBezTo>
                <a:cubicBezTo>
                  <a:pt x="3" y="5"/>
                  <a:pt x="4" y="7"/>
                  <a:pt x="5" y="9"/>
                </a:cubicBezTo>
                <a:cubicBezTo>
                  <a:pt x="5" y="9"/>
                  <a:pt x="5" y="9"/>
                  <a:pt x="6" y="9"/>
                </a:cubicBezTo>
                <a:cubicBezTo>
                  <a:pt x="9" y="9"/>
                  <a:pt x="12" y="8"/>
                  <a:pt x="14" y="6"/>
                </a:cubicBezTo>
                <a:cubicBezTo>
                  <a:pt x="14" y="6"/>
                  <a:pt x="14" y="5"/>
                  <a:pt x="14" y="5"/>
                </a:cubicBezTo>
                <a:cubicBezTo>
                  <a:pt x="12" y="1"/>
                  <a:pt x="9" y="0"/>
                  <a:pt x="6" y="0"/>
                </a:cubicBezTo>
              </a:path>
            </a:pathLst>
          </a:custGeom>
          <a:solidFill>
            <a:srgbClr val="8915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4" name="Freeform 3055"/>
          <p:cNvSpPr>
            <a:spLocks/>
          </p:cNvSpPr>
          <p:nvPr userDrawn="1"/>
        </p:nvSpPr>
        <p:spPr bwMode="auto">
          <a:xfrm>
            <a:off x="0" y="36629"/>
            <a:ext cx="37984" cy="49833"/>
          </a:xfrm>
          <a:custGeom>
            <a:avLst/>
            <a:gdLst>
              <a:gd name="T0" fmla="*/ 0 w 5"/>
              <a:gd name="T1" fmla="*/ 0 h 7"/>
              <a:gd name="T2" fmla="*/ 0 w 5"/>
              <a:gd name="T3" fmla="*/ 2 h 7"/>
              <a:gd name="T4" fmla="*/ 3 w 5"/>
              <a:gd name="T5" fmla="*/ 7 h 7"/>
              <a:gd name="T6" fmla="*/ 5 w 5"/>
              <a:gd name="T7" fmla="*/ 7 h 7"/>
              <a:gd name="T8" fmla="*/ 1 w 5"/>
              <a:gd name="T9" fmla="*/ 1 h 7"/>
              <a:gd name="T10" fmla="*/ 0 w 5"/>
              <a:gd name="T1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7">
                <a:moveTo>
                  <a:pt x="0" y="0"/>
                </a:moveTo>
                <a:cubicBezTo>
                  <a:pt x="0" y="1"/>
                  <a:pt x="0" y="1"/>
                  <a:pt x="0" y="2"/>
                </a:cubicBezTo>
                <a:cubicBezTo>
                  <a:pt x="1" y="3"/>
                  <a:pt x="2" y="5"/>
                  <a:pt x="3" y="7"/>
                </a:cubicBezTo>
                <a:cubicBezTo>
                  <a:pt x="4" y="7"/>
                  <a:pt x="4" y="7"/>
                  <a:pt x="5" y="7"/>
                </a:cubicBezTo>
                <a:cubicBezTo>
                  <a:pt x="4" y="5"/>
                  <a:pt x="3" y="3"/>
                  <a:pt x="1" y="1"/>
                </a:cubicBezTo>
                <a:cubicBezTo>
                  <a:pt x="1" y="1"/>
                  <a:pt x="1" y="1"/>
                  <a:pt x="0" y="0"/>
                </a:cubicBezTo>
              </a:path>
            </a:pathLst>
          </a:custGeom>
          <a:solidFill>
            <a:srgbClr val="7B0A1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5" name="Freeform 3056"/>
          <p:cNvSpPr>
            <a:spLocks/>
          </p:cNvSpPr>
          <p:nvPr userDrawn="1"/>
        </p:nvSpPr>
        <p:spPr bwMode="auto">
          <a:xfrm>
            <a:off x="0" y="36629"/>
            <a:ext cx="37984" cy="49831"/>
          </a:xfrm>
          <a:custGeom>
            <a:avLst/>
            <a:gdLst>
              <a:gd name="T0" fmla="*/ 1 w 4"/>
              <a:gd name="T1" fmla="*/ 0 h 5"/>
              <a:gd name="T2" fmla="*/ 0 w 4"/>
              <a:gd name="T3" fmla="*/ 3 h 5"/>
              <a:gd name="T4" fmla="*/ 2 w 4"/>
              <a:gd name="T5" fmla="*/ 4 h 5"/>
              <a:gd name="T6" fmla="*/ 4 w 4"/>
              <a:gd name="T7" fmla="*/ 5 h 5"/>
              <a:gd name="T8" fmla="*/ 1 w 4"/>
              <a:gd name="T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5">
                <a:moveTo>
                  <a:pt x="1" y="0"/>
                </a:moveTo>
                <a:cubicBezTo>
                  <a:pt x="0" y="0"/>
                  <a:pt x="0" y="2"/>
                  <a:pt x="0" y="3"/>
                </a:cubicBezTo>
                <a:cubicBezTo>
                  <a:pt x="0" y="3"/>
                  <a:pt x="1" y="4"/>
                  <a:pt x="2" y="4"/>
                </a:cubicBezTo>
                <a:cubicBezTo>
                  <a:pt x="3" y="5"/>
                  <a:pt x="4" y="5"/>
                  <a:pt x="4" y="5"/>
                </a:cubicBezTo>
                <a:cubicBezTo>
                  <a:pt x="3" y="3"/>
                  <a:pt x="2" y="1"/>
                  <a:pt x="1" y="0"/>
                </a:cubicBezTo>
              </a:path>
            </a:pathLst>
          </a:custGeom>
          <a:solidFill>
            <a:srgbClr val="6F060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6" name="Freeform 3057"/>
          <p:cNvSpPr>
            <a:spLocks/>
          </p:cNvSpPr>
          <p:nvPr userDrawn="1"/>
        </p:nvSpPr>
        <p:spPr bwMode="auto">
          <a:xfrm>
            <a:off x="0" y="36629"/>
            <a:ext cx="108259" cy="56220"/>
          </a:xfrm>
          <a:custGeom>
            <a:avLst/>
            <a:gdLst>
              <a:gd name="T0" fmla="*/ 0 w 15"/>
              <a:gd name="T1" fmla="*/ 0 h 8"/>
              <a:gd name="T2" fmla="*/ 1 w 15"/>
              <a:gd name="T3" fmla="*/ 3 h 8"/>
              <a:gd name="T4" fmla="*/ 8 w 15"/>
              <a:gd name="T5" fmla="*/ 8 h 8"/>
              <a:gd name="T6" fmla="*/ 12 w 15"/>
              <a:gd name="T7" fmla="*/ 7 h 8"/>
              <a:gd name="T8" fmla="*/ 15 w 15"/>
              <a:gd name="T9" fmla="*/ 4 h 8"/>
              <a:gd name="T10" fmla="*/ 13 w 15"/>
              <a:gd name="T11" fmla="*/ 4 h 8"/>
              <a:gd name="T12" fmla="*/ 0 w 15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" h="8">
                <a:moveTo>
                  <a:pt x="0" y="0"/>
                </a:moveTo>
                <a:cubicBezTo>
                  <a:pt x="0" y="1"/>
                  <a:pt x="1" y="2"/>
                  <a:pt x="1" y="3"/>
                </a:cubicBezTo>
                <a:cubicBezTo>
                  <a:pt x="2" y="6"/>
                  <a:pt x="5" y="8"/>
                  <a:pt x="8" y="8"/>
                </a:cubicBezTo>
                <a:cubicBezTo>
                  <a:pt x="9" y="8"/>
                  <a:pt x="11" y="8"/>
                  <a:pt x="12" y="7"/>
                </a:cubicBezTo>
                <a:cubicBezTo>
                  <a:pt x="13" y="6"/>
                  <a:pt x="14" y="5"/>
                  <a:pt x="15" y="4"/>
                </a:cubicBezTo>
                <a:cubicBezTo>
                  <a:pt x="14" y="4"/>
                  <a:pt x="13" y="4"/>
                  <a:pt x="13" y="4"/>
                </a:cubicBezTo>
                <a:cubicBezTo>
                  <a:pt x="8" y="4"/>
                  <a:pt x="4" y="2"/>
                  <a:pt x="0" y="0"/>
                </a:cubicBezTo>
              </a:path>
            </a:pathLst>
          </a:custGeom>
          <a:solidFill>
            <a:srgbClr val="AD21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7" name="Freeform 3058"/>
          <p:cNvSpPr>
            <a:spLocks/>
          </p:cNvSpPr>
          <p:nvPr userDrawn="1"/>
        </p:nvSpPr>
        <p:spPr bwMode="auto">
          <a:xfrm>
            <a:off x="0" y="36629"/>
            <a:ext cx="123296" cy="85809"/>
          </a:xfrm>
          <a:custGeom>
            <a:avLst/>
            <a:gdLst>
              <a:gd name="T0" fmla="*/ 8 w 17"/>
              <a:gd name="T1" fmla="*/ 0 h 12"/>
              <a:gd name="T2" fmla="*/ 5 w 17"/>
              <a:gd name="T3" fmla="*/ 1 h 12"/>
              <a:gd name="T4" fmla="*/ 0 w 17"/>
              <a:gd name="T5" fmla="*/ 8 h 12"/>
              <a:gd name="T6" fmla="*/ 13 w 17"/>
              <a:gd name="T7" fmla="*/ 12 h 12"/>
              <a:gd name="T8" fmla="*/ 15 w 17"/>
              <a:gd name="T9" fmla="*/ 12 h 12"/>
              <a:gd name="T10" fmla="*/ 16 w 17"/>
              <a:gd name="T11" fmla="*/ 5 h 12"/>
              <a:gd name="T12" fmla="*/ 8 w 17"/>
              <a:gd name="T1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" h="12">
                <a:moveTo>
                  <a:pt x="8" y="0"/>
                </a:moveTo>
                <a:cubicBezTo>
                  <a:pt x="7" y="0"/>
                  <a:pt x="6" y="1"/>
                  <a:pt x="5" y="1"/>
                </a:cubicBezTo>
                <a:cubicBezTo>
                  <a:pt x="2" y="2"/>
                  <a:pt x="1" y="5"/>
                  <a:pt x="0" y="8"/>
                </a:cubicBezTo>
                <a:cubicBezTo>
                  <a:pt x="4" y="10"/>
                  <a:pt x="8" y="12"/>
                  <a:pt x="13" y="12"/>
                </a:cubicBezTo>
                <a:cubicBezTo>
                  <a:pt x="13" y="12"/>
                  <a:pt x="14" y="12"/>
                  <a:pt x="15" y="12"/>
                </a:cubicBezTo>
                <a:cubicBezTo>
                  <a:pt x="16" y="10"/>
                  <a:pt x="17" y="7"/>
                  <a:pt x="16" y="5"/>
                </a:cubicBezTo>
                <a:cubicBezTo>
                  <a:pt x="14" y="2"/>
                  <a:pt x="11" y="0"/>
                  <a:pt x="8" y="0"/>
                </a:cubicBezTo>
              </a:path>
            </a:pathLst>
          </a:custGeom>
          <a:solidFill>
            <a:srgbClr val="AC1D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8" name="Freeform 3059"/>
          <p:cNvSpPr>
            <a:spLocks/>
          </p:cNvSpPr>
          <p:nvPr userDrawn="1"/>
        </p:nvSpPr>
        <p:spPr bwMode="auto">
          <a:xfrm>
            <a:off x="0" y="36629"/>
            <a:ext cx="114273" cy="71014"/>
          </a:xfrm>
          <a:custGeom>
            <a:avLst/>
            <a:gdLst>
              <a:gd name="T0" fmla="*/ 10 w 16"/>
              <a:gd name="T1" fmla="*/ 0 h 10"/>
              <a:gd name="T2" fmla="*/ 6 w 16"/>
              <a:gd name="T3" fmla="*/ 2 h 10"/>
              <a:gd name="T4" fmla="*/ 1 w 16"/>
              <a:gd name="T5" fmla="*/ 4 h 10"/>
              <a:gd name="T6" fmla="*/ 0 w 16"/>
              <a:gd name="T7" fmla="*/ 6 h 10"/>
              <a:gd name="T8" fmla="*/ 5 w 16"/>
              <a:gd name="T9" fmla="*/ 5 h 10"/>
              <a:gd name="T10" fmla="*/ 15 w 16"/>
              <a:gd name="T11" fmla="*/ 10 h 10"/>
              <a:gd name="T12" fmla="*/ 15 w 16"/>
              <a:gd name="T13" fmla="*/ 10 h 10"/>
              <a:gd name="T14" fmla="*/ 15 w 16"/>
              <a:gd name="T15" fmla="*/ 4 h 10"/>
              <a:gd name="T16" fmla="*/ 10 w 16"/>
              <a:gd name="T1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" h="10">
                <a:moveTo>
                  <a:pt x="10" y="0"/>
                </a:moveTo>
                <a:cubicBezTo>
                  <a:pt x="9" y="1"/>
                  <a:pt x="8" y="2"/>
                  <a:pt x="6" y="2"/>
                </a:cubicBezTo>
                <a:cubicBezTo>
                  <a:pt x="5" y="3"/>
                  <a:pt x="3" y="4"/>
                  <a:pt x="1" y="4"/>
                </a:cubicBezTo>
                <a:cubicBezTo>
                  <a:pt x="0" y="4"/>
                  <a:pt x="0" y="5"/>
                  <a:pt x="0" y="6"/>
                </a:cubicBezTo>
                <a:cubicBezTo>
                  <a:pt x="1" y="5"/>
                  <a:pt x="3" y="5"/>
                  <a:pt x="5" y="5"/>
                </a:cubicBezTo>
                <a:cubicBezTo>
                  <a:pt x="8" y="5"/>
                  <a:pt x="12" y="7"/>
                  <a:pt x="15" y="10"/>
                </a:cubicBezTo>
                <a:cubicBezTo>
                  <a:pt x="15" y="10"/>
                  <a:pt x="15" y="10"/>
                  <a:pt x="15" y="10"/>
                </a:cubicBezTo>
                <a:cubicBezTo>
                  <a:pt x="16" y="8"/>
                  <a:pt x="16" y="6"/>
                  <a:pt x="15" y="4"/>
                </a:cubicBezTo>
                <a:cubicBezTo>
                  <a:pt x="14" y="2"/>
                  <a:pt x="12" y="1"/>
                  <a:pt x="10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9" name="Freeform 3060"/>
          <p:cNvSpPr>
            <a:spLocks/>
          </p:cNvSpPr>
          <p:nvPr userDrawn="1"/>
        </p:nvSpPr>
        <p:spPr bwMode="auto">
          <a:xfrm>
            <a:off x="0" y="36629"/>
            <a:ext cx="66474" cy="37375"/>
          </a:xfrm>
          <a:custGeom>
            <a:avLst/>
            <a:gdLst>
              <a:gd name="T0" fmla="*/ 7 w 9"/>
              <a:gd name="T1" fmla="*/ 0 h 5"/>
              <a:gd name="T2" fmla="*/ 4 w 9"/>
              <a:gd name="T3" fmla="*/ 1 h 5"/>
              <a:gd name="T4" fmla="*/ 0 w 9"/>
              <a:gd name="T5" fmla="*/ 5 h 5"/>
              <a:gd name="T6" fmla="*/ 5 w 9"/>
              <a:gd name="T7" fmla="*/ 3 h 5"/>
              <a:gd name="T8" fmla="*/ 9 w 9"/>
              <a:gd name="T9" fmla="*/ 1 h 5"/>
              <a:gd name="T10" fmla="*/ 7 w 9"/>
              <a:gd name="T1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" h="5">
                <a:moveTo>
                  <a:pt x="7" y="0"/>
                </a:moveTo>
                <a:cubicBezTo>
                  <a:pt x="6" y="0"/>
                  <a:pt x="5" y="1"/>
                  <a:pt x="4" y="1"/>
                </a:cubicBezTo>
                <a:cubicBezTo>
                  <a:pt x="2" y="2"/>
                  <a:pt x="0" y="3"/>
                  <a:pt x="0" y="5"/>
                </a:cubicBezTo>
                <a:cubicBezTo>
                  <a:pt x="2" y="5"/>
                  <a:pt x="4" y="4"/>
                  <a:pt x="5" y="3"/>
                </a:cubicBezTo>
                <a:cubicBezTo>
                  <a:pt x="7" y="3"/>
                  <a:pt x="8" y="2"/>
                  <a:pt x="9" y="1"/>
                </a:cubicBezTo>
                <a:cubicBezTo>
                  <a:pt x="8" y="1"/>
                  <a:pt x="8" y="0"/>
                  <a:pt x="7" y="0"/>
                </a:cubicBezTo>
              </a:path>
            </a:pathLst>
          </a:custGeom>
          <a:solidFill>
            <a:srgbClr val="AF282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0" name="Freeform 3061"/>
          <p:cNvSpPr>
            <a:spLocks/>
          </p:cNvSpPr>
          <p:nvPr userDrawn="1"/>
        </p:nvSpPr>
        <p:spPr bwMode="auto">
          <a:xfrm>
            <a:off x="0" y="36629"/>
            <a:ext cx="108259" cy="71013"/>
          </a:xfrm>
          <a:custGeom>
            <a:avLst/>
            <a:gdLst>
              <a:gd name="T0" fmla="*/ 5 w 15"/>
              <a:gd name="T1" fmla="*/ 0 h 10"/>
              <a:gd name="T2" fmla="*/ 0 w 15"/>
              <a:gd name="T3" fmla="*/ 1 h 10"/>
              <a:gd name="T4" fmla="*/ 0 w 15"/>
              <a:gd name="T5" fmla="*/ 5 h 10"/>
              <a:gd name="T6" fmla="*/ 8 w 15"/>
              <a:gd name="T7" fmla="*/ 10 h 10"/>
              <a:gd name="T8" fmla="*/ 11 w 15"/>
              <a:gd name="T9" fmla="*/ 9 h 10"/>
              <a:gd name="T10" fmla="*/ 15 w 15"/>
              <a:gd name="T11" fmla="*/ 5 h 10"/>
              <a:gd name="T12" fmla="*/ 15 w 15"/>
              <a:gd name="T13" fmla="*/ 5 h 10"/>
              <a:gd name="T14" fmla="*/ 5 w 15"/>
              <a:gd name="T1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5" h="10">
                <a:moveTo>
                  <a:pt x="5" y="0"/>
                </a:moveTo>
                <a:cubicBezTo>
                  <a:pt x="3" y="0"/>
                  <a:pt x="1" y="0"/>
                  <a:pt x="0" y="1"/>
                </a:cubicBezTo>
                <a:cubicBezTo>
                  <a:pt x="0" y="2"/>
                  <a:pt x="0" y="4"/>
                  <a:pt x="0" y="5"/>
                </a:cubicBezTo>
                <a:cubicBezTo>
                  <a:pt x="2" y="8"/>
                  <a:pt x="5" y="10"/>
                  <a:pt x="8" y="10"/>
                </a:cubicBezTo>
                <a:cubicBezTo>
                  <a:pt x="9" y="10"/>
                  <a:pt x="10" y="10"/>
                  <a:pt x="11" y="9"/>
                </a:cubicBezTo>
                <a:cubicBezTo>
                  <a:pt x="13" y="8"/>
                  <a:pt x="14" y="7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2" y="2"/>
                  <a:pt x="8" y="0"/>
                  <a:pt x="5" y="0"/>
                </a:cubicBezTo>
              </a:path>
            </a:pathLst>
          </a:custGeom>
          <a:solidFill>
            <a:srgbClr val="AD21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1" name="Freeform 3062"/>
          <p:cNvSpPr>
            <a:spLocks/>
          </p:cNvSpPr>
          <p:nvPr userDrawn="1"/>
        </p:nvSpPr>
        <p:spPr bwMode="auto">
          <a:xfrm>
            <a:off x="0" y="36629"/>
            <a:ext cx="37984" cy="93443"/>
          </a:xfrm>
          <a:custGeom>
            <a:avLst/>
            <a:gdLst>
              <a:gd name="T0" fmla="*/ 1 w 1"/>
              <a:gd name="T1" fmla="*/ 0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1" y="0"/>
                </a:moveTo>
                <a:cubicBezTo>
                  <a:pt x="1" y="1"/>
                  <a:pt x="1" y="1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1"/>
                  <a:pt x="1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2" name="Freeform 3063"/>
          <p:cNvSpPr>
            <a:spLocks/>
          </p:cNvSpPr>
          <p:nvPr userDrawn="1"/>
        </p:nvSpPr>
        <p:spPr bwMode="auto">
          <a:xfrm>
            <a:off x="0" y="36629"/>
            <a:ext cx="37984" cy="85424"/>
          </a:xfrm>
          <a:custGeom>
            <a:avLst/>
            <a:gdLst>
              <a:gd name="T0" fmla="*/ 0 w 3"/>
              <a:gd name="T1" fmla="*/ 0 h 7"/>
              <a:gd name="T2" fmla="*/ 1 w 3"/>
              <a:gd name="T3" fmla="*/ 5 h 7"/>
              <a:gd name="T4" fmla="*/ 1 w 3"/>
              <a:gd name="T5" fmla="*/ 6 h 7"/>
              <a:gd name="T6" fmla="*/ 2 w 3"/>
              <a:gd name="T7" fmla="*/ 7 h 7"/>
              <a:gd name="T8" fmla="*/ 3 w 3"/>
              <a:gd name="T9" fmla="*/ 5 h 7"/>
              <a:gd name="T10" fmla="*/ 3 w 3"/>
              <a:gd name="T11" fmla="*/ 3 h 7"/>
              <a:gd name="T12" fmla="*/ 0 w 3"/>
              <a:gd name="T1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" h="7">
                <a:moveTo>
                  <a:pt x="0" y="0"/>
                </a:moveTo>
                <a:cubicBezTo>
                  <a:pt x="1" y="1"/>
                  <a:pt x="1" y="3"/>
                  <a:pt x="1" y="5"/>
                </a:cubicBezTo>
                <a:cubicBezTo>
                  <a:pt x="1" y="5"/>
                  <a:pt x="1" y="6"/>
                  <a:pt x="1" y="6"/>
                </a:cubicBezTo>
                <a:cubicBezTo>
                  <a:pt x="1" y="6"/>
                  <a:pt x="2" y="6"/>
                  <a:pt x="2" y="7"/>
                </a:cubicBezTo>
                <a:cubicBezTo>
                  <a:pt x="3" y="6"/>
                  <a:pt x="3" y="6"/>
                  <a:pt x="3" y="5"/>
                </a:cubicBezTo>
                <a:cubicBezTo>
                  <a:pt x="3" y="5"/>
                  <a:pt x="3" y="4"/>
                  <a:pt x="3" y="3"/>
                </a:cubicBezTo>
                <a:cubicBezTo>
                  <a:pt x="2" y="2"/>
                  <a:pt x="1" y="1"/>
                  <a:pt x="0" y="0"/>
                </a:cubicBezTo>
              </a:path>
            </a:pathLst>
          </a:custGeom>
          <a:solidFill>
            <a:srgbClr val="AF282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3" name="Freeform 3064"/>
          <p:cNvSpPr>
            <a:spLocks/>
          </p:cNvSpPr>
          <p:nvPr userDrawn="1"/>
        </p:nvSpPr>
        <p:spPr bwMode="auto">
          <a:xfrm>
            <a:off x="0" y="36629"/>
            <a:ext cx="90216" cy="76931"/>
          </a:xfrm>
          <a:custGeom>
            <a:avLst/>
            <a:gdLst>
              <a:gd name="T0" fmla="*/ 9 w 13"/>
              <a:gd name="T1" fmla="*/ 0 h 11"/>
              <a:gd name="T2" fmla="*/ 6 w 13"/>
              <a:gd name="T3" fmla="*/ 4 h 11"/>
              <a:gd name="T4" fmla="*/ 0 w 13"/>
              <a:gd name="T5" fmla="*/ 7 h 11"/>
              <a:gd name="T6" fmla="*/ 1 w 13"/>
              <a:gd name="T7" fmla="*/ 11 h 11"/>
              <a:gd name="T8" fmla="*/ 1 w 13"/>
              <a:gd name="T9" fmla="*/ 11 h 11"/>
              <a:gd name="T10" fmla="*/ 9 w 13"/>
              <a:gd name="T11" fmla="*/ 7 h 11"/>
              <a:gd name="T12" fmla="*/ 13 w 13"/>
              <a:gd name="T13" fmla="*/ 8 h 11"/>
              <a:gd name="T14" fmla="*/ 13 w 13"/>
              <a:gd name="T15" fmla="*/ 7 h 11"/>
              <a:gd name="T16" fmla="*/ 12 w 13"/>
              <a:gd name="T17" fmla="*/ 2 h 11"/>
              <a:gd name="T18" fmla="*/ 9 w 13"/>
              <a:gd name="T19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" h="11">
                <a:moveTo>
                  <a:pt x="9" y="0"/>
                </a:moveTo>
                <a:cubicBezTo>
                  <a:pt x="8" y="2"/>
                  <a:pt x="7" y="3"/>
                  <a:pt x="6" y="4"/>
                </a:cubicBezTo>
                <a:cubicBezTo>
                  <a:pt x="4" y="6"/>
                  <a:pt x="2" y="7"/>
                  <a:pt x="0" y="7"/>
                </a:cubicBezTo>
                <a:cubicBezTo>
                  <a:pt x="0" y="8"/>
                  <a:pt x="0" y="10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3" y="9"/>
                  <a:pt x="6" y="7"/>
                  <a:pt x="9" y="7"/>
                </a:cubicBezTo>
                <a:cubicBezTo>
                  <a:pt x="10" y="7"/>
                  <a:pt x="12" y="7"/>
                  <a:pt x="13" y="8"/>
                </a:cubicBezTo>
                <a:cubicBezTo>
                  <a:pt x="13" y="8"/>
                  <a:pt x="13" y="7"/>
                  <a:pt x="13" y="7"/>
                </a:cubicBezTo>
                <a:cubicBezTo>
                  <a:pt x="13" y="5"/>
                  <a:pt x="13" y="3"/>
                  <a:pt x="12" y="2"/>
                </a:cubicBezTo>
                <a:cubicBezTo>
                  <a:pt x="11" y="1"/>
                  <a:pt x="10" y="1"/>
                  <a:pt x="9" y="0"/>
                </a:cubicBezTo>
              </a:path>
            </a:pathLst>
          </a:custGeom>
          <a:solidFill>
            <a:srgbClr val="AD23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4" name="Freeform 3065"/>
          <p:cNvSpPr>
            <a:spLocks/>
          </p:cNvSpPr>
          <p:nvPr userDrawn="1"/>
        </p:nvSpPr>
        <p:spPr bwMode="auto">
          <a:xfrm>
            <a:off x="0" y="36629"/>
            <a:ext cx="63152" cy="47342"/>
          </a:xfrm>
          <a:custGeom>
            <a:avLst/>
            <a:gdLst>
              <a:gd name="T0" fmla="*/ 7 w 9"/>
              <a:gd name="T1" fmla="*/ 0 h 7"/>
              <a:gd name="T2" fmla="*/ 5 w 9"/>
              <a:gd name="T3" fmla="*/ 1 h 7"/>
              <a:gd name="T4" fmla="*/ 0 w 9"/>
              <a:gd name="T5" fmla="*/ 7 h 7"/>
              <a:gd name="T6" fmla="*/ 6 w 9"/>
              <a:gd name="T7" fmla="*/ 4 h 7"/>
              <a:gd name="T8" fmla="*/ 9 w 9"/>
              <a:gd name="T9" fmla="*/ 0 h 7"/>
              <a:gd name="T10" fmla="*/ 7 w 9"/>
              <a:gd name="T1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" h="7">
                <a:moveTo>
                  <a:pt x="7" y="0"/>
                </a:moveTo>
                <a:cubicBezTo>
                  <a:pt x="7" y="0"/>
                  <a:pt x="6" y="0"/>
                  <a:pt x="5" y="1"/>
                </a:cubicBezTo>
                <a:cubicBezTo>
                  <a:pt x="2" y="2"/>
                  <a:pt x="0" y="4"/>
                  <a:pt x="0" y="7"/>
                </a:cubicBezTo>
                <a:cubicBezTo>
                  <a:pt x="2" y="7"/>
                  <a:pt x="4" y="6"/>
                  <a:pt x="6" y="4"/>
                </a:cubicBezTo>
                <a:cubicBezTo>
                  <a:pt x="7" y="3"/>
                  <a:pt x="8" y="2"/>
                  <a:pt x="9" y="0"/>
                </a:cubicBezTo>
                <a:cubicBezTo>
                  <a:pt x="8" y="0"/>
                  <a:pt x="8" y="0"/>
                  <a:pt x="7" y="0"/>
                </a:cubicBezTo>
              </a:path>
            </a:pathLst>
          </a:custGeom>
          <a:solidFill>
            <a:srgbClr val="9C101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5" name="Freeform 3066"/>
          <p:cNvSpPr>
            <a:spLocks/>
          </p:cNvSpPr>
          <p:nvPr userDrawn="1"/>
        </p:nvSpPr>
        <p:spPr bwMode="auto">
          <a:xfrm>
            <a:off x="0" y="36629"/>
            <a:ext cx="37984" cy="64068"/>
          </a:xfrm>
          <a:custGeom>
            <a:avLst/>
            <a:gdLst>
              <a:gd name="T0" fmla="*/ 2 w 3"/>
              <a:gd name="T1" fmla="*/ 0 h 5"/>
              <a:gd name="T2" fmla="*/ 0 w 3"/>
              <a:gd name="T3" fmla="*/ 2 h 5"/>
              <a:gd name="T4" fmla="*/ 0 w 3"/>
              <a:gd name="T5" fmla="*/ 5 h 5"/>
              <a:gd name="T6" fmla="*/ 3 w 3"/>
              <a:gd name="T7" fmla="*/ 0 h 5"/>
              <a:gd name="T8" fmla="*/ 2 w 3"/>
              <a:gd name="T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5">
                <a:moveTo>
                  <a:pt x="2" y="0"/>
                </a:moveTo>
                <a:cubicBezTo>
                  <a:pt x="2" y="0"/>
                  <a:pt x="1" y="1"/>
                  <a:pt x="0" y="2"/>
                </a:cubicBezTo>
                <a:cubicBezTo>
                  <a:pt x="0" y="3"/>
                  <a:pt x="0" y="4"/>
                  <a:pt x="0" y="5"/>
                </a:cubicBezTo>
                <a:cubicBezTo>
                  <a:pt x="1" y="4"/>
                  <a:pt x="3" y="2"/>
                  <a:pt x="3" y="0"/>
                </a:cubicBezTo>
                <a:cubicBezTo>
                  <a:pt x="3" y="0"/>
                  <a:pt x="3" y="0"/>
                  <a:pt x="2" y="0"/>
                </a:cubicBezTo>
              </a:path>
            </a:pathLst>
          </a:custGeom>
          <a:solidFill>
            <a:srgbClr val="7209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6" name="Freeform 3067"/>
          <p:cNvSpPr>
            <a:spLocks/>
          </p:cNvSpPr>
          <p:nvPr userDrawn="1"/>
        </p:nvSpPr>
        <p:spPr bwMode="auto">
          <a:xfrm>
            <a:off x="0" y="36629"/>
            <a:ext cx="59085" cy="37375"/>
          </a:xfrm>
          <a:custGeom>
            <a:avLst/>
            <a:gdLst>
              <a:gd name="T0" fmla="*/ 6 w 6"/>
              <a:gd name="T1" fmla="*/ 0 h 4"/>
              <a:gd name="T2" fmla="*/ 0 w 6"/>
              <a:gd name="T3" fmla="*/ 4 h 4"/>
              <a:gd name="T4" fmla="*/ 1 w 6"/>
              <a:gd name="T5" fmla="*/ 4 h 4"/>
              <a:gd name="T6" fmla="*/ 5 w 6"/>
              <a:gd name="T7" fmla="*/ 4 h 4"/>
              <a:gd name="T8" fmla="*/ 6 w 6"/>
              <a:gd name="T9" fmla="*/ 3 h 4"/>
              <a:gd name="T10" fmla="*/ 6 w 6"/>
              <a:gd name="T1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4">
                <a:moveTo>
                  <a:pt x="6" y="0"/>
                </a:moveTo>
                <a:cubicBezTo>
                  <a:pt x="5" y="2"/>
                  <a:pt x="3" y="3"/>
                  <a:pt x="0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4" y="4"/>
                  <a:pt x="5" y="4"/>
                </a:cubicBezTo>
                <a:cubicBezTo>
                  <a:pt x="5" y="4"/>
                  <a:pt x="5" y="3"/>
                  <a:pt x="6" y="3"/>
                </a:cubicBezTo>
                <a:cubicBezTo>
                  <a:pt x="6" y="2"/>
                  <a:pt x="6" y="1"/>
                  <a:pt x="6" y="0"/>
                </a:cubicBezTo>
              </a:path>
            </a:pathLst>
          </a:custGeom>
          <a:solidFill>
            <a:srgbClr val="72080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7" name="Freeform 3068"/>
          <p:cNvSpPr>
            <a:spLocks/>
          </p:cNvSpPr>
          <p:nvPr userDrawn="1"/>
        </p:nvSpPr>
        <p:spPr bwMode="auto">
          <a:xfrm>
            <a:off x="0" y="36629"/>
            <a:ext cx="37984" cy="52324"/>
          </a:xfrm>
          <a:custGeom>
            <a:avLst/>
            <a:gdLst>
              <a:gd name="T0" fmla="*/ 1 w 2"/>
              <a:gd name="T1" fmla="*/ 0 h 3"/>
              <a:gd name="T2" fmla="*/ 0 w 2"/>
              <a:gd name="T3" fmla="*/ 3 h 3"/>
              <a:gd name="T4" fmla="*/ 2 w 2"/>
              <a:gd name="T5" fmla="*/ 1 h 3"/>
              <a:gd name="T6" fmla="*/ 1 w 2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3">
                <a:moveTo>
                  <a:pt x="1" y="0"/>
                </a:moveTo>
                <a:cubicBezTo>
                  <a:pt x="1" y="1"/>
                  <a:pt x="1" y="2"/>
                  <a:pt x="0" y="3"/>
                </a:cubicBezTo>
                <a:cubicBezTo>
                  <a:pt x="1" y="2"/>
                  <a:pt x="2" y="1"/>
                  <a:pt x="2" y="1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rgbClr val="68050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8" name="Freeform 3069"/>
          <p:cNvSpPr>
            <a:spLocks/>
          </p:cNvSpPr>
          <p:nvPr userDrawn="1"/>
        </p:nvSpPr>
        <p:spPr bwMode="auto">
          <a:xfrm>
            <a:off x="0" y="36629"/>
            <a:ext cx="84202" cy="56220"/>
          </a:xfrm>
          <a:custGeom>
            <a:avLst/>
            <a:gdLst>
              <a:gd name="T0" fmla="*/ 8 w 12"/>
              <a:gd name="T1" fmla="*/ 0 h 8"/>
              <a:gd name="T2" fmla="*/ 0 w 12"/>
              <a:gd name="T3" fmla="*/ 4 h 8"/>
              <a:gd name="T4" fmla="*/ 5 w 12"/>
              <a:gd name="T5" fmla="*/ 8 h 8"/>
              <a:gd name="T6" fmla="*/ 11 w 12"/>
              <a:gd name="T7" fmla="*/ 4 h 8"/>
              <a:gd name="T8" fmla="*/ 12 w 12"/>
              <a:gd name="T9" fmla="*/ 1 h 8"/>
              <a:gd name="T10" fmla="*/ 8 w 12"/>
              <a:gd name="T1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8">
                <a:moveTo>
                  <a:pt x="8" y="0"/>
                </a:moveTo>
                <a:cubicBezTo>
                  <a:pt x="5" y="0"/>
                  <a:pt x="2" y="2"/>
                  <a:pt x="0" y="4"/>
                </a:cubicBezTo>
                <a:cubicBezTo>
                  <a:pt x="1" y="7"/>
                  <a:pt x="3" y="8"/>
                  <a:pt x="5" y="8"/>
                </a:cubicBezTo>
                <a:cubicBezTo>
                  <a:pt x="8" y="7"/>
                  <a:pt x="10" y="6"/>
                  <a:pt x="11" y="4"/>
                </a:cubicBezTo>
                <a:cubicBezTo>
                  <a:pt x="12" y="3"/>
                  <a:pt x="12" y="2"/>
                  <a:pt x="12" y="1"/>
                </a:cubicBezTo>
                <a:cubicBezTo>
                  <a:pt x="11" y="0"/>
                  <a:pt x="9" y="0"/>
                  <a:pt x="8" y="0"/>
                </a:cubicBezTo>
              </a:path>
            </a:pathLst>
          </a:custGeom>
          <a:solidFill>
            <a:srgbClr val="67040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9" name="Freeform 3070"/>
          <p:cNvSpPr>
            <a:spLocks/>
          </p:cNvSpPr>
          <p:nvPr userDrawn="1"/>
        </p:nvSpPr>
        <p:spPr bwMode="auto">
          <a:xfrm>
            <a:off x="0" y="36629"/>
            <a:ext cx="120288" cy="106520"/>
          </a:xfrm>
          <a:custGeom>
            <a:avLst/>
            <a:gdLst>
              <a:gd name="T0" fmla="*/ 9 w 17"/>
              <a:gd name="T1" fmla="*/ 0 h 15"/>
              <a:gd name="T2" fmla="*/ 6 w 17"/>
              <a:gd name="T3" fmla="*/ 1 h 15"/>
              <a:gd name="T4" fmla="*/ 2 w 17"/>
              <a:gd name="T5" fmla="*/ 10 h 15"/>
              <a:gd name="T6" fmla="*/ 9 w 17"/>
              <a:gd name="T7" fmla="*/ 15 h 15"/>
              <a:gd name="T8" fmla="*/ 12 w 17"/>
              <a:gd name="T9" fmla="*/ 15 h 15"/>
              <a:gd name="T10" fmla="*/ 16 w 17"/>
              <a:gd name="T11" fmla="*/ 5 h 15"/>
              <a:gd name="T12" fmla="*/ 9 w 17"/>
              <a:gd name="T1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" h="15">
                <a:moveTo>
                  <a:pt x="9" y="0"/>
                </a:moveTo>
                <a:cubicBezTo>
                  <a:pt x="8" y="0"/>
                  <a:pt x="7" y="0"/>
                  <a:pt x="6" y="1"/>
                </a:cubicBezTo>
                <a:cubicBezTo>
                  <a:pt x="2" y="2"/>
                  <a:pt x="0" y="7"/>
                  <a:pt x="2" y="10"/>
                </a:cubicBezTo>
                <a:cubicBezTo>
                  <a:pt x="3" y="13"/>
                  <a:pt x="6" y="15"/>
                  <a:pt x="9" y="15"/>
                </a:cubicBezTo>
                <a:cubicBezTo>
                  <a:pt x="10" y="15"/>
                  <a:pt x="11" y="15"/>
                  <a:pt x="12" y="15"/>
                </a:cubicBezTo>
                <a:cubicBezTo>
                  <a:pt x="16" y="13"/>
                  <a:pt x="17" y="8"/>
                  <a:pt x="16" y="5"/>
                </a:cubicBezTo>
                <a:cubicBezTo>
                  <a:pt x="15" y="2"/>
                  <a:pt x="12" y="0"/>
                  <a:pt x="9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0" name="Freeform 3071"/>
          <p:cNvSpPr>
            <a:spLocks/>
          </p:cNvSpPr>
          <p:nvPr userDrawn="1"/>
        </p:nvSpPr>
        <p:spPr bwMode="auto">
          <a:xfrm>
            <a:off x="0" y="36629"/>
            <a:ext cx="120288" cy="97644"/>
          </a:xfrm>
          <a:custGeom>
            <a:avLst/>
            <a:gdLst>
              <a:gd name="T0" fmla="*/ 8 w 17"/>
              <a:gd name="T1" fmla="*/ 0 h 14"/>
              <a:gd name="T2" fmla="*/ 6 w 17"/>
              <a:gd name="T3" fmla="*/ 0 h 14"/>
              <a:gd name="T4" fmla="*/ 2 w 17"/>
              <a:gd name="T5" fmla="*/ 10 h 14"/>
              <a:gd name="T6" fmla="*/ 8 w 17"/>
              <a:gd name="T7" fmla="*/ 14 h 14"/>
              <a:gd name="T8" fmla="*/ 11 w 17"/>
              <a:gd name="T9" fmla="*/ 14 h 14"/>
              <a:gd name="T10" fmla="*/ 15 w 17"/>
              <a:gd name="T11" fmla="*/ 4 h 14"/>
              <a:gd name="T12" fmla="*/ 8 w 17"/>
              <a:gd name="T1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" h="14">
                <a:moveTo>
                  <a:pt x="8" y="0"/>
                </a:moveTo>
                <a:cubicBezTo>
                  <a:pt x="7" y="0"/>
                  <a:pt x="7" y="0"/>
                  <a:pt x="6" y="0"/>
                </a:cubicBezTo>
                <a:cubicBezTo>
                  <a:pt x="2" y="2"/>
                  <a:pt x="0" y="6"/>
                  <a:pt x="2" y="10"/>
                </a:cubicBezTo>
                <a:cubicBezTo>
                  <a:pt x="3" y="13"/>
                  <a:pt x="5" y="14"/>
                  <a:pt x="8" y="14"/>
                </a:cubicBezTo>
                <a:cubicBezTo>
                  <a:pt x="9" y="14"/>
                  <a:pt x="10" y="14"/>
                  <a:pt x="11" y="14"/>
                </a:cubicBezTo>
                <a:cubicBezTo>
                  <a:pt x="15" y="12"/>
                  <a:pt x="17" y="8"/>
                  <a:pt x="15" y="4"/>
                </a:cubicBezTo>
                <a:cubicBezTo>
                  <a:pt x="14" y="2"/>
                  <a:pt x="11" y="0"/>
                  <a:pt x="8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1" name="Freeform 3072"/>
          <p:cNvSpPr>
            <a:spLocks/>
          </p:cNvSpPr>
          <p:nvPr userDrawn="1"/>
        </p:nvSpPr>
        <p:spPr bwMode="auto">
          <a:xfrm>
            <a:off x="0" y="36629"/>
            <a:ext cx="102244" cy="97644"/>
          </a:xfrm>
          <a:custGeom>
            <a:avLst/>
            <a:gdLst>
              <a:gd name="T0" fmla="*/ 6 w 14"/>
              <a:gd name="T1" fmla="*/ 0 h 14"/>
              <a:gd name="T2" fmla="*/ 4 w 14"/>
              <a:gd name="T3" fmla="*/ 0 h 14"/>
              <a:gd name="T4" fmla="*/ 0 w 14"/>
              <a:gd name="T5" fmla="*/ 3 h 14"/>
              <a:gd name="T6" fmla="*/ 7 w 14"/>
              <a:gd name="T7" fmla="*/ 10 h 14"/>
              <a:gd name="T8" fmla="*/ 8 w 14"/>
              <a:gd name="T9" fmla="*/ 14 h 14"/>
              <a:gd name="T10" fmla="*/ 9 w 14"/>
              <a:gd name="T11" fmla="*/ 13 h 14"/>
              <a:gd name="T12" fmla="*/ 13 w 14"/>
              <a:gd name="T13" fmla="*/ 4 h 14"/>
              <a:gd name="T14" fmla="*/ 6 w 14"/>
              <a:gd name="T15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" h="14">
                <a:moveTo>
                  <a:pt x="6" y="0"/>
                </a:moveTo>
                <a:cubicBezTo>
                  <a:pt x="5" y="0"/>
                  <a:pt x="4" y="0"/>
                  <a:pt x="4" y="0"/>
                </a:cubicBezTo>
                <a:cubicBezTo>
                  <a:pt x="2" y="1"/>
                  <a:pt x="1" y="2"/>
                  <a:pt x="0" y="3"/>
                </a:cubicBezTo>
                <a:cubicBezTo>
                  <a:pt x="3" y="4"/>
                  <a:pt x="5" y="7"/>
                  <a:pt x="7" y="10"/>
                </a:cubicBezTo>
                <a:cubicBezTo>
                  <a:pt x="7" y="11"/>
                  <a:pt x="7" y="13"/>
                  <a:pt x="8" y="14"/>
                </a:cubicBezTo>
                <a:cubicBezTo>
                  <a:pt x="8" y="14"/>
                  <a:pt x="9" y="14"/>
                  <a:pt x="9" y="13"/>
                </a:cubicBezTo>
                <a:cubicBezTo>
                  <a:pt x="13" y="12"/>
                  <a:pt x="14" y="8"/>
                  <a:pt x="13" y="4"/>
                </a:cubicBezTo>
                <a:cubicBezTo>
                  <a:pt x="12" y="1"/>
                  <a:pt x="9" y="0"/>
                  <a:pt x="6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2" name="Freeform 3073"/>
          <p:cNvSpPr>
            <a:spLocks/>
          </p:cNvSpPr>
          <p:nvPr userDrawn="1"/>
        </p:nvSpPr>
        <p:spPr bwMode="auto">
          <a:xfrm>
            <a:off x="0" y="36629"/>
            <a:ext cx="63152" cy="76931"/>
          </a:xfrm>
          <a:custGeom>
            <a:avLst/>
            <a:gdLst>
              <a:gd name="T0" fmla="*/ 1 w 9"/>
              <a:gd name="T1" fmla="*/ 0 h 11"/>
              <a:gd name="T2" fmla="*/ 0 w 9"/>
              <a:gd name="T3" fmla="*/ 4 h 11"/>
              <a:gd name="T4" fmla="*/ 1 w 9"/>
              <a:gd name="T5" fmla="*/ 8 h 11"/>
              <a:gd name="T6" fmla="*/ 7 w 9"/>
              <a:gd name="T7" fmla="*/ 11 h 11"/>
              <a:gd name="T8" fmla="*/ 9 w 9"/>
              <a:gd name="T9" fmla="*/ 11 h 11"/>
              <a:gd name="T10" fmla="*/ 8 w 9"/>
              <a:gd name="T11" fmla="*/ 7 h 11"/>
              <a:gd name="T12" fmla="*/ 1 w 9"/>
              <a:gd name="T1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" h="11">
                <a:moveTo>
                  <a:pt x="1" y="0"/>
                </a:moveTo>
                <a:cubicBezTo>
                  <a:pt x="0" y="1"/>
                  <a:pt x="0" y="3"/>
                  <a:pt x="0" y="4"/>
                </a:cubicBezTo>
                <a:cubicBezTo>
                  <a:pt x="1" y="6"/>
                  <a:pt x="1" y="7"/>
                  <a:pt x="1" y="8"/>
                </a:cubicBezTo>
                <a:cubicBezTo>
                  <a:pt x="3" y="10"/>
                  <a:pt x="5" y="11"/>
                  <a:pt x="7" y="11"/>
                </a:cubicBezTo>
                <a:cubicBezTo>
                  <a:pt x="8" y="11"/>
                  <a:pt x="8" y="11"/>
                  <a:pt x="9" y="11"/>
                </a:cubicBezTo>
                <a:cubicBezTo>
                  <a:pt x="8" y="10"/>
                  <a:pt x="8" y="8"/>
                  <a:pt x="8" y="7"/>
                </a:cubicBezTo>
                <a:cubicBezTo>
                  <a:pt x="6" y="4"/>
                  <a:pt x="4" y="1"/>
                  <a:pt x="1" y="0"/>
                </a:cubicBezTo>
              </a:path>
            </a:pathLst>
          </a:custGeom>
          <a:solidFill>
            <a:srgbClr val="AF282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3" name="Freeform 3074"/>
          <p:cNvSpPr>
            <a:spLocks/>
          </p:cNvSpPr>
          <p:nvPr userDrawn="1"/>
        </p:nvSpPr>
        <p:spPr bwMode="auto">
          <a:xfrm>
            <a:off x="0" y="36629"/>
            <a:ext cx="37984" cy="186873"/>
          </a:xfrm>
          <a:custGeom>
            <a:avLst/>
            <a:gdLst>
              <a:gd name="T0" fmla="*/ 0 w 1"/>
              <a:gd name="T1" fmla="*/ 0 h 4"/>
              <a:gd name="T2" fmla="*/ 0 w 1"/>
              <a:gd name="T3" fmla="*/ 2 h 4"/>
              <a:gd name="T4" fmla="*/ 1 w 1"/>
              <a:gd name="T5" fmla="*/ 4 h 4"/>
              <a:gd name="T6" fmla="*/ 0 w 1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4">
                <a:moveTo>
                  <a:pt x="0" y="0"/>
                </a:moveTo>
                <a:cubicBezTo>
                  <a:pt x="0" y="1"/>
                  <a:pt x="0" y="2"/>
                  <a:pt x="0" y="2"/>
                </a:cubicBezTo>
                <a:cubicBezTo>
                  <a:pt x="1" y="3"/>
                  <a:pt x="1" y="3"/>
                  <a:pt x="1" y="4"/>
                </a:cubicBezTo>
                <a:cubicBezTo>
                  <a:pt x="1" y="3"/>
                  <a:pt x="1" y="2"/>
                  <a:pt x="0" y="0"/>
                </a:cubicBezTo>
              </a:path>
            </a:pathLst>
          </a:custGeom>
          <a:solidFill>
            <a:srgbClr val="68050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4" name="Freeform 3075"/>
          <p:cNvSpPr>
            <a:spLocks/>
          </p:cNvSpPr>
          <p:nvPr userDrawn="1"/>
        </p:nvSpPr>
        <p:spPr bwMode="auto">
          <a:xfrm>
            <a:off x="0" y="36629"/>
            <a:ext cx="84202" cy="47342"/>
          </a:xfrm>
          <a:custGeom>
            <a:avLst/>
            <a:gdLst>
              <a:gd name="T0" fmla="*/ 0 w 12"/>
              <a:gd name="T1" fmla="*/ 0 h 7"/>
              <a:gd name="T2" fmla="*/ 0 w 12"/>
              <a:gd name="T3" fmla="*/ 3 h 7"/>
              <a:gd name="T4" fmla="*/ 7 w 12"/>
              <a:gd name="T5" fmla="*/ 7 h 7"/>
              <a:gd name="T6" fmla="*/ 9 w 12"/>
              <a:gd name="T7" fmla="*/ 7 h 7"/>
              <a:gd name="T8" fmla="*/ 12 w 12"/>
              <a:gd name="T9" fmla="*/ 5 h 7"/>
              <a:gd name="T10" fmla="*/ 9 w 12"/>
              <a:gd name="T11" fmla="*/ 4 h 7"/>
              <a:gd name="T12" fmla="*/ 5 w 12"/>
              <a:gd name="T13" fmla="*/ 1 h 7"/>
              <a:gd name="T14" fmla="*/ 5 w 12"/>
              <a:gd name="T15" fmla="*/ 1 h 7"/>
              <a:gd name="T16" fmla="*/ 0 w 12"/>
              <a:gd name="T1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" h="7">
                <a:moveTo>
                  <a:pt x="0" y="0"/>
                </a:moveTo>
                <a:cubicBezTo>
                  <a:pt x="0" y="1"/>
                  <a:pt x="0" y="2"/>
                  <a:pt x="0" y="3"/>
                </a:cubicBezTo>
                <a:cubicBezTo>
                  <a:pt x="1" y="6"/>
                  <a:pt x="4" y="7"/>
                  <a:pt x="7" y="7"/>
                </a:cubicBezTo>
                <a:cubicBezTo>
                  <a:pt x="8" y="7"/>
                  <a:pt x="9" y="7"/>
                  <a:pt x="9" y="7"/>
                </a:cubicBezTo>
                <a:cubicBezTo>
                  <a:pt x="11" y="6"/>
                  <a:pt x="11" y="6"/>
                  <a:pt x="12" y="5"/>
                </a:cubicBezTo>
                <a:cubicBezTo>
                  <a:pt x="11" y="5"/>
                  <a:pt x="10" y="4"/>
                  <a:pt x="9" y="4"/>
                </a:cubicBezTo>
                <a:cubicBezTo>
                  <a:pt x="8" y="3"/>
                  <a:pt x="6" y="2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3" y="1"/>
                  <a:pt x="1" y="1"/>
                  <a:pt x="0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5" name="Freeform 3076"/>
          <p:cNvSpPr>
            <a:spLocks/>
          </p:cNvSpPr>
          <p:nvPr userDrawn="1"/>
        </p:nvSpPr>
        <p:spPr bwMode="auto">
          <a:xfrm>
            <a:off x="0" y="36629"/>
            <a:ext cx="37984" cy="49833"/>
          </a:xfrm>
          <a:custGeom>
            <a:avLst/>
            <a:gdLst>
              <a:gd name="T0" fmla="*/ 2 w 5"/>
              <a:gd name="T1" fmla="*/ 0 h 7"/>
              <a:gd name="T2" fmla="*/ 0 w 5"/>
              <a:gd name="T3" fmla="*/ 6 h 7"/>
              <a:gd name="T4" fmla="*/ 5 w 5"/>
              <a:gd name="T5" fmla="*/ 7 h 7"/>
              <a:gd name="T6" fmla="*/ 5 w 5"/>
              <a:gd name="T7" fmla="*/ 7 h 7"/>
              <a:gd name="T8" fmla="*/ 2 w 5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7">
                <a:moveTo>
                  <a:pt x="2" y="0"/>
                </a:moveTo>
                <a:cubicBezTo>
                  <a:pt x="1" y="2"/>
                  <a:pt x="0" y="4"/>
                  <a:pt x="0" y="6"/>
                </a:cubicBezTo>
                <a:cubicBezTo>
                  <a:pt x="1" y="7"/>
                  <a:pt x="3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4" y="5"/>
                  <a:pt x="3" y="3"/>
                  <a:pt x="2" y="0"/>
                </a:cubicBezTo>
              </a:path>
            </a:pathLst>
          </a:custGeom>
          <a:solidFill>
            <a:srgbClr val="AD21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6" name="Freeform 3077"/>
          <p:cNvSpPr>
            <a:spLocks/>
          </p:cNvSpPr>
          <p:nvPr userDrawn="1"/>
        </p:nvSpPr>
        <p:spPr bwMode="auto">
          <a:xfrm>
            <a:off x="0" y="36629"/>
            <a:ext cx="63152" cy="50302"/>
          </a:xfrm>
          <a:custGeom>
            <a:avLst/>
            <a:gdLst>
              <a:gd name="T0" fmla="*/ 8 w 9"/>
              <a:gd name="T1" fmla="*/ 0 h 7"/>
              <a:gd name="T2" fmla="*/ 0 w 9"/>
              <a:gd name="T3" fmla="*/ 3 h 7"/>
              <a:gd name="T4" fmla="*/ 4 w 9"/>
              <a:gd name="T5" fmla="*/ 6 h 7"/>
              <a:gd name="T6" fmla="*/ 7 w 9"/>
              <a:gd name="T7" fmla="*/ 7 h 7"/>
              <a:gd name="T8" fmla="*/ 8 w 9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7">
                <a:moveTo>
                  <a:pt x="8" y="0"/>
                </a:moveTo>
                <a:cubicBezTo>
                  <a:pt x="6" y="2"/>
                  <a:pt x="3" y="3"/>
                  <a:pt x="0" y="3"/>
                </a:cubicBezTo>
                <a:cubicBezTo>
                  <a:pt x="1" y="4"/>
                  <a:pt x="3" y="5"/>
                  <a:pt x="4" y="6"/>
                </a:cubicBezTo>
                <a:cubicBezTo>
                  <a:pt x="5" y="6"/>
                  <a:pt x="6" y="7"/>
                  <a:pt x="7" y="7"/>
                </a:cubicBezTo>
                <a:cubicBezTo>
                  <a:pt x="9" y="5"/>
                  <a:pt x="9" y="3"/>
                  <a:pt x="8" y="0"/>
                </a:cubicBezTo>
              </a:path>
            </a:pathLst>
          </a:custGeom>
          <a:solidFill>
            <a:srgbClr val="8915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7" name="Freeform 3078"/>
          <p:cNvSpPr>
            <a:spLocks/>
          </p:cNvSpPr>
          <p:nvPr userDrawn="1"/>
        </p:nvSpPr>
        <p:spPr bwMode="auto">
          <a:xfrm>
            <a:off x="0" y="36629"/>
            <a:ext cx="78187" cy="56220"/>
          </a:xfrm>
          <a:custGeom>
            <a:avLst/>
            <a:gdLst>
              <a:gd name="T0" fmla="*/ 5 w 11"/>
              <a:gd name="T1" fmla="*/ 0 h 8"/>
              <a:gd name="T2" fmla="*/ 2 w 11"/>
              <a:gd name="T3" fmla="*/ 1 h 8"/>
              <a:gd name="T4" fmla="*/ 0 w 11"/>
              <a:gd name="T5" fmla="*/ 1 h 8"/>
              <a:gd name="T6" fmla="*/ 3 w 11"/>
              <a:gd name="T7" fmla="*/ 8 h 8"/>
              <a:gd name="T8" fmla="*/ 11 w 11"/>
              <a:gd name="T9" fmla="*/ 5 h 8"/>
              <a:gd name="T10" fmla="*/ 11 w 11"/>
              <a:gd name="T11" fmla="*/ 5 h 8"/>
              <a:gd name="T12" fmla="*/ 5 w 11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8">
                <a:moveTo>
                  <a:pt x="5" y="0"/>
                </a:moveTo>
                <a:cubicBezTo>
                  <a:pt x="4" y="0"/>
                  <a:pt x="3" y="0"/>
                  <a:pt x="2" y="1"/>
                </a:cubicBezTo>
                <a:cubicBezTo>
                  <a:pt x="1" y="1"/>
                  <a:pt x="1" y="1"/>
                  <a:pt x="0" y="1"/>
                </a:cubicBezTo>
                <a:cubicBezTo>
                  <a:pt x="1" y="4"/>
                  <a:pt x="2" y="6"/>
                  <a:pt x="3" y="8"/>
                </a:cubicBezTo>
                <a:cubicBezTo>
                  <a:pt x="6" y="8"/>
                  <a:pt x="9" y="7"/>
                  <a:pt x="11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0" y="2"/>
                  <a:pt x="7" y="0"/>
                  <a:pt x="5" y="0"/>
                </a:cubicBezTo>
              </a:path>
            </a:pathLst>
          </a:custGeom>
          <a:solidFill>
            <a:srgbClr val="7B0A1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8" name="Freeform 3079"/>
          <p:cNvSpPr>
            <a:spLocks/>
          </p:cNvSpPr>
          <p:nvPr userDrawn="1"/>
        </p:nvSpPr>
        <p:spPr bwMode="auto">
          <a:xfrm>
            <a:off x="0" y="36629"/>
            <a:ext cx="89778" cy="37375"/>
          </a:xfrm>
          <a:custGeom>
            <a:avLst/>
            <a:gdLst>
              <a:gd name="T0" fmla="*/ 7 w 11"/>
              <a:gd name="T1" fmla="*/ 0 h 5"/>
              <a:gd name="T2" fmla="*/ 4 w 11"/>
              <a:gd name="T3" fmla="*/ 1 h 5"/>
              <a:gd name="T4" fmla="*/ 0 w 11"/>
              <a:gd name="T5" fmla="*/ 5 h 5"/>
              <a:gd name="T6" fmla="*/ 3 w 11"/>
              <a:gd name="T7" fmla="*/ 3 h 5"/>
              <a:gd name="T8" fmla="*/ 9 w 11"/>
              <a:gd name="T9" fmla="*/ 2 h 5"/>
              <a:gd name="T10" fmla="*/ 11 w 11"/>
              <a:gd name="T11" fmla="*/ 2 h 5"/>
              <a:gd name="T12" fmla="*/ 7 w 11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5">
                <a:moveTo>
                  <a:pt x="7" y="0"/>
                </a:moveTo>
                <a:cubicBezTo>
                  <a:pt x="6" y="0"/>
                  <a:pt x="5" y="0"/>
                  <a:pt x="4" y="1"/>
                </a:cubicBezTo>
                <a:cubicBezTo>
                  <a:pt x="2" y="1"/>
                  <a:pt x="0" y="3"/>
                  <a:pt x="0" y="5"/>
                </a:cubicBezTo>
                <a:cubicBezTo>
                  <a:pt x="1" y="4"/>
                  <a:pt x="2" y="4"/>
                  <a:pt x="3" y="3"/>
                </a:cubicBezTo>
                <a:cubicBezTo>
                  <a:pt x="5" y="2"/>
                  <a:pt x="7" y="2"/>
                  <a:pt x="9" y="2"/>
                </a:cubicBezTo>
                <a:cubicBezTo>
                  <a:pt x="10" y="2"/>
                  <a:pt x="11" y="2"/>
                  <a:pt x="11" y="2"/>
                </a:cubicBezTo>
                <a:cubicBezTo>
                  <a:pt x="10" y="1"/>
                  <a:pt x="8" y="0"/>
                  <a:pt x="7" y="0"/>
                </a:cubicBezTo>
              </a:path>
            </a:pathLst>
          </a:custGeom>
          <a:solidFill>
            <a:srgbClr val="C03E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9" name="Freeform 3080"/>
          <p:cNvSpPr>
            <a:spLocks/>
          </p:cNvSpPr>
          <p:nvPr userDrawn="1"/>
        </p:nvSpPr>
        <p:spPr bwMode="auto">
          <a:xfrm>
            <a:off x="0" y="36629"/>
            <a:ext cx="105252" cy="85809"/>
          </a:xfrm>
          <a:custGeom>
            <a:avLst/>
            <a:gdLst>
              <a:gd name="T0" fmla="*/ 10 w 15"/>
              <a:gd name="T1" fmla="*/ 0 h 12"/>
              <a:gd name="T2" fmla="*/ 4 w 15"/>
              <a:gd name="T3" fmla="*/ 1 h 12"/>
              <a:gd name="T4" fmla="*/ 1 w 15"/>
              <a:gd name="T5" fmla="*/ 3 h 12"/>
              <a:gd name="T6" fmla="*/ 1 w 15"/>
              <a:gd name="T7" fmla="*/ 8 h 12"/>
              <a:gd name="T8" fmla="*/ 8 w 15"/>
              <a:gd name="T9" fmla="*/ 12 h 12"/>
              <a:gd name="T10" fmla="*/ 10 w 15"/>
              <a:gd name="T11" fmla="*/ 12 h 12"/>
              <a:gd name="T12" fmla="*/ 15 w 15"/>
              <a:gd name="T13" fmla="*/ 6 h 12"/>
              <a:gd name="T14" fmla="*/ 13 w 15"/>
              <a:gd name="T15" fmla="*/ 1 h 12"/>
              <a:gd name="T16" fmla="*/ 12 w 15"/>
              <a:gd name="T17" fmla="*/ 0 h 12"/>
              <a:gd name="T18" fmla="*/ 10 w 15"/>
              <a:gd name="T1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" h="12">
                <a:moveTo>
                  <a:pt x="10" y="0"/>
                </a:moveTo>
                <a:cubicBezTo>
                  <a:pt x="8" y="0"/>
                  <a:pt x="6" y="0"/>
                  <a:pt x="4" y="1"/>
                </a:cubicBezTo>
                <a:cubicBezTo>
                  <a:pt x="3" y="2"/>
                  <a:pt x="2" y="2"/>
                  <a:pt x="1" y="3"/>
                </a:cubicBezTo>
                <a:cubicBezTo>
                  <a:pt x="0" y="4"/>
                  <a:pt x="0" y="6"/>
                  <a:pt x="1" y="8"/>
                </a:cubicBezTo>
                <a:cubicBezTo>
                  <a:pt x="2" y="11"/>
                  <a:pt x="5" y="12"/>
                  <a:pt x="8" y="12"/>
                </a:cubicBezTo>
                <a:cubicBezTo>
                  <a:pt x="8" y="12"/>
                  <a:pt x="9" y="12"/>
                  <a:pt x="10" y="12"/>
                </a:cubicBezTo>
                <a:cubicBezTo>
                  <a:pt x="13" y="11"/>
                  <a:pt x="14" y="8"/>
                  <a:pt x="15" y="6"/>
                </a:cubicBezTo>
                <a:cubicBezTo>
                  <a:pt x="14" y="4"/>
                  <a:pt x="14" y="3"/>
                  <a:pt x="13" y="1"/>
                </a:cubicBezTo>
                <a:cubicBezTo>
                  <a:pt x="13" y="1"/>
                  <a:pt x="13" y="0"/>
                  <a:pt x="12" y="0"/>
                </a:cubicBezTo>
                <a:cubicBezTo>
                  <a:pt x="12" y="0"/>
                  <a:pt x="11" y="0"/>
                  <a:pt x="10" y="0"/>
                </a:cubicBezTo>
              </a:path>
            </a:pathLst>
          </a:custGeom>
          <a:solidFill>
            <a:srgbClr val="AD23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0" name="Freeform 3081"/>
          <p:cNvSpPr>
            <a:spLocks/>
          </p:cNvSpPr>
          <p:nvPr userDrawn="1"/>
        </p:nvSpPr>
        <p:spPr bwMode="auto">
          <a:xfrm>
            <a:off x="0" y="36629"/>
            <a:ext cx="37984" cy="82221"/>
          </a:xfrm>
          <a:custGeom>
            <a:avLst/>
            <a:gdLst>
              <a:gd name="T0" fmla="*/ 0 w 2"/>
              <a:gd name="T1" fmla="*/ 0 h 5"/>
              <a:gd name="T2" fmla="*/ 2 w 2"/>
              <a:gd name="T3" fmla="*/ 5 h 5"/>
              <a:gd name="T4" fmla="*/ 1 w 2"/>
              <a:gd name="T5" fmla="*/ 2 h 5"/>
              <a:gd name="T6" fmla="*/ 0 w 2"/>
              <a:gd name="T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5">
                <a:moveTo>
                  <a:pt x="0" y="0"/>
                </a:moveTo>
                <a:cubicBezTo>
                  <a:pt x="1" y="2"/>
                  <a:pt x="1" y="3"/>
                  <a:pt x="2" y="5"/>
                </a:cubicBezTo>
                <a:cubicBezTo>
                  <a:pt x="2" y="4"/>
                  <a:pt x="2" y="3"/>
                  <a:pt x="1" y="2"/>
                </a:cubicBezTo>
                <a:cubicBezTo>
                  <a:pt x="1" y="1"/>
                  <a:pt x="1" y="1"/>
                  <a:pt x="0" y="0"/>
                </a:cubicBezTo>
              </a:path>
            </a:pathLst>
          </a:custGeom>
          <a:solidFill>
            <a:srgbClr val="9C101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1" name="Freeform 3082"/>
          <p:cNvSpPr>
            <a:spLocks/>
          </p:cNvSpPr>
          <p:nvPr userDrawn="1"/>
        </p:nvSpPr>
        <p:spPr bwMode="auto">
          <a:xfrm>
            <a:off x="0" y="36629"/>
            <a:ext cx="111267" cy="97645"/>
          </a:xfrm>
          <a:custGeom>
            <a:avLst/>
            <a:gdLst>
              <a:gd name="T0" fmla="*/ 7 w 16"/>
              <a:gd name="T1" fmla="*/ 0 h 14"/>
              <a:gd name="T2" fmla="*/ 5 w 16"/>
              <a:gd name="T3" fmla="*/ 1 h 14"/>
              <a:gd name="T4" fmla="*/ 1 w 16"/>
              <a:gd name="T5" fmla="*/ 10 h 14"/>
              <a:gd name="T6" fmla="*/ 8 w 16"/>
              <a:gd name="T7" fmla="*/ 14 h 14"/>
              <a:gd name="T8" fmla="*/ 10 w 16"/>
              <a:gd name="T9" fmla="*/ 14 h 14"/>
              <a:gd name="T10" fmla="*/ 14 w 16"/>
              <a:gd name="T11" fmla="*/ 5 h 14"/>
              <a:gd name="T12" fmla="*/ 7 w 16"/>
              <a:gd name="T1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14">
                <a:moveTo>
                  <a:pt x="7" y="0"/>
                </a:moveTo>
                <a:cubicBezTo>
                  <a:pt x="7" y="0"/>
                  <a:pt x="6" y="0"/>
                  <a:pt x="5" y="1"/>
                </a:cubicBezTo>
                <a:cubicBezTo>
                  <a:pt x="1" y="2"/>
                  <a:pt x="0" y="6"/>
                  <a:pt x="1" y="10"/>
                </a:cubicBezTo>
                <a:cubicBezTo>
                  <a:pt x="2" y="13"/>
                  <a:pt x="5" y="14"/>
                  <a:pt x="8" y="14"/>
                </a:cubicBezTo>
                <a:cubicBezTo>
                  <a:pt x="8" y="14"/>
                  <a:pt x="9" y="14"/>
                  <a:pt x="10" y="14"/>
                </a:cubicBezTo>
                <a:cubicBezTo>
                  <a:pt x="14" y="12"/>
                  <a:pt x="16" y="8"/>
                  <a:pt x="14" y="5"/>
                </a:cubicBezTo>
                <a:cubicBezTo>
                  <a:pt x="13" y="2"/>
                  <a:pt x="10" y="0"/>
                  <a:pt x="7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2" name="Freeform 3083"/>
          <p:cNvSpPr>
            <a:spLocks/>
          </p:cNvSpPr>
          <p:nvPr userDrawn="1"/>
        </p:nvSpPr>
        <p:spPr bwMode="auto">
          <a:xfrm>
            <a:off x="0" y="36629"/>
            <a:ext cx="37984" cy="52324"/>
          </a:xfrm>
          <a:custGeom>
            <a:avLst/>
            <a:gdLst>
              <a:gd name="T0" fmla="*/ 2 w 2"/>
              <a:gd name="T1" fmla="*/ 0 h 3"/>
              <a:gd name="T2" fmla="*/ 0 w 2"/>
              <a:gd name="T3" fmla="*/ 2 h 3"/>
              <a:gd name="T4" fmla="*/ 0 w 2"/>
              <a:gd name="T5" fmla="*/ 3 h 3"/>
              <a:gd name="T6" fmla="*/ 0 w 2"/>
              <a:gd name="T7" fmla="*/ 3 h 3"/>
              <a:gd name="T8" fmla="*/ 2 w 2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2" y="0"/>
                </a:moveTo>
                <a:cubicBezTo>
                  <a:pt x="1" y="0"/>
                  <a:pt x="1" y="1"/>
                  <a:pt x="0" y="2"/>
                </a:cubicBezTo>
                <a:cubicBezTo>
                  <a:pt x="0" y="2"/>
                  <a:pt x="0" y="2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2"/>
                  <a:pt x="2" y="1"/>
                  <a:pt x="2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3" name="Freeform 3084"/>
          <p:cNvSpPr>
            <a:spLocks/>
          </p:cNvSpPr>
          <p:nvPr userDrawn="1"/>
        </p:nvSpPr>
        <p:spPr bwMode="auto">
          <a:xfrm>
            <a:off x="0" y="36629"/>
            <a:ext cx="84202" cy="82849"/>
          </a:xfrm>
          <a:custGeom>
            <a:avLst/>
            <a:gdLst>
              <a:gd name="T0" fmla="*/ 5 w 12"/>
              <a:gd name="T1" fmla="*/ 0 h 12"/>
              <a:gd name="T2" fmla="*/ 3 w 12"/>
              <a:gd name="T3" fmla="*/ 1 h 12"/>
              <a:gd name="T4" fmla="*/ 0 w 12"/>
              <a:gd name="T5" fmla="*/ 3 h 12"/>
              <a:gd name="T6" fmla="*/ 0 w 12"/>
              <a:gd name="T7" fmla="*/ 3 h 12"/>
              <a:gd name="T8" fmla="*/ 0 w 12"/>
              <a:gd name="T9" fmla="*/ 3 h 12"/>
              <a:gd name="T10" fmla="*/ 10 w 12"/>
              <a:gd name="T11" fmla="*/ 12 h 12"/>
              <a:gd name="T12" fmla="*/ 12 w 12"/>
              <a:gd name="T13" fmla="*/ 10 h 12"/>
              <a:gd name="T14" fmla="*/ 12 w 12"/>
              <a:gd name="T15" fmla="*/ 5 h 12"/>
              <a:gd name="T16" fmla="*/ 5 w 12"/>
              <a:gd name="T1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" h="12">
                <a:moveTo>
                  <a:pt x="5" y="0"/>
                </a:moveTo>
                <a:cubicBezTo>
                  <a:pt x="5" y="0"/>
                  <a:pt x="4" y="0"/>
                  <a:pt x="3" y="1"/>
                </a:cubicBezTo>
                <a:cubicBezTo>
                  <a:pt x="2" y="1"/>
                  <a:pt x="1" y="2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5" y="3"/>
                  <a:pt x="10" y="7"/>
                  <a:pt x="10" y="12"/>
                </a:cubicBezTo>
                <a:cubicBezTo>
                  <a:pt x="11" y="11"/>
                  <a:pt x="11" y="10"/>
                  <a:pt x="12" y="10"/>
                </a:cubicBezTo>
                <a:cubicBezTo>
                  <a:pt x="12" y="8"/>
                  <a:pt x="12" y="6"/>
                  <a:pt x="12" y="5"/>
                </a:cubicBezTo>
                <a:cubicBezTo>
                  <a:pt x="11" y="2"/>
                  <a:pt x="8" y="0"/>
                  <a:pt x="5" y="0"/>
                </a:cubicBezTo>
              </a:path>
            </a:pathLst>
          </a:custGeom>
          <a:solidFill>
            <a:srgbClr val="8915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4" name="Freeform 3085"/>
          <p:cNvSpPr>
            <a:spLocks/>
          </p:cNvSpPr>
          <p:nvPr userDrawn="1"/>
        </p:nvSpPr>
        <p:spPr bwMode="auto">
          <a:xfrm>
            <a:off x="0" y="36629"/>
            <a:ext cx="53177" cy="37375"/>
          </a:xfrm>
          <a:custGeom>
            <a:avLst/>
            <a:gdLst>
              <a:gd name="T0" fmla="*/ 3 w 3"/>
              <a:gd name="T1" fmla="*/ 0 h 2"/>
              <a:gd name="T2" fmla="*/ 0 w 3"/>
              <a:gd name="T3" fmla="*/ 2 h 2"/>
              <a:gd name="T4" fmla="*/ 1 w 3"/>
              <a:gd name="T5" fmla="*/ 2 h 2"/>
              <a:gd name="T6" fmla="*/ 3 w 3"/>
              <a:gd name="T7" fmla="*/ 1 h 2"/>
              <a:gd name="T8" fmla="*/ 3 w 3"/>
              <a:gd name="T9" fmla="*/ 1 h 2"/>
              <a:gd name="T10" fmla="*/ 3 w 3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2">
                <a:moveTo>
                  <a:pt x="3" y="0"/>
                </a:moveTo>
                <a:cubicBezTo>
                  <a:pt x="2" y="1"/>
                  <a:pt x="1" y="2"/>
                  <a:pt x="0" y="2"/>
                </a:cubicBezTo>
                <a:cubicBezTo>
                  <a:pt x="0" y="2"/>
                  <a:pt x="1" y="2"/>
                  <a:pt x="1" y="2"/>
                </a:cubicBezTo>
                <a:cubicBezTo>
                  <a:pt x="2" y="1"/>
                  <a:pt x="2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7209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5" name="Freeform 3086"/>
          <p:cNvSpPr>
            <a:spLocks/>
          </p:cNvSpPr>
          <p:nvPr userDrawn="1"/>
        </p:nvSpPr>
        <p:spPr bwMode="auto">
          <a:xfrm>
            <a:off x="0" y="36629"/>
            <a:ext cx="84202" cy="76932"/>
          </a:xfrm>
          <a:custGeom>
            <a:avLst/>
            <a:gdLst>
              <a:gd name="T0" fmla="*/ 2 w 12"/>
              <a:gd name="T1" fmla="*/ 0 h 11"/>
              <a:gd name="T2" fmla="*/ 2 w 12"/>
              <a:gd name="T3" fmla="*/ 0 h 11"/>
              <a:gd name="T4" fmla="*/ 2 w 12"/>
              <a:gd name="T5" fmla="*/ 0 h 11"/>
              <a:gd name="T6" fmla="*/ 0 w 12"/>
              <a:gd name="T7" fmla="*/ 3 h 11"/>
              <a:gd name="T8" fmla="*/ 2 w 12"/>
              <a:gd name="T9" fmla="*/ 9 h 11"/>
              <a:gd name="T10" fmla="*/ 8 w 12"/>
              <a:gd name="T11" fmla="*/ 11 h 11"/>
              <a:gd name="T12" fmla="*/ 9 w 12"/>
              <a:gd name="T13" fmla="*/ 11 h 11"/>
              <a:gd name="T14" fmla="*/ 12 w 12"/>
              <a:gd name="T15" fmla="*/ 9 h 11"/>
              <a:gd name="T16" fmla="*/ 2 w 12"/>
              <a:gd name="T1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" h="11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1"/>
                  <a:pt x="1" y="2"/>
                  <a:pt x="0" y="3"/>
                </a:cubicBezTo>
                <a:cubicBezTo>
                  <a:pt x="2" y="5"/>
                  <a:pt x="2" y="7"/>
                  <a:pt x="2" y="9"/>
                </a:cubicBezTo>
                <a:cubicBezTo>
                  <a:pt x="4" y="10"/>
                  <a:pt x="6" y="11"/>
                  <a:pt x="8" y="11"/>
                </a:cubicBezTo>
                <a:cubicBezTo>
                  <a:pt x="8" y="11"/>
                  <a:pt x="8" y="11"/>
                  <a:pt x="9" y="11"/>
                </a:cubicBezTo>
                <a:cubicBezTo>
                  <a:pt x="10" y="11"/>
                  <a:pt x="11" y="10"/>
                  <a:pt x="12" y="9"/>
                </a:cubicBezTo>
                <a:cubicBezTo>
                  <a:pt x="12" y="4"/>
                  <a:pt x="7" y="0"/>
                  <a:pt x="2" y="0"/>
                </a:cubicBezTo>
              </a:path>
            </a:pathLst>
          </a:custGeom>
          <a:solidFill>
            <a:srgbClr val="51030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6" name="Freeform 3087"/>
          <p:cNvSpPr>
            <a:spLocks/>
          </p:cNvSpPr>
          <p:nvPr userDrawn="1"/>
        </p:nvSpPr>
        <p:spPr bwMode="auto">
          <a:xfrm>
            <a:off x="0" y="36629"/>
            <a:ext cx="37984" cy="104642"/>
          </a:xfrm>
          <a:custGeom>
            <a:avLst/>
            <a:gdLst>
              <a:gd name="T0" fmla="*/ 0 w 2"/>
              <a:gd name="T1" fmla="*/ 0 h 6"/>
              <a:gd name="T2" fmla="*/ 1 w 2"/>
              <a:gd name="T3" fmla="*/ 4 h 6"/>
              <a:gd name="T4" fmla="*/ 2 w 2"/>
              <a:gd name="T5" fmla="*/ 6 h 6"/>
              <a:gd name="T6" fmla="*/ 0 w 2"/>
              <a:gd name="T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6">
                <a:moveTo>
                  <a:pt x="0" y="0"/>
                </a:moveTo>
                <a:cubicBezTo>
                  <a:pt x="0" y="1"/>
                  <a:pt x="0" y="3"/>
                  <a:pt x="1" y="4"/>
                </a:cubicBezTo>
                <a:cubicBezTo>
                  <a:pt x="1" y="5"/>
                  <a:pt x="2" y="6"/>
                  <a:pt x="2" y="6"/>
                </a:cubicBezTo>
                <a:cubicBezTo>
                  <a:pt x="2" y="4"/>
                  <a:pt x="2" y="2"/>
                  <a:pt x="0" y="0"/>
                </a:cubicBezTo>
              </a:path>
            </a:pathLst>
          </a:custGeom>
          <a:solidFill>
            <a:srgbClr val="49010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7" name="Freeform 3088"/>
          <p:cNvSpPr>
            <a:spLocks/>
          </p:cNvSpPr>
          <p:nvPr userDrawn="1"/>
        </p:nvSpPr>
        <p:spPr bwMode="auto">
          <a:xfrm>
            <a:off x="0" y="36629"/>
            <a:ext cx="48115" cy="76931"/>
          </a:xfrm>
          <a:custGeom>
            <a:avLst/>
            <a:gdLst>
              <a:gd name="T0" fmla="*/ 0 w 7"/>
              <a:gd name="T1" fmla="*/ 0 h 11"/>
              <a:gd name="T2" fmla="*/ 5 w 7"/>
              <a:gd name="T3" fmla="*/ 11 h 11"/>
              <a:gd name="T4" fmla="*/ 6 w 7"/>
              <a:gd name="T5" fmla="*/ 4 h 11"/>
              <a:gd name="T6" fmla="*/ 0 w 7"/>
              <a:gd name="T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11">
                <a:moveTo>
                  <a:pt x="0" y="0"/>
                </a:moveTo>
                <a:cubicBezTo>
                  <a:pt x="3" y="2"/>
                  <a:pt x="5" y="7"/>
                  <a:pt x="5" y="11"/>
                </a:cubicBezTo>
                <a:cubicBezTo>
                  <a:pt x="6" y="9"/>
                  <a:pt x="7" y="6"/>
                  <a:pt x="6" y="4"/>
                </a:cubicBezTo>
                <a:cubicBezTo>
                  <a:pt x="5" y="2"/>
                  <a:pt x="2" y="0"/>
                  <a:pt x="0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8" name="Freeform 3089"/>
          <p:cNvSpPr>
            <a:spLocks/>
          </p:cNvSpPr>
          <p:nvPr userDrawn="1"/>
        </p:nvSpPr>
        <p:spPr bwMode="auto">
          <a:xfrm>
            <a:off x="0" y="36629"/>
            <a:ext cx="102244" cy="97644"/>
          </a:xfrm>
          <a:custGeom>
            <a:avLst/>
            <a:gdLst>
              <a:gd name="T0" fmla="*/ 8 w 14"/>
              <a:gd name="T1" fmla="*/ 0 h 14"/>
              <a:gd name="T2" fmla="*/ 5 w 14"/>
              <a:gd name="T3" fmla="*/ 0 h 14"/>
              <a:gd name="T4" fmla="*/ 2 w 14"/>
              <a:gd name="T5" fmla="*/ 9 h 14"/>
              <a:gd name="T6" fmla="*/ 8 w 14"/>
              <a:gd name="T7" fmla="*/ 14 h 14"/>
              <a:gd name="T8" fmla="*/ 11 w 14"/>
              <a:gd name="T9" fmla="*/ 13 h 14"/>
              <a:gd name="T10" fmla="*/ 14 w 14"/>
              <a:gd name="T11" fmla="*/ 11 h 14"/>
              <a:gd name="T12" fmla="*/ 9 w 14"/>
              <a:gd name="T13" fmla="*/ 0 h 14"/>
              <a:gd name="T14" fmla="*/ 8 w 14"/>
              <a:gd name="T15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" h="14">
                <a:moveTo>
                  <a:pt x="8" y="0"/>
                </a:moveTo>
                <a:cubicBezTo>
                  <a:pt x="7" y="0"/>
                  <a:pt x="6" y="0"/>
                  <a:pt x="5" y="0"/>
                </a:cubicBezTo>
                <a:cubicBezTo>
                  <a:pt x="2" y="2"/>
                  <a:pt x="0" y="6"/>
                  <a:pt x="2" y="9"/>
                </a:cubicBezTo>
                <a:cubicBezTo>
                  <a:pt x="3" y="12"/>
                  <a:pt x="5" y="14"/>
                  <a:pt x="8" y="14"/>
                </a:cubicBezTo>
                <a:cubicBezTo>
                  <a:pt x="9" y="14"/>
                  <a:pt x="10" y="13"/>
                  <a:pt x="11" y="13"/>
                </a:cubicBezTo>
                <a:cubicBezTo>
                  <a:pt x="12" y="13"/>
                  <a:pt x="13" y="12"/>
                  <a:pt x="14" y="11"/>
                </a:cubicBezTo>
                <a:cubicBezTo>
                  <a:pt x="14" y="7"/>
                  <a:pt x="12" y="2"/>
                  <a:pt x="9" y="0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rgbClr val="8915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9" name="Freeform 3090"/>
          <p:cNvSpPr>
            <a:spLocks/>
          </p:cNvSpPr>
          <p:nvPr userDrawn="1"/>
        </p:nvSpPr>
        <p:spPr bwMode="auto">
          <a:xfrm>
            <a:off x="0" y="36629"/>
            <a:ext cx="114273" cy="97645"/>
          </a:xfrm>
          <a:custGeom>
            <a:avLst/>
            <a:gdLst>
              <a:gd name="T0" fmla="*/ 8 w 16"/>
              <a:gd name="T1" fmla="*/ 0 h 14"/>
              <a:gd name="T2" fmla="*/ 5 w 16"/>
              <a:gd name="T3" fmla="*/ 1 h 14"/>
              <a:gd name="T4" fmla="*/ 2 w 16"/>
              <a:gd name="T5" fmla="*/ 10 h 14"/>
              <a:gd name="T6" fmla="*/ 8 w 16"/>
              <a:gd name="T7" fmla="*/ 14 h 14"/>
              <a:gd name="T8" fmla="*/ 11 w 16"/>
              <a:gd name="T9" fmla="*/ 14 h 14"/>
              <a:gd name="T10" fmla="*/ 15 w 16"/>
              <a:gd name="T11" fmla="*/ 5 h 14"/>
              <a:gd name="T12" fmla="*/ 8 w 16"/>
              <a:gd name="T1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14">
                <a:moveTo>
                  <a:pt x="8" y="0"/>
                </a:moveTo>
                <a:cubicBezTo>
                  <a:pt x="7" y="0"/>
                  <a:pt x="6" y="1"/>
                  <a:pt x="5" y="1"/>
                </a:cubicBezTo>
                <a:cubicBezTo>
                  <a:pt x="2" y="3"/>
                  <a:pt x="0" y="7"/>
                  <a:pt x="2" y="10"/>
                </a:cubicBezTo>
                <a:cubicBezTo>
                  <a:pt x="3" y="13"/>
                  <a:pt x="5" y="14"/>
                  <a:pt x="8" y="14"/>
                </a:cubicBezTo>
                <a:cubicBezTo>
                  <a:pt x="9" y="14"/>
                  <a:pt x="10" y="14"/>
                  <a:pt x="11" y="14"/>
                </a:cubicBezTo>
                <a:cubicBezTo>
                  <a:pt x="14" y="12"/>
                  <a:pt x="16" y="8"/>
                  <a:pt x="15" y="5"/>
                </a:cubicBezTo>
                <a:cubicBezTo>
                  <a:pt x="14" y="2"/>
                  <a:pt x="11" y="0"/>
                  <a:pt x="8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0" name="Freeform 3091"/>
          <p:cNvSpPr>
            <a:spLocks/>
          </p:cNvSpPr>
          <p:nvPr userDrawn="1"/>
        </p:nvSpPr>
        <p:spPr bwMode="auto">
          <a:xfrm>
            <a:off x="0" y="36629"/>
            <a:ext cx="105252" cy="97644"/>
          </a:xfrm>
          <a:custGeom>
            <a:avLst/>
            <a:gdLst>
              <a:gd name="T0" fmla="*/ 9 w 15"/>
              <a:gd name="T1" fmla="*/ 0 h 14"/>
              <a:gd name="T2" fmla="*/ 0 w 15"/>
              <a:gd name="T3" fmla="*/ 5 h 14"/>
              <a:gd name="T4" fmla="*/ 1 w 15"/>
              <a:gd name="T5" fmla="*/ 10 h 14"/>
              <a:gd name="T6" fmla="*/ 7 w 15"/>
              <a:gd name="T7" fmla="*/ 14 h 14"/>
              <a:gd name="T8" fmla="*/ 9 w 15"/>
              <a:gd name="T9" fmla="*/ 13 h 14"/>
              <a:gd name="T10" fmla="*/ 13 w 15"/>
              <a:gd name="T11" fmla="*/ 5 h 14"/>
              <a:gd name="T12" fmla="*/ 9 w 15"/>
              <a:gd name="T1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" h="14">
                <a:moveTo>
                  <a:pt x="9" y="0"/>
                </a:moveTo>
                <a:cubicBezTo>
                  <a:pt x="7" y="3"/>
                  <a:pt x="4" y="4"/>
                  <a:pt x="0" y="5"/>
                </a:cubicBezTo>
                <a:cubicBezTo>
                  <a:pt x="0" y="6"/>
                  <a:pt x="0" y="8"/>
                  <a:pt x="1" y="10"/>
                </a:cubicBezTo>
                <a:cubicBezTo>
                  <a:pt x="2" y="12"/>
                  <a:pt x="4" y="14"/>
                  <a:pt x="7" y="14"/>
                </a:cubicBezTo>
                <a:cubicBezTo>
                  <a:pt x="8" y="14"/>
                  <a:pt x="9" y="14"/>
                  <a:pt x="9" y="13"/>
                </a:cubicBezTo>
                <a:cubicBezTo>
                  <a:pt x="13" y="12"/>
                  <a:pt x="15" y="8"/>
                  <a:pt x="13" y="5"/>
                </a:cubicBezTo>
                <a:cubicBezTo>
                  <a:pt x="13" y="3"/>
                  <a:pt x="11" y="1"/>
                  <a:pt x="9" y="0"/>
                </a:cubicBezTo>
              </a:path>
            </a:pathLst>
          </a:custGeom>
          <a:solidFill>
            <a:srgbClr val="7209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1" name="Freeform 3092"/>
          <p:cNvSpPr>
            <a:spLocks/>
          </p:cNvSpPr>
          <p:nvPr userDrawn="1"/>
        </p:nvSpPr>
        <p:spPr bwMode="auto">
          <a:xfrm>
            <a:off x="0" y="36629"/>
            <a:ext cx="66474" cy="37375"/>
          </a:xfrm>
          <a:custGeom>
            <a:avLst/>
            <a:gdLst>
              <a:gd name="T0" fmla="*/ 7 w 9"/>
              <a:gd name="T1" fmla="*/ 0 h 5"/>
              <a:gd name="T2" fmla="*/ 4 w 9"/>
              <a:gd name="T3" fmla="*/ 1 h 5"/>
              <a:gd name="T4" fmla="*/ 0 w 9"/>
              <a:gd name="T5" fmla="*/ 5 h 5"/>
              <a:gd name="T6" fmla="*/ 9 w 9"/>
              <a:gd name="T7" fmla="*/ 0 h 5"/>
              <a:gd name="T8" fmla="*/ 7 w 9"/>
              <a:gd name="T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5">
                <a:moveTo>
                  <a:pt x="7" y="0"/>
                </a:moveTo>
                <a:cubicBezTo>
                  <a:pt x="6" y="0"/>
                  <a:pt x="5" y="0"/>
                  <a:pt x="4" y="1"/>
                </a:cubicBezTo>
                <a:cubicBezTo>
                  <a:pt x="2" y="1"/>
                  <a:pt x="1" y="3"/>
                  <a:pt x="0" y="5"/>
                </a:cubicBezTo>
                <a:cubicBezTo>
                  <a:pt x="4" y="4"/>
                  <a:pt x="7" y="3"/>
                  <a:pt x="9" y="0"/>
                </a:cubicBezTo>
                <a:cubicBezTo>
                  <a:pt x="8" y="0"/>
                  <a:pt x="7" y="0"/>
                  <a:pt x="7" y="0"/>
                </a:cubicBezTo>
              </a:path>
            </a:pathLst>
          </a:custGeom>
          <a:solidFill>
            <a:srgbClr val="51030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2" name="Freeform 3093"/>
          <p:cNvSpPr>
            <a:spLocks/>
          </p:cNvSpPr>
          <p:nvPr userDrawn="1"/>
        </p:nvSpPr>
        <p:spPr bwMode="auto">
          <a:xfrm>
            <a:off x="0" y="36629"/>
            <a:ext cx="105252" cy="100603"/>
          </a:xfrm>
          <a:custGeom>
            <a:avLst/>
            <a:gdLst>
              <a:gd name="T0" fmla="*/ 7 w 15"/>
              <a:gd name="T1" fmla="*/ 0 h 14"/>
              <a:gd name="T2" fmla="*/ 5 w 15"/>
              <a:gd name="T3" fmla="*/ 1 h 14"/>
              <a:gd name="T4" fmla="*/ 1 w 15"/>
              <a:gd name="T5" fmla="*/ 10 h 14"/>
              <a:gd name="T6" fmla="*/ 8 w 15"/>
              <a:gd name="T7" fmla="*/ 14 h 14"/>
              <a:gd name="T8" fmla="*/ 10 w 15"/>
              <a:gd name="T9" fmla="*/ 14 h 14"/>
              <a:gd name="T10" fmla="*/ 14 w 15"/>
              <a:gd name="T11" fmla="*/ 5 h 14"/>
              <a:gd name="T12" fmla="*/ 7 w 15"/>
              <a:gd name="T1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" h="14">
                <a:moveTo>
                  <a:pt x="7" y="0"/>
                </a:moveTo>
                <a:cubicBezTo>
                  <a:pt x="7" y="0"/>
                  <a:pt x="6" y="1"/>
                  <a:pt x="5" y="1"/>
                </a:cubicBezTo>
                <a:cubicBezTo>
                  <a:pt x="2" y="2"/>
                  <a:pt x="0" y="6"/>
                  <a:pt x="1" y="10"/>
                </a:cubicBezTo>
                <a:cubicBezTo>
                  <a:pt x="2" y="12"/>
                  <a:pt x="5" y="14"/>
                  <a:pt x="8" y="14"/>
                </a:cubicBezTo>
                <a:cubicBezTo>
                  <a:pt x="8" y="14"/>
                  <a:pt x="9" y="14"/>
                  <a:pt x="10" y="14"/>
                </a:cubicBezTo>
                <a:cubicBezTo>
                  <a:pt x="14" y="12"/>
                  <a:pt x="15" y="8"/>
                  <a:pt x="14" y="5"/>
                </a:cubicBezTo>
                <a:cubicBezTo>
                  <a:pt x="13" y="2"/>
                  <a:pt x="10" y="0"/>
                  <a:pt x="7" y="0"/>
                </a:cubicBezTo>
              </a:path>
            </a:pathLst>
          </a:custGeom>
          <a:solidFill>
            <a:srgbClr val="AD21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3" name="Freeform 3094"/>
          <p:cNvSpPr>
            <a:spLocks/>
          </p:cNvSpPr>
          <p:nvPr userDrawn="1"/>
        </p:nvSpPr>
        <p:spPr bwMode="auto">
          <a:xfrm>
            <a:off x="0" y="36629"/>
            <a:ext cx="78187" cy="97645"/>
          </a:xfrm>
          <a:custGeom>
            <a:avLst/>
            <a:gdLst>
              <a:gd name="T0" fmla="*/ 3 w 11"/>
              <a:gd name="T1" fmla="*/ 0 h 14"/>
              <a:gd name="T2" fmla="*/ 2 w 11"/>
              <a:gd name="T3" fmla="*/ 0 h 14"/>
              <a:gd name="T4" fmla="*/ 4 w 11"/>
              <a:gd name="T5" fmla="*/ 5 h 14"/>
              <a:gd name="T6" fmla="*/ 0 w 11"/>
              <a:gd name="T7" fmla="*/ 13 h 14"/>
              <a:gd name="T8" fmla="*/ 3 w 11"/>
              <a:gd name="T9" fmla="*/ 14 h 14"/>
              <a:gd name="T10" fmla="*/ 6 w 11"/>
              <a:gd name="T11" fmla="*/ 13 h 14"/>
              <a:gd name="T12" fmla="*/ 10 w 11"/>
              <a:gd name="T13" fmla="*/ 4 h 14"/>
              <a:gd name="T14" fmla="*/ 3 w 11"/>
              <a:gd name="T15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" h="14">
                <a:moveTo>
                  <a:pt x="3" y="0"/>
                </a:moveTo>
                <a:cubicBezTo>
                  <a:pt x="3" y="0"/>
                  <a:pt x="3" y="0"/>
                  <a:pt x="2" y="0"/>
                </a:cubicBezTo>
                <a:cubicBezTo>
                  <a:pt x="3" y="2"/>
                  <a:pt x="4" y="4"/>
                  <a:pt x="4" y="5"/>
                </a:cubicBezTo>
                <a:cubicBezTo>
                  <a:pt x="4" y="9"/>
                  <a:pt x="2" y="11"/>
                  <a:pt x="0" y="13"/>
                </a:cubicBezTo>
                <a:cubicBezTo>
                  <a:pt x="1" y="14"/>
                  <a:pt x="2" y="14"/>
                  <a:pt x="3" y="14"/>
                </a:cubicBezTo>
                <a:cubicBezTo>
                  <a:pt x="4" y="14"/>
                  <a:pt x="5" y="14"/>
                  <a:pt x="6" y="13"/>
                </a:cubicBezTo>
                <a:cubicBezTo>
                  <a:pt x="10" y="12"/>
                  <a:pt x="11" y="8"/>
                  <a:pt x="10" y="4"/>
                </a:cubicBezTo>
                <a:cubicBezTo>
                  <a:pt x="9" y="2"/>
                  <a:pt x="6" y="0"/>
                  <a:pt x="3" y="0"/>
                </a:cubicBezTo>
              </a:path>
            </a:pathLst>
          </a:custGeom>
          <a:solidFill>
            <a:srgbClr val="AD23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4" name="Freeform 3095"/>
          <p:cNvSpPr>
            <a:spLocks/>
          </p:cNvSpPr>
          <p:nvPr userDrawn="1"/>
        </p:nvSpPr>
        <p:spPr bwMode="auto">
          <a:xfrm>
            <a:off x="0" y="36629"/>
            <a:ext cx="57137" cy="91728"/>
          </a:xfrm>
          <a:custGeom>
            <a:avLst/>
            <a:gdLst>
              <a:gd name="T0" fmla="*/ 6 w 8"/>
              <a:gd name="T1" fmla="*/ 0 h 13"/>
              <a:gd name="T2" fmla="*/ 5 w 8"/>
              <a:gd name="T3" fmla="*/ 1 h 13"/>
              <a:gd name="T4" fmla="*/ 1 w 8"/>
              <a:gd name="T5" fmla="*/ 10 h 13"/>
              <a:gd name="T6" fmla="*/ 4 w 8"/>
              <a:gd name="T7" fmla="*/ 13 h 13"/>
              <a:gd name="T8" fmla="*/ 8 w 8"/>
              <a:gd name="T9" fmla="*/ 5 h 13"/>
              <a:gd name="T10" fmla="*/ 6 w 8"/>
              <a:gd name="T11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13">
                <a:moveTo>
                  <a:pt x="6" y="0"/>
                </a:moveTo>
                <a:cubicBezTo>
                  <a:pt x="6" y="1"/>
                  <a:pt x="5" y="1"/>
                  <a:pt x="5" y="1"/>
                </a:cubicBezTo>
                <a:cubicBezTo>
                  <a:pt x="1" y="2"/>
                  <a:pt x="0" y="7"/>
                  <a:pt x="1" y="10"/>
                </a:cubicBezTo>
                <a:cubicBezTo>
                  <a:pt x="2" y="11"/>
                  <a:pt x="3" y="12"/>
                  <a:pt x="4" y="13"/>
                </a:cubicBezTo>
                <a:cubicBezTo>
                  <a:pt x="6" y="11"/>
                  <a:pt x="8" y="9"/>
                  <a:pt x="8" y="5"/>
                </a:cubicBezTo>
                <a:cubicBezTo>
                  <a:pt x="8" y="4"/>
                  <a:pt x="7" y="2"/>
                  <a:pt x="6" y="0"/>
                </a:cubicBezTo>
              </a:path>
            </a:pathLst>
          </a:custGeom>
          <a:solidFill>
            <a:srgbClr val="67040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5" name="Freeform 3096"/>
          <p:cNvSpPr>
            <a:spLocks/>
          </p:cNvSpPr>
          <p:nvPr userDrawn="1"/>
        </p:nvSpPr>
        <p:spPr bwMode="auto">
          <a:xfrm>
            <a:off x="0" y="36629"/>
            <a:ext cx="114273" cy="91728"/>
          </a:xfrm>
          <a:custGeom>
            <a:avLst/>
            <a:gdLst>
              <a:gd name="T0" fmla="*/ 8 w 16"/>
              <a:gd name="T1" fmla="*/ 0 h 13"/>
              <a:gd name="T2" fmla="*/ 5 w 16"/>
              <a:gd name="T3" fmla="*/ 0 h 13"/>
              <a:gd name="T4" fmla="*/ 2 w 16"/>
              <a:gd name="T5" fmla="*/ 9 h 13"/>
              <a:gd name="T6" fmla="*/ 8 w 16"/>
              <a:gd name="T7" fmla="*/ 13 h 13"/>
              <a:gd name="T8" fmla="*/ 11 w 16"/>
              <a:gd name="T9" fmla="*/ 13 h 13"/>
              <a:gd name="T10" fmla="*/ 14 w 16"/>
              <a:gd name="T11" fmla="*/ 4 h 13"/>
              <a:gd name="T12" fmla="*/ 8 w 16"/>
              <a:gd name="T1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13">
                <a:moveTo>
                  <a:pt x="8" y="0"/>
                </a:moveTo>
                <a:cubicBezTo>
                  <a:pt x="7" y="0"/>
                  <a:pt x="6" y="0"/>
                  <a:pt x="5" y="0"/>
                </a:cubicBezTo>
                <a:cubicBezTo>
                  <a:pt x="2" y="2"/>
                  <a:pt x="0" y="6"/>
                  <a:pt x="2" y="9"/>
                </a:cubicBezTo>
                <a:cubicBezTo>
                  <a:pt x="3" y="12"/>
                  <a:pt x="5" y="13"/>
                  <a:pt x="8" y="13"/>
                </a:cubicBezTo>
                <a:cubicBezTo>
                  <a:pt x="9" y="13"/>
                  <a:pt x="10" y="13"/>
                  <a:pt x="11" y="13"/>
                </a:cubicBezTo>
                <a:cubicBezTo>
                  <a:pt x="14" y="11"/>
                  <a:pt x="16" y="8"/>
                  <a:pt x="14" y="4"/>
                </a:cubicBezTo>
                <a:cubicBezTo>
                  <a:pt x="13" y="1"/>
                  <a:pt x="11" y="0"/>
                  <a:pt x="8" y="0"/>
                </a:cubicBezTo>
              </a:path>
            </a:pathLst>
          </a:custGeom>
          <a:solidFill>
            <a:srgbClr val="AF282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6" name="Freeform 3097"/>
          <p:cNvSpPr>
            <a:spLocks/>
          </p:cNvSpPr>
          <p:nvPr userDrawn="1"/>
        </p:nvSpPr>
        <p:spPr bwMode="auto">
          <a:xfrm>
            <a:off x="0" y="36629"/>
            <a:ext cx="105252" cy="91727"/>
          </a:xfrm>
          <a:custGeom>
            <a:avLst/>
            <a:gdLst>
              <a:gd name="T0" fmla="*/ 7 w 15"/>
              <a:gd name="T1" fmla="*/ 0 h 13"/>
              <a:gd name="T2" fmla="*/ 5 w 15"/>
              <a:gd name="T3" fmla="*/ 0 h 13"/>
              <a:gd name="T4" fmla="*/ 1 w 15"/>
              <a:gd name="T5" fmla="*/ 9 h 13"/>
              <a:gd name="T6" fmla="*/ 7 w 15"/>
              <a:gd name="T7" fmla="*/ 13 h 13"/>
              <a:gd name="T8" fmla="*/ 10 w 15"/>
              <a:gd name="T9" fmla="*/ 13 h 13"/>
              <a:gd name="T10" fmla="*/ 14 w 15"/>
              <a:gd name="T11" fmla="*/ 4 h 13"/>
              <a:gd name="T12" fmla="*/ 7 w 15"/>
              <a:gd name="T1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" h="13">
                <a:moveTo>
                  <a:pt x="7" y="0"/>
                </a:moveTo>
                <a:cubicBezTo>
                  <a:pt x="7" y="0"/>
                  <a:pt x="6" y="0"/>
                  <a:pt x="5" y="0"/>
                </a:cubicBezTo>
                <a:cubicBezTo>
                  <a:pt x="1" y="2"/>
                  <a:pt x="0" y="5"/>
                  <a:pt x="1" y="9"/>
                </a:cubicBezTo>
                <a:cubicBezTo>
                  <a:pt x="2" y="12"/>
                  <a:pt x="5" y="13"/>
                  <a:pt x="7" y="13"/>
                </a:cubicBezTo>
                <a:cubicBezTo>
                  <a:pt x="8" y="13"/>
                  <a:pt x="9" y="13"/>
                  <a:pt x="10" y="13"/>
                </a:cubicBezTo>
                <a:cubicBezTo>
                  <a:pt x="14" y="11"/>
                  <a:pt x="15" y="7"/>
                  <a:pt x="14" y="4"/>
                </a:cubicBezTo>
                <a:cubicBezTo>
                  <a:pt x="13" y="1"/>
                  <a:pt x="10" y="0"/>
                  <a:pt x="7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7" name="Freeform 3098"/>
          <p:cNvSpPr>
            <a:spLocks/>
          </p:cNvSpPr>
          <p:nvPr userDrawn="1"/>
        </p:nvSpPr>
        <p:spPr bwMode="auto">
          <a:xfrm>
            <a:off x="0" y="36629"/>
            <a:ext cx="57137" cy="82849"/>
          </a:xfrm>
          <a:custGeom>
            <a:avLst/>
            <a:gdLst>
              <a:gd name="T0" fmla="*/ 3 w 8"/>
              <a:gd name="T1" fmla="*/ 0 h 12"/>
              <a:gd name="T2" fmla="*/ 0 w 8"/>
              <a:gd name="T3" fmla="*/ 5 h 12"/>
              <a:gd name="T4" fmla="*/ 0 w 8"/>
              <a:gd name="T5" fmla="*/ 12 h 12"/>
              <a:gd name="T6" fmla="*/ 1 w 8"/>
              <a:gd name="T7" fmla="*/ 12 h 12"/>
              <a:gd name="T8" fmla="*/ 3 w 8"/>
              <a:gd name="T9" fmla="*/ 12 h 12"/>
              <a:gd name="T10" fmla="*/ 7 w 8"/>
              <a:gd name="T11" fmla="*/ 3 h 12"/>
              <a:gd name="T12" fmla="*/ 3 w 8"/>
              <a:gd name="T1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12">
                <a:moveTo>
                  <a:pt x="3" y="0"/>
                </a:moveTo>
                <a:cubicBezTo>
                  <a:pt x="3" y="2"/>
                  <a:pt x="2" y="4"/>
                  <a:pt x="0" y="5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1" y="12"/>
                </a:cubicBezTo>
                <a:cubicBezTo>
                  <a:pt x="1" y="12"/>
                  <a:pt x="2" y="12"/>
                  <a:pt x="3" y="12"/>
                </a:cubicBezTo>
                <a:cubicBezTo>
                  <a:pt x="7" y="11"/>
                  <a:pt x="8" y="7"/>
                  <a:pt x="7" y="3"/>
                </a:cubicBezTo>
                <a:cubicBezTo>
                  <a:pt x="6" y="2"/>
                  <a:pt x="5" y="0"/>
                  <a:pt x="3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8" name="Freeform 3099"/>
          <p:cNvSpPr>
            <a:spLocks/>
          </p:cNvSpPr>
          <p:nvPr userDrawn="1"/>
        </p:nvSpPr>
        <p:spPr bwMode="auto">
          <a:xfrm>
            <a:off x="0" y="36629"/>
            <a:ext cx="37984" cy="80086"/>
          </a:xfrm>
          <a:custGeom>
            <a:avLst/>
            <a:gdLst>
              <a:gd name="T0" fmla="*/ 1 w 3"/>
              <a:gd name="T1" fmla="*/ 0 h 6"/>
              <a:gd name="T2" fmla="*/ 0 w 3"/>
              <a:gd name="T3" fmla="*/ 0 h 6"/>
              <a:gd name="T4" fmla="*/ 0 w 3"/>
              <a:gd name="T5" fmla="*/ 6 h 6"/>
              <a:gd name="T6" fmla="*/ 3 w 3"/>
              <a:gd name="T7" fmla="*/ 1 h 6"/>
              <a:gd name="T8" fmla="*/ 1 w 3"/>
              <a:gd name="T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6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6"/>
                  <a:pt x="0" y="6"/>
                  <a:pt x="0" y="6"/>
                </a:cubicBezTo>
                <a:cubicBezTo>
                  <a:pt x="2" y="5"/>
                  <a:pt x="3" y="3"/>
                  <a:pt x="3" y="1"/>
                </a:cubicBezTo>
                <a:cubicBezTo>
                  <a:pt x="3" y="0"/>
                  <a:pt x="2" y="0"/>
                  <a:pt x="1" y="0"/>
                </a:cubicBezTo>
              </a:path>
            </a:pathLst>
          </a:custGeom>
          <a:solidFill>
            <a:srgbClr val="7209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9" name="Freeform 3100"/>
          <p:cNvSpPr>
            <a:spLocks/>
          </p:cNvSpPr>
          <p:nvPr userDrawn="1"/>
        </p:nvSpPr>
        <p:spPr bwMode="auto">
          <a:xfrm>
            <a:off x="0" y="36629"/>
            <a:ext cx="93224" cy="47343"/>
          </a:xfrm>
          <a:custGeom>
            <a:avLst/>
            <a:gdLst>
              <a:gd name="T0" fmla="*/ 13 w 13"/>
              <a:gd name="T1" fmla="*/ 0 h 7"/>
              <a:gd name="T2" fmla="*/ 11 w 13"/>
              <a:gd name="T3" fmla="*/ 0 h 7"/>
              <a:gd name="T4" fmla="*/ 5 w 13"/>
              <a:gd name="T5" fmla="*/ 2 h 7"/>
              <a:gd name="T6" fmla="*/ 0 w 13"/>
              <a:gd name="T7" fmla="*/ 1 h 7"/>
              <a:gd name="T8" fmla="*/ 0 w 13"/>
              <a:gd name="T9" fmla="*/ 3 h 7"/>
              <a:gd name="T10" fmla="*/ 6 w 13"/>
              <a:gd name="T11" fmla="*/ 7 h 7"/>
              <a:gd name="T12" fmla="*/ 9 w 13"/>
              <a:gd name="T13" fmla="*/ 7 h 7"/>
              <a:gd name="T14" fmla="*/ 13 w 13"/>
              <a:gd name="T1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" h="7">
                <a:moveTo>
                  <a:pt x="13" y="0"/>
                </a:moveTo>
                <a:cubicBezTo>
                  <a:pt x="12" y="0"/>
                  <a:pt x="12" y="0"/>
                  <a:pt x="11" y="0"/>
                </a:cubicBezTo>
                <a:cubicBezTo>
                  <a:pt x="9" y="1"/>
                  <a:pt x="7" y="2"/>
                  <a:pt x="5" y="2"/>
                </a:cubicBezTo>
                <a:cubicBezTo>
                  <a:pt x="3" y="2"/>
                  <a:pt x="1" y="1"/>
                  <a:pt x="0" y="1"/>
                </a:cubicBezTo>
                <a:cubicBezTo>
                  <a:pt x="0" y="2"/>
                  <a:pt x="0" y="3"/>
                  <a:pt x="0" y="3"/>
                </a:cubicBezTo>
                <a:cubicBezTo>
                  <a:pt x="1" y="6"/>
                  <a:pt x="4" y="7"/>
                  <a:pt x="6" y="7"/>
                </a:cubicBezTo>
                <a:cubicBezTo>
                  <a:pt x="7" y="7"/>
                  <a:pt x="8" y="7"/>
                  <a:pt x="9" y="7"/>
                </a:cubicBezTo>
                <a:cubicBezTo>
                  <a:pt x="12" y="6"/>
                  <a:pt x="13" y="3"/>
                  <a:pt x="13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0" name="Freeform 3101"/>
          <p:cNvSpPr>
            <a:spLocks/>
          </p:cNvSpPr>
          <p:nvPr userDrawn="1"/>
        </p:nvSpPr>
        <p:spPr bwMode="auto">
          <a:xfrm>
            <a:off x="0" y="36629"/>
            <a:ext cx="93224" cy="56220"/>
          </a:xfrm>
          <a:custGeom>
            <a:avLst/>
            <a:gdLst>
              <a:gd name="T0" fmla="*/ 6 w 13"/>
              <a:gd name="T1" fmla="*/ 0 h 8"/>
              <a:gd name="T2" fmla="*/ 4 w 13"/>
              <a:gd name="T3" fmla="*/ 1 h 8"/>
              <a:gd name="T4" fmla="*/ 0 w 13"/>
              <a:gd name="T5" fmla="*/ 7 h 8"/>
              <a:gd name="T6" fmla="*/ 5 w 13"/>
              <a:gd name="T7" fmla="*/ 8 h 8"/>
              <a:gd name="T8" fmla="*/ 11 w 13"/>
              <a:gd name="T9" fmla="*/ 6 h 8"/>
              <a:gd name="T10" fmla="*/ 13 w 13"/>
              <a:gd name="T11" fmla="*/ 6 h 8"/>
              <a:gd name="T12" fmla="*/ 12 w 13"/>
              <a:gd name="T13" fmla="*/ 4 h 8"/>
              <a:gd name="T14" fmla="*/ 6 w 13"/>
              <a:gd name="T1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" h="8">
                <a:moveTo>
                  <a:pt x="6" y="0"/>
                </a:moveTo>
                <a:cubicBezTo>
                  <a:pt x="5" y="0"/>
                  <a:pt x="4" y="0"/>
                  <a:pt x="4" y="1"/>
                </a:cubicBezTo>
                <a:cubicBezTo>
                  <a:pt x="1" y="2"/>
                  <a:pt x="0" y="4"/>
                  <a:pt x="0" y="7"/>
                </a:cubicBezTo>
                <a:cubicBezTo>
                  <a:pt x="1" y="7"/>
                  <a:pt x="3" y="8"/>
                  <a:pt x="5" y="8"/>
                </a:cubicBezTo>
                <a:cubicBezTo>
                  <a:pt x="7" y="8"/>
                  <a:pt x="9" y="7"/>
                  <a:pt x="11" y="6"/>
                </a:cubicBezTo>
                <a:cubicBezTo>
                  <a:pt x="12" y="6"/>
                  <a:pt x="12" y="6"/>
                  <a:pt x="13" y="6"/>
                </a:cubicBezTo>
                <a:cubicBezTo>
                  <a:pt x="13" y="5"/>
                  <a:pt x="13" y="5"/>
                  <a:pt x="12" y="4"/>
                </a:cubicBezTo>
                <a:cubicBezTo>
                  <a:pt x="11" y="2"/>
                  <a:pt x="9" y="0"/>
                  <a:pt x="6" y="0"/>
                </a:cubicBezTo>
              </a:path>
            </a:pathLst>
          </a:custGeom>
          <a:solidFill>
            <a:srgbClr val="AF282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1" name="Freeform 3102"/>
          <p:cNvSpPr>
            <a:spLocks/>
          </p:cNvSpPr>
          <p:nvPr userDrawn="1"/>
        </p:nvSpPr>
        <p:spPr bwMode="auto">
          <a:xfrm>
            <a:off x="0" y="36629"/>
            <a:ext cx="99238" cy="56220"/>
          </a:xfrm>
          <a:custGeom>
            <a:avLst/>
            <a:gdLst>
              <a:gd name="T0" fmla="*/ 13 w 14"/>
              <a:gd name="T1" fmla="*/ 0 h 8"/>
              <a:gd name="T2" fmla="*/ 6 w 14"/>
              <a:gd name="T3" fmla="*/ 2 h 8"/>
              <a:gd name="T4" fmla="*/ 1 w 14"/>
              <a:gd name="T5" fmla="*/ 1 h 8"/>
              <a:gd name="T6" fmla="*/ 0 w 14"/>
              <a:gd name="T7" fmla="*/ 1 h 8"/>
              <a:gd name="T8" fmla="*/ 0 w 14"/>
              <a:gd name="T9" fmla="*/ 3 h 8"/>
              <a:gd name="T10" fmla="*/ 0 w 14"/>
              <a:gd name="T11" fmla="*/ 4 h 8"/>
              <a:gd name="T12" fmla="*/ 7 w 14"/>
              <a:gd name="T13" fmla="*/ 8 h 8"/>
              <a:gd name="T14" fmla="*/ 9 w 14"/>
              <a:gd name="T15" fmla="*/ 8 h 8"/>
              <a:gd name="T16" fmla="*/ 13 w 14"/>
              <a:gd name="T1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" h="8">
                <a:moveTo>
                  <a:pt x="13" y="0"/>
                </a:moveTo>
                <a:cubicBezTo>
                  <a:pt x="11" y="2"/>
                  <a:pt x="8" y="2"/>
                  <a:pt x="6" y="2"/>
                </a:cubicBezTo>
                <a:cubicBezTo>
                  <a:pt x="4" y="2"/>
                  <a:pt x="2" y="2"/>
                  <a:pt x="1" y="1"/>
                </a:cubicBezTo>
                <a:cubicBezTo>
                  <a:pt x="1" y="1"/>
                  <a:pt x="1" y="1"/>
                  <a:pt x="0" y="1"/>
                </a:cubicBezTo>
                <a:cubicBezTo>
                  <a:pt x="0" y="2"/>
                  <a:pt x="0" y="2"/>
                  <a:pt x="0" y="3"/>
                </a:cubicBezTo>
                <a:cubicBezTo>
                  <a:pt x="0" y="3"/>
                  <a:pt x="0" y="4"/>
                  <a:pt x="0" y="4"/>
                </a:cubicBezTo>
                <a:cubicBezTo>
                  <a:pt x="1" y="7"/>
                  <a:pt x="4" y="8"/>
                  <a:pt x="7" y="8"/>
                </a:cubicBezTo>
                <a:cubicBezTo>
                  <a:pt x="7" y="8"/>
                  <a:pt x="8" y="8"/>
                  <a:pt x="9" y="8"/>
                </a:cubicBezTo>
                <a:cubicBezTo>
                  <a:pt x="12" y="7"/>
                  <a:pt x="14" y="3"/>
                  <a:pt x="13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2" name="Freeform 3104"/>
          <p:cNvSpPr>
            <a:spLocks/>
          </p:cNvSpPr>
          <p:nvPr userDrawn="1"/>
        </p:nvSpPr>
        <p:spPr bwMode="auto">
          <a:xfrm>
            <a:off x="0" y="36629"/>
            <a:ext cx="90216" cy="50301"/>
          </a:xfrm>
          <a:custGeom>
            <a:avLst/>
            <a:gdLst>
              <a:gd name="T0" fmla="*/ 7 w 13"/>
              <a:gd name="T1" fmla="*/ 0 h 7"/>
              <a:gd name="T2" fmla="*/ 4 w 13"/>
              <a:gd name="T3" fmla="*/ 1 h 7"/>
              <a:gd name="T4" fmla="*/ 0 w 13"/>
              <a:gd name="T5" fmla="*/ 4 h 7"/>
              <a:gd name="T6" fmla="*/ 0 w 13"/>
              <a:gd name="T7" fmla="*/ 6 h 7"/>
              <a:gd name="T8" fmla="*/ 1 w 13"/>
              <a:gd name="T9" fmla="*/ 6 h 7"/>
              <a:gd name="T10" fmla="*/ 6 w 13"/>
              <a:gd name="T11" fmla="*/ 7 h 7"/>
              <a:gd name="T12" fmla="*/ 13 w 13"/>
              <a:gd name="T13" fmla="*/ 5 h 7"/>
              <a:gd name="T14" fmla="*/ 13 w 13"/>
              <a:gd name="T15" fmla="*/ 4 h 7"/>
              <a:gd name="T16" fmla="*/ 7 w 13"/>
              <a:gd name="T1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3" h="7">
                <a:moveTo>
                  <a:pt x="7" y="0"/>
                </a:moveTo>
                <a:cubicBezTo>
                  <a:pt x="6" y="0"/>
                  <a:pt x="5" y="0"/>
                  <a:pt x="4" y="1"/>
                </a:cubicBezTo>
                <a:cubicBezTo>
                  <a:pt x="2" y="1"/>
                  <a:pt x="1" y="3"/>
                  <a:pt x="0" y="4"/>
                </a:cubicBezTo>
                <a:cubicBezTo>
                  <a:pt x="0" y="5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7"/>
                  <a:pt x="4" y="7"/>
                  <a:pt x="6" y="7"/>
                </a:cubicBezTo>
                <a:cubicBezTo>
                  <a:pt x="8" y="7"/>
                  <a:pt x="11" y="7"/>
                  <a:pt x="13" y="5"/>
                </a:cubicBezTo>
                <a:cubicBezTo>
                  <a:pt x="13" y="5"/>
                  <a:pt x="13" y="5"/>
                  <a:pt x="13" y="4"/>
                </a:cubicBezTo>
                <a:cubicBezTo>
                  <a:pt x="12" y="2"/>
                  <a:pt x="9" y="0"/>
                  <a:pt x="7" y="0"/>
                </a:cubicBezTo>
              </a:path>
            </a:pathLst>
          </a:custGeom>
          <a:solidFill>
            <a:srgbClr val="8915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3" name="Freeform 3106"/>
          <p:cNvSpPr>
            <a:spLocks/>
          </p:cNvSpPr>
          <p:nvPr userDrawn="1"/>
        </p:nvSpPr>
        <p:spPr bwMode="auto">
          <a:xfrm>
            <a:off x="0" y="36629"/>
            <a:ext cx="99238" cy="62137"/>
          </a:xfrm>
          <a:custGeom>
            <a:avLst/>
            <a:gdLst>
              <a:gd name="T0" fmla="*/ 10 w 14"/>
              <a:gd name="T1" fmla="*/ 0 h 9"/>
              <a:gd name="T2" fmla="*/ 4 w 14"/>
              <a:gd name="T3" fmla="*/ 1 h 9"/>
              <a:gd name="T4" fmla="*/ 0 w 14"/>
              <a:gd name="T5" fmla="*/ 1 h 9"/>
              <a:gd name="T6" fmla="*/ 0 w 14"/>
              <a:gd name="T7" fmla="*/ 4 h 9"/>
              <a:gd name="T8" fmla="*/ 1 w 14"/>
              <a:gd name="T9" fmla="*/ 6 h 9"/>
              <a:gd name="T10" fmla="*/ 7 w 14"/>
              <a:gd name="T11" fmla="*/ 9 h 9"/>
              <a:gd name="T12" fmla="*/ 9 w 14"/>
              <a:gd name="T13" fmla="*/ 9 h 9"/>
              <a:gd name="T14" fmla="*/ 13 w 14"/>
              <a:gd name="T15" fmla="*/ 1 h 9"/>
              <a:gd name="T16" fmla="*/ 10 w 14"/>
              <a:gd name="T1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" h="9">
                <a:moveTo>
                  <a:pt x="10" y="0"/>
                </a:moveTo>
                <a:cubicBezTo>
                  <a:pt x="8" y="1"/>
                  <a:pt x="6" y="1"/>
                  <a:pt x="4" y="1"/>
                </a:cubicBezTo>
                <a:cubicBezTo>
                  <a:pt x="3" y="1"/>
                  <a:pt x="2" y="1"/>
                  <a:pt x="0" y="1"/>
                </a:cubicBezTo>
                <a:cubicBezTo>
                  <a:pt x="0" y="2"/>
                  <a:pt x="0" y="3"/>
                  <a:pt x="0" y="4"/>
                </a:cubicBezTo>
                <a:cubicBezTo>
                  <a:pt x="1" y="5"/>
                  <a:pt x="1" y="6"/>
                  <a:pt x="1" y="6"/>
                </a:cubicBezTo>
                <a:cubicBezTo>
                  <a:pt x="2" y="8"/>
                  <a:pt x="4" y="9"/>
                  <a:pt x="7" y="9"/>
                </a:cubicBezTo>
                <a:cubicBezTo>
                  <a:pt x="7" y="9"/>
                  <a:pt x="8" y="9"/>
                  <a:pt x="9" y="9"/>
                </a:cubicBezTo>
                <a:cubicBezTo>
                  <a:pt x="12" y="7"/>
                  <a:pt x="14" y="4"/>
                  <a:pt x="13" y="1"/>
                </a:cubicBezTo>
                <a:cubicBezTo>
                  <a:pt x="12" y="1"/>
                  <a:pt x="11" y="1"/>
                  <a:pt x="10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4" name="Freeform 3107"/>
          <p:cNvSpPr>
            <a:spLocks/>
          </p:cNvSpPr>
          <p:nvPr userDrawn="1"/>
        </p:nvSpPr>
        <p:spPr bwMode="auto">
          <a:xfrm>
            <a:off x="0" y="36629"/>
            <a:ext cx="79422" cy="37375"/>
          </a:xfrm>
          <a:custGeom>
            <a:avLst/>
            <a:gdLst>
              <a:gd name="T0" fmla="*/ 6 w 10"/>
              <a:gd name="T1" fmla="*/ 0 h 5"/>
              <a:gd name="T2" fmla="*/ 4 w 10"/>
              <a:gd name="T3" fmla="*/ 0 h 5"/>
              <a:gd name="T4" fmla="*/ 0 w 10"/>
              <a:gd name="T5" fmla="*/ 5 h 5"/>
              <a:gd name="T6" fmla="*/ 4 w 10"/>
              <a:gd name="T7" fmla="*/ 5 h 5"/>
              <a:gd name="T8" fmla="*/ 10 w 10"/>
              <a:gd name="T9" fmla="*/ 4 h 5"/>
              <a:gd name="T10" fmla="*/ 6 w 10"/>
              <a:gd name="T1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" h="5">
                <a:moveTo>
                  <a:pt x="6" y="0"/>
                </a:moveTo>
                <a:cubicBezTo>
                  <a:pt x="6" y="0"/>
                  <a:pt x="5" y="0"/>
                  <a:pt x="4" y="0"/>
                </a:cubicBezTo>
                <a:cubicBezTo>
                  <a:pt x="2" y="1"/>
                  <a:pt x="1" y="3"/>
                  <a:pt x="0" y="5"/>
                </a:cubicBezTo>
                <a:cubicBezTo>
                  <a:pt x="2" y="5"/>
                  <a:pt x="3" y="5"/>
                  <a:pt x="4" y="5"/>
                </a:cubicBezTo>
                <a:cubicBezTo>
                  <a:pt x="6" y="5"/>
                  <a:pt x="8" y="5"/>
                  <a:pt x="10" y="4"/>
                </a:cubicBezTo>
                <a:cubicBezTo>
                  <a:pt x="8" y="3"/>
                  <a:pt x="7" y="2"/>
                  <a:pt x="6" y="0"/>
                </a:cubicBezTo>
              </a:path>
            </a:pathLst>
          </a:custGeom>
          <a:solidFill>
            <a:srgbClr val="AF282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5" name="Freeform 3108"/>
          <p:cNvSpPr>
            <a:spLocks/>
          </p:cNvSpPr>
          <p:nvPr userDrawn="1"/>
        </p:nvSpPr>
        <p:spPr bwMode="auto">
          <a:xfrm>
            <a:off x="0" y="36629"/>
            <a:ext cx="37984" cy="93443"/>
          </a:xfrm>
          <a:custGeom>
            <a:avLst/>
            <a:gdLst>
              <a:gd name="T0" fmla="*/ 0 w 1"/>
              <a:gd name="T1" fmla="*/ 0 h 2"/>
              <a:gd name="T2" fmla="*/ 1 w 1"/>
              <a:gd name="T3" fmla="*/ 1 h 2"/>
              <a:gd name="T4" fmla="*/ 1 w 1"/>
              <a:gd name="T5" fmla="*/ 2 h 2"/>
              <a:gd name="T6" fmla="*/ 0 w 1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1"/>
                  <a:pt x="0" y="1"/>
                  <a:pt x="1" y="1"/>
                </a:cubicBezTo>
                <a:cubicBezTo>
                  <a:pt x="1" y="1"/>
                  <a:pt x="1" y="2"/>
                  <a:pt x="1" y="2"/>
                </a:cubicBezTo>
                <a:cubicBezTo>
                  <a:pt x="1" y="2"/>
                  <a:pt x="1" y="1"/>
                  <a:pt x="0" y="0"/>
                </a:cubicBezTo>
              </a:path>
            </a:pathLst>
          </a:custGeom>
          <a:solidFill>
            <a:srgbClr val="8915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6" name="Freeform 3109"/>
          <p:cNvSpPr>
            <a:spLocks/>
          </p:cNvSpPr>
          <p:nvPr userDrawn="1"/>
        </p:nvSpPr>
        <p:spPr bwMode="auto">
          <a:xfrm>
            <a:off x="0" y="36629"/>
            <a:ext cx="66476" cy="37375"/>
          </a:xfrm>
          <a:custGeom>
            <a:avLst/>
            <a:gdLst>
              <a:gd name="T0" fmla="*/ 2 w 3"/>
              <a:gd name="T1" fmla="*/ 0 h 2"/>
              <a:gd name="T2" fmla="*/ 1 w 3"/>
              <a:gd name="T3" fmla="*/ 1 h 2"/>
              <a:gd name="T4" fmla="*/ 0 w 3"/>
              <a:gd name="T5" fmla="*/ 1 h 2"/>
              <a:gd name="T6" fmla="*/ 3 w 3"/>
              <a:gd name="T7" fmla="*/ 2 h 2"/>
              <a:gd name="T8" fmla="*/ 3 w 3"/>
              <a:gd name="T9" fmla="*/ 1 h 2"/>
              <a:gd name="T10" fmla="*/ 2 w 3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2">
                <a:moveTo>
                  <a:pt x="2" y="0"/>
                </a:moveTo>
                <a:cubicBezTo>
                  <a:pt x="2" y="0"/>
                  <a:pt x="1" y="0"/>
                  <a:pt x="1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2"/>
                  <a:pt x="2" y="2"/>
                  <a:pt x="3" y="2"/>
                </a:cubicBezTo>
                <a:cubicBezTo>
                  <a:pt x="3" y="2"/>
                  <a:pt x="3" y="2"/>
                  <a:pt x="3" y="1"/>
                </a:cubicBezTo>
                <a:cubicBezTo>
                  <a:pt x="3" y="1"/>
                  <a:pt x="2" y="0"/>
                  <a:pt x="2" y="0"/>
                </a:cubicBezTo>
              </a:path>
            </a:pathLst>
          </a:custGeom>
          <a:solidFill>
            <a:srgbClr val="7209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7" name="Freeform 3110"/>
          <p:cNvSpPr>
            <a:spLocks/>
          </p:cNvSpPr>
          <p:nvPr userDrawn="1"/>
        </p:nvSpPr>
        <p:spPr bwMode="auto">
          <a:xfrm>
            <a:off x="0" y="36629"/>
            <a:ext cx="59085" cy="37375"/>
          </a:xfrm>
          <a:custGeom>
            <a:avLst/>
            <a:gdLst>
              <a:gd name="T0" fmla="*/ 1 w 6"/>
              <a:gd name="T1" fmla="*/ 0 h 4"/>
              <a:gd name="T2" fmla="*/ 0 w 6"/>
              <a:gd name="T3" fmla="*/ 0 h 4"/>
              <a:gd name="T4" fmla="*/ 4 w 6"/>
              <a:gd name="T5" fmla="*/ 4 h 4"/>
              <a:gd name="T6" fmla="*/ 5 w 6"/>
              <a:gd name="T7" fmla="*/ 4 h 4"/>
              <a:gd name="T8" fmla="*/ 6 w 6"/>
              <a:gd name="T9" fmla="*/ 3 h 4"/>
              <a:gd name="T10" fmla="*/ 1 w 6"/>
              <a:gd name="T1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4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1" y="2"/>
                  <a:pt x="2" y="3"/>
                  <a:pt x="4" y="4"/>
                </a:cubicBezTo>
                <a:cubicBezTo>
                  <a:pt x="4" y="4"/>
                  <a:pt x="4" y="4"/>
                  <a:pt x="5" y="4"/>
                </a:cubicBezTo>
                <a:cubicBezTo>
                  <a:pt x="5" y="3"/>
                  <a:pt x="6" y="3"/>
                  <a:pt x="6" y="3"/>
                </a:cubicBezTo>
                <a:cubicBezTo>
                  <a:pt x="5" y="1"/>
                  <a:pt x="3" y="0"/>
                  <a:pt x="1" y="0"/>
                </a:cubicBezTo>
              </a:path>
            </a:pathLst>
          </a:custGeom>
          <a:solidFill>
            <a:srgbClr val="68050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8" name="Freeform 3111"/>
          <p:cNvSpPr>
            <a:spLocks/>
          </p:cNvSpPr>
          <p:nvPr userDrawn="1"/>
        </p:nvSpPr>
        <p:spPr bwMode="auto">
          <a:xfrm>
            <a:off x="0" y="36629"/>
            <a:ext cx="99238" cy="76932"/>
          </a:xfrm>
          <a:custGeom>
            <a:avLst/>
            <a:gdLst>
              <a:gd name="T0" fmla="*/ 3 w 14"/>
              <a:gd name="T1" fmla="*/ 0 h 11"/>
              <a:gd name="T2" fmla="*/ 1 w 14"/>
              <a:gd name="T3" fmla="*/ 8 h 11"/>
              <a:gd name="T4" fmla="*/ 7 w 14"/>
              <a:gd name="T5" fmla="*/ 11 h 11"/>
              <a:gd name="T6" fmla="*/ 10 w 14"/>
              <a:gd name="T7" fmla="*/ 11 h 11"/>
              <a:gd name="T8" fmla="*/ 13 w 14"/>
              <a:gd name="T9" fmla="*/ 8 h 11"/>
              <a:gd name="T10" fmla="*/ 14 w 14"/>
              <a:gd name="T11" fmla="*/ 4 h 11"/>
              <a:gd name="T12" fmla="*/ 13 w 14"/>
              <a:gd name="T13" fmla="*/ 3 h 11"/>
              <a:gd name="T14" fmla="*/ 12 w 14"/>
              <a:gd name="T15" fmla="*/ 0 h 11"/>
              <a:gd name="T16" fmla="*/ 9 w 14"/>
              <a:gd name="T17" fmla="*/ 1 h 11"/>
              <a:gd name="T18" fmla="*/ 9 w 14"/>
              <a:gd name="T19" fmla="*/ 1 h 11"/>
              <a:gd name="T20" fmla="*/ 3 w 14"/>
              <a:gd name="T21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4" h="11">
                <a:moveTo>
                  <a:pt x="3" y="0"/>
                </a:moveTo>
                <a:cubicBezTo>
                  <a:pt x="1" y="1"/>
                  <a:pt x="0" y="5"/>
                  <a:pt x="1" y="8"/>
                </a:cubicBezTo>
                <a:cubicBezTo>
                  <a:pt x="2" y="10"/>
                  <a:pt x="5" y="11"/>
                  <a:pt x="7" y="11"/>
                </a:cubicBezTo>
                <a:cubicBezTo>
                  <a:pt x="8" y="11"/>
                  <a:pt x="9" y="11"/>
                  <a:pt x="10" y="11"/>
                </a:cubicBezTo>
                <a:cubicBezTo>
                  <a:pt x="11" y="11"/>
                  <a:pt x="12" y="9"/>
                  <a:pt x="13" y="8"/>
                </a:cubicBezTo>
                <a:cubicBezTo>
                  <a:pt x="13" y="7"/>
                  <a:pt x="13" y="5"/>
                  <a:pt x="14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2"/>
                  <a:pt x="12" y="1"/>
                  <a:pt x="12" y="0"/>
                </a:cubicBezTo>
                <a:cubicBezTo>
                  <a:pt x="11" y="1"/>
                  <a:pt x="10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7" y="1"/>
                  <a:pt x="5" y="0"/>
                  <a:pt x="3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9" name="Freeform 3112"/>
          <p:cNvSpPr>
            <a:spLocks/>
          </p:cNvSpPr>
          <p:nvPr userDrawn="1"/>
        </p:nvSpPr>
        <p:spPr bwMode="auto">
          <a:xfrm>
            <a:off x="0" y="36629"/>
            <a:ext cx="113950" cy="37375"/>
          </a:xfrm>
          <a:custGeom>
            <a:avLst/>
            <a:gdLst>
              <a:gd name="T0" fmla="*/ 4 w 9"/>
              <a:gd name="T1" fmla="*/ 0 h 3"/>
              <a:gd name="T2" fmla="*/ 2 w 9"/>
              <a:gd name="T3" fmla="*/ 1 h 3"/>
              <a:gd name="T4" fmla="*/ 0 w 9"/>
              <a:gd name="T5" fmla="*/ 2 h 3"/>
              <a:gd name="T6" fmla="*/ 6 w 9"/>
              <a:gd name="T7" fmla="*/ 3 h 3"/>
              <a:gd name="T8" fmla="*/ 6 w 9"/>
              <a:gd name="T9" fmla="*/ 3 h 3"/>
              <a:gd name="T10" fmla="*/ 9 w 9"/>
              <a:gd name="T11" fmla="*/ 2 h 3"/>
              <a:gd name="T12" fmla="*/ 4 w 9"/>
              <a:gd name="T1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" h="3">
                <a:moveTo>
                  <a:pt x="4" y="0"/>
                </a:moveTo>
                <a:cubicBezTo>
                  <a:pt x="3" y="0"/>
                  <a:pt x="3" y="1"/>
                  <a:pt x="2" y="1"/>
                </a:cubicBezTo>
                <a:cubicBezTo>
                  <a:pt x="1" y="1"/>
                  <a:pt x="1" y="1"/>
                  <a:pt x="0" y="2"/>
                </a:cubicBezTo>
                <a:cubicBezTo>
                  <a:pt x="2" y="2"/>
                  <a:pt x="4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9" y="2"/>
                </a:cubicBezTo>
                <a:cubicBezTo>
                  <a:pt x="8" y="1"/>
                  <a:pt x="6" y="0"/>
                  <a:pt x="4" y="0"/>
                </a:cubicBezTo>
              </a:path>
            </a:pathLst>
          </a:custGeom>
          <a:solidFill>
            <a:srgbClr val="C03E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0" name="Freeform 3113"/>
          <p:cNvSpPr>
            <a:spLocks/>
          </p:cNvSpPr>
          <p:nvPr userDrawn="1"/>
        </p:nvSpPr>
        <p:spPr bwMode="auto">
          <a:xfrm>
            <a:off x="0" y="36629"/>
            <a:ext cx="37984" cy="186873"/>
          </a:xfrm>
          <a:custGeom>
            <a:avLst/>
            <a:gdLst>
              <a:gd name="T0" fmla="*/ 1 w 1"/>
              <a:gd name="T1" fmla="*/ 0 h 4"/>
              <a:gd name="T2" fmla="*/ 0 w 1"/>
              <a:gd name="T3" fmla="*/ 4 h 4"/>
              <a:gd name="T4" fmla="*/ 1 w 1"/>
              <a:gd name="T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4">
                <a:moveTo>
                  <a:pt x="1" y="0"/>
                </a:moveTo>
                <a:cubicBezTo>
                  <a:pt x="0" y="1"/>
                  <a:pt x="0" y="3"/>
                  <a:pt x="0" y="4"/>
                </a:cubicBezTo>
                <a:cubicBezTo>
                  <a:pt x="1" y="3"/>
                  <a:pt x="1" y="1"/>
                  <a:pt x="1" y="0"/>
                </a:cubicBezTo>
              </a:path>
            </a:pathLst>
          </a:custGeom>
          <a:solidFill>
            <a:srgbClr val="AF282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1" name="Freeform 3114"/>
          <p:cNvSpPr>
            <a:spLocks/>
          </p:cNvSpPr>
          <p:nvPr userDrawn="1"/>
        </p:nvSpPr>
        <p:spPr bwMode="auto">
          <a:xfrm>
            <a:off x="0" y="36629"/>
            <a:ext cx="93224" cy="82849"/>
          </a:xfrm>
          <a:custGeom>
            <a:avLst/>
            <a:gdLst>
              <a:gd name="T0" fmla="*/ 5 w 13"/>
              <a:gd name="T1" fmla="*/ 0 h 12"/>
              <a:gd name="T2" fmla="*/ 3 w 13"/>
              <a:gd name="T3" fmla="*/ 0 h 12"/>
              <a:gd name="T4" fmla="*/ 0 w 13"/>
              <a:gd name="T5" fmla="*/ 2 h 12"/>
              <a:gd name="T6" fmla="*/ 0 w 13"/>
              <a:gd name="T7" fmla="*/ 5 h 12"/>
              <a:gd name="T8" fmla="*/ 0 w 13"/>
              <a:gd name="T9" fmla="*/ 6 h 12"/>
              <a:gd name="T10" fmla="*/ 6 w 13"/>
              <a:gd name="T11" fmla="*/ 12 h 12"/>
              <a:gd name="T12" fmla="*/ 8 w 13"/>
              <a:gd name="T13" fmla="*/ 12 h 12"/>
              <a:gd name="T14" fmla="*/ 11 w 13"/>
              <a:gd name="T15" fmla="*/ 3 h 12"/>
              <a:gd name="T16" fmla="*/ 5 w 13"/>
              <a:gd name="T1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3" h="12">
                <a:moveTo>
                  <a:pt x="5" y="0"/>
                </a:moveTo>
                <a:cubicBezTo>
                  <a:pt x="4" y="0"/>
                  <a:pt x="4" y="0"/>
                  <a:pt x="3" y="0"/>
                </a:cubicBezTo>
                <a:cubicBezTo>
                  <a:pt x="2" y="1"/>
                  <a:pt x="1" y="1"/>
                  <a:pt x="0" y="2"/>
                </a:cubicBezTo>
                <a:cubicBezTo>
                  <a:pt x="0" y="3"/>
                  <a:pt x="0" y="4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3" y="7"/>
                  <a:pt x="5" y="9"/>
                  <a:pt x="6" y="12"/>
                </a:cubicBezTo>
                <a:cubicBezTo>
                  <a:pt x="7" y="12"/>
                  <a:pt x="8" y="12"/>
                  <a:pt x="8" y="12"/>
                </a:cubicBezTo>
                <a:cubicBezTo>
                  <a:pt x="11" y="11"/>
                  <a:pt x="13" y="7"/>
                  <a:pt x="11" y="3"/>
                </a:cubicBezTo>
                <a:cubicBezTo>
                  <a:pt x="10" y="1"/>
                  <a:pt x="8" y="0"/>
                  <a:pt x="5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2" name="Freeform 3115"/>
          <p:cNvSpPr>
            <a:spLocks/>
          </p:cNvSpPr>
          <p:nvPr userDrawn="1"/>
        </p:nvSpPr>
        <p:spPr bwMode="auto">
          <a:xfrm>
            <a:off x="0" y="36629"/>
            <a:ext cx="37984" cy="130817"/>
          </a:xfrm>
          <a:custGeom>
            <a:avLst/>
            <a:gdLst>
              <a:gd name="T0" fmla="*/ 1 w 1"/>
              <a:gd name="T1" fmla="*/ 0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3">
                <a:moveTo>
                  <a:pt x="1" y="0"/>
                </a:moveTo>
                <a:cubicBezTo>
                  <a:pt x="1" y="1"/>
                  <a:pt x="0" y="2"/>
                  <a:pt x="0" y="3"/>
                </a:cubicBezTo>
                <a:cubicBezTo>
                  <a:pt x="0" y="3"/>
                  <a:pt x="0" y="3"/>
                  <a:pt x="1" y="3"/>
                </a:cubicBezTo>
                <a:cubicBezTo>
                  <a:pt x="1" y="2"/>
                  <a:pt x="1" y="1"/>
                  <a:pt x="1" y="0"/>
                </a:cubicBezTo>
              </a:path>
            </a:pathLst>
          </a:custGeom>
          <a:solidFill>
            <a:srgbClr val="AF282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3" name="Freeform 3116"/>
          <p:cNvSpPr>
            <a:spLocks/>
          </p:cNvSpPr>
          <p:nvPr userDrawn="1"/>
        </p:nvSpPr>
        <p:spPr bwMode="auto">
          <a:xfrm>
            <a:off x="0" y="36629"/>
            <a:ext cx="51123" cy="56220"/>
          </a:xfrm>
          <a:custGeom>
            <a:avLst/>
            <a:gdLst>
              <a:gd name="T0" fmla="*/ 1 w 7"/>
              <a:gd name="T1" fmla="*/ 0 h 8"/>
              <a:gd name="T2" fmla="*/ 0 w 7"/>
              <a:gd name="T3" fmla="*/ 2 h 8"/>
              <a:gd name="T4" fmla="*/ 0 w 7"/>
              <a:gd name="T5" fmla="*/ 4 h 8"/>
              <a:gd name="T6" fmla="*/ 6 w 7"/>
              <a:gd name="T7" fmla="*/ 8 h 8"/>
              <a:gd name="T8" fmla="*/ 7 w 7"/>
              <a:gd name="T9" fmla="*/ 7 h 8"/>
              <a:gd name="T10" fmla="*/ 1 w 7"/>
              <a:gd name="T11" fmla="*/ 1 h 8"/>
              <a:gd name="T12" fmla="*/ 1 w 7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8">
                <a:moveTo>
                  <a:pt x="1" y="0"/>
                </a:moveTo>
                <a:cubicBezTo>
                  <a:pt x="0" y="1"/>
                  <a:pt x="0" y="2"/>
                  <a:pt x="0" y="2"/>
                </a:cubicBezTo>
                <a:cubicBezTo>
                  <a:pt x="0" y="3"/>
                  <a:pt x="0" y="3"/>
                  <a:pt x="0" y="4"/>
                </a:cubicBezTo>
                <a:cubicBezTo>
                  <a:pt x="1" y="6"/>
                  <a:pt x="4" y="8"/>
                  <a:pt x="6" y="8"/>
                </a:cubicBezTo>
                <a:cubicBezTo>
                  <a:pt x="7" y="8"/>
                  <a:pt x="7" y="7"/>
                  <a:pt x="7" y="7"/>
                </a:cubicBezTo>
                <a:cubicBezTo>
                  <a:pt x="6" y="4"/>
                  <a:pt x="4" y="2"/>
                  <a:pt x="1" y="1"/>
                </a:cubicBezTo>
                <a:cubicBezTo>
                  <a:pt x="1" y="1"/>
                  <a:pt x="1" y="1"/>
                  <a:pt x="1" y="0"/>
                </a:cubicBezTo>
              </a:path>
            </a:pathLst>
          </a:custGeom>
          <a:solidFill>
            <a:srgbClr val="8915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4" name="Freeform 3117"/>
          <p:cNvSpPr>
            <a:spLocks/>
          </p:cNvSpPr>
          <p:nvPr userDrawn="1"/>
        </p:nvSpPr>
        <p:spPr bwMode="auto">
          <a:xfrm>
            <a:off x="0" y="36629"/>
            <a:ext cx="37984" cy="93443"/>
          </a:xfrm>
          <a:custGeom>
            <a:avLst/>
            <a:gdLst>
              <a:gd name="T0" fmla="*/ 0 w 1"/>
              <a:gd name="T1" fmla="*/ 0 h 2"/>
              <a:gd name="T2" fmla="*/ 0 w 1"/>
              <a:gd name="T3" fmla="*/ 2 h 2"/>
              <a:gd name="T4" fmla="*/ 1 w 1"/>
              <a:gd name="T5" fmla="*/ 0 h 2"/>
              <a:gd name="T6" fmla="*/ 0 w 1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1"/>
                  <a:pt x="0" y="2"/>
                  <a:pt x="0" y="2"/>
                </a:cubicBezTo>
                <a:cubicBezTo>
                  <a:pt x="0" y="2"/>
                  <a:pt x="0" y="1"/>
                  <a:pt x="1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7C0C1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5" name="Freeform 3118"/>
          <p:cNvSpPr>
            <a:spLocks/>
          </p:cNvSpPr>
          <p:nvPr userDrawn="1"/>
        </p:nvSpPr>
        <p:spPr bwMode="auto">
          <a:xfrm>
            <a:off x="0" y="36629"/>
            <a:ext cx="66474" cy="37375"/>
          </a:xfrm>
          <a:custGeom>
            <a:avLst/>
            <a:gdLst>
              <a:gd name="T0" fmla="*/ 6 w 9"/>
              <a:gd name="T1" fmla="*/ 0 h 5"/>
              <a:gd name="T2" fmla="*/ 3 w 9"/>
              <a:gd name="T3" fmla="*/ 1 h 5"/>
              <a:gd name="T4" fmla="*/ 0 w 9"/>
              <a:gd name="T5" fmla="*/ 5 h 5"/>
              <a:gd name="T6" fmla="*/ 4 w 9"/>
              <a:gd name="T7" fmla="*/ 2 h 5"/>
              <a:gd name="T8" fmla="*/ 9 w 9"/>
              <a:gd name="T9" fmla="*/ 1 h 5"/>
              <a:gd name="T10" fmla="*/ 6 w 9"/>
              <a:gd name="T1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" h="5">
                <a:moveTo>
                  <a:pt x="6" y="0"/>
                </a:moveTo>
                <a:cubicBezTo>
                  <a:pt x="5" y="0"/>
                  <a:pt x="4" y="0"/>
                  <a:pt x="3" y="1"/>
                </a:cubicBezTo>
                <a:cubicBezTo>
                  <a:pt x="1" y="1"/>
                  <a:pt x="0" y="3"/>
                  <a:pt x="0" y="5"/>
                </a:cubicBezTo>
                <a:cubicBezTo>
                  <a:pt x="1" y="4"/>
                  <a:pt x="3" y="3"/>
                  <a:pt x="4" y="2"/>
                </a:cubicBezTo>
                <a:cubicBezTo>
                  <a:pt x="6" y="1"/>
                  <a:pt x="7" y="1"/>
                  <a:pt x="9" y="1"/>
                </a:cubicBezTo>
                <a:cubicBezTo>
                  <a:pt x="8" y="0"/>
                  <a:pt x="7" y="0"/>
                  <a:pt x="6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6" name="Freeform 3119"/>
          <p:cNvSpPr>
            <a:spLocks/>
          </p:cNvSpPr>
          <p:nvPr userDrawn="1"/>
        </p:nvSpPr>
        <p:spPr bwMode="auto">
          <a:xfrm>
            <a:off x="0" y="36629"/>
            <a:ext cx="99238" cy="85809"/>
          </a:xfrm>
          <a:custGeom>
            <a:avLst/>
            <a:gdLst>
              <a:gd name="T0" fmla="*/ 10 w 14"/>
              <a:gd name="T1" fmla="*/ 0 h 12"/>
              <a:gd name="T2" fmla="*/ 5 w 14"/>
              <a:gd name="T3" fmla="*/ 1 h 12"/>
              <a:gd name="T4" fmla="*/ 1 w 14"/>
              <a:gd name="T5" fmla="*/ 4 h 12"/>
              <a:gd name="T6" fmla="*/ 1 w 14"/>
              <a:gd name="T7" fmla="*/ 8 h 12"/>
              <a:gd name="T8" fmla="*/ 7 w 14"/>
              <a:gd name="T9" fmla="*/ 12 h 12"/>
              <a:gd name="T10" fmla="*/ 9 w 14"/>
              <a:gd name="T11" fmla="*/ 12 h 12"/>
              <a:gd name="T12" fmla="*/ 13 w 14"/>
              <a:gd name="T13" fmla="*/ 3 h 12"/>
              <a:gd name="T14" fmla="*/ 10 w 14"/>
              <a:gd name="T1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" h="12">
                <a:moveTo>
                  <a:pt x="10" y="0"/>
                </a:moveTo>
                <a:cubicBezTo>
                  <a:pt x="8" y="0"/>
                  <a:pt x="7" y="0"/>
                  <a:pt x="5" y="1"/>
                </a:cubicBezTo>
                <a:cubicBezTo>
                  <a:pt x="4" y="2"/>
                  <a:pt x="2" y="3"/>
                  <a:pt x="1" y="4"/>
                </a:cubicBezTo>
                <a:cubicBezTo>
                  <a:pt x="0" y="5"/>
                  <a:pt x="0" y="7"/>
                  <a:pt x="1" y="8"/>
                </a:cubicBezTo>
                <a:cubicBezTo>
                  <a:pt x="2" y="11"/>
                  <a:pt x="4" y="12"/>
                  <a:pt x="7" y="12"/>
                </a:cubicBezTo>
                <a:cubicBezTo>
                  <a:pt x="8" y="12"/>
                  <a:pt x="9" y="12"/>
                  <a:pt x="9" y="12"/>
                </a:cubicBezTo>
                <a:cubicBezTo>
                  <a:pt x="13" y="10"/>
                  <a:pt x="14" y="6"/>
                  <a:pt x="13" y="3"/>
                </a:cubicBezTo>
                <a:cubicBezTo>
                  <a:pt x="12" y="2"/>
                  <a:pt x="11" y="1"/>
                  <a:pt x="10" y="0"/>
                </a:cubicBezTo>
              </a:path>
            </a:pathLst>
          </a:custGeom>
          <a:solidFill>
            <a:srgbClr val="AF282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7" name="Freeform 3120"/>
          <p:cNvSpPr>
            <a:spLocks/>
          </p:cNvSpPr>
          <p:nvPr userDrawn="1"/>
        </p:nvSpPr>
        <p:spPr bwMode="auto">
          <a:xfrm>
            <a:off x="0" y="36629"/>
            <a:ext cx="37984" cy="149483"/>
          </a:xfrm>
          <a:custGeom>
            <a:avLst/>
            <a:gdLst>
              <a:gd name="T0" fmla="*/ 0 w 1"/>
              <a:gd name="T1" fmla="*/ 0 h 5"/>
              <a:gd name="T2" fmla="*/ 0 w 1"/>
              <a:gd name="T3" fmla="*/ 1 h 5"/>
              <a:gd name="T4" fmla="*/ 0 w 1"/>
              <a:gd name="T5" fmla="*/ 5 h 5"/>
              <a:gd name="T6" fmla="*/ 0 w 1"/>
              <a:gd name="T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5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4"/>
                  <a:pt x="0" y="5"/>
                </a:cubicBezTo>
                <a:cubicBezTo>
                  <a:pt x="1" y="4"/>
                  <a:pt x="1" y="2"/>
                  <a:pt x="0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8" name="Freeform 3121"/>
          <p:cNvSpPr>
            <a:spLocks/>
          </p:cNvSpPr>
          <p:nvPr userDrawn="1"/>
        </p:nvSpPr>
        <p:spPr bwMode="auto">
          <a:xfrm>
            <a:off x="0" y="36629"/>
            <a:ext cx="93224" cy="91728"/>
          </a:xfrm>
          <a:custGeom>
            <a:avLst/>
            <a:gdLst>
              <a:gd name="T0" fmla="*/ 7 w 13"/>
              <a:gd name="T1" fmla="*/ 0 h 13"/>
              <a:gd name="T2" fmla="*/ 5 w 13"/>
              <a:gd name="T3" fmla="*/ 1 h 13"/>
              <a:gd name="T4" fmla="*/ 1 w 13"/>
              <a:gd name="T5" fmla="*/ 9 h 13"/>
              <a:gd name="T6" fmla="*/ 7 w 13"/>
              <a:gd name="T7" fmla="*/ 13 h 13"/>
              <a:gd name="T8" fmla="*/ 10 w 13"/>
              <a:gd name="T9" fmla="*/ 12 h 13"/>
              <a:gd name="T10" fmla="*/ 13 w 13"/>
              <a:gd name="T11" fmla="*/ 9 h 13"/>
              <a:gd name="T12" fmla="*/ 13 w 13"/>
              <a:gd name="T13" fmla="*/ 5 h 13"/>
              <a:gd name="T14" fmla="*/ 13 w 13"/>
              <a:gd name="T15" fmla="*/ 4 h 13"/>
              <a:gd name="T16" fmla="*/ 13 w 13"/>
              <a:gd name="T17" fmla="*/ 4 h 13"/>
              <a:gd name="T18" fmla="*/ 7 w 13"/>
              <a:gd name="T19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" h="13">
                <a:moveTo>
                  <a:pt x="7" y="0"/>
                </a:moveTo>
                <a:cubicBezTo>
                  <a:pt x="6" y="0"/>
                  <a:pt x="6" y="0"/>
                  <a:pt x="5" y="1"/>
                </a:cubicBezTo>
                <a:cubicBezTo>
                  <a:pt x="2" y="2"/>
                  <a:pt x="0" y="6"/>
                  <a:pt x="1" y="9"/>
                </a:cubicBezTo>
                <a:cubicBezTo>
                  <a:pt x="2" y="11"/>
                  <a:pt x="5" y="13"/>
                  <a:pt x="7" y="13"/>
                </a:cubicBezTo>
                <a:cubicBezTo>
                  <a:pt x="8" y="13"/>
                  <a:pt x="9" y="13"/>
                  <a:pt x="10" y="12"/>
                </a:cubicBezTo>
                <a:cubicBezTo>
                  <a:pt x="11" y="12"/>
                  <a:pt x="12" y="11"/>
                  <a:pt x="13" y="9"/>
                </a:cubicBezTo>
                <a:cubicBezTo>
                  <a:pt x="13" y="8"/>
                  <a:pt x="13" y="6"/>
                  <a:pt x="13" y="5"/>
                </a:cubicBezTo>
                <a:cubicBezTo>
                  <a:pt x="13" y="5"/>
                  <a:pt x="13" y="5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2" y="1"/>
                  <a:pt x="10" y="0"/>
                  <a:pt x="7" y="0"/>
                </a:cubicBezTo>
              </a:path>
            </a:pathLst>
          </a:custGeom>
          <a:solidFill>
            <a:srgbClr val="C03E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9" name="Freeform 3122"/>
          <p:cNvSpPr>
            <a:spLocks/>
          </p:cNvSpPr>
          <p:nvPr userDrawn="1"/>
        </p:nvSpPr>
        <p:spPr bwMode="auto">
          <a:xfrm>
            <a:off x="0" y="36629"/>
            <a:ext cx="75966" cy="37375"/>
          </a:xfrm>
          <a:custGeom>
            <a:avLst/>
            <a:gdLst>
              <a:gd name="T0" fmla="*/ 0 w 6"/>
              <a:gd name="T1" fmla="*/ 0 h 3"/>
              <a:gd name="T2" fmla="*/ 5 w 6"/>
              <a:gd name="T3" fmla="*/ 3 h 3"/>
              <a:gd name="T4" fmla="*/ 6 w 6"/>
              <a:gd name="T5" fmla="*/ 3 h 3"/>
              <a:gd name="T6" fmla="*/ 0 w 6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3">
                <a:moveTo>
                  <a:pt x="0" y="0"/>
                </a:moveTo>
                <a:cubicBezTo>
                  <a:pt x="1" y="2"/>
                  <a:pt x="3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4" y="3"/>
                  <a:pt x="1" y="2"/>
                  <a:pt x="0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0" name="Freeform 3123"/>
          <p:cNvSpPr>
            <a:spLocks/>
          </p:cNvSpPr>
          <p:nvPr userDrawn="1"/>
        </p:nvSpPr>
        <p:spPr bwMode="auto">
          <a:xfrm>
            <a:off x="0" y="36629"/>
            <a:ext cx="99238" cy="82849"/>
          </a:xfrm>
          <a:custGeom>
            <a:avLst/>
            <a:gdLst>
              <a:gd name="T0" fmla="*/ 7 w 14"/>
              <a:gd name="T1" fmla="*/ 0 h 12"/>
              <a:gd name="T2" fmla="*/ 5 w 14"/>
              <a:gd name="T3" fmla="*/ 0 h 12"/>
              <a:gd name="T4" fmla="*/ 1 w 14"/>
              <a:gd name="T5" fmla="*/ 9 h 12"/>
              <a:gd name="T6" fmla="*/ 2 w 14"/>
              <a:gd name="T7" fmla="*/ 9 h 12"/>
              <a:gd name="T8" fmla="*/ 8 w 14"/>
              <a:gd name="T9" fmla="*/ 12 h 12"/>
              <a:gd name="T10" fmla="*/ 10 w 14"/>
              <a:gd name="T11" fmla="*/ 12 h 12"/>
              <a:gd name="T12" fmla="*/ 13 w 14"/>
              <a:gd name="T13" fmla="*/ 4 h 12"/>
              <a:gd name="T14" fmla="*/ 7 w 14"/>
              <a:gd name="T1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" h="12">
                <a:moveTo>
                  <a:pt x="7" y="0"/>
                </a:moveTo>
                <a:cubicBezTo>
                  <a:pt x="7" y="0"/>
                  <a:pt x="6" y="0"/>
                  <a:pt x="5" y="0"/>
                </a:cubicBezTo>
                <a:cubicBezTo>
                  <a:pt x="2" y="2"/>
                  <a:pt x="0" y="5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3" y="11"/>
                  <a:pt x="6" y="12"/>
                  <a:pt x="8" y="12"/>
                </a:cubicBezTo>
                <a:cubicBezTo>
                  <a:pt x="9" y="12"/>
                  <a:pt x="9" y="12"/>
                  <a:pt x="10" y="12"/>
                </a:cubicBezTo>
                <a:cubicBezTo>
                  <a:pt x="13" y="11"/>
                  <a:pt x="14" y="7"/>
                  <a:pt x="13" y="4"/>
                </a:cubicBezTo>
                <a:cubicBezTo>
                  <a:pt x="12" y="1"/>
                  <a:pt x="10" y="0"/>
                  <a:pt x="7" y="0"/>
                </a:cubicBezTo>
              </a:path>
            </a:pathLst>
          </a:custGeom>
          <a:solidFill>
            <a:srgbClr val="7209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1" name="Freeform 3124"/>
          <p:cNvSpPr>
            <a:spLocks/>
          </p:cNvSpPr>
          <p:nvPr userDrawn="1"/>
        </p:nvSpPr>
        <p:spPr bwMode="auto">
          <a:xfrm>
            <a:off x="0" y="36629"/>
            <a:ext cx="99238" cy="88766"/>
          </a:xfrm>
          <a:custGeom>
            <a:avLst/>
            <a:gdLst>
              <a:gd name="T0" fmla="*/ 7 w 14"/>
              <a:gd name="T1" fmla="*/ 0 h 13"/>
              <a:gd name="T2" fmla="*/ 5 w 14"/>
              <a:gd name="T3" fmla="*/ 1 h 13"/>
              <a:gd name="T4" fmla="*/ 1 w 14"/>
              <a:gd name="T5" fmla="*/ 9 h 13"/>
              <a:gd name="T6" fmla="*/ 7 w 14"/>
              <a:gd name="T7" fmla="*/ 13 h 13"/>
              <a:gd name="T8" fmla="*/ 9 w 14"/>
              <a:gd name="T9" fmla="*/ 12 h 13"/>
              <a:gd name="T10" fmla="*/ 13 w 14"/>
              <a:gd name="T11" fmla="*/ 5 h 13"/>
              <a:gd name="T12" fmla="*/ 7 w 14"/>
              <a:gd name="T1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13">
                <a:moveTo>
                  <a:pt x="7" y="0"/>
                </a:moveTo>
                <a:cubicBezTo>
                  <a:pt x="6" y="0"/>
                  <a:pt x="6" y="0"/>
                  <a:pt x="5" y="1"/>
                </a:cubicBezTo>
                <a:cubicBezTo>
                  <a:pt x="2" y="2"/>
                  <a:pt x="0" y="6"/>
                  <a:pt x="1" y="9"/>
                </a:cubicBezTo>
                <a:cubicBezTo>
                  <a:pt x="2" y="11"/>
                  <a:pt x="5" y="13"/>
                  <a:pt x="7" y="13"/>
                </a:cubicBezTo>
                <a:cubicBezTo>
                  <a:pt x="8" y="13"/>
                  <a:pt x="9" y="13"/>
                  <a:pt x="9" y="12"/>
                </a:cubicBezTo>
                <a:cubicBezTo>
                  <a:pt x="12" y="11"/>
                  <a:pt x="14" y="8"/>
                  <a:pt x="13" y="5"/>
                </a:cubicBezTo>
                <a:cubicBezTo>
                  <a:pt x="12" y="2"/>
                  <a:pt x="10" y="0"/>
                  <a:pt x="7" y="0"/>
                </a:cubicBezTo>
              </a:path>
            </a:pathLst>
          </a:custGeom>
          <a:solidFill>
            <a:srgbClr val="AF282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2" name="Freeform 3125"/>
          <p:cNvSpPr>
            <a:spLocks/>
          </p:cNvSpPr>
          <p:nvPr userDrawn="1"/>
        </p:nvSpPr>
        <p:spPr bwMode="auto">
          <a:xfrm>
            <a:off x="0" y="36629"/>
            <a:ext cx="93224" cy="88768"/>
          </a:xfrm>
          <a:custGeom>
            <a:avLst/>
            <a:gdLst>
              <a:gd name="T0" fmla="*/ 7 w 13"/>
              <a:gd name="T1" fmla="*/ 0 h 13"/>
              <a:gd name="T2" fmla="*/ 5 w 13"/>
              <a:gd name="T3" fmla="*/ 1 h 13"/>
              <a:gd name="T4" fmla="*/ 1 w 13"/>
              <a:gd name="T5" fmla="*/ 9 h 13"/>
              <a:gd name="T6" fmla="*/ 7 w 13"/>
              <a:gd name="T7" fmla="*/ 13 h 13"/>
              <a:gd name="T8" fmla="*/ 7 w 13"/>
              <a:gd name="T9" fmla="*/ 13 h 13"/>
              <a:gd name="T10" fmla="*/ 9 w 13"/>
              <a:gd name="T11" fmla="*/ 11 h 13"/>
              <a:gd name="T12" fmla="*/ 11 w 13"/>
              <a:gd name="T13" fmla="*/ 11 h 13"/>
              <a:gd name="T14" fmla="*/ 13 w 13"/>
              <a:gd name="T15" fmla="*/ 9 h 13"/>
              <a:gd name="T16" fmla="*/ 11 w 13"/>
              <a:gd name="T17" fmla="*/ 2 h 13"/>
              <a:gd name="T18" fmla="*/ 7 w 13"/>
              <a:gd name="T19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" h="13">
                <a:moveTo>
                  <a:pt x="7" y="0"/>
                </a:moveTo>
                <a:cubicBezTo>
                  <a:pt x="6" y="0"/>
                  <a:pt x="5" y="1"/>
                  <a:pt x="5" y="1"/>
                </a:cubicBezTo>
                <a:cubicBezTo>
                  <a:pt x="1" y="2"/>
                  <a:pt x="0" y="6"/>
                  <a:pt x="1" y="9"/>
                </a:cubicBezTo>
                <a:cubicBezTo>
                  <a:pt x="2" y="11"/>
                  <a:pt x="4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8" y="12"/>
                  <a:pt x="8" y="12"/>
                  <a:pt x="9" y="11"/>
                </a:cubicBezTo>
                <a:cubicBezTo>
                  <a:pt x="10" y="11"/>
                  <a:pt x="11" y="11"/>
                  <a:pt x="11" y="11"/>
                </a:cubicBezTo>
                <a:cubicBezTo>
                  <a:pt x="12" y="10"/>
                  <a:pt x="12" y="9"/>
                  <a:pt x="13" y="9"/>
                </a:cubicBezTo>
                <a:cubicBezTo>
                  <a:pt x="11" y="7"/>
                  <a:pt x="11" y="4"/>
                  <a:pt x="11" y="2"/>
                </a:cubicBezTo>
                <a:cubicBezTo>
                  <a:pt x="10" y="1"/>
                  <a:pt x="8" y="0"/>
                  <a:pt x="7" y="0"/>
                </a:cubicBezTo>
              </a:path>
            </a:pathLst>
          </a:custGeom>
          <a:solidFill>
            <a:srgbClr val="C03E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3" name="Freeform 3126"/>
          <p:cNvSpPr>
            <a:spLocks/>
          </p:cNvSpPr>
          <p:nvPr userDrawn="1"/>
        </p:nvSpPr>
        <p:spPr bwMode="auto">
          <a:xfrm>
            <a:off x="0" y="36629"/>
            <a:ext cx="85468" cy="37375"/>
          </a:xfrm>
          <a:custGeom>
            <a:avLst/>
            <a:gdLst>
              <a:gd name="T0" fmla="*/ 4 w 4"/>
              <a:gd name="T1" fmla="*/ 0 h 2"/>
              <a:gd name="T2" fmla="*/ 2 w 4"/>
              <a:gd name="T3" fmla="*/ 0 h 2"/>
              <a:gd name="T4" fmla="*/ 0 w 4"/>
              <a:gd name="T5" fmla="*/ 2 h 2"/>
              <a:gd name="T6" fmla="*/ 2 w 4"/>
              <a:gd name="T7" fmla="*/ 1 h 2"/>
              <a:gd name="T8" fmla="*/ 4 w 4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2">
                <a:moveTo>
                  <a:pt x="4" y="0"/>
                </a:moveTo>
                <a:cubicBezTo>
                  <a:pt x="4" y="0"/>
                  <a:pt x="3" y="0"/>
                  <a:pt x="2" y="0"/>
                </a:cubicBezTo>
                <a:cubicBezTo>
                  <a:pt x="1" y="1"/>
                  <a:pt x="1" y="1"/>
                  <a:pt x="0" y="2"/>
                </a:cubicBezTo>
                <a:cubicBezTo>
                  <a:pt x="1" y="2"/>
                  <a:pt x="1" y="2"/>
                  <a:pt x="2" y="1"/>
                </a:cubicBezTo>
                <a:cubicBezTo>
                  <a:pt x="3" y="1"/>
                  <a:pt x="4" y="0"/>
                  <a:pt x="4" y="0"/>
                </a:cubicBezTo>
              </a:path>
            </a:pathLst>
          </a:custGeom>
          <a:solidFill>
            <a:srgbClr val="AD23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4" name="Freeform 3127"/>
          <p:cNvSpPr>
            <a:spLocks/>
          </p:cNvSpPr>
          <p:nvPr userDrawn="1"/>
        </p:nvSpPr>
        <p:spPr bwMode="auto">
          <a:xfrm>
            <a:off x="0" y="36629"/>
            <a:ext cx="37984" cy="127068"/>
          </a:xfrm>
          <a:custGeom>
            <a:avLst/>
            <a:gdLst>
              <a:gd name="T0" fmla="*/ 0 w 2"/>
              <a:gd name="T1" fmla="*/ 0 h 7"/>
              <a:gd name="T2" fmla="*/ 2 w 2"/>
              <a:gd name="T3" fmla="*/ 7 h 7"/>
              <a:gd name="T4" fmla="*/ 2 w 2"/>
              <a:gd name="T5" fmla="*/ 2 h 7"/>
              <a:gd name="T6" fmla="*/ 0 w 2"/>
              <a:gd name="T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7">
                <a:moveTo>
                  <a:pt x="0" y="0"/>
                </a:moveTo>
                <a:cubicBezTo>
                  <a:pt x="0" y="2"/>
                  <a:pt x="0" y="5"/>
                  <a:pt x="2" y="7"/>
                </a:cubicBezTo>
                <a:cubicBezTo>
                  <a:pt x="2" y="5"/>
                  <a:pt x="2" y="4"/>
                  <a:pt x="2" y="2"/>
                </a:cubicBezTo>
                <a:cubicBezTo>
                  <a:pt x="1" y="1"/>
                  <a:pt x="1" y="1"/>
                  <a:pt x="0" y="0"/>
                </a:cubicBezTo>
              </a:path>
            </a:pathLst>
          </a:custGeom>
          <a:solidFill>
            <a:srgbClr val="88121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5" name="Freeform 3128"/>
          <p:cNvSpPr>
            <a:spLocks/>
          </p:cNvSpPr>
          <p:nvPr userDrawn="1"/>
        </p:nvSpPr>
        <p:spPr bwMode="auto">
          <a:xfrm>
            <a:off x="0" y="36629"/>
            <a:ext cx="57137" cy="76931"/>
          </a:xfrm>
          <a:custGeom>
            <a:avLst/>
            <a:gdLst>
              <a:gd name="T0" fmla="*/ 3 w 8"/>
              <a:gd name="T1" fmla="*/ 0 h 11"/>
              <a:gd name="T2" fmla="*/ 1 w 8"/>
              <a:gd name="T3" fmla="*/ 7 h 11"/>
              <a:gd name="T4" fmla="*/ 7 w 8"/>
              <a:gd name="T5" fmla="*/ 11 h 11"/>
              <a:gd name="T6" fmla="*/ 8 w 8"/>
              <a:gd name="T7" fmla="*/ 11 h 11"/>
              <a:gd name="T8" fmla="*/ 7 w 8"/>
              <a:gd name="T9" fmla="*/ 11 h 11"/>
              <a:gd name="T10" fmla="*/ 3 w 8"/>
              <a:gd name="T11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11">
                <a:moveTo>
                  <a:pt x="3" y="0"/>
                </a:moveTo>
                <a:cubicBezTo>
                  <a:pt x="1" y="1"/>
                  <a:pt x="0" y="5"/>
                  <a:pt x="1" y="7"/>
                </a:cubicBezTo>
                <a:cubicBezTo>
                  <a:pt x="2" y="10"/>
                  <a:pt x="4" y="11"/>
                  <a:pt x="7" y="11"/>
                </a:cubicBezTo>
                <a:cubicBezTo>
                  <a:pt x="7" y="11"/>
                  <a:pt x="7" y="11"/>
                  <a:pt x="8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4" y="8"/>
                  <a:pt x="3" y="4"/>
                  <a:pt x="3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6" name="Freeform 3129"/>
          <p:cNvSpPr>
            <a:spLocks/>
          </p:cNvSpPr>
          <p:nvPr userDrawn="1"/>
        </p:nvSpPr>
        <p:spPr bwMode="auto">
          <a:xfrm>
            <a:off x="0" y="36629"/>
            <a:ext cx="78187" cy="82849"/>
          </a:xfrm>
          <a:custGeom>
            <a:avLst/>
            <a:gdLst>
              <a:gd name="T0" fmla="*/ 4 w 11"/>
              <a:gd name="T1" fmla="*/ 0 h 12"/>
              <a:gd name="T2" fmla="*/ 1 w 11"/>
              <a:gd name="T3" fmla="*/ 0 h 12"/>
              <a:gd name="T4" fmla="*/ 0 w 11"/>
              <a:gd name="T5" fmla="*/ 1 h 12"/>
              <a:gd name="T6" fmla="*/ 4 w 11"/>
              <a:gd name="T7" fmla="*/ 12 h 12"/>
              <a:gd name="T8" fmla="*/ 5 w 11"/>
              <a:gd name="T9" fmla="*/ 12 h 12"/>
              <a:gd name="T10" fmla="*/ 6 w 11"/>
              <a:gd name="T11" fmla="*/ 12 h 12"/>
              <a:gd name="T12" fmla="*/ 9 w 11"/>
              <a:gd name="T13" fmla="*/ 4 h 12"/>
              <a:gd name="T14" fmla="*/ 4 w 11"/>
              <a:gd name="T1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" h="12">
                <a:moveTo>
                  <a:pt x="4" y="0"/>
                </a:moveTo>
                <a:cubicBezTo>
                  <a:pt x="3" y="0"/>
                  <a:pt x="2" y="0"/>
                  <a:pt x="1" y="0"/>
                </a:cubicBezTo>
                <a:cubicBezTo>
                  <a:pt x="1" y="0"/>
                  <a:pt x="1" y="1"/>
                  <a:pt x="0" y="1"/>
                </a:cubicBezTo>
                <a:cubicBezTo>
                  <a:pt x="0" y="5"/>
                  <a:pt x="1" y="9"/>
                  <a:pt x="4" y="12"/>
                </a:cubicBezTo>
                <a:cubicBezTo>
                  <a:pt x="4" y="12"/>
                  <a:pt x="4" y="12"/>
                  <a:pt x="5" y="12"/>
                </a:cubicBezTo>
                <a:cubicBezTo>
                  <a:pt x="5" y="12"/>
                  <a:pt x="6" y="12"/>
                  <a:pt x="6" y="12"/>
                </a:cubicBezTo>
                <a:cubicBezTo>
                  <a:pt x="9" y="10"/>
                  <a:pt x="11" y="7"/>
                  <a:pt x="9" y="4"/>
                </a:cubicBezTo>
                <a:cubicBezTo>
                  <a:pt x="9" y="1"/>
                  <a:pt x="6" y="0"/>
                  <a:pt x="4" y="0"/>
                </a:cubicBezTo>
              </a:path>
            </a:pathLst>
          </a:custGeom>
          <a:solidFill>
            <a:srgbClr val="AD21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7" name="Freeform 3130"/>
          <p:cNvSpPr>
            <a:spLocks/>
          </p:cNvSpPr>
          <p:nvPr userDrawn="1"/>
        </p:nvSpPr>
        <p:spPr bwMode="auto">
          <a:xfrm>
            <a:off x="0" y="36629"/>
            <a:ext cx="113950" cy="37375"/>
          </a:xfrm>
          <a:custGeom>
            <a:avLst/>
            <a:gdLst>
              <a:gd name="T0" fmla="*/ 6 w 9"/>
              <a:gd name="T1" fmla="*/ 0 h 3"/>
              <a:gd name="T2" fmla="*/ 4 w 9"/>
              <a:gd name="T3" fmla="*/ 0 h 3"/>
              <a:gd name="T4" fmla="*/ 0 w 9"/>
              <a:gd name="T5" fmla="*/ 3 h 3"/>
              <a:gd name="T6" fmla="*/ 6 w 9"/>
              <a:gd name="T7" fmla="*/ 2 h 3"/>
              <a:gd name="T8" fmla="*/ 9 w 9"/>
              <a:gd name="T9" fmla="*/ 3 h 3"/>
              <a:gd name="T10" fmla="*/ 8 w 9"/>
              <a:gd name="T11" fmla="*/ 0 h 3"/>
              <a:gd name="T12" fmla="*/ 6 w 9"/>
              <a:gd name="T1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" h="3">
                <a:moveTo>
                  <a:pt x="6" y="0"/>
                </a:moveTo>
                <a:cubicBezTo>
                  <a:pt x="5" y="0"/>
                  <a:pt x="4" y="0"/>
                  <a:pt x="4" y="0"/>
                </a:cubicBezTo>
                <a:cubicBezTo>
                  <a:pt x="2" y="1"/>
                  <a:pt x="1" y="2"/>
                  <a:pt x="0" y="3"/>
                </a:cubicBezTo>
                <a:cubicBezTo>
                  <a:pt x="2" y="3"/>
                  <a:pt x="4" y="2"/>
                  <a:pt x="6" y="2"/>
                </a:cubicBezTo>
                <a:cubicBezTo>
                  <a:pt x="7" y="2"/>
                  <a:pt x="8" y="2"/>
                  <a:pt x="9" y="3"/>
                </a:cubicBezTo>
                <a:cubicBezTo>
                  <a:pt x="9" y="2"/>
                  <a:pt x="8" y="1"/>
                  <a:pt x="8" y="0"/>
                </a:cubicBezTo>
                <a:cubicBezTo>
                  <a:pt x="7" y="0"/>
                  <a:pt x="6" y="0"/>
                  <a:pt x="6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8" name="Freeform 3131"/>
          <p:cNvSpPr>
            <a:spLocks/>
          </p:cNvSpPr>
          <p:nvPr userDrawn="1"/>
        </p:nvSpPr>
        <p:spPr bwMode="auto">
          <a:xfrm>
            <a:off x="0" y="36629"/>
            <a:ext cx="93224" cy="71014"/>
          </a:xfrm>
          <a:custGeom>
            <a:avLst/>
            <a:gdLst>
              <a:gd name="T0" fmla="*/ 7 w 13"/>
              <a:gd name="T1" fmla="*/ 0 h 10"/>
              <a:gd name="T2" fmla="*/ 1 w 13"/>
              <a:gd name="T3" fmla="*/ 1 h 10"/>
              <a:gd name="T4" fmla="*/ 1 w 13"/>
              <a:gd name="T5" fmla="*/ 6 h 10"/>
              <a:gd name="T6" fmla="*/ 7 w 13"/>
              <a:gd name="T7" fmla="*/ 10 h 10"/>
              <a:gd name="T8" fmla="*/ 9 w 13"/>
              <a:gd name="T9" fmla="*/ 9 h 10"/>
              <a:gd name="T10" fmla="*/ 12 w 13"/>
              <a:gd name="T11" fmla="*/ 2 h 10"/>
              <a:gd name="T12" fmla="*/ 10 w 13"/>
              <a:gd name="T13" fmla="*/ 1 h 10"/>
              <a:gd name="T14" fmla="*/ 10 w 13"/>
              <a:gd name="T15" fmla="*/ 1 h 10"/>
              <a:gd name="T16" fmla="*/ 7 w 13"/>
              <a:gd name="T1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3" h="10">
                <a:moveTo>
                  <a:pt x="7" y="0"/>
                </a:moveTo>
                <a:cubicBezTo>
                  <a:pt x="5" y="0"/>
                  <a:pt x="3" y="1"/>
                  <a:pt x="1" y="1"/>
                </a:cubicBezTo>
                <a:cubicBezTo>
                  <a:pt x="1" y="3"/>
                  <a:pt x="0" y="4"/>
                  <a:pt x="1" y="6"/>
                </a:cubicBezTo>
                <a:cubicBezTo>
                  <a:pt x="2" y="8"/>
                  <a:pt x="4" y="10"/>
                  <a:pt x="7" y="10"/>
                </a:cubicBezTo>
                <a:cubicBezTo>
                  <a:pt x="7" y="10"/>
                  <a:pt x="8" y="10"/>
                  <a:pt x="9" y="9"/>
                </a:cubicBezTo>
                <a:cubicBezTo>
                  <a:pt x="12" y="8"/>
                  <a:pt x="13" y="5"/>
                  <a:pt x="12" y="2"/>
                </a:cubicBezTo>
                <a:cubicBezTo>
                  <a:pt x="12" y="2"/>
                  <a:pt x="11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9" y="0"/>
                  <a:pt x="8" y="0"/>
                  <a:pt x="7" y="0"/>
                </a:cubicBezTo>
              </a:path>
            </a:pathLst>
          </a:custGeom>
          <a:solidFill>
            <a:srgbClr val="AF282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9" name="Freeform 3132"/>
          <p:cNvSpPr>
            <a:spLocks/>
          </p:cNvSpPr>
          <p:nvPr userDrawn="1"/>
        </p:nvSpPr>
        <p:spPr bwMode="auto">
          <a:xfrm>
            <a:off x="0" y="36629"/>
            <a:ext cx="43409" cy="37375"/>
          </a:xfrm>
          <a:custGeom>
            <a:avLst/>
            <a:gdLst>
              <a:gd name="T0" fmla="*/ 0 w 3"/>
              <a:gd name="T1" fmla="*/ 0 h 3"/>
              <a:gd name="T2" fmla="*/ 1 w 3"/>
              <a:gd name="T3" fmla="*/ 3 h 3"/>
              <a:gd name="T4" fmla="*/ 3 w 3"/>
              <a:gd name="T5" fmla="*/ 3 h 3"/>
              <a:gd name="T6" fmla="*/ 0 w 3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0" y="0"/>
                </a:moveTo>
                <a:cubicBezTo>
                  <a:pt x="0" y="1"/>
                  <a:pt x="1" y="2"/>
                  <a:pt x="1" y="3"/>
                </a:cubicBezTo>
                <a:cubicBezTo>
                  <a:pt x="2" y="3"/>
                  <a:pt x="2" y="3"/>
                  <a:pt x="3" y="3"/>
                </a:cubicBezTo>
                <a:cubicBezTo>
                  <a:pt x="2" y="2"/>
                  <a:pt x="1" y="1"/>
                  <a:pt x="0" y="0"/>
                </a:cubicBezTo>
              </a:path>
            </a:pathLst>
          </a:custGeom>
          <a:solidFill>
            <a:srgbClr val="AD21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0" name="Freeform 3133"/>
          <p:cNvSpPr>
            <a:spLocks/>
          </p:cNvSpPr>
          <p:nvPr userDrawn="1"/>
        </p:nvSpPr>
        <p:spPr bwMode="auto">
          <a:xfrm>
            <a:off x="0" y="36629"/>
            <a:ext cx="94968" cy="37375"/>
          </a:xfrm>
          <a:custGeom>
            <a:avLst/>
            <a:gdLst>
              <a:gd name="T0" fmla="*/ 0 w 2"/>
              <a:gd name="T1" fmla="*/ 0 h 1"/>
              <a:gd name="T2" fmla="*/ 0 w 2"/>
              <a:gd name="T3" fmla="*/ 0 h 1"/>
              <a:gd name="T4" fmla="*/ 2 w 2"/>
              <a:gd name="T5" fmla="*/ 1 h 1"/>
              <a:gd name="T6" fmla="*/ 2 w 2"/>
              <a:gd name="T7" fmla="*/ 1 h 1"/>
              <a:gd name="T8" fmla="*/ 2 w 2"/>
              <a:gd name="T9" fmla="*/ 0 h 1"/>
              <a:gd name="T10" fmla="*/ 0 w 2"/>
              <a:gd name="T1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rgbClr val="9D131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1" name="Freeform 3134"/>
          <p:cNvSpPr>
            <a:spLocks/>
          </p:cNvSpPr>
          <p:nvPr userDrawn="1"/>
        </p:nvSpPr>
        <p:spPr bwMode="auto">
          <a:xfrm>
            <a:off x="0" y="36629"/>
            <a:ext cx="45109" cy="76931"/>
          </a:xfrm>
          <a:custGeom>
            <a:avLst/>
            <a:gdLst>
              <a:gd name="T0" fmla="*/ 0 w 6"/>
              <a:gd name="T1" fmla="*/ 0 h 11"/>
              <a:gd name="T2" fmla="*/ 0 w 6"/>
              <a:gd name="T3" fmla="*/ 0 h 11"/>
              <a:gd name="T4" fmla="*/ 1 w 6"/>
              <a:gd name="T5" fmla="*/ 8 h 11"/>
              <a:gd name="T6" fmla="*/ 1 w 6"/>
              <a:gd name="T7" fmla="*/ 11 h 11"/>
              <a:gd name="T8" fmla="*/ 2 w 6"/>
              <a:gd name="T9" fmla="*/ 11 h 11"/>
              <a:gd name="T10" fmla="*/ 5 w 6"/>
              <a:gd name="T11" fmla="*/ 4 h 11"/>
              <a:gd name="T12" fmla="*/ 0 w 6"/>
              <a:gd name="T1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1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3"/>
                  <a:pt x="1" y="5"/>
                  <a:pt x="1" y="8"/>
                </a:cubicBezTo>
                <a:cubicBezTo>
                  <a:pt x="1" y="9"/>
                  <a:pt x="1" y="10"/>
                  <a:pt x="1" y="11"/>
                </a:cubicBezTo>
                <a:cubicBezTo>
                  <a:pt x="1" y="11"/>
                  <a:pt x="2" y="11"/>
                  <a:pt x="2" y="11"/>
                </a:cubicBezTo>
                <a:cubicBezTo>
                  <a:pt x="5" y="10"/>
                  <a:pt x="6" y="7"/>
                  <a:pt x="5" y="4"/>
                </a:cubicBezTo>
                <a:cubicBezTo>
                  <a:pt x="4" y="1"/>
                  <a:pt x="2" y="0"/>
                  <a:pt x="0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2" name="Freeform 3135"/>
          <p:cNvSpPr>
            <a:spLocks/>
          </p:cNvSpPr>
          <p:nvPr userDrawn="1"/>
        </p:nvSpPr>
        <p:spPr bwMode="auto">
          <a:xfrm>
            <a:off x="0" y="36629"/>
            <a:ext cx="51123" cy="76931"/>
          </a:xfrm>
          <a:custGeom>
            <a:avLst/>
            <a:gdLst>
              <a:gd name="T0" fmla="*/ 6 w 7"/>
              <a:gd name="T1" fmla="*/ 0 h 11"/>
              <a:gd name="T2" fmla="*/ 1 w 7"/>
              <a:gd name="T3" fmla="*/ 3 h 11"/>
              <a:gd name="T4" fmla="*/ 1 w 7"/>
              <a:gd name="T5" fmla="*/ 8 h 11"/>
              <a:gd name="T6" fmla="*/ 6 w 7"/>
              <a:gd name="T7" fmla="*/ 11 h 11"/>
              <a:gd name="T8" fmla="*/ 7 w 7"/>
              <a:gd name="T9" fmla="*/ 11 h 11"/>
              <a:gd name="T10" fmla="*/ 7 w 7"/>
              <a:gd name="T11" fmla="*/ 8 h 11"/>
              <a:gd name="T12" fmla="*/ 6 w 7"/>
              <a:gd name="T1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11">
                <a:moveTo>
                  <a:pt x="6" y="0"/>
                </a:moveTo>
                <a:cubicBezTo>
                  <a:pt x="5" y="1"/>
                  <a:pt x="3" y="2"/>
                  <a:pt x="1" y="3"/>
                </a:cubicBezTo>
                <a:cubicBezTo>
                  <a:pt x="0" y="4"/>
                  <a:pt x="0" y="6"/>
                  <a:pt x="1" y="8"/>
                </a:cubicBezTo>
                <a:cubicBezTo>
                  <a:pt x="1" y="10"/>
                  <a:pt x="4" y="11"/>
                  <a:pt x="6" y="11"/>
                </a:cubicBezTo>
                <a:cubicBezTo>
                  <a:pt x="6" y="11"/>
                  <a:pt x="7" y="11"/>
                  <a:pt x="7" y="11"/>
                </a:cubicBezTo>
                <a:cubicBezTo>
                  <a:pt x="7" y="10"/>
                  <a:pt x="7" y="9"/>
                  <a:pt x="7" y="8"/>
                </a:cubicBezTo>
                <a:cubicBezTo>
                  <a:pt x="7" y="5"/>
                  <a:pt x="7" y="3"/>
                  <a:pt x="6" y="0"/>
                </a:cubicBezTo>
              </a:path>
            </a:pathLst>
          </a:custGeom>
          <a:solidFill>
            <a:srgbClr val="C03E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3" name="Oval 3136"/>
          <p:cNvSpPr>
            <a:spLocks noChangeArrowheads="1"/>
          </p:cNvSpPr>
          <p:nvPr userDrawn="1"/>
        </p:nvSpPr>
        <p:spPr bwMode="auto">
          <a:xfrm>
            <a:off x="0" y="36629"/>
            <a:ext cx="37984" cy="37375"/>
          </a:xfrm>
          <a:prstGeom prst="ellipse">
            <a:avLst/>
          </a:prstGeom>
          <a:solidFill>
            <a:srgbClr val="7209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4" name="Freeform 3137"/>
          <p:cNvSpPr>
            <a:spLocks/>
          </p:cNvSpPr>
          <p:nvPr userDrawn="1"/>
        </p:nvSpPr>
        <p:spPr bwMode="auto">
          <a:xfrm>
            <a:off x="0" y="36629"/>
            <a:ext cx="65114" cy="37375"/>
          </a:xfrm>
          <a:custGeom>
            <a:avLst/>
            <a:gdLst>
              <a:gd name="T0" fmla="*/ 5 w 5"/>
              <a:gd name="T1" fmla="*/ 0 h 3"/>
              <a:gd name="T2" fmla="*/ 3 w 5"/>
              <a:gd name="T3" fmla="*/ 0 h 3"/>
              <a:gd name="T4" fmla="*/ 0 w 5"/>
              <a:gd name="T5" fmla="*/ 3 h 3"/>
              <a:gd name="T6" fmla="*/ 5 w 5"/>
              <a:gd name="T7" fmla="*/ 0 h 3"/>
              <a:gd name="T8" fmla="*/ 5 w 5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3">
                <a:moveTo>
                  <a:pt x="5" y="0"/>
                </a:moveTo>
                <a:cubicBezTo>
                  <a:pt x="4" y="0"/>
                  <a:pt x="3" y="0"/>
                  <a:pt x="3" y="0"/>
                </a:cubicBezTo>
                <a:cubicBezTo>
                  <a:pt x="1" y="1"/>
                  <a:pt x="0" y="2"/>
                  <a:pt x="0" y="3"/>
                </a:cubicBezTo>
                <a:cubicBezTo>
                  <a:pt x="2" y="2"/>
                  <a:pt x="4" y="1"/>
                  <a:pt x="5" y="0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rgbClr val="72080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5" name="Freeform 3138"/>
          <p:cNvSpPr>
            <a:spLocks/>
          </p:cNvSpPr>
          <p:nvPr userDrawn="1"/>
        </p:nvSpPr>
        <p:spPr bwMode="auto">
          <a:xfrm>
            <a:off x="0" y="36629"/>
            <a:ext cx="87209" cy="76931"/>
          </a:xfrm>
          <a:custGeom>
            <a:avLst/>
            <a:gdLst>
              <a:gd name="T0" fmla="*/ 6 w 12"/>
              <a:gd name="T1" fmla="*/ 0 h 11"/>
              <a:gd name="T2" fmla="*/ 4 w 12"/>
              <a:gd name="T3" fmla="*/ 0 h 11"/>
              <a:gd name="T4" fmla="*/ 1 w 12"/>
              <a:gd name="T5" fmla="*/ 8 h 11"/>
              <a:gd name="T6" fmla="*/ 6 w 12"/>
              <a:gd name="T7" fmla="*/ 11 h 11"/>
              <a:gd name="T8" fmla="*/ 9 w 12"/>
              <a:gd name="T9" fmla="*/ 10 h 11"/>
              <a:gd name="T10" fmla="*/ 11 w 12"/>
              <a:gd name="T11" fmla="*/ 3 h 11"/>
              <a:gd name="T12" fmla="*/ 6 w 12"/>
              <a:gd name="T1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1">
                <a:moveTo>
                  <a:pt x="6" y="0"/>
                </a:moveTo>
                <a:cubicBezTo>
                  <a:pt x="5" y="0"/>
                  <a:pt x="4" y="0"/>
                  <a:pt x="4" y="0"/>
                </a:cubicBezTo>
                <a:cubicBezTo>
                  <a:pt x="1" y="2"/>
                  <a:pt x="0" y="5"/>
                  <a:pt x="1" y="8"/>
                </a:cubicBezTo>
                <a:cubicBezTo>
                  <a:pt x="2" y="10"/>
                  <a:pt x="4" y="11"/>
                  <a:pt x="6" y="11"/>
                </a:cubicBezTo>
                <a:cubicBezTo>
                  <a:pt x="7" y="11"/>
                  <a:pt x="8" y="11"/>
                  <a:pt x="9" y="10"/>
                </a:cubicBezTo>
                <a:cubicBezTo>
                  <a:pt x="11" y="9"/>
                  <a:pt x="12" y="6"/>
                  <a:pt x="11" y="3"/>
                </a:cubicBezTo>
                <a:cubicBezTo>
                  <a:pt x="10" y="1"/>
                  <a:pt x="8" y="0"/>
                  <a:pt x="6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6" name="Freeform 3139"/>
          <p:cNvSpPr>
            <a:spLocks/>
          </p:cNvSpPr>
          <p:nvPr userDrawn="1"/>
        </p:nvSpPr>
        <p:spPr bwMode="auto">
          <a:xfrm>
            <a:off x="0" y="36629"/>
            <a:ext cx="60143" cy="37375"/>
          </a:xfrm>
          <a:custGeom>
            <a:avLst/>
            <a:gdLst>
              <a:gd name="T0" fmla="*/ 2 w 8"/>
              <a:gd name="T1" fmla="*/ 0 h 5"/>
              <a:gd name="T2" fmla="*/ 0 w 8"/>
              <a:gd name="T3" fmla="*/ 0 h 5"/>
              <a:gd name="T4" fmla="*/ 0 w 8"/>
              <a:gd name="T5" fmla="*/ 0 h 5"/>
              <a:gd name="T6" fmla="*/ 6 w 8"/>
              <a:gd name="T7" fmla="*/ 4 h 5"/>
              <a:gd name="T8" fmla="*/ 8 w 8"/>
              <a:gd name="T9" fmla="*/ 5 h 5"/>
              <a:gd name="T10" fmla="*/ 7 w 8"/>
              <a:gd name="T11" fmla="*/ 3 h 5"/>
              <a:gd name="T12" fmla="*/ 2 w 8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5">
                <a:moveTo>
                  <a:pt x="2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1"/>
                  <a:pt x="4" y="2"/>
                  <a:pt x="6" y="4"/>
                </a:cubicBezTo>
                <a:cubicBezTo>
                  <a:pt x="7" y="4"/>
                  <a:pt x="7" y="5"/>
                  <a:pt x="8" y="5"/>
                </a:cubicBezTo>
                <a:cubicBezTo>
                  <a:pt x="8" y="5"/>
                  <a:pt x="7" y="4"/>
                  <a:pt x="7" y="3"/>
                </a:cubicBezTo>
                <a:cubicBezTo>
                  <a:pt x="6" y="1"/>
                  <a:pt x="4" y="0"/>
                  <a:pt x="2" y="0"/>
                </a:cubicBezTo>
              </a:path>
            </a:pathLst>
          </a:custGeom>
          <a:solidFill>
            <a:srgbClr val="C03E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7" name="Freeform 3140"/>
          <p:cNvSpPr>
            <a:spLocks/>
          </p:cNvSpPr>
          <p:nvPr userDrawn="1"/>
        </p:nvSpPr>
        <p:spPr bwMode="auto">
          <a:xfrm>
            <a:off x="0" y="36629"/>
            <a:ext cx="42101" cy="47342"/>
          </a:xfrm>
          <a:custGeom>
            <a:avLst/>
            <a:gdLst>
              <a:gd name="T0" fmla="*/ 1 w 6"/>
              <a:gd name="T1" fmla="*/ 0 h 7"/>
              <a:gd name="T2" fmla="*/ 1 w 6"/>
              <a:gd name="T3" fmla="*/ 3 h 7"/>
              <a:gd name="T4" fmla="*/ 6 w 6"/>
              <a:gd name="T5" fmla="*/ 7 h 7"/>
              <a:gd name="T6" fmla="*/ 6 w 6"/>
              <a:gd name="T7" fmla="*/ 7 h 7"/>
              <a:gd name="T8" fmla="*/ 1 w 6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7">
                <a:moveTo>
                  <a:pt x="1" y="0"/>
                </a:moveTo>
                <a:cubicBezTo>
                  <a:pt x="0" y="1"/>
                  <a:pt x="0" y="2"/>
                  <a:pt x="1" y="3"/>
                </a:cubicBezTo>
                <a:cubicBezTo>
                  <a:pt x="2" y="5"/>
                  <a:pt x="4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4" y="5"/>
                  <a:pt x="2" y="2"/>
                  <a:pt x="1" y="0"/>
                </a:cubicBezTo>
              </a:path>
            </a:pathLst>
          </a:custGeom>
          <a:solidFill>
            <a:srgbClr val="AD21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8" name="Freeform 3141"/>
          <p:cNvSpPr>
            <a:spLocks/>
          </p:cNvSpPr>
          <p:nvPr userDrawn="1"/>
        </p:nvSpPr>
        <p:spPr bwMode="auto">
          <a:xfrm>
            <a:off x="0" y="36629"/>
            <a:ext cx="78187" cy="76932"/>
          </a:xfrm>
          <a:custGeom>
            <a:avLst/>
            <a:gdLst>
              <a:gd name="T0" fmla="*/ 3 w 11"/>
              <a:gd name="T1" fmla="*/ 0 h 11"/>
              <a:gd name="T2" fmla="*/ 0 w 11"/>
              <a:gd name="T3" fmla="*/ 4 h 11"/>
              <a:gd name="T4" fmla="*/ 5 w 11"/>
              <a:gd name="T5" fmla="*/ 11 h 11"/>
              <a:gd name="T6" fmla="*/ 7 w 11"/>
              <a:gd name="T7" fmla="*/ 10 h 11"/>
              <a:gd name="T8" fmla="*/ 11 w 11"/>
              <a:gd name="T9" fmla="*/ 5 h 11"/>
              <a:gd name="T10" fmla="*/ 9 w 11"/>
              <a:gd name="T11" fmla="*/ 4 h 11"/>
              <a:gd name="T12" fmla="*/ 3 w 11"/>
              <a:gd name="T1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11">
                <a:moveTo>
                  <a:pt x="3" y="0"/>
                </a:moveTo>
                <a:cubicBezTo>
                  <a:pt x="1" y="1"/>
                  <a:pt x="0" y="2"/>
                  <a:pt x="0" y="4"/>
                </a:cubicBezTo>
                <a:cubicBezTo>
                  <a:pt x="1" y="6"/>
                  <a:pt x="3" y="9"/>
                  <a:pt x="5" y="11"/>
                </a:cubicBezTo>
                <a:cubicBezTo>
                  <a:pt x="6" y="11"/>
                  <a:pt x="6" y="11"/>
                  <a:pt x="7" y="10"/>
                </a:cubicBezTo>
                <a:cubicBezTo>
                  <a:pt x="9" y="10"/>
                  <a:pt x="10" y="8"/>
                  <a:pt x="11" y="5"/>
                </a:cubicBezTo>
                <a:cubicBezTo>
                  <a:pt x="10" y="5"/>
                  <a:pt x="10" y="4"/>
                  <a:pt x="9" y="4"/>
                </a:cubicBezTo>
                <a:cubicBezTo>
                  <a:pt x="7" y="2"/>
                  <a:pt x="5" y="1"/>
                  <a:pt x="3" y="0"/>
                </a:cubicBezTo>
              </a:path>
            </a:pathLst>
          </a:custGeom>
          <a:solidFill>
            <a:srgbClr val="AC1D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9" name="Freeform 3142"/>
          <p:cNvSpPr>
            <a:spLocks/>
          </p:cNvSpPr>
          <p:nvPr userDrawn="1"/>
        </p:nvSpPr>
        <p:spPr bwMode="auto">
          <a:xfrm>
            <a:off x="0" y="36629"/>
            <a:ext cx="63152" cy="47342"/>
          </a:xfrm>
          <a:custGeom>
            <a:avLst/>
            <a:gdLst>
              <a:gd name="T0" fmla="*/ 6 w 9"/>
              <a:gd name="T1" fmla="*/ 0 h 7"/>
              <a:gd name="T2" fmla="*/ 4 w 9"/>
              <a:gd name="T3" fmla="*/ 0 h 7"/>
              <a:gd name="T4" fmla="*/ 1 w 9"/>
              <a:gd name="T5" fmla="*/ 7 h 7"/>
              <a:gd name="T6" fmla="*/ 3 w 9"/>
              <a:gd name="T7" fmla="*/ 4 h 7"/>
              <a:gd name="T8" fmla="*/ 9 w 9"/>
              <a:gd name="T9" fmla="*/ 1 h 7"/>
              <a:gd name="T10" fmla="*/ 6 w 9"/>
              <a:gd name="T1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" h="7">
                <a:moveTo>
                  <a:pt x="6" y="0"/>
                </a:moveTo>
                <a:cubicBezTo>
                  <a:pt x="5" y="0"/>
                  <a:pt x="5" y="0"/>
                  <a:pt x="4" y="0"/>
                </a:cubicBezTo>
                <a:cubicBezTo>
                  <a:pt x="2" y="1"/>
                  <a:pt x="0" y="4"/>
                  <a:pt x="1" y="7"/>
                </a:cubicBezTo>
                <a:cubicBezTo>
                  <a:pt x="2" y="6"/>
                  <a:pt x="2" y="5"/>
                  <a:pt x="3" y="4"/>
                </a:cubicBezTo>
                <a:cubicBezTo>
                  <a:pt x="5" y="2"/>
                  <a:pt x="7" y="1"/>
                  <a:pt x="9" y="1"/>
                </a:cubicBezTo>
                <a:cubicBezTo>
                  <a:pt x="9" y="0"/>
                  <a:pt x="7" y="0"/>
                  <a:pt x="6" y="0"/>
                </a:cubicBezTo>
              </a:path>
            </a:pathLst>
          </a:custGeom>
          <a:solidFill>
            <a:srgbClr val="AD23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0" name="Freeform 3143"/>
          <p:cNvSpPr>
            <a:spLocks/>
          </p:cNvSpPr>
          <p:nvPr userDrawn="1"/>
        </p:nvSpPr>
        <p:spPr bwMode="auto">
          <a:xfrm>
            <a:off x="0" y="36629"/>
            <a:ext cx="151922" cy="37375"/>
          </a:xfrm>
          <a:custGeom>
            <a:avLst/>
            <a:gdLst>
              <a:gd name="T0" fmla="*/ 5 w 5"/>
              <a:gd name="T1" fmla="*/ 0 h 1"/>
              <a:gd name="T2" fmla="*/ 1 w 5"/>
              <a:gd name="T3" fmla="*/ 1 h 1"/>
              <a:gd name="T4" fmla="*/ 0 w 5"/>
              <a:gd name="T5" fmla="*/ 1 h 1"/>
              <a:gd name="T6" fmla="*/ 2 w 5"/>
              <a:gd name="T7" fmla="*/ 1 h 1"/>
              <a:gd name="T8" fmla="*/ 4 w 5"/>
              <a:gd name="T9" fmla="*/ 1 h 1"/>
              <a:gd name="T10" fmla="*/ 5 w 5"/>
              <a:gd name="T1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1">
                <a:moveTo>
                  <a:pt x="5" y="0"/>
                </a:moveTo>
                <a:cubicBezTo>
                  <a:pt x="4" y="1"/>
                  <a:pt x="2" y="1"/>
                  <a:pt x="1" y="1"/>
                </a:cubicBezTo>
                <a:cubicBezTo>
                  <a:pt x="1" y="1"/>
                  <a:pt x="0" y="1"/>
                  <a:pt x="0" y="1"/>
                </a:cubicBezTo>
                <a:cubicBezTo>
                  <a:pt x="1" y="1"/>
                  <a:pt x="2" y="1"/>
                  <a:pt x="2" y="1"/>
                </a:cubicBezTo>
                <a:cubicBezTo>
                  <a:pt x="3" y="1"/>
                  <a:pt x="3" y="1"/>
                  <a:pt x="4" y="1"/>
                </a:cubicBezTo>
                <a:cubicBezTo>
                  <a:pt x="4" y="1"/>
                  <a:pt x="5" y="1"/>
                  <a:pt x="5" y="0"/>
                </a:cubicBezTo>
              </a:path>
            </a:pathLst>
          </a:custGeom>
          <a:solidFill>
            <a:srgbClr val="AC1D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1" name="Freeform 3144"/>
          <p:cNvSpPr>
            <a:spLocks/>
          </p:cNvSpPr>
          <p:nvPr userDrawn="1"/>
        </p:nvSpPr>
        <p:spPr bwMode="auto">
          <a:xfrm>
            <a:off x="0" y="36629"/>
            <a:ext cx="78187" cy="65097"/>
          </a:xfrm>
          <a:custGeom>
            <a:avLst/>
            <a:gdLst>
              <a:gd name="T0" fmla="*/ 8 w 11"/>
              <a:gd name="T1" fmla="*/ 0 h 9"/>
              <a:gd name="T2" fmla="*/ 2 w 11"/>
              <a:gd name="T3" fmla="*/ 3 h 9"/>
              <a:gd name="T4" fmla="*/ 0 w 11"/>
              <a:gd name="T5" fmla="*/ 6 h 9"/>
              <a:gd name="T6" fmla="*/ 0 w 11"/>
              <a:gd name="T7" fmla="*/ 6 h 9"/>
              <a:gd name="T8" fmla="*/ 3 w 11"/>
              <a:gd name="T9" fmla="*/ 9 h 9"/>
              <a:gd name="T10" fmla="*/ 4 w 11"/>
              <a:gd name="T11" fmla="*/ 9 h 9"/>
              <a:gd name="T12" fmla="*/ 8 w 11"/>
              <a:gd name="T13" fmla="*/ 8 h 9"/>
              <a:gd name="T14" fmla="*/ 10 w 11"/>
              <a:gd name="T15" fmla="*/ 2 h 9"/>
              <a:gd name="T16" fmla="*/ 8 w 11"/>
              <a:gd name="T1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" h="9">
                <a:moveTo>
                  <a:pt x="8" y="0"/>
                </a:moveTo>
                <a:cubicBezTo>
                  <a:pt x="6" y="0"/>
                  <a:pt x="4" y="1"/>
                  <a:pt x="2" y="3"/>
                </a:cubicBezTo>
                <a:cubicBezTo>
                  <a:pt x="1" y="4"/>
                  <a:pt x="1" y="5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1" y="8"/>
                  <a:pt x="2" y="9"/>
                  <a:pt x="3" y="9"/>
                </a:cubicBezTo>
                <a:cubicBezTo>
                  <a:pt x="3" y="9"/>
                  <a:pt x="4" y="9"/>
                  <a:pt x="4" y="9"/>
                </a:cubicBezTo>
                <a:cubicBezTo>
                  <a:pt x="5" y="9"/>
                  <a:pt x="7" y="9"/>
                  <a:pt x="8" y="8"/>
                </a:cubicBezTo>
                <a:cubicBezTo>
                  <a:pt x="10" y="7"/>
                  <a:pt x="11" y="4"/>
                  <a:pt x="10" y="2"/>
                </a:cubicBezTo>
                <a:cubicBezTo>
                  <a:pt x="10" y="1"/>
                  <a:pt x="9" y="0"/>
                  <a:pt x="8" y="0"/>
                </a:cubicBezTo>
              </a:path>
            </a:pathLst>
          </a:custGeom>
          <a:solidFill>
            <a:srgbClr val="9C101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2" name="Freeform 3145"/>
          <p:cNvSpPr>
            <a:spLocks/>
          </p:cNvSpPr>
          <p:nvPr userDrawn="1"/>
        </p:nvSpPr>
        <p:spPr bwMode="auto">
          <a:xfrm>
            <a:off x="0" y="36629"/>
            <a:ext cx="84202" cy="76932"/>
          </a:xfrm>
          <a:custGeom>
            <a:avLst/>
            <a:gdLst>
              <a:gd name="T0" fmla="*/ 6 w 12"/>
              <a:gd name="T1" fmla="*/ 0 h 11"/>
              <a:gd name="T2" fmla="*/ 4 w 12"/>
              <a:gd name="T3" fmla="*/ 1 h 11"/>
              <a:gd name="T4" fmla="*/ 1 w 12"/>
              <a:gd name="T5" fmla="*/ 8 h 11"/>
              <a:gd name="T6" fmla="*/ 6 w 12"/>
              <a:gd name="T7" fmla="*/ 11 h 11"/>
              <a:gd name="T8" fmla="*/ 8 w 12"/>
              <a:gd name="T9" fmla="*/ 11 h 11"/>
              <a:gd name="T10" fmla="*/ 11 w 12"/>
              <a:gd name="T11" fmla="*/ 3 h 11"/>
              <a:gd name="T12" fmla="*/ 6 w 12"/>
              <a:gd name="T1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1">
                <a:moveTo>
                  <a:pt x="6" y="0"/>
                </a:moveTo>
                <a:cubicBezTo>
                  <a:pt x="5" y="0"/>
                  <a:pt x="4" y="0"/>
                  <a:pt x="4" y="1"/>
                </a:cubicBezTo>
                <a:cubicBezTo>
                  <a:pt x="1" y="2"/>
                  <a:pt x="0" y="5"/>
                  <a:pt x="1" y="8"/>
                </a:cubicBezTo>
                <a:cubicBezTo>
                  <a:pt x="2" y="10"/>
                  <a:pt x="4" y="11"/>
                  <a:pt x="6" y="11"/>
                </a:cubicBezTo>
                <a:cubicBezTo>
                  <a:pt x="6" y="11"/>
                  <a:pt x="7" y="11"/>
                  <a:pt x="8" y="11"/>
                </a:cubicBezTo>
                <a:cubicBezTo>
                  <a:pt x="11" y="9"/>
                  <a:pt x="12" y="6"/>
                  <a:pt x="11" y="3"/>
                </a:cubicBezTo>
                <a:cubicBezTo>
                  <a:pt x="10" y="1"/>
                  <a:pt x="8" y="0"/>
                  <a:pt x="6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3" name="Freeform 3146"/>
          <p:cNvSpPr>
            <a:spLocks/>
          </p:cNvSpPr>
          <p:nvPr userDrawn="1"/>
        </p:nvSpPr>
        <p:spPr bwMode="auto">
          <a:xfrm>
            <a:off x="0" y="36629"/>
            <a:ext cx="78187" cy="71014"/>
          </a:xfrm>
          <a:custGeom>
            <a:avLst/>
            <a:gdLst>
              <a:gd name="T0" fmla="*/ 5 w 11"/>
              <a:gd name="T1" fmla="*/ 0 h 10"/>
              <a:gd name="T2" fmla="*/ 2 w 11"/>
              <a:gd name="T3" fmla="*/ 0 h 10"/>
              <a:gd name="T4" fmla="*/ 2 w 11"/>
              <a:gd name="T5" fmla="*/ 0 h 10"/>
              <a:gd name="T6" fmla="*/ 0 w 11"/>
              <a:gd name="T7" fmla="*/ 7 h 10"/>
              <a:gd name="T8" fmla="*/ 0 w 11"/>
              <a:gd name="T9" fmla="*/ 7 h 10"/>
              <a:gd name="T10" fmla="*/ 5 w 11"/>
              <a:gd name="T11" fmla="*/ 10 h 10"/>
              <a:gd name="T12" fmla="*/ 7 w 11"/>
              <a:gd name="T13" fmla="*/ 10 h 10"/>
              <a:gd name="T14" fmla="*/ 10 w 11"/>
              <a:gd name="T15" fmla="*/ 3 h 10"/>
              <a:gd name="T16" fmla="*/ 5 w 11"/>
              <a:gd name="T1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" h="10">
                <a:moveTo>
                  <a:pt x="5" y="0"/>
                </a:moveTo>
                <a:cubicBezTo>
                  <a:pt x="4" y="0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3"/>
                  <a:pt x="1" y="5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1" y="9"/>
                  <a:pt x="3" y="10"/>
                  <a:pt x="5" y="10"/>
                </a:cubicBezTo>
                <a:cubicBezTo>
                  <a:pt x="6" y="10"/>
                  <a:pt x="6" y="10"/>
                  <a:pt x="7" y="10"/>
                </a:cubicBezTo>
                <a:cubicBezTo>
                  <a:pt x="10" y="9"/>
                  <a:pt x="11" y="5"/>
                  <a:pt x="10" y="3"/>
                </a:cubicBezTo>
                <a:cubicBezTo>
                  <a:pt x="9" y="1"/>
                  <a:pt x="7" y="0"/>
                  <a:pt x="5" y="0"/>
                </a:cubicBezTo>
              </a:path>
            </a:pathLst>
          </a:custGeom>
          <a:solidFill>
            <a:srgbClr val="AF282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4" name="Freeform 3147"/>
          <p:cNvSpPr>
            <a:spLocks/>
          </p:cNvSpPr>
          <p:nvPr userDrawn="1"/>
        </p:nvSpPr>
        <p:spPr bwMode="auto">
          <a:xfrm>
            <a:off x="0" y="36629"/>
            <a:ext cx="37984" cy="79422"/>
          </a:xfrm>
          <a:custGeom>
            <a:avLst/>
            <a:gdLst>
              <a:gd name="T0" fmla="*/ 3 w 3"/>
              <a:gd name="T1" fmla="*/ 0 h 7"/>
              <a:gd name="T2" fmla="*/ 1 w 3"/>
              <a:gd name="T3" fmla="*/ 7 h 7"/>
              <a:gd name="T4" fmla="*/ 3 w 3"/>
              <a:gd name="T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7">
                <a:moveTo>
                  <a:pt x="3" y="0"/>
                </a:moveTo>
                <a:cubicBezTo>
                  <a:pt x="1" y="2"/>
                  <a:pt x="0" y="4"/>
                  <a:pt x="1" y="7"/>
                </a:cubicBezTo>
                <a:cubicBezTo>
                  <a:pt x="2" y="5"/>
                  <a:pt x="3" y="3"/>
                  <a:pt x="3" y="0"/>
                </a:cubicBezTo>
              </a:path>
            </a:pathLst>
          </a:custGeom>
          <a:solidFill>
            <a:srgbClr val="9D131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5" name="Freeform 3148"/>
          <p:cNvSpPr>
            <a:spLocks/>
          </p:cNvSpPr>
          <p:nvPr userDrawn="1"/>
        </p:nvSpPr>
        <p:spPr bwMode="auto">
          <a:xfrm>
            <a:off x="0" y="36629"/>
            <a:ext cx="78187" cy="76932"/>
          </a:xfrm>
          <a:custGeom>
            <a:avLst/>
            <a:gdLst>
              <a:gd name="T0" fmla="*/ 5 w 11"/>
              <a:gd name="T1" fmla="*/ 0 h 11"/>
              <a:gd name="T2" fmla="*/ 5 w 11"/>
              <a:gd name="T3" fmla="*/ 0 h 11"/>
              <a:gd name="T4" fmla="*/ 4 w 11"/>
              <a:gd name="T5" fmla="*/ 4 h 11"/>
              <a:gd name="T6" fmla="*/ 0 w 11"/>
              <a:gd name="T7" fmla="*/ 8 h 11"/>
              <a:gd name="T8" fmla="*/ 5 w 11"/>
              <a:gd name="T9" fmla="*/ 11 h 11"/>
              <a:gd name="T10" fmla="*/ 7 w 11"/>
              <a:gd name="T11" fmla="*/ 11 h 11"/>
              <a:gd name="T12" fmla="*/ 9 w 11"/>
              <a:gd name="T13" fmla="*/ 3 h 11"/>
              <a:gd name="T14" fmla="*/ 5 w 11"/>
              <a:gd name="T1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" h="11"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4" y="2"/>
                  <a:pt x="4" y="3"/>
                  <a:pt x="4" y="4"/>
                </a:cubicBezTo>
                <a:cubicBezTo>
                  <a:pt x="3" y="6"/>
                  <a:pt x="1" y="7"/>
                  <a:pt x="0" y="8"/>
                </a:cubicBezTo>
                <a:cubicBezTo>
                  <a:pt x="1" y="10"/>
                  <a:pt x="3" y="11"/>
                  <a:pt x="5" y="11"/>
                </a:cubicBezTo>
                <a:cubicBezTo>
                  <a:pt x="5" y="11"/>
                  <a:pt x="6" y="11"/>
                  <a:pt x="7" y="11"/>
                </a:cubicBezTo>
                <a:cubicBezTo>
                  <a:pt x="10" y="9"/>
                  <a:pt x="11" y="6"/>
                  <a:pt x="9" y="3"/>
                </a:cubicBezTo>
                <a:cubicBezTo>
                  <a:pt x="9" y="1"/>
                  <a:pt x="7" y="0"/>
                  <a:pt x="5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6" name="Freeform 3149"/>
          <p:cNvSpPr>
            <a:spLocks/>
          </p:cNvSpPr>
          <p:nvPr userDrawn="1"/>
        </p:nvSpPr>
        <p:spPr bwMode="auto">
          <a:xfrm>
            <a:off x="0" y="36629"/>
            <a:ext cx="42101" cy="56220"/>
          </a:xfrm>
          <a:custGeom>
            <a:avLst/>
            <a:gdLst>
              <a:gd name="T0" fmla="*/ 6 w 6"/>
              <a:gd name="T1" fmla="*/ 0 h 8"/>
              <a:gd name="T2" fmla="*/ 3 w 6"/>
              <a:gd name="T3" fmla="*/ 1 h 8"/>
              <a:gd name="T4" fmla="*/ 1 w 6"/>
              <a:gd name="T5" fmla="*/ 8 h 8"/>
              <a:gd name="T6" fmla="*/ 1 w 6"/>
              <a:gd name="T7" fmla="*/ 8 h 8"/>
              <a:gd name="T8" fmla="*/ 5 w 6"/>
              <a:gd name="T9" fmla="*/ 4 h 8"/>
              <a:gd name="T10" fmla="*/ 6 w 6"/>
              <a:gd name="T1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8">
                <a:moveTo>
                  <a:pt x="6" y="0"/>
                </a:moveTo>
                <a:cubicBezTo>
                  <a:pt x="5" y="0"/>
                  <a:pt x="4" y="1"/>
                  <a:pt x="3" y="1"/>
                </a:cubicBezTo>
                <a:cubicBezTo>
                  <a:pt x="1" y="2"/>
                  <a:pt x="0" y="5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7"/>
                  <a:pt x="4" y="6"/>
                  <a:pt x="5" y="4"/>
                </a:cubicBezTo>
                <a:cubicBezTo>
                  <a:pt x="5" y="3"/>
                  <a:pt x="5" y="2"/>
                  <a:pt x="6" y="0"/>
                </a:cubicBezTo>
              </a:path>
            </a:pathLst>
          </a:custGeom>
          <a:solidFill>
            <a:srgbClr val="8915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7" name="Freeform 3150"/>
          <p:cNvSpPr>
            <a:spLocks/>
          </p:cNvSpPr>
          <p:nvPr userDrawn="1"/>
        </p:nvSpPr>
        <p:spPr bwMode="auto">
          <a:xfrm>
            <a:off x="0" y="36629"/>
            <a:ext cx="87209" cy="76931"/>
          </a:xfrm>
          <a:custGeom>
            <a:avLst/>
            <a:gdLst>
              <a:gd name="T0" fmla="*/ 6 w 12"/>
              <a:gd name="T1" fmla="*/ 0 h 11"/>
              <a:gd name="T2" fmla="*/ 4 w 12"/>
              <a:gd name="T3" fmla="*/ 1 h 11"/>
              <a:gd name="T4" fmla="*/ 1 w 12"/>
              <a:gd name="T5" fmla="*/ 8 h 11"/>
              <a:gd name="T6" fmla="*/ 1 w 12"/>
              <a:gd name="T7" fmla="*/ 8 h 11"/>
              <a:gd name="T8" fmla="*/ 5 w 12"/>
              <a:gd name="T9" fmla="*/ 11 h 11"/>
              <a:gd name="T10" fmla="*/ 6 w 12"/>
              <a:gd name="T11" fmla="*/ 11 h 11"/>
              <a:gd name="T12" fmla="*/ 8 w 12"/>
              <a:gd name="T13" fmla="*/ 11 h 11"/>
              <a:gd name="T14" fmla="*/ 11 w 12"/>
              <a:gd name="T15" fmla="*/ 4 h 11"/>
              <a:gd name="T16" fmla="*/ 6 w 12"/>
              <a:gd name="T1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" h="11">
                <a:moveTo>
                  <a:pt x="6" y="0"/>
                </a:moveTo>
                <a:cubicBezTo>
                  <a:pt x="5" y="0"/>
                  <a:pt x="5" y="1"/>
                  <a:pt x="4" y="1"/>
                </a:cubicBezTo>
                <a:cubicBezTo>
                  <a:pt x="1" y="2"/>
                  <a:pt x="0" y="5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3" y="9"/>
                  <a:pt x="4" y="10"/>
                  <a:pt x="5" y="11"/>
                </a:cubicBezTo>
                <a:cubicBezTo>
                  <a:pt x="5" y="11"/>
                  <a:pt x="6" y="11"/>
                  <a:pt x="6" y="11"/>
                </a:cubicBezTo>
                <a:cubicBezTo>
                  <a:pt x="7" y="11"/>
                  <a:pt x="8" y="11"/>
                  <a:pt x="8" y="11"/>
                </a:cubicBezTo>
                <a:cubicBezTo>
                  <a:pt x="11" y="10"/>
                  <a:pt x="12" y="6"/>
                  <a:pt x="11" y="4"/>
                </a:cubicBezTo>
                <a:cubicBezTo>
                  <a:pt x="10" y="2"/>
                  <a:pt x="8" y="0"/>
                  <a:pt x="6" y="0"/>
                </a:cubicBezTo>
              </a:path>
            </a:pathLst>
          </a:custGeom>
          <a:solidFill>
            <a:srgbClr val="AD21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8" name="Freeform 3151"/>
          <p:cNvSpPr>
            <a:spLocks/>
          </p:cNvSpPr>
          <p:nvPr userDrawn="1"/>
        </p:nvSpPr>
        <p:spPr bwMode="auto">
          <a:xfrm>
            <a:off x="0" y="36629"/>
            <a:ext cx="48836" cy="37375"/>
          </a:xfrm>
          <a:custGeom>
            <a:avLst/>
            <a:gdLst>
              <a:gd name="T0" fmla="*/ 0 w 4"/>
              <a:gd name="T1" fmla="*/ 0 h 3"/>
              <a:gd name="T2" fmla="*/ 4 w 4"/>
              <a:gd name="T3" fmla="*/ 3 h 3"/>
              <a:gd name="T4" fmla="*/ 0 w 4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3">
                <a:moveTo>
                  <a:pt x="0" y="0"/>
                </a:moveTo>
                <a:cubicBezTo>
                  <a:pt x="1" y="2"/>
                  <a:pt x="2" y="3"/>
                  <a:pt x="4" y="3"/>
                </a:cubicBezTo>
                <a:cubicBezTo>
                  <a:pt x="3" y="2"/>
                  <a:pt x="2" y="1"/>
                  <a:pt x="0" y="0"/>
                </a:cubicBezTo>
              </a:path>
            </a:pathLst>
          </a:custGeom>
          <a:solidFill>
            <a:srgbClr val="9D131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9" name="Freeform 3152"/>
          <p:cNvSpPr>
            <a:spLocks/>
          </p:cNvSpPr>
          <p:nvPr userDrawn="1"/>
        </p:nvSpPr>
        <p:spPr bwMode="auto">
          <a:xfrm>
            <a:off x="0" y="36629"/>
            <a:ext cx="78187" cy="76932"/>
          </a:xfrm>
          <a:custGeom>
            <a:avLst/>
            <a:gdLst>
              <a:gd name="T0" fmla="*/ 5 w 11"/>
              <a:gd name="T1" fmla="*/ 0 h 11"/>
              <a:gd name="T2" fmla="*/ 4 w 11"/>
              <a:gd name="T3" fmla="*/ 1 h 11"/>
              <a:gd name="T4" fmla="*/ 1 w 11"/>
              <a:gd name="T5" fmla="*/ 7 h 11"/>
              <a:gd name="T6" fmla="*/ 6 w 11"/>
              <a:gd name="T7" fmla="*/ 11 h 11"/>
              <a:gd name="T8" fmla="*/ 8 w 11"/>
              <a:gd name="T9" fmla="*/ 10 h 11"/>
              <a:gd name="T10" fmla="*/ 10 w 11"/>
              <a:gd name="T11" fmla="*/ 3 h 11"/>
              <a:gd name="T12" fmla="*/ 5 w 11"/>
              <a:gd name="T1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11">
                <a:moveTo>
                  <a:pt x="5" y="0"/>
                </a:moveTo>
                <a:cubicBezTo>
                  <a:pt x="5" y="0"/>
                  <a:pt x="4" y="0"/>
                  <a:pt x="4" y="1"/>
                </a:cubicBezTo>
                <a:cubicBezTo>
                  <a:pt x="1" y="2"/>
                  <a:pt x="0" y="5"/>
                  <a:pt x="1" y="7"/>
                </a:cubicBezTo>
                <a:cubicBezTo>
                  <a:pt x="1" y="9"/>
                  <a:pt x="4" y="11"/>
                  <a:pt x="6" y="11"/>
                </a:cubicBezTo>
                <a:cubicBezTo>
                  <a:pt x="6" y="11"/>
                  <a:pt x="7" y="10"/>
                  <a:pt x="8" y="10"/>
                </a:cubicBezTo>
                <a:cubicBezTo>
                  <a:pt x="10" y="9"/>
                  <a:pt x="11" y="6"/>
                  <a:pt x="10" y="3"/>
                </a:cubicBezTo>
                <a:cubicBezTo>
                  <a:pt x="9" y="2"/>
                  <a:pt x="8" y="0"/>
                  <a:pt x="5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0" name="Freeform 3153"/>
          <p:cNvSpPr>
            <a:spLocks/>
          </p:cNvSpPr>
          <p:nvPr userDrawn="1"/>
        </p:nvSpPr>
        <p:spPr bwMode="auto">
          <a:xfrm>
            <a:off x="0" y="36629"/>
            <a:ext cx="84202" cy="76932"/>
          </a:xfrm>
          <a:custGeom>
            <a:avLst/>
            <a:gdLst>
              <a:gd name="T0" fmla="*/ 6 w 12"/>
              <a:gd name="T1" fmla="*/ 0 h 11"/>
              <a:gd name="T2" fmla="*/ 4 w 12"/>
              <a:gd name="T3" fmla="*/ 1 h 11"/>
              <a:gd name="T4" fmla="*/ 1 w 12"/>
              <a:gd name="T5" fmla="*/ 7 h 11"/>
              <a:gd name="T6" fmla="*/ 6 w 12"/>
              <a:gd name="T7" fmla="*/ 11 h 11"/>
              <a:gd name="T8" fmla="*/ 8 w 12"/>
              <a:gd name="T9" fmla="*/ 10 h 11"/>
              <a:gd name="T10" fmla="*/ 11 w 12"/>
              <a:gd name="T11" fmla="*/ 4 h 11"/>
              <a:gd name="T12" fmla="*/ 6 w 12"/>
              <a:gd name="T1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1">
                <a:moveTo>
                  <a:pt x="6" y="0"/>
                </a:moveTo>
                <a:cubicBezTo>
                  <a:pt x="5" y="0"/>
                  <a:pt x="5" y="1"/>
                  <a:pt x="4" y="1"/>
                </a:cubicBezTo>
                <a:cubicBezTo>
                  <a:pt x="2" y="2"/>
                  <a:pt x="0" y="5"/>
                  <a:pt x="1" y="7"/>
                </a:cubicBezTo>
                <a:cubicBezTo>
                  <a:pt x="2" y="9"/>
                  <a:pt x="4" y="11"/>
                  <a:pt x="6" y="11"/>
                </a:cubicBezTo>
                <a:cubicBezTo>
                  <a:pt x="7" y="11"/>
                  <a:pt x="7" y="11"/>
                  <a:pt x="8" y="10"/>
                </a:cubicBezTo>
                <a:cubicBezTo>
                  <a:pt x="11" y="9"/>
                  <a:pt x="12" y="6"/>
                  <a:pt x="11" y="4"/>
                </a:cubicBezTo>
                <a:cubicBezTo>
                  <a:pt x="10" y="2"/>
                  <a:pt x="8" y="0"/>
                  <a:pt x="6" y="0"/>
                </a:cubicBezTo>
              </a:path>
            </a:pathLst>
          </a:custGeom>
          <a:solidFill>
            <a:srgbClr val="8915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1" name="Freeform 3154"/>
          <p:cNvSpPr>
            <a:spLocks/>
          </p:cNvSpPr>
          <p:nvPr userDrawn="1"/>
        </p:nvSpPr>
        <p:spPr bwMode="auto">
          <a:xfrm>
            <a:off x="0" y="36629"/>
            <a:ext cx="78187" cy="71014"/>
          </a:xfrm>
          <a:custGeom>
            <a:avLst/>
            <a:gdLst>
              <a:gd name="T0" fmla="*/ 5 w 11"/>
              <a:gd name="T1" fmla="*/ 0 h 10"/>
              <a:gd name="T2" fmla="*/ 4 w 11"/>
              <a:gd name="T3" fmla="*/ 0 h 10"/>
              <a:gd name="T4" fmla="*/ 1 w 11"/>
              <a:gd name="T5" fmla="*/ 7 h 10"/>
              <a:gd name="T6" fmla="*/ 5 w 11"/>
              <a:gd name="T7" fmla="*/ 10 h 10"/>
              <a:gd name="T8" fmla="*/ 7 w 11"/>
              <a:gd name="T9" fmla="*/ 10 h 10"/>
              <a:gd name="T10" fmla="*/ 10 w 11"/>
              <a:gd name="T11" fmla="*/ 3 h 10"/>
              <a:gd name="T12" fmla="*/ 5 w 11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10">
                <a:moveTo>
                  <a:pt x="5" y="0"/>
                </a:moveTo>
                <a:cubicBezTo>
                  <a:pt x="5" y="0"/>
                  <a:pt x="4" y="0"/>
                  <a:pt x="4" y="0"/>
                </a:cubicBezTo>
                <a:cubicBezTo>
                  <a:pt x="1" y="1"/>
                  <a:pt x="0" y="4"/>
                  <a:pt x="1" y="7"/>
                </a:cubicBezTo>
                <a:cubicBezTo>
                  <a:pt x="2" y="9"/>
                  <a:pt x="3" y="10"/>
                  <a:pt x="5" y="10"/>
                </a:cubicBezTo>
                <a:cubicBezTo>
                  <a:pt x="6" y="10"/>
                  <a:pt x="7" y="10"/>
                  <a:pt x="7" y="10"/>
                </a:cubicBezTo>
                <a:cubicBezTo>
                  <a:pt x="10" y="9"/>
                  <a:pt x="11" y="6"/>
                  <a:pt x="10" y="3"/>
                </a:cubicBezTo>
                <a:cubicBezTo>
                  <a:pt x="9" y="1"/>
                  <a:pt x="7" y="0"/>
                  <a:pt x="5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2" name="Freeform 3155"/>
          <p:cNvSpPr>
            <a:spLocks/>
          </p:cNvSpPr>
          <p:nvPr userDrawn="1"/>
        </p:nvSpPr>
        <p:spPr bwMode="auto">
          <a:xfrm>
            <a:off x="0" y="36629"/>
            <a:ext cx="37984" cy="37375"/>
          </a:xfrm>
          <a:custGeom>
            <a:avLst/>
            <a:gdLst>
              <a:gd name="T0" fmla="*/ 0 w 4"/>
              <a:gd name="T1" fmla="*/ 0 h 4"/>
              <a:gd name="T2" fmla="*/ 1 w 4"/>
              <a:gd name="T3" fmla="*/ 2 h 4"/>
              <a:gd name="T4" fmla="*/ 2 w 4"/>
              <a:gd name="T5" fmla="*/ 4 h 4"/>
              <a:gd name="T6" fmla="*/ 4 w 4"/>
              <a:gd name="T7" fmla="*/ 2 h 4"/>
              <a:gd name="T8" fmla="*/ 0 w 4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4">
                <a:moveTo>
                  <a:pt x="0" y="0"/>
                </a:moveTo>
                <a:cubicBezTo>
                  <a:pt x="0" y="1"/>
                  <a:pt x="1" y="1"/>
                  <a:pt x="1" y="2"/>
                </a:cubicBezTo>
                <a:cubicBezTo>
                  <a:pt x="1" y="3"/>
                  <a:pt x="1" y="3"/>
                  <a:pt x="2" y="4"/>
                </a:cubicBezTo>
                <a:cubicBezTo>
                  <a:pt x="3" y="3"/>
                  <a:pt x="3" y="3"/>
                  <a:pt x="4" y="2"/>
                </a:cubicBezTo>
                <a:cubicBezTo>
                  <a:pt x="2" y="2"/>
                  <a:pt x="1" y="1"/>
                  <a:pt x="0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3" name="Freeform 3156"/>
          <p:cNvSpPr>
            <a:spLocks/>
          </p:cNvSpPr>
          <p:nvPr userDrawn="1"/>
        </p:nvSpPr>
        <p:spPr bwMode="auto">
          <a:xfrm>
            <a:off x="0" y="36629"/>
            <a:ext cx="103098" cy="37375"/>
          </a:xfrm>
          <a:custGeom>
            <a:avLst/>
            <a:gdLst>
              <a:gd name="T0" fmla="*/ 2 w 8"/>
              <a:gd name="T1" fmla="*/ 0 h 3"/>
              <a:gd name="T2" fmla="*/ 0 w 8"/>
              <a:gd name="T3" fmla="*/ 2 h 3"/>
              <a:gd name="T4" fmla="*/ 3 w 8"/>
              <a:gd name="T5" fmla="*/ 3 h 3"/>
              <a:gd name="T6" fmla="*/ 5 w 8"/>
              <a:gd name="T7" fmla="*/ 3 h 3"/>
              <a:gd name="T8" fmla="*/ 8 w 8"/>
              <a:gd name="T9" fmla="*/ 1 h 3"/>
              <a:gd name="T10" fmla="*/ 7 w 8"/>
              <a:gd name="T11" fmla="*/ 0 h 3"/>
              <a:gd name="T12" fmla="*/ 5 w 8"/>
              <a:gd name="T13" fmla="*/ 1 h 3"/>
              <a:gd name="T14" fmla="*/ 2 w 8"/>
              <a:gd name="T1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" h="3">
                <a:moveTo>
                  <a:pt x="2" y="0"/>
                </a:moveTo>
                <a:cubicBezTo>
                  <a:pt x="1" y="1"/>
                  <a:pt x="1" y="1"/>
                  <a:pt x="0" y="2"/>
                </a:cubicBezTo>
                <a:cubicBezTo>
                  <a:pt x="1" y="3"/>
                  <a:pt x="2" y="3"/>
                  <a:pt x="3" y="3"/>
                </a:cubicBezTo>
                <a:cubicBezTo>
                  <a:pt x="4" y="3"/>
                  <a:pt x="5" y="3"/>
                  <a:pt x="5" y="3"/>
                </a:cubicBezTo>
                <a:cubicBezTo>
                  <a:pt x="6" y="2"/>
                  <a:pt x="7" y="2"/>
                  <a:pt x="8" y="1"/>
                </a:cubicBezTo>
                <a:cubicBezTo>
                  <a:pt x="7" y="1"/>
                  <a:pt x="7" y="1"/>
                  <a:pt x="7" y="0"/>
                </a:cubicBezTo>
                <a:cubicBezTo>
                  <a:pt x="6" y="1"/>
                  <a:pt x="5" y="1"/>
                  <a:pt x="5" y="1"/>
                </a:cubicBezTo>
                <a:cubicBezTo>
                  <a:pt x="4" y="1"/>
                  <a:pt x="3" y="1"/>
                  <a:pt x="2" y="0"/>
                </a:cubicBezTo>
              </a:path>
            </a:pathLst>
          </a:custGeom>
          <a:solidFill>
            <a:srgbClr val="AD21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4" name="Freeform 3157"/>
          <p:cNvSpPr>
            <a:spLocks/>
          </p:cNvSpPr>
          <p:nvPr userDrawn="1"/>
        </p:nvSpPr>
        <p:spPr bwMode="auto">
          <a:xfrm>
            <a:off x="0" y="36629"/>
            <a:ext cx="37984" cy="37375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1" y="1"/>
                </a:cubicBezTo>
                <a:cubicBezTo>
                  <a:pt x="1" y="1"/>
                  <a:pt x="1" y="0"/>
                  <a:pt x="1" y="0"/>
                </a:cubicBezTo>
              </a:path>
            </a:pathLst>
          </a:custGeom>
          <a:solidFill>
            <a:srgbClr val="AC1D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5" name="Freeform 3158"/>
          <p:cNvSpPr>
            <a:spLocks/>
          </p:cNvSpPr>
          <p:nvPr userDrawn="1"/>
        </p:nvSpPr>
        <p:spPr bwMode="auto">
          <a:xfrm>
            <a:off x="0" y="36629"/>
            <a:ext cx="48115" cy="44385"/>
          </a:xfrm>
          <a:custGeom>
            <a:avLst/>
            <a:gdLst>
              <a:gd name="T0" fmla="*/ 2 w 7"/>
              <a:gd name="T1" fmla="*/ 0 h 6"/>
              <a:gd name="T2" fmla="*/ 0 w 7"/>
              <a:gd name="T3" fmla="*/ 4 h 6"/>
              <a:gd name="T4" fmla="*/ 4 w 7"/>
              <a:gd name="T5" fmla="*/ 6 h 6"/>
              <a:gd name="T6" fmla="*/ 7 w 7"/>
              <a:gd name="T7" fmla="*/ 5 h 6"/>
              <a:gd name="T8" fmla="*/ 2 w 7"/>
              <a:gd name="T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6">
                <a:moveTo>
                  <a:pt x="2" y="0"/>
                </a:moveTo>
                <a:cubicBezTo>
                  <a:pt x="1" y="1"/>
                  <a:pt x="0" y="3"/>
                  <a:pt x="0" y="4"/>
                </a:cubicBezTo>
                <a:cubicBezTo>
                  <a:pt x="1" y="5"/>
                  <a:pt x="2" y="6"/>
                  <a:pt x="4" y="6"/>
                </a:cubicBezTo>
                <a:cubicBezTo>
                  <a:pt x="5" y="6"/>
                  <a:pt x="6" y="5"/>
                  <a:pt x="7" y="5"/>
                </a:cubicBezTo>
                <a:cubicBezTo>
                  <a:pt x="5" y="4"/>
                  <a:pt x="3" y="2"/>
                  <a:pt x="2" y="0"/>
                </a:cubicBezTo>
              </a:path>
            </a:pathLst>
          </a:custGeom>
          <a:solidFill>
            <a:srgbClr val="7209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6" name="Freeform 3159"/>
          <p:cNvSpPr>
            <a:spLocks/>
          </p:cNvSpPr>
          <p:nvPr userDrawn="1"/>
        </p:nvSpPr>
        <p:spPr bwMode="auto">
          <a:xfrm>
            <a:off x="0" y="36629"/>
            <a:ext cx="57137" cy="41425"/>
          </a:xfrm>
          <a:custGeom>
            <a:avLst/>
            <a:gdLst>
              <a:gd name="T0" fmla="*/ 3 w 8"/>
              <a:gd name="T1" fmla="*/ 0 h 6"/>
              <a:gd name="T2" fmla="*/ 1 w 8"/>
              <a:gd name="T3" fmla="*/ 0 h 6"/>
              <a:gd name="T4" fmla="*/ 0 w 8"/>
              <a:gd name="T5" fmla="*/ 1 h 6"/>
              <a:gd name="T6" fmla="*/ 5 w 8"/>
              <a:gd name="T7" fmla="*/ 6 h 6"/>
              <a:gd name="T8" fmla="*/ 8 w 8"/>
              <a:gd name="T9" fmla="*/ 6 h 6"/>
              <a:gd name="T10" fmla="*/ 8 w 8"/>
              <a:gd name="T11" fmla="*/ 6 h 6"/>
              <a:gd name="T12" fmla="*/ 8 w 8"/>
              <a:gd name="T13" fmla="*/ 3 h 6"/>
              <a:gd name="T14" fmla="*/ 3 w 8"/>
              <a:gd name="T1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" h="6">
                <a:moveTo>
                  <a:pt x="3" y="0"/>
                </a:moveTo>
                <a:cubicBezTo>
                  <a:pt x="3" y="0"/>
                  <a:pt x="2" y="0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1" y="3"/>
                  <a:pt x="3" y="5"/>
                  <a:pt x="5" y="6"/>
                </a:cubicBezTo>
                <a:cubicBezTo>
                  <a:pt x="6" y="6"/>
                  <a:pt x="7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5"/>
                  <a:pt x="8" y="4"/>
                  <a:pt x="8" y="3"/>
                </a:cubicBezTo>
                <a:cubicBezTo>
                  <a:pt x="7" y="1"/>
                  <a:pt x="5" y="0"/>
                  <a:pt x="3" y="0"/>
                </a:cubicBezTo>
              </a:path>
            </a:pathLst>
          </a:custGeom>
          <a:solidFill>
            <a:srgbClr val="72080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7" name="Freeform 3160"/>
          <p:cNvSpPr>
            <a:spLocks/>
          </p:cNvSpPr>
          <p:nvPr userDrawn="1"/>
        </p:nvSpPr>
        <p:spPr bwMode="auto">
          <a:xfrm>
            <a:off x="0" y="36629"/>
            <a:ext cx="91158" cy="37375"/>
          </a:xfrm>
          <a:custGeom>
            <a:avLst/>
            <a:gdLst>
              <a:gd name="T0" fmla="*/ 3 w 5"/>
              <a:gd name="T1" fmla="*/ 0 h 2"/>
              <a:gd name="T2" fmla="*/ 0 w 5"/>
              <a:gd name="T3" fmla="*/ 1 h 2"/>
              <a:gd name="T4" fmla="*/ 3 w 5"/>
              <a:gd name="T5" fmla="*/ 2 h 2"/>
              <a:gd name="T6" fmla="*/ 5 w 5"/>
              <a:gd name="T7" fmla="*/ 1 h 2"/>
              <a:gd name="T8" fmla="*/ 3 w 5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2">
                <a:moveTo>
                  <a:pt x="3" y="0"/>
                </a:moveTo>
                <a:cubicBezTo>
                  <a:pt x="2" y="0"/>
                  <a:pt x="1" y="1"/>
                  <a:pt x="0" y="1"/>
                </a:cubicBezTo>
                <a:cubicBezTo>
                  <a:pt x="1" y="2"/>
                  <a:pt x="2" y="2"/>
                  <a:pt x="3" y="2"/>
                </a:cubicBezTo>
                <a:cubicBezTo>
                  <a:pt x="3" y="2"/>
                  <a:pt x="4" y="2"/>
                  <a:pt x="5" y="1"/>
                </a:cubicBezTo>
                <a:cubicBezTo>
                  <a:pt x="4" y="1"/>
                  <a:pt x="4" y="1"/>
                  <a:pt x="3" y="0"/>
                </a:cubicBezTo>
              </a:path>
            </a:pathLst>
          </a:custGeom>
          <a:solidFill>
            <a:srgbClr val="6704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8" name="Freeform 3161"/>
          <p:cNvSpPr>
            <a:spLocks/>
          </p:cNvSpPr>
          <p:nvPr userDrawn="1"/>
        </p:nvSpPr>
        <p:spPr bwMode="auto">
          <a:xfrm>
            <a:off x="0" y="36629"/>
            <a:ext cx="88625" cy="37375"/>
          </a:xfrm>
          <a:custGeom>
            <a:avLst/>
            <a:gdLst>
              <a:gd name="T0" fmla="*/ 3 w 3"/>
              <a:gd name="T1" fmla="*/ 0 h 1"/>
              <a:gd name="T2" fmla="*/ 0 w 3"/>
              <a:gd name="T3" fmla="*/ 0 h 1"/>
              <a:gd name="T4" fmla="*/ 2 w 3"/>
              <a:gd name="T5" fmla="*/ 1 h 1"/>
              <a:gd name="T6" fmla="*/ 3 w 3"/>
              <a:gd name="T7" fmla="*/ 1 h 1"/>
              <a:gd name="T8" fmla="*/ 3 w 3"/>
              <a:gd name="T9" fmla="*/ 0 h 1"/>
              <a:gd name="T10" fmla="*/ 3 w 3"/>
              <a:gd name="T1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1">
                <a:moveTo>
                  <a:pt x="3" y="0"/>
                </a:moveTo>
                <a:cubicBezTo>
                  <a:pt x="2" y="0"/>
                  <a:pt x="1" y="0"/>
                  <a:pt x="0" y="0"/>
                </a:cubicBezTo>
                <a:cubicBezTo>
                  <a:pt x="1" y="1"/>
                  <a:pt x="1" y="1"/>
                  <a:pt x="2" y="1"/>
                </a:cubicBezTo>
                <a:cubicBezTo>
                  <a:pt x="2" y="1"/>
                  <a:pt x="3" y="1"/>
                  <a:pt x="3" y="1"/>
                </a:cubicBezTo>
                <a:cubicBezTo>
                  <a:pt x="3" y="1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6504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9" name="Freeform 3162"/>
          <p:cNvSpPr>
            <a:spLocks/>
          </p:cNvSpPr>
          <p:nvPr userDrawn="1"/>
        </p:nvSpPr>
        <p:spPr bwMode="auto">
          <a:xfrm>
            <a:off x="0" y="36629"/>
            <a:ext cx="69166" cy="50302"/>
          </a:xfrm>
          <a:custGeom>
            <a:avLst/>
            <a:gdLst>
              <a:gd name="T0" fmla="*/ 6 w 10"/>
              <a:gd name="T1" fmla="*/ 0 h 7"/>
              <a:gd name="T2" fmla="*/ 4 w 10"/>
              <a:gd name="T3" fmla="*/ 0 h 7"/>
              <a:gd name="T4" fmla="*/ 1 w 10"/>
              <a:gd name="T5" fmla="*/ 7 h 7"/>
              <a:gd name="T6" fmla="*/ 1 w 10"/>
              <a:gd name="T7" fmla="*/ 7 h 7"/>
              <a:gd name="T8" fmla="*/ 10 w 10"/>
              <a:gd name="T9" fmla="*/ 3 h 7"/>
              <a:gd name="T10" fmla="*/ 6 w 10"/>
              <a:gd name="T1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" h="7">
                <a:moveTo>
                  <a:pt x="6" y="0"/>
                </a:moveTo>
                <a:cubicBezTo>
                  <a:pt x="5" y="0"/>
                  <a:pt x="4" y="0"/>
                  <a:pt x="4" y="0"/>
                </a:cubicBezTo>
                <a:cubicBezTo>
                  <a:pt x="1" y="1"/>
                  <a:pt x="0" y="4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4" y="5"/>
                  <a:pt x="7" y="3"/>
                  <a:pt x="10" y="3"/>
                </a:cubicBezTo>
                <a:cubicBezTo>
                  <a:pt x="9" y="1"/>
                  <a:pt x="7" y="0"/>
                  <a:pt x="6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0" name="Freeform 3163"/>
          <p:cNvSpPr>
            <a:spLocks/>
          </p:cNvSpPr>
          <p:nvPr userDrawn="1"/>
        </p:nvSpPr>
        <p:spPr bwMode="auto">
          <a:xfrm>
            <a:off x="0" y="36629"/>
            <a:ext cx="72172" cy="50302"/>
          </a:xfrm>
          <a:custGeom>
            <a:avLst/>
            <a:gdLst>
              <a:gd name="T0" fmla="*/ 9 w 10"/>
              <a:gd name="T1" fmla="*/ 0 h 7"/>
              <a:gd name="T2" fmla="*/ 0 w 10"/>
              <a:gd name="T3" fmla="*/ 4 h 7"/>
              <a:gd name="T4" fmla="*/ 5 w 10"/>
              <a:gd name="T5" fmla="*/ 7 h 7"/>
              <a:gd name="T6" fmla="*/ 6 w 10"/>
              <a:gd name="T7" fmla="*/ 6 h 7"/>
              <a:gd name="T8" fmla="*/ 7 w 10"/>
              <a:gd name="T9" fmla="*/ 6 h 7"/>
              <a:gd name="T10" fmla="*/ 8 w 10"/>
              <a:gd name="T11" fmla="*/ 5 h 7"/>
              <a:gd name="T12" fmla="*/ 9 w 10"/>
              <a:gd name="T13" fmla="*/ 0 h 7"/>
              <a:gd name="T14" fmla="*/ 9 w 10"/>
              <a:gd name="T1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" h="7">
                <a:moveTo>
                  <a:pt x="9" y="0"/>
                </a:moveTo>
                <a:cubicBezTo>
                  <a:pt x="6" y="0"/>
                  <a:pt x="3" y="2"/>
                  <a:pt x="0" y="4"/>
                </a:cubicBezTo>
                <a:cubicBezTo>
                  <a:pt x="1" y="6"/>
                  <a:pt x="3" y="7"/>
                  <a:pt x="5" y="7"/>
                </a:cubicBezTo>
                <a:cubicBezTo>
                  <a:pt x="5" y="7"/>
                  <a:pt x="6" y="7"/>
                  <a:pt x="6" y="6"/>
                </a:cubicBezTo>
                <a:cubicBezTo>
                  <a:pt x="7" y="6"/>
                  <a:pt x="7" y="6"/>
                  <a:pt x="7" y="6"/>
                </a:cubicBezTo>
                <a:cubicBezTo>
                  <a:pt x="8" y="5"/>
                  <a:pt x="8" y="5"/>
                  <a:pt x="8" y="5"/>
                </a:cubicBezTo>
                <a:cubicBezTo>
                  <a:pt x="9" y="4"/>
                  <a:pt x="10" y="2"/>
                  <a:pt x="9" y="0"/>
                </a:cubicBezTo>
                <a:cubicBezTo>
                  <a:pt x="9" y="0"/>
                  <a:pt x="9" y="0"/>
                  <a:pt x="9" y="0"/>
                </a:cubicBezTo>
              </a:path>
            </a:pathLst>
          </a:custGeom>
          <a:solidFill>
            <a:srgbClr val="C03E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1" name="Freeform 3164"/>
          <p:cNvSpPr>
            <a:spLocks/>
          </p:cNvSpPr>
          <p:nvPr userDrawn="1"/>
        </p:nvSpPr>
        <p:spPr bwMode="auto">
          <a:xfrm>
            <a:off x="0" y="36629"/>
            <a:ext cx="37984" cy="37375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0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AC1D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2" name="Freeform 3165"/>
          <p:cNvSpPr>
            <a:spLocks/>
          </p:cNvSpPr>
          <p:nvPr userDrawn="1"/>
        </p:nvSpPr>
        <p:spPr bwMode="auto">
          <a:xfrm>
            <a:off x="0" y="36629"/>
            <a:ext cx="78187" cy="68056"/>
          </a:xfrm>
          <a:custGeom>
            <a:avLst/>
            <a:gdLst>
              <a:gd name="T0" fmla="*/ 6 w 11"/>
              <a:gd name="T1" fmla="*/ 0 h 10"/>
              <a:gd name="T2" fmla="*/ 4 w 11"/>
              <a:gd name="T3" fmla="*/ 0 h 10"/>
              <a:gd name="T4" fmla="*/ 1 w 11"/>
              <a:gd name="T5" fmla="*/ 7 h 10"/>
              <a:gd name="T6" fmla="*/ 6 w 11"/>
              <a:gd name="T7" fmla="*/ 10 h 10"/>
              <a:gd name="T8" fmla="*/ 8 w 11"/>
              <a:gd name="T9" fmla="*/ 9 h 10"/>
              <a:gd name="T10" fmla="*/ 10 w 11"/>
              <a:gd name="T11" fmla="*/ 3 h 10"/>
              <a:gd name="T12" fmla="*/ 6 w 11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10">
                <a:moveTo>
                  <a:pt x="6" y="0"/>
                </a:moveTo>
                <a:cubicBezTo>
                  <a:pt x="5" y="0"/>
                  <a:pt x="4" y="0"/>
                  <a:pt x="4" y="0"/>
                </a:cubicBezTo>
                <a:cubicBezTo>
                  <a:pt x="1" y="1"/>
                  <a:pt x="0" y="4"/>
                  <a:pt x="1" y="7"/>
                </a:cubicBezTo>
                <a:cubicBezTo>
                  <a:pt x="2" y="8"/>
                  <a:pt x="4" y="10"/>
                  <a:pt x="6" y="10"/>
                </a:cubicBezTo>
                <a:cubicBezTo>
                  <a:pt x="6" y="10"/>
                  <a:pt x="7" y="10"/>
                  <a:pt x="8" y="9"/>
                </a:cubicBezTo>
                <a:cubicBezTo>
                  <a:pt x="10" y="8"/>
                  <a:pt x="11" y="5"/>
                  <a:pt x="10" y="3"/>
                </a:cubicBezTo>
                <a:cubicBezTo>
                  <a:pt x="9" y="1"/>
                  <a:pt x="8" y="0"/>
                  <a:pt x="6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3" name="Freeform 3166"/>
          <p:cNvSpPr>
            <a:spLocks/>
          </p:cNvSpPr>
          <p:nvPr userDrawn="1"/>
        </p:nvSpPr>
        <p:spPr bwMode="auto">
          <a:xfrm>
            <a:off x="0" y="36629"/>
            <a:ext cx="69166" cy="56220"/>
          </a:xfrm>
          <a:custGeom>
            <a:avLst/>
            <a:gdLst>
              <a:gd name="T0" fmla="*/ 2 w 10"/>
              <a:gd name="T1" fmla="*/ 0 h 8"/>
              <a:gd name="T2" fmla="*/ 1 w 10"/>
              <a:gd name="T3" fmla="*/ 5 h 8"/>
              <a:gd name="T4" fmla="*/ 5 w 10"/>
              <a:gd name="T5" fmla="*/ 8 h 8"/>
              <a:gd name="T6" fmla="*/ 7 w 10"/>
              <a:gd name="T7" fmla="*/ 8 h 8"/>
              <a:gd name="T8" fmla="*/ 10 w 10"/>
              <a:gd name="T9" fmla="*/ 4 h 8"/>
              <a:gd name="T10" fmla="*/ 2 w 10"/>
              <a:gd name="T11" fmla="*/ 0 h 8"/>
              <a:gd name="T12" fmla="*/ 2 w 10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8">
                <a:moveTo>
                  <a:pt x="2" y="0"/>
                </a:moveTo>
                <a:cubicBezTo>
                  <a:pt x="0" y="1"/>
                  <a:pt x="0" y="3"/>
                  <a:pt x="1" y="5"/>
                </a:cubicBezTo>
                <a:cubicBezTo>
                  <a:pt x="1" y="7"/>
                  <a:pt x="3" y="8"/>
                  <a:pt x="5" y="8"/>
                </a:cubicBezTo>
                <a:cubicBezTo>
                  <a:pt x="6" y="8"/>
                  <a:pt x="6" y="8"/>
                  <a:pt x="7" y="8"/>
                </a:cubicBezTo>
                <a:cubicBezTo>
                  <a:pt x="8" y="7"/>
                  <a:pt x="9" y="6"/>
                  <a:pt x="10" y="4"/>
                </a:cubicBezTo>
                <a:cubicBezTo>
                  <a:pt x="7" y="4"/>
                  <a:pt x="4" y="2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4" name="Freeform 3167"/>
          <p:cNvSpPr>
            <a:spLocks/>
          </p:cNvSpPr>
          <p:nvPr userDrawn="1"/>
        </p:nvSpPr>
        <p:spPr bwMode="auto">
          <a:xfrm>
            <a:off x="0" y="36629"/>
            <a:ext cx="57137" cy="41425"/>
          </a:xfrm>
          <a:custGeom>
            <a:avLst/>
            <a:gdLst>
              <a:gd name="T0" fmla="*/ 3 w 8"/>
              <a:gd name="T1" fmla="*/ 0 h 6"/>
              <a:gd name="T2" fmla="*/ 1 w 8"/>
              <a:gd name="T3" fmla="*/ 1 h 6"/>
              <a:gd name="T4" fmla="*/ 0 w 8"/>
              <a:gd name="T5" fmla="*/ 2 h 6"/>
              <a:gd name="T6" fmla="*/ 0 w 8"/>
              <a:gd name="T7" fmla="*/ 2 h 6"/>
              <a:gd name="T8" fmla="*/ 8 w 8"/>
              <a:gd name="T9" fmla="*/ 6 h 6"/>
              <a:gd name="T10" fmla="*/ 7 w 8"/>
              <a:gd name="T11" fmla="*/ 3 h 6"/>
              <a:gd name="T12" fmla="*/ 3 w 8"/>
              <a:gd name="T1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6">
                <a:moveTo>
                  <a:pt x="3" y="0"/>
                </a:moveTo>
                <a:cubicBezTo>
                  <a:pt x="3" y="0"/>
                  <a:pt x="2" y="0"/>
                  <a:pt x="1" y="1"/>
                </a:cubicBezTo>
                <a:cubicBezTo>
                  <a:pt x="1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2" y="4"/>
                  <a:pt x="5" y="6"/>
                  <a:pt x="8" y="6"/>
                </a:cubicBezTo>
                <a:cubicBezTo>
                  <a:pt x="8" y="5"/>
                  <a:pt x="8" y="4"/>
                  <a:pt x="7" y="3"/>
                </a:cubicBezTo>
                <a:cubicBezTo>
                  <a:pt x="7" y="1"/>
                  <a:pt x="5" y="0"/>
                  <a:pt x="3" y="0"/>
                </a:cubicBezTo>
              </a:path>
            </a:pathLst>
          </a:custGeom>
          <a:solidFill>
            <a:srgbClr val="AD21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5" name="Freeform 3168"/>
          <p:cNvSpPr>
            <a:spLocks/>
          </p:cNvSpPr>
          <p:nvPr userDrawn="1"/>
        </p:nvSpPr>
        <p:spPr bwMode="auto">
          <a:xfrm>
            <a:off x="0" y="36629"/>
            <a:ext cx="72172" cy="65096"/>
          </a:xfrm>
          <a:custGeom>
            <a:avLst/>
            <a:gdLst>
              <a:gd name="T0" fmla="*/ 5 w 10"/>
              <a:gd name="T1" fmla="*/ 0 h 9"/>
              <a:gd name="T2" fmla="*/ 3 w 10"/>
              <a:gd name="T3" fmla="*/ 0 h 9"/>
              <a:gd name="T4" fmla="*/ 1 w 10"/>
              <a:gd name="T5" fmla="*/ 6 h 9"/>
              <a:gd name="T6" fmla="*/ 5 w 10"/>
              <a:gd name="T7" fmla="*/ 9 h 9"/>
              <a:gd name="T8" fmla="*/ 7 w 10"/>
              <a:gd name="T9" fmla="*/ 9 h 9"/>
              <a:gd name="T10" fmla="*/ 9 w 10"/>
              <a:gd name="T11" fmla="*/ 3 h 9"/>
              <a:gd name="T12" fmla="*/ 5 w 10"/>
              <a:gd name="T1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9">
                <a:moveTo>
                  <a:pt x="5" y="0"/>
                </a:moveTo>
                <a:cubicBezTo>
                  <a:pt x="5" y="0"/>
                  <a:pt x="4" y="0"/>
                  <a:pt x="3" y="0"/>
                </a:cubicBezTo>
                <a:cubicBezTo>
                  <a:pt x="1" y="1"/>
                  <a:pt x="0" y="4"/>
                  <a:pt x="1" y="6"/>
                </a:cubicBezTo>
                <a:cubicBezTo>
                  <a:pt x="2" y="8"/>
                  <a:pt x="3" y="9"/>
                  <a:pt x="5" y="9"/>
                </a:cubicBezTo>
                <a:cubicBezTo>
                  <a:pt x="6" y="9"/>
                  <a:pt x="6" y="9"/>
                  <a:pt x="7" y="9"/>
                </a:cubicBezTo>
                <a:cubicBezTo>
                  <a:pt x="9" y="8"/>
                  <a:pt x="10" y="5"/>
                  <a:pt x="9" y="3"/>
                </a:cubicBezTo>
                <a:cubicBezTo>
                  <a:pt x="9" y="1"/>
                  <a:pt x="7" y="0"/>
                  <a:pt x="5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6" name="Freeform 3169"/>
          <p:cNvSpPr>
            <a:spLocks/>
          </p:cNvSpPr>
          <p:nvPr userDrawn="1"/>
        </p:nvSpPr>
        <p:spPr bwMode="auto">
          <a:xfrm>
            <a:off x="0" y="36629"/>
            <a:ext cx="72172" cy="62137"/>
          </a:xfrm>
          <a:custGeom>
            <a:avLst/>
            <a:gdLst>
              <a:gd name="T0" fmla="*/ 5 w 10"/>
              <a:gd name="T1" fmla="*/ 0 h 9"/>
              <a:gd name="T2" fmla="*/ 4 w 10"/>
              <a:gd name="T3" fmla="*/ 0 h 9"/>
              <a:gd name="T4" fmla="*/ 1 w 10"/>
              <a:gd name="T5" fmla="*/ 6 h 9"/>
              <a:gd name="T6" fmla="*/ 5 w 10"/>
              <a:gd name="T7" fmla="*/ 9 h 9"/>
              <a:gd name="T8" fmla="*/ 7 w 10"/>
              <a:gd name="T9" fmla="*/ 9 h 9"/>
              <a:gd name="T10" fmla="*/ 9 w 10"/>
              <a:gd name="T11" fmla="*/ 3 h 9"/>
              <a:gd name="T12" fmla="*/ 5 w 10"/>
              <a:gd name="T1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9">
                <a:moveTo>
                  <a:pt x="5" y="0"/>
                </a:moveTo>
                <a:cubicBezTo>
                  <a:pt x="5" y="0"/>
                  <a:pt x="4" y="0"/>
                  <a:pt x="4" y="0"/>
                </a:cubicBezTo>
                <a:cubicBezTo>
                  <a:pt x="1" y="1"/>
                  <a:pt x="0" y="4"/>
                  <a:pt x="1" y="6"/>
                </a:cubicBezTo>
                <a:cubicBezTo>
                  <a:pt x="2" y="8"/>
                  <a:pt x="3" y="9"/>
                  <a:pt x="5" y="9"/>
                </a:cubicBezTo>
                <a:cubicBezTo>
                  <a:pt x="6" y="9"/>
                  <a:pt x="6" y="9"/>
                  <a:pt x="7" y="9"/>
                </a:cubicBezTo>
                <a:cubicBezTo>
                  <a:pt x="9" y="8"/>
                  <a:pt x="10" y="5"/>
                  <a:pt x="9" y="3"/>
                </a:cubicBezTo>
                <a:cubicBezTo>
                  <a:pt x="9" y="1"/>
                  <a:pt x="7" y="0"/>
                  <a:pt x="5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7" name="Freeform 3170"/>
          <p:cNvSpPr>
            <a:spLocks/>
          </p:cNvSpPr>
          <p:nvPr userDrawn="1"/>
        </p:nvSpPr>
        <p:spPr bwMode="auto">
          <a:xfrm>
            <a:off x="0" y="36629"/>
            <a:ext cx="53177" cy="37375"/>
          </a:xfrm>
          <a:custGeom>
            <a:avLst/>
            <a:gdLst>
              <a:gd name="T0" fmla="*/ 0 w 3"/>
              <a:gd name="T1" fmla="*/ 0 h 2"/>
              <a:gd name="T2" fmla="*/ 0 w 3"/>
              <a:gd name="T3" fmla="*/ 2 h 2"/>
              <a:gd name="T4" fmla="*/ 1 w 3"/>
              <a:gd name="T5" fmla="*/ 2 h 2"/>
              <a:gd name="T6" fmla="*/ 1 w 3"/>
              <a:gd name="T7" fmla="*/ 2 h 2"/>
              <a:gd name="T8" fmla="*/ 3 w 3"/>
              <a:gd name="T9" fmla="*/ 2 h 2"/>
              <a:gd name="T10" fmla="*/ 0 w 3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2">
                <a:moveTo>
                  <a:pt x="0" y="0"/>
                </a:moveTo>
                <a:cubicBezTo>
                  <a:pt x="0" y="1"/>
                  <a:pt x="0" y="2"/>
                  <a:pt x="0" y="2"/>
                </a:cubicBezTo>
                <a:cubicBezTo>
                  <a:pt x="0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2" y="2"/>
                  <a:pt x="3" y="2"/>
                  <a:pt x="3" y="2"/>
                </a:cubicBezTo>
                <a:cubicBezTo>
                  <a:pt x="3" y="1"/>
                  <a:pt x="1" y="0"/>
                  <a:pt x="0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8" name="Freeform 3171"/>
          <p:cNvSpPr>
            <a:spLocks/>
          </p:cNvSpPr>
          <p:nvPr userDrawn="1"/>
        </p:nvSpPr>
        <p:spPr bwMode="auto">
          <a:xfrm>
            <a:off x="0" y="36629"/>
            <a:ext cx="37984" cy="40771"/>
          </a:xfrm>
          <a:custGeom>
            <a:avLst/>
            <a:gdLst>
              <a:gd name="T0" fmla="*/ 5 w 5"/>
              <a:gd name="T1" fmla="*/ 0 h 5"/>
              <a:gd name="T2" fmla="*/ 3 w 5"/>
              <a:gd name="T3" fmla="*/ 1 h 5"/>
              <a:gd name="T4" fmla="*/ 0 w 5"/>
              <a:gd name="T5" fmla="*/ 5 h 5"/>
              <a:gd name="T6" fmla="*/ 5 w 5"/>
              <a:gd name="T7" fmla="*/ 2 h 5"/>
              <a:gd name="T8" fmla="*/ 5 w 5"/>
              <a:gd name="T9" fmla="*/ 0 h 5"/>
              <a:gd name="T10" fmla="*/ 5 w 5"/>
              <a:gd name="T1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5">
                <a:moveTo>
                  <a:pt x="5" y="0"/>
                </a:moveTo>
                <a:cubicBezTo>
                  <a:pt x="4" y="0"/>
                  <a:pt x="3" y="0"/>
                  <a:pt x="3" y="1"/>
                </a:cubicBezTo>
                <a:cubicBezTo>
                  <a:pt x="1" y="1"/>
                  <a:pt x="0" y="3"/>
                  <a:pt x="0" y="5"/>
                </a:cubicBezTo>
                <a:cubicBezTo>
                  <a:pt x="1" y="4"/>
                  <a:pt x="3" y="3"/>
                  <a:pt x="5" y="2"/>
                </a:cubicBezTo>
                <a:cubicBezTo>
                  <a:pt x="5" y="2"/>
                  <a:pt x="5" y="1"/>
                  <a:pt x="5" y="0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rgbClr val="AD21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9" name="Freeform 3172"/>
          <p:cNvSpPr>
            <a:spLocks/>
          </p:cNvSpPr>
          <p:nvPr userDrawn="1"/>
        </p:nvSpPr>
        <p:spPr bwMode="auto">
          <a:xfrm>
            <a:off x="0" y="36629"/>
            <a:ext cx="63152" cy="50302"/>
          </a:xfrm>
          <a:custGeom>
            <a:avLst/>
            <a:gdLst>
              <a:gd name="T0" fmla="*/ 5 w 9"/>
              <a:gd name="T1" fmla="*/ 0 h 7"/>
              <a:gd name="T2" fmla="*/ 5 w 9"/>
              <a:gd name="T3" fmla="*/ 0 h 7"/>
              <a:gd name="T4" fmla="*/ 4 w 9"/>
              <a:gd name="T5" fmla="*/ 0 h 7"/>
              <a:gd name="T6" fmla="*/ 0 w 9"/>
              <a:gd name="T7" fmla="*/ 6 h 7"/>
              <a:gd name="T8" fmla="*/ 0 w 9"/>
              <a:gd name="T9" fmla="*/ 6 h 7"/>
              <a:gd name="T10" fmla="*/ 4 w 9"/>
              <a:gd name="T11" fmla="*/ 7 h 7"/>
              <a:gd name="T12" fmla="*/ 5 w 9"/>
              <a:gd name="T13" fmla="*/ 7 h 7"/>
              <a:gd name="T14" fmla="*/ 8 w 9"/>
              <a:gd name="T15" fmla="*/ 1 h 7"/>
              <a:gd name="T16" fmla="*/ 7 w 9"/>
              <a:gd name="T17" fmla="*/ 0 h 7"/>
              <a:gd name="T18" fmla="*/ 5 w 9"/>
              <a:gd name="T1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" h="7"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5" y="0"/>
                  <a:pt x="4" y="0"/>
                  <a:pt x="4" y="0"/>
                </a:cubicBezTo>
                <a:cubicBezTo>
                  <a:pt x="3" y="2"/>
                  <a:pt x="2" y="4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1" y="7"/>
                  <a:pt x="2" y="7"/>
                  <a:pt x="4" y="7"/>
                </a:cubicBezTo>
                <a:cubicBezTo>
                  <a:pt x="4" y="7"/>
                  <a:pt x="5" y="7"/>
                  <a:pt x="5" y="7"/>
                </a:cubicBezTo>
                <a:cubicBezTo>
                  <a:pt x="8" y="6"/>
                  <a:pt x="9" y="3"/>
                  <a:pt x="8" y="1"/>
                </a:cubicBezTo>
                <a:cubicBezTo>
                  <a:pt x="8" y="1"/>
                  <a:pt x="8" y="1"/>
                  <a:pt x="7" y="0"/>
                </a:cubicBezTo>
                <a:cubicBezTo>
                  <a:pt x="7" y="0"/>
                  <a:pt x="6" y="0"/>
                  <a:pt x="5" y="0"/>
                </a:cubicBezTo>
              </a:path>
            </a:pathLst>
          </a:custGeom>
          <a:solidFill>
            <a:srgbClr val="7209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0" name="Freeform 3173"/>
          <p:cNvSpPr>
            <a:spLocks/>
          </p:cNvSpPr>
          <p:nvPr userDrawn="1"/>
        </p:nvSpPr>
        <p:spPr bwMode="auto">
          <a:xfrm>
            <a:off x="0" y="36629"/>
            <a:ext cx="37984" cy="47566"/>
          </a:xfrm>
          <a:custGeom>
            <a:avLst/>
            <a:gdLst>
              <a:gd name="T0" fmla="*/ 5 w 5"/>
              <a:gd name="T1" fmla="*/ 0 h 6"/>
              <a:gd name="T2" fmla="*/ 0 w 5"/>
              <a:gd name="T3" fmla="*/ 3 h 6"/>
              <a:gd name="T4" fmla="*/ 0 w 5"/>
              <a:gd name="T5" fmla="*/ 5 h 6"/>
              <a:gd name="T6" fmla="*/ 1 w 5"/>
              <a:gd name="T7" fmla="*/ 6 h 6"/>
              <a:gd name="T8" fmla="*/ 1 w 5"/>
              <a:gd name="T9" fmla="*/ 6 h 6"/>
              <a:gd name="T10" fmla="*/ 5 w 5"/>
              <a:gd name="T1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">
                <a:moveTo>
                  <a:pt x="5" y="0"/>
                </a:moveTo>
                <a:cubicBezTo>
                  <a:pt x="3" y="1"/>
                  <a:pt x="1" y="2"/>
                  <a:pt x="0" y="3"/>
                </a:cubicBezTo>
                <a:cubicBezTo>
                  <a:pt x="0" y="4"/>
                  <a:pt x="0" y="4"/>
                  <a:pt x="0" y="5"/>
                </a:cubicBezTo>
                <a:cubicBezTo>
                  <a:pt x="1" y="5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3" y="4"/>
                  <a:pt x="4" y="2"/>
                  <a:pt x="5" y="0"/>
                </a:cubicBezTo>
              </a:path>
            </a:pathLst>
          </a:custGeom>
          <a:solidFill>
            <a:srgbClr val="6704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1" name="Freeform 3174"/>
          <p:cNvSpPr>
            <a:spLocks/>
          </p:cNvSpPr>
          <p:nvPr userDrawn="1"/>
        </p:nvSpPr>
        <p:spPr bwMode="auto">
          <a:xfrm>
            <a:off x="0" y="36629"/>
            <a:ext cx="92245" cy="37375"/>
          </a:xfrm>
          <a:custGeom>
            <a:avLst/>
            <a:gdLst>
              <a:gd name="T0" fmla="*/ 4 w 7"/>
              <a:gd name="T1" fmla="*/ 0 h 3"/>
              <a:gd name="T2" fmla="*/ 2 w 7"/>
              <a:gd name="T3" fmla="*/ 0 h 3"/>
              <a:gd name="T4" fmla="*/ 0 w 7"/>
              <a:gd name="T5" fmla="*/ 3 h 3"/>
              <a:gd name="T6" fmla="*/ 7 w 7"/>
              <a:gd name="T7" fmla="*/ 1 h 3"/>
              <a:gd name="T8" fmla="*/ 4 w 7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3">
                <a:moveTo>
                  <a:pt x="4" y="0"/>
                </a:moveTo>
                <a:cubicBezTo>
                  <a:pt x="3" y="0"/>
                  <a:pt x="3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2" y="2"/>
                  <a:pt x="4" y="1"/>
                  <a:pt x="7" y="1"/>
                </a:cubicBezTo>
                <a:cubicBezTo>
                  <a:pt x="6" y="0"/>
                  <a:pt x="5" y="0"/>
                  <a:pt x="4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2" name="Freeform 3175"/>
          <p:cNvSpPr>
            <a:spLocks/>
          </p:cNvSpPr>
          <p:nvPr userDrawn="1"/>
        </p:nvSpPr>
        <p:spPr bwMode="auto">
          <a:xfrm>
            <a:off x="0" y="36629"/>
            <a:ext cx="69166" cy="47342"/>
          </a:xfrm>
          <a:custGeom>
            <a:avLst/>
            <a:gdLst>
              <a:gd name="T0" fmla="*/ 8 w 10"/>
              <a:gd name="T1" fmla="*/ 0 h 7"/>
              <a:gd name="T2" fmla="*/ 1 w 10"/>
              <a:gd name="T3" fmla="*/ 2 h 7"/>
              <a:gd name="T4" fmla="*/ 1 w 10"/>
              <a:gd name="T5" fmla="*/ 5 h 7"/>
              <a:gd name="T6" fmla="*/ 5 w 10"/>
              <a:gd name="T7" fmla="*/ 7 h 7"/>
              <a:gd name="T8" fmla="*/ 6 w 10"/>
              <a:gd name="T9" fmla="*/ 7 h 7"/>
              <a:gd name="T10" fmla="*/ 9 w 10"/>
              <a:gd name="T11" fmla="*/ 1 h 7"/>
              <a:gd name="T12" fmla="*/ 8 w 10"/>
              <a:gd name="T1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7">
                <a:moveTo>
                  <a:pt x="8" y="0"/>
                </a:moveTo>
                <a:cubicBezTo>
                  <a:pt x="5" y="0"/>
                  <a:pt x="3" y="1"/>
                  <a:pt x="1" y="2"/>
                </a:cubicBezTo>
                <a:cubicBezTo>
                  <a:pt x="1" y="3"/>
                  <a:pt x="0" y="4"/>
                  <a:pt x="1" y="5"/>
                </a:cubicBezTo>
                <a:cubicBezTo>
                  <a:pt x="2" y="6"/>
                  <a:pt x="3" y="7"/>
                  <a:pt x="5" y="7"/>
                </a:cubicBezTo>
                <a:cubicBezTo>
                  <a:pt x="5" y="7"/>
                  <a:pt x="6" y="7"/>
                  <a:pt x="6" y="7"/>
                </a:cubicBezTo>
                <a:cubicBezTo>
                  <a:pt x="9" y="6"/>
                  <a:pt x="10" y="4"/>
                  <a:pt x="9" y="1"/>
                </a:cubicBezTo>
                <a:cubicBezTo>
                  <a:pt x="9" y="1"/>
                  <a:pt x="8" y="0"/>
                  <a:pt x="8" y="0"/>
                </a:cubicBezTo>
              </a:path>
            </a:pathLst>
          </a:custGeom>
          <a:solidFill>
            <a:srgbClr val="C03E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3" name="Freeform 3176"/>
          <p:cNvSpPr>
            <a:spLocks/>
          </p:cNvSpPr>
          <p:nvPr userDrawn="1"/>
        </p:nvSpPr>
        <p:spPr bwMode="auto">
          <a:xfrm>
            <a:off x="0" y="36629"/>
            <a:ext cx="66159" cy="62138"/>
          </a:xfrm>
          <a:custGeom>
            <a:avLst/>
            <a:gdLst>
              <a:gd name="T0" fmla="*/ 4 w 9"/>
              <a:gd name="T1" fmla="*/ 0 h 9"/>
              <a:gd name="T2" fmla="*/ 3 w 9"/>
              <a:gd name="T3" fmla="*/ 1 h 9"/>
              <a:gd name="T4" fmla="*/ 2 w 9"/>
              <a:gd name="T5" fmla="*/ 1 h 9"/>
              <a:gd name="T6" fmla="*/ 0 w 9"/>
              <a:gd name="T7" fmla="*/ 4 h 9"/>
              <a:gd name="T8" fmla="*/ 0 w 9"/>
              <a:gd name="T9" fmla="*/ 6 h 9"/>
              <a:gd name="T10" fmla="*/ 0 w 9"/>
              <a:gd name="T11" fmla="*/ 7 h 9"/>
              <a:gd name="T12" fmla="*/ 6 w 9"/>
              <a:gd name="T13" fmla="*/ 9 h 9"/>
              <a:gd name="T14" fmla="*/ 8 w 9"/>
              <a:gd name="T15" fmla="*/ 3 h 9"/>
              <a:gd name="T16" fmla="*/ 4 w 9"/>
              <a:gd name="T1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9">
                <a:moveTo>
                  <a:pt x="4" y="0"/>
                </a:moveTo>
                <a:cubicBezTo>
                  <a:pt x="4" y="0"/>
                  <a:pt x="3" y="0"/>
                  <a:pt x="3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2"/>
                  <a:pt x="1" y="3"/>
                  <a:pt x="0" y="4"/>
                </a:cubicBezTo>
                <a:cubicBezTo>
                  <a:pt x="0" y="4"/>
                  <a:pt x="0" y="6"/>
                  <a:pt x="0" y="6"/>
                </a:cubicBezTo>
                <a:cubicBezTo>
                  <a:pt x="0" y="6"/>
                  <a:pt x="0" y="7"/>
                  <a:pt x="0" y="7"/>
                </a:cubicBezTo>
                <a:cubicBezTo>
                  <a:pt x="2" y="7"/>
                  <a:pt x="4" y="7"/>
                  <a:pt x="6" y="9"/>
                </a:cubicBezTo>
                <a:cubicBezTo>
                  <a:pt x="8" y="8"/>
                  <a:pt x="9" y="5"/>
                  <a:pt x="8" y="3"/>
                </a:cubicBezTo>
                <a:cubicBezTo>
                  <a:pt x="8" y="1"/>
                  <a:pt x="6" y="0"/>
                  <a:pt x="4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4" name="Freeform 3177"/>
          <p:cNvSpPr>
            <a:spLocks/>
          </p:cNvSpPr>
          <p:nvPr userDrawn="1"/>
        </p:nvSpPr>
        <p:spPr bwMode="auto">
          <a:xfrm>
            <a:off x="0" y="36629"/>
            <a:ext cx="37984" cy="52324"/>
          </a:xfrm>
          <a:custGeom>
            <a:avLst/>
            <a:gdLst>
              <a:gd name="T0" fmla="*/ 2 w 2"/>
              <a:gd name="T1" fmla="*/ 0 h 3"/>
              <a:gd name="T2" fmla="*/ 0 w 2"/>
              <a:gd name="T3" fmla="*/ 3 h 3"/>
              <a:gd name="T4" fmla="*/ 2 w 2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2" y="0"/>
                </a:moveTo>
                <a:cubicBezTo>
                  <a:pt x="1" y="1"/>
                  <a:pt x="0" y="2"/>
                  <a:pt x="0" y="3"/>
                </a:cubicBezTo>
                <a:cubicBezTo>
                  <a:pt x="1" y="2"/>
                  <a:pt x="1" y="1"/>
                  <a:pt x="2" y="0"/>
                </a:cubicBezTo>
              </a:path>
            </a:pathLst>
          </a:custGeom>
          <a:solidFill>
            <a:srgbClr val="C03E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5" name="Freeform 3178"/>
          <p:cNvSpPr>
            <a:spLocks/>
          </p:cNvSpPr>
          <p:nvPr userDrawn="1"/>
        </p:nvSpPr>
        <p:spPr bwMode="auto">
          <a:xfrm>
            <a:off x="0" y="36629"/>
            <a:ext cx="142445" cy="37375"/>
          </a:xfrm>
          <a:custGeom>
            <a:avLst/>
            <a:gdLst>
              <a:gd name="T0" fmla="*/ 0 w 6"/>
              <a:gd name="T1" fmla="*/ 0 h 2"/>
              <a:gd name="T2" fmla="*/ 4 w 6"/>
              <a:gd name="T3" fmla="*/ 2 h 2"/>
              <a:gd name="T4" fmla="*/ 6 w 6"/>
              <a:gd name="T5" fmla="*/ 2 h 2"/>
              <a:gd name="T6" fmla="*/ 6 w 6"/>
              <a:gd name="T7" fmla="*/ 2 h 2"/>
              <a:gd name="T8" fmla="*/ 0 w 6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2">
                <a:moveTo>
                  <a:pt x="0" y="0"/>
                </a:moveTo>
                <a:cubicBezTo>
                  <a:pt x="1" y="1"/>
                  <a:pt x="3" y="2"/>
                  <a:pt x="4" y="2"/>
                </a:cubicBezTo>
                <a:cubicBezTo>
                  <a:pt x="5" y="2"/>
                  <a:pt x="5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4" y="0"/>
                  <a:pt x="2" y="0"/>
                  <a:pt x="0" y="0"/>
                </a:cubicBezTo>
              </a:path>
            </a:pathLst>
          </a:custGeom>
          <a:solidFill>
            <a:srgbClr val="AD21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6" name="Freeform 3179"/>
          <p:cNvSpPr>
            <a:spLocks/>
          </p:cNvSpPr>
          <p:nvPr userDrawn="1"/>
        </p:nvSpPr>
        <p:spPr bwMode="auto">
          <a:xfrm>
            <a:off x="0" y="36629"/>
            <a:ext cx="72172" cy="37375"/>
          </a:xfrm>
          <a:custGeom>
            <a:avLst/>
            <a:gdLst>
              <a:gd name="T0" fmla="*/ 8 w 8"/>
              <a:gd name="T1" fmla="*/ 0 h 4"/>
              <a:gd name="T2" fmla="*/ 3 w 8"/>
              <a:gd name="T3" fmla="*/ 1 h 4"/>
              <a:gd name="T4" fmla="*/ 0 w 8"/>
              <a:gd name="T5" fmla="*/ 0 h 4"/>
              <a:gd name="T6" fmla="*/ 0 w 8"/>
              <a:gd name="T7" fmla="*/ 1 h 4"/>
              <a:gd name="T8" fmla="*/ 4 w 8"/>
              <a:gd name="T9" fmla="*/ 4 h 4"/>
              <a:gd name="T10" fmla="*/ 6 w 8"/>
              <a:gd name="T11" fmla="*/ 3 h 4"/>
              <a:gd name="T12" fmla="*/ 8 w 8"/>
              <a:gd name="T1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4">
                <a:moveTo>
                  <a:pt x="8" y="0"/>
                </a:moveTo>
                <a:cubicBezTo>
                  <a:pt x="7" y="0"/>
                  <a:pt x="5" y="1"/>
                  <a:pt x="3" y="1"/>
                </a:cubicBezTo>
                <a:cubicBezTo>
                  <a:pt x="2" y="1"/>
                  <a:pt x="1" y="1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1" y="3"/>
                  <a:pt x="2" y="4"/>
                  <a:pt x="4" y="4"/>
                </a:cubicBezTo>
                <a:cubicBezTo>
                  <a:pt x="4" y="4"/>
                  <a:pt x="5" y="4"/>
                  <a:pt x="6" y="3"/>
                </a:cubicBezTo>
                <a:cubicBezTo>
                  <a:pt x="7" y="3"/>
                  <a:pt x="8" y="1"/>
                  <a:pt x="8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7" name="Freeform 3180"/>
          <p:cNvSpPr>
            <a:spLocks/>
          </p:cNvSpPr>
          <p:nvPr userDrawn="1"/>
        </p:nvSpPr>
        <p:spPr bwMode="auto">
          <a:xfrm>
            <a:off x="0" y="36629"/>
            <a:ext cx="66159" cy="41425"/>
          </a:xfrm>
          <a:custGeom>
            <a:avLst/>
            <a:gdLst>
              <a:gd name="T0" fmla="*/ 4 w 9"/>
              <a:gd name="T1" fmla="*/ 0 h 6"/>
              <a:gd name="T2" fmla="*/ 3 w 9"/>
              <a:gd name="T3" fmla="*/ 0 h 6"/>
              <a:gd name="T4" fmla="*/ 1 w 9"/>
              <a:gd name="T5" fmla="*/ 5 h 6"/>
              <a:gd name="T6" fmla="*/ 4 w 9"/>
              <a:gd name="T7" fmla="*/ 6 h 6"/>
              <a:gd name="T8" fmla="*/ 9 w 9"/>
              <a:gd name="T9" fmla="*/ 5 h 6"/>
              <a:gd name="T10" fmla="*/ 9 w 9"/>
              <a:gd name="T11" fmla="*/ 3 h 6"/>
              <a:gd name="T12" fmla="*/ 9 w 9"/>
              <a:gd name="T13" fmla="*/ 2 h 6"/>
              <a:gd name="T14" fmla="*/ 4 w 9"/>
              <a:gd name="T1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6">
                <a:moveTo>
                  <a:pt x="4" y="0"/>
                </a:moveTo>
                <a:cubicBezTo>
                  <a:pt x="4" y="0"/>
                  <a:pt x="4" y="0"/>
                  <a:pt x="3" y="0"/>
                </a:cubicBezTo>
                <a:cubicBezTo>
                  <a:pt x="1" y="1"/>
                  <a:pt x="0" y="3"/>
                  <a:pt x="1" y="5"/>
                </a:cubicBezTo>
                <a:cubicBezTo>
                  <a:pt x="2" y="6"/>
                  <a:pt x="3" y="6"/>
                  <a:pt x="4" y="6"/>
                </a:cubicBezTo>
                <a:cubicBezTo>
                  <a:pt x="6" y="6"/>
                  <a:pt x="8" y="5"/>
                  <a:pt x="9" y="5"/>
                </a:cubicBezTo>
                <a:cubicBezTo>
                  <a:pt x="9" y="4"/>
                  <a:pt x="9" y="3"/>
                  <a:pt x="9" y="3"/>
                </a:cubicBezTo>
                <a:cubicBezTo>
                  <a:pt x="9" y="3"/>
                  <a:pt x="9" y="3"/>
                  <a:pt x="9" y="2"/>
                </a:cubicBezTo>
                <a:cubicBezTo>
                  <a:pt x="7" y="2"/>
                  <a:pt x="5" y="1"/>
                  <a:pt x="4" y="0"/>
                </a:cubicBezTo>
              </a:path>
            </a:pathLst>
          </a:custGeom>
          <a:solidFill>
            <a:srgbClr val="AF282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8" name="Freeform 3181"/>
          <p:cNvSpPr>
            <a:spLocks/>
          </p:cNvSpPr>
          <p:nvPr userDrawn="1"/>
        </p:nvSpPr>
        <p:spPr bwMode="auto">
          <a:xfrm>
            <a:off x="0" y="36629"/>
            <a:ext cx="113954" cy="37375"/>
          </a:xfrm>
          <a:custGeom>
            <a:avLst/>
            <a:gdLst>
              <a:gd name="T0" fmla="*/ 1 w 5"/>
              <a:gd name="T1" fmla="*/ 0 h 2"/>
              <a:gd name="T2" fmla="*/ 0 w 5"/>
              <a:gd name="T3" fmla="*/ 0 h 2"/>
              <a:gd name="T4" fmla="*/ 5 w 5"/>
              <a:gd name="T5" fmla="*/ 2 h 2"/>
              <a:gd name="T6" fmla="*/ 1 w 5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2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1" y="1"/>
                  <a:pt x="3" y="2"/>
                  <a:pt x="5" y="2"/>
                </a:cubicBezTo>
                <a:cubicBezTo>
                  <a:pt x="4" y="1"/>
                  <a:pt x="3" y="0"/>
                  <a:pt x="1" y="0"/>
                </a:cubicBezTo>
              </a:path>
            </a:pathLst>
          </a:custGeom>
          <a:solidFill>
            <a:srgbClr val="68050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9" name="Freeform 3182"/>
          <p:cNvSpPr>
            <a:spLocks/>
          </p:cNvSpPr>
          <p:nvPr userDrawn="1"/>
        </p:nvSpPr>
        <p:spPr bwMode="auto">
          <a:xfrm>
            <a:off x="0" y="36629"/>
            <a:ext cx="45109" cy="56220"/>
          </a:xfrm>
          <a:custGeom>
            <a:avLst/>
            <a:gdLst>
              <a:gd name="T0" fmla="*/ 1 w 6"/>
              <a:gd name="T1" fmla="*/ 0 h 8"/>
              <a:gd name="T2" fmla="*/ 0 w 6"/>
              <a:gd name="T3" fmla="*/ 0 h 8"/>
              <a:gd name="T4" fmla="*/ 4 w 6"/>
              <a:gd name="T5" fmla="*/ 8 h 8"/>
              <a:gd name="T6" fmla="*/ 5 w 6"/>
              <a:gd name="T7" fmla="*/ 3 h 8"/>
              <a:gd name="T8" fmla="*/ 1 w 6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8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2" y="3"/>
                  <a:pt x="3" y="5"/>
                  <a:pt x="4" y="8"/>
                </a:cubicBezTo>
                <a:cubicBezTo>
                  <a:pt x="5" y="6"/>
                  <a:pt x="6" y="5"/>
                  <a:pt x="5" y="3"/>
                </a:cubicBezTo>
                <a:cubicBezTo>
                  <a:pt x="4" y="1"/>
                  <a:pt x="3" y="0"/>
                  <a:pt x="1" y="0"/>
                </a:cubicBezTo>
              </a:path>
            </a:pathLst>
          </a:custGeom>
          <a:solidFill>
            <a:srgbClr val="AD21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0" name="Freeform 3183"/>
          <p:cNvSpPr>
            <a:spLocks/>
          </p:cNvSpPr>
          <p:nvPr userDrawn="1"/>
        </p:nvSpPr>
        <p:spPr bwMode="auto">
          <a:xfrm>
            <a:off x="0" y="36629"/>
            <a:ext cx="57137" cy="62137"/>
          </a:xfrm>
          <a:custGeom>
            <a:avLst/>
            <a:gdLst>
              <a:gd name="T0" fmla="*/ 4 w 8"/>
              <a:gd name="T1" fmla="*/ 0 h 9"/>
              <a:gd name="T2" fmla="*/ 3 w 8"/>
              <a:gd name="T3" fmla="*/ 1 h 9"/>
              <a:gd name="T4" fmla="*/ 1 w 8"/>
              <a:gd name="T5" fmla="*/ 6 h 9"/>
              <a:gd name="T6" fmla="*/ 5 w 8"/>
              <a:gd name="T7" fmla="*/ 9 h 9"/>
              <a:gd name="T8" fmla="*/ 7 w 8"/>
              <a:gd name="T9" fmla="*/ 9 h 9"/>
              <a:gd name="T10" fmla="*/ 8 w 8"/>
              <a:gd name="T11" fmla="*/ 8 h 9"/>
              <a:gd name="T12" fmla="*/ 4 w 8"/>
              <a:gd name="T1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9">
                <a:moveTo>
                  <a:pt x="4" y="0"/>
                </a:moveTo>
                <a:cubicBezTo>
                  <a:pt x="3" y="1"/>
                  <a:pt x="3" y="1"/>
                  <a:pt x="3" y="1"/>
                </a:cubicBezTo>
                <a:cubicBezTo>
                  <a:pt x="1" y="2"/>
                  <a:pt x="0" y="4"/>
                  <a:pt x="1" y="6"/>
                </a:cubicBezTo>
                <a:cubicBezTo>
                  <a:pt x="2" y="8"/>
                  <a:pt x="3" y="9"/>
                  <a:pt x="5" y="9"/>
                </a:cubicBezTo>
                <a:cubicBezTo>
                  <a:pt x="6" y="9"/>
                  <a:pt x="6" y="9"/>
                  <a:pt x="7" y="9"/>
                </a:cubicBezTo>
                <a:cubicBezTo>
                  <a:pt x="7" y="8"/>
                  <a:pt x="8" y="8"/>
                  <a:pt x="8" y="8"/>
                </a:cubicBezTo>
                <a:cubicBezTo>
                  <a:pt x="7" y="5"/>
                  <a:pt x="6" y="3"/>
                  <a:pt x="4" y="0"/>
                </a:cubicBezTo>
              </a:path>
            </a:pathLst>
          </a:custGeom>
          <a:solidFill>
            <a:srgbClr val="AC1D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1" name="Freeform 3184"/>
          <p:cNvSpPr>
            <a:spLocks/>
          </p:cNvSpPr>
          <p:nvPr userDrawn="1"/>
        </p:nvSpPr>
        <p:spPr bwMode="auto">
          <a:xfrm>
            <a:off x="0" y="36629"/>
            <a:ext cx="66159" cy="62138"/>
          </a:xfrm>
          <a:custGeom>
            <a:avLst/>
            <a:gdLst>
              <a:gd name="T0" fmla="*/ 4 w 9"/>
              <a:gd name="T1" fmla="*/ 0 h 9"/>
              <a:gd name="T2" fmla="*/ 3 w 9"/>
              <a:gd name="T3" fmla="*/ 1 h 9"/>
              <a:gd name="T4" fmla="*/ 1 w 9"/>
              <a:gd name="T5" fmla="*/ 6 h 9"/>
              <a:gd name="T6" fmla="*/ 4 w 9"/>
              <a:gd name="T7" fmla="*/ 9 h 9"/>
              <a:gd name="T8" fmla="*/ 6 w 9"/>
              <a:gd name="T9" fmla="*/ 9 h 9"/>
              <a:gd name="T10" fmla="*/ 8 w 9"/>
              <a:gd name="T11" fmla="*/ 3 h 9"/>
              <a:gd name="T12" fmla="*/ 4 w 9"/>
              <a:gd name="T1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" h="9">
                <a:moveTo>
                  <a:pt x="4" y="0"/>
                </a:moveTo>
                <a:cubicBezTo>
                  <a:pt x="4" y="0"/>
                  <a:pt x="3" y="1"/>
                  <a:pt x="3" y="1"/>
                </a:cubicBezTo>
                <a:cubicBezTo>
                  <a:pt x="1" y="2"/>
                  <a:pt x="0" y="4"/>
                  <a:pt x="1" y="6"/>
                </a:cubicBezTo>
                <a:cubicBezTo>
                  <a:pt x="1" y="8"/>
                  <a:pt x="3" y="9"/>
                  <a:pt x="4" y="9"/>
                </a:cubicBezTo>
                <a:cubicBezTo>
                  <a:pt x="5" y="9"/>
                  <a:pt x="5" y="9"/>
                  <a:pt x="6" y="9"/>
                </a:cubicBezTo>
                <a:cubicBezTo>
                  <a:pt x="8" y="8"/>
                  <a:pt x="9" y="5"/>
                  <a:pt x="8" y="3"/>
                </a:cubicBezTo>
                <a:cubicBezTo>
                  <a:pt x="8" y="1"/>
                  <a:pt x="6" y="0"/>
                  <a:pt x="4" y="0"/>
                </a:cubicBezTo>
              </a:path>
            </a:pathLst>
          </a:custGeom>
          <a:solidFill>
            <a:srgbClr val="8915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2" name="Freeform 3185"/>
          <p:cNvSpPr>
            <a:spLocks/>
          </p:cNvSpPr>
          <p:nvPr userDrawn="1"/>
        </p:nvSpPr>
        <p:spPr bwMode="auto">
          <a:xfrm>
            <a:off x="0" y="36629"/>
            <a:ext cx="60143" cy="37375"/>
          </a:xfrm>
          <a:custGeom>
            <a:avLst/>
            <a:gdLst>
              <a:gd name="T0" fmla="*/ 4 w 8"/>
              <a:gd name="T1" fmla="*/ 0 h 5"/>
              <a:gd name="T2" fmla="*/ 2 w 8"/>
              <a:gd name="T3" fmla="*/ 0 h 5"/>
              <a:gd name="T4" fmla="*/ 0 w 8"/>
              <a:gd name="T5" fmla="*/ 4 h 5"/>
              <a:gd name="T6" fmla="*/ 2 w 8"/>
              <a:gd name="T7" fmla="*/ 4 h 5"/>
              <a:gd name="T8" fmla="*/ 2 w 8"/>
              <a:gd name="T9" fmla="*/ 4 h 5"/>
              <a:gd name="T10" fmla="*/ 8 w 8"/>
              <a:gd name="T11" fmla="*/ 5 h 5"/>
              <a:gd name="T12" fmla="*/ 8 w 8"/>
              <a:gd name="T13" fmla="*/ 3 h 5"/>
              <a:gd name="T14" fmla="*/ 4 w 8"/>
              <a:gd name="T1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" h="5">
                <a:moveTo>
                  <a:pt x="4" y="0"/>
                </a:moveTo>
                <a:cubicBezTo>
                  <a:pt x="3" y="0"/>
                  <a:pt x="3" y="0"/>
                  <a:pt x="2" y="0"/>
                </a:cubicBezTo>
                <a:cubicBezTo>
                  <a:pt x="1" y="1"/>
                  <a:pt x="0" y="3"/>
                  <a:pt x="0" y="4"/>
                </a:cubicBezTo>
                <a:cubicBezTo>
                  <a:pt x="0" y="4"/>
                  <a:pt x="1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4" y="4"/>
                  <a:pt x="6" y="5"/>
                  <a:pt x="8" y="5"/>
                </a:cubicBezTo>
                <a:cubicBezTo>
                  <a:pt x="8" y="4"/>
                  <a:pt x="8" y="3"/>
                  <a:pt x="8" y="3"/>
                </a:cubicBezTo>
                <a:cubicBezTo>
                  <a:pt x="7" y="1"/>
                  <a:pt x="6" y="0"/>
                  <a:pt x="4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3" name="Freeform 3186"/>
          <p:cNvSpPr>
            <a:spLocks/>
          </p:cNvSpPr>
          <p:nvPr userDrawn="1"/>
        </p:nvSpPr>
        <p:spPr bwMode="auto">
          <a:xfrm>
            <a:off x="0" y="36629"/>
            <a:ext cx="60143" cy="37375"/>
          </a:xfrm>
          <a:custGeom>
            <a:avLst/>
            <a:gdLst>
              <a:gd name="T0" fmla="*/ 2 w 8"/>
              <a:gd name="T1" fmla="*/ 0 h 5"/>
              <a:gd name="T2" fmla="*/ 2 w 8"/>
              <a:gd name="T3" fmla="*/ 0 h 5"/>
              <a:gd name="T4" fmla="*/ 0 w 8"/>
              <a:gd name="T5" fmla="*/ 0 h 5"/>
              <a:gd name="T6" fmla="*/ 0 w 8"/>
              <a:gd name="T7" fmla="*/ 2 h 5"/>
              <a:gd name="T8" fmla="*/ 4 w 8"/>
              <a:gd name="T9" fmla="*/ 5 h 5"/>
              <a:gd name="T10" fmla="*/ 6 w 8"/>
              <a:gd name="T11" fmla="*/ 4 h 5"/>
              <a:gd name="T12" fmla="*/ 8 w 8"/>
              <a:gd name="T13" fmla="*/ 1 h 5"/>
              <a:gd name="T14" fmla="*/ 2 w 8"/>
              <a:gd name="T1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" h="5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1" y="4"/>
                  <a:pt x="2" y="5"/>
                  <a:pt x="4" y="5"/>
                </a:cubicBezTo>
                <a:cubicBezTo>
                  <a:pt x="4" y="5"/>
                  <a:pt x="5" y="4"/>
                  <a:pt x="6" y="4"/>
                </a:cubicBezTo>
                <a:cubicBezTo>
                  <a:pt x="7" y="4"/>
                  <a:pt x="8" y="3"/>
                  <a:pt x="8" y="1"/>
                </a:cubicBezTo>
                <a:cubicBezTo>
                  <a:pt x="6" y="1"/>
                  <a:pt x="4" y="0"/>
                  <a:pt x="2" y="0"/>
                </a:cubicBezTo>
              </a:path>
            </a:pathLst>
          </a:custGeom>
          <a:solidFill>
            <a:srgbClr val="C03E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4" name="Freeform 3187"/>
          <p:cNvSpPr>
            <a:spLocks/>
          </p:cNvSpPr>
          <p:nvPr userDrawn="1"/>
        </p:nvSpPr>
        <p:spPr bwMode="auto">
          <a:xfrm>
            <a:off x="0" y="36629"/>
            <a:ext cx="63152" cy="50302"/>
          </a:xfrm>
          <a:custGeom>
            <a:avLst/>
            <a:gdLst>
              <a:gd name="T0" fmla="*/ 5 w 9"/>
              <a:gd name="T1" fmla="*/ 0 h 7"/>
              <a:gd name="T2" fmla="*/ 3 w 9"/>
              <a:gd name="T3" fmla="*/ 1 h 7"/>
              <a:gd name="T4" fmla="*/ 1 w 9"/>
              <a:gd name="T5" fmla="*/ 6 h 7"/>
              <a:gd name="T6" fmla="*/ 2 w 9"/>
              <a:gd name="T7" fmla="*/ 7 h 7"/>
              <a:gd name="T8" fmla="*/ 9 w 9"/>
              <a:gd name="T9" fmla="*/ 5 h 7"/>
              <a:gd name="T10" fmla="*/ 9 w 9"/>
              <a:gd name="T11" fmla="*/ 3 h 7"/>
              <a:gd name="T12" fmla="*/ 5 w 9"/>
              <a:gd name="T1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" h="7">
                <a:moveTo>
                  <a:pt x="5" y="0"/>
                </a:moveTo>
                <a:cubicBezTo>
                  <a:pt x="4" y="0"/>
                  <a:pt x="4" y="0"/>
                  <a:pt x="3" y="1"/>
                </a:cubicBezTo>
                <a:cubicBezTo>
                  <a:pt x="1" y="1"/>
                  <a:pt x="0" y="4"/>
                  <a:pt x="1" y="6"/>
                </a:cubicBezTo>
                <a:cubicBezTo>
                  <a:pt x="1" y="6"/>
                  <a:pt x="1" y="7"/>
                  <a:pt x="2" y="7"/>
                </a:cubicBezTo>
                <a:cubicBezTo>
                  <a:pt x="4" y="6"/>
                  <a:pt x="6" y="5"/>
                  <a:pt x="9" y="5"/>
                </a:cubicBezTo>
                <a:cubicBezTo>
                  <a:pt x="9" y="4"/>
                  <a:pt x="9" y="3"/>
                  <a:pt x="9" y="3"/>
                </a:cubicBezTo>
                <a:cubicBezTo>
                  <a:pt x="8" y="1"/>
                  <a:pt x="6" y="0"/>
                  <a:pt x="5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5" name="Freeform 3188"/>
          <p:cNvSpPr>
            <a:spLocks/>
          </p:cNvSpPr>
          <p:nvPr userDrawn="1"/>
        </p:nvSpPr>
        <p:spPr bwMode="auto">
          <a:xfrm>
            <a:off x="0" y="36629"/>
            <a:ext cx="92245" cy="37375"/>
          </a:xfrm>
          <a:custGeom>
            <a:avLst/>
            <a:gdLst>
              <a:gd name="T0" fmla="*/ 7 w 7"/>
              <a:gd name="T1" fmla="*/ 0 h 3"/>
              <a:gd name="T2" fmla="*/ 0 w 7"/>
              <a:gd name="T3" fmla="*/ 2 h 3"/>
              <a:gd name="T4" fmla="*/ 3 w 7"/>
              <a:gd name="T5" fmla="*/ 3 h 3"/>
              <a:gd name="T6" fmla="*/ 4 w 7"/>
              <a:gd name="T7" fmla="*/ 3 h 3"/>
              <a:gd name="T8" fmla="*/ 7 w 7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3">
                <a:moveTo>
                  <a:pt x="7" y="0"/>
                </a:moveTo>
                <a:cubicBezTo>
                  <a:pt x="4" y="0"/>
                  <a:pt x="2" y="1"/>
                  <a:pt x="0" y="2"/>
                </a:cubicBezTo>
                <a:cubicBezTo>
                  <a:pt x="1" y="3"/>
                  <a:pt x="2" y="3"/>
                  <a:pt x="3" y="3"/>
                </a:cubicBezTo>
                <a:cubicBezTo>
                  <a:pt x="3" y="3"/>
                  <a:pt x="4" y="3"/>
                  <a:pt x="4" y="3"/>
                </a:cubicBezTo>
                <a:cubicBezTo>
                  <a:pt x="5" y="3"/>
                  <a:pt x="6" y="1"/>
                  <a:pt x="7" y="0"/>
                </a:cubicBezTo>
              </a:path>
            </a:pathLst>
          </a:custGeom>
          <a:solidFill>
            <a:srgbClr val="C03E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6" name="Freeform 3189"/>
          <p:cNvSpPr>
            <a:spLocks/>
          </p:cNvSpPr>
          <p:nvPr userDrawn="1"/>
        </p:nvSpPr>
        <p:spPr bwMode="auto">
          <a:xfrm>
            <a:off x="0" y="36629"/>
            <a:ext cx="57137" cy="50302"/>
          </a:xfrm>
          <a:custGeom>
            <a:avLst/>
            <a:gdLst>
              <a:gd name="T0" fmla="*/ 4 w 8"/>
              <a:gd name="T1" fmla="*/ 0 h 7"/>
              <a:gd name="T2" fmla="*/ 3 w 8"/>
              <a:gd name="T3" fmla="*/ 0 h 7"/>
              <a:gd name="T4" fmla="*/ 0 w 8"/>
              <a:gd name="T5" fmla="*/ 2 h 7"/>
              <a:gd name="T6" fmla="*/ 1 w 8"/>
              <a:gd name="T7" fmla="*/ 5 h 7"/>
              <a:gd name="T8" fmla="*/ 1 w 8"/>
              <a:gd name="T9" fmla="*/ 5 h 7"/>
              <a:gd name="T10" fmla="*/ 4 w 8"/>
              <a:gd name="T11" fmla="*/ 7 h 7"/>
              <a:gd name="T12" fmla="*/ 6 w 8"/>
              <a:gd name="T13" fmla="*/ 7 h 7"/>
              <a:gd name="T14" fmla="*/ 7 w 8"/>
              <a:gd name="T15" fmla="*/ 2 h 7"/>
              <a:gd name="T16" fmla="*/ 4 w 8"/>
              <a:gd name="T1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7">
                <a:moveTo>
                  <a:pt x="4" y="0"/>
                </a:moveTo>
                <a:cubicBezTo>
                  <a:pt x="3" y="0"/>
                  <a:pt x="3" y="0"/>
                  <a:pt x="3" y="0"/>
                </a:cubicBezTo>
                <a:cubicBezTo>
                  <a:pt x="2" y="0"/>
                  <a:pt x="1" y="1"/>
                  <a:pt x="0" y="2"/>
                </a:cubicBezTo>
                <a:cubicBezTo>
                  <a:pt x="1" y="3"/>
                  <a:pt x="1" y="4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6"/>
                  <a:pt x="3" y="7"/>
                  <a:pt x="4" y="7"/>
                </a:cubicBezTo>
                <a:cubicBezTo>
                  <a:pt x="5" y="7"/>
                  <a:pt x="5" y="7"/>
                  <a:pt x="6" y="7"/>
                </a:cubicBezTo>
                <a:cubicBezTo>
                  <a:pt x="7" y="6"/>
                  <a:pt x="8" y="4"/>
                  <a:pt x="7" y="2"/>
                </a:cubicBezTo>
                <a:cubicBezTo>
                  <a:pt x="7" y="1"/>
                  <a:pt x="5" y="0"/>
                  <a:pt x="4" y="0"/>
                </a:cubicBezTo>
              </a:path>
            </a:pathLst>
          </a:custGeom>
          <a:solidFill>
            <a:srgbClr val="C03E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7" name="Freeform 3190"/>
          <p:cNvSpPr>
            <a:spLocks/>
          </p:cNvSpPr>
          <p:nvPr userDrawn="1"/>
        </p:nvSpPr>
        <p:spPr bwMode="auto">
          <a:xfrm>
            <a:off x="0" y="36629"/>
            <a:ext cx="37984" cy="87202"/>
          </a:xfrm>
          <a:custGeom>
            <a:avLst/>
            <a:gdLst>
              <a:gd name="T0" fmla="*/ 0 w 1"/>
              <a:gd name="T1" fmla="*/ 0 h 3"/>
              <a:gd name="T2" fmla="*/ 1 w 1"/>
              <a:gd name="T3" fmla="*/ 3 h 3"/>
              <a:gd name="T4" fmla="*/ 0 w 1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3">
                <a:moveTo>
                  <a:pt x="0" y="0"/>
                </a:moveTo>
                <a:cubicBezTo>
                  <a:pt x="0" y="1"/>
                  <a:pt x="0" y="2"/>
                  <a:pt x="1" y="3"/>
                </a:cubicBezTo>
                <a:cubicBezTo>
                  <a:pt x="1" y="2"/>
                  <a:pt x="1" y="1"/>
                  <a:pt x="0" y="0"/>
                </a:cubicBezTo>
              </a:path>
            </a:pathLst>
          </a:custGeom>
          <a:solidFill>
            <a:srgbClr val="88121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8" name="Freeform 3191"/>
          <p:cNvSpPr>
            <a:spLocks/>
          </p:cNvSpPr>
          <p:nvPr userDrawn="1"/>
        </p:nvSpPr>
        <p:spPr bwMode="auto">
          <a:xfrm>
            <a:off x="0" y="36629"/>
            <a:ext cx="57137" cy="56220"/>
          </a:xfrm>
          <a:custGeom>
            <a:avLst/>
            <a:gdLst>
              <a:gd name="T0" fmla="*/ 4 w 8"/>
              <a:gd name="T1" fmla="*/ 0 h 8"/>
              <a:gd name="T2" fmla="*/ 3 w 8"/>
              <a:gd name="T3" fmla="*/ 0 h 8"/>
              <a:gd name="T4" fmla="*/ 3 w 8"/>
              <a:gd name="T5" fmla="*/ 1 h 8"/>
              <a:gd name="T6" fmla="*/ 0 w 8"/>
              <a:gd name="T7" fmla="*/ 5 h 8"/>
              <a:gd name="T8" fmla="*/ 0 w 8"/>
              <a:gd name="T9" fmla="*/ 6 h 8"/>
              <a:gd name="T10" fmla="*/ 4 w 8"/>
              <a:gd name="T11" fmla="*/ 8 h 8"/>
              <a:gd name="T12" fmla="*/ 5 w 8"/>
              <a:gd name="T13" fmla="*/ 8 h 8"/>
              <a:gd name="T14" fmla="*/ 7 w 8"/>
              <a:gd name="T15" fmla="*/ 2 h 8"/>
              <a:gd name="T16" fmla="*/ 4 w 8"/>
              <a:gd name="T1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8">
                <a:moveTo>
                  <a:pt x="4" y="0"/>
                </a:moveTo>
                <a:cubicBezTo>
                  <a:pt x="4" y="0"/>
                  <a:pt x="3" y="0"/>
                  <a:pt x="3" y="0"/>
                </a:cubicBezTo>
                <a:cubicBezTo>
                  <a:pt x="3" y="1"/>
                  <a:pt x="3" y="1"/>
                  <a:pt x="3" y="1"/>
                </a:cubicBezTo>
                <a:cubicBezTo>
                  <a:pt x="2" y="3"/>
                  <a:pt x="1" y="4"/>
                  <a:pt x="0" y="5"/>
                </a:cubicBezTo>
                <a:cubicBezTo>
                  <a:pt x="0" y="5"/>
                  <a:pt x="0" y="5"/>
                  <a:pt x="0" y="6"/>
                </a:cubicBezTo>
                <a:cubicBezTo>
                  <a:pt x="1" y="7"/>
                  <a:pt x="3" y="8"/>
                  <a:pt x="4" y="8"/>
                </a:cubicBezTo>
                <a:cubicBezTo>
                  <a:pt x="4" y="8"/>
                  <a:pt x="5" y="8"/>
                  <a:pt x="5" y="8"/>
                </a:cubicBezTo>
                <a:cubicBezTo>
                  <a:pt x="7" y="7"/>
                  <a:pt x="8" y="4"/>
                  <a:pt x="7" y="2"/>
                </a:cubicBezTo>
                <a:cubicBezTo>
                  <a:pt x="7" y="1"/>
                  <a:pt x="5" y="0"/>
                  <a:pt x="4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9" name="Freeform 3192"/>
          <p:cNvSpPr>
            <a:spLocks/>
          </p:cNvSpPr>
          <p:nvPr userDrawn="1"/>
        </p:nvSpPr>
        <p:spPr bwMode="auto">
          <a:xfrm>
            <a:off x="0" y="36629"/>
            <a:ext cx="37984" cy="64068"/>
          </a:xfrm>
          <a:custGeom>
            <a:avLst/>
            <a:gdLst>
              <a:gd name="T0" fmla="*/ 3 w 3"/>
              <a:gd name="T1" fmla="*/ 0 h 5"/>
              <a:gd name="T2" fmla="*/ 2 w 3"/>
              <a:gd name="T3" fmla="*/ 1 h 5"/>
              <a:gd name="T4" fmla="*/ 0 w 3"/>
              <a:gd name="T5" fmla="*/ 5 h 5"/>
              <a:gd name="T6" fmla="*/ 3 w 3"/>
              <a:gd name="T7" fmla="*/ 1 h 5"/>
              <a:gd name="T8" fmla="*/ 3 w 3"/>
              <a:gd name="T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3" y="1"/>
                  <a:pt x="3" y="1"/>
                  <a:pt x="2" y="1"/>
                </a:cubicBezTo>
                <a:cubicBezTo>
                  <a:pt x="1" y="1"/>
                  <a:pt x="0" y="3"/>
                  <a:pt x="0" y="5"/>
                </a:cubicBezTo>
                <a:cubicBezTo>
                  <a:pt x="1" y="4"/>
                  <a:pt x="2" y="3"/>
                  <a:pt x="3" y="1"/>
                </a:cubicBezTo>
                <a:cubicBezTo>
                  <a:pt x="3" y="1"/>
                  <a:pt x="3" y="1"/>
                  <a:pt x="3" y="0"/>
                </a:cubicBezTo>
              </a:path>
            </a:pathLst>
          </a:custGeom>
          <a:solidFill>
            <a:srgbClr val="8915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0" name="Freeform 3193"/>
          <p:cNvSpPr>
            <a:spLocks/>
          </p:cNvSpPr>
          <p:nvPr userDrawn="1"/>
        </p:nvSpPr>
        <p:spPr bwMode="auto">
          <a:xfrm>
            <a:off x="0" y="36629"/>
            <a:ext cx="57137" cy="47342"/>
          </a:xfrm>
          <a:custGeom>
            <a:avLst/>
            <a:gdLst>
              <a:gd name="T0" fmla="*/ 6 w 8"/>
              <a:gd name="T1" fmla="*/ 0 h 7"/>
              <a:gd name="T2" fmla="*/ 1 w 8"/>
              <a:gd name="T3" fmla="*/ 1 h 7"/>
              <a:gd name="T4" fmla="*/ 1 w 8"/>
              <a:gd name="T5" fmla="*/ 1 h 7"/>
              <a:gd name="T6" fmla="*/ 1 w 8"/>
              <a:gd name="T7" fmla="*/ 1 h 7"/>
              <a:gd name="T8" fmla="*/ 0 w 8"/>
              <a:gd name="T9" fmla="*/ 4 h 7"/>
              <a:gd name="T10" fmla="*/ 4 w 8"/>
              <a:gd name="T11" fmla="*/ 7 h 7"/>
              <a:gd name="T12" fmla="*/ 5 w 8"/>
              <a:gd name="T13" fmla="*/ 6 h 7"/>
              <a:gd name="T14" fmla="*/ 7 w 8"/>
              <a:gd name="T15" fmla="*/ 1 h 7"/>
              <a:gd name="T16" fmla="*/ 6 w 8"/>
              <a:gd name="T1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7">
                <a:moveTo>
                  <a:pt x="6" y="0"/>
                </a:moveTo>
                <a:cubicBezTo>
                  <a:pt x="5" y="0"/>
                  <a:pt x="3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0" y="2"/>
                  <a:pt x="0" y="3"/>
                  <a:pt x="0" y="4"/>
                </a:cubicBezTo>
                <a:cubicBezTo>
                  <a:pt x="1" y="6"/>
                  <a:pt x="2" y="7"/>
                  <a:pt x="4" y="7"/>
                </a:cubicBezTo>
                <a:cubicBezTo>
                  <a:pt x="4" y="7"/>
                  <a:pt x="5" y="6"/>
                  <a:pt x="5" y="6"/>
                </a:cubicBezTo>
                <a:cubicBezTo>
                  <a:pt x="7" y="5"/>
                  <a:pt x="8" y="3"/>
                  <a:pt x="7" y="1"/>
                </a:cubicBezTo>
                <a:cubicBezTo>
                  <a:pt x="7" y="0"/>
                  <a:pt x="6" y="0"/>
                  <a:pt x="6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1" name="Freeform 3194"/>
          <p:cNvSpPr>
            <a:spLocks/>
          </p:cNvSpPr>
          <p:nvPr userDrawn="1"/>
        </p:nvSpPr>
        <p:spPr bwMode="auto">
          <a:xfrm>
            <a:off x="0" y="36629"/>
            <a:ext cx="83563" cy="37375"/>
          </a:xfrm>
          <a:custGeom>
            <a:avLst/>
            <a:gdLst>
              <a:gd name="T0" fmla="*/ 3 w 5"/>
              <a:gd name="T1" fmla="*/ 0 h 2"/>
              <a:gd name="T2" fmla="*/ 1 w 5"/>
              <a:gd name="T3" fmla="*/ 0 h 2"/>
              <a:gd name="T4" fmla="*/ 0 w 5"/>
              <a:gd name="T5" fmla="*/ 2 h 2"/>
              <a:gd name="T6" fmla="*/ 0 w 5"/>
              <a:gd name="T7" fmla="*/ 2 h 2"/>
              <a:gd name="T8" fmla="*/ 0 w 5"/>
              <a:gd name="T9" fmla="*/ 2 h 2"/>
              <a:gd name="T10" fmla="*/ 5 w 5"/>
              <a:gd name="T11" fmla="*/ 1 h 2"/>
              <a:gd name="T12" fmla="*/ 3 w 5"/>
              <a:gd name="T1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2">
                <a:moveTo>
                  <a:pt x="3" y="0"/>
                </a:moveTo>
                <a:cubicBezTo>
                  <a:pt x="2" y="0"/>
                  <a:pt x="2" y="0"/>
                  <a:pt x="1" y="0"/>
                </a:cubicBezTo>
                <a:cubicBezTo>
                  <a:pt x="1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2" y="2"/>
                  <a:pt x="4" y="1"/>
                  <a:pt x="5" y="1"/>
                </a:cubicBezTo>
                <a:cubicBezTo>
                  <a:pt x="4" y="0"/>
                  <a:pt x="4" y="0"/>
                  <a:pt x="3" y="0"/>
                </a:cubicBezTo>
              </a:path>
            </a:pathLst>
          </a:custGeom>
          <a:solidFill>
            <a:srgbClr val="7209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2" name="Freeform 3195"/>
          <p:cNvSpPr>
            <a:spLocks/>
          </p:cNvSpPr>
          <p:nvPr userDrawn="1"/>
        </p:nvSpPr>
        <p:spPr bwMode="auto">
          <a:xfrm>
            <a:off x="0" y="36629"/>
            <a:ext cx="63152" cy="56220"/>
          </a:xfrm>
          <a:custGeom>
            <a:avLst/>
            <a:gdLst>
              <a:gd name="T0" fmla="*/ 5 w 9"/>
              <a:gd name="T1" fmla="*/ 0 h 8"/>
              <a:gd name="T2" fmla="*/ 3 w 9"/>
              <a:gd name="T3" fmla="*/ 1 h 8"/>
              <a:gd name="T4" fmla="*/ 1 w 9"/>
              <a:gd name="T5" fmla="*/ 5 h 8"/>
              <a:gd name="T6" fmla="*/ 5 w 9"/>
              <a:gd name="T7" fmla="*/ 8 h 8"/>
              <a:gd name="T8" fmla="*/ 6 w 9"/>
              <a:gd name="T9" fmla="*/ 8 h 8"/>
              <a:gd name="T10" fmla="*/ 8 w 9"/>
              <a:gd name="T11" fmla="*/ 3 h 8"/>
              <a:gd name="T12" fmla="*/ 5 w 9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" h="8">
                <a:moveTo>
                  <a:pt x="5" y="0"/>
                </a:moveTo>
                <a:cubicBezTo>
                  <a:pt x="4" y="0"/>
                  <a:pt x="4" y="0"/>
                  <a:pt x="3" y="1"/>
                </a:cubicBezTo>
                <a:cubicBezTo>
                  <a:pt x="1" y="1"/>
                  <a:pt x="0" y="3"/>
                  <a:pt x="1" y="5"/>
                </a:cubicBezTo>
                <a:cubicBezTo>
                  <a:pt x="2" y="7"/>
                  <a:pt x="3" y="8"/>
                  <a:pt x="5" y="8"/>
                </a:cubicBezTo>
                <a:cubicBezTo>
                  <a:pt x="5" y="8"/>
                  <a:pt x="6" y="8"/>
                  <a:pt x="6" y="8"/>
                </a:cubicBezTo>
                <a:cubicBezTo>
                  <a:pt x="8" y="7"/>
                  <a:pt x="9" y="4"/>
                  <a:pt x="8" y="3"/>
                </a:cubicBezTo>
                <a:cubicBezTo>
                  <a:pt x="7" y="1"/>
                  <a:pt x="6" y="0"/>
                  <a:pt x="5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3" name="Freeform 3196"/>
          <p:cNvSpPr>
            <a:spLocks/>
          </p:cNvSpPr>
          <p:nvPr userDrawn="1"/>
        </p:nvSpPr>
        <p:spPr bwMode="auto">
          <a:xfrm>
            <a:off x="0" y="36629"/>
            <a:ext cx="37984" cy="85424"/>
          </a:xfrm>
          <a:custGeom>
            <a:avLst/>
            <a:gdLst>
              <a:gd name="T0" fmla="*/ 0 w 3"/>
              <a:gd name="T1" fmla="*/ 0 h 7"/>
              <a:gd name="T2" fmla="*/ 0 w 3"/>
              <a:gd name="T3" fmla="*/ 7 h 7"/>
              <a:gd name="T4" fmla="*/ 1 w 3"/>
              <a:gd name="T5" fmla="*/ 7 h 7"/>
              <a:gd name="T6" fmla="*/ 2 w 3"/>
              <a:gd name="T7" fmla="*/ 2 h 7"/>
              <a:gd name="T8" fmla="*/ 0 w 3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7">
                <a:moveTo>
                  <a:pt x="0" y="0"/>
                </a:move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1" y="7"/>
                </a:cubicBezTo>
                <a:cubicBezTo>
                  <a:pt x="2" y="6"/>
                  <a:pt x="3" y="4"/>
                  <a:pt x="2" y="2"/>
                </a:cubicBezTo>
                <a:cubicBezTo>
                  <a:pt x="2" y="1"/>
                  <a:pt x="1" y="1"/>
                  <a:pt x="0" y="0"/>
                </a:cubicBezTo>
              </a:path>
            </a:pathLst>
          </a:custGeom>
          <a:solidFill>
            <a:srgbClr val="AF282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4" name="Freeform 3197"/>
          <p:cNvSpPr>
            <a:spLocks/>
          </p:cNvSpPr>
          <p:nvPr userDrawn="1"/>
        </p:nvSpPr>
        <p:spPr bwMode="auto">
          <a:xfrm>
            <a:off x="0" y="36629"/>
            <a:ext cx="57137" cy="47342"/>
          </a:xfrm>
          <a:custGeom>
            <a:avLst/>
            <a:gdLst>
              <a:gd name="T0" fmla="*/ 4 w 8"/>
              <a:gd name="T1" fmla="*/ 0 h 7"/>
              <a:gd name="T2" fmla="*/ 2 w 8"/>
              <a:gd name="T3" fmla="*/ 1 h 7"/>
              <a:gd name="T4" fmla="*/ 0 w 8"/>
              <a:gd name="T5" fmla="*/ 4 h 7"/>
              <a:gd name="T6" fmla="*/ 1 w 8"/>
              <a:gd name="T7" fmla="*/ 6 h 7"/>
              <a:gd name="T8" fmla="*/ 1 w 8"/>
              <a:gd name="T9" fmla="*/ 6 h 7"/>
              <a:gd name="T10" fmla="*/ 4 w 8"/>
              <a:gd name="T11" fmla="*/ 7 h 7"/>
              <a:gd name="T12" fmla="*/ 5 w 8"/>
              <a:gd name="T13" fmla="*/ 7 h 7"/>
              <a:gd name="T14" fmla="*/ 7 w 8"/>
              <a:gd name="T15" fmla="*/ 2 h 7"/>
              <a:gd name="T16" fmla="*/ 4 w 8"/>
              <a:gd name="T1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7">
                <a:moveTo>
                  <a:pt x="4" y="0"/>
                </a:moveTo>
                <a:cubicBezTo>
                  <a:pt x="3" y="0"/>
                  <a:pt x="3" y="0"/>
                  <a:pt x="2" y="1"/>
                </a:cubicBezTo>
                <a:cubicBezTo>
                  <a:pt x="1" y="1"/>
                  <a:pt x="0" y="3"/>
                  <a:pt x="0" y="4"/>
                </a:cubicBezTo>
                <a:cubicBezTo>
                  <a:pt x="1" y="5"/>
                  <a:pt x="1" y="5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7"/>
                  <a:pt x="3" y="7"/>
                  <a:pt x="4" y="7"/>
                </a:cubicBezTo>
                <a:cubicBezTo>
                  <a:pt x="4" y="7"/>
                  <a:pt x="5" y="7"/>
                  <a:pt x="5" y="7"/>
                </a:cubicBezTo>
                <a:cubicBezTo>
                  <a:pt x="7" y="6"/>
                  <a:pt x="8" y="4"/>
                  <a:pt x="7" y="2"/>
                </a:cubicBezTo>
                <a:cubicBezTo>
                  <a:pt x="6" y="1"/>
                  <a:pt x="5" y="0"/>
                  <a:pt x="4" y="0"/>
                </a:cubicBezTo>
              </a:path>
            </a:pathLst>
          </a:custGeom>
          <a:solidFill>
            <a:srgbClr val="C03E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5" name="Freeform 3198"/>
          <p:cNvSpPr>
            <a:spLocks/>
          </p:cNvSpPr>
          <p:nvPr userDrawn="1"/>
        </p:nvSpPr>
        <p:spPr bwMode="auto">
          <a:xfrm>
            <a:off x="0" y="36629"/>
            <a:ext cx="37984" cy="93443"/>
          </a:xfrm>
          <a:custGeom>
            <a:avLst/>
            <a:gdLst>
              <a:gd name="T0" fmla="*/ 0 w 1"/>
              <a:gd name="T1" fmla="*/ 0 h 2"/>
              <a:gd name="T2" fmla="*/ 1 w 1"/>
              <a:gd name="T3" fmla="*/ 1 h 2"/>
              <a:gd name="T4" fmla="*/ 1 w 1"/>
              <a:gd name="T5" fmla="*/ 2 h 2"/>
              <a:gd name="T6" fmla="*/ 1 w 1"/>
              <a:gd name="T7" fmla="*/ 2 h 2"/>
              <a:gd name="T8" fmla="*/ 0 w 1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0"/>
                  <a:pt x="0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1" y="1"/>
                  <a:pt x="0" y="0"/>
                </a:cubicBezTo>
              </a:path>
            </a:pathLst>
          </a:custGeom>
          <a:solidFill>
            <a:srgbClr val="AD23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6" name="Freeform 3199"/>
          <p:cNvSpPr>
            <a:spLocks/>
          </p:cNvSpPr>
          <p:nvPr userDrawn="1"/>
        </p:nvSpPr>
        <p:spPr bwMode="auto">
          <a:xfrm>
            <a:off x="0" y="36629"/>
            <a:ext cx="42101" cy="47342"/>
          </a:xfrm>
          <a:custGeom>
            <a:avLst/>
            <a:gdLst>
              <a:gd name="T0" fmla="*/ 3 w 6"/>
              <a:gd name="T1" fmla="*/ 0 h 7"/>
              <a:gd name="T2" fmla="*/ 1 w 6"/>
              <a:gd name="T3" fmla="*/ 1 h 7"/>
              <a:gd name="T4" fmla="*/ 0 w 6"/>
              <a:gd name="T5" fmla="*/ 2 h 7"/>
              <a:gd name="T6" fmla="*/ 4 w 6"/>
              <a:gd name="T7" fmla="*/ 7 h 7"/>
              <a:gd name="T8" fmla="*/ 4 w 6"/>
              <a:gd name="T9" fmla="*/ 7 h 7"/>
              <a:gd name="T10" fmla="*/ 6 w 6"/>
              <a:gd name="T11" fmla="*/ 3 h 7"/>
              <a:gd name="T12" fmla="*/ 3 w 6"/>
              <a:gd name="T1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7">
                <a:moveTo>
                  <a:pt x="3" y="0"/>
                </a:moveTo>
                <a:cubicBezTo>
                  <a:pt x="2" y="0"/>
                  <a:pt x="2" y="0"/>
                  <a:pt x="1" y="1"/>
                </a:cubicBezTo>
                <a:cubicBezTo>
                  <a:pt x="1" y="1"/>
                  <a:pt x="0" y="1"/>
                  <a:pt x="0" y="2"/>
                </a:cubicBezTo>
                <a:cubicBezTo>
                  <a:pt x="2" y="3"/>
                  <a:pt x="3" y="5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6" y="6"/>
                  <a:pt x="6" y="4"/>
                  <a:pt x="6" y="3"/>
                </a:cubicBezTo>
                <a:cubicBezTo>
                  <a:pt x="5" y="1"/>
                  <a:pt x="4" y="0"/>
                  <a:pt x="3" y="0"/>
                </a:cubicBezTo>
              </a:path>
            </a:pathLst>
          </a:custGeom>
          <a:solidFill>
            <a:srgbClr val="AD21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7" name="Freeform 3200"/>
          <p:cNvSpPr>
            <a:spLocks/>
          </p:cNvSpPr>
          <p:nvPr userDrawn="1"/>
        </p:nvSpPr>
        <p:spPr bwMode="auto">
          <a:xfrm>
            <a:off x="0" y="36629"/>
            <a:ext cx="37984" cy="37375"/>
          </a:xfrm>
          <a:custGeom>
            <a:avLst/>
            <a:gdLst>
              <a:gd name="T0" fmla="*/ 1 w 5"/>
              <a:gd name="T1" fmla="*/ 0 h 5"/>
              <a:gd name="T2" fmla="*/ 1 w 5"/>
              <a:gd name="T3" fmla="*/ 3 h 5"/>
              <a:gd name="T4" fmla="*/ 4 w 5"/>
              <a:gd name="T5" fmla="*/ 5 h 5"/>
              <a:gd name="T6" fmla="*/ 5 w 5"/>
              <a:gd name="T7" fmla="*/ 5 h 5"/>
              <a:gd name="T8" fmla="*/ 1 w 5"/>
              <a:gd name="T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5">
                <a:moveTo>
                  <a:pt x="1" y="0"/>
                </a:moveTo>
                <a:cubicBezTo>
                  <a:pt x="0" y="1"/>
                  <a:pt x="0" y="2"/>
                  <a:pt x="1" y="3"/>
                </a:cubicBezTo>
                <a:cubicBezTo>
                  <a:pt x="1" y="4"/>
                  <a:pt x="2" y="5"/>
                  <a:pt x="4" y="5"/>
                </a:cubicBezTo>
                <a:cubicBezTo>
                  <a:pt x="4" y="5"/>
                  <a:pt x="4" y="5"/>
                  <a:pt x="5" y="5"/>
                </a:cubicBezTo>
                <a:cubicBezTo>
                  <a:pt x="4" y="3"/>
                  <a:pt x="3" y="1"/>
                  <a:pt x="1" y="0"/>
                </a:cubicBezTo>
              </a:path>
            </a:pathLst>
          </a:custGeom>
          <a:solidFill>
            <a:srgbClr val="6704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8" name="Freeform 3201"/>
          <p:cNvSpPr>
            <a:spLocks/>
          </p:cNvSpPr>
          <p:nvPr userDrawn="1"/>
        </p:nvSpPr>
        <p:spPr bwMode="auto">
          <a:xfrm>
            <a:off x="0" y="36629"/>
            <a:ext cx="48115" cy="47342"/>
          </a:xfrm>
          <a:custGeom>
            <a:avLst/>
            <a:gdLst>
              <a:gd name="T0" fmla="*/ 3 w 7"/>
              <a:gd name="T1" fmla="*/ 0 h 7"/>
              <a:gd name="T2" fmla="*/ 2 w 7"/>
              <a:gd name="T3" fmla="*/ 0 h 7"/>
              <a:gd name="T4" fmla="*/ 0 w 7"/>
              <a:gd name="T5" fmla="*/ 5 h 7"/>
              <a:gd name="T6" fmla="*/ 3 w 7"/>
              <a:gd name="T7" fmla="*/ 7 h 7"/>
              <a:gd name="T8" fmla="*/ 5 w 7"/>
              <a:gd name="T9" fmla="*/ 7 h 7"/>
              <a:gd name="T10" fmla="*/ 7 w 7"/>
              <a:gd name="T11" fmla="*/ 2 h 7"/>
              <a:gd name="T12" fmla="*/ 3 w 7"/>
              <a:gd name="T1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7">
                <a:moveTo>
                  <a:pt x="3" y="0"/>
                </a:moveTo>
                <a:cubicBezTo>
                  <a:pt x="3" y="0"/>
                  <a:pt x="3" y="0"/>
                  <a:pt x="2" y="0"/>
                </a:cubicBezTo>
                <a:cubicBezTo>
                  <a:pt x="0" y="1"/>
                  <a:pt x="0" y="3"/>
                  <a:pt x="0" y="5"/>
                </a:cubicBezTo>
                <a:cubicBezTo>
                  <a:pt x="1" y="6"/>
                  <a:pt x="2" y="7"/>
                  <a:pt x="3" y="7"/>
                </a:cubicBezTo>
                <a:cubicBezTo>
                  <a:pt x="4" y="7"/>
                  <a:pt x="4" y="7"/>
                  <a:pt x="5" y="7"/>
                </a:cubicBezTo>
                <a:cubicBezTo>
                  <a:pt x="6" y="6"/>
                  <a:pt x="7" y="4"/>
                  <a:pt x="7" y="2"/>
                </a:cubicBezTo>
                <a:cubicBezTo>
                  <a:pt x="6" y="1"/>
                  <a:pt x="5" y="0"/>
                  <a:pt x="3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9" name="Freeform 3202"/>
          <p:cNvSpPr>
            <a:spLocks/>
          </p:cNvSpPr>
          <p:nvPr userDrawn="1"/>
        </p:nvSpPr>
        <p:spPr bwMode="auto">
          <a:xfrm>
            <a:off x="0" y="36629"/>
            <a:ext cx="57137" cy="50302"/>
          </a:xfrm>
          <a:custGeom>
            <a:avLst/>
            <a:gdLst>
              <a:gd name="T0" fmla="*/ 4 w 8"/>
              <a:gd name="T1" fmla="*/ 0 h 7"/>
              <a:gd name="T2" fmla="*/ 2 w 8"/>
              <a:gd name="T3" fmla="*/ 0 h 7"/>
              <a:gd name="T4" fmla="*/ 1 w 8"/>
              <a:gd name="T5" fmla="*/ 5 h 7"/>
              <a:gd name="T6" fmla="*/ 4 w 8"/>
              <a:gd name="T7" fmla="*/ 7 h 7"/>
              <a:gd name="T8" fmla="*/ 5 w 8"/>
              <a:gd name="T9" fmla="*/ 6 h 7"/>
              <a:gd name="T10" fmla="*/ 7 w 8"/>
              <a:gd name="T11" fmla="*/ 2 h 7"/>
              <a:gd name="T12" fmla="*/ 4 w 8"/>
              <a:gd name="T1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7">
                <a:moveTo>
                  <a:pt x="4" y="0"/>
                </a:moveTo>
                <a:cubicBezTo>
                  <a:pt x="3" y="0"/>
                  <a:pt x="3" y="0"/>
                  <a:pt x="2" y="0"/>
                </a:cubicBezTo>
                <a:cubicBezTo>
                  <a:pt x="1" y="1"/>
                  <a:pt x="0" y="3"/>
                  <a:pt x="1" y="5"/>
                </a:cubicBezTo>
                <a:cubicBezTo>
                  <a:pt x="1" y="6"/>
                  <a:pt x="2" y="7"/>
                  <a:pt x="4" y="7"/>
                </a:cubicBezTo>
                <a:cubicBezTo>
                  <a:pt x="4" y="7"/>
                  <a:pt x="5" y="7"/>
                  <a:pt x="5" y="6"/>
                </a:cubicBezTo>
                <a:cubicBezTo>
                  <a:pt x="7" y="6"/>
                  <a:pt x="8" y="4"/>
                  <a:pt x="7" y="2"/>
                </a:cubicBezTo>
                <a:cubicBezTo>
                  <a:pt x="6" y="1"/>
                  <a:pt x="5" y="0"/>
                  <a:pt x="4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0" name="Freeform 3203"/>
          <p:cNvSpPr>
            <a:spLocks/>
          </p:cNvSpPr>
          <p:nvPr userDrawn="1"/>
        </p:nvSpPr>
        <p:spPr bwMode="auto">
          <a:xfrm>
            <a:off x="0" y="36629"/>
            <a:ext cx="48115" cy="41425"/>
          </a:xfrm>
          <a:custGeom>
            <a:avLst/>
            <a:gdLst>
              <a:gd name="T0" fmla="*/ 4 w 7"/>
              <a:gd name="T1" fmla="*/ 0 h 6"/>
              <a:gd name="T2" fmla="*/ 2 w 7"/>
              <a:gd name="T3" fmla="*/ 1 h 6"/>
              <a:gd name="T4" fmla="*/ 1 w 7"/>
              <a:gd name="T5" fmla="*/ 5 h 6"/>
              <a:gd name="T6" fmla="*/ 4 w 7"/>
              <a:gd name="T7" fmla="*/ 6 h 6"/>
              <a:gd name="T8" fmla="*/ 5 w 7"/>
              <a:gd name="T9" fmla="*/ 6 h 6"/>
              <a:gd name="T10" fmla="*/ 6 w 7"/>
              <a:gd name="T11" fmla="*/ 2 h 6"/>
              <a:gd name="T12" fmla="*/ 4 w 7"/>
              <a:gd name="T1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0"/>
                  <a:pt x="3" y="0"/>
                  <a:pt x="2" y="1"/>
                </a:cubicBezTo>
                <a:cubicBezTo>
                  <a:pt x="1" y="1"/>
                  <a:pt x="0" y="3"/>
                  <a:pt x="1" y="5"/>
                </a:cubicBezTo>
                <a:cubicBezTo>
                  <a:pt x="1" y="6"/>
                  <a:pt x="2" y="6"/>
                  <a:pt x="4" y="6"/>
                </a:cubicBezTo>
                <a:cubicBezTo>
                  <a:pt x="4" y="6"/>
                  <a:pt x="5" y="6"/>
                  <a:pt x="5" y="6"/>
                </a:cubicBezTo>
                <a:cubicBezTo>
                  <a:pt x="7" y="5"/>
                  <a:pt x="7" y="4"/>
                  <a:pt x="6" y="2"/>
                </a:cubicBezTo>
                <a:cubicBezTo>
                  <a:pt x="6" y="1"/>
                  <a:pt x="5" y="0"/>
                  <a:pt x="4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1" name="Freeform 3204"/>
          <p:cNvSpPr>
            <a:spLocks/>
          </p:cNvSpPr>
          <p:nvPr userDrawn="1"/>
        </p:nvSpPr>
        <p:spPr bwMode="auto">
          <a:xfrm>
            <a:off x="0" y="36629"/>
            <a:ext cx="56983" cy="37375"/>
          </a:xfrm>
          <a:custGeom>
            <a:avLst/>
            <a:gdLst>
              <a:gd name="T0" fmla="*/ 1 w 1"/>
              <a:gd name="T1" fmla="*/ 0 h 1"/>
              <a:gd name="T2" fmla="*/ 1 w 1"/>
              <a:gd name="T3" fmla="*/ 0 h 1"/>
              <a:gd name="T4" fmla="*/ 0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2" name="Freeform 3205"/>
          <p:cNvSpPr>
            <a:spLocks/>
          </p:cNvSpPr>
          <p:nvPr userDrawn="1"/>
        </p:nvSpPr>
        <p:spPr bwMode="auto">
          <a:xfrm>
            <a:off x="0" y="36629"/>
            <a:ext cx="48115" cy="41425"/>
          </a:xfrm>
          <a:custGeom>
            <a:avLst/>
            <a:gdLst>
              <a:gd name="T0" fmla="*/ 3 w 7"/>
              <a:gd name="T1" fmla="*/ 0 h 6"/>
              <a:gd name="T2" fmla="*/ 2 w 7"/>
              <a:gd name="T3" fmla="*/ 0 h 6"/>
              <a:gd name="T4" fmla="*/ 1 w 7"/>
              <a:gd name="T5" fmla="*/ 1 h 6"/>
              <a:gd name="T6" fmla="*/ 0 w 7"/>
              <a:gd name="T7" fmla="*/ 4 h 6"/>
              <a:gd name="T8" fmla="*/ 3 w 7"/>
              <a:gd name="T9" fmla="*/ 6 h 6"/>
              <a:gd name="T10" fmla="*/ 4 w 7"/>
              <a:gd name="T11" fmla="*/ 6 h 6"/>
              <a:gd name="T12" fmla="*/ 6 w 7"/>
              <a:gd name="T13" fmla="*/ 2 h 6"/>
              <a:gd name="T14" fmla="*/ 3 w 7"/>
              <a:gd name="T1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" h="6">
                <a:moveTo>
                  <a:pt x="3" y="0"/>
                </a:moveTo>
                <a:cubicBezTo>
                  <a:pt x="3" y="0"/>
                  <a:pt x="3" y="0"/>
                  <a:pt x="2" y="0"/>
                </a:cubicBezTo>
                <a:cubicBezTo>
                  <a:pt x="2" y="0"/>
                  <a:pt x="1" y="1"/>
                  <a:pt x="1" y="1"/>
                </a:cubicBezTo>
                <a:cubicBezTo>
                  <a:pt x="0" y="2"/>
                  <a:pt x="0" y="3"/>
                  <a:pt x="0" y="4"/>
                </a:cubicBezTo>
                <a:cubicBezTo>
                  <a:pt x="1" y="5"/>
                  <a:pt x="2" y="6"/>
                  <a:pt x="3" y="6"/>
                </a:cubicBezTo>
                <a:cubicBezTo>
                  <a:pt x="4" y="6"/>
                  <a:pt x="4" y="6"/>
                  <a:pt x="4" y="6"/>
                </a:cubicBezTo>
                <a:cubicBezTo>
                  <a:pt x="6" y="5"/>
                  <a:pt x="7" y="3"/>
                  <a:pt x="6" y="2"/>
                </a:cubicBezTo>
                <a:cubicBezTo>
                  <a:pt x="6" y="1"/>
                  <a:pt x="4" y="0"/>
                  <a:pt x="3" y="0"/>
                </a:cubicBezTo>
              </a:path>
            </a:pathLst>
          </a:custGeom>
          <a:solidFill>
            <a:srgbClr val="AF282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3" name="Freeform 3206"/>
          <p:cNvSpPr>
            <a:spLocks/>
          </p:cNvSpPr>
          <p:nvPr userDrawn="1"/>
        </p:nvSpPr>
        <p:spPr bwMode="auto">
          <a:xfrm>
            <a:off x="0" y="36629"/>
            <a:ext cx="51123" cy="41425"/>
          </a:xfrm>
          <a:custGeom>
            <a:avLst/>
            <a:gdLst>
              <a:gd name="T0" fmla="*/ 4 w 7"/>
              <a:gd name="T1" fmla="*/ 0 h 6"/>
              <a:gd name="T2" fmla="*/ 3 w 7"/>
              <a:gd name="T3" fmla="*/ 0 h 6"/>
              <a:gd name="T4" fmla="*/ 1 w 7"/>
              <a:gd name="T5" fmla="*/ 4 h 6"/>
              <a:gd name="T6" fmla="*/ 4 w 7"/>
              <a:gd name="T7" fmla="*/ 6 h 6"/>
              <a:gd name="T8" fmla="*/ 5 w 7"/>
              <a:gd name="T9" fmla="*/ 6 h 6"/>
              <a:gd name="T10" fmla="*/ 7 w 7"/>
              <a:gd name="T11" fmla="*/ 2 h 6"/>
              <a:gd name="T12" fmla="*/ 4 w 7"/>
              <a:gd name="T1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0"/>
                  <a:pt x="3" y="0"/>
                  <a:pt x="3" y="0"/>
                </a:cubicBezTo>
                <a:cubicBezTo>
                  <a:pt x="1" y="1"/>
                  <a:pt x="0" y="3"/>
                  <a:pt x="1" y="4"/>
                </a:cubicBezTo>
                <a:cubicBezTo>
                  <a:pt x="2" y="5"/>
                  <a:pt x="3" y="6"/>
                  <a:pt x="4" y="6"/>
                </a:cubicBezTo>
                <a:cubicBezTo>
                  <a:pt x="4" y="6"/>
                  <a:pt x="5" y="6"/>
                  <a:pt x="5" y="6"/>
                </a:cubicBezTo>
                <a:cubicBezTo>
                  <a:pt x="7" y="5"/>
                  <a:pt x="7" y="3"/>
                  <a:pt x="7" y="2"/>
                </a:cubicBezTo>
                <a:cubicBezTo>
                  <a:pt x="6" y="1"/>
                  <a:pt x="5" y="0"/>
                  <a:pt x="4" y="0"/>
                </a:cubicBezTo>
              </a:path>
            </a:pathLst>
          </a:custGeom>
          <a:solidFill>
            <a:srgbClr val="AF282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4" name="Freeform 3207"/>
          <p:cNvSpPr>
            <a:spLocks/>
          </p:cNvSpPr>
          <p:nvPr userDrawn="1"/>
        </p:nvSpPr>
        <p:spPr bwMode="auto">
          <a:xfrm>
            <a:off x="0" y="36629"/>
            <a:ext cx="42101" cy="44384"/>
          </a:xfrm>
          <a:custGeom>
            <a:avLst/>
            <a:gdLst>
              <a:gd name="T0" fmla="*/ 3 w 6"/>
              <a:gd name="T1" fmla="*/ 0 h 6"/>
              <a:gd name="T2" fmla="*/ 2 w 6"/>
              <a:gd name="T3" fmla="*/ 0 h 6"/>
              <a:gd name="T4" fmla="*/ 1 w 6"/>
              <a:gd name="T5" fmla="*/ 4 h 6"/>
              <a:gd name="T6" fmla="*/ 3 w 6"/>
              <a:gd name="T7" fmla="*/ 6 h 6"/>
              <a:gd name="T8" fmla="*/ 4 w 6"/>
              <a:gd name="T9" fmla="*/ 5 h 6"/>
              <a:gd name="T10" fmla="*/ 6 w 6"/>
              <a:gd name="T11" fmla="*/ 2 h 6"/>
              <a:gd name="T12" fmla="*/ 3 w 6"/>
              <a:gd name="T1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6">
                <a:moveTo>
                  <a:pt x="3" y="0"/>
                </a:moveTo>
                <a:cubicBezTo>
                  <a:pt x="3" y="0"/>
                  <a:pt x="2" y="0"/>
                  <a:pt x="2" y="0"/>
                </a:cubicBezTo>
                <a:cubicBezTo>
                  <a:pt x="1" y="1"/>
                  <a:pt x="0" y="3"/>
                  <a:pt x="1" y="4"/>
                </a:cubicBezTo>
                <a:cubicBezTo>
                  <a:pt x="1" y="5"/>
                  <a:pt x="2" y="6"/>
                  <a:pt x="3" y="6"/>
                </a:cubicBezTo>
                <a:cubicBezTo>
                  <a:pt x="4" y="6"/>
                  <a:pt x="4" y="5"/>
                  <a:pt x="4" y="5"/>
                </a:cubicBezTo>
                <a:cubicBezTo>
                  <a:pt x="6" y="5"/>
                  <a:pt x="6" y="3"/>
                  <a:pt x="6" y="2"/>
                </a:cubicBezTo>
                <a:cubicBezTo>
                  <a:pt x="5" y="1"/>
                  <a:pt x="4" y="0"/>
                  <a:pt x="3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5" name="Freeform 3208"/>
          <p:cNvSpPr>
            <a:spLocks/>
          </p:cNvSpPr>
          <p:nvPr userDrawn="1"/>
        </p:nvSpPr>
        <p:spPr bwMode="auto">
          <a:xfrm>
            <a:off x="0" y="36629"/>
            <a:ext cx="65114" cy="37375"/>
          </a:xfrm>
          <a:custGeom>
            <a:avLst/>
            <a:gdLst>
              <a:gd name="T0" fmla="*/ 5 w 5"/>
              <a:gd name="T1" fmla="*/ 0 h 3"/>
              <a:gd name="T2" fmla="*/ 1 w 5"/>
              <a:gd name="T3" fmla="*/ 0 h 3"/>
              <a:gd name="T4" fmla="*/ 0 w 5"/>
              <a:gd name="T5" fmla="*/ 1 h 3"/>
              <a:gd name="T6" fmla="*/ 2 w 5"/>
              <a:gd name="T7" fmla="*/ 3 h 3"/>
              <a:gd name="T8" fmla="*/ 3 w 5"/>
              <a:gd name="T9" fmla="*/ 2 h 3"/>
              <a:gd name="T10" fmla="*/ 5 w 5"/>
              <a:gd name="T11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3">
                <a:moveTo>
                  <a:pt x="5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1" y="3"/>
                  <a:pt x="2" y="3"/>
                </a:cubicBezTo>
                <a:cubicBezTo>
                  <a:pt x="2" y="3"/>
                  <a:pt x="3" y="2"/>
                  <a:pt x="3" y="2"/>
                </a:cubicBezTo>
                <a:cubicBezTo>
                  <a:pt x="4" y="2"/>
                  <a:pt x="4" y="1"/>
                  <a:pt x="5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6" name="Freeform 3209"/>
          <p:cNvSpPr>
            <a:spLocks/>
          </p:cNvSpPr>
          <p:nvPr userDrawn="1"/>
        </p:nvSpPr>
        <p:spPr bwMode="auto">
          <a:xfrm>
            <a:off x="0" y="36629"/>
            <a:ext cx="75970" cy="37375"/>
          </a:xfrm>
          <a:custGeom>
            <a:avLst/>
            <a:gdLst>
              <a:gd name="T0" fmla="*/ 2 w 2"/>
              <a:gd name="T1" fmla="*/ 0 h 1"/>
              <a:gd name="T2" fmla="*/ 0 w 2"/>
              <a:gd name="T3" fmla="*/ 0 h 1"/>
              <a:gd name="T4" fmla="*/ 0 w 2"/>
              <a:gd name="T5" fmla="*/ 1 h 1"/>
              <a:gd name="T6" fmla="*/ 1 w 2"/>
              <a:gd name="T7" fmla="*/ 1 h 1"/>
              <a:gd name="T8" fmla="*/ 2 w 2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0"/>
                  <a:pt x="2" y="0"/>
                </a:cubicBezTo>
              </a:path>
            </a:pathLst>
          </a:custGeom>
          <a:solidFill>
            <a:srgbClr val="C03E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7" name="Freeform 3210"/>
          <p:cNvSpPr>
            <a:spLocks/>
          </p:cNvSpPr>
          <p:nvPr userDrawn="1"/>
        </p:nvSpPr>
        <p:spPr bwMode="auto">
          <a:xfrm>
            <a:off x="0" y="36629"/>
            <a:ext cx="44315" cy="37375"/>
          </a:xfrm>
          <a:custGeom>
            <a:avLst/>
            <a:gdLst>
              <a:gd name="T0" fmla="*/ 3 w 6"/>
              <a:gd name="T1" fmla="*/ 0 h 5"/>
              <a:gd name="T2" fmla="*/ 2 w 6"/>
              <a:gd name="T3" fmla="*/ 0 h 5"/>
              <a:gd name="T4" fmla="*/ 1 w 6"/>
              <a:gd name="T5" fmla="*/ 4 h 5"/>
              <a:gd name="T6" fmla="*/ 3 w 6"/>
              <a:gd name="T7" fmla="*/ 5 h 5"/>
              <a:gd name="T8" fmla="*/ 4 w 6"/>
              <a:gd name="T9" fmla="*/ 5 h 5"/>
              <a:gd name="T10" fmla="*/ 6 w 6"/>
              <a:gd name="T11" fmla="*/ 2 h 5"/>
              <a:gd name="T12" fmla="*/ 3 w 6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5">
                <a:moveTo>
                  <a:pt x="3" y="0"/>
                </a:moveTo>
                <a:cubicBezTo>
                  <a:pt x="3" y="0"/>
                  <a:pt x="2" y="0"/>
                  <a:pt x="2" y="0"/>
                </a:cubicBezTo>
                <a:cubicBezTo>
                  <a:pt x="1" y="1"/>
                  <a:pt x="0" y="2"/>
                  <a:pt x="1" y="4"/>
                </a:cubicBezTo>
                <a:cubicBezTo>
                  <a:pt x="1" y="5"/>
                  <a:pt x="2" y="5"/>
                  <a:pt x="3" y="5"/>
                </a:cubicBezTo>
                <a:cubicBezTo>
                  <a:pt x="3" y="5"/>
                  <a:pt x="4" y="5"/>
                  <a:pt x="4" y="5"/>
                </a:cubicBezTo>
                <a:cubicBezTo>
                  <a:pt x="5" y="4"/>
                  <a:pt x="6" y="3"/>
                  <a:pt x="6" y="2"/>
                </a:cubicBezTo>
                <a:cubicBezTo>
                  <a:pt x="5" y="1"/>
                  <a:pt x="4" y="0"/>
                  <a:pt x="3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8" name="Freeform 3211"/>
          <p:cNvSpPr>
            <a:spLocks/>
          </p:cNvSpPr>
          <p:nvPr userDrawn="1"/>
        </p:nvSpPr>
        <p:spPr bwMode="auto">
          <a:xfrm>
            <a:off x="0" y="36629"/>
            <a:ext cx="37984" cy="112124"/>
          </a:xfrm>
          <a:custGeom>
            <a:avLst/>
            <a:gdLst>
              <a:gd name="T0" fmla="*/ 1 w 2"/>
              <a:gd name="T1" fmla="*/ 0 h 5"/>
              <a:gd name="T2" fmla="*/ 0 w 2"/>
              <a:gd name="T3" fmla="*/ 3 h 5"/>
              <a:gd name="T4" fmla="*/ 2 w 2"/>
              <a:gd name="T5" fmla="*/ 5 h 5"/>
              <a:gd name="T6" fmla="*/ 1 w 2"/>
              <a:gd name="T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5">
                <a:moveTo>
                  <a:pt x="1" y="0"/>
                </a:moveTo>
                <a:cubicBezTo>
                  <a:pt x="0" y="1"/>
                  <a:pt x="0" y="2"/>
                  <a:pt x="0" y="3"/>
                </a:cubicBezTo>
                <a:cubicBezTo>
                  <a:pt x="0" y="4"/>
                  <a:pt x="1" y="5"/>
                  <a:pt x="2" y="5"/>
                </a:cubicBezTo>
                <a:cubicBezTo>
                  <a:pt x="2" y="3"/>
                  <a:pt x="1" y="2"/>
                  <a:pt x="1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9" name="Freeform 3212"/>
          <p:cNvSpPr>
            <a:spLocks/>
          </p:cNvSpPr>
          <p:nvPr userDrawn="1"/>
        </p:nvSpPr>
        <p:spPr bwMode="auto">
          <a:xfrm>
            <a:off x="0" y="36629"/>
            <a:ext cx="37984" cy="62290"/>
          </a:xfrm>
          <a:custGeom>
            <a:avLst/>
            <a:gdLst>
              <a:gd name="T0" fmla="*/ 1 w 4"/>
              <a:gd name="T1" fmla="*/ 0 h 6"/>
              <a:gd name="T2" fmla="*/ 1 w 4"/>
              <a:gd name="T3" fmla="*/ 1 h 6"/>
              <a:gd name="T4" fmla="*/ 0 w 4"/>
              <a:gd name="T5" fmla="*/ 1 h 6"/>
              <a:gd name="T6" fmla="*/ 1 w 4"/>
              <a:gd name="T7" fmla="*/ 6 h 6"/>
              <a:gd name="T8" fmla="*/ 1 w 4"/>
              <a:gd name="T9" fmla="*/ 6 h 6"/>
              <a:gd name="T10" fmla="*/ 2 w 4"/>
              <a:gd name="T11" fmla="*/ 6 h 6"/>
              <a:gd name="T12" fmla="*/ 4 w 4"/>
              <a:gd name="T13" fmla="*/ 2 h 6"/>
              <a:gd name="T14" fmla="*/ 1 w 4"/>
              <a:gd name="T1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" h="6">
                <a:moveTo>
                  <a:pt x="1" y="0"/>
                </a:moveTo>
                <a:cubicBezTo>
                  <a:pt x="1" y="0"/>
                  <a:pt x="1" y="0"/>
                  <a:pt x="1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3"/>
                  <a:pt x="1" y="4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4" y="5"/>
                  <a:pt x="4" y="4"/>
                  <a:pt x="4" y="2"/>
                </a:cubicBezTo>
                <a:cubicBezTo>
                  <a:pt x="4" y="1"/>
                  <a:pt x="3" y="0"/>
                  <a:pt x="1" y="0"/>
                </a:cubicBezTo>
              </a:path>
            </a:pathLst>
          </a:custGeom>
          <a:solidFill>
            <a:srgbClr val="C03E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0" name="Freeform 3213"/>
          <p:cNvSpPr>
            <a:spLocks/>
          </p:cNvSpPr>
          <p:nvPr userDrawn="1"/>
        </p:nvSpPr>
        <p:spPr bwMode="auto">
          <a:xfrm>
            <a:off x="0" y="36629"/>
            <a:ext cx="37984" cy="41525"/>
          </a:xfrm>
          <a:custGeom>
            <a:avLst/>
            <a:gdLst>
              <a:gd name="T0" fmla="*/ 3 w 4"/>
              <a:gd name="T1" fmla="*/ 0 h 4"/>
              <a:gd name="T2" fmla="*/ 3 w 4"/>
              <a:gd name="T3" fmla="*/ 0 h 4"/>
              <a:gd name="T4" fmla="*/ 0 w 4"/>
              <a:gd name="T5" fmla="*/ 2 h 4"/>
              <a:gd name="T6" fmla="*/ 3 w 4"/>
              <a:gd name="T7" fmla="*/ 4 h 4"/>
              <a:gd name="T8" fmla="*/ 4 w 4"/>
              <a:gd name="T9" fmla="*/ 4 h 4"/>
              <a:gd name="T10" fmla="*/ 3 w 4"/>
              <a:gd name="T1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4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1" y="4"/>
                  <a:pt x="3" y="4"/>
                </a:cubicBezTo>
                <a:cubicBezTo>
                  <a:pt x="3" y="4"/>
                  <a:pt x="4" y="4"/>
                  <a:pt x="4" y="4"/>
                </a:cubicBezTo>
                <a:cubicBezTo>
                  <a:pt x="4" y="1"/>
                  <a:pt x="4" y="0"/>
                  <a:pt x="3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1" name="Freeform 3214"/>
          <p:cNvSpPr>
            <a:spLocks/>
          </p:cNvSpPr>
          <p:nvPr userDrawn="1"/>
        </p:nvSpPr>
        <p:spPr bwMode="auto">
          <a:xfrm>
            <a:off x="0" y="36629"/>
            <a:ext cx="37984" cy="41525"/>
          </a:xfrm>
          <a:custGeom>
            <a:avLst/>
            <a:gdLst>
              <a:gd name="T0" fmla="*/ 2 w 4"/>
              <a:gd name="T1" fmla="*/ 0 h 4"/>
              <a:gd name="T2" fmla="*/ 1 w 4"/>
              <a:gd name="T3" fmla="*/ 1 h 4"/>
              <a:gd name="T4" fmla="*/ 1 w 4"/>
              <a:gd name="T5" fmla="*/ 1 h 4"/>
              <a:gd name="T6" fmla="*/ 0 w 4"/>
              <a:gd name="T7" fmla="*/ 3 h 4"/>
              <a:gd name="T8" fmla="*/ 1 w 4"/>
              <a:gd name="T9" fmla="*/ 4 h 4"/>
              <a:gd name="T10" fmla="*/ 4 w 4"/>
              <a:gd name="T11" fmla="*/ 2 h 4"/>
              <a:gd name="T12" fmla="*/ 2 w 4"/>
              <a:gd name="T1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4">
                <a:moveTo>
                  <a:pt x="2" y="0"/>
                </a:moveTo>
                <a:cubicBezTo>
                  <a:pt x="2" y="0"/>
                  <a:pt x="2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2"/>
                  <a:pt x="1" y="3"/>
                  <a:pt x="0" y="3"/>
                </a:cubicBezTo>
                <a:cubicBezTo>
                  <a:pt x="0" y="3"/>
                  <a:pt x="1" y="3"/>
                  <a:pt x="1" y="4"/>
                </a:cubicBezTo>
                <a:cubicBezTo>
                  <a:pt x="2" y="3"/>
                  <a:pt x="3" y="3"/>
                  <a:pt x="4" y="2"/>
                </a:cubicBezTo>
                <a:cubicBezTo>
                  <a:pt x="4" y="1"/>
                  <a:pt x="3" y="0"/>
                  <a:pt x="2" y="0"/>
                </a:cubicBezTo>
              </a:path>
            </a:pathLst>
          </a:custGeom>
          <a:solidFill>
            <a:srgbClr val="AF282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2" name="Freeform 3215"/>
          <p:cNvSpPr>
            <a:spLocks/>
          </p:cNvSpPr>
          <p:nvPr userDrawn="1"/>
        </p:nvSpPr>
        <p:spPr bwMode="auto">
          <a:xfrm>
            <a:off x="0" y="36629"/>
            <a:ext cx="37984" cy="74749"/>
          </a:xfrm>
          <a:custGeom>
            <a:avLst/>
            <a:gdLst>
              <a:gd name="T0" fmla="*/ 1 w 1"/>
              <a:gd name="T1" fmla="*/ 0 h 2"/>
              <a:gd name="T2" fmla="*/ 0 w 1"/>
              <a:gd name="T3" fmla="*/ 2 h 2"/>
              <a:gd name="T4" fmla="*/ 1 w 1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1" y="0"/>
                </a:moveTo>
                <a:cubicBezTo>
                  <a:pt x="0" y="1"/>
                  <a:pt x="0" y="1"/>
                  <a:pt x="0" y="2"/>
                </a:cubicBezTo>
                <a:cubicBezTo>
                  <a:pt x="1" y="2"/>
                  <a:pt x="1" y="1"/>
                  <a:pt x="1" y="0"/>
                </a:cubicBezTo>
              </a:path>
            </a:pathLst>
          </a:custGeom>
          <a:solidFill>
            <a:srgbClr val="9D131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3" name="Freeform 3216"/>
          <p:cNvSpPr>
            <a:spLocks/>
          </p:cNvSpPr>
          <p:nvPr userDrawn="1"/>
        </p:nvSpPr>
        <p:spPr bwMode="auto">
          <a:xfrm>
            <a:off x="0" y="36629"/>
            <a:ext cx="48836" cy="37375"/>
          </a:xfrm>
          <a:custGeom>
            <a:avLst/>
            <a:gdLst>
              <a:gd name="T0" fmla="*/ 2 w 4"/>
              <a:gd name="T1" fmla="*/ 0 h 3"/>
              <a:gd name="T2" fmla="*/ 0 w 4"/>
              <a:gd name="T3" fmla="*/ 3 h 3"/>
              <a:gd name="T4" fmla="*/ 4 w 4"/>
              <a:gd name="T5" fmla="*/ 0 h 3"/>
              <a:gd name="T6" fmla="*/ 2 w 4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3">
                <a:moveTo>
                  <a:pt x="2" y="0"/>
                </a:moveTo>
                <a:cubicBezTo>
                  <a:pt x="1" y="0"/>
                  <a:pt x="1" y="1"/>
                  <a:pt x="0" y="3"/>
                </a:cubicBezTo>
                <a:cubicBezTo>
                  <a:pt x="2" y="2"/>
                  <a:pt x="3" y="1"/>
                  <a:pt x="4" y="0"/>
                </a:cubicBezTo>
                <a:cubicBezTo>
                  <a:pt x="3" y="0"/>
                  <a:pt x="2" y="0"/>
                  <a:pt x="2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434281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BEADC68-C0BE-4FBB-B03E-767D03F4764B}" type="datetimeFigureOut">
              <a:rPr lang="zh-CN" altLang="en-US" smtClean="0"/>
              <a:t>2018/7/1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490484-830D-492F-B3CF-C5EA6D93619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1349648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BEADC68-C0BE-4FBB-B03E-767D03F4764B}" type="datetimeFigureOut">
              <a:rPr lang="zh-CN" altLang="en-US" smtClean="0"/>
              <a:t>2018/7/1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490484-830D-492F-B3CF-C5EA6D93619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0746401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BEADC68-C0BE-4FBB-B03E-767D03F4764B}" type="datetimeFigureOut">
              <a:rPr lang="zh-CN" altLang="en-US" smtClean="0"/>
              <a:t>2018/7/1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E490484-830D-492F-B3CF-C5EA6D93619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530580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2018/7/1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39349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D4FBEE9-06A8-44FF-9355-AB0D5EB9DC3A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2018/7/1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43B287C-DAEE-4EA4-AC27-3715717FC70F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79067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7" Type="http://schemas.openxmlformats.org/officeDocument/2006/relationships/image" Target="../media/image16.jpe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5.jpeg"/><Relationship Id="rId5" Type="http://schemas.openxmlformats.org/officeDocument/2006/relationships/image" Target="../media/image14.jpeg"/><Relationship Id="rId4" Type="http://schemas.openxmlformats.org/officeDocument/2006/relationships/image" Target="../media/image13.jpe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3.xml"/><Relationship Id="rId5" Type="http://schemas.openxmlformats.org/officeDocument/2006/relationships/hyperlink" Target="http://xyppt.yanj.cn/" TargetMode="External"/><Relationship Id="rId4" Type="http://schemas.openxmlformats.org/officeDocument/2006/relationships/image" Target="../media/image19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hyperlink" Target="http://www.ypppt.com/jiaocheng/" TargetMode="External"/><Relationship Id="rId3" Type="http://schemas.openxmlformats.org/officeDocument/2006/relationships/hyperlink" Target="http://www.ypppt.com/moban/" TargetMode="External"/><Relationship Id="rId7" Type="http://schemas.openxmlformats.org/officeDocument/2006/relationships/hyperlink" Target="http://www.ypppt.com/sucai/" TargetMode="Externa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8.xml"/><Relationship Id="rId6" Type="http://schemas.openxmlformats.org/officeDocument/2006/relationships/hyperlink" Target="http://www.ypppt.com/tubiao/" TargetMode="External"/><Relationship Id="rId5" Type="http://schemas.openxmlformats.org/officeDocument/2006/relationships/hyperlink" Target="http://www.ypppt.com/beijing/" TargetMode="External"/><Relationship Id="rId4" Type="http://schemas.openxmlformats.org/officeDocument/2006/relationships/hyperlink" Target="http://www.ypppt.com/jieri/" TargetMode="Externa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.jpeg"/><Relationship Id="rId4" Type="http://schemas.openxmlformats.org/officeDocument/2006/relationships/image" Target="../media/image4.jpe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2205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5" name="Freeform 9"/>
          <p:cNvSpPr>
            <a:spLocks noEditPoints="1"/>
          </p:cNvSpPr>
          <p:nvPr/>
        </p:nvSpPr>
        <p:spPr bwMode="auto">
          <a:xfrm>
            <a:off x="11918179" y="3109061"/>
            <a:ext cx="253645" cy="340115"/>
          </a:xfrm>
          <a:custGeom>
            <a:avLst/>
            <a:gdLst>
              <a:gd name="T0" fmla="*/ 35 w 37"/>
              <a:gd name="T1" fmla="*/ 34 h 50"/>
              <a:gd name="T2" fmla="*/ 33 w 37"/>
              <a:gd name="T3" fmla="*/ 44 h 50"/>
              <a:gd name="T4" fmla="*/ 31 w 37"/>
              <a:gd name="T5" fmla="*/ 46 h 50"/>
              <a:gd name="T6" fmla="*/ 32 w 37"/>
              <a:gd name="T7" fmla="*/ 50 h 50"/>
              <a:gd name="T8" fmla="*/ 36 w 37"/>
              <a:gd name="T9" fmla="*/ 44 h 50"/>
              <a:gd name="T10" fmla="*/ 37 w 37"/>
              <a:gd name="T11" fmla="*/ 36 h 50"/>
              <a:gd name="T12" fmla="*/ 35 w 37"/>
              <a:gd name="T13" fmla="*/ 34 h 50"/>
              <a:gd name="T14" fmla="*/ 11 w 37"/>
              <a:gd name="T15" fmla="*/ 0 h 50"/>
              <a:gd name="T16" fmla="*/ 0 w 37"/>
              <a:gd name="T17" fmla="*/ 2 h 50"/>
              <a:gd name="T18" fmla="*/ 7 w 37"/>
              <a:gd name="T19" fmla="*/ 7 h 50"/>
              <a:gd name="T20" fmla="*/ 8 w 37"/>
              <a:gd name="T21" fmla="*/ 7 h 50"/>
              <a:gd name="T22" fmla="*/ 18 w 37"/>
              <a:gd name="T23" fmla="*/ 9 h 50"/>
              <a:gd name="T24" fmla="*/ 29 w 37"/>
              <a:gd name="T25" fmla="*/ 17 h 50"/>
              <a:gd name="T26" fmla="*/ 32 w 37"/>
              <a:gd name="T27" fmla="*/ 9 h 50"/>
              <a:gd name="T28" fmla="*/ 28 w 37"/>
              <a:gd name="T29" fmla="*/ 5 h 50"/>
              <a:gd name="T30" fmla="*/ 21 w 37"/>
              <a:gd name="T31" fmla="*/ 2 h 50"/>
              <a:gd name="T32" fmla="*/ 11 w 37"/>
              <a:gd name="T33" fmla="*/ 0 h 50"/>
              <a:gd name="T34" fmla="*/ 11 w 37"/>
              <a:gd name="T35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7" h="50">
                <a:moveTo>
                  <a:pt x="35" y="34"/>
                </a:moveTo>
                <a:cubicBezTo>
                  <a:pt x="35" y="37"/>
                  <a:pt x="34" y="41"/>
                  <a:pt x="33" y="44"/>
                </a:cubicBezTo>
                <a:cubicBezTo>
                  <a:pt x="32" y="45"/>
                  <a:pt x="32" y="45"/>
                  <a:pt x="31" y="46"/>
                </a:cubicBezTo>
                <a:cubicBezTo>
                  <a:pt x="32" y="48"/>
                  <a:pt x="32" y="49"/>
                  <a:pt x="32" y="50"/>
                </a:cubicBezTo>
                <a:cubicBezTo>
                  <a:pt x="33" y="49"/>
                  <a:pt x="35" y="47"/>
                  <a:pt x="36" y="44"/>
                </a:cubicBezTo>
                <a:cubicBezTo>
                  <a:pt x="36" y="41"/>
                  <a:pt x="36" y="38"/>
                  <a:pt x="37" y="36"/>
                </a:cubicBezTo>
                <a:cubicBezTo>
                  <a:pt x="36" y="35"/>
                  <a:pt x="35" y="35"/>
                  <a:pt x="35" y="34"/>
                </a:cubicBezTo>
                <a:moveTo>
                  <a:pt x="11" y="0"/>
                </a:moveTo>
                <a:cubicBezTo>
                  <a:pt x="7" y="0"/>
                  <a:pt x="3" y="1"/>
                  <a:pt x="0" y="2"/>
                </a:cubicBezTo>
                <a:cubicBezTo>
                  <a:pt x="2" y="3"/>
                  <a:pt x="5" y="5"/>
                  <a:pt x="7" y="7"/>
                </a:cubicBezTo>
                <a:cubicBezTo>
                  <a:pt x="7" y="7"/>
                  <a:pt x="7" y="7"/>
                  <a:pt x="8" y="7"/>
                </a:cubicBezTo>
                <a:cubicBezTo>
                  <a:pt x="11" y="7"/>
                  <a:pt x="15" y="8"/>
                  <a:pt x="18" y="9"/>
                </a:cubicBezTo>
                <a:cubicBezTo>
                  <a:pt x="22" y="11"/>
                  <a:pt x="26" y="14"/>
                  <a:pt x="29" y="17"/>
                </a:cubicBezTo>
                <a:cubicBezTo>
                  <a:pt x="29" y="14"/>
                  <a:pt x="30" y="11"/>
                  <a:pt x="32" y="9"/>
                </a:cubicBezTo>
                <a:cubicBezTo>
                  <a:pt x="31" y="8"/>
                  <a:pt x="29" y="6"/>
                  <a:pt x="28" y="5"/>
                </a:cubicBezTo>
                <a:cubicBezTo>
                  <a:pt x="25" y="5"/>
                  <a:pt x="23" y="3"/>
                  <a:pt x="21" y="2"/>
                </a:cubicBezTo>
                <a:cubicBezTo>
                  <a:pt x="18" y="1"/>
                  <a:pt x="14" y="0"/>
                  <a:pt x="11" y="0"/>
                </a:cubicBezTo>
                <a:cubicBezTo>
                  <a:pt x="11" y="0"/>
                  <a:pt x="11" y="0"/>
                  <a:pt x="11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86" name="Freeform 10"/>
          <p:cNvSpPr>
            <a:spLocks noEditPoints="1"/>
          </p:cNvSpPr>
          <p:nvPr/>
        </p:nvSpPr>
        <p:spPr bwMode="auto">
          <a:xfrm>
            <a:off x="11237950" y="3143649"/>
            <a:ext cx="380467" cy="236351"/>
          </a:xfrm>
          <a:custGeom>
            <a:avLst/>
            <a:gdLst>
              <a:gd name="T0" fmla="*/ 56 w 56"/>
              <a:gd name="T1" fmla="*/ 19 h 35"/>
              <a:gd name="T2" fmla="*/ 55 w 56"/>
              <a:gd name="T3" fmla="*/ 20 h 35"/>
              <a:gd name="T4" fmla="*/ 46 w 56"/>
              <a:gd name="T5" fmla="*/ 32 h 35"/>
              <a:gd name="T6" fmla="*/ 50 w 56"/>
              <a:gd name="T7" fmla="*/ 33 h 35"/>
              <a:gd name="T8" fmla="*/ 54 w 56"/>
              <a:gd name="T9" fmla="*/ 35 h 35"/>
              <a:gd name="T10" fmla="*/ 56 w 56"/>
              <a:gd name="T11" fmla="*/ 25 h 35"/>
              <a:gd name="T12" fmla="*/ 56 w 56"/>
              <a:gd name="T13" fmla="*/ 19 h 35"/>
              <a:gd name="T14" fmla="*/ 11 w 56"/>
              <a:gd name="T15" fmla="*/ 0 h 35"/>
              <a:gd name="T16" fmla="*/ 0 w 56"/>
              <a:gd name="T17" fmla="*/ 12 h 35"/>
              <a:gd name="T18" fmla="*/ 1 w 56"/>
              <a:gd name="T19" fmla="*/ 14 h 35"/>
              <a:gd name="T20" fmla="*/ 4 w 56"/>
              <a:gd name="T21" fmla="*/ 15 h 35"/>
              <a:gd name="T22" fmla="*/ 13 w 56"/>
              <a:gd name="T23" fmla="*/ 8 h 35"/>
              <a:gd name="T24" fmla="*/ 13 w 56"/>
              <a:gd name="T25" fmla="*/ 8 h 35"/>
              <a:gd name="T26" fmla="*/ 12 w 56"/>
              <a:gd name="T27" fmla="*/ 0 h 35"/>
              <a:gd name="T28" fmla="*/ 11 w 56"/>
              <a:gd name="T29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6" h="35">
                <a:moveTo>
                  <a:pt x="56" y="19"/>
                </a:moveTo>
                <a:cubicBezTo>
                  <a:pt x="56" y="20"/>
                  <a:pt x="56" y="20"/>
                  <a:pt x="55" y="20"/>
                </a:cubicBezTo>
                <a:cubicBezTo>
                  <a:pt x="54" y="25"/>
                  <a:pt x="51" y="29"/>
                  <a:pt x="46" y="32"/>
                </a:cubicBezTo>
                <a:cubicBezTo>
                  <a:pt x="47" y="32"/>
                  <a:pt x="49" y="33"/>
                  <a:pt x="50" y="33"/>
                </a:cubicBezTo>
                <a:cubicBezTo>
                  <a:pt x="52" y="34"/>
                  <a:pt x="53" y="35"/>
                  <a:pt x="54" y="35"/>
                </a:cubicBezTo>
                <a:cubicBezTo>
                  <a:pt x="56" y="32"/>
                  <a:pt x="56" y="28"/>
                  <a:pt x="56" y="25"/>
                </a:cubicBezTo>
                <a:cubicBezTo>
                  <a:pt x="56" y="23"/>
                  <a:pt x="56" y="21"/>
                  <a:pt x="56" y="19"/>
                </a:cubicBezTo>
                <a:moveTo>
                  <a:pt x="11" y="0"/>
                </a:moveTo>
                <a:cubicBezTo>
                  <a:pt x="6" y="3"/>
                  <a:pt x="3" y="7"/>
                  <a:pt x="0" y="12"/>
                </a:cubicBezTo>
                <a:cubicBezTo>
                  <a:pt x="1" y="12"/>
                  <a:pt x="1" y="13"/>
                  <a:pt x="1" y="14"/>
                </a:cubicBezTo>
                <a:cubicBezTo>
                  <a:pt x="2" y="14"/>
                  <a:pt x="3" y="14"/>
                  <a:pt x="4" y="15"/>
                </a:cubicBezTo>
                <a:cubicBezTo>
                  <a:pt x="6" y="12"/>
                  <a:pt x="9" y="9"/>
                  <a:pt x="13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2" y="5"/>
                  <a:pt x="12" y="3"/>
                  <a:pt x="12" y="0"/>
                </a:cubicBezTo>
                <a:cubicBezTo>
                  <a:pt x="11" y="0"/>
                  <a:pt x="11" y="0"/>
                  <a:pt x="11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87" name="Freeform 11"/>
          <p:cNvSpPr>
            <a:spLocks/>
          </p:cNvSpPr>
          <p:nvPr/>
        </p:nvSpPr>
        <p:spPr bwMode="auto">
          <a:xfrm>
            <a:off x="11938355" y="3682644"/>
            <a:ext cx="123940" cy="216174"/>
          </a:xfrm>
          <a:custGeom>
            <a:avLst/>
            <a:gdLst>
              <a:gd name="T0" fmla="*/ 8 w 18"/>
              <a:gd name="T1" fmla="*/ 0 h 32"/>
              <a:gd name="T2" fmla="*/ 6 w 18"/>
              <a:gd name="T3" fmla="*/ 1 h 32"/>
              <a:gd name="T4" fmla="*/ 5 w 18"/>
              <a:gd name="T5" fmla="*/ 2 h 32"/>
              <a:gd name="T6" fmla="*/ 0 w 18"/>
              <a:gd name="T7" fmla="*/ 7 h 32"/>
              <a:gd name="T8" fmla="*/ 1 w 18"/>
              <a:gd name="T9" fmla="*/ 29 h 32"/>
              <a:gd name="T10" fmla="*/ 0 w 18"/>
              <a:gd name="T11" fmla="*/ 31 h 32"/>
              <a:gd name="T12" fmla="*/ 1 w 18"/>
              <a:gd name="T13" fmla="*/ 32 h 32"/>
              <a:gd name="T14" fmla="*/ 13 w 18"/>
              <a:gd name="T15" fmla="*/ 18 h 32"/>
              <a:gd name="T16" fmla="*/ 18 w 18"/>
              <a:gd name="T17" fmla="*/ 17 h 32"/>
              <a:gd name="T18" fmla="*/ 16 w 18"/>
              <a:gd name="T19" fmla="*/ 2 h 32"/>
              <a:gd name="T20" fmla="*/ 8 w 18"/>
              <a:gd name="T21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" h="32">
                <a:moveTo>
                  <a:pt x="8" y="0"/>
                </a:moveTo>
                <a:cubicBezTo>
                  <a:pt x="8" y="1"/>
                  <a:pt x="7" y="1"/>
                  <a:pt x="6" y="1"/>
                </a:cubicBezTo>
                <a:cubicBezTo>
                  <a:pt x="6" y="1"/>
                  <a:pt x="5" y="2"/>
                  <a:pt x="5" y="2"/>
                </a:cubicBezTo>
                <a:cubicBezTo>
                  <a:pt x="4" y="4"/>
                  <a:pt x="2" y="6"/>
                  <a:pt x="0" y="7"/>
                </a:cubicBezTo>
                <a:cubicBezTo>
                  <a:pt x="3" y="14"/>
                  <a:pt x="4" y="22"/>
                  <a:pt x="1" y="29"/>
                </a:cubicBezTo>
                <a:cubicBezTo>
                  <a:pt x="1" y="30"/>
                  <a:pt x="0" y="30"/>
                  <a:pt x="0" y="31"/>
                </a:cubicBezTo>
                <a:cubicBezTo>
                  <a:pt x="1" y="31"/>
                  <a:pt x="1" y="31"/>
                  <a:pt x="1" y="32"/>
                </a:cubicBezTo>
                <a:cubicBezTo>
                  <a:pt x="3" y="26"/>
                  <a:pt x="7" y="21"/>
                  <a:pt x="13" y="18"/>
                </a:cubicBezTo>
                <a:cubicBezTo>
                  <a:pt x="15" y="18"/>
                  <a:pt x="16" y="17"/>
                  <a:pt x="18" y="17"/>
                </a:cubicBezTo>
                <a:cubicBezTo>
                  <a:pt x="15" y="13"/>
                  <a:pt x="14" y="7"/>
                  <a:pt x="16" y="2"/>
                </a:cubicBezTo>
                <a:cubicBezTo>
                  <a:pt x="14" y="1"/>
                  <a:pt x="11" y="0"/>
                  <a:pt x="8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88" name="Freeform 12"/>
          <p:cNvSpPr>
            <a:spLocks noEditPoints="1"/>
          </p:cNvSpPr>
          <p:nvPr/>
        </p:nvSpPr>
        <p:spPr bwMode="auto">
          <a:xfrm>
            <a:off x="11272538" y="3789290"/>
            <a:ext cx="334350" cy="158528"/>
          </a:xfrm>
          <a:custGeom>
            <a:avLst/>
            <a:gdLst>
              <a:gd name="T0" fmla="*/ 48 w 49"/>
              <a:gd name="T1" fmla="*/ 20 h 23"/>
              <a:gd name="T2" fmla="*/ 49 w 49"/>
              <a:gd name="T3" fmla="*/ 23 h 23"/>
              <a:gd name="T4" fmla="*/ 49 w 49"/>
              <a:gd name="T5" fmla="*/ 23 h 23"/>
              <a:gd name="T6" fmla="*/ 49 w 49"/>
              <a:gd name="T7" fmla="*/ 20 h 23"/>
              <a:gd name="T8" fmla="*/ 48 w 49"/>
              <a:gd name="T9" fmla="*/ 20 h 23"/>
              <a:gd name="T10" fmla="*/ 33 w 49"/>
              <a:gd name="T11" fmla="*/ 9 h 23"/>
              <a:gd name="T12" fmla="*/ 32 w 49"/>
              <a:gd name="T13" fmla="*/ 11 h 23"/>
              <a:gd name="T14" fmla="*/ 32 w 49"/>
              <a:gd name="T15" fmla="*/ 11 h 23"/>
              <a:gd name="T16" fmla="*/ 32 w 49"/>
              <a:gd name="T17" fmla="*/ 11 h 23"/>
              <a:gd name="T18" fmla="*/ 36 w 49"/>
              <a:gd name="T19" fmla="*/ 11 h 23"/>
              <a:gd name="T20" fmla="*/ 35 w 49"/>
              <a:gd name="T21" fmla="*/ 10 h 23"/>
              <a:gd name="T22" fmla="*/ 33 w 49"/>
              <a:gd name="T23" fmla="*/ 9 h 23"/>
              <a:gd name="T24" fmla="*/ 0 w 49"/>
              <a:gd name="T25" fmla="*/ 0 h 23"/>
              <a:gd name="T26" fmla="*/ 2 w 49"/>
              <a:gd name="T27" fmla="*/ 4 h 23"/>
              <a:gd name="T28" fmla="*/ 0 w 49"/>
              <a:gd name="T29" fmla="*/ 23 h 23"/>
              <a:gd name="T30" fmla="*/ 7 w 49"/>
              <a:gd name="T31" fmla="*/ 22 h 23"/>
              <a:gd name="T32" fmla="*/ 15 w 49"/>
              <a:gd name="T33" fmla="*/ 23 h 23"/>
              <a:gd name="T34" fmla="*/ 19 w 49"/>
              <a:gd name="T35" fmla="*/ 16 h 23"/>
              <a:gd name="T36" fmla="*/ 13 w 49"/>
              <a:gd name="T37" fmla="*/ 15 h 23"/>
              <a:gd name="T38" fmla="*/ 3 w 49"/>
              <a:gd name="T39" fmla="*/ 1 h 23"/>
              <a:gd name="T40" fmla="*/ 0 w 49"/>
              <a:gd name="T41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9" h="23">
                <a:moveTo>
                  <a:pt x="48" y="20"/>
                </a:moveTo>
                <a:cubicBezTo>
                  <a:pt x="48" y="21"/>
                  <a:pt x="49" y="22"/>
                  <a:pt x="49" y="23"/>
                </a:cubicBezTo>
                <a:cubicBezTo>
                  <a:pt x="49" y="23"/>
                  <a:pt x="49" y="23"/>
                  <a:pt x="49" y="23"/>
                </a:cubicBezTo>
                <a:cubicBezTo>
                  <a:pt x="49" y="22"/>
                  <a:pt x="49" y="21"/>
                  <a:pt x="49" y="20"/>
                </a:cubicBezTo>
                <a:cubicBezTo>
                  <a:pt x="48" y="20"/>
                  <a:pt x="48" y="20"/>
                  <a:pt x="48" y="20"/>
                </a:cubicBezTo>
                <a:moveTo>
                  <a:pt x="33" y="9"/>
                </a:moveTo>
                <a:cubicBezTo>
                  <a:pt x="33" y="10"/>
                  <a:pt x="32" y="11"/>
                  <a:pt x="32" y="11"/>
                </a:cubicBezTo>
                <a:cubicBezTo>
                  <a:pt x="32" y="11"/>
                  <a:pt x="32" y="11"/>
                  <a:pt x="32" y="11"/>
                </a:cubicBezTo>
                <a:cubicBezTo>
                  <a:pt x="32" y="11"/>
                  <a:pt x="32" y="11"/>
                  <a:pt x="32" y="11"/>
                </a:cubicBezTo>
                <a:cubicBezTo>
                  <a:pt x="33" y="11"/>
                  <a:pt x="35" y="11"/>
                  <a:pt x="36" y="11"/>
                </a:cubicBezTo>
                <a:cubicBezTo>
                  <a:pt x="35" y="11"/>
                  <a:pt x="35" y="10"/>
                  <a:pt x="35" y="10"/>
                </a:cubicBezTo>
                <a:cubicBezTo>
                  <a:pt x="34" y="10"/>
                  <a:pt x="34" y="10"/>
                  <a:pt x="33" y="9"/>
                </a:cubicBezTo>
                <a:moveTo>
                  <a:pt x="0" y="0"/>
                </a:moveTo>
                <a:cubicBezTo>
                  <a:pt x="1" y="1"/>
                  <a:pt x="1" y="3"/>
                  <a:pt x="2" y="4"/>
                </a:cubicBezTo>
                <a:cubicBezTo>
                  <a:pt x="5" y="10"/>
                  <a:pt x="4" y="17"/>
                  <a:pt x="0" y="23"/>
                </a:cubicBezTo>
                <a:cubicBezTo>
                  <a:pt x="3" y="22"/>
                  <a:pt x="5" y="22"/>
                  <a:pt x="7" y="22"/>
                </a:cubicBezTo>
                <a:cubicBezTo>
                  <a:pt x="10" y="22"/>
                  <a:pt x="12" y="22"/>
                  <a:pt x="15" y="23"/>
                </a:cubicBezTo>
                <a:cubicBezTo>
                  <a:pt x="16" y="21"/>
                  <a:pt x="17" y="18"/>
                  <a:pt x="19" y="16"/>
                </a:cubicBezTo>
                <a:cubicBezTo>
                  <a:pt x="17" y="16"/>
                  <a:pt x="15" y="16"/>
                  <a:pt x="13" y="15"/>
                </a:cubicBezTo>
                <a:cubicBezTo>
                  <a:pt x="7" y="12"/>
                  <a:pt x="4" y="7"/>
                  <a:pt x="3" y="1"/>
                </a:cubicBezTo>
                <a:cubicBezTo>
                  <a:pt x="2" y="1"/>
                  <a:pt x="1" y="1"/>
                  <a:pt x="0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89" name="Freeform 13"/>
          <p:cNvSpPr>
            <a:spLocks/>
          </p:cNvSpPr>
          <p:nvPr/>
        </p:nvSpPr>
        <p:spPr bwMode="auto">
          <a:xfrm>
            <a:off x="12102648" y="2596007"/>
            <a:ext cx="40353" cy="109528"/>
          </a:xfrm>
          <a:custGeom>
            <a:avLst/>
            <a:gdLst>
              <a:gd name="T0" fmla="*/ 3 w 6"/>
              <a:gd name="T1" fmla="*/ 0 h 16"/>
              <a:gd name="T2" fmla="*/ 0 w 6"/>
              <a:gd name="T3" fmla="*/ 16 h 16"/>
              <a:gd name="T4" fmla="*/ 0 w 6"/>
              <a:gd name="T5" fmla="*/ 16 h 16"/>
              <a:gd name="T6" fmla="*/ 4 w 6"/>
              <a:gd name="T7" fmla="*/ 15 h 16"/>
              <a:gd name="T8" fmla="*/ 5 w 6"/>
              <a:gd name="T9" fmla="*/ 5 h 16"/>
              <a:gd name="T10" fmla="*/ 6 w 6"/>
              <a:gd name="T11" fmla="*/ 3 h 16"/>
              <a:gd name="T12" fmla="*/ 3 w 6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16">
                <a:moveTo>
                  <a:pt x="3" y="0"/>
                </a:moveTo>
                <a:cubicBezTo>
                  <a:pt x="4" y="6"/>
                  <a:pt x="3" y="11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1" y="15"/>
                  <a:pt x="2" y="15"/>
                  <a:pt x="4" y="15"/>
                </a:cubicBezTo>
                <a:cubicBezTo>
                  <a:pt x="3" y="12"/>
                  <a:pt x="3" y="8"/>
                  <a:pt x="5" y="5"/>
                </a:cubicBezTo>
                <a:cubicBezTo>
                  <a:pt x="5" y="5"/>
                  <a:pt x="5" y="4"/>
                  <a:pt x="6" y="3"/>
                </a:cubicBezTo>
                <a:cubicBezTo>
                  <a:pt x="5" y="2"/>
                  <a:pt x="4" y="1"/>
                  <a:pt x="3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90" name="Freeform 14"/>
          <p:cNvSpPr>
            <a:spLocks/>
          </p:cNvSpPr>
          <p:nvPr/>
        </p:nvSpPr>
        <p:spPr bwMode="auto">
          <a:xfrm>
            <a:off x="11263891" y="2555655"/>
            <a:ext cx="268056" cy="100881"/>
          </a:xfrm>
          <a:custGeom>
            <a:avLst/>
            <a:gdLst>
              <a:gd name="T0" fmla="*/ 18 w 39"/>
              <a:gd name="T1" fmla="*/ 0 h 15"/>
              <a:gd name="T2" fmla="*/ 15 w 39"/>
              <a:gd name="T3" fmla="*/ 0 h 15"/>
              <a:gd name="T4" fmla="*/ 1 w 39"/>
              <a:gd name="T5" fmla="*/ 11 h 15"/>
              <a:gd name="T6" fmla="*/ 1 w 39"/>
              <a:gd name="T7" fmla="*/ 12 h 15"/>
              <a:gd name="T8" fmla="*/ 0 w 39"/>
              <a:gd name="T9" fmla="*/ 13 h 15"/>
              <a:gd name="T10" fmla="*/ 8 w 39"/>
              <a:gd name="T11" fmla="*/ 11 h 15"/>
              <a:gd name="T12" fmla="*/ 20 w 39"/>
              <a:gd name="T13" fmla="*/ 15 h 15"/>
              <a:gd name="T14" fmla="*/ 32 w 39"/>
              <a:gd name="T15" fmla="*/ 9 h 15"/>
              <a:gd name="T16" fmla="*/ 38 w 39"/>
              <a:gd name="T17" fmla="*/ 10 h 15"/>
              <a:gd name="T18" fmla="*/ 38 w 39"/>
              <a:gd name="T19" fmla="*/ 10 h 15"/>
              <a:gd name="T20" fmla="*/ 39 w 39"/>
              <a:gd name="T21" fmla="*/ 8 h 15"/>
              <a:gd name="T22" fmla="*/ 33 w 39"/>
              <a:gd name="T23" fmla="*/ 9 h 15"/>
              <a:gd name="T24" fmla="*/ 33 w 39"/>
              <a:gd name="T25" fmla="*/ 9 h 15"/>
              <a:gd name="T26" fmla="*/ 18 w 39"/>
              <a:gd name="T27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9" h="15">
                <a:moveTo>
                  <a:pt x="18" y="0"/>
                </a:moveTo>
                <a:cubicBezTo>
                  <a:pt x="17" y="0"/>
                  <a:pt x="16" y="0"/>
                  <a:pt x="15" y="0"/>
                </a:cubicBezTo>
                <a:cubicBezTo>
                  <a:pt x="12" y="6"/>
                  <a:pt x="7" y="9"/>
                  <a:pt x="1" y="11"/>
                </a:cubicBezTo>
                <a:cubicBezTo>
                  <a:pt x="1" y="11"/>
                  <a:pt x="1" y="12"/>
                  <a:pt x="1" y="12"/>
                </a:cubicBezTo>
                <a:cubicBezTo>
                  <a:pt x="1" y="12"/>
                  <a:pt x="0" y="12"/>
                  <a:pt x="0" y="13"/>
                </a:cubicBezTo>
                <a:cubicBezTo>
                  <a:pt x="3" y="12"/>
                  <a:pt x="5" y="11"/>
                  <a:pt x="8" y="11"/>
                </a:cubicBezTo>
                <a:cubicBezTo>
                  <a:pt x="12" y="11"/>
                  <a:pt x="16" y="13"/>
                  <a:pt x="20" y="15"/>
                </a:cubicBezTo>
                <a:cubicBezTo>
                  <a:pt x="23" y="11"/>
                  <a:pt x="27" y="9"/>
                  <a:pt x="32" y="9"/>
                </a:cubicBezTo>
                <a:cubicBezTo>
                  <a:pt x="34" y="9"/>
                  <a:pt x="36" y="9"/>
                  <a:pt x="38" y="10"/>
                </a:cubicBezTo>
                <a:cubicBezTo>
                  <a:pt x="38" y="10"/>
                  <a:pt x="38" y="10"/>
                  <a:pt x="38" y="10"/>
                </a:cubicBezTo>
                <a:cubicBezTo>
                  <a:pt x="39" y="9"/>
                  <a:pt x="39" y="9"/>
                  <a:pt x="39" y="8"/>
                </a:cubicBezTo>
                <a:cubicBezTo>
                  <a:pt x="37" y="8"/>
                  <a:pt x="35" y="9"/>
                  <a:pt x="33" y="9"/>
                </a:cubicBezTo>
                <a:cubicBezTo>
                  <a:pt x="33" y="9"/>
                  <a:pt x="33" y="9"/>
                  <a:pt x="33" y="9"/>
                </a:cubicBezTo>
                <a:cubicBezTo>
                  <a:pt x="26" y="9"/>
                  <a:pt x="20" y="5"/>
                  <a:pt x="18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91" name="Freeform 15"/>
          <p:cNvSpPr>
            <a:spLocks noEditPoints="1"/>
          </p:cNvSpPr>
          <p:nvPr/>
        </p:nvSpPr>
        <p:spPr bwMode="auto">
          <a:xfrm>
            <a:off x="11886473" y="4261992"/>
            <a:ext cx="224821" cy="354526"/>
          </a:xfrm>
          <a:custGeom>
            <a:avLst/>
            <a:gdLst>
              <a:gd name="T0" fmla="*/ 6 w 33"/>
              <a:gd name="T1" fmla="*/ 49 h 52"/>
              <a:gd name="T2" fmla="*/ 3 w 33"/>
              <a:gd name="T3" fmla="*/ 50 h 52"/>
              <a:gd name="T4" fmla="*/ 0 w 33"/>
              <a:gd name="T5" fmla="*/ 51 h 52"/>
              <a:gd name="T6" fmla="*/ 2 w 33"/>
              <a:gd name="T7" fmla="*/ 52 h 52"/>
              <a:gd name="T8" fmla="*/ 8 w 33"/>
              <a:gd name="T9" fmla="*/ 51 h 52"/>
              <a:gd name="T10" fmla="*/ 6 w 33"/>
              <a:gd name="T11" fmla="*/ 49 h 52"/>
              <a:gd name="T12" fmla="*/ 16 w 33"/>
              <a:gd name="T13" fmla="*/ 0 h 52"/>
              <a:gd name="T14" fmla="*/ 15 w 33"/>
              <a:gd name="T15" fmla="*/ 0 h 52"/>
              <a:gd name="T16" fmla="*/ 10 w 33"/>
              <a:gd name="T17" fmla="*/ 0 h 52"/>
              <a:gd name="T18" fmla="*/ 17 w 33"/>
              <a:gd name="T19" fmla="*/ 9 h 52"/>
              <a:gd name="T20" fmla="*/ 25 w 33"/>
              <a:gd name="T21" fmla="*/ 8 h 52"/>
              <a:gd name="T22" fmla="*/ 33 w 33"/>
              <a:gd name="T23" fmla="*/ 9 h 52"/>
              <a:gd name="T24" fmla="*/ 33 w 33"/>
              <a:gd name="T25" fmla="*/ 6 h 52"/>
              <a:gd name="T26" fmla="*/ 16 w 33"/>
              <a:gd name="T27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3" h="52">
                <a:moveTo>
                  <a:pt x="6" y="49"/>
                </a:moveTo>
                <a:cubicBezTo>
                  <a:pt x="5" y="49"/>
                  <a:pt x="4" y="50"/>
                  <a:pt x="3" y="50"/>
                </a:cubicBezTo>
                <a:cubicBezTo>
                  <a:pt x="2" y="51"/>
                  <a:pt x="1" y="51"/>
                  <a:pt x="0" y="51"/>
                </a:cubicBezTo>
                <a:cubicBezTo>
                  <a:pt x="1" y="52"/>
                  <a:pt x="2" y="52"/>
                  <a:pt x="2" y="52"/>
                </a:cubicBezTo>
                <a:cubicBezTo>
                  <a:pt x="4" y="52"/>
                  <a:pt x="6" y="51"/>
                  <a:pt x="8" y="51"/>
                </a:cubicBezTo>
                <a:cubicBezTo>
                  <a:pt x="7" y="50"/>
                  <a:pt x="7" y="49"/>
                  <a:pt x="6" y="49"/>
                </a:cubicBezTo>
                <a:moveTo>
                  <a:pt x="16" y="0"/>
                </a:moveTo>
                <a:cubicBezTo>
                  <a:pt x="16" y="0"/>
                  <a:pt x="16" y="0"/>
                  <a:pt x="15" y="0"/>
                </a:cubicBezTo>
                <a:cubicBezTo>
                  <a:pt x="13" y="0"/>
                  <a:pt x="12" y="0"/>
                  <a:pt x="10" y="0"/>
                </a:cubicBezTo>
                <a:cubicBezTo>
                  <a:pt x="13" y="2"/>
                  <a:pt x="16" y="6"/>
                  <a:pt x="17" y="9"/>
                </a:cubicBezTo>
                <a:cubicBezTo>
                  <a:pt x="19" y="8"/>
                  <a:pt x="22" y="8"/>
                  <a:pt x="25" y="8"/>
                </a:cubicBezTo>
                <a:cubicBezTo>
                  <a:pt x="27" y="8"/>
                  <a:pt x="30" y="8"/>
                  <a:pt x="33" y="9"/>
                </a:cubicBezTo>
                <a:cubicBezTo>
                  <a:pt x="33" y="8"/>
                  <a:pt x="33" y="7"/>
                  <a:pt x="33" y="6"/>
                </a:cubicBezTo>
                <a:cubicBezTo>
                  <a:pt x="28" y="2"/>
                  <a:pt x="22" y="0"/>
                  <a:pt x="16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92" name="Freeform 16"/>
          <p:cNvSpPr>
            <a:spLocks noEditPoints="1"/>
          </p:cNvSpPr>
          <p:nvPr/>
        </p:nvSpPr>
        <p:spPr bwMode="auto">
          <a:xfrm>
            <a:off x="11229303" y="4371520"/>
            <a:ext cx="348761" cy="230586"/>
          </a:xfrm>
          <a:custGeom>
            <a:avLst/>
            <a:gdLst>
              <a:gd name="T0" fmla="*/ 50 w 51"/>
              <a:gd name="T1" fmla="*/ 27 h 34"/>
              <a:gd name="T2" fmla="*/ 51 w 51"/>
              <a:gd name="T3" fmla="*/ 28 h 34"/>
              <a:gd name="T4" fmla="*/ 51 w 51"/>
              <a:gd name="T5" fmla="*/ 27 h 34"/>
              <a:gd name="T6" fmla="*/ 50 w 51"/>
              <a:gd name="T7" fmla="*/ 27 h 34"/>
              <a:gd name="T8" fmla="*/ 2 w 51"/>
              <a:gd name="T9" fmla="*/ 0 h 34"/>
              <a:gd name="T10" fmla="*/ 2 w 51"/>
              <a:gd name="T11" fmla="*/ 1 h 34"/>
              <a:gd name="T12" fmla="*/ 2 w 51"/>
              <a:gd name="T13" fmla="*/ 11 h 34"/>
              <a:gd name="T14" fmla="*/ 0 w 51"/>
              <a:gd name="T15" fmla="*/ 14 h 34"/>
              <a:gd name="T16" fmla="*/ 11 w 51"/>
              <a:gd name="T17" fmla="*/ 34 h 34"/>
              <a:gd name="T18" fmla="*/ 13 w 51"/>
              <a:gd name="T19" fmla="*/ 34 h 34"/>
              <a:gd name="T20" fmla="*/ 15 w 51"/>
              <a:gd name="T21" fmla="*/ 34 h 34"/>
              <a:gd name="T22" fmla="*/ 18 w 51"/>
              <a:gd name="T23" fmla="*/ 34 h 34"/>
              <a:gd name="T24" fmla="*/ 20 w 51"/>
              <a:gd name="T25" fmla="*/ 29 h 34"/>
              <a:gd name="T26" fmla="*/ 20 w 51"/>
              <a:gd name="T27" fmla="*/ 19 h 34"/>
              <a:gd name="T28" fmla="*/ 26 w 51"/>
              <a:gd name="T29" fmla="*/ 12 h 34"/>
              <a:gd name="T30" fmla="*/ 21 w 51"/>
              <a:gd name="T31" fmla="*/ 1 h 34"/>
              <a:gd name="T32" fmla="*/ 20 w 51"/>
              <a:gd name="T33" fmla="*/ 2 h 34"/>
              <a:gd name="T34" fmla="*/ 12 w 51"/>
              <a:gd name="T35" fmla="*/ 3 h 34"/>
              <a:gd name="T36" fmla="*/ 2 w 51"/>
              <a:gd name="T37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1" h="34">
                <a:moveTo>
                  <a:pt x="50" y="27"/>
                </a:moveTo>
                <a:cubicBezTo>
                  <a:pt x="50" y="27"/>
                  <a:pt x="50" y="27"/>
                  <a:pt x="51" y="28"/>
                </a:cubicBezTo>
                <a:cubicBezTo>
                  <a:pt x="51" y="28"/>
                  <a:pt x="51" y="28"/>
                  <a:pt x="51" y="27"/>
                </a:cubicBezTo>
                <a:cubicBezTo>
                  <a:pt x="51" y="27"/>
                  <a:pt x="50" y="27"/>
                  <a:pt x="50" y="27"/>
                </a:cubicBezTo>
                <a:moveTo>
                  <a:pt x="2" y="0"/>
                </a:moveTo>
                <a:cubicBezTo>
                  <a:pt x="2" y="1"/>
                  <a:pt x="2" y="1"/>
                  <a:pt x="2" y="1"/>
                </a:cubicBezTo>
                <a:cubicBezTo>
                  <a:pt x="3" y="4"/>
                  <a:pt x="3" y="8"/>
                  <a:pt x="2" y="11"/>
                </a:cubicBezTo>
                <a:cubicBezTo>
                  <a:pt x="1" y="12"/>
                  <a:pt x="1" y="13"/>
                  <a:pt x="0" y="14"/>
                </a:cubicBezTo>
                <a:cubicBezTo>
                  <a:pt x="1" y="22"/>
                  <a:pt x="5" y="30"/>
                  <a:pt x="11" y="34"/>
                </a:cubicBezTo>
                <a:cubicBezTo>
                  <a:pt x="12" y="34"/>
                  <a:pt x="12" y="34"/>
                  <a:pt x="13" y="34"/>
                </a:cubicBezTo>
                <a:cubicBezTo>
                  <a:pt x="14" y="34"/>
                  <a:pt x="15" y="34"/>
                  <a:pt x="15" y="34"/>
                </a:cubicBezTo>
                <a:cubicBezTo>
                  <a:pt x="16" y="34"/>
                  <a:pt x="17" y="34"/>
                  <a:pt x="18" y="34"/>
                </a:cubicBezTo>
                <a:cubicBezTo>
                  <a:pt x="18" y="32"/>
                  <a:pt x="19" y="30"/>
                  <a:pt x="20" y="29"/>
                </a:cubicBezTo>
                <a:cubicBezTo>
                  <a:pt x="19" y="26"/>
                  <a:pt x="19" y="22"/>
                  <a:pt x="20" y="19"/>
                </a:cubicBezTo>
                <a:cubicBezTo>
                  <a:pt x="21" y="16"/>
                  <a:pt x="23" y="14"/>
                  <a:pt x="26" y="12"/>
                </a:cubicBezTo>
                <a:cubicBezTo>
                  <a:pt x="23" y="9"/>
                  <a:pt x="21" y="6"/>
                  <a:pt x="21" y="1"/>
                </a:cubicBezTo>
                <a:cubicBezTo>
                  <a:pt x="20" y="1"/>
                  <a:pt x="20" y="2"/>
                  <a:pt x="20" y="2"/>
                </a:cubicBezTo>
                <a:cubicBezTo>
                  <a:pt x="17" y="3"/>
                  <a:pt x="15" y="3"/>
                  <a:pt x="12" y="3"/>
                </a:cubicBezTo>
                <a:cubicBezTo>
                  <a:pt x="9" y="3"/>
                  <a:pt x="5" y="2"/>
                  <a:pt x="2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93" name="Freeform 17"/>
          <p:cNvSpPr>
            <a:spLocks/>
          </p:cNvSpPr>
          <p:nvPr/>
        </p:nvSpPr>
        <p:spPr bwMode="auto">
          <a:xfrm>
            <a:off x="10964129" y="3284883"/>
            <a:ext cx="74940" cy="69176"/>
          </a:xfrm>
          <a:custGeom>
            <a:avLst/>
            <a:gdLst>
              <a:gd name="T0" fmla="*/ 5 w 11"/>
              <a:gd name="T1" fmla="*/ 0 h 10"/>
              <a:gd name="T2" fmla="*/ 0 w 11"/>
              <a:gd name="T3" fmla="*/ 4 h 10"/>
              <a:gd name="T4" fmla="*/ 3 w 11"/>
              <a:gd name="T5" fmla="*/ 9 h 10"/>
              <a:gd name="T6" fmla="*/ 5 w 11"/>
              <a:gd name="T7" fmla="*/ 9 h 10"/>
              <a:gd name="T8" fmla="*/ 11 w 11"/>
              <a:gd name="T9" fmla="*/ 10 h 10"/>
              <a:gd name="T10" fmla="*/ 11 w 11"/>
              <a:gd name="T11" fmla="*/ 8 h 10"/>
              <a:gd name="T12" fmla="*/ 5 w 11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10">
                <a:moveTo>
                  <a:pt x="5" y="0"/>
                </a:moveTo>
                <a:cubicBezTo>
                  <a:pt x="4" y="2"/>
                  <a:pt x="2" y="3"/>
                  <a:pt x="0" y="4"/>
                </a:cubicBezTo>
                <a:cubicBezTo>
                  <a:pt x="1" y="6"/>
                  <a:pt x="2" y="8"/>
                  <a:pt x="3" y="9"/>
                </a:cubicBezTo>
                <a:cubicBezTo>
                  <a:pt x="3" y="9"/>
                  <a:pt x="4" y="9"/>
                  <a:pt x="5" y="9"/>
                </a:cubicBezTo>
                <a:cubicBezTo>
                  <a:pt x="7" y="9"/>
                  <a:pt x="9" y="9"/>
                  <a:pt x="11" y="10"/>
                </a:cubicBezTo>
                <a:cubicBezTo>
                  <a:pt x="11" y="9"/>
                  <a:pt x="11" y="9"/>
                  <a:pt x="11" y="8"/>
                </a:cubicBezTo>
                <a:cubicBezTo>
                  <a:pt x="8" y="6"/>
                  <a:pt x="6" y="3"/>
                  <a:pt x="5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94" name="Freeform 18"/>
          <p:cNvSpPr>
            <a:spLocks noEditPoints="1"/>
          </p:cNvSpPr>
          <p:nvPr/>
        </p:nvSpPr>
        <p:spPr bwMode="auto">
          <a:xfrm>
            <a:off x="10713367" y="3694174"/>
            <a:ext cx="204645" cy="368938"/>
          </a:xfrm>
          <a:custGeom>
            <a:avLst/>
            <a:gdLst>
              <a:gd name="T0" fmla="*/ 28 w 30"/>
              <a:gd name="T1" fmla="*/ 52 h 54"/>
              <a:gd name="T2" fmla="*/ 28 w 30"/>
              <a:gd name="T3" fmla="*/ 54 h 54"/>
              <a:gd name="T4" fmla="*/ 30 w 30"/>
              <a:gd name="T5" fmla="*/ 54 h 54"/>
              <a:gd name="T6" fmla="*/ 28 w 30"/>
              <a:gd name="T7" fmla="*/ 52 h 54"/>
              <a:gd name="T8" fmla="*/ 21 w 30"/>
              <a:gd name="T9" fmla="*/ 0 h 54"/>
              <a:gd name="T10" fmla="*/ 18 w 30"/>
              <a:gd name="T11" fmla="*/ 0 h 54"/>
              <a:gd name="T12" fmla="*/ 5 w 30"/>
              <a:gd name="T13" fmla="*/ 6 h 54"/>
              <a:gd name="T14" fmla="*/ 5 w 30"/>
              <a:gd name="T15" fmla="*/ 6 h 54"/>
              <a:gd name="T16" fmla="*/ 2 w 30"/>
              <a:gd name="T17" fmla="*/ 6 h 54"/>
              <a:gd name="T18" fmla="*/ 0 w 30"/>
              <a:gd name="T19" fmla="*/ 8 h 54"/>
              <a:gd name="T20" fmla="*/ 13 w 30"/>
              <a:gd name="T21" fmla="*/ 29 h 54"/>
              <a:gd name="T22" fmla="*/ 17 w 30"/>
              <a:gd name="T23" fmla="*/ 32 h 54"/>
              <a:gd name="T24" fmla="*/ 23 w 30"/>
              <a:gd name="T25" fmla="*/ 36 h 54"/>
              <a:gd name="T26" fmla="*/ 23 w 30"/>
              <a:gd name="T27" fmla="*/ 35 h 54"/>
              <a:gd name="T28" fmla="*/ 27 w 30"/>
              <a:gd name="T29" fmla="*/ 29 h 54"/>
              <a:gd name="T30" fmla="*/ 24 w 30"/>
              <a:gd name="T31" fmla="*/ 26 h 54"/>
              <a:gd name="T32" fmla="*/ 21 w 30"/>
              <a:gd name="T33" fmla="*/ 0 h 54"/>
              <a:gd name="T34" fmla="*/ 21 w 30"/>
              <a:gd name="T35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0" h="54">
                <a:moveTo>
                  <a:pt x="28" y="52"/>
                </a:moveTo>
                <a:cubicBezTo>
                  <a:pt x="28" y="53"/>
                  <a:pt x="28" y="54"/>
                  <a:pt x="28" y="54"/>
                </a:cubicBezTo>
                <a:cubicBezTo>
                  <a:pt x="29" y="54"/>
                  <a:pt x="29" y="54"/>
                  <a:pt x="30" y="54"/>
                </a:cubicBezTo>
                <a:cubicBezTo>
                  <a:pt x="29" y="53"/>
                  <a:pt x="29" y="53"/>
                  <a:pt x="28" y="52"/>
                </a:cubicBezTo>
                <a:moveTo>
                  <a:pt x="21" y="0"/>
                </a:moveTo>
                <a:cubicBezTo>
                  <a:pt x="20" y="0"/>
                  <a:pt x="19" y="0"/>
                  <a:pt x="18" y="0"/>
                </a:cubicBezTo>
                <a:cubicBezTo>
                  <a:pt x="15" y="4"/>
                  <a:pt x="10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4" y="6"/>
                  <a:pt x="3" y="6"/>
                  <a:pt x="2" y="6"/>
                </a:cubicBezTo>
                <a:cubicBezTo>
                  <a:pt x="2" y="7"/>
                  <a:pt x="1" y="7"/>
                  <a:pt x="0" y="8"/>
                </a:cubicBezTo>
                <a:cubicBezTo>
                  <a:pt x="8" y="12"/>
                  <a:pt x="13" y="20"/>
                  <a:pt x="13" y="29"/>
                </a:cubicBezTo>
                <a:cubicBezTo>
                  <a:pt x="14" y="29"/>
                  <a:pt x="16" y="30"/>
                  <a:pt x="17" y="32"/>
                </a:cubicBezTo>
                <a:cubicBezTo>
                  <a:pt x="19" y="33"/>
                  <a:pt x="21" y="34"/>
                  <a:pt x="23" y="36"/>
                </a:cubicBezTo>
                <a:cubicBezTo>
                  <a:pt x="23" y="35"/>
                  <a:pt x="23" y="35"/>
                  <a:pt x="23" y="35"/>
                </a:cubicBezTo>
                <a:cubicBezTo>
                  <a:pt x="24" y="32"/>
                  <a:pt x="26" y="30"/>
                  <a:pt x="27" y="29"/>
                </a:cubicBezTo>
                <a:cubicBezTo>
                  <a:pt x="26" y="28"/>
                  <a:pt x="25" y="27"/>
                  <a:pt x="24" y="26"/>
                </a:cubicBezTo>
                <a:cubicBezTo>
                  <a:pt x="17" y="19"/>
                  <a:pt x="16" y="8"/>
                  <a:pt x="21" y="0"/>
                </a:cubicBezTo>
                <a:cubicBezTo>
                  <a:pt x="21" y="0"/>
                  <a:pt x="21" y="0"/>
                  <a:pt x="21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95" name="Freeform 19"/>
          <p:cNvSpPr>
            <a:spLocks/>
          </p:cNvSpPr>
          <p:nvPr/>
        </p:nvSpPr>
        <p:spPr bwMode="auto">
          <a:xfrm>
            <a:off x="10739308" y="2561419"/>
            <a:ext cx="299762" cy="363173"/>
          </a:xfrm>
          <a:custGeom>
            <a:avLst/>
            <a:gdLst>
              <a:gd name="T0" fmla="*/ 14 w 44"/>
              <a:gd name="T1" fmla="*/ 0 h 53"/>
              <a:gd name="T2" fmla="*/ 1 w 44"/>
              <a:gd name="T3" fmla="*/ 7 h 53"/>
              <a:gd name="T4" fmla="*/ 0 w 44"/>
              <a:gd name="T5" fmla="*/ 7 h 53"/>
              <a:gd name="T6" fmla="*/ 9 w 44"/>
              <a:gd name="T7" fmla="*/ 16 h 53"/>
              <a:gd name="T8" fmla="*/ 10 w 44"/>
              <a:gd name="T9" fmla="*/ 22 h 53"/>
              <a:gd name="T10" fmla="*/ 13 w 44"/>
              <a:gd name="T11" fmla="*/ 34 h 53"/>
              <a:gd name="T12" fmla="*/ 18 w 44"/>
              <a:gd name="T13" fmla="*/ 45 h 53"/>
              <a:gd name="T14" fmla="*/ 16 w 44"/>
              <a:gd name="T15" fmla="*/ 53 h 53"/>
              <a:gd name="T16" fmla="*/ 17 w 44"/>
              <a:gd name="T17" fmla="*/ 53 h 53"/>
              <a:gd name="T18" fmla="*/ 17 w 44"/>
              <a:gd name="T19" fmla="*/ 53 h 53"/>
              <a:gd name="T20" fmla="*/ 17 w 44"/>
              <a:gd name="T21" fmla="*/ 53 h 53"/>
              <a:gd name="T22" fmla="*/ 19 w 44"/>
              <a:gd name="T23" fmla="*/ 46 h 53"/>
              <a:gd name="T24" fmla="*/ 42 w 44"/>
              <a:gd name="T25" fmla="*/ 31 h 53"/>
              <a:gd name="T26" fmla="*/ 43 w 44"/>
              <a:gd name="T27" fmla="*/ 31 h 53"/>
              <a:gd name="T28" fmla="*/ 44 w 44"/>
              <a:gd name="T29" fmla="*/ 26 h 53"/>
              <a:gd name="T30" fmla="*/ 43 w 44"/>
              <a:gd name="T31" fmla="*/ 19 h 53"/>
              <a:gd name="T32" fmla="*/ 30 w 44"/>
              <a:gd name="T33" fmla="*/ 8 h 53"/>
              <a:gd name="T34" fmla="*/ 29 w 44"/>
              <a:gd name="T35" fmla="*/ 5 h 53"/>
              <a:gd name="T36" fmla="*/ 22 w 44"/>
              <a:gd name="T37" fmla="*/ 0 h 53"/>
              <a:gd name="T38" fmla="*/ 22 w 44"/>
              <a:gd name="T39" fmla="*/ 0 h 53"/>
              <a:gd name="T40" fmla="*/ 18 w 44"/>
              <a:gd name="T41" fmla="*/ 1 h 53"/>
              <a:gd name="T42" fmla="*/ 14 w 44"/>
              <a:gd name="T43" fmla="*/ 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4" h="53">
                <a:moveTo>
                  <a:pt x="14" y="0"/>
                </a:moveTo>
                <a:cubicBezTo>
                  <a:pt x="11" y="4"/>
                  <a:pt x="6" y="7"/>
                  <a:pt x="1" y="7"/>
                </a:cubicBezTo>
                <a:cubicBezTo>
                  <a:pt x="0" y="7"/>
                  <a:pt x="0" y="7"/>
                  <a:pt x="0" y="7"/>
                </a:cubicBezTo>
                <a:cubicBezTo>
                  <a:pt x="4" y="9"/>
                  <a:pt x="7" y="12"/>
                  <a:pt x="9" y="16"/>
                </a:cubicBezTo>
                <a:cubicBezTo>
                  <a:pt x="9" y="18"/>
                  <a:pt x="10" y="20"/>
                  <a:pt x="10" y="22"/>
                </a:cubicBezTo>
                <a:cubicBezTo>
                  <a:pt x="13" y="25"/>
                  <a:pt x="14" y="30"/>
                  <a:pt x="13" y="34"/>
                </a:cubicBezTo>
                <a:cubicBezTo>
                  <a:pt x="16" y="37"/>
                  <a:pt x="18" y="41"/>
                  <a:pt x="18" y="45"/>
                </a:cubicBezTo>
                <a:cubicBezTo>
                  <a:pt x="18" y="48"/>
                  <a:pt x="17" y="51"/>
                  <a:pt x="16" y="53"/>
                </a:cubicBezTo>
                <a:cubicBezTo>
                  <a:pt x="16" y="53"/>
                  <a:pt x="16" y="53"/>
                  <a:pt x="17" y="53"/>
                </a:cubicBezTo>
                <a:cubicBezTo>
                  <a:pt x="17" y="53"/>
                  <a:pt x="17" y="53"/>
                  <a:pt x="17" y="53"/>
                </a:cubicBezTo>
                <a:cubicBezTo>
                  <a:pt x="17" y="53"/>
                  <a:pt x="17" y="53"/>
                  <a:pt x="17" y="53"/>
                </a:cubicBezTo>
                <a:cubicBezTo>
                  <a:pt x="17" y="51"/>
                  <a:pt x="18" y="49"/>
                  <a:pt x="19" y="46"/>
                </a:cubicBezTo>
                <a:cubicBezTo>
                  <a:pt x="23" y="37"/>
                  <a:pt x="32" y="31"/>
                  <a:pt x="42" y="31"/>
                </a:cubicBezTo>
                <a:cubicBezTo>
                  <a:pt x="42" y="31"/>
                  <a:pt x="43" y="31"/>
                  <a:pt x="43" y="31"/>
                </a:cubicBezTo>
                <a:cubicBezTo>
                  <a:pt x="44" y="29"/>
                  <a:pt x="44" y="28"/>
                  <a:pt x="44" y="26"/>
                </a:cubicBezTo>
                <a:cubicBezTo>
                  <a:pt x="44" y="24"/>
                  <a:pt x="44" y="21"/>
                  <a:pt x="43" y="19"/>
                </a:cubicBezTo>
                <a:cubicBezTo>
                  <a:pt x="37" y="17"/>
                  <a:pt x="32" y="13"/>
                  <a:pt x="30" y="8"/>
                </a:cubicBezTo>
                <a:cubicBezTo>
                  <a:pt x="29" y="7"/>
                  <a:pt x="29" y="6"/>
                  <a:pt x="29" y="5"/>
                </a:cubicBezTo>
                <a:cubicBezTo>
                  <a:pt x="26" y="4"/>
                  <a:pt x="24" y="2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0" y="0"/>
                  <a:pt x="19" y="1"/>
                  <a:pt x="18" y="1"/>
                </a:cubicBezTo>
                <a:cubicBezTo>
                  <a:pt x="17" y="1"/>
                  <a:pt x="15" y="0"/>
                  <a:pt x="14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96" name="Freeform 20"/>
          <p:cNvSpPr>
            <a:spLocks/>
          </p:cNvSpPr>
          <p:nvPr/>
        </p:nvSpPr>
        <p:spPr bwMode="auto">
          <a:xfrm>
            <a:off x="10664367" y="4446461"/>
            <a:ext cx="109528" cy="66294"/>
          </a:xfrm>
          <a:custGeom>
            <a:avLst/>
            <a:gdLst>
              <a:gd name="T0" fmla="*/ 0 w 16"/>
              <a:gd name="T1" fmla="*/ 0 h 10"/>
              <a:gd name="T2" fmla="*/ 0 w 16"/>
              <a:gd name="T3" fmla="*/ 1 h 10"/>
              <a:gd name="T4" fmla="*/ 2 w 16"/>
              <a:gd name="T5" fmla="*/ 9 h 10"/>
              <a:gd name="T6" fmla="*/ 7 w 16"/>
              <a:gd name="T7" fmla="*/ 8 h 10"/>
              <a:gd name="T8" fmla="*/ 12 w 16"/>
              <a:gd name="T9" fmla="*/ 9 h 10"/>
              <a:gd name="T10" fmla="*/ 13 w 16"/>
              <a:gd name="T11" fmla="*/ 10 h 10"/>
              <a:gd name="T12" fmla="*/ 14 w 16"/>
              <a:gd name="T13" fmla="*/ 8 h 10"/>
              <a:gd name="T14" fmla="*/ 16 w 16"/>
              <a:gd name="T15" fmla="*/ 4 h 10"/>
              <a:gd name="T16" fmla="*/ 12 w 16"/>
              <a:gd name="T17" fmla="*/ 5 h 10"/>
              <a:gd name="T18" fmla="*/ 0 w 16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" h="10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0" y="4"/>
                  <a:pt x="1" y="6"/>
                  <a:pt x="2" y="9"/>
                </a:cubicBezTo>
                <a:cubicBezTo>
                  <a:pt x="3" y="8"/>
                  <a:pt x="5" y="8"/>
                  <a:pt x="7" y="8"/>
                </a:cubicBezTo>
                <a:cubicBezTo>
                  <a:pt x="8" y="8"/>
                  <a:pt x="10" y="8"/>
                  <a:pt x="12" y="9"/>
                </a:cubicBezTo>
                <a:cubicBezTo>
                  <a:pt x="12" y="9"/>
                  <a:pt x="13" y="9"/>
                  <a:pt x="13" y="10"/>
                </a:cubicBezTo>
                <a:cubicBezTo>
                  <a:pt x="13" y="9"/>
                  <a:pt x="14" y="8"/>
                  <a:pt x="14" y="8"/>
                </a:cubicBezTo>
                <a:cubicBezTo>
                  <a:pt x="14" y="6"/>
                  <a:pt x="15" y="5"/>
                  <a:pt x="16" y="4"/>
                </a:cubicBezTo>
                <a:cubicBezTo>
                  <a:pt x="15" y="4"/>
                  <a:pt x="13" y="5"/>
                  <a:pt x="12" y="5"/>
                </a:cubicBezTo>
                <a:cubicBezTo>
                  <a:pt x="7" y="5"/>
                  <a:pt x="3" y="3"/>
                  <a:pt x="0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97" name="Freeform 21"/>
          <p:cNvSpPr>
            <a:spLocks noEditPoints="1"/>
          </p:cNvSpPr>
          <p:nvPr/>
        </p:nvSpPr>
        <p:spPr bwMode="auto">
          <a:xfrm>
            <a:off x="11947002" y="1987836"/>
            <a:ext cx="224821" cy="368938"/>
          </a:xfrm>
          <a:custGeom>
            <a:avLst/>
            <a:gdLst>
              <a:gd name="T0" fmla="*/ 28 w 33"/>
              <a:gd name="T1" fmla="*/ 28 h 54"/>
              <a:gd name="T2" fmla="*/ 29 w 33"/>
              <a:gd name="T3" fmla="*/ 41 h 54"/>
              <a:gd name="T4" fmla="*/ 15 w 33"/>
              <a:gd name="T5" fmla="*/ 50 h 54"/>
              <a:gd name="T6" fmla="*/ 10 w 33"/>
              <a:gd name="T7" fmla="*/ 49 h 54"/>
              <a:gd name="T8" fmla="*/ 8 w 33"/>
              <a:gd name="T9" fmla="*/ 48 h 54"/>
              <a:gd name="T10" fmla="*/ 0 w 33"/>
              <a:gd name="T11" fmla="*/ 53 h 54"/>
              <a:gd name="T12" fmla="*/ 7 w 33"/>
              <a:gd name="T13" fmla="*/ 54 h 54"/>
              <a:gd name="T14" fmla="*/ 33 w 33"/>
              <a:gd name="T15" fmla="*/ 32 h 54"/>
              <a:gd name="T16" fmla="*/ 31 w 33"/>
              <a:gd name="T17" fmla="*/ 31 h 54"/>
              <a:gd name="T18" fmla="*/ 28 w 33"/>
              <a:gd name="T19" fmla="*/ 28 h 54"/>
              <a:gd name="T20" fmla="*/ 7 w 33"/>
              <a:gd name="T21" fmla="*/ 0 h 54"/>
              <a:gd name="T22" fmla="*/ 7 w 33"/>
              <a:gd name="T23" fmla="*/ 0 h 54"/>
              <a:gd name="T24" fmla="*/ 2 w 33"/>
              <a:gd name="T25" fmla="*/ 1 h 54"/>
              <a:gd name="T26" fmla="*/ 3 w 33"/>
              <a:gd name="T27" fmla="*/ 1 h 54"/>
              <a:gd name="T28" fmla="*/ 18 w 33"/>
              <a:gd name="T29" fmla="*/ 7 h 54"/>
              <a:gd name="T30" fmla="*/ 21 w 33"/>
              <a:gd name="T31" fmla="*/ 11 h 54"/>
              <a:gd name="T32" fmla="*/ 23 w 33"/>
              <a:gd name="T33" fmla="*/ 6 h 54"/>
              <a:gd name="T34" fmla="*/ 7 w 33"/>
              <a:gd name="T35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3" h="54">
                <a:moveTo>
                  <a:pt x="28" y="28"/>
                </a:moveTo>
                <a:cubicBezTo>
                  <a:pt x="30" y="32"/>
                  <a:pt x="30" y="37"/>
                  <a:pt x="29" y="41"/>
                </a:cubicBezTo>
                <a:cubicBezTo>
                  <a:pt x="26" y="47"/>
                  <a:pt x="21" y="50"/>
                  <a:pt x="15" y="50"/>
                </a:cubicBezTo>
                <a:cubicBezTo>
                  <a:pt x="13" y="50"/>
                  <a:pt x="12" y="50"/>
                  <a:pt x="10" y="49"/>
                </a:cubicBezTo>
                <a:cubicBezTo>
                  <a:pt x="9" y="49"/>
                  <a:pt x="8" y="48"/>
                  <a:pt x="8" y="48"/>
                </a:cubicBezTo>
                <a:cubicBezTo>
                  <a:pt x="5" y="50"/>
                  <a:pt x="3" y="52"/>
                  <a:pt x="0" y="53"/>
                </a:cubicBezTo>
                <a:cubicBezTo>
                  <a:pt x="2" y="53"/>
                  <a:pt x="4" y="54"/>
                  <a:pt x="7" y="54"/>
                </a:cubicBezTo>
                <a:cubicBezTo>
                  <a:pt x="20" y="54"/>
                  <a:pt x="31" y="44"/>
                  <a:pt x="33" y="32"/>
                </a:cubicBezTo>
                <a:cubicBezTo>
                  <a:pt x="33" y="32"/>
                  <a:pt x="32" y="31"/>
                  <a:pt x="31" y="31"/>
                </a:cubicBezTo>
                <a:cubicBezTo>
                  <a:pt x="30" y="30"/>
                  <a:pt x="29" y="29"/>
                  <a:pt x="28" y="28"/>
                </a:cubicBezTo>
                <a:moveTo>
                  <a:pt x="7" y="0"/>
                </a:moveTo>
                <a:cubicBezTo>
                  <a:pt x="7" y="0"/>
                  <a:pt x="7" y="0"/>
                  <a:pt x="7" y="0"/>
                </a:cubicBezTo>
                <a:cubicBezTo>
                  <a:pt x="5" y="0"/>
                  <a:pt x="4" y="0"/>
                  <a:pt x="2" y="1"/>
                </a:cubicBezTo>
                <a:cubicBezTo>
                  <a:pt x="3" y="1"/>
                  <a:pt x="3" y="1"/>
                  <a:pt x="3" y="1"/>
                </a:cubicBezTo>
                <a:cubicBezTo>
                  <a:pt x="9" y="1"/>
                  <a:pt x="14" y="3"/>
                  <a:pt x="18" y="7"/>
                </a:cubicBezTo>
                <a:cubicBezTo>
                  <a:pt x="19" y="8"/>
                  <a:pt x="20" y="9"/>
                  <a:pt x="21" y="11"/>
                </a:cubicBezTo>
                <a:cubicBezTo>
                  <a:pt x="22" y="9"/>
                  <a:pt x="22" y="7"/>
                  <a:pt x="23" y="6"/>
                </a:cubicBezTo>
                <a:cubicBezTo>
                  <a:pt x="18" y="2"/>
                  <a:pt x="13" y="0"/>
                  <a:pt x="7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98" name="Freeform 22"/>
          <p:cNvSpPr>
            <a:spLocks/>
          </p:cNvSpPr>
          <p:nvPr/>
        </p:nvSpPr>
        <p:spPr bwMode="auto">
          <a:xfrm>
            <a:off x="11393596" y="2137717"/>
            <a:ext cx="213292" cy="172940"/>
          </a:xfrm>
          <a:custGeom>
            <a:avLst/>
            <a:gdLst>
              <a:gd name="T0" fmla="*/ 30 w 31"/>
              <a:gd name="T1" fmla="*/ 0 h 25"/>
              <a:gd name="T2" fmla="*/ 14 w 31"/>
              <a:gd name="T3" fmla="*/ 14 h 25"/>
              <a:gd name="T4" fmla="*/ 14 w 31"/>
              <a:gd name="T5" fmla="*/ 14 h 25"/>
              <a:gd name="T6" fmla="*/ 6 w 31"/>
              <a:gd name="T7" fmla="*/ 12 h 25"/>
              <a:gd name="T8" fmla="*/ 3 w 31"/>
              <a:gd name="T9" fmla="*/ 15 h 25"/>
              <a:gd name="T10" fmla="*/ 0 w 31"/>
              <a:gd name="T11" fmla="*/ 17 h 25"/>
              <a:gd name="T12" fmla="*/ 1 w 31"/>
              <a:gd name="T13" fmla="*/ 21 h 25"/>
              <a:gd name="T14" fmla="*/ 8 w 31"/>
              <a:gd name="T15" fmla="*/ 19 h 25"/>
              <a:gd name="T16" fmla="*/ 21 w 31"/>
              <a:gd name="T17" fmla="*/ 25 h 25"/>
              <a:gd name="T18" fmla="*/ 31 w 31"/>
              <a:gd name="T19" fmla="*/ 5 h 25"/>
              <a:gd name="T20" fmla="*/ 30 w 31"/>
              <a:gd name="T2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1" h="25">
                <a:moveTo>
                  <a:pt x="30" y="0"/>
                </a:moveTo>
                <a:cubicBezTo>
                  <a:pt x="29" y="8"/>
                  <a:pt x="22" y="14"/>
                  <a:pt x="14" y="14"/>
                </a:cubicBezTo>
                <a:cubicBezTo>
                  <a:pt x="14" y="14"/>
                  <a:pt x="14" y="14"/>
                  <a:pt x="14" y="14"/>
                </a:cubicBezTo>
                <a:cubicBezTo>
                  <a:pt x="11" y="14"/>
                  <a:pt x="8" y="13"/>
                  <a:pt x="6" y="12"/>
                </a:cubicBezTo>
                <a:cubicBezTo>
                  <a:pt x="5" y="13"/>
                  <a:pt x="4" y="14"/>
                  <a:pt x="3" y="15"/>
                </a:cubicBezTo>
                <a:cubicBezTo>
                  <a:pt x="2" y="16"/>
                  <a:pt x="1" y="17"/>
                  <a:pt x="0" y="17"/>
                </a:cubicBezTo>
                <a:cubicBezTo>
                  <a:pt x="1" y="18"/>
                  <a:pt x="1" y="20"/>
                  <a:pt x="1" y="21"/>
                </a:cubicBezTo>
                <a:cubicBezTo>
                  <a:pt x="3" y="20"/>
                  <a:pt x="6" y="19"/>
                  <a:pt x="8" y="19"/>
                </a:cubicBezTo>
                <a:cubicBezTo>
                  <a:pt x="13" y="19"/>
                  <a:pt x="18" y="21"/>
                  <a:pt x="21" y="25"/>
                </a:cubicBezTo>
                <a:cubicBezTo>
                  <a:pt x="27" y="20"/>
                  <a:pt x="31" y="13"/>
                  <a:pt x="31" y="5"/>
                </a:cubicBezTo>
                <a:cubicBezTo>
                  <a:pt x="31" y="3"/>
                  <a:pt x="30" y="1"/>
                  <a:pt x="30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99" name="Freeform 23"/>
          <p:cNvSpPr>
            <a:spLocks noEditPoints="1"/>
          </p:cNvSpPr>
          <p:nvPr/>
        </p:nvSpPr>
        <p:spPr bwMode="auto">
          <a:xfrm>
            <a:off x="10105196" y="3844055"/>
            <a:ext cx="360291" cy="144116"/>
          </a:xfrm>
          <a:custGeom>
            <a:avLst/>
            <a:gdLst>
              <a:gd name="T0" fmla="*/ 0 w 53"/>
              <a:gd name="T1" fmla="*/ 0 h 21"/>
              <a:gd name="T2" fmla="*/ 0 w 53"/>
              <a:gd name="T3" fmla="*/ 5 h 21"/>
              <a:gd name="T4" fmla="*/ 4 w 53"/>
              <a:gd name="T5" fmla="*/ 21 h 21"/>
              <a:gd name="T6" fmla="*/ 16 w 53"/>
              <a:gd name="T7" fmla="*/ 13 h 21"/>
              <a:gd name="T8" fmla="*/ 21 w 53"/>
              <a:gd name="T9" fmla="*/ 14 h 21"/>
              <a:gd name="T10" fmla="*/ 24 w 53"/>
              <a:gd name="T11" fmla="*/ 15 h 21"/>
              <a:gd name="T12" fmla="*/ 29 w 53"/>
              <a:gd name="T13" fmla="*/ 9 h 21"/>
              <a:gd name="T14" fmla="*/ 29 w 53"/>
              <a:gd name="T15" fmla="*/ 9 h 21"/>
              <a:gd name="T16" fmla="*/ 25 w 53"/>
              <a:gd name="T17" fmla="*/ 11 h 21"/>
              <a:gd name="T18" fmla="*/ 18 w 53"/>
              <a:gd name="T19" fmla="*/ 12 h 21"/>
              <a:gd name="T20" fmla="*/ 1 w 53"/>
              <a:gd name="T21" fmla="*/ 1 h 21"/>
              <a:gd name="T22" fmla="*/ 1 w 53"/>
              <a:gd name="T23" fmla="*/ 0 h 21"/>
              <a:gd name="T24" fmla="*/ 0 w 53"/>
              <a:gd name="T25" fmla="*/ 0 h 21"/>
              <a:gd name="T26" fmla="*/ 52 w 53"/>
              <a:gd name="T27" fmla="*/ 0 h 21"/>
              <a:gd name="T28" fmla="*/ 49 w 53"/>
              <a:gd name="T29" fmla="*/ 3 h 21"/>
              <a:gd name="T30" fmla="*/ 45 w 53"/>
              <a:gd name="T31" fmla="*/ 7 h 21"/>
              <a:gd name="T32" fmla="*/ 52 w 53"/>
              <a:gd name="T33" fmla="*/ 13 h 21"/>
              <a:gd name="T34" fmla="*/ 53 w 53"/>
              <a:gd name="T35" fmla="*/ 6 h 21"/>
              <a:gd name="T36" fmla="*/ 52 w 53"/>
              <a:gd name="T37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3" h="21">
                <a:moveTo>
                  <a:pt x="0" y="0"/>
                </a:moveTo>
                <a:cubicBezTo>
                  <a:pt x="0" y="2"/>
                  <a:pt x="0" y="4"/>
                  <a:pt x="0" y="5"/>
                </a:cubicBezTo>
                <a:cubicBezTo>
                  <a:pt x="0" y="11"/>
                  <a:pt x="1" y="16"/>
                  <a:pt x="4" y="21"/>
                </a:cubicBezTo>
                <a:cubicBezTo>
                  <a:pt x="7" y="16"/>
                  <a:pt x="11" y="13"/>
                  <a:pt x="16" y="13"/>
                </a:cubicBezTo>
                <a:cubicBezTo>
                  <a:pt x="18" y="13"/>
                  <a:pt x="20" y="13"/>
                  <a:pt x="21" y="14"/>
                </a:cubicBezTo>
                <a:cubicBezTo>
                  <a:pt x="22" y="14"/>
                  <a:pt x="23" y="15"/>
                  <a:pt x="24" y="15"/>
                </a:cubicBezTo>
                <a:cubicBezTo>
                  <a:pt x="25" y="13"/>
                  <a:pt x="27" y="11"/>
                  <a:pt x="29" y="9"/>
                </a:cubicBezTo>
                <a:cubicBezTo>
                  <a:pt x="29" y="9"/>
                  <a:pt x="29" y="9"/>
                  <a:pt x="29" y="9"/>
                </a:cubicBezTo>
                <a:cubicBezTo>
                  <a:pt x="27" y="10"/>
                  <a:pt x="26" y="10"/>
                  <a:pt x="25" y="11"/>
                </a:cubicBezTo>
                <a:cubicBezTo>
                  <a:pt x="22" y="12"/>
                  <a:pt x="20" y="12"/>
                  <a:pt x="18" y="12"/>
                </a:cubicBezTo>
                <a:cubicBezTo>
                  <a:pt x="11" y="12"/>
                  <a:pt x="4" y="8"/>
                  <a:pt x="1" y="1"/>
                </a:cubicBezTo>
                <a:cubicBezTo>
                  <a:pt x="1" y="1"/>
                  <a:pt x="1" y="1"/>
                  <a:pt x="1" y="0"/>
                </a:cubicBezTo>
                <a:cubicBezTo>
                  <a:pt x="1" y="0"/>
                  <a:pt x="1" y="0"/>
                  <a:pt x="0" y="0"/>
                </a:cubicBezTo>
                <a:moveTo>
                  <a:pt x="52" y="0"/>
                </a:moveTo>
                <a:cubicBezTo>
                  <a:pt x="51" y="1"/>
                  <a:pt x="50" y="2"/>
                  <a:pt x="49" y="3"/>
                </a:cubicBezTo>
                <a:cubicBezTo>
                  <a:pt x="48" y="5"/>
                  <a:pt x="46" y="6"/>
                  <a:pt x="45" y="7"/>
                </a:cubicBezTo>
                <a:cubicBezTo>
                  <a:pt x="47" y="8"/>
                  <a:pt x="50" y="10"/>
                  <a:pt x="52" y="13"/>
                </a:cubicBezTo>
                <a:cubicBezTo>
                  <a:pt x="52" y="10"/>
                  <a:pt x="53" y="8"/>
                  <a:pt x="53" y="6"/>
                </a:cubicBezTo>
                <a:cubicBezTo>
                  <a:pt x="53" y="4"/>
                  <a:pt x="52" y="2"/>
                  <a:pt x="52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00" name="Freeform 24"/>
          <p:cNvSpPr>
            <a:spLocks/>
          </p:cNvSpPr>
          <p:nvPr/>
        </p:nvSpPr>
        <p:spPr bwMode="auto">
          <a:xfrm>
            <a:off x="11952767" y="4901868"/>
            <a:ext cx="219057" cy="302644"/>
          </a:xfrm>
          <a:custGeom>
            <a:avLst/>
            <a:gdLst>
              <a:gd name="T0" fmla="*/ 26 w 32"/>
              <a:gd name="T1" fmla="*/ 0 h 44"/>
              <a:gd name="T2" fmla="*/ 16 w 32"/>
              <a:gd name="T3" fmla="*/ 11 h 44"/>
              <a:gd name="T4" fmla="*/ 9 w 32"/>
              <a:gd name="T5" fmla="*/ 12 h 44"/>
              <a:gd name="T6" fmla="*/ 9 w 32"/>
              <a:gd name="T7" fmla="*/ 12 h 44"/>
              <a:gd name="T8" fmla="*/ 8 w 32"/>
              <a:gd name="T9" fmla="*/ 16 h 44"/>
              <a:gd name="T10" fmla="*/ 7 w 32"/>
              <a:gd name="T11" fmla="*/ 19 h 44"/>
              <a:gd name="T12" fmla="*/ 12 w 32"/>
              <a:gd name="T13" fmla="*/ 35 h 44"/>
              <a:gd name="T14" fmla="*/ 0 w 32"/>
              <a:gd name="T15" fmla="*/ 43 h 44"/>
              <a:gd name="T16" fmla="*/ 6 w 32"/>
              <a:gd name="T17" fmla="*/ 44 h 44"/>
              <a:gd name="T18" fmla="*/ 6 w 32"/>
              <a:gd name="T19" fmla="*/ 44 h 44"/>
              <a:gd name="T20" fmla="*/ 20 w 32"/>
              <a:gd name="T21" fmla="*/ 40 h 44"/>
              <a:gd name="T22" fmla="*/ 25 w 32"/>
              <a:gd name="T23" fmla="*/ 36 h 44"/>
              <a:gd name="T24" fmla="*/ 27 w 32"/>
              <a:gd name="T25" fmla="*/ 33 h 44"/>
              <a:gd name="T26" fmla="*/ 27 w 32"/>
              <a:gd name="T27" fmla="*/ 31 h 44"/>
              <a:gd name="T28" fmla="*/ 31 w 32"/>
              <a:gd name="T29" fmla="*/ 21 h 44"/>
              <a:gd name="T30" fmla="*/ 32 w 32"/>
              <a:gd name="T31" fmla="*/ 16 h 44"/>
              <a:gd name="T32" fmla="*/ 26 w 32"/>
              <a:gd name="T33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44">
                <a:moveTo>
                  <a:pt x="26" y="0"/>
                </a:moveTo>
                <a:cubicBezTo>
                  <a:pt x="25" y="5"/>
                  <a:pt x="21" y="9"/>
                  <a:pt x="16" y="11"/>
                </a:cubicBezTo>
                <a:cubicBezTo>
                  <a:pt x="14" y="12"/>
                  <a:pt x="11" y="12"/>
                  <a:pt x="9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4"/>
                  <a:pt x="8" y="15"/>
                  <a:pt x="8" y="16"/>
                </a:cubicBezTo>
                <a:cubicBezTo>
                  <a:pt x="7" y="17"/>
                  <a:pt x="7" y="18"/>
                  <a:pt x="7" y="19"/>
                </a:cubicBezTo>
                <a:cubicBezTo>
                  <a:pt x="12" y="22"/>
                  <a:pt x="14" y="29"/>
                  <a:pt x="12" y="35"/>
                </a:cubicBezTo>
                <a:cubicBezTo>
                  <a:pt x="10" y="40"/>
                  <a:pt x="5" y="43"/>
                  <a:pt x="0" y="43"/>
                </a:cubicBezTo>
                <a:cubicBezTo>
                  <a:pt x="2" y="43"/>
                  <a:pt x="4" y="44"/>
                  <a:pt x="6" y="44"/>
                </a:cubicBezTo>
                <a:cubicBezTo>
                  <a:pt x="6" y="44"/>
                  <a:pt x="6" y="44"/>
                  <a:pt x="6" y="44"/>
                </a:cubicBezTo>
                <a:cubicBezTo>
                  <a:pt x="11" y="43"/>
                  <a:pt x="16" y="42"/>
                  <a:pt x="20" y="40"/>
                </a:cubicBezTo>
                <a:cubicBezTo>
                  <a:pt x="21" y="38"/>
                  <a:pt x="23" y="37"/>
                  <a:pt x="25" y="36"/>
                </a:cubicBezTo>
                <a:cubicBezTo>
                  <a:pt x="25" y="35"/>
                  <a:pt x="26" y="34"/>
                  <a:pt x="27" y="33"/>
                </a:cubicBezTo>
                <a:cubicBezTo>
                  <a:pt x="27" y="32"/>
                  <a:pt x="27" y="32"/>
                  <a:pt x="27" y="31"/>
                </a:cubicBezTo>
                <a:cubicBezTo>
                  <a:pt x="27" y="27"/>
                  <a:pt x="28" y="24"/>
                  <a:pt x="31" y="21"/>
                </a:cubicBezTo>
                <a:cubicBezTo>
                  <a:pt x="31" y="19"/>
                  <a:pt x="31" y="18"/>
                  <a:pt x="32" y="16"/>
                </a:cubicBezTo>
                <a:cubicBezTo>
                  <a:pt x="32" y="10"/>
                  <a:pt x="30" y="4"/>
                  <a:pt x="26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01" name="Freeform 25"/>
          <p:cNvSpPr>
            <a:spLocks/>
          </p:cNvSpPr>
          <p:nvPr/>
        </p:nvSpPr>
        <p:spPr bwMode="auto">
          <a:xfrm>
            <a:off x="11237950" y="4861516"/>
            <a:ext cx="334350" cy="342997"/>
          </a:xfrm>
          <a:custGeom>
            <a:avLst/>
            <a:gdLst>
              <a:gd name="T0" fmla="*/ 40 w 49"/>
              <a:gd name="T1" fmla="*/ 0 h 50"/>
              <a:gd name="T2" fmla="*/ 23 w 49"/>
              <a:gd name="T3" fmla="*/ 9 h 50"/>
              <a:gd name="T4" fmla="*/ 14 w 49"/>
              <a:gd name="T5" fmla="*/ 12 h 50"/>
              <a:gd name="T6" fmla="*/ 9 w 49"/>
              <a:gd name="T7" fmla="*/ 11 h 50"/>
              <a:gd name="T8" fmla="*/ 5 w 49"/>
              <a:gd name="T9" fmla="*/ 8 h 50"/>
              <a:gd name="T10" fmla="*/ 0 w 49"/>
              <a:gd name="T11" fmla="*/ 23 h 50"/>
              <a:gd name="T12" fmla="*/ 1 w 49"/>
              <a:gd name="T13" fmla="*/ 30 h 50"/>
              <a:gd name="T14" fmla="*/ 2 w 49"/>
              <a:gd name="T15" fmla="*/ 30 h 50"/>
              <a:gd name="T16" fmla="*/ 18 w 49"/>
              <a:gd name="T17" fmla="*/ 40 h 50"/>
              <a:gd name="T18" fmla="*/ 19 w 49"/>
              <a:gd name="T19" fmla="*/ 48 h 50"/>
              <a:gd name="T20" fmla="*/ 27 w 49"/>
              <a:gd name="T21" fmla="*/ 50 h 50"/>
              <a:gd name="T22" fmla="*/ 28 w 49"/>
              <a:gd name="T23" fmla="*/ 49 h 50"/>
              <a:gd name="T24" fmla="*/ 22 w 49"/>
              <a:gd name="T25" fmla="*/ 37 h 50"/>
              <a:gd name="T26" fmla="*/ 37 w 49"/>
              <a:gd name="T27" fmla="*/ 22 h 50"/>
              <a:gd name="T28" fmla="*/ 37 w 49"/>
              <a:gd name="T29" fmla="*/ 22 h 50"/>
              <a:gd name="T30" fmla="*/ 40 w 49"/>
              <a:gd name="T31" fmla="*/ 22 h 50"/>
              <a:gd name="T32" fmla="*/ 49 w 49"/>
              <a:gd name="T33" fmla="*/ 8 h 50"/>
              <a:gd name="T34" fmla="*/ 40 w 49"/>
              <a:gd name="T35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9" h="50">
                <a:moveTo>
                  <a:pt x="40" y="0"/>
                </a:moveTo>
                <a:cubicBezTo>
                  <a:pt x="36" y="5"/>
                  <a:pt x="29" y="8"/>
                  <a:pt x="23" y="9"/>
                </a:cubicBezTo>
                <a:cubicBezTo>
                  <a:pt x="20" y="11"/>
                  <a:pt x="17" y="12"/>
                  <a:pt x="14" y="12"/>
                </a:cubicBezTo>
                <a:cubicBezTo>
                  <a:pt x="12" y="12"/>
                  <a:pt x="11" y="12"/>
                  <a:pt x="9" y="11"/>
                </a:cubicBezTo>
                <a:cubicBezTo>
                  <a:pt x="7" y="10"/>
                  <a:pt x="6" y="9"/>
                  <a:pt x="5" y="8"/>
                </a:cubicBezTo>
                <a:cubicBezTo>
                  <a:pt x="2" y="13"/>
                  <a:pt x="0" y="18"/>
                  <a:pt x="0" y="23"/>
                </a:cubicBezTo>
                <a:cubicBezTo>
                  <a:pt x="0" y="25"/>
                  <a:pt x="1" y="27"/>
                  <a:pt x="1" y="30"/>
                </a:cubicBezTo>
                <a:cubicBezTo>
                  <a:pt x="1" y="30"/>
                  <a:pt x="2" y="30"/>
                  <a:pt x="2" y="30"/>
                </a:cubicBezTo>
                <a:cubicBezTo>
                  <a:pt x="9" y="30"/>
                  <a:pt x="15" y="33"/>
                  <a:pt x="18" y="40"/>
                </a:cubicBezTo>
                <a:cubicBezTo>
                  <a:pt x="19" y="43"/>
                  <a:pt x="19" y="46"/>
                  <a:pt x="19" y="48"/>
                </a:cubicBezTo>
                <a:cubicBezTo>
                  <a:pt x="21" y="49"/>
                  <a:pt x="24" y="50"/>
                  <a:pt x="27" y="50"/>
                </a:cubicBezTo>
                <a:cubicBezTo>
                  <a:pt x="27" y="50"/>
                  <a:pt x="28" y="49"/>
                  <a:pt x="28" y="49"/>
                </a:cubicBezTo>
                <a:cubicBezTo>
                  <a:pt x="24" y="47"/>
                  <a:pt x="22" y="42"/>
                  <a:pt x="22" y="37"/>
                </a:cubicBezTo>
                <a:cubicBezTo>
                  <a:pt x="22" y="29"/>
                  <a:pt x="29" y="22"/>
                  <a:pt x="37" y="22"/>
                </a:cubicBezTo>
                <a:cubicBezTo>
                  <a:pt x="37" y="22"/>
                  <a:pt x="37" y="22"/>
                  <a:pt x="37" y="22"/>
                </a:cubicBezTo>
                <a:cubicBezTo>
                  <a:pt x="38" y="22"/>
                  <a:pt x="39" y="22"/>
                  <a:pt x="40" y="22"/>
                </a:cubicBezTo>
                <a:cubicBezTo>
                  <a:pt x="41" y="16"/>
                  <a:pt x="44" y="11"/>
                  <a:pt x="49" y="8"/>
                </a:cubicBezTo>
                <a:cubicBezTo>
                  <a:pt x="46" y="5"/>
                  <a:pt x="43" y="2"/>
                  <a:pt x="40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02" name="Freeform 26"/>
          <p:cNvSpPr>
            <a:spLocks noEditPoints="1"/>
          </p:cNvSpPr>
          <p:nvPr/>
        </p:nvSpPr>
        <p:spPr bwMode="auto">
          <a:xfrm>
            <a:off x="10154195" y="3149414"/>
            <a:ext cx="236351" cy="340115"/>
          </a:xfrm>
          <a:custGeom>
            <a:avLst/>
            <a:gdLst>
              <a:gd name="T0" fmla="*/ 12 w 35"/>
              <a:gd name="T1" fmla="*/ 27 h 50"/>
              <a:gd name="T2" fmla="*/ 3 w 35"/>
              <a:gd name="T3" fmla="*/ 31 h 50"/>
              <a:gd name="T4" fmla="*/ 4 w 35"/>
              <a:gd name="T5" fmla="*/ 33 h 50"/>
              <a:gd name="T6" fmla="*/ 5 w 35"/>
              <a:gd name="T7" fmla="*/ 46 h 50"/>
              <a:gd name="T8" fmla="*/ 19 w 35"/>
              <a:gd name="T9" fmla="*/ 50 h 50"/>
              <a:gd name="T10" fmla="*/ 19 w 35"/>
              <a:gd name="T11" fmla="*/ 50 h 50"/>
              <a:gd name="T12" fmla="*/ 35 w 35"/>
              <a:gd name="T13" fmla="*/ 45 h 50"/>
              <a:gd name="T14" fmla="*/ 33 w 35"/>
              <a:gd name="T15" fmla="*/ 35 h 50"/>
              <a:gd name="T16" fmla="*/ 30 w 35"/>
              <a:gd name="T17" fmla="*/ 35 h 50"/>
              <a:gd name="T18" fmla="*/ 21 w 35"/>
              <a:gd name="T19" fmla="*/ 33 h 50"/>
              <a:gd name="T20" fmla="*/ 12 w 35"/>
              <a:gd name="T21" fmla="*/ 27 h 50"/>
              <a:gd name="T22" fmla="*/ 7 w 35"/>
              <a:gd name="T23" fmla="*/ 0 h 50"/>
              <a:gd name="T24" fmla="*/ 0 w 35"/>
              <a:gd name="T25" fmla="*/ 5 h 50"/>
              <a:gd name="T26" fmla="*/ 2 w 35"/>
              <a:gd name="T27" fmla="*/ 5 h 50"/>
              <a:gd name="T28" fmla="*/ 7 w 35"/>
              <a:gd name="T29" fmla="*/ 6 h 50"/>
              <a:gd name="T30" fmla="*/ 8 w 35"/>
              <a:gd name="T31" fmla="*/ 2 h 50"/>
              <a:gd name="T32" fmla="*/ 7 w 35"/>
              <a:gd name="T33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5" h="50">
                <a:moveTo>
                  <a:pt x="12" y="27"/>
                </a:moveTo>
                <a:cubicBezTo>
                  <a:pt x="10" y="29"/>
                  <a:pt x="6" y="31"/>
                  <a:pt x="3" y="31"/>
                </a:cubicBezTo>
                <a:cubicBezTo>
                  <a:pt x="3" y="32"/>
                  <a:pt x="4" y="33"/>
                  <a:pt x="4" y="33"/>
                </a:cubicBezTo>
                <a:cubicBezTo>
                  <a:pt x="6" y="38"/>
                  <a:pt x="6" y="42"/>
                  <a:pt x="5" y="46"/>
                </a:cubicBezTo>
                <a:cubicBezTo>
                  <a:pt x="9" y="48"/>
                  <a:pt x="14" y="50"/>
                  <a:pt x="19" y="50"/>
                </a:cubicBezTo>
                <a:cubicBezTo>
                  <a:pt x="19" y="50"/>
                  <a:pt x="19" y="50"/>
                  <a:pt x="19" y="50"/>
                </a:cubicBezTo>
                <a:cubicBezTo>
                  <a:pt x="25" y="50"/>
                  <a:pt x="31" y="48"/>
                  <a:pt x="35" y="45"/>
                </a:cubicBezTo>
                <a:cubicBezTo>
                  <a:pt x="33" y="42"/>
                  <a:pt x="32" y="38"/>
                  <a:pt x="33" y="35"/>
                </a:cubicBezTo>
                <a:cubicBezTo>
                  <a:pt x="32" y="35"/>
                  <a:pt x="31" y="35"/>
                  <a:pt x="30" y="35"/>
                </a:cubicBezTo>
                <a:cubicBezTo>
                  <a:pt x="27" y="35"/>
                  <a:pt x="24" y="34"/>
                  <a:pt x="21" y="33"/>
                </a:cubicBezTo>
                <a:cubicBezTo>
                  <a:pt x="17" y="32"/>
                  <a:pt x="14" y="29"/>
                  <a:pt x="12" y="27"/>
                </a:cubicBezTo>
                <a:moveTo>
                  <a:pt x="7" y="0"/>
                </a:moveTo>
                <a:cubicBezTo>
                  <a:pt x="5" y="1"/>
                  <a:pt x="2" y="3"/>
                  <a:pt x="0" y="5"/>
                </a:cubicBezTo>
                <a:cubicBezTo>
                  <a:pt x="1" y="5"/>
                  <a:pt x="1" y="5"/>
                  <a:pt x="2" y="5"/>
                </a:cubicBezTo>
                <a:cubicBezTo>
                  <a:pt x="3" y="5"/>
                  <a:pt x="5" y="5"/>
                  <a:pt x="7" y="6"/>
                </a:cubicBezTo>
                <a:cubicBezTo>
                  <a:pt x="7" y="5"/>
                  <a:pt x="7" y="3"/>
                  <a:pt x="8" y="2"/>
                </a:cubicBezTo>
                <a:cubicBezTo>
                  <a:pt x="7" y="1"/>
                  <a:pt x="7" y="1"/>
                  <a:pt x="7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03" name="Freeform 27"/>
          <p:cNvSpPr>
            <a:spLocks noEditPoints="1"/>
          </p:cNvSpPr>
          <p:nvPr/>
        </p:nvSpPr>
        <p:spPr bwMode="auto">
          <a:xfrm>
            <a:off x="10768131" y="1996483"/>
            <a:ext cx="244998" cy="348762"/>
          </a:xfrm>
          <a:custGeom>
            <a:avLst/>
            <a:gdLst>
              <a:gd name="T0" fmla="*/ 36 w 36"/>
              <a:gd name="T1" fmla="*/ 37 h 51"/>
              <a:gd name="T2" fmla="*/ 34 w 36"/>
              <a:gd name="T3" fmla="*/ 37 h 51"/>
              <a:gd name="T4" fmla="*/ 27 w 36"/>
              <a:gd name="T5" fmla="*/ 43 h 51"/>
              <a:gd name="T6" fmla="*/ 20 w 36"/>
              <a:gd name="T7" fmla="*/ 45 h 51"/>
              <a:gd name="T8" fmla="*/ 19 w 36"/>
              <a:gd name="T9" fmla="*/ 50 h 51"/>
              <a:gd name="T10" fmla="*/ 18 w 36"/>
              <a:gd name="T11" fmla="*/ 51 h 51"/>
              <a:gd name="T12" fmla="*/ 22 w 36"/>
              <a:gd name="T13" fmla="*/ 50 h 51"/>
              <a:gd name="T14" fmla="*/ 26 w 36"/>
              <a:gd name="T15" fmla="*/ 48 h 51"/>
              <a:gd name="T16" fmla="*/ 36 w 36"/>
              <a:gd name="T17" fmla="*/ 37 h 51"/>
              <a:gd name="T18" fmla="*/ 12 w 36"/>
              <a:gd name="T19" fmla="*/ 0 h 51"/>
              <a:gd name="T20" fmla="*/ 0 w 36"/>
              <a:gd name="T21" fmla="*/ 3 h 51"/>
              <a:gd name="T22" fmla="*/ 0 w 36"/>
              <a:gd name="T23" fmla="*/ 3 h 51"/>
              <a:gd name="T24" fmla="*/ 10 w 36"/>
              <a:gd name="T25" fmla="*/ 11 h 51"/>
              <a:gd name="T26" fmla="*/ 13 w 36"/>
              <a:gd name="T27" fmla="*/ 10 h 51"/>
              <a:gd name="T28" fmla="*/ 20 w 36"/>
              <a:gd name="T29" fmla="*/ 8 h 51"/>
              <a:gd name="T30" fmla="*/ 29 w 36"/>
              <a:gd name="T31" fmla="*/ 11 h 51"/>
              <a:gd name="T32" fmla="*/ 33 w 36"/>
              <a:gd name="T33" fmla="*/ 10 h 51"/>
              <a:gd name="T34" fmla="*/ 33 w 36"/>
              <a:gd name="T35" fmla="*/ 10 h 51"/>
              <a:gd name="T36" fmla="*/ 13 w 36"/>
              <a:gd name="T37" fmla="*/ 0 h 51"/>
              <a:gd name="T38" fmla="*/ 12 w 36"/>
              <a:gd name="T39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6" h="51">
                <a:moveTo>
                  <a:pt x="36" y="37"/>
                </a:moveTo>
                <a:cubicBezTo>
                  <a:pt x="35" y="37"/>
                  <a:pt x="35" y="37"/>
                  <a:pt x="34" y="37"/>
                </a:cubicBezTo>
                <a:cubicBezTo>
                  <a:pt x="32" y="40"/>
                  <a:pt x="30" y="42"/>
                  <a:pt x="27" y="43"/>
                </a:cubicBezTo>
                <a:cubicBezTo>
                  <a:pt x="25" y="44"/>
                  <a:pt x="23" y="44"/>
                  <a:pt x="20" y="45"/>
                </a:cubicBezTo>
                <a:cubicBezTo>
                  <a:pt x="20" y="46"/>
                  <a:pt x="20" y="48"/>
                  <a:pt x="19" y="50"/>
                </a:cubicBezTo>
                <a:cubicBezTo>
                  <a:pt x="19" y="51"/>
                  <a:pt x="18" y="51"/>
                  <a:pt x="18" y="51"/>
                </a:cubicBezTo>
                <a:cubicBezTo>
                  <a:pt x="19" y="51"/>
                  <a:pt x="21" y="51"/>
                  <a:pt x="22" y="50"/>
                </a:cubicBezTo>
                <a:cubicBezTo>
                  <a:pt x="23" y="49"/>
                  <a:pt x="24" y="49"/>
                  <a:pt x="26" y="48"/>
                </a:cubicBezTo>
                <a:cubicBezTo>
                  <a:pt x="30" y="46"/>
                  <a:pt x="34" y="42"/>
                  <a:pt x="36" y="37"/>
                </a:cubicBezTo>
                <a:moveTo>
                  <a:pt x="12" y="0"/>
                </a:moveTo>
                <a:cubicBezTo>
                  <a:pt x="8" y="0"/>
                  <a:pt x="3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4" y="4"/>
                  <a:pt x="8" y="7"/>
                  <a:pt x="10" y="11"/>
                </a:cubicBezTo>
                <a:cubicBezTo>
                  <a:pt x="11" y="11"/>
                  <a:pt x="12" y="10"/>
                  <a:pt x="13" y="10"/>
                </a:cubicBezTo>
                <a:cubicBezTo>
                  <a:pt x="15" y="9"/>
                  <a:pt x="17" y="8"/>
                  <a:pt x="20" y="8"/>
                </a:cubicBezTo>
                <a:cubicBezTo>
                  <a:pt x="23" y="8"/>
                  <a:pt x="26" y="9"/>
                  <a:pt x="29" y="11"/>
                </a:cubicBezTo>
                <a:cubicBezTo>
                  <a:pt x="30" y="10"/>
                  <a:pt x="31" y="10"/>
                  <a:pt x="33" y="10"/>
                </a:cubicBezTo>
                <a:cubicBezTo>
                  <a:pt x="33" y="10"/>
                  <a:pt x="33" y="10"/>
                  <a:pt x="33" y="10"/>
                </a:cubicBezTo>
                <a:cubicBezTo>
                  <a:pt x="28" y="4"/>
                  <a:pt x="21" y="0"/>
                  <a:pt x="13" y="0"/>
                </a:cubicBezTo>
                <a:cubicBezTo>
                  <a:pt x="13" y="0"/>
                  <a:pt x="13" y="0"/>
                  <a:pt x="12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04" name="Freeform 28"/>
          <p:cNvSpPr>
            <a:spLocks/>
          </p:cNvSpPr>
          <p:nvPr/>
        </p:nvSpPr>
        <p:spPr bwMode="auto">
          <a:xfrm>
            <a:off x="10110960" y="2570066"/>
            <a:ext cx="279586" cy="314174"/>
          </a:xfrm>
          <a:custGeom>
            <a:avLst/>
            <a:gdLst>
              <a:gd name="T0" fmla="*/ 20 w 41"/>
              <a:gd name="T1" fmla="*/ 0 h 46"/>
              <a:gd name="T2" fmla="*/ 17 w 41"/>
              <a:gd name="T3" fmla="*/ 1 h 46"/>
              <a:gd name="T4" fmla="*/ 15 w 41"/>
              <a:gd name="T5" fmla="*/ 6 h 46"/>
              <a:gd name="T6" fmla="*/ 0 w 41"/>
              <a:gd name="T7" fmla="*/ 19 h 46"/>
              <a:gd name="T8" fmla="*/ 3 w 41"/>
              <a:gd name="T9" fmla="*/ 39 h 46"/>
              <a:gd name="T10" fmla="*/ 9 w 41"/>
              <a:gd name="T11" fmla="*/ 46 h 46"/>
              <a:gd name="T12" fmla="*/ 20 w 41"/>
              <a:gd name="T13" fmla="*/ 29 h 46"/>
              <a:gd name="T14" fmla="*/ 27 w 41"/>
              <a:gd name="T15" fmla="*/ 28 h 46"/>
              <a:gd name="T16" fmla="*/ 34 w 41"/>
              <a:gd name="T17" fmla="*/ 29 h 46"/>
              <a:gd name="T18" fmla="*/ 37 w 41"/>
              <a:gd name="T19" fmla="*/ 28 h 46"/>
              <a:gd name="T20" fmla="*/ 38 w 41"/>
              <a:gd name="T21" fmla="*/ 28 h 46"/>
              <a:gd name="T22" fmla="*/ 41 w 41"/>
              <a:gd name="T23" fmla="*/ 29 h 46"/>
              <a:gd name="T24" fmla="*/ 41 w 41"/>
              <a:gd name="T25" fmla="*/ 25 h 46"/>
              <a:gd name="T26" fmla="*/ 40 w 41"/>
              <a:gd name="T27" fmla="*/ 24 h 46"/>
              <a:gd name="T28" fmla="*/ 33 w 41"/>
              <a:gd name="T29" fmla="*/ 7 h 46"/>
              <a:gd name="T30" fmla="*/ 34 w 41"/>
              <a:gd name="T31" fmla="*/ 4 h 46"/>
              <a:gd name="T32" fmla="*/ 34 w 41"/>
              <a:gd name="T33" fmla="*/ 4 h 46"/>
              <a:gd name="T34" fmla="*/ 33 w 41"/>
              <a:gd name="T35" fmla="*/ 4 h 46"/>
              <a:gd name="T36" fmla="*/ 20 w 41"/>
              <a:gd name="T37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1" h="46">
                <a:moveTo>
                  <a:pt x="20" y="0"/>
                </a:moveTo>
                <a:cubicBezTo>
                  <a:pt x="19" y="0"/>
                  <a:pt x="18" y="0"/>
                  <a:pt x="17" y="1"/>
                </a:cubicBezTo>
                <a:cubicBezTo>
                  <a:pt x="17" y="2"/>
                  <a:pt x="16" y="4"/>
                  <a:pt x="15" y="6"/>
                </a:cubicBezTo>
                <a:cubicBezTo>
                  <a:pt x="13" y="13"/>
                  <a:pt x="7" y="17"/>
                  <a:pt x="0" y="19"/>
                </a:cubicBezTo>
                <a:cubicBezTo>
                  <a:pt x="5" y="25"/>
                  <a:pt x="6" y="33"/>
                  <a:pt x="3" y="39"/>
                </a:cubicBezTo>
                <a:cubicBezTo>
                  <a:pt x="5" y="42"/>
                  <a:pt x="7" y="44"/>
                  <a:pt x="9" y="46"/>
                </a:cubicBezTo>
                <a:cubicBezTo>
                  <a:pt x="9" y="39"/>
                  <a:pt x="13" y="32"/>
                  <a:pt x="20" y="29"/>
                </a:cubicBezTo>
                <a:cubicBezTo>
                  <a:pt x="22" y="28"/>
                  <a:pt x="25" y="28"/>
                  <a:pt x="27" y="28"/>
                </a:cubicBezTo>
                <a:cubicBezTo>
                  <a:pt x="29" y="28"/>
                  <a:pt x="32" y="28"/>
                  <a:pt x="34" y="29"/>
                </a:cubicBezTo>
                <a:cubicBezTo>
                  <a:pt x="35" y="28"/>
                  <a:pt x="36" y="28"/>
                  <a:pt x="37" y="28"/>
                </a:cubicBezTo>
                <a:cubicBezTo>
                  <a:pt x="37" y="28"/>
                  <a:pt x="38" y="28"/>
                  <a:pt x="38" y="28"/>
                </a:cubicBezTo>
                <a:cubicBezTo>
                  <a:pt x="39" y="28"/>
                  <a:pt x="40" y="28"/>
                  <a:pt x="41" y="29"/>
                </a:cubicBezTo>
                <a:cubicBezTo>
                  <a:pt x="41" y="27"/>
                  <a:pt x="41" y="26"/>
                  <a:pt x="41" y="25"/>
                </a:cubicBezTo>
                <a:cubicBezTo>
                  <a:pt x="41" y="25"/>
                  <a:pt x="41" y="24"/>
                  <a:pt x="40" y="24"/>
                </a:cubicBezTo>
                <a:cubicBezTo>
                  <a:pt x="34" y="22"/>
                  <a:pt x="30" y="14"/>
                  <a:pt x="33" y="7"/>
                </a:cubicBezTo>
                <a:cubicBezTo>
                  <a:pt x="33" y="6"/>
                  <a:pt x="34" y="5"/>
                  <a:pt x="34" y="4"/>
                </a:cubicBezTo>
                <a:cubicBezTo>
                  <a:pt x="34" y="4"/>
                  <a:pt x="34" y="4"/>
                  <a:pt x="34" y="4"/>
                </a:cubicBezTo>
                <a:cubicBezTo>
                  <a:pt x="34" y="4"/>
                  <a:pt x="33" y="4"/>
                  <a:pt x="33" y="4"/>
                </a:cubicBezTo>
                <a:cubicBezTo>
                  <a:pt x="28" y="4"/>
                  <a:pt x="24" y="3"/>
                  <a:pt x="20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05" name="Freeform 29"/>
          <p:cNvSpPr>
            <a:spLocks/>
          </p:cNvSpPr>
          <p:nvPr/>
        </p:nvSpPr>
        <p:spPr bwMode="auto">
          <a:xfrm>
            <a:off x="10105196" y="4276403"/>
            <a:ext cx="328585" cy="345879"/>
          </a:xfrm>
          <a:custGeom>
            <a:avLst/>
            <a:gdLst>
              <a:gd name="T0" fmla="*/ 26 w 48"/>
              <a:gd name="T1" fmla="*/ 0 h 51"/>
              <a:gd name="T2" fmla="*/ 9 w 48"/>
              <a:gd name="T3" fmla="*/ 6 h 51"/>
              <a:gd name="T4" fmla="*/ 9 w 48"/>
              <a:gd name="T5" fmla="*/ 14 h 51"/>
              <a:gd name="T6" fmla="*/ 1 w 48"/>
              <a:gd name="T7" fmla="*/ 20 h 51"/>
              <a:gd name="T8" fmla="*/ 0 w 48"/>
              <a:gd name="T9" fmla="*/ 26 h 51"/>
              <a:gd name="T10" fmla="*/ 26 w 48"/>
              <a:gd name="T11" fmla="*/ 51 h 51"/>
              <a:gd name="T12" fmla="*/ 26 w 48"/>
              <a:gd name="T13" fmla="*/ 51 h 51"/>
              <a:gd name="T14" fmla="*/ 47 w 48"/>
              <a:gd name="T15" fmla="*/ 41 h 51"/>
              <a:gd name="T16" fmla="*/ 48 w 48"/>
              <a:gd name="T17" fmla="*/ 40 h 51"/>
              <a:gd name="T18" fmla="*/ 43 w 48"/>
              <a:gd name="T19" fmla="*/ 41 h 51"/>
              <a:gd name="T20" fmla="*/ 41 w 48"/>
              <a:gd name="T21" fmla="*/ 40 h 51"/>
              <a:gd name="T22" fmla="*/ 34 w 48"/>
              <a:gd name="T23" fmla="*/ 41 h 51"/>
              <a:gd name="T24" fmla="*/ 20 w 48"/>
              <a:gd name="T25" fmla="*/ 36 h 51"/>
              <a:gd name="T26" fmla="*/ 20 w 48"/>
              <a:gd name="T27" fmla="*/ 7 h 51"/>
              <a:gd name="T28" fmla="*/ 28 w 48"/>
              <a:gd name="T29" fmla="*/ 2 h 51"/>
              <a:gd name="T30" fmla="*/ 28 w 48"/>
              <a:gd name="T31" fmla="*/ 2 h 51"/>
              <a:gd name="T32" fmla="*/ 29 w 48"/>
              <a:gd name="T33" fmla="*/ 1 h 51"/>
              <a:gd name="T34" fmla="*/ 28 w 48"/>
              <a:gd name="T35" fmla="*/ 0 h 51"/>
              <a:gd name="T36" fmla="*/ 26 w 48"/>
              <a:gd name="T37" fmla="*/ 0 h 51"/>
              <a:gd name="T38" fmla="*/ 26 w 48"/>
              <a:gd name="T39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8" h="51">
                <a:moveTo>
                  <a:pt x="26" y="0"/>
                </a:moveTo>
                <a:cubicBezTo>
                  <a:pt x="20" y="0"/>
                  <a:pt x="14" y="2"/>
                  <a:pt x="9" y="6"/>
                </a:cubicBezTo>
                <a:cubicBezTo>
                  <a:pt x="10" y="9"/>
                  <a:pt x="10" y="11"/>
                  <a:pt x="9" y="14"/>
                </a:cubicBezTo>
                <a:cubicBezTo>
                  <a:pt x="7" y="17"/>
                  <a:pt x="4" y="19"/>
                  <a:pt x="1" y="20"/>
                </a:cubicBezTo>
                <a:cubicBezTo>
                  <a:pt x="1" y="22"/>
                  <a:pt x="1" y="24"/>
                  <a:pt x="0" y="26"/>
                </a:cubicBezTo>
                <a:cubicBezTo>
                  <a:pt x="0" y="40"/>
                  <a:pt x="12" y="51"/>
                  <a:pt x="26" y="51"/>
                </a:cubicBezTo>
                <a:cubicBezTo>
                  <a:pt x="26" y="51"/>
                  <a:pt x="26" y="51"/>
                  <a:pt x="26" y="51"/>
                </a:cubicBezTo>
                <a:cubicBezTo>
                  <a:pt x="35" y="51"/>
                  <a:pt x="43" y="47"/>
                  <a:pt x="47" y="41"/>
                </a:cubicBezTo>
                <a:cubicBezTo>
                  <a:pt x="47" y="40"/>
                  <a:pt x="47" y="40"/>
                  <a:pt x="48" y="40"/>
                </a:cubicBezTo>
                <a:cubicBezTo>
                  <a:pt x="46" y="40"/>
                  <a:pt x="45" y="41"/>
                  <a:pt x="43" y="41"/>
                </a:cubicBezTo>
                <a:cubicBezTo>
                  <a:pt x="42" y="41"/>
                  <a:pt x="42" y="40"/>
                  <a:pt x="41" y="40"/>
                </a:cubicBezTo>
                <a:cubicBezTo>
                  <a:pt x="39" y="41"/>
                  <a:pt x="36" y="41"/>
                  <a:pt x="34" y="41"/>
                </a:cubicBezTo>
                <a:cubicBezTo>
                  <a:pt x="29" y="41"/>
                  <a:pt x="24" y="39"/>
                  <a:pt x="20" y="36"/>
                </a:cubicBezTo>
                <a:cubicBezTo>
                  <a:pt x="12" y="28"/>
                  <a:pt x="12" y="15"/>
                  <a:pt x="20" y="7"/>
                </a:cubicBezTo>
                <a:cubicBezTo>
                  <a:pt x="22" y="5"/>
                  <a:pt x="25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1"/>
                  <a:pt x="29" y="1"/>
                  <a:pt x="29" y="1"/>
                </a:cubicBezTo>
                <a:cubicBezTo>
                  <a:pt x="29" y="1"/>
                  <a:pt x="29" y="0"/>
                  <a:pt x="28" y="0"/>
                </a:cubicBezTo>
                <a:cubicBezTo>
                  <a:pt x="28" y="0"/>
                  <a:pt x="27" y="0"/>
                  <a:pt x="26" y="0"/>
                </a:cubicBezTo>
                <a:cubicBezTo>
                  <a:pt x="26" y="0"/>
                  <a:pt x="26" y="0"/>
                  <a:pt x="26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06" name="Freeform 30"/>
          <p:cNvSpPr>
            <a:spLocks noEditPoints="1"/>
          </p:cNvSpPr>
          <p:nvPr/>
        </p:nvSpPr>
        <p:spPr bwMode="auto">
          <a:xfrm>
            <a:off x="10773895" y="4841339"/>
            <a:ext cx="239233" cy="354526"/>
          </a:xfrm>
          <a:custGeom>
            <a:avLst/>
            <a:gdLst>
              <a:gd name="T0" fmla="*/ 11 w 35"/>
              <a:gd name="T1" fmla="*/ 38 h 52"/>
              <a:gd name="T2" fmla="*/ 10 w 35"/>
              <a:gd name="T3" fmla="*/ 40 h 52"/>
              <a:gd name="T4" fmla="*/ 5 w 35"/>
              <a:gd name="T5" fmla="*/ 51 h 52"/>
              <a:gd name="T6" fmla="*/ 12 w 35"/>
              <a:gd name="T7" fmla="*/ 52 h 52"/>
              <a:gd name="T8" fmla="*/ 12 w 35"/>
              <a:gd name="T9" fmla="*/ 52 h 52"/>
              <a:gd name="T10" fmla="*/ 20 w 35"/>
              <a:gd name="T11" fmla="*/ 50 h 52"/>
              <a:gd name="T12" fmla="*/ 18 w 35"/>
              <a:gd name="T13" fmla="*/ 48 h 52"/>
              <a:gd name="T14" fmla="*/ 13 w 35"/>
              <a:gd name="T15" fmla="*/ 39 h 52"/>
              <a:gd name="T16" fmla="*/ 13 w 35"/>
              <a:gd name="T17" fmla="*/ 39 h 52"/>
              <a:gd name="T18" fmla="*/ 11 w 35"/>
              <a:gd name="T19" fmla="*/ 38 h 52"/>
              <a:gd name="T20" fmla="*/ 12 w 35"/>
              <a:gd name="T21" fmla="*/ 0 h 52"/>
              <a:gd name="T22" fmla="*/ 11 w 35"/>
              <a:gd name="T23" fmla="*/ 0 h 52"/>
              <a:gd name="T24" fmla="*/ 0 w 35"/>
              <a:gd name="T25" fmla="*/ 3 h 52"/>
              <a:gd name="T26" fmla="*/ 6 w 35"/>
              <a:gd name="T27" fmla="*/ 10 h 52"/>
              <a:gd name="T28" fmla="*/ 7 w 35"/>
              <a:gd name="T29" fmla="*/ 13 h 52"/>
              <a:gd name="T30" fmla="*/ 10 w 35"/>
              <a:gd name="T31" fmla="*/ 18 h 52"/>
              <a:gd name="T32" fmla="*/ 17 w 35"/>
              <a:gd name="T33" fmla="*/ 15 h 52"/>
              <a:gd name="T34" fmla="*/ 22 w 35"/>
              <a:gd name="T35" fmla="*/ 16 h 52"/>
              <a:gd name="T36" fmla="*/ 23 w 35"/>
              <a:gd name="T37" fmla="*/ 17 h 52"/>
              <a:gd name="T38" fmla="*/ 32 w 35"/>
              <a:gd name="T39" fmla="*/ 15 h 52"/>
              <a:gd name="T40" fmla="*/ 35 w 35"/>
              <a:gd name="T41" fmla="*/ 15 h 52"/>
              <a:gd name="T42" fmla="*/ 12 w 35"/>
              <a:gd name="T43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5" h="52">
                <a:moveTo>
                  <a:pt x="11" y="38"/>
                </a:moveTo>
                <a:cubicBezTo>
                  <a:pt x="11" y="39"/>
                  <a:pt x="10" y="40"/>
                  <a:pt x="10" y="40"/>
                </a:cubicBezTo>
                <a:cubicBezTo>
                  <a:pt x="10" y="45"/>
                  <a:pt x="8" y="49"/>
                  <a:pt x="5" y="51"/>
                </a:cubicBezTo>
                <a:cubicBezTo>
                  <a:pt x="7" y="52"/>
                  <a:pt x="9" y="52"/>
                  <a:pt x="12" y="52"/>
                </a:cubicBezTo>
                <a:cubicBezTo>
                  <a:pt x="12" y="52"/>
                  <a:pt x="12" y="52"/>
                  <a:pt x="12" y="52"/>
                </a:cubicBezTo>
                <a:cubicBezTo>
                  <a:pt x="15" y="52"/>
                  <a:pt x="18" y="51"/>
                  <a:pt x="20" y="50"/>
                </a:cubicBezTo>
                <a:cubicBezTo>
                  <a:pt x="20" y="50"/>
                  <a:pt x="19" y="49"/>
                  <a:pt x="18" y="48"/>
                </a:cubicBezTo>
                <a:cubicBezTo>
                  <a:pt x="16" y="46"/>
                  <a:pt x="14" y="43"/>
                  <a:pt x="13" y="39"/>
                </a:cubicBezTo>
                <a:cubicBezTo>
                  <a:pt x="13" y="39"/>
                  <a:pt x="13" y="39"/>
                  <a:pt x="13" y="39"/>
                </a:cubicBezTo>
                <a:cubicBezTo>
                  <a:pt x="12" y="39"/>
                  <a:pt x="12" y="39"/>
                  <a:pt x="11" y="38"/>
                </a:cubicBezTo>
                <a:moveTo>
                  <a:pt x="12" y="0"/>
                </a:moveTo>
                <a:cubicBezTo>
                  <a:pt x="11" y="0"/>
                  <a:pt x="11" y="0"/>
                  <a:pt x="11" y="0"/>
                </a:cubicBezTo>
                <a:cubicBezTo>
                  <a:pt x="7" y="0"/>
                  <a:pt x="3" y="1"/>
                  <a:pt x="0" y="3"/>
                </a:cubicBezTo>
                <a:cubicBezTo>
                  <a:pt x="2" y="5"/>
                  <a:pt x="4" y="7"/>
                  <a:pt x="6" y="10"/>
                </a:cubicBezTo>
                <a:cubicBezTo>
                  <a:pt x="6" y="11"/>
                  <a:pt x="6" y="12"/>
                  <a:pt x="7" y="13"/>
                </a:cubicBezTo>
                <a:cubicBezTo>
                  <a:pt x="8" y="14"/>
                  <a:pt x="9" y="16"/>
                  <a:pt x="10" y="18"/>
                </a:cubicBezTo>
                <a:cubicBezTo>
                  <a:pt x="12" y="16"/>
                  <a:pt x="15" y="15"/>
                  <a:pt x="17" y="15"/>
                </a:cubicBezTo>
                <a:cubicBezTo>
                  <a:pt x="19" y="15"/>
                  <a:pt x="21" y="16"/>
                  <a:pt x="22" y="16"/>
                </a:cubicBezTo>
                <a:cubicBezTo>
                  <a:pt x="22" y="16"/>
                  <a:pt x="23" y="16"/>
                  <a:pt x="23" y="17"/>
                </a:cubicBezTo>
                <a:cubicBezTo>
                  <a:pt x="26" y="15"/>
                  <a:pt x="29" y="15"/>
                  <a:pt x="32" y="15"/>
                </a:cubicBezTo>
                <a:cubicBezTo>
                  <a:pt x="33" y="15"/>
                  <a:pt x="34" y="15"/>
                  <a:pt x="35" y="15"/>
                </a:cubicBezTo>
                <a:cubicBezTo>
                  <a:pt x="30" y="6"/>
                  <a:pt x="22" y="0"/>
                  <a:pt x="12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07" name="Freeform 31"/>
          <p:cNvSpPr>
            <a:spLocks noEditPoints="1"/>
          </p:cNvSpPr>
          <p:nvPr/>
        </p:nvSpPr>
        <p:spPr bwMode="auto">
          <a:xfrm>
            <a:off x="11823062" y="1469017"/>
            <a:ext cx="342997" cy="207528"/>
          </a:xfrm>
          <a:custGeom>
            <a:avLst/>
            <a:gdLst>
              <a:gd name="T0" fmla="*/ 3 w 50"/>
              <a:gd name="T1" fmla="*/ 7 h 30"/>
              <a:gd name="T2" fmla="*/ 0 w 50"/>
              <a:gd name="T3" fmla="*/ 19 h 30"/>
              <a:gd name="T4" fmla="*/ 1 w 50"/>
              <a:gd name="T5" fmla="*/ 27 h 30"/>
              <a:gd name="T6" fmla="*/ 6 w 50"/>
              <a:gd name="T7" fmla="*/ 26 h 30"/>
              <a:gd name="T8" fmla="*/ 17 w 50"/>
              <a:gd name="T9" fmla="*/ 30 h 30"/>
              <a:gd name="T10" fmla="*/ 17 w 50"/>
              <a:gd name="T11" fmla="*/ 28 h 30"/>
              <a:gd name="T12" fmla="*/ 18 w 50"/>
              <a:gd name="T13" fmla="*/ 27 h 30"/>
              <a:gd name="T14" fmla="*/ 22 w 50"/>
              <a:gd name="T15" fmla="*/ 21 h 30"/>
              <a:gd name="T16" fmla="*/ 21 w 50"/>
              <a:gd name="T17" fmla="*/ 21 h 30"/>
              <a:gd name="T18" fmla="*/ 8 w 50"/>
              <a:gd name="T19" fmla="*/ 16 h 30"/>
              <a:gd name="T20" fmla="*/ 3 w 50"/>
              <a:gd name="T21" fmla="*/ 7 h 30"/>
              <a:gd name="T22" fmla="*/ 40 w 50"/>
              <a:gd name="T23" fmla="*/ 0 h 30"/>
              <a:gd name="T24" fmla="*/ 36 w 50"/>
              <a:gd name="T25" fmla="*/ 15 h 30"/>
              <a:gd name="T26" fmla="*/ 38 w 50"/>
              <a:gd name="T27" fmla="*/ 14 h 30"/>
              <a:gd name="T28" fmla="*/ 47 w 50"/>
              <a:gd name="T29" fmla="*/ 16 h 30"/>
              <a:gd name="T30" fmla="*/ 50 w 50"/>
              <a:gd name="T31" fmla="*/ 18 h 30"/>
              <a:gd name="T32" fmla="*/ 40 w 50"/>
              <a:gd name="T3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0" h="30">
                <a:moveTo>
                  <a:pt x="3" y="7"/>
                </a:moveTo>
                <a:cubicBezTo>
                  <a:pt x="1" y="11"/>
                  <a:pt x="0" y="15"/>
                  <a:pt x="0" y="19"/>
                </a:cubicBezTo>
                <a:cubicBezTo>
                  <a:pt x="0" y="22"/>
                  <a:pt x="0" y="24"/>
                  <a:pt x="1" y="27"/>
                </a:cubicBezTo>
                <a:cubicBezTo>
                  <a:pt x="2" y="26"/>
                  <a:pt x="4" y="26"/>
                  <a:pt x="6" y="26"/>
                </a:cubicBezTo>
                <a:cubicBezTo>
                  <a:pt x="10" y="26"/>
                  <a:pt x="14" y="27"/>
                  <a:pt x="17" y="30"/>
                </a:cubicBezTo>
                <a:cubicBezTo>
                  <a:pt x="17" y="30"/>
                  <a:pt x="17" y="29"/>
                  <a:pt x="17" y="28"/>
                </a:cubicBezTo>
                <a:cubicBezTo>
                  <a:pt x="18" y="28"/>
                  <a:pt x="18" y="28"/>
                  <a:pt x="18" y="27"/>
                </a:cubicBezTo>
                <a:cubicBezTo>
                  <a:pt x="19" y="25"/>
                  <a:pt x="20" y="23"/>
                  <a:pt x="22" y="21"/>
                </a:cubicBezTo>
                <a:cubicBezTo>
                  <a:pt x="22" y="21"/>
                  <a:pt x="21" y="21"/>
                  <a:pt x="21" y="21"/>
                </a:cubicBezTo>
                <a:cubicBezTo>
                  <a:pt x="16" y="21"/>
                  <a:pt x="12" y="19"/>
                  <a:pt x="8" y="16"/>
                </a:cubicBezTo>
                <a:cubicBezTo>
                  <a:pt x="5" y="13"/>
                  <a:pt x="4" y="10"/>
                  <a:pt x="3" y="7"/>
                </a:cubicBezTo>
                <a:moveTo>
                  <a:pt x="40" y="0"/>
                </a:moveTo>
                <a:cubicBezTo>
                  <a:pt x="41" y="5"/>
                  <a:pt x="39" y="10"/>
                  <a:pt x="36" y="15"/>
                </a:cubicBezTo>
                <a:cubicBezTo>
                  <a:pt x="37" y="15"/>
                  <a:pt x="37" y="14"/>
                  <a:pt x="38" y="14"/>
                </a:cubicBezTo>
                <a:cubicBezTo>
                  <a:pt x="41" y="14"/>
                  <a:pt x="44" y="15"/>
                  <a:pt x="47" y="16"/>
                </a:cubicBezTo>
                <a:cubicBezTo>
                  <a:pt x="48" y="17"/>
                  <a:pt x="49" y="17"/>
                  <a:pt x="50" y="18"/>
                </a:cubicBezTo>
                <a:cubicBezTo>
                  <a:pt x="49" y="10"/>
                  <a:pt x="46" y="4"/>
                  <a:pt x="40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08" name="Freeform 32"/>
          <p:cNvSpPr>
            <a:spLocks/>
          </p:cNvSpPr>
          <p:nvPr/>
        </p:nvSpPr>
        <p:spPr bwMode="auto">
          <a:xfrm>
            <a:off x="11252362" y="1546840"/>
            <a:ext cx="236351" cy="224821"/>
          </a:xfrm>
          <a:custGeom>
            <a:avLst/>
            <a:gdLst>
              <a:gd name="T0" fmla="*/ 26 w 35"/>
              <a:gd name="T1" fmla="*/ 0 h 33"/>
              <a:gd name="T2" fmla="*/ 23 w 35"/>
              <a:gd name="T3" fmla="*/ 4 h 33"/>
              <a:gd name="T4" fmla="*/ 9 w 35"/>
              <a:gd name="T5" fmla="*/ 10 h 33"/>
              <a:gd name="T6" fmla="*/ 5 w 35"/>
              <a:gd name="T7" fmla="*/ 9 h 33"/>
              <a:gd name="T8" fmla="*/ 0 w 35"/>
              <a:gd name="T9" fmla="*/ 11 h 33"/>
              <a:gd name="T10" fmla="*/ 20 w 35"/>
              <a:gd name="T11" fmla="*/ 33 h 33"/>
              <a:gd name="T12" fmla="*/ 20 w 35"/>
              <a:gd name="T13" fmla="*/ 30 h 33"/>
              <a:gd name="T14" fmla="*/ 33 w 35"/>
              <a:gd name="T15" fmla="*/ 15 h 33"/>
              <a:gd name="T16" fmla="*/ 33 w 35"/>
              <a:gd name="T17" fmla="*/ 13 h 33"/>
              <a:gd name="T18" fmla="*/ 35 w 35"/>
              <a:gd name="T19" fmla="*/ 10 h 33"/>
              <a:gd name="T20" fmla="*/ 32 w 35"/>
              <a:gd name="T21" fmla="*/ 5 h 33"/>
              <a:gd name="T22" fmla="*/ 26 w 35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5" h="33">
                <a:moveTo>
                  <a:pt x="26" y="0"/>
                </a:moveTo>
                <a:cubicBezTo>
                  <a:pt x="25" y="2"/>
                  <a:pt x="24" y="3"/>
                  <a:pt x="23" y="4"/>
                </a:cubicBezTo>
                <a:cubicBezTo>
                  <a:pt x="19" y="8"/>
                  <a:pt x="14" y="10"/>
                  <a:pt x="9" y="10"/>
                </a:cubicBezTo>
                <a:cubicBezTo>
                  <a:pt x="8" y="10"/>
                  <a:pt x="6" y="10"/>
                  <a:pt x="5" y="9"/>
                </a:cubicBezTo>
                <a:cubicBezTo>
                  <a:pt x="3" y="10"/>
                  <a:pt x="2" y="10"/>
                  <a:pt x="0" y="11"/>
                </a:cubicBezTo>
                <a:cubicBezTo>
                  <a:pt x="1" y="22"/>
                  <a:pt x="9" y="31"/>
                  <a:pt x="20" y="33"/>
                </a:cubicBezTo>
                <a:cubicBezTo>
                  <a:pt x="20" y="32"/>
                  <a:pt x="20" y="31"/>
                  <a:pt x="20" y="30"/>
                </a:cubicBezTo>
                <a:cubicBezTo>
                  <a:pt x="20" y="22"/>
                  <a:pt x="25" y="16"/>
                  <a:pt x="33" y="15"/>
                </a:cubicBezTo>
                <a:cubicBezTo>
                  <a:pt x="33" y="14"/>
                  <a:pt x="33" y="13"/>
                  <a:pt x="33" y="13"/>
                </a:cubicBezTo>
                <a:cubicBezTo>
                  <a:pt x="34" y="12"/>
                  <a:pt x="34" y="11"/>
                  <a:pt x="35" y="10"/>
                </a:cubicBezTo>
                <a:cubicBezTo>
                  <a:pt x="34" y="8"/>
                  <a:pt x="33" y="7"/>
                  <a:pt x="32" y="5"/>
                </a:cubicBezTo>
                <a:cubicBezTo>
                  <a:pt x="30" y="4"/>
                  <a:pt x="28" y="2"/>
                  <a:pt x="26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09" name="Freeform 33"/>
          <p:cNvSpPr>
            <a:spLocks/>
          </p:cNvSpPr>
          <p:nvPr/>
        </p:nvSpPr>
        <p:spPr bwMode="auto">
          <a:xfrm>
            <a:off x="10119607" y="2137717"/>
            <a:ext cx="334350" cy="207528"/>
          </a:xfrm>
          <a:custGeom>
            <a:avLst/>
            <a:gdLst>
              <a:gd name="T0" fmla="*/ 3 w 49"/>
              <a:gd name="T1" fmla="*/ 0 h 30"/>
              <a:gd name="T2" fmla="*/ 0 w 49"/>
              <a:gd name="T3" fmla="*/ 10 h 30"/>
              <a:gd name="T4" fmla="*/ 22 w 49"/>
              <a:gd name="T5" fmla="*/ 30 h 30"/>
              <a:gd name="T6" fmla="*/ 32 w 49"/>
              <a:gd name="T7" fmla="*/ 27 h 30"/>
              <a:gd name="T8" fmla="*/ 35 w 49"/>
              <a:gd name="T9" fmla="*/ 28 h 30"/>
              <a:gd name="T10" fmla="*/ 43 w 49"/>
              <a:gd name="T11" fmla="*/ 22 h 30"/>
              <a:gd name="T12" fmla="*/ 46 w 49"/>
              <a:gd name="T13" fmla="*/ 16 h 30"/>
              <a:gd name="T14" fmla="*/ 49 w 49"/>
              <a:gd name="T15" fmla="*/ 5 h 30"/>
              <a:gd name="T16" fmla="*/ 49 w 49"/>
              <a:gd name="T17" fmla="*/ 5 h 30"/>
              <a:gd name="T18" fmla="*/ 37 w 49"/>
              <a:gd name="T19" fmla="*/ 12 h 30"/>
              <a:gd name="T20" fmla="*/ 32 w 49"/>
              <a:gd name="T21" fmla="*/ 11 h 30"/>
              <a:gd name="T22" fmla="*/ 30 w 49"/>
              <a:gd name="T23" fmla="*/ 12 h 30"/>
              <a:gd name="T24" fmla="*/ 29 w 49"/>
              <a:gd name="T25" fmla="*/ 15 h 30"/>
              <a:gd name="T26" fmla="*/ 18 w 49"/>
              <a:gd name="T27" fmla="*/ 23 h 30"/>
              <a:gd name="T28" fmla="*/ 13 w 49"/>
              <a:gd name="T29" fmla="*/ 22 h 30"/>
              <a:gd name="T30" fmla="*/ 7 w 49"/>
              <a:gd name="T31" fmla="*/ 6 h 30"/>
              <a:gd name="T32" fmla="*/ 3 w 49"/>
              <a:gd name="T3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9" h="30">
                <a:moveTo>
                  <a:pt x="3" y="0"/>
                </a:moveTo>
                <a:cubicBezTo>
                  <a:pt x="3" y="4"/>
                  <a:pt x="2" y="7"/>
                  <a:pt x="0" y="10"/>
                </a:cubicBezTo>
                <a:cubicBezTo>
                  <a:pt x="2" y="21"/>
                  <a:pt x="11" y="29"/>
                  <a:pt x="22" y="30"/>
                </a:cubicBezTo>
                <a:cubicBezTo>
                  <a:pt x="25" y="28"/>
                  <a:pt x="29" y="27"/>
                  <a:pt x="32" y="27"/>
                </a:cubicBezTo>
                <a:cubicBezTo>
                  <a:pt x="33" y="27"/>
                  <a:pt x="34" y="27"/>
                  <a:pt x="35" y="28"/>
                </a:cubicBezTo>
                <a:cubicBezTo>
                  <a:pt x="38" y="26"/>
                  <a:pt x="40" y="24"/>
                  <a:pt x="43" y="22"/>
                </a:cubicBezTo>
                <a:cubicBezTo>
                  <a:pt x="43" y="20"/>
                  <a:pt x="45" y="18"/>
                  <a:pt x="46" y="16"/>
                </a:cubicBezTo>
                <a:cubicBezTo>
                  <a:pt x="48" y="13"/>
                  <a:pt x="49" y="9"/>
                  <a:pt x="49" y="5"/>
                </a:cubicBezTo>
                <a:cubicBezTo>
                  <a:pt x="49" y="5"/>
                  <a:pt x="49" y="5"/>
                  <a:pt x="49" y="5"/>
                </a:cubicBezTo>
                <a:cubicBezTo>
                  <a:pt x="47" y="9"/>
                  <a:pt x="42" y="12"/>
                  <a:pt x="37" y="12"/>
                </a:cubicBezTo>
                <a:cubicBezTo>
                  <a:pt x="35" y="12"/>
                  <a:pt x="33" y="12"/>
                  <a:pt x="32" y="11"/>
                </a:cubicBezTo>
                <a:cubicBezTo>
                  <a:pt x="31" y="11"/>
                  <a:pt x="30" y="11"/>
                  <a:pt x="30" y="12"/>
                </a:cubicBezTo>
                <a:cubicBezTo>
                  <a:pt x="30" y="13"/>
                  <a:pt x="29" y="14"/>
                  <a:pt x="29" y="15"/>
                </a:cubicBezTo>
                <a:cubicBezTo>
                  <a:pt x="27" y="20"/>
                  <a:pt x="23" y="23"/>
                  <a:pt x="18" y="23"/>
                </a:cubicBezTo>
                <a:cubicBezTo>
                  <a:pt x="16" y="23"/>
                  <a:pt x="15" y="22"/>
                  <a:pt x="13" y="22"/>
                </a:cubicBezTo>
                <a:cubicBezTo>
                  <a:pt x="7" y="19"/>
                  <a:pt x="4" y="12"/>
                  <a:pt x="7" y="6"/>
                </a:cubicBezTo>
                <a:cubicBezTo>
                  <a:pt x="5" y="4"/>
                  <a:pt x="4" y="2"/>
                  <a:pt x="3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10" name="Freeform 34"/>
          <p:cNvSpPr>
            <a:spLocks/>
          </p:cNvSpPr>
          <p:nvPr/>
        </p:nvSpPr>
        <p:spPr bwMode="auto">
          <a:xfrm>
            <a:off x="9546025" y="3748938"/>
            <a:ext cx="319938" cy="299762"/>
          </a:xfrm>
          <a:custGeom>
            <a:avLst/>
            <a:gdLst>
              <a:gd name="T0" fmla="*/ 39 w 47"/>
              <a:gd name="T1" fmla="*/ 0 h 44"/>
              <a:gd name="T2" fmla="*/ 34 w 47"/>
              <a:gd name="T3" fmla="*/ 16 h 44"/>
              <a:gd name="T4" fmla="*/ 20 w 47"/>
              <a:gd name="T5" fmla="*/ 22 h 44"/>
              <a:gd name="T6" fmla="*/ 7 w 47"/>
              <a:gd name="T7" fmla="*/ 16 h 44"/>
              <a:gd name="T8" fmla="*/ 4 w 47"/>
              <a:gd name="T9" fmla="*/ 13 h 44"/>
              <a:gd name="T10" fmla="*/ 3 w 47"/>
              <a:gd name="T11" fmla="*/ 13 h 44"/>
              <a:gd name="T12" fmla="*/ 1 w 47"/>
              <a:gd name="T13" fmla="*/ 11 h 44"/>
              <a:gd name="T14" fmla="*/ 0 w 47"/>
              <a:gd name="T15" fmla="*/ 14 h 44"/>
              <a:gd name="T16" fmla="*/ 10 w 47"/>
              <a:gd name="T17" fmla="*/ 22 h 44"/>
              <a:gd name="T18" fmla="*/ 11 w 47"/>
              <a:gd name="T19" fmla="*/ 22 h 44"/>
              <a:gd name="T20" fmla="*/ 11 w 47"/>
              <a:gd name="T21" fmla="*/ 22 h 44"/>
              <a:gd name="T22" fmla="*/ 25 w 47"/>
              <a:gd name="T23" fmla="*/ 36 h 44"/>
              <a:gd name="T24" fmla="*/ 22 w 47"/>
              <a:gd name="T25" fmla="*/ 44 h 44"/>
              <a:gd name="T26" fmla="*/ 24 w 47"/>
              <a:gd name="T27" fmla="*/ 44 h 44"/>
              <a:gd name="T28" fmla="*/ 24 w 47"/>
              <a:gd name="T29" fmla="*/ 44 h 44"/>
              <a:gd name="T30" fmla="*/ 32 w 47"/>
              <a:gd name="T31" fmla="*/ 43 h 44"/>
              <a:gd name="T32" fmla="*/ 29 w 47"/>
              <a:gd name="T33" fmla="*/ 38 h 44"/>
              <a:gd name="T34" fmla="*/ 38 w 47"/>
              <a:gd name="T35" fmla="*/ 16 h 44"/>
              <a:gd name="T36" fmla="*/ 43 w 47"/>
              <a:gd name="T37" fmla="*/ 15 h 44"/>
              <a:gd name="T38" fmla="*/ 47 w 47"/>
              <a:gd name="T39" fmla="*/ 10 h 44"/>
              <a:gd name="T40" fmla="*/ 39 w 47"/>
              <a:gd name="T41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7" h="44">
                <a:moveTo>
                  <a:pt x="39" y="0"/>
                </a:moveTo>
                <a:cubicBezTo>
                  <a:pt x="40" y="6"/>
                  <a:pt x="38" y="12"/>
                  <a:pt x="34" y="16"/>
                </a:cubicBezTo>
                <a:cubicBezTo>
                  <a:pt x="30" y="20"/>
                  <a:pt x="25" y="22"/>
                  <a:pt x="20" y="22"/>
                </a:cubicBezTo>
                <a:cubicBezTo>
                  <a:pt x="16" y="22"/>
                  <a:pt x="11" y="20"/>
                  <a:pt x="7" y="16"/>
                </a:cubicBezTo>
                <a:cubicBezTo>
                  <a:pt x="6" y="15"/>
                  <a:pt x="5" y="14"/>
                  <a:pt x="4" y="13"/>
                </a:cubicBezTo>
                <a:cubicBezTo>
                  <a:pt x="4" y="13"/>
                  <a:pt x="4" y="13"/>
                  <a:pt x="3" y="13"/>
                </a:cubicBezTo>
                <a:cubicBezTo>
                  <a:pt x="2" y="12"/>
                  <a:pt x="2" y="12"/>
                  <a:pt x="1" y="11"/>
                </a:cubicBezTo>
                <a:cubicBezTo>
                  <a:pt x="1" y="12"/>
                  <a:pt x="0" y="13"/>
                  <a:pt x="0" y="14"/>
                </a:cubicBezTo>
                <a:cubicBezTo>
                  <a:pt x="4" y="15"/>
                  <a:pt x="8" y="19"/>
                  <a:pt x="10" y="22"/>
                </a:cubicBezTo>
                <a:cubicBezTo>
                  <a:pt x="10" y="22"/>
                  <a:pt x="11" y="22"/>
                  <a:pt x="11" y="22"/>
                </a:cubicBezTo>
                <a:cubicBezTo>
                  <a:pt x="11" y="22"/>
                  <a:pt x="11" y="22"/>
                  <a:pt x="11" y="22"/>
                </a:cubicBezTo>
                <a:cubicBezTo>
                  <a:pt x="19" y="22"/>
                  <a:pt x="25" y="28"/>
                  <a:pt x="25" y="36"/>
                </a:cubicBezTo>
                <a:cubicBezTo>
                  <a:pt x="25" y="39"/>
                  <a:pt x="24" y="42"/>
                  <a:pt x="22" y="44"/>
                </a:cubicBezTo>
                <a:cubicBezTo>
                  <a:pt x="23" y="44"/>
                  <a:pt x="23" y="44"/>
                  <a:pt x="24" y="44"/>
                </a:cubicBezTo>
                <a:cubicBezTo>
                  <a:pt x="24" y="44"/>
                  <a:pt x="24" y="44"/>
                  <a:pt x="24" y="44"/>
                </a:cubicBezTo>
                <a:cubicBezTo>
                  <a:pt x="27" y="44"/>
                  <a:pt x="30" y="44"/>
                  <a:pt x="32" y="43"/>
                </a:cubicBezTo>
                <a:cubicBezTo>
                  <a:pt x="31" y="42"/>
                  <a:pt x="29" y="40"/>
                  <a:pt x="29" y="38"/>
                </a:cubicBezTo>
                <a:cubicBezTo>
                  <a:pt x="25" y="29"/>
                  <a:pt x="29" y="20"/>
                  <a:pt x="38" y="16"/>
                </a:cubicBezTo>
                <a:cubicBezTo>
                  <a:pt x="39" y="15"/>
                  <a:pt x="41" y="15"/>
                  <a:pt x="43" y="15"/>
                </a:cubicBezTo>
                <a:cubicBezTo>
                  <a:pt x="44" y="13"/>
                  <a:pt x="45" y="11"/>
                  <a:pt x="47" y="10"/>
                </a:cubicBezTo>
                <a:cubicBezTo>
                  <a:pt x="46" y="6"/>
                  <a:pt x="43" y="2"/>
                  <a:pt x="39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11" name="Freeform 35"/>
          <p:cNvSpPr>
            <a:spLocks/>
          </p:cNvSpPr>
          <p:nvPr/>
        </p:nvSpPr>
        <p:spPr bwMode="auto">
          <a:xfrm>
            <a:off x="9540260" y="3189766"/>
            <a:ext cx="340114" cy="253645"/>
          </a:xfrm>
          <a:custGeom>
            <a:avLst/>
            <a:gdLst>
              <a:gd name="T0" fmla="*/ 36 w 50"/>
              <a:gd name="T1" fmla="*/ 0 h 37"/>
              <a:gd name="T2" fmla="*/ 35 w 50"/>
              <a:gd name="T3" fmla="*/ 2 h 37"/>
              <a:gd name="T4" fmla="*/ 26 w 50"/>
              <a:gd name="T5" fmla="*/ 7 h 37"/>
              <a:gd name="T6" fmla="*/ 26 w 50"/>
              <a:gd name="T7" fmla="*/ 8 h 37"/>
              <a:gd name="T8" fmla="*/ 12 w 50"/>
              <a:gd name="T9" fmla="*/ 21 h 37"/>
              <a:gd name="T10" fmla="*/ 12 w 50"/>
              <a:gd name="T11" fmla="*/ 21 h 37"/>
              <a:gd name="T12" fmla="*/ 2 w 50"/>
              <a:gd name="T13" fmla="*/ 17 h 37"/>
              <a:gd name="T14" fmla="*/ 0 w 50"/>
              <a:gd name="T15" fmla="*/ 17 h 37"/>
              <a:gd name="T16" fmla="*/ 0 w 50"/>
              <a:gd name="T17" fmla="*/ 18 h 37"/>
              <a:gd name="T18" fmla="*/ 5 w 50"/>
              <a:gd name="T19" fmla="*/ 31 h 37"/>
              <a:gd name="T20" fmla="*/ 21 w 50"/>
              <a:gd name="T21" fmla="*/ 24 h 37"/>
              <a:gd name="T22" fmla="*/ 30 w 50"/>
              <a:gd name="T23" fmla="*/ 25 h 37"/>
              <a:gd name="T24" fmla="*/ 41 w 50"/>
              <a:gd name="T25" fmla="*/ 37 h 37"/>
              <a:gd name="T26" fmla="*/ 50 w 50"/>
              <a:gd name="T27" fmla="*/ 17 h 37"/>
              <a:gd name="T28" fmla="*/ 47 w 50"/>
              <a:gd name="T29" fmla="*/ 5 h 37"/>
              <a:gd name="T30" fmla="*/ 46 w 50"/>
              <a:gd name="T31" fmla="*/ 5 h 37"/>
              <a:gd name="T32" fmla="*/ 42 w 50"/>
              <a:gd name="T33" fmla="*/ 4 h 37"/>
              <a:gd name="T34" fmla="*/ 36 w 50"/>
              <a:gd name="T35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0" h="37">
                <a:moveTo>
                  <a:pt x="36" y="0"/>
                </a:moveTo>
                <a:cubicBezTo>
                  <a:pt x="36" y="1"/>
                  <a:pt x="35" y="2"/>
                  <a:pt x="35" y="2"/>
                </a:cubicBezTo>
                <a:cubicBezTo>
                  <a:pt x="32" y="5"/>
                  <a:pt x="29" y="6"/>
                  <a:pt x="26" y="7"/>
                </a:cubicBezTo>
                <a:cubicBezTo>
                  <a:pt x="26" y="7"/>
                  <a:pt x="26" y="7"/>
                  <a:pt x="26" y="8"/>
                </a:cubicBezTo>
                <a:cubicBezTo>
                  <a:pt x="26" y="15"/>
                  <a:pt x="20" y="21"/>
                  <a:pt x="12" y="21"/>
                </a:cubicBezTo>
                <a:cubicBezTo>
                  <a:pt x="12" y="21"/>
                  <a:pt x="12" y="21"/>
                  <a:pt x="12" y="21"/>
                </a:cubicBezTo>
                <a:cubicBezTo>
                  <a:pt x="8" y="21"/>
                  <a:pt x="4" y="20"/>
                  <a:pt x="2" y="17"/>
                </a:cubicBezTo>
                <a:cubicBezTo>
                  <a:pt x="1" y="17"/>
                  <a:pt x="1" y="17"/>
                  <a:pt x="0" y="17"/>
                </a:cubicBezTo>
                <a:cubicBezTo>
                  <a:pt x="0" y="17"/>
                  <a:pt x="0" y="18"/>
                  <a:pt x="0" y="18"/>
                </a:cubicBezTo>
                <a:cubicBezTo>
                  <a:pt x="0" y="23"/>
                  <a:pt x="2" y="27"/>
                  <a:pt x="5" y="31"/>
                </a:cubicBezTo>
                <a:cubicBezTo>
                  <a:pt x="9" y="26"/>
                  <a:pt x="15" y="24"/>
                  <a:pt x="21" y="24"/>
                </a:cubicBezTo>
                <a:cubicBezTo>
                  <a:pt x="24" y="24"/>
                  <a:pt x="27" y="24"/>
                  <a:pt x="30" y="25"/>
                </a:cubicBezTo>
                <a:cubicBezTo>
                  <a:pt x="35" y="28"/>
                  <a:pt x="39" y="32"/>
                  <a:pt x="41" y="37"/>
                </a:cubicBezTo>
                <a:cubicBezTo>
                  <a:pt x="47" y="32"/>
                  <a:pt x="50" y="25"/>
                  <a:pt x="50" y="17"/>
                </a:cubicBezTo>
                <a:cubicBezTo>
                  <a:pt x="50" y="13"/>
                  <a:pt x="49" y="9"/>
                  <a:pt x="47" y="5"/>
                </a:cubicBezTo>
                <a:cubicBezTo>
                  <a:pt x="47" y="5"/>
                  <a:pt x="46" y="5"/>
                  <a:pt x="46" y="5"/>
                </a:cubicBezTo>
                <a:cubicBezTo>
                  <a:pt x="45" y="5"/>
                  <a:pt x="43" y="5"/>
                  <a:pt x="42" y="4"/>
                </a:cubicBezTo>
                <a:cubicBezTo>
                  <a:pt x="39" y="4"/>
                  <a:pt x="38" y="2"/>
                  <a:pt x="36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12" name="Freeform 36"/>
          <p:cNvSpPr>
            <a:spLocks/>
          </p:cNvSpPr>
          <p:nvPr/>
        </p:nvSpPr>
        <p:spPr bwMode="auto">
          <a:xfrm>
            <a:off x="11252362" y="5524451"/>
            <a:ext cx="340114" cy="239233"/>
          </a:xfrm>
          <a:custGeom>
            <a:avLst/>
            <a:gdLst>
              <a:gd name="T0" fmla="*/ 2 w 50"/>
              <a:gd name="T1" fmla="*/ 0 h 35"/>
              <a:gd name="T2" fmla="*/ 0 w 50"/>
              <a:gd name="T3" fmla="*/ 10 h 35"/>
              <a:gd name="T4" fmla="*/ 25 w 50"/>
              <a:gd name="T5" fmla="*/ 35 h 35"/>
              <a:gd name="T6" fmla="*/ 25 w 50"/>
              <a:gd name="T7" fmla="*/ 35 h 35"/>
              <a:gd name="T8" fmla="*/ 39 w 50"/>
              <a:gd name="T9" fmla="*/ 30 h 35"/>
              <a:gd name="T10" fmla="*/ 45 w 50"/>
              <a:gd name="T11" fmla="*/ 17 h 35"/>
              <a:gd name="T12" fmla="*/ 49 w 50"/>
              <a:gd name="T13" fmla="*/ 14 h 35"/>
              <a:gd name="T14" fmla="*/ 50 w 50"/>
              <a:gd name="T15" fmla="*/ 11 h 35"/>
              <a:gd name="T16" fmla="*/ 49 w 50"/>
              <a:gd name="T17" fmla="*/ 5 h 35"/>
              <a:gd name="T18" fmla="*/ 46 w 50"/>
              <a:gd name="T19" fmla="*/ 3 h 35"/>
              <a:gd name="T20" fmla="*/ 39 w 50"/>
              <a:gd name="T21" fmla="*/ 8 h 35"/>
              <a:gd name="T22" fmla="*/ 29 w 50"/>
              <a:gd name="T23" fmla="*/ 21 h 35"/>
              <a:gd name="T24" fmla="*/ 23 w 50"/>
              <a:gd name="T25" fmla="*/ 22 h 35"/>
              <a:gd name="T26" fmla="*/ 21 w 50"/>
              <a:gd name="T27" fmla="*/ 22 h 35"/>
              <a:gd name="T28" fmla="*/ 20 w 50"/>
              <a:gd name="T29" fmla="*/ 22 h 35"/>
              <a:gd name="T30" fmla="*/ 15 w 50"/>
              <a:gd name="T31" fmla="*/ 21 h 35"/>
              <a:gd name="T32" fmla="*/ 9 w 50"/>
              <a:gd name="T33" fmla="*/ 14 h 35"/>
              <a:gd name="T34" fmla="*/ 8 w 50"/>
              <a:gd name="T35" fmla="*/ 12 h 35"/>
              <a:gd name="T36" fmla="*/ 8 w 50"/>
              <a:gd name="T37" fmla="*/ 1 h 35"/>
              <a:gd name="T38" fmla="*/ 2 w 50"/>
              <a:gd name="T39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0" h="35">
                <a:moveTo>
                  <a:pt x="2" y="0"/>
                </a:moveTo>
                <a:cubicBezTo>
                  <a:pt x="1" y="3"/>
                  <a:pt x="0" y="6"/>
                  <a:pt x="0" y="10"/>
                </a:cubicBezTo>
                <a:cubicBezTo>
                  <a:pt x="0" y="24"/>
                  <a:pt x="11" y="35"/>
                  <a:pt x="25" y="35"/>
                </a:cubicBezTo>
                <a:cubicBezTo>
                  <a:pt x="25" y="35"/>
                  <a:pt x="25" y="35"/>
                  <a:pt x="25" y="35"/>
                </a:cubicBezTo>
                <a:cubicBezTo>
                  <a:pt x="30" y="35"/>
                  <a:pt x="35" y="33"/>
                  <a:pt x="39" y="30"/>
                </a:cubicBezTo>
                <a:cubicBezTo>
                  <a:pt x="39" y="25"/>
                  <a:pt x="41" y="21"/>
                  <a:pt x="45" y="17"/>
                </a:cubicBezTo>
                <a:cubicBezTo>
                  <a:pt x="46" y="16"/>
                  <a:pt x="48" y="14"/>
                  <a:pt x="49" y="14"/>
                </a:cubicBezTo>
                <a:cubicBezTo>
                  <a:pt x="49" y="13"/>
                  <a:pt x="50" y="12"/>
                  <a:pt x="50" y="11"/>
                </a:cubicBezTo>
                <a:cubicBezTo>
                  <a:pt x="50" y="9"/>
                  <a:pt x="49" y="7"/>
                  <a:pt x="49" y="5"/>
                </a:cubicBezTo>
                <a:cubicBezTo>
                  <a:pt x="48" y="5"/>
                  <a:pt x="47" y="4"/>
                  <a:pt x="46" y="3"/>
                </a:cubicBezTo>
                <a:cubicBezTo>
                  <a:pt x="44" y="5"/>
                  <a:pt x="42" y="7"/>
                  <a:pt x="39" y="8"/>
                </a:cubicBezTo>
                <a:cubicBezTo>
                  <a:pt x="38" y="14"/>
                  <a:pt x="35" y="19"/>
                  <a:pt x="29" y="21"/>
                </a:cubicBezTo>
                <a:cubicBezTo>
                  <a:pt x="27" y="22"/>
                  <a:pt x="25" y="22"/>
                  <a:pt x="23" y="22"/>
                </a:cubicBezTo>
                <a:cubicBezTo>
                  <a:pt x="22" y="22"/>
                  <a:pt x="22" y="22"/>
                  <a:pt x="21" y="22"/>
                </a:cubicBezTo>
                <a:cubicBezTo>
                  <a:pt x="20" y="22"/>
                  <a:pt x="20" y="22"/>
                  <a:pt x="20" y="22"/>
                </a:cubicBezTo>
                <a:cubicBezTo>
                  <a:pt x="18" y="22"/>
                  <a:pt x="17" y="22"/>
                  <a:pt x="15" y="21"/>
                </a:cubicBezTo>
                <a:cubicBezTo>
                  <a:pt x="12" y="20"/>
                  <a:pt x="10" y="17"/>
                  <a:pt x="9" y="14"/>
                </a:cubicBezTo>
                <a:cubicBezTo>
                  <a:pt x="9" y="13"/>
                  <a:pt x="9" y="13"/>
                  <a:pt x="8" y="12"/>
                </a:cubicBezTo>
                <a:cubicBezTo>
                  <a:pt x="7" y="9"/>
                  <a:pt x="7" y="4"/>
                  <a:pt x="8" y="1"/>
                </a:cubicBezTo>
                <a:cubicBezTo>
                  <a:pt x="6" y="1"/>
                  <a:pt x="4" y="0"/>
                  <a:pt x="2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13" name="Freeform 37"/>
          <p:cNvSpPr>
            <a:spLocks noEditPoints="1"/>
          </p:cNvSpPr>
          <p:nvPr/>
        </p:nvSpPr>
        <p:spPr bwMode="auto">
          <a:xfrm>
            <a:off x="11823062" y="5455275"/>
            <a:ext cx="288233" cy="299762"/>
          </a:xfrm>
          <a:custGeom>
            <a:avLst/>
            <a:gdLst>
              <a:gd name="T0" fmla="*/ 31 w 42"/>
              <a:gd name="T1" fmla="*/ 41 h 44"/>
              <a:gd name="T2" fmla="*/ 32 w 42"/>
              <a:gd name="T3" fmla="*/ 43 h 44"/>
              <a:gd name="T4" fmla="*/ 33 w 42"/>
              <a:gd name="T5" fmla="*/ 44 h 44"/>
              <a:gd name="T6" fmla="*/ 34 w 42"/>
              <a:gd name="T7" fmla="*/ 43 h 44"/>
              <a:gd name="T8" fmla="*/ 31 w 42"/>
              <a:gd name="T9" fmla="*/ 41 h 44"/>
              <a:gd name="T10" fmla="*/ 39 w 42"/>
              <a:gd name="T11" fmla="*/ 0 h 44"/>
              <a:gd name="T12" fmla="*/ 35 w 42"/>
              <a:gd name="T13" fmla="*/ 5 h 44"/>
              <a:gd name="T14" fmla="*/ 21 w 42"/>
              <a:gd name="T15" fmla="*/ 11 h 44"/>
              <a:gd name="T16" fmla="*/ 19 w 42"/>
              <a:gd name="T17" fmla="*/ 10 h 44"/>
              <a:gd name="T18" fmla="*/ 6 w 42"/>
              <a:gd name="T19" fmla="*/ 19 h 44"/>
              <a:gd name="T20" fmla="*/ 6 w 42"/>
              <a:gd name="T21" fmla="*/ 19 h 44"/>
              <a:gd name="T22" fmla="*/ 0 w 42"/>
              <a:gd name="T23" fmla="*/ 17 h 44"/>
              <a:gd name="T24" fmla="*/ 0 w 42"/>
              <a:gd name="T25" fmla="*/ 20 h 44"/>
              <a:gd name="T26" fmla="*/ 8 w 42"/>
              <a:gd name="T27" fmla="*/ 38 h 44"/>
              <a:gd name="T28" fmla="*/ 13 w 42"/>
              <a:gd name="T29" fmla="*/ 35 h 44"/>
              <a:gd name="T30" fmla="*/ 18 w 42"/>
              <a:gd name="T31" fmla="*/ 34 h 44"/>
              <a:gd name="T32" fmla="*/ 28 w 42"/>
              <a:gd name="T33" fmla="*/ 37 h 44"/>
              <a:gd name="T34" fmla="*/ 26 w 42"/>
              <a:gd name="T35" fmla="*/ 17 h 44"/>
              <a:gd name="T36" fmla="*/ 37 w 42"/>
              <a:gd name="T37" fmla="*/ 6 h 44"/>
              <a:gd name="T38" fmla="*/ 42 w 42"/>
              <a:gd name="T39" fmla="*/ 2 h 44"/>
              <a:gd name="T40" fmla="*/ 39 w 42"/>
              <a:gd name="T41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2" h="44">
                <a:moveTo>
                  <a:pt x="31" y="41"/>
                </a:moveTo>
                <a:cubicBezTo>
                  <a:pt x="32" y="42"/>
                  <a:pt x="32" y="42"/>
                  <a:pt x="32" y="43"/>
                </a:cubicBezTo>
                <a:cubicBezTo>
                  <a:pt x="33" y="43"/>
                  <a:pt x="33" y="43"/>
                  <a:pt x="33" y="44"/>
                </a:cubicBezTo>
                <a:cubicBezTo>
                  <a:pt x="33" y="43"/>
                  <a:pt x="34" y="43"/>
                  <a:pt x="34" y="43"/>
                </a:cubicBezTo>
                <a:cubicBezTo>
                  <a:pt x="33" y="42"/>
                  <a:pt x="32" y="42"/>
                  <a:pt x="31" y="41"/>
                </a:cubicBezTo>
                <a:moveTo>
                  <a:pt x="39" y="0"/>
                </a:moveTo>
                <a:cubicBezTo>
                  <a:pt x="38" y="2"/>
                  <a:pt x="36" y="4"/>
                  <a:pt x="35" y="5"/>
                </a:cubicBezTo>
                <a:cubicBezTo>
                  <a:pt x="31" y="9"/>
                  <a:pt x="26" y="11"/>
                  <a:pt x="21" y="11"/>
                </a:cubicBezTo>
                <a:cubicBezTo>
                  <a:pt x="20" y="11"/>
                  <a:pt x="20" y="11"/>
                  <a:pt x="19" y="10"/>
                </a:cubicBezTo>
                <a:cubicBezTo>
                  <a:pt x="17" y="15"/>
                  <a:pt x="12" y="19"/>
                  <a:pt x="6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4" y="19"/>
                  <a:pt x="2" y="18"/>
                  <a:pt x="0" y="17"/>
                </a:cubicBezTo>
                <a:cubicBezTo>
                  <a:pt x="0" y="18"/>
                  <a:pt x="0" y="19"/>
                  <a:pt x="0" y="20"/>
                </a:cubicBezTo>
                <a:cubicBezTo>
                  <a:pt x="0" y="27"/>
                  <a:pt x="3" y="34"/>
                  <a:pt x="8" y="38"/>
                </a:cubicBezTo>
                <a:cubicBezTo>
                  <a:pt x="9" y="37"/>
                  <a:pt x="11" y="36"/>
                  <a:pt x="13" y="35"/>
                </a:cubicBezTo>
                <a:cubicBezTo>
                  <a:pt x="15" y="34"/>
                  <a:pt x="17" y="34"/>
                  <a:pt x="18" y="34"/>
                </a:cubicBezTo>
                <a:cubicBezTo>
                  <a:pt x="22" y="34"/>
                  <a:pt x="26" y="35"/>
                  <a:pt x="28" y="37"/>
                </a:cubicBezTo>
                <a:cubicBezTo>
                  <a:pt x="24" y="32"/>
                  <a:pt x="23" y="24"/>
                  <a:pt x="26" y="17"/>
                </a:cubicBezTo>
                <a:cubicBezTo>
                  <a:pt x="28" y="12"/>
                  <a:pt x="32" y="8"/>
                  <a:pt x="37" y="6"/>
                </a:cubicBezTo>
                <a:cubicBezTo>
                  <a:pt x="38" y="4"/>
                  <a:pt x="40" y="3"/>
                  <a:pt x="42" y="2"/>
                </a:cubicBezTo>
                <a:cubicBezTo>
                  <a:pt x="41" y="1"/>
                  <a:pt x="40" y="0"/>
                  <a:pt x="39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14" name="Freeform 38"/>
          <p:cNvSpPr>
            <a:spLocks noEditPoints="1"/>
          </p:cNvSpPr>
          <p:nvPr/>
        </p:nvSpPr>
        <p:spPr bwMode="auto">
          <a:xfrm>
            <a:off x="10119607" y="4881692"/>
            <a:ext cx="334350" cy="299762"/>
          </a:xfrm>
          <a:custGeom>
            <a:avLst/>
            <a:gdLst>
              <a:gd name="T0" fmla="*/ 14 w 49"/>
              <a:gd name="T1" fmla="*/ 31 h 44"/>
              <a:gd name="T2" fmla="*/ 13 w 49"/>
              <a:gd name="T3" fmla="*/ 33 h 44"/>
              <a:gd name="T4" fmla="*/ 8 w 49"/>
              <a:gd name="T5" fmla="*/ 39 h 44"/>
              <a:gd name="T6" fmla="*/ 17 w 49"/>
              <a:gd name="T7" fmla="*/ 44 h 44"/>
              <a:gd name="T8" fmla="*/ 15 w 49"/>
              <a:gd name="T9" fmla="*/ 40 h 44"/>
              <a:gd name="T10" fmla="*/ 14 w 49"/>
              <a:gd name="T11" fmla="*/ 32 h 44"/>
              <a:gd name="T12" fmla="*/ 14 w 49"/>
              <a:gd name="T13" fmla="*/ 31 h 44"/>
              <a:gd name="T14" fmla="*/ 2 w 49"/>
              <a:gd name="T15" fmla="*/ 9 h 44"/>
              <a:gd name="T16" fmla="*/ 0 w 49"/>
              <a:gd name="T17" fmla="*/ 20 h 44"/>
              <a:gd name="T18" fmla="*/ 4 w 49"/>
              <a:gd name="T19" fmla="*/ 19 h 44"/>
              <a:gd name="T20" fmla="*/ 7 w 49"/>
              <a:gd name="T21" fmla="*/ 20 h 44"/>
              <a:gd name="T22" fmla="*/ 14 w 49"/>
              <a:gd name="T23" fmla="*/ 27 h 44"/>
              <a:gd name="T24" fmla="*/ 18 w 49"/>
              <a:gd name="T25" fmla="*/ 16 h 44"/>
              <a:gd name="T26" fmla="*/ 18 w 49"/>
              <a:gd name="T27" fmla="*/ 16 h 44"/>
              <a:gd name="T28" fmla="*/ 10 w 49"/>
              <a:gd name="T29" fmla="*/ 14 h 44"/>
              <a:gd name="T30" fmla="*/ 2 w 49"/>
              <a:gd name="T31" fmla="*/ 9 h 44"/>
              <a:gd name="T32" fmla="*/ 39 w 49"/>
              <a:gd name="T33" fmla="*/ 0 h 44"/>
              <a:gd name="T34" fmla="*/ 38 w 49"/>
              <a:gd name="T35" fmla="*/ 2 h 44"/>
              <a:gd name="T36" fmla="*/ 33 w 49"/>
              <a:gd name="T37" fmla="*/ 10 h 44"/>
              <a:gd name="T38" fmla="*/ 46 w 49"/>
              <a:gd name="T39" fmla="*/ 15 h 44"/>
              <a:gd name="T40" fmla="*/ 49 w 49"/>
              <a:gd name="T41" fmla="*/ 20 h 44"/>
              <a:gd name="T42" fmla="*/ 39 w 49"/>
              <a:gd name="T43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9" h="44">
                <a:moveTo>
                  <a:pt x="14" y="31"/>
                </a:moveTo>
                <a:cubicBezTo>
                  <a:pt x="14" y="32"/>
                  <a:pt x="14" y="33"/>
                  <a:pt x="13" y="33"/>
                </a:cubicBezTo>
                <a:cubicBezTo>
                  <a:pt x="12" y="36"/>
                  <a:pt x="11" y="38"/>
                  <a:pt x="8" y="39"/>
                </a:cubicBezTo>
                <a:cubicBezTo>
                  <a:pt x="11" y="41"/>
                  <a:pt x="14" y="43"/>
                  <a:pt x="17" y="44"/>
                </a:cubicBezTo>
                <a:cubicBezTo>
                  <a:pt x="17" y="43"/>
                  <a:pt x="16" y="42"/>
                  <a:pt x="15" y="40"/>
                </a:cubicBezTo>
                <a:cubicBezTo>
                  <a:pt x="14" y="38"/>
                  <a:pt x="14" y="35"/>
                  <a:pt x="14" y="32"/>
                </a:cubicBezTo>
                <a:cubicBezTo>
                  <a:pt x="14" y="32"/>
                  <a:pt x="14" y="31"/>
                  <a:pt x="14" y="31"/>
                </a:cubicBezTo>
                <a:moveTo>
                  <a:pt x="2" y="9"/>
                </a:moveTo>
                <a:cubicBezTo>
                  <a:pt x="0" y="13"/>
                  <a:pt x="0" y="16"/>
                  <a:pt x="0" y="20"/>
                </a:cubicBezTo>
                <a:cubicBezTo>
                  <a:pt x="1" y="19"/>
                  <a:pt x="2" y="19"/>
                  <a:pt x="4" y="19"/>
                </a:cubicBezTo>
                <a:cubicBezTo>
                  <a:pt x="5" y="19"/>
                  <a:pt x="6" y="19"/>
                  <a:pt x="7" y="20"/>
                </a:cubicBezTo>
                <a:cubicBezTo>
                  <a:pt x="11" y="21"/>
                  <a:pt x="13" y="24"/>
                  <a:pt x="14" y="27"/>
                </a:cubicBezTo>
                <a:cubicBezTo>
                  <a:pt x="14" y="23"/>
                  <a:pt x="16" y="19"/>
                  <a:pt x="18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5" y="16"/>
                  <a:pt x="12" y="15"/>
                  <a:pt x="10" y="14"/>
                </a:cubicBezTo>
                <a:cubicBezTo>
                  <a:pt x="7" y="13"/>
                  <a:pt x="4" y="11"/>
                  <a:pt x="2" y="9"/>
                </a:cubicBezTo>
                <a:moveTo>
                  <a:pt x="39" y="0"/>
                </a:moveTo>
                <a:cubicBezTo>
                  <a:pt x="38" y="1"/>
                  <a:pt x="38" y="2"/>
                  <a:pt x="38" y="2"/>
                </a:cubicBezTo>
                <a:cubicBezTo>
                  <a:pt x="37" y="5"/>
                  <a:pt x="35" y="8"/>
                  <a:pt x="33" y="10"/>
                </a:cubicBezTo>
                <a:cubicBezTo>
                  <a:pt x="38" y="10"/>
                  <a:pt x="42" y="12"/>
                  <a:pt x="46" y="15"/>
                </a:cubicBezTo>
                <a:cubicBezTo>
                  <a:pt x="47" y="17"/>
                  <a:pt x="48" y="18"/>
                  <a:pt x="49" y="20"/>
                </a:cubicBezTo>
                <a:cubicBezTo>
                  <a:pt x="49" y="12"/>
                  <a:pt x="45" y="4"/>
                  <a:pt x="39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15" name="Freeform 39"/>
          <p:cNvSpPr>
            <a:spLocks/>
          </p:cNvSpPr>
          <p:nvPr/>
        </p:nvSpPr>
        <p:spPr bwMode="auto">
          <a:xfrm>
            <a:off x="10684543" y="1437312"/>
            <a:ext cx="334350" cy="230586"/>
          </a:xfrm>
          <a:custGeom>
            <a:avLst/>
            <a:gdLst>
              <a:gd name="T0" fmla="*/ 24 w 49"/>
              <a:gd name="T1" fmla="*/ 0 h 34"/>
              <a:gd name="T2" fmla="*/ 16 w 49"/>
              <a:gd name="T3" fmla="*/ 2 h 34"/>
              <a:gd name="T4" fmla="*/ 15 w 49"/>
              <a:gd name="T5" fmla="*/ 2 h 34"/>
              <a:gd name="T6" fmla="*/ 10 w 49"/>
              <a:gd name="T7" fmla="*/ 20 h 34"/>
              <a:gd name="T8" fmla="*/ 0 w 49"/>
              <a:gd name="T9" fmla="*/ 25 h 34"/>
              <a:gd name="T10" fmla="*/ 2 w 49"/>
              <a:gd name="T11" fmla="*/ 33 h 34"/>
              <a:gd name="T12" fmla="*/ 9 w 49"/>
              <a:gd name="T13" fmla="*/ 32 h 34"/>
              <a:gd name="T14" fmla="*/ 9 w 49"/>
              <a:gd name="T15" fmla="*/ 32 h 34"/>
              <a:gd name="T16" fmla="*/ 9 w 49"/>
              <a:gd name="T17" fmla="*/ 32 h 34"/>
              <a:gd name="T18" fmla="*/ 11 w 49"/>
              <a:gd name="T19" fmla="*/ 32 h 34"/>
              <a:gd name="T20" fmla="*/ 18 w 49"/>
              <a:gd name="T21" fmla="*/ 29 h 34"/>
              <a:gd name="T22" fmla="*/ 22 w 49"/>
              <a:gd name="T23" fmla="*/ 30 h 34"/>
              <a:gd name="T24" fmla="*/ 28 w 49"/>
              <a:gd name="T25" fmla="*/ 34 h 34"/>
              <a:gd name="T26" fmla="*/ 38 w 49"/>
              <a:gd name="T27" fmla="*/ 31 h 34"/>
              <a:gd name="T28" fmla="*/ 46 w 49"/>
              <a:gd name="T29" fmla="*/ 33 h 34"/>
              <a:gd name="T30" fmla="*/ 47 w 49"/>
              <a:gd name="T31" fmla="*/ 33 h 34"/>
              <a:gd name="T32" fmla="*/ 49 w 49"/>
              <a:gd name="T33" fmla="*/ 29 h 34"/>
              <a:gd name="T34" fmla="*/ 49 w 49"/>
              <a:gd name="T35" fmla="*/ 26 h 34"/>
              <a:gd name="T36" fmla="*/ 49 w 49"/>
              <a:gd name="T37" fmla="*/ 25 h 34"/>
              <a:gd name="T38" fmla="*/ 41 w 49"/>
              <a:gd name="T39" fmla="*/ 6 h 34"/>
              <a:gd name="T40" fmla="*/ 37 w 49"/>
              <a:gd name="T41" fmla="*/ 7 h 34"/>
              <a:gd name="T42" fmla="*/ 33 w 49"/>
              <a:gd name="T43" fmla="*/ 6 h 34"/>
              <a:gd name="T44" fmla="*/ 27 w 49"/>
              <a:gd name="T45" fmla="*/ 0 h 34"/>
              <a:gd name="T46" fmla="*/ 25 w 49"/>
              <a:gd name="T47" fmla="*/ 0 h 34"/>
              <a:gd name="T48" fmla="*/ 24 w 49"/>
              <a:gd name="T4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9" h="34">
                <a:moveTo>
                  <a:pt x="24" y="0"/>
                </a:moveTo>
                <a:cubicBezTo>
                  <a:pt x="21" y="0"/>
                  <a:pt x="19" y="1"/>
                  <a:pt x="16" y="2"/>
                </a:cubicBezTo>
                <a:cubicBezTo>
                  <a:pt x="16" y="2"/>
                  <a:pt x="15" y="2"/>
                  <a:pt x="15" y="2"/>
                </a:cubicBezTo>
                <a:cubicBezTo>
                  <a:pt x="16" y="9"/>
                  <a:pt x="15" y="15"/>
                  <a:pt x="10" y="20"/>
                </a:cubicBezTo>
                <a:cubicBezTo>
                  <a:pt x="7" y="23"/>
                  <a:pt x="4" y="24"/>
                  <a:pt x="0" y="25"/>
                </a:cubicBezTo>
                <a:cubicBezTo>
                  <a:pt x="0" y="28"/>
                  <a:pt x="1" y="31"/>
                  <a:pt x="2" y="33"/>
                </a:cubicBezTo>
                <a:cubicBezTo>
                  <a:pt x="4" y="32"/>
                  <a:pt x="6" y="32"/>
                  <a:pt x="9" y="32"/>
                </a:cubicBezTo>
                <a:cubicBezTo>
                  <a:pt x="9" y="32"/>
                  <a:pt x="9" y="32"/>
                  <a:pt x="9" y="32"/>
                </a:cubicBezTo>
                <a:cubicBezTo>
                  <a:pt x="9" y="32"/>
                  <a:pt x="9" y="32"/>
                  <a:pt x="9" y="32"/>
                </a:cubicBezTo>
                <a:cubicBezTo>
                  <a:pt x="9" y="32"/>
                  <a:pt x="10" y="32"/>
                  <a:pt x="11" y="32"/>
                </a:cubicBezTo>
                <a:cubicBezTo>
                  <a:pt x="13" y="30"/>
                  <a:pt x="15" y="29"/>
                  <a:pt x="18" y="29"/>
                </a:cubicBezTo>
                <a:cubicBezTo>
                  <a:pt x="19" y="29"/>
                  <a:pt x="21" y="29"/>
                  <a:pt x="22" y="30"/>
                </a:cubicBezTo>
                <a:cubicBezTo>
                  <a:pt x="25" y="31"/>
                  <a:pt x="26" y="32"/>
                  <a:pt x="28" y="34"/>
                </a:cubicBezTo>
                <a:cubicBezTo>
                  <a:pt x="31" y="32"/>
                  <a:pt x="34" y="31"/>
                  <a:pt x="38" y="31"/>
                </a:cubicBezTo>
                <a:cubicBezTo>
                  <a:pt x="41" y="31"/>
                  <a:pt x="44" y="32"/>
                  <a:pt x="46" y="33"/>
                </a:cubicBezTo>
                <a:cubicBezTo>
                  <a:pt x="47" y="33"/>
                  <a:pt x="47" y="33"/>
                  <a:pt x="47" y="33"/>
                </a:cubicBezTo>
                <a:cubicBezTo>
                  <a:pt x="48" y="32"/>
                  <a:pt x="48" y="31"/>
                  <a:pt x="49" y="29"/>
                </a:cubicBezTo>
                <a:cubicBezTo>
                  <a:pt x="49" y="28"/>
                  <a:pt x="49" y="27"/>
                  <a:pt x="49" y="26"/>
                </a:cubicBezTo>
                <a:cubicBezTo>
                  <a:pt x="49" y="25"/>
                  <a:pt x="49" y="25"/>
                  <a:pt x="49" y="25"/>
                </a:cubicBezTo>
                <a:cubicBezTo>
                  <a:pt x="49" y="17"/>
                  <a:pt x="46" y="11"/>
                  <a:pt x="41" y="6"/>
                </a:cubicBezTo>
                <a:cubicBezTo>
                  <a:pt x="39" y="7"/>
                  <a:pt x="38" y="7"/>
                  <a:pt x="37" y="7"/>
                </a:cubicBezTo>
                <a:cubicBezTo>
                  <a:pt x="36" y="7"/>
                  <a:pt x="34" y="7"/>
                  <a:pt x="33" y="6"/>
                </a:cubicBezTo>
                <a:cubicBezTo>
                  <a:pt x="30" y="5"/>
                  <a:pt x="28" y="3"/>
                  <a:pt x="27" y="0"/>
                </a:cubicBezTo>
                <a:cubicBezTo>
                  <a:pt x="26" y="0"/>
                  <a:pt x="25" y="0"/>
                  <a:pt x="25" y="0"/>
                </a:cubicBezTo>
                <a:cubicBezTo>
                  <a:pt x="25" y="0"/>
                  <a:pt x="25" y="0"/>
                  <a:pt x="24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16" name="Freeform 40"/>
          <p:cNvSpPr>
            <a:spLocks/>
          </p:cNvSpPr>
          <p:nvPr/>
        </p:nvSpPr>
        <p:spPr bwMode="auto">
          <a:xfrm>
            <a:off x="9546025" y="2581596"/>
            <a:ext cx="334350" cy="322821"/>
          </a:xfrm>
          <a:custGeom>
            <a:avLst/>
            <a:gdLst>
              <a:gd name="T0" fmla="*/ 17 w 49"/>
              <a:gd name="T1" fmla="*/ 0 h 47"/>
              <a:gd name="T2" fmla="*/ 0 w 49"/>
              <a:gd name="T3" fmla="*/ 23 h 47"/>
              <a:gd name="T4" fmla="*/ 2 w 49"/>
              <a:gd name="T5" fmla="*/ 33 h 47"/>
              <a:gd name="T6" fmla="*/ 11 w 49"/>
              <a:gd name="T7" fmla="*/ 29 h 47"/>
              <a:gd name="T8" fmla="*/ 11 w 49"/>
              <a:gd name="T9" fmla="*/ 29 h 47"/>
              <a:gd name="T10" fmla="*/ 25 w 49"/>
              <a:gd name="T11" fmla="*/ 42 h 47"/>
              <a:gd name="T12" fmla="*/ 24 w 49"/>
              <a:gd name="T13" fmla="*/ 47 h 47"/>
              <a:gd name="T14" fmla="*/ 24 w 49"/>
              <a:gd name="T15" fmla="*/ 47 h 47"/>
              <a:gd name="T16" fmla="*/ 25 w 49"/>
              <a:gd name="T17" fmla="*/ 47 h 47"/>
              <a:gd name="T18" fmla="*/ 49 w 49"/>
              <a:gd name="T19" fmla="*/ 23 h 47"/>
              <a:gd name="T20" fmla="*/ 46 w 49"/>
              <a:gd name="T21" fmla="*/ 13 h 47"/>
              <a:gd name="T22" fmla="*/ 36 w 49"/>
              <a:gd name="T23" fmla="*/ 25 h 47"/>
              <a:gd name="T24" fmla="*/ 30 w 49"/>
              <a:gd name="T25" fmla="*/ 26 h 47"/>
              <a:gd name="T26" fmla="*/ 26 w 49"/>
              <a:gd name="T27" fmla="*/ 26 h 47"/>
              <a:gd name="T28" fmla="*/ 19 w 49"/>
              <a:gd name="T29" fmla="*/ 29 h 47"/>
              <a:gd name="T30" fmla="*/ 14 w 49"/>
              <a:gd name="T31" fmla="*/ 28 h 47"/>
              <a:gd name="T32" fmla="*/ 8 w 49"/>
              <a:gd name="T33" fmla="*/ 14 h 47"/>
              <a:gd name="T34" fmla="*/ 14 w 49"/>
              <a:gd name="T35" fmla="*/ 8 h 47"/>
              <a:gd name="T36" fmla="*/ 18 w 49"/>
              <a:gd name="T37" fmla="*/ 0 h 47"/>
              <a:gd name="T38" fmla="*/ 17 w 49"/>
              <a:gd name="T39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9" h="47">
                <a:moveTo>
                  <a:pt x="17" y="0"/>
                </a:moveTo>
                <a:cubicBezTo>
                  <a:pt x="7" y="3"/>
                  <a:pt x="0" y="12"/>
                  <a:pt x="0" y="23"/>
                </a:cubicBezTo>
                <a:cubicBezTo>
                  <a:pt x="0" y="27"/>
                  <a:pt x="1" y="30"/>
                  <a:pt x="2" y="33"/>
                </a:cubicBezTo>
                <a:cubicBezTo>
                  <a:pt x="4" y="30"/>
                  <a:pt x="8" y="29"/>
                  <a:pt x="11" y="29"/>
                </a:cubicBezTo>
                <a:cubicBezTo>
                  <a:pt x="11" y="29"/>
                  <a:pt x="11" y="29"/>
                  <a:pt x="11" y="29"/>
                </a:cubicBezTo>
                <a:cubicBezTo>
                  <a:pt x="19" y="29"/>
                  <a:pt x="25" y="35"/>
                  <a:pt x="25" y="42"/>
                </a:cubicBezTo>
                <a:cubicBezTo>
                  <a:pt x="25" y="44"/>
                  <a:pt x="24" y="46"/>
                  <a:pt x="24" y="47"/>
                </a:cubicBezTo>
                <a:cubicBezTo>
                  <a:pt x="24" y="47"/>
                  <a:pt x="24" y="47"/>
                  <a:pt x="24" y="47"/>
                </a:cubicBezTo>
                <a:cubicBezTo>
                  <a:pt x="25" y="47"/>
                  <a:pt x="25" y="47"/>
                  <a:pt x="25" y="47"/>
                </a:cubicBezTo>
                <a:cubicBezTo>
                  <a:pt x="38" y="47"/>
                  <a:pt x="49" y="36"/>
                  <a:pt x="49" y="23"/>
                </a:cubicBezTo>
                <a:cubicBezTo>
                  <a:pt x="49" y="19"/>
                  <a:pt x="48" y="16"/>
                  <a:pt x="46" y="13"/>
                </a:cubicBezTo>
                <a:cubicBezTo>
                  <a:pt x="45" y="18"/>
                  <a:pt x="42" y="23"/>
                  <a:pt x="36" y="25"/>
                </a:cubicBezTo>
                <a:cubicBezTo>
                  <a:pt x="34" y="26"/>
                  <a:pt x="32" y="26"/>
                  <a:pt x="30" y="26"/>
                </a:cubicBezTo>
                <a:cubicBezTo>
                  <a:pt x="29" y="26"/>
                  <a:pt x="28" y="26"/>
                  <a:pt x="26" y="26"/>
                </a:cubicBezTo>
                <a:cubicBezTo>
                  <a:pt x="24" y="28"/>
                  <a:pt x="21" y="29"/>
                  <a:pt x="19" y="29"/>
                </a:cubicBezTo>
                <a:cubicBezTo>
                  <a:pt x="17" y="29"/>
                  <a:pt x="16" y="29"/>
                  <a:pt x="14" y="28"/>
                </a:cubicBezTo>
                <a:cubicBezTo>
                  <a:pt x="9" y="26"/>
                  <a:pt x="6" y="19"/>
                  <a:pt x="8" y="14"/>
                </a:cubicBezTo>
                <a:cubicBezTo>
                  <a:pt x="10" y="11"/>
                  <a:pt x="12" y="9"/>
                  <a:pt x="14" y="8"/>
                </a:cubicBezTo>
                <a:cubicBezTo>
                  <a:pt x="15" y="5"/>
                  <a:pt x="16" y="2"/>
                  <a:pt x="18" y="0"/>
                </a:cubicBezTo>
                <a:cubicBezTo>
                  <a:pt x="17" y="0"/>
                  <a:pt x="17" y="0"/>
                  <a:pt x="17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17" name="Freeform 41"/>
          <p:cNvSpPr>
            <a:spLocks noEditPoints="1"/>
          </p:cNvSpPr>
          <p:nvPr/>
        </p:nvSpPr>
        <p:spPr bwMode="auto">
          <a:xfrm>
            <a:off x="9546025" y="4287933"/>
            <a:ext cx="334350" cy="247880"/>
          </a:xfrm>
          <a:custGeom>
            <a:avLst/>
            <a:gdLst>
              <a:gd name="T0" fmla="*/ 1 w 49"/>
              <a:gd name="T1" fmla="*/ 19 h 36"/>
              <a:gd name="T2" fmla="*/ 0 w 49"/>
              <a:gd name="T3" fmla="*/ 22 h 36"/>
              <a:gd name="T4" fmla="*/ 2 w 49"/>
              <a:gd name="T5" fmla="*/ 20 h 36"/>
              <a:gd name="T6" fmla="*/ 1 w 49"/>
              <a:gd name="T7" fmla="*/ 19 h 36"/>
              <a:gd name="T8" fmla="*/ 24 w 49"/>
              <a:gd name="T9" fmla="*/ 0 h 36"/>
              <a:gd name="T10" fmla="*/ 18 w 49"/>
              <a:gd name="T11" fmla="*/ 0 h 36"/>
              <a:gd name="T12" fmla="*/ 20 w 49"/>
              <a:gd name="T13" fmla="*/ 1 h 36"/>
              <a:gd name="T14" fmla="*/ 21 w 49"/>
              <a:gd name="T15" fmla="*/ 1 h 36"/>
              <a:gd name="T16" fmla="*/ 33 w 49"/>
              <a:gd name="T17" fmla="*/ 7 h 36"/>
              <a:gd name="T18" fmla="*/ 34 w 49"/>
              <a:gd name="T19" fmla="*/ 31 h 36"/>
              <a:gd name="T20" fmla="*/ 40 w 49"/>
              <a:gd name="T21" fmla="*/ 33 h 36"/>
              <a:gd name="T22" fmla="*/ 45 w 49"/>
              <a:gd name="T23" fmla="*/ 36 h 36"/>
              <a:gd name="T24" fmla="*/ 49 w 49"/>
              <a:gd name="T25" fmla="*/ 24 h 36"/>
              <a:gd name="T26" fmla="*/ 24 w 49"/>
              <a:gd name="T27" fmla="*/ 0 h 36"/>
              <a:gd name="T28" fmla="*/ 24 w 49"/>
              <a:gd name="T2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9" h="36">
                <a:moveTo>
                  <a:pt x="1" y="19"/>
                </a:moveTo>
                <a:cubicBezTo>
                  <a:pt x="0" y="20"/>
                  <a:pt x="0" y="21"/>
                  <a:pt x="0" y="22"/>
                </a:cubicBezTo>
                <a:cubicBezTo>
                  <a:pt x="1" y="21"/>
                  <a:pt x="1" y="21"/>
                  <a:pt x="2" y="20"/>
                </a:cubicBezTo>
                <a:cubicBezTo>
                  <a:pt x="1" y="20"/>
                  <a:pt x="1" y="19"/>
                  <a:pt x="1" y="19"/>
                </a:cubicBezTo>
                <a:moveTo>
                  <a:pt x="24" y="0"/>
                </a:moveTo>
                <a:cubicBezTo>
                  <a:pt x="22" y="0"/>
                  <a:pt x="20" y="0"/>
                  <a:pt x="18" y="0"/>
                </a:cubicBezTo>
                <a:cubicBezTo>
                  <a:pt x="19" y="1"/>
                  <a:pt x="19" y="1"/>
                  <a:pt x="20" y="1"/>
                </a:cubicBezTo>
                <a:cubicBezTo>
                  <a:pt x="20" y="1"/>
                  <a:pt x="20" y="1"/>
                  <a:pt x="21" y="1"/>
                </a:cubicBezTo>
                <a:cubicBezTo>
                  <a:pt x="25" y="1"/>
                  <a:pt x="30" y="3"/>
                  <a:pt x="33" y="7"/>
                </a:cubicBezTo>
                <a:cubicBezTo>
                  <a:pt x="40" y="14"/>
                  <a:pt x="40" y="24"/>
                  <a:pt x="34" y="31"/>
                </a:cubicBezTo>
                <a:cubicBezTo>
                  <a:pt x="36" y="32"/>
                  <a:pt x="38" y="32"/>
                  <a:pt x="40" y="33"/>
                </a:cubicBezTo>
                <a:cubicBezTo>
                  <a:pt x="42" y="34"/>
                  <a:pt x="44" y="35"/>
                  <a:pt x="45" y="36"/>
                </a:cubicBezTo>
                <a:cubicBezTo>
                  <a:pt x="47" y="32"/>
                  <a:pt x="49" y="28"/>
                  <a:pt x="49" y="24"/>
                </a:cubicBezTo>
                <a:cubicBezTo>
                  <a:pt x="49" y="10"/>
                  <a:pt x="38" y="0"/>
                  <a:pt x="24" y="0"/>
                </a:cubicBezTo>
                <a:cubicBezTo>
                  <a:pt x="24" y="0"/>
                  <a:pt x="24" y="0"/>
                  <a:pt x="24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18" name="Freeform 42"/>
          <p:cNvSpPr>
            <a:spLocks/>
          </p:cNvSpPr>
          <p:nvPr/>
        </p:nvSpPr>
        <p:spPr bwMode="auto">
          <a:xfrm>
            <a:off x="10684543" y="5440863"/>
            <a:ext cx="328585" cy="314174"/>
          </a:xfrm>
          <a:custGeom>
            <a:avLst/>
            <a:gdLst>
              <a:gd name="T0" fmla="*/ 33 w 48"/>
              <a:gd name="T1" fmla="*/ 0 h 46"/>
              <a:gd name="T2" fmla="*/ 33 w 48"/>
              <a:gd name="T3" fmla="*/ 0 h 46"/>
              <a:gd name="T4" fmla="*/ 26 w 48"/>
              <a:gd name="T5" fmla="*/ 1 h 46"/>
              <a:gd name="T6" fmla="*/ 20 w 48"/>
              <a:gd name="T7" fmla="*/ 0 h 46"/>
              <a:gd name="T8" fmla="*/ 22 w 48"/>
              <a:gd name="T9" fmla="*/ 7 h 46"/>
              <a:gd name="T10" fmla="*/ 9 w 48"/>
              <a:gd name="T11" fmla="*/ 20 h 46"/>
              <a:gd name="T12" fmla="*/ 8 w 48"/>
              <a:gd name="T13" fmla="*/ 20 h 46"/>
              <a:gd name="T14" fmla="*/ 1 w 48"/>
              <a:gd name="T15" fmla="*/ 17 h 46"/>
              <a:gd name="T16" fmla="*/ 0 w 48"/>
              <a:gd name="T17" fmla="*/ 22 h 46"/>
              <a:gd name="T18" fmla="*/ 0 w 48"/>
              <a:gd name="T19" fmla="*/ 25 h 46"/>
              <a:gd name="T20" fmla="*/ 2 w 48"/>
              <a:gd name="T21" fmla="*/ 32 h 46"/>
              <a:gd name="T22" fmla="*/ 25 w 48"/>
              <a:gd name="T23" fmla="*/ 46 h 46"/>
              <a:gd name="T24" fmla="*/ 25 w 48"/>
              <a:gd name="T25" fmla="*/ 46 h 46"/>
              <a:gd name="T26" fmla="*/ 26 w 48"/>
              <a:gd name="T27" fmla="*/ 46 h 46"/>
              <a:gd name="T28" fmla="*/ 26 w 48"/>
              <a:gd name="T29" fmla="*/ 31 h 46"/>
              <a:gd name="T30" fmla="*/ 45 w 48"/>
              <a:gd name="T31" fmla="*/ 18 h 46"/>
              <a:gd name="T32" fmla="*/ 48 w 48"/>
              <a:gd name="T33" fmla="*/ 19 h 46"/>
              <a:gd name="T34" fmla="*/ 33 w 48"/>
              <a:gd name="T35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8" h="46">
                <a:moveTo>
                  <a:pt x="33" y="0"/>
                </a:moveTo>
                <a:cubicBezTo>
                  <a:pt x="33" y="0"/>
                  <a:pt x="33" y="0"/>
                  <a:pt x="33" y="0"/>
                </a:cubicBezTo>
                <a:cubicBezTo>
                  <a:pt x="31" y="1"/>
                  <a:pt x="28" y="1"/>
                  <a:pt x="26" y="1"/>
                </a:cubicBezTo>
                <a:cubicBezTo>
                  <a:pt x="24" y="1"/>
                  <a:pt x="22" y="1"/>
                  <a:pt x="20" y="0"/>
                </a:cubicBezTo>
                <a:cubicBezTo>
                  <a:pt x="21" y="2"/>
                  <a:pt x="22" y="4"/>
                  <a:pt x="22" y="7"/>
                </a:cubicBezTo>
                <a:cubicBezTo>
                  <a:pt x="22" y="14"/>
                  <a:pt x="16" y="20"/>
                  <a:pt x="9" y="20"/>
                </a:cubicBezTo>
                <a:cubicBezTo>
                  <a:pt x="9" y="20"/>
                  <a:pt x="9" y="20"/>
                  <a:pt x="8" y="20"/>
                </a:cubicBezTo>
                <a:cubicBezTo>
                  <a:pt x="6" y="20"/>
                  <a:pt x="3" y="19"/>
                  <a:pt x="1" y="17"/>
                </a:cubicBezTo>
                <a:cubicBezTo>
                  <a:pt x="0" y="19"/>
                  <a:pt x="0" y="21"/>
                  <a:pt x="0" y="22"/>
                </a:cubicBezTo>
                <a:cubicBezTo>
                  <a:pt x="0" y="23"/>
                  <a:pt x="0" y="24"/>
                  <a:pt x="0" y="25"/>
                </a:cubicBezTo>
                <a:cubicBezTo>
                  <a:pt x="2" y="27"/>
                  <a:pt x="2" y="29"/>
                  <a:pt x="2" y="32"/>
                </a:cubicBezTo>
                <a:cubicBezTo>
                  <a:pt x="6" y="40"/>
                  <a:pt x="15" y="46"/>
                  <a:pt x="25" y="46"/>
                </a:cubicBezTo>
                <a:cubicBezTo>
                  <a:pt x="25" y="46"/>
                  <a:pt x="25" y="46"/>
                  <a:pt x="25" y="46"/>
                </a:cubicBezTo>
                <a:cubicBezTo>
                  <a:pt x="25" y="46"/>
                  <a:pt x="25" y="46"/>
                  <a:pt x="26" y="46"/>
                </a:cubicBezTo>
                <a:cubicBezTo>
                  <a:pt x="24" y="41"/>
                  <a:pt x="24" y="36"/>
                  <a:pt x="26" y="31"/>
                </a:cubicBezTo>
                <a:cubicBezTo>
                  <a:pt x="29" y="23"/>
                  <a:pt x="37" y="18"/>
                  <a:pt x="45" y="18"/>
                </a:cubicBezTo>
                <a:cubicBezTo>
                  <a:pt x="46" y="18"/>
                  <a:pt x="47" y="18"/>
                  <a:pt x="48" y="19"/>
                </a:cubicBezTo>
                <a:cubicBezTo>
                  <a:pt x="47" y="10"/>
                  <a:pt x="41" y="3"/>
                  <a:pt x="33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19" name="Freeform 43"/>
          <p:cNvSpPr>
            <a:spLocks/>
          </p:cNvSpPr>
          <p:nvPr/>
        </p:nvSpPr>
        <p:spPr bwMode="auto">
          <a:xfrm>
            <a:off x="10125372" y="1443077"/>
            <a:ext cx="265174" cy="308409"/>
          </a:xfrm>
          <a:custGeom>
            <a:avLst/>
            <a:gdLst>
              <a:gd name="T0" fmla="*/ 23 w 39"/>
              <a:gd name="T1" fmla="*/ 0 h 45"/>
              <a:gd name="T2" fmla="*/ 19 w 39"/>
              <a:gd name="T3" fmla="*/ 1 h 45"/>
              <a:gd name="T4" fmla="*/ 18 w 39"/>
              <a:gd name="T5" fmla="*/ 5 h 45"/>
              <a:gd name="T6" fmla="*/ 25 w 39"/>
              <a:gd name="T7" fmla="*/ 13 h 45"/>
              <a:gd name="T8" fmla="*/ 17 w 39"/>
              <a:gd name="T9" fmla="*/ 32 h 45"/>
              <a:gd name="T10" fmla="*/ 11 w 39"/>
              <a:gd name="T11" fmla="*/ 33 h 45"/>
              <a:gd name="T12" fmla="*/ 0 w 39"/>
              <a:gd name="T13" fmla="*/ 28 h 45"/>
              <a:gd name="T14" fmla="*/ 15 w 39"/>
              <a:gd name="T15" fmla="*/ 45 h 45"/>
              <a:gd name="T16" fmla="*/ 18 w 39"/>
              <a:gd name="T17" fmla="*/ 40 h 45"/>
              <a:gd name="T18" fmla="*/ 26 w 39"/>
              <a:gd name="T19" fmla="*/ 36 h 45"/>
              <a:gd name="T20" fmla="*/ 31 w 39"/>
              <a:gd name="T21" fmla="*/ 32 h 45"/>
              <a:gd name="T22" fmla="*/ 31 w 39"/>
              <a:gd name="T23" fmla="*/ 16 h 45"/>
              <a:gd name="T24" fmla="*/ 39 w 39"/>
              <a:gd name="T25" fmla="*/ 6 h 45"/>
              <a:gd name="T26" fmla="*/ 23 w 39"/>
              <a:gd name="T27" fmla="*/ 0 h 45"/>
              <a:gd name="T28" fmla="*/ 23 w 39"/>
              <a:gd name="T29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9" h="45">
                <a:moveTo>
                  <a:pt x="23" y="0"/>
                </a:moveTo>
                <a:cubicBezTo>
                  <a:pt x="22" y="0"/>
                  <a:pt x="20" y="0"/>
                  <a:pt x="19" y="1"/>
                </a:cubicBezTo>
                <a:cubicBezTo>
                  <a:pt x="19" y="2"/>
                  <a:pt x="19" y="4"/>
                  <a:pt x="18" y="5"/>
                </a:cubicBezTo>
                <a:cubicBezTo>
                  <a:pt x="21" y="7"/>
                  <a:pt x="24" y="10"/>
                  <a:pt x="25" y="13"/>
                </a:cubicBezTo>
                <a:cubicBezTo>
                  <a:pt x="28" y="21"/>
                  <a:pt x="24" y="29"/>
                  <a:pt x="17" y="32"/>
                </a:cubicBezTo>
                <a:cubicBezTo>
                  <a:pt x="15" y="33"/>
                  <a:pt x="13" y="33"/>
                  <a:pt x="11" y="33"/>
                </a:cubicBezTo>
                <a:cubicBezTo>
                  <a:pt x="7" y="33"/>
                  <a:pt x="3" y="31"/>
                  <a:pt x="0" y="28"/>
                </a:cubicBezTo>
                <a:cubicBezTo>
                  <a:pt x="2" y="36"/>
                  <a:pt x="7" y="43"/>
                  <a:pt x="15" y="45"/>
                </a:cubicBezTo>
                <a:cubicBezTo>
                  <a:pt x="15" y="44"/>
                  <a:pt x="17" y="42"/>
                  <a:pt x="18" y="40"/>
                </a:cubicBezTo>
                <a:cubicBezTo>
                  <a:pt x="20" y="38"/>
                  <a:pt x="23" y="37"/>
                  <a:pt x="26" y="36"/>
                </a:cubicBezTo>
                <a:cubicBezTo>
                  <a:pt x="27" y="34"/>
                  <a:pt x="29" y="33"/>
                  <a:pt x="31" y="32"/>
                </a:cubicBezTo>
                <a:cubicBezTo>
                  <a:pt x="29" y="27"/>
                  <a:pt x="28" y="21"/>
                  <a:pt x="31" y="16"/>
                </a:cubicBezTo>
                <a:cubicBezTo>
                  <a:pt x="32" y="12"/>
                  <a:pt x="35" y="8"/>
                  <a:pt x="39" y="6"/>
                </a:cubicBezTo>
                <a:cubicBezTo>
                  <a:pt x="35" y="2"/>
                  <a:pt x="29" y="0"/>
                  <a:pt x="23" y="0"/>
                </a:cubicBezTo>
                <a:cubicBezTo>
                  <a:pt x="23" y="0"/>
                  <a:pt x="23" y="0"/>
                  <a:pt x="23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20" name="Freeform 44"/>
          <p:cNvSpPr>
            <a:spLocks noEditPoints="1"/>
          </p:cNvSpPr>
          <p:nvPr/>
        </p:nvSpPr>
        <p:spPr bwMode="auto">
          <a:xfrm>
            <a:off x="9551789" y="2010895"/>
            <a:ext cx="322821" cy="319938"/>
          </a:xfrm>
          <a:custGeom>
            <a:avLst/>
            <a:gdLst>
              <a:gd name="T0" fmla="*/ 0 w 47"/>
              <a:gd name="T1" fmla="*/ 23 h 47"/>
              <a:gd name="T2" fmla="*/ 0 w 47"/>
              <a:gd name="T3" fmla="*/ 24 h 47"/>
              <a:gd name="T4" fmla="*/ 0 w 47"/>
              <a:gd name="T5" fmla="*/ 25 h 47"/>
              <a:gd name="T6" fmla="*/ 0 w 47"/>
              <a:gd name="T7" fmla="*/ 24 h 47"/>
              <a:gd name="T8" fmla="*/ 1 w 47"/>
              <a:gd name="T9" fmla="*/ 24 h 47"/>
              <a:gd name="T10" fmla="*/ 0 w 47"/>
              <a:gd name="T11" fmla="*/ 23 h 47"/>
              <a:gd name="T12" fmla="*/ 23 w 47"/>
              <a:gd name="T13" fmla="*/ 0 h 47"/>
              <a:gd name="T14" fmla="*/ 11 w 47"/>
              <a:gd name="T15" fmla="*/ 4 h 47"/>
              <a:gd name="T16" fmla="*/ 22 w 47"/>
              <a:gd name="T17" fmla="*/ 16 h 47"/>
              <a:gd name="T18" fmla="*/ 16 w 47"/>
              <a:gd name="T19" fmla="*/ 27 h 47"/>
              <a:gd name="T20" fmla="*/ 20 w 47"/>
              <a:gd name="T21" fmla="*/ 33 h 47"/>
              <a:gd name="T22" fmla="*/ 20 w 47"/>
              <a:gd name="T23" fmla="*/ 35 h 47"/>
              <a:gd name="T24" fmla="*/ 28 w 47"/>
              <a:gd name="T25" fmla="*/ 47 h 47"/>
              <a:gd name="T26" fmla="*/ 47 w 47"/>
              <a:gd name="T27" fmla="*/ 24 h 47"/>
              <a:gd name="T28" fmla="*/ 24 w 47"/>
              <a:gd name="T29" fmla="*/ 0 h 47"/>
              <a:gd name="T30" fmla="*/ 23 w 47"/>
              <a:gd name="T31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7" h="47">
                <a:moveTo>
                  <a:pt x="0" y="23"/>
                </a:moveTo>
                <a:cubicBezTo>
                  <a:pt x="0" y="23"/>
                  <a:pt x="0" y="24"/>
                  <a:pt x="0" y="24"/>
                </a:cubicBezTo>
                <a:cubicBezTo>
                  <a:pt x="0" y="24"/>
                  <a:pt x="0" y="24"/>
                  <a:pt x="0" y="25"/>
                </a:cubicBezTo>
                <a:cubicBezTo>
                  <a:pt x="0" y="25"/>
                  <a:pt x="0" y="25"/>
                  <a:pt x="0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0" y="24"/>
                  <a:pt x="0" y="23"/>
                  <a:pt x="0" y="23"/>
                </a:cubicBezTo>
                <a:moveTo>
                  <a:pt x="23" y="0"/>
                </a:moveTo>
                <a:cubicBezTo>
                  <a:pt x="19" y="0"/>
                  <a:pt x="14" y="2"/>
                  <a:pt x="11" y="4"/>
                </a:cubicBezTo>
                <a:cubicBezTo>
                  <a:pt x="17" y="4"/>
                  <a:pt x="22" y="10"/>
                  <a:pt x="22" y="16"/>
                </a:cubicBezTo>
                <a:cubicBezTo>
                  <a:pt x="22" y="21"/>
                  <a:pt x="20" y="25"/>
                  <a:pt x="16" y="27"/>
                </a:cubicBezTo>
                <a:cubicBezTo>
                  <a:pt x="17" y="29"/>
                  <a:pt x="19" y="31"/>
                  <a:pt x="20" y="33"/>
                </a:cubicBezTo>
                <a:cubicBezTo>
                  <a:pt x="20" y="33"/>
                  <a:pt x="20" y="34"/>
                  <a:pt x="20" y="35"/>
                </a:cubicBezTo>
                <a:cubicBezTo>
                  <a:pt x="24" y="38"/>
                  <a:pt x="27" y="42"/>
                  <a:pt x="28" y="47"/>
                </a:cubicBezTo>
                <a:cubicBezTo>
                  <a:pt x="38" y="45"/>
                  <a:pt x="46" y="35"/>
                  <a:pt x="47" y="24"/>
                </a:cubicBezTo>
                <a:cubicBezTo>
                  <a:pt x="47" y="11"/>
                  <a:pt x="37" y="1"/>
                  <a:pt x="24" y="0"/>
                </a:cubicBezTo>
                <a:cubicBezTo>
                  <a:pt x="24" y="0"/>
                  <a:pt x="23" y="0"/>
                  <a:pt x="23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21" name="Freeform 45"/>
          <p:cNvSpPr>
            <a:spLocks/>
          </p:cNvSpPr>
          <p:nvPr/>
        </p:nvSpPr>
        <p:spPr bwMode="auto">
          <a:xfrm>
            <a:off x="10125372" y="5435099"/>
            <a:ext cx="314174" cy="308409"/>
          </a:xfrm>
          <a:custGeom>
            <a:avLst/>
            <a:gdLst>
              <a:gd name="T0" fmla="*/ 23 w 46"/>
              <a:gd name="T1" fmla="*/ 0 h 45"/>
              <a:gd name="T2" fmla="*/ 0 w 46"/>
              <a:gd name="T3" fmla="*/ 20 h 45"/>
              <a:gd name="T4" fmla="*/ 8 w 46"/>
              <a:gd name="T5" fmla="*/ 27 h 45"/>
              <a:gd name="T6" fmla="*/ 7 w 46"/>
              <a:gd name="T7" fmla="*/ 40 h 45"/>
              <a:gd name="T8" fmla="*/ 15 w 46"/>
              <a:gd name="T9" fmla="*/ 45 h 45"/>
              <a:gd name="T10" fmla="*/ 19 w 46"/>
              <a:gd name="T11" fmla="*/ 31 h 45"/>
              <a:gd name="T12" fmla="*/ 31 w 46"/>
              <a:gd name="T13" fmla="*/ 26 h 45"/>
              <a:gd name="T14" fmla="*/ 43 w 46"/>
              <a:gd name="T15" fmla="*/ 31 h 45"/>
              <a:gd name="T16" fmla="*/ 45 w 46"/>
              <a:gd name="T17" fmla="*/ 32 h 45"/>
              <a:gd name="T18" fmla="*/ 46 w 46"/>
              <a:gd name="T19" fmla="*/ 28 h 45"/>
              <a:gd name="T20" fmla="*/ 39 w 46"/>
              <a:gd name="T21" fmla="*/ 20 h 45"/>
              <a:gd name="T22" fmla="*/ 36 w 46"/>
              <a:gd name="T23" fmla="*/ 20 h 45"/>
              <a:gd name="T24" fmla="*/ 35 w 46"/>
              <a:gd name="T25" fmla="*/ 20 h 45"/>
              <a:gd name="T26" fmla="*/ 35 w 46"/>
              <a:gd name="T27" fmla="*/ 20 h 45"/>
              <a:gd name="T28" fmla="*/ 29 w 46"/>
              <a:gd name="T29" fmla="*/ 22 h 45"/>
              <a:gd name="T30" fmla="*/ 26 w 46"/>
              <a:gd name="T31" fmla="*/ 22 h 45"/>
              <a:gd name="T32" fmla="*/ 20 w 46"/>
              <a:gd name="T33" fmla="*/ 9 h 45"/>
              <a:gd name="T34" fmla="*/ 24 w 46"/>
              <a:gd name="T35" fmla="*/ 5 h 45"/>
              <a:gd name="T36" fmla="*/ 26 w 46"/>
              <a:gd name="T37" fmla="*/ 0 h 45"/>
              <a:gd name="T38" fmla="*/ 23 w 46"/>
              <a:gd name="T39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6" h="45">
                <a:moveTo>
                  <a:pt x="23" y="0"/>
                </a:moveTo>
                <a:cubicBezTo>
                  <a:pt x="12" y="0"/>
                  <a:pt x="2" y="8"/>
                  <a:pt x="0" y="20"/>
                </a:cubicBezTo>
                <a:cubicBezTo>
                  <a:pt x="4" y="21"/>
                  <a:pt x="7" y="23"/>
                  <a:pt x="8" y="27"/>
                </a:cubicBezTo>
                <a:cubicBezTo>
                  <a:pt x="10" y="32"/>
                  <a:pt x="10" y="36"/>
                  <a:pt x="7" y="40"/>
                </a:cubicBezTo>
                <a:cubicBezTo>
                  <a:pt x="10" y="42"/>
                  <a:pt x="12" y="44"/>
                  <a:pt x="15" y="45"/>
                </a:cubicBezTo>
                <a:cubicBezTo>
                  <a:pt x="14" y="40"/>
                  <a:pt x="16" y="35"/>
                  <a:pt x="19" y="31"/>
                </a:cubicBezTo>
                <a:cubicBezTo>
                  <a:pt x="23" y="28"/>
                  <a:pt x="27" y="26"/>
                  <a:pt x="31" y="26"/>
                </a:cubicBezTo>
                <a:cubicBezTo>
                  <a:pt x="36" y="26"/>
                  <a:pt x="40" y="28"/>
                  <a:pt x="43" y="31"/>
                </a:cubicBezTo>
                <a:cubicBezTo>
                  <a:pt x="44" y="31"/>
                  <a:pt x="44" y="32"/>
                  <a:pt x="45" y="32"/>
                </a:cubicBezTo>
                <a:cubicBezTo>
                  <a:pt x="45" y="31"/>
                  <a:pt x="46" y="30"/>
                  <a:pt x="46" y="28"/>
                </a:cubicBezTo>
                <a:cubicBezTo>
                  <a:pt x="43" y="26"/>
                  <a:pt x="40" y="23"/>
                  <a:pt x="39" y="20"/>
                </a:cubicBezTo>
                <a:cubicBezTo>
                  <a:pt x="38" y="20"/>
                  <a:pt x="37" y="20"/>
                  <a:pt x="36" y="20"/>
                </a:cubicBezTo>
                <a:cubicBezTo>
                  <a:pt x="36" y="20"/>
                  <a:pt x="36" y="20"/>
                  <a:pt x="35" y="20"/>
                </a:cubicBezTo>
                <a:cubicBezTo>
                  <a:pt x="35" y="20"/>
                  <a:pt x="35" y="20"/>
                  <a:pt x="35" y="20"/>
                </a:cubicBezTo>
                <a:cubicBezTo>
                  <a:pt x="34" y="22"/>
                  <a:pt x="31" y="22"/>
                  <a:pt x="29" y="22"/>
                </a:cubicBezTo>
                <a:cubicBezTo>
                  <a:pt x="28" y="22"/>
                  <a:pt x="27" y="22"/>
                  <a:pt x="26" y="22"/>
                </a:cubicBezTo>
                <a:cubicBezTo>
                  <a:pt x="21" y="19"/>
                  <a:pt x="18" y="14"/>
                  <a:pt x="20" y="9"/>
                </a:cubicBezTo>
                <a:cubicBezTo>
                  <a:pt x="21" y="8"/>
                  <a:pt x="22" y="6"/>
                  <a:pt x="24" y="5"/>
                </a:cubicBezTo>
                <a:cubicBezTo>
                  <a:pt x="24" y="3"/>
                  <a:pt x="25" y="1"/>
                  <a:pt x="26" y="0"/>
                </a:cubicBezTo>
                <a:cubicBezTo>
                  <a:pt x="25" y="0"/>
                  <a:pt x="24" y="0"/>
                  <a:pt x="23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22" name="Freeform 46"/>
          <p:cNvSpPr>
            <a:spLocks noEditPoints="1"/>
          </p:cNvSpPr>
          <p:nvPr/>
        </p:nvSpPr>
        <p:spPr bwMode="auto">
          <a:xfrm>
            <a:off x="9551789" y="4861516"/>
            <a:ext cx="322821" cy="314174"/>
          </a:xfrm>
          <a:custGeom>
            <a:avLst/>
            <a:gdLst>
              <a:gd name="T0" fmla="*/ 32 w 47"/>
              <a:gd name="T1" fmla="*/ 19 h 46"/>
              <a:gd name="T2" fmla="*/ 32 w 47"/>
              <a:gd name="T3" fmla="*/ 43 h 46"/>
              <a:gd name="T4" fmla="*/ 26 w 47"/>
              <a:gd name="T5" fmla="*/ 46 h 46"/>
              <a:gd name="T6" fmla="*/ 47 w 47"/>
              <a:gd name="T7" fmla="*/ 23 h 46"/>
              <a:gd name="T8" fmla="*/ 46 w 47"/>
              <a:gd name="T9" fmla="*/ 22 h 46"/>
              <a:gd name="T10" fmla="*/ 41 w 47"/>
              <a:gd name="T11" fmla="*/ 23 h 46"/>
              <a:gd name="T12" fmla="*/ 37 w 47"/>
              <a:gd name="T13" fmla="*/ 23 h 46"/>
              <a:gd name="T14" fmla="*/ 33 w 47"/>
              <a:gd name="T15" fmla="*/ 19 h 46"/>
              <a:gd name="T16" fmla="*/ 32 w 47"/>
              <a:gd name="T17" fmla="*/ 19 h 46"/>
              <a:gd name="T18" fmla="*/ 19 w 47"/>
              <a:gd name="T19" fmla="*/ 0 h 46"/>
              <a:gd name="T20" fmla="*/ 0 w 47"/>
              <a:gd name="T21" fmla="*/ 18 h 46"/>
              <a:gd name="T22" fmla="*/ 3 w 47"/>
              <a:gd name="T23" fmla="*/ 18 h 46"/>
              <a:gd name="T24" fmla="*/ 8 w 47"/>
              <a:gd name="T25" fmla="*/ 19 h 46"/>
              <a:gd name="T26" fmla="*/ 20 w 47"/>
              <a:gd name="T27" fmla="*/ 14 h 46"/>
              <a:gd name="T28" fmla="*/ 22 w 47"/>
              <a:gd name="T29" fmla="*/ 14 h 46"/>
              <a:gd name="T30" fmla="*/ 20 w 47"/>
              <a:gd name="T31" fmla="*/ 10 h 46"/>
              <a:gd name="T32" fmla="*/ 19 w 47"/>
              <a:gd name="T33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7" h="46">
                <a:moveTo>
                  <a:pt x="32" y="19"/>
                </a:moveTo>
                <a:cubicBezTo>
                  <a:pt x="38" y="26"/>
                  <a:pt x="38" y="36"/>
                  <a:pt x="32" y="43"/>
                </a:cubicBezTo>
                <a:cubicBezTo>
                  <a:pt x="30" y="44"/>
                  <a:pt x="28" y="45"/>
                  <a:pt x="26" y="46"/>
                </a:cubicBezTo>
                <a:cubicBezTo>
                  <a:pt x="38" y="45"/>
                  <a:pt x="47" y="35"/>
                  <a:pt x="47" y="23"/>
                </a:cubicBezTo>
                <a:cubicBezTo>
                  <a:pt x="47" y="23"/>
                  <a:pt x="47" y="22"/>
                  <a:pt x="46" y="22"/>
                </a:cubicBezTo>
                <a:cubicBezTo>
                  <a:pt x="45" y="23"/>
                  <a:pt x="43" y="23"/>
                  <a:pt x="41" y="23"/>
                </a:cubicBezTo>
                <a:cubicBezTo>
                  <a:pt x="40" y="23"/>
                  <a:pt x="38" y="23"/>
                  <a:pt x="37" y="23"/>
                </a:cubicBezTo>
                <a:cubicBezTo>
                  <a:pt x="35" y="22"/>
                  <a:pt x="34" y="21"/>
                  <a:pt x="33" y="19"/>
                </a:cubicBezTo>
                <a:cubicBezTo>
                  <a:pt x="32" y="19"/>
                  <a:pt x="32" y="19"/>
                  <a:pt x="32" y="19"/>
                </a:cubicBezTo>
                <a:moveTo>
                  <a:pt x="19" y="0"/>
                </a:moveTo>
                <a:cubicBezTo>
                  <a:pt x="10" y="2"/>
                  <a:pt x="2" y="9"/>
                  <a:pt x="0" y="18"/>
                </a:cubicBezTo>
                <a:cubicBezTo>
                  <a:pt x="1" y="18"/>
                  <a:pt x="2" y="18"/>
                  <a:pt x="3" y="18"/>
                </a:cubicBezTo>
                <a:cubicBezTo>
                  <a:pt x="4" y="18"/>
                  <a:pt x="6" y="19"/>
                  <a:pt x="8" y="19"/>
                </a:cubicBezTo>
                <a:cubicBezTo>
                  <a:pt x="11" y="16"/>
                  <a:pt x="15" y="14"/>
                  <a:pt x="20" y="14"/>
                </a:cubicBezTo>
                <a:cubicBezTo>
                  <a:pt x="20" y="14"/>
                  <a:pt x="21" y="14"/>
                  <a:pt x="22" y="14"/>
                </a:cubicBezTo>
                <a:cubicBezTo>
                  <a:pt x="21" y="13"/>
                  <a:pt x="20" y="12"/>
                  <a:pt x="20" y="10"/>
                </a:cubicBezTo>
                <a:cubicBezTo>
                  <a:pt x="18" y="7"/>
                  <a:pt x="18" y="3"/>
                  <a:pt x="19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23" name="Freeform 47"/>
          <p:cNvSpPr>
            <a:spLocks/>
          </p:cNvSpPr>
          <p:nvPr/>
        </p:nvSpPr>
        <p:spPr bwMode="auto">
          <a:xfrm>
            <a:off x="11877826" y="889670"/>
            <a:ext cx="273821" cy="299762"/>
          </a:xfrm>
          <a:custGeom>
            <a:avLst/>
            <a:gdLst>
              <a:gd name="T0" fmla="*/ 27 w 40"/>
              <a:gd name="T1" fmla="*/ 0 h 44"/>
              <a:gd name="T2" fmla="*/ 25 w 40"/>
              <a:gd name="T3" fmla="*/ 3 h 44"/>
              <a:gd name="T4" fmla="*/ 13 w 40"/>
              <a:gd name="T5" fmla="*/ 8 h 44"/>
              <a:gd name="T6" fmla="*/ 2 w 40"/>
              <a:gd name="T7" fmla="*/ 3 h 44"/>
              <a:gd name="T8" fmla="*/ 0 w 40"/>
              <a:gd name="T9" fmla="*/ 5 h 44"/>
              <a:gd name="T10" fmla="*/ 10 w 40"/>
              <a:gd name="T11" fmla="*/ 16 h 44"/>
              <a:gd name="T12" fmla="*/ 10 w 40"/>
              <a:gd name="T13" fmla="*/ 19 h 44"/>
              <a:gd name="T14" fmla="*/ 9 w 40"/>
              <a:gd name="T15" fmla="*/ 31 h 44"/>
              <a:gd name="T16" fmla="*/ 3 w 40"/>
              <a:gd name="T17" fmla="*/ 39 h 44"/>
              <a:gd name="T18" fmla="*/ 17 w 40"/>
              <a:gd name="T19" fmla="*/ 44 h 44"/>
              <a:gd name="T20" fmla="*/ 17 w 40"/>
              <a:gd name="T21" fmla="*/ 44 h 44"/>
              <a:gd name="T22" fmla="*/ 26 w 40"/>
              <a:gd name="T23" fmla="*/ 42 h 44"/>
              <a:gd name="T24" fmla="*/ 26 w 40"/>
              <a:gd name="T25" fmla="*/ 38 h 44"/>
              <a:gd name="T26" fmla="*/ 36 w 40"/>
              <a:gd name="T27" fmla="*/ 31 h 44"/>
              <a:gd name="T28" fmla="*/ 38 w 40"/>
              <a:gd name="T29" fmla="*/ 31 h 44"/>
              <a:gd name="T30" fmla="*/ 40 w 40"/>
              <a:gd name="T31" fmla="*/ 21 h 44"/>
              <a:gd name="T32" fmla="*/ 27 w 40"/>
              <a:gd name="T33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0" h="44">
                <a:moveTo>
                  <a:pt x="27" y="0"/>
                </a:moveTo>
                <a:cubicBezTo>
                  <a:pt x="27" y="1"/>
                  <a:pt x="26" y="2"/>
                  <a:pt x="25" y="3"/>
                </a:cubicBezTo>
                <a:cubicBezTo>
                  <a:pt x="22" y="6"/>
                  <a:pt x="18" y="8"/>
                  <a:pt x="13" y="8"/>
                </a:cubicBezTo>
                <a:cubicBezTo>
                  <a:pt x="9" y="8"/>
                  <a:pt x="5" y="6"/>
                  <a:pt x="2" y="3"/>
                </a:cubicBezTo>
                <a:cubicBezTo>
                  <a:pt x="1" y="4"/>
                  <a:pt x="1" y="4"/>
                  <a:pt x="0" y="5"/>
                </a:cubicBezTo>
                <a:cubicBezTo>
                  <a:pt x="6" y="5"/>
                  <a:pt x="10" y="10"/>
                  <a:pt x="10" y="16"/>
                </a:cubicBezTo>
                <a:cubicBezTo>
                  <a:pt x="10" y="17"/>
                  <a:pt x="10" y="18"/>
                  <a:pt x="10" y="19"/>
                </a:cubicBezTo>
                <a:cubicBezTo>
                  <a:pt x="11" y="23"/>
                  <a:pt x="10" y="27"/>
                  <a:pt x="9" y="31"/>
                </a:cubicBezTo>
                <a:cubicBezTo>
                  <a:pt x="8" y="34"/>
                  <a:pt x="5" y="37"/>
                  <a:pt x="3" y="39"/>
                </a:cubicBezTo>
                <a:cubicBezTo>
                  <a:pt x="7" y="42"/>
                  <a:pt x="12" y="44"/>
                  <a:pt x="17" y="44"/>
                </a:cubicBezTo>
                <a:cubicBezTo>
                  <a:pt x="17" y="44"/>
                  <a:pt x="17" y="44"/>
                  <a:pt x="17" y="44"/>
                </a:cubicBezTo>
                <a:cubicBezTo>
                  <a:pt x="20" y="44"/>
                  <a:pt x="23" y="43"/>
                  <a:pt x="26" y="42"/>
                </a:cubicBezTo>
                <a:cubicBezTo>
                  <a:pt x="25" y="41"/>
                  <a:pt x="26" y="39"/>
                  <a:pt x="26" y="38"/>
                </a:cubicBezTo>
                <a:cubicBezTo>
                  <a:pt x="28" y="33"/>
                  <a:pt x="32" y="31"/>
                  <a:pt x="36" y="31"/>
                </a:cubicBezTo>
                <a:cubicBezTo>
                  <a:pt x="37" y="31"/>
                  <a:pt x="37" y="31"/>
                  <a:pt x="38" y="31"/>
                </a:cubicBezTo>
                <a:cubicBezTo>
                  <a:pt x="39" y="28"/>
                  <a:pt x="40" y="24"/>
                  <a:pt x="40" y="21"/>
                </a:cubicBezTo>
                <a:cubicBezTo>
                  <a:pt x="40" y="12"/>
                  <a:pt x="35" y="4"/>
                  <a:pt x="27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24" name="Freeform 48"/>
          <p:cNvSpPr>
            <a:spLocks noEditPoints="1"/>
          </p:cNvSpPr>
          <p:nvPr/>
        </p:nvSpPr>
        <p:spPr bwMode="auto">
          <a:xfrm>
            <a:off x="11263891" y="953081"/>
            <a:ext cx="314174" cy="236351"/>
          </a:xfrm>
          <a:custGeom>
            <a:avLst/>
            <a:gdLst>
              <a:gd name="T0" fmla="*/ 44 w 46"/>
              <a:gd name="T1" fmla="*/ 3 h 35"/>
              <a:gd name="T2" fmla="*/ 45 w 46"/>
              <a:gd name="T3" fmla="*/ 7 h 35"/>
              <a:gd name="T4" fmla="*/ 33 w 46"/>
              <a:gd name="T5" fmla="*/ 20 h 35"/>
              <a:gd name="T6" fmla="*/ 28 w 46"/>
              <a:gd name="T7" fmla="*/ 19 h 35"/>
              <a:gd name="T8" fmla="*/ 23 w 46"/>
              <a:gd name="T9" fmla="*/ 32 h 35"/>
              <a:gd name="T10" fmla="*/ 26 w 46"/>
              <a:gd name="T11" fmla="*/ 35 h 35"/>
              <a:gd name="T12" fmla="*/ 37 w 46"/>
              <a:gd name="T13" fmla="*/ 30 h 35"/>
              <a:gd name="T14" fmla="*/ 42 w 46"/>
              <a:gd name="T15" fmla="*/ 17 h 35"/>
              <a:gd name="T16" fmla="*/ 46 w 46"/>
              <a:gd name="T17" fmla="*/ 15 h 35"/>
              <a:gd name="T18" fmla="*/ 46 w 46"/>
              <a:gd name="T19" fmla="*/ 12 h 35"/>
              <a:gd name="T20" fmla="*/ 44 w 46"/>
              <a:gd name="T21" fmla="*/ 3 h 35"/>
              <a:gd name="T22" fmla="*/ 22 w 46"/>
              <a:gd name="T23" fmla="*/ 2 h 35"/>
              <a:gd name="T24" fmla="*/ 11 w 46"/>
              <a:gd name="T25" fmla="*/ 5 h 35"/>
              <a:gd name="T26" fmla="*/ 3 w 46"/>
              <a:gd name="T27" fmla="*/ 4 h 35"/>
              <a:gd name="T28" fmla="*/ 1 w 46"/>
              <a:gd name="T29" fmla="*/ 3 h 35"/>
              <a:gd name="T30" fmla="*/ 0 w 46"/>
              <a:gd name="T31" fmla="*/ 11 h 35"/>
              <a:gd name="T32" fmla="*/ 0 w 46"/>
              <a:gd name="T33" fmla="*/ 14 h 35"/>
              <a:gd name="T34" fmla="*/ 8 w 46"/>
              <a:gd name="T35" fmla="*/ 7 h 35"/>
              <a:gd name="T36" fmla="*/ 13 w 46"/>
              <a:gd name="T37" fmla="*/ 6 h 35"/>
              <a:gd name="T38" fmla="*/ 21 w 46"/>
              <a:gd name="T39" fmla="*/ 8 h 35"/>
              <a:gd name="T40" fmla="*/ 21 w 46"/>
              <a:gd name="T41" fmla="*/ 7 h 35"/>
              <a:gd name="T42" fmla="*/ 22 w 46"/>
              <a:gd name="T43" fmla="*/ 2 h 35"/>
              <a:gd name="T44" fmla="*/ 43 w 46"/>
              <a:gd name="T45" fmla="*/ 0 h 35"/>
              <a:gd name="T46" fmla="*/ 43 w 46"/>
              <a:gd name="T47" fmla="*/ 0 h 35"/>
              <a:gd name="T48" fmla="*/ 44 w 46"/>
              <a:gd name="T49" fmla="*/ 2 h 35"/>
              <a:gd name="T50" fmla="*/ 43 w 46"/>
              <a:gd name="T51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6" h="35">
                <a:moveTo>
                  <a:pt x="44" y="3"/>
                </a:moveTo>
                <a:cubicBezTo>
                  <a:pt x="45" y="4"/>
                  <a:pt x="45" y="6"/>
                  <a:pt x="45" y="7"/>
                </a:cubicBezTo>
                <a:cubicBezTo>
                  <a:pt x="45" y="14"/>
                  <a:pt x="40" y="20"/>
                  <a:pt x="33" y="20"/>
                </a:cubicBezTo>
                <a:cubicBezTo>
                  <a:pt x="31" y="20"/>
                  <a:pt x="29" y="19"/>
                  <a:pt x="28" y="19"/>
                </a:cubicBezTo>
                <a:cubicBezTo>
                  <a:pt x="29" y="23"/>
                  <a:pt x="27" y="28"/>
                  <a:pt x="23" y="32"/>
                </a:cubicBezTo>
                <a:cubicBezTo>
                  <a:pt x="24" y="32"/>
                  <a:pt x="25" y="33"/>
                  <a:pt x="26" y="35"/>
                </a:cubicBezTo>
                <a:cubicBezTo>
                  <a:pt x="30" y="34"/>
                  <a:pt x="34" y="32"/>
                  <a:pt x="37" y="30"/>
                </a:cubicBezTo>
                <a:cubicBezTo>
                  <a:pt x="37" y="25"/>
                  <a:pt x="39" y="21"/>
                  <a:pt x="42" y="17"/>
                </a:cubicBezTo>
                <a:cubicBezTo>
                  <a:pt x="43" y="16"/>
                  <a:pt x="45" y="16"/>
                  <a:pt x="46" y="15"/>
                </a:cubicBezTo>
                <a:cubicBezTo>
                  <a:pt x="46" y="14"/>
                  <a:pt x="46" y="13"/>
                  <a:pt x="46" y="12"/>
                </a:cubicBezTo>
                <a:cubicBezTo>
                  <a:pt x="46" y="9"/>
                  <a:pt x="45" y="6"/>
                  <a:pt x="44" y="3"/>
                </a:cubicBezTo>
                <a:moveTo>
                  <a:pt x="22" y="2"/>
                </a:moveTo>
                <a:cubicBezTo>
                  <a:pt x="19" y="4"/>
                  <a:pt x="15" y="5"/>
                  <a:pt x="11" y="5"/>
                </a:cubicBezTo>
                <a:cubicBezTo>
                  <a:pt x="8" y="5"/>
                  <a:pt x="6" y="5"/>
                  <a:pt x="3" y="4"/>
                </a:cubicBezTo>
                <a:cubicBezTo>
                  <a:pt x="3" y="4"/>
                  <a:pt x="2" y="3"/>
                  <a:pt x="1" y="3"/>
                </a:cubicBezTo>
                <a:cubicBezTo>
                  <a:pt x="0" y="6"/>
                  <a:pt x="0" y="8"/>
                  <a:pt x="0" y="11"/>
                </a:cubicBezTo>
                <a:cubicBezTo>
                  <a:pt x="0" y="12"/>
                  <a:pt x="0" y="13"/>
                  <a:pt x="0" y="14"/>
                </a:cubicBezTo>
                <a:cubicBezTo>
                  <a:pt x="1" y="11"/>
                  <a:pt x="4" y="8"/>
                  <a:pt x="8" y="7"/>
                </a:cubicBezTo>
                <a:cubicBezTo>
                  <a:pt x="9" y="6"/>
                  <a:pt x="11" y="6"/>
                  <a:pt x="13" y="6"/>
                </a:cubicBezTo>
                <a:cubicBezTo>
                  <a:pt x="16" y="6"/>
                  <a:pt x="19" y="6"/>
                  <a:pt x="21" y="8"/>
                </a:cubicBezTo>
                <a:cubicBezTo>
                  <a:pt x="21" y="8"/>
                  <a:pt x="21" y="8"/>
                  <a:pt x="21" y="7"/>
                </a:cubicBezTo>
                <a:cubicBezTo>
                  <a:pt x="21" y="5"/>
                  <a:pt x="21" y="3"/>
                  <a:pt x="22" y="2"/>
                </a:cubicBezTo>
                <a:moveTo>
                  <a:pt x="43" y="0"/>
                </a:moveTo>
                <a:cubicBezTo>
                  <a:pt x="43" y="0"/>
                  <a:pt x="43" y="0"/>
                  <a:pt x="43" y="0"/>
                </a:cubicBezTo>
                <a:cubicBezTo>
                  <a:pt x="43" y="1"/>
                  <a:pt x="44" y="1"/>
                  <a:pt x="44" y="2"/>
                </a:cubicBezTo>
                <a:cubicBezTo>
                  <a:pt x="44" y="1"/>
                  <a:pt x="43" y="1"/>
                  <a:pt x="43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25" name="Freeform 49"/>
          <p:cNvSpPr>
            <a:spLocks noEditPoints="1"/>
          </p:cNvSpPr>
          <p:nvPr/>
        </p:nvSpPr>
        <p:spPr bwMode="auto">
          <a:xfrm>
            <a:off x="11906650" y="6028858"/>
            <a:ext cx="224821" cy="285350"/>
          </a:xfrm>
          <a:custGeom>
            <a:avLst/>
            <a:gdLst>
              <a:gd name="T0" fmla="*/ 17 w 33"/>
              <a:gd name="T1" fmla="*/ 26 h 42"/>
              <a:gd name="T2" fmla="*/ 5 w 33"/>
              <a:gd name="T3" fmla="*/ 30 h 42"/>
              <a:gd name="T4" fmla="*/ 0 w 33"/>
              <a:gd name="T5" fmla="*/ 39 h 42"/>
              <a:gd name="T6" fmla="*/ 13 w 33"/>
              <a:gd name="T7" fmla="*/ 42 h 42"/>
              <a:gd name="T8" fmla="*/ 13 w 33"/>
              <a:gd name="T9" fmla="*/ 42 h 42"/>
              <a:gd name="T10" fmla="*/ 30 w 33"/>
              <a:gd name="T11" fmla="*/ 35 h 42"/>
              <a:gd name="T12" fmla="*/ 30 w 33"/>
              <a:gd name="T13" fmla="*/ 35 h 42"/>
              <a:gd name="T14" fmla="*/ 17 w 33"/>
              <a:gd name="T15" fmla="*/ 27 h 42"/>
              <a:gd name="T16" fmla="*/ 17 w 33"/>
              <a:gd name="T17" fmla="*/ 26 h 42"/>
              <a:gd name="T18" fmla="*/ 26 w 33"/>
              <a:gd name="T19" fmla="*/ 0 h 42"/>
              <a:gd name="T20" fmla="*/ 25 w 33"/>
              <a:gd name="T21" fmla="*/ 8 h 42"/>
              <a:gd name="T22" fmla="*/ 30 w 33"/>
              <a:gd name="T23" fmla="*/ 8 h 42"/>
              <a:gd name="T24" fmla="*/ 33 w 33"/>
              <a:gd name="T25" fmla="*/ 8 h 42"/>
              <a:gd name="T26" fmla="*/ 26 w 33"/>
              <a:gd name="T2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3" h="42">
                <a:moveTo>
                  <a:pt x="17" y="26"/>
                </a:moveTo>
                <a:cubicBezTo>
                  <a:pt x="14" y="28"/>
                  <a:pt x="9" y="30"/>
                  <a:pt x="5" y="30"/>
                </a:cubicBezTo>
                <a:cubicBezTo>
                  <a:pt x="5" y="34"/>
                  <a:pt x="3" y="37"/>
                  <a:pt x="0" y="39"/>
                </a:cubicBezTo>
                <a:cubicBezTo>
                  <a:pt x="4" y="41"/>
                  <a:pt x="8" y="42"/>
                  <a:pt x="13" y="42"/>
                </a:cubicBezTo>
                <a:cubicBezTo>
                  <a:pt x="13" y="42"/>
                  <a:pt x="13" y="42"/>
                  <a:pt x="13" y="42"/>
                </a:cubicBezTo>
                <a:cubicBezTo>
                  <a:pt x="20" y="42"/>
                  <a:pt x="26" y="39"/>
                  <a:pt x="30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25" y="35"/>
                  <a:pt x="19" y="32"/>
                  <a:pt x="17" y="27"/>
                </a:cubicBezTo>
                <a:cubicBezTo>
                  <a:pt x="17" y="26"/>
                  <a:pt x="17" y="26"/>
                  <a:pt x="17" y="26"/>
                </a:cubicBezTo>
                <a:moveTo>
                  <a:pt x="26" y="0"/>
                </a:moveTo>
                <a:cubicBezTo>
                  <a:pt x="26" y="3"/>
                  <a:pt x="26" y="6"/>
                  <a:pt x="25" y="8"/>
                </a:cubicBezTo>
                <a:cubicBezTo>
                  <a:pt x="27" y="8"/>
                  <a:pt x="28" y="8"/>
                  <a:pt x="30" y="8"/>
                </a:cubicBezTo>
                <a:cubicBezTo>
                  <a:pt x="31" y="8"/>
                  <a:pt x="32" y="8"/>
                  <a:pt x="33" y="8"/>
                </a:cubicBezTo>
                <a:cubicBezTo>
                  <a:pt x="31" y="5"/>
                  <a:pt x="29" y="2"/>
                  <a:pt x="26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26" name="Freeform 50"/>
          <p:cNvSpPr>
            <a:spLocks noEditPoints="1"/>
          </p:cNvSpPr>
          <p:nvPr/>
        </p:nvSpPr>
        <p:spPr bwMode="auto">
          <a:xfrm>
            <a:off x="8986853" y="3155178"/>
            <a:ext cx="244998" cy="308409"/>
          </a:xfrm>
          <a:custGeom>
            <a:avLst/>
            <a:gdLst>
              <a:gd name="T0" fmla="*/ 3 w 36"/>
              <a:gd name="T1" fmla="*/ 10 h 45"/>
              <a:gd name="T2" fmla="*/ 0 w 36"/>
              <a:gd name="T3" fmla="*/ 22 h 45"/>
              <a:gd name="T4" fmla="*/ 23 w 36"/>
              <a:gd name="T5" fmla="*/ 45 h 45"/>
              <a:gd name="T6" fmla="*/ 23 w 36"/>
              <a:gd name="T7" fmla="*/ 45 h 45"/>
              <a:gd name="T8" fmla="*/ 36 w 36"/>
              <a:gd name="T9" fmla="*/ 42 h 45"/>
              <a:gd name="T10" fmla="*/ 33 w 36"/>
              <a:gd name="T11" fmla="*/ 42 h 45"/>
              <a:gd name="T12" fmla="*/ 31 w 36"/>
              <a:gd name="T13" fmla="*/ 42 h 45"/>
              <a:gd name="T14" fmla="*/ 29 w 36"/>
              <a:gd name="T15" fmla="*/ 43 h 45"/>
              <a:gd name="T16" fmla="*/ 23 w 36"/>
              <a:gd name="T17" fmla="*/ 44 h 45"/>
              <a:gd name="T18" fmla="*/ 10 w 36"/>
              <a:gd name="T19" fmla="*/ 35 h 45"/>
              <a:gd name="T20" fmla="*/ 13 w 36"/>
              <a:gd name="T21" fmla="*/ 20 h 45"/>
              <a:gd name="T22" fmla="*/ 14 w 36"/>
              <a:gd name="T23" fmla="*/ 14 h 45"/>
              <a:gd name="T24" fmla="*/ 14 w 36"/>
              <a:gd name="T25" fmla="*/ 14 h 45"/>
              <a:gd name="T26" fmla="*/ 9 w 36"/>
              <a:gd name="T27" fmla="*/ 10 h 45"/>
              <a:gd name="T28" fmla="*/ 7 w 36"/>
              <a:gd name="T29" fmla="*/ 11 h 45"/>
              <a:gd name="T30" fmla="*/ 3 w 36"/>
              <a:gd name="T31" fmla="*/ 10 h 45"/>
              <a:gd name="T32" fmla="*/ 23 w 36"/>
              <a:gd name="T33" fmla="*/ 0 h 45"/>
              <a:gd name="T34" fmla="*/ 25 w 36"/>
              <a:gd name="T35" fmla="*/ 3 h 45"/>
              <a:gd name="T36" fmla="*/ 32 w 36"/>
              <a:gd name="T37" fmla="*/ 2 h 45"/>
              <a:gd name="T38" fmla="*/ 23 w 36"/>
              <a:gd name="T39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6" h="45">
                <a:moveTo>
                  <a:pt x="3" y="10"/>
                </a:moveTo>
                <a:cubicBezTo>
                  <a:pt x="1" y="14"/>
                  <a:pt x="0" y="18"/>
                  <a:pt x="0" y="22"/>
                </a:cubicBezTo>
                <a:cubicBezTo>
                  <a:pt x="0" y="35"/>
                  <a:pt x="10" y="45"/>
                  <a:pt x="23" y="45"/>
                </a:cubicBezTo>
                <a:cubicBezTo>
                  <a:pt x="23" y="45"/>
                  <a:pt x="23" y="45"/>
                  <a:pt x="23" y="45"/>
                </a:cubicBezTo>
                <a:cubicBezTo>
                  <a:pt x="28" y="45"/>
                  <a:pt x="32" y="44"/>
                  <a:pt x="36" y="42"/>
                </a:cubicBezTo>
                <a:cubicBezTo>
                  <a:pt x="35" y="42"/>
                  <a:pt x="34" y="42"/>
                  <a:pt x="33" y="42"/>
                </a:cubicBezTo>
                <a:cubicBezTo>
                  <a:pt x="32" y="42"/>
                  <a:pt x="31" y="42"/>
                  <a:pt x="31" y="42"/>
                </a:cubicBezTo>
                <a:cubicBezTo>
                  <a:pt x="30" y="42"/>
                  <a:pt x="30" y="42"/>
                  <a:pt x="29" y="43"/>
                </a:cubicBezTo>
                <a:cubicBezTo>
                  <a:pt x="27" y="43"/>
                  <a:pt x="25" y="44"/>
                  <a:pt x="23" y="44"/>
                </a:cubicBezTo>
                <a:cubicBezTo>
                  <a:pt x="18" y="44"/>
                  <a:pt x="13" y="41"/>
                  <a:pt x="10" y="35"/>
                </a:cubicBezTo>
                <a:cubicBezTo>
                  <a:pt x="8" y="30"/>
                  <a:pt x="9" y="24"/>
                  <a:pt x="13" y="20"/>
                </a:cubicBezTo>
                <a:cubicBezTo>
                  <a:pt x="13" y="18"/>
                  <a:pt x="14" y="16"/>
                  <a:pt x="14" y="14"/>
                </a:cubicBezTo>
                <a:cubicBezTo>
                  <a:pt x="14" y="14"/>
                  <a:pt x="14" y="14"/>
                  <a:pt x="14" y="14"/>
                </a:cubicBezTo>
                <a:cubicBezTo>
                  <a:pt x="12" y="13"/>
                  <a:pt x="10" y="12"/>
                  <a:pt x="9" y="10"/>
                </a:cubicBezTo>
                <a:cubicBezTo>
                  <a:pt x="9" y="11"/>
                  <a:pt x="8" y="11"/>
                  <a:pt x="7" y="11"/>
                </a:cubicBezTo>
                <a:cubicBezTo>
                  <a:pt x="6" y="11"/>
                  <a:pt x="5" y="11"/>
                  <a:pt x="3" y="10"/>
                </a:cubicBezTo>
                <a:moveTo>
                  <a:pt x="23" y="0"/>
                </a:moveTo>
                <a:cubicBezTo>
                  <a:pt x="24" y="1"/>
                  <a:pt x="25" y="2"/>
                  <a:pt x="25" y="3"/>
                </a:cubicBezTo>
                <a:cubicBezTo>
                  <a:pt x="28" y="2"/>
                  <a:pt x="30" y="2"/>
                  <a:pt x="32" y="2"/>
                </a:cubicBezTo>
                <a:cubicBezTo>
                  <a:pt x="30" y="0"/>
                  <a:pt x="26" y="0"/>
                  <a:pt x="23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27" name="Freeform 51"/>
          <p:cNvSpPr>
            <a:spLocks/>
          </p:cNvSpPr>
          <p:nvPr/>
        </p:nvSpPr>
        <p:spPr bwMode="auto">
          <a:xfrm>
            <a:off x="11263891" y="6034623"/>
            <a:ext cx="314174" cy="279586"/>
          </a:xfrm>
          <a:custGeom>
            <a:avLst/>
            <a:gdLst>
              <a:gd name="T0" fmla="*/ 35 w 46"/>
              <a:gd name="T1" fmla="*/ 0 h 41"/>
              <a:gd name="T2" fmla="*/ 29 w 46"/>
              <a:gd name="T3" fmla="*/ 1 h 41"/>
              <a:gd name="T4" fmla="*/ 24 w 46"/>
              <a:gd name="T5" fmla="*/ 0 h 41"/>
              <a:gd name="T6" fmla="*/ 19 w 46"/>
              <a:gd name="T7" fmla="*/ 14 h 41"/>
              <a:gd name="T8" fmla="*/ 8 w 46"/>
              <a:gd name="T9" fmla="*/ 19 h 41"/>
              <a:gd name="T10" fmla="*/ 0 w 46"/>
              <a:gd name="T11" fmla="*/ 17 h 41"/>
              <a:gd name="T12" fmla="*/ 0 w 46"/>
              <a:gd name="T13" fmla="*/ 18 h 41"/>
              <a:gd name="T14" fmla="*/ 4 w 46"/>
              <a:gd name="T15" fmla="*/ 32 h 41"/>
              <a:gd name="T16" fmla="*/ 8 w 46"/>
              <a:gd name="T17" fmla="*/ 33 h 41"/>
              <a:gd name="T18" fmla="*/ 16 w 46"/>
              <a:gd name="T19" fmla="*/ 40 h 41"/>
              <a:gd name="T20" fmla="*/ 20 w 46"/>
              <a:gd name="T21" fmla="*/ 41 h 41"/>
              <a:gd name="T22" fmla="*/ 25 w 46"/>
              <a:gd name="T23" fmla="*/ 39 h 41"/>
              <a:gd name="T24" fmla="*/ 28 w 46"/>
              <a:gd name="T25" fmla="*/ 39 h 41"/>
              <a:gd name="T26" fmla="*/ 30 w 46"/>
              <a:gd name="T27" fmla="*/ 40 h 41"/>
              <a:gd name="T28" fmla="*/ 31 w 46"/>
              <a:gd name="T29" fmla="*/ 40 h 41"/>
              <a:gd name="T30" fmla="*/ 22 w 46"/>
              <a:gd name="T31" fmla="*/ 29 h 41"/>
              <a:gd name="T32" fmla="*/ 33 w 46"/>
              <a:gd name="T33" fmla="*/ 18 h 41"/>
              <a:gd name="T34" fmla="*/ 33 w 46"/>
              <a:gd name="T35" fmla="*/ 18 h 41"/>
              <a:gd name="T36" fmla="*/ 44 w 46"/>
              <a:gd name="T37" fmla="*/ 28 h 41"/>
              <a:gd name="T38" fmla="*/ 46 w 46"/>
              <a:gd name="T39" fmla="*/ 18 h 41"/>
              <a:gd name="T40" fmla="*/ 44 w 46"/>
              <a:gd name="T41" fmla="*/ 9 h 41"/>
              <a:gd name="T42" fmla="*/ 41 w 46"/>
              <a:gd name="T43" fmla="*/ 9 h 41"/>
              <a:gd name="T44" fmla="*/ 35 w 46"/>
              <a:gd name="T45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6" h="41">
                <a:moveTo>
                  <a:pt x="35" y="0"/>
                </a:moveTo>
                <a:cubicBezTo>
                  <a:pt x="33" y="1"/>
                  <a:pt x="31" y="1"/>
                  <a:pt x="29" y="1"/>
                </a:cubicBezTo>
                <a:cubicBezTo>
                  <a:pt x="28" y="1"/>
                  <a:pt x="26" y="1"/>
                  <a:pt x="24" y="0"/>
                </a:cubicBezTo>
                <a:cubicBezTo>
                  <a:pt x="25" y="5"/>
                  <a:pt x="23" y="10"/>
                  <a:pt x="19" y="14"/>
                </a:cubicBezTo>
                <a:cubicBezTo>
                  <a:pt x="16" y="17"/>
                  <a:pt x="12" y="19"/>
                  <a:pt x="8" y="19"/>
                </a:cubicBezTo>
                <a:cubicBezTo>
                  <a:pt x="5" y="19"/>
                  <a:pt x="2" y="18"/>
                  <a:pt x="0" y="17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23"/>
                  <a:pt x="2" y="28"/>
                  <a:pt x="4" y="32"/>
                </a:cubicBezTo>
                <a:cubicBezTo>
                  <a:pt x="6" y="32"/>
                  <a:pt x="7" y="32"/>
                  <a:pt x="8" y="33"/>
                </a:cubicBezTo>
                <a:cubicBezTo>
                  <a:pt x="12" y="34"/>
                  <a:pt x="14" y="37"/>
                  <a:pt x="16" y="40"/>
                </a:cubicBezTo>
                <a:cubicBezTo>
                  <a:pt x="18" y="41"/>
                  <a:pt x="19" y="41"/>
                  <a:pt x="20" y="41"/>
                </a:cubicBezTo>
                <a:cubicBezTo>
                  <a:pt x="21" y="40"/>
                  <a:pt x="23" y="39"/>
                  <a:pt x="25" y="39"/>
                </a:cubicBezTo>
                <a:cubicBezTo>
                  <a:pt x="26" y="39"/>
                  <a:pt x="27" y="39"/>
                  <a:pt x="28" y="39"/>
                </a:cubicBezTo>
                <a:cubicBezTo>
                  <a:pt x="29" y="40"/>
                  <a:pt x="29" y="40"/>
                  <a:pt x="30" y="40"/>
                </a:cubicBezTo>
                <a:cubicBezTo>
                  <a:pt x="30" y="40"/>
                  <a:pt x="31" y="40"/>
                  <a:pt x="31" y="40"/>
                </a:cubicBezTo>
                <a:cubicBezTo>
                  <a:pt x="26" y="39"/>
                  <a:pt x="22" y="34"/>
                  <a:pt x="22" y="29"/>
                </a:cubicBezTo>
                <a:cubicBezTo>
                  <a:pt x="22" y="23"/>
                  <a:pt x="27" y="18"/>
                  <a:pt x="33" y="18"/>
                </a:cubicBezTo>
                <a:cubicBezTo>
                  <a:pt x="33" y="18"/>
                  <a:pt x="33" y="18"/>
                  <a:pt x="33" y="18"/>
                </a:cubicBezTo>
                <a:cubicBezTo>
                  <a:pt x="39" y="18"/>
                  <a:pt x="43" y="23"/>
                  <a:pt x="44" y="28"/>
                </a:cubicBezTo>
                <a:cubicBezTo>
                  <a:pt x="45" y="25"/>
                  <a:pt x="46" y="22"/>
                  <a:pt x="46" y="18"/>
                </a:cubicBezTo>
                <a:cubicBezTo>
                  <a:pt x="46" y="15"/>
                  <a:pt x="45" y="12"/>
                  <a:pt x="44" y="9"/>
                </a:cubicBezTo>
                <a:cubicBezTo>
                  <a:pt x="43" y="9"/>
                  <a:pt x="42" y="9"/>
                  <a:pt x="41" y="9"/>
                </a:cubicBezTo>
                <a:cubicBezTo>
                  <a:pt x="37" y="7"/>
                  <a:pt x="35" y="4"/>
                  <a:pt x="35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28" name="Freeform 52"/>
          <p:cNvSpPr>
            <a:spLocks/>
          </p:cNvSpPr>
          <p:nvPr/>
        </p:nvSpPr>
        <p:spPr bwMode="auto">
          <a:xfrm>
            <a:off x="10788307" y="883905"/>
            <a:ext cx="216174" cy="299762"/>
          </a:xfrm>
          <a:custGeom>
            <a:avLst/>
            <a:gdLst>
              <a:gd name="T0" fmla="*/ 17 w 32"/>
              <a:gd name="T1" fmla="*/ 0 h 44"/>
              <a:gd name="T2" fmla="*/ 9 w 32"/>
              <a:gd name="T3" fmla="*/ 10 h 44"/>
              <a:gd name="T4" fmla="*/ 4 w 32"/>
              <a:gd name="T5" fmla="*/ 11 h 44"/>
              <a:gd name="T6" fmla="*/ 4 w 32"/>
              <a:gd name="T7" fmla="*/ 13 h 44"/>
              <a:gd name="T8" fmla="*/ 5 w 32"/>
              <a:gd name="T9" fmla="*/ 18 h 44"/>
              <a:gd name="T10" fmla="*/ 0 w 32"/>
              <a:gd name="T11" fmla="*/ 27 h 44"/>
              <a:gd name="T12" fmla="*/ 1 w 32"/>
              <a:gd name="T13" fmla="*/ 43 h 44"/>
              <a:gd name="T14" fmla="*/ 10 w 32"/>
              <a:gd name="T15" fmla="*/ 44 h 44"/>
              <a:gd name="T16" fmla="*/ 10 w 32"/>
              <a:gd name="T17" fmla="*/ 44 h 44"/>
              <a:gd name="T18" fmla="*/ 13 w 32"/>
              <a:gd name="T19" fmla="*/ 44 h 44"/>
              <a:gd name="T20" fmla="*/ 17 w 32"/>
              <a:gd name="T21" fmla="*/ 28 h 44"/>
              <a:gd name="T22" fmla="*/ 30 w 32"/>
              <a:gd name="T23" fmla="*/ 23 h 44"/>
              <a:gd name="T24" fmla="*/ 32 w 32"/>
              <a:gd name="T25" fmla="*/ 23 h 44"/>
              <a:gd name="T26" fmla="*/ 32 w 32"/>
              <a:gd name="T27" fmla="*/ 21 h 44"/>
              <a:gd name="T28" fmla="*/ 17 w 32"/>
              <a:gd name="T29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2" h="44">
                <a:moveTo>
                  <a:pt x="17" y="0"/>
                </a:moveTo>
                <a:cubicBezTo>
                  <a:pt x="16" y="4"/>
                  <a:pt x="14" y="8"/>
                  <a:pt x="9" y="10"/>
                </a:cubicBezTo>
                <a:cubicBezTo>
                  <a:pt x="8" y="11"/>
                  <a:pt x="6" y="11"/>
                  <a:pt x="4" y="11"/>
                </a:cubicBezTo>
                <a:cubicBezTo>
                  <a:pt x="4" y="12"/>
                  <a:pt x="4" y="13"/>
                  <a:pt x="4" y="13"/>
                </a:cubicBezTo>
                <a:cubicBezTo>
                  <a:pt x="5" y="15"/>
                  <a:pt x="5" y="16"/>
                  <a:pt x="5" y="18"/>
                </a:cubicBezTo>
                <a:cubicBezTo>
                  <a:pt x="5" y="22"/>
                  <a:pt x="3" y="25"/>
                  <a:pt x="0" y="27"/>
                </a:cubicBezTo>
                <a:cubicBezTo>
                  <a:pt x="2" y="32"/>
                  <a:pt x="3" y="37"/>
                  <a:pt x="1" y="43"/>
                </a:cubicBezTo>
                <a:cubicBezTo>
                  <a:pt x="4" y="44"/>
                  <a:pt x="6" y="44"/>
                  <a:pt x="10" y="44"/>
                </a:cubicBezTo>
                <a:cubicBezTo>
                  <a:pt x="10" y="44"/>
                  <a:pt x="10" y="44"/>
                  <a:pt x="10" y="44"/>
                </a:cubicBezTo>
                <a:cubicBezTo>
                  <a:pt x="11" y="44"/>
                  <a:pt x="12" y="44"/>
                  <a:pt x="13" y="44"/>
                </a:cubicBezTo>
                <a:cubicBezTo>
                  <a:pt x="11" y="38"/>
                  <a:pt x="13" y="32"/>
                  <a:pt x="17" y="28"/>
                </a:cubicBezTo>
                <a:cubicBezTo>
                  <a:pt x="21" y="24"/>
                  <a:pt x="25" y="23"/>
                  <a:pt x="30" y="23"/>
                </a:cubicBezTo>
                <a:cubicBezTo>
                  <a:pt x="31" y="23"/>
                  <a:pt x="31" y="23"/>
                  <a:pt x="32" y="23"/>
                </a:cubicBezTo>
                <a:cubicBezTo>
                  <a:pt x="32" y="22"/>
                  <a:pt x="32" y="22"/>
                  <a:pt x="32" y="21"/>
                </a:cubicBezTo>
                <a:cubicBezTo>
                  <a:pt x="32" y="12"/>
                  <a:pt x="26" y="3"/>
                  <a:pt x="17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29" name="Freeform 53"/>
          <p:cNvSpPr>
            <a:spLocks/>
          </p:cNvSpPr>
          <p:nvPr/>
        </p:nvSpPr>
        <p:spPr bwMode="auto">
          <a:xfrm>
            <a:off x="9001265" y="3728761"/>
            <a:ext cx="299762" cy="308409"/>
          </a:xfrm>
          <a:custGeom>
            <a:avLst/>
            <a:gdLst>
              <a:gd name="T0" fmla="*/ 21 w 44"/>
              <a:gd name="T1" fmla="*/ 0 h 45"/>
              <a:gd name="T2" fmla="*/ 20 w 44"/>
              <a:gd name="T3" fmla="*/ 0 h 45"/>
              <a:gd name="T4" fmla="*/ 20 w 44"/>
              <a:gd name="T5" fmla="*/ 15 h 45"/>
              <a:gd name="T6" fmla="*/ 2 w 44"/>
              <a:gd name="T7" fmla="*/ 26 h 45"/>
              <a:gd name="T8" fmla="*/ 2 w 44"/>
              <a:gd name="T9" fmla="*/ 26 h 45"/>
              <a:gd name="T10" fmla="*/ 0 w 44"/>
              <a:gd name="T11" fmla="*/ 31 h 45"/>
              <a:gd name="T12" fmla="*/ 21 w 44"/>
              <a:gd name="T13" fmla="*/ 45 h 45"/>
              <a:gd name="T14" fmla="*/ 21 w 44"/>
              <a:gd name="T15" fmla="*/ 45 h 45"/>
              <a:gd name="T16" fmla="*/ 26 w 44"/>
              <a:gd name="T17" fmla="*/ 45 h 45"/>
              <a:gd name="T18" fmla="*/ 25 w 44"/>
              <a:gd name="T19" fmla="*/ 41 h 45"/>
              <a:gd name="T20" fmla="*/ 23 w 44"/>
              <a:gd name="T21" fmla="*/ 41 h 45"/>
              <a:gd name="T22" fmla="*/ 20 w 44"/>
              <a:gd name="T23" fmla="*/ 40 h 45"/>
              <a:gd name="T24" fmla="*/ 15 w 44"/>
              <a:gd name="T25" fmla="*/ 29 h 45"/>
              <a:gd name="T26" fmla="*/ 23 w 44"/>
              <a:gd name="T27" fmla="*/ 23 h 45"/>
              <a:gd name="T28" fmla="*/ 26 w 44"/>
              <a:gd name="T29" fmla="*/ 24 h 45"/>
              <a:gd name="T30" fmla="*/ 31 w 44"/>
              <a:gd name="T31" fmla="*/ 28 h 45"/>
              <a:gd name="T32" fmla="*/ 36 w 44"/>
              <a:gd name="T33" fmla="*/ 27 h 45"/>
              <a:gd name="T34" fmla="*/ 37 w 44"/>
              <a:gd name="T35" fmla="*/ 27 h 45"/>
              <a:gd name="T36" fmla="*/ 43 w 44"/>
              <a:gd name="T37" fmla="*/ 28 h 45"/>
              <a:gd name="T38" fmla="*/ 44 w 44"/>
              <a:gd name="T39" fmla="*/ 22 h 45"/>
              <a:gd name="T40" fmla="*/ 43 w 44"/>
              <a:gd name="T41" fmla="*/ 16 h 45"/>
              <a:gd name="T42" fmla="*/ 31 w 44"/>
              <a:gd name="T43" fmla="*/ 7 h 45"/>
              <a:gd name="T44" fmla="*/ 30 w 44"/>
              <a:gd name="T45" fmla="*/ 1 h 45"/>
              <a:gd name="T46" fmla="*/ 21 w 44"/>
              <a:gd name="T47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4" h="45">
                <a:moveTo>
                  <a:pt x="21" y="0"/>
                </a:moveTo>
                <a:cubicBezTo>
                  <a:pt x="21" y="0"/>
                  <a:pt x="21" y="0"/>
                  <a:pt x="20" y="0"/>
                </a:cubicBezTo>
                <a:cubicBezTo>
                  <a:pt x="22" y="4"/>
                  <a:pt x="22" y="10"/>
                  <a:pt x="20" y="15"/>
                </a:cubicBezTo>
                <a:cubicBezTo>
                  <a:pt x="17" y="22"/>
                  <a:pt x="10" y="26"/>
                  <a:pt x="2" y="26"/>
                </a:cubicBezTo>
                <a:cubicBezTo>
                  <a:pt x="2" y="26"/>
                  <a:pt x="2" y="26"/>
                  <a:pt x="2" y="26"/>
                </a:cubicBezTo>
                <a:cubicBezTo>
                  <a:pt x="1" y="28"/>
                  <a:pt x="1" y="30"/>
                  <a:pt x="0" y="31"/>
                </a:cubicBezTo>
                <a:cubicBezTo>
                  <a:pt x="3" y="40"/>
                  <a:pt x="12" y="45"/>
                  <a:pt x="21" y="45"/>
                </a:cubicBezTo>
                <a:cubicBezTo>
                  <a:pt x="21" y="45"/>
                  <a:pt x="21" y="45"/>
                  <a:pt x="21" y="45"/>
                </a:cubicBezTo>
                <a:cubicBezTo>
                  <a:pt x="23" y="45"/>
                  <a:pt x="25" y="45"/>
                  <a:pt x="26" y="45"/>
                </a:cubicBezTo>
                <a:cubicBezTo>
                  <a:pt x="26" y="43"/>
                  <a:pt x="25" y="42"/>
                  <a:pt x="25" y="41"/>
                </a:cubicBezTo>
                <a:cubicBezTo>
                  <a:pt x="24" y="41"/>
                  <a:pt x="24" y="41"/>
                  <a:pt x="23" y="41"/>
                </a:cubicBezTo>
                <a:cubicBezTo>
                  <a:pt x="22" y="41"/>
                  <a:pt x="21" y="41"/>
                  <a:pt x="20" y="40"/>
                </a:cubicBezTo>
                <a:cubicBezTo>
                  <a:pt x="15" y="39"/>
                  <a:pt x="13" y="33"/>
                  <a:pt x="15" y="29"/>
                </a:cubicBezTo>
                <a:cubicBezTo>
                  <a:pt x="16" y="25"/>
                  <a:pt x="20" y="23"/>
                  <a:pt x="23" y="23"/>
                </a:cubicBezTo>
                <a:cubicBezTo>
                  <a:pt x="24" y="23"/>
                  <a:pt x="25" y="24"/>
                  <a:pt x="26" y="24"/>
                </a:cubicBezTo>
                <a:cubicBezTo>
                  <a:pt x="28" y="25"/>
                  <a:pt x="30" y="26"/>
                  <a:pt x="31" y="28"/>
                </a:cubicBezTo>
                <a:cubicBezTo>
                  <a:pt x="33" y="27"/>
                  <a:pt x="34" y="27"/>
                  <a:pt x="36" y="27"/>
                </a:cubicBezTo>
                <a:cubicBezTo>
                  <a:pt x="36" y="27"/>
                  <a:pt x="36" y="27"/>
                  <a:pt x="37" y="27"/>
                </a:cubicBezTo>
                <a:cubicBezTo>
                  <a:pt x="39" y="27"/>
                  <a:pt x="41" y="27"/>
                  <a:pt x="43" y="28"/>
                </a:cubicBezTo>
                <a:cubicBezTo>
                  <a:pt x="43" y="26"/>
                  <a:pt x="44" y="24"/>
                  <a:pt x="44" y="22"/>
                </a:cubicBezTo>
                <a:cubicBezTo>
                  <a:pt x="44" y="20"/>
                  <a:pt x="43" y="18"/>
                  <a:pt x="43" y="16"/>
                </a:cubicBezTo>
                <a:cubicBezTo>
                  <a:pt x="38" y="16"/>
                  <a:pt x="33" y="12"/>
                  <a:pt x="31" y="7"/>
                </a:cubicBezTo>
                <a:cubicBezTo>
                  <a:pt x="30" y="5"/>
                  <a:pt x="30" y="3"/>
                  <a:pt x="30" y="1"/>
                </a:cubicBezTo>
                <a:cubicBezTo>
                  <a:pt x="27" y="0"/>
                  <a:pt x="24" y="0"/>
                  <a:pt x="21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30" name="Freeform 54"/>
          <p:cNvSpPr>
            <a:spLocks/>
          </p:cNvSpPr>
          <p:nvPr/>
        </p:nvSpPr>
        <p:spPr bwMode="auto">
          <a:xfrm>
            <a:off x="8986853" y="2590242"/>
            <a:ext cx="299762" cy="305527"/>
          </a:xfrm>
          <a:custGeom>
            <a:avLst/>
            <a:gdLst>
              <a:gd name="T0" fmla="*/ 23 w 44"/>
              <a:gd name="T1" fmla="*/ 0 h 45"/>
              <a:gd name="T2" fmla="*/ 23 w 44"/>
              <a:gd name="T3" fmla="*/ 0 h 45"/>
              <a:gd name="T4" fmla="*/ 11 w 44"/>
              <a:gd name="T5" fmla="*/ 3 h 45"/>
              <a:gd name="T6" fmla="*/ 10 w 44"/>
              <a:gd name="T7" fmla="*/ 14 h 45"/>
              <a:gd name="T8" fmla="*/ 0 w 44"/>
              <a:gd name="T9" fmla="*/ 24 h 45"/>
              <a:gd name="T10" fmla="*/ 23 w 44"/>
              <a:gd name="T11" fmla="*/ 45 h 45"/>
              <a:gd name="T12" fmla="*/ 23 w 44"/>
              <a:gd name="T13" fmla="*/ 45 h 45"/>
              <a:gd name="T14" fmla="*/ 27 w 44"/>
              <a:gd name="T15" fmla="*/ 45 h 45"/>
              <a:gd name="T16" fmla="*/ 27 w 44"/>
              <a:gd name="T17" fmla="*/ 42 h 45"/>
              <a:gd name="T18" fmla="*/ 27 w 44"/>
              <a:gd name="T19" fmla="*/ 41 h 45"/>
              <a:gd name="T20" fmla="*/ 37 w 44"/>
              <a:gd name="T21" fmla="*/ 29 h 45"/>
              <a:gd name="T22" fmla="*/ 43 w 44"/>
              <a:gd name="T23" fmla="*/ 17 h 45"/>
              <a:gd name="T24" fmla="*/ 44 w 44"/>
              <a:gd name="T25" fmla="*/ 15 h 45"/>
              <a:gd name="T26" fmla="*/ 23 w 44"/>
              <a:gd name="T27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4" h="45">
                <a:moveTo>
                  <a:pt x="23" y="0"/>
                </a:moveTo>
                <a:cubicBezTo>
                  <a:pt x="23" y="0"/>
                  <a:pt x="23" y="0"/>
                  <a:pt x="23" y="0"/>
                </a:cubicBezTo>
                <a:cubicBezTo>
                  <a:pt x="18" y="0"/>
                  <a:pt x="14" y="1"/>
                  <a:pt x="11" y="3"/>
                </a:cubicBezTo>
                <a:cubicBezTo>
                  <a:pt x="11" y="7"/>
                  <a:pt x="11" y="10"/>
                  <a:pt x="10" y="14"/>
                </a:cubicBezTo>
                <a:cubicBezTo>
                  <a:pt x="8" y="18"/>
                  <a:pt x="4" y="22"/>
                  <a:pt x="0" y="24"/>
                </a:cubicBezTo>
                <a:cubicBezTo>
                  <a:pt x="1" y="35"/>
                  <a:pt x="11" y="45"/>
                  <a:pt x="23" y="45"/>
                </a:cubicBezTo>
                <a:cubicBezTo>
                  <a:pt x="23" y="45"/>
                  <a:pt x="23" y="45"/>
                  <a:pt x="23" y="45"/>
                </a:cubicBezTo>
                <a:cubicBezTo>
                  <a:pt x="24" y="45"/>
                  <a:pt x="26" y="45"/>
                  <a:pt x="27" y="45"/>
                </a:cubicBezTo>
                <a:cubicBezTo>
                  <a:pt x="27" y="44"/>
                  <a:pt x="27" y="43"/>
                  <a:pt x="27" y="42"/>
                </a:cubicBezTo>
                <a:cubicBezTo>
                  <a:pt x="27" y="42"/>
                  <a:pt x="27" y="42"/>
                  <a:pt x="27" y="41"/>
                </a:cubicBezTo>
                <a:cubicBezTo>
                  <a:pt x="27" y="35"/>
                  <a:pt x="31" y="30"/>
                  <a:pt x="37" y="29"/>
                </a:cubicBezTo>
                <a:cubicBezTo>
                  <a:pt x="37" y="25"/>
                  <a:pt x="39" y="20"/>
                  <a:pt x="43" y="17"/>
                </a:cubicBezTo>
                <a:cubicBezTo>
                  <a:pt x="43" y="16"/>
                  <a:pt x="44" y="16"/>
                  <a:pt x="44" y="15"/>
                </a:cubicBezTo>
                <a:cubicBezTo>
                  <a:pt x="41" y="6"/>
                  <a:pt x="33" y="0"/>
                  <a:pt x="23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31" name="Freeform 55"/>
          <p:cNvSpPr>
            <a:spLocks/>
          </p:cNvSpPr>
          <p:nvPr/>
        </p:nvSpPr>
        <p:spPr bwMode="auto">
          <a:xfrm>
            <a:off x="9012794" y="4302344"/>
            <a:ext cx="219057" cy="299762"/>
          </a:xfrm>
          <a:custGeom>
            <a:avLst/>
            <a:gdLst>
              <a:gd name="T0" fmla="*/ 23 w 32"/>
              <a:gd name="T1" fmla="*/ 0 h 44"/>
              <a:gd name="T2" fmla="*/ 16 w 32"/>
              <a:gd name="T3" fmla="*/ 9 h 44"/>
              <a:gd name="T4" fmla="*/ 15 w 32"/>
              <a:gd name="T5" fmla="*/ 28 h 44"/>
              <a:gd name="T6" fmla="*/ 3 w 32"/>
              <a:gd name="T7" fmla="*/ 33 h 44"/>
              <a:gd name="T8" fmla="*/ 0 w 32"/>
              <a:gd name="T9" fmla="*/ 33 h 44"/>
              <a:gd name="T10" fmla="*/ 19 w 32"/>
              <a:gd name="T11" fmla="*/ 44 h 44"/>
              <a:gd name="T12" fmla="*/ 19 w 32"/>
              <a:gd name="T13" fmla="*/ 44 h 44"/>
              <a:gd name="T14" fmla="*/ 24 w 32"/>
              <a:gd name="T15" fmla="*/ 44 h 44"/>
              <a:gd name="T16" fmla="*/ 28 w 32"/>
              <a:gd name="T17" fmla="*/ 41 h 44"/>
              <a:gd name="T18" fmla="*/ 32 w 32"/>
              <a:gd name="T19" fmla="*/ 40 h 44"/>
              <a:gd name="T20" fmla="*/ 32 w 32"/>
              <a:gd name="T21" fmla="*/ 40 h 44"/>
              <a:gd name="T22" fmla="*/ 22 w 32"/>
              <a:gd name="T23" fmla="*/ 14 h 44"/>
              <a:gd name="T24" fmla="*/ 23 w 32"/>
              <a:gd name="T25" fmla="*/ 12 h 44"/>
              <a:gd name="T26" fmla="*/ 23 w 32"/>
              <a:gd name="T27" fmla="*/ 9 h 44"/>
              <a:gd name="T28" fmla="*/ 27 w 32"/>
              <a:gd name="T29" fmla="*/ 1 h 44"/>
              <a:gd name="T30" fmla="*/ 23 w 32"/>
              <a:gd name="T31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2" h="44">
                <a:moveTo>
                  <a:pt x="23" y="0"/>
                </a:moveTo>
                <a:cubicBezTo>
                  <a:pt x="22" y="3"/>
                  <a:pt x="20" y="7"/>
                  <a:pt x="16" y="9"/>
                </a:cubicBezTo>
                <a:cubicBezTo>
                  <a:pt x="20" y="15"/>
                  <a:pt x="20" y="23"/>
                  <a:pt x="15" y="28"/>
                </a:cubicBezTo>
                <a:cubicBezTo>
                  <a:pt x="11" y="32"/>
                  <a:pt x="7" y="33"/>
                  <a:pt x="3" y="33"/>
                </a:cubicBezTo>
                <a:cubicBezTo>
                  <a:pt x="2" y="33"/>
                  <a:pt x="1" y="33"/>
                  <a:pt x="0" y="33"/>
                </a:cubicBezTo>
                <a:cubicBezTo>
                  <a:pt x="3" y="40"/>
                  <a:pt x="11" y="44"/>
                  <a:pt x="19" y="44"/>
                </a:cubicBezTo>
                <a:cubicBezTo>
                  <a:pt x="19" y="44"/>
                  <a:pt x="19" y="44"/>
                  <a:pt x="19" y="44"/>
                </a:cubicBezTo>
                <a:cubicBezTo>
                  <a:pt x="21" y="44"/>
                  <a:pt x="22" y="44"/>
                  <a:pt x="24" y="44"/>
                </a:cubicBezTo>
                <a:cubicBezTo>
                  <a:pt x="25" y="42"/>
                  <a:pt x="26" y="42"/>
                  <a:pt x="28" y="41"/>
                </a:cubicBezTo>
                <a:cubicBezTo>
                  <a:pt x="29" y="40"/>
                  <a:pt x="31" y="40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23" y="35"/>
                  <a:pt x="18" y="24"/>
                  <a:pt x="22" y="14"/>
                </a:cubicBezTo>
                <a:cubicBezTo>
                  <a:pt x="23" y="13"/>
                  <a:pt x="23" y="13"/>
                  <a:pt x="23" y="12"/>
                </a:cubicBezTo>
                <a:cubicBezTo>
                  <a:pt x="23" y="11"/>
                  <a:pt x="23" y="10"/>
                  <a:pt x="23" y="9"/>
                </a:cubicBezTo>
                <a:cubicBezTo>
                  <a:pt x="23" y="6"/>
                  <a:pt x="24" y="3"/>
                  <a:pt x="27" y="1"/>
                </a:cubicBezTo>
                <a:cubicBezTo>
                  <a:pt x="26" y="0"/>
                  <a:pt x="24" y="0"/>
                  <a:pt x="23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32" name="Freeform 56"/>
          <p:cNvSpPr>
            <a:spLocks/>
          </p:cNvSpPr>
          <p:nvPr/>
        </p:nvSpPr>
        <p:spPr bwMode="auto">
          <a:xfrm>
            <a:off x="10773895" y="6008682"/>
            <a:ext cx="230586" cy="305527"/>
          </a:xfrm>
          <a:custGeom>
            <a:avLst/>
            <a:gdLst>
              <a:gd name="T0" fmla="*/ 12 w 34"/>
              <a:gd name="T1" fmla="*/ 0 h 45"/>
              <a:gd name="T2" fmla="*/ 0 w 34"/>
              <a:gd name="T3" fmla="*/ 3 h 45"/>
              <a:gd name="T4" fmla="*/ 0 w 34"/>
              <a:gd name="T5" fmla="*/ 7 h 45"/>
              <a:gd name="T6" fmla="*/ 1 w 34"/>
              <a:gd name="T7" fmla="*/ 7 h 45"/>
              <a:gd name="T8" fmla="*/ 6 w 34"/>
              <a:gd name="T9" fmla="*/ 4 h 45"/>
              <a:gd name="T10" fmla="*/ 9 w 34"/>
              <a:gd name="T11" fmla="*/ 5 h 45"/>
              <a:gd name="T12" fmla="*/ 14 w 34"/>
              <a:gd name="T13" fmla="*/ 10 h 45"/>
              <a:gd name="T14" fmla="*/ 21 w 34"/>
              <a:gd name="T15" fmla="*/ 32 h 45"/>
              <a:gd name="T16" fmla="*/ 16 w 34"/>
              <a:gd name="T17" fmla="*/ 39 h 45"/>
              <a:gd name="T18" fmla="*/ 15 w 34"/>
              <a:gd name="T19" fmla="*/ 45 h 45"/>
              <a:gd name="T20" fmla="*/ 34 w 34"/>
              <a:gd name="T21" fmla="*/ 22 h 45"/>
              <a:gd name="T22" fmla="*/ 12 w 34"/>
              <a:gd name="T23" fmla="*/ 0 h 45"/>
              <a:gd name="T24" fmla="*/ 12 w 34"/>
              <a:gd name="T25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4" h="45">
                <a:moveTo>
                  <a:pt x="12" y="0"/>
                </a:moveTo>
                <a:cubicBezTo>
                  <a:pt x="7" y="0"/>
                  <a:pt x="3" y="1"/>
                  <a:pt x="0" y="3"/>
                </a:cubicBezTo>
                <a:cubicBezTo>
                  <a:pt x="0" y="5"/>
                  <a:pt x="0" y="6"/>
                  <a:pt x="0" y="7"/>
                </a:cubicBezTo>
                <a:cubicBezTo>
                  <a:pt x="0" y="7"/>
                  <a:pt x="1" y="7"/>
                  <a:pt x="1" y="7"/>
                </a:cubicBezTo>
                <a:cubicBezTo>
                  <a:pt x="2" y="5"/>
                  <a:pt x="4" y="4"/>
                  <a:pt x="6" y="4"/>
                </a:cubicBezTo>
                <a:cubicBezTo>
                  <a:pt x="7" y="4"/>
                  <a:pt x="8" y="5"/>
                  <a:pt x="9" y="5"/>
                </a:cubicBezTo>
                <a:cubicBezTo>
                  <a:pt x="12" y="6"/>
                  <a:pt x="13" y="8"/>
                  <a:pt x="14" y="10"/>
                </a:cubicBezTo>
                <a:cubicBezTo>
                  <a:pt x="21" y="15"/>
                  <a:pt x="24" y="24"/>
                  <a:pt x="21" y="32"/>
                </a:cubicBezTo>
                <a:cubicBezTo>
                  <a:pt x="20" y="35"/>
                  <a:pt x="18" y="37"/>
                  <a:pt x="16" y="39"/>
                </a:cubicBezTo>
                <a:cubicBezTo>
                  <a:pt x="16" y="41"/>
                  <a:pt x="16" y="43"/>
                  <a:pt x="15" y="45"/>
                </a:cubicBezTo>
                <a:cubicBezTo>
                  <a:pt x="26" y="43"/>
                  <a:pt x="34" y="33"/>
                  <a:pt x="34" y="22"/>
                </a:cubicBezTo>
                <a:cubicBezTo>
                  <a:pt x="34" y="10"/>
                  <a:pt x="24" y="0"/>
                  <a:pt x="12" y="0"/>
                </a:cubicBezTo>
                <a:cubicBezTo>
                  <a:pt x="12" y="0"/>
                  <a:pt x="12" y="0"/>
                  <a:pt x="12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33" name="Freeform 57"/>
          <p:cNvSpPr>
            <a:spLocks/>
          </p:cNvSpPr>
          <p:nvPr/>
        </p:nvSpPr>
        <p:spPr bwMode="auto">
          <a:xfrm>
            <a:off x="9560436" y="1457488"/>
            <a:ext cx="299762" cy="244998"/>
          </a:xfrm>
          <a:custGeom>
            <a:avLst/>
            <a:gdLst>
              <a:gd name="T0" fmla="*/ 22 w 44"/>
              <a:gd name="T1" fmla="*/ 0 h 36"/>
              <a:gd name="T2" fmla="*/ 22 w 44"/>
              <a:gd name="T3" fmla="*/ 0 h 36"/>
              <a:gd name="T4" fmla="*/ 0 w 44"/>
              <a:gd name="T5" fmla="*/ 22 h 36"/>
              <a:gd name="T6" fmla="*/ 3 w 44"/>
              <a:gd name="T7" fmla="*/ 33 h 36"/>
              <a:gd name="T8" fmla="*/ 9 w 44"/>
              <a:gd name="T9" fmla="*/ 32 h 36"/>
              <a:gd name="T10" fmla="*/ 9 w 44"/>
              <a:gd name="T11" fmla="*/ 32 h 36"/>
              <a:gd name="T12" fmla="*/ 17 w 44"/>
              <a:gd name="T13" fmla="*/ 35 h 36"/>
              <a:gd name="T14" fmla="*/ 19 w 44"/>
              <a:gd name="T15" fmla="*/ 35 h 36"/>
              <a:gd name="T16" fmla="*/ 24 w 44"/>
              <a:gd name="T17" fmla="*/ 36 h 36"/>
              <a:gd name="T18" fmla="*/ 25 w 44"/>
              <a:gd name="T19" fmla="*/ 36 h 36"/>
              <a:gd name="T20" fmla="*/ 24 w 44"/>
              <a:gd name="T21" fmla="*/ 35 h 36"/>
              <a:gd name="T22" fmla="*/ 19 w 44"/>
              <a:gd name="T23" fmla="*/ 24 h 36"/>
              <a:gd name="T24" fmla="*/ 27 w 44"/>
              <a:gd name="T25" fmla="*/ 19 h 36"/>
              <a:gd name="T26" fmla="*/ 31 w 44"/>
              <a:gd name="T27" fmla="*/ 19 h 36"/>
              <a:gd name="T28" fmla="*/ 36 w 44"/>
              <a:gd name="T29" fmla="*/ 26 h 36"/>
              <a:gd name="T30" fmla="*/ 38 w 44"/>
              <a:gd name="T31" fmla="*/ 25 h 36"/>
              <a:gd name="T32" fmla="*/ 44 w 44"/>
              <a:gd name="T33" fmla="*/ 27 h 36"/>
              <a:gd name="T34" fmla="*/ 44 w 44"/>
              <a:gd name="T35" fmla="*/ 22 h 36"/>
              <a:gd name="T36" fmla="*/ 22 w 44"/>
              <a:gd name="T37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4" h="36">
                <a:moveTo>
                  <a:pt x="22" y="0"/>
                </a:moveTo>
                <a:cubicBezTo>
                  <a:pt x="22" y="0"/>
                  <a:pt x="22" y="0"/>
                  <a:pt x="22" y="0"/>
                </a:cubicBezTo>
                <a:cubicBezTo>
                  <a:pt x="10" y="0"/>
                  <a:pt x="0" y="10"/>
                  <a:pt x="0" y="22"/>
                </a:cubicBezTo>
                <a:cubicBezTo>
                  <a:pt x="0" y="26"/>
                  <a:pt x="1" y="30"/>
                  <a:pt x="3" y="33"/>
                </a:cubicBezTo>
                <a:cubicBezTo>
                  <a:pt x="5" y="32"/>
                  <a:pt x="7" y="32"/>
                  <a:pt x="9" y="32"/>
                </a:cubicBezTo>
                <a:cubicBezTo>
                  <a:pt x="9" y="32"/>
                  <a:pt x="9" y="32"/>
                  <a:pt x="9" y="32"/>
                </a:cubicBezTo>
                <a:cubicBezTo>
                  <a:pt x="13" y="32"/>
                  <a:pt x="15" y="33"/>
                  <a:pt x="17" y="35"/>
                </a:cubicBezTo>
                <a:cubicBezTo>
                  <a:pt x="18" y="35"/>
                  <a:pt x="18" y="35"/>
                  <a:pt x="19" y="35"/>
                </a:cubicBezTo>
                <a:cubicBezTo>
                  <a:pt x="21" y="35"/>
                  <a:pt x="23" y="35"/>
                  <a:pt x="24" y="36"/>
                </a:cubicBezTo>
                <a:cubicBezTo>
                  <a:pt x="24" y="36"/>
                  <a:pt x="25" y="36"/>
                  <a:pt x="25" y="36"/>
                </a:cubicBezTo>
                <a:cubicBezTo>
                  <a:pt x="24" y="36"/>
                  <a:pt x="24" y="36"/>
                  <a:pt x="24" y="35"/>
                </a:cubicBezTo>
                <a:cubicBezTo>
                  <a:pt x="20" y="34"/>
                  <a:pt x="17" y="28"/>
                  <a:pt x="19" y="24"/>
                </a:cubicBezTo>
                <a:cubicBezTo>
                  <a:pt x="21" y="21"/>
                  <a:pt x="24" y="19"/>
                  <a:pt x="27" y="19"/>
                </a:cubicBezTo>
                <a:cubicBezTo>
                  <a:pt x="28" y="19"/>
                  <a:pt x="30" y="19"/>
                  <a:pt x="31" y="19"/>
                </a:cubicBezTo>
                <a:cubicBezTo>
                  <a:pt x="33" y="20"/>
                  <a:pt x="35" y="23"/>
                  <a:pt x="36" y="26"/>
                </a:cubicBezTo>
                <a:cubicBezTo>
                  <a:pt x="37" y="25"/>
                  <a:pt x="37" y="25"/>
                  <a:pt x="38" y="25"/>
                </a:cubicBezTo>
                <a:cubicBezTo>
                  <a:pt x="40" y="25"/>
                  <a:pt x="42" y="26"/>
                  <a:pt x="44" y="27"/>
                </a:cubicBezTo>
                <a:cubicBezTo>
                  <a:pt x="44" y="25"/>
                  <a:pt x="44" y="24"/>
                  <a:pt x="44" y="22"/>
                </a:cubicBezTo>
                <a:cubicBezTo>
                  <a:pt x="44" y="9"/>
                  <a:pt x="35" y="0"/>
                  <a:pt x="22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34" name="Freeform 58"/>
          <p:cNvSpPr>
            <a:spLocks/>
          </p:cNvSpPr>
          <p:nvPr/>
        </p:nvSpPr>
        <p:spPr bwMode="auto">
          <a:xfrm>
            <a:off x="9566201" y="5440863"/>
            <a:ext cx="293997" cy="247880"/>
          </a:xfrm>
          <a:custGeom>
            <a:avLst/>
            <a:gdLst>
              <a:gd name="T0" fmla="*/ 21 w 43"/>
              <a:gd name="T1" fmla="*/ 0 h 36"/>
              <a:gd name="T2" fmla="*/ 21 w 43"/>
              <a:gd name="T3" fmla="*/ 0 h 36"/>
              <a:gd name="T4" fmla="*/ 16 w 43"/>
              <a:gd name="T5" fmla="*/ 1 h 36"/>
              <a:gd name="T6" fmla="*/ 18 w 43"/>
              <a:gd name="T7" fmla="*/ 7 h 36"/>
              <a:gd name="T8" fmla="*/ 8 w 43"/>
              <a:gd name="T9" fmla="*/ 17 h 36"/>
              <a:gd name="T10" fmla="*/ 8 w 43"/>
              <a:gd name="T11" fmla="*/ 17 h 36"/>
              <a:gd name="T12" fmla="*/ 8 w 43"/>
              <a:gd name="T13" fmla="*/ 17 h 36"/>
              <a:gd name="T14" fmla="*/ 7 w 43"/>
              <a:gd name="T15" fmla="*/ 17 h 36"/>
              <a:gd name="T16" fmla="*/ 7 w 43"/>
              <a:gd name="T17" fmla="*/ 22 h 36"/>
              <a:gd name="T18" fmla="*/ 1 w 43"/>
              <a:gd name="T19" fmla="*/ 26 h 36"/>
              <a:gd name="T20" fmla="*/ 0 w 43"/>
              <a:gd name="T21" fmla="*/ 26 h 36"/>
              <a:gd name="T22" fmla="*/ 4 w 43"/>
              <a:gd name="T23" fmla="*/ 36 h 36"/>
              <a:gd name="T24" fmla="*/ 7 w 43"/>
              <a:gd name="T25" fmla="*/ 31 h 36"/>
              <a:gd name="T26" fmla="*/ 18 w 43"/>
              <a:gd name="T27" fmla="*/ 27 h 36"/>
              <a:gd name="T28" fmla="*/ 29 w 43"/>
              <a:gd name="T29" fmla="*/ 31 h 36"/>
              <a:gd name="T30" fmla="*/ 32 w 43"/>
              <a:gd name="T31" fmla="*/ 35 h 36"/>
              <a:gd name="T32" fmla="*/ 41 w 43"/>
              <a:gd name="T33" fmla="*/ 32 h 36"/>
              <a:gd name="T34" fmla="*/ 43 w 43"/>
              <a:gd name="T35" fmla="*/ 22 h 36"/>
              <a:gd name="T36" fmla="*/ 21 w 43"/>
              <a:gd name="T37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3" h="36"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20" y="0"/>
                  <a:pt x="18" y="0"/>
                  <a:pt x="16" y="1"/>
                </a:cubicBezTo>
                <a:cubicBezTo>
                  <a:pt x="18" y="2"/>
                  <a:pt x="18" y="4"/>
                  <a:pt x="18" y="7"/>
                </a:cubicBezTo>
                <a:cubicBezTo>
                  <a:pt x="18" y="12"/>
                  <a:pt x="14" y="17"/>
                  <a:pt x="8" y="17"/>
                </a:cubicBezTo>
                <a:cubicBezTo>
                  <a:pt x="8" y="17"/>
                  <a:pt x="8" y="17"/>
                  <a:pt x="8" y="17"/>
                </a:cubicBezTo>
                <a:cubicBezTo>
                  <a:pt x="8" y="17"/>
                  <a:pt x="8" y="17"/>
                  <a:pt x="8" y="17"/>
                </a:cubicBezTo>
                <a:cubicBezTo>
                  <a:pt x="8" y="17"/>
                  <a:pt x="7" y="17"/>
                  <a:pt x="7" y="17"/>
                </a:cubicBezTo>
                <a:cubicBezTo>
                  <a:pt x="7" y="18"/>
                  <a:pt x="8" y="20"/>
                  <a:pt x="7" y="22"/>
                </a:cubicBezTo>
                <a:cubicBezTo>
                  <a:pt x="6" y="25"/>
                  <a:pt x="3" y="26"/>
                  <a:pt x="1" y="26"/>
                </a:cubicBezTo>
                <a:cubicBezTo>
                  <a:pt x="1" y="26"/>
                  <a:pt x="0" y="26"/>
                  <a:pt x="0" y="26"/>
                </a:cubicBezTo>
                <a:cubicBezTo>
                  <a:pt x="0" y="30"/>
                  <a:pt x="2" y="33"/>
                  <a:pt x="4" y="36"/>
                </a:cubicBezTo>
                <a:cubicBezTo>
                  <a:pt x="5" y="34"/>
                  <a:pt x="6" y="32"/>
                  <a:pt x="7" y="31"/>
                </a:cubicBezTo>
                <a:cubicBezTo>
                  <a:pt x="10" y="28"/>
                  <a:pt x="14" y="27"/>
                  <a:pt x="18" y="27"/>
                </a:cubicBezTo>
                <a:cubicBezTo>
                  <a:pt x="22" y="27"/>
                  <a:pt x="26" y="28"/>
                  <a:pt x="29" y="31"/>
                </a:cubicBezTo>
                <a:cubicBezTo>
                  <a:pt x="30" y="32"/>
                  <a:pt x="31" y="34"/>
                  <a:pt x="32" y="35"/>
                </a:cubicBezTo>
                <a:cubicBezTo>
                  <a:pt x="34" y="33"/>
                  <a:pt x="37" y="32"/>
                  <a:pt x="41" y="32"/>
                </a:cubicBezTo>
                <a:cubicBezTo>
                  <a:pt x="42" y="29"/>
                  <a:pt x="43" y="26"/>
                  <a:pt x="43" y="22"/>
                </a:cubicBezTo>
                <a:cubicBezTo>
                  <a:pt x="43" y="10"/>
                  <a:pt x="33" y="0"/>
                  <a:pt x="21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35" name="Freeform 59"/>
          <p:cNvSpPr>
            <a:spLocks noEditPoints="1"/>
          </p:cNvSpPr>
          <p:nvPr/>
        </p:nvSpPr>
        <p:spPr bwMode="auto">
          <a:xfrm>
            <a:off x="10139784" y="883905"/>
            <a:ext cx="259409" cy="285350"/>
          </a:xfrm>
          <a:custGeom>
            <a:avLst/>
            <a:gdLst>
              <a:gd name="T0" fmla="*/ 23 w 38"/>
              <a:gd name="T1" fmla="*/ 18 h 42"/>
              <a:gd name="T2" fmla="*/ 8 w 38"/>
              <a:gd name="T3" fmla="*/ 26 h 42"/>
              <a:gd name="T4" fmla="*/ 0 w 38"/>
              <a:gd name="T5" fmla="*/ 25 h 42"/>
              <a:gd name="T6" fmla="*/ 0 w 38"/>
              <a:gd name="T7" fmla="*/ 25 h 42"/>
              <a:gd name="T8" fmla="*/ 13 w 38"/>
              <a:gd name="T9" fmla="*/ 42 h 42"/>
              <a:gd name="T10" fmla="*/ 18 w 38"/>
              <a:gd name="T11" fmla="*/ 28 h 42"/>
              <a:gd name="T12" fmla="*/ 25 w 38"/>
              <a:gd name="T13" fmla="*/ 24 h 42"/>
              <a:gd name="T14" fmla="*/ 23 w 38"/>
              <a:gd name="T15" fmla="*/ 18 h 42"/>
              <a:gd name="T16" fmla="*/ 24 w 38"/>
              <a:gd name="T17" fmla="*/ 0 h 42"/>
              <a:gd name="T18" fmla="*/ 26 w 38"/>
              <a:gd name="T19" fmla="*/ 10 h 42"/>
              <a:gd name="T20" fmla="*/ 33 w 38"/>
              <a:gd name="T21" fmla="*/ 7 h 42"/>
              <a:gd name="T22" fmla="*/ 34 w 38"/>
              <a:gd name="T23" fmla="*/ 7 h 42"/>
              <a:gd name="T24" fmla="*/ 38 w 38"/>
              <a:gd name="T25" fmla="*/ 8 h 42"/>
              <a:gd name="T26" fmla="*/ 24 w 38"/>
              <a:gd name="T2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8" h="42">
                <a:moveTo>
                  <a:pt x="23" y="18"/>
                </a:moveTo>
                <a:cubicBezTo>
                  <a:pt x="20" y="23"/>
                  <a:pt x="14" y="26"/>
                  <a:pt x="8" y="26"/>
                </a:cubicBezTo>
                <a:cubicBezTo>
                  <a:pt x="5" y="26"/>
                  <a:pt x="3" y="26"/>
                  <a:pt x="0" y="25"/>
                </a:cubicBezTo>
                <a:cubicBezTo>
                  <a:pt x="0" y="25"/>
                  <a:pt x="0" y="25"/>
                  <a:pt x="0" y="25"/>
                </a:cubicBezTo>
                <a:cubicBezTo>
                  <a:pt x="1" y="32"/>
                  <a:pt x="6" y="39"/>
                  <a:pt x="13" y="42"/>
                </a:cubicBezTo>
                <a:cubicBezTo>
                  <a:pt x="12" y="37"/>
                  <a:pt x="14" y="32"/>
                  <a:pt x="18" y="28"/>
                </a:cubicBezTo>
                <a:cubicBezTo>
                  <a:pt x="20" y="26"/>
                  <a:pt x="22" y="25"/>
                  <a:pt x="25" y="24"/>
                </a:cubicBezTo>
                <a:cubicBezTo>
                  <a:pt x="24" y="22"/>
                  <a:pt x="23" y="20"/>
                  <a:pt x="23" y="18"/>
                </a:cubicBezTo>
                <a:moveTo>
                  <a:pt x="24" y="0"/>
                </a:moveTo>
                <a:cubicBezTo>
                  <a:pt x="26" y="3"/>
                  <a:pt x="26" y="7"/>
                  <a:pt x="26" y="10"/>
                </a:cubicBezTo>
                <a:cubicBezTo>
                  <a:pt x="28" y="8"/>
                  <a:pt x="30" y="7"/>
                  <a:pt x="33" y="7"/>
                </a:cubicBezTo>
                <a:cubicBezTo>
                  <a:pt x="33" y="7"/>
                  <a:pt x="33" y="7"/>
                  <a:pt x="34" y="7"/>
                </a:cubicBezTo>
                <a:cubicBezTo>
                  <a:pt x="35" y="7"/>
                  <a:pt x="37" y="7"/>
                  <a:pt x="38" y="8"/>
                </a:cubicBezTo>
                <a:cubicBezTo>
                  <a:pt x="35" y="4"/>
                  <a:pt x="30" y="1"/>
                  <a:pt x="24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36" name="Freeform 60"/>
          <p:cNvSpPr>
            <a:spLocks noEditPoints="1"/>
          </p:cNvSpPr>
          <p:nvPr/>
        </p:nvSpPr>
        <p:spPr bwMode="auto">
          <a:xfrm>
            <a:off x="8986853" y="2022424"/>
            <a:ext cx="299762" cy="299762"/>
          </a:xfrm>
          <a:custGeom>
            <a:avLst/>
            <a:gdLst>
              <a:gd name="T0" fmla="*/ 3 w 44"/>
              <a:gd name="T1" fmla="*/ 14 h 44"/>
              <a:gd name="T2" fmla="*/ 1 w 44"/>
              <a:gd name="T3" fmla="*/ 22 h 44"/>
              <a:gd name="T4" fmla="*/ 23 w 44"/>
              <a:gd name="T5" fmla="*/ 44 h 44"/>
              <a:gd name="T6" fmla="*/ 23 w 44"/>
              <a:gd name="T7" fmla="*/ 44 h 44"/>
              <a:gd name="T8" fmla="*/ 44 w 44"/>
              <a:gd name="T9" fmla="*/ 29 h 44"/>
              <a:gd name="T10" fmla="*/ 43 w 44"/>
              <a:gd name="T11" fmla="*/ 28 h 44"/>
              <a:gd name="T12" fmla="*/ 41 w 44"/>
              <a:gd name="T13" fmla="*/ 25 h 44"/>
              <a:gd name="T14" fmla="*/ 39 w 44"/>
              <a:gd name="T15" fmla="*/ 25 h 44"/>
              <a:gd name="T16" fmla="*/ 38 w 44"/>
              <a:gd name="T17" fmla="*/ 27 h 44"/>
              <a:gd name="T18" fmla="*/ 21 w 44"/>
              <a:gd name="T19" fmla="*/ 39 h 44"/>
              <a:gd name="T20" fmla="*/ 14 w 44"/>
              <a:gd name="T21" fmla="*/ 37 h 44"/>
              <a:gd name="T22" fmla="*/ 3 w 44"/>
              <a:gd name="T23" fmla="*/ 14 h 44"/>
              <a:gd name="T24" fmla="*/ 3 w 44"/>
              <a:gd name="T25" fmla="*/ 14 h 44"/>
              <a:gd name="T26" fmla="*/ 23 w 44"/>
              <a:gd name="T27" fmla="*/ 0 h 44"/>
              <a:gd name="T28" fmla="*/ 22 w 44"/>
              <a:gd name="T29" fmla="*/ 0 h 44"/>
              <a:gd name="T30" fmla="*/ 22 w 44"/>
              <a:gd name="T31" fmla="*/ 1 h 44"/>
              <a:gd name="T32" fmla="*/ 29 w 44"/>
              <a:gd name="T33" fmla="*/ 3 h 44"/>
              <a:gd name="T34" fmla="*/ 33 w 44"/>
              <a:gd name="T35" fmla="*/ 5 h 44"/>
              <a:gd name="T36" fmla="*/ 36 w 44"/>
              <a:gd name="T37" fmla="*/ 4 h 44"/>
              <a:gd name="T38" fmla="*/ 23 w 44"/>
              <a:gd name="T39" fmla="*/ 0 h 44"/>
              <a:gd name="T40" fmla="*/ 23 w 44"/>
              <a:gd name="T41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4" h="44">
                <a:moveTo>
                  <a:pt x="3" y="14"/>
                </a:moveTo>
                <a:cubicBezTo>
                  <a:pt x="2" y="16"/>
                  <a:pt x="1" y="19"/>
                  <a:pt x="1" y="22"/>
                </a:cubicBezTo>
                <a:cubicBezTo>
                  <a:pt x="1" y="34"/>
                  <a:pt x="11" y="44"/>
                  <a:pt x="23" y="44"/>
                </a:cubicBezTo>
                <a:cubicBezTo>
                  <a:pt x="23" y="44"/>
                  <a:pt x="23" y="44"/>
                  <a:pt x="23" y="44"/>
                </a:cubicBezTo>
                <a:cubicBezTo>
                  <a:pt x="33" y="44"/>
                  <a:pt x="41" y="37"/>
                  <a:pt x="44" y="29"/>
                </a:cubicBezTo>
                <a:cubicBezTo>
                  <a:pt x="43" y="29"/>
                  <a:pt x="43" y="28"/>
                  <a:pt x="43" y="28"/>
                </a:cubicBezTo>
                <a:cubicBezTo>
                  <a:pt x="42" y="27"/>
                  <a:pt x="41" y="26"/>
                  <a:pt x="41" y="25"/>
                </a:cubicBezTo>
                <a:cubicBezTo>
                  <a:pt x="40" y="25"/>
                  <a:pt x="40" y="25"/>
                  <a:pt x="39" y="25"/>
                </a:cubicBezTo>
                <a:cubicBezTo>
                  <a:pt x="39" y="26"/>
                  <a:pt x="39" y="27"/>
                  <a:pt x="38" y="27"/>
                </a:cubicBezTo>
                <a:cubicBezTo>
                  <a:pt x="35" y="34"/>
                  <a:pt x="29" y="39"/>
                  <a:pt x="21" y="39"/>
                </a:cubicBezTo>
                <a:cubicBezTo>
                  <a:pt x="19" y="39"/>
                  <a:pt x="16" y="38"/>
                  <a:pt x="14" y="37"/>
                </a:cubicBezTo>
                <a:cubicBezTo>
                  <a:pt x="5" y="34"/>
                  <a:pt x="0" y="23"/>
                  <a:pt x="3" y="14"/>
                </a:cubicBezTo>
                <a:cubicBezTo>
                  <a:pt x="3" y="14"/>
                  <a:pt x="3" y="14"/>
                  <a:pt x="3" y="14"/>
                </a:cubicBezTo>
                <a:moveTo>
                  <a:pt x="23" y="0"/>
                </a:moveTo>
                <a:cubicBezTo>
                  <a:pt x="22" y="0"/>
                  <a:pt x="22" y="0"/>
                  <a:pt x="22" y="0"/>
                </a:cubicBezTo>
                <a:cubicBezTo>
                  <a:pt x="22" y="1"/>
                  <a:pt x="22" y="1"/>
                  <a:pt x="22" y="1"/>
                </a:cubicBezTo>
                <a:cubicBezTo>
                  <a:pt x="24" y="1"/>
                  <a:pt x="26" y="2"/>
                  <a:pt x="29" y="3"/>
                </a:cubicBezTo>
                <a:cubicBezTo>
                  <a:pt x="30" y="3"/>
                  <a:pt x="32" y="4"/>
                  <a:pt x="33" y="5"/>
                </a:cubicBezTo>
                <a:cubicBezTo>
                  <a:pt x="34" y="5"/>
                  <a:pt x="35" y="4"/>
                  <a:pt x="36" y="4"/>
                </a:cubicBezTo>
                <a:cubicBezTo>
                  <a:pt x="32" y="2"/>
                  <a:pt x="28" y="0"/>
                  <a:pt x="23" y="0"/>
                </a:cubicBezTo>
                <a:cubicBezTo>
                  <a:pt x="23" y="0"/>
                  <a:pt x="23" y="0"/>
                  <a:pt x="23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37" name="Freeform 61"/>
          <p:cNvSpPr>
            <a:spLocks/>
          </p:cNvSpPr>
          <p:nvPr/>
        </p:nvSpPr>
        <p:spPr bwMode="auto">
          <a:xfrm>
            <a:off x="10139784" y="6063446"/>
            <a:ext cx="293997" cy="244998"/>
          </a:xfrm>
          <a:custGeom>
            <a:avLst/>
            <a:gdLst>
              <a:gd name="T0" fmla="*/ 5 w 43"/>
              <a:gd name="T1" fmla="*/ 0 h 36"/>
              <a:gd name="T2" fmla="*/ 0 w 43"/>
              <a:gd name="T3" fmla="*/ 14 h 36"/>
              <a:gd name="T4" fmla="*/ 20 w 43"/>
              <a:gd name="T5" fmla="*/ 36 h 36"/>
              <a:gd name="T6" fmla="*/ 28 w 43"/>
              <a:gd name="T7" fmla="*/ 32 h 36"/>
              <a:gd name="T8" fmla="*/ 24 w 43"/>
              <a:gd name="T9" fmla="*/ 25 h 36"/>
              <a:gd name="T10" fmla="*/ 34 w 43"/>
              <a:gd name="T11" fmla="*/ 16 h 36"/>
              <a:gd name="T12" fmla="*/ 34 w 43"/>
              <a:gd name="T13" fmla="*/ 16 h 36"/>
              <a:gd name="T14" fmla="*/ 42 w 43"/>
              <a:gd name="T15" fmla="*/ 21 h 36"/>
              <a:gd name="T16" fmla="*/ 43 w 43"/>
              <a:gd name="T17" fmla="*/ 15 h 36"/>
              <a:gd name="T18" fmla="*/ 39 w 43"/>
              <a:gd name="T19" fmla="*/ 2 h 36"/>
              <a:gd name="T20" fmla="*/ 27 w 43"/>
              <a:gd name="T21" fmla="*/ 7 h 36"/>
              <a:gd name="T22" fmla="*/ 25 w 43"/>
              <a:gd name="T23" fmla="*/ 7 h 36"/>
              <a:gd name="T24" fmla="*/ 22 w 43"/>
              <a:gd name="T25" fmla="*/ 9 h 36"/>
              <a:gd name="T26" fmla="*/ 17 w 43"/>
              <a:gd name="T27" fmla="*/ 10 h 36"/>
              <a:gd name="T28" fmla="*/ 6 w 43"/>
              <a:gd name="T29" fmla="*/ 2 h 36"/>
              <a:gd name="T30" fmla="*/ 5 w 43"/>
              <a:gd name="T3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3" h="36">
                <a:moveTo>
                  <a:pt x="5" y="0"/>
                </a:moveTo>
                <a:cubicBezTo>
                  <a:pt x="2" y="4"/>
                  <a:pt x="0" y="9"/>
                  <a:pt x="0" y="14"/>
                </a:cubicBezTo>
                <a:cubicBezTo>
                  <a:pt x="0" y="26"/>
                  <a:pt x="8" y="35"/>
                  <a:pt x="20" y="36"/>
                </a:cubicBezTo>
                <a:cubicBezTo>
                  <a:pt x="22" y="34"/>
                  <a:pt x="25" y="32"/>
                  <a:pt x="28" y="32"/>
                </a:cubicBezTo>
                <a:cubicBezTo>
                  <a:pt x="26" y="30"/>
                  <a:pt x="24" y="28"/>
                  <a:pt x="24" y="25"/>
                </a:cubicBezTo>
                <a:cubicBezTo>
                  <a:pt x="24" y="20"/>
                  <a:pt x="29" y="16"/>
                  <a:pt x="34" y="16"/>
                </a:cubicBezTo>
                <a:cubicBezTo>
                  <a:pt x="34" y="16"/>
                  <a:pt x="34" y="16"/>
                  <a:pt x="34" y="16"/>
                </a:cubicBezTo>
                <a:cubicBezTo>
                  <a:pt x="37" y="16"/>
                  <a:pt x="40" y="18"/>
                  <a:pt x="42" y="21"/>
                </a:cubicBezTo>
                <a:cubicBezTo>
                  <a:pt x="42" y="19"/>
                  <a:pt x="43" y="17"/>
                  <a:pt x="43" y="15"/>
                </a:cubicBezTo>
                <a:cubicBezTo>
                  <a:pt x="43" y="10"/>
                  <a:pt x="41" y="6"/>
                  <a:pt x="39" y="2"/>
                </a:cubicBezTo>
                <a:cubicBezTo>
                  <a:pt x="36" y="5"/>
                  <a:pt x="31" y="7"/>
                  <a:pt x="27" y="7"/>
                </a:cubicBezTo>
                <a:cubicBezTo>
                  <a:pt x="26" y="7"/>
                  <a:pt x="26" y="7"/>
                  <a:pt x="25" y="7"/>
                </a:cubicBezTo>
                <a:cubicBezTo>
                  <a:pt x="24" y="8"/>
                  <a:pt x="23" y="8"/>
                  <a:pt x="22" y="9"/>
                </a:cubicBezTo>
                <a:cubicBezTo>
                  <a:pt x="21" y="9"/>
                  <a:pt x="19" y="10"/>
                  <a:pt x="17" y="10"/>
                </a:cubicBezTo>
                <a:cubicBezTo>
                  <a:pt x="13" y="10"/>
                  <a:pt x="8" y="7"/>
                  <a:pt x="6" y="2"/>
                </a:cubicBezTo>
                <a:cubicBezTo>
                  <a:pt x="6" y="1"/>
                  <a:pt x="5" y="1"/>
                  <a:pt x="5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38" name="Freeform 62"/>
          <p:cNvSpPr>
            <a:spLocks/>
          </p:cNvSpPr>
          <p:nvPr/>
        </p:nvSpPr>
        <p:spPr bwMode="auto">
          <a:xfrm>
            <a:off x="9087735" y="4890339"/>
            <a:ext cx="204645" cy="279586"/>
          </a:xfrm>
          <a:custGeom>
            <a:avLst/>
            <a:gdLst>
              <a:gd name="T0" fmla="*/ 19 w 30"/>
              <a:gd name="T1" fmla="*/ 0 h 41"/>
              <a:gd name="T2" fmla="*/ 18 w 30"/>
              <a:gd name="T3" fmla="*/ 12 h 41"/>
              <a:gd name="T4" fmla="*/ 6 w 30"/>
              <a:gd name="T5" fmla="*/ 22 h 41"/>
              <a:gd name="T6" fmla="*/ 3 w 30"/>
              <a:gd name="T7" fmla="*/ 37 h 41"/>
              <a:gd name="T8" fmla="*/ 0 w 30"/>
              <a:gd name="T9" fmla="*/ 39 h 41"/>
              <a:gd name="T10" fmla="*/ 8 w 30"/>
              <a:gd name="T11" fmla="*/ 41 h 41"/>
              <a:gd name="T12" fmla="*/ 16 w 30"/>
              <a:gd name="T13" fmla="*/ 39 h 41"/>
              <a:gd name="T14" fmla="*/ 14 w 30"/>
              <a:gd name="T15" fmla="*/ 33 h 41"/>
              <a:gd name="T16" fmla="*/ 23 w 30"/>
              <a:gd name="T17" fmla="*/ 23 h 41"/>
              <a:gd name="T18" fmla="*/ 24 w 30"/>
              <a:gd name="T19" fmla="*/ 23 h 41"/>
              <a:gd name="T20" fmla="*/ 29 w 30"/>
              <a:gd name="T21" fmla="*/ 25 h 41"/>
              <a:gd name="T22" fmla="*/ 29 w 30"/>
              <a:gd name="T23" fmla="*/ 20 h 41"/>
              <a:gd name="T24" fmla="*/ 19 w 30"/>
              <a:gd name="T25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" h="41">
                <a:moveTo>
                  <a:pt x="19" y="0"/>
                </a:moveTo>
                <a:cubicBezTo>
                  <a:pt x="20" y="4"/>
                  <a:pt x="19" y="8"/>
                  <a:pt x="18" y="12"/>
                </a:cubicBezTo>
                <a:cubicBezTo>
                  <a:pt x="16" y="17"/>
                  <a:pt x="11" y="21"/>
                  <a:pt x="6" y="22"/>
                </a:cubicBezTo>
                <a:cubicBezTo>
                  <a:pt x="8" y="27"/>
                  <a:pt x="7" y="33"/>
                  <a:pt x="3" y="37"/>
                </a:cubicBezTo>
                <a:cubicBezTo>
                  <a:pt x="2" y="38"/>
                  <a:pt x="1" y="39"/>
                  <a:pt x="0" y="39"/>
                </a:cubicBezTo>
                <a:cubicBezTo>
                  <a:pt x="3" y="40"/>
                  <a:pt x="5" y="41"/>
                  <a:pt x="8" y="41"/>
                </a:cubicBezTo>
                <a:cubicBezTo>
                  <a:pt x="11" y="41"/>
                  <a:pt x="13" y="40"/>
                  <a:pt x="16" y="39"/>
                </a:cubicBezTo>
                <a:cubicBezTo>
                  <a:pt x="15" y="38"/>
                  <a:pt x="14" y="35"/>
                  <a:pt x="14" y="33"/>
                </a:cubicBezTo>
                <a:cubicBezTo>
                  <a:pt x="14" y="28"/>
                  <a:pt x="18" y="23"/>
                  <a:pt x="23" y="23"/>
                </a:cubicBezTo>
                <a:cubicBezTo>
                  <a:pt x="24" y="23"/>
                  <a:pt x="24" y="23"/>
                  <a:pt x="24" y="23"/>
                </a:cubicBezTo>
                <a:cubicBezTo>
                  <a:pt x="26" y="23"/>
                  <a:pt x="27" y="24"/>
                  <a:pt x="29" y="25"/>
                </a:cubicBezTo>
                <a:cubicBezTo>
                  <a:pt x="29" y="23"/>
                  <a:pt x="29" y="21"/>
                  <a:pt x="29" y="20"/>
                </a:cubicBezTo>
                <a:cubicBezTo>
                  <a:pt x="30" y="11"/>
                  <a:pt x="25" y="4"/>
                  <a:pt x="19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39" name="Freeform 63"/>
          <p:cNvSpPr>
            <a:spLocks noEditPoints="1"/>
          </p:cNvSpPr>
          <p:nvPr/>
        </p:nvSpPr>
        <p:spPr bwMode="auto">
          <a:xfrm>
            <a:off x="11851886" y="316087"/>
            <a:ext cx="285350" cy="239233"/>
          </a:xfrm>
          <a:custGeom>
            <a:avLst/>
            <a:gdLst>
              <a:gd name="T0" fmla="*/ 26 w 42"/>
              <a:gd name="T1" fmla="*/ 18 h 35"/>
              <a:gd name="T2" fmla="*/ 25 w 42"/>
              <a:gd name="T3" fmla="*/ 19 h 35"/>
              <a:gd name="T4" fmla="*/ 28 w 42"/>
              <a:gd name="T5" fmla="*/ 20 h 35"/>
              <a:gd name="T6" fmla="*/ 26 w 42"/>
              <a:gd name="T7" fmla="*/ 18 h 35"/>
              <a:gd name="T8" fmla="*/ 4 w 42"/>
              <a:gd name="T9" fmla="*/ 8 h 35"/>
              <a:gd name="T10" fmla="*/ 0 w 42"/>
              <a:gd name="T11" fmla="*/ 22 h 35"/>
              <a:gd name="T12" fmla="*/ 4 w 42"/>
              <a:gd name="T13" fmla="*/ 35 h 35"/>
              <a:gd name="T14" fmla="*/ 5 w 42"/>
              <a:gd name="T15" fmla="*/ 31 h 35"/>
              <a:gd name="T16" fmla="*/ 12 w 42"/>
              <a:gd name="T17" fmla="*/ 22 h 35"/>
              <a:gd name="T18" fmla="*/ 5 w 42"/>
              <a:gd name="T19" fmla="*/ 16 h 35"/>
              <a:gd name="T20" fmla="*/ 4 w 42"/>
              <a:gd name="T21" fmla="*/ 8 h 35"/>
              <a:gd name="T22" fmla="*/ 21 w 42"/>
              <a:gd name="T23" fmla="*/ 0 h 35"/>
              <a:gd name="T24" fmla="*/ 27 w 42"/>
              <a:gd name="T25" fmla="*/ 7 h 35"/>
              <a:gd name="T26" fmla="*/ 28 w 42"/>
              <a:gd name="T27" fmla="*/ 10 h 35"/>
              <a:gd name="T28" fmla="*/ 33 w 42"/>
              <a:gd name="T29" fmla="*/ 8 h 35"/>
              <a:gd name="T30" fmla="*/ 35 w 42"/>
              <a:gd name="T31" fmla="*/ 9 h 35"/>
              <a:gd name="T32" fmla="*/ 39 w 42"/>
              <a:gd name="T33" fmla="*/ 18 h 35"/>
              <a:gd name="T34" fmla="*/ 33 w 42"/>
              <a:gd name="T35" fmla="*/ 22 h 35"/>
              <a:gd name="T36" fmla="*/ 33 w 42"/>
              <a:gd name="T37" fmla="*/ 22 h 35"/>
              <a:gd name="T38" fmla="*/ 40 w 42"/>
              <a:gd name="T39" fmla="*/ 31 h 35"/>
              <a:gd name="T40" fmla="*/ 42 w 42"/>
              <a:gd name="T41" fmla="*/ 21 h 35"/>
              <a:gd name="T42" fmla="*/ 21 w 42"/>
              <a:gd name="T43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2" h="35">
                <a:moveTo>
                  <a:pt x="26" y="18"/>
                </a:moveTo>
                <a:cubicBezTo>
                  <a:pt x="26" y="18"/>
                  <a:pt x="25" y="19"/>
                  <a:pt x="25" y="19"/>
                </a:cubicBezTo>
                <a:cubicBezTo>
                  <a:pt x="26" y="20"/>
                  <a:pt x="27" y="20"/>
                  <a:pt x="28" y="20"/>
                </a:cubicBezTo>
                <a:cubicBezTo>
                  <a:pt x="27" y="19"/>
                  <a:pt x="26" y="19"/>
                  <a:pt x="26" y="18"/>
                </a:cubicBezTo>
                <a:moveTo>
                  <a:pt x="4" y="8"/>
                </a:moveTo>
                <a:cubicBezTo>
                  <a:pt x="1" y="12"/>
                  <a:pt x="0" y="16"/>
                  <a:pt x="0" y="22"/>
                </a:cubicBezTo>
                <a:cubicBezTo>
                  <a:pt x="0" y="27"/>
                  <a:pt x="1" y="31"/>
                  <a:pt x="4" y="35"/>
                </a:cubicBezTo>
                <a:cubicBezTo>
                  <a:pt x="4" y="33"/>
                  <a:pt x="5" y="32"/>
                  <a:pt x="5" y="31"/>
                </a:cubicBezTo>
                <a:cubicBezTo>
                  <a:pt x="7" y="27"/>
                  <a:pt x="9" y="24"/>
                  <a:pt x="12" y="22"/>
                </a:cubicBezTo>
                <a:cubicBezTo>
                  <a:pt x="9" y="21"/>
                  <a:pt x="6" y="19"/>
                  <a:pt x="5" y="16"/>
                </a:cubicBezTo>
                <a:cubicBezTo>
                  <a:pt x="4" y="13"/>
                  <a:pt x="4" y="10"/>
                  <a:pt x="4" y="8"/>
                </a:cubicBezTo>
                <a:moveTo>
                  <a:pt x="21" y="0"/>
                </a:moveTo>
                <a:cubicBezTo>
                  <a:pt x="24" y="2"/>
                  <a:pt x="26" y="4"/>
                  <a:pt x="27" y="7"/>
                </a:cubicBezTo>
                <a:cubicBezTo>
                  <a:pt x="28" y="8"/>
                  <a:pt x="28" y="9"/>
                  <a:pt x="28" y="10"/>
                </a:cubicBezTo>
                <a:cubicBezTo>
                  <a:pt x="29" y="9"/>
                  <a:pt x="31" y="8"/>
                  <a:pt x="33" y="8"/>
                </a:cubicBezTo>
                <a:cubicBezTo>
                  <a:pt x="33" y="8"/>
                  <a:pt x="34" y="9"/>
                  <a:pt x="35" y="9"/>
                </a:cubicBezTo>
                <a:cubicBezTo>
                  <a:pt x="39" y="10"/>
                  <a:pt x="40" y="14"/>
                  <a:pt x="39" y="18"/>
                </a:cubicBezTo>
                <a:cubicBezTo>
                  <a:pt x="38" y="21"/>
                  <a:pt x="35" y="22"/>
                  <a:pt x="33" y="22"/>
                </a:cubicBezTo>
                <a:cubicBezTo>
                  <a:pt x="33" y="22"/>
                  <a:pt x="33" y="22"/>
                  <a:pt x="33" y="22"/>
                </a:cubicBezTo>
                <a:cubicBezTo>
                  <a:pt x="36" y="24"/>
                  <a:pt x="38" y="27"/>
                  <a:pt x="40" y="31"/>
                </a:cubicBezTo>
                <a:cubicBezTo>
                  <a:pt x="41" y="28"/>
                  <a:pt x="42" y="25"/>
                  <a:pt x="42" y="21"/>
                </a:cubicBezTo>
                <a:cubicBezTo>
                  <a:pt x="42" y="10"/>
                  <a:pt x="33" y="1"/>
                  <a:pt x="21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40" name="Freeform 64"/>
          <p:cNvSpPr>
            <a:spLocks/>
          </p:cNvSpPr>
          <p:nvPr/>
        </p:nvSpPr>
        <p:spPr bwMode="auto">
          <a:xfrm>
            <a:off x="11278303" y="316087"/>
            <a:ext cx="224821" cy="288233"/>
          </a:xfrm>
          <a:custGeom>
            <a:avLst/>
            <a:gdLst>
              <a:gd name="T0" fmla="*/ 21 w 33"/>
              <a:gd name="T1" fmla="*/ 0 h 42"/>
              <a:gd name="T2" fmla="*/ 0 w 33"/>
              <a:gd name="T3" fmla="*/ 21 h 42"/>
              <a:gd name="T4" fmla="*/ 0 w 33"/>
              <a:gd name="T5" fmla="*/ 20 h 42"/>
              <a:gd name="T6" fmla="*/ 6 w 33"/>
              <a:gd name="T7" fmla="*/ 16 h 42"/>
              <a:gd name="T8" fmla="*/ 9 w 33"/>
              <a:gd name="T9" fmla="*/ 17 h 42"/>
              <a:gd name="T10" fmla="*/ 13 w 33"/>
              <a:gd name="T11" fmla="*/ 26 h 42"/>
              <a:gd name="T12" fmla="*/ 6 w 33"/>
              <a:gd name="T13" fmla="*/ 30 h 42"/>
              <a:gd name="T14" fmla="*/ 4 w 33"/>
              <a:gd name="T15" fmla="*/ 30 h 42"/>
              <a:gd name="T16" fmla="*/ 0 w 33"/>
              <a:gd name="T17" fmla="*/ 26 h 42"/>
              <a:gd name="T18" fmla="*/ 21 w 33"/>
              <a:gd name="T19" fmla="*/ 42 h 42"/>
              <a:gd name="T20" fmla="*/ 21 w 33"/>
              <a:gd name="T21" fmla="*/ 42 h 42"/>
              <a:gd name="T22" fmla="*/ 21 w 33"/>
              <a:gd name="T23" fmla="*/ 42 h 42"/>
              <a:gd name="T24" fmla="*/ 31 w 33"/>
              <a:gd name="T25" fmla="*/ 35 h 42"/>
              <a:gd name="T26" fmla="*/ 31 w 33"/>
              <a:gd name="T27" fmla="*/ 35 h 42"/>
              <a:gd name="T28" fmla="*/ 31 w 33"/>
              <a:gd name="T29" fmla="*/ 35 h 42"/>
              <a:gd name="T30" fmla="*/ 33 w 33"/>
              <a:gd name="T31" fmla="*/ 27 h 42"/>
              <a:gd name="T32" fmla="*/ 30 w 33"/>
              <a:gd name="T33" fmla="*/ 26 h 42"/>
              <a:gd name="T34" fmla="*/ 21 w 33"/>
              <a:gd name="T35" fmla="*/ 2 h 42"/>
              <a:gd name="T36" fmla="*/ 22 w 33"/>
              <a:gd name="T37" fmla="*/ 0 h 42"/>
              <a:gd name="T38" fmla="*/ 21 w 33"/>
              <a:gd name="T39" fmla="*/ 0 h 42"/>
              <a:gd name="T40" fmla="*/ 21 w 33"/>
              <a:gd name="T41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3" h="42">
                <a:moveTo>
                  <a:pt x="21" y="0"/>
                </a:moveTo>
                <a:cubicBezTo>
                  <a:pt x="9" y="0"/>
                  <a:pt x="0" y="9"/>
                  <a:pt x="0" y="21"/>
                </a:cubicBezTo>
                <a:cubicBezTo>
                  <a:pt x="0" y="21"/>
                  <a:pt x="0" y="20"/>
                  <a:pt x="0" y="20"/>
                </a:cubicBezTo>
                <a:cubicBezTo>
                  <a:pt x="1" y="18"/>
                  <a:pt x="4" y="16"/>
                  <a:pt x="6" y="16"/>
                </a:cubicBezTo>
                <a:cubicBezTo>
                  <a:pt x="7" y="16"/>
                  <a:pt x="8" y="16"/>
                  <a:pt x="9" y="17"/>
                </a:cubicBezTo>
                <a:cubicBezTo>
                  <a:pt x="13" y="18"/>
                  <a:pt x="14" y="22"/>
                  <a:pt x="13" y="26"/>
                </a:cubicBezTo>
                <a:cubicBezTo>
                  <a:pt x="12" y="28"/>
                  <a:pt x="9" y="30"/>
                  <a:pt x="6" y="30"/>
                </a:cubicBezTo>
                <a:cubicBezTo>
                  <a:pt x="5" y="30"/>
                  <a:pt x="5" y="30"/>
                  <a:pt x="4" y="30"/>
                </a:cubicBezTo>
                <a:cubicBezTo>
                  <a:pt x="2" y="29"/>
                  <a:pt x="1" y="28"/>
                  <a:pt x="0" y="26"/>
                </a:cubicBezTo>
                <a:cubicBezTo>
                  <a:pt x="2" y="36"/>
                  <a:pt x="11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2" y="38"/>
                  <a:pt x="26" y="35"/>
                  <a:pt x="31" y="35"/>
                </a:cubicBezTo>
                <a:cubicBezTo>
                  <a:pt x="31" y="35"/>
                  <a:pt x="31" y="35"/>
                  <a:pt x="31" y="35"/>
                </a:cubicBezTo>
                <a:cubicBezTo>
                  <a:pt x="31" y="35"/>
                  <a:pt x="31" y="35"/>
                  <a:pt x="31" y="35"/>
                </a:cubicBezTo>
                <a:cubicBezTo>
                  <a:pt x="31" y="32"/>
                  <a:pt x="32" y="29"/>
                  <a:pt x="33" y="27"/>
                </a:cubicBezTo>
                <a:cubicBezTo>
                  <a:pt x="32" y="27"/>
                  <a:pt x="31" y="26"/>
                  <a:pt x="30" y="26"/>
                </a:cubicBezTo>
                <a:cubicBezTo>
                  <a:pt x="21" y="22"/>
                  <a:pt x="17" y="12"/>
                  <a:pt x="21" y="2"/>
                </a:cubicBezTo>
                <a:cubicBezTo>
                  <a:pt x="21" y="2"/>
                  <a:pt x="21" y="1"/>
                  <a:pt x="22" y="0"/>
                </a:cubicBezTo>
                <a:cubicBezTo>
                  <a:pt x="22" y="0"/>
                  <a:pt x="21" y="0"/>
                  <a:pt x="21" y="0"/>
                </a:cubicBezTo>
                <a:cubicBezTo>
                  <a:pt x="21" y="0"/>
                  <a:pt x="21" y="0"/>
                  <a:pt x="21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41" name="Freeform 65"/>
          <p:cNvSpPr>
            <a:spLocks/>
          </p:cNvSpPr>
          <p:nvPr/>
        </p:nvSpPr>
        <p:spPr bwMode="auto">
          <a:xfrm>
            <a:off x="10713367" y="316087"/>
            <a:ext cx="265174" cy="253645"/>
          </a:xfrm>
          <a:custGeom>
            <a:avLst/>
            <a:gdLst>
              <a:gd name="T0" fmla="*/ 20 w 39"/>
              <a:gd name="T1" fmla="*/ 0 h 37"/>
              <a:gd name="T2" fmla="*/ 0 w 39"/>
              <a:gd name="T3" fmla="*/ 17 h 37"/>
              <a:gd name="T4" fmla="*/ 2 w 39"/>
              <a:gd name="T5" fmla="*/ 19 h 37"/>
              <a:gd name="T6" fmla="*/ 2 w 39"/>
              <a:gd name="T7" fmla="*/ 30 h 37"/>
              <a:gd name="T8" fmla="*/ 5 w 39"/>
              <a:gd name="T9" fmla="*/ 36 h 37"/>
              <a:gd name="T10" fmla="*/ 9 w 39"/>
              <a:gd name="T11" fmla="*/ 37 h 37"/>
              <a:gd name="T12" fmla="*/ 22 w 39"/>
              <a:gd name="T13" fmla="*/ 31 h 37"/>
              <a:gd name="T14" fmla="*/ 26 w 39"/>
              <a:gd name="T15" fmla="*/ 32 h 37"/>
              <a:gd name="T16" fmla="*/ 30 w 39"/>
              <a:gd name="T17" fmla="*/ 17 h 37"/>
              <a:gd name="T18" fmla="*/ 39 w 39"/>
              <a:gd name="T19" fmla="*/ 13 h 37"/>
              <a:gd name="T20" fmla="*/ 21 w 39"/>
              <a:gd name="T21" fmla="*/ 0 h 37"/>
              <a:gd name="T22" fmla="*/ 20 w 39"/>
              <a:gd name="T2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9" h="37">
                <a:moveTo>
                  <a:pt x="20" y="0"/>
                </a:moveTo>
                <a:cubicBezTo>
                  <a:pt x="11" y="0"/>
                  <a:pt x="2" y="7"/>
                  <a:pt x="0" y="17"/>
                </a:cubicBezTo>
                <a:cubicBezTo>
                  <a:pt x="1" y="17"/>
                  <a:pt x="1" y="18"/>
                  <a:pt x="2" y="19"/>
                </a:cubicBezTo>
                <a:cubicBezTo>
                  <a:pt x="3" y="23"/>
                  <a:pt x="3" y="27"/>
                  <a:pt x="2" y="30"/>
                </a:cubicBezTo>
                <a:cubicBezTo>
                  <a:pt x="3" y="32"/>
                  <a:pt x="4" y="34"/>
                  <a:pt x="5" y="36"/>
                </a:cubicBezTo>
                <a:cubicBezTo>
                  <a:pt x="7" y="36"/>
                  <a:pt x="8" y="36"/>
                  <a:pt x="9" y="37"/>
                </a:cubicBezTo>
                <a:cubicBezTo>
                  <a:pt x="12" y="33"/>
                  <a:pt x="17" y="31"/>
                  <a:pt x="22" y="31"/>
                </a:cubicBezTo>
                <a:cubicBezTo>
                  <a:pt x="23" y="31"/>
                  <a:pt x="25" y="31"/>
                  <a:pt x="26" y="32"/>
                </a:cubicBezTo>
                <a:cubicBezTo>
                  <a:pt x="25" y="27"/>
                  <a:pt x="26" y="21"/>
                  <a:pt x="30" y="17"/>
                </a:cubicBezTo>
                <a:cubicBezTo>
                  <a:pt x="33" y="14"/>
                  <a:pt x="36" y="13"/>
                  <a:pt x="39" y="13"/>
                </a:cubicBezTo>
                <a:cubicBezTo>
                  <a:pt x="36" y="6"/>
                  <a:pt x="29" y="1"/>
                  <a:pt x="21" y="0"/>
                </a:cubicBezTo>
                <a:cubicBezTo>
                  <a:pt x="21" y="0"/>
                  <a:pt x="21" y="0"/>
                  <a:pt x="20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42" name="Freeform 66"/>
          <p:cNvSpPr>
            <a:spLocks/>
          </p:cNvSpPr>
          <p:nvPr/>
        </p:nvSpPr>
        <p:spPr bwMode="auto">
          <a:xfrm>
            <a:off x="11298479" y="6588029"/>
            <a:ext cx="265174" cy="288233"/>
          </a:xfrm>
          <a:custGeom>
            <a:avLst/>
            <a:gdLst>
              <a:gd name="T0" fmla="*/ 18 w 39"/>
              <a:gd name="T1" fmla="*/ 0 h 42"/>
              <a:gd name="T2" fmla="*/ 18 w 39"/>
              <a:gd name="T3" fmla="*/ 0 h 42"/>
              <a:gd name="T4" fmla="*/ 6 w 39"/>
              <a:gd name="T5" fmla="*/ 4 h 42"/>
              <a:gd name="T6" fmla="*/ 13 w 39"/>
              <a:gd name="T7" fmla="*/ 7 h 42"/>
              <a:gd name="T8" fmla="*/ 13 w 39"/>
              <a:gd name="T9" fmla="*/ 27 h 42"/>
              <a:gd name="T10" fmla="*/ 3 w 39"/>
              <a:gd name="T11" fmla="*/ 31 h 42"/>
              <a:gd name="T12" fmla="*/ 0 w 39"/>
              <a:gd name="T13" fmla="*/ 31 h 42"/>
              <a:gd name="T14" fmla="*/ 18 w 39"/>
              <a:gd name="T15" fmla="*/ 42 h 42"/>
              <a:gd name="T16" fmla="*/ 18 w 39"/>
              <a:gd name="T17" fmla="*/ 42 h 42"/>
              <a:gd name="T18" fmla="*/ 19 w 39"/>
              <a:gd name="T19" fmla="*/ 41 h 42"/>
              <a:gd name="T20" fmla="*/ 26 w 39"/>
              <a:gd name="T21" fmla="*/ 32 h 42"/>
              <a:gd name="T22" fmla="*/ 29 w 39"/>
              <a:gd name="T23" fmla="*/ 32 h 42"/>
              <a:gd name="T24" fmla="*/ 35 w 39"/>
              <a:gd name="T25" fmla="*/ 33 h 42"/>
              <a:gd name="T26" fmla="*/ 39 w 39"/>
              <a:gd name="T27" fmla="*/ 20 h 42"/>
              <a:gd name="T28" fmla="*/ 35 w 39"/>
              <a:gd name="T29" fmla="*/ 9 h 42"/>
              <a:gd name="T30" fmla="*/ 28 w 39"/>
              <a:gd name="T31" fmla="*/ 12 h 42"/>
              <a:gd name="T32" fmla="*/ 19 w 39"/>
              <a:gd name="T33" fmla="*/ 3 h 42"/>
              <a:gd name="T34" fmla="*/ 20 w 39"/>
              <a:gd name="T35" fmla="*/ 0 h 42"/>
              <a:gd name="T36" fmla="*/ 18 w 39"/>
              <a:gd name="T3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9" h="42">
                <a:moveTo>
                  <a:pt x="18" y="0"/>
                </a:moveTo>
                <a:cubicBezTo>
                  <a:pt x="18" y="0"/>
                  <a:pt x="18" y="0"/>
                  <a:pt x="18" y="0"/>
                </a:cubicBezTo>
                <a:cubicBezTo>
                  <a:pt x="13" y="0"/>
                  <a:pt x="9" y="1"/>
                  <a:pt x="6" y="4"/>
                </a:cubicBezTo>
                <a:cubicBezTo>
                  <a:pt x="8" y="4"/>
                  <a:pt x="11" y="5"/>
                  <a:pt x="13" y="7"/>
                </a:cubicBezTo>
                <a:cubicBezTo>
                  <a:pt x="18" y="13"/>
                  <a:pt x="18" y="22"/>
                  <a:pt x="13" y="27"/>
                </a:cubicBezTo>
                <a:cubicBezTo>
                  <a:pt x="10" y="30"/>
                  <a:pt x="7" y="31"/>
                  <a:pt x="3" y="31"/>
                </a:cubicBezTo>
                <a:cubicBezTo>
                  <a:pt x="2" y="31"/>
                  <a:pt x="1" y="31"/>
                  <a:pt x="0" y="31"/>
                </a:cubicBezTo>
                <a:cubicBezTo>
                  <a:pt x="3" y="37"/>
                  <a:pt x="10" y="42"/>
                  <a:pt x="18" y="42"/>
                </a:cubicBezTo>
                <a:cubicBezTo>
                  <a:pt x="18" y="42"/>
                  <a:pt x="18" y="42"/>
                  <a:pt x="18" y="42"/>
                </a:cubicBezTo>
                <a:cubicBezTo>
                  <a:pt x="18" y="42"/>
                  <a:pt x="19" y="41"/>
                  <a:pt x="19" y="41"/>
                </a:cubicBezTo>
                <a:cubicBezTo>
                  <a:pt x="19" y="38"/>
                  <a:pt x="22" y="34"/>
                  <a:pt x="26" y="32"/>
                </a:cubicBezTo>
                <a:cubicBezTo>
                  <a:pt x="27" y="32"/>
                  <a:pt x="28" y="32"/>
                  <a:pt x="29" y="32"/>
                </a:cubicBezTo>
                <a:cubicBezTo>
                  <a:pt x="31" y="32"/>
                  <a:pt x="33" y="32"/>
                  <a:pt x="35" y="33"/>
                </a:cubicBezTo>
                <a:cubicBezTo>
                  <a:pt x="37" y="30"/>
                  <a:pt x="39" y="25"/>
                  <a:pt x="39" y="20"/>
                </a:cubicBezTo>
                <a:cubicBezTo>
                  <a:pt x="39" y="16"/>
                  <a:pt x="37" y="12"/>
                  <a:pt x="35" y="9"/>
                </a:cubicBezTo>
                <a:cubicBezTo>
                  <a:pt x="33" y="11"/>
                  <a:pt x="31" y="12"/>
                  <a:pt x="28" y="12"/>
                </a:cubicBezTo>
                <a:cubicBezTo>
                  <a:pt x="23" y="12"/>
                  <a:pt x="19" y="8"/>
                  <a:pt x="19" y="3"/>
                </a:cubicBezTo>
                <a:cubicBezTo>
                  <a:pt x="19" y="2"/>
                  <a:pt x="19" y="1"/>
                  <a:pt x="20" y="0"/>
                </a:cubicBezTo>
                <a:cubicBezTo>
                  <a:pt x="19" y="0"/>
                  <a:pt x="19" y="0"/>
                  <a:pt x="18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43" name="Freeform 67"/>
          <p:cNvSpPr>
            <a:spLocks noEditPoints="1"/>
          </p:cNvSpPr>
          <p:nvPr/>
        </p:nvSpPr>
        <p:spPr bwMode="auto">
          <a:xfrm>
            <a:off x="11863415" y="6588029"/>
            <a:ext cx="268056" cy="288233"/>
          </a:xfrm>
          <a:custGeom>
            <a:avLst/>
            <a:gdLst>
              <a:gd name="T0" fmla="*/ 33 w 39"/>
              <a:gd name="T1" fmla="*/ 6 h 42"/>
              <a:gd name="T2" fmla="*/ 29 w 39"/>
              <a:gd name="T3" fmla="*/ 8 h 42"/>
              <a:gd name="T4" fmla="*/ 27 w 39"/>
              <a:gd name="T5" fmla="*/ 8 h 42"/>
              <a:gd name="T6" fmla="*/ 25 w 39"/>
              <a:gd name="T7" fmla="*/ 7 h 42"/>
              <a:gd name="T8" fmla="*/ 25 w 39"/>
              <a:gd name="T9" fmla="*/ 27 h 42"/>
              <a:gd name="T10" fmla="*/ 15 w 39"/>
              <a:gd name="T11" fmla="*/ 31 h 42"/>
              <a:gd name="T12" fmla="*/ 7 w 39"/>
              <a:gd name="T13" fmla="*/ 29 h 42"/>
              <a:gd name="T14" fmla="*/ 7 w 39"/>
              <a:gd name="T15" fmla="*/ 29 h 42"/>
              <a:gd name="T16" fmla="*/ 3 w 39"/>
              <a:gd name="T17" fmla="*/ 30 h 42"/>
              <a:gd name="T18" fmla="*/ 0 w 39"/>
              <a:gd name="T19" fmla="*/ 29 h 42"/>
              <a:gd name="T20" fmla="*/ 19 w 39"/>
              <a:gd name="T21" fmla="*/ 42 h 42"/>
              <a:gd name="T22" fmla="*/ 36 w 39"/>
              <a:gd name="T23" fmla="*/ 33 h 42"/>
              <a:gd name="T24" fmla="*/ 36 w 39"/>
              <a:gd name="T25" fmla="*/ 20 h 42"/>
              <a:gd name="T26" fmla="*/ 39 w 39"/>
              <a:gd name="T27" fmla="*/ 15 h 42"/>
              <a:gd name="T28" fmla="*/ 33 w 39"/>
              <a:gd name="T29" fmla="*/ 6 h 42"/>
              <a:gd name="T30" fmla="*/ 19 w 39"/>
              <a:gd name="T31" fmla="*/ 0 h 42"/>
              <a:gd name="T32" fmla="*/ 9 w 39"/>
              <a:gd name="T33" fmla="*/ 2 h 42"/>
              <a:gd name="T34" fmla="*/ 9 w 39"/>
              <a:gd name="T35" fmla="*/ 3 h 42"/>
              <a:gd name="T36" fmla="*/ 9 w 39"/>
              <a:gd name="T37" fmla="*/ 5 h 42"/>
              <a:gd name="T38" fmla="*/ 15 w 39"/>
              <a:gd name="T39" fmla="*/ 3 h 42"/>
              <a:gd name="T40" fmla="*/ 24 w 39"/>
              <a:gd name="T41" fmla="*/ 6 h 42"/>
              <a:gd name="T42" fmla="*/ 23 w 39"/>
              <a:gd name="T43" fmla="*/ 1 h 42"/>
              <a:gd name="T44" fmla="*/ 24 w 39"/>
              <a:gd name="T45" fmla="*/ 0 h 42"/>
              <a:gd name="T46" fmla="*/ 19 w 39"/>
              <a:gd name="T4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9" h="42">
                <a:moveTo>
                  <a:pt x="33" y="6"/>
                </a:moveTo>
                <a:cubicBezTo>
                  <a:pt x="32" y="7"/>
                  <a:pt x="31" y="8"/>
                  <a:pt x="29" y="8"/>
                </a:cubicBezTo>
                <a:cubicBezTo>
                  <a:pt x="28" y="8"/>
                  <a:pt x="27" y="8"/>
                  <a:pt x="27" y="8"/>
                </a:cubicBezTo>
                <a:cubicBezTo>
                  <a:pt x="26" y="8"/>
                  <a:pt x="26" y="8"/>
                  <a:pt x="25" y="7"/>
                </a:cubicBezTo>
                <a:cubicBezTo>
                  <a:pt x="31" y="13"/>
                  <a:pt x="31" y="22"/>
                  <a:pt x="25" y="27"/>
                </a:cubicBezTo>
                <a:cubicBezTo>
                  <a:pt x="22" y="30"/>
                  <a:pt x="19" y="31"/>
                  <a:pt x="15" y="31"/>
                </a:cubicBezTo>
                <a:cubicBezTo>
                  <a:pt x="12" y="31"/>
                  <a:pt x="10" y="30"/>
                  <a:pt x="7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6" y="29"/>
                  <a:pt x="4" y="30"/>
                  <a:pt x="3" y="30"/>
                </a:cubicBezTo>
                <a:cubicBezTo>
                  <a:pt x="2" y="30"/>
                  <a:pt x="1" y="30"/>
                  <a:pt x="0" y="29"/>
                </a:cubicBezTo>
                <a:cubicBezTo>
                  <a:pt x="3" y="36"/>
                  <a:pt x="11" y="42"/>
                  <a:pt x="19" y="42"/>
                </a:cubicBezTo>
                <a:cubicBezTo>
                  <a:pt x="26" y="42"/>
                  <a:pt x="32" y="38"/>
                  <a:pt x="36" y="33"/>
                </a:cubicBezTo>
                <a:cubicBezTo>
                  <a:pt x="34" y="29"/>
                  <a:pt x="34" y="24"/>
                  <a:pt x="36" y="20"/>
                </a:cubicBezTo>
                <a:cubicBezTo>
                  <a:pt x="36" y="18"/>
                  <a:pt x="37" y="16"/>
                  <a:pt x="39" y="15"/>
                </a:cubicBezTo>
                <a:cubicBezTo>
                  <a:pt x="38" y="11"/>
                  <a:pt x="36" y="8"/>
                  <a:pt x="33" y="6"/>
                </a:cubicBezTo>
                <a:moveTo>
                  <a:pt x="19" y="0"/>
                </a:moveTo>
                <a:cubicBezTo>
                  <a:pt x="15" y="0"/>
                  <a:pt x="12" y="1"/>
                  <a:pt x="9" y="2"/>
                </a:cubicBezTo>
                <a:cubicBezTo>
                  <a:pt x="9" y="3"/>
                  <a:pt x="9" y="3"/>
                  <a:pt x="9" y="3"/>
                </a:cubicBezTo>
                <a:cubicBezTo>
                  <a:pt x="9" y="4"/>
                  <a:pt x="9" y="4"/>
                  <a:pt x="9" y="5"/>
                </a:cubicBezTo>
                <a:cubicBezTo>
                  <a:pt x="11" y="4"/>
                  <a:pt x="13" y="3"/>
                  <a:pt x="15" y="3"/>
                </a:cubicBezTo>
                <a:cubicBezTo>
                  <a:pt x="19" y="3"/>
                  <a:pt x="22" y="4"/>
                  <a:pt x="24" y="6"/>
                </a:cubicBezTo>
                <a:cubicBezTo>
                  <a:pt x="23" y="5"/>
                  <a:pt x="23" y="3"/>
                  <a:pt x="23" y="1"/>
                </a:cubicBezTo>
                <a:cubicBezTo>
                  <a:pt x="24" y="1"/>
                  <a:pt x="24" y="1"/>
                  <a:pt x="24" y="0"/>
                </a:cubicBezTo>
                <a:cubicBezTo>
                  <a:pt x="22" y="0"/>
                  <a:pt x="21" y="0"/>
                  <a:pt x="19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44" name="Freeform 68"/>
          <p:cNvSpPr>
            <a:spLocks/>
          </p:cNvSpPr>
          <p:nvPr/>
        </p:nvSpPr>
        <p:spPr bwMode="auto">
          <a:xfrm>
            <a:off x="8433447" y="3743173"/>
            <a:ext cx="279586" cy="279586"/>
          </a:xfrm>
          <a:custGeom>
            <a:avLst/>
            <a:gdLst>
              <a:gd name="T0" fmla="*/ 21 w 41"/>
              <a:gd name="T1" fmla="*/ 0 h 41"/>
              <a:gd name="T2" fmla="*/ 21 w 41"/>
              <a:gd name="T3" fmla="*/ 0 h 41"/>
              <a:gd name="T4" fmla="*/ 6 w 41"/>
              <a:gd name="T5" fmla="*/ 6 h 41"/>
              <a:gd name="T6" fmla="*/ 2 w 41"/>
              <a:gd name="T7" fmla="*/ 14 h 41"/>
              <a:gd name="T8" fmla="*/ 1 w 41"/>
              <a:gd name="T9" fmla="*/ 15 h 41"/>
              <a:gd name="T10" fmla="*/ 0 w 41"/>
              <a:gd name="T11" fmla="*/ 21 h 41"/>
              <a:gd name="T12" fmla="*/ 3 w 41"/>
              <a:gd name="T13" fmla="*/ 32 h 41"/>
              <a:gd name="T14" fmla="*/ 10 w 41"/>
              <a:gd name="T15" fmla="*/ 28 h 41"/>
              <a:gd name="T16" fmla="*/ 10 w 41"/>
              <a:gd name="T17" fmla="*/ 28 h 41"/>
              <a:gd name="T18" fmla="*/ 18 w 41"/>
              <a:gd name="T19" fmla="*/ 35 h 41"/>
              <a:gd name="T20" fmla="*/ 25 w 41"/>
              <a:gd name="T21" fmla="*/ 41 h 41"/>
              <a:gd name="T22" fmla="*/ 41 w 41"/>
              <a:gd name="T23" fmla="*/ 20 h 41"/>
              <a:gd name="T24" fmla="*/ 21 w 41"/>
              <a:gd name="T25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1" h="41"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5" y="0"/>
                  <a:pt x="10" y="2"/>
                  <a:pt x="6" y="6"/>
                </a:cubicBezTo>
                <a:cubicBezTo>
                  <a:pt x="6" y="9"/>
                  <a:pt x="4" y="11"/>
                  <a:pt x="2" y="14"/>
                </a:cubicBezTo>
                <a:cubicBezTo>
                  <a:pt x="2" y="14"/>
                  <a:pt x="1" y="14"/>
                  <a:pt x="1" y="15"/>
                </a:cubicBezTo>
                <a:cubicBezTo>
                  <a:pt x="0" y="17"/>
                  <a:pt x="0" y="19"/>
                  <a:pt x="0" y="21"/>
                </a:cubicBezTo>
                <a:cubicBezTo>
                  <a:pt x="0" y="25"/>
                  <a:pt x="1" y="29"/>
                  <a:pt x="3" y="32"/>
                </a:cubicBezTo>
                <a:cubicBezTo>
                  <a:pt x="5" y="30"/>
                  <a:pt x="7" y="28"/>
                  <a:pt x="10" y="28"/>
                </a:cubicBezTo>
                <a:cubicBezTo>
                  <a:pt x="10" y="28"/>
                  <a:pt x="10" y="28"/>
                  <a:pt x="10" y="28"/>
                </a:cubicBezTo>
                <a:cubicBezTo>
                  <a:pt x="14" y="28"/>
                  <a:pt x="17" y="31"/>
                  <a:pt x="18" y="35"/>
                </a:cubicBezTo>
                <a:cubicBezTo>
                  <a:pt x="21" y="36"/>
                  <a:pt x="23" y="38"/>
                  <a:pt x="25" y="41"/>
                </a:cubicBezTo>
                <a:cubicBezTo>
                  <a:pt x="34" y="39"/>
                  <a:pt x="41" y="30"/>
                  <a:pt x="41" y="20"/>
                </a:cubicBezTo>
                <a:cubicBezTo>
                  <a:pt x="41" y="9"/>
                  <a:pt x="32" y="0"/>
                  <a:pt x="21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45" name="Freeform 69"/>
          <p:cNvSpPr>
            <a:spLocks/>
          </p:cNvSpPr>
          <p:nvPr/>
        </p:nvSpPr>
        <p:spPr bwMode="auto">
          <a:xfrm>
            <a:off x="8433447" y="3169590"/>
            <a:ext cx="279586" cy="279586"/>
          </a:xfrm>
          <a:custGeom>
            <a:avLst/>
            <a:gdLst>
              <a:gd name="T0" fmla="*/ 15 w 41"/>
              <a:gd name="T1" fmla="*/ 0 h 41"/>
              <a:gd name="T2" fmla="*/ 10 w 41"/>
              <a:gd name="T3" fmla="*/ 2 h 41"/>
              <a:gd name="T4" fmla="*/ 18 w 41"/>
              <a:gd name="T5" fmla="*/ 11 h 41"/>
              <a:gd name="T6" fmla="*/ 10 w 41"/>
              <a:gd name="T7" fmla="*/ 19 h 41"/>
              <a:gd name="T8" fmla="*/ 10 w 41"/>
              <a:gd name="T9" fmla="*/ 19 h 41"/>
              <a:gd name="T10" fmla="*/ 2 w 41"/>
              <a:gd name="T11" fmla="*/ 12 h 41"/>
              <a:gd name="T12" fmla="*/ 0 w 41"/>
              <a:gd name="T13" fmla="*/ 20 h 41"/>
              <a:gd name="T14" fmla="*/ 21 w 41"/>
              <a:gd name="T15" fmla="*/ 41 h 41"/>
              <a:gd name="T16" fmla="*/ 21 w 41"/>
              <a:gd name="T17" fmla="*/ 41 h 41"/>
              <a:gd name="T18" fmla="*/ 25 w 41"/>
              <a:gd name="T19" fmla="*/ 41 h 41"/>
              <a:gd name="T20" fmla="*/ 28 w 41"/>
              <a:gd name="T21" fmla="*/ 31 h 41"/>
              <a:gd name="T22" fmla="*/ 28 w 41"/>
              <a:gd name="T23" fmla="*/ 29 h 41"/>
              <a:gd name="T24" fmla="*/ 34 w 41"/>
              <a:gd name="T25" fmla="*/ 24 h 41"/>
              <a:gd name="T26" fmla="*/ 36 w 41"/>
              <a:gd name="T27" fmla="*/ 25 h 41"/>
              <a:gd name="T28" fmla="*/ 36 w 41"/>
              <a:gd name="T29" fmla="*/ 25 h 41"/>
              <a:gd name="T30" fmla="*/ 40 w 41"/>
              <a:gd name="T31" fmla="*/ 25 h 41"/>
              <a:gd name="T32" fmla="*/ 41 w 41"/>
              <a:gd name="T33" fmla="*/ 25 h 41"/>
              <a:gd name="T34" fmla="*/ 41 w 41"/>
              <a:gd name="T35" fmla="*/ 21 h 41"/>
              <a:gd name="T36" fmla="*/ 37 w 41"/>
              <a:gd name="T37" fmla="*/ 8 h 41"/>
              <a:gd name="T38" fmla="*/ 32 w 41"/>
              <a:gd name="T39" fmla="*/ 4 h 41"/>
              <a:gd name="T40" fmla="*/ 29 w 41"/>
              <a:gd name="T41" fmla="*/ 5 h 41"/>
              <a:gd name="T42" fmla="*/ 25 w 41"/>
              <a:gd name="T43" fmla="*/ 6 h 41"/>
              <a:gd name="T44" fmla="*/ 15 w 41"/>
              <a:gd name="T45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1" h="41">
                <a:moveTo>
                  <a:pt x="15" y="0"/>
                </a:moveTo>
                <a:cubicBezTo>
                  <a:pt x="13" y="1"/>
                  <a:pt x="12" y="2"/>
                  <a:pt x="10" y="2"/>
                </a:cubicBezTo>
                <a:cubicBezTo>
                  <a:pt x="15" y="3"/>
                  <a:pt x="18" y="7"/>
                  <a:pt x="18" y="11"/>
                </a:cubicBezTo>
                <a:cubicBezTo>
                  <a:pt x="18" y="16"/>
                  <a:pt x="14" y="19"/>
                  <a:pt x="10" y="19"/>
                </a:cubicBezTo>
                <a:cubicBezTo>
                  <a:pt x="10" y="19"/>
                  <a:pt x="10" y="19"/>
                  <a:pt x="10" y="19"/>
                </a:cubicBezTo>
                <a:cubicBezTo>
                  <a:pt x="6" y="19"/>
                  <a:pt x="2" y="16"/>
                  <a:pt x="2" y="12"/>
                </a:cubicBezTo>
                <a:cubicBezTo>
                  <a:pt x="0" y="15"/>
                  <a:pt x="0" y="18"/>
                  <a:pt x="0" y="20"/>
                </a:cubicBezTo>
                <a:cubicBezTo>
                  <a:pt x="0" y="32"/>
                  <a:pt x="9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2" y="41"/>
                  <a:pt x="23" y="41"/>
                  <a:pt x="25" y="41"/>
                </a:cubicBezTo>
                <a:cubicBezTo>
                  <a:pt x="25" y="37"/>
                  <a:pt x="26" y="34"/>
                  <a:pt x="28" y="31"/>
                </a:cubicBezTo>
                <a:cubicBezTo>
                  <a:pt x="28" y="30"/>
                  <a:pt x="28" y="29"/>
                  <a:pt x="28" y="29"/>
                </a:cubicBezTo>
                <a:cubicBezTo>
                  <a:pt x="29" y="26"/>
                  <a:pt x="31" y="24"/>
                  <a:pt x="34" y="24"/>
                </a:cubicBezTo>
                <a:cubicBezTo>
                  <a:pt x="35" y="24"/>
                  <a:pt x="35" y="25"/>
                  <a:pt x="36" y="25"/>
                </a:cubicBezTo>
                <a:cubicBezTo>
                  <a:pt x="36" y="25"/>
                  <a:pt x="36" y="25"/>
                  <a:pt x="36" y="25"/>
                </a:cubicBezTo>
                <a:cubicBezTo>
                  <a:pt x="38" y="25"/>
                  <a:pt x="39" y="25"/>
                  <a:pt x="40" y="25"/>
                </a:cubicBezTo>
                <a:cubicBezTo>
                  <a:pt x="40" y="25"/>
                  <a:pt x="41" y="25"/>
                  <a:pt x="41" y="25"/>
                </a:cubicBezTo>
                <a:cubicBezTo>
                  <a:pt x="41" y="23"/>
                  <a:pt x="41" y="22"/>
                  <a:pt x="41" y="21"/>
                </a:cubicBezTo>
                <a:cubicBezTo>
                  <a:pt x="41" y="16"/>
                  <a:pt x="40" y="11"/>
                  <a:pt x="37" y="8"/>
                </a:cubicBezTo>
                <a:cubicBezTo>
                  <a:pt x="35" y="7"/>
                  <a:pt x="33" y="5"/>
                  <a:pt x="32" y="4"/>
                </a:cubicBezTo>
                <a:cubicBezTo>
                  <a:pt x="31" y="4"/>
                  <a:pt x="30" y="5"/>
                  <a:pt x="29" y="5"/>
                </a:cubicBezTo>
                <a:cubicBezTo>
                  <a:pt x="28" y="6"/>
                  <a:pt x="26" y="6"/>
                  <a:pt x="25" y="6"/>
                </a:cubicBezTo>
                <a:cubicBezTo>
                  <a:pt x="21" y="6"/>
                  <a:pt x="17" y="4"/>
                  <a:pt x="15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46" name="Freeform 70"/>
          <p:cNvSpPr>
            <a:spLocks/>
          </p:cNvSpPr>
          <p:nvPr/>
        </p:nvSpPr>
        <p:spPr bwMode="auto">
          <a:xfrm>
            <a:off x="9001265" y="1463253"/>
            <a:ext cx="250762" cy="279586"/>
          </a:xfrm>
          <a:custGeom>
            <a:avLst/>
            <a:gdLst>
              <a:gd name="T0" fmla="*/ 21 w 37"/>
              <a:gd name="T1" fmla="*/ 0 h 41"/>
              <a:gd name="T2" fmla="*/ 0 w 37"/>
              <a:gd name="T3" fmla="*/ 21 h 41"/>
              <a:gd name="T4" fmla="*/ 3 w 37"/>
              <a:gd name="T5" fmla="*/ 30 h 41"/>
              <a:gd name="T6" fmla="*/ 4 w 37"/>
              <a:gd name="T7" fmla="*/ 33 h 41"/>
              <a:gd name="T8" fmla="*/ 8 w 37"/>
              <a:gd name="T9" fmla="*/ 37 h 41"/>
              <a:gd name="T10" fmla="*/ 15 w 37"/>
              <a:gd name="T11" fmla="*/ 40 h 41"/>
              <a:gd name="T12" fmla="*/ 21 w 37"/>
              <a:gd name="T13" fmla="*/ 41 h 41"/>
              <a:gd name="T14" fmla="*/ 21 w 37"/>
              <a:gd name="T15" fmla="*/ 41 h 41"/>
              <a:gd name="T16" fmla="*/ 27 w 37"/>
              <a:gd name="T17" fmla="*/ 40 h 41"/>
              <a:gd name="T18" fmla="*/ 30 w 37"/>
              <a:gd name="T19" fmla="*/ 35 h 41"/>
              <a:gd name="T20" fmla="*/ 31 w 37"/>
              <a:gd name="T21" fmla="*/ 26 h 41"/>
              <a:gd name="T22" fmla="*/ 37 w 37"/>
              <a:gd name="T23" fmla="*/ 18 h 41"/>
              <a:gd name="T24" fmla="*/ 30 w 37"/>
              <a:gd name="T25" fmla="*/ 11 h 41"/>
              <a:gd name="T26" fmla="*/ 29 w 37"/>
              <a:gd name="T27" fmla="*/ 2 h 41"/>
              <a:gd name="T28" fmla="*/ 21 w 37"/>
              <a:gd name="T29" fmla="*/ 0 h 41"/>
              <a:gd name="T30" fmla="*/ 21 w 37"/>
              <a:gd name="T31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7" h="41">
                <a:moveTo>
                  <a:pt x="21" y="0"/>
                </a:moveTo>
                <a:cubicBezTo>
                  <a:pt x="10" y="0"/>
                  <a:pt x="0" y="9"/>
                  <a:pt x="0" y="21"/>
                </a:cubicBezTo>
                <a:cubicBezTo>
                  <a:pt x="0" y="24"/>
                  <a:pt x="1" y="27"/>
                  <a:pt x="3" y="30"/>
                </a:cubicBezTo>
                <a:cubicBezTo>
                  <a:pt x="3" y="31"/>
                  <a:pt x="4" y="32"/>
                  <a:pt x="4" y="33"/>
                </a:cubicBezTo>
                <a:cubicBezTo>
                  <a:pt x="5" y="34"/>
                  <a:pt x="7" y="35"/>
                  <a:pt x="8" y="37"/>
                </a:cubicBezTo>
                <a:cubicBezTo>
                  <a:pt x="10" y="37"/>
                  <a:pt x="13" y="38"/>
                  <a:pt x="15" y="40"/>
                </a:cubicBezTo>
                <a:cubicBezTo>
                  <a:pt x="17" y="41"/>
                  <a:pt x="19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3" y="41"/>
                  <a:pt x="25" y="41"/>
                  <a:pt x="27" y="40"/>
                </a:cubicBezTo>
                <a:cubicBezTo>
                  <a:pt x="27" y="38"/>
                  <a:pt x="28" y="36"/>
                  <a:pt x="30" y="35"/>
                </a:cubicBezTo>
                <a:cubicBezTo>
                  <a:pt x="29" y="32"/>
                  <a:pt x="30" y="29"/>
                  <a:pt x="31" y="26"/>
                </a:cubicBezTo>
                <a:cubicBezTo>
                  <a:pt x="32" y="22"/>
                  <a:pt x="35" y="19"/>
                  <a:pt x="37" y="18"/>
                </a:cubicBezTo>
                <a:cubicBezTo>
                  <a:pt x="34" y="17"/>
                  <a:pt x="31" y="14"/>
                  <a:pt x="30" y="11"/>
                </a:cubicBezTo>
                <a:cubicBezTo>
                  <a:pt x="28" y="8"/>
                  <a:pt x="28" y="5"/>
                  <a:pt x="29" y="2"/>
                </a:cubicBezTo>
                <a:cubicBezTo>
                  <a:pt x="27" y="1"/>
                  <a:pt x="24" y="0"/>
                  <a:pt x="21" y="0"/>
                </a:cubicBezTo>
                <a:cubicBezTo>
                  <a:pt x="21" y="0"/>
                  <a:pt x="21" y="0"/>
                  <a:pt x="21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47" name="Freeform 71"/>
          <p:cNvSpPr>
            <a:spLocks/>
          </p:cNvSpPr>
          <p:nvPr/>
        </p:nvSpPr>
        <p:spPr bwMode="auto">
          <a:xfrm>
            <a:off x="9571965" y="889670"/>
            <a:ext cx="279586" cy="259409"/>
          </a:xfrm>
          <a:custGeom>
            <a:avLst/>
            <a:gdLst>
              <a:gd name="T0" fmla="*/ 22 w 41"/>
              <a:gd name="T1" fmla="*/ 0 h 38"/>
              <a:gd name="T2" fmla="*/ 22 w 41"/>
              <a:gd name="T3" fmla="*/ 2 h 38"/>
              <a:gd name="T4" fmla="*/ 18 w 41"/>
              <a:gd name="T5" fmla="*/ 5 h 38"/>
              <a:gd name="T6" fmla="*/ 16 w 41"/>
              <a:gd name="T7" fmla="*/ 5 h 38"/>
              <a:gd name="T8" fmla="*/ 13 w 41"/>
              <a:gd name="T9" fmla="*/ 1 h 38"/>
              <a:gd name="T10" fmla="*/ 3 w 41"/>
              <a:gd name="T11" fmla="*/ 9 h 38"/>
              <a:gd name="T12" fmla="*/ 7 w 41"/>
              <a:gd name="T13" fmla="*/ 8 h 38"/>
              <a:gd name="T14" fmla="*/ 7 w 41"/>
              <a:gd name="T15" fmla="*/ 8 h 38"/>
              <a:gd name="T16" fmla="*/ 16 w 41"/>
              <a:gd name="T17" fmla="*/ 16 h 38"/>
              <a:gd name="T18" fmla="*/ 7 w 41"/>
              <a:gd name="T19" fmla="*/ 25 h 38"/>
              <a:gd name="T20" fmla="*/ 0 w 41"/>
              <a:gd name="T21" fmla="*/ 20 h 38"/>
              <a:gd name="T22" fmla="*/ 0 w 41"/>
              <a:gd name="T23" fmla="*/ 21 h 38"/>
              <a:gd name="T24" fmla="*/ 3 w 41"/>
              <a:gd name="T25" fmla="*/ 32 h 38"/>
              <a:gd name="T26" fmla="*/ 6 w 41"/>
              <a:gd name="T27" fmla="*/ 29 h 38"/>
              <a:gd name="T28" fmla="*/ 17 w 41"/>
              <a:gd name="T29" fmla="*/ 24 h 38"/>
              <a:gd name="T30" fmla="*/ 27 w 41"/>
              <a:gd name="T31" fmla="*/ 28 h 38"/>
              <a:gd name="T32" fmla="*/ 32 w 41"/>
              <a:gd name="T33" fmla="*/ 38 h 38"/>
              <a:gd name="T34" fmla="*/ 41 w 41"/>
              <a:gd name="T35" fmla="*/ 21 h 38"/>
              <a:gd name="T36" fmla="*/ 22 w 41"/>
              <a:gd name="T3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1" h="38">
                <a:moveTo>
                  <a:pt x="22" y="0"/>
                </a:moveTo>
                <a:cubicBezTo>
                  <a:pt x="22" y="1"/>
                  <a:pt x="22" y="2"/>
                  <a:pt x="22" y="2"/>
                </a:cubicBezTo>
                <a:cubicBezTo>
                  <a:pt x="21" y="4"/>
                  <a:pt x="20" y="5"/>
                  <a:pt x="18" y="5"/>
                </a:cubicBezTo>
                <a:cubicBezTo>
                  <a:pt x="17" y="5"/>
                  <a:pt x="17" y="5"/>
                  <a:pt x="16" y="5"/>
                </a:cubicBezTo>
                <a:cubicBezTo>
                  <a:pt x="14" y="4"/>
                  <a:pt x="13" y="3"/>
                  <a:pt x="13" y="1"/>
                </a:cubicBezTo>
                <a:cubicBezTo>
                  <a:pt x="9" y="3"/>
                  <a:pt x="6" y="6"/>
                  <a:pt x="3" y="9"/>
                </a:cubicBezTo>
                <a:cubicBezTo>
                  <a:pt x="4" y="9"/>
                  <a:pt x="6" y="8"/>
                  <a:pt x="7" y="8"/>
                </a:cubicBezTo>
                <a:cubicBezTo>
                  <a:pt x="7" y="8"/>
                  <a:pt x="7" y="8"/>
                  <a:pt x="7" y="8"/>
                </a:cubicBezTo>
                <a:cubicBezTo>
                  <a:pt x="12" y="8"/>
                  <a:pt x="16" y="12"/>
                  <a:pt x="16" y="16"/>
                </a:cubicBezTo>
                <a:cubicBezTo>
                  <a:pt x="16" y="21"/>
                  <a:pt x="12" y="25"/>
                  <a:pt x="7" y="25"/>
                </a:cubicBezTo>
                <a:cubicBezTo>
                  <a:pt x="4" y="25"/>
                  <a:pt x="1" y="23"/>
                  <a:pt x="0" y="20"/>
                </a:cubicBezTo>
                <a:cubicBezTo>
                  <a:pt x="0" y="20"/>
                  <a:pt x="0" y="21"/>
                  <a:pt x="0" y="21"/>
                </a:cubicBezTo>
                <a:cubicBezTo>
                  <a:pt x="0" y="25"/>
                  <a:pt x="1" y="29"/>
                  <a:pt x="3" y="32"/>
                </a:cubicBezTo>
                <a:cubicBezTo>
                  <a:pt x="4" y="31"/>
                  <a:pt x="5" y="30"/>
                  <a:pt x="6" y="29"/>
                </a:cubicBezTo>
                <a:cubicBezTo>
                  <a:pt x="9" y="26"/>
                  <a:pt x="13" y="24"/>
                  <a:pt x="17" y="24"/>
                </a:cubicBezTo>
                <a:cubicBezTo>
                  <a:pt x="21" y="24"/>
                  <a:pt x="24" y="25"/>
                  <a:pt x="27" y="28"/>
                </a:cubicBezTo>
                <a:cubicBezTo>
                  <a:pt x="30" y="31"/>
                  <a:pt x="31" y="34"/>
                  <a:pt x="32" y="38"/>
                </a:cubicBezTo>
                <a:cubicBezTo>
                  <a:pt x="37" y="34"/>
                  <a:pt x="41" y="28"/>
                  <a:pt x="41" y="21"/>
                </a:cubicBezTo>
                <a:cubicBezTo>
                  <a:pt x="41" y="10"/>
                  <a:pt x="33" y="1"/>
                  <a:pt x="22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48" name="Freeform 72"/>
          <p:cNvSpPr>
            <a:spLocks/>
          </p:cNvSpPr>
          <p:nvPr/>
        </p:nvSpPr>
        <p:spPr bwMode="auto">
          <a:xfrm>
            <a:off x="8453623" y="2601772"/>
            <a:ext cx="253645" cy="282468"/>
          </a:xfrm>
          <a:custGeom>
            <a:avLst/>
            <a:gdLst>
              <a:gd name="T0" fmla="*/ 18 w 37"/>
              <a:gd name="T1" fmla="*/ 0 h 41"/>
              <a:gd name="T2" fmla="*/ 0 w 37"/>
              <a:gd name="T3" fmla="*/ 10 h 41"/>
              <a:gd name="T4" fmla="*/ 9 w 37"/>
              <a:gd name="T5" fmla="*/ 17 h 41"/>
              <a:gd name="T6" fmla="*/ 2 w 37"/>
              <a:gd name="T7" fmla="*/ 31 h 41"/>
              <a:gd name="T8" fmla="*/ 1 w 37"/>
              <a:gd name="T9" fmla="*/ 32 h 41"/>
              <a:gd name="T10" fmla="*/ 2 w 37"/>
              <a:gd name="T11" fmla="*/ 33 h 41"/>
              <a:gd name="T12" fmla="*/ 7 w 37"/>
              <a:gd name="T13" fmla="*/ 31 h 41"/>
              <a:gd name="T14" fmla="*/ 7 w 37"/>
              <a:gd name="T15" fmla="*/ 31 h 41"/>
              <a:gd name="T16" fmla="*/ 15 w 37"/>
              <a:gd name="T17" fmla="*/ 39 h 41"/>
              <a:gd name="T18" fmla="*/ 15 w 37"/>
              <a:gd name="T19" fmla="*/ 41 h 41"/>
              <a:gd name="T20" fmla="*/ 17 w 37"/>
              <a:gd name="T21" fmla="*/ 41 h 41"/>
              <a:gd name="T22" fmla="*/ 17 w 37"/>
              <a:gd name="T23" fmla="*/ 41 h 41"/>
              <a:gd name="T24" fmla="*/ 27 w 37"/>
              <a:gd name="T25" fmla="*/ 38 h 41"/>
              <a:gd name="T26" fmla="*/ 27 w 37"/>
              <a:gd name="T27" fmla="*/ 38 h 41"/>
              <a:gd name="T28" fmla="*/ 26 w 37"/>
              <a:gd name="T29" fmla="*/ 17 h 41"/>
              <a:gd name="T30" fmla="*/ 37 w 37"/>
              <a:gd name="T31" fmla="*/ 12 h 41"/>
              <a:gd name="T32" fmla="*/ 28 w 37"/>
              <a:gd name="T33" fmla="*/ 2 h 41"/>
              <a:gd name="T34" fmla="*/ 28 w 37"/>
              <a:gd name="T35" fmla="*/ 6 h 41"/>
              <a:gd name="T36" fmla="*/ 23 w 37"/>
              <a:gd name="T37" fmla="*/ 9 h 41"/>
              <a:gd name="T38" fmla="*/ 21 w 37"/>
              <a:gd name="T39" fmla="*/ 8 h 41"/>
              <a:gd name="T40" fmla="*/ 18 w 37"/>
              <a:gd name="T41" fmla="*/ 2 h 41"/>
              <a:gd name="T42" fmla="*/ 20 w 37"/>
              <a:gd name="T43" fmla="*/ 0 h 41"/>
              <a:gd name="T44" fmla="*/ 18 w 37"/>
              <a:gd name="T45" fmla="*/ 0 h 41"/>
              <a:gd name="T46" fmla="*/ 18 w 37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7" h="41">
                <a:moveTo>
                  <a:pt x="18" y="0"/>
                </a:moveTo>
                <a:cubicBezTo>
                  <a:pt x="10" y="0"/>
                  <a:pt x="3" y="4"/>
                  <a:pt x="0" y="10"/>
                </a:cubicBezTo>
                <a:cubicBezTo>
                  <a:pt x="4" y="11"/>
                  <a:pt x="7" y="13"/>
                  <a:pt x="9" y="17"/>
                </a:cubicBezTo>
                <a:cubicBezTo>
                  <a:pt x="11" y="23"/>
                  <a:pt x="8" y="29"/>
                  <a:pt x="2" y="31"/>
                </a:cubicBezTo>
                <a:cubicBezTo>
                  <a:pt x="2" y="31"/>
                  <a:pt x="1" y="31"/>
                  <a:pt x="1" y="32"/>
                </a:cubicBezTo>
                <a:cubicBezTo>
                  <a:pt x="1" y="32"/>
                  <a:pt x="1" y="33"/>
                  <a:pt x="2" y="33"/>
                </a:cubicBezTo>
                <a:cubicBezTo>
                  <a:pt x="3" y="32"/>
                  <a:pt x="5" y="31"/>
                  <a:pt x="7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11" y="31"/>
                  <a:pt x="15" y="35"/>
                  <a:pt x="15" y="39"/>
                </a:cubicBezTo>
                <a:cubicBezTo>
                  <a:pt x="15" y="39"/>
                  <a:pt x="15" y="40"/>
                  <a:pt x="15" y="41"/>
                </a:cubicBezTo>
                <a:cubicBezTo>
                  <a:pt x="16" y="41"/>
                  <a:pt x="16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21" y="41"/>
                  <a:pt x="24" y="40"/>
                  <a:pt x="27" y="38"/>
                </a:cubicBezTo>
                <a:cubicBezTo>
                  <a:pt x="27" y="38"/>
                  <a:pt x="27" y="38"/>
                  <a:pt x="27" y="38"/>
                </a:cubicBezTo>
                <a:cubicBezTo>
                  <a:pt x="21" y="32"/>
                  <a:pt x="20" y="23"/>
                  <a:pt x="26" y="17"/>
                </a:cubicBezTo>
                <a:cubicBezTo>
                  <a:pt x="29" y="14"/>
                  <a:pt x="33" y="13"/>
                  <a:pt x="37" y="12"/>
                </a:cubicBezTo>
                <a:cubicBezTo>
                  <a:pt x="35" y="8"/>
                  <a:pt x="32" y="5"/>
                  <a:pt x="28" y="2"/>
                </a:cubicBezTo>
                <a:cubicBezTo>
                  <a:pt x="28" y="3"/>
                  <a:pt x="28" y="5"/>
                  <a:pt x="28" y="6"/>
                </a:cubicBezTo>
                <a:cubicBezTo>
                  <a:pt x="27" y="8"/>
                  <a:pt x="25" y="9"/>
                  <a:pt x="23" y="9"/>
                </a:cubicBezTo>
                <a:cubicBezTo>
                  <a:pt x="22" y="9"/>
                  <a:pt x="22" y="9"/>
                  <a:pt x="21" y="8"/>
                </a:cubicBezTo>
                <a:cubicBezTo>
                  <a:pt x="19" y="7"/>
                  <a:pt x="18" y="5"/>
                  <a:pt x="18" y="2"/>
                </a:cubicBezTo>
                <a:cubicBezTo>
                  <a:pt x="19" y="1"/>
                  <a:pt x="19" y="0"/>
                  <a:pt x="20" y="0"/>
                </a:cubicBezTo>
                <a:cubicBezTo>
                  <a:pt x="19" y="0"/>
                  <a:pt x="18" y="0"/>
                  <a:pt x="18" y="0"/>
                </a:cubicBezTo>
                <a:cubicBezTo>
                  <a:pt x="18" y="0"/>
                  <a:pt x="18" y="0"/>
                  <a:pt x="18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49" name="Freeform 73"/>
          <p:cNvSpPr>
            <a:spLocks/>
          </p:cNvSpPr>
          <p:nvPr/>
        </p:nvSpPr>
        <p:spPr bwMode="auto">
          <a:xfrm>
            <a:off x="9571965" y="6023093"/>
            <a:ext cx="273821" cy="265174"/>
          </a:xfrm>
          <a:custGeom>
            <a:avLst/>
            <a:gdLst>
              <a:gd name="T0" fmla="*/ 20 w 40"/>
              <a:gd name="T1" fmla="*/ 0 h 39"/>
              <a:gd name="T2" fmla="*/ 20 w 40"/>
              <a:gd name="T3" fmla="*/ 0 h 39"/>
              <a:gd name="T4" fmla="*/ 0 w 40"/>
              <a:gd name="T5" fmla="*/ 21 h 39"/>
              <a:gd name="T6" fmla="*/ 0 w 40"/>
              <a:gd name="T7" fmla="*/ 23 h 39"/>
              <a:gd name="T8" fmla="*/ 11 w 40"/>
              <a:gd name="T9" fmla="*/ 19 h 39"/>
              <a:gd name="T10" fmla="*/ 18 w 40"/>
              <a:gd name="T11" fmla="*/ 20 h 39"/>
              <a:gd name="T12" fmla="*/ 27 w 40"/>
              <a:gd name="T13" fmla="*/ 39 h 39"/>
              <a:gd name="T14" fmla="*/ 36 w 40"/>
              <a:gd name="T15" fmla="*/ 33 h 39"/>
              <a:gd name="T16" fmla="*/ 34 w 40"/>
              <a:gd name="T17" fmla="*/ 31 h 39"/>
              <a:gd name="T18" fmla="*/ 40 w 40"/>
              <a:gd name="T19" fmla="*/ 16 h 39"/>
              <a:gd name="T20" fmla="*/ 40 w 40"/>
              <a:gd name="T21" fmla="*/ 16 h 39"/>
              <a:gd name="T22" fmla="*/ 30 w 40"/>
              <a:gd name="T23" fmla="*/ 3 h 39"/>
              <a:gd name="T24" fmla="*/ 27 w 40"/>
              <a:gd name="T25" fmla="*/ 4 h 39"/>
              <a:gd name="T26" fmla="*/ 25 w 40"/>
              <a:gd name="T27" fmla="*/ 4 h 39"/>
              <a:gd name="T28" fmla="*/ 22 w 40"/>
              <a:gd name="T29" fmla="*/ 0 h 39"/>
              <a:gd name="T30" fmla="*/ 20 w 40"/>
              <a:gd name="T31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0" h="39"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1"/>
                </a:cubicBezTo>
                <a:cubicBezTo>
                  <a:pt x="0" y="22"/>
                  <a:pt x="0" y="22"/>
                  <a:pt x="0" y="23"/>
                </a:cubicBezTo>
                <a:cubicBezTo>
                  <a:pt x="3" y="20"/>
                  <a:pt x="7" y="19"/>
                  <a:pt x="11" y="19"/>
                </a:cubicBezTo>
                <a:cubicBezTo>
                  <a:pt x="13" y="19"/>
                  <a:pt x="16" y="19"/>
                  <a:pt x="18" y="20"/>
                </a:cubicBezTo>
                <a:cubicBezTo>
                  <a:pt x="26" y="23"/>
                  <a:pt x="30" y="32"/>
                  <a:pt x="27" y="39"/>
                </a:cubicBezTo>
                <a:cubicBezTo>
                  <a:pt x="31" y="38"/>
                  <a:pt x="34" y="36"/>
                  <a:pt x="36" y="33"/>
                </a:cubicBezTo>
                <a:cubicBezTo>
                  <a:pt x="35" y="33"/>
                  <a:pt x="35" y="32"/>
                  <a:pt x="34" y="31"/>
                </a:cubicBezTo>
                <a:cubicBezTo>
                  <a:pt x="32" y="25"/>
                  <a:pt x="34" y="19"/>
                  <a:pt x="40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39" y="10"/>
                  <a:pt x="35" y="5"/>
                  <a:pt x="30" y="3"/>
                </a:cubicBezTo>
                <a:cubicBezTo>
                  <a:pt x="29" y="3"/>
                  <a:pt x="28" y="4"/>
                  <a:pt x="27" y="4"/>
                </a:cubicBezTo>
                <a:cubicBezTo>
                  <a:pt x="26" y="4"/>
                  <a:pt x="26" y="4"/>
                  <a:pt x="25" y="4"/>
                </a:cubicBezTo>
                <a:cubicBezTo>
                  <a:pt x="24" y="3"/>
                  <a:pt x="23" y="2"/>
                  <a:pt x="22" y="0"/>
                </a:cubicBezTo>
                <a:cubicBezTo>
                  <a:pt x="22" y="0"/>
                  <a:pt x="21" y="0"/>
                  <a:pt x="20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50" name="Freeform 74"/>
          <p:cNvSpPr>
            <a:spLocks/>
          </p:cNvSpPr>
          <p:nvPr/>
        </p:nvSpPr>
        <p:spPr bwMode="auto">
          <a:xfrm>
            <a:off x="8442094" y="4308109"/>
            <a:ext cx="250762" cy="279586"/>
          </a:xfrm>
          <a:custGeom>
            <a:avLst/>
            <a:gdLst>
              <a:gd name="T0" fmla="*/ 20 w 37"/>
              <a:gd name="T1" fmla="*/ 0 h 41"/>
              <a:gd name="T2" fmla="*/ 13 w 37"/>
              <a:gd name="T3" fmla="*/ 2 h 41"/>
              <a:gd name="T4" fmla="*/ 17 w 37"/>
              <a:gd name="T5" fmla="*/ 8 h 41"/>
              <a:gd name="T6" fmla="*/ 9 w 37"/>
              <a:gd name="T7" fmla="*/ 16 h 41"/>
              <a:gd name="T8" fmla="*/ 9 w 37"/>
              <a:gd name="T9" fmla="*/ 16 h 41"/>
              <a:gd name="T10" fmla="*/ 4 w 37"/>
              <a:gd name="T11" fmla="*/ 15 h 41"/>
              <a:gd name="T12" fmla="*/ 1 w 37"/>
              <a:gd name="T13" fmla="*/ 25 h 41"/>
              <a:gd name="T14" fmla="*/ 0 w 37"/>
              <a:gd name="T15" fmla="*/ 26 h 41"/>
              <a:gd name="T16" fmla="*/ 20 w 37"/>
              <a:gd name="T17" fmla="*/ 41 h 41"/>
              <a:gd name="T18" fmla="*/ 37 w 37"/>
              <a:gd name="T19" fmla="*/ 31 h 41"/>
              <a:gd name="T20" fmla="*/ 37 w 37"/>
              <a:gd name="T21" fmla="*/ 31 h 41"/>
              <a:gd name="T22" fmla="*/ 26 w 37"/>
              <a:gd name="T23" fmla="*/ 24 h 41"/>
              <a:gd name="T24" fmla="*/ 26 w 37"/>
              <a:gd name="T25" fmla="*/ 21 h 41"/>
              <a:gd name="T26" fmla="*/ 25 w 37"/>
              <a:gd name="T27" fmla="*/ 21 h 41"/>
              <a:gd name="T28" fmla="*/ 22 w 37"/>
              <a:gd name="T29" fmla="*/ 23 h 41"/>
              <a:gd name="T30" fmla="*/ 20 w 37"/>
              <a:gd name="T31" fmla="*/ 23 h 41"/>
              <a:gd name="T32" fmla="*/ 18 w 37"/>
              <a:gd name="T33" fmla="*/ 17 h 41"/>
              <a:gd name="T34" fmla="*/ 22 w 37"/>
              <a:gd name="T35" fmla="*/ 15 h 41"/>
              <a:gd name="T36" fmla="*/ 23 w 37"/>
              <a:gd name="T37" fmla="*/ 15 h 41"/>
              <a:gd name="T38" fmla="*/ 26 w 37"/>
              <a:gd name="T39" fmla="*/ 18 h 41"/>
              <a:gd name="T40" fmla="*/ 33 w 37"/>
              <a:gd name="T41" fmla="*/ 9 h 41"/>
              <a:gd name="T42" fmla="*/ 35 w 37"/>
              <a:gd name="T43" fmla="*/ 8 h 41"/>
              <a:gd name="T44" fmla="*/ 20 w 37"/>
              <a:gd name="T45" fmla="*/ 0 h 41"/>
              <a:gd name="T46" fmla="*/ 20 w 37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7" h="41">
                <a:moveTo>
                  <a:pt x="20" y="0"/>
                </a:moveTo>
                <a:cubicBezTo>
                  <a:pt x="17" y="0"/>
                  <a:pt x="15" y="1"/>
                  <a:pt x="13" y="2"/>
                </a:cubicBezTo>
                <a:cubicBezTo>
                  <a:pt x="15" y="3"/>
                  <a:pt x="17" y="5"/>
                  <a:pt x="17" y="8"/>
                </a:cubicBezTo>
                <a:cubicBezTo>
                  <a:pt x="17" y="12"/>
                  <a:pt x="13" y="16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7" y="16"/>
                  <a:pt x="6" y="15"/>
                  <a:pt x="4" y="15"/>
                </a:cubicBezTo>
                <a:cubicBezTo>
                  <a:pt x="5" y="19"/>
                  <a:pt x="4" y="23"/>
                  <a:pt x="1" y="25"/>
                </a:cubicBezTo>
                <a:cubicBezTo>
                  <a:pt x="0" y="26"/>
                  <a:pt x="0" y="26"/>
                  <a:pt x="0" y="26"/>
                </a:cubicBezTo>
                <a:cubicBezTo>
                  <a:pt x="2" y="35"/>
                  <a:pt x="10" y="41"/>
                  <a:pt x="20" y="41"/>
                </a:cubicBezTo>
                <a:cubicBezTo>
                  <a:pt x="27" y="41"/>
                  <a:pt x="34" y="37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3" y="31"/>
                  <a:pt x="28" y="28"/>
                  <a:pt x="26" y="24"/>
                </a:cubicBezTo>
                <a:cubicBezTo>
                  <a:pt x="26" y="23"/>
                  <a:pt x="26" y="22"/>
                  <a:pt x="26" y="21"/>
                </a:cubicBezTo>
                <a:cubicBezTo>
                  <a:pt x="26" y="21"/>
                  <a:pt x="25" y="21"/>
                  <a:pt x="25" y="21"/>
                </a:cubicBezTo>
                <a:cubicBezTo>
                  <a:pt x="25" y="22"/>
                  <a:pt x="23" y="23"/>
                  <a:pt x="22" y="23"/>
                </a:cubicBezTo>
                <a:cubicBezTo>
                  <a:pt x="21" y="23"/>
                  <a:pt x="20" y="23"/>
                  <a:pt x="20" y="23"/>
                </a:cubicBezTo>
                <a:cubicBezTo>
                  <a:pt x="18" y="22"/>
                  <a:pt x="17" y="20"/>
                  <a:pt x="18" y="17"/>
                </a:cubicBezTo>
                <a:cubicBezTo>
                  <a:pt x="18" y="16"/>
                  <a:pt x="20" y="15"/>
                  <a:pt x="22" y="15"/>
                </a:cubicBezTo>
                <a:cubicBezTo>
                  <a:pt x="22" y="15"/>
                  <a:pt x="23" y="15"/>
                  <a:pt x="23" y="15"/>
                </a:cubicBezTo>
                <a:cubicBezTo>
                  <a:pt x="24" y="16"/>
                  <a:pt x="25" y="17"/>
                  <a:pt x="26" y="18"/>
                </a:cubicBezTo>
                <a:cubicBezTo>
                  <a:pt x="26" y="14"/>
                  <a:pt x="29" y="10"/>
                  <a:pt x="33" y="9"/>
                </a:cubicBezTo>
                <a:cubicBezTo>
                  <a:pt x="34" y="8"/>
                  <a:pt x="34" y="8"/>
                  <a:pt x="35" y="8"/>
                </a:cubicBezTo>
                <a:cubicBezTo>
                  <a:pt x="32" y="3"/>
                  <a:pt x="26" y="0"/>
                  <a:pt x="20" y="0"/>
                </a:cubicBezTo>
                <a:cubicBezTo>
                  <a:pt x="20" y="0"/>
                  <a:pt x="20" y="0"/>
                  <a:pt x="20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51" name="Freeform 75"/>
          <p:cNvSpPr>
            <a:spLocks/>
          </p:cNvSpPr>
          <p:nvPr/>
        </p:nvSpPr>
        <p:spPr bwMode="auto">
          <a:xfrm>
            <a:off x="10719131" y="6588029"/>
            <a:ext cx="273821" cy="279586"/>
          </a:xfrm>
          <a:custGeom>
            <a:avLst/>
            <a:gdLst>
              <a:gd name="T0" fmla="*/ 19 w 40"/>
              <a:gd name="T1" fmla="*/ 0 h 41"/>
              <a:gd name="T2" fmla="*/ 11 w 40"/>
              <a:gd name="T3" fmla="*/ 2 h 41"/>
              <a:gd name="T4" fmla="*/ 12 w 40"/>
              <a:gd name="T5" fmla="*/ 3 h 41"/>
              <a:gd name="T6" fmla="*/ 4 w 40"/>
              <a:gd name="T7" fmla="*/ 11 h 41"/>
              <a:gd name="T8" fmla="*/ 1 w 40"/>
              <a:gd name="T9" fmla="*/ 26 h 41"/>
              <a:gd name="T10" fmla="*/ 0 w 40"/>
              <a:gd name="T11" fmla="*/ 27 h 41"/>
              <a:gd name="T12" fmla="*/ 19 w 40"/>
              <a:gd name="T13" fmla="*/ 41 h 41"/>
              <a:gd name="T14" fmla="*/ 20 w 40"/>
              <a:gd name="T15" fmla="*/ 41 h 41"/>
              <a:gd name="T16" fmla="*/ 40 w 40"/>
              <a:gd name="T17" fmla="*/ 21 h 41"/>
              <a:gd name="T18" fmla="*/ 40 w 40"/>
              <a:gd name="T19" fmla="*/ 19 h 41"/>
              <a:gd name="T20" fmla="*/ 39 w 40"/>
              <a:gd name="T21" fmla="*/ 19 h 41"/>
              <a:gd name="T22" fmla="*/ 35 w 40"/>
              <a:gd name="T23" fmla="*/ 20 h 41"/>
              <a:gd name="T24" fmla="*/ 25 w 40"/>
              <a:gd name="T25" fmla="*/ 13 h 41"/>
              <a:gd name="T26" fmla="*/ 27 w 40"/>
              <a:gd name="T27" fmla="*/ 2 h 41"/>
              <a:gd name="T28" fmla="*/ 20 w 40"/>
              <a:gd name="T29" fmla="*/ 0 h 41"/>
              <a:gd name="T30" fmla="*/ 19 w 40"/>
              <a:gd name="T31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0" h="41">
                <a:moveTo>
                  <a:pt x="19" y="0"/>
                </a:moveTo>
                <a:cubicBezTo>
                  <a:pt x="17" y="0"/>
                  <a:pt x="14" y="1"/>
                  <a:pt x="11" y="2"/>
                </a:cubicBezTo>
                <a:cubicBezTo>
                  <a:pt x="12" y="2"/>
                  <a:pt x="12" y="3"/>
                  <a:pt x="12" y="3"/>
                </a:cubicBezTo>
                <a:cubicBezTo>
                  <a:pt x="12" y="7"/>
                  <a:pt x="8" y="11"/>
                  <a:pt x="4" y="11"/>
                </a:cubicBezTo>
                <a:cubicBezTo>
                  <a:pt x="7" y="16"/>
                  <a:pt x="6" y="22"/>
                  <a:pt x="1" y="26"/>
                </a:cubicBezTo>
                <a:cubicBezTo>
                  <a:pt x="1" y="27"/>
                  <a:pt x="1" y="27"/>
                  <a:pt x="0" y="27"/>
                </a:cubicBezTo>
                <a:cubicBezTo>
                  <a:pt x="3" y="35"/>
                  <a:pt x="10" y="41"/>
                  <a:pt x="19" y="41"/>
                </a:cubicBezTo>
                <a:cubicBezTo>
                  <a:pt x="19" y="41"/>
                  <a:pt x="19" y="41"/>
                  <a:pt x="20" y="41"/>
                </a:cubicBezTo>
                <a:cubicBezTo>
                  <a:pt x="31" y="41"/>
                  <a:pt x="40" y="32"/>
                  <a:pt x="40" y="21"/>
                </a:cubicBezTo>
                <a:cubicBezTo>
                  <a:pt x="40" y="20"/>
                  <a:pt x="40" y="20"/>
                  <a:pt x="40" y="19"/>
                </a:cubicBezTo>
                <a:cubicBezTo>
                  <a:pt x="39" y="19"/>
                  <a:pt x="39" y="19"/>
                  <a:pt x="39" y="19"/>
                </a:cubicBezTo>
                <a:cubicBezTo>
                  <a:pt x="38" y="20"/>
                  <a:pt x="36" y="20"/>
                  <a:pt x="35" y="20"/>
                </a:cubicBezTo>
                <a:cubicBezTo>
                  <a:pt x="31" y="20"/>
                  <a:pt x="27" y="18"/>
                  <a:pt x="25" y="13"/>
                </a:cubicBezTo>
                <a:cubicBezTo>
                  <a:pt x="23" y="9"/>
                  <a:pt x="24" y="5"/>
                  <a:pt x="27" y="2"/>
                </a:cubicBezTo>
                <a:cubicBezTo>
                  <a:pt x="25" y="1"/>
                  <a:pt x="22" y="0"/>
                  <a:pt x="20" y="0"/>
                </a:cubicBezTo>
                <a:cubicBezTo>
                  <a:pt x="20" y="0"/>
                  <a:pt x="20" y="0"/>
                  <a:pt x="19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52" name="Freeform 76"/>
          <p:cNvSpPr>
            <a:spLocks/>
          </p:cNvSpPr>
          <p:nvPr/>
        </p:nvSpPr>
        <p:spPr bwMode="auto">
          <a:xfrm>
            <a:off x="9001265" y="5455275"/>
            <a:ext cx="265174" cy="273821"/>
          </a:xfrm>
          <a:custGeom>
            <a:avLst/>
            <a:gdLst>
              <a:gd name="T0" fmla="*/ 21 w 39"/>
              <a:gd name="T1" fmla="*/ 0 h 40"/>
              <a:gd name="T2" fmla="*/ 0 w 39"/>
              <a:gd name="T3" fmla="*/ 20 h 40"/>
              <a:gd name="T4" fmla="*/ 2 w 39"/>
              <a:gd name="T5" fmla="*/ 27 h 40"/>
              <a:gd name="T6" fmla="*/ 5 w 39"/>
              <a:gd name="T7" fmla="*/ 27 h 40"/>
              <a:gd name="T8" fmla="*/ 14 w 39"/>
              <a:gd name="T9" fmla="*/ 30 h 40"/>
              <a:gd name="T10" fmla="*/ 18 w 39"/>
              <a:gd name="T11" fmla="*/ 40 h 40"/>
              <a:gd name="T12" fmla="*/ 21 w 39"/>
              <a:gd name="T13" fmla="*/ 40 h 40"/>
              <a:gd name="T14" fmla="*/ 21 w 39"/>
              <a:gd name="T15" fmla="*/ 40 h 40"/>
              <a:gd name="T16" fmla="*/ 39 w 39"/>
              <a:gd name="T17" fmla="*/ 28 h 40"/>
              <a:gd name="T18" fmla="*/ 39 w 39"/>
              <a:gd name="T19" fmla="*/ 13 h 40"/>
              <a:gd name="T20" fmla="*/ 39 w 39"/>
              <a:gd name="T21" fmla="*/ 13 h 40"/>
              <a:gd name="T22" fmla="*/ 37 w 39"/>
              <a:gd name="T23" fmla="*/ 13 h 40"/>
              <a:gd name="T24" fmla="*/ 36 w 39"/>
              <a:gd name="T25" fmla="*/ 13 h 40"/>
              <a:gd name="T26" fmla="*/ 33 w 39"/>
              <a:gd name="T27" fmla="*/ 12 h 40"/>
              <a:gd name="T28" fmla="*/ 35 w 39"/>
              <a:gd name="T29" fmla="*/ 16 h 40"/>
              <a:gd name="T30" fmla="*/ 29 w 39"/>
              <a:gd name="T31" fmla="*/ 30 h 40"/>
              <a:gd name="T32" fmla="*/ 25 w 39"/>
              <a:gd name="T33" fmla="*/ 31 h 40"/>
              <a:gd name="T34" fmla="*/ 15 w 39"/>
              <a:gd name="T35" fmla="*/ 24 h 40"/>
              <a:gd name="T36" fmla="*/ 21 w 39"/>
              <a:gd name="T37" fmla="*/ 10 h 40"/>
              <a:gd name="T38" fmla="*/ 25 w 39"/>
              <a:gd name="T39" fmla="*/ 9 h 40"/>
              <a:gd name="T40" fmla="*/ 30 w 39"/>
              <a:gd name="T41" fmla="*/ 10 h 40"/>
              <a:gd name="T42" fmla="*/ 28 w 39"/>
              <a:gd name="T43" fmla="*/ 5 h 40"/>
              <a:gd name="T44" fmla="*/ 29 w 39"/>
              <a:gd name="T45" fmla="*/ 1 h 40"/>
              <a:gd name="T46" fmla="*/ 21 w 39"/>
              <a:gd name="T47" fmla="*/ 0 h 40"/>
              <a:gd name="T48" fmla="*/ 21 w 39"/>
              <a:gd name="T49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9" h="40">
                <a:moveTo>
                  <a:pt x="21" y="0"/>
                </a:moveTo>
                <a:cubicBezTo>
                  <a:pt x="10" y="0"/>
                  <a:pt x="1" y="9"/>
                  <a:pt x="0" y="20"/>
                </a:cubicBezTo>
                <a:cubicBezTo>
                  <a:pt x="0" y="22"/>
                  <a:pt x="1" y="25"/>
                  <a:pt x="2" y="27"/>
                </a:cubicBezTo>
                <a:cubicBezTo>
                  <a:pt x="3" y="27"/>
                  <a:pt x="4" y="27"/>
                  <a:pt x="5" y="27"/>
                </a:cubicBezTo>
                <a:cubicBezTo>
                  <a:pt x="8" y="27"/>
                  <a:pt x="11" y="28"/>
                  <a:pt x="14" y="30"/>
                </a:cubicBezTo>
                <a:cubicBezTo>
                  <a:pt x="17" y="33"/>
                  <a:pt x="18" y="37"/>
                  <a:pt x="18" y="40"/>
                </a:cubicBezTo>
                <a:cubicBezTo>
                  <a:pt x="19" y="40"/>
                  <a:pt x="20" y="40"/>
                  <a:pt x="21" y="40"/>
                </a:cubicBezTo>
                <a:cubicBezTo>
                  <a:pt x="21" y="40"/>
                  <a:pt x="21" y="40"/>
                  <a:pt x="21" y="40"/>
                </a:cubicBezTo>
                <a:cubicBezTo>
                  <a:pt x="29" y="40"/>
                  <a:pt x="36" y="36"/>
                  <a:pt x="39" y="28"/>
                </a:cubicBezTo>
                <a:cubicBezTo>
                  <a:pt x="37" y="24"/>
                  <a:pt x="37" y="18"/>
                  <a:pt x="39" y="13"/>
                </a:cubicBezTo>
                <a:cubicBezTo>
                  <a:pt x="39" y="13"/>
                  <a:pt x="39" y="13"/>
                  <a:pt x="39" y="13"/>
                </a:cubicBezTo>
                <a:cubicBezTo>
                  <a:pt x="38" y="13"/>
                  <a:pt x="37" y="13"/>
                  <a:pt x="37" y="13"/>
                </a:cubicBezTo>
                <a:cubicBezTo>
                  <a:pt x="37" y="13"/>
                  <a:pt x="36" y="13"/>
                  <a:pt x="36" y="13"/>
                </a:cubicBezTo>
                <a:cubicBezTo>
                  <a:pt x="35" y="13"/>
                  <a:pt x="34" y="13"/>
                  <a:pt x="33" y="12"/>
                </a:cubicBezTo>
                <a:cubicBezTo>
                  <a:pt x="34" y="13"/>
                  <a:pt x="35" y="15"/>
                  <a:pt x="35" y="16"/>
                </a:cubicBezTo>
                <a:cubicBezTo>
                  <a:pt x="37" y="22"/>
                  <a:pt x="35" y="28"/>
                  <a:pt x="29" y="30"/>
                </a:cubicBezTo>
                <a:cubicBezTo>
                  <a:pt x="28" y="31"/>
                  <a:pt x="27" y="31"/>
                  <a:pt x="25" y="31"/>
                </a:cubicBezTo>
                <a:cubicBezTo>
                  <a:pt x="21" y="31"/>
                  <a:pt x="17" y="28"/>
                  <a:pt x="15" y="24"/>
                </a:cubicBezTo>
                <a:cubicBezTo>
                  <a:pt x="13" y="19"/>
                  <a:pt x="15" y="12"/>
                  <a:pt x="21" y="10"/>
                </a:cubicBezTo>
                <a:cubicBezTo>
                  <a:pt x="22" y="9"/>
                  <a:pt x="24" y="9"/>
                  <a:pt x="25" y="9"/>
                </a:cubicBezTo>
                <a:cubicBezTo>
                  <a:pt x="27" y="9"/>
                  <a:pt x="29" y="10"/>
                  <a:pt x="30" y="10"/>
                </a:cubicBezTo>
                <a:cubicBezTo>
                  <a:pt x="29" y="9"/>
                  <a:pt x="28" y="7"/>
                  <a:pt x="28" y="5"/>
                </a:cubicBezTo>
                <a:cubicBezTo>
                  <a:pt x="28" y="3"/>
                  <a:pt x="28" y="2"/>
                  <a:pt x="29" y="1"/>
                </a:cubicBezTo>
                <a:cubicBezTo>
                  <a:pt x="26" y="0"/>
                  <a:pt x="24" y="0"/>
                  <a:pt x="21" y="0"/>
                </a:cubicBezTo>
                <a:cubicBezTo>
                  <a:pt x="21" y="0"/>
                  <a:pt x="21" y="0"/>
                  <a:pt x="21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53" name="Freeform 77"/>
          <p:cNvSpPr>
            <a:spLocks/>
          </p:cNvSpPr>
          <p:nvPr/>
        </p:nvSpPr>
        <p:spPr bwMode="auto">
          <a:xfrm>
            <a:off x="10145548" y="324734"/>
            <a:ext cx="213292" cy="259409"/>
          </a:xfrm>
          <a:custGeom>
            <a:avLst/>
            <a:gdLst>
              <a:gd name="T0" fmla="*/ 20 w 31"/>
              <a:gd name="T1" fmla="*/ 0 h 38"/>
              <a:gd name="T2" fmla="*/ 0 w 31"/>
              <a:gd name="T3" fmla="*/ 20 h 38"/>
              <a:gd name="T4" fmla="*/ 10 w 31"/>
              <a:gd name="T5" fmla="*/ 38 h 38"/>
              <a:gd name="T6" fmla="*/ 13 w 31"/>
              <a:gd name="T7" fmla="*/ 36 h 38"/>
              <a:gd name="T8" fmla="*/ 17 w 31"/>
              <a:gd name="T9" fmla="*/ 35 h 38"/>
              <a:gd name="T10" fmla="*/ 18 w 31"/>
              <a:gd name="T11" fmla="*/ 17 h 38"/>
              <a:gd name="T12" fmla="*/ 19 w 31"/>
              <a:gd name="T13" fmla="*/ 16 h 38"/>
              <a:gd name="T14" fmla="*/ 19 w 31"/>
              <a:gd name="T15" fmla="*/ 14 h 38"/>
              <a:gd name="T16" fmla="*/ 17 w 31"/>
              <a:gd name="T17" fmla="*/ 15 h 38"/>
              <a:gd name="T18" fmla="*/ 15 w 31"/>
              <a:gd name="T19" fmla="*/ 15 h 38"/>
              <a:gd name="T20" fmla="*/ 13 w 31"/>
              <a:gd name="T21" fmla="*/ 10 h 38"/>
              <a:gd name="T22" fmla="*/ 17 w 31"/>
              <a:gd name="T23" fmla="*/ 7 h 38"/>
              <a:gd name="T24" fmla="*/ 18 w 31"/>
              <a:gd name="T25" fmla="*/ 8 h 38"/>
              <a:gd name="T26" fmla="*/ 21 w 31"/>
              <a:gd name="T27" fmla="*/ 11 h 38"/>
              <a:gd name="T28" fmla="*/ 31 w 31"/>
              <a:gd name="T29" fmla="*/ 4 h 38"/>
              <a:gd name="T30" fmla="*/ 20 w 31"/>
              <a:gd name="T31" fmla="*/ 0 h 38"/>
              <a:gd name="T32" fmla="*/ 20 w 31"/>
              <a:gd name="T3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38">
                <a:moveTo>
                  <a:pt x="20" y="0"/>
                </a:moveTo>
                <a:cubicBezTo>
                  <a:pt x="9" y="0"/>
                  <a:pt x="0" y="9"/>
                  <a:pt x="0" y="20"/>
                </a:cubicBezTo>
                <a:cubicBezTo>
                  <a:pt x="0" y="28"/>
                  <a:pt x="4" y="34"/>
                  <a:pt x="10" y="38"/>
                </a:cubicBezTo>
                <a:cubicBezTo>
                  <a:pt x="11" y="37"/>
                  <a:pt x="12" y="36"/>
                  <a:pt x="13" y="36"/>
                </a:cubicBezTo>
                <a:cubicBezTo>
                  <a:pt x="15" y="35"/>
                  <a:pt x="16" y="35"/>
                  <a:pt x="17" y="35"/>
                </a:cubicBezTo>
                <a:cubicBezTo>
                  <a:pt x="13" y="30"/>
                  <a:pt x="13" y="22"/>
                  <a:pt x="18" y="17"/>
                </a:cubicBezTo>
                <a:cubicBezTo>
                  <a:pt x="18" y="17"/>
                  <a:pt x="18" y="16"/>
                  <a:pt x="19" y="16"/>
                </a:cubicBezTo>
                <a:cubicBezTo>
                  <a:pt x="19" y="15"/>
                  <a:pt x="19" y="15"/>
                  <a:pt x="19" y="14"/>
                </a:cubicBezTo>
                <a:cubicBezTo>
                  <a:pt x="19" y="15"/>
                  <a:pt x="18" y="15"/>
                  <a:pt x="17" y="15"/>
                </a:cubicBezTo>
                <a:cubicBezTo>
                  <a:pt x="16" y="15"/>
                  <a:pt x="16" y="15"/>
                  <a:pt x="15" y="15"/>
                </a:cubicBezTo>
                <a:cubicBezTo>
                  <a:pt x="13" y="14"/>
                  <a:pt x="12" y="12"/>
                  <a:pt x="13" y="10"/>
                </a:cubicBezTo>
                <a:cubicBezTo>
                  <a:pt x="14" y="8"/>
                  <a:pt x="15" y="7"/>
                  <a:pt x="17" y="7"/>
                </a:cubicBezTo>
                <a:cubicBezTo>
                  <a:pt x="17" y="7"/>
                  <a:pt x="18" y="8"/>
                  <a:pt x="18" y="8"/>
                </a:cubicBezTo>
                <a:cubicBezTo>
                  <a:pt x="20" y="9"/>
                  <a:pt x="21" y="10"/>
                  <a:pt x="21" y="11"/>
                </a:cubicBezTo>
                <a:cubicBezTo>
                  <a:pt x="23" y="7"/>
                  <a:pt x="27" y="5"/>
                  <a:pt x="31" y="4"/>
                </a:cubicBezTo>
                <a:cubicBezTo>
                  <a:pt x="28" y="2"/>
                  <a:pt x="24" y="0"/>
                  <a:pt x="20" y="0"/>
                </a:cubicBezTo>
                <a:cubicBezTo>
                  <a:pt x="20" y="0"/>
                  <a:pt x="20" y="0"/>
                  <a:pt x="20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54" name="Freeform 78"/>
          <p:cNvSpPr>
            <a:spLocks noEditPoints="1"/>
          </p:cNvSpPr>
          <p:nvPr/>
        </p:nvSpPr>
        <p:spPr bwMode="auto">
          <a:xfrm>
            <a:off x="8442094" y="2036836"/>
            <a:ext cx="216174" cy="273821"/>
          </a:xfrm>
          <a:custGeom>
            <a:avLst/>
            <a:gdLst>
              <a:gd name="T0" fmla="*/ 9 w 32"/>
              <a:gd name="T1" fmla="*/ 19 h 40"/>
              <a:gd name="T2" fmla="*/ 8 w 32"/>
              <a:gd name="T3" fmla="*/ 19 h 40"/>
              <a:gd name="T4" fmla="*/ 2 w 32"/>
              <a:gd name="T5" fmla="*/ 12 h 40"/>
              <a:gd name="T6" fmla="*/ 9 w 32"/>
              <a:gd name="T7" fmla="*/ 6 h 40"/>
              <a:gd name="T8" fmla="*/ 9 w 32"/>
              <a:gd name="T9" fmla="*/ 6 h 40"/>
              <a:gd name="T10" fmla="*/ 16 w 32"/>
              <a:gd name="T11" fmla="*/ 13 h 40"/>
              <a:gd name="T12" fmla="*/ 9 w 32"/>
              <a:gd name="T13" fmla="*/ 19 h 40"/>
              <a:gd name="T14" fmla="*/ 19 w 32"/>
              <a:gd name="T15" fmla="*/ 0 h 40"/>
              <a:gd name="T16" fmla="*/ 0 w 32"/>
              <a:gd name="T17" fmla="*/ 20 h 40"/>
              <a:gd name="T18" fmla="*/ 20 w 32"/>
              <a:gd name="T19" fmla="*/ 40 h 40"/>
              <a:gd name="T20" fmla="*/ 20 w 32"/>
              <a:gd name="T21" fmla="*/ 40 h 40"/>
              <a:gd name="T22" fmla="*/ 32 w 32"/>
              <a:gd name="T23" fmla="*/ 36 h 40"/>
              <a:gd name="T24" fmla="*/ 23 w 32"/>
              <a:gd name="T25" fmla="*/ 29 h 40"/>
              <a:gd name="T26" fmla="*/ 26 w 32"/>
              <a:gd name="T27" fmla="*/ 17 h 40"/>
              <a:gd name="T28" fmla="*/ 29 w 32"/>
              <a:gd name="T29" fmla="*/ 6 h 40"/>
              <a:gd name="T30" fmla="*/ 26 w 32"/>
              <a:gd name="T31" fmla="*/ 5 h 40"/>
              <a:gd name="T32" fmla="*/ 19 w 32"/>
              <a:gd name="T33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40">
                <a:moveTo>
                  <a:pt x="9" y="19"/>
                </a:moveTo>
                <a:cubicBezTo>
                  <a:pt x="9" y="19"/>
                  <a:pt x="9" y="19"/>
                  <a:pt x="8" y="19"/>
                </a:cubicBezTo>
                <a:cubicBezTo>
                  <a:pt x="5" y="19"/>
                  <a:pt x="2" y="16"/>
                  <a:pt x="2" y="12"/>
                </a:cubicBezTo>
                <a:cubicBezTo>
                  <a:pt x="2" y="9"/>
                  <a:pt x="5" y="6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13" y="6"/>
                  <a:pt x="16" y="9"/>
                  <a:pt x="16" y="13"/>
                </a:cubicBezTo>
                <a:cubicBezTo>
                  <a:pt x="15" y="16"/>
                  <a:pt x="12" y="19"/>
                  <a:pt x="9" y="19"/>
                </a:cubicBezTo>
                <a:moveTo>
                  <a:pt x="19" y="0"/>
                </a:move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40"/>
                  <a:pt x="20" y="40"/>
                </a:cubicBezTo>
                <a:cubicBezTo>
                  <a:pt x="20" y="40"/>
                  <a:pt x="20" y="40"/>
                  <a:pt x="20" y="40"/>
                </a:cubicBezTo>
                <a:cubicBezTo>
                  <a:pt x="24" y="40"/>
                  <a:pt x="28" y="38"/>
                  <a:pt x="32" y="36"/>
                </a:cubicBezTo>
                <a:cubicBezTo>
                  <a:pt x="28" y="35"/>
                  <a:pt x="25" y="33"/>
                  <a:pt x="23" y="29"/>
                </a:cubicBezTo>
                <a:cubicBezTo>
                  <a:pt x="21" y="25"/>
                  <a:pt x="23" y="20"/>
                  <a:pt x="26" y="17"/>
                </a:cubicBezTo>
                <a:cubicBezTo>
                  <a:pt x="25" y="13"/>
                  <a:pt x="26" y="9"/>
                  <a:pt x="29" y="6"/>
                </a:cubicBezTo>
                <a:cubicBezTo>
                  <a:pt x="28" y="5"/>
                  <a:pt x="27" y="5"/>
                  <a:pt x="26" y="5"/>
                </a:cubicBezTo>
                <a:cubicBezTo>
                  <a:pt x="23" y="4"/>
                  <a:pt x="21" y="2"/>
                  <a:pt x="19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55" name="Freeform 79"/>
          <p:cNvSpPr>
            <a:spLocks/>
          </p:cNvSpPr>
          <p:nvPr/>
        </p:nvSpPr>
        <p:spPr bwMode="auto">
          <a:xfrm>
            <a:off x="10145548" y="6596676"/>
            <a:ext cx="273821" cy="265174"/>
          </a:xfrm>
          <a:custGeom>
            <a:avLst/>
            <a:gdLst>
              <a:gd name="T0" fmla="*/ 20 w 40"/>
              <a:gd name="T1" fmla="*/ 0 h 39"/>
              <a:gd name="T2" fmla="*/ 20 w 40"/>
              <a:gd name="T3" fmla="*/ 0 h 39"/>
              <a:gd name="T4" fmla="*/ 1 w 40"/>
              <a:gd name="T5" fmla="*/ 20 h 39"/>
              <a:gd name="T6" fmla="*/ 20 w 40"/>
              <a:gd name="T7" fmla="*/ 39 h 39"/>
              <a:gd name="T8" fmla="*/ 21 w 40"/>
              <a:gd name="T9" fmla="*/ 39 h 39"/>
              <a:gd name="T10" fmla="*/ 40 w 40"/>
              <a:gd name="T11" fmla="*/ 19 h 39"/>
              <a:gd name="T12" fmla="*/ 36 w 40"/>
              <a:gd name="T13" fmla="*/ 8 h 39"/>
              <a:gd name="T14" fmla="*/ 33 w 40"/>
              <a:gd name="T15" fmla="*/ 9 h 39"/>
              <a:gd name="T16" fmla="*/ 33 w 40"/>
              <a:gd name="T17" fmla="*/ 9 h 39"/>
              <a:gd name="T18" fmla="*/ 26 w 40"/>
              <a:gd name="T19" fmla="*/ 2 h 39"/>
              <a:gd name="T20" fmla="*/ 26 w 40"/>
              <a:gd name="T21" fmla="*/ 1 h 39"/>
              <a:gd name="T22" fmla="*/ 20 w 40"/>
              <a:gd name="T23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0" h="39"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1" y="20"/>
                </a:cubicBezTo>
                <a:cubicBezTo>
                  <a:pt x="1" y="30"/>
                  <a:pt x="9" y="39"/>
                  <a:pt x="20" y="39"/>
                </a:cubicBezTo>
                <a:cubicBezTo>
                  <a:pt x="20" y="39"/>
                  <a:pt x="21" y="39"/>
                  <a:pt x="21" y="39"/>
                </a:cubicBezTo>
                <a:cubicBezTo>
                  <a:pt x="32" y="39"/>
                  <a:pt x="40" y="30"/>
                  <a:pt x="40" y="19"/>
                </a:cubicBezTo>
                <a:cubicBezTo>
                  <a:pt x="40" y="15"/>
                  <a:pt x="38" y="11"/>
                  <a:pt x="36" y="8"/>
                </a:cubicBezTo>
                <a:cubicBezTo>
                  <a:pt x="35" y="9"/>
                  <a:pt x="34" y="9"/>
                  <a:pt x="33" y="9"/>
                </a:cubicBezTo>
                <a:cubicBezTo>
                  <a:pt x="33" y="9"/>
                  <a:pt x="33" y="9"/>
                  <a:pt x="33" y="9"/>
                </a:cubicBezTo>
                <a:cubicBezTo>
                  <a:pt x="29" y="9"/>
                  <a:pt x="26" y="6"/>
                  <a:pt x="26" y="2"/>
                </a:cubicBezTo>
                <a:cubicBezTo>
                  <a:pt x="26" y="2"/>
                  <a:pt x="26" y="1"/>
                  <a:pt x="26" y="1"/>
                </a:cubicBezTo>
                <a:cubicBezTo>
                  <a:pt x="24" y="0"/>
                  <a:pt x="22" y="0"/>
                  <a:pt x="20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56" name="Freeform 80"/>
          <p:cNvSpPr>
            <a:spLocks/>
          </p:cNvSpPr>
          <p:nvPr/>
        </p:nvSpPr>
        <p:spPr bwMode="auto">
          <a:xfrm>
            <a:off x="8462270" y="4881692"/>
            <a:ext cx="244998" cy="273821"/>
          </a:xfrm>
          <a:custGeom>
            <a:avLst/>
            <a:gdLst>
              <a:gd name="T0" fmla="*/ 17 w 36"/>
              <a:gd name="T1" fmla="*/ 0 h 40"/>
              <a:gd name="T2" fmla="*/ 3 w 36"/>
              <a:gd name="T3" fmla="*/ 6 h 40"/>
              <a:gd name="T4" fmla="*/ 10 w 36"/>
              <a:gd name="T5" fmla="*/ 11 h 40"/>
              <a:gd name="T6" fmla="*/ 5 w 36"/>
              <a:gd name="T7" fmla="*/ 24 h 40"/>
              <a:gd name="T8" fmla="*/ 2 w 36"/>
              <a:gd name="T9" fmla="*/ 24 h 40"/>
              <a:gd name="T10" fmla="*/ 0 w 36"/>
              <a:gd name="T11" fmla="*/ 24 h 40"/>
              <a:gd name="T12" fmla="*/ 0 w 36"/>
              <a:gd name="T13" fmla="*/ 31 h 40"/>
              <a:gd name="T14" fmla="*/ 1 w 36"/>
              <a:gd name="T15" fmla="*/ 32 h 40"/>
              <a:gd name="T16" fmla="*/ 6 w 36"/>
              <a:gd name="T17" fmla="*/ 29 h 40"/>
              <a:gd name="T18" fmla="*/ 6 w 36"/>
              <a:gd name="T19" fmla="*/ 29 h 40"/>
              <a:gd name="T20" fmla="*/ 11 w 36"/>
              <a:gd name="T21" fmla="*/ 34 h 40"/>
              <a:gd name="T22" fmla="*/ 9 w 36"/>
              <a:gd name="T23" fmla="*/ 38 h 40"/>
              <a:gd name="T24" fmla="*/ 17 w 36"/>
              <a:gd name="T25" fmla="*/ 40 h 40"/>
              <a:gd name="T26" fmla="*/ 17 w 36"/>
              <a:gd name="T27" fmla="*/ 40 h 40"/>
              <a:gd name="T28" fmla="*/ 36 w 36"/>
              <a:gd name="T29" fmla="*/ 20 h 40"/>
              <a:gd name="T30" fmla="*/ 17 w 36"/>
              <a:gd name="T31" fmla="*/ 0 h 40"/>
              <a:gd name="T32" fmla="*/ 17 w 36"/>
              <a:gd name="T33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6" h="40">
                <a:moveTo>
                  <a:pt x="17" y="0"/>
                </a:moveTo>
                <a:cubicBezTo>
                  <a:pt x="11" y="0"/>
                  <a:pt x="7" y="3"/>
                  <a:pt x="3" y="6"/>
                </a:cubicBezTo>
                <a:cubicBezTo>
                  <a:pt x="6" y="6"/>
                  <a:pt x="9" y="8"/>
                  <a:pt x="10" y="11"/>
                </a:cubicBezTo>
                <a:cubicBezTo>
                  <a:pt x="12" y="16"/>
                  <a:pt x="10" y="22"/>
                  <a:pt x="5" y="24"/>
                </a:cubicBezTo>
                <a:cubicBezTo>
                  <a:pt x="4" y="24"/>
                  <a:pt x="3" y="24"/>
                  <a:pt x="2" y="24"/>
                </a:cubicBezTo>
                <a:cubicBezTo>
                  <a:pt x="1" y="24"/>
                  <a:pt x="0" y="24"/>
                  <a:pt x="0" y="24"/>
                </a:cubicBezTo>
                <a:cubicBezTo>
                  <a:pt x="0" y="26"/>
                  <a:pt x="0" y="28"/>
                  <a:pt x="0" y="31"/>
                </a:cubicBezTo>
                <a:cubicBezTo>
                  <a:pt x="0" y="31"/>
                  <a:pt x="1" y="31"/>
                  <a:pt x="1" y="32"/>
                </a:cubicBezTo>
                <a:cubicBezTo>
                  <a:pt x="2" y="30"/>
                  <a:pt x="4" y="29"/>
                  <a:pt x="6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9" y="29"/>
                  <a:pt x="11" y="31"/>
                  <a:pt x="11" y="34"/>
                </a:cubicBezTo>
                <a:cubicBezTo>
                  <a:pt x="11" y="36"/>
                  <a:pt x="11" y="37"/>
                  <a:pt x="9" y="38"/>
                </a:cubicBezTo>
                <a:cubicBezTo>
                  <a:pt x="12" y="39"/>
                  <a:pt x="14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ubicBezTo>
                  <a:pt x="27" y="40"/>
                  <a:pt x="36" y="31"/>
                  <a:pt x="36" y="20"/>
                </a:cubicBezTo>
                <a:cubicBezTo>
                  <a:pt x="36" y="9"/>
                  <a:pt x="28" y="1"/>
                  <a:pt x="17" y="0"/>
                </a:cubicBezTo>
                <a:cubicBezTo>
                  <a:pt x="17" y="0"/>
                  <a:pt x="17" y="0"/>
                  <a:pt x="17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57" name="Freeform 81"/>
          <p:cNvSpPr>
            <a:spLocks/>
          </p:cNvSpPr>
          <p:nvPr/>
        </p:nvSpPr>
        <p:spPr bwMode="auto">
          <a:xfrm>
            <a:off x="9081970" y="904081"/>
            <a:ext cx="190234" cy="253645"/>
          </a:xfrm>
          <a:custGeom>
            <a:avLst/>
            <a:gdLst>
              <a:gd name="T0" fmla="*/ 9 w 28"/>
              <a:gd name="T1" fmla="*/ 0 h 37"/>
              <a:gd name="T2" fmla="*/ 0 w 28"/>
              <a:gd name="T3" fmla="*/ 2 h 37"/>
              <a:gd name="T4" fmla="*/ 1 w 28"/>
              <a:gd name="T5" fmla="*/ 2 h 37"/>
              <a:gd name="T6" fmla="*/ 10 w 28"/>
              <a:gd name="T7" fmla="*/ 23 h 37"/>
              <a:gd name="T8" fmla="*/ 10 w 28"/>
              <a:gd name="T9" fmla="*/ 23 h 37"/>
              <a:gd name="T10" fmla="*/ 14 w 28"/>
              <a:gd name="T11" fmla="*/ 28 h 37"/>
              <a:gd name="T12" fmla="*/ 13 w 28"/>
              <a:gd name="T13" fmla="*/ 37 h 37"/>
              <a:gd name="T14" fmla="*/ 26 w 28"/>
              <a:gd name="T15" fmla="*/ 28 h 37"/>
              <a:gd name="T16" fmla="*/ 26 w 28"/>
              <a:gd name="T17" fmla="*/ 28 h 37"/>
              <a:gd name="T18" fmla="*/ 25 w 28"/>
              <a:gd name="T19" fmla="*/ 28 h 37"/>
              <a:gd name="T20" fmla="*/ 23 w 28"/>
              <a:gd name="T21" fmla="*/ 24 h 37"/>
              <a:gd name="T22" fmla="*/ 26 w 28"/>
              <a:gd name="T23" fmla="*/ 22 h 37"/>
              <a:gd name="T24" fmla="*/ 26 w 28"/>
              <a:gd name="T25" fmla="*/ 22 h 37"/>
              <a:gd name="T26" fmla="*/ 27 w 28"/>
              <a:gd name="T27" fmla="*/ 23 h 37"/>
              <a:gd name="T28" fmla="*/ 28 w 28"/>
              <a:gd name="T29" fmla="*/ 20 h 37"/>
              <a:gd name="T30" fmla="*/ 25 w 28"/>
              <a:gd name="T31" fmla="*/ 21 h 37"/>
              <a:gd name="T32" fmla="*/ 24 w 28"/>
              <a:gd name="T33" fmla="*/ 21 h 37"/>
              <a:gd name="T34" fmla="*/ 18 w 28"/>
              <a:gd name="T35" fmla="*/ 14 h 37"/>
              <a:gd name="T36" fmla="*/ 25 w 28"/>
              <a:gd name="T37" fmla="*/ 8 h 37"/>
              <a:gd name="T38" fmla="*/ 25 w 28"/>
              <a:gd name="T39" fmla="*/ 8 h 37"/>
              <a:gd name="T40" fmla="*/ 9 w 28"/>
              <a:gd name="T41" fmla="*/ 0 h 37"/>
              <a:gd name="T42" fmla="*/ 9 w 28"/>
              <a:gd name="T4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8" h="37">
                <a:moveTo>
                  <a:pt x="9" y="0"/>
                </a:moveTo>
                <a:cubicBezTo>
                  <a:pt x="6" y="0"/>
                  <a:pt x="3" y="0"/>
                  <a:pt x="0" y="2"/>
                </a:cubicBezTo>
                <a:cubicBezTo>
                  <a:pt x="0" y="2"/>
                  <a:pt x="1" y="2"/>
                  <a:pt x="1" y="2"/>
                </a:cubicBezTo>
                <a:cubicBezTo>
                  <a:pt x="9" y="5"/>
                  <a:pt x="13" y="14"/>
                  <a:pt x="10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12" y="24"/>
                  <a:pt x="13" y="26"/>
                  <a:pt x="14" y="28"/>
                </a:cubicBezTo>
                <a:cubicBezTo>
                  <a:pt x="15" y="31"/>
                  <a:pt x="15" y="35"/>
                  <a:pt x="13" y="37"/>
                </a:cubicBezTo>
                <a:cubicBezTo>
                  <a:pt x="18" y="36"/>
                  <a:pt x="23" y="33"/>
                  <a:pt x="26" y="28"/>
                </a:cubicBez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5" y="28"/>
                  <a:pt x="25" y="28"/>
                </a:cubicBezTo>
                <a:cubicBezTo>
                  <a:pt x="23" y="27"/>
                  <a:pt x="22" y="26"/>
                  <a:pt x="23" y="24"/>
                </a:cubicBezTo>
                <a:cubicBezTo>
                  <a:pt x="23" y="23"/>
                  <a:pt x="24" y="22"/>
                  <a:pt x="26" y="22"/>
                </a:cubicBezTo>
                <a:cubicBezTo>
                  <a:pt x="26" y="22"/>
                  <a:pt x="26" y="22"/>
                  <a:pt x="26" y="22"/>
                </a:cubicBezTo>
                <a:cubicBezTo>
                  <a:pt x="27" y="22"/>
                  <a:pt x="27" y="22"/>
                  <a:pt x="27" y="23"/>
                </a:cubicBezTo>
                <a:cubicBezTo>
                  <a:pt x="28" y="22"/>
                  <a:pt x="28" y="21"/>
                  <a:pt x="28" y="20"/>
                </a:cubicBezTo>
                <a:cubicBezTo>
                  <a:pt x="27" y="21"/>
                  <a:pt x="26" y="21"/>
                  <a:pt x="25" y="21"/>
                </a:cubicBezTo>
                <a:cubicBezTo>
                  <a:pt x="25" y="21"/>
                  <a:pt x="25" y="21"/>
                  <a:pt x="24" y="21"/>
                </a:cubicBezTo>
                <a:cubicBezTo>
                  <a:pt x="21" y="21"/>
                  <a:pt x="18" y="18"/>
                  <a:pt x="18" y="14"/>
                </a:cubicBezTo>
                <a:cubicBezTo>
                  <a:pt x="18" y="11"/>
                  <a:pt x="21" y="8"/>
                  <a:pt x="25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1" y="3"/>
                  <a:pt x="16" y="0"/>
                  <a:pt x="9" y="0"/>
                </a:cubicBezTo>
                <a:cubicBezTo>
                  <a:pt x="9" y="0"/>
                  <a:pt x="9" y="0"/>
                  <a:pt x="9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58" name="Freeform 82"/>
          <p:cNvSpPr>
            <a:spLocks/>
          </p:cNvSpPr>
          <p:nvPr/>
        </p:nvSpPr>
        <p:spPr bwMode="auto">
          <a:xfrm>
            <a:off x="11906650" y="-18263"/>
            <a:ext cx="184469" cy="43235"/>
          </a:xfrm>
          <a:custGeom>
            <a:avLst/>
            <a:gdLst>
              <a:gd name="T0" fmla="*/ 27 w 27"/>
              <a:gd name="T1" fmla="*/ 0 h 6"/>
              <a:gd name="T2" fmla="*/ 1 w 27"/>
              <a:gd name="T3" fmla="*/ 0 h 6"/>
              <a:gd name="T4" fmla="*/ 0 w 27"/>
              <a:gd name="T5" fmla="*/ 1 h 6"/>
              <a:gd name="T6" fmla="*/ 0 w 27"/>
              <a:gd name="T7" fmla="*/ 1 h 6"/>
              <a:gd name="T8" fmla="*/ 13 w 27"/>
              <a:gd name="T9" fmla="*/ 6 h 6"/>
              <a:gd name="T10" fmla="*/ 14 w 27"/>
              <a:gd name="T11" fmla="*/ 6 h 6"/>
              <a:gd name="T12" fmla="*/ 27 w 27"/>
              <a:gd name="T1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7" h="6">
                <a:moveTo>
                  <a:pt x="27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4" y="4"/>
                  <a:pt x="8" y="6"/>
                  <a:pt x="13" y="6"/>
                </a:cubicBezTo>
                <a:cubicBezTo>
                  <a:pt x="13" y="6"/>
                  <a:pt x="14" y="6"/>
                  <a:pt x="14" y="6"/>
                </a:cubicBezTo>
                <a:cubicBezTo>
                  <a:pt x="19" y="6"/>
                  <a:pt x="23" y="4"/>
                  <a:pt x="27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59" name="Freeform 83"/>
          <p:cNvSpPr>
            <a:spLocks/>
          </p:cNvSpPr>
          <p:nvPr/>
        </p:nvSpPr>
        <p:spPr bwMode="auto">
          <a:xfrm>
            <a:off x="11327302" y="-18263"/>
            <a:ext cx="181587" cy="43235"/>
          </a:xfrm>
          <a:custGeom>
            <a:avLst/>
            <a:gdLst>
              <a:gd name="T0" fmla="*/ 27 w 27"/>
              <a:gd name="T1" fmla="*/ 0 h 6"/>
              <a:gd name="T2" fmla="*/ 0 w 27"/>
              <a:gd name="T3" fmla="*/ 0 h 6"/>
              <a:gd name="T4" fmla="*/ 14 w 27"/>
              <a:gd name="T5" fmla="*/ 6 h 6"/>
              <a:gd name="T6" fmla="*/ 14 w 27"/>
              <a:gd name="T7" fmla="*/ 6 h 6"/>
              <a:gd name="T8" fmla="*/ 27 w 27"/>
              <a:gd name="T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" h="6">
                <a:moveTo>
                  <a:pt x="27" y="0"/>
                </a:moveTo>
                <a:cubicBezTo>
                  <a:pt x="0" y="0"/>
                  <a:pt x="0" y="0"/>
                  <a:pt x="0" y="0"/>
                </a:cubicBezTo>
                <a:cubicBezTo>
                  <a:pt x="4" y="4"/>
                  <a:pt x="8" y="6"/>
                  <a:pt x="14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9" y="6"/>
                  <a:pt x="24" y="4"/>
                  <a:pt x="27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60" name="Freeform 84"/>
          <p:cNvSpPr>
            <a:spLocks/>
          </p:cNvSpPr>
          <p:nvPr/>
        </p:nvSpPr>
        <p:spPr bwMode="auto">
          <a:xfrm>
            <a:off x="9012794" y="6049034"/>
            <a:ext cx="259409" cy="239233"/>
          </a:xfrm>
          <a:custGeom>
            <a:avLst/>
            <a:gdLst>
              <a:gd name="T0" fmla="*/ 9 w 38"/>
              <a:gd name="T1" fmla="*/ 0 h 35"/>
              <a:gd name="T2" fmla="*/ 0 w 38"/>
              <a:gd name="T3" fmla="*/ 16 h 35"/>
              <a:gd name="T4" fmla="*/ 19 w 38"/>
              <a:gd name="T5" fmla="*/ 35 h 35"/>
              <a:gd name="T6" fmla="*/ 19 w 38"/>
              <a:gd name="T7" fmla="*/ 35 h 35"/>
              <a:gd name="T8" fmla="*/ 31 w 38"/>
              <a:gd name="T9" fmla="*/ 30 h 35"/>
              <a:gd name="T10" fmla="*/ 30 w 38"/>
              <a:gd name="T11" fmla="*/ 27 h 35"/>
              <a:gd name="T12" fmla="*/ 35 w 38"/>
              <a:gd name="T13" fmla="*/ 22 h 35"/>
              <a:gd name="T14" fmla="*/ 35 w 38"/>
              <a:gd name="T15" fmla="*/ 22 h 35"/>
              <a:gd name="T16" fmla="*/ 37 w 38"/>
              <a:gd name="T17" fmla="*/ 23 h 35"/>
              <a:gd name="T18" fmla="*/ 38 w 38"/>
              <a:gd name="T19" fmla="*/ 16 h 35"/>
              <a:gd name="T20" fmla="*/ 37 w 38"/>
              <a:gd name="T21" fmla="*/ 11 h 35"/>
              <a:gd name="T22" fmla="*/ 24 w 38"/>
              <a:gd name="T23" fmla="*/ 18 h 35"/>
              <a:gd name="T24" fmla="*/ 18 w 38"/>
              <a:gd name="T25" fmla="*/ 17 h 35"/>
              <a:gd name="T26" fmla="*/ 9 w 38"/>
              <a:gd name="T27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8" h="35">
                <a:moveTo>
                  <a:pt x="9" y="0"/>
                </a:moveTo>
                <a:cubicBezTo>
                  <a:pt x="4" y="4"/>
                  <a:pt x="0" y="10"/>
                  <a:pt x="0" y="16"/>
                </a:cubicBezTo>
                <a:cubicBezTo>
                  <a:pt x="0" y="27"/>
                  <a:pt x="9" y="35"/>
                  <a:pt x="19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24" y="35"/>
                  <a:pt x="28" y="33"/>
                  <a:pt x="31" y="30"/>
                </a:cubicBezTo>
                <a:cubicBezTo>
                  <a:pt x="30" y="30"/>
                  <a:pt x="30" y="28"/>
                  <a:pt x="30" y="27"/>
                </a:cubicBezTo>
                <a:cubicBezTo>
                  <a:pt x="30" y="24"/>
                  <a:pt x="32" y="22"/>
                  <a:pt x="35" y="22"/>
                </a:cubicBezTo>
                <a:cubicBezTo>
                  <a:pt x="35" y="22"/>
                  <a:pt x="35" y="22"/>
                  <a:pt x="35" y="22"/>
                </a:cubicBezTo>
                <a:cubicBezTo>
                  <a:pt x="35" y="22"/>
                  <a:pt x="36" y="23"/>
                  <a:pt x="37" y="23"/>
                </a:cubicBezTo>
                <a:cubicBezTo>
                  <a:pt x="37" y="21"/>
                  <a:pt x="38" y="18"/>
                  <a:pt x="38" y="16"/>
                </a:cubicBezTo>
                <a:cubicBezTo>
                  <a:pt x="38" y="14"/>
                  <a:pt x="37" y="13"/>
                  <a:pt x="37" y="11"/>
                </a:cubicBezTo>
                <a:cubicBezTo>
                  <a:pt x="34" y="16"/>
                  <a:pt x="29" y="18"/>
                  <a:pt x="24" y="18"/>
                </a:cubicBezTo>
                <a:cubicBezTo>
                  <a:pt x="22" y="18"/>
                  <a:pt x="20" y="18"/>
                  <a:pt x="18" y="17"/>
                </a:cubicBezTo>
                <a:cubicBezTo>
                  <a:pt x="12" y="14"/>
                  <a:pt x="8" y="7"/>
                  <a:pt x="9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61" name="Freeform 85"/>
          <p:cNvSpPr>
            <a:spLocks/>
          </p:cNvSpPr>
          <p:nvPr/>
        </p:nvSpPr>
        <p:spPr bwMode="auto">
          <a:xfrm>
            <a:off x="9580612" y="336263"/>
            <a:ext cx="259409" cy="253645"/>
          </a:xfrm>
          <a:custGeom>
            <a:avLst/>
            <a:gdLst>
              <a:gd name="T0" fmla="*/ 19 w 38"/>
              <a:gd name="T1" fmla="*/ 0 h 37"/>
              <a:gd name="T2" fmla="*/ 19 w 38"/>
              <a:gd name="T3" fmla="*/ 0 h 37"/>
              <a:gd name="T4" fmla="*/ 0 w 38"/>
              <a:gd name="T5" fmla="*/ 18 h 37"/>
              <a:gd name="T6" fmla="*/ 4 w 38"/>
              <a:gd name="T7" fmla="*/ 29 h 37"/>
              <a:gd name="T8" fmla="*/ 7 w 38"/>
              <a:gd name="T9" fmla="*/ 16 h 37"/>
              <a:gd name="T10" fmla="*/ 12 w 38"/>
              <a:gd name="T11" fmla="*/ 12 h 37"/>
              <a:gd name="T12" fmla="*/ 18 w 38"/>
              <a:gd name="T13" fmla="*/ 3 h 37"/>
              <a:gd name="T14" fmla="*/ 22 w 38"/>
              <a:gd name="T15" fmla="*/ 3 h 37"/>
              <a:gd name="T16" fmla="*/ 30 w 38"/>
              <a:gd name="T17" fmla="*/ 8 h 37"/>
              <a:gd name="T18" fmla="*/ 27 w 38"/>
              <a:gd name="T19" fmla="*/ 19 h 37"/>
              <a:gd name="T20" fmla="*/ 25 w 38"/>
              <a:gd name="T21" fmla="*/ 33 h 37"/>
              <a:gd name="T22" fmla="*/ 17 w 38"/>
              <a:gd name="T23" fmla="*/ 37 h 37"/>
              <a:gd name="T24" fmla="*/ 19 w 38"/>
              <a:gd name="T25" fmla="*/ 37 h 37"/>
              <a:gd name="T26" fmla="*/ 19 w 38"/>
              <a:gd name="T27" fmla="*/ 37 h 37"/>
              <a:gd name="T28" fmla="*/ 38 w 38"/>
              <a:gd name="T29" fmla="*/ 18 h 37"/>
              <a:gd name="T30" fmla="*/ 19 w 38"/>
              <a:gd name="T3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8" h="37">
                <a:moveTo>
                  <a:pt x="19" y="0"/>
                </a:moveTo>
                <a:cubicBezTo>
                  <a:pt x="19" y="0"/>
                  <a:pt x="19" y="0"/>
                  <a:pt x="19" y="0"/>
                </a:cubicBezTo>
                <a:cubicBezTo>
                  <a:pt x="9" y="0"/>
                  <a:pt x="0" y="8"/>
                  <a:pt x="0" y="18"/>
                </a:cubicBezTo>
                <a:cubicBezTo>
                  <a:pt x="0" y="22"/>
                  <a:pt x="2" y="26"/>
                  <a:pt x="4" y="29"/>
                </a:cubicBezTo>
                <a:cubicBezTo>
                  <a:pt x="2" y="25"/>
                  <a:pt x="3" y="19"/>
                  <a:pt x="7" y="16"/>
                </a:cubicBezTo>
                <a:cubicBezTo>
                  <a:pt x="8" y="14"/>
                  <a:pt x="10" y="13"/>
                  <a:pt x="12" y="12"/>
                </a:cubicBezTo>
                <a:cubicBezTo>
                  <a:pt x="12" y="8"/>
                  <a:pt x="14" y="5"/>
                  <a:pt x="18" y="3"/>
                </a:cubicBezTo>
                <a:cubicBezTo>
                  <a:pt x="19" y="3"/>
                  <a:pt x="20" y="3"/>
                  <a:pt x="22" y="3"/>
                </a:cubicBezTo>
                <a:cubicBezTo>
                  <a:pt x="25" y="3"/>
                  <a:pt x="28" y="5"/>
                  <a:pt x="30" y="8"/>
                </a:cubicBezTo>
                <a:cubicBezTo>
                  <a:pt x="31" y="12"/>
                  <a:pt x="30" y="17"/>
                  <a:pt x="27" y="19"/>
                </a:cubicBezTo>
                <a:cubicBezTo>
                  <a:pt x="29" y="24"/>
                  <a:pt x="28" y="29"/>
                  <a:pt x="25" y="33"/>
                </a:cubicBezTo>
                <a:cubicBezTo>
                  <a:pt x="22" y="35"/>
                  <a:pt x="20" y="37"/>
                  <a:pt x="17" y="37"/>
                </a:cubicBezTo>
                <a:cubicBezTo>
                  <a:pt x="18" y="37"/>
                  <a:pt x="18" y="37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30" y="37"/>
                  <a:pt x="38" y="29"/>
                  <a:pt x="38" y="18"/>
                </a:cubicBezTo>
                <a:cubicBezTo>
                  <a:pt x="38" y="8"/>
                  <a:pt x="30" y="0"/>
                  <a:pt x="19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62" name="Freeform 86"/>
          <p:cNvSpPr>
            <a:spLocks/>
          </p:cNvSpPr>
          <p:nvPr/>
        </p:nvSpPr>
        <p:spPr bwMode="auto">
          <a:xfrm>
            <a:off x="8447858" y="1477664"/>
            <a:ext cx="253645" cy="250762"/>
          </a:xfrm>
          <a:custGeom>
            <a:avLst/>
            <a:gdLst>
              <a:gd name="T0" fmla="*/ 19 w 37"/>
              <a:gd name="T1" fmla="*/ 0 h 37"/>
              <a:gd name="T2" fmla="*/ 0 w 37"/>
              <a:gd name="T3" fmla="*/ 19 h 37"/>
              <a:gd name="T4" fmla="*/ 9 w 37"/>
              <a:gd name="T5" fmla="*/ 35 h 37"/>
              <a:gd name="T6" fmla="*/ 12 w 37"/>
              <a:gd name="T7" fmla="*/ 36 h 37"/>
              <a:gd name="T8" fmla="*/ 19 w 37"/>
              <a:gd name="T9" fmla="*/ 37 h 37"/>
              <a:gd name="T10" fmla="*/ 19 w 37"/>
              <a:gd name="T11" fmla="*/ 37 h 37"/>
              <a:gd name="T12" fmla="*/ 37 w 37"/>
              <a:gd name="T13" fmla="*/ 19 h 37"/>
              <a:gd name="T14" fmla="*/ 37 w 37"/>
              <a:gd name="T15" fmla="*/ 13 h 37"/>
              <a:gd name="T16" fmla="*/ 29 w 37"/>
              <a:gd name="T17" fmla="*/ 10 h 37"/>
              <a:gd name="T18" fmla="*/ 25 w 37"/>
              <a:gd name="T19" fmla="*/ 1 h 37"/>
              <a:gd name="T20" fmla="*/ 19 w 37"/>
              <a:gd name="T21" fmla="*/ 0 h 37"/>
              <a:gd name="T22" fmla="*/ 19 w 37"/>
              <a:gd name="T2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7" h="37">
                <a:moveTo>
                  <a:pt x="19" y="0"/>
                </a:moveTo>
                <a:cubicBezTo>
                  <a:pt x="8" y="0"/>
                  <a:pt x="0" y="8"/>
                  <a:pt x="0" y="19"/>
                </a:cubicBezTo>
                <a:cubicBezTo>
                  <a:pt x="0" y="25"/>
                  <a:pt x="3" y="31"/>
                  <a:pt x="9" y="35"/>
                </a:cubicBezTo>
                <a:cubicBezTo>
                  <a:pt x="10" y="35"/>
                  <a:pt x="11" y="35"/>
                  <a:pt x="12" y="36"/>
                </a:cubicBezTo>
                <a:cubicBezTo>
                  <a:pt x="14" y="37"/>
                  <a:pt x="16" y="37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29" y="37"/>
                  <a:pt x="37" y="29"/>
                  <a:pt x="37" y="19"/>
                </a:cubicBezTo>
                <a:cubicBezTo>
                  <a:pt x="37" y="17"/>
                  <a:pt x="37" y="15"/>
                  <a:pt x="37" y="13"/>
                </a:cubicBezTo>
                <a:cubicBezTo>
                  <a:pt x="34" y="13"/>
                  <a:pt x="31" y="12"/>
                  <a:pt x="29" y="10"/>
                </a:cubicBezTo>
                <a:cubicBezTo>
                  <a:pt x="27" y="7"/>
                  <a:pt x="25" y="4"/>
                  <a:pt x="25" y="1"/>
                </a:cubicBezTo>
                <a:cubicBezTo>
                  <a:pt x="23" y="0"/>
                  <a:pt x="21" y="0"/>
                  <a:pt x="19" y="0"/>
                </a:cubicBezTo>
                <a:cubicBezTo>
                  <a:pt x="19" y="0"/>
                  <a:pt x="19" y="0"/>
                  <a:pt x="19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63" name="Freeform 87"/>
          <p:cNvSpPr>
            <a:spLocks/>
          </p:cNvSpPr>
          <p:nvPr/>
        </p:nvSpPr>
        <p:spPr bwMode="auto">
          <a:xfrm>
            <a:off x="10759484" y="-18263"/>
            <a:ext cx="184469" cy="43235"/>
          </a:xfrm>
          <a:custGeom>
            <a:avLst/>
            <a:gdLst>
              <a:gd name="T0" fmla="*/ 27 w 27"/>
              <a:gd name="T1" fmla="*/ 0 h 6"/>
              <a:gd name="T2" fmla="*/ 24 w 27"/>
              <a:gd name="T3" fmla="*/ 0 h 6"/>
              <a:gd name="T4" fmla="*/ 21 w 27"/>
              <a:gd name="T5" fmla="*/ 2 h 6"/>
              <a:gd name="T6" fmla="*/ 17 w 27"/>
              <a:gd name="T7" fmla="*/ 3 h 6"/>
              <a:gd name="T8" fmla="*/ 11 w 27"/>
              <a:gd name="T9" fmla="*/ 0 h 6"/>
              <a:gd name="T10" fmla="*/ 0 w 27"/>
              <a:gd name="T11" fmla="*/ 0 h 6"/>
              <a:gd name="T12" fmla="*/ 13 w 27"/>
              <a:gd name="T13" fmla="*/ 6 h 6"/>
              <a:gd name="T14" fmla="*/ 14 w 27"/>
              <a:gd name="T15" fmla="*/ 6 h 6"/>
              <a:gd name="T16" fmla="*/ 27 w 27"/>
              <a:gd name="T1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" h="6">
                <a:moveTo>
                  <a:pt x="27" y="0"/>
                </a:moveTo>
                <a:cubicBezTo>
                  <a:pt x="24" y="0"/>
                  <a:pt x="24" y="0"/>
                  <a:pt x="24" y="0"/>
                </a:cubicBezTo>
                <a:cubicBezTo>
                  <a:pt x="23" y="1"/>
                  <a:pt x="22" y="2"/>
                  <a:pt x="21" y="2"/>
                </a:cubicBezTo>
                <a:cubicBezTo>
                  <a:pt x="20" y="3"/>
                  <a:pt x="18" y="3"/>
                  <a:pt x="17" y="3"/>
                </a:cubicBezTo>
                <a:cubicBezTo>
                  <a:pt x="15" y="3"/>
                  <a:pt x="12" y="2"/>
                  <a:pt x="11" y="0"/>
                </a:cubicBezTo>
                <a:cubicBezTo>
                  <a:pt x="0" y="0"/>
                  <a:pt x="0" y="0"/>
                  <a:pt x="0" y="0"/>
                </a:cubicBezTo>
                <a:cubicBezTo>
                  <a:pt x="4" y="4"/>
                  <a:pt x="8" y="6"/>
                  <a:pt x="13" y="6"/>
                </a:cubicBezTo>
                <a:cubicBezTo>
                  <a:pt x="13" y="6"/>
                  <a:pt x="14" y="6"/>
                  <a:pt x="14" y="6"/>
                </a:cubicBezTo>
                <a:cubicBezTo>
                  <a:pt x="19" y="6"/>
                  <a:pt x="23" y="4"/>
                  <a:pt x="27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64" name="Freeform 88"/>
          <p:cNvSpPr>
            <a:spLocks/>
          </p:cNvSpPr>
          <p:nvPr/>
        </p:nvSpPr>
        <p:spPr bwMode="auto">
          <a:xfrm>
            <a:off x="7903099" y="3757585"/>
            <a:ext cx="230586" cy="250762"/>
          </a:xfrm>
          <a:custGeom>
            <a:avLst/>
            <a:gdLst>
              <a:gd name="T0" fmla="*/ 15 w 34"/>
              <a:gd name="T1" fmla="*/ 0 h 37"/>
              <a:gd name="T2" fmla="*/ 15 w 34"/>
              <a:gd name="T3" fmla="*/ 0 h 37"/>
              <a:gd name="T4" fmla="*/ 4 w 34"/>
              <a:gd name="T5" fmla="*/ 4 h 37"/>
              <a:gd name="T6" fmla="*/ 7 w 34"/>
              <a:gd name="T7" fmla="*/ 6 h 37"/>
              <a:gd name="T8" fmla="*/ 10 w 34"/>
              <a:gd name="T9" fmla="*/ 3 h 37"/>
              <a:gd name="T10" fmla="*/ 13 w 34"/>
              <a:gd name="T11" fmla="*/ 3 h 37"/>
              <a:gd name="T12" fmla="*/ 22 w 34"/>
              <a:gd name="T13" fmla="*/ 8 h 37"/>
              <a:gd name="T14" fmla="*/ 17 w 34"/>
              <a:gd name="T15" fmla="*/ 19 h 37"/>
              <a:gd name="T16" fmla="*/ 14 w 34"/>
              <a:gd name="T17" fmla="*/ 20 h 37"/>
              <a:gd name="T18" fmla="*/ 10 w 34"/>
              <a:gd name="T19" fmla="*/ 19 h 37"/>
              <a:gd name="T20" fmla="*/ 9 w 34"/>
              <a:gd name="T21" fmla="*/ 21 h 37"/>
              <a:gd name="T22" fmla="*/ 0 w 34"/>
              <a:gd name="T23" fmla="*/ 29 h 37"/>
              <a:gd name="T24" fmla="*/ 15 w 34"/>
              <a:gd name="T25" fmla="*/ 37 h 37"/>
              <a:gd name="T26" fmla="*/ 15 w 34"/>
              <a:gd name="T27" fmla="*/ 37 h 37"/>
              <a:gd name="T28" fmla="*/ 34 w 34"/>
              <a:gd name="T29" fmla="*/ 18 h 37"/>
              <a:gd name="T30" fmla="*/ 15 w 34"/>
              <a:gd name="T3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4" h="37">
                <a:moveTo>
                  <a:pt x="15" y="0"/>
                </a:moveTo>
                <a:cubicBezTo>
                  <a:pt x="15" y="0"/>
                  <a:pt x="15" y="0"/>
                  <a:pt x="15" y="0"/>
                </a:cubicBezTo>
                <a:cubicBezTo>
                  <a:pt x="11" y="0"/>
                  <a:pt x="7" y="1"/>
                  <a:pt x="4" y="4"/>
                </a:cubicBezTo>
                <a:cubicBezTo>
                  <a:pt x="5" y="4"/>
                  <a:pt x="6" y="5"/>
                  <a:pt x="7" y="6"/>
                </a:cubicBezTo>
                <a:cubicBezTo>
                  <a:pt x="8" y="5"/>
                  <a:pt x="9" y="4"/>
                  <a:pt x="10" y="3"/>
                </a:cubicBezTo>
                <a:cubicBezTo>
                  <a:pt x="11" y="3"/>
                  <a:pt x="12" y="3"/>
                  <a:pt x="13" y="3"/>
                </a:cubicBezTo>
                <a:cubicBezTo>
                  <a:pt x="17" y="3"/>
                  <a:pt x="20" y="5"/>
                  <a:pt x="22" y="8"/>
                </a:cubicBezTo>
                <a:cubicBezTo>
                  <a:pt x="23" y="12"/>
                  <a:pt x="21" y="17"/>
                  <a:pt x="17" y="19"/>
                </a:cubicBezTo>
                <a:cubicBezTo>
                  <a:pt x="16" y="20"/>
                  <a:pt x="15" y="20"/>
                  <a:pt x="14" y="20"/>
                </a:cubicBezTo>
                <a:cubicBezTo>
                  <a:pt x="12" y="20"/>
                  <a:pt x="11" y="20"/>
                  <a:pt x="10" y="19"/>
                </a:cubicBezTo>
                <a:cubicBezTo>
                  <a:pt x="10" y="20"/>
                  <a:pt x="10" y="20"/>
                  <a:pt x="9" y="21"/>
                </a:cubicBezTo>
                <a:cubicBezTo>
                  <a:pt x="8" y="25"/>
                  <a:pt x="4" y="28"/>
                  <a:pt x="0" y="29"/>
                </a:cubicBezTo>
                <a:cubicBezTo>
                  <a:pt x="4" y="34"/>
                  <a:pt x="9" y="37"/>
                  <a:pt x="15" y="37"/>
                </a:cubicBezTo>
                <a:cubicBezTo>
                  <a:pt x="15" y="37"/>
                  <a:pt x="15" y="37"/>
                  <a:pt x="15" y="37"/>
                </a:cubicBezTo>
                <a:cubicBezTo>
                  <a:pt x="26" y="37"/>
                  <a:pt x="34" y="29"/>
                  <a:pt x="34" y="18"/>
                </a:cubicBezTo>
                <a:cubicBezTo>
                  <a:pt x="34" y="8"/>
                  <a:pt x="26" y="0"/>
                  <a:pt x="15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65" name="Freeform 89"/>
          <p:cNvSpPr>
            <a:spLocks/>
          </p:cNvSpPr>
          <p:nvPr/>
        </p:nvSpPr>
        <p:spPr bwMode="auto">
          <a:xfrm>
            <a:off x="7882922" y="3184002"/>
            <a:ext cx="250762" cy="244998"/>
          </a:xfrm>
          <a:custGeom>
            <a:avLst/>
            <a:gdLst>
              <a:gd name="T0" fmla="*/ 18 w 37"/>
              <a:gd name="T1" fmla="*/ 0 h 36"/>
              <a:gd name="T2" fmla="*/ 18 w 37"/>
              <a:gd name="T3" fmla="*/ 0 h 36"/>
              <a:gd name="T4" fmla="*/ 0 w 37"/>
              <a:gd name="T5" fmla="*/ 19 h 36"/>
              <a:gd name="T6" fmla="*/ 13 w 37"/>
              <a:gd name="T7" fmla="*/ 36 h 36"/>
              <a:gd name="T8" fmla="*/ 13 w 37"/>
              <a:gd name="T9" fmla="*/ 36 h 36"/>
              <a:gd name="T10" fmla="*/ 13 w 37"/>
              <a:gd name="T11" fmla="*/ 24 h 36"/>
              <a:gd name="T12" fmla="*/ 27 w 37"/>
              <a:gd name="T13" fmla="*/ 14 h 36"/>
              <a:gd name="T14" fmla="*/ 34 w 37"/>
              <a:gd name="T15" fmla="*/ 15 h 36"/>
              <a:gd name="T16" fmla="*/ 37 w 37"/>
              <a:gd name="T17" fmla="*/ 17 h 36"/>
              <a:gd name="T18" fmla="*/ 37 w 37"/>
              <a:gd name="T19" fmla="*/ 15 h 36"/>
              <a:gd name="T20" fmla="*/ 36 w 37"/>
              <a:gd name="T21" fmla="*/ 15 h 36"/>
              <a:gd name="T22" fmla="*/ 36 w 37"/>
              <a:gd name="T23" fmla="*/ 15 h 36"/>
              <a:gd name="T24" fmla="*/ 30 w 37"/>
              <a:gd name="T25" fmla="*/ 9 h 36"/>
              <a:gd name="T26" fmla="*/ 32 w 37"/>
              <a:gd name="T27" fmla="*/ 5 h 36"/>
              <a:gd name="T28" fmla="*/ 18 w 37"/>
              <a:gd name="T2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7" h="36">
                <a:moveTo>
                  <a:pt x="18" y="0"/>
                </a:moveTo>
                <a:cubicBezTo>
                  <a:pt x="18" y="0"/>
                  <a:pt x="18" y="0"/>
                  <a:pt x="18" y="0"/>
                </a:cubicBezTo>
                <a:cubicBezTo>
                  <a:pt x="8" y="0"/>
                  <a:pt x="0" y="8"/>
                  <a:pt x="0" y="19"/>
                </a:cubicBezTo>
                <a:cubicBezTo>
                  <a:pt x="0" y="27"/>
                  <a:pt x="6" y="34"/>
                  <a:pt x="13" y="36"/>
                </a:cubicBezTo>
                <a:cubicBezTo>
                  <a:pt x="13" y="36"/>
                  <a:pt x="13" y="36"/>
                  <a:pt x="13" y="36"/>
                </a:cubicBezTo>
                <a:cubicBezTo>
                  <a:pt x="12" y="32"/>
                  <a:pt x="12" y="28"/>
                  <a:pt x="13" y="24"/>
                </a:cubicBezTo>
                <a:cubicBezTo>
                  <a:pt x="16" y="18"/>
                  <a:pt x="21" y="14"/>
                  <a:pt x="27" y="14"/>
                </a:cubicBezTo>
                <a:cubicBezTo>
                  <a:pt x="30" y="14"/>
                  <a:pt x="32" y="15"/>
                  <a:pt x="34" y="15"/>
                </a:cubicBezTo>
                <a:cubicBezTo>
                  <a:pt x="35" y="16"/>
                  <a:pt x="36" y="16"/>
                  <a:pt x="37" y="17"/>
                </a:cubicBezTo>
                <a:cubicBezTo>
                  <a:pt x="37" y="16"/>
                  <a:pt x="37" y="15"/>
                  <a:pt x="37" y="15"/>
                </a:cubicBezTo>
                <a:cubicBezTo>
                  <a:pt x="36" y="15"/>
                  <a:pt x="36" y="15"/>
                  <a:pt x="36" y="15"/>
                </a:cubicBezTo>
                <a:cubicBezTo>
                  <a:pt x="36" y="15"/>
                  <a:pt x="36" y="15"/>
                  <a:pt x="36" y="15"/>
                </a:cubicBezTo>
                <a:cubicBezTo>
                  <a:pt x="33" y="15"/>
                  <a:pt x="31" y="12"/>
                  <a:pt x="30" y="9"/>
                </a:cubicBezTo>
                <a:cubicBezTo>
                  <a:pt x="30" y="8"/>
                  <a:pt x="31" y="6"/>
                  <a:pt x="32" y="5"/>
                </a:cubicBezTo>
                <a:cubicBezTo>
                  <a:pt x="28" y="2"/>
                  <a:pt x="23" y="0"/>
                  <a:pt x="18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66" name="Freeform 90"/>
          <p:cNvSpPr>
            <a:spLocks/>
          </p:cNvSpPr>
          <p:nvPr/>
        </p:nvSpPr>
        <p:spPr bwMode="auto">
          <a:xfrm>
            <a:off x="8447858" y="5469687"/>
            <a:ext cx="253645" cy="250762"/>
          </a:xfrm>
          <a:custGeom>
            <a:avLst/>
            <a:gdLst>
              <a:gd name="T0" fmla="*/ 19 w 37"/>
              <a:gd name="T1" fmla="*/ 0 h 37"/>
              <a:gd name="T2" fmla="*/ 18 w 37"/>
              <a:gd name="T3" fmla="*/ 0 h 37"/>
              <a:gd name="T4" fmla="*/ 11 w 37"/>
              <a:gd name="T5" fmla="*/ 1 h 37"/>
              <a:gd name="T6" fmla="*/ 12 w 37"/>
              <a:gd name="T7" fmla="*/ 3 h 37"/>
              <a:gd name="T8" fmla="*/ 8 w 37"/>
              <a:gd name="T9" fmla="*/ 7 h 37"/>
              <a:gd name="T10" fmla="*/ 8 w 37"/>
              <a:gd name="T11" fmla="*/ 7 h 37"/>
              <a:gd name="T12" fmla="*/ 5 w 37"/>
              <a:gd name="T13" fmla="*/ 5 h 37"/>
              <a:gd name="T14" fmla="*/ 0 w 37"/>
              <a:gd name="T15" fmla="*/ 18 h 37"/>
              <a:gd name="T16" fmla="*/ 19 w 37"/>
              <a:gd name="T17" fmla="*/ 37 h 37"/>
              <a:gd name="T18" fmla="*/ 19 w 37"/>
              <a:gd name="T19" fmla="*/ 37 h 37"/>
              <a:gd name="T20" fmla="*/ 37 w 37"/>
              <a:gd name="T21" fmla="*/ 18 h 37"/>
              <a:gd name="T22" fmla="*/ 19 w 37"/>
              <a:gd name="T2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7" h="37">
                <a:moveTo>
                  <a:pt x="19" y="0"/>
                </a:moveTo>
                <a:cubicBezTo>
                  <a:pt x="19" y="0"/>
                  <a:pt x="18" y="0"/>
                  <a:pt x="18" y="0"/>
                </a:cubicBezTo>
                <a:cubicBezTo>
                  <a:pt x="16" y="0"/>
                  <a:pt x="13" y="0"/>
                  <a:pt x="11" y="1"/>
                </a:cubicBezTo>
                <a:cubicBezTo>
                  <a:pt x="12" y="2"/>
                  <a:pt x="12" y="2"/>
                  <a:pt x="12" y="3"/>
                </a:cubicBezTo>
                <a:cubicBezTo>
                  <a:pt x="12" y="5"/>
                  <a:pt x="10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7" y="7"/>
                  <a:pt x="6" y="6"/>
                  <a:pt x="5" y="5"/>
                </a:cubicBezTo>
                <a:cubicBezTo>
                  <a:pt x="2" y="9"/>
                  <a:pt x="0" y="13"/>
                  <a:pt x="0" y="18"/>
                </a:cubicBezTo>
                <a:cubicBezTo>
                  <a:pt x="0" y="28"/>
                  <a:pt x="8" y="37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29" y="36"/>
                  <a:pt x="37" y="28"/>
                  <a:pt x="37" y="18"/>
                </a:cubicBezTo>
                <a:cubicBezTo>
                  <a:pt x="37" y="8"/>
                  <a:pt x="29" y="0"/>
                  <a:pt x="19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67" name="Freeform 91"/>
          <p:cNvSpPr>
            <a:spLocks noEditPoints="1"/>
          </p:cNvSpPr>
          <p:nvPr/>
        </p:nvSpPr>
        <p:spPr bwMode="auto">
          <a:xfrm>
            <a:off x="9586377" y="6602441"/>
            <a:ext cx="253645" cy="250762"/>
          </a:xfrm>
          <a:custGeom>
            <a:avLst/>
            <a:gdLst>
              <a:gd name="T0" fmla="*/ 9 w 37"/>
              <a:gd name="T1" fmla="*/ 28 h 37"/>
              <a:gd name="T2" fmla="*/ 2 w 37"/>
              <a:gd name="T3" fmla="*/ 23 h 37"/>
              <a:gd name="T4" fmla="*/ 6 w 37"/>
              <a:gd name="T5" fmla="*/ 14 h 37"/>
              <a:gd name="T6" fmla="*/ 9 w 37"/>
              <a:gd name="T7" fmla="*/ 13 h 37"/>
              <a:gd name="T8" fmla="*/ 16 w 37"/>
              <a:gd name="T9" fmla="*/ 18 h 37"/>
              <a:gd name="T10" fmla="*/ 12 w 37"/>
              <a:gd name="T11" fmla="*/ 28 h 37"/>
              <a:gd name="T12" fmla="*/ 9 w 37"/>
              <a:gd name="T13" fmla="*/ 28 h 37"/>
              <a:gd name="T14" fmla="*/ 18 w 37"/>
              <a:gd name="T15" fmla="*/ 0 h 37"/>
              <a:gd name="T16" fmla="*/ 18 w 37"/>
              <a:gd name="T17" fmla="*/ 0 h 37"/>
              <a:gd name="T18" fmla="*/ 9 w 37"/>
              <a:gd name="T19" fmla="*/ 3 h 37"/>
              <a:gd name="T20" fmla="*/ 6 w 37"/>
              <a:gd name="T21" fmla="*/ 5 h 37"/>
              <a:gd name="T22" fmla="*/ 0 w 37"/>
              <a:gd name="T23" fmla="*/ 19 h 37"/>
              <a:gd name="T24" fmla="*/ 18 w 37"/>
              <a:gd name="T25" fmla="*/ 37 h 37"/>
              <a:gd name="T26" fmla="*/ 18 w 37"/>
              <a:gd name="T27" fmla="*/ 37 h 37"/>
              <a:gd name="T28" fmla="*/ 37 w 37"/>
              <a:gd name="T29" fmla="*/ 19 h 37"/>
              <a:gd name="T30" fmla="*/ 18 w 37"/>
              <a:gd name="T3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7" h="37">
                <a:moveTo>
                  <a:pt x="9" y="28"/>
                </a:moveTo>
                <a:cubicBezTo>
                  <a:pt x="6" y="28"/>
                  <a:pt x="3" y="26"/>
                  <a:pt x="2" y="23"/>
                </a:cubicBezTo>
                <a:cubicBezTo>
                  <a:pt x="1" y="20"/>
                  <a:pt x="3" y="16"/>
                  <a:pt x="6" y="14"/>
                </a:cubicBezTo>
                <a:cubicBezTo>
                  <a:pt x="7" y="14"/>
                  <a:pt x="8" y="13"/>
                  <a:pt x="9" y="13"/>
                </a:cubicBezTo>
                <a:cubicBezTo>
                  <a:pt x="12" y="13"/>
                  <a:pt x="14" y="15"/>
                  <a:pt x="16" y="18"/>
                </a:cubicBezTo>
                <a:cubicBezTo>
                  <a:pt x="17" y="22"/>
                  <a:pt x="16" y="26"/>
                  <a:pt x="12" y="28"/>
                </a:cubicBezTo>
                <a:cubicBezTo>
                  <a:pt x="11" y="28"/>
                  <a:pt x="10" y="28"/>
                  <a:pt x="9" y="28"/>
                </a:cubicBezTo>
                <a:moveTo>
                  <a:pt x="18" y="0"/>
                </a:moveTo>
                <a:cubicBezTo>
                  <a:pt x="18" y="0"/>
                  <a:pt x="18" y="0"/>
                  <a:pt x="18" y="0"/>
                </a:cubicBezTo>
                <a:cubicBezTo>
                  <a:pt x="15" y="0"/>
                  <a:pt x="11" y="1"/>
                  <a:pt x="9" y="3"/>
                </a:cubicBezTo>
                <a:cubicBezTo>
                  <a:pt x="8" y="4"/>
                  <a:pt x="7" y="5"/>
                  <a:pt x="6" y="5"/>
                </a:cubicBezTo>
                <a:cubicBezTo>
                  <a:pt x="2" y="8"/>
                  <a:pt x="0" y="13"/>
                  <a:pt x="0" y="19"/>
                </a:cubicBezTo>
                <a:cubicBezTo>
                  <a:pt x="0" y="29"/>
                  <a:pt x="8" y="37"/>
                  <a:pt x="18" y="37"/>
                </a:cubicBezTo>
                <a:cubicBezTo>
                  <a:pt x="18" y="37"/>
                  <a:pt x="18" y="37"/>
                  <a:pt x="18" y="37"/>
                </a:cubicBezTo>
                <a:cubicBezTo>
                  <a:pt x="29" y="37"/>
                  <a:pt x="37" y="29"/>
                  <a:pt x="37" y="19"/>
                </a:cubicBezTo>
                <a:cubicBezTo>
                  <a:pt x="37" y="8"/>
                  <a:pt x="29" y="0"/>
                  <a:pt x="18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68" name="Freeform 92"/>
          <p:cNvSpPr>
            <a:spLocks/>
          </p:cNvSpPr>
          <p:nvPr/>
        </p:nvSpPr>
        <p:spPr bwMode="auto">
          <a:xfrm>
            <a:off x="7882922" y="2616183"/>
            <a:ext cx="250762" cy="253645"/>
          </a:xfrm>
          <a:custGeom>
            <a:avLst/>
            <a:gdLst>
              <a:gd name="T0" fmla="*/ 18 w 37"/>
              <a:gd name="T1" fmla="*/ 0 h 37"/>
              <a:gd name="T2" fmla="*/ 1 w 37"/>
              <a:gd name="T3" fmla="*/ 14 h 37"/>
              <a:gd name="T4" fmla="*/ 0 w 37"/>
              <a:gd name="T5" fmla="*/ 18 h 37"/>
              <a:gd name="T6" fmla="*/ 18 w 37"/>
              <a:gd name="T7" fmla="*/ 37 h 37"/>
              <a:gd name="T8" fmla="*/ 20 w 37"/>
              <a:gd name="T9" fmla="*/ 36 h 37"/>
              <a:gd name="T10" fmla="*/ 20 w 37"/>
              <a:gd name="T11" fmla="*/ 36 h 37"/>
              <a:gd name="T12" fmla="*/ 17 w 37"/>
              <a:gd name="T13" fmla="*/ 34 h 37"/>
              <a:gd name="T14" fmla="*/ 17 w 37"/>
              <a:gd name="T15" fmla="*/ 17 h 37"/>
              <a:gd name="T16" fmla="*/ 26 w 37"/>
              <a:gd name="T17" fmla="*/ 14 h 37"/>
              <a:gd name="T18" fmla="*/ 34 w 37"/>
              <a:gd name="T19" fmla="*/ 17 h 37"/>
              <a:gd name="T20" fmla="*/ 37 w 37"/>
              <a:gd name="T21" fmla="*/ 21 h 37"/>
              <a:gd name="T22" fmla="*/ 37 w 37"/>
              <a:gd name="T23" fmla="*/ 18 h 37"/>
              <a:gd name="T24" fmla="*/ 18 w 37"/>
              <a:gd name="T25" fmla="*/ 0 h 37"/>
              <a:gd name="T26" fmla="*/ 18 w 37"/>
              <a:gd name="T2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7" h="37">
                <a:moveTo>
                  <a:pt x="18" y="0"/>
                </a:moveTo>
                <a:cubicBezTo>
                  <a:pt x="10" y="0"/>
                  <a:pt x="3" y="6"/>
                  <a:pt x="1" y="14"/>
                </a:cubicBezTo>
                <a:cubicBezTo>
                  <a:pt x="1" y="15"/>
                  <a:pt x="0" y="17"/>
                  <a:pt x="0" y="18"/>
                </a:cubicBezTo>
                <a:cubicBezTo>
                  <a:pt x="0" y="28"/>
                  <a:pt x="8" y="36"/>
                  <a:pt x="18" y="37"/>
                </a:cubicBezTo>
                <a:cubicBezTo>
                  <a:pt x="19" y="37"/>
                  <a:pt x="19" y="37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19" y="36"/>
                  <a:pt x="18" y="35"/>
                  <a:pt x="17" y="34"/>
                </a:cubicBezTo>
                <a:cubicBezTo>
                  <a:pt x="12" y="30"/>
                  <a:pt x="13" y="22"/>
                  <a:pt x="17" y="17"/>
                </a:cubicBezTo>
                <a:cubicBezTo>
                  <a:pt x="19" y="15"/>
                  <a:pt x="23" y="14"/>
                  <a:pt x="26" y="14"/>
                </a:cubicBezTo>
                <a:cubicBezTo>
                  <a:pt x="29" y="14"/>
                  <a:pt x="32" y="15"/>
                  <a:pt x="34" y="17"/>
                </a:cubicBezTo>
                <a:cubicBezTo>
                  <a:pt x="35" y="18"/>
                  <a:pt x="36" y="19"/>
                  <a:pt x="37" y="21"/>
                </a:cubicBezTo>
                <a:cubicBezTo>
                  <a:pt x="37" y="20"/>
                  <a:pt x="37" y="19"/>
                  <a:pt x="37" y="18"/>
                </a:cubicBezTo>
                <a:cubicBezTo>
                  <a:pt x="37" y="8"/>
                  <a:pt x="28" y="0"/>
                  <a:pt x="18" y="0"/>
                </a:cubicBezTo>
                <a:cubicBezTo>
                  <a:pt x="18" y="0"/>
                  <a:pt x="18" y="0"/>
                  <a:pt x="18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69" name="Freeform 93"/>
          <p:cNvSpPr>
            <a:spLocks/>
          </p:cNvSpPr>
          <p:nvPr/>
        </p:nvSpPr>
        <p:spPr bwMode="auto">
          <a:xfrm>
            <a:off x="7882922" y="4328285"/>
            <a:ext cx="244998" cy="247880"/>
          </a:xfrm>
          <a:custGeom>
            <a:avLst/>
            <a:gdLst>
              <a:gd name="T0" fmla="*/ 18 w 36"/>
              <a:gd name="T1" fmla="*/ 0 h 36"/>
              <a:gd name="T2" fmla="*/ 18 w 36"/>
              <a:gd name="T3" fmla="*/ 0 h 36"/>
              <a:gd name="T4" fmla="*/ 0 w 36"/>
              <a:gd name="T5" fmla="*/ 18 h 36"/>
              <a:gd name="T6" fmla="*/ 18 w 36"/>
              <a:gd name="T7" fmla="*/ 36 h 36"/>
              <a:gd name="T8" fmla="*/ 19 w 36"/>
              <a:gd name="T9" fmla="*/ 36 h 36"/>
              <a:gd name="T10" fmla="*/ 25 w 36"/>
              <a:gd name="T11" fmla="*/ 35 h 36"/>
              <a:gd name="T12" fmla="*/ 25 w 36"/>
              <a:gd name="T13" fmla="*/ 24 h 36"/>
              <a:gd name="T14" fmla="*/ 36 w 36"/>
              <a:gd name="T15" fmla="*/ 14 h 36"/>
              <a:gd name="T16" fmla="*/ 35 w 36"/>
              <a:gd name="T17" fmla="*/ 10 h 36"/>
              <a:gd name="T18" fmla="*/ 32 w 36"/>
              <a:gd name="T19" fmla="*/ 5 h 36"/>
              <a:gd name="T20" fmla="*/ 18 w 36"/>
              <a:gd name="T2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6" h="36">
                <a:moveTo>
                  <a:pt x="18" y="0"/>
                </a:moveTo>
                <a:cubicBezTo>
                  <a:pt x="18" y="0"/>
                  <a:pt x="18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cubicBezTo>
                  <a:pt x="18" y="36"/>
                  <a:pt x="19" y="36"/>
                  <a:pt x="19" y="36"/>
                </a:cubicBezTo>
                <a:cubicBezTo>
                  <a:pt x="21" y="36"/>
                  <a:pt x="23" y="35"/>
                  <a:pt x="25" y="35"/>
                </a:cubicBezTo>
                <a:cubicBezTo>
                  <a:pt x="24" y="31"/>
                  <a:pt x="24" y="27"/>
                  <a:pt x="25" y="24"/>
                </a:cubicBezTo>
                <a:cubicBezTo>
                  <a:pt x="27" y="19"/>
                  <a:pt x="31" y="15"/>
                  <a:pt x="36" y="14"/>
                </a:cubicBezTo>
                <a:cubicBezTo>
                  <a:pt x="36" y="13"/>
                  <a:pt x="35" y="11"/>
                  <a:pt x="35" y="10"/>
                </a:cubicBezTo>
                <a:cubicBezTo>
                  <a:pt x="33" y="9"/>
                  <a:pt x="32" y="7"/>
                  <a:pt x="32" y="5"/>
                </a:cubicBezTo>
                <a:cubicBezTo>
                  <a:pt x="28" y="2"/>
                  <a:pt x="23" y="0"/>
                  <a:pt x="18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70" name="Freeform 94"/>
          <p:cNvSpPr>
            <a:spLocks/>
          </p:cNvSpPr>
          <p:nvPr/>
        </p:nvSpPr>
        <p:spPr bwMode="auto">
          <a:xfrm>
            <a:off x="10200313" y="-18263"/>
            <a:ext cx="164293" cy="34588"/>
          </a:xfrm>
          <a:custGeom>
            <a:avLst/>
            <a:gdLst>
              <a:gd name="T0" fmla="*/ 24 w 24"/>
              <a:gd name="T1" fmla="*/ 0 h 5"/>
              <a:gd name="T2" fmla="*/ 0 w 24"/>
              <a:gd name="T3" fmla="*/ 0 h 5"/>
              <a:gd name="T4" fmla="*/ 12 w 24"/>
              <a:gd name="T5" fmla="*/ 5 h 5"/>
              <a:gd name="T6" fmla="*/ 13 w 24"/>
              <a:gd name="T7" fmla="*/ 5 h 5"/>
              <a:gd name="T8" fmla="*/ 24 w 24"/>
              <a:gd name="T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" h="5">
                <a:moveTo>
                  <a:pt x="24" y="0"/>
                </a:moveTo>
                <a:cubicBezTo>
                  <a:pt x="0" y="0"/>
                  <a:pt x="0" y="0"/>
                  <a:pt x="0" y="0"/>
                </a:cubicBezTo>
                <a:cubicBezTo>
                  <a:pt x="3" y="3"/>
                  <a:pt x="8" y="5"/>
                  <a:pt x="12" y="5"/>
                </a:cubicBezTo>
                <a:cubicBezTo>
                  <a:pt x="12" y="5"/>
                  <a:pt x="12" y="5"/>
                  <a:pt x="13" y="5"/>
                </a:cubicBezTo>
                <a:cubicBezTo>
                  <a:pt x="17" y="5"/>
                  <a:pt x="21" y="3"/>
                  <a:pt x="24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71" name="Freeform 95"/>
          <p:cNvSpPr>
            <a:spLocks noEditPoints="1"/>
          </p:cNvSpPr>
          <p:nvPr/>
        </p:nvSpPr>
        <p:spPr bwMode="auto">
          <a:xfrm>
            <a:off x="7882922" y="2051247"/>
            <a:ext cx="244998" cy="216174"/>
          </a:xfrm>
          <a:custGeom>
            <a:avLst/>
            <a:gdLst>
              <a:gd name="T0" fmla="*/ 36 w 36"/>
              <a:gd name="T1" fmla="*/ 16 h 32"/>
              <a:gd name="T2" fmla="*/ 33 w 36"/>
              <a:gd name="T3" fmla="*/ 20 h 32"/>
              <a:gd name="T4" fmla="*/ 29 w 36"/>
              <a:gd name="T5" fmla="*/ 23 h 32"/>
              <a:gd name="T6" fmla="*/ 29 w 36"/>
              <a:gd name="T7" fmla="*/ 32 h 32"/>
              <a:gd name="T8" fmla="*/ 36 w 36"/>
              <a:gd name="T9" fmla="*/ 18 h 32"/>
              <a:gd name="T10" fmla="*/ 36 w 36"/>
              <a:gd name="T11" fmla="*/ 16 h 32"/>
              <a:gd name="T12" fmla="*/ 18 w 36"/>
              <a:gd name="T13" fmla="*/ 0 h 32"/>
              <a:gd name="T14" fmla="*/ 18 w 36"/>
              <a:gd name="T15" fmla="*/ 0 h 32"/>
              <a:gd name="T16" fmla="*/ 1 w 36"/>
              <a:gd name="T17" fmla="*/ 18 h 32"/>
              <a:gd name="T18" fmla="*/ 2 w 36"/>
              <a:gd name="T19" fmla="*/ 24 h 32"/>
              <a:gd name="T20" fmla="*/ 2 w 36"/>
              <a:gd name="T21" fmla="*/ 23 h 32"/>
              <a:gd name="T22" fmla="*/ 14 w 36"/>
              <a:gd name="T23" fmla="*/ 14 h 32"/>
              <a:gd name="T24" fmla="*/ 18 w 36"/>
              <a:gd name="T25" fmla="*/ 5 h 32"/>
              <a:gd name="T26" fmla="*/ 25 w 36"/>
              <a:gd name="T27" fmla="*/ 2 h 32"/>
              <a:gd name="T28" fmla="*/ 18 w 36"/>
              <a:gd name="T29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6" h="32">
                <a:moveTo>
                  <a:pt x="36" y="16"/>
                </a:moveTo>
                <a:cubicBezTo>
                  <a:pt x="35" y="17"/>
                  <a:pt x="34" y="19"/>
                  <a:pt x="33" y="20"/>
                </a:cubicBezTo>
                <a:cubicBezTo>
                  <a:pt x="32" y="22"/>
                  <a:pt x="30" y="22"/>
                  <a:pt x="29" y="23"/>
                </a:cubicBezTo>
                <a:cubicBezTo>
                  <a:pt x="30" y="26"/>
                  <a:pt x="30" y="29"/>
                  <a:pt x="29" y="32"/>
                </a:cubicBezTo>
                <a:cubicBezTo>
                  <a:pt x="33" y="28"/>
                  <a:pt x="36" y="23"/>
                  <a:pt x="36" y="18"/>
                </a:cubicBezTo>
                <a:cubicBezTo>
                  <a:pt x="36" y="17"/>
                  <a:pt x="36" y="16"/>
                  <a:pt x="36" y="16"/>
                </a:cubicBezTo>
                <a:moveTo>
                  <a:pt x="18" y="0"/>
                </a:moveTo>
                <a:cubicBezTo>
                  <a:pt x="18" y="0"/>
                  <a:pt x="18" y="0"/>
                  <a:pt x="18" y="0"/>
                </a:cubicBezTo>
                <a:cubicBezTo>
                  <a:pt x="8" y="1"/>
                  <a:pt x="0" y="9"/>
                  <a:pt x="1" y="18"/>
                </a:cubicBezTo>
                <a:cubicBezTo>
                  <a:pt x="1" y="20"/>
                  <a:pt x="1" y="22"/>
                  <a:pt x="2" y="24"/>
                </a:cubicBezTo>
                <a:cubicBezTo>
                  <a:pt x="2" y="23"/>
                  <a:pt x="2" y="23"/>
                  <a:pt x="2" y="23"/>
                </a:cubicBezTo>
                <a:cubicBezTo>
                  <a:pt x="4" y="17"/>
                  <a:pt x="9" y="14"/>
                  <a:pt x="14" y="14"/>
                </a:cubicBezTo>
                <a:cubicBezTo>
                  <a:pt x="14" y="11"/>
                  <a:pt x="15" y="7"/>
                  <a:pt x="18" y="5"/>
                </a:cubicBezTo>
                <a:cubicBezTo>
                  <a:pt x="20" y="3"/>
                  <a:pt x="22" y="2"/>
                  <a:pt x="25" y="2"/>
                </a:cubicBezTo>
                <a:cubicBezTo>
                  <a:pt x="23" y="1"/>
                  <a:pt x="21" y="0"/>
                  <a:pt x="18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72" name="Freeform 96"/>
          <p:cNvSpPr>
            <a:spLocks/>
          </p:cNvSpPr>
          <p:nvPr/>
        </p:nvSpPr>
        <p:spPr bwMode="auto">
          <a:xfrm>
            <a:off x="7908863" y="4901868"/>
            <a:ext cx="219057" cy="233468"/>
          </a:xfrm>
          <a:custGeom>
            <a:avLst/>
            <a:gdLst>
              <a:gd name="T0" fmla="*/ 14 w 32"/>
              <a:gd name="T1" fmla="*/ 0 h 34"/>
              <a:gd name="T2" fmla="*/ 8 w 32"/>
              <a:gd name="T3" fmla="*/ 1 h 34"/>
              <a:gd name="T4" fmla="*/ 12 w 32"/>
              <a:gd name="T5" fmla="*/ 2 h 34"/>
              <a:gd name="T6" fmla="*/ 20 w 32"/>
              <a:gd name="T7" fmla="*/ 20 h 34"/>
              <a:gd name="T8" fmla="*/ 6 w 32"/>
              <a:gd name="T9" fmla="*/ 28 h 34"/>
              <a:gd name="T10" fmla="*/ 1 w 32"/>
              <a:gd name="T11" fmla="*/ 27 h 34"/>
              <a:gd name="T12" fmla="*/ 0 w 32"/>
              <a:gd name="T13" fmla="*/ 27 h 34"/>
              <a:gd name="T14" fmla="*/ 14 w 32"/>
              <a:gd name="T15" fmla="*/ 34 h 34"/>
              <a:gd name="T16" fmla="*/ 14 w 32"/>
              <a:gd name="T17" fmla="*/ 34 h 34"/>
              <a:gd name="T18" fmla="*/ 20 w 32"/>
              <a:gd name="T19" fmla="*/ 33 h 34"/>
              <a:gd name="T20" fmla="*/ 24 w 32"/>
              <a:gd name="T21" fmla="*/ 29 h 34"/>
              <a:gd name="T22" fmla="*/ 27 w 32"/>
              <a:gd name="T23" fmla="*/ 29 h 34"/>
              <a:gd name="T24" fmla="*/ 27 w 32"/>
              <a:gd name="T25" fmla="*/ 29 h 34"/>
              <a:gd name="T26" fmla="*/ 32 w 32"/>
              <a:gd name="T27" fmla="*/ 18 h 34"/>
              <a:gd name="T28" fmla="*/ 15 w 32"/>
              <a:gd name="T29" fmla="*/ 0 h 34"/>
              <a:gd name="T30" fmla="*/ 14 w 32"/>
              <a:gd name="T31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2" h="34">
                <a:moveTo>
                  <a:pt x="14" y="0"/>
                </a:moveTo>
                <a:cubicBezTo>
                  <a:pt x="12" y="0"/>
                  <a:pt x="10" y="0"/>
                  <a:pt x="8" y="1"/>
                </a:cubicBezTo>
                <a:cubicBezTo>
                  <a:pt x="9" y="1"/>
                  <a:pt x="11" y="1"/>
                  <a:pt x="12" y="2"/>
                </a:cubicBezTo>
                <a:cubicBezTo>
                  <a:pt x="19" y="5"/>
                  <a:pt x="22" y="13"/>
                  <a:pt x="20" y="20"/>
                </a:cubicBezTo>
                <a:cubicBezTo>
                  <a:pt x="17" y="25"/>
                  <a:pt x="12" y="28"/>
                  <a:pt x="6" y="28"/>
                </a:cubicBezTo>
                <a:cubicBezTo>
                  <a:pt x="5" y="28"/>
                  <a:pt x="3" y="28"/>
                  <a:pt x="1" y="27"/>
                </a:cubicBezTo>
                <a:cubicBezTo>
                  <a:pt x="1" y="27"/>
                  <a:pt x="0" y="27"/>
                  <a:pt x="0" y="27"/>
                </a:cubicBezTo>
                <a:cubicBezTo>
                  <a:pt x="3" y="31"/>
                  <a:pt x="8" y="34"/>
                  <a:pt x="14" y="34"/>
                </a:cubicBezTo>
                <a:cubicBezTo>
                  <a:pt x="14" y="34"/>
                  <a:pt x="14" y="34"/>
                  <a:pt x="14" y="34"/>
                </a:cubicBezTo>
                <a:cubicBezTo>
                  <a:pt x="16" y="34"/>
                  <a:pt x="18" y="34"/>
                  <a:pt x="20" y="33"/>
                </a:cubicBezTo>
                <a:cubicBezTo>
                  <a:pt x="21" y="32"/>
                  <a:pt x="22" y="30"/>
                  <a:pt x="24" y="29"/>
                </a:cubicBezTo>
                <a:cubicBezTo>
                  <a:pt x="25" y="29"/>
                  <a:pt x="26" y="29"/>
                  <a:pt x="27" y="29"/>
                </a:cubicBezTo>
                <a:cubicBezTo>
                  <a:pt x="27" y="29"/>
                  <a:pt x="27" y="29"/>
                  <a:pt x="27" y="29"/>
                </a:cubicBezTo>
                <a:cubicBezTo>
                  <a:pt x="30" y="26"/>
                  <a:pt x="32" y="22"/>
                  <a:pt x="32" y="18"/>
                </a:cubicBezTo>
                <a:cubicBezTo>
                  <a:pt x="32" y="8"/>
                  <a:pt x="24" y="0"/>
                  <a:pt x="15" y="0"/>
                </a:cubicBezTo>
                <a:cubicBezTo>
                  <a:pt x="15" y="0"/>
                  <a:pt x="14" y="0"/>
                  <a:pt x="14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73" name="Freeform 97"/>
          <p:cNvSpPr>
            <a:spLocks/>
          </p:cNvSpPr>
          <p:nvPr/>
        </p:nvSpPr>
        <p:spPr bwMode="auto">
          <a:xfrm>
            <a:off x="9027206" y="344910"/>
            <a:ext cx="233468" cy="239233"/>
          </a:xfrm>
          <a:custGeom>
            <a:avLst/>
            <a:gdLst>
              <a:gd name="T0" fmla="*/ 17 w 34"/>
              <a:gd name="T1" fmla="*/ 0 h 35"/>
              <a:gd name="T2" fmla="*/ 0 w 34"/>
              <a:gd name="T3" fmla="*/ 13 h 35"/>
              <a:gd name="T4" fmla="*/ 1 w 34"/>
              <a:gd name="T5" fmla="*/ 13 h 35"/>
              <a:gd name="T6" fmla="*/ 9 w 34"/>
              <a:gd name="T7" fmla="*/ 16 h 35"/>
              <a:gd name="T8" fmla="*/ 8 w 34"/>
              <a:gd name="T9" fmla="*/ 31 h 35"/>
              <a:gd name="T10" fmla="*/ 7 w 34"/>
              <a:gd name="T11" fmla="*/ 32 h 35"/>
              <a:gd name="T12" fmla="*/ 17 w 34"/>
              <a:gd name="T13" fmla="*/ 35 h 35"/>
              <a:gd name="T14" fmla="*/ 17 w 34"/>
              <a:gd name="T15" fmla="*/ 35 h 35"/>
              <a:gd name="T16" fmla="*/ 18 w 34"/>
              <a:gd name="T17" fmla="*/ 35 h 35"/>
              <a:gd name="T18" fmla="*/ 18 w 34"/>
              <a:gd name="T19" fmla="*/ 24 h 35"/>
              <a:gd name="T20" fmla="*/ 32 w 34"/>
              <a:gd name="T21" fmla="*/ 15 h 35"/>
              <a:gd name="T22" fmla="*/ 34 w 34"/>
              <a:gd name="T23" fmla="*/ 15 h 35"/>
              <a:gd name="T24" fmla="*/ 17 w 34"/>
              <a:gd name="T25" fmla="*/ 0 h 35"/>
              <a:gd name="T26" fmla="*/ 17 w 34"/>
              <a:gd name="T27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4" h="35">
                <a:moveTo>
                  <a:pt x="17" y="0"/>
                </a:moveTo>
                <a:cubicBezTo>
                  <a:pt x="9" y="0"/>
                  <a:pt x="2" y="5"/>
                  <a:pt x="0" y="13"/>
                </a:cubicBezTo>
                <a:cubicBezTo>
                  <a:pt x="0" y="13"/>
                  <a:pt x="1" y="13"/>
                  <a:pt x="1" y="13"/>
                </a:cubicBezTo>
                <a:cubicBezTo>
                  <a:pt x="4" y="13"/>
                  <a:pt x="7" y="14"/>
                  <a:pt x="9" y="16"/>
                </a:cubicBezTo>
                <a:cubicBezTo>
                  <a:pt x="13" y="20"/>
                  <a:pt x="12" y="27"/>
                  <a:pt x="8" y="31"/>
                </a:cubicBezTo>
                <a:cubicBezTo>
                  <a:pt x="8" y="31"/>
                  <a:pt x="8" y="31"/>
                  <a:pt x="7" y="32"/>
                </a:cubicBezTo>
                <a:cubicBezTo>
                  <a:pt x="10" y="34"/>
                  <a:pt x="13" y="35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8" y="35"/>
                  <a:pt x="18" y="35"/>
                </a:cubicBezTo>
                <a:cubicBezTo>
                  <a:pt x="17" y="31"/>
                  <a:pt x="17" y="27"/>
                  <a:pt x="18" y="24"/>
                </a:cubicBezTo>
                <a:cubicBezTo>
                  <a:pt x="21" y="18"/>
                  <a:pt x="26" y="15"/>
                  <a:pt x="32" y="15"/>
                </a:cubicBezTo>
                <a:cubicBezTo>
                  <a:pt x="33" y="15"/>
                  <a:pt x="33" y="15"/>
                  <a:pt x="34" y="15"/>
                </a:cubicBezTo>
                <a:cubicBezTo>
                  <a:pt x="33" y="7"/>
                  <a:pt x="26" y="0"/>
                  <a:pt x="17" y="0"/>
                </a:cubicBezTo>
                <a:cubicBezTo>
                  <a:pt x="17" y="0"/>
                  <a:pt x="17" y="0"/>
                  <a:pt x="17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74" name="Freeform 98"/>
          <p:cNvSpPr>
            <a:spLocks/>
          </p:cNvSpPr>
          <p:nvPr/>
        </p:nvSpPr>
        <p:spPr bwMode="auto">
          <a:xfrm>
            <a:off x="8453623" y="918493"/>
            <a:ext cx="239233" cy="230586"/>
          </a:xfrm>
          <a:custGeom>
            <a:avLst/>
            <a:gdLst>
              <a:gd name="T0" fmla="*/ 23 w 35"/>
              <a:gd name="T1" fmla="*/ 0 h 34"/>
              <a:gd name="T2" fmla="*/ 20 w 35"/>
              <a:gd name="T3" fmla="*/ 2 h 34"/>
              <a:gd name="T4" fmla="*/ 18 w 35"/>
              <a:gd name="T5" fmla="*/ 2 h 34"/>
              <a:gd name="T6" fmla="*/ 13 w 35"/>
              <a:gd name="T7" fmla="*/ 0 h 34"/>
              <a:gd name="T8" fmla="*/ 0 w 35"/>
              <a:gd name="T9" fmla="*/ 17 h 34"/>
              <a:gd name="T10" fmla="*/ 18 w 35"/>
              <a:gd name="T11" fmla="*/ 34 h 34"/>
              <a:gd name="T12" fmla="*/ 18 w 35"/>
              <a:gd name="T13" fmla="*/ 34 h 34"/>
              <a:gd name="T14" fmla="*/ 35 w 35"/>
              <a:gd name="T15" fmla="*/ 16 h 34"/>
              <a:gd name="T16" fmla="*/ 23 w 35"/>
              <a:gd name="T17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5" h="34">
                <a:moveTo>
                  <a:pt x="23" y="0"/>
                </a:moveTo>
                <a:cubicBezTo>
                  <a:pt x="22" y="1"/>
                  <a:pt x="21" y="2"/>
                  <a:pt x="20" y="2"/>
                </a:cubicBezTo>
                <a:cubicBezTo>
                  <a:pt x="19" y="2"/>
                  <a:pt x="18" y="2"/>
                  <a:pt x="18" y="2"/>
                </a:cubicBezTo>
                <a:cubicBezTo>
                  <a:pt x="16" y="2"/>
                  <a:pt x="14" y="2"/>
                  <a:pt x="13" y="0"/>
                </a:cubicBezTo>
                <a:cubicBezTo>
                  <a:pt x="5" y="2"/>
                  <a:pt x="0" y="9"/>
                  <a:pt x="0" y="17"/>
                </a:cubicBezTo>
                <a:cubicBezTo>
                  <a:pt x="1" y="26"/>
                  <a:pt x="8" y="34"/>
                  <a:pt x="18" y="34"/>
                </a:cubicBezTo>
                <a:cubicBezTo>
                  <a:pt x="18" y="34"/>
                  <a:pt x="18" y="34"/>
                  <a:pt x="18" y="34"/>
                </a:cubicBezTo>
                <a:cubicBezTo>
                  <a:pt x="27" y="34"/>
                  <a:pt x="35" y="26"/>
                  <a:pt x="35" y="16"/>
                </a:cubicBezTo>
                <a:cubicBezTo>
                  <a:pt x="35" y="9"/>
                  <a:pt x="29" y="2"/>
                  <a:pt x="23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75" name="Freeform 99"/>
          <p:cNvSpPr>
            <a:spLocks/>
          </p:cNvSpPr>
          <p:nvPr/>
        </p:nvSpPr>
        <p:spPr bwMode="auto">
          <a:xfrm>
            <a:off x="9027206" y="6616853"/>
            <a:ext cx="233468" cy="230586"/>
          </a:xfrm>
          <a:custGeom>
            <a:avLst/>
            <a:gdLst>
              <a:gd name="T0" fmla="*/ 17 w 34"/>
              <a:gd name="T1" fmla="*/ 0 h 34"/>
              <a:gd name="T2" fmla="*/ 0 w 34"/>
              <a:gd name="T3" fmla="*/ 17 h 34"/>
              <a:gd name="T4" fmla="*/ 17 w 34"/>
              <a:gd name="T5" fmla="*/ 34 h 34"/>
              <a:gd name="T6" fmla="*/ 17 w 34"/>
              <a:gd name="T7" fmla="*/ 34 h 34"/>
              <a:gd name="T8" fmla="*/ 34 w 34"/>
              <a:gd name="T9" fmla="*/ 17 h 34"/>
              <a:gd name="T10" fmla="*/ 17 w 34"/>
              <a:gd name="T11" fmla="*/ 0 h 34"/>
              <a:gd name="T12" fmla="*/ 17 w 34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8" y="0"/>
                  <a:pt x="0" y="7"/>
                  <a:pt x="0" y="17"/>
                </a:cubicBezTo>
                <a:cubicBezTo>
                  <a:pt x="0" y="26"/>
                  <a:pt x="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26" y="34"/>
                  <a:pt x="34" y="26"/>
                  <a:pt x="34" y="17"/>
                </a:cubicBezTo>
                <a:cubicBezTo>
                  <a:pt x="34" y="7"/>
                  <a:pt x="26" y="0"/>
                  <a:pt x="17" y="0"/>
                </a:cubicBezTo>
                <a:cubicBezTo>
                  <a:pt x="17" y="0"/>
                  <a:pt x="17" y="0"/>
                  <a:pt x="17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76" name="Freeform 100"/>
          <p:cNvSpPr>
            <a:spLocks/>
          </p:cNvSpPr>
          <p:nvPr/>
        </p:nvSpPr>
        <p:spPr bwMode="auto">
          <a:xfrm>
            <a:off x="8453623" y="6043270"/>
            <a:ext cx="239233" cy="230586"/>
          </a:xfrm>
          <a:custGeom>
            <a:avLst/>
            <a:gdLst>
              <a:gd name="T0" fmla="*/ 18 w 35"/>
              <a:gd name="T1" fmla="*/ 0 h 34"/>
              <a:gd name="T2" fmla="*/ 17 w 35"/>
              <a:gd name="T3" fmla="*/ 0 h 34"/>
              <a:gd name="T4" fmla="*/ 0 w 35"/>
              <a:gd name="T5" fmla="*/ 18 h 34"/>
              <a:gd name="T6" fmla="*/ 9 w 35"/>
              <a:gd name="T7" fmla="*/ 32 h 34"/>
              <a:gd name="T8" fmla="*/ 12 w 35"/>
              <a:gd name="T9" fmla="*/ 33 h 34"/>
              <a:gd name="T10" fmla="*/ 13 w 35"/>
              <a:gd name="T11" fmla="*/ 33 h 34"/>
              <a:gd name="T12" fmla="*/ 15 w 35"/>
              <a:gd name="T13" fmla="*/ 33 h 34"/>
              <a:gd name="T14" fmla="*/ 16 w 35"/>
              <a:gd name="T15" fmla="*/ 32 h 34"/>
              <a:gd name="T16" fmla="*/ 20 w 35"/>
              <a:gd name="T17" fmla="*/ 34 h 34"/>
              <a:gd name="T18" fmla="*/ 35 w 35"/>
              <a:gd name="T19" fmla="*/ 17 h 34"/>
              <a:gd name="T20" fmla="*/ 33 w 35"/>
              <a:gd name="T21" fmla="*/ 11 h 34"/>
              <a:gd name="T22" fmla="*/ 29 w 35"/>
              <a:gd name="T23" fmla="*/ 9 h 34"/>
              <a:gd name="T24" fmla="*/ 27 w 35"/>
              <a:gd name="T25" fmla="*/ 3 h 34"/>
              <a:gd name="T26" fmla="*/ 18 w 35"/>
              <a:gd name="T27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5" h="34">
                <a:moveTo>
                  <a:pt x="18" y="0"/>
                </a:moveTo>
                <a:cubicBezTo>
                  <a:pt x="18" y="0"/>
                  <a:pt x="17" y="0"/>
                  <a:pt x="17" y="0"/>
                </a:cubicBezTo>
                <a:cubicBezTo>
                  <a:pt x="8" y="1"/>
                  <a:pt x="0" y="8"/>
                  <a:pt x="0" y="18"/>
                </a:cubicBezTo>
                <a:cubicBezTo>
                  <a:pt x="1" y="24"/>
                  <a:pt x="4" y="29"/>
                  <a:pt x="9" y="32"/>
                </a:cubicBezTo>
                <a:cubicBezTo>
                  <a:pt x="10" y="32"/>
                  <a:pt x="11" y="32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5" y="33"/>
                </a:cubicBezTo>
                <a:cubicBezTo>
                  <a:pt x="15" y="33"/>
                  <a:pt x="16" y="32"/>
                  <a:pt x="16" y="32"/>
                </a:cubicBezTo>
                <a:cubicBezTo>
                  <a:pt x="17" y="32"/>
                  <a:pt x="19" y="33"/>
                  <a:pt x="20" y="34"/>
                </a:cubicBezTo>
                <a:cubicBezTo>
                  <a:pt x="28" y="33"/>
                  <a:pt x="35" y="26"/>
                  <a:pt x="35" y="17"/>
                </a:cubicBezTo>
                <a:cubicBezTo>
                  <a:pt x="35" y="15"/>
                  <a:pt x="34" y="13"/>
                  <a:pt x="33" y="11"/>
                </a:cubicBezTo>
                <a:cubicBezTo>
                  <a:pt x="32" y="11"/>
                  <a:pt x="31" y="10"/>
                  <a:pt x="29" y="9"/>
                </a:cubicBezTo>
                <a:cubicBezTo>
                  <a:pt x="28" y="7"/>
                  <a:pt x="27" y="5"/>
                  <a:pt x="27" y="3"/>
                </a:cubicBezTo>
                <a:cubicBezTo>
                  <a:pt x="24" y="1"/>
                  <a:pt x="21" y="0"/>
                  <a:pt x="18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77" name="Freeform 101"/>
          <p:cNvSpPr>
            <a:spLocks/>
          </p:cNvSpPr>
          <p:nvPr/>
        </p:nvSpPr>
        <p:spPr bwMode="auto">
          <a:xfrm>
            <a:off x="9641141" y="-18263"/>
            <a:ext cx="135469" cy="28823"/>
          </a:xfrm>
          <a:custGeom>
            <a:avLst/>
            <a:gdLst>
              <a:gd name="T0" fmla="*/ 20 w 20"/>
              <a:gd name="T1" fmla="*/ 0 h 4"/>
              <a:gd name="T2" fmla="*/ 0 w 20"/>
              <a:gd name="T3" fmla="*/ 0 h 4"/>
              <a:gd name="T4" fmla="*/ 10 w 20"/>
              <a:gd name="T5" fmla="*/ 4 h 4"/>
              <a:gd name="T6" fmla="*/ 11 w 20"/>
              <a:gd name="T7" fmla="*/ 4 h 4"/>
              <a:gd name="T8" fmla="*/ 20 w 20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" h="4">
                <a:moveTo>
                  <a:pt x="20" y="0"/>
                </a:moveTo>
                <a:cubicBezTo>
                  <a:pt x="0" y="0"/>
                  <a:pt x="0" y="0"/>
                  <a:pt x="0" y="0"/>
                </a:cubicBezTo>
                <a:cubicBezTo>
                  <a:pt x="3" y="2"/>
                  <a:pt x="6" y="4"/>
                  <a:pt x="10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4" y="3"/>
                  <a:pt x="18" y="2"/>
                  <a:pt x="20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78" name="Freeform 102"/>
          <p:cNvSpPr>
            <a:spLocks noEditPoints="1"/>
          </p:cNvSpPr>
          <p:nvPr/>
        </p:nvSpPr>
        <p:spPr bwMode="auto">
          <a:xfrm>
            <a:off x="7894452" y="1492076"/>
            <a:ext cx="224821" cy="224821"/>
          </a:xfrm>
          <a:custGeom>
            <a:avLst/>
            <a:gdLst>
              <a:gd name="T0" fmla="*/ 11 w 33"/>
              <a:gd name="T1" fmla="*/ 20 h 33"/>
              <a:gd name="T2" fmla="*/ 6 w 33"/>
              <a:gd name="T3" fmla="*/ 17 h 33"/>
              <a:gd name="T4" fmla="*/ 9 w 33"/>
              <a:gd name="T5" fmla="*/ 11 h 33"/>
              <a:gd name="T6" fmla="*/ 11 w 33"/>
              <a:gd name="T7" fmla="*/ 11 h 33"/>
              <a:gd name="T8" fmla="*/ 15 w 33"/>
              <a:gd name="T9" fmla="*/ 13 h 33"/>
              <a:gd name="T10" fmla="*/ 12 w 33"/>
              <a:gd name="T11" fmla="*/ 20 h 33"/>
              <a:gd name="T12" fmla="*/ 11 w 33"/>
              <a:gd name="T13" fmla="*/ 20 h 33"/>
              <a:gd name="T14" fmla="*/ 14 w 33"/>
              <a:gd name="T15" fmla="*/ 0 h 33"/>
              <a:gd name="T16" fmla="*/ 0 w 33"/>
              <a:gd name="T17" fmla="*/ 16 h 33"/>
              <a:gd name="T18" fmla="*/ 16 w 33"/>
              <a:gd name="T19" fmla="*/ 33 h 33"/>
              <a:gd name="T20" fmla="*/ 16 w 33"/>
              <a:gd name="T21" fmla="*/ 33 h 33"/>
              <a:gd name="T22" fmla="*/ 33 w 33"/>
              <a:gd name="T23" fmla="*/ 17 h 33"/>
              <a:gd name="T24" fmla="*/ 29 w 33"/>
              <a:gd name="T25" fmla="*/ 6 h 33"/>
              <a:gd name="T26" fmla="*/ 23 w 33"/>
              <a:gd name="T27" fmla="*/ 8 h 33"/>
              <a:gd name="T28" fmla="*/ 17 w 33"/>
              <a:gd name="T29" fmla="*/ 6 h 33"/>
              <a:gd name="T30" fmla="*/ 14 w 33"/>
              <a:gd name="T31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3" h="33">
                <a:moveTo>
                  <a:pt x="11" y="20"/>
                </a:moveTo>
                <a:cubicBezTo>
                  <a:pt x="9" y="20"/>
                  <a:pt x="7" y="19"/>
                  <a:pt x="6" y="17"/>
                </a:cubicBezTo>
                <a:cubicBezTo>
                  <a:pt x="5" y="15"/>
                  <a:pt x="6" y="12"/>
                  <a:pt x="9" y="11"/>
                </a:cubicBezTo>
                <a:cubicBezTo>
                  <a:pt x="9" y="11"/>
                  <a:pt x="10" y="11"/>
                  <a:pt x="11" y="11"/>
                </a:cubicBezTo>
                <a:cubicBezTo>
                  <a:pt x="13" y="11"/>
                  <a:pt x="14" y="12"/>
                  <a:pt x="15" y="13"/>
                </a:cubicBezTo>
                <a:cubicBezTo>
                  <a:pt x="16" y="16"/>
                  <a:pt x="15" y="19"/>
                  <a:pt x="12" y="20"/>
                </a:cubicBezTo>
                <a:cubicBezTo>
                  <a:pt x="12" y="20"/>
                  <a:pt x="11" y="20"/>
                  <a:pt x="11" y="20"/>
                </a:cubicBezTo>
                <a:moveTo>
                  <a:pt x="14" y="0"/>
                </a:moveTo>
                <a:cubicBezTo>
                  <a:pt x="6" y="1"/>
                  <a:pt x="0" y="8"/>
                  <a:pt x="0" y="16"/>
                </a:cubicBezTo>
                <a:cubicBezTo>
                  <a:pt x="0" y="26"/>
                  <a:pt x="7" y="33"/>
                  <a:pt x="16" y="33"/>
                </a:cubicBezTo>
                <a:cubicBezTo>
                  <a:pt x="16" y="33"/>
                  <a:pt x="16" y="33"/>
                  <a:pt x="16" y="33"/>
                </a:cubicBezTo>
                <a:cubicBezTo>
                  <a:pt x="26" y="33"/>
                  <a:pt x="33" y="26"/>
                  <a:pt x="33" y="17"/>
                </a:cubicBezTo>
                <a:cubicBezTo>
                  <a:pt x="33" y="13"/>
                  <a:pt x="31" y="9"/>
                  <a:pt x="29" y="6"/>
                </a:cubicBezTo>
                <a:cubicBezTo>
                  <a:pt x="28" y="8"/>
                  <a:pt x="25" y="8"/>
                  <a:pt x="23" y="8"/>
                </a:cubicBezTo>
                <a:cubicBezTo>
                  <a:pt x="21" y="8"/>
                  <a:pt x="19" y="7"/>
                  <a:pt x="17" y="6"/>
                </a:cubicBezTo>
                <a:cubicBezTo>
                  <a:pt x="15" y="4"/>
                  <a:pt x="15" y="2"/>
                  <a:pt x="14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79" name="Freeform 103"/>
          <p:cNvSpPr>
            <a:spLocks/>
          </p:cNvSpPr>
          <p:nvPr/>
        </p:nvSpPr>
        <p:spPr bwMode="auto">
          <a:xfrm>
            <a:off x="7894452" y="5484098"/>
            <a:ext cx="224821" cy="216174"/>
          </a:xfrm>
          <a:custGeom>
            <a:avLst/>
            <a:gdLst>
              <a:gd name="T0" fmla="*/ 16 w 33"/>
              <a:gd name="T1" fmla="*/ 0 h 32"/>
              <a:gd name="T2" fmla="*/ 16 w 33"/>
              <a:gd name="T3" fmla="*/ 0 h 32"/>
              <a:gd name="T4" fmla="*/ 0 w 33"/>
              <a:gd name="T5" fmla="*/ 17 h 32"/>
              <a:gd name="T6" fmla="*/ 16 w 33"/>
              <a:gd name="T7" fmla="*/ 32 h 32"/>
              <a:gd name="T8" fmla="*/ 17 w 33"/>
              <a:gd name="T9" fmla="*/ 32 h 32"/>
              <a:gd name="T10" fmla="*/ 33 w 33"/>
              <a:gd name="T11" fmla="*/ 16 h 32"/>
              <a:gd name="T12" fmla="*/ 16 w 33"/>
              <a:gd name="T13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" h="32">
                <a:moveTo>
                  <a:pt x="16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8"/>
                  <a:pt x="0" y="17"/>
                </a:cubicBezTo>
                <a:cubicBezTo>
                  <a:pt x="0" y="25"/>
                  <a:pt x="8" y="32"/>
                  <a:pt x="16" y="32"/>
                </a:cubicBezTo>
                <a:cubicBezTo>
                  <a:pt x="16" y="32"/>
                  <a:pt x="17" y="32"/>
                  <a:pt x="17" y="32"/>
                </a:cubicBezTo>
                <a:cubicBezTo>
                  <a:pt x="26" y="32"/>
                  <a:pt x="33" y="25"/>
                  <a:pt x="33" y="16"/>
                </a:cubicBezTo>
                <a:cubicBezTo>
                  <a:pt x="32" y="7"/>
                  <a:pt x="25" y="0"/>
                  <a:pt x="16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80" name="Freeform 104"/>
          <p:cNvSpPr>
            <a:spLocks/>
          </p:cNvSpPr>
          <p:nvPr/>
        </p:nvSpPr>
        <p:spPr bwMode="auto">
          <a:xfrm>
            <a:off x="7323751" y="3204178"/>
            <a:ext cx="224821" cy="210410"/>
          </a:xfrm>
          <a:custGeom>
            <a:avLst/>
            <a:gdLst>
              <a:gd name="T0" fmla="*/ 16 w 33"/>
              <a:gd name="T1" fmla="*/ 0 h 31"/>
              <a:gd name="T2" fmla="*/ 16 w 33"/>
              <a:gd name="T3" fmla="*/ 0 h 31"/>
              <a:gd name="T4" fmla="*/ 0 w 33"/>
              <a:gd name="T5" fmla="*/ 16 h 31"/>
              <a:gd name="T6" fmla="*/ 7 w 33"/>
              <a:gd name="T7" fmla="*/ 29 h 31"/>
              <a:gd name="T8" fmla="*/ 12 w 33"/>
              <a:gd name="T9" fmla="*/ 27 h 31"/>
              <a:gd name="T10" fmla="*/ 18 w 33"/>
              <a:gd name="T11" fmla="*/ 29 h 31"/>
              <a:gd name="T12" fmla="*/ 19 w 33"/>
              <a:gd name="T13" fmla="*/ 31 h 31"/>
              <a:gd name="T14" fmla="*/ 32 w 33"/>
              <a:gd name="T15" fmla="*/ 15 h 31"/>
              <a:gd name="T16" fmla="*/ 16 w 33"/>
              <a:gd name="T17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3" h="31">
                <a:moveTo>
                  <a:pt x="16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21"/>
                  <a:pt x="3" y="26"/>
                  <a:pt x="7" y="29"/>
                </a:cubicBezTo>
                <a:cubicBezTo>
                  <a:pt x="8" y="27"/>
                  <a:pt x="10" y="27"/>
                  <a:pt x="12" y="27"/>
                </a:cubicBezTo>
                <a:cubicBezTo>
                  <a:pt x="14" y="27"/>
                  <a:pt x="17" y="28"/>
                  <a:pt x="18" y="29"/>
                </a:cubicBezTo>
                <a:cubicBezTo>
                  <a:pt x="19" y="30"/>
                  <a:pt x="19" y="31"/>
                  <a:pt x="19" y="31"/>
                </a:cubicBezTo>
                <a:cubicBezTo>
                  <a:pt x="27" y="30"/>
                  <a:pt x="33" y="23"/>
                  <a:pt x="32" y="15"/>
                </a:cubicBezTo>
                <a:cubicBezTo>
                  <a:pt x="32" y="6"/>
                  <a:pt x="25" y="0"/>
                  <a:pt x="16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81" name="Freeform 105"/>
          <p:cNvSpPr>
            <a:spLocks/>
          </p:cNvSpPr>
          <p:nvPr/>
        </p:nvSpPr>
        <p:spPr bwMode="auto">
          <a:xfrm>
            <a:off x="7323751" y="3777761"/>
            <a:ext cx="224821" cy="210410"/>
          </a:xfrm>
          <a:custGeom>
            <a:avLst/>
            <a:gdLst>
              <a:gd name="T0" fmla="*/ 16 w 33"/>
              <a:gd name="T1" fmla="*/ 0 h 31"/>
              <a:gd name="T2" fmla="*/ 16 w 33"/>
              <a:gd name="T3" fmla="*/ 0 h 31"/>
              <a:gd name="T4" fmla="*/ 0 w 33"/>
              <a:gd name="T5" fmla="*/ 15 h 31"/>
              <a:gd name="T6" fmla="*/ 16 w 33"/>
              <a:gd name="T7" fmla="*/ 31 h 31"/>
              <a:gd name="T8" fmla="*/ 17 w 33"/>
              <a:gd name="T9" fmla="*/ 31 h 31"/>
              <a:gd name="T10" fmla="*/ 32 w 33"/>
              <a:gd name="T11" fmla="*/ 16 h 31"/>
              <a:gd name="T12" fmla="*/ 16 w 33"/>
              <a:gd name="T13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" h="31">
                <a:moveTo>
                  <a:pt x="16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24"/>
                  <a:pt x="7" y="31"/>
                  <a:pt x="16" y="31"/>
                </a:cubicBezTo>
                <a:cubicBezTo>
                  <a:pt x="16" y="31"/>
                  <a:pt x="16" y="31"/>
                  <a:pt x="17" y="31"/>
                </a:cubicBezTo>
                <a:cubicBezTo>
                  <a:pt x="25" y="31"/>
                  <a:pt x="32" y="24"/>
                  <a:pt x="32" y="16"/>
                </a:cubicBezTo>
                <a:cubicBezTo>
                  <a:pt x="33" y="7"/>
                  <a:pt x="25" y="0"/>
                  <a:pt x="16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82" name="Freeform 106"/>
          <p:cNvSpPr>
            <a:spLocks/>
          </p:cNvSpPr>
          <p:nvPr/>
        </p:nvSpPr>
        <p:spPr bwMode="auto">
          <a:xfrm>
            <a:off x="7329516" y="2636360"/>
            <a:ext cx="210410" cy="213292"/>
          </a:xfrm>
          <a:custGeom>
            <a:avLst/>
            <a:gdLst>
              <a:gd name="T0" fmla="*/ 15 w 31"/>
              <a:gd name="T1" fmla="*/ 0 h 31"/>
              <a:gd name="T2" fmla="*/ 0 w 31"/>
              <a:gd name="T3" fmla="*/ 15 h 31"/>
              <a:gd name="T4" fmla="*/ 4 w 31"/>
              <a:gd name="T5" fmla="*/ 26 h 31"/>
              <a:gd name="T6" fmla="*/ 5 w 31"/>
              <a:gd name="T7" fmla="*/ 17 h 31"/>
              <a:gd name="T8" fmla="*/ 11 w 31"/>
              <a:gd name="T9" fmla="*/ 14 h 31"/>
              <a:gd name="T10" fmla="*/ 16 w 31"/>
              <a:gd name="T11" fmla="*/ 16 h 31"/>
              <a:gd name="T12" fmla="*/ 17 w 31"/>
              <a:gd name="T13" fmla="*/ 27 h 31"/>
              <a:gd name="T14" fmla="*/ 11 w 31"/>
              <a:gd name="T15" fmla="*/ 30 h 31"/>
              <a:gd name="T16" fmla="*/ 10 w 31"/>
              <a:gd name="T17" fmla="*/ 30 h 31"/>
              <a:gd name="T18" fmla="*/ 15 w 31"/>
              <a:gd name="T19" fmla="*/ 31 h 31"/>
              <a:gd name="T20" fmla="*/ 15 w 31"/>
              <a:gd name="T21" fmla="*/ 31 h 31"/>
              <a:gd name="T22" fmla="*/ 31 w 31"/>
              <a:gd name="T23" fmla="*/ 15 h 31"/>
              <a:gd name="T24" fmla="*/ 30 w 31"/>
              <a:gd name="T25" fmla="*/ 9 h 31"/>
              <a:gd name="T26" fmla="*/ 29 w 31"/>
              <a:gd name="T27" fmla="*/ 10 h 31"/>
              <a:gd name="T28" fmla="*/ 28 w 31"/>
              <a:gd name="T29" fmla="*/ 10 h 31"/>
              <a:gd name="T30" fmla="*/ 24 w 31"/>
              <a:gd name="T31" fmla="*/ 8 h 31"/>
              <a:gd name="T32" fmla="*/ 26 w 31"/>
              <a:gd name="T33" fmla="*/ 4 h 31"/>
              <a:gd name="T34" fmla="*/ 16 w 31"/>
              <a:gd name="T35" fmla="*/ 0 h 31"/>
              <a:gd name="T36" fmla="*/ 15 w 31"/>
              <a:gd name="T37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1" h="31">
                <a:moveTo>
                  <a:pt x="15" y="0"/>
                </a:moveTo>
                <a:cubicBezTo>
                  <a:pt x="6" y="0"/>
                  <a:pt x="0" y="7"/>
                  <a:pt x="0" y="15"/>
                </a:cubicBezTo>
                <a:cubicBezTo>
                  <a:pt x="0" y="19"/>
                  <a:pt x="1" y="23"/>
                  <a:pt x="4" y="26"/>
                </a:cubicBezTo>
                <a:cubicBezTo>
                  <a:pt x="2" y="23"/>
                  <a:pt x="3" y="19"/>
                  <a:pt x="5" y="17"/>
                </a:cubicBezTo>
                <a:cubicBezTo>
                  <a:pt x="7" y="15"/>
                  <a:pt x="9" y="14"/>
                  <a:pt x="11" y="14"/>
                </a:cubicBezTo>
                <a:cubicBezTo>
                  <a:pt x="13" y="14"/>
                  <a:pt x="15" y="15"/>
                  <a:pt x="16" y="16"/>
                </a:cubicBezTo>
                <a:cubicBezTo>
                  <a:pt x="19" y="19"/>
                  <a:pt x="20" y="24"/>
                  <a:pt x="17" y="27"/>
                </a:cubicBezTo>
                <a:cubicBezTo>
                  <a:pt x="15" y="29"/>
                  <a:pt x="13" y="30"/>
                  <a:pt x="11" y="30"/>
                </a:cubicBezTo>
                <a:cubicBezTo>
                  <a:pt x="11" y="30"/>
                  <a:pt x="10" y="30"/>
                  <a:pt x="10" y="30"/>
                </a:cubicBezTo>
                <a:cubicBezTo>
                  <a:pt x="12" y="30"/>
                  <a:pt x="13" y="31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24" y="31"/>
                  <a:pt x="31" y="24"/>
                  <a:pt x="31" y="15"/>
                </a:cubicBezTo>
                <a:cubicBezTo>
                  <a:pt x="31" y="13"/>
                  <a:pt x="31" y="11"/>
                  <a:pt x="30" y="9"/>
                </a:cubicBezTo>
                <a:cubicBezTo>
                  <a:pt x="30" y="10"/>
                  <a:pt x="29" y="10"/>
                  <a:pt x="29" y="10"/>
                </a:cubicBezTo>
                <a:cubicBezTo>
                  <a:pt x="29" y="10"/>
                  <a:pt x="28" y="10"/>
                  <a:pt x="28" y="10"/>
                </a:cubicBezTo>
                <a:cubicBezTo>
                  <a:pt x="26" y="10"/>
                  <a:pt x="25" y="9"/>
                  <a:pt x="24" y="8"/>
                </a:cubicBezTo>
                <a:cubicBezTo>
                  <a:pt x="24" y="7"/>
                  <a:pt x="24" y="5"/>
                  <a:pt x="26" y="4"/>
                </a:cubicBezTo>
                <a:cubicBezTo>
                  <a:pt x="23" y="1"/>
                  <a:pt x="19" y="0"/>
                  <a:pt x="16" y="0"/>
                </a:cubicBezTo>
                <a:cubicBezTo>
                  <a:pt x="15" y="0"/>
                  <a:pt x="15" y="0"/>
                  <a:pt x="15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83" name="Freeform 107"/>
          <p:cNvSpPr>
            <a:spLocks/>
          </p:cNvSpPr>
          <p:nvPr/>
        </p:nvSpPr>
        <p:spPr bwMode="auto">
          <a:xfrm>
            <a:off x="8468035" y="359322"/>
            <a:ext cx="213292" cy="210410"/>
          </a:xfrm>
          <a:custGeom>
            <a:avLst/>
            <a:gdLst>
              <a:gd name="T0" fmla="*/ 16 w 31"/>
              <a:gd name="T1" fmla="*/ 0 h 31"/>
              <a:gd name="T2" fmla="*/ 0 w 31"/>
              <a:gd name="T3" fmla="*/ 16 h 31"/>
              <a:gd name="T4" fmla="*/ 16 w 31"/>
              <a:gd name="T5" fmla="*/ 31 h 31"/>
              <a:gd name="T6" fmla="*/ 16 w 31"/>
              <a:gd name="T7" fmla="*/ 31 h 31"/>
              <a:gd name="T8" fmla="*/ 31 w 31"/>
              <a:gd name="T9" fmla="*/ 15 h 31"/>
              <a:gd name="T10" fmla="*/ 16 w 31"/>
              <a:gd name="T11" fmla="*/ 0 h 31"/>
              <a:gd name="T12" fmla="*/ 16 w 31"/>
              <a:gd name="T13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1" h="31">
                <a:moveTo>
                  <a:pt x="16" y="0"/>
                </a:moveTo>
                <a:cubicBezTo>
                  <a:pt x="7" y="0"/>
                  <a:pt x="0" y="7"/>
                  <a:pt x="0" y="16"/>
                </a:cubicBezTo>
                <a:cubicBezTo>
                  <a:pt x="0" y="24"/>
                  <a:pt x="7" y="31"/>
                  <a:pt x="16" y="31"/>
                </a:cubicBezTo>
                <a:cubicBezTo>
                  <a:pt x="16" y="31"/>
                  <a:pt x="16" y="31"/>
                  <a:pt x="16" y="31"/>
                </a:cubicBezTo>
                <a:cubicBezTo>
                  <a:pt x="24" y="31"/>
                  <a:pt x="31" y="24"/>
                  <a:pt x="31" y="15"/>
                </a:cubicBezTo>
                <a:cubicBezTo>
                  <a:pt x="31" y="7"/>
                  <a:pt x="24" y="0"/>
                  <a:pt x="16" y="0"/>
                </a:cubicBezTo>
                <a:cubicBezTo>
                  <a:pt x="16" y="0"/>
                  <a:pt x="16" y="0"/>
                  <a:pt x="16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84" name="Freeform 108"/>
          <p:cNvSpPr>
            <a:spLocks/>
          </p:cNvSpPr>
          <p:nvPr/>
        </p:nvSpPr>
        <p:spPr bwMode="auto">
          <a:xfrm>
            <a:off x="7329516" y="4342697"/>
            <a:ext cx="210410" cy="213292"/>
          </a:xfrm>
          <a:custGeom>
            <a:avLst/>
            <a:gdLst>
              <a:gd name="T0" fmla="*/ 15 w 31"/>
              <a:gd name="T1" fmla="*/ 0 h 31"/>
              <a:gd name="T2" fmla="*/ 0 w 31"/>
              <a:gd name="T3" fmla="*/ 16 h 31"/>
              <a:gd name="T4" fmla="*/ 15 w 31"/>
              <a:gd name="T5" fmla="*/ 31 h 31"/>
              <a:gd name="T6" fmla="*/ 15 w 31"/>
              <a:gd name="T7" fmla="*/ 31 h 31"/>
              <a:gd name="T8" fmla="*/ 31 w 31"/>
              <a:gd name="T9" fmla="*/ 16 h 31"/>
              <a:gd name="T10" fmla="*/ 16 w 31"/>
              <a:gd name="T11" fmla="*/ 0 h 31"/>
              <a:gd name="T12" fmla="*/ 15 w 31"/>
              <a:gd name="T13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1" h="31">
                <a:moveTo>
                  <a:pt x="15" y="0"/>
                </a:moveTo>
                <a:cubicBezTo>
                  <a:pt x="7" y="0"/>
                  <a:pt x="0" y="7"/>
                  <a:pt x="0" y="16"/>
                </a:cubicBezTo>
                <a:cubicBezTo>
                  <a:pt x="0" y="24"/>
                  <a:pt x="7" y="31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24" y="31"/>
                  <a:pt x="31" y="25"/>
                  <a:pt x="31" y="16"/>
                </a:cubicBezTo>
                <a:cubicBezTo>
                  <a:pt x="31" y="8"/>
                  <a:pt x="24" y="1"/>
                  <a:pt x="16" y="0"/>
                </a:cubicBezTo>
                <a:cubicBezTo>
                  <a:pt x="16" y="0"/>
                  <a:pt x="15" y="0"/>
                  <a:pt x="15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85" name="Freeform 109"/>
          <p:cNvSpPr>
            <a:spLocks/>
          </p:cNvSpPr>
          <p:nvPr/>
        </p:nvSpPr>
        <p:spPr bwMode="auto">
          <a:xfrm>
            <a:off x="9087735" y="-18263"/>
            <a:ext cx="103764" cy="14412"/>
          </a:xfrm>
          <a:custGeom>
            <a:avLst/>
            <a:gdLst>
              <a:gd name="T0" fmla="*/ 15 w 15"/>
              <a:gd name="T1" fmla="*/ 0 h 2"/>
              <a:gd name="T2" fmla="*/ 0 w 15"/>
              <a:gd name="T3" fmla="*/ 0 h 2"/>
              <a:gd name="T4" fmla="*/ 8 w 15"/>
              <a:gd name="T5" fmla="*/ 2 h 2"/>
              <a:gd name="T6" fmla="*/ 15 w 15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" h="2">
                <a:moveTo>
                  <a:pt x="15" y="0"/>
                </a:moveTo>
                <a:cubicBezTo>
                  <a:pt x="0" y="0"/>
                  <a:pt x="0" y="0"/>
                  <a:pt x="0" y="0"/>
                </a:cubicBezTo>
                <a:cubicBezTo>
                  <a:pt x="3" y="1"/>
                  <a:pt x="5" y="2"/>
                  <a:pt x="8" y="2"/>
                </a:cubicBezTo>
                <a:cubicBezTo>
                  <a:pt x="11" y="2"/>
                  <a:pt x="13" y="1"/>
                  <a:pt x="15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86" name="Freeform 110"/>
          <p:cNvSpPr>
            <a:spLocks/>
          </p:cNvSpPr>
          <p:nvPr/>
        </p:nvSpPr>
        <p:spPr bwMode="auto">
          <a:xfrm>
            <a:off x="8468035" y="6622617"/>
            <a:ext cx="213292" cy="210410"/>
          </a:xfrm>
          <a:custGeom>
            <a:avLst/>
            <a:gdLst>
              <a:gd name="T0" fmla="*/ 16 w 31"/>
              <a:gd name="T1" fmla="*/ 0 h 31"/>
              <a:gd name="T2" fmla="*/ 1 w 31"/>
              <a:gd name="T3" fmla="*/ 16 h 31"/>
              <a:gd name="T4" fmla="*/ 16 w 31"/>
              <a:gd name="T5" fmla="*/ 31 h 31"/>
              <a:gd name="T6" fmla="*/ 31 w 31"/>
              <a:gd name="T7" fmla="*/ 17 h 31"/>
              <a:gd name="T8" fmla="*/ 30 w 31"/>
              <a:gd name="T9" fmla="*/ 17 h 31"/>
              <a:gd name="T10" fmla="*/ 29 w 31"/>
              <a:gd name="T11" fmla="*/ 9 h 31"/>
              <a:gd name="T12" fmla="*/ 16 w 31"/>
              <a:gd name="T13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1" h="31">
                <a:moveTo>
                  <a:pt x="16" y="0"/>
                </a:moveTo>
                <a:cubicBezTo>
                  <a:pt x="7" y="0"/>
                  <a:pt x="0" y="7"/>
                  <a:pt x="1" y="16"/>
                </a:cubicBezTo>
                <a:cubicBezTo>
                  <a:pt x="1" y="24"/>
                  <a:pt x="7" y="31"/>
                  <a:pt x="16" y="31"/>
                </a:cubicBezTo>
                <a:cubicBezTo>
                  <a:pt x="23" y="31"/>
                  <a:pt x="30" y="25"/>
                  <a:pt x="31" y="17"/>
                </a:cubicBezTo>
                <a:cubicBezTo>
                  <a:pt x="31" y="17"/>
                  <a:pt x="30" y="17"/>
                  <a:pt x="30" y="17"/>
                </a:cubicBezTo>
                <a:cubicBezTo>
                  <a:pt x="28" y="15"/>
                  <a:pt x="28" y="11"/>
                  <a:pt x="29" y="9"/>
                </a:cubicBezTo>
                <a:cubicBezTo>
                  <a:pt x="27" y="4"/>
                  <a:pt x="21" y="0"/>
                  <a:pt x="16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87" name="Freeform 111"/>
          <p:cNvSpPr>
            <a:spLocks/>
          </p:cNvSpPr>
          <p:nvPr/>
        </p:nvSpPr>
        <p:spPr bwMode="auto">
          <a:xfrm>
            <a:off x="7903099" y="930022"/>
            <a:ext cx="204645" cy="204645"/>
          </a:xfrm>
          <a:custGeom>
            <a:avLst/>
            <a:gdLst>
              <a:gd name="T0" fmla="*/ 15 w 30"/>
              <a:gd name="T1" fmla="*/ 0 h 30"/>
              <a:gd name="T2" fmla="*/ 0 w 30"/>
              <a:gd name="T3" fmla="*/ 13 h 30"/>
              <a:gd name="T4" fmla="*/ 1 w 30"/>
              <a:gd name="T5" fmla="*/ 13 h 30"/>
              <a:gd name="T6" fmla="*/ 5 w 30"/>
              <a:gd name="T7" fmla="*/ 14 h 30"/>
              <a:gd name="T8" fmla="*/ 11 w 30"/>
              <a:gd name="T9" fmla="*/ 29 h 30"/>
              <a:gd name="T10" fmla="*/ 11 w 30"/>
              <a:gd name="T11" fmla="*/ 29 h 30"/>
              <a:gd name="T12" fmla="*/ 15 w 30"/>
              <a:gd name="T13" fmla="*/ 30 h 30"/>
              <a:gd name="T14" fmla="*/ 15 w 30"/>
              <a:gd name="T15" fmla="*/ 30 h 30"/>
              <a:gd name="T16" fmla="*/ 30 w 30"/>
              <a:gd name="T17" fmla="*/ 15 h 30"/>
              <a:gd name="T18" fmla="*/ 16 w 30"/>
              <a:gd name="T19" fmla="*/ 0 h 30"/>
              <a:gd name="T20" fmla="*/ 15 w 30"/>
              <a:gd name="T21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0" h="30">
                <a:moveTo>
                  <a:pt x="15" y="0"/>
                </a:moveTo>
                <a:cubicBezTo>
                  <a:pt x="8" y="0"/>
                  <a:pt x="1" y="6"/>
                  <a:pt x="0" y="13"/>
                </a:cubicBezTo>
                <a:cubicBezTo>
                  <a:pt x="0" y="13"/>
                  <a:pt x="0" y="13"/>
                  <a:pt x="1" y="13"/>
                </a:cubicBezTo>
                <a:cubicBezTo>
                  <a:pt x="2" y="13"/>
                  <a:pt x="3" y="13"/>
                  <a:pt x="5" y="14"/>
                </a:cubicBezTo>
                <a:cubicBezTo>
                  <a:pt x="11" y="16"/>
                  <a:pt x="14" y="23"/>
                  <a:pt x="11" y="29"/>
                </a:cubicBezTo>
                <a:cubicBezTo>
                  <a:pt x="11" y="29"/>
                  <a:pt x="11" y="29"/>
                  <a:pt x="11" y="29"/>
                </a:cubicBezTo>
                <a:cubicBezTo>
                  <a:pt x="12" y="29"/>
                  <a:pt x="14" y="30"/>
                  <a:pt x="15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24" y="30"/>
                  <a:pt x="30" y="23"/>
                  <a:pt x="30" y="15"/>
                </a:cubicBezTo>
                <a:cubicBezTo>
                  <a:pt x="30" y="7"/>
                  <a:pt x="24" y="0"/>
                  <a:pt x="16" y="0"/>
                </a:cubicBezTo>
                <a:cubicBezTo>
                  <a:pt x="16" y="0"/>
                  <a:pt x="16" y="0"/>
                  <a:pt x="15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88" name="Freeform 112"/>
          <p:cNvSpPr>
            <a:spLocks noEditPoints="1"/>
          </p:cNvSpPr>
          <p:nvPr/>
        </p:nvSpPr>
        <p:spPr bwMode="auto">
          <a:xfrm>
            <a:off x="7329516" y="2071424"/>
            <a:ext cx="204645" cy="204645"/>
          </a:xfrm>
          <a:custGeom>
            <a:avLst/>
            <a:gdLst>
              <a:gd name="T0" fmla="*/ 11 w 30"/>
              <a:gd name="T1" fmla="*/ 16 h 30"/>
              <a:gd name="T2" fmla="*/ 6 w 30"/>
              <a:gd name="T3" fmla="*/ 14 h 30"/>
              <a:gd name="T4" fmla="*/ 6 w 30"/>
              <a:gd name="T5" fmla="*/ 5 h 30"/>
              <a:gd name="T6" fmla="*/ 11 w 30"/>
              <a:gd name="T7" fmla="*/ 3 h 30"/>
              <a:gd name="T8" fmla="*/ 16 w 30"/>
              <a:gd name="T9" fmla="*/ 5 h 30"/>
              <a:gd name="T10" fmla="*/ 15 w 30"/>
              <a:gd name="T11" fmla="*/ 14 h 30"/>
              <a:gd name="T12" fmla="*/ 11 w 30"/>
              <a:gd name="T13" fmla="*/ 16 h 30"/>
              <a:gd name="T14" fmla="*/ 15 w 30"/>
              <a:gd name="T15" fmla="*/ 0 h 30"/>
              <a:gd name="T16" fmla="*/ 15 w 30"/>
              <a:gd name="T17" fmla="*/ 0 h 30"/>
              <a:gd name="T18" fmla="*/ 0 w 30"/>
              <a:gd name="T19" fmla="*/ 15 h 30"/>
              <a:gd name="T20" fmla="*/ 15 w 30"/>
              <a:gd name="T21" fmla="*/ 30 h 30"/>
              <a:gd name="T22" fmla="*/ 16 w 30"/>
              <a:gd name="T23" fmla="*/ 30 h 30"/>
              <a:gd name="T24" fmla="*/ 30 w 30"/>
              <a:gd name="T25" fmla="*/ 15 h 30"/>
              <a:gd name="T26" fmla="*/ 29 w 30"/>
              <a:gd name="T27" fmla="*/ 8 h 30"/>
              <a:gd name="T28" fmla="*/ 27 w 30"/>
              <a:gd name="T29" fmla="*/ 8 h 30"/>
              <a:gd name="T30" fmla="*/ 23 w 30"/>
              <a:gd name="T31" fmla="*/ 7 h 30"/>
              <a:gd name="T32" fmla="*/ 16 w 30"/>
              <a:gd name="T33" fmla="*/ 0 h 30"/>
              <a:gd name="T34" fmla="*/ 15 w 30"/>
              <a:gd name="T35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0" h="30">
                <a:moveTo>
                  <a:pt x="11" y="16"/>
                </a:moveTo>
                <a:cubicBezTo>
                  <a:pt x="9" y="16"/>
                  <a:pt x="7" y="16"/>
                  <a:pt x="6" y="14"/>
                </a:cubicBezTo>
                <a:cubicBezTo>
                  <a:pt x="4" y="12"/>
                  <a:pt x="4" y="8"/>
                  <a:pt x="6" y="5"/>
                </a:cubicBezTo>
                <a:cubicBezTo>
                  <a:pt x="7" y="4"/>
                  <a:pt x="9" y="3"/>
                  <a:pt x="11" y="3"/>
                </a:cubicBezTo>
                <a:cubicBezTo>
                  <a:pt x="13" y="3"/>
                  <a:pt x="14" y="4"/>
                  <a:pt x="16" y="5"/>
                </a:cubicBezTo>
                <a:cubicBezTo>
                  <a:pt x="18" y="8"/>
                  <a:pt x="18" y="12"/>
                  <a:pt x="15" y="14"/>
                </a:cubicBezTo>
                <a:cubicBezTo>
                  <a:pt x="14" y="16"/>
                  <a:pt x="12" y="16"/>
                  <a:pt x="11" y="16"/>
                </a:cubicBezTo>
                <a:moveTo>
                  <a:pt x="15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1" y="23"/>
                  <a:pt x="7" y="30"/>
                  <a:pt x="15" y="30"/>
                </a:cubicBezTo>
                <a:cubicBezTo>
                  <a:pt x="16" y="30"/>
                  <a:pt x="16" y="30"/>
                  <a:pt x="16" y="30"/>
                </a:cubicBezTo>
                <a:cubicBezTo>
                  <a:pt x="24" y="29"/>
                  <a:pt x="30" y="23"/>
                  <a:pt x="30" y="15"/>
                </a:cubicBezTo>
                <a:cubicBezTo>
                  <a:pt x="30" y="12"/>
                  <a:pt x="30" y="10"/>
                  <a:pt x="29" y="8"/>
                </a:cubicBezTo>
                <a:cubicBezTo>
                  <a:pt x="28" y="8"/>
                  <a:pt x="27" y="8"/>
                  <a:pt x="27" y="8"/>
                </a:cubicBezTo>
                <a:cubicBezTo>
                  <a:pt x="26" y="8"/>
                  <a:pt x="24" y="8"/>
                  <a:pt x="23" y="7"/>
                </a:cubicBezTo>
                <a:cubicBezTo>
                  <a:pt x="20" y="6"/>
                  <a:pt x="17" y="3"/>
                  <a:pt x="16" y="0"/>
                </a:cubicBezTo>
                <a:cubicBezTo>
                  <a:pt x="16" y="0"/>
                  <a:pt x="16" y="0"/>
                  <a:pt x="15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89" name="Freeform 113"/>
          <p:cNvSpPr>
            <a:spLocks/>
          </p:cNvSpPr>
          <p:nvPr/>
        </p:nvSpPr>
        <p:spPr bwMode="auto">
          <a:xfrm>
            <a:off x="7908863" y="6054799"/>
            <a:ext cx="198881" cy="207528"/>
          </a:xfrm>
          <a:custGeom>
            <a:avLst/>
            <a:gdLst>
              <a:gd name="T0" fmla="*/ 14 w 29"/>
              <a:gd name="T1" fmla="*/ 0 h 30"/>
              <a:gd name="T2" fmla="*/ 14 w 29"/>
              <a:gd name="T3" fmla="*/ 0 h 30"/>
              <a:gd name="T4" fmla="*/ 0 w 29"/>
              <a:gd name="T5" fmla="*/ 15 h 30"/>
              <a:gd name="T6" fmla="*/ 14 w 29"/>
              <a:gd name="T7" fmla="*/ 30 h 30"/>
              <a:gd name="T8" fmla="*/ 15 w 29"/>
              <a:gd name="T9" fmla="*/ 30 h 30"/>
              <a:gd name="T10" fmla="*/ 29 w 29"/>
              <a:gd name="T11" fmla="*/ 15 h 30"/>
              <a:gd name="T12" fmla="*/ 29 w 29"/>
              <a:gd name="T13" fmla="*/ 14 h 30"/>
              <a:gd name="T14" fmla="*/ 28 w 29"/>
              <a:gd name="T15" fmla="*/ 18 h 30"/>
              <a:gd name="T16" fmla="*/ 18 w 29"/>
              <a:gd name="T17" fmla="*/ 24 h 30"/>
              <a:gd name="T18" fmla="*/ 14 w 29"/>
              <a:gd name="T19" fmla="*/ 24 h 30"/>
              <a:gd name="T20" fmla="*/ 8 w 29"/>
              <a:gd name="T21" fmla="*/ 9 h 30"/>
              <a:gd name="T22" fmla="*/ 16 w 29"/>
              <a:gd name="T23" fmla="*/ 3 h 30"/>
              <a:gd name="T24" fmla="*/ 15 w 29"/>
              <a:gd name="T25" fmla="*/ 1 h 30"/>
              <a:gd name="T26" fmla="*/ 14 w 29"/>
              <a:gd name="T27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9" h="30">
                <a:moveTo>
                  <a:pt x="14" y="0"/>
                </a:moveTo>
                <a:cubicBezTo>
                  <a:pt x="14" y="0"/>
                  <a:pt x="14" y="0"/>
                  <a:pt x="14" y="0"/>
                </a:cubicBezTo>
                <a:cubicBezTo>
                  <a:pt x="6" y="1"/>
                  <a:pt x="0" y="7"/>
                  <a:pt x="0" y="15"/>
                </a:cubicBezTo>
                <a:cubicBezTo>
                  <a:pt x="0" y="23"/>
                  <a:pt x="6" y="30"/>
                  <a:pt x="14" y="30"/>
                </a:cubicBezTo>
                <a:cubicBezTo>
                  <a:pt x="14" y="30"/>
                  <a:pt x="14" y="30"/>
                  <a:pt x="15" y="30"/>
                </a:cubicBezTo>
                <a:cubicBezTo>
                  <a:pt x="23" y="30"/>
                  <a:pt x="29" y="23"/>
                  <a:pt x="29" y="15"/>
                </a:cubicBezTo>
                <a:cubicBezTo>
                  <a:pt x="29" y="15"/>
                  <a:pt x="29" y="15"/>
                  <a:pt x="29" y="14"/>
                </a:cubicBezTo>
                <a:cubicBezTo>
                  <a:pt x="29" y="16"/>
                  <a:pt x="29" y="17"/>
                  <a:pt x="28" y="18"/>
                </a:cubicBezTo>
                <a:cubicBezTo>
                  <a:pt x="27" y="22"/>
                  <a:pt x="22" y="24"/>
                  <a:pt x="18" y="24"/>
                </a:cubicBezTo>
                <a:cubicBezTo>
                  <a:pt x="17" y="24"/>
                  <a:pt x="16" y="24"/>
                  <a:pt x="14" y="24"/>
                </a:cubicBezTo>
                <a:cubicBezTo>
                  <a:pt x="9" y="21"/>
                  <a:pt x="6" y="15"/>
                  <a:pt x="8" y="9"/>
                </a:cubicBezTo>
                <a:cubicBezTo>
                  <a:pt x="10" y="6"/>
                  <a:pt x="13" y="4"/>
                  <a:pt x="16" y="3"/>
                </a:cubicBezTo>
                <a:cubicBezTo>
                  <a:pt x="15" y="2"/>
                  <a:pt x="15" y="1"/>
                  <a:pt x="15" y="1"/>
                </a:cubicBezTo>
                <a:cubicBezTo>
                  <a:pt x="15" y="0"/>
                  <a:pt x="14" y="0"/>
                  <a:pt x="14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90" name="Freeform 114"/>
          <p:cNvSpPr>
            <a:spLocks/>
          </p:cNvSpPr>
          <p:nvPr/>
        </p:nvSpPr>
        <p:spPr bwMode="auto">
          <a:xfrm>
            <a:off x="7329516" y="4916280"/>
            <a:ext cx="204645" cy="204645"/>
          </a:xfrm>
          <a:custGeom>
            <a:avLst/>
            <a:gdLst>
              <a:gd name="T0" fmla="*/ 15 w 30"/>
              <a:gd name="T1" fmla="*/ 0 h 30"/>
              <a:gd name="T2" fmla="*/ 15 w 30"/>
              <a:gd name="T3" fmla="*/ 0 h 30"/>
              <a:gd name="T4" fmla="*/ 1 w 30"/>
              <a:gd name="T5" fmla="*/ 15 h 30"/>
              <a:gd name="T6" fmla="*/ 15 w 30"/>
              <a:gd name="T7" fmla="*/ 30 h 30"/>
              <a:gd name="T8" fmla="*/ 16 w 30"/>
              <a:gd name="T9" fmla="*/ 30 h 30"/>
              <a:gd name="T10" fmla="*/ 30 w 30"/>
              <a:gd name="T11" fmla="*/ 15 h 30"/>
              <a:gd name="T12" fmla="*/ 15 w 30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0" h="30">
                <a:moveTo>
                  <a:pt x="15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1"/>
                  <a:pt x="1" y="7"/>
                  <a:pt x="1" y="15"/>
                </a:cubicBezTo>
                <a:cubicBezTo>
                  <a:pt x="0" y="23"/>
                  <a:pt x="7" y="30"/>
                  <a:pt x="15" y="30"/>
                </a:cubicBezTo>
                <a:cubicBezTo>
                  <a:pt x="15" y="30"/>
                  <a:pt x="15" y="30"/>
                  <a:pt x="16" y="30"/>
                </a:cubicBezTo>
                <a:cubicBezTo>
                  <a:pt x="24" y="30"/>
                  <a:pt x="30" y="23"/>
                  <a:pt x="30" y="15"/>
                </a:cubicBezTo>
                <a:cubicBezTo>
                  <a:pt x="30" y="7"/>
                  <a:pt x="24" y="0"/>
                  <a:pt x="15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91" name="Freeform 115"/>
          <p:cNvSpPr>
            <a:spLocks/>
          </p:cNvSpPr>
          <p:nvPr/>
        </p:nvSpPr>
        <p:spPr bwMode="auto">
          <a:xfrm>
            <a:off x="7335280" y="1512252"/>
            <a:ext cx="193116" cy="184469"/>
          </a:xfrm>
          <a:custGeom>
            <a:avLst/>
            <a:gdLst>
              <a:gd name="T0" fmla="*/ 14 w 28"/>
              <a:gd name="T1" fmla="*/ 0 h 27"/>
              <a:gd name="T2" fmla="*/ 0 w 28"/>
              <a:gd name="T3" fmla="*/ 14 h 27"/>
              <a:gd name="T4" fmla="*/ 14 w 28"/>
              <a:gd name="T5" fmla="*/ 27 h 27"/>
              <a:gd name="T6" fmla="*/ 15 w 28"/>
              <a:gd name="T7" fmla="*/ 27 h 27"/>
              <a:gd name="T8" fmla="*/ 28 w 28"/>
              <a:gd name="T9" fmla="*/ 14 h 27"/>
              <a:gd name="T10" fmla="*/ 14 w 28"/>
              <a:gd name="T11" fmla="*/ 0 h 27"/>
              <a:gd name="T12" fmla="*/ 14 w 28"/>
              <a:gd name="T1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8" h="27">
                <a:moveTo>
                  <a:pt x="14" y="0"/>
                </a:moveTo>
                <a:cubicBezTo>
                  <a:pt x="7" y="0"/>
                  <a:pt x="0" y="6"/>
                  <a:pt x="0" y="14"/>
                </a:cubicBezTo>
                <a:cubicBezTo>
                  <a:pt x="1" y="21"/>
                  <a:pt x="7" y="27"/>
                  <a:pt x="14" y="27"/>
                </a:cubicBezTo>
                <a:cubicBezTo>
                  <a:pt x="14" y="27"/>
                  <a:pt x="14" y="27"/>
                  <a:pt x="15" y="27"/>
                </a:cubicBezTo>
                <a:cubicBezTo>
                  <a:pt x="22" y="27"/>
                  <a:pt x="28" y="21"/>
                  <a:pt x="28" y="14"/>
                </a:cubicBezTo>
                <a:cubicBezTo>
                  <a:pt x="28" y="6"/>
                  <a:pt x="22" y="0"/>
                  <a:pt x="14" y="0"/>
                </a:cubicBezTo>
                <a:cubicBezTo>
                  <a:pt x="14" y="0"/>
                  <a:pt x="14" y="0"/>
                  <a:pt x="14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92" name="Freeform 116"/>
          <p:cNvSpPr>
            <a:spLocks/>
          </p:cNvSpPr>
          <p:nvPr/>
        </p:nvSpPr>
        <p:spPr bwMode="auto">
          <a:xfrm>
            <a:off x="7343927" y="5504275"/>
            <a:ext cx="184469" cy="175822"/>
          </a:xfrm>
          <a:custGeom>
            <a:avLst/>
            <a:gdLst>
              <a:gd name="T0" fmla="*/ 13 w 27"/>
              <a:gd name="T1" fmla="*/ 0 h 26"/>
              <a:gd name="T2" fmla="*/ 13 w 27"/>
              <a:gd name="T3" fmla="*/ 0 h 26"/>
              <a:gd name="T4" fmla="*/ 0 w 27"/>
              <a:gd name="T5" fmla="*/ 13 h 26"/>
              <a:gd name="T6" fmla="*/ 13 w 27"/>
              <a:gd name="T7" fmla="*/ 26 h 26"/>
              <a:gd name="T8" fmla="*/ 27 w 27"/>
              <a:gd name="T9" fmla="*/ 13 h 26"/>
              <a:gd name="T10" fmla="*/ 13 w 27"/>
              <a:gd name="T11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7" h="26">
                <a:moveTo>
                  <a:pt x="13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3"/>
                </a:cubicBezTo>
                <a:cubicBezTo>
                  <a:pt x="0" y="20"/>
                  <a:pt x="6" y="26"/>
                  <a:pt x="13" y="26"/>
                </a:cubicBezTo>
                <a:cubicBezTo>
                  <a:pt x="21" y="26"/>
                  <a:pt x="27" y="21"/>
                  <a:pt x="27" y="13"/>
                </a:cubicBezTo>
                <a:cubicBezTo>
                  <a:pt x="27" y="6"/>
                  <a:pt x="21" y="0"/>
                  <a:pt x="13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93" name="Freeform 117"/>
          <p:cNvSpPr>
            <a:spLocks/>
          </p:cNvSpPr>
          <p:nvPr/>
        </p:nvSpPr>
        <p:spPr bwMode="auto">
          <a:xfrm>
            <a:off x="8563151" y="-18263"/>
            <a:ext cx="20176" cy="0"/>
          </a:xfrm>
          <a:custGeom>
            <a:avLst/>
            <a:gdLst>
              <a:gd name="T0" fmla="*/ 3 w 3"/>
              <a:gd name="T1" fmla="*/ 0 w 3"/>
              <a:gd name="T2" fmla="*/ 2 w 3"/>
              <a:gd name="T3" fmla="*/ 2 w 3"/>
              <a:gd name="T4" fmla="*/ 3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3">
                <a:moveTo>
                  <a:pt x="3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3" y="0"/>
                  <a:pt x="3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94" name="Freeform 118"/>
          <p:cNvSpPr>
            <a:spLocks/>
          </p:cNvSpPr>
          <p:nvPr/>
        </p:nvSpPr>
        <p:spPr bwMode="auto">
          <a:xfrm>
            <a:off x="7917510" y="370851"/>
            <a:ext cx="181587" cy="178704"/>
          </a:xfrm>
          <a:custGeom>
            <a:avLst/>
            <a:gdLst>
              <a:gd name="T0" fmla="*/ 13 w 27"/>
              <a:gd name="T1" fmla="*/ 0 h 26"/>
              <a:gd name="T2" fmla="*/ 13 w 27"/>
              <a:gd name="T3" fmla="*/ 0 h 26"/>
              <a:gd name="T4" fmla="*/ 0 w 27"/>
              <a:gd name="T5" fmla="*/ 13 h 26"/>
              <a:gd name="T6" fmla="*/ 13 w 27"/>
              <a:gd name="T7" fmla="*/ 26 h 26"/>
              <a:gd name="T8" fmla="*/ 13 w 27"/>
              <a:gd name="T9" fmla="*/ 26 h 26"/>
              <a:gd name="T10" fmla="*/ 27 w 27"/>
              <a:gd name="T11" fmla="*/ 14 h 26"/>
              <a:gd name="T12" fmla="*/ 13 w 27"/>
              <a:gd name="T13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7" h="26">
                <a:moveTo>
                  <a:pt x="13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3"/>
                </a:cubicBezTo>
                <a:cubicBezTo>
                  <a:pt x="0" y="20"/>
                  <a:pt x="6" y="26"/>
                  <a:pt x="13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20" y="26"/>
                  <a:pt x="26" y="21"/>
                  <a:pt x="27" y="14"/>
                </a:cubicBezTo>
                <a:cubicBezTo>
                  <a:pt x="27" y="6"/>
                  <a:pt x="20" y="0"/>
                  <a:pt x="13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95" name="Freeform 119"/>
          <p:cNvSpPr>
            <a:spLocks/>
          </p:cNvSpPr>
          <p:nvPr/>
        </p:nvSpPr>
        <p:spPr bwMode="auto">
          <a:xfrm>
            <a:off x="6776109" y="3224354"/>
            <a:ext cx="178704" cy="170057"/>
          </a:xfrm>
          <a:custGeom>
            <a:avLst/>
            <a:gdLst>
              <a:gd name="T0" fmla="*/ 13 w 26"/>
              <a:gd name="T1" fmla="*/ 0 h 25"/>
              <a:gd name="T2" fmla="*/ 0 w 26"/>
              <a:gd name="T3" fmla="*/ 12 h 25"/>
              <a:gd name="T4" fmla="*/ 13 w 26"/>
              <a:gd name="T5" fmla="*/ 25 h 25"/>
              <a:gd name="T6" fmla="*/ 13 w 26"/>
              <a:gd name="T7" fmla="*/ 25 h 25"/>
              <a:gd name="T8" fmla="*/ 26 w 26"/>
              <a:gd name="T9" fmla="*/ 13 h 25"/>
              <a:gd name="T10" fmla="*/ 13 w 26"/>
              <a:gd name="T11" fmla="*/ 0 h 25"/>
              <a:gd name="T12" fmla="*/ 13 w 26"/>
              <a:gd name="T13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" h="25">
                <a:moveTo>
                  <a:pt x="13" y="0"/>
                </a:moveTo>
                <a:cubicBezTo>
                  <a:pt x="6" y="0"/>
                  <a:pt x="0" y="5"/>
                  <a:pt x="0" y="12"/>
                </a:cubicBezTo>
                <a:cubicBezTo>
                  <a:pt x="0" y="19"/>
                  <a:pt x="6" y="25"/>
                  <a:pt x="13" y="25"/>
                </a:cubicBezTo>
                <a:cubicBezTo>
                  <a:pt x="13" y="25"/>
                  <a:pt x="13" y="25"/>
                  <a:pt x="13" y="25"/>
                </a:cubicBezTo>
                <a:cubicBezTo>
                  <a:pt x="20" y="25"/>
                  <a:pt x="26" y="20"/>
                  <a:pt x="26" y="13"/>
                </a:cubicBezTo>
                <a:cubicBezTo>
                  <a:pt x="26" y="6"/>
                  <a:pt x="20" y="0"/>
                  <a:pt x="13" y="0"/>
                </a:cubicBezTo>
                <a:cubicBezTo>
                  <a:pt x="13" y="0"/>
                  <a:pt x="13" y="0"/>
                  <a:pt x="13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96" name="Freeform 120"/>
          <p:cNvSpPr>
            <a:spLocks/>
          </p:cNvSpPr>
          <p:nvPr/>
        </p:nvSpPr>
        <p:spPr bwMode="auto">
          <a:xfrm>
            <a:off x="6776109" y="3797937"/>
            <a:ext cx="178704" cy="170057"/>
          </a:xfrm>
          <a:custGeom>
            <a:avLst/>
            <a:gdLst>
              <a:gd name="T0" fmla="*/ 13 w 26"/>
              <a:gd name="T1" fmla="*/ 0 h 25"/>
              <a:gd name="T2" fmla="*/ 13 w 26"/>
              <a:gd name="T3" fmla="*/ 0 h 25"/>
              <a:gd name="T4" fmla="*/ 0 w 26"/>
              <a:gd name="T5" fmla="*/ 13 h 25"/>
              <a:gd name="T6" fmla="*/ 13 w 26"/>
              <a:gd name="T7" fmla="*/ 25 h 25"/>
              <a:gd name="T8" fmla="*/ 13 w 26"/>
              <a:gd name="T9" fmla="*/ 25 h 25"/>
              <a:gd name="T10" fmla="*/ 26 w 26"/>
              <a:gd name="T11" fmla="*/ 12 h 25"/>
              <a:gd name="T12" fmla="*/ 13 w 26"/>
              <a:gd name="T13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" h="25">
                <a:moveTo>
                  <a:pt x="13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3"/>
                </a:cubicBezTo>
                <a:cubicBezTo>
                  <a:pt x="0" y="20"/>
                  <a:pt x="6" y="25"/>
                  <a:pt x="13" y="25"/>
                </a:cubicBezTo>
                <a:cubicBezTo>
                  <a:pt x="13" y="25"/>
                  <a:pt x="13" y="25"/>
                  <a:pt x="13" y="25"/>
                </a:cubicBezTo>
                <a:cubicBezTo>
                  <a:pt x="20" y="25"/>
                  <a:pt x="26" y="19"/>
                  <a:pt x="26" y="12"/>
                </a:cubicBezTo>
                <a:cubicBezTo>
                  <a:pt x="26" y="5"/>
                  <a:pt x="20" y="0"/>
                  <a:pt x="13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97" name="Freeform 121"/>
          <p:cNvSpPr>
            <a:spLocks/>
          </p:cNvSpPr>
          <p:nvPr/>
        </p:nvSpPr>
        <p:spPr bwMode="auto">
          <a:xfrm>
            <a:off x="7917510" y="6642794"/>
            <a:ext cx="175822" cy="178704"/>
          </a:xfrm>
          <a:custGeom>
            <a:avLst/>
            <a:gdLst>
              <a:gd name="T0" fmla="*/ 13 w 26"/>
              <a:gd name="T1" fmla="*/ 0 h 26"/>
              <a:gd name="T2" fmla="*/ 13 w 26"/>
              <a:gd name="T3" fmla="*/ 0 h 26"/>
              <a:gd name="T4" fmla="*/ 1 w 26"/>
              <a:gd name="T5" fmla="*/ 13 h 26"/>
              <a:gd name="T6" fmla="*/ 13 w 26"/>
              <a:gd name="T7" fmla="*/ 26 h 26"/>
              <a:gd name="T8" fmla="*/ 14 w 26"/>
              <a:gd name="T9" fmla="*/ 26 h 26"/>
              <a:gd name="T10" fmla="*/ 26 w 26"/>
              <a:gd name="T11" fmla="*/ 13 h 26"/>
              <a:gd name="T12" fmla="*/ 13 w 26"/>
              <a:gd name="T13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" h="26">
                <a:moveTo>
                  <a:pt x="13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1" y="13"/>
                </a:cubicBezTo>
                <a:cubicBezTo>
                  <a:pt x="1" y="20"/>
                  <a:pt x="6" y="26"/>
                  <a:pt x="13" y="26"/>
                </a:cubicBezTo>
                <a:cubicBezTo>
                  <a:pt x="13" y="26"/>
                  <a:pt x="14" y="26"/>
                  <a:pt x="14" y="26"/>
                </a:cubicBezTo>
                <a:cubicBezTo>
                  <a:pt x="21" y="25"/>
                  <a:pt x="26" y="20"/>
                  <a:pt x="26" y="13"/>
                </a:cubicBezTo>
                <a:cubicBezTo>
                  <a:pt x="26" y="6"/>
                  <a:pt x="20" y="0"/>
                  <a:pt x="13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98" name="Freeform 122"/>
          <p:cNvSpPr>
            <a:spLocks/>
          </p:cNvSpPr>
          <p:nvPr/>
        </p:nvSpPr>
        <p:spPr bwMode="auto">
          <a:xfrm>
            <a:off x="6784756" y="2656536"/>
            <a:ext cx="170057" cy="172940"/>
          </a:xfrm>
          <a:custGeom>
            <a:avLst/>
            <a:gdLst>
              <a:gd name="T0" fmla="*/ 12 w 25"/>
              <a:gd name="T1" fmla="*/ 0 h 25"/>
              <a:gd name="T2" fmla="*/ 12 w 25"/>
              <a:gd name="T3" fmla="*/ 0 h 25"/>
              <a:gd name="T4" fmla="*/ 0 w 25"/>
              <a:gd name="T5" fmla="*/ 12 h 25"/>
              <a:gd name="T6" fmla="*/ 12 w 25"/>
              <a:gd name="T7" fmla="*/ 25 h 25"/>
              <a:gd name="T8" fmla="*/ 12 w 25"/>
              <a:gd name="T9" fmla="*/ 25 h 25"/>
              <a:gd name="T10" fmla="*/ 25 w 25"/>
              <a:gd name="T11" fmla="*/ 12 h 25"/>
              <a:gd name="T12" fmla="*/ 12 w 25"/>
              <a:gd name="T13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5" h="25">
                <a:moveTo>
                  <a:pt x="12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9"/>
                  <a:pt x="5" y="25"/>
                  <a:pt x="12" y="25"/>
                </a:cubicBezTo>
                <a:cubicBezTo>
                  <a:pt x="12" y="25"/>
                  <a:pt x="12" y="25"/>
                  <a:pt x="12" y="25"/>
                </a:cubicBezTo>
                <a:cubicBezTo>
                  <a:pt x="19" y="25"/>
                  <a:pt x="25" y="19"/>
                  <a:pt x="25" y="12"/>
                </a:cubicBezTo>
                <a:cubicBezTo>
                  <a:pt x="25" y="5"/>
                  <a:pt x="19" y="0"/>
                  <a:pt x="12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99" name="Freeform 123"/>
          <p:cNvSpPr>
            <a:spLocks/>
          </p:cNvSpPr>
          <p:nvPr/>
        </p:nvSpPr>
        <p:spPr bwMode="auto">
          <a:xfrm>
            <a:off x="6784756" y="4362873"/>
            <a:ext cx="170057" cy="172940"/>
          </a:xfrm>
          <a:custGeom>
            <a:avLst/>
            <a:gdLst>
              <a:gd name="T0" fmla="*/ 12 w 25"/>
              <a:gd name="T1" fmla="*/ 0 h 25"/>
              <a:gd name="T2" fmla="*/ 12 w 25"/>
              <a:gd name="T3" fmla="*/ 0 h 25"/>
              <a:gd name="T4" fmla="*/ 0 w 25"/>
              <a:gd name="T5" fmla="*/ 13 h 25"/>
              <a:gd name="T6" fmla="*/ 12 w 25"/>
              <a:gd name="T7" fmla="*/ 25 h 25"/>
              <a:gd name="T8" fmla="*/ 12 w 25"/>
              <a:gd name="T9" fmla="*/ 25 h 25"/>
              <a:gd name="T10" fmla="*/ 25 w 25"/>
              <a:gd name="T11" fmla="*/ 13 h 25"/>
              <a:gd name="T12" fmla="*/ 12 w 25"/>
              <a:gd name="T13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5" h="25">
                <a:moveTo>
                  <a:pt x="12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6"/>
                  <a:pt x="0" y="13"/>
                </a:cubicBezTo>
                <a:cubicBezTo>
                  <a:pt x="0" y="20"/>
                  <a:pt x="5" y="25"/>
                  <a:pt x="12" y="25"/>
                </a:cubicBezTo>
                <a:cubicBezTo>
                  <a:pt x="12" y="25"/>
                  <a:pt x="12" y="25"/>
                  <a:pt x="12" y="25"/>
                </a:cubicBezTo>
                <a:cubicBezTo>
                  <a:pt x="19" y="25"/>
                  <a:pt x="25" y="19"/>
                  <a:pt x="25" y="13"/>
                </a:cubicBezTo>
                <a:cubicBezTo>
                  <a:pt x="24" y="6"/>
                  <a:pt x="19" y="0"/>
                  <a:pt x="12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00" name="Freeform 124"/>
          <p:cNvSpPr>
            <a:spLocks/>
          </p:cNvSpPr>
          <p:nvPr/>
        </p:nvSpPr>
        <p:spPr bwMode="auto">
          <a:xfrm>
            <a:off x="7349692" y="953081"/>
            <a:ext cx="170057" cy="161410"/>
          </a:xfrm>
          <a:custGeom>
            <a:avLst/>
            <a:gdLst>
              <a:gd name="T0" fmla="*/ 15 w 25"/>
              <a:gd name="T1" fmla="*/ 0 h 24"/>
              <a:gd name="T2" fmla="*/ 12 w 25"/>
              <a:gd name="T3" fmla="*/ 0 h 24"/>
              <a:gd name="T4" fmla="*/ 10 w 25"/>
              <a:gd name="T5" fmla="*/ 0 h 24"/>
              <a:gd name="T6" fmla="*/ 0 w 25"/>
              <a:gd name="T7" fmla="*/ 12 h 24"/>
              <a:gd name="T8" fmla="*/ 12 w 25"/>
              <a:gd name="T9" fmla="*/ 24 h 24"/>
              <a:gd name="T10" fmla="*/ 12 w 25"/>
              <a:gd name="T11" fmla="*/ 24 h 24"/>
              <a:gd name="T12" fmla="*/ 24 w 25"/>
              <a:gd name="T13" fmla="*/ 12 h 24"/>
              <a:gd name="T14" fmla="*/ 15 w 25"/>
              <a:gd name="T1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5" h="24">
                <a:moveTo>
                  <a:pt x="15" y="0"/>
                </a:moveTo>
                <a:cubicBezTo>
                  <a:pt x="14" y="0"/>
                  <a:pt x="13" y="0"/>
                  <a:pt x="12" y="0"/>
                </a:cubicBezTo>
                <a:cubicBezTo>
                  <a:pt x="11" y="0"/>
                  <a:pt x="10" y="0"/>
                  <a:pt x="10" y="0"/>
                </a:cubicBezTo>
                <a:cubicBezTo>
                  <a:pt x="4" y="1"/>
                  <a:pt x="0" y="6"/>
                  <a:pt x="0" y="12"/>
                </a:cubicBezTo>
                <a:cubicBezTo>
                  <a:pt x="0" y="18"/>
                  <a:pt x="6" y="24"/>
                  <a:pt x="12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9" y="24"/>
                  <a:pt x="24" y="18"/>
                  <a:pt x="24" y="12"/>
                </a:cubicBezTo>
                <a:cubicBezTo>
                  <a:pt x="25" y="6"/>
                  <a:pt x="20" y="1"/>
                  <a:pt x="15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01" name="Freeform 125"/>
          <p:cNvSpPr>
            <a:spLocks/>
          </p:cNvSpPr>
          <p:nvPr/>
        </p:nvSpPr>
        <p:spPr bwMode="auto">
          <a:xfrm>
            <a:off x="7349692" y="6077858"/>
            <a:ext cx="164293" cy="161410"/>
          </a:xfrm>
          <a:custGeom>
            <a:avLst/>
            <a:gdLst>
              <a:gd name="T0" fmla="*/ 12 w 24"/>
              <a:gd name="T1" fmla="*/ 0 h 24"/>
              <a:gd name="T2" fmla="*/ 0 w 24"/>
              <a:gd name="T3" fmla="*/ 12 h 24"/>
              <a:gd name="T4" fmla="*/ 12 w 24"/>
              <a:gd name="T5" fmla="*/ 24 h 24"/>
              <a:gd name="T6" fmla="*/ 12 w 24"/>
              <a:gd name="T7" fmla="*/ 24 h 24"/>
              <a:gd name="T8" fmla="*/ 24 w 24"/>
              <a:gd name="T9" fmla="*/ 13 h 24"/>
              <a:gd name="T10" fmla="*/ 12 w 24"/>
              <a:gd name="T11" fmla="*/ 0 h 24"/>
              <a:gd name="T12" fmla="*/ 12 w 24"/>
              <a:gd name="T13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" h="24">
                <a:moveTo>
                  <a:pt x="12" y="0"/>
                </a:moveTo>
                <a:cubicBezTo>
                  <a:pt x="6" y="0"/>
                  <a:pt x="1" y="5"/>
                  <a:pt x="0" y="12"/>
                </a:cubicBezTo>
                <a:cubicBezTo>
                  <a:pt x="0" y="19"/>
                  <a:pt x="5" y="24"/>
                  <a:pt x="12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9" y="24"/>
                  <a:pt x="24" y="19"/>
                  <a:pt x="24" y="13"/>
                </a:cubicBezTo>
                <a:cubicBezTo>
                  <a:pt x="24" y="6"/>
                  <a:pt x="19" y="0"/>
                  <a:pt x="12" y="0"/>
                </a:cubicBezTo>
                <a:cubicBezTo>
                  <a:pt x="12" y="0"/>
                  <a:pt x="12" y="0"/>
                  <a:pt x="12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02" name="Freeform 126"/>
          <p:cNvSpPr>
            <a:spLocks/>
          </p:cNvSpPr>
          <p:nvPr/>
        </p:nvSpPr>
        <p:spPr bwMode="auto">
          <a:xfrm>
            <a:off x="6784756" y="2091600"/>
            <a:ext cx="164293" cy="164293"/>
          </a:xfrm>
          <a:custGeom>
            <a:avLst/>
            <a:gdLst>
              <a:gd name="T0" fmla="*/ 12 w 24"/>
              <a:gd name="T1" fmla="*/ 0 h 24"/>
              <a:gd name="T2" fmla="*/ 12 w 24"/>
              <a:gd name="T3" fmla="*/ 0 h 24"/>
              <a:gd name="T4" fmla="*/ 0 w 24"/>
              <a:gd name="T5" fmla="*/ 12 h 24"/>
              <a:gd name="T6" fmla="*/ 12 w 24"/>
              <a:gd name="T7" fmla="*/ 24 h 24"/>
              <a:gd name="T8" fmla="*/ 24 w 24"/>
              <a:gd name="T9" fmla="*/ 11 h 24"/>
              <a:gd name="T10" fmla="*/ 12 w 24"/>
              <a:gd name="T1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4" h="24">
                <a:moveTo>
                  <a:pt x="12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6"/>
                  <a:pt x="0" y="12"/>
                </a:cubicBezTo>
                <a:cubicBezTo>
                  <a:pt x="0" y="18"/>
                  <a:pt x="6" y="24"/>
                  <a:pt x="12" y="24"/>
                </a:cubicBezTo>
                <a:cubicBezTo>
                  <a:pt x="19" y="24"/>
                  <a:pt x="24" y="18"/>
                  <a:pt x="24" y="11"/>
                </a:cubicBezTo>
                <a:cubicBezTo>
                  <a:pt x="23" y="5"/>
                  <a:pt x="18" y="0"/>
                  <a:pt x="12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03" name="Freeform 127"/>
          <p:cNvSpPr>
            <a:spLocks/>
          </p:cNvSpPr>
          <p:nvPr/>
        </p:nvSpPr>
        <p:spPr bwMode="auto">
          <a:xfrm>
            <a:off x="6784756" y="4936456"/>
            <a:ext cx="164293" cy="164293"/>
          </a:xfrm>
          <a:custGeom>
            <a:avLst/>
            <a:gdLst>
              <a:gd name="T0" fmla="*/ 12 w 24"/>
              <a:gd name="T1" fmla="*/ 0 h 24"/>
              <a:gd name="T2" fmla="*/ 12 w 24"/>
              <a:gd name="T3" fmla="*/ 0 h 24"/>
              <a:gd name="T4" fmla="*/ 0 w 24"/>
              <a:gd name="T5" fmla="*/ 12 h 24"/>
              <a:gd name="T6" fmla="*/ 1 w 24"/>
              <a:gd name="T7" fmla="*/ 16 h 24"/>
              <a:gd name="T8" fmla="*/ 4 w 24"/>
              <a:gd name="T9" fmla="*/ 16 h 24"/>
              <a:gd name="T10" fmla="*/ 6 w 24"/>
              <a:gd name="T11" fmla="*/ 16 h 24"/>
              <a:gd name="T12" fmla="*/ 9 w 24"/>
              <a:gd name="T13" fmla="*/ 23 h 24"/>
              <a:gd name="T14" fmla="*/ 12 w 24"/>
              <a:gd name="T15" fmla="*/ 24 h 24"/>
              <a:gd name="T16" fmla="*/ 12 w 24"/>
              <a:gd name="T17" fmla="*/ 24 h 24"/>
              <a:gd name="T18" fmla="*/ 24 w 24"/>
              <a:gd name="T19" fmla="*/ 12 h 24"/>
              <a:gd name="T20" fmla="*/ 12 w 24"/>
              <a:gd name="T2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4" h="24">
                <a:moveTo>
                  <a:pt x="12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1"/>
                  <a:pt x="0" y="6"/>
                  <a:pt x="0" y="12"/>
                </a:cubicBezTo>
                <a:cubicBezTo>
                  <a:pt x="0" y="14"/>
                  <a:pt x="1" y="15"/>
                  <a:pt x="1" y="16"/>
                </a:cubicBezTo>
                <a:cubicBezTo>
                  <a:pt x="2" y="16"/>
                  <a:pt x="3" y="16"/>
                  <a:pt x="4" y="16"/>
                </a:cubicBezTo>
                <a:cubicBezTo>
                  <a:pt x="4" y="16"/>
                  <a:pt x="5" y="16"/>
                  <a:pt x="6" y="16"/>
                </a:cubicBezTo>
                <a:cubicBezTo>
                  <a:pt x="9" y="17"/>
                  <a:pt x="11" y="21"/>
                  <a:pt x="9" y="23"/>
                </a:cubicBezTo>
                <a:cubicBezTo>
                  <a:pt x="10" y="24"/>
                  <a:pt x="11" y="24"/>
                  <a:pt x="12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9" y="24"/>
                  <a:pt x="24" y="18"/>
                  <a:pt x="24" y="12"/>
                </a:cubicBezTo>
                <a:cubicBezTo>
                  <a:pt x="23" y="6"/>
                  <a:pt x="18" y="0"/>
                  <a:pt x="12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04" name="Freeform 128"/>
          <p:cNvSpPr>
            <a:spLocks/>
          </p:cNvSpPr>
          <p:nvPr/>
        </p:nvSpPr>
        <p:spPr bwMode="auto">
          <a:xfrm>
            <a:off x="6790521" y="1532429"/>
            <a:ext cx="149881" cy="144116"/>
          </a:xfrm>
          <a:custGeom>
            <a:avLst/>
            <a:gdLst>
              <a:gd name="T0" fmla="*/ 11 w 22"/>
              <a:gd name="T1" fmla="*/ 0 h 21"/>
              <a:gd name="T2" fmla="*/ 1 w 22"/>
              <a:gd name="T3" fmla="*/ 10 h 21"/>
              <a:gd name="T4" fmla="*/ 11 w 22"/>
              <a:gd name="T5" fmla="*/ 21 h 21"/>
              <a:gd name="T6" fmla="*/ 11 w 22"/>
              <a:gd name="T7" fmla="*/ 21 h 21"/>
              <a:gd name="T8" fmla="*/ 21 w 22"/>
              <a:gd name="T9" fmla="*/ 11 h 21"/>
              <a:gd name="T10" fmla="*/ 11 w 22"/>
              <a:gd name="T11" fmla="*/ 0 h 21"/>
              <a:gd name="T12" fmla="*/ 11 w 22"/>
              <a:gd name="T13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" h="21">
                <a:moveTo>
                  <a:pt x="11" y="0"/>
                </a:moveTo>
                <a:cubicBezTo>
                  <a:pt x="5" y="0"/>
                  <a:pt x="1" y="5"/>
                  <a:pt x="1" y="10"/>
                </a:cubicBezTo>
                <a:cubicBezTo>
                  <a:pt x="0" y="16"/>
                  <a:pt x="5" y="21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7" y="21"/>
                  <a:pt x="21" y="17"/>
                  <a:pt x="21" y="11"/>
                </a:cubicBezTo>
                <a:cubicBezTo>
                  <a:pt x="22" y="5"/>
                  <a:pt x="17" y="0"/>
                  <a:pt x="11" y="0"/>
                </a:cubicBezTo>
                <a:cubicBezTo>
                  <a:pt x="11" y="0"/>
                  <a:pt x="11" y="0"/>
                  <a:pt x="11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05" name="Freeform 129"/>
          <p:cNvSpPr>
            <a:spLocks/>
          </p:cNvSpPr>
          <p:nvPr/>
        </p:nvSpPr>
        <p:spPr bwMode="auto">
          <a:xfrm>
            <a:off x="7364104" y="391027"/>
            <a:ext cx="144116" cy="144116"/>
          </a:xfrm>
          <a:custGeom>
            <a:avLst/>
            <a:gdLst>
              <a:gd name="T0" fmla="*/ 10 w 21"/>
              <a:gd name="T1" fmla="*/ 0 h 21"/>
              <a:gd name="T2" fmla="*/ 10 w 21"/>
              <a:gd name="T3" fmla="*/ 0 h 21"/>
              <a:gd name="T4" fmla="*/ 0 w 21"/>
              <a:gd name="T5" fmla="*/ 10 h 21"/>
              <a:gd name="T6" fmla="*/ 10 w 21"/>
              <a:gd name="T7" fmla="*/ 21 h 21"/>
              <a:gd name="T8" fmla="*/ 11 w 21"/>
              <a:gd name="T9" fmla="*/ 21 h 21"/>
              <a:gd name="T10" fmla="*/ 20 w 21"/>
              <a:gd name="T11" fmla="*/ 11 h 21"/>
              <a:gd name="T12" fmla="*/ 10 w 21"/>
              <a:gd name="T13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" h="21">
                <a:moveTo>
                  <a:pt x="10" y="0"/>
                </a:moveTo>
                <a:cubicBezTo>
                  <a:pt x="10" y="0"/>
                  <a:pt x="10" y="0"/>
                  <a:pt x="10" y="0"/>
                </a:cubicBezTo>
                <a:cubicBezTo>
                  <a:pt x="5" y="0"/>
                  <a:pt x="0" y="5"/>
                  <a:pt x="0" y="10"/>
                </a:cubicBezTo>
                <a:cubicBezTo>
                  <a:pt x="0" y="16"/>
                  <a:pt x="5" y="21"/>
                  <a:pt x="10" y="21"/>
                </a:cubicBezTo>
                <a:cubicBezTo>
                  <a:pt x="10" y="21"/>
                  <a:pt x="10" y="21"/>
                  <a:pt x="11" y="21"/>
                </a:cubicBezTo>
                <a:cubicBezTo>
                  <a:pt x="16" y="20"/>
                  <a:pt x="20" y="16"/>
                  <a:pt x="20" y="11"/>
                </a:cubicBezTo>
                <a:cubicBezTo>
                  <a:pt x="21" y="5"/>
                  <a:pt x="16" y="0"/>
                  <a:pt x="10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06" name="Freeform 130"/>
          <p:cNvSpPr>
            <a:spLocks/>
          </p:cNvSpPr>
          <p:nvPr/>
        </p:nvSpPr>
        <p:spPr bwMode="auto">
          <a:xfrm>
            <a:off x="6796285" y="5524451"/>
            <a:ext cx="138352" cy="135469"/>
          </a:xfrm>
          <a:custGeom>
            <a:avLst/>
            <a:gdLst>
              <a:gd name="T0" fmla="*/ 10 w 20"/>
              <a:gd name="T1" fmla="*/ 0 h 20"/>
              <a:gd name="T2" fmla="*/ 10 w 20"/>
              <a:gd name="T3" fmla="*/ 0 h 20"/>
              <a:gd name="T4" fmla="*/ 0 w 20"/>
              <a:gd name="T5" fmla="*/ 10 h 20"/>
              <a:gd name="T6" fmla="*/ 10 w 20"/>
              <a:gd name="T7" fmla="*/ 20 h 20"/>
              <a:gd name="T8" fmla="*/ 10 w 20"/>
              <a:gd name="T9" fmla="*/ 20 h 20"/>
              <a:gd name="T10" fmla="*/ 20 w 20"/>
              <a:gd name="T11" fmla="*/ 10 h 20"/>
              <a:gd name="T12" fmla="*/ 10 w 20"/>
              <a:gd name="T13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0" h="20">
                <a:moveTo>
                  <a:pt x="10" y="0"/>
                </a:move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5"/>
                  <a:pt x="0" y="10"/>
                </a:cubicBezTo>
                <a:cubicBezTo>
                  <a:pt x="0" y="16"/>
                  <a:pt x="4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" y="20"/>
                  <a:pt x="20" y="16"/>
                  <a:pt x="20" y="10"/>
                </a:cubicBezTo>
                <a:cubicBezTo>
                  <a:pt x="20" y="5"/>
                  <a:pt x="16" y="0"/>
                  <a:pt x="10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07" name="Freeform 131"/>
          <p:cNvSpPr>
            <a:spLocks/>
          </p:cNvSpPr>
          <p:nvPr/>
        </p:nvSpPr>
        <p:spPr bwMode="auto">
          <a:xfrm>
            <a:off x="7364104" y="6662970"/>
            <a:ext cx="135469" cy="129705"/>
          </a:xfrm>
          <a:custGeom>
            <a:avLst/>
            <a:gdLst>
              <a:gd name="T0" fmla="*/ 10 w 20"/>
              <a:gd name="T1" fmla="*/ 0 h 19"/>
              <a:gd name="T2" fmla="*/ 10 w 20"/>
              <a:gd name="T3" fmla="*/ 0 h 19"/>
              <a:gd name="T4" fmla="*/ 1 w 20"/>
              <a:gd name="T5" fmla="*/ 10 h 19"/>
              <a:gd name="T6" fmla="*/ 10 w 20"/>
              <a:gd name="T7" fmla="*/ 19 h 19"/>
              <a:gd name="T8" fmla="*/ 20 w 20"/>
              <a:gd name="T9" fmla="*/ 9 h 19"/>
              <a:gd name="T10" fmla="*/ 10 w 20"/>
              <a:gd name="T11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" h="19">
                <a:moveTo>
                  <a:pt x="10" y="0"/>
                </a:moveTo>
                <a:cubicBezTo>
                  <a:pt x="10" y="0"/>
                  <a:pt x="10" y="0"/>
                  <a:pt x="10" y="0"/>
                </a:cubicBezTo>
                <a:cubicBezTo>
                  <a:pt x="5" y="0"/>
                  <a:pt x="0" y="5"/>
                  <a:pt x="1" y="10"/>
                </a:cubicBezTo>
                <a:cubicBezTo>
                  <a:pt x="1" y="15"/>
                  <a:pt x="5" y="19"/>
                  <a:pt x="10" y="19"/>
                </a:cubicBezTo>
                <a:cubicBezTo>
                  <a:pt x="16" y="19"/>
                  <a:pt x="20" y="15"/>
                  <a:pt x="20" y="9"/>
                </a:cubicBezTo>
                <a:cubicBezTo>
                  <a:pt x="20" y="4"/>
                  <a:pt x="16" y="0"/>
                  <a:pt x="10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08" name="Freeform 132"/>
          <p:cNvSpPr>
            <a:spLocks/>
          </p:cNvSpPr>
          <p:nvPr/>
        </p:nvSpPr>
        <p:spPr bwMode="auto">
          <a:xfrm>
            <a:off x="6237114" y="3250295"/>
            <a:ext cx="123940" cy="118175"/>
          </a:xfrm>
          <a:custGeom>
            <a:avLst/>
            <a:gdLst>
              <a:gd name="T0" fmla="*/ 9 w 18"/>
              <a:gd name="T1" fmla="*/ 0 h 17"/>
              <a:gd name="T2" fmla="*/ 0 w 18"/>
              <a:gd name="T3" fmla="*/ 9 h 17"/>
              <a:gd name="T4" fmla="*/ 9 w 18"/>
              <a:gd name="T5" fmla="*/ 17 h 17"/>
              <a:gd name="T6" fmla="*/ 9 w 18"/>
              <a:gd name="T7" fmla="*/ 17 h 17"/>
              <a:gd name="T8" fmla="*/ 17 w 18"/>
              <a:gd name="T9" fmla="*/ 9 h 17"/>
              <a:gd name="T10" fmla="*/ 9 w 18"/>
              <a:gd name="T11" fmla="*/ 0 h 17"/>
              <a:gd name="T12" fmla="*/ 9 w 18"/>
              <a:gd name="T13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7">
                <a:moveTo>
                  <a:pt x="9" y="0"/>
                </a:moveTo>
                <a:cubicBezTo>
                  <a:pt x="4" y="0"/>
                  <a:pt x="0" y="4"/>
                  <a:pt x="0" y="9"/>
                </a:cubicBezTo>
                <a:cubicBezTo>
                  <a:pt x="0" y="13"/>
                  <a:pt x="4" y="17"/>
                  <a:pt x="9" y="17"/>
                </a:cubicBezTo>
                <a:cubicBezTo>
                  <a:pt x="9" y="17"/>
                  <a:pt x="9" y="17"/>
                  <a:pt x="9" y="17"/>
                </a:cubicBezTo>
                <a:cubicBezTo>
                  <a:pt x="13" y="17"/>
                  <a:pt x="17" y="13"/>
                  <a:pt x="17" y="9"/>
                </a:cubicBezTo>
                <a:cubicBezTo>
                  <a:pt x="18" y="4"/>
                  <a:pt x="14" y="0"/>
                  <a:pt x="9" y="0"/>
                </a:cubicBezTo>
                <a:cubicBezTo>
                  <a:pt x="9" y="0"/>
                  <a:pt x="9" y="0"/>
                  <a:pt x="9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09" name="Freeform 133"/>
          <p:cNvSpPr>
            <a:spLocks/>
          </p:cNvSpPr>
          <p:nvPr/>
        </p:nvSpPr>
        <p:spPr bwMode="auto">
          <a:xfrm>
            <a:off x="6237114" y="3823878"/>
            <a:ext cx="123940" cy="118175"/>
          </a:xfrm>
          <a:custGeom>
            <a:avLst/>
            <a:gdLst>
              <a:gd name="T0" fmla="*/ 9 w 18"/>
              <a:gd name="T1" fmla="*/ 0 h 17"/>
              <a:gd name="T2" fmla="*/ 8 w 18"/>
              <a:gd name="T3" fmla="*/ 0 h 17"/>
              <a:gd name="T4" fmla="*/ 0 w 18"/>
              <a:gd name="T5" fmla="*/ 9 h 17"/>
              <a:gd name="T6" fmla="*/ 9 w 18"/>
              <a:gd name="T7" fmla="*/ 17 h 17"/>
              <a:gd name="T8" fmla="*/ 17 w 18"/>
              <a:gd name="T9" fmla="*/ 8 h 17"/>
              <a:gd name="T10" fmla="*/ 9 w 18"/>
              <a:gd name="T11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" h="17">
                <a:moveTo>
                  <a:pt x="9" y="0"/>
                </a:moveTo>
                <a:cubicBezTo>
                  <a:pt x="9" y="0"/>
                  <a:pt x="9" y="0"/>
                  <a:pt x="8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3"/>
                  <a:pt x="4" y="17"/>
                  <a:pt x="9" y="17"/>
                </a:cubicBezTo>
                <a:cubicBezTo>
                  <a:pt x="14" y="17"/>
                  <a:pt x="18" y="13"/>
                  <a:pt x="17" y="8"/>
                </a:cubicBezTo>
                <a:cubicBezTo>
                  <a:pt x="17" y="3"/>
                  <a:pt x="13" y="0"/>
                  <a:pt x="9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10" name="Freeform 134"/>
          <p:cNvSpPr>
            <a:spLocks/>
          </p:cNvSpPr>
          <p:nvPr/>
        </p:nvSpPr>
        <p:spPr bwMode="auto">
          <a:xfrm>
            <a:off x="6810697" y="973257"/>
            <a:ext cx="115293" cy="115293"/>
          </a:xfrm>
          <a:custGeom>
            <a:avLst/>
            <a:gdLst>
              <a:gd name="T0" fmla="*/ 8 w 17"/>
              <a:gd name="T1" fmla="*/ 0 h 17"/>
              <a:gd name="T2" fmla="*/ 7 w 17"/>
              <a:gd name="T3" fmla="*/ 0 h 17"/>
              <a:gd name="T4" fmla="*/ 0 w 17"/>
              <a:gd name="T5" fmla="*/ 9 h 17"/>
              <a:gd name="T6" fmla="*/ 8 w 17"/>
              <a:gd name="T7" fmla="*/ 17 h 17"/>
              <a:gd name="T8" fmla="*/ 8 w 17"/>
              <a:gd name="T9" fmla="*/ 17 h 17"/>
              <a:gd name="T10" fmla="*/ 17 w 17"/>
              <a:gd name="T11" fmla="*/ 9 h 17"/>
              <a:gd name="T12" fmla="*/ 8 w 17"/>
              <a:gd name="T13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" h="17">
                <a:moveTo>
                  <a:pt x="8" y="0"/>
                </a:moveTo>
                <a:cubicBezTo>
                  <a:pt x="8" y="0"/>
                  <a:pt x="8" y="0"/>
                  <a:pt x="7" y="0"/>
                </a:cubicBezTo>
                <a:cubicBezTo>
                  <a:pt x="3" y="1"/>
                  <a:pt x="0" y="4"/>
                  <a:pt x="0" y="9"/>
                </a:cubicBezTo>
                <a:cubicBezTo>
                  <a:pt x="0" y="14"/>
                  <a:pt x="4" y="17"/>
                  <a:pt x="8" y="17"/>
                </a:cubicBezTo>
                <a:cubicBezTo>
                  <a:pt x="8" y="17"/>
                  <a:pt x="8" y="17"/>
                  <a:pt x="8" y="17"/>
                </a:cubicBezTo>
                <a:cubicBezTo>
                  <a:pt x="13" y="17"/>
                  <a:pt x="17" y="13"/>
                  <a:pt x="17" y="9"/>
                </a:cubicBezTo>
                <a:cubicBezTo>
                  <a:pt x="16" y="4"/>
                  <a:pt x="12" y="0"/>
                  <a:pt x="8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11" name="Freeform 135"/>
          <p:cNvSpPr>
            <a:spLocks/>
          </p:cNvSpPr>
          <p:nvPr/>
        </p:nvSpPr>
        <p:spPr bwMode="auto">
          <a:xfrm>
            <a:off x="6237114" y="4391697"/>
            <a:ext cx="118175" cy="115293"/>
          </a:xfrm>
          <a:custGeom>
            <a:avLst/>
            <a:gdLst>
              <a:gd name="T0" fmla="*/ 9 w 17"/>
              <a:gd name="T1" fmla="*/ 0 h 17"/>
              <a:gd name="T2" fmla="*/ 8 w 17"/>
              <a:gd name="T3" fmla="*/ 0 h 17"/>
              <a:gd name="T4" fmla="*/ 0 w 17"/>
              <a:gd name="T5" fmla="*/ 9 h 17"/>
              <a:gd name="T6" fmla="*/ 9 w 17"/>
              <a:gd name="T7" fmla="*/ 17 h 17"/>
              <a:gd name="T8" fmla="*/ 9 w 17"/>
              <a:gd name="T9" fmla="*/ 17 h 17"/>
              <a:gd name="T10" fmla="*/ 17 w 17"/>
              <a:gd name="T11" fmla="*/ 8 h 17"/>
              <a:gd name="T12" fmla="*/ 9 w 17"/>
              <a:gd name="T13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" h="17">
                <a:moveTo>
                  <a:pt x="9" y="0"/>
                </a:moveTo>
                <a:cubicBezTo>
                  <a:pt x="9" y="0"/>
                  <a:pt x="8" y="0"/>
                  <a:pt x="8" y="0"/>
                </a:cubicBezTo>
                <a:cubicBezTo>
                  <a:pt x="4" y="1"/>
                  <a:pt x="0" y="5"/>
                  <a:pt x="0" y="9"/>
                </a:cubicBezTo>
                <a:cubicBezTo>
                  <a:pt x="1" y="13"/>
                  <a:pt x="4" y="17"/>
                  <a:pt x="9" y="17"/>
                </a:cubicBezTo>
                <a:cubicBezTo>
                  <a:pt x="9" y="17"/>
                  <a:pt x="9" y="17"/>
                  <a:pt x="9" y="17"/>
                </a:cubicBezTo>
                <a:cubicBezTo>
                  <a:pt x="13" y="17"/>
                  <a:pt x="17" y="13"/>
                  <a:pt x="17" y="8"/>
                </a:cubicBezTo>
                <a:cubicBezTo>
                  <a:pt x="17" y="4"/>
                  <a:pt x="13" y="0"/>
                  <a:pt x="9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12" name="Freeform 136"/>
          <p:cNvSpPr>
            <a:spLocks/>
          </p:cNvSpPr>
          <p:nvPr/>
        </p:nvSpPr>
        <p:spPr bwMode="auto">
          <a:xfrm>
            <a:off x="6237114" y="2685359"/>
            <a:ext cx="118175" cy="115293"/>
          </a:xfrm>
          <a:custGeom>
            <a:avLst/>
            <a:gdLst>
              <a:gd name="T0" fmla="*/ 9 w 17"/>
              <a:gd name="T1" fmla="*/ 0 h 17"/>
              <a:gd name="T2" fmla="*/ 0 w 17"/>
              <a:gd name="T3" fmla="*/ 8 h 17"/>
              <a:gd name="T4" fmla="*/ 9 w 17"/>
              <a:gd name="T5" fmla="*/ 17 h 17"/>
              <a:gd name="T6" fmla="*/ 9 w 17"/>
              <a:gd name="T7" fmla="*/ 17 h 17"/>
              <a:gd name="T8" fmla="*/ 17 w 17"/>
              <a:gd name="T9" fmla="*/ 8 h 17"/>
              <a:gd name="T10" fmla="*/ 9 w 17"/>
              <a:gd name="T11" fmla="*/ 0 h 17"/>
              <a:gd name="T12" fmla="*/ 9 w 17"/>
              <a:gd name="T13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" h="17">
                <a:moveTo>
                  <a:pt x="9" y="0"/>
                </a:moveTo>
                <a:cubicBezTo>
                  <a:pt x="4" y="0"/>
                  <a:pt x="0" y="4"/>
                  <a:pt x="0" y="8"/>
                </a:cubicBezTo>
                <a:cubicBezTo>
                  <a:pt x="0" y="13"/>
                  <a:pt x="4" y="17"/>
                  <a:pt x="9" y="17"/>
                </a:cubicBezTo>
                <a:cubicBezTo>
                  <a:pt x="9" y="17"/>
                  <a:pt x="9" y="17"/>
                  <a:pt x="9" y="17"/>
                </a:cubicBezTo>
                <a:cubicBezTo>
                  <a:pt x="13" y="17"/>
                  <a:pt x="17" y="13"/>
                  <a:pt x="17" y="8"/>
                </a:cubicBezTo>
                <a:cubicBezTo>
                  <a:pt x="17" y="4"/>
                  <a:pt x="13" y="0"/>
                  <a:pt x="9" y="0"/>
                </a:cubicBezTo>
                <a:cubicBezTo>
                  <a:pt x="9" y="0"/>
                  <a:pt x="9" y="0"/>
                  <a:pt x="9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13" name="Freeform 137"/>
          <p:cNvSpPr>
            <a:spLocks/>
          </p:cNvSpPr>
          <p:nvPr/>
        </p:nvSpPr>
        <p:spPr bwMode="auto">
          <a:xfrm>
            <a:off x="6810697" y="6103798"/>
            <a:ext cx="109528" cy="115293"/>
          </a:xfrm>
          <a:custGeom>
            <a:avLst/>
            <a:gdLst>
              <a:gd name="T0" fmla="*/ 8 w 16"/>
              <a:gd name="T1" fmla="*/ 0 h 17"/>
              <a:gd name="T2" fmla="*/ 0 w 16"/>
              <a:gd name="T3" fmla="*/ 9 h 17"/>
              <a:gd name="T4" fmla="*/ 8 w 16"/>
              <a:gd name="T5" fmla="*/ 17 h 17"/>
              <a:gd name="T6" fmla="*/ 8 w 16"/>
              <a:gd name="T7" fmla="*/ 17 h 17"/>
              <a:gd name="T8" fmla="*/ 16 w 16"/>
              <a:gd name="T9" fmla="*/ 8 h 17"/>
              <a:gd name="T10" fmla="*/ 8 w 16"/>
              <a:gd name="T11" fmla="*/ 0 h 17"/>
              <a:gd name="T12" fmla="*/ 8 w 16"/>
              <a:gd name="T13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17">
                <a:moveTo>
                  <a:pt x="8" y="0"/>
                </a:moveTo>
                <a:cubicBezTo>
                  <a:pt x="4" y="0"/>
                  <a:pt x="0" y="4"/>
                  <a:pt x="0" y="9"/>
                </a:cubicBezTo>
                <a:cubicBezTo>
                  <a:pt x="0" y="13"/>
                  <a:pt x="4" y="16"/>
                  <a:pt x="8" y="17"/>
                </a:cubicBezTo>
                <a:cubicBezTo>
                  <a:pt x="8" y="17"/>
                  <a:pt x="8" y="17"/>
                  <a:pt x="8" y="17"/>
                </a:cubicBezTo>
                <a:cubicBezTo>
                  <a:pt x="12" y="17"/>
                  <a:pt x="16" y="13"/>
                  <a:pt x="16" y="8"/>
                </a:cubicBezTo>
                <a:cubicBezTo>
                  <a:pt x="16" y="4"/>
                  <a:pt x="12" y="0"/>
                  <a:pt x="8" y="0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14" name="Freeform 138"/>
          <p:cNvSpPr>
            <a:spLocks/>
          </p:cNvSpPr>
          <p:nvPr/>
        </p:nvSpPr>
        <p:spPr bwMode="auto">
          <a:xfrm>
            <a:off x="6251526" y="2126188"/>
            <a:ext cx="95117" cy="95117"/>
          </a:xfrm>
          <a:custGeom>
            <a:avLst/>
            <a:gdLst>
              <a:gd name="T0" fmla="*/ 7 w 14"/>
              <a:gd name="T1" fmla="*/ 0 h 14"/>
              <a:gd name="T2" fmla="*/ 7 w 14"/>
              <a:gd name="T3" fmla="*/ 0 h 14"/>
              <a:gd name="T4" fmla="*/ 0 w 14"/>
              <a:gd name="T5" fmla="*/ 7 h 14"/>
              <a:gd name="T6" fmla="*/ 7 w 14"/>
              <a:gd name="T7" fmla="*/ 14 h 14"/>
              <a:gd name="T8" fmla="*/ 7 w 14"/>
              <a:gd name="T9" fmla="*/ 14 h 14"/>
              <a:gd name="T10" fmla="*/ 14 w 14"/>
              <a:gd name="T11" fmla="*/ 7 h 14"/>
              <a:gd name="T12" fmla="*/ 7 w 14"/>
              <a:gd name="T1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14">
                <a:moveTo>
                  <a:pt x="7" y="0"/>
                </a:move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1"/>
                  <a:pt x="3" y="14"/>
                  <a:pt x="7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11" y="14"/>
                  <a:pt x="14" y="11"/>
                  <a:pt x="14" y="7"/>
                </a:cubicBezTo>
                <a:cubicBezTo>
                  <a:pt x="14" y="3"/>
                  <a:pt x="11" y="0"/>
                  <a:pt x="7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15" name="Freeform 139"/>
          <p:cNvSpPr>
            <a:spLocks/>
          </p:cNvSpPr>
          <p:nvPr/>
        </p:nvSpPr>
        <p:spPr bwMode="auto">
          <a:xfrm>
            <a:off x="6245761" y="4971044"/>
            <a:ext cx="100881" cy="95117"/>
          </a:xfrm>
          <a:custGeom>
            <a:avLst/>
            <a:gdLst>
              <a:gd name="T0" fmla="*/ 8 w 15"/>
              <a:gd name="T1" fmla="*/ 0 h 14"/>
              <a:gd name="T2" fmla="*/ 1 w 15"/>
              <a:gd name="T3" fmla="*/ 7 h 14"/>
              <a:gd name="T4" fmla="*/ 8 w 15"/>
              <a:gd name="T5" fmla="*/ 14 h 14"/>
              <a:gd name="T6" fmla="*/ 8 w 15"/>
              <a:gd name="T7" fmla="*/ 14 h 14"/>
              <a:gd name="T8" fmla="*/ 15 w 15"/>
              <a:gd name="T9" fmla="*/ 7 h 14"/>
              <a:gd name="T10" fmla="*/ 8 w 15"/>
              <a:gd name="T11" fmla="*/ 0 h 14"/>
              <a:gd name="T12" fmla="*/ 8 w 15"/>
              <a:gd name="T1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" h="14">
                <a:moveTo>
                  <a:pt x="8" y="0"/>
                </a:moveTo>
                <a:cubicBezTo>
                  <a:pt x="4" y="0"/>
                  <a:pt x="0" y="3"/>
                  <a:pt x="1" y="7"/>
                </a:cubicBezTo>
                <a:cubicBezTo>
                  <a:pt x="1" y="11"/>
                  <a:pt x="4" y="14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12" y="14"/>
                  <a:pt x="15" y="11"/>
                  <a:pt x="15" y="7"/>
                </a:cubicBezTo>
                <a:cubicBezTo>
                  <a:pt x="15" y="3"/>
                  <a:pt x="12" y="0"/>
                  <a:pt x="8" y="0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16" name="Freeform 140"/>
          <p:cNvSpPr>
            <a:spLocks/>
          </p:cNvSpPr>
          <p:nvPr/>
        </p:nvSpPr>
        <p:spPr bwMode="auto">
          <a:xfrm>
            <a:off x="6260173" y="1567017"/>
            <a:ext cx="80705" cy="74940"/>
          </a:xfrm>
          <a:custGeom>
            <a:avLst/>
            <a:gdLst>
              <a:gd name="T0" fmla="*/ 6 w 12"/>
              <a:gd name="T1" fmla="*/ 0 h 11"/>
              <a:gd name="T2" fmla="*/ 5 w 12"/>
              <a:gd name="T3" fmla="*/ 0 h 11"/>
              <a:gd name="T4" fmla="*/ 0 w 12"/>
              <a:gd name="T5" fmla="*/ 6 h 11"/>
              <a:gd name="T6" fmla="*/ 6 w 12"/>
              <a:gd name="T7" fmla="*/ 11 h 11"/>
              <a:gd name="T8" fmla="*/ 6 w 12"/>
              <a:gd name="T9" fmla="*/ 11 h 11"/>
              <a:gd name="T10" fmla="*/ 11 w 12"/>
              <a:gd name="T11" fmla="*/ 5 h 11"/>
              <a:gd name="T12" fmla="*/ 6 w 12"/>
              <a:gd name="T1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1">
                <a:moveTo>
                  <a:pt x="6" y="0"/>
                </a:moveTo>
                <a:cubicBezTo>
                  <a:pt x="6" y="0"/>
                  <a:pt x="6" y="0"/>
                  <a:pt x="5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9"/>
                  <a:pt x="3" y="11"/>
                  <a:pt x="6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9" y="11"/>
                  <a:pt x="12" y="9"/>
                  <a:pt x="11" y="5"/>
                </a:cubicBezTo>
                <a:cubicBezTo>
                  <a:pt x="11" y="2"/>
                  <a:pt x="9" y="0"/>
                  <a:pt x="6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17" name="Freeform 141"/>
          <p:cNvSpPr>
            <a:spLocks/>
          </p:cNvSpPr>
          <p:nvPr/>
        </p:nvSpPr>
        <p:spPr bwMode="auto">
          <a:xfrm>
            <a:off x="6825109" y="425615"/>
            <a:ext cx="80705" cy="74940"/>
          </a:xfrm>
          <a:custGeom>
            <a:avLst/>
            <a:gdLst>
              <a:gd name="T0" fmla="*/ 6 w 12"/>
              <a:gd name="T1" fmla="*/ 0 h 11"/>
              <a:gd name="T2" fmla="*/ 0 w 12"/>
              <a:gd name="T3" fmla="*/ 5 h 11"/>
              <a:gd name="T4" fmla="*/ 6 w 12"/>
              <a:gd name="T5" fmla="*/ 11 h 11"/>
              <a:gd name="T6" fmla="*/ 6 w 12"/>
              <a:gd name="T7" fmla="*/ 11 h 11"/>
              <a:gd name="T8" fmla="*/ 12 w 12"/>
              <a:gd name="T9" fmla="*/ 6 h 11"/>
              <a:gd name="T10" fmla="*/ 6 w 12"/>
              <a:gd name="T11" fmla="*/ 0 h 11"/>
              <a:gd name="T12" fmla="*/ 6 w 12"/>
              <a:gd name="T1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1">
                <a:moveTo>
                  <a:pt x="6" y="0"/>
                </a:moveTo>
                <a:cubicBezTo>
                  <a:pt x="3" y="0"/>
                  <a:pt x="0" y="2"/>
                  <a:pt x="0" y="5"/>
                </a:cubicBezTo>
                <a:cubicBezTo>
                  <a:pt x="0" y="8"/>
                  <a:pt x="3" y="11"/>
                  <a:pt x="6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9" y="11"/>
                  <a:pt x="12" y="9"/>
                  <a:pt x="12" y="6"/>
                </a:cubicBezTo>
                <a:cubicBezTo>
                  <a:pt x="12" y="3"/>
                  <a:pt x="9" y="0"/>
                  <a:pt x="6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18" name="Freeform 142"/>
          <p:cNvSpPr>
            <a:spLocks/>
          </p:cNvSpPr>
          <p:nvPr/>
        </p:nvSpPr>
        <p:spPr bwMode="auto">
          <a:xfrm>
            <a:off x="6830873" y="6697558"/>
            <a:ext cx="69176" cy="69176"/>
          </a:xfrm>
          <a:custGeom>
            <a:avLst/>
            <a:gdLst>
              <a:gd name="T0" fmla="*/ 5 w 10"/>
              <a:gd name="T1" fmla="*/ 0 h 10"/>
              <a:gd name="T2" fmla="*/ 0 w 10"/>
              <a:gd name="T3" fmla="*/ 4 h 10"/>
              <a:gd name="T4" fmla="*/ 5 w 10"/>
              <a:gd name="T5" fmla="*/ 10 h 10"/>
              <a:gd name="T6" fmla="*/ 5 w 10"/>
              <a:gd name="T7" fmla="*/ 10 h 10"/>
              <a:gd name="T8" fmla="*/ 10 w 10"/>
              <a:gd name="T9" fmla="*/ 5 h 10"/>
              <a:gd name="T10" fmla="*/ 5 w 10"/>
              <a:gd name="T11" fmla="*/ 0 h 10"/>
              <a:gd name="T12" fmla="*/ 5 w 10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10">
                <a:moveTo>
                  <a:pt x="5" y="0"/>
                </a:moveTo>
                <a:cubicBezTo>
                  <a:pt x="3" y="0"/>
                  <a:pt x="0" y="2"/>
                  <a:pt x="0" y="4"/>
                </a:cubicBezTo>
                <a:cubicBezTo>
                  <a:pt x="0" y="7"/>
                  <a:pt x="2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8" y="10"/>
                  <a:pt x="10" y="8"/>
                  <a:pt x="10" y="5"/>
                </a:cubicBezTo>
                <a:cubicBezTo>
                  <a:pt x="10" y="2"/>
                  <a:pt x="8" y="0"/>
                  <a:pt x="5" y="0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19" name="Freeform 143"/>
          <p:cNvSpPr>
            <a:spLocks/>
          </p:cNvSpPr>
          <p:nvPr/>
        </p:nvSpPr>
        <p:spPr bwMode="auto">
          <a:xfrm>
            <a:off x="6265937" y="5559039"/>
            <a:ext cx="69176" cy="66294"/>
          </a:xfrm>
          <a:custGeom>
            <a:avLst/>
            <a:gdLst>
              <a:gd name="T0" fmla="*/ 5 w 10"/>
              <a:gd name="T1" fmla="*/ 0 h 10"/>
              <a:gd name="T2" fmla="*/ 5 w 10"/>
              <a:gd name="T3" fmla="*/ 0 h 10"/>
              <a:gd name="T4" fmla="*/ 0 w 10"/>
              <a:gd name="T5" fmla="*/ 5 h 10"/>
              <a:gd name="T6" fmla="*/ 5 w 10"/>
              <a:gd name="T7" fmla="*/ 10 h 10"/>
              <a:gd name="T8" fmla="*/ 5 w 10"/>
              <a:gd name="T9" fmla="*/ 10 h 10"/>
              <a:gd name="T10" fmla="*/ 10 w 10"/>
              <a:gd name="T11" fmla="*/ 5 h 10"/>
              <a:gd name="T12" fmla="*/ 5 w 10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10"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3"/>
                  <a:pt x="0" y="5"/>
                </a:cubicBezTo>
                <a:cubicBezTo>
                  <a:pt x="0" y="8"/>
                  <a:pt x="2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7" y="10"/>
                  <a:pt x="10" y="7"/>
                  <a:pt x="10" y="5"/>
                </a:cubicBezTo>
                <a:cubicBezTo>
                  <a:pt x="10" y="2"/>
                  <a:pt x="7" y="0"/>
                  <a:pt x="5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20" name="Freeform 144"/>
          <p:cNvSpPr>
            <a:spLocks/>
          </p:cNvSpPr>
          <p:nvPr/>
        </p:nvSpPr>
        <p:spPr bwMode="auto">
          <a:xfrm>
            <a:off x="11797121" y="3354059"/>
            <a:ext cx="20176" cy="60529"/>
          </a:xfrm>
          <a:custGeom>
            <a:avLst/>
            <a:gdLst>
              <a:gd name="T0" fmla="*/ 0 w 3"/>
              <a:gd name="T1" fmla="*/ 0 h 9"/>
              <a:gd name="T2" fmla="*/ 2 w 3"/>
              <a:gd name="T3" fmla="*/ 9 h 9"/>
              <a:gd name="T4" fmla="*/ 3 w 3"/>
              <a:gd name="T5" fmla="*/ 7 h 9"/>
              <a:gd name="T6" fmla="*/ 0 w 3"/>
              <a:gd name="T7" fmla="*/ 0 h 9"/>
              <a:gd name="T8" fmla="*/ 0 w 3"/>
              <a:gd name="T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9">
                <a:moveTo>
                  <a:pt x="0" y="0"/>
                </a:moveTo>
                <a:cubicBezTo>
                  <a:pt x="0" y="3"/>
                  <a:pt x="1" y="6"/>
                  <a:pt x="2" y="9"/>
                </a:cubicBezTo>
                <a:cubicBezTo>
                  <a:pt x="2" y="8"/>
                  <a:pt x="2" y="8"/>
                  <a:pt x="3" y="7"/>
                </a:cubicBezTo>
                <a:cubicBezTo>
                  <a:pt x="2" y="5"/>
                  <a:pt x="1" y="3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21" name="Freeform 145"/>
          <p:cNvSpPr>
            <a:spLocks noEditPoints="1"/>
          </p:cNvSpPr>
          <p:nvPr/>
        </p:nvSpPr>
        <p:spPr bwMode="auto">
          <a:xfrm>
            <a:off x="11797121" y="3155178"/>
            <a:ext cx="360291" cy="268056"/>
          </a:xfrm>
          <a:custGeom>
            <a:avLst/>
            <a:gdLst>
              <a:gd name="T0" fmla="*/ 0 w 53"/>
              <a:gd name="T1" fmla="*/ 29 h 39"/>
              <a:gd name="T2" fmla="*/ 3 w 53"/>
              <a:gd name="T3" fmla="*/ 36 h 39"/>
              <a:gd name="T4" fmla="*/ 4 w 53"/>
              <a:gd name="T5" fmla="*/ 31 h 39"/>
              <a:gd name="T6" fmla="*/ 0 w 53"/>
              <a:gd name="T7" fmla="*/ 29 h 39"/>
              <a:gd name="T8" fmla="*/ 26 w 53"/>
              <a:gd name="T9" fmla="*/ 0 h 39"/>
              <a:gd name="T10" fmla="*/ 25 w 53"/>
              <a:gd name="T11" fmla="*/ 0 h 39"/>
              <a:gd name="T12" fmla="*/ 27 w 53"/>
              <a:gd name="T13" fmla="*/ 3 h 39"/>
              <a:gd name="T14" fmla="*/ 33 w 53"/>
              <a:gd name="T15" fmla="*/ 4 h 39"/>
              <a:gd name="T16" fmla="*/ 43 w 53"/>
              <a:gd name="T17" fmla="*/ 25 h 39"/>
              <a:gd name="T18" fmla="*/ 49 w 53"/>
              <a:gd name="T19" fmla="*/ 39 h 39"/>
              <a:gd name="T20" fmla="*/ 51 w 53"/>
              <a:gd name="T21" fmla="*/ 37 h 39"/>
              <a:gd name="T22" fmla="*/ 53 w 53"/>
              <a:gd name="T23" fmla="*/ 27 h 39"/>
              <a:gd name="T24" fmla="*/ 46 w 53"/>
              <a:gd name="T25" fmla="*/ 13 h 39"/>
              <a:gd name="T26" fmla="*/ 47 w 53"/>
              <a:gd name="T27" fmla="*/ 10 h 39"/>
              <a:gd name="T28" fmla="*/ 36 w 53"/>
              <a:gd name="T29" fmla="*/ 2 h 39"/>
              <a:gd name="T30" fmla="*/ 26 w 53"/>
              <a:gd name="T31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3" h="39">
                <a:moveTo>
                  <a:pt x="0" y="29"/>
                </a:moveTo>
                <a:cubicBezTo>
                  <a:pt x="1" y="32"/>
                  <a:pt x="2" y="34"/>
                  <a:pt x="3" y="36"/>
                </a:cubicBezTo>
                <a:cubicBezTo>
                  <a:pt x="3" y="34"/>
                  <a:pt x="4" y="33"/>
                  <a:pt x="4" y="31"/>
                </a:cubicBezTo>
                <a:cubicBezTo>
                  <a:pt x="3" y="31"/>
                  <a:pt x="1" y="30"/>
                  <a:pt x="0" y="29"/>
                </a:cubicBezTo>
                <a:moveTo>
                  <a:pt x="26" y="0"/>
                </a:moveTo>
                <a:cubicBezTo>
                  <a:pt x="25" y="0"/>
                  <a:pt x="25" y="0"/>
                  <a:pt x="25" y="0"/>
                </a:cubicBezTo>
                <a:cubicBezTo>
                  <a:pt x="25" y="1"/>
                  <a:pt x="26" y="2"/>
                  <a:pt x="27" y="3"/>
                </a:cubicBezTo>
                <a:cubicBezTo>
                  <a:pt x="29" y="3"/>
                  <a:pt x="31" y="3"/>
                  <a:pt x="33" y="4"/>
                </a:cubicBezTo>
                <a:cubicBezTo>
                  <a:pt x="41" y="8"/>
                  <a:pt x="46" y="17"/>
                  <a:pt x="43" y="25"/>
                </a:cubicBezTo>
                <a:cubicBezTo>
                  <a:pt x="47" y="29"/>
                  <a:pt x="49" y="34"/>
                  <a:pt x="49" y="39"/>
                </a:cubicBezTo>
                <a:cubicBezTo>
                  <a:pt x="50" y="38"/>
                  <a:pt x="50" y="38"/>
                  <a:pt x="51" y="37"/>
                </a:cubicBezTo>
                <a:cubicBezTo>
                  <a:pt x="52" y="34"/>
                  <a:pt x="53" y="30"/>
                  <a:pt x="53" y="27"/>
                </a:cubicBezTo>
                <a:cubicBezTo>
                  <a:pt x="49" y="23"/>
                  <a:pt x="46" y="18"/>
                  <a:pt x="46" y="13"/>
                </a:cubicBezTo>
                <a:cubicBezTo>
                  <a:pt x="46" y="12"/>
                  <a:pt x="46" y="11"/>
                  <a:pt x="47" y="10"/>
                </a:cubicBezTo>
                <a:cubicBezTo>
                  <a:pt x="44" y="7"/>
                  <a:pt x="40" y="4"/>
                  <a:pt x="36" y="2"/>
                </a:cubicBezTo>
                <a:cubicBezTo>
                  <a:pt x="33" y="1"/>
                  <a:pt x="29" y="0"/>
                  <a:pt x="26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22" name="Freeform 146"/>
          <p:cNvSpPr>
            <a:spLocks noEditPoints="1"/>
          </p:cNvSpPr>
          <p:nvPr/>
        </p:nvSpPr>
        <p:spPr bwMode="auto">
          <a:xfrm>
            <a:off x="11442595" y="2970710"/>
            <a:ext cx="175822" cy="302644"/>
          </a:xfrm>
          <a:custGeom>
            <a:avLst/>
            <a:gdLst>
              <a:gd name="T0" fmla="*/ 26 w 26"/>
              <a:gd name="T1" fmla="*/ 44 h 44"/>
              <a:gd name="T2" fmla="*/ 26 w 26"/>
              <a:gd name="T3" fmla="*/ 44 h 44"/>
              <a:gd name="T4" fmla="*/ 26 w 26"/>
              <a:gd name="T5" fmla="*/ 44 h 44"/>
              <a:gd name="T6" fmla="*/ 26 w 26"/>
              <a:gd name="T7" fmla="*/ 44 h 44"/>
              <a:gd name="T8" fmla="*/ 26 w 26"/>
              <a:gd name="T9" fmla="*/ 44 h 44"/>
              <a:gd name="T10" fmla="*/ 18 w 26"/>
              <a:gd name="T11" fmla="*/ 0 h 44"/>
              <a:gd name="T12" fmla="*/ 7 w 26"/>
              <a:gd name="T13" fmla="*/ 4 h 44"/>
              <a:gd name="T14" fmla="*/ 7 w 26"/>
              <a:gd name="T15" fmla="*/ 4 h 44"/>
              <a:gd name="T16" fmla="*/ 2 w 26"/>
              <a:gd name="T17" fmla="*/ 3 h 44"/>
              <a:gd name="T18" fmla="*/ 2 w 26"/>
              <a:gd name="T19" fmla="*/ 16 h 44"/>
              <a:gd name="T20" fmla="*/ 0 w 26"/>
              <a:gd name="T21" fmla="*/ 20 h 44"/>
              <a:gd name="T22" fmla="*/ 4 w 26"/>
              <a:gd name="T23" fmla="*/ 21 h 44"/>
              <a:gd name="T24" fmla="*/ 6 w 26"/>
              <a:gd name="T25" fmla="*/ 21 h 44"/>
              <a:gd name="T26" fmla="*/ 12 w 26"/>
              <a:gd name="T27" fmla="*/ 4 h 44"/>
              <a:gd name="T28" fmla="*/ 18 w 26"/>
              <a:gd name="T29" fmla="*/ 0 h 44"/>
              <a:gd name="T30" fmla="*/ 18 w 26"/>
              <a:gd name="T31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6" h="44">
                <a:moveTo>
                  <a:pt x="26" y="44"/>
                </a:moveTo>
                <a:cubicBezTo>
                  <a:pt x="26" y="44"/>
                  <a:pt x="26" y="44"/>
                  <a:pt x="26" y="44"/>
                </a:cubicBezTo>
                <a:cubicBezTo>
                  <a:pt x="26" y="44"/>
                  <a:pt x="26" y="44"/>
                  <a:pt x="26" y="44"/>
                </a:cubicBezTo>
                <a:cubicBezTo>
                  <a:pt x="26" y="44"/>
                  <a:pt x="26" y="44"/>
                  <a:pt x="26" y="44"/>
                </a:cubicBezTo>
                <a:cubicBezTo>
                  <a:pt x="26" y="44"/>
                  <a:pt x="26" y="44"/>
                  <a:pt x="26" y="44"/>
                </a:cubicBezTo>
                <a:moveTo>
                  <a:pt x="18" y="0"/>
                </a:moveTo>
                <a:cubicBezTo>
                  <a:pt x="15" y="2"/>
                  <a:pt x="11" y="4"/>
                  <a:pt x="7" y="4"/>
                </a:cubicBezTo>
                <a:cubicBezTo>
                  <a:pt x="7" y="4"/>
                  <a:pt x="7" y="4"/>
                  <a:pt x="7" y="4"/>
                </a:cubicBezTo>
                <a:cubicBezTo>
                  <a:pt x="5" y="4"/>
                  <a:pt x="4" y="3"/>
                  <a:pt x="2" y="3"/>
                </a:cubicBezTo>
                <a:cubicBezTo>
                  <a:pt x="4" y="7"/>
                  <a:pt x="4" y="12"/>
                  <a:pt x="2" y="16"/>
                </a:cubicBezTo>
                <a:cubicBezTo>
                  <a:pt x="2" y="18"/>
                  <a:pt x="1" y="19"/>
                  <a:pt x="0" y="20"/>
                </a:cubicBezTo>
                <a:cubicBezTo>
                  <a:pt x="1" y="21"/>
                  <a:pt x="2" y="21"/>
                  <a:pt x="4" y="21"/>
                </a:cubicBezTo>
                <a:cubicBezTo>
                  <a:pt x="4" y="21"/>
                  <a:pt x="5" y="21"/>
                  <a:pt x="6" y="21"/>
                </a:cubicBezTo>
                <a:cubicBezTo>
                  <a:pt x="6" y="15"/>
                  <a:pt x="8" y="9"/>
                  <a:pt x="12" y="4"/>
                </a:cubicBezTo>
                <a:cubicBezTo>
                  <a:pt x="14" y="3"/>
                  <a:pt x="16" y="1"/>
                  <a:pt x="18" y="0"/>
                </a:cubicBezTo>
                <a:cubicBezTo>
                  <a:pt x="18" y="0"/>
                  <a:pt x="18" y="0"/>
                  <a:pt x="18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23" name="Freeform 147"/>
          <p:cNvSpPr>
            <a:spLocks noEditPoints="1"/>
          </p:cNvSpPr>
          <p:nvPr/>
        </p:nvSpPr>
        <p:spPr bwMode="auto">
          <a:xfrm>
            <a:off x="11318655" y="3109061"/>
            <a:ext cx="299762" cy="170057"/>
          </a:xfrm>
          <a:custGeom>
            <a:avLst/>
            <a:gdLst>
              <a:gd name="T0" fmla="*/ 44 w 44"/>
              <a:gd name="T1" fmla="*/ 24 h 25"/>
              <a:gd name="T2" fmla="*/ 43 w 44"/>
              <a:gd name="T3" fmla="*/ 25 h 25"/>
              <a:gd name="T4" fmla="*/ 44 w 44"/>
              <a:gd name="T5" fmla="*/ 24 h 25"/>
              <a:gd name="T6" fmla="*/ 44 w 44"/>
              <a:gd name="T7" fmla="*/ 24 h 25"/>
              <a:gd name="T8" fmla="*/ 44 w 44"/>
              <a:gd name="T9" fmla="*/ 24 h 25"/>
              <a:gd name="T10" fmla="*/ 18 w 44"/>
              <a:gd name="T11" fmla="*/ 0 h 25"/>
              <a:gd name="T12" fmla="*/ 5 w 44"/>
              <a:gd name="T13" fmla="*/ 6 h 25"/>
              <a:gd name="T14" fmla="*/ 0 w 44"/>
              <a:gd name="T15" fmla="*/ 5 h 25"/>
              <a:gd name="T16" fmla="*/ 1 w 44"/>
              <a:gd name="T17" fmla="*/ 13 h 25"/>
              <a:gd name="T18" fmla="*/ 8 w 44"/>
              <a:gd name="T19" fmla="*/ 11 h 25"/>
              <a:gd name="T20" fmla="*/ 22 w 44"/>
              <a:gd name="T21" fmla="*/ 1 h 25"/>
              <a:gd name="T22" fmla="*/ 18 w 44"/>
              <a:gd name="T23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4" h="25">
                <a:moveTo>
                  <a:pt x="44" y="24"/>
                </a:moveTo>
                <a:cubicBezTo>
                  <a:pt x="44" y="24"/>
                  <a:pt x="44" y="25"/>
                  <a:pt x="43" y="25"/>
                </a:cubicBezTo>
                <a:cubicBezTo>
                  <a:pt x="44" y="25"/>
                  <a:pt x="44" y="25"/>
                  <a:pt x="44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4" y="24"/>
                  <a:pt x="44" y="24"/>
                  <a:pt x="44" y="24"/>
                </a:cubicBezTo>
                <a:moveTo>
                  <a:pt x="18" y="0"/>
                </a:moveTo>
                <a:cubicBezTo>
                  <a:pt x="14" y="4"/>
                  <a:pt x="10" y="6"/>
                  <a:pt x="5" y="6"/>
                </a:cubicBezTo>
                <a:cubicBezTo>
                  <a:pt x="3" y="6"/>
                  <a:pt x="1" y="6"/>
                  <a:pt x="0" y="5"/>
                </a:cubicBezTo>
                <a:cubicBezTo>
                  <a:pt x="0" y="8"/>
                  <a:pt x="0" y="10"/>
                  <a:pt x="1" y="13"/>
                </a:cubicBezTo>
                <a:cubicBezTo>
                  <a:pt x="3" y="12"/>
                  <a:pt x="6" y="11"/>
                  <a:pt x="8" y="11"/>
                </a:cubicBezTo>
                <a:cubicBezTo>
                  <a:pt x="11" y="6"/>
                  <a:pt x="16" y="2"/>
                  <a:pt x="22" y="1"/>
                </a:cubicBezTo>
                <a:cubicBezTo>
                  <a:pt x="20" y="1"/>
                  <a:pt x="19" y="1"/>
                  <a:pt x="18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24" name="Freeform 148"/>
          <p:cNvSpPr>
            <a:spLocks/>
          </p:cNvSpPr>
          <p:nvPr/>
        </p:nvSpPr>
        <p:spPr bwMode="auto">
          <a:xfrm>
            <a:off x="11797121" y="3737408"/>
            <a:ext cx="46117" cy="100881"/>
          </a:xfrm>
          <a:custGeom>
            <a:avLst/>
            <a:gdLst>
              <a:gd name="T0" fmla="*/ 1 w 7"/>
              <a:gd name="T1" fmla="*/ 0 h 15"/>
              <a:gd name="T2" fmla="*/ 0 w 7"/>
              <a:gd name="T3" fmla="*/ 14 h 15"/>
              <a:gd name="T4" fmla="*/ 0 w 7"/>
              <a:gd name="T5" fmla="*/ 15 h 15"/>
              <a:gd name="T6" fmla="*/ 7 w 7"/>
              <a:gd name="T7" fmla="*/ 2 h 15"/>
              <a:gd name="T8" fmla="*/ 1 w 7"/>
              <a:gd name="T9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15">
                <a:moveTo>
                  <a:pt x="1" y="0"/>
                </a:moveTo>
                <a:cubicBezTo>
                  <a:pt x="2" y="5"/>
                  <a:pt x="1" y="10"/>
                  <a:pt x="0" y="14"/>
                </a:cubicBezTo>
                <a:cubicBezTo>
                  <a:pt x="0" y="14"/>
                  <a:pt x="0" y="14"/>
                  <a:pt x="0" y="15"/>
                </a:cubicBezTo>
                <a:cubicBezTo>
                  <a:pt x="1" y="10"/>
                  <a:pt x="4" y="6"/>
                  <a:pt x="7" y="2"/>
                </a:cubicBezTo>
                <a:cubicBezTo>
                  <a:pt x="5" y="2"/>
                  <a:pt x="3" y="1"/>
                  <a:pt x="1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25" name="Freeform 149"/>
          <p:cNvSpPr>
            <a:spLocks/>
          </p:cNvSpPr>
          <p:nvPr/>
        </p:nvSpPr>
        <p:spPr bwMode="auto">
          <a:xfrm>
            <a:off x="11797121" y="3728761"/>
            <a:ext cx="170057" cy="164293"/>
          </a:xfrm>
          <a:custGeom>
            <a:avLst/>
            <a:gdLst>
              <a:gd name="T0" fmla="*/ 21 w 25"/>
              <a:gd name="T1" fmla="*/ 0 h 24"/>
              <a:gd name="T2" fmla="*/ 10 w 25"/>
              <a:gd name="T3" fmla="*/ 3 h 24"/>
              <a:gd name="T4" fmla="*/ 10 w 25"/>
              <a:gd name="T5" fmla="*/ 3 h 24"/>
              <a:gd name="T6" fmla="*/ 7 w 25"/>
              <a:gd name="T7" fmla="*/ 3 h 24"/>
              <a:gd name="T8" fmla="*/ 0 w 25"/>
              <a:gd name="T9" fmla="*/ 16 h 24"/>
              <a:gd name="T10" fmla="*/ 4 w 25"/>
              <a:gd name="T11" fmla="*/ 21 h 24"/>
              <a:gd name="T12" fmla="*/ 10 w 25"/>
              <a:gd name="T13" fmla="*/ 20 h 24"/>
              <a:gd name="T14" fmla="*/ 10 w 25"/>
              <a:gd name="T15" fmla="*/ 20 h 24"/>
              <a:gd name="T16" fmla="*/ 21 w 25"/>
              <a:gd name="T17" fmla="*/ 24 h 24"/>
              <a:gd name="T18" fmla="*/ 22 w 25"/>
              <a:gd name="T19" fmla="*/ 22 h 24"/>
              <a:gd name="T20" fmla="*/ 21 w 25"/>
              <a:gd name="T2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5" h="24">
                <a:moveTo>
                  <a:pt x="21" y="0"/>
                </a:moveTo>
                <a:cubicBezTo>
                  <a:pt x="18" y="2"/>
                  <a:pt x="14" y="3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9" y="3"/>
                  <a:pt x="8" y="3"/>
                  <a:pt x="7" y="3"/>
                </a:cubicBezTo>
                <a:cubicBezTo>
                  <a:pt x="4" y="7"/>
                  <a:pt x="1" y="11"/>
                  <a:pt x="0" y="16"/>
                </a:cubicBezTo>
                <a:cubicBezTo>
                  <a:pt x="2" y="17"/>
                  <a:pt x="3" y="19"/>
                  <a:pt x="4" y="21"/>
                </a:cubicBezTo>
                <a:cubicBezTo>
                  <a:pt x="6" y="20"/>
                  <a:pt x="8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4" y="20"/>
                  <a:pt x="18" y="21"/>
                  <a:pt x="21" y="24"/>
                </a:cubicBezTo>
                <a:cubicBezTo>
                  <a:pt x="21" y="23"/>
                  <a:pt x="22" y="23"/>
                  <a:pt x="22" y="22"/>
                </a:cubicBezTo>
                <a:cubicBezTo>
                  <a:pt x="25" y="15"/>
                  <a:pt x="24" y="7"/>
                  <a:pt x="21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26" name="Freeform 150"/>
          <p:cNvSpPr>
            <a:spLocks noEditPoints="1"/>
          </p:cNvSpPr>
          <p:nvPr/>
        </p:nvSpPr>
        <p:spPr bwMode="auto">
          <a:xfrm>
            <a:off x="11163010" y="3498175"/>
            <a:ext cx="210410" cy="270939"/>
          </a:xfrm>
          <a:custGeom>
            <a:avLst/>
            <a:gdLst>
              <a:gd name="T0" fmla="*/ 11 w 31"/>
              <a:gd name="T1" fmla="*/ 13 h 40"/>
              <a:gd name="T2" fmla="*/ 12 w 31"/>
              <a:gd name="T3" fmla="*/ 18 h 40"/>
              <a:gd name="T4" fmla="*/ 3 w 31"/>
              <a:gd name="T5" fmla="*/ 34 h 40"/>
              <a:gd name="T6" fmla="*/ 2 w 31"/>
              <a:gd name="T7" fmla="*/ 35 h 40"/>
              <a:gd name="T8" fmla="*/ 13 w 31"/>
              <a:gd name="T9" fmla="*/ 40 h 40"/>
              <a:gd name="T10" fmla="*/ 24 w 31"/>
              <a:gd name="T11" fmla="*/ 31 h 40"/>
              <a:gd name="T12" fmla="*/ 31 w 31"/>
              <a:gd name="T13" fmla="*/ 27 h 40"/>
              <a:gd name="T14" fmla="*/ 29 w 31"/>
              <a:gd name="T15" fmla="*/ 18 h 40"/>
              <a:gd name="T16" fmla="*/ 29 w 31"/>
              <a:gd name="T17" fmla="*/ 15 h 40"/>
              <a:gd name="T18" fmla="*/ 23 w 31"/>
              <a:gd name="T19" fmla="*/ 16 h 40"/>
              <a:gd name="T20" fmla="*/ 11 w 31"/>
              <a:gd name="T21" fmla="*/ 13 h 40"/>
              <a:gd name="T22" fmla="*/ 0 w 31"/>
              <a:gd name="T23" fmla="*/ 0 h 40"/>
              <a:gd name="T24" fmla="*/ 0 w 31"/>
              <a:gd name="T25" fmla="*/ 1 h 40"/>
              <a:gd name="T26" fmla="*/ 1 w 31"/>
              <a:gd name="T27" fmla="*/ 1 h 40"/>
              <a:gd name="T28" fmla="*/ 0 w 31"/>
              <a:gd name="T29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1" h="40">
                <a:moveTo>
                  <a:pt x="11" y="13"/>
                </a:moveTo>
                <a:cubicBezTo>
                  <a:pt x="11" y="14"/>
                  <a:pt x="12" y="16"/>
                  <a:pt x="12" y="18"/>
                </a:cubicBezTo>
                <a:cubicBezTo>
                  <a:pt x="12" y="24"/>
                  <a:pt x="8" y="30"/>
                  <a:pt x="3" y="34"/>
                </a:cubicBezTo>
                <a:cubicBezTo>
                  <a:pt x="3" y="34"/>
                  <a:pt x="2" y="34"/>
                  <a:pt x="2" y="35"/>
                </a:cubicBezTo>
                <a:cubicBezTo>
                  <a:pt x="6" y="35"/>
                  <a:pt x="10" y="37"/>
                  <a:pt x="13" y="40"/>
                </a:cubicBezTo>
                <a:cubicBezTo>
                  <a:pt x="16" y="36"/>
                  <a:pt x="20" y="33"/>
                  <a:pt x="24" y="31"/>
                </a:cubicBezTo>
                <a:cubicBezTo>
                  <a:pt x="26" y="29"/>
                  <a:pt x="28" y="27"/>
                  <a:pt x="31" y="27"/>
                </a:cubicBezTo>
                <a:cubicBezTo>
                  <a:pt x="30" y="24"/>
                  <a:pt x="29" y="21"/>
                  <a:pt x="29" y="18"/>
                </a:cubicBezTo>
                <a:cubicBezTo>
                  <a:pt x="29" y="17"/>
                  <a:pt x="29" y="16"/>
                  <a:pt x="29" y="15"/>
                </a:cubicBezTo>
                <a:cubicBezTo>
                  <a:pt x="27" y="15"/>
                  <a:pt x="25" y="16"/>
                  <a:pt x="23" y="16"/>
                </a:cubicBezTo>
                <a:cubicBezTo>
                  <a:pt x="19" y="16"/>
                  <a:pt x="15" y="15"/>
                  <a:pt x="11" y="13"/>
                </a:cubicBezTo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1" y="1"/>
                </a:cubicBezTo>
                <a:cubicBezTo>
                  <a:pt x="1" y="1"/>
                  <a:pt x="0" y="1"/>
                  <a:pt x="0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27" name="Freeform 151"/>
          <p:cNvSpPr>
            <a:spLocks/>
          </p:cNvSpPr>
          <p:nvPr/>
        </p:nvSpPr>
        <p:spPr bwMode="auto">
          <a:xfrm>
            <a:off x="11252362" y="3708585"/>
            <a:ext cx="74940" cy="89352"/>
          </a:xfrm>
          <a:custGeom>
            <a:avLst/>
            <a:gdLst>
              <a:gd name="T0" fmla="*/ 11 w 11"/>
              <a:gd name="T1" fmla="*/ 0 h 13"/>
              <a:gd name="T2" fmla="*/ 0 w 11"/>
              <a:gd name="T3" fmla="*/ 9 h 13"/>
              <a:gd name="T4" fmla="*/ 3 w 11"/>
              <a:gd name="T5" fmla="*/ 12 h 13"/>
              <a:gd name="T6" fmla="*/ 6 w 11"/>
              <a:gd name="T7" fmla="*/ 13 h 13"/>
              <a:gd name="T8" fmla="*/ 7 w 11"/>
              <a:gd name="T9" fmla="*/ 5 h 13"/>
              <a:gd name="T10" fmla="*/ 11 w 11"/>
              <a:gd name="T11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" h="13">
                <a:moveTo>
                  <a:pt x="11" y="0"/>
                </a:moveTo>
                <a:cubicBezTo>
                  <a:pt x="7" y="2"/>
                  <a:pt x="3" y="5"/>
                  <a:pt x="0" y="9"/>
                </a:cubicBezTo>
                <a:cubicBezTo>
                  <a:pt x="1" y="10"/>
                  <a:pt x="2" y="11"/>
                  <a:pt x="3" y="12"/>
                </a:cubicBezTo>
                <a:cubicBezTo>
                  <a:pt x="4" y="13"/>
                  <a:pt x="5" y="13"/>
                  <a:pt x="6" y="13"/>
                </a:cubicBezTo>
                <a:cubicBezTo>
                  <a:pt x="6" y="10"/>
                  <a:pt x="6" y="8"/>
                  <a:pt x="7" y="5"/>
                </a:cubicBezTo>
                <a:cubicBezTo>
                  <a:pt x="8" y="3"/>
                  <a:pt x="10" y="1"/>
                  <a:pt x="11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28" name="Freeform 152"/>
          <p:cNvSpPr>
            <a:spLocks/>
          </p:cNvSpPr>
          <p:nvPr/>
        </p:nvSpPr>
        <p:spPr bwMode="auto">
          <a:xfrm>
            <a:off x="12102648" y="2699771"/>
            <a:ext cx="74940" cy="170057"/>
          </a:xfrm>
          <a:custGeom>
            <a:avLst/>
            <a:gdLst>
              <a:gd name="T0" fmla="*/ 4 w 11"/>
              <a:gd name="T1" fmla="*/ 0 h 25"/>
              <a:gd name="T2" fmla="*/ 0 w 11"/>
              <a:gd name="T3" fmla="*/ 1 h 25"/>
              <a:gd name="T4" fmla="*/ 0 w 11"/>
              <a:gd name="T5" fmla="*/ 25 h 25"/>
              <a:gd name="T6" fmla="*/ 0 w 11"/>
              <a:gd name="T7" fmla="*/ 25 h 25"/>
              <a:gd name="T8" fmla="*/ 2 w 11"/>
              <a:gd name="T9" fmla="*/ 25 h 25"/>
              <a:gd name="T10" fmla="*/ 2 w 11"/>
              <a:gd name="T11" fmla="*/ 25 h 25"/>
              <a:gd name="T12" fmla="*/ 11 w 11"/>
              <a:gd name="T13" fmla="*/ 10 h 25"/>
              <a:gd name="T14" fmla="*/ 4 w 11"/>
              <a:gd name="T15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" h="25">
                <a:moveTo>
                  <a:pt x="4" y="0"/>
                </a:moveTo>
                <a:cubicBezTo>
                  <a:pt x="2" y="0"/>
                  <a:pt x="1" y="0"/>
                  <a:pt x="0" y="1"/>
                </a:cubicBezTo>
                <a:cubicBezTo>
                  <a:pt x="4" y="8"/>
                  <a:pt x="4" y="18"/>
                  <a:pt x="0" y="25"/>
                </a:cubicBezTo>
                <a:cubicBezTo>
                  <a:pt x="0" y="25"/>
                  <a:pt x="0" y="25"/>
                  <a:pt x="0" y="25"/>
                </a:cubicBezTo>
                <a:cubicBezTo>
                  <a:pt x="1" y="25"/>
                  <a:pt x="1" y="25"/>
                  <a:pt x="2" y="25"/>
                </a:cubicBezTo>
                <a:cubicBezTo>
                  <a:pt x="2" y="25"/>
                  <a:pt x="2" y="25"/>
                  <a:pt x="2" y="25"/>
                </a:cubicBezTo>
                <a:cubicBezTo>
                  <a:pt x="2" y="19"/>
                  <a:pt x="5" y="13"/>
                  <a:pt x="11" y="10"/>
                </a:cubicBezTo>
                <a:cubicBezTo>
                  <a:pt x="7" y="7"/>
                  <a:pt x="5" y="4"/>
                  <a:pt x="4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29" name="Freeform 153"/>
          <p:cNvSpPr>
            <a:spLocks/>
          </p:cNvSpPr>
          <p:nvPr/>
        </p:nvSpPr>
        <p:spPr bwMode="auto">
          <a:xfrm>
            <a:off x="11552124" y="2555655"/>
            <a:ext cx="291115" cy="198881"/>
          </a:xfrm>
          <a:custGeom>
            <a:avLst/>
            <a:gdLst>
              <a:gd name="T0" fmla="*/ 31 w 43"/>
              <a:gd name="T1" fmla="*/ 0 h 29"/>
              <a:gd name="T2" fmla="*/ 29 w 43"/>
              <a:gd name="T3" fmla="*/ 2 h 29"/>
              <a:gd name="T4" fmla="*/ 14 w 43"/>
              <a:gd name="T5" fmla="*/ 8 h 29"/>
              <a:gd name="T6" fmla="*/ 2 w 43"/>
              <a:gd name="T7" fmla="*/ 5 h 29"/>
              <a:gd name="T8" fmla="*/ 0 w 43"/>
              <a:gd name="T9" fmla="*/ 6 h 29"/>
              <a:gd name="T10" fmla="*/ 5 w 43"/>
              <a:gd name="T11" fmla="*/ 13 h 29"/>
              <a:gd name="T12" fmla="*/ 8 w 43"/>
              <a:gd name="T13" fmla="*/ 13 h 29"/>
              <a:gd name="T14" fmla="*/ 27 w 43"/>
              <a:gd name="T15" fmla="*/ 26 h 29"/>
              <a:gd name="T16" fmla="*/ 28 w 43"/>
              <a:gd name="T17" fmla="*/ 29 h 29"/>
              <a:gd name="T18" fmla="*/ 35 w 43"/>
              <a:gd name="T19" fmla="*/ 27 h 29"/>
              <a:gd name="T20" fmla="*/ 37 w 43"/>
              <a:gd name="T21" fmla="*/ 27 h 29"/>
              <a:gd name="T22" fmla="*/ 37 w 43"/>
              <a:gd name="T23" fmla="*/ 27 h 29"/>
              <a:gd name="T24" fmla="*/ 43 w 43"/>
              <a:gd name="T25" fmla="*/ 9 h 29"/>
              <a:gd name="T26" fmla="*/ 42 w 43"/>
              <a:gd name="T27" fmla="*/ 9 h 29"/>
              <a:gd name="T28" fmla="*/ 31 w 43"/>
              <a:gd name="T2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3" h="29">
                <a:moveTo>
                  <a:pt x="31" y="0"/>
                </a:moveTo>
                <a:cubicBezTo>
                  <a:pt x="30" y="1"/>
                  <a:pt x="30" y="1"/>
                  <a:pt x="29" y="2"/>
                </a:cubicBezTo>
                <a:cubicBezTo>
                  <a:pt x="25" y="6"/>
                  <a:pt x="19" y="8"/>
                  <a:pt x="14" y="8"/>
                </a:cubicBezTo>
                <a:cubicBezTo>
                  <a:pt x="10" y="8"/>
                  <a:pt x="5" y="7"/>
                  <a:pt x="2" y="5"/>
                </a:cubicBezTo>
                <a:cubicBezTo>
                  <a:pt x="1" y="6"/>
                  <a:pt x="1" y="6"/>
                  <a:pt x="0" y="6"/>
                </a:cubicBezTo>
                <a:cubicBezTo>
                  <a:pt x="2" y="8"/>
                  <a:pt x="4" y="11"/>
                  <a:pt x="5" y="13"/>
                </a:cubicBezTo>
                <a:cubicBezTo>
                  <a:pt x="6" y="13"/>
                  <a:pt x="7" y="13"/>
                  <a:pt x="8" y="13"/>
                </a:cubicBezTo>
                <a:cubicBezTo>
                  <a:pt x="16" y="13"/>
                  <a:pt x="24" y="18"/>
                  <a:pt x="27" y="26"/>
                </a:cubicBezTo>
                <a:cubicBezTo>
                  <a:pt x="27" y="27"/>
                  <a:pt x="28" y="28"/>
                  <a:pt x="28" y="29"/>
                </a:cubicBezTo>
                <a:cubicBezTo>
                  <a:pt x="30" y="28"/>
                  <a:pt x="33" y="27"/>
                  <a:pt x="35" y="27"/>
                </a:cubicBezTo>
                <a:cubicBezTo>
                  <a:pt x="36" y="27"/>
                  <a:pt x="36" y="27"/>
                  <a:pt x="37" y="27"/>
                </a:cubicBezTo>
                <a:cubicBezTo>
                  <a:pt x="37" y="27"/>
                  <a:pt x="37" y="27"/>
                  <a:pt x="37" y="27"/>
                </a:cubicBezTo>
                <a:cubicBezTo>
                  <a:pt x="37" y="20"/>
                  <a:pt x="39" y="14"/>
                  <a:pt x="43" y="9"/>
                </a:cubicBezTo>
                <a:cubicBezTo>
                  <a:pt x="43" y="9"/>
                  <a:pt x="43" y="9"/>
                  <a:pt x="42" y="9"/>
                </a:cubicBezTo>
                <a:cubicBezTo>
                  <a:pt x="37" y="7"/>
                  <a:pt x="33" y="4"/>
                  <a:pt x="31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30" name="Freeform 154"/>
          <p:cNvSpPr>
            <a:spLocks/>
          </p:cNvSpPr>
          <p:nvPr/>
        </p:nvSpPr>
        <p:spPr bwMode="auto">
          <a:xfrm>
            <a:off x="11802886" y="2616183"/>
            <a:ext cx="60529" cy="129705"/>
          </a:xfrm>
          <a:custGeom>
            <a:avLst/>
            <a:gdLst>
              <a:gd name="T0" fmla="*/ 6 w 9"/>
              <a:gd name="T1" fmla="*/ 0 h 19"/>
              <a:gd name="T2" fmla="*/ 0 w 9"/>
              <a:gd name="T3" fmla="*/ 18 h 19"/>
              <a:gd name="T4" fmla="*/ 0 w 9"/>
              <a:gd name="T5" fmla="*/ 18 h 19"/>
              <a:gd name="T6" fmla="*/ 2 w 9"/>
              <a:gd name="T7" fmla="*/ 19 h 19"/>
              <a:gd name="T8" fmla="*/ 8 w 9"/>
              <a:gd name="T9" fmla="*/ 9 h 19"/>
              <a:gd name="T10" fmla="*/ 9 w 9"/>
              <a:gd name="T11" fmla="*/ 8 h 19"/>
              <a:gd name="T12" fmla="*/ 7 w 9"/>
              <a:gd name="T13" fmla="*/ 2 h 19"/>
              <a:gd name="T14" fmla="*/ 6 w 9"/>
              <a:gd name="T15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19">
                <a:moveTo>
                  <a:pt x="6" y="0"/>
                </a:moveTo>
                <a:cubicBezTo>
                  <a:pt x="2" y="5"/>
                  <a:pt x="0" y="11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1" y="18"/>
                  <a:pt x="1" y="19"/>
                  <a:pt x="2" y="19"/>
                </a:cubicBezTo>
                <a:cubicBezTo>
                  <a:pt x="3" y="15"/>
                  <a:pt x="5" y="12"/>
                  <a:pt x="8" y="9"/>
                </a:cubicBezTo>
                <a:cubicBezTo>
                  <a:pt x="8" y="9"/>
                  <a:pt x="9" y="9"/>
                  <a:pt x="9" y="8"/>
                </a:cubicBezTo>
                <a:cubicBezTo>
                  <a:pt x="8" y="6"/>
                  <a:pt x="7" y="4"/>
                  <a:pt x="7" y="2"/>
                </a:cubicBezTo>
                <a:cubicBezTo>
                  <a:pt x="7" y="1"/>
                  <a:pt x="6" y="1"/>
                  <a:pt x="6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31" name="Freeform 155"/>
          <p:cNvSpPr>
            <a:spLocks/>
          </p:cNvSpPr>
          <p:nvPr/>
        </p:nvSpPr>
        <p:spPr bwMode="auto">
          <a:xfrm>
            <a:off x="11523300" y="2596007"/>
            <a:ext cx="60529" cy="54764"/>
          </a:xfrm>
          <a:custGeom>
            <a:avLst/>
            <a:gdLst>
              <a:gd name="T0" fmla="*/ 4 w 9"/>
              <a:gd name="T1" fmla="*/ 0 h 8"/>
              <a:gd name="T2" fmla="*/ 1 w 9"/>
              <a:gd name="T3" fmla="*/ 2 h 8"/>
              <a:gd name="T4" fmla="*/ 0 w 9"/>
              <a:gd name="T5" fmla="*/ 4 h 8"/>
              <a:gd name="T6" fmla="*/ 6 w 9"/>
              <a:gd name="T7" fmla="*/ 8 h 8"/>
              <a:gd name="T8" fmla="*/ 9 w 9"/>
              <a:gd name="T9" fmla="*/ 7 h 8"/>
              <a:gd name="T10" fmla="*/ 4 w 9"/>
              <a:gd name="T1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" h="8">
                <a:moveTo>
                  <a:pt x="4" y="0"/>
                </a:moveTo>
                <a:cubicBezTo>
                  <a:pt x="3" y="1"/>
                  <a:pt x="2" y="1"/>
                  <a:pt x="1" y="2"/>
                </a:cubicBezTo>
                <a:cubicBezTo>
                  <a:pt x="1" y="3"/>
                  <a:pt x="1" y="3"/>
                  <a:pt x="0" y="4"/>
                </a:cubicBezTo>
                <a:cubicBezTo>
                  <a:pt x="2" y="5"/>
                  <a:pt x="4" y="7"/>
                  <a:pt x="6" y="8"/>
                </a:cubicBezTo>
                <a:cubicBezTo>
                  <a:pt x="7" y="8"/>
                  <a:pt x="8" y="8"/>
                  <a:pt x="9" y="7"/>
                </a:cubicBezTo>
                <a:cubicBezTo>
                  <a:pt x="8" y="5"/>
                  <a:pt x="6" y="2"/>
                  <a:pt x="4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32" name="Freeform 156"/>
          <p:cNvSpPr>
            <a:spLocks/>
          </p:cNvSpPr>
          <p:nvPr/>
        </p:nvSpPr>
        <p:spPr bwMode="auto">
          <a:xfrm>
            <a:off x="12122824" y="4063111"/>
            <a:ext cx="69176" cy="109528"/>
          </a:xfrm>
          <a:custGeom>
            <a:avLst/>
            <a:gdLst>
              <a:gd name="T0" fmla="*/ 2 w 10"/>
              <a:gd name="T1" fmla="*/ 0 h 16"/>
              <a:gd name="T2" fmla="*/ 2 w 10"/>
              <a:gd name="T3" fmla="*/ 1 h 16"/>
              <a:gd name="T4" fmla="*/ 1 w 10"/>
              <a:gd name="T5" fmla="*/ 3 h 16"/>
              <a:gd name="T6" fmla="*/ 0 w 10"/>
              <a:gd name="T7" fmla="*/ 5 h 16"/>
              <a:gd name="T8" fmla="*/ 0 w 10"/>
              <a:gd name="T9" fmla="*/ 9 h 16"/>
              <a:gd name="T10" fmla="*/ 8 w 10"/>
              <a:gd name="T11" fmla="*/ 15 h 16"/>
              <a:gd name="T12" fmla="*/ 10 w 10"/>
              <a:gd name="T13" fmla="*/ 16 h 16"/>
              <a:gd name="T14" fmla="*/ 10 w 10"/>
              <a:gd name="T15" fmla="*/ 6 h 16"/>
              <a:gd name="T16" fmla="*/ 2 w 10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" h="16">
                <a:moveTo>
                  <a:pt x="2" y="0"/>
                </a:moveTo>
                <a:cubicBezTo>
                  <a:pt x="2" y="0"/>
                  <a:pt x="2" y="0"/>
                  <a:pt x="2" y="1"/>
                </a:cubicBezTo>
                <a:cubicBezTo>
                  <a:pt x="2" y="2"/>
                  <a:pt x="1" y="3"/>
                  <a:pt x="1" y="3"/>
                </a:cubicBezTo>
                <a:cubicBezTo>
                  <a:pt x="1" y="4"/>
                  <a:pt x="0" y="5"/>
                  <a:pt x="0" y="5"/>
                </a:cubicBezTo>
                <a:cubicBezTo>
                  <a:pt x="0" y="7"/>
                  <a:pt x="0" y="8"/>
                  <a:pt x="0" y="9"/>
                </a:cubicBezTo>
                <a:cubicBezTo>
                  <a:pt x="2" y="12"/>
                  <a:pt x="5" y="14"/>
                  <a:pt x="8" y="15"/>
                </a:cubicBezTo>
                <a:cubicBezTo>
                  <a:pt x="9" y="16"/>
                  <a:pt x="10" y="16"/>
                  <a:pt x="10" y="16"/>
                </a:cubicBezTo>
                <a:cubicBezTo>
                  <a:pt x="10" y="6"/>
                  <a:pt x="10" y="6"/>
                  <a:pt x="10" y="6"/>
                </a:cubicBezTo>
                <a:cubicBezTo>
                  <a:pt x="7" y="5"/>
                  <a:pt x="4" y="3"/>
                  <a:pt x="2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33" name="Freeform 157"/>
          <p:cNvSpPr>
            <a:spLocks noEditPoints="1"/>
          </p:cNvSpPr>
          <p:nvPr/>
        </p:nvSpPr>
        <p:spPr bwMode="auto">
          <a:xfrm>
            <a:off x="11433948" y="4117876"/>
            <a:ext cx="322821" cy="198881"/>
          </a:xfrm>
          <a:custGeom>
            <a:avLst/>
            <a:gdLst>
              <a:gd name="T0" fmla="*/ 45 w 47"/>
              <a:gd name="T1" fmla="*/ 16 h 29"/>
              <a:gd name="T2" fmla="*/ 38 w 47"/>
              <a:gd name="T3" fmla="*/ 17 h 29"/>
              <a:gd name="T4" fmla="*/ 38 w 47"/>
              <a:gd name="T5" fmla="*/ 17 h 29"/>
              <a:gd name="T6" fmla="*/ 37 w 47"/>
              <a:gd name="T7" fmla="*/ 22 h 29"/>
              <a:gd name="T8" fmla="*/ 37 w 47"/>
              <a:gd name="T9" fmla="*/ 23 h 29"/>
              <a:gd name="T10" fmla="*/ 46 w 47"/>
              <a:gd name="T11" fmla="*/ 29 h 29"/>
              <a:gd name="T12" fmla="*/ 46 w 47"/>
              <a:gd name="T13" fmla="*/ 29 h 29"/>
              <a:gd name="T14" fmla="*/ 45 w 47"/>
              <a:gd name="T15" fmla="*/ 16 h 29"/>
              <a:gd name="T16" fmla="*/ 18 w 47"/>
              <a:gd name="T17" fmla="*/ 0 h 29"/>
              <a:gd name="T18" fmla="*/ 3 w 47"/>
              <a:gd name="T19" fmla="*/ 8 h 29"/>
              <a:gd name="T20" fmla="*/ 0 w 47"/>
              <a:gd name="T21" fmla="*/ 11 h 29"/>
              <a:gd name="T22" fmla="*/ 1 w 47"/>
              <a:gd name="T23" fmla="*/ 13 h 29"/>
              <a:gd name="T24" fmla="*/ 2 w 47"/>
              <a:gd name="T25" fmla="*/ 20 h 29"/>
              <a:gd name="T26" fmla="*/ 7 w 47"/>
              <a:gd name="T27" fmla="*/ 19 h 29"/>
              <a:gd name="T28" fmla="*/ 8 w 47"/>
              <a:gd name="T29" fmla="*/ 10 h 29"/>
              <a:gd name="T30" fmla="*/ 18 w 47"/>
              <a:gd name="T31" fmla="*/ 1 h 29"/>
              <a:gd name="T32" fmla="*/ 18 w 47"/>
              <a:gd name="T33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7" h="29">
                <a:moveTo>
                  <a:pt x="45" y="16"/>
                </a:moveTo>
                <a:cubicBezTo>
                  <a:pt x="43" y="17"/>
                  <a:pt x="41" y="17"/>
                  <a:pt x="38" y="17"/>
                </a:cubicBezTo>
                <a:cubicBezTo>
                  <a:pt x="38" y="17"/>
                  <a:pt x="38" y="17"/>
                  <a:pt x="38" y="17"/>
                </a:cubicBezTo>
                <a:cubicBezTo>
                  <a:pt x="38" y="19"/>
                  <a:pt x="38" y="21"/>
                  <a:pt x="37" y="22"/>
                </a:cubicBezTo>
                <a:cubicBezTo>
                  <a:pt x="37" y="22"/>
                  <a:pt x="37" y="23"/>
                  <a:pt x="37" y="23"/>
                </a:cubicBezTo>
                <a:cubicBezTo>
                  <a:pt x="40" y="24"/>
                  <a:pt x="43" y="26"/>
                  <a:pt x="46" y="29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25"/>
                  <a:pt x="47" y="20"/>
                  <a:pt x="45" y="16"/>
                </a:cubicBezTo>
                <a:moveTo>
                  <a:pt x="18" y="0"/>
                </a:moveTo>
                <a:cubicBezTo>
                  <a:pt x="12" y="0"/>
                  <a:pt x="7" y="3"/>
                  <a:pt x="3" y="8"/>
                </a:cubicBezTo>
                <a:cubicBezTo>
                  <a:pt x="2" y="9"/>
                  <a:pt x="1" y="10"/>
                  <a:pt x="0" y="11"/>
                </a:cubicBezTo>
                <a:cubicBezTo>
                  <a:pt x="0" y="12"/>
                  <a:pt x="1" y="12"/>
                  <a:pt x="1" y="13"/>
                </a:cubicBezTo>
                <a:cubicBezTo>
                  <a:pt x="2" y="15"/>
                  <a:pt x="2" y="17"/>
                  <a:pt x="2" y="20"/>
                </a:cubicBezTo>
                <a:cubicBezTo>
                  <a:pt x="4" y="19"/>
                  <a:pt x="5" y="19"/>
                  <a:pt x="7" y="19"/>
                </a:cubicBezTo>
                <a:cubicBezTo>
                  <a:pt x="7" y="16"/>
                  <a:pt x="7" y="13"/>
                  <a:pt x="8" y="10"/>
                </a:cubicBezTo>
                <a:cubicBezTo>
                  <a:pt x="10" y="5"/>
                  <a:pt x="14" y="2"/>
                  <a:pt x="18" y="1"/>
                </a:cubicBezTo>
                <a:cubicBezTo>
                  <a:pt x="18" y="0"/>
                  <a:pt x="18" y="0"/>
                  <a:pt x="18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34" name="Freeform 158"/>
          <p:cNvSpPr>
            <a:spLocks/>
          </p:cNvSpPr>
          <p:nvPr/>
        </p:nvSpPr>
        <p:spPr bwMode="auto">
          <a:xfrm>
            <a:off x="10923776" y="4063111"/>
            <a:ext cx="273821" cy="198881"/>
          </a:xfrm>
          <a:custGeom>
            <a:avLst/>
            <a:gdLst>
              <a:gd name="T0" fmla="*/ 14 w 40"/>
              <a:gd name="T1" fmla="*/ 0 h 29"/>
              <a:gd name="T2" fmla="*/ 7 w 40"/>
              <a:gd name="T3" fmla="*/ 2 h 29"/>
              <a:gd name="T4" fmla="*/ 2 w 40"/>
              <a:gd name="T5" fmla="*/ 1 h 29"/>
              <a:gd name="T6" fmla="*/ 17 w 40"/>
              <a:gd name="T7" fmla="*/ 27 h 29"/>
              <a:gd name="T8" fmla="*/ 22 w 40"/>
              <a:gd name="T9" fmla="*/ 29 h 29"/>
              <a:gd name="T10" fmla="*/ 28 w 40"/>
              <a:gd name="T11" fmla="*/ 27 h 29"/>
              <a:gd name="T12" fmla="*/ 28 w 40"/>
              <a:gd name="T13" fmla="*/ 27 h 29"/>
              <a:gd name="T14" fmla="*/ 34 w 40"/>
              <a:gd name="T15" fmla="*/ 28 h 29"/>
              <a:gd name="T16" fmla="*/ 38 w 40"/>
              <a:gd name="T17" fmla="*/ 26 h 29"/>
              <a:gd name="T18" fmla="*/ 40 w 40"/>
              <a:gd name="T19" fmla="*/ 19 h 29"/>
              <a:gd name="T20" fmla="*/ 35 w 40"/>
              <a:gd name="T21" fmla="*/ 6 h 29"/>
              <a:gd name="T22" fmla="*/ 28 w 40"/>
              <a:gd name="T23" fmla="*/ 8 h 29"/>
              <a:gd name="T24" fmla="*/ 28 w 40"/>
              <a:gd name="T25" fmla="*/ 8 h 29"/>
              <a:gd name="T26" fmla="*/ 14 w 40"/>
              <a:gd name="T2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0" h="29">
                <a:moveTo>
                  <a:pt x="14" y="0"/>
                </a:moveTo>
                <a:cubicBezTo>
                  <a:pt x="11" y="1"/>
                  <a:pt x="9" y="2"/>
                  <a:pt x="7" y="2"/>
                </a:cubicBezTo>
                <a:cubicBezTo>
                  <a:pt x="5" y="2"/>
                  <a:pt x="3" y="1"/>
                  <a:pt x="2" y="1"/>
                </a:cubicBezTo>
                <a:cubicBezTo>
                  <a:pt x="0" y="12"/>
                  <a:pt x="6" y="22"/>
                  <a:pt x="17" y="27"/>
                </a:cubicBezTo>
                <a:cubicBezTo>
                  <a:pt x="18" y="28"/>
                  <a:pt x="20" y="28"/>
                  <a:pt x="22" y="29"/>
                </a:cubicBezTo>
                <a:cubicBezTo>
                  <a:pt x="24" y="28"/>
                  <a:pt x="26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30" y="27"/>
                  <a:pt x="32" y="27"/>
                  <a:pt x="34" y="28"/>
                </a:cubicBezTo>
                <a:cubicBezTo>
                  <a:pt x="35" y="28"/>
                  <a:pt x="36" y="27"/>
                  <a:pt x="38" y="26"/>
                </a:cubicBezTo>
                <a:cubicBezTo>
                  <a:pt x="38" y="24"/>
                  <a:pt x="39" y="21"/>
                  <a:pt x="40" y="19"/>
                </a:cubicBezTo>
                <a:cubicBezTo>
                  <a:pt x="37" y="15"/>
                  <a:pt x="35" y="11"/>
                  <a:pt x="35" y="6"/>
                </a:cubicBezTo>
                <a:cubicBezTo>
                  <a:pt x="33" y="7"/>
                  <a:pt x="31" y="8"/>
                  <a:pt x="28" y="8"/>
                </a:cubicBezTo>
                <a:cubicBezTo>
                  <a:pt x="28" y="8"/>
                  <a:pt x="28" y="8"/>
                  <a:pt x="28" y="8"/>
                </a:cubicBezTo>
                <a:cubicBezTo>
                  <a:pt x="22" y="7"/>
                  <a:pt x="17" y="4"/>
                  <a:pt x="14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35" name="Freeform 159"/>
          <p:cNvSpPr>
            <a:spLocks noEditPoints="1"/>
          </p:cNvSpPr>
          <p:nvPr/>
        </p:nvSpPr>
        <p:spPr bwMode="auto">
          <a:xfrm>
            <a:off x="10854601" y="2774711"/>
            <a:ext cx="293997" cy="299762"/>
          </a:xfrm>
          <a:custGeom>
            <a:avLst/>
            <a:gdLst>
              <a:gd name="T0" fmla="*/ 40 w 43"/>
              <a:gd name="T1" fmla="*/ 41 h 44"/>
              <a:gd name="T2" fmla="*/ 42 w 43"/>
              <a:gd name="T3" fmla="*/ 44 h 44"/>
              <a:gd name="T4" fmla="*/ 43 w 43"/>
              <a:gd name="T5" fmla="*/ 43 h 44"/>
              <a:gd name="T6" fmla="*/ 40 w 43"/>
              <a:gd name="T7" fmla="*/ 41 h 44"/>
              <a:gd name="T8" fmla="*/ 35 w 43"/>
              <a:gd name="T9" fmla="*/ 33 h 44"/>
              <a:gd name="T10" fmla="*/ 35 w 43"/>
              <a:gd name="T11" fmla="*/ 34 h 44"/>
              <a:gd name="T12" fmla="*/ 35 w 43"/>
              <a:gd name="T13" fmla="*/ 34 h 44"/>
              <a:gd name="T14" fmla="*/ 35 w 43"/>
              <a:gd name="T15" fmla="*/ 33 h 44"/>
              <a:gd name="T16" fmla="*/ 12 w 43"/>
              <a:gd name="T17" fmla="*/ 19 h 44"/>
              <a:gd name="T18" fmla="*/ 0 w 43"/>
              <a:gd name="T19" fmla="*/ 22 h 44"/>
              <a:gd name="T20" fmla="*/ 0 w 43"/>
              <a:gd name="T21" fmla="*/ 29 h 44"/>
              <a:gd name="T22" fmla="*/ 7 w 43"/>
              <a:gd name="T23" fmla="*/ 31 h 44"/>
              <a:gd name="T24" fmla="*/ 14 w 43"/>
              <a:gd name="T25" fmla="*/ 28 h 44"/>
              <a:gd name="T26" fmla="*/ 12 w 43"/>
              <a:gd name="T27" fmla="*/ 19 h 44"/>
              <a:gd name="T28" fmla="*/ 26 w 43"/>
              <a:gd name="T29" fmla="*/ 0 h 44"/>
              <a:gd name="T30" fmla="*/ 26 w 43"/>
              <a:gd name="T31" fmla="*/ 1 h 44"/>
              <a:gd name="T32" fmla="*/ 28 w 43"/>
              <a:gd name="T33" fmla="*/ 0 h 44"/>
              <a:gd name="T34" fmla="*/ 26 w 43"/>
              <a:gd name="T35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3" h="44">
                <a:moveTo>
                  <a:pt x="40" y="41"/>
                </a:moveTo>
                <a:cubicBezTo>
                  <a:pt x="41" y="42"/>
                  <a:pt x="41" y="43"/>
                  <a:pt x="42" y="44"/>
                </a:cubicBezTo>
                <a:cubicBezTo>
                  <a:pt x="42" y="44"/>
                  <a:pt x="43" y="43"/>
                  <a:pt x="43" y="43"/>
                </a:cubicBezTo>
                <a:cubicBezTo>
                  <a:pt x="42" y="42"/>
                  <a:pt x="41" y="41"/>
                  <a:pt x="40" y="41"/>
                </a:cubicBezTo>
                <a:moveTo>
                  <a:pt x="35" y="33"/>
                </a:moveTo>
                <a:cubicBezTo>
                  <a:pt x="35" y="33"/>
                  <a:pt x="35" y="34"/>
                  <a:pt x="35" y="34"/>
                </a:cubicBezTo>
                <a:cubicBezTo>
                  <a:pt x="35" y="34"/>
                  <a:pt x="35" y="34"/>
                  <a:pt x="35" y="34"/>
                </a:cubicBezTo>
                <a:cubicBezTo>
                  <a:pt x="35" y="34"/>
                  <a:pt x="35" y="34"/>
                  <a:pt x="35" y="33"/>
                </a:cubicBezTo>
                <a:moveTo>
                  <a:pt x="12" y="19"/>
                </a:moveTo>
                <a:cubicBezTo>
                  <a:pt x="8" y="21"/>
                  <a:pt x="4" y="22"/>
                  <a:pt x="0" y="22"/>
                </a:cubicBezTo>
                <a:cubicBezTo>
                  <a:pt x="0" y="25"/>
                  <a:pt x="0" y="27"/>
                  <a:pt x="0" y="29"/>
                </a:cubicBezTo>
                <a:cubicBezTo>
                  <a:pt x="3" y="29"/>
                  <a:pt x="5" y="30"/>
                  <a:pt x="7" y="31"/>
                </a:cubicBezTo>
                <a:cubicBezTo>
                  <a:pt x="9" y="30"/>
                  <a:pt x="12" y="29"/>
                  <a:pt x="14" y="28"/>
                </a:cubicBezTo>
                <a:cubicBezTo>
                  <a:pt x="13" y="26"/>
                  <a:pt x="12" y="23"/>
                  <a:pt x="12" y="19"/>
                </a:cubicBezTo>
                <a:moveTo>
                  <a:pt x="26" y="0"/>
                </a:moveTo>
                <a:cubicBezTo>
                  <a:pt x="26" y="0"/>
                  <a:pt x="26" y="1"/>
                  <a:pt x="26" y="1"/>
                </a:cubicBezTo>
                <a:cubicBezTo>
                  <a:pt x="27" y="1"/>
                  <a:pt x="27" y="0"/>
                  <a:pt x="28" y="0"/>
                </a:cubicBezTo>
                <a:cubicBezTo>
                  <a:pt x="27" y="0"/>
                  <a:pt x="27" y="0"/>
                  <a:pt x="26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36" name="Freeform 160"/>
          <p:cNvSpPr>
            <a:spLocks/>
          </p:cNvSpPr>
          <p:nvPr/>
        </p:nvSpPr>
        <p:spPr bwMode="auto">
          <a:xfrm>
            <a:off x="10854601" y="2774711"/>
            <a:ext cx="178704" cy="149881"/>
          </a:xfrm>
          <a:custGeom>
            <a:avLst/>
            <a:gdLst>
              <a:gd name="T0" fmla="*/ 25 w 26"/>
              <a:gd name="T1" fmla="*/ 0 h 22"/>
              <a:gd name="T2" fmla="*/ 2 w 26"/>
              <a:gd name="T3" fmla="*/ 15 h 22"/>
              <a:gd name="T4" fmla="*/ 0 w 26"/>
              <a:gd name="T5" fmla="*/ 22 h 22"/>
              <a:gd name="T6" fmla="*/ 12 w 26"/>
              <a:gd name="T7" fmla="*/ 19 h 22"/>
              <a:gd name="T8" fmla="*/ 13 w 26"/>
              <a:gd name="T9" fmla="*/ 14 h 22"/>
              <a:gd name="T10" fmla="*/ 23 w 26"/>
              <a:gd name="T11" fmla="*/ 5 h 22"/>
              <a:gd name="T12" fmla="*/ 26 w 26"/>
              <a:gd name="T13" fmla="*/ 1 h 22"/>
              <a:gd name="T14" fmla="*/ 26 w 26"/>
              <a:gd name="T15" fmla="*/ 0 h 22"/>
              <a:gd name="T16" fmla="*/ 25 w 26"/>
              <a:gd name="T17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6" h="22">
                <a:moveTo>
                  <a:pt x="25" y="0"/>
                </a:moveTo>
                <a:cubicBezTo>
                  <a:pt x="15" y="0"/>
                  <a:pt x="6" y="6"/>
                  <a:pt x="2" y="15"/>
                </a:cubicBezTo>
                <a:cubicBezTo>
                  <a:pt x="1" y="18"/>
                  <a:pt x="0" y="20"/>
                  <a:pt x="0" y="22"/>
                </a:cubicBezTo>
                <a:cubicBezTo>
                  <a:pt x="4" y="22"/>
                  <a:pt x="8" y="21"/>
                  <a:pt x="12" y="19"/>
                </a:cubicBezTo>
                <a:cubicBezTo>
                  <a:pt x="12" y="18"/>
                  <a:pt x="12" y="16"/>
                  <a:pt x="13" y="14"/>
                </a:cubicBezTo>
                <a:cubicBezTo>
                  <a:pt x="15" y="9"/>
                  <a:pt x="19" y="6"/>
                  <a:pt x="23" y="5"/>
                </a:cubicBezTo>
                <a:cubicBezTo>
                  <a:pt x="24" y="3"/>
                  <a:pt x="25" y="2"/>
                  <a:pt x="26" y="1"/>
                </a:cubicBezTo>
                <a:cubicBezTo>
                  <a:pt x="26" y="1"/>
                  <a:pt x="26" y="0"/>
                  <a:pt x="26" y="0"/>
                </a:cubicBezTo>
                <a:cubicBezTo>
                  <a:pt x="26" y="0"/>
                  <a:pt x="25" y="0"/>
                  <a:pt x="25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37" name="Freeform 161"/>
          <p:cNvSpPr>
            <a:spLocks/>
          </p:cNvSpPr>
          <p:nvPr/>
        </p:nvSpPr>
        <p:spPr bwMode="auto">
          <a:xfrm>
            <a:off x="10874777" y="3573116"/>
            <a:ext cx="20176" cy="11529"/>
          </a:xfrm>
          <a:custGeom>
            <a:avLst/>
            <a:gdLst>
              <a:gd name="T0" fmla="*/ 1 w 3"/>
              <a:gd name="T1" fmla="*/ 0 h 2"/>
              <a:gd name="T2" fmla="*/ 1 w 3"/>
              <a:gd name="T3" fmla="*/ 0 h 2"/>
              <a:gd name="T4" fmla="*/ 0 w 3"/>
              <a:gd name="T5" fmla="*/ 2 h 2"/>
              <a:gd name="T6" fmla="*/ 3 w 3"/>
              <a:gd name="T7" fmla="*/ 1 h 2"/>
              <a:gd name="T8" fmla="*/ 1 w 3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1"/>
                  <a:pt x="0" y="1"/>
                  <a:pt x="0" y="2"/>
                </a:cubicBezTo>
                <a:cubicBezTo>
                  <a:pt x="1" y="2"/>
                  <a:pt x="2" y="1"/>
                  <a:pt x="3" y="1"/>
                </a:cubicBezTo>
                <a:cubicBezTo>
                  <a:pt x="2" y="1"/>
                  <a:pt x="2" y="0"/>
                  <a:pt x="1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38" name="Freeform 162"/>
          <p:cNvSpPr>
            <a:spLocks/>
          </p:cNvSpPr>
          <p:nvPr/>
        </p:nvSpPr>
        <p:spPr bwMode="auto">
          <a:xfrm>
            <a:off x="10788307" y="3305059"/>
            <a:ext cx="195998" cy="149881"/>
          </a:xfrm>
          <a:custGeom>
            <a:avLst/>
            <a:gdLst>
              <a:gd name="T0" fmla="*/ 9 w 29"/>
              <a:gd name="T1" fmla="*/ 0 h 22"/>
              <a:gd name="T2" fmla="*/ 0 w 29"/>
              <a:gd name="T3" fmla="*/ 7 h 22"/>
              <a:gd name="T4" fmla="*/ 4 w 29"/>
              <a:gd name="T5" fmla="*/ 18 h 22"/>
              <a:gd name="T6" fmla="*/ 6 w 29"/>
              <a:gd name="T7" fmla="*/ 19 h 22"/>
              <a:gd name="T8" fmla="*/ 11 w 29"/>
              <a:gd name="T9" fmla="*/ 22 h 22"/>
              <a:gd name="T10" fmla="*/ 23 w 29"/>
              <a:gd name="T11" fmla="*/ 8 h 22"/>
              <a:gd name="T12" fmla="*/ 29 w 29"/>
              <a:gd name="T13" fmla="*/ 6 h 22"/>
              <a:gd name="T14" fmla="*/ 26 w 29"/>
              <a:gd name="T15" fmla="*/ 1 h 22"/>
              <a:gd name="T16" fmla="*/ 19 w 29"/>
              <a:gd name="T17" fmla="*/ 3 h 22"/>
              <a:gd name="T18" fmla="*/ 13 w 29"/>
              <a:gd name="T19" fmla="*/ 2 h 22"/>
              <a:gd name="T20" fmla="*/ 9 w 29"/>
              <a:gd name="T21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9" h="22">
                <a:moveTo>
                  <a:pt x="9" y="0"/>
                </a:moveTo>
                <a:cubicBezTo>
                  <a:pt x="7" y="3"/>
                  <a:pt x="4" y="6"/>
                  <a:pt x="0" y="7"/>
                </a:cubicBezTo>
                <a:cubicBezTo>
                  <a:pt x="2" y="10"/>
                  <a:pt x="4" y="14"/>
                  <a:pt x="4" y="18"/>
                </a:cubicBezTo>
                <a:cubicBezTo>
                  <a:pt x="5" y="18"/>
                  <a:pt x="5" y="19"/>
                  <a:pt x="6" y="19"/>
                </a:cubicBezTo>
                <a:cubicBezTo>
                  <a:pt x="8" y="20"/>
                  <a:pt x="9" y="21"/>
                  <a:pt x="11" y="22"/>
                </a:cubicBezTo>
                <a:cubicBezTo>
                  <a:pt x="12" y="16"/>
                  <a:pt x="17" y="10"/>
                  <a:pt x="23" y="8"/>
                </a:cubicBezTo>
                <a:cubicBezTo>
                  <a:pt x="25" y="7"/>
                  <a:pt x="27" y="6"/>
                  <a:pt x="29" y="6"/>
                </a:cubicBezTo>
                <a:cubicBezTo>
                  <a:pt x="28" y="5"/>
                  <a:pt x="27" y="3"/>
                  <a:pt x="26" y="1"/>
                </a:cubicBezTo>
                <a:cubicBezTo>
                  <a:pt x="24" y="3"/>
                  <a:pt x="21" y="3"/>
                  <a:pt x="19" y="3"/>
                </a:cubicBezTo>
                <a:cubicBezTo>
                  <a:pt x="17" y="3"/>
                  <a:pt x="15" y="3"/>
                  <a:pt x="13" y="2"/>
                </a:cubicBezTo>
                <a:cubicBezTo>
                  <a:pt x="11" y="1"/>
                  <a:pt x="10" y="1"/>
                  <a:pt x="9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39" name="Freeform 163"/>
          <p:cNvSpPr>
            <a:spLocks/>
          </p:cNvSpPr>
          <p:nvPr/>
        </p:nvSpPr>
        <p:spPr bwMode="auto">
          <a:xfrm>
            <a:off x="11093834" y="2302010"/>
            <a:ext cx="279586" cy="314174"/>
          </a:xfrm>
          <a:custGeom>
            <a:avLst/>
            <a:gdLst>
              <a:gd name="T0" fmla="*/ 16 w 41"/>
              <a:gd name="T1" fmla="*/ 0 h 46"/>
              <a:gd name="T2" fmla="*/ 0 w 41"/>
              <a:gd name="T3" fmla="*/ 8 h 46"/>
              <a:gd name="T4" fmla="*/ 0 w 41"/>
              <a:gd name="T5" fmla="*/ 8 h 46"/>
              <a:gd name="T6" fmla="*/ 3 w 41"/>
              <a:gd name="T7" fmla="*/ 12 h 46"/>
              <a:gd name="T8" fmla="*/ 3 w 41"/>
              <a:gd name="T9" fmla="*/ 12 h 46"/>
              <a:gd name="T10" fmla="*/ 20 w 41"/>
              <a:gd name="T11" fmla="*/ 29 h 46"/>
              <a:gd name="T12" fmla="*/ 20 w 41"/>
              <a:gd name="T13" fmla="*/ 31 h 46"/>
              <a:gd name="T14" fmla="*/ 27 w 41"/>
              <a:gd name="T15" fmla="*/ 46 h 46"/>
              <a:gd name="T16" fmla="*/ 40 w 41"/>
              <a:gd name="T17" fmla="*/ 37 h 46"/>
              <a:gd name="T18" fmla="*/ 41 w 41"/>
              <a:gd name="T19" fmla="*/ 34 h 46"/>
              <a:gd name="T20" fmla="*/ 41 w 41"/>
              <a:gd name="T21" fmla="*/ 34 h 46"/>
              <a:gd name="T22" fmla="*/ 41 w 41"/>
              <a:gd name="T23" fmla="*/ 30 h 46"/>
              <a:gd name="T24" fmla="*/ 34 w 41"/>
              <a:gd name="T25" fmla="*/ 22 h 46"/>
              <a:gd name="T26" fmla="*/ 33 w 41"/>
              <a:gd name="T27" fmla="*/ 12 h 46"/>
              <a:gd name="T28" fmla="*/ 30 w 41"/>
              <a:gd name="T29" fmla="*/ 12 h 46"/>
              <a:gd name="T30" fmla="*/ 25 w 41"/>
              <a:gd name="T31" fmla="*/ 11 h 46"/>
              <a:gd name="T32" fmla="*/ 16 w 41"/>
              <a:gd name="T33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1" h="46">
                <a:moveTo>
                  <a:pt x="16" y="0"/>
                </a:moveTo>
                <a:cubicBezTo>
                  <a:pt x="10" y="1"/>
                  <a:pt x="4" y="4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1" y="9"/>
                  <a:pt x="2" y="11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13" y="12"/>
                  <a:pt x="20" y="19"/>
                  <a:pt x="20" y="29"/>
                </a:cubicBezTo>
                <a:cubicBezTo>
                  <a:pt x="20" y="29"/>
                  <a:pt x="20" y="30"/>
                  <a:pt x="20" y="31"/>
                </a:cubicBezTo>
                <a:cubicBezTo>
                  <a:pt x="25" y="34"/>
                  <a:pt x="27" y="40"/>
                  <a:pt x="27" y="46"/>
                </a:cubicBezTo>
                <a:cubicBezTo>
                  <a:pt x="30" y="42"/>
                  <a:pt x="35" y="39"/>
                  <a:pt x="40" y="37"/>
                </a:cubicBezTo>
                <a:cubicBezTo>
                  <a:pt x="40" y="36"/>
                  <a:pt x="41" y="35"/>
                  <a:pt x="41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1" y="33"/>
                  <a:pt x="41" y="32"/>
                  <a:pt x="41" y="30"/>
                </a:cubicBezTo>
                <a:cubicBezTo>
                  <a:pt x="38" y="28"/>
                  <a:pt x="35" y="25"/>
                  <a:pt x="34" y="22"/>
                </a:cubicBezTo>
                <a:cubicBezTo>
                  <a:pt x="33" y="19"/>
                  <a:pt x="32" y="15"/>
                  <a:pt x="33" y="12"/>
                </a:cubicBezTo>
                <a:cubicBezTo>
                  <a:pt x="32" y="12"/>
                  <a:pt x="31" y="12"/>
                  <a:pt x="30" y="12"/>
                </a:cubicBezTo>
                <a:cubicBezTo>
                  <a:pt x="28" y="12"/>
                  <a:pt x="27" y="12"/>
                  <a:pt x="25" y="11"/>
                </a:cubicBezTo>
                <a:cubicBezTo>
                  <a:pt x="20" y="9"/>
                  <a:pt x="17" y="5"/>
                  <a:pt x="16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40" name="Freeform 164"/>
          <p:cNvSpPr>
            <a:spLocks/>
          </p:cNvSpPr>
          <p:nvPr/>
        </p:nvSpPr>
        <p:spPr bwMode="auto">
          <a:xfrm>
            <a:off x="11272538" y="2555655"/>
            <a:ext cx="95117" cy="74940"/>
          </a:xfrm>
          <a:custGeom>
            <a:avLst/>
            <a:gdLst>
              <a:gd name="T0" fmla="*/ 14 w 14"/>
              <a:gd name="T1" fmla="*/ 0 h 11"/>
              <a:gd name="T2" fmla="*/ 1 w 14"/>
              <a:gd name="T3" fmla="*/ 9 h 11"/>
              <a:gd name="T4" fmla="*/ 0 w 14"/>
              <a:gd name="T5" fmla="*/ 11 h 11"/>
              <a:gd name="T6" fmla="*/ 14 w 14"/>
              <a:gd name="T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" h="11">
                <a:moveTo>
                  <a:pt x="14" y="0"/>
                </a:moveTo>
                <a:cubicBezTo>
                  <a:pt x="9" y="2"/>
                  <a:pt x="4" y="5"/>
                  <a:pt x="1" y="9"/>
                </a:cubicBezTo>
                <a:cubicBezTo>
                  <a:pt x="0" y="10"/>
                  <a:pt x="0" y="10"/>
                  <a:pt x="0" y="11"/>
                </a:cubicBezTo>
                <a:cubicBezTo>
                  <a:pt x="6" y="9"/>
                  <a:pt x="11" y="6"/>
                  <a:pt x="14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41" name="Freeform 165"/>
          <p:cNvSpPr>
            <a:spLocks/>
          </p:cNvSpPr>
          <p:nvPr/>
        </p:nvSpPr>
        <p:spPr bwMode="auto">
          <a:xfrm>
            <a:off x="12056531" y="4561754"/>
            <a:ext cx="129705" cy="89352"/>
          </a:xfrm>
          <a:custGeom>
            <a:avLst/>
            <a:gdLst>
              <a:gd name="T0" fmla="*/ 13 w 19"/>
              <a:gd name="T1" fmla="*/ 0 h 13"/>
              <a:gd name="T2" fmla="*/ 0 w 19"/>
              <a:gd name="T3" fmla="*/ 10 h 13"/>
              <a:gd name="T4" fmla="*/ 2 w 19"/>
              <a:gd name="T5" fmla="*/ 12 h 13"/>
              <a:gd name="T6" fmla="*/ 3 w 19"/>
              <a:gd name="T7" fmla="*/ 13 h 13"/>
              <a:gd name="T8" fmla="*/ 19 w 19"/>
              <a:gd name="T9" fmla="*/ 3 h 13"/>
              <a:gd name="T10" fmla="*/ 17 w 19"/>
              <a:gd name="T11" fmla="*/ 2 h 13"/>
              <a:gd name="T12" fmla="*/ 13 w 19"/>
              <a:gd name="T1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" h="13">
                <a:moveTo>
                  <a:pt x="13" y="0"/>
                </a:moveTo>
                <a:cubicBezTo>
                  <a:pt x="10" y="5"/>
                  <a:pt x="5" y="8"/>
                  <a:pt x="0" y="10"/>
                </a:cubicBezTo>
                <a:cubicBezTo>
                  <a:pt x="1" y="11"/>
                  <a:pt x="1" y="11"/>
                  <a:pt x="2" y="12"/>
                </a:cubicBezTo>
                <a:cubicBezTo>
                  <a:pt x="2" y="12"/>
                  <a:pt x="2" y="13"/>
                  <a:pt x="3" y="13"/>
                </a:cubicBezTo>
                <a:cubicBezTo>
                  <a:pt x="9" y="12"/>
                  <a:pt x="15" y="9"/>
                  <a:pt x="19" y="3"/>
                </a:cubicBezTo>
                <a:cubicBezTo>
                  <a:pt x="19" y="3"/>
                  <a:pt x="18" y="3"/>
                  <a:pt x="17" y="2"/>
                </a:cubicBezTo>
                <a:cubicBezTo>
                  <a:pt x="16" y="2"/>
                  <a:pt x="15" y="1"/>
                  <a:pt x="13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42" name="Freeform 166"/>
          <p:cNvSpPr>
            <a:spLocks/>
          </p:cNvSpPr>
          <p:nvPr/>
        </p:nvSpPr>
        <p:spPr bwMode="auto">
          <a:xfrm>
            <a:off x="11926826" y="4316756"/>
            <a:ext cx="216174" cy="314174"/>
          </a:xfrm>
          <a:custGeom>
            <a:avLst/>
            <a:gdLst>
              <a:gd name="T0" fmla="*/ 19 w 32"/>
              <a:gd name="T1" fmla="*/ 0 h 46"/>
              <a:gd name="T2" fmla="*/ 11 w 32"/>
              <a:gd name="T3" fmla="*/ 1 h 46"/>
              <a:gd name="T4" fmla="*/ 10 w 32"/>
              <a:gd name="T5" fmla="*/ 12 h 46"/>
              <a:gd name="T6" fmla="*/ 7 w 32"/>
              <a:gd name="T7" fmla="*/ 16 h 46"/>
              <a:gd name="T8" fmla="*/ 8 w 32"/>
              <a:gd name="T9" fmla="*/ 17 h 46"/>
              <a:gd name="T10" fmla="*/ 0 w 32"/>
              <a:gd name="T11" fmla="*/ 41 h 46"/>
              <a:gd name="T12" fmla="*/ 2 w 32"/>
              <a:gd name="T13" fmla="*/ 43 h 46"/>
              <a:gd name="T14" fmla="*/ 6 w 32"/>
              <a:gd name="T15" fmla="*/ 42 h 46"/>
              <a:gd name="T16" fmla="*/ 19 w 32"/>
              <a:gd name="T17" fmla="*/ 46 h 46"/>
              <a:gd name="T18" fmla="*/ 32 w 32"/>
              <a:gd name="T19" fmla="*/ 36 h 46"/>
              <a:gd name="T20" fmla="*/ 28 w 32"/>
              <a:gd name="T21" fmla="*/ 19 h 46"/>
              <a:gd name="T22" fmla="*/ 30 w 32"/>
              <a:gd name="T23" fmla="*/ 15 h 46"/>
              <a:gd name="T24" fmla="*/ 29 w 32"/>
              <a:gd name="T25" fmla="*/ 9 h 46"/>
              <a:gd name="T26" fmla="*/ 28 w 32"/>
              <a:gd name="T27" fmla="*/ 8 h 46"/>
              <a:gd name="T28" fmla="*/ 27 w 32"/>
              <a:gd name="T29" fmla="*/ 1 h 46"/>
              <a:gd name="T30" fmla="*/ 19 w 32"/>
              <a:gd name="T31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2" h="46">
                <a:moveTo>
                  <a:pt x="19" y="0"/>
                </a:moveTo>
                <a:cubicBezTo>
                  <a:pt x="16" y="0"/>
                  <a:pt x="13" y="0"/>
                  <a:pt x="11" y="1"/>
                </a:cubicBezTo>
                <a:cubicBezTo>
                  <a:pt x="12" y="5"/>
                  <a:pt x="12" y="8"/>
                  <a:pt x="10" y="12"/>
                </a:cubicBezTo>
                <a:cubicBezTo>
                  <a:pt x="10" y="14"/>
                  <a:pt x="9" y="15"/>
                  <a:pt x="7" y="16"/>
                </a:cubicBezTo>
                <a:cubicBezTo>
                  <a:pt x="8" y="16"/>
                  <a:pt x="8" y="17"/>
                  <a:pt x="8" y="17"/>
                </a:cubicBezTo>
                <a:cubicBezTo>
                  <a:pt x="11" y="26"/>
                  <a:pt x="8" y="36"/>
                  <a:pt x="0" y="41"/>
                </a:cubicBezTo>
                <a:cubicBezTo>
                  <a:pt x="1" y="41"/>
                  <a:pt x="1" y="42"/>
                  <a:pt x="2" y="43"/>
                </a:cubicBezTo>
                <a:cubicBezTo>
                  <a:pt x="4" y="42"/>
                  <a:pt x="5" y="42"/>
                  <a:pt x="6" y="42"/>
                </a:cubicBezTo>
                <a:cubicBezTo>
                  <a:pt x="11" y="42"/>
                  <a:pt x="15" y="44"/>
                  <a:pt x="19" y="46"/>
                </a:cubicBezTo>
                <a:cubicBezTo>
                  <a:pt x="24" y="44"/>
                  <a:pt x="29" y="41"/>
                  <a:pt x="32" y="36"/>
                </a:cubicBezTo>
                <a:cubicBezTo>
                  <a:pt x="27" y="32"/>
                  <a:pt x="25" y="25"/>
                  <a:pt x="28" y="19"/>
                </a:cubicBezTo>
                <a:cubicBezTo>
                  <a:pt x="29" y="17"/>
                  <a:pt x="29" y="16"/>
                  <a:pt x="30" y="15"/>
                </a:cubicBezTo>
                <a:cubicBezTo>
                  <a:pt x="29" y="13"/>
                  <a:pt x="29" y="11"/>
                  <a:pt x="29" y="9"/>
                </a:cubicBezTo>
                <a:cubicBezTo>
                  <a:pt x="29" y="9"/>
                  <a:pt x="28" y="8"/>
                  <a:pt x="28" y="8"/>
                </a:cubicBezTo>
                <a:cubicBezTo>
                  <a:pt x="27" y="6"/>
                  <a:pt x="27" y="4"/>
                  <a:pt x="27" y="1"/>
                </a:cubicBezTo>
                <a:cubicBezTo>
                  <a:pt x="24" y="0"/>
                  <a:pt x="21" y="0"/>
                  <a:pt x="19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43" name="Freeform 167"/>
          <p:cNvSpPr>
            <a:spLocks noEditPoints="1"/>
          </p:cNvSpPr>
          <p:nvPr/>
        </p:nvSpPr>
        <p:spPr bwMode="auto">
          <a:xfrm>
            <a:off x="10445310" y="3743173"/>
            <a:ext cx="268056" cy="285350"/>
          </a:xfrm>
          <a:custGeom>
            <a:avLst/>
            <a:gdLst>
              <a:gd name="T0" fmla="*/ 14 w 39"/>
              <a:gd name="T1" fmla="*/ 2 h 42"/>
              <a:gd name="T2" fmla="*/ 5 w 39"/>
              <a:gd name="T3" fmla="*/ 13 h 42"/>
              <a:gd name="T4" fmla="*/ 13 w 39"/>
              <a:gd name="T5" fmla="*/ 42 h 42"/>
              <a:gd name="T6" fmla="*/ 17 w 39"/>
              <a:gd name="T7" fmla="*/ 36 h 42"/>
              <a:gd name="T8" fmla="*/ 28 w 39"/>
              <a:gd name="T9" fmla="*/ 30 h 42"/>
              <a:gd name="T10" fmla="*/ 29 w 39"/>
              <a:gd name="T11" fmla="*/ 29 h 42"/>
              <a:gd name="T12" fmla="*/ 25 w 39"/>
              <a:gd name="T13" fmla="*/ 28 h 42"/>
              <a:gd name="T14" fmla="*/ 18 w 39"/>
              <a:gd name="T15" fmla="*/ 9 h 42"/>
              <a:gd name="T16" fmla="*/ 20 w 39"/>
              <a:gd name="T17" fmla="*/ 5 h 42"/>
              <a:gd name="T18" fmla="*/ 14 w 39"/>
              <a:gd name="T19" fmla="*/ 2 h 42"/>
              <a:gd name="T20" fmla="*/ 38 w 39"/>
              <a:gd name="T21" fmla="*/ 0 h 42"/>
              <a:gd name="T22" fmla="*/ 37 w 39"/>
              <a:gd name="T23" fmla="*/ 1 h 42"/>
              <a:gd name="T24" fmla="*/ 39 w 39"/>
              <a:gd name="T25" fmla="*/ 2 h 42"/>
              <a:gd name="T26" fmla="*/ 39 w 39"/>
              <a:gd name="T27" fmla="*/ 1 h 42"/>
              <a:gd name="T28" fmla="*/ 38 w 39"/>
              <a:gd name="T2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9" h="42">
                <a:moveTo>
                  <a:pt x="14" y="2"/>
                </a:moveTo>
                <a:cubicBezTo>
                  <a:pt x="10" y="4"/>
                  <a:pt x="7" y="8"/>
                  <a:pt x="5" y="13"/>
                </a:cubicBezTo>
                <a:cubicBezTo>
                  <a:pt x="0" y="23"/>
                  <a:pt x="4" y="35"/>
                  <a:pt x="13" y="42"/>
                </a:cubicBezTo>
                <a:cubicBezTo>
                  <a:pt x="14" y="40"/>
                  <a:pt x="15" y="38"/>
                  <a:pt x="17" y="36"/>
                </a:cubicBezTo>
                <a:cubicBezTo>
                  <a:pt x="20" y="33"/>
                  <a:pt x="24" y="31"/>
                  <a:pt x="28" y="30"/>
                </a:cubicBezTo>
                <a:cubicBezTo>
                  <a:pt x="28" y="30"/>
                  <a:pt x="28" y="29"/>
                  <a:pt x="29" y="29"/>
                </a:cubicBezTo>
                <a:cubicBezTo>
                  <a:pt x="27" y="29"/>
                  <a:pt x="26" y="28"/>
                  <a:pt x="25" y="28"/>
                </a:cubicBezTo>
                <a:cubicBezTo>
                  <a:pt x="18" y="25"/>
                  <a:pt x="14" y="16"/>
                  <a:pt x="18" y="9"/>
                </a:cubicBezTo>
                <a:cubicBezTo>
                  <a:pt x="18" y="7"/>
                  <a:pt x="19" y="6"/>
                  <a:pt x="20" y="5"/>
                </a:cubicBezTo>
                <a:cubicBezTo>
                  <a:pt x="18" y="4"/>
                  <a:pt x="16" y="3"/>
                  <a:pt x="14" y="2"/>
                </a:cubicBezTo>
                <a:moveTo>
                  <a:pt x="38" y="0"/>
                </a:moveTo>
                <a:cubicBezTo>
                  <a:pt x="37" y="0"/>
                  <a:pt x="37" y="1"/>
                  <a:pt x="37" y="1"/>
                </a:cubicBezTo>
                <a:cubicBezTo>
                  <a:pt x="37" y="1"/>
                  <a:pt x="38" y="1"/>
                  <a:pt x="39" y="2"/>
                </a:cubicBezTo>
                <a:cubicBezTo>
                  <a:pt x="39" y="2"/>
                  <a:pt x="39" y="1"/>
                  <a:pt x="39" y="1"/>
                </a:cubicBezTo>
                <a:cubicBezTo>
                  <a:pt x="39" y="1"/>
                  <a:pt x="38" y="0"/>
                  <a:pt x="38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44" name="Freeform 168"/>
          <p:cNvSpPr>
            <a:spLocks/>
          </p:cNvSpPr>
          <p:nvPr/>
        </p:nvSpPr>
        <p:spPr bwMode="auto">
          <a:xfrm>
            <a:off x="10713367" y="3748938"/>
            <a:ext cx="86470" cy="144116"/>
          </a:xfrm>
          <a:custGeom>
            <a:avLst/>
            <a:gdLst>
              <a:gd name="T0" fmla="*/ 0 w 13"/>
              <a:gd name="T1" fmla="*/ 0 h 21"/>
              <a:gd name="T2" fmla="*/ 0 w 13"/>
              <a:gd name="T3" fmla="*/ 1 h 21"/>
              <a:gd name="T4" fmla="*/ 6 w 13"/>
              <a:gd name="T5" fmla="*/ 19 h 21"/>
              <a:gd name="T6" fmla="*/ 13 w 13"/>
              <a:gd name="T7" fmla="*/ 21 h 21"/>
              <a:gd name="T8" fmla="*/ 0 w 13"/>
              <a:gd name="T9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2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6" y="4"/>
                  <a:pt x="8" y="12"/>
                  <a:pt x="6" y="19"/>
                </a:cubicBezTo>
                <a:cubicBezTo>
                  <a:pt x="8" y="19"/>
                  <a:pt x="11" y="20"/>
                  <a:pt x="13" y="21"/>
                </a:cubicBezTo>
                <a:cubicBezTo>
                  <a:pt x="13" y="12"/>
                  <a:pt x="8" y="4"/>
                  <a:pt x="0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45" name="Freeform 169"/>
          <p:cNvSpPr>
            <a:spLocks/>
          </p:cNvSpPr>
          <p:nvPr/>
        </p:nvSpPr>
        <p:spPr bwMode="auto">
          <a:xfrm>
            <a:off x="11892238" y="2336598"/>
            <a:ext cx="54764" cy="20176"/>
          </a:xfrm>
          <a:custGeom>
            <a:avLst/>
            <a:gdLst>
              <a:gd name="T0" fmla="*/ 4 w 8"/>
              <a:gd name="T1" fmla="*/ 0 h 3"/>
              <a:gd name="T2" fmla="*/ 0 w 8"/>
              <a:gd name="T3" fmla="*/ 3 h 3"/>
              <a:gd name="T4" fmla="*/ 8 w 8"/>
              <a:gd name="T5" fmla="*/ 2 h 3"/>
              <a:gd name="T6" fmla="*/ 4 w 8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3">
                <a:moveTo>
                  <a:pt x="4" y="0"/>
                </a:moveTo>
                <a:cubicBezTo>
                  <a:pt x="3" y="1"/>
                  <a:pt x="1" y="2"/>
                  <a:pt x="0" y="3"/>
                </a:cubicBezTo>
                <a:cubicBezTo>
                  <a:pt x="3" y="3"/>
                  <a:pt x="5" y="3"/>
                  <a:pt x="8" y="2"/>
                </a:cubicBezTo>
                <a:cubicBezTo>
                  <a:pt x="6" y="1"/>
                  <a:pt x="5" y="1"/>
                  <a:pt x="4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46" name="Freeform 170"/>
          <p:cNvSpPr>
            <a:spLocks/>
          </p:cNvSpPr>
          <p:nvPr/>
        </p:nvSpPr>
        <p:spPr bwMode="auto">
          <a:xfrm>
            <a:off x="11918179" y="2281834"/>
            <a:ext cx="83587" cy="69176"/>
          </a:xfrm>
          <a:custGeom>
            <a:avLst/>
            <a:gdLst>
              <a:gd name="T0" fmla="*/ 5 w 12"/>
              <a:gd name="T1" fmla="*/ 0 h 10"/>
              <a:gd name="T2" fmla="*/ 0 w 12"/>
              <a:gd name="T3" fmla="*/ 8 h 10"/>
              <a:gd name="T4" fmla="*/ 4 w 12"/>
              <a:gd name="T5" fmla="*/ 10 h 10"/>
              <a:gd name="T6" fmla="*/ 12 w 12"/>
              <a:gd name="T7" fmla="*/ 5 h 10"/>
              <a:gd name="T8" fmla="*/ 6 w 12"/>
              <a:gd name="T9" fmla="*/ 0 h 10"/>
              <a:gd name="T10" fmla="*/ 5 w 12"/>
              <a:gd name="T1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10">
                <a:moveTo>
                  <a:pt x="5" y="0"/>
                </a:moveTo>
                <a:cubicBezTo>
                  <a:pt x="4" y="3"/>
                  <a:pt x="2" y="6"/>
                  <a:pt x="0" y="8"/>
                </a:cubicBezTo>
                <a:cubicBezTo>
                  <a:pt x="1" y="9"/>
                  <a:pt x="2" y="9"/>
                  <a:pt x="4" y="10"/>
                </a:cubicBezTo>
                <a:cubicBezTo>
                  <a:pt x="7" y="9"/>
                  <a:pt x="9" y="7"/>
                  <a:pt x="12" y="5"/>
                </a:cubicBezTo>
                <a:cubicBezTo>
                  <a:pt x="9" y="4"/>
                  <a:pt x="8" y="2"/>
                  <a:pt x="6" y="0"/>
                </a:cubicBezTo>
                <a:cubicBezTo>
                  <a:pt x="6" y="0"/>
                  <a:pt x="6" y="0"/>
                  <a:pt x="5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47" name="Freeform 171"/>
          <p:cNvSpPr>
            <a:spLocks/>
          </p:cNvSpPr>
          <p:nvPr/>
        </p:nvSpPr>
        <p:spPr bwMode="auto">
          <a:xfrm>
            <a:off x="10479898" y="3120591"/>
            <a:ext cx="14412" cy="23059"/>
          </a:xfrm>
          <a:custGeom>
            <a:avLst/>
            <a:gdLst>
              <a:gd name="T0" fmla="*/ 0 w 2"/>
              <a:gd name="T1" fmla="*/ 0 h 3"/>
              <a:gd name="T2" fmla="*/ 0 w 2"/>
              <a:gd name="T3" fmla="*/ 2 h 3"/>
              <a:gd name="T4" fmla="*/ 2 w 2"/>
              <a:gd name="T5" fmla="*/ 3 h 3"/>
              <a:gd name="T6" fmla="*/ 0 w 2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3">
                <a:moveTo>
                  <a:pt x="0" y="0"/>
                </a:moveTo>
                <a:cubicBezTo>
                  <a:pt x="0" y="1"/>
                  <a:pt x="0" y="2"/>
                  <a:pt x="0" y="2"/>
                </a:cubicBezTo>
                <a:cubicBezTo>
                  <a:pt x="1" y="2"/>
                  <a:pt x="1" y="3"/>
                  <a:pt x="2" y="3"/>
                </a:cubicBezTo>
                <a:cubicBezTo>
                  <a:pt x="2" y="2"/>
                  <a:pt x="1" y="1"/>
                  <a:pt x="0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48" name="Freeform 172"/>
          <p:cNvSpPr>
            <a:spLocks/>
          </p:cNvSpPr>
          <p:nvPr/>
        </p:nvSpPr>
        <p:spPr bwMode="auto">
          <a:xfrm>
            <a:off x="10200313" y="3163825"/>
            <a:ext cx="184469" cy="224821"/>
          </a:xfrm>
          <a:custGeom>
            <a:avLst/>
            <a:gdLst>
              <a:gd name="T0" fmla="*/ 1 w 27"/>
              <a:gd name="T1" fmla="*/ 0 h 33"/>
              <a:gd name="T2" fmla="*/ 0 w 27"/>
              <a:gd name="T3" fmla="*/ 4 h 33"/>
              <a:gd name="T4" fmla="*/ 0 w 27"/>
              <a:gd name="T5" fmla="*/ 4 h 33"/>
              <a:gd name="T6" fmla="*/ 7 w 27"/>
              <a:gd name="T7" fmla="*/ 21 h 33"/>
              <a:gd name="T8" fmla="*/ 5 w 27"/>
              <a:gd name="T9" fmla="*/ 25 h 33"/>
              <a:gd name="T10" fmla="*/ 14 w 27"/>
              <a:gd name="T11" fmla="*/ 31 h 33"/>
              <a:gd name="T12" fmla="*/ 23 w 27"/>
              <a:gd name="T13" fmla="*/ 33 h 33"/>
              <a:gd name="T14" fmla="*/ 26 w 27"/>
              <a:gd name="T15" fmla="*/ 33 h 33"/>
              <a:gd name="T16" fmla="*/ 27 w 27"/>
              <a:gd name="T17" fmla="*/ 30 h 33"/>
              <a:gd name="T18" fmla="*/ 24 w 27"/>
              <a:gd name="T19" fmla="*/ 28 h 33"/>
              <a:gd name="T20" fmla="*/ 8 w 27"/>
              <a:gd name="T21" fmla="*/ 12 h 33"/>
              <a:gd name="T22" fmla="*/ 8 w 27"/>
              <a:gd name="T23" fmla="*/ 10 h 33"/>
              <a:gd name="T24" fmla="*/ 6 w 27"/>
              <a:gd name="T25" fmla="*/ 8 h 33"/>
              <a:gd name="T26" fmla="*/ 1 w 27"/>
              <a:gd name="T27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7" h="33">
                <a:moveTo>
                  <a:pt x="1" y="0"/>
                </a:moveTo>
                <a:cubicBezTo>
                  <a:pt x="0" y="1"/>
                  <a:pt x="0" y="3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6" y="7"/>
                  <a:pt x="10" y="14"/>
                  <a:pt x="7" y="21"/>
                </a:cubicBezTo>
                <a:cubicBezTo>
                  <a:pt x="6" y="23"/>
                  <a:pt x="6" y="24"/>
                  <a:pt x="5" y="25"/>
                </a:cubicBezTo>
                <a:cubicBezTo>
                  <a:pt x="7" y="27"/>
                  <a:pt x="10" y="30"/>
                  <a:pt x="14" y="31"/>
                </a:cubicBezTo>
                <a:cubicBezTo>
                  <a:pt x="17" y="32"/>
                  <a:pt x="20" y="33"/>
                  <a:pt x="23" y="33"/>
                </a:cubicBezTo>
                <a:cubicBezTo>
                  <a:pt x="24" y="33"/>
                  <a:pt x="25" y="33"/>
                  <a:pt x="26" y="33"/>
                </a:cubicBezTo>
                <a:cubicBezTo>
                  <a:pt x="26" y="32"/>
                  <a:pt x="26" y="31"/>
                  <a:pt x="27" y="30"/>
                </a:cubicBezTo>
                <a:cubicBezTo>
                  <a:pt x="26" y="29"/>
                  <a:pt x="25" y="29"/>
                  <a:pt x="24" y="28"/>
                </a:cubicBezTo>
                <a:cubicBezTo>
                  <a:pt x="15" y="28"/>
                  <a:pt x="8" y="21"/>
                  <a:pt x="8" y="12"/>
                </a:cubicBezTo>
                <a:cubicBezTo>
                  <a:pt x="8" y="11"/>
                  <a:pt x="8" y="11"/>
                  <a:pt x="8" y="10"/>
                </a:cubicBezTo>
                <a:cubicBezTo>
                  <a:pt x="7" y="10"/>
                  <a:pt x="6" y="9"/>
                  <a:pt x="6" y="8"/>
                </a:cubicBezTo>
                <a:cubicBezTo>
                  <a:pt x="3" y="6"/>
                  <a:pt x="2" y="3"/>
                  <a:pt x="1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49" name="Freeform 173"/>
          <p:cNvSpPr>
            <a:spLocks noEditPoints="1"/>
          </p:cNvSpPr>
          <p:nvPr/>
        </p:nvSpPr>
        <p:spPr bwMode="auto">
          <a:xfrm>
            <a:off x="11428184" y="4835575"/>
            <a:ext cx="95117" cy="25941"/>
          </a:xfrm>
          <a:custGeom>
            <a:avLst/>
            <a:gdLst>
              <a:gd name="T0" fmla="*/ 14 w 14"/>
              <a:gd name="T1" fmla="*/ 2 h 4"/>
              <a:gd name="T2" fmla="*/ 9 w 14"/>
              <a:gd name="T3" fmla="*/ 2 h 4"/>
              <a:gd name="T4" fmla="*/ 8 w 14"/>
              <a:gd name="T5" fmla="*/ 2 h 4"/>
              <a:gd name="T6" fmla="*/ 12 w 14"/>
              <a:gd name="T7" fmla="*/ 4 h 4"/>
              <a:gd name="T8" fmla="*/ 14 w 14"/>
              <a:gd name="T9" fmla="*/ 2 h 4"/>
              <a:gd name="T10" fmla="*/ 1 w 14"/>
              <a:gd name="T11" fmla="*/ 0 h 4"/>
              <a:gd name="T12" fmla="*/ 0 w 14"/>
              <a:gd name="T13" fmla="*/ 1 h 4"/>
              <a:gd name="T14" fmla="*/ 2 w 14"/>
              <a:gd name="T15" fmla="*/ 1 h 4"/>
              <a:gd name="T16" fmla="*/ 1 w 14"/>
              <a:gd name="T1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" h="4">
                <a:moveTo>
                  <a:pt x="14" y="2"/>
                </a:moveTo>
                <a:cubicBezTo>
                  <a:pt x="12" y="2"/>
                  <a:pt x="11" y="2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10" y="3"/>
                  <a:pt x="11" y="3"/>
                  <a:pt x="12" y="4"/>
                </a:cubicBezTo>
                <a:cubicBezTo>
                  <a:pt x="13" y="3"/>
                  <a:pt x="13" y="3"/>
                  <a:pt x="14" y="2"/>
                </a:cubicBezTo>
                <a:moveTo>
                  <a:pt x="1" y="0"/>
                </a:moveTo>
                <a:cubicBezTo>
                  <a:pt x="0" y="0"/>
                  <a:pt x="0" y="0"/>
                  <a:pt x="0" y="1"/>
                </a:cubicBezTo>
                <a:cubicBezTo>
                  <a:pt x="1" y="1"/>
                  <a:pt x="2" y="1"/>
                  <a:pt x="2" y="1"/>
                </a:cubicBezTo>
                <a:cubicBezTo>
                  <a:pt x="2" y="1"/>
                  <a:pt x="1" y="0"/>
                  <a:pt x="1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50" name="Freeform 174"/>
          <p:cNvSpPr>
            <a:spLocks/>
          </p:cNvSpPr>
          <p:nvPr/>
        </p:nvSpPr>
        <p:spPr bwMode="auto">
          <a:xfrm>
            <a:off x="11333067" y="4602106"/>
            <a:ext cx="20176" cy="8647"/>
          </a:xfrm>
          <a:custGeom>
            <a:avLst/>
            <a:gdLst>
              <a:gd name="T0" fmla="*/ 3 w 3"/>
              <a:gd name="T1" fmla="*/ 0 h 1"/>
              <a:gd name="T2" fmla="*/ 0 w 3"/>
              <a:gd name="T3" fmla="*/ 0 h 1"/>
              <a:gd name="T4" fmla="*/ 2 w 3"/>
              <a:gd name="T5" fmla="*/ 1 h 1"/>
              <a:gd name="T6" fmla="*/ 3 w 3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1">
                <a:moveTo>
                  <a:pt x="3" y="0"/>
                </a:moveTo>
                <a:cubicBezTo>
                  <a:pt x="2" y="0"/>
                  <a:pt x="1" y="0"/>
                  <a:pt x="0" y="0"/>
                </a:cubicBezTo>
                <a:cubicBezTo>
                  <a:pt x="1" y="0"/>
                  <a:pt x="2" y="0"/>
                  <a:pt x="2" y="1"/>
                </a:cubicBezTo>
                <a:cubicBezTo>
                  <a:pt x="2" y="0"/>
                  <a:pt x="2" y="0"/>
                  <a:pt x="3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51" name="Freeform 175"/>
          <p:cNvSpPr>
            <a:spLocks/>
          </p:cNvSpPr>
          <p:nvPr/>
        </p:nvSpPr>
        <p:spPr bwMode="auto">
          <a:xfrm>
            <a:off x="11393596" y="4841339"/>
            <a:ext cx="115293" cy="80705"/>
          </a:xfrm>
          <a:custGeom>
            <a:avLst/>
            <a:gdLst>
              <a:gd name="T0" fmla="*/ 5 w 17"/>
              <a:gd name="T1" fmla="*/ 0 h 12"/>
              <a:gd name="T2" fmla="*/ 5 w 17"/>
              <a:gd name="T3" fmla="*/ 0 h 12"/>
              <a:gd name="T4" fmla="*/ 4 w 17"/>
              <a:gd name="T5" fmla="*/ 6 h 12"/>
              <a:gd name="T6" fmla="*/ 0 w 17"/>
              <a:gd name="T7" fmla="*/ 12 h 12"/>
              <a:gd name="T8" fmla="*/ 17 w 17"/>
              <a:gd name="T9" fmla="*/ 3 h 12"/>
              <a:gd name="T10" fmla="*/ 13 w 17"/>
              <a:gd name="T11" fmla="*/ 1 h 12"/>
              <a:gd name="T12" fmla="*/ 7 w 17"/>
              <a:gd name="T13" fmla="*/ 0 h 12"/>
              <a:gd name="T14" fmla="*/ 5 w 17"/>
              <a:gd name="T1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" h="12"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5" y="2"/>
                  <a:pt x="4" y="4"/>
                  <a:pt x="4" y="6"/>
                </a:cubicBezTo>
                <a:cubicBezTo>
                  <a:pt x="3" y="9"/>
                  <a:pt x="2" y="10"/>
                  <a:pt x="0" y="12"/>
                </a:cubicBezTo>
                <a:cubicBezTo>
                  <a:pt x="6" y="11"/>
                  <a:pt x="13" y="8"/>
                  <a:pt x="17" y="3"/>
                </a:cubicBezTo>
                <a:cubicBezTo>
                  <a:pt x="16" y="2"/>
                  <a:pt x="15" y="2"/>
                  <a:pt x="13" y="1"/>
                </a:cubicBezTo>
                <a:cubicBezTo>
                  <a:pt x="11" y="1"/>
                  <a:pt x="9" y="1"/>
                  <a:pt x="7" y="0"/>
                </a:cubicBezTo>
                <a:cubicBezTo>
                  <a:pt x="7" y="0"/>
                  <a:pt x="6" y="0"/>
                  <a:pt x="5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52" name="Freeform 176"/>
          <p:cNvSpPr>
            <a:spLocks/>
          </p:cNvSpPr>
          <p:nvPr/>
        </p:nvSpPr>
        <p:spPr bwMode="auto">
          <a:xfrm>
            <a:off x="10788307" y="4547342"/>
            <a:ext cx="285350" cy="178704"/>
          </a:xfrm>
          <a:custGeom>
            <a:avLst/>
            <a:gdLst>
              <a:gd name="T0" fmla="*/ 42 w 42"/>
              <a:gd name="T1" fmla="*/ 0 h 26"/>
              <a:gd name="T2" fmla="*/ 31 w 42"/>
              <a:gd name="T3" fmla="*/ 3 h 26"/>
              <a:gd name="T4" fmla="*/ 9 w 42"/>
              <a:gd name="T5" fmla="*/ 13 h 26"/>
              <a:gd name="T6" fmla="*/ 9 w 42"/>
              <a:gd name="T7" fmla="*/ 13 h 26"/>
              <a:gd name="T8" fmla="*/ 1 w 42"/>
              <a:gd name="T9" fmla="*/ 12 h 26"/>
              <a:gd name="T10" fmla="*/ 1 w 42"/>
              <a:gd name="T11" fmla="*/ 12 h 26"/>
              <a:gd name="T12" fmla="*/ 0 w 42"/>
              <a:gd name="T13" fmla="*/ 14 h 26"/>
              <a:gd name="T14" fmla="*/ 9 w 42"/>
              <a:gd name="T15" fmla="*/ 24 h 26"/>
              <a:gd name="T16" fmla="*/ 9 w 42"/>
              <a:gd name="T17" fmla="*/ 24 h 26"/>
              <a:gd name="T18" fmla="*/ 18 w 42"/>
              <a:gd name="T19" fmla="*/ 26 h 26"/>
              <a:gd name="T20" fmla="*/ 20 w 42"/>
              <a:gd name="T21" fmla="*/ 26 h 26"/>
              <a:gd name="T22" fmla="*/ 21 w 42"/>
              <a:gd name="T23" fmla="*/ 20 h 26"/>
              <a:gd name="T24" fmla="*/ 34 w 42"/>
              <a:gd name="T25" fmla="*/ 12 h 26"/>
              <a:gd name="T26" fmla="*/ 39 w 42"/>
              <a:gd name="T27" fmla="*/ 13 h 26"/>
              <a:gd name="T28" fmla="*/ 40 w 42"/>
              <a:gd name="T29" fmla="*/ 11 h 26"/>
              <a:gd name="T30" fmla="*/ 42 w 42"/>
              <a:gd name="T31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2" h="26">
                <a:moveTo>
                  <a:pt x="42" y="0"/>
                </a:moveTo>
                <a:cubicBezTo>
                  <a:pt x="38" y="2"/>
                  <a:pt x="34" y="3"/>
                  <a:pt x="31" y="3"/>
                </a:cubicBezTo>
                <a:cubicBezTo>
                  <a:pt x="26" y="9"/>
                  <a:pt x="18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6" y="13"/>
                  <a:pt x="4" y="12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0" y="13"/>
                  <a:pt x="0" y="14"/>
                </a:cubicBezTo>
                <a:cubicBezTo>
                  <a:pt x="4" y="16"/>
                  <a:pt x="7" y="19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12" y="25"/>
                  <a:pt x="15" y="26"/>
                  <a:pt x="18" y="26"/>
                </a:cubicBezTo>
                <a:cubicBezTo>
                  <a:pt x="19" y="26"/>
                  <a:pt x="20" y="26"/>
                  <a:pt x="20" y="26"/>
                </a:cubicBezTo>
                <a:cubicBezTo>
                  <a:pt x="20" y="24"/>
                  <a:pt x="21" y="22"/>
                  <a:pt x="21" y="20"/>
                </a:cubicBezTo>
                <a:cubicBezTo>
                  <a:pt x="24" y="15"/>
                  <a:pt x="29" y="12"/>
                  <a:pt x="34" y="12"/>
                </a:cubicBezTo>
                <a:cubicBezTo>
                  <a:pt x="36" y="12"/>
                  <a:pt x="38" y="12"/>
                  <a:pt x="39" y="13"/>
                </a:cubicBezTo>
                <a:cubicBezTo>
                  <a:pt x="39" y="12"/>
                  <a:pt x="40" y="12"/>
                  <a:pt x="40" y="11"/>
                </a:cubicBezTo>
                <a:cubicBezTo>
                  <a:pt x="41" y="7"/>
                  <a:pt x="42" y="3"/>
                  <a:pt x="42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53" name="Freeform 177"/>
          <p:cNvSpPr>
            <a:spLocks/>
          </p:cNvSpPr>
          <p:nvPr/>
        </p:nvSpPr>
        <p:spPr bwMode="auto">
          <a:xfrm>
            <a:off x="10753719" y="4452225"/>
            <a:ext cx="244998" cy="184469"/>
          </a:xfrm>
          <a:custGeom>
            <a:avLst/>
            <a:gdLst>
              <a:gd name="T0" fmla="*/ 8 w 36"/>
              <a:gd name="T1" fmla="*/ 0 h 27"/>
              <a:gd name="T2" fmla="*/ 3 w 36"/>
              <a:gd name="T3" fmla="*/ 3 h 27"/>
              <a:gd name="T4" fmla="*/ 1 w 36"/>
              <a:gd name="T5" fmla="*/ 7 h 27"/>
              <a:gd name="T6" fmla="*/ 0 w 36"/>
              <a:gd name="T7" fmla="*/ 9 h 27"/>
              <a:gd name="T8" fmla="*/ 6 w 36"/>
              <a:gd name="T9" fmla="*/ 26 h 27"/>
              <a:gd name="T10" fmla="*/ 14 w 36"/>
              <a:gd name="T11" fmla="*/ 27 h 27"/>
              <a:gd name="T12" fmla="*/ 14 w 36"/>
              <a:gd name="T13" fmla="*/ 27 h 27"/>
              <a:gd name="T14" fmla="*/ 36 w 36"/>
              <a:gd name="T15" fmla="*/ 17 h 27"/>
              <a:gd name="T16" fmla="*/ 35 w 36"/>
              <a:gd name="T17" fmla="*/ 17 h 27"/>
              <a:gd name="T18" fmla="*/ 23 w 36"/>
              <a:gd name="T19" fmla="*/ 13 h 27"/>
              <a:gd name="T20" fmla="*/ 9 w 36"/>
              <a:gd name="T21" fmla="*/ 1 h 27"/>
              <a:gd name="T22" fmla="*/ 8 w 36"/>
              <a:gd name="T2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6" h="27">
                <a:moveTo>
                  <a:pt x="8" y="0"/>
                </a:moveTo>
                <a:cubicBezTo>
                  <a:pt x="7" y="2"/>
                  <a:pt x="5" y="3"/>
                  <a:pt x="3" y="3"/>
                </a:cubicBezTo>
                <a:cubicBezTo>
                  <a:pt x="2" y="4"/>
                  <a:pt x="1" y="5"/>
                  <a:pt x="1" y="7"/>
                </a:cubicBezTo>
                <a:cubicBezTo>
                  <a:pt x="1" y="7"/>
                  <a:pt x="0" y="8"/>
                  <a:pt x="0" y="9"/>
                </a:cubicBezTo>
                <a:cubicBezTo>
                  <a:pt x="6" y="12"/>
                  <a:pt x="9" y="19"/>
                  <a:pt x="6" y="26"/>
                </a:cubicBezTo>
                <a:cubicBezTo>
                  <a:pt x="9" y="26"/>
                  <a:pt x="11" y="27"/>
                  <a:pt x="14" y="27"/>
                </a:cubicBezTo>
                <a:cubicBezTo>
                  <a:pt x="14" y="27"/>
                  <a:pt x="14" y="27"/>
                  <a:pt x="14" y="27"/>
                </a:cubicBezTo>
                <a:cubicBezTo>
                  <a:pt x="23" y="27"/>
                  <a:pt x="31" y="23"/>
                  <a:pt x="36" y="17"/>
                </a:cubicBezTo>
                <a:cubicBezTo>
                  <a:pt x="35" y="17"/>
                  <a:pt x="35" y="17"/>
                  <a:pt x="35" y="17"/>
                </a:cubicBezTo>
                <a:cubicBezTo>
                  <a:pt x="31" y="17"/>
                  <a:pt x="27" y="16"/>
                  <a:pt x="23" y="13"/>
                </a:cubicBezTo>
                <a:cubicBezTo>
                  <a:pt x="17" y="12"/>
                  <a:pt x="11" y="8"/>
                  <a:pt x="9" y="1"/>
                </a:cubicBezTo>
                <a:cubicBezTo>
                  <a:pt x="9" y="1"/>
                  <a:pt x="8" y="1"/>
                  <a:pt x="8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54" name="Freeform 178"/>
          <p:cNvSpPr>
            <a:spLocks/>
          </p:cNvSpPr>
          <p:nvPr/>
        </p:nvSpPr>
        <p:spPr bwMode="auto">
          <a:xfrm>
            <a:off x="10453957" y="2590242"/>
            <a:ext cx="175822" cy="319938"/>
          </a:xfrm>
          <a:custGeom>
            <a:avLst/>
            <a:gdLst>
              <a:gd name="T0" fmla="*/ 15 w 26"/>
              <a:gd name="T1" fmla="*/ 0 h 47"/>
              <a:gd name="T2" fmla="*/ 6 w 26"/>
              <a:gd name="T3" fmla="*/ 1 h 47"/>
              <a:gd name="T4" fmla="*/ 8 w 26"/>
              <a:gd name="T5" fmla="*/ 14 h 47"/>
              <a:gd name="T6" fmla="*/ 1 w 26"/>
              <a:gd name="T7" fmla="*/ 21 h 47"/>
              <a:gd name="T8" fmla="*/ 1 w 26"/>
              <a:gd name="T9" fmla="*/ 23 h 47"/>
              <a:gd name="T10" fmla="*/ 0 w 26"/>
              <a:gd name="T11" fmla="*/ 31 h 47"/>
              <a:gd name="T12" fmla="*/ 3 w 26"/>
              <a:gd name="T13" fmla="*/ 41 h 47"/>
              <a:gd name="T14" fmla="*/ 3 w 26"/>
              <a:gd name="T15" fmla="*/ 44 h 47"/>
              <a:gd name="T16" fmla="*/ 5 w 26"/>
              <a:gd name="T17" fmla="*/ 45 h 47"/>
              <a:gd name="T18" fmla="*/ 15 w 26"/>
              <a:gd name="T19" fmla="*/ 47 h 47"/>
              <a:gd name="T20" fmla="*/ 19 w 26"/>
              <a:gd name="T21" fmla="*/ 47 h 47"/>
              <a:gd name="T22" fmla="*/ 16 w 26"/>
              <a:gd name="T23" fmla="*/ 45 h 47"/>
              <a:gd name="T24" fmla="*/ 15 w 26"/>
              <a:gd name="T25" fmla="*/ 16 h 47"/>
              <a:gd name="T26" fmla="*/ 26 w 26"/>
              <a:gd name="T27" fmla="*/ 2 h 47"/>
              <a:gd name="T28" fmla="*/ 24 w 26"/>
              <a:gd name="T29" fmla="*/ 1 h 47"/>
              <a:gd name="T30" fmla="*/ 15 w 26"/>
              <a:gd name="T31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6" h="47">
                <a:moveTo>
                  <a:pt x="15" y="0"/>
                </a:moveTo>
                <a:cubicBezTo>
                  <a:pt x="12" y="0"/>
                  <a:pt x="9" y="0"/>
                  <a:pt x="6" y="1"/>
                </a:cubicBezTo>
                <a:cubicBezTo>
                  <a:pt x="9" y="5"/>
                  <a:pt x="10" y="10"/>
                  <a:pt x="8" y="14"/>
                </a:cubicBezTo>
                <a:cubicBezTo>
                  <a:pt x="7" y="17"/>
                  <a:pt x="4" y="20"/>
                  <a:pt x="1" y="21"/>
                </a:cubicBezTo>
                <a:cubicBezTo>
                  <a:pt x="1" y="22"/>
                  <a:pt x="1" y="22"/>
                  <a:pt x="1" y="23"/>
                </a:cubicBezTo>
                <a:cubicBezTo>
                  <a:pt x="1" y="26"/>
                  <a:pt x="1" y="28"/>
                  <a:pt x="0" y="31"/>
                </a:cubicBezTo>
                <a:cubicBezTo>
                  <a:pt x="2" y="34"/>
                  <a:pt x="3" y="37"/>
                  <a:pt x="3" y="41"/>
                </a:cubicBezTo>
                <a:cubicBezTo>
                  <a:pt x="3" y="42"/>
                  <a:pt x="3" y="43"/>
                  <a:pt x="3" y="44"/>
                </a:cubicBezTo>
                <a:cubicBezTo>
                  <a:pt x="4" y="45"/>
                  <a:pt x="5" y="45"/>
                  <a:pt x="5" y="45"/>
                </a:cubicBezTo>
                <a:cubicBezTo>
                  <a:pt x="8" y="46"/>
                  <a:pt x="12" y="47"/>
                  <a:pt x="15" y="47"/>
                </a:cubicBezTo>
                <a:cubicBezTo>
                  <a:pt x="16" y="47"/>
                  <a:pt x="17" y="47"/>
                  <a:pt x="19" y="47"/>
                </a:cubicBezTo>
                <a:cubicBezTo>
                  <a:pt x="18" y="46"/>
                  <a:pt x="17" y="45"/>
                  <a:pt x="16" y="45"/>
                </a:cubicBezTo>
                <a:cubicBezTo>
                  <a:pt x="8" y="37"/>
                  <a:pt x="8" y="24"/>
                  <a:pt x="15" y="16"/>
                </a:cubicBezTo>
                <a:cubicBezTo>
                  <a:pt x="16" y="10"/>
                  <a:pt x="20" y="5"/>
                  <a:pt x="26" y="2"/>
                </a:cubicBezTo>
                <a:cubicBezTo>
                  <a:pt x="25" y="2"/>
                  <a:pt x="25" y="2"/>
                  <a:pt x="24" y="1"/>
                </a:cubicBezTo>
                <a:cubicBezTo>
                  <a:pt x="21" y="0"/>
                  <a:pt x="18" y="0"/>
                  <a:pt x="15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55" name="Freeform 179"/>
          <p:cNvSpPr>
            <a:spLocks/>
          </p:cNvSpPr>
          <p:nvPr/>
        </p:nvSpPr>
        <p:spPr bwMode="auto">
          <a:xfrm>
            <a:off x="10390546" y="2731476"/>
            <a:ext cx="69176" cy="69176"/>
          </a:xfrm>
          <a:custGeom>
            <a:avLst/>
            <a:gdLst>
              <a:gd name="T0" fmla="*/ 10 w 10"/>
              <a:gd name="T1" fmla="*/ 0 h 10"/>
              <a:gd name="T2" fmla="*/ 4 w 10"/>
              <a:gd name="T3" fmla="*/ 1 h 10"/>
              <a:gd name="T4" fmla="*/ 0 w 10"/>
              <a:gd name="T5" fmla="*/ 1 h 10"/>
              <a:gd name="T6" fmla="*/ 0 w 10"/>
              <a:gd name="T7" fmla="*/ 5 h 10"/>
              <a:gd name="T8" fmla="*/ 9 w 10"/>
              <a:gd name="T9" fmla="*/ 10 h 10"/>
              <a:gd name="T10" fmla="*/ 10 w 10"/>
              <a:gd name="T11" fmla="*/ 2 h 10"/>
              <a:gd name="T12" fmla="*/ 10 w 10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10">
                <a:moveTo>
                  <a:pt x="10" y="0"/>
                </a:moveTo>
                <a:cubicBezTo>
                  <a:pt x="8" y="1"/>
                  <a:pt x="6" y="1"/>
                  <a:pt x="4" y="1"/>
                </a:cubicBezTo>
                <a:cubicBezTo>
                  <a:pt x="3" y="1"/>
                  <a:pt x="1" y="1"/>
                  <a:pt x="0" y="1"/>
                </a:cubicBezTo>
                <a:cubicBezTo>
                  <a:pt x="0" y="2"/>
                  <a:pt x="0" y="3"/>
                  <a:pt x="0" y="5"/>
                </a:cubicBezTo>
                <a:cubicBezTo>
                  <a:pt x="3" y="5"/>
                  <a:pt x="6" y="7"/>
                  <a:pt x="9" y="10"/>
                </a:cubicBezTo>
                <a:cubicBezTo>
                  <a:pt x="10" y="7"/>
                  <a:pt x="10" y="5"/>
                  <a:pt x="10" y="2"/>
                </a:cubicBezTo>
                <a:cubicBezTo>
                  <a:pt x="10" y="1"/>
                  <a:pt x="10" y="1"/>
                  <a:pt x="10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56" name="Freeform 180"/>
          <p:cNvSpPr>
            <a:spLocks/>
          </p:cNvSpPr>
          <p:nvPr/>
        </p:nvSpPr>
        <p:spPr bwMode="auto">
          <a:xfrm>
            <a:off x="11298479" y="1837955"/>
            <a:ext cx="285350" cy="204645"/>
          </a:xfrm>
          <a:custGeom>
            <a:avLst/>
            <a:gdLst>
              <a:gd name="T0" fmla="*/ 17 w 42"/>
              <a:gd name="T1" fmla="*/ 0 h 30"/>
              <a:gd name="T2" fmla="*/ 0 w 42"/>
              <a:gd name="T3" fmla="*/ 8 h 30"/>
              <a:gd name="T4" fmla="*/ 9 w 42"/>
              <a:gd name="T5" fmla="*/ 11 h 30"/>
              <a:gd name="T6" fmla="*/ 19 w 42"/>
              <a:gd name="T7" fmla="*/ 6 h 30"/>
              <a:gd name="T8" fmla="*/ 25 w 42"/>
              <a:gd name="T9" fmla="*/ 7 h 30"/>
              <a:gd name="T10" fmla="*/ 32 w 42"/>
              <a:gd name="T11" fmla="*/ 25 h 30"/>
              <a:gd name="T12" fmla="*/ 32 w 42"/>
              <a:gd name="T13" fmla="*/ 26 h 30"/>
              <a:gd name="T14" fmla="*/ 40 w 42"/>
              <a:gd name="T15" fmla="*/ 30 h 30"/>
              <a:gd name="T16" fmla="*/ 37 w 42"/>
              <a:gd name="T17" fmla="*/ 11 h 30"/>
              <a:gd name="T18" fmla="*/ 36 w 42"/>
              <a:gd name="T19" fmla="*/ 10 h 30"/>
              <a:gd name="T20" fmla="*/ 33 w 42"/>
              <a:gd name="T21" fmla="*/ 6 h 30"/>
              <a:gd name="T22" fmla="*/ 26 w 42"/>
              <a:gd name="T23" fmla="*/ 2 h 30"/>
              <a:gd name="T24" fmla="*/ 26 w 42"/>
              <a:gd name="T25" fmla="*/ 2 h 30"/>
              <a:gd name="T26" fmla="*/ 22 w 42"/>
              <a:gd name="T27" fmla="*/ 0 h 30"/>
              <a:gd name="T28" fmla="*/ 17 w 42"/>
              <a:gd name="T29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2" h="30">
                <a:moveTo>
                  <a:pt x="17" y="0"/>
                </a:moveTo>
                <a:cubicBezTo>
                  <a:pt x="11" y="0"/>
                  <a:pt x="4" y="3"/>
                  <a:pt x="0" y="8"/>
                </a:cubicBezTo>
                <a:cubicBezTo>
                  <a:pt x="3" y="8"/>
                  <a:pt x="6" y="9"/>
                  <a:pt x="9" y="11"/>
                </a:cubicBezTo>
                <a:cubicBezTo>
                  <a:pt x="11" y="8"/>
                  <a:pt x="15" y="6"/>
                  <a:pt x="19" y="6"/>
                </a:cubicBezTo>
                <a:cubicBezTo>
                  <a:pt x="21" y="6"/>
                  <a:pt x="23" y="7"/>
                  <a:pt x="25" y="7"/>
                </a:cubicBezTo>
                <a:cubicBezTo>
                  <a:pt x="31" y="10"/>
                  <a:pt x="35" y="18"/>
                  <a:pt x="32" y="25"/>
                </a:cubicBezTo>
                <a:cubicBezTo>
                  <a:pt x="32" y="25"/>
                  <a:pt x="32" y="26"/>
                  <a:pt x="32" y="26"/>
                </a:cubicBezTo>
                <a:cubicBezTo>
                  <a:pt x="35" y="26"/>
                  <a:pt x="38" y="28"/>
                  <a:pt x="40" y="30"/>
                </a:cubicBezTo>
                <a:cubicBezTo>
                  <a:pt x="42" y="24"/>
                  <a:pt x="41" y="17"/>
                  <a:pt x="37" y="11"/>
                </a:cubicBezTo>
                <a:cubicBezTo>
                  <a:pt x="37" y="11"/>
                  <a:pt x="36" y="10"/>
                  <a:pt x="36" y="10"/>
                </a:cubicBezTo>
                <a:cubicBezTo>
                  <a:pt x="35" y="9"/>
                  <a:pt x="34" y="8"/>
                  <a:pt x="33" y="6"/>
                </a:cubicBezTo>
                <a:cubicBezTo>
                  <a:pt x="31" y="4"/>
                  <a:pt x="29" y="3"/>
                  <a:pt x="26" y="2"/>
                </a:cubicBezTo>
                <a:cubicBezTo>
                  <a:pt x="26" y="2"/>
                  <a:pt x="26" y="2"/>
                  <a:pt x="26" y="2"/>
                </a:cubicBezTo>
                <a:cubicBezTo>
                  <a:pt x="24" y="1"/>
                  <a:pt x="23" y="1"/>
                  <a:pt x="22" y="0"/>
                </a:cubicBezTo>
                <a:cubicBezTo>
                  <a:pt x="20" y="0"/>
                  <a:pt x="19" y="0"/>
                  <a:pt x="17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57" name="Freeform 181"/>
          <p:cNvSpPr>
            <a:spLocks/>
          </p:cNvSpPr>
          <p:nvPr/>
        </p:nvSpPr>
        <p:spPr bwMode="auto">
          <a:xfrm>
            <a:off x="11707769" y="4815399"/>
            <a:ext cx="184469" cy="236351"/>
          </a:xfrm>
          <a:custGeom>
            <a:avLst/>
            <a:gdLst>
              <a:gd name="T0" fmla="*/ 11 w 27"/>
              <a:gd name="T1" fmla="*/ 0 h 35"/>
              <a:gd name="T2" fmla="*/ 1 w 27"/>
              <a:gd name="T3" fmla="*/ 12 h 35"/>
              <a:gd name="T4" fmla="*/ 0 w 27"/>
              <a:gd name="T5" fmla="*/ 14 h 35"/>
              <a:gd name="T6" fmla="*/ 3 w 27"/>
              <a:gd name="T7" fmla="*/ 20 h 35"/>
              <a:gd name="T8" fmla="*/ 5 w 27"/>
              <a:gd name="T9" fmla="*/ 24 h 35"/>
              <a:gd name="T10" fmla="*/ 6 w 27"/>
              <a:gd name="T11" fmla="*/ 24 h 35"/>
              <a:gd name="T12" fmla="*/ 11 w 27"/>
              <a:gd name="T13" fmla="*/ 35 h 35"/>
              <a:gd name="T14" fmla="*/ 15 w 27"/>
              <a:gd name="T15" fmla="*/ 31 h 35"/>
              <a:gd name="T16" fmla="*/ 15 w 27"/>
              <a:gd name="T17" fmla="*/ 30 h 35"/>
              <a:gd name="T18" fmla="*/ 27 w 27"/>
              <a:gd name="T19" fmla="*/ 8 h 35"/>
              <a:gd name="T20" fmla="*/ 27 w 27"/>
              <a:gd name="T21" fmla="*/ 8 h 35"/>
              <a:gd name="T22" fmla="*/ 24 w 27"/>
              <a:gd name="T23" fmla="*/ 5 h 35"/>
              <a:gd name="T24" fmla="*/ 23 w 27"/>
              <a:gd name="T25" fmla="*/ 5 h 35"/>
              <a:gd name="T26" fmla="*/ 23 w 27"/>
              <a:gd name="T27" fmla="*/ 5 h 35"/>
              <a:gd name="T28" fmla="*/ 11 w 27"/>
              <a:gd name="T29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7" h="35">
                <a:moveTo>
                  <a:pt x="11" y="0"/>
                </a:moveTo>
                <a:cubicBezTo>
                  <a:pt x="6" y="3"/>
                  <a:pt x="3" y="7"/>
                  <a:pt x="1" y="12"/>
                </a:cubicBezTo>
                <a:cubicBezTo>
                  <a:pt x="0" y="12"/>
                  <a:pt x="0" y="13"/>
                  <a:pt x="0" y="14"/>
                </a:cubicBezTo>
                <a:cubicBezTo>
                  <a:pt x="1" y="16"/>
                  <a:pt x="2" y="18"/>
                  <a:pt x="3" y="20"/>
                </a:cubicBezTo>
                <a:cubicBezTo>
                  <a:pt x="4" y="21"/>
                  <a:pt x="5" y="22"/>
                  <a:pt x="5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8" y="28"/>
                  <a:pt x="10" y="31"/>
                  <a:pt x="11" y="35"/>
                </a:cubicBezTo>
                <a:cubicBezTo>
                  <a:pt x="12" y="34"/>
                  <a:pt x="13" y="32"/>
                  <a:pt x="15" y="31"/>
                </a:cubicBezTo>
                <a:cubicBezTo>
                  <a:pt x="15" y="31"/>
                  <a:pt x="15" y="30"/>
                  <a:pt x="15" y="30"/>
                </a:cubicBezTo>
                <a:cubicBezTo>
                  <a:pt x="15" y="21"/>
                  <a:pt x="20" y="13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6" y="7"/>
                  <a:pt x="25" y="6"/>
                  <a:pt x="24" y="5"/>
                </a:cubicBezTo>
                <a:cubicBezTo>
                  <a:pt x="24" y="5"/>
                  <a:pt x="24" y="5"/>
                  <a:pt x="23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18" y="5"/>
                  <a:pt x="14" y="3"/>
                  <a:pt x="11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58" name="Freeform 182"/>
          <p:cNvSpPr>
            <a:spLocks/>
          </p:cNvSpPr>
          <p:nvPr/>
        </p:nvSpPr>
        <p:spPr bwMode="auto">
          <a:xfrm>
            <a:off x="11811533" y="4870163"/>
            <a:ext cx="204645" cy="161410"/>
          </a:xfrm>
          <a:custGeom>
            <a:avLst/>
            <a:gdLst>
              <a:gd name="T0" fmla="*/ 12 w 30"/>
              <a:gd name="T1" fmla="*/ 0 h 24"/>
              <a:gd name="T2" fmla="*/ 0 w 30"/>
              <a:gd name="T3" fmla="*/ 22 h 24"/>
              <a:gd name="T4" fmla="*/ 0 w 30"/>
              <a:gd name="T5" fmla="*/ 23 h 24"/>
              <a:gd name="T6" fmla="*/ 8 w 30"/>
              <a:gd name="T7" fmla="*/ 21 h 24"/>
              <a:gd name="T8" fmla="*/ 8 w 30"/>
              <a:gd name="T9" fmla="*/ 21 h 24"/>
              <a:gd name="T10" fmla="*/ 16 w 30"/>
              <a:gd name="T11" fmla="*/ 23 h 24"/>
              <a:gd name="T12" fmla="*/ 21 w 30"/>
              <a:gd name="T13" fmla="*/ 22 h 24"/>
              <a:gd name="T14" fmla="*/ 26 w 30"/>
              <a:gd name="T15" fmla="*/ 23 h 24"/>
              <a:gd name="T16" fmla="*/ 28 w 30"/>
              <a:gd name="T17" fmla="*/ 24 h 24"/>
              <a:gd name="T18" fmla="*/ 29 w 30"/>
              <a:gd name="T19" fmla="*/ 21 h 24"/>
              <a:gd name="T20" fmla="*/ 30 w 30"/>
              <a:gd name="T21" fmla="*/ 17 h 24"/>
              <a:gd name="T22" fmla="*/ 13 w 30"/>
              <a:gd name="T23" fmla="*/ 6 h 24"/>
              <a:gd name="T24" fmla="*/ 12 w 30"/>
              <a:gd name="T2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" h="24">
                <a:moveTo>
                  <a:pt x="12" y="0"/>
                </a:moveTo>
                <a:cubicBezTo>
                  <a:pt x="5" y="5"/>
                  <a:pt x="0" y="13"/>
                  <a:pt x="0" y="22"/>
                </a:cubicBezTo>
                <a:cubicBezTo>
                  <a:pt x="0" y="22"/>
                  <a:pt x="0" y="23"/>
                  <a:pt x="0" y="23"/>
                </a:cubicBezTo>
                <a:cubicBezTo>
                  <a:pt x="3" y="22"/>
                  <a:pt x="5" y="21"/>
                  <a:pt x="8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11" y="21"/>
                  <a:pt x="14" y="22"/>
                  <a:pt x="16" y="23"/>
                </a:cubicBezTo>
                <a:cubicBezTo>
                  <a:pt x="17" y="22"/>
                  <a:pt x="19" y="22"/>
                  <a:pt x="21" y="22"/>
                </a:cubicBezTo>
                <a:cubicBezTo>
                  <a:pt x="23" y="22"/>
                  <a:pt x="24" y="22"/>
                  <a:pt x="26" y="23"/>
                </a:cubicBezTo>
                <a:cubicBezTo>
                  <a:pt x="26" y="23"/>
                  <a:pt x="27" y="23"/>
                  <a:pt x="28" y="24"/>
                </a:cubicBezTo>
                <a:cubicBezTo>
                  <a:pt x="28" y="23"/>
                  <a:pt x="28" y="22"/>
                  <a:pt x="29" y="21"/>
                </a:cubicBezTo>
                <a:cubicBezTo>
                  <a:pt x="29" y="20"/>
                  <a:pt x="30" y="19"/>
                  <a:pt x="30" y="17"/>
                </a:cubicBezTo>
                <a:cubicBezTo>
                  <a:pt x="23" y="17"/>
                  <a:pt x="16" y="13"/>
                  <a:pt x="13" y="6"/>
                </a:cubicBezTo>
                <a:cubicBezTo>
                  <a:pt x="12" y="4"/>
                  <a:pt x="12" y="2"/>
                  <a:pt x="12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59" name="Freeform 183"/>
          <p:cNvSpPr>
            <a:spLocks/>
          </p:cNvSpPr>
          <p:nvPr/>
        </p:nvSpPr>
        <p:spPr bwMode="auto">
          <a:xfrm>
            <a:off x="10615368" y="2261657"/>
            <a:ext cx="273821" cy="149881"/>
          </a:xfrm>
          <a:custGeom>
            <a:avLst/>
            <a:gdLst>
              <a:gd name="T0" fmla="*/ 0 w 40"/>
              <a:gd name="T1" fmla="*/ 0 h 22"/>
              <a:gd name="T2" fmla="*/ 2 w 40"/>
              <a:gd name="T3" fmla="*/ 4 h 22"/>
              <a:gd name="T4" fmla="*/ 3 w 40"/>
              <a:gd name="T5" fmla="*/ 12 h 22"/>
              <a:gd name="T6" fmla="*/ 3 w 40"/>
              <a:gd name="T7" fmla="*/ 15 h 22"/>
              <a:gd name="T8" fmla="*/ 2 w 40"/>
              <a:gd name="T9" fmla="*/ 18 h 22"/>
              <a:gd name="T10" fmla="*/ 8 w 40"/>
              <a:gd name="T11" fmla="*/ 22 h 22"/>
              <a:gd name="T12" fmla="*/ 19 w 40"/>
              <a:gd name="T13" fmla="*/ 18 h 22"/>
              <a:gd name="T14" fmla="*/ 19 w 40"/>
              <a:gd name="T15" fmla="*/ 18 h 22"/>
              <a:gd name="T16" fmla="*/ 26 w 40"/>
              <a:gd name="T17" fmla="*/ 20 h 22"/>
              <a:gd name="T18" fmla="*/ 36 w 40"/>
              <a:gd name="T19" fmla="*/ 16 h 22"/>
              <a:gd name="T20" fmla="*/ 38 w 40"/>
              <a:gd name="T21" fmla="*/ 16 h 22"/>
              <a:gd name="T22" fmla="*/ 40 w 40"/>
              <a:gd name="T23" fmla="*/ 12 h 22"/>
              <a:gd name="T24" fmla="*/ 35 w 40"/>
              <a:gd name="T25" fmla="*/ 13 h 22"/>
              <a:gd name="T26" fmla="*/ 34 w 40"/>
              <a:gd name="T27" fmla="*/ 13 h 22"/>
              <a:gd name="T28" fmla="*/ 12 w 40"/>
              <a:gd name="T29" fmla="*/ 1 h 22"/>
              <a:gd name="T30" fmla="*/ 7 w 40"/>
              <a:gd name="T31" fmla="*/ 1 h 22"/>
              <a:gd name="T32" fmla="*/ 0 w 40"/>
              <a:gd name="T33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0" h="22">
                <a:moveTo>
                  <a:pt x="0" y="0"/>
                </a:moveTo>
                <a:cubicBezTo>
                  <a:pt x="1" y="1"/>
                  <a:pt x="2" y="3"/>
                  <a:pt x="2" y="4"/>
                </a:cubicBezTo>
                <a:cubicBezTo>
                  <a:pt x="3" y="7"/>
                  <a:pt x="4" y="9"/>
                  <a:pt x="3" y="12"/>
                </a:cubicBezTo>
                <a:cubicBezTo>
                  <a:pt x="3" y="13"/>
                  <a:pt x="3" y="14"/>
                  <a:pt x="3" y="15"/>
                </a:cubicBezTo>
                <a:cubicBezTo>
                  <a:pt x="3" y="16"/>
                  <a:pt x="2" y="17"/>
                  <a:pt x="2" y="18"/>
                </a:cubicBezTo>
                <a:cubicBezTo>
                  <a:pt x="4" y="20"/>
                  <a:pt x="6" y="21"/>
                  <a:pt x="8" y="22"/>
                </a:cubicBezTo>
                <a:cubicBezTo>
                  <a:pt x="11" y="20"/>
                  <a:pt x="15" y="18"/>
                  <a:pt x="19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21" y="18"/>
                  <a:pt x="24" y="19"/>
                  <a:pt x="26" y="20"/>
                </a:cubicBezTo>
                <a:cubicBezTo>
                  <a:pt x="28" y="17"/>
                  <a:pt x="32" y="16"/>
                  <a:pt x="36" y="16"/>
                </a:cubicBezTo>
                <a:cubicBezTo>
                  <a:pt x="36" y="16"/>
                  <a:pt x="37" y="16"/>
                  <a:pt x="38" y="16"/>
                </a:cubicBezTo>
                <a:cubicBezTo>
                  <a:pt x="39" y="15"/>
                  <a:pt x="40" y="14"/>
                  <a:pt x="40" y="12"/>
                </a:cubicBezTo>
                <a:cubicBezTo>
                  <a:pt x="38" y="13"/>
                  <a:pt x="37" y="13"/>
                  <a:pt x="35" y="13"/>
                </a:cubicBezTo>
                <a:cubicBezTo>
                  <a:pt x="35" y="13"/>
                  <a:pt x="34" y="13"/>
                  <a:pt x="34" y="13"/>
                </a:cubicBezTo>
                <a:cubicBezTo>
                  <a:pt x="25" y="13"/>
                  <a:pt x="17" y="8"/>
                  <a:pt x="12" y="1"/>
                </a:cubicBezTo>
                <a:cubicBezTo>
                  <a:pt x="11" y="1"/>
                  <a:pt x="9" y="1"/>
                  <a:pt x="7" y="1"/>
                </a:cubicBezTo>
                <a:cubicBezTo>
                  <a:pt x="5" y="1"/>
                  <a:pt x="2" y="1"/>
                  <a:pt x="0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60" name="Freeform 184"/>
          <p:cNvSpPr>
            <a:spLocks/>
          </p:cNvSpPr>
          <p:nvPr/>
        </p:nvSpPr>
        <p:spPr bwMode="auto">
          <a:xfrm>
            <a:off x="10698955" y="2215540"/>
            <a:ext cx="204645" cy="135469"/>
          </a:xfrm>
          <a:custGeom>
            <a:avLst/>
            <a:gdLst>
              <a:gd name="T0" fmla="*/ 13 w 30"/>
              <a:gd name="T1" fmla="*/ 0 h 20"/>
              <a:gd name="T2" fmla="*/ 10 w 30"/>
              <a:gd name="T3" fmla="*/ 1 h 20"/>
              <a:gd name="T4" fmla="*/ 9 w 30"/>
              <a:gd name="T5" fmla="*/ 2 h 20"/>
              <a:gd name="T6" fmla="*/ 0 w 30"/>
              <a:gd name="T7" fmla="*/ 8 h 20"/>
              <a:gd name="T8" fmla="*/ 22 w 30"/>
              <a:gd name="T9" fmla="*/ 20 h 20"/>
              <a:gd name="T10" fmla="*/ 23 w 30"/>
              <a:gd name="T11" fmla="*/ 20 h 20"/>
              <a:gd name="T12" fmla="*/ 28 w 30"/>
              <a:gd name="T13" fmla="*/ 19 h 20"/>
              <a:gd name="T14" fmla="*/ 29 w 30"/>
              <a:gd name="T15" fmla="*/ 18 h 20"/>
              <a:gd name="T16" fmla="*/ 30 w 30"/>
              <a:gd name="T17" fmla="*/ 13 h 20"/>
              <a:gd name="T18" fmla="*/ 30 w 30"/>
              <a:gd name="T19" fmla="*/ 13 h 20"/>
              <a:gd name="T20" fmla="*/ 13 w 30"/>
              <a:gd name="T21" fmla="*/ 1 h 20"/>
              <a:gd name="T22" fmla="*/ 13 w 30"/>
              <a:gd name="T23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0" h="20">
                <a:moveTo>
                  <a:pt x="13" y="0"/>
                </a:moveTo>
                <a:cubicBezTo>
                  <a:pt x="12" y="1"/>
                  <a:pt x="11" y="1"/>
                  <a:pt x="10" y="1"/>
                </a:cubicBezTo>
                <a:cubicBezTo>
                  <a:pt x="10" y="2"/>
                  <a:pt x="10" y="2"/>
                  <a:pt x="9" y="2"/>
                </a:cubicBezTo>
                <a:cubicBezTo>
                  <a:pt x="7" y="5"/>
                  <a:pt x="4" y="7"/>
                  <a:pt x="0" y="8"/>
                </a:cubicBezTo>
                <a:cubicBezTo>
                  <a:pt x="5" y="15"/>
                  <a:pt x="13" y="20"/>
                  <a:pt x="22" y="20"/>
                </a:cubicBezTo>
                <a:cubicBezTo>
                  <a:pt x="22" y="20"/>
                  <a:pt x="23" y="20"/>
                  <a:pt x="23" y="20"/>
                </a:cubicBezTo>
                <a:cubicBezTo>
                  <a:pt x="25" y="20"/>
                  <a:pt x="26" y="20"/>
                  <a:pt x="28" y="19"/>
                </a:cubicBezTo>
                <a:cubicBezTo>
                  <a:pt x="28" y="19"/>
                  <a:pt x="29" y="19"/>
                  <a:pt x="29" y="18"/>
                </a:cubicBezTo>
                <a:cubicBezTo>
                  <a:pt x="30" y="16"/>
                  <a:pt x="30" y="14"/>
                  <a:pt x="30" y="13"/>
                </a:cubicBezTo>
                <a:cubicBezTo>
                  <a:pt x="30" y="13"/>
                  <a:pt x="30" y="13"/>
                  <a:pt x="30" y="13"/>
                </a:cubicBezTo>
                <a:cubicBezTo>
                  <a:pt x="23" y="13"/>
                  <a:pt x="16" y="8"/>
                  <a:pt x="13" y="1"/>
                </a:cubicBezTo>
                <a:cubicBezTo>
                  <a:pt x="13" y="1"/>
                  <a:pt x="13" y="1"/>
                  <a:pt x="13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61" name="Freeform 185"/>
          <p:cNvSpPr>
            <a:spLocks/>
          </p:cNvSpPr>
          <p:nvPr/>
        </p:nvSpPr>
        <p:spPr bwMode="auto">
          <a:xfrm>
            <a:off x="10004314" y="3538528"/>
            <a:ext cx="256527" cy="305527"/>
          </a:xfrm>
          <a:custGeom>
            <a:avLst/>
            <a:gdLst>
              <a:gd name="T0" fmla="*/ 23 w 38"/>
              <a:gd name="T1" fmla="*/ 0 h 45"/>
              <a:gd name="T2" fmla="*/ 16 w 38"/>
              <a:gd name="T3" fmla="*/ 1 h 45"/>
              <a:gd name="T4" fmla="*/ 17 w 38"/>
              <a:gd name="T5" fmla="*/ 11 h 45"/>
              <a:gd name="T6" fmla="*/ 13 w 38"/>
              <a:gd name="T7" fmla="*/ 16 h 45"/>
              <a:gd name="T8" fmla="*/ 0 w 38"/>
              <a:gd name="T9" fmla="*/ 27 h 45"/>
              <a:gd name="T10" fmla="*/ 14 w 38"/>
              <a:gd name="T11" fmla="*/ 45 h 45"/>
              <a:gd name="T12" fmla="*/ 15 w 38"/>
              <a:gd name="T13" fmla="*/ 45 h 45"/>
              <a:gd name="T14" fmla="*/ 16 w 38"/>
              <a:gd name="T15" fmla="*/ 44 h 45"/>
              <a:gd name="T16" fmla="*/ 26 w 38"/>
              <a:gd name="T17" fmla="*/ 22 h 45"/>
              <a:gd name="T18" fmla="*/ 33 w 38"/>
              <a:gd name="T19" fmla="*/ 21 h 45"/>
              <a:gd name="T20" fmla="*/ 34 w 38"/>
              <a:gd name="T21" fmla="*/ 19 h 45"/>
              <a:gd name="T22" fmla="*/ 38 w 38"/>
              <a:gd name="T23" fmla="*/ 16 h 45"/>
              <a:gd name="T24" fmla="*/ 37 w 38"/>
              <a:gd name="T25" fmla="*/ 12 h 45"/>
              <a:gd name="T26" fmla="*/ 38 w 38"/>
              <a:gd name="T27" fmla="*/ 6 h 45"/>
              <a:gd name="T28" fmla="*/ 32 w 38"/>
              <a:gd name="T29" fmla="*/ 2 h 45"/>
              <a:gd name="T30" fmla="*/ 23 w 38"/>
              <a:gd name="T31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8" h="45">
                <a:moveTo>
                  <a:pt x="23" y="0"/>
                </a:moveTo>
                <a:cubicBezTo>
                  <a:pt x="21" y="0"/>
                  <a:pt x="19" y="1"/>
                  <a:pt x="16" y="1"/>
                </a:cubicBezTo>
                <a:cubicBezTo>
                  <a:pt x="18" y="4"/>
                  <a:pt x="18" y="8"/>
                  <a:pt x="17" y="11"/>
                </a:cubicBezTo>
                <a:cubicBezTo>
                  <a:pt x="16" y="13"/>
                  <a:pt x="15" y="15"/>
                  <a:pt x="13" y="16"/>
                </a:cubicBezTo>
                <a:cubicBezTo>
                  <a:pt x="12" y="22"/>
                  <a:pt x="6" y="27"/>
                  <a:pt x="0" y="27"/>
                </a:cubicBezTo>
                <a:cubicBezTo>
                  <a:pt x="1" y="35"/>
                  <a:pt x="6" y="41"/>
                  <a:pt x="14" y="45"/>
                </a:cubicBezTo>
                <a:cubicBezTo>
                  <a:pt x="15" y="45"/>
                  <a:pt x="15" y="45"/>
                  <a:pt x="15" y="45"/>
                </a:cubicBezTo>
                <a:cubicBezTo>
                  <a:pt x="15" y="45"/>
                  <a:pt x="15" y="44"/>
                  <a:pt x="16" y="44"/>
                </a:cubicBezTo>
                <a:cubicBezTo>
                  <a:pt x="13" y="35"/>
                  <a:pt x="18" y="26"/>
                  <a:pt x="26" y="22"/>
                </a:cubicBezTo>
                <a:cubicBezTo>
                  <a:pt x="28" y="22"/>
                  <a:pt x="30" y="21"/>
                  <a:pt x="33" y="21"/>
                </a:cubicBezTo>
                <a:cubicBezTo>
                  <a:pt x="33" y="20"/>
                  <a:pt x="34" y="20"/>
                  <a:pt x="34" y="19"/>
                </a:cubicBezTo>
                <a:cubicBezTo>
                  <a:pt x="35" y="18"/>
                  <a:pt x="37" y="17"/>
                  <a:pt x="38" y="16"/>
                </a:cubicBezTo>
                <a:cubicBezTo>
                  <a:pt x="38" y="15"/>
                  <a:pt x="37" y="14"/>
                  <a:pt x="37" y="12"/>
                </a:cubicBezTo>
                <a:cubicBezTo>
                  <a:pt x="37" y="10"/>
                  <a:pt x="38" y="8"/>
                  <a:pt x="38" y="6"/>
                </a:cubicBezTo>
                <a:cubicBezTo>
                  <a:pt x="37" y="4"/>
                  <a:pt x="34" y="3"/>
                  <a:pt x="32" y="2"/>
                </a:cubicBezTo>
                <a:cubicBezTo>
                  <a:pt x="29" y="1"/>
                  <a:pt x="26" y="0"/>
                  <a:pt x="23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62" name="Freeform 186"/>
          <p:cNvSpPr>
            <a:spLocks/>
          </p:cNvSpPr>
          <p:nvPr/>
        </p:nvSpPr>
        <p:spPr bwMode="auto">
          <a:xfrm>
            <a:off x="10105196" y="3838290"/>
            <a:ext cx="5765" cy="5765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63" name="Freeform 187"/>
          <p:cNvSpPr>
            <a:spLocks/>
          </p:cNvSpPr>
          <p:nvPr/>
        </p:nvSpPr>
        <p:spPr bwMode="auto">
          <a:xfrm>
            <a:off x="10445310" y="4241816"/>
            <a:ext cx="164293" cy="224821"/>
          </a:xfrm>
          <a:custGeom>
            <a:avLst/>
            <a:gdLst>
              <a:gd name="T0" fmla="*/ 8 w 24"/>
              <a:gd name="T1" fmla="*/ 0 h 33"/>
              <a:gd name="T2" fmla="*/ 0 w 24"/>
              <a:gd name="T3" fmla="*/ 8 h 33"/>
              <a:gd name="T4" fmla="*/ 4 w 24"/>
              <a:gd name="T5" fmla="*/ 18 h 33"/>
              <a:gd name="T6" fmla="*/ 4 w 24"/>
              <a:gd name="T7" fmla="*/ 22 h 33"/>
              <a:gd name="T8" fmla="*/ 4 w 24"/>
              <a:gd name="T9" fmla="*/ 26 h 33"/>
              <a:gd name="T10" fmla="*/ 6 w 24"/>
              <a:gd name="T11" fmla="*/ 33 h 33"/>
              <a:gd name="T12" fmla="*/ 8 w 24"/>
              <a:gd name="T13" fmla="*/ 32 h 33"/>
              <a:gd name="T14" fmla="*/ 15 w 24"/>
              <a:gd name="T15" fmla="*/ 31 h 33"/>
              <a:gd name="T16" fmla="*/ 18 w 24"/>
              <a:gd name="T17" fmla="*/ 31 h 33"/>
              <a:gd name="T18" fmla="*/ 20 w 24"/>
              <a:gd name="T19" fmla="*/ 27 h 33"/>
              <a:gd name="T20" fmla="*/ 14 w 24"/>
              <a:gd name="T21" fmla="*/ 1 h 33"/>
              <a:gd name="T22" fmla="*/ 12 w 24"/>
              <a:gd name="T23" fmla="*/ 1 h 33"/>
              <a:gd name="T24" fmla="*/ 8 w 24"/>
              <a:gd name="T2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4" h="33">
                <a:moveTo>
                  <a:pt x="8" y="0"/>
                </a:moveTo>
                <a:cubicBezTo>
                  <a:pt x="6" y="4"/>
                  <a:pt x="4" y="7"/>
                  <a:pt x="0" y="8"/>
                </a:cubicBezTo>
                <a:cubicBezTo>
                  <a:pt x="3" y="11"/>
                  <a:pt x="4" y="14"/>
                  <a:pt x="4" y="18"/>
                </a:cubicBezTo>
                <a:cubicBezTo>
                  <a:pt x="4" y="19"/>
                  <a:pt x="4" y="21"/>
                  <a:pt x="4" y="22"/>
                </a:cubicBezTo>
                <a:cubicBezTo>
                  <a:pt x="4" y="23"/>
                  <a:pt x="4" y="24"/>
                  <a:pt x="4" y="26"/>
                </a:cubicBezTo>
                <a:cubicBezTo>
                  <a:pt x="5" y="28"/>
                  <a:pt x="6" y="31"/>
                  <a:pt x="6" y="33"/>
                </a:cubicBezTo>
                <a:cubicBezTo>
                  <a:pt x="7" y="33"/>
                  <a:pt x="7" y="33"/>
                  <a:pt x="8" y="32"/>
                </a:cubicBezTo>
                <a:cubicBezTo>
                  <a:pt x="10" y="32"/>
                  <a:pt x="12" y="31"/>
                  <a:pt x="15" y="31"/>
                </a:cubicBezTo>
                <a:cubicBezTo>
                  <a:pt x="16" y="31"/>
                  <a:pt x="17" y="31"/>
                  <a:pt x="18" y="31"/>
                </a:cubicBezTo>
                <a:cubicBezTo>
                  <a:pt x="19" y="30"/>
                  <a:pt x="19" y="29"/>
                  <a:pt x="20" y="27"/>
                </a:cubicBezTo>
                <a:cubicBezTo>
                  <a:pt x="24" y="18"/>
                  <a:pt x="21" y="7"/>
                  <a:pt x="14" y="1"/>
                </a:cubicBezTo>
                <a:cubicBezTo>
                  <a:pt x="13" y="1"/>
                  <a:pt x="13" y="1"/>
                  <a:pt x="12" y="1"/>
                </a:cubicBezTo>
                <a:cubicBezTo>
                  <a:pt x="11" y="1"/>
                  <a:pt x="9" y="1"/>
                  <a:pt x="8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64" name="Freeform 188"/>
          <p:cNvSpPr>
            <a:spLocks/>
          </p:cNvSpPr>
          <p:nvPr/>
        </p:nvSpPr>
        <p:spPr bwMode="auto">
          <a:xfrm>
            <a:off x="10295429" y="4282168"/>
            <a:ext cx="8647" cy="5765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0" y="1"/>
                </a:cubicBezTo>
                <a:cubicBezTo>
                  <a:pt x="1" y="1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65" name="Freeform 189"/>
          <p:cNvSpPr>
            <a:spLocks noEditPoints="1"/>
          </p:cNvSpPr>
          <p:nvPr/>
        </p:nvSpPr>
        <p:spPr bwMode="auto">
          <a:xfrm>
            <a:off x="11961414" y="1592958"/>
            <a:ext cx="230586" cy="279586"/>
          </a:xfrm>
          <a:custGeom>
            <a:avLst/>
            <a:gdLst>
              <a:gd name="T0" fmla="*/ 1 w 34"/>
              <a:gd name="T1" fmla="*/ 27 h 41"/>
              <a:gd name="T2" fmla="*/ 0 w 34"/>
              <a:gd name="T3" fmla="*/ 29 h 41"/>
              <a:gd name="T4" fmla="*/ 0 w 34"/>
              <a:gd name="T5" fmla="*/ 31 h 41"/>
              <a:gd name="T6" fmla="*/ 10 w 34"/>
              <a:gd name="T7" fmla="*/ 40 h 41"/>
              <a:gd name="T8" fmla="*/ 18 w 34"/>
              <a:gd name="T9" fmla="*/ 41 h 41"/>
              <a:gd name="T10" fmla="*/ 21 w 34"/>
              <a:gd name="T11" fmla="*/ 41 h 41"/>
              <a:gd name="T12" fmla="*/ 29 w 34"/>
              <a:gd name="T13" fmla="*/ 35 h 41"/>
              <a:gd name="T14" fmla="*/ 29 w 34"/>
              <a:gd name="T15" fmla="*/ 32 h 41"/>
              <a:gd name="T16" fmla="*/ 26 w 34"/>
              <a:gd name="T17" fmla="*/ 27 h 41"/>
              <a:gd name="T18" fmla="*/ 20 w 34"/>
              <a:gd name="T19" fmla="*/ 31 h 41"/>
              <a:gd name="T20" fmla="*/ 14 w 34"/>
              <a:gd name="T21" fmla="*/ 33 h 41"/>
              <a:gd name="T22" fmla="*/ 1 w 34"/>
              <a:gd name="T23" fmla="*/ 27 h 41"/>
              <a:gd name="T24" fmla="*/ 30 w 34"/>
              <a:gd name="T25" fmla="*/ 0 h 41"/>
              <a:gd name="T26" fmla="*/ 30 w 34"/>
              <a:gd name="T27" fmla="*/ 2 h 41"/>
              <a:gd name="T28" fmla="*/ 29 w 34"/>
              <a:gd name="T29" fmla="*/ 8 h 41"/>
              <a:gd name="T30" fmla="*/ 30 w 34"/>
              <a:gd name="T31" fmla="*/ 9 h 41"/>
              <a:gd name="T32" fmla="*/ 30 w 34"/>
              <a:gd name="T33" fmla="*/ 12 h 41"/>
              <a:gd name="T34" fmla="*/ 34 w 34"/>
              <a:gd name="T35" fmla="*/ 10 h 41"/>
              <a:gd name="T36" fmla="*/ 34 w 34"/>
              <a:gd name="T37" fmla="*/ 3 h 41"/>
              <a:gd name="T38" fmla="*/ 30 w 34"/>
              <a:gd name="T3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4" h="41">
                <a:moveTo>
                  <a:pt x="1" y="27"/>
                </a:moveTo>
                <a:cubicBezTo>
                  <a:pt x="0" y="27"/>
                  <a:pt x="0" y="28"/>
                  <a:pt x="0" y="29"/>
                </a:cubicBezTo>
                <a:cubicBezTo>
                  <a:pt x="0" y="30"/>
                  <a:pt x="0" y="31"/>
                  <a:pt x="0" y="31"/>
                </a:cubicBezTo>
                <a:cubicBezTo>
                  <a:pt x="2" y="35"/>
                  <a:pt x="5" y="38"/>
                  <a:pt x="10" y="40"/>
                </a:cubicBezTo>
                <a:cubicBezTo>
                  <a:pt x="13" y="41"/>
                  <a:pt x="15" y="41"/>
                  <a:pt x="18" y="41"/>
                </a:cubicBezTo>
                <a:cubicBezTo>
                  <a:pt x="19" y="41"/>
                  <a:pt x="20" y="41"/>
                  <a:pt x="21" y="41"/>
                </a:cubicBezTo>
                <a:cubicBezTo>
                  <a:pt x="22" y="38"/>
                  <a:pt x="26" y="36"/>
                  <a:pt x="29" y="35"/>
                </a:cubicBezTo>
                <a:cubicBezTo>
                  <a:pt x="29" y="34"/>
                  <a:pt x="29" y="33"/>
                  <a:pt x="29" y="32"/>
                </a:cubicBezTo>
                <a:cubicBezTo>
                  <a:pt x="28" y="31"/>
                  <a:pt x="27" y="29"/>
                  <a:pt x="26" y="27"/>
                </a:cubicBezTo>
                <a:cubicBezTo>
                  <a:pt x="25" y="29"/>
                  <a:pt x="23" y="30"/>
                  <a:pt x="20" y="31"/>
                </a:cubicBezTo>
                <a:cubicBezTo>
                  <a:pt x="18" y="32"/>
                  <a:pt x="16" y="33"/>
                  <a:pt x="14" y="33"/>
                </a:cubicBezTo>
                <a:cubicBezTo>
                  <a:pt x="9" y="33"/>
                  <a:pt x="4" y="30"/>
                  <a:pt x="1" y="27"/>
                </a:cubicBezTo>
                <a:moveTo>
                  <a:pt x="30" y="0"/>
                </a:moveTo>
                <a:cubicBezTo>
                  <a:pt x="30" y="0"/>
                  <a:pt x="30" y="1"/>
                  <a:pt x="30" y="2"/>
                </a:cubicBezTo>
                <a:cubicBezTo>
                  <a:pt x="30" y="4"/>
                  <a:pt x="30" y="6"/>
                  <a:pt x="29" y="8"/>
                </a:cubicBezTo>
                <a:cubicBezTo>
                  <a:pt x="29" y="8"/>
                  <a:pt x="29" y="9"/>
                  <a:pt x="30" y="9"/>
                </a:cubicBezTo>
                <a:cubicBezTo>
                  <a:pt x="30" y="10"/>
                  <a:pt x="30" y="11"/>
                  <a:pt x="30" y="12"/>
                </a:cubicBezTo>
                <a:cubicBezTo>
                  <a:pt x="32" y="11"/>
                  <a:pt x="33" y="10"/>
                  <a:pt x="34" y="10"/>
                </a:cubicBezTo>
                <a:cubicBezTo>
                  <a:pt x="34" y="3"/>
                  <a:pt x="34" y="3"/>
                  <a:pt x="34" y="3"/>
                </a:cubicBezTo>
                <a:cubicBezTo>
                  <a:pt x="33" y="2"/>
                  <a:pt x="31" y="1"/>
                  <a:pt x="30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66" name="Freeform 190"/>
          <p:cNvSpPr>
            <a:spLocks noEditPoints="1"/>
          </p:cNvSpPr>
          <p:nvPr/>
        </p:nvSpPr>
        <p:spPr bwMode="auto">
          <a:xfrm>
            <a:off x="11938355" y="1567017"/>
            <a:ext cx="227704" cy="109528"/>
          </a:xfrm>
          <a:custGeom>
            <a:avLst/>
            <a:gdLst>
              <a:gd name="T0" fmla="*/ 1 w 33"/>
              <a:gd name="T1" fmla="*/ 13 h 16"/>
              <a:gd name="T2" fmla="*/ 0 w 33"/>
              <a:gd name="T3" fmla="*/ 14 h 16"/>
              <a:gd name="T4" fmla="*/ 0 w 33"/>
              <a:gd name="T5" fmla="*/ 16 h 16"/>
              <a:gd name="T6" fmla="*/ 0 w 33"/>
              <a:gd name="T7" fmla="*/ 16 h 16"/>
              <a:gd name="T8" fmla="*/ 1 w 33"/>
              <a:gd name="T9" fmla="*/ 13 h 16"/>
              <a:gd name="T10" fmla="*/ 21 w 33"/>
              <a:gd name="T11" fmla="*/ 0 h 16"/>
              <a:gd name="T12" fmla="*/ 19 w 33"/>
              <a:gd name="T13" fmla="*/ 1 h 16"/>
              <a:gd name="T14" fmla="*/ 18 w 33"/>
              <a:gd name="T15" fmla="*/ 2 h 16"/>
              <a:gd name="T16" fmla="*/ 17 w 33"/>
              <a:gd name="T17" fmla="*/ 3 h 16"/>
              <a:gd name="T18" fmla="*/ 32 w 33"/>
              <a:gd name="T19" fmla="*/ 12 h 16"/>
              <a:gd name="T20" fmla="*/ 33 w 33"/>
              <a:gd name="T21" fmla="*/ 6 h 16"/>
              <a:gd name="T22" fmla="*/ 33 w 33"/>
              <a:gd name="T23" fmla="*/ 4 h 16"/>
              <a:gd name="T24" fmla="*/ 30 w 33"/>
              <a:gd name="T25" fmla="*/ 2 h 16"/>
              <a:gd name="T26" fmla="*/ 21 w 33"/>
              <a:gd name="T2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3" h="16">
                <a:moveTo>
                  <a:pt x="1" y="13"/>
                </a:moveTo>
                <a:cubicBezTo>
                  <a:pt x="1" y="14"/>
                  <a:pt x="1" y="14"/>
                  <a:pt x="0" y="14"/>
                </a:cubicBezTo>
                <a:cubicBezTo>
                  <a:pt x="0" y="15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5"/>
                  <a:pt x="0" y="14"/>
                  <a:pt x="1" y="13"/>
                </a:cubicBezTo>
                <a:moveTo>
                  <a:pt x="21" y="0"/>
                </a:moveTo>
                <a:cubicBezTo>
                  <a:pt x="20" y="0"/>
                  <a:pt x="20" y="1"/>
                  <a:pt x="19" y="1"/>
                </a:cubicBezTo>
                <a:cubicBezTo>
                  <a:pt x="18" y="1"/>
                  <a:pt x="18" y="1"/>
                  <a:pt x="18" y="2"/>
                </a:cubicBezTo>
                <a:cubicBezTo>
                  <a:pt x="18" y="2"/>
                  <a:pt x="17" y="2"/>
                  <a:pt x="17" y="3"/>
                </a:cubicBezTo>
                <a:cubicBezTo>
                  <a:pt x="23" y="3"/>
                  <a:pt x="29" y="6"/>
                  <a:pt x="32" y="12"/>
                </a:cubicBezTo>
                <a:cubicBezTo>
                  <a:pt x="33" y="10"/>
                  <a:pt x="33" y="8"/>
                  <a:pt x="33" y="6"/>
                </a:cubicBezTo>
                <a:cubicBezTo>
                  <a:pt x="33" y="5"/>
                  <a:pt x="33" y="4"/>
                  <a:pt x="33" y="4"/>
                </a:cubicBezTo>
                <a:cubicBezTo>
                  <a:pt x="32" y="3"/>
                  <a:pt x="31" y="3"/>
                  <a:pt x="30" y="2"/>
                </a:cubicBezTo>
                <a:cubicBezTo>
                  <a:pt x="27" y="1"/>
                  <a:pt x="24" y="0"/>
                  <a:pt x="21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67" name="Freeform 191"/>
          <p:cNvSpPr>
            <a:spLocks noEditPoints="1"/>
          </p:cNvSpPr>
          <p:nvPr/>
        </p:nvSpPr>
        <p:spPr bwMode="auto">
          <a:xfrm>
            <a:off x="10814248" y="1662133"/>
            <a:ext cx="210410" cy="293997"/>
          </a:xfrm>
          <a:custGeom>
            <a:avLst/>
            <a:gdLst>
              <a:gd name="T0" fmla="*/ 6 w 31"/>
              <a:gd name="T1" fmla="*/ 22 h 43"/>
              <a:gd name="T2" fmla="*/ 0 w 31"/>
              <a:gd name="T3" fmla="*/ 32 h 43"/>
              <a:gd name="T4" fmla="*/ 10 w 31"/>
              <a:gd name="T5" fmla="*/ 41 h 43"/>
              <a:gd name="T6" fmla="*/ 19 w 31"/>
              <a:gd name="T7" fmla="*/ 43 h 43"/>
              <a:gd name="T8" fmla="*/ 29 w 31"/>
              <a:gd name="T9" fmla="*/ 41 h 43"/>
              <a:gd name="T10" fmla="*/ 26 w 31"/>
              <a:gd name="T11" fmla="*/ 41 h 43"/>
              <a:gd name="T12" fmla="*/ 12 w 31"/>
              <a:gd name="T13" fmla="*/ 36 h 43"/>
              <a:gd name="T14" fmla="*/ 6 w 31"/>
              <a:gd name="T15" fmla="*/ 22 h 43"/>
              <a:gd name="T16" fmla="*/ 7 w 31"/>
              <a:gd name="T17" fmla="*/ 18 h 43"/>
              <a:gd name="T18" fmla="*/ 6 w 31"/>
              <a:gd name="T19" fmla="*/ 18 h 43"/>
              <a:gd name="T20" fmla="*/ 6 w 31"/>
              <a:gd name="T21" fmla="*/ 19 h 43"/>
              <a:gd name="T22" fmla="*/ 7 w 31"/>
              <a:gd name="T23" fmla="*/ 18 h 43"/>
              <a:gd name="T24" fmla="*/ 28 w 31"/>
              <a:gd name="T25" fmla="*/ 0 h 43"/>
              <a:gd name="T26" fmla="*/ 28 w 31"/>
              <a:gd name="T27" fmla="*/ 2 h 43"/>
              <a:gd name="T28" fmla="*/ 31 w 31"/>
              <a:gd name="T29" fmla="*/ 3 h 43"/>
              <a:gd name="T30" fmla="*/ 31 w 31"/>
              <a:gd name="T31" fmla="*/ 2 h 43"/>
              <a:gd name="T32" fmla="*/ 30 w 31"/>
              <a:gd name="T33" fmla="*/ 1 h 43"/>
              <a:gd name="T34" fmla="*/ 28 w 31"/>
              <a:gd name="T35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1" h="43">
                <a:moveTo>
                  <a:pt x="6" y="22"/>
                </a:moveTo>
                <a:cubicBezTo>
                  <a:pt x="6" y="26"/>
                  <a:pt x="3" y="30"/>
                  <a:pt x="0" y="32"/>
                </a:cubicBezTo>
                <a:cubicBezTo>
                  <a:pt x="2" y="36"/>
                  <a:pt x="6" y="40"/>
                  <a:pt x="10" y="41"/>
                </a:cubicBezTo>
                <a:cubicBezTo>
                  <a:pt x="13" y="43"/>
                  <a:pt x="16" y="43"/>
                  <a:pt x="19" y="43"/>
                </a:cubicBezTo>
                <a:cubicBezTo>
                  <a:pt x="22" y="43"/>
                  <a:pt x="26" y="42"/>
                  <a:pt x="29" y="41"/>
                </a:cubicBezTo>
                <a:cubicBezTo>
                  <a:pt x="28" y="41"/>
                  <a:pt x="27" y="41"/>
                  <a:pt x="26" y="41"/>
                </a:cubicBezTo>
                <a:cubicBezTo>
                  <a:pt x="21" y="41"/>
                  <a:pt x="16" y="39"/>
                  <a:pt x="12" y="36"/>
                </a:cubicBezTo>
                <a:cubicBezTo>
                  <a:pt x="8" y="32"/>
                  <a:pt x="6" y="27"/>
                  <a:pt x="6" y="22"/>
                </a:cubicBezTo>
                <a:moveTo>
                  <a:pt x="7" y="18"/>
                </a:moveTo>
                <a:cubicBezTo>
                  <a:pt x="6" y="18"/>
                  <a:pt x="6" y="18"/>
                  <a:pt x="6" y="18"/>
                </a:cubicBezTo>
                <a:cubicBezTo>
                  <a:pt x="6" y="18"/>
                  <a:pt x="6" y="19"/>
                  <a:pt x="6" y="19"/>
                </a:cubicBezTo>
                <a:cubicBezTo>
                  <a:pt x="6" y="19"/>
                  <a:pt x="6" y="18"/>
                  <a:pt x="7" y="18"/>
                </a:cubicBezTo>
                <a:moveTo>
                  <a:pt x="28" y="0"/>
                </a:moveTo>
                <a:cubicBezTo>
                  <a:pt x="28" y="1"/>
                  <a:pt x="28" y="1"/>
                  <a:pt x="28" y="2"/>
                </a:cubicBezTo>
                <a:cubicBezTo>
                  <a:pt x="29" y="2"/>
                  <a:pt x="30" y="2"/>
                  <a:pt x="31" y="3"/>
                </a:cubicBezTo>
                <a:cubicBezTo>
                  <a:pt x="31" y="2"/>
                  <a:pt x="31" y="2"/>
                  <a:pt x="31" y="2"/>
                </a:cubicBezTo>
                <a:cubicBezTo>
                  <a:pt x="31" y="2"/>
                  <a:pt x="31" y="2"/>
                  <a:pt x="30" y="1"/>
                </a:cubicBezTo>
                <a:cubicBezTo>
                  <a:pt x="30" y="1"/>
                  <a:pt x="29" y="1"/>
                  <a:pt x="28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68" name="Freeform 192"/>
          <p:cNvSpPr>
            <a:spLocks/>
          </p:cNvSpPr>
          <p:nvPr/>
        </p:nvSpPr>
        <p:spPr bwMode="auto">
          <a:xfrm>
            <a:off x="10874777" y="1647722"/>
            <a:ext cx="129705" cy="74940"/>
          </a:xfrm>
          <a:custGeom>
            <a:avLst/>
            <a:gdLst>
              <a:gd name="T0" fmla="*/ 10 w 19"/>
              <a:gd name="T1" fmla="*/ 0 h 11"/>
              <a:gd name="T2" fmla="*/ 0 w 19"/>
              <a:gd name="T3" fmla="*/ 3 h 11"/>
              <a:gd name="T4" fmla="*/ 2 w 19"/>
              <a:gd name="T5" fmla="*/ 11 h 11"/>
              <a:gd name="T6" fmla="*/ 3 w 19"/>
              <a:gd name="T7" fmla="*/ 10 h 11"/>
              <a:gd name="T8" fmla="*/ 17 w 19"/>
              <a:gd name="T9" fmla="*/ 4 h 11"/>
              <a:gd name="T10" fmla="*/ 19 w 19"/>
              <a:gd name="T11" fmla="*/ 4 h 11"/>
              <a:gd name="T12" fmla="*/ 19 w 19"/>
              <a:gd name="T13" fmla="*/ 2 h 11"/>
              <a:gd name="T14" fmla="*/ 18 w 19"/>
              <a:gd name="T15" fmla="*/ 2 h 11"/>
              <a:gd name="T16" fmla="*/ 10 w 19"/>
              <a:gd name="T1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11">
                <a:moveTo>
                  <a:pt x="10" y="0"/>
                </a:moveTo>
                <a:cubicBezTo>
                  <a:pt x="6" y="0"/>
                  <a:pt x="3" y="1"/>
                  <a:pt x="0" y="3"/>
                </a:cubicBezTo>
                <a:cubicBezTo>
                  <a:pt x="1" y="5"/>
                  <a:pt x="2" y="8"/>
                  <a:pt x="2" y="11"/>
                </a:cubicBezTo>
                <a:cubicBezTo>
                  <a:pt x="2" y="10"/>
                  <a:pt x="3" y="10"/>
                  <a:pt x="3" y="10"/>
                </a:cubicBezTo>
                <a:cubicBezTo>
                  <a:pt x="7" y="6"/>
                  <a:pt x="12" y="4"/>
                  <a:pt x="17" y="4"/>
                </a:cubicBezTo>
                <a:cubicBezTo>
                  <a:pt x="17" y="4"/>
                  <a:pt x="18" y="4"/>
                  <a:pt x="19" y="4"/>
                </a:cubicBezTo>
                <a:cubicBezTo>
                  <a:pt x="19" y="3"/>
                  <a:pt x="19" y="3"/>
                  <a:pt x="19" y="2"/>
                </a:cubicBezTo>
                <a:cubicBezTo>
                  <a:pt x="19" y="2"/>
                  <a:pt x="19" y="2"/>
                  <a:pt x="18" y="2"/>
                </a:cubicBezTo>
                <a:cubicBezTo>
                  <a:pt x="16" y="1"/>
                  <a:pt x="13" y="0"/>
                  <a:pt x="10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69" name="Freeform 193"/>
          <p:cNvSpPr>
            <a:spLocks noEditPoints="1"/>
          </p:cNvSpPr>
          <p:nvPr/>
        </p:nvSpPr>
        <p:spPr bwMode="auto">
          <a:xfrm>
            <a:off x="9730493" y="2875593"/>
            <a:ext cx="314174" cy="288233"/>
          </a:xfrm>
          <a:custGeom>
            <a:avLst/>
            <a:gdLst>
              <a:gd name="T0" fmla="*/ 42 w 46"/>
              <a:gd name="T1" fmla="*/ 13 h 42"/>
              <a:gd name="T2" fmla="*/ 40 w 46"/>
              <a:gd name="T3" fmla="*/ 14 h 42"/>
              <a:gd name="T4" fmla="*/ 42 w 46"/>
              <a:gd name="T5" fmla="*/ 17 h 42"/>
              <a:gd name="T6" fmla="*/ 33 w 46"/>
              <a:gd name="T7" fmla="*/ 40 h 42"/>
              <a:gd name="T8" fmla="*/ 30 w 46"/>
              <a:gd name="T9" fmla="*/ 40 h 42"/>
              <a:gd name="T10" fmla="*/ 30 w 46"/>
              <a:gd name="T11" fmla="*/ 42 h 42"/>
              <a:gd name="T12" fmla="*/ 36 w 46"/>
              <a:gd name="T13" fmla="*/ 39 h 42"/>
              <a:gd name="T14" fmla="*/ 43 w 46"/>
              <a:gd name="T15" fmla="*/ 30 h 42"/>
              <a:gd name="T16" fmla="*/ 42 w 46"/>
              <a:gd name="T17" fmla="*/ 13 h 42"/>
              <a:gd name="T18" fmla="*/ 22 w 46"/>
              <a:gd name="T19" fmla="*/ 0 h 42"/>
              <a:gd name="T20" fmla="*/ 1 w 46"/>
              <a:gd name="T21" fmla="*/ 14 h 42"/>
              <a:gd name="T22" fmla="*/ 0 w 46"/>
              <a:gd name="T23" fmla="*/ 17 h 42"/>
              <a:gd name="T24" fmla="*/ 7 w 46"/>
              <a:gd name="T25" fmla="*/ 21 h 42"/>
              <a:gd name="T26" fmla="*/ 10 w 46"/>
              <a:gd name="T27" fmla="*/ 25 h 42"/>
              <a:gd name="T28" fmla="*/ 20 w 46"/>
              <a:gd name="T29" fmla="*/ 8 h 42"/>
              <a:gd name="T30" fmla="*/ 26 w 46"/>
              <a:gd name="T31" fmla="*/ 7 h 42"/>
              <a:gd name="T32" fmla="*/ 24 w 46"/>
              <a:gd name="T33" fmla="*/ 0 h 42"/>
              <a:gd name="T34" fmla="*/ 22 w 46"/>
              <a:gd name="T35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6" h="42">
                <a:moveTo>
                  <a:pt x="42" y="13"/>
                </a:moveTo>
                <a:cubicBezTo>
                  <a:pt x="42" y="14"/>
                  <a:pt x="41" y="14"/>
                  <a:pt x="40" y="14"/>
                </a:cubicBezTo>
                <a:cubicBezTo>
                  <a:pt x="41" y="15"/>
                  <a:pt x="42" y="16"/>
                  <a:pt x="42" y="17"/>
                </a:cubicBezTo>
                <a:cubicBezTo>
                  <a:pt x="46" y="26"/>
                  <a:pt x="42" y="36"/>
                  <a:pt x="33" y="40"/>
                </a:cubicBezTo>
                <a:cubicBezTo>
                  <a:pt x="32" y="40"/>
                  <a:pt x="31" y="40"/>
                  <a:pt x="30" y="40"/>
                </a:cubicBezTo>
                <a:cubicBezTo>
                  <a:pt x="30" y="41"/>
                  <a:pt x="30" y="41"/>
                  <a:pt x="30" y="42"/>
                </a:cubicBezTo>
                <a:cubicBezTo>
                  <a:pt x="32" y="40"/>
                  <a:pt x="34" y="40"/>
                  <a:pt x="36" y="39"/>
                </a:cubicBezTo>
                <a:cubicBezTo>
                  <a:pt x="39" y="37"/>
                  <a:pt x="41" y="34"/>
                  <a:pt x="43" y="30"/>
                </a:cubicBezTo>
                <a:cubicBezTo>
                  <a:pt x="45" y="25"/>
                  <a:pt x="45" y="19"/>
                  <a:pt x="42" y="13"/>
                </a:cubicBezTo>
                <a:moveTo>
                  <a:pt x="22" y="0"/>
                </a:moveTo>
                <a:cubicBezTo>
                  <a:pt x="13" y="0"/>
                  <a:pt x="5" y="5"/>
                  <a:pt x="1" y="14"/>
                </a:cubicBezTo>
                <a:cubicBezTo>
                  <a:pt x="1" y="15"/>
                  <a:pt x="0" y="16"/>
                  <a:pt x="0" y="17"/>
                </a:cubicBezTo>
                <a:cubicBezTo>
                  <a:pt x="3" y="18"/>
                  <a:pt x="5" y="19"/>
                  <a:pt x="7" y="21"/>
                </a:cubicBezTo>
                <a:cubicBezTo>
                  <a:pt x="8" y="22"/>
                  <a:pt x="9" y="24"/>
                  <a:pt x="10" y="25"/>
                </a:cubicBezTo>
                <a:cubicBezTo>
                  <a:pt x="9" y="18"/>
                  <a:pt x="13" y="11"/>
                  <a:pt x="20" y="8"/>
                </a:cubicBezTo>
                <a:cubicBezTo>
                  <a:pt x="22" y="7"/>
                  <a:pt x="24" y="7"/>
                  <a:pt x="26" y="7"/>
                </a:cubicBezTo>
                <a:cubicBezTo>
                  <a:pt x="25" y="5"/>
                  <a:pt x="24" y="3"/>
                  <a:pt x="24" y="0"/>
                </a:cubicBezTo>
                <a:cubicBezTo>
                  <a:pt x="24" y="0"/>
                  <a:pt x="23" y="0"/>
                  <a:pt x="22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70" name="Freeform 194"/>
          <p:cNvSpPr>
            <a:spLocks noEditPoints="1"/>
          </p:cNvSpPr>
          <p:nvPr/>
        </p:nvSpPr>
        <p:spPr bwMode="auto">
          <a:xfrm>
            <a:off x="9926492" y="2397127"/>
            <a:ext cx="302644" cy="302644"/>
          </a:xfrm>
          <a:custGeom>
            <a:avLst/>
            <a:gdLst>
              <a:gd name="T0" fmla="*/ 44 w 44"/>
              <a:gd name="T1" fmla="*/ 25 h 44"/>
              <a:gd name="T2" fmla="*/ 43 w 44"/>
              <a:gd name="T3" fmla="*/ 26 h 44"/>
              <a:gd name="T4" fmla="*/ 44 w 44"/>
              <a:gd name="T5" fmla="*/ 26 h 44"/>
              <a:gd name="T6" fmla="*/ 44 w 44"/>
              <a:gd name="T7" fmla="*/ 25 h 44"/>
              <a:gd name="T8" fmla="*/ 0 w 44"/>
              <a:gd name="T9" fmla="*/ 24 h 44"/>
              <a:gd name="T10" fmla="*/ 6 w 44"/>
              <a:gd name="T11" fmla="*/ 38 h 44"/>
              <a:gd name="T12" fmla="*/ 12 w 44"/>
              <a:gd name="T13" fmla="*/ 37 h 44"/>
              <a:gd name="T14" fmla="*/ 26 w 44"/>
              <a:gd name="T15" fmla="*/ 43 h 44"/>
              <a:gd name="T16" fmla="*/ 27 w 44"/>
              <a:gd name="T17" fmla="*/ 44 h 44"/>
              <a:gd name="T18" fmla="*/ 36 w 44"/>
              <a:gd name="T19" fmla="*/ 30 h 44"/>
              <a:gd name="T20" fmla="*/ 31 w 44"/>
              <a:gd name="T21" fmla="*/ 31 h 44"/>
              <a:gd name="T22" fmla="*/ 26 w 44"/>
              <a:gd name="T23" fmla="*/ 30 h 44"/>
              <a:gd name="T24" fmla="*/ 22 w 44"/>
              <a:gd name="T25" fmla="*/ 29 h 44"/>
              <a:gd name="T26" fmla="*/ 18 w 44"/>
              <a:gd name="T27" fmla="*/ 26 h 44"/>
              <a:gd name="T28" fmla="*/ 10 w 44"/>
              <a:gd name="T29" fmla="*/ 29 h 44"/>
              <a:gd name="T30" fmla="*/ 10 w 44"/>
              <a:gd name="T31" fmla="*/ 29 h 44"/>
              <a:gd name="T32" fmla="*/ 0 w 44"/>
              <a:gd name="T33" fmla="*/ 24 h 44"/>
              <a:gd name="T34" fmla="*/ 21 w 44"/>
              <a:gd name="T35" fmla="*/ 0 h 44"/>
              <a:gd name="T36" fmla="*/ 15 w 44"/>
              <a:gd name="T37" fmla="*/ 1 h 44"/>
              <a:gd name="T38" fmla="*/ 18 w 44"/>
              <a:gd name="T39" fmla="*/ 3 h 44"/>
              <a:gd name="T40" fmla="*/ 21 w 44"/>
              <a:gd name="T41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4" h="44">
                <a:moveTo>
                  <a:pt x="44" y="25"/>
                </a:moveTo>
                <a:cubicBezTo>
                  <a:pt x="43" y="25"/>
                  <a:pt x="43" y="26"/>
                  <a:pt x="43" y="26"/>
                </a:cubicBezTo>
                <a:cubicBezTo>
                  <a:pt x="43" y="26"/>
                  <a:pt x="43" y="26"/>
                  <a:pt x="44" y="26"/>
                </a:cubicBezTo>
                <a:cubicBezTo>
                  <a:pt x="44" y="25"/>
                  <a:pt x="44" y="25"/>
                  <a:pt x="44" y="25"/>
                </a:cubicBezTo>
                <a:moveTo>
                  <a:pt x="0" y="24"/>
                </a:moveTo>
                <a:cubicBezTo>
                  <a:pt x="0" y="30"/>
                  <a:pt x="2" y="35"/>
                  <a:pt x="6" y="38"/>
                </a:cubicBezTo>
                <a:cubicBezTo>
                  <a:pt x="8" y="38"/>
                  <a:pt x="10" y="37"/>
                  <a:pt x="12" y="37"/>
                </a:cubicBezTo>
                <a:cubicBezTo>
                  <a:pt x="17" y="37"/>
                  <a:pt x="22" y="39"/>
                  <a:pt x="26" y="43"/>
                </a:cubicBezTo>
                <a:cubicBezTo>
                  <a:pt x="26" y="44"/>
                  <a:pt x="27" y="44"/>
                  <a:pt x="27" y="44"/>
                </a:cubicBezTo>
                <a:cubicBezTo>
                  <a:pt x="28" y="39"/>
                  <a:pt x="31" y="34"/>
                  <a:pt x="36" y="30"/>
                </a:cubicBezTo>
                <a:cubicBezTo>
                  <a:pt x="34" y="31"/>
                  <a:pt x="32" y="31"/>
                  <a:pt x="31" y="31"/>
                </a:cubicBezTo>
                <a:cubicBezTo>
                  <a:pt x="29" y="31"/>
                  <a:pt x="28" y="31"/>
                  <a:pt x="26" y="30"/>
                </a:cubicBezTo>
                <a:cubicBezTo>
                  <a:pt x="25" y="30"/>
                  <a:pt x="24" y="30"/>
                  <a:pt x="22" y="29"/>
                </a:cubicBezTo>
                <a:cubicBezTo>
                  <a:pt x="21" y="29"/>
                  <a:pt x="19" y="28"/>
                  <a:pt x="18" y="26"/>
                </a:cubicBezTo>
                <a:cubicBezTo>
                  <a:pt x="16" y="28"/>
                  <a:pt x="13" y="29"/>
                  <a:pt x="10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6" y="29"/>
                  <a:pt x="2" y="27"/>
                  <a:pt x="0" y="24"/>
                </a:cubicBezTo>
                <a:moveTo>
                  <a:pt x="21" y="0"/>
                </a:moveTo>
                <a:cubicBezTo>
                  <a:pt x="19" y="0"/>
                  <a:pt x="17" y="1"/>
                  <a:pt x="15" y="1"/>
                </a:cubicBezTo>
                <a:cubicBezTo>
                  <a:pt x="16" y="2"/>
                  <a:pt x="17" y="2"/>
                  <a:pt x="18" y="3"/>
                </a:cubicBezTo>
                <a:cubicBezTo>
                  <a:pt x="19" y="2"/>
                  <a:pt x="20" y="1"/>
                  <a:pt x="21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71" name="Freeform 195"/>
          <p:cNvSpPr>
            <a:spLocks/>
          </p:cNvSpPr>
          <p:nvPr/>
        </p:nvSpPr>
        <p:spPr bwMode="auto">
          <a:xfrm>
            <a:off x="10110960" y="2575831"/>
            <a:ext cx="118175" cy="123940"/>
          </a:xfrm>
          <a:custGeom>
            <a:avLst/>
            <a:gdLst>
              <a:gd name="T0" fmla="*/ 17 w 17"/>
              <a:gd name="T1" fmla="*/ 0 h 18"/>
              <a:gd name="T2" fmla="*/ 16 w 17"/>
              <a:gd name="T3" fmla="*/ 0 h 18"/>
              <a:gd name="T4" fmla="*/ 10 w 17"/>
              <a:gd name="T5" fmla="*/ 4 h 18"/>
              <a:gd name="T6" fmla="*/ 9 w 17"/>
              <a:gd name="T7" fmla="*/ 4 h 18"/>
              <a:gd name="T8" fmla="*/ 0 w 17"/>
              <a:gd name="T9" fmla="*/ 18 h 18"/>
              <a:gd name="T10" fmla="*/ 0 w 17"/>
              <a:gd name="T11" fmla="*/ 18 h 18"/>
              <a:gd name="T12" fmla="*/ 15 w 17"/>
              <a:gd name="T13" fmla="*/ 5 h 18"/>
              <a:gd name="T14" fmla="*/ 17 w 17"/>
              <a:gd name="T15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" h="18">
                <a:moveTo>
                  <a:pt x="17" y="0"/>
                </a:moveTo>
                <a:cubicBezTo>
                  <a:pt x="16" y="0"/>
                  <a:pt x="16" y="0"/>
                  <a:pt x="16" y="0"/>
                </a:cubicBezTo>
                <a:cubicBezTo>
                  <a:pt x="14" y="2"/>
                  <a:pt x="12" y="3"/>
                  <a:pt x="10" y="4"/>
                </a:cubicBezTo>
                <a:cubicBezTo>
                  <a:pt x="10" y="4"/>
                  <a:pt x="9" y="4"/>
                  <a:pt x="9" y="4"/>
                </a:cubicBezTo>
                <a:cubicBezTo>
                  <a:pt x="4" y="8"/>
                  <a:pt x="1" y="13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7" y="16"/>
                  <a:pt x="13" y="12"/>
                  <a:pt x="15" y="5"/>
                </a:cubicBezTo>
                <a:cubicBezTo>
                  <a:pt x="16" y="3"/>
                  <a:pt x="17" y="1"/>
                  <a:pt x="17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72" name="Freeform 196"/>
          <p:cNvSpPr>
            <a:spLocks/>
          </p:cNvSpPr>
          <p:nvPr/>
        </p:nvSpPr>
        <p:spPr bwMode="auto">
          <a:xfrm>
            <a:off x="10540427" y="4985456"/>
            <a:ext cx="138352" cy="204645"/>
          </a:xfrm>
          <a:custGeom>
            <a:avLst/>
            <a:gdLst>
              <a:gd name="T0" fmla="*/ 4 w 20"/>
              <a:gd name="T1" fmla="*/ 0 h 30"/>
              <a:gd name="T2" fmla="*/ 16 w 20"/>
              <a:gd name="T3" fmla="*/ 28 h 30"/>
              <a:gd name="T4" fmla="*/ 20 w 20"/>
              <a:gd name="T5" fmla="*/ 30 h 30"/>
              <a:gd name="T6" fmla="*/ 15 w 20"/>
              <a:gd name="T7" fmla="*/ 19 h 30"/>
              <a:gd name="T8" fmla="*/ 17 w 20"/>
              <a:gd name="T9" fmla="*/ 12 h 30"/>
              <a:gd name="T10" fmla="*/ 8 w 20"/>
              <a:gd name="T11" fmla="*/ 3 h 30"/>
              <a:gd name="T12" fmla="*/ 7 w 20"/>
              <a:gd name="T13" fmla="*/ 0 h 30"/>
              <a:gd name="T14" fmla="*/ 6 w 20"/>
              <a:gd name="T15" fmla="*/ 0 h 30"/>
              <a:gd name="T16" fmla="*/ 4 w 20"/>
              <a:gd name="T17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" h="30">
                <a:moveTo>
                  <a:pt x="4" y="0"/>
                </a:moveTo>
                <a:cubicBezTo>
                  <a:pt x="0" y="11"/>
                  <a:pt x="5" y="24"/>
                  <a:pt x="16" y="28"/>
                </a:cubicBezTo>
                <a:cubicBezTo>
                  <a:pt x="18" y="29"/>
                  <a:pt x="19" y="29"/>
                  <a:pt x="20" y="30"/>
                </a:cubicBezTo>
                <a:cubicBezTo>
                  <a:pt x="17" y="27"/>
                  <a:pt x="15" y="23"/>
                  <a:pt x="15" y="19"/>
                </a:cubicBezTo>
                <a:cubicBezTo>
                  <a:pt x="15" y="16"/>
                  <a:pt x="16" y="14"/>
                  <a:pt x="17" y="12"/>
                </a:cubicBezTo>
                <a:cubicBezTo>
                  <a:pt x="13" y="10"/>
                  <a:pt x="10" y="7"/>
                  <a:pt x="8" y="3"/>
                </a:cubicBezTo>
                <a:cubicBezTo>
                  <a:pt x="8" y="2"/>
                  <a:pt x="8" y="1"/>
                  <a:pt x="7" y="0"/>
                </a:cubicBezTo>
                <a:cubicBezTo>
                  <a:pt x="7" y="0"/>
                  <a:pt x="6" y="0"/>
                  <a:pt x="6" y="0"/>
                </a:cubicBezTo>
                <a:cubicBezTo>
                  <a:pt x="5" y="0"/>
                  <a:pt x="5" y="0"/>
                  <a:pt x="4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73" name="Freeform 197"/>
          <p:cNvSpPr>
            <a:spLocks noEditPoints="1"/>
          </p:cNvSpPr>
          <p:nvPr/>
        </p:nvSpPr>
        <p:spPr bwMode="auto">
          <a:xfrm>
            <a:off x="10794072" y="4930692"/>
            <a:ext cx="54764" cy="184469"/>
          </a:xfrm>
          <a:custGeom>
            <a:avLst/>
            <a:gdLst>
              <a:gd name="T0" fmla="*/ 7 w 8"/>
              <a:gd name="T1" fmla="*/ 25 h 27"/>
              <a:gd name="T2" fmla="*/ 7 w 8"/>
              <a:gd name="T3" fmla="*/ 27 h 27"/>
              <a:gd name="T4" fmla="*/ 7 w 8"/>
              <a:gd name="T5" fmla="*/ 27 h 27"/>
              <a:gd name="T6" fmla="*/ 8 w 8"/>
              <a:gd name="T7" fmla="*/ 25 h 27"/>
              <a:gd name="T8" fmla="*/ 7 w 8"/>
              <a:gd name="T9" fmla="*/ 25 h 27"/>
              <a:gd name="T10" fmla="*/ 2 w 8"/>
              <a:gd name="T11" fmla="*/ 12 h 27"/>
              <a:gd name="T12" fmla="*/ 0 w 8"/>
              <a:gd name="T13" fmla="*/ 15 h 27"/>
              <a:gd name="T14" fmla="*/ 2 w 8"/>
              <a:gd name="T15" fmla="*/ 16 h 27"/>
              <a:gd name="T16" fmla="*/ 2 w 8"/>
              <a:gd name="T17" fmla="*/ 12 h 27"/>
              <a:gd name="T18" fmla="*/ 4 w 8"/>
              <a:gd name="T19" fmla="*/ 0 h 27"/>
              <a:gd name="T20" fmla="*/ 3 w 8"/>
              <a:gd name="T21" fmla="*/ 9 h 27"/>
              <a:gd name="T22" fmla="*/ 7 w 8"/>
              <a:gd name="T23" fmla="*/ 5 h 27"/>
              <a:gd name="T24" fmla="*/ 4 w 8"/>
              <a:gd name="T25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27">
                <a:moveTo>
                  <a:pt x="7" y="25"/>
                </a:moveTo>
                <a:cubicBezTo>
                  <a:pt x="7" y="25"/>
                  <a:pt x="7" y="26"/>
                  <a:pt x="7" y="27"/>
                </a:cubicBezTo>
                <a:cubicBezTo>
                  <a:pt x="7" y="27"/>
                  <a:pt x="7" y="27"/>
                  <a:pt x="7" y="27"/>
                </a:cubicBezTo>
                <a:cubicBezTo>
                  <a:pt x="7" y="27"/>
                  <a:pt x="8" y="26"/>
                  <a:pt x="8" y="25"/>
                </a:cubicBezTo>
                <a:cubicBezTo>
                  <a:pt x="8" y="25"/>
                  <a:pt x="7" y="25"/>
                  <a:pt x="7" y="25"/>
                </a:cubicBezTo>
                <a:moveTo>
                  <a:pt x="2" y="12"/>
                </a:moveTo>
                <a:cubicBezTo>
                  <a:pt x="2" y="13"/>
                  <a:pt x="1" y="14"/>
                  <a:pt x="0" y="15"/>
                </a:cubicBezTo>
                <a:cubicBezTo>
                  <a:pt x="1" y="15"/>
                  <a:pt x="1" y="16"/>
                  <a:pt x="2" y="16"/>
                </a:cubicBezTo>
                <a:cubicBezTo>
                  <a:pt x="2" y="15"/>
                  <a:pt x="2" y="13"/>
                  <a:pt x="2" y="12"/>
                </a:cubicBezTo>
                <a:moveTo>
                  <a:pt x="4" y="0"/>
                </a:moveTo>
                <a:cubicBezTo>
                  <a:pt x="4" y="3"/>
                  <a:pt x="4" y="6"/>
                  <a:pt x="3" y="9"/>
                </a:cubicBezTo>
                <a:cubicBezTo>
                  <a:pt x="4" y="7"/>
                  <a:pt x="6" y="6"/>
                  <a:pt x="7" y="5"/>
                </a:cubicBezTo>
                <a:cubicBezTo>
                  <a:pt x="6" y="3"/>
                  <a:pt x="5" y="1"/>
                  <a:pt x="4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74" name="Freeform 198"/>
          <p:cNvSpPr>
            <a:spLocks noEditPoints="1"/>
          </p:cNvSpPr>
          <p:nvPr/>
        </p:nvSpPr>
        <p:spPr bwMode="auto">
          <a:xfrm>
            <a:off x="11024658" y="5195866"/>
            <a:ext cx="314174" cy="190234"/>
          </a:xfrm>
          <a:custGeom>
            <a:avLst/>
            <a:gdLst>
              <a:gd name="T0" fmla="*/ 46 w 46"/>
              <a:gd name="T1" fmla="*/ 9 h 28"/>
              <a:gd name="T2" fmla="*/ 44 w 46"/>
              <a:gd name="T3" fmla="*/ 11 h 28"/>
              <a:gd name="T4" fmla="*/ 45 w 46"/>
              <a:gd name="T5" fmla="*/ 11 h 28"/>
              <a:gd name="T6" fmla="*/ 46 w 46"/>
              <a:gd name="T7" fmla="*/ 9 h 28"/>
              <a:gd name="T8" fmla="*/ 4 w 46"/>
              <a:gd name="T9" fmla="*/ 0 h 28"/>
              <a:gd name="T10" fmla="*/ 2 w 46"/>
              <a:gd name="T11" fmla="*/ 1 h 28"/>
              <a:gd name="T12" fmla="*/ 15 w 46"/>
              <a:gd name="T13" fmla="*/ 26 h 28"/>
              <a:gd name="T14" fmla="*/ 24 w 46"/>
              <a:gd name="T15" fmla="*/ 28 h 28"/>
              <a:gd name="T16" fmla="*/ 29 w 46"/>
              <a:gd name="T17" fmla="*/ 17 h 28"/>
              <a:gd name="T18" fmla="*/ 31 w 46"/>
              <a:gd name="T19" fmla="*/ 15 h 28"/>
              <a:gd name="T20" fmla="*/ 17 w 46"/>
              <a:gd name="T21" fmla="*/ 4 h 28"/>
              <a:gd name="T22" fmla="*/ 16 w 46"/>
              <a:gd name="T23" fmla="*/ 3 h 28"/>
              <a:gd name="T24" fmla="*/ 16 w 46"/>
              <a:gd name="T25" fmla="*/ 3 h 28"/>
              <a:gd name="T26" fmla="*/ 14 w 46"/>
              <a:gd name="T27" fmla="*/ 3 h 28"/>
              <a:gd name="T28" fmla="*/ 13 w 46"/>
              <a:gd name="T29" fmla="*/ 3 h 28"/>
              <a:gd name="T30" fmla="*/ 4 w 46"/>
              <a:gd name="T31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6" h="28">
                <a:moveTo>
                  <a:pt x="46" y="9"/>
                </a:moveTo>
                <a:cubicBezTo>
                  <a:pt x="45" y="10"/>
                  <a:pt x="44" y="10"/>
                  <a:pt x="44" y="11"/>
                </a:cubicBezTo>
                <a:cubicBezTo>
                  <a:pt x="44" y="11"/>
                  <a:pt x="45" y="11"/>
                  <a:pt x="45" y="11"/>
                </a:cubicBezTo>
                <a:cubicBezTo>
                  <a:pt x="46" y="10"/>
                  <a:pt x="46" y="10"/>
                  <a:pt x="46" y="9"/>
                </a:cubicBezTo>
                <a:moveTo>
                  <a:pt x="4" y="0"/>
                </a:moveTo>
                <a:cubicBezTo>
                  <a:pt x="3" y="0"/>
                  <a:pt x="3" y="0"/>
                  <a:pt x="2" y="1"/>
                </a:cubicBezTo>
                <a:cubicBezTo>
                  <a:pt x="0" y="11"/>
                  <a:pt x="5" y="22"/>
                  <a:pt x="15" y="26"/>
                </a:cubicBezTo>
                <a:cubicBezTo>
                  <a:pt x="18" y="28"/>
                  <a:pt x="21" y="28"/>
                  <a:pt x="24" y="28"/>
                </a:cubicBezTo>
                <a:cubicBezTo>
                  <a:pt x="24" y="24"/>
                  <a:pt x="26" y="20"/>
                  <a:pt x="29" y="17"/>
                </a:cubicBezTo>
                <a:cubicBezTo>
                  <a:pt x="30" y="16"/>
                  <a:pt x="30" y="15"/>
                  <a:pt x="31" y="15"/>
                </a:cubicBezTo>
                <a:cubicBezTo>
                  <a:pt x="25" y="14"/>
                  <a:pt x="19" y="10"/>
                  <a:pt x="17" y="4"/>
                </a:cubicBezTo>
                <a:cubicBezTo>
                  <a:pt x="17" y="4"/>
                  <a:pt x="17" y="3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5" y="3"/>
                  <a:pt x="15" y="3"/>
                  <a:pt x="14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0" y="3"/>
                  <a:pt x="7" y="2"/>
                  <a:pt x="4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75" name="Freeform 199"/>
          <p:cNvSpPr>
            <a:spLocks/>
          </p:cNvSpPr>
          <p:nvPr/>
        </p:nvSpPr>
        <p:spPr bwMode="auto">
          <a:xfrm>
            <a:off x="9819846" y="4071758"/>
            <a:ext cx="291115" cy="236351"/>
          </a:xfrm>
          <a:custGeom>
            <a:avLst/>
            <a:gdLst>
              <a:gd name="T0" fmla="*/ 9 w 43"/>
              <a:gd name="T1" fmla="*/ 0 h 35"/>
              <a:gd name="T2" fmla="*/ 4 w 43"/>
              <a:gd name="T3" fmla="*/ 1 h 35"/>
              <a:gd name="T4" fmla="*/ 4 w 43"/>
              <a:gd name="T5" fmla="*/ 1 h 35"/>
              <a:gd name="T6" fmla="*/ 1 w 43"/>
              <a:gd name="T7" fmla="*/ 6 h 35"/>
              <a:gd name="T8" fmla="*/ 0 w 43"/>
              <a:gd name="T9" fmla="*/ 10 h 35"/>
              <a:gd name="T10" fmla="*/ 4 w 43"/>
              <a:gd name="T11" fmla="*/ 24 h 35"/>
              <a:gd name="T12" fmla="*/ 3 w 43"/>
              <a:gd name="T13" fmla="*/ 27 h 35"/>
              <a:gd name="T14" fmla="*/ 12 w 43"/>
              <a:gd name="T15" fmla="*/ 35 h 35"/>
              <a:gd name="T16" fmla="*/ 21 w 43"/>
              <a:gd name="T17" fmla="*/ 25 h 35"/>
              <a:gd name="T18" fmla="*/ 27 w 43"/>
              <a:gd name="T19" fmla="*/ 24 h 35"/>
              <a:gd name="T20" fmla="*/ 36 w 43"/>
              <a:gd name="T21" fmla="*/ 27 h 35"/>
              <a:gd name="T22" fmla="*/ 39 w 43"/>
              <a:gd name="T23" fmla="*/ 27 h 35"/>
              <a:gd name="T24" fmla="*/ 40 w 43"/>
              <a:gd name="T25" fmla="*/ 27 h 35"/>
              <a:gd name="T26" fmla="*/ 42 w 43"/>
              <a:gd name="T27" fmla="*/ 23 h 35"/>
              <a:gd name="T28" fmla="*/ 43 w 43"/>
              <a:gd name="T29" fmla="*/ 16 h 35"/>
              <a:gd name="T30" fmla="*/ 42 w 43"/>
              <a:gd name="T31" fmla="*/ 17 h 35"/>
              <a:gd name="T32" fmla="*/ 28 w 43"/>
              <a:gd name="T33" fmla="*/ 23 h 35"/>
              <a:gd name="T34" fmla="*/ 14 w 43"/>
              <a:gd name="T35" fmla="*/ 18 h 35"/>
              <a:gd name="T36" fmla="*/ 9 w 43"/>
              <a:gd name="T37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3" h="35">
                <a:moveTo>
                  <a:pt x="9" y="0"/>
                </a:moveTo>
                <a:cubicBezTo>
                  <a:pt x="7" y="1"/>
                  <a:pt x="6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3" y="3"/>
                  <a:pt x="2" y="4"/>
                  <a:pt x="1" y="6"/>
                </a:cubicBezTo>
                <a:cubicBezTo>
                  <a:pt x="0" y="8"/>
                  <a:pt x="0" y="9"/>
                  <a:pt x="0" y="10"/>
                </a:cubicBezTo>
                <a:cubicBezTo>
                  <a:pt x="4" y="13"/>
                  <a:pt x="7" y="19"/>
                  <a:pt x="4" y="24"/>
                </a:cubicBezTo>
                <a:cubicBezTo>
                  <a:pt x="4" y="25"/>
                  <a:pt x="3" y="26"/>
                  <a:pt x="3" y="27"/>
                </a:cubicBezTo>
                <a:cubicBezTo>
                  <a:pt x="5" y="30"/>
                  <a:pt x="8" y="33"/>
                  <a:pt x="12" y="35"/>
                </a:cubicBezTo>
                <a:cubicBezTo>
                  <a:pt x="14" y="31"/>
                  <a:pt x="17" y="27"/>
                  <a:pt x="21" y="25"/>
                </a:cubicBezTo>
                <a:cubicBezTo>
                  <a:pt x="23" y="25"/>
                  <a:pt x="25" y="24"/>
                  <a:pt x="27" y="24"/>
                </a:cubicBezTo>
                <a:cubicBezTo>
                  <a:pt x="31" y="24"/>
                  <a:pt x="34" y="25"/>
                  <a:pt x="36" y="27"/>
                </a:cubicBezTo>
                <a:cubicBezTo>
                  <a:pt x="37" y="27"/>
                  <a:pt x="38" y="27"/>
                  <a:pt x="39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1" y="26"/>
                  <a:pt x="41" y="24"/>
                  <a:pt x="42" y="23"/>
                </a:cubicBezTo>
                <a:cubicBezTo>
                  <a:pt x="43" y="21"/>
                  <a:pt x="43" y="18"/>
                  <a:pt x="43" y="16"/>
                </a:cubicBezTo>
                <a:cubicBezTo>
                  <a:pt x="43" y="16"/>
                  <a:pt x="43" y="17"/>
                  <a:pt x="42" y="17"/>
                </a:cubicBezTo>
                <a:cubicBezTo>
                  <a:pt x="38" y="21"/>
                  <a:pt x="33" y="23"/>
                  <a:pt x="28" y="23"/>
                </a:cubicBezTo>
                <a:cubicBezTo>
                  <a:pt x="23" y="23"/>
                  <a:pt x="18" y="21"/>
                  <a:pt x="14" y="18"/>
                </a:cubicBezTo>
                <a:cubicBezTo>
                  <a:pt x="10" y="13"/>
                  <a:pt x="8" y="6"/>
                  <a:pt x="9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76" name="Freeform 200"/>
          <p:cNvSpPr>
            <a:spLocks/>
          </p:cNvSpPr>
          <p:nvPr/>
        </p:nvSpPr>
        <p:spPr bwMode="auto">
          <a:xfrm>
            <a:off x="11583829" y="1373901"/>
            <a:ext cx="193116" cy="302644"/>
          </a:xfrm>
          <a:custGeom>
            <a:avLst/>
            <a:gdLst>
              <a:gd name="T0" fmla="*/ 4 w 28"/>
              <a:gd name="T1" fmla="*/ 0 h 44"/>
              <a:gd name="T2" fmla="*/ 0 w 28"/>
              <a:gd name="T3" fmla="*/ 1 h 44"/>
              <a:gd name="T4" fmla="*/ 0 w 28"/>
              <a:gd name="T5" fmla="*/ 2 h 44"/>
              <a:gd name="T6" fmla="*/ 5 w 28"/>
              <a:gd name="T7" fmla="*/ 8 h 44"/>
              <a:gd name="T8" fmla="*/ 0 w 28"/>
              <a:gd name="T9" fmla="*/ 27 h 44"/>
              <a:gd name="T10" fmla="*/ 0 w 28"/>
              <a:gd name="T11" fmla="*/ 31 h 44"/>
              <a:gd name="T12" fmla="*/ 1 w 28"/>
              <a:gd name="T13" fmla="*/ 31 h 44"/>
              <a:gd name="T14" fmla="*/ 9 w 28"/>
              <a:gd name="T15" fmla="*/ 44 h 44"/>
              <a:gd name="T16" fmla="*/ 24 w 28"/>
              <a:gd name="T17" fmla="*/ 31 h 44"/>
              <a:gd name="T18" fmla="*/ 20 w 28"/>
              <a:gd name="T19" fmla="*/ 7 h 44"/>
              <a:gd name="T20" fmla="*/ 15 w 28"/>
              <a:gd name="T21" fmla="*/ 9 h 44"/>
              <a:gd name="T22" fmla="*/ 10 w 28"/>
              <a:gd name="T23" fmla="*/ 8 h 44"/>
              <a:gd name="T24" fmla="*/ 4 w 28"/>
              <a:gd name="T25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8" h="44">
                <a:moveTo>
                  <a:pt x="4" y="0"/>
                </a:moveTo>
                <a:cubicBezTo>
                  <a:pt x="2" y="0"/>
                  <a:pt x="1" y="0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2" y="4"/>
                  <a:pt x="3" y="6"/>
                  <a:pt x="5" y="8"/>
                </a:cubicBezTo>
                <a:cubicBezTo>
                  <a:pt x="7" y="15"/>
                  <a:pt x="5" y="23"/>
                  <a:pt x="0" y="27"/>
                </a:cubicBezTo>
                <a:cubicBezTo>
                  <a:pt x="0" y="28"/>
                  <a:pt x="0" y="29"/>
                  <a:pt x="0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6" y="33"/>
                  <a:pt x="9" y="38"/>
                  <a:pt x="9" y="44"/>
                </a:cubicBezTo>
                <a:cubicBezTo>
                  <a:pt x="15" y="42"/>
                  <a:pt x="21" y="38"/>
                  <a:pt x="24" y="31"/>
                </a:cubicBezTo>
                <a:cubicBezTo>
                  <a:pt x="28" y="23"/>
                  <a:pt x="26" y="14"/>
                  <a:pt x="20" y="7"/>
                </a:cubicBezTo>
                <a:cubicBezTo>
                  <a:pt x="19" y="8"/>
                  <a:pt x="17" y="9"/>
                  <a:pt x="15" y="9"/>
                </a:cubicBezTo>
                <a:cubicBezTo>
                  <a:pt x="14" y="9"/>
                  <a:pt x="12" y="8"/>
                  <a:pt x="10" y="8"/>
                </a:cubicBezTo>
                <a:cubicBezTo>
                  <a:pt x="7" y="6"/>
                  <a:pt x="5" y="4"/>
                  <a:pt x="4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77" name="Freeform 201"/>
          <p:cNvSpPr>
            <a:spLocks noEditPoints="1"/>
          </p:cNvSpPr>
          <p:nvPr/>
        </p:nvSpPr>
        <p:spPr bwMode="auto">
          <a:xfrm>
            <a:off x="11468536" y="1558370"/>
            <a:ext cx="115293" cy="54764"/>
          </a:xfrm>
          <a:custGeom>
            <a:avLst/>
            <a:gdLst>
              <a:gd name="T0" fmla="*/ 0 w 17"/>
              <a:gd name="T1" fmla="*/ 3 h 8"/>
              <a:gd name="T2" fmla="*/ 3 w 17"/>
              <a:gd name="T3" fmla="*/ 8 h 8"/>
              <a:gd name="T4" fmla="*/ 8 w 17"/>
              <a:gd name="T5" fmla="*/ 4 h 8"/>
              <a:gd name="T6" fmla="*/ 6 w 17"/>
              <a:gd name="T7" fmla="*/ 4 h 8"/>
              <a:gd name="T8" fmla="*/ 0 w 17"/>
              <a:gd name="T9" fmla="*/ 3 h 8"/>
              <a:gd name="T10" fmla="*/ 17 w 17"/>
              <a:gd name="T11" fmla="*/ 0 h 8"/>
              <a:gd name="T12" fmla="*/ 13 w 17"/>
              <a:gd name="T13" fmla="*/ 3 h 8"/>
              <a:gd name="T14" fmla="*/ 13 w 17"/>
              <a:gd name="T15" fmla="*/ 3 h 8"/>
              <a:gd name="T16" fmla="*/ 17 w 17"/>
              <a:gd name="T17" fmla="*/ 4 h 8"/>
              <a:gd name="T18" fmla="*/ 17 w 17"/>
              <a:gd name="T1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7" h="8">
                <a:moveTo>
                  <a:pt x="0" y="3"/>
                </a:moveTo>
                <a:cubicBezTo>
                  <a:pt x="1" y="5"/>
                  <a:pt x="2" y="6"/>
                  <a:pt x="3" y="8"/>
                </a:cubicBezTo>
                <a:cubicBezTo>
                  <a:pt x="4" y="6"/>
                  <a:pt x="6" y="5"/>
                  <a:pt x="8" y="4"/>
                </a:cubicBezTo>
                <a:cubicBezTo>
                  <a:pt x="7" y="4"/>
                  <a:pt x="7" y="4"/>
                  <a:pt x="6" y="4"/>
                </a:cubicBezTo>
                <a:cubicBezTo>
                  <a:pt x="4" y="4"/>
                  <a:pt x="2" y="4"/>
                  <a:pt x="0" y="3"/>
                </a:cubicBezTo>
                <a:moveTo>
                  <a:pt x="17" y="0"/>
                </a:moveTo>
                <a:cubicBezTo>
                  <a:pt x="16" y="1"/>
                  <a:pt x="14" y="2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5" y="3"/>
                  <a:pt x="16" y="3"/>
                  <a:pt x="17" y="4"/>
                </a:cubicBezTo>
                <a:cubicBezTo>
                  <a:pt x="17" y="2"/>
                  <a:pt x="17" y="1"/>
                  <a:pt x="17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78" name="Freeform 202"/>
          <p:cNvSpPr>
            <a:spLocks/>
          </p:cNvSpPr>
          <p:nvPr/>
        </p:nvSpPr>
        <p:spPr bwMode="auto">
          <a:xfrm>
            <a:off x="10125372" y="1927307"/>
            <a:ext cx="135469" cy="170057"/>
          </a:xfrm>
          <a:custGeom>
            <a:avLst/>
            <a:gdLst>
              <a:gd name="T0" fmla="*/ 19 w 20"/>
              <a:gd name="T1" fmla="*/ 0 h 25"/>
              <a:gd name="T2" fmla="*/ 1 w 20"/>
              <a:gd name="T3" fmla="*/ 14 h 25"/>
              <a:gd name="T4" fmla="*/ 0 w 20"/>
              <a:gd name="T5" fmla="*/ 22 h 25"/>
              <a:gd name="T6" fmla="*/ 1 w 20"/>
              <a:gd name="T7" fmla="*/ 25 h 25"/>
              <a:gd name="T8" fmla="*/ 20 w 20"/>
              <a:gd name="T9" fmla="*/ 11 h 25"/>
              <a:gd name="T10" fmla="*/ 20 w 20"/>
              <a:gd name="T11" fmla="*/ 10 h 25"/>
              <a:gd name="T12" fmla="*/ 19 w 20"/>
              <a:gd name="T13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0" h="25">
                <a:moveTo>
                  <a:pt x="19" y="0"/>
                </a:moveTo>
                <a:cubicBezTo>
                  <a:pt x="11" y="1"/>
                  <a:pt x="4" y="6"/>
                  <a:pt x="1" y="14"/>
                </a:cubicBezTo>
                <a:cubicBezTo>
                  <a:pt x="0" y="17"/>
                  <a:pt x="0" y="20"/>
                  <a:pt x="0" y="22"/>
                </a:cubicBezTo>
                <a:cubicBezTo>
                  <a:pt x="0" y="23"/>
                  <a:pt x="0" y="24"/>
                  <a:pt x="1" y="25"/>
                </a:cubicBezTo>
                <a:cubicBezTo>
                  <a:pt x="4" y="18"/>
                  <a:pt x="12" y="12"/>
                  <a:pt x="20" y="11"/>
                </a:cubicBezTo>
                <a:cubicBezTo>
                  <a:pt x="20" y="11"/>
                  <a:pt x="20" y="10"/>
                  <a:pt x="20" y="10"/>
                </a:cubicBezTo>
                <a:cubicBezTo>
                  <a:pt x="18" y="7"/>
                  <a:pt x="18" y="4"/>
                  <a:pt x="19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79" name="Freeform 203"/>
          <p:cNvSpPr>
            <a:spLocks noEditPoints="1"/>
          </p:cNvSpPr>
          <p:nvPr/>
        </p:nvSpPr>
        <p:spPr bwMode="auto">
          <a:xfrm>
            <a:off x="10131137" y="2002248"/>
            <a:ext cx="204645" cy="219057"/>
          </a:xfrm>
          <a:custGeom>
            <a:avLst/>
            <a:gdLst>
              <a:gd name="T0" fmla="*/ 28 w 30"/>
              <a:gd name="T1" fmla="*/ 30 h 32"/>
              <a:gd name="T2" fmla="*/ 28 w 30"/>
              <a:gd name="T3" fmla="*/ 32 h 32"/>
              <a:gd name="T4" fmla="*/ 30 w 30"/>
              <a:gd name="T5" fmla="*/ 31 h 32"/>
              <a:gd name="T6" fmla="*/ 28 w 30"/>
              <a:gd name="T7" fmla="*/ 30 h 32"/>
              <a:gd name="T8" fmla="*/ 19 w 30"/>
              <a:gd name="T9" fmla="*/ 0 h 32"/>
              <a:gd name="T10" fmla="*/ 0 w 30"/>
              <a:gd name="T11" fmla="*/ 14 h 32"/>
              <a:gd name="T12" fmla="*/ 1 w 30"/>
              <a:gd name="T13" fmla="*/ 20 h 32"/>
              <a:gd name="T14" fmla="*/ 5 w 30"/>
              <a:gd name="T15" fmla="*/ 26 h 32"/>
              <a:gd name="T16" fmla="*/ 5 w 30"/>
              <a:gd name="T17" fmla="*/ 26 h 32"/>
              <a:gd name="T18" fmla="*/ 16 w 30"/>
              <a:gd name="T19" fmla="*/ 19 h 32"/>
              <a:gd name="T20" fmla="*/ 20 w 30"/>
              <a:gd name="T21" fmla="*/ 19 h 32"/>
              <a:gd name="T22" fmla="*/ 20 w 30"/>
              <a:gd name="T23" fmla="*/ 17 h 32"/>
              <a:gd name="T24" fmla="*/ 25 w 30"/>
              <a:gd name="T25" fmla="*/ 7 h 32"/>
              <a:gd name="T26" fmla="*/ 19 w 30"/>
              <a:gd name="T27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0" h="32">
                <a:moveTo>
                  <a:pt x="28" y="30"/>
                </a:moveTo>
                <a:cubicBezTo>
                  <a:pt x="28" y="31"/>
                  <a:pt x="28" y="31"/>
                  <a:pt x="28" y="32"/>
                </a:cubicBezTo>
                <a:cubicBezTo>
                  <a:pt x="28" y="31"/>
                  <a:pt x="29" y="31"/>
                  <a:pt x="30" y="31"/>
                </a:cubicBezTo>
                <a:cubicBezTo>
                  <a:pt x="29" y="31"/>
                  <a:pt x="28" y="30"/>
                  <a:pt x="28" y="30"/>
                </a:cubicBezTo>
                <a:moveTo>
                  <a:pt x="19" y="0"/>
                </a:moveTo>
                <a:cubicBezTo>
                  <a:pt x="11" y="1"/>
                  <a:pt x="3" y="7"/>
                  <a:pt x="0" y="14"/>
                </a:cubicBezTo>
                <a:cubicBezTo>
                  <a:pt x="0" y="16"/>
                  <a:pt x="1" y="18"/>
                  <a:pt x="1" y="20"/>
                </a:cubicBezTo>
                <a:cubicBezTo>
                  <a:pt x="2" y="22"/>
                  <a:pt x="3" y="24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7" y="21"/>
                  <a:pt x="11" y="19"/>
                  <a:pt x="16" y="19"/>
                </a:cubicBezTo>
                <a:cubicBezTo>
                  <a:pt x="17" y="19"/>
                  <a:pt x="19" y="19"/>
                  <a:pt x="20" y="19"/>
                </a:cubicBezTo>
                <a:cubicBezTo>
                  <a:pt x="20" y="19"/>
                  <a:pt x="20" y="18"/>
                  <a:pt x="20" y="17"/>
                </a:cubicBezTo>
                <a:cubicBezTo>
                  <a:pt x="20" y="13"/>
                  <a:pt x="22" y="9"/>
                  <a:pt x="25" y="7"/>
                </a:cubicBezTo>
                <a:cubicBezTo>
                  <a:pt x="23" y="5"/>
                  <a:pt x="21" y="3"/>
                  <a:pt x="19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80" name="Freeform 204"/>
          <p:cNvSpPr>
            <a:spLocks/>
          </p:cNvSpPr>
          <p:nvPr/>
        </p:nvSpPr>
        <p:spPr bwMode="auto">
          <a:xfrm>
            <a:off x="11517536" y="5285218"/>
            <a:ext cx="259409" cy="293997"/>
          </a:xfrm>
          <a:custGeom>
            <a:avLst/>
            <a:gdLst>
              <a:gd name="T0" fmla="*/ 21 w 38"/>
              <a:gd name="T1" fmla="*/ 0 h 43"/>
              <a:gd name="T2" fmla="*/ 12 w 38"/>
              <a:gd name="T3" fmla="*/ 2 h 43"/>
              <a:gd name="T4" fmla="*/ 11 w 38"/>
              <a:gd name="T5" fmla="*/ 5 h 43"/>
              <a:gd name="T6" fmla="*/ 1 w 38"/>
              <a:gd name="T7" fmla="*/ 13 h 43"/>
              <a:gd name="T8" fmla="*/ 1 w 38"/>
              <a:gd name="T9" fmla="*/ 13 h 43"/>
              <a:gd name="T10" fmla="*/ 0 w 38"/>
              <a:gd name="T11" fmla="*/ 16 h 43"/>
              <a:gd name="T12" fmla="*/ 10 w 38"/>
              <a:gd name="T13" fmla="*/ 30 h 43"/>
              <a:gd name="T14" fmla="*/ 9 w 38"/>
              <a:gd name="T15" fmla="*/ 35 h 43"/>
              <a:gd name="T16" fmla="*/ 10 w 38"/>
              <a:gd name="T17" fmla="*/ 40 h 43"/>
              <a:gd name="T18" fmla="*/ 13 w 38"/>
              <a:gd name="T19" fmla="*/ 42 h 43"/>
              <a:gd name="T20" fmla="*/ 21 w 38"/>
              <a:gd name="T21" fmla="*/ 43 h 43"/>
              <a:gd name="T22" fmla="*/ 38 w 38"/>
              <a:gd name="T23" fmla="*/ 35 h 43"/>
              <a:gd name="T24" fmla="*/ 38 w 38"/>
              <a:gd name="T25" fmla="*/ 34 h 43"/>
              <a:gd name="T26" fmla="*/ 25 w 38"/>
              <a:gd name="T27" fmla="*/ 24 h 43"/>
              <a:gd name="T28" fmla="*/ 33 w 38"/>
              <a:gd name="T29" fmla="*/ 3 h 43"/>
              <a:gd name="T30" fmla="*/ 29 w 38"/>
              <a:gd name="T31" fmla="*/ 1 h 43"/>
              <a:gd name="T32" fmla="*/ 21 w 38"/>
              <a:gd name="T33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8" h="43">
                <a:moveTo>
                  <a:pt x="21" y="0"/>
                </a:moveTo>
                <a:cubicBezTo>
                  <a:pt x="18" y="0"/>
                  <a:pt x="15" y="0"/>
                  <a:pt x="12" y="2"/>
                </a:cubicBezTo>
                <a:cubicBezTo>
                  <a:pt x="12" y="3"/>
                  <a:pt x="11" y="4"/>
                  <a:pt x="11" y="5"/>
                </a:cubicBezTo>
                <a:cubicBezTo>
                  <a:pt x="9" y="9"/>
                  <a:pt x="5" y="12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4"/>
                  <a:pt x="0" y="15"/>
                  <a:pt x="0" y="16"/>
                </a:cubicBezTo>
                <a:cubicBezTo>
                  <a:pt x="6" y="18"/>
                  <a:pt x="10" y="23"/>
                  <a:pt x="10" y="30"/>
                </a:cubicBezTo>
                <a:cubicBezTo>
                  <a:pt x="10" y="32"/>
                  <a:pt x="9" y="34"/>
                  <a:pt x="9" y="35"/>
                </a:cubicBezTo>
                <a:cubicBezTo>
                  <a:pt x="9" y="37"/>
                  <a:pt x="10" y="39"/>
                  <a:pt x="10" y="40"/>
                </a:cubicBezTo>
                <a:cubicBezTo>
                  <a:pt x="11" y="41"/>
                  <a:pt x="12" y="41"/>
                  <a:pt x="13" y="42"/>
                </a:cubicBezTo>
                <a:cubicBezTo>
                  <a:pt x="16" y="43"/>
                  <a:pt x="18" y="43"/>
                  <a:pt x="21" y="43"/>
                </a:cubicBezTo>
                <a:cubicBezTo>
                  <a:pt x="28" y="43"/>
                  <a:pt x="34" y="40"/>
                  <a:pt x="38" y="35"/>
                </a:cubicBezTo>
                <a:cubicBezTo>
                  <a:pt x="38" y="35"/>
                  <a:pt x="38" y="35"/>
                  <a:pt x="38" y="34"/>
                </a:cubicBezTo>
                <a:cubicBezTo>
                  <a:pt x="32" y="34"/>
                  <a:pt x="27" y="30"/>
                  <a:pt x="25" y="24"/>
                </a:cubicBezTo>
                <a:cubicBezTo>
                  <a:pt x="22" y="16"/>
                  <a:pt x="25" y="7"/>
                  <a:pt x="33" y="3"/>
                </a:cubicBezTo>
                <a:cubicBezTo>
                  <a:pt x="32" y="2"/>
                  <a:pt x="31" y="2"/>
                  <a:pt x="29" y="1"/>
                </a:cubicBezTo>
                <a:cubicBezTo>
                  <a:pt x="27" y="0"/>
                  <a:pt x="24" y="0"/>
                  <a:pt x="21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81" name="Freeform 205"/>
          <p:cNvSpPr>
            <a:spLocks/>
          </p:cNvSpPr>
          <p:nvPr/>
        </p:nvSpPr>
        <p:spPr bwMode="auto">
          <a:xfrm>
            <a:off x="11563653" y="5524451"/>
            <a:ext cx="20176" cy="34588"/>
          </a:xfrm>
          <a:custGeom>
            <a:avLst/>
            <a:gdLst>
              <a:gd name="T0" fmla="*/ 2 w 3"/>
              <a:gd name="T1" fmla="*/ 0 h 5"/>
              <a:gd name="T2" fmla="*/ 0 w 3"/>
              <a:gd name="T3" fmla="*/ 3 h 5"/>
              <a:gd name="T4" fmla="*/ 3 w 3"/>
              <a:gd name="T5" fmla="*/ 5 h 5"/>
              <a:gd name="T6" fmla="*/ 2 w 3"/>
              <a:gd name="T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5">
                <a:moveTo>
                  <a:pt x="2" y="0"/>
                </a:moveTo>
                <a:cubicBezTo>
                  <a:pt x="1" y="1"/>
                  <a:pt x="1" y="2"/>
                  <a:pt x="0" y="3"/>
                </a:cubicBezTo>
                <a:cubicBezTo>
                  <a:pt x="1" y="4"/>
                  <a:pt x="2" y="5"/>
                  <a:pt x="3" y="5"/>
                </a:cubicBezTo>
                <a:cubicBezTo>
                  <a:pt x="3" y="4"/>
                  <a:pt x="2" y="2"/>
                  <a:pt x="2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82" name="Freeform 206"/>
          <p:cNvSpPr>
            <a:spLocks noEditPoints="1"/>
          </p:cNvSpPr>
          <p:nvPr/>
        </p:nvSpPr>
        <p:spPr bwMode="auto">
          <a:xfrm>
            <a:off x="9531613" y="3403059"/>
            <a:ext cx="308409" cy="195998"/>
          </a:xfrm>
          <a:custGeom>
            <a:avLst/>
            <a:gdLst>
              <a:gd name="T0" fmla="*/ 42 w 45"/>
              <a:gd name="T1" fmla="*/ 6 h 29"/>
              <a:gd name="T2" fmla="*/ 40 w 45"/>
              <a:gd name="T3" fmla="*/ 7 h 29"/>
              <a:gd name="T4" fmla="*/ 39 w 45"/>
              <a:gd name="T5" fmla="*/ 12 h 29"/>
              <a:gd name="T6" fmla="*/ 36 w 45"/>
              <a:gd name="T7" fmla="*/ 17 h 29"/>
              <a:gd name="T8" fmla="*/ 38 w 45"/>
              <a:gd name="T9" fmla="*/ 20 h 29"/>
              <a:gd name="T10" fmla="*/ 39 w 45"/>
              <a:gd name="T11" fmla="*/ 29 h 29"/>
              <a:gd name="T12" fmla="*/ 42 w 45"/>
              <a:gd name="T13" fmla="*/ 23 h 29"/>
              <a:gd name="T14" fmla="*/ 42 w 45"/>
              <a:gd name="T15" fmla="*/ 6 h 29"/>
              <a:gd name="T16" fmla="*/ 6 w 45"/>
              <a:gd name="T17" fmla="*/ 0 h 29"/>
              <a:gd name="T18" fmla="*/ 2 w 45"/>
              <a:gd name="T19" fmla="*/ 6 h 29"/>
              <a:gd name="T20" fmla="*/ 2 w 45"/>
              <a:gd name="T21" fmla="*/ 24 h 29"/>
              <a:gd name="T22" fmla="*/ 8 w 45"/>
              <a:gd name="T23" fmla="*/ 19 h 29"/>
              <a:gd name="T24" fmla="*/ 17 w 45"/>
              <a:gd name="T25" fmla="*/ 11 h 29"/>
              <a:gd name="T26" fmla="*/ 17 w 45"/>
              <a:gd name="T27" fmla="*/ 11 h 29"/>
              <a:gd name="T28" fmla="*/ 17 w 45"/>
              <a:gd name="T29" fmla="*/ 9 h 29"/>
              <a:gd name="T30" fmla="*/ 6 w 45"/>
              <a:gd name="T31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5" h="29">
                <a:moveTo>
                  <a:pt x="42" y="6"/>
                </a:moveTo>
                <a:cubicBezTo>
                  <a:pt x="41" y="6"/>
                  <a:pt x="41" y="7"/>
                  <a:pt x="40" y="7"/>
                </a:cubicBezTo>
                <a:cubicBezTo>
                  <a:pt x="40" y="9"/>
                  <a:pt x="40" y="11"/>
                  <a:pt x="39" y="12"/>
                </a:cubicBezTo>
                <a:cubicBezTo>
                  <a:pt x="38" y="14"/>
                  <a:pt x="37" y="16"/>
                  <a:pt x="36" y="17"/>
                </a:cubicBezTo>
                <a:cubicBezTo>
                  <a:pt x="37" y="18"/>
                  <a:pt x="37" y="19"/>
                  <a:pt x="38" y="20"/>
                </a:cubicBezTo>
                <a:cubicBezTo>
                  <a:pt x="39" y="23"/>
                  <a:pt x="39" y="26"/>
                  <a:pt x="39" y="29"/>
                </a:cubicBezTo>
                <a:cubicBezTo>
                  <a:pt x="40" y="27"/>
                  <a:pt x="42" y="25"/>
                  <a:pt x="42" y="23"/>
                </a:cubicBezTo>
                <a:cubicBezTo>
                  <a:pt x="45" y="17"/>
                  <a:pt x="44" y="11"/>
                  <a:pt x="42" y="6"/>
                </a:cubicBezTo>
                <a:moveTo>
                  <a:pt x="6" y="0"/>
                </a:moveTo>
                <a:cubicBezTo>
                  <a:pt x="4" y="2"/>
                  <a:pt x="3" y="4"/>
                  <a:pt x="2" y="6"/>
                </a:cubicBezTo>
                <a:cubicBezTo>
                  <a:pt x="0" y="12"/>
                  <a:pt x="0" y="18"/>
                  <a:pt x="2" y="24"/>
                </a:cubicBezTo>
                <a:cubicBezTo>
                  <a:pt x="4" y="22"/>
                  <a:pt x="6" y="20"/>
                  <a:pt x="8" y="19"/>
                </a:cubicBezTo>
                <a:cubicBezTo>
                  <a:pt x="10" y="16"/>
                  <a:pt x="13" y="13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0"/>
                  <a:pt x="17" y="9"/>
                </a:cubicBezTo>
                <a:cubicBezTo>
                  <a:pt x="12" y="8"/>
                  <a:pt x="8" y="4"/>
                  <a:pt x="6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83" name="Freeform 207"/>
          <p:cNvSpPr>
            <a:spLocks/>
          </p:cNvSpPr>
          <p:nvPr/>
        </p:nvSpPr>
        <p:spPr bwMode="auto">
          <a:xfrm>
            <a:off x="9571965" y="3354059"/>
            <a:ext cx="247880" cy="109528"/>
          </a:xfrm>
          <a:custGeom>
            <a:avLst/>
            <a:gdLst>
              <a:gd name="T0" fmla="*/ 16 w 36"/>
              <a:gd name="T1" fmla="*/ 0 h 16"/>
              <a:gd name="T2" fmla="*/ 0 w 36"/>
              <a:gd name="T3" fmla="*/ 7 h 16"/>
              <a:gd name="T4" fmla="*/ 11 w 36"/>
              <a:gd name="T5" fmla="*/ 16 h 16"/>
              <a:gd name="T6" fmla="*/ 12 w 36"/>
              <a:gd name="T7" fmla="*/ 11 h 16"/>
              <a:gd name="T8" fmla="*/ 22 w 36"/>
              <a:gd name="T9" fmla="*/ 3 h 16"/>
              <a:gd name="T10" fmla="*/ 27 w 36"/>
              <a:gd name="T11" fmla="*/ 4 h 16"/>
              <a:gd name="T12" fmla="*/ 34 w 36"/>
              <a:gd name="T13" fmla="*/ 14 h 16"/>
              <a:gd name="T14" fmla="*/ 36 w 36"/>
              <a:gd name="T15" fmla="*/ 13 h 16"/>
              <a:gd name="T16" fmla="*/ 25 w 36"/>
              <a:gd name="T17" fmla="*/ 1 h 16"/>
              <a:gd name="T18" fmla="*/ 16 w 36"/>
              <a:gd name="T19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6" h="16">
                <a:moveTo>
                  <a:pt x="16" y="0"/>
                </a:moveTo>
                <a:cubicBezTo>
                  <a:pt x="10" y="0"/>
                  <a:pt x="4" y="2"/>
                  <a:pt x="0" y="7"/>
                </a:cubicBezTo>
                <a:cubicBezTo>
                  <a:pt x="2" y="11"/>
                  <a:pt x="6" y="15"/>
                  <a:pt x="11" y="16"/>
                </a:cubicBezTo>
                <a:cubicBezTo>
                  <a:pt x="11" y="15"/>
                  <a:pt x="11" y="13"/>
                  <a:pt x="12" y="11"/>
                </a:cubicBezTo>
                <a:cubicBezTo>
                  <a:pt x="13" y="6"/>
                  <a:pt x="18" y="3"/>
                  <a:pt x="22" y="3"/>
                </a:cubicBezTo>
                <a:cubicBezTo>
                  <a:pt x="24" y="3"/>
                  <a:pt x="25" y="3"/>
                  <a:pt x="27" y="4"/>
                </a:cubicBezTo>
                <a:cubicBezTo>
                  <a:pt x="31" y="6"/>
                  <a:pt x="34" y="10"/>
                  <a:pt x="34" y="14"/>
                </a:cubicBezTo>
                <a:cubicBezTo>
                  <a:pt x="35" y="14"/>
                  <a:pt x="35" y="13"/>
                  <a:pt x="36" y="13"/>
                </a:cubicBezTo>
                <a:cubicBezTo>
                  <a:pt x="34" y="8"/>
                  <a:pt x="30" y="4"/>
                  <a:pt x="25" y="1"/>
                </a:cubicBezTo>
                <a:cubicBezTo>
                  <a:pt x="22" y="0"/>
                  <a:pt x="19" y="0"/>
                  <a:pt x="16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84" name="Freeform 208"/>
          <p:cNvSpPr>
            <a:spLocks noEditPoints="1"/>
          </p:cNvSpPr>
          <p:nvPr/>
        </p:nvSpPr>
        <p:spPr bwMode="auto">
          <a:xfrm>
            <a:off x="10090784" y="4826928"/>
            <a:ext cx="299762" cy="118175"/>
          </a:xfrm>
          <a:custGeom>
            <a:avLst/>
            <a:gdLst>
              <a:gd name="T0" fmla="*/ 35 w 44"/>
              <a:gd name="T1" fmla="*/ 0 h 17"/>
              <a:gd name="T2" fmla="*/ 30 w 44"/>
              <a:gd name="T3" fmla="*/ 3 h 17"/>
              <a:gd name="T4" fmla="*/ 43 w 44"/>
              <a:gd name="T5" fmla="*/ 8 h 17"/>
              <a:gd name="T6" fmla="*/ 43 w 44"/>
              <a:gd name="T7" fmla="*/ 1 h 17"/>
              <a:gd name="T8" fmla="*/ 41 w 44"/>
              <a:gd name="T9" fmla="*/ 1 h 17"/>
              <a:gd name="T10" fmla="*/ 40 w 44"/>
              <a:gd name="T11" fmla="*/ 2 h 17"/>
              <a:gd name="T12" fmla="*/ 35 w 44"/>
              <a:gd name="T13" fmla="*/ 0 h 17"/>
              <a:gd name="T14" fmla="*/ 2 w 44"/>
              <a:gd name="T15" fmla="*/ 0 h 17"/>
              <a:gd name="T16" fmla="*/ 2 w 44"/>
              <a:gd name="T17" fmla="*/ 1 h 17"/>
              <a:gd name="T18" fmla="*/ 0 w 44"/>
              <a:gd name="T19" fmla="*/ 3 h 17"/>
              <a:gd name="T20" fmla="*/ 6 w 44"/>
              <a:gd name="T21" fmla="*/ 17 h 17"/>
              <a:gd name="T22" fmla="*/ 24 w 44"/>
              <a:gd name="T23" fmla="*/ 4 h 17"/>
              <a:gd name="T24" fmla="*/ 22 w 44"/>
              <a:gd name="T25" fmla="*/ 3 h 17"/>
              <a:gd name="T26" fmla="*/ 18 w 44"/>
              <a:gd name="T27" fmla="*/ 1 h 17"/>
              <a:gd name="T28" fmla="*/ 17 w 44"/>
              <a:gd name="T29" fmla="*/ 1 h 17"/>
              <a:gd name="T30" fmla="*/ 11 w 44"/>
              <a:gd name="T31" fmla="*/ 3 h 17"/>
              <a:gd name="T32" fmla="*/ 2 w 44"/>
              <a:gd name="T33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4" h="17">
                <a:moveTo>
                  <a:pt x="35" y="0"/>
                </a:moveTo>
                <a:cubicBezTo>
                  <a:pt x="33" y="2"/>
                  <a:pt x="32" y="3"/>
                  <a:pt x="30" y="3"/>
                </a:cubicBezTo>
                <a:cubicBezTo>
                  <a:pt x="35" y="4"/>
                  <a:pt x="39" y="5"/>
                  <a:pt x="43" y="8"/>
                </a:cubicBezTo>
                <a:cubicBezTo>
                  <a:pt x="43" y="6"/>
                  <a:pt x="44" y="3"/>
                  <a:pt x="43" y="1"/>
                </a:cubicBezTo>
                <a:cubicBezTo>
                  <a:pt x="43" y="1"/>
                  <a:pt x="42" y="1"/>
                  <a:pt x="41" y="1"/>
                </a:cubicBezTo>
                <a:cubicBezTo>
                  <a:pt x="41" y="2"/>
                  <a:pt x="41" y="2"/>
                  <a:pt x="40" y="2"/>
                </a:cubicBezTo>
                <a:cubicBezTo>
                  <a:pt x="38" y="2"/>
                  <a:pt x="37" y="1"/>
                  <a:pt x="35" y="0"/>
                </a:cubicBezTo>
                <a:moveTo>
                  <a:pt x="2" y="0"/>
                </a:moveTo>
                <a:cubicBezTo>
                  <a:pt x="2" y="1"/>
                  <a:pt x="2" y="1"/>
                  <a:pt x="2" y="1"/>
                </a:cubicBezTo>
                <a:cubicBezTo>
                  <a:pt x="1" y="2"/>
                  <a:pt x="0" y="2"/>
                  <a:pt x="0" y="3"/>
                </a:cubicBezTo>
                <a:cubicBezTo>
                  <a:pt x="0" y="8"/>
                  <a:pt x="2" y="13"/>
                  <a:pt x="6" y="17"/>
                </a:cubicBezTo>
                <a:cubicBezTo>
                  <a:pt x="10" y="10"/>
                  <a:pt x="16" y="5"/>
                  <a:pt x="24" y="4"/>
                </a:cubicBezTo>
                <a:cubicBezTo>
                  <a:pt x="23" y="4"/>
                  <a:pt x="23" y="3"/>
                  <a:pt x="22" y="3"/>
                </a:cubicBezTo>
                <a:cubicBezTo>
                  <a:pt x="20" y="2"/>
                  <a:pt x="19" y="2"/>
                  <a:pt x="18" y="1"/>
                </a:cubicBezTo>
                <a:cubicBezTo>
                  <a:pt x="18" y="1"/>
                  <a:pt x="17" y="1"/>
                  <a:pt x="17" y="1"/>
                </a:cubicBezTo>
                <a:cubicBezTo>
                  <a:pt x="15" y="2"/>
                  <a:pt x="13" y="3"/>
                  <a:pt x="11" y="3"/>
                </a:cubicBezTo>
                <a:cubicBezTo>
                  <a:pt x="8" y="3"/>
                  <a:pt x="5" y="2"/>
                  <a:pt x="2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85" name="Freeform 210"/>
          <p:cNvSpPr>
            <a:spLocks/>
          </p:cNvSpPr>
          <p:nvPr/>
        </p:nvSpPr>
        <p:spPr bwMode="auto">
          <a:xfrm>
            <a:off x="10131137" y="4847105"/>
            <a:ext cx="253645" cy="144116"/>
          </a:xfrm>
          <a:custGeom>
            <a:avLst/>
            <a:gdLst>
              <a:gd name="T0" fmla="*/ 24 w 37"/>
              <a:gd name="T1" fmla="*/ 0 h 21"/>
              <a:gd name="T2" fmla="*/ 20 w 37"/>
              <a:gd name="T3" fmla="*/ 1 h 21"/>
              <a:gd name="T4" fmla="*/ 18 w 37"/>
              <a:gd name="T5" fmla="*/ 1 h 21"/>
              <a:gd name="T6" fmla="*/ 0 w 37"/>
              <a:gd name="T7" fmla="*/ 14 h 21"/>
              <a:gd name="T8" fmla="*/ 8 w 37"/>
              <a:gd name="T9" fmla="*/ 19 h 21"/>
              <a:gd name="T10" fmla="*/ 16 w 37"/>
              <a:gd name="T11" fmla="*/ 21 h 21"/>
              <a:gd name="T12" fmla="*/ 16 w 37"/>
              <a:gd name="T13" fmla="*/ 21 h 21"/>
              <a:gd name="T14" fmla="*/ 17 w 37"/>
              <a:gd name="T15" fmla="*/ 20 h 21"/>
              <a:gd name="T16" fmla="*/ 30 w 37"/>
              <a:gd name="T17" fmla="*/ 15 h 21"/>
              <a:gd name="T18" fmla="*/ 31 w 37"/>
              <a:gd name="T19" fmla="*/ 15 h 21"/>
              <a:gd name="T20" fmla="*/ 36 w 37"/>
              <a:gd name="T21" fmla="*/ 7 h 21"/>
              <a:gd name="T22" fmla="*/ 37 w 37"/>
              <a:gd name="T23" fmla="*/ 5 h 21"/>
              <a:gd name="T24" fmla="*/ 24 w 37"/>
              <a:gd name="T2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7" h="21">
                <a:moveTo>
                  <a:pt x="24" y="0"/>
                </a:moveTo>
                <a:cubicBezTo>
                  <a:pt x="23" y="1"/>
                  <a:pt x="22" y="1"/>
                  <a:pt x="20" y="1"/>
                </a:cubicBezTo>
                <a:cubicBezTo>
                  <a:pt x="20" y="1"/>
                  <a:pt x="19" y="1"/>
                  <a:pt x="18" y="1"/>
                </a:cubicBezTo>
                <a:cubicBezTo>
                  <a:pt x="10" y="2"/>
                  <a:pt x="4" y="7"/>
                  <a:pt x="0" y="14"/>
                </a:cubicBezTo>
                <a:cubicBezTo>
                  <a:pt x="2" y="16"/>
                  <a:pt x="5" y="18"/>
                  <a:pt x="8" y="19"/>
                </a:cubicBezTo>
                <a:cubicBezTo>
                  <a:pt x="10" y="20"/>
                  <a:pt x="13" y="21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7" y="21"/>
                  <a:pt x="17" y="20"/>
                  <a:pt x="17" y="20"/>
                </a:cubicBezTo>
                <a:cubicBezTo>
                  <a:pt x="21" y="16"/>
                  <a:pt x="26" y="15"/>
                  <a:pt x="30" y="15"/>
                </a:cubicBezTo>
                <a:cubicBezTo>
                  <a:pt x="31" y="15"/>
                  <a:pt x="31" y="15"/>
                  <a:pt x="31" y="15"/>
                </a:cubicBezTo>
                <a:cubicBezTo>
                  <a:pt x="33" y="13"/>
                  <a:pt x="35" y="10"/>
                  <a:pt x="36" y="7"/>
                </a:cubicBezTo>
                <a:cubicBezTo>
                  <a:pt x="36" y="7"/>
                  <a:pt x="36" y="6"/>
                  <a:pt x="37" y="5"/>
                </a:cubicBezTo>
                <a:cubicBezTo>
                  <a:pt x="33" y="2"/>
                  <a:pt x="29" y="1"/>
                  <a:pt x="24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86" name="Freeform 211"/>
          <p:cNvSpPr>
            <a:spLocks/>
          </p:cNvSpPr>
          <p:nvPr/>
        </p:nvSpPr>
        <p:spPr bwMode="auto">
          <a:xfrm>
            <a:off x="10998717" y="1183668"/>
            <a:ext cx="293997" cy="293997"/>
          </a:xfrm>
          <a:custGeom>
            <a:avLst/>
            <a:gdLst>
              <a:gd name="T0" fmla="*/ 21 w 43"/>
              <a:gd name="T1" fmla="*/ 0 h 43"/>
              <a:gd name="T2" fmla="*/ 16 w 43"/>
              <a:gd name="T3" fmla="*/ 1 h 43"/>
              <a:gd name="T4" fmla="*/ 11 w 43"/>
              <a:gd name="T5" fmla="*/ 9 h 43"/>
              <a:gd name="T6" fmla="*/ 11 w 43"/>
              <a:gd name="T7" fmla="*/ 9 h 43"/>
              <a:gd name="T8" fmla="*/ 9 w 43"/>
              <a:gd name="T9" fmla="*/ 18 h 43"/>
              <a:gd name="T10" fmla="*/ 17 w 43"/>
              <a:gd name="T11" fmla="*/ 15 h 43"/>
              <a:gd name="T12" fmla="*/ 31 w 43"/>
              <a:gd name="T13" fmla="*/ 28 h 43"/>
              <a:gd name="T14" fmla="*/ 17 w 43"/>
              <a:gd name="T15" fmla="*/ 42 h 43"/>
              <a:gd name="T16" fmla="*/ 17 w 43"/>
              <a:gd name="T17" fmla="*/ 42 h 43"/>
              <a:gd name="T18" fmla="*/ 4 w 43"/>
              <a:gd name="T19" fmla="*/ 28 h 43"/>
              <a:gd name="T20" fmla="*/ 6 w 43"/>
              <a:gd name="T21" fmla="*/ 21 h 43"/>
              <a:gd name="T22" fmla="*/ 2 w 43"/>
              <a:gd name="T23" fmla="*/ 24 h 43"/>
              <a:gd name="T24" fmla="*/ 0 w 43"/>
              <a:gd name="T25" fmla="*/ 24 h 43"/>
              <a:gd name="T26" fmla="*/ 0 w 43"/>
              <a:gd name="T27" fmla="*/ 27 h 43"/>
              <a:gd name="T28" fmla="*/ 2 w 43"/>
              <a:gd name="T29" fmla="*/ 31 h 43"/>
              <a:gd name="T30" fmla="*/ 13 w 43"/>
              <a:gd name="T31" fmla="*/ 41 h 43"/>
              <a:gd name="T32" fmla="*/ 21 w 43"/>
              <a:gd name="T33" fmla="*/ 43 h 43"/>
              <a:gd name="T34" fmla="*/ 28 w 43"/>
              <a:gd name="T35" fmla="*/ 41 h 43"/>
              <a:gd name="T36" fmla="*/ 33 w 43"/>
              <a:gd name="T37" fmla="*/ 30 h 43"/>
              <a:gd name="T38" fmla="*/ 41 w 43"/>
              <a:gd name="T39" fmla="*/ 26 h 43"/>
              <a:gd name="T40" fmla="*/ 29 w 43"/>
              <a:gd name="T41" fmla="*/ 2 h 43"/>
              <a:gd name="T42" fmla="*/ 21 w 43"/>
              <a:gd name="T43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3" h="43">
                <a:moveTo>
                  <a:pt x="21" y="0"/>
                </a:moveTo>
                <a:cubicBezTo>
                  <a:pt x="19" y="0"/>
                  <a:pt x="17" y="1"/>
                  <a:pt x="16" y="1"/>
                </a:cubicBezTo>
                <a:cubicBezTo>
                  <a:pt x="15" y="4"/>
                  <a:pt x="13" y="6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12"/>
                  <a:pt x="11" y="15"/>
                  <a:pt x="9" y="18"/>
                </a:cubicBezTo>
                <a:cubicBezTo>
                  <a:pt x="11" y="16"/>
                  <a:pt x="14" y="15"/>
                  <a:pt x="17" y="15"/>
                </a:cubicBezTo>
                <a:cubicBezTo>
                  <a:pt x="25" y="15"/>
                  <a:pt x="31" y="21"/>
                  <a:pt x="31" y="28"/>
                </a:cubicBezTo>
                <a:cubicBezTo>
                  <a:pt x="31" y="36"/>
                  <a:pt x="25" y="42"/>
                  <a:pt x="17" y="42"/>
                </a:cubicBezTo>
                <a:cubicBezTo>
                  <a:pt x="17" y="42"/>
                  <a:pt x="17" y="42"/>
                  <a:pt x="17" y="42"/>
                </a:cubicBezTo>
                <a:cubicBezTo>
                  <a:pt x="10" y="41"/>
                  <a:pt x="4" y="35"/>
                  <a:pt x="4" y="28"/>
                </a:cubicBezTo>
                <a:cubicBezTo>
                  <a:pt x="4" y="26"/>
                  <a:pt x="5" y="23"/>
                  <a:pt x="6" y="21"/>
                </a:cubicBezTo>
                <a:cubicBezTo>
                  <a:pt x="5" y="22"/>
                  <a:pt x="3" y="23"/>
                  <a:pt x="2" y="24"/>
                </a:cubicBezTo>
                <a:cubicBezTo>
                  <a:pt x="1" y="24"/>
                  <a:pt x="0" y="24"/>
                  <a:pt x="0" y="24"/>
                </a:cubicBezTo>
                <a:cubicBezTo>
                  <a:pt x="0" y="25"/>
                  <a:pt x="0" y="26"/>
                  <a:pt x="0" y="27"/>
                </a:cubicBezTo>
                <a:cubicBezTo>
                  <a:pt x="1" y="28"/>
                  <a:pt x="2" y="29"/>
                  <a:pt x="2" y="31"/>
                </a:cubicBezTo>
                <a:cubicBezTo>
                  <a:pt x="4" y="35"/>
                  <a:pt x="8" y="39"/>
                  <a:pt x="13" y="41"/>
                </a:cubicBezTo>
                <a:cubicBezTo>
                  <a:pt x="15" y="42"/>
                  <a:pt x="18" y="43"/>
                  <a:pt x="21" y="43"/>
                </a:cubicBezTo>
                <a:cubicBezTo>
                  <a:pt x="23" y="43"/>
                  <a:pt x="26" y="42"/>
                  <a:pt x="28" y="41"/>
                </a:cubicBezTo>
                <a:cubicBezTo>
                  <a:pt x="28" y="37"/>
                  <a:pt x="30" y="34"/>
                  <a:pt x="33" y="30"/>
                </a:cubicBezTo>
                <a:cubicBezTo>
                  <a:pt x="35" y="28"/>
                  <a:pt x="38" y="26"/>
                  <a:pt x="41" y="26"/>
                </a:cubicBezTo>
                <a:cubicBezTo>
                  <a:pt x="43" y="16"/>
                  <a:pt x="38" y="6"/>
                  <a:pt x="29" y="2"/>
                </a:cubicBezTo>
                <a:cubicBezTo>
                  <a:pt x="26" y="1"/>
                  <a:pt x="23" y="0"/>
                  <a:pt x="21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87" name="Freeform 212"/>
          <p:cNvSpPr>
            <a:spLocks/>
          </p:cNvSpPr>
          <p:nvPr/>
        </p:nvSpPr>
        <p:spPr bwMode="auto">
          <a:xfrm>
            <a:off x="12056531" y="5590746"/>
            <a:ext cx="135469" cy="178704"/>
          </a:xfrm>
          <a:custGeom>
            <a:avLst/>
            <a:gdLst>
              <a:gd name="T0" fmla="*/ 20 w 20"/>
              <a:gd name="T1" fmla="*/ 0 h 26"/>
              <a:gd name="T2" fmla="*/ 15 w 20"/>
              <a:gd name="T3" fmla="*/ 4 h 26"/>
              <a:gd name="T4" fmla="*/ 0 w 20"/>
              <a:gd name="T5" fmla="*/ 23 h 26"/>
              <a:gd name="T6" fmla="*/ 4 w 20"/>
              <a:gd name="T7" fmla="*/ 25 h 26"/>
              <a:gd name="T8" fmla="*/ 11 w 20"/>
              <a:gd name="T9" fmla="*/ 26 h 26"/>
              <a:gd name="T10" fmla="*/ 18 w 20"/>
              <a:gd name="T11" fmla="*/ 25 h 26"/>
              <a:gd name="T12" fmla="*/ 20 w 20"/>
              <a:gd name="T13" fmla="*/ 11 h 26"/>
              <a:gd name="T14" fmla="*/ 20 w 20"/>
              <a:gd name="T15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" h="26">
                <a:moveTo>
                  <a:pt x="20" y="0"/>
                </a:moveTo>
                <a:cubicBezTo>
                  <a:pt x="19" y="2"/>
                  <a:pt x="17" y="3"/>
                  <a:pt x="15" y="4"/>
                </a:cubicBezTo>
                <a:cubicBezTo>
                  <a:pt x="14" y="13"/>
                  <a:pt x="8" y="20"/>
                  <a:pt x="0" y="23"/>
                </a:cubicBezTo>
                <a:cubicBezTo>
                  <a:pt x="1" y="24"/>
                  <a:pt x="2" y="24"/>
                  <a:pt x="4" y="25"/>
                </a:cubicBezTo>
                <a:cubicBezTo>
                  <a:pt x="6" y="26"/>
                  <a:pt x="9" y="26"/>
                  <a:pt x="11" y="26"/>
                </a:cubicBezTo>
                <a:cubicBezTo>
                  <a:pt x="14" y="26"/>
                  <a:pt x="16" y="26"/>
                  <a:pt x="18" y="25"/>
                </a:cubicBezTo>
                <a:cubicBezTo>
                  <a:pt x="17" y="20"/>
                  <a:pt x="18" y="15"/>
                  <a:pt x="20" y="11"/>
                </a:cubicBezTo>
                <a:cubicBezTo>
                  <a:pt x="20" y="0"/>
                  <a:pt x="20" y="0"/>
                  <a:pt x="20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88" name="Freeform 213"/>
          <p:cNvSpPr>
            <a:spLocks/>
          </p:cNvSpPr>
          <p:nvPr/>
        </p:nvSpPr>
        <p:spPr bwMode="auto">
          <a:xfrm>
            <a:off x="11981590" y="5495629"/>
            <a:ext cx="175822" cy="253645"/>
          </a:xfrm>
          <a:custGeom>
            <a:avLst/>
            <a:gdLst>
              <a:gd name="T0" fmla="*/ 14 w 26"/>
              <a:gd name="T1" fmla="*/ 0 h 37"/>
              <a:gd name="T2" fmla="*/ 3 w 26"/>
              <a:gd name="T3" fmla="*/ 11 h 37"/>
              <a:gd name="T4" fmla="*/ 5 w 26"/>
              <a:gd name="T5" fmla="*/ 31 h 37"/>
              <a:gd name="T6" fmla="*/ 8 w 26"/>
              <a:gd name="T7" fmla="*/ 35 h 37"/>
              <a:gd name="T8" fmla="*/ 11 w 26"/>
              <a:gd name="T9" fmla="*/ 37 h 37"/>
              <a:gd name="T10" fmla="*/ 26 w 26"/>
              <a:gd name="T11" fmla="*/ 18 h 37"/>
              <a:gd name="T12" fmla="*/ 22 w 26"/>
              <a:gd name="T13" fmla="*/ 18 h 37"/>
              <a:gd name="T14" fmla="*/ 18 w 26"/>
              <a:gd name="T15" fmla="*/ 18 h 37"/>
              <a:gd name="T16" fmla="*/ 12 w 26"/>
              <a:gd name="T17" fmla="*/ 3 h 37"/>
              <a:gd name="T18" fmla="*/ 14 w 26"/>
              <a:gd name="T19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37">
                <a:moveTo>
                  <a:pt x="14" y="0"/>
                </a:moveTo>
                <a:cubicBezTo>
                  <a:pt x="9" y="2"/>
                  <a:pt x="5" y="6"/>
                  <a:pt x="3" y="11"/>
                </a:cubicBezTo>
                <a:cubicBezTo>
                  <a:pt x="0" y="18"/>
                  <a:pt x="1" y="26"/>
                  <a:pt x="5" y="31"/>
                </a:cubicBezTo>
                <a:cubicBezTo>
                  <a:pt x="6" y="32"/>
                  <a:pt x="7" y="34"/>
                  <a:pt x="8" y="35"/>
                </a:cubicBezTo>
                <a:cubicBezTo>
                  <a:pt x="9" y="36"/>
                  <a:pt x="10" y="36"/>
                  <a:pt x="11" y="37"/>
                </a:cubicBezTo>
                <a:cubicBezTo>
                  <a:pt x="19" y="34"/>
                  <a:pt x="25" y="27"/>
                  <a:pt x="26" y="18"/>
                </a:cubicBezTo>
                <a:cubicBezTo>
                  <a:pt x="25" y="18"/>
                  <a:pt x="24" y="18"/>
                  <a:pt x="22" y="18"/>
                </a:cubicBezTo>
                <a:cubicBezTo>
                  <a:pt x="21" y="18"/>
                  <a:pt x="19" y="18"/>
                  <a:pt x="18" y="18"/>
                </a:cubicBezTo>
                <a:cubicBezTo>
                  <a:pt x="13" y="15"/>
                  <a:pt x="10" y="9"/>
                  <a:pt x="12" y="3"/>
                </a:cubicBezTo>
                <a:cubicBezTo>
                  <a:pt x="12" y="2"/>
                  <a:pt x="13" y="1"/>
                  <a:pt x="14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89" name="Freeform 214"/>
          <p:cNvSpPr>
            <a:spLocks noEditPoints="1"/>
          </p:cNvSpPr>
          <p:nvPr/>
        </p:nvSpPr>
        <p:spPr bwMode="auto">
          <a:xfrm>
            <a:off x="10390546" y="1463254"/>
            <a:ext cx="219057" cy="288233"/>
          </a:xfrm>
          <a:custGeom>
            <a:avLst/>
            <a:gdLst>
              <a:gd name="T0" fmla="*/ 26 w 32"/>
              <a:gd name="T1" fmla="*/ 14 h 42"/>
              <a:gd name="T2" fmla="*/ 26 w 32"/>
              <a:gd name="T3" fmla="*/ 22 h 42"/>
              <a:gd name="T4" fmla="*/ 16 w 32"/>
              <a:gd name="T5" fmla="*/ 29 h 42"/>
              <a:gd name="T6" fmla="*/ 11 w 32"/>
              <a:gd name="T7" fmla="*/ 28 h 42"/>
              <a:gd name="T8" fmla="*/ 7 w 32"/>
              <a:gd name="T9" fmla="*/ 25 h 42"/>
              <a:gd name="T10" fmla="*/ 5 w 32"/>
              <a:gd name="T11" fmla="*/ 31 h 42"/>
              <a:gd name="T12" fmla="*/ 10 w 32"/>
              <a:gd name="T13" fmla="*/ 42 h 42"/>
              <a:gd name="T14" fmla="*/ 11 w 32"/>
              <a:gd name="T15" fmla="*/ 42 h 42"/>
              <a:gd name="T16" fmla="*/ 30 w 32"/>
              <a:gd name="T17" fmla="*/ 29 h 42"/>
              <a:gd name="T18" fmla="*/ 32 w 32"/>
              <a:gd name="T19" fmla="*/ 19 h 42"/>
              <a:gd name="T20" fmla="*/ 27 w 32"/>
              <a:gd name="T21" fmla="*/ 16 h 42"/>
              <a:gd name="T22" fmla="*/ 26 w 32"/>
              <a:gd name="T23" fmla="*/ 14 h 42"/>
              <a:gd name="T24" fmla="*/ 11 w 32"/>
              <a:gd name="T25" fmla="*/ 0 h 42"/>
              <a:gd name="T26" fmla="*/ 0 w 32"/>
              <a:gd name="T27" fmla="*/ 3 h 42"/>
              <a:gd name="T28" fmla="*/ 6 w 32"/>
              <a:gd name="T29" fmla="*/ 13 h 42"/>
              <a:gd name="T30" fmla="*/ 16 w 32"/>
              <a:gd name="T31" fmla="*/ 7 h 42"/>
              <a:gd name="T32" fmla="*/ 20 w 32"/>
              <a:gd name="T33" fmla="*/ 8 h 42"/>
              <a:gd name="T34" fmla="*/ 24 w 32"/>
              <a:gd name="T35" fmla="*/ 11 h 42"/>
              <a:gd name="T36" fmla="*/ 22 w 32"/>
              <a:gd name="T37" fmla="*/ 6 h 42"/>
              <a:gd name="T38" fmla="*/ 15 w 32"/>
              <a:gd name="T39" fmla="*/ 0 h 42"/>
              <a:gd name="T40" fmla="*/ 11 w 32"/>
              <a:gd name="T41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2" h="42">
                <a:moveTo>
                  <a:pt x="26" y="14"/>
                </a:moveTo>
                <a:cubicBezTo>
                  <a:pt x="27" y="17"/>
                  <a:pt x="27" y="20"/>
                  <a:pt x="26" y="22"/>
                </a:cubicBezTo>
                <a:cubicBezTo>
                  <a:pt x="24" y="27"/>
                  <a:pt x="20" y="29"/>
                  <a:pt x="16" y="29"/>
                </a:cubicBezTo>
                <a:cubicBezTo>
                  <a:pt x="14" y="29"/>
                  <a:pt x="13" y="29"/>
                  <a:pt x="11" y="28"/>
                </a:cubicBezTo>
                <a:cubicBezTo>
                  <a:pt x="10" y="28"/>
                  <a:pt x="8" y="27"/>
                  <a:pt x="7" y="25"/>
                </a:cubicBezTo>
                <a:cubicBezTo>
                  <a:pt x="7" y="28"/>
                  <a:pt x="6" y="30"/>
                  <a:pt x="5" y="31"/>
                </a:cubicBezTo>
                <a:cubicBezTo>
                  <a:pt x="8" y="34"/>
                  <a:pt x="10" y="38"/>
                  <a:pt x="10" y="42"/>
                </a:cubicBezTo>
                <a:cubicBezTo>
                  <a:pt x="10" y="42"/>
                  <a:pt x="11" y="42"/>
                  <a:pt x="11" y="42"/>
                </a:cubicBezTo>
                <a:cubicBezTo>
                  <a:pt x="19" y="42"/>
                  <a:pt x="27" y="37"/>
                  <a:pt x="30" y="29"/>
                </a:cubicBezTo>
                <a:cubicBezTo>
                  <a:pt x="32" y="26"/>
                  <a:pt x="32" y="23"/>
                  <a:pt x="32" y="19"/>
                </a:cubicBezTo>
                <a:cubicBezTo>
                  <a:pt x="30" y="19"/>
                  <a:pt x="28" y="17"/>
                  <a:pt x="27" y="16"/>
                </a:cubicBezTo>
                <a:cubicBezTo>
                  <a:pt x="27" y="15"/>
                  <a:pt x="26" y="15"/>
                  <a:pt x="26" y="14"/>
                </a:cubicBezTo>
                <a:moveTo>
                  <a:pt x="11" y="0"/>
                </a:moveTo>
                <a:cubicBezTo>
                  <a:pt x="7" y="0"/>
                  <a:pt x="3" y="1"/>
                  <a:pt x="0" y="3"/>
                </a:cubicBezTo>
                <a:cubicBezTo>
                  <a:pt x="3" y="6"/>
                  <a:pt x="5" y="9"/>
                  <a:pt x="6" y="13"/>
                </a:cubicBezTo>
                <a:cubicBezTo>
                  <a:pt x="8" y="9"/>
                  <a:pt x="12" y="7"/>
                  <a:pt x="16" y="7"/>
                </a:cubicBezTo>
                <a:cubicBezTo>
                  <a:pt x="17" y="7"/>
                  <a:pt x="18" y="8"/>
                  <a:pt x="20" y="8"/>
                </a:cubicBezTo>
                <a:cubicBezTo>
                  <a:pt x="21" y="9"/>
                  <a:pt x="23" y="10"/>
                  <a:pt x="24" y="11"/>
                </a:cubicBezTo>
                <a:cubicBezTo>
                  <a:pt x="23" y="9"/>
                  <a:pt x="22" y="8"/>
                  <a:pt x="22" y="6"/>
                </a:cubicBezTo>
                <a:cubicBezTo>
                  <a:pt x="19" y="5"/>
                  <a:pt x="17" y="3"/>
                  <a:pt x="15" y="0"/>
                </a:cubicBezTo>
                <a:cubicBezTo>
                  <a:pt x="14" y="0"/>
                  <a:pt x="13" y="0"/>
                  <a:pt x="11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90" name="Freeform 215"/>
          <p:cNvSpPr>
            <a:spLocks/>
          </p:cNvSpPr>
          <p:nvPr/>
        </p:nvSpPr>
        <p:spPr bwMode="auto">
          <a:xfrm>
            <a:off x="10315606" y="1483430"/>
            <a:ext cx="123940" cy="193116"/>
          </a:xfrm>
          <a:custGeom>
            <a:avLst/>
            <a:gdLst>
              <a:gd name="T0" fmla="*/ 11 w 18"/>
              <a:gd name="T1" fmla="*/ 0 h 28"/>
              <a:gd name="T2" fmla="*/ 3 w 18"/>
              <a:gd name="T3" fmla="*/ 10 h 28"/>
              <a:gd name="T4" fmla="*/ 3 w 18"/>
              <a:gd name="T5" fmla="*/ 26 h 28"/>
              <a:gd name="T6" fmla="*/ 8 w 18"/>
              <a:gd name="T7" fmla="*/ 25 h 28"/>
              <a:gd name="T8" fmla="*/ 8 w 18"/>
              <a:gd name="T9" fmla="*/ 25 h 28"/>
              <a:gd name="T10" fmla="*/ 16 w 18"/>
              <a:gd name="T11" fmla="*/ 28 h 28"/>
              <a:gd name="T12" fmla="*/ 18 w 18"/>
              <a:gd name="T13" fmla="*/ 22 h 28"/>
              <a:gd name="T14" fmla="*/ 16 w 18"/>
              <a:gd name="T15" fmla="*/ 11 h 28"/>
              <a:gd name="T16" fmla="*/ 17 w 18"/>
              <a:gd name="T17" fmla="*/ 10 h 28"/>
              <a:gd name="T18" fmla="*/ 11 w 18"/>
              <a:gd name="T19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" h="28">
                <a:moveTo>
                  <a:pt x="11" y="0"/>
                </a:moveTo>
                <a:cubicBezTo>
                  <a:pt x="7" y="2"/>
                  <a:pt x="4" y="6"/>
                  <a:pt x="3" y="10"/>
                </a:cubicBezTo>
                <a:cubicBezTo>
                  <a:pt x="0" y="15"/>
                  <a:pt x="1" y="21"/>
                  <a:pt x="3" y="26"/>
                </a:cubicBezTo>
                <a:cubicBezTo>
                  <a:pt x="4" y="26"/>
                  <a:pt x="6" y="25"/>
                  <a:pt x="8" y="25"/>
                </a:cubicBezTo>
                <a:cubicBezTo>
                  <a:pt x="8" y="25"/>
                  <a:pt x="8" y="25"/>
                  <a:pt x="8" y="25"/>
                </a:cubicBezTo>
                <a:cubicBezTo>
                  <a:pt x="11" y="25"/>
                  <a:pt x="14" y="27"/>
                  <a:pt x="16" y="28"/>
                </a:cubicBezTo>
                <a:cubicBezTo>
                  <a:pt x="17" y="27"/>
                  <a:pt x="18" y="25"/>
                  <a:pt x="18" y="22"/>
                </a:cubicBezTo>
                <a:cubicBezTo>
                  <a:pt x="16" y="19"/>
                  <a:pt x="15" y="15"/>
                  <a:pt x="16" y="11"/>
                </a:cubicBezTo>
                <a:cubicBezTo>
                  <a:pt x="17" y="11"/>
                  <a:pt x="17" y="10"/>
                  <a:pt x="17" y="10"/>
                </a:cubicBezTo>
                <a:cubicBezTo>
                  <a:pt x="16" y="6"/>
                  <a:pt x="14" y="3"/>
                  <a:pt x="11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91" name="Freeform 216"/>
          <p:cNvSpPr>
            <a:spLocks/>
          </p:cNvSpPr>
          <p:nvPr/>
        </p:nvSpPr>
        <p:spPr bwMode="auto">
          <a:xfrm>
            <a:off x="9620965" y="4535814"/>
            <a:ext cx="279586" cy="250762"/>
          </a:xfrm>
          <a:custGeom>
            <a:avLst/>
            <a:gdLst>
              <a:gd name="T0" fmla="*/ 34 w 41"/>
              <a:gd name="T1" fmla="*/ 0 h 37"/>
              <a:gd name="T2" fmla="*/ 13 w 41"/>
              <a:gd name="T3" fmla="*/ 12 h 37"/>
              <a:gd name="T4" fmla="*/ 13 w 41"/>
              <a:gd name="T5" fmla="*/ 12 h 37"/>
              <a:gd name="T6" fmla="*/ 5 w 41"/>
              <a:gd name="T7" fmla="*/ 11 h 37"/>
              <a:gd name="T8" fmla="*/ 1 w 41"/>
              <a:gd name="T9" fmla="*/ 11 h 37"/>
              <a:gd name="T10" fmla="*/ 1 w 41"/>
              <a:gd name="T11" fmla="*/ 18 h 37"/>
              <a:gd name="T12" fmla="*/ 12 w 41"/>
              <a:gd name="T13" fmla="*/ 30 h 37"/>
              <a:gd name="T14" fmla="*/ 11 w 41"/>
              <a:gd name="T15" fmla="*/ 35 h 37"/>
              <a:gd name="T16" fmla="*/ 13 w 41"/>
              <a:gd name="T17" fmla="*/ 36 h 37"/>
              <a:gd name="T18" fmla="*/ 21 w 41"/>
              <a:gd name="T19" fmla="*/ 37 h 37"/>
              <a:gd name="T20" fmla="*/ 22 w 41"/>
              <a:gd name="T21" fmla="*/ 37 h 37"/>
              <a:gd name="T22" fmla="*/ 23 w 41"/>
              <a:gd name="T23" fmla="*/ 37 h 37"/>
              <a:gd name="T24" fmla="*/ 24 w 41"/>
              <a:gd name="T25" fmla="*/ 37 h 37"/>
              <a:gd name="T26" fmla="*/ 39 w 41"/>
              <a:gd name="T27" fmla="*/ 28 h 37"/>
              <a:gd name="T28" fmla="*/ 41 w 41"/>
              <a:gd name="T29" fmla="*/ 23 h 37"/>
              <a:gd name="T30" fmla="*/ 39 w 41"/>
              <a:gd name="T31" fmla="*/ 12 h 37"/>
              <a:gd name="T32" fmla="*/ 41 w 41"/>
              <a:gd name="T33" fmla="*/ 9 h 37"/>
              <a:gd name="T34" fmla="*/ 34 w 41"/>
              <a:gd name="T35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1" h="37">
                <a:moveTo>
                  <a:pt x="34" y="0"/>
                </a:moveTo>
                <a:cubicBezTo>
                  <a:pt x="30" y="7"/>
                  <a:pt x="22" y="12"/>
                  <a:pt x="13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0" y="12"/>
                  <a:pt x="8" y="11"/>
                  <a:pt x="5" y="11"/>
                </a:cubicBezTo>
                <a:cubicBezTo>
                  <a:pt x="4" y="11"/>
                  <a:pt x="2" y="11"/>
                  <a:pt x="1" y="11"/>
                </a:cubicBezTo>
                <a:cubicBezTo>
                  <a:pt x="1" y="13"/>
                  <a:pt x="0" y="16"/>
                  <a:pt x="1" y="18"/>
                </a:cubicBezTo>
                <a:cubicBezTo>
                  <a:pt x="7" y="18"/>
                  <a:pt x="12" y="23"/>
                  <a:pt x="12" y="30"/>
                </a:cubicBezTo>
                <a:cubicBezTo>
                  <a:pt x="13" y="32"/>
                  <a:pt x="12" y="33"/>
                  <a:pt x="11" y="35"/>
                </a:cubicBezTo>
                <a:cubicBezTo>
                  <a:pt x="12" y="35"/>
                  <a:pt x="13" y="36"/>
                  <a:pt x="13" y="36"/>
                </a:cubicBezTo>
                <a:cubicBezTo>
                  <a:pt x="16" y="37"/>
                  <a:pt x="19" y="37"/>
                  <a:pt x="21" y="37"/>
                </a:cubicBezTo>
                <a:cubicBezTo>
                  <a:pt x="21" y="37"/>
                  <a:pt x="21" y="37"/>
                  <a:pt x="22" y="37"/>
                </a:cubicBezTo>
                <a:cubicBezTo>
                  <a:pt x="22" y="37"/>
                  <a:pt x="23" y="37"/>
                  <a:pt x="23" y="37"/>
                </a:cubicBezTo>
                <a:cubicBezTo>
                  <a:pt x="23" y="37"/>
                  <a:pt x="24" y="37"/>
                  <a:pt x="24" y="37"/>
                </a:cubicBezTo>
                <a:cubicBezTo>
                  <a:pt x="30" y="37"/>
                  <a:pt x="36" y="33"/>
                  <a:pt x="39" y="28"/>
                </a:cubicBezTo>
                <a:cubicBezTo>
                  <a:pt x="39" y="26"/>
                  <a:pt x="40" y="24"/>
                  <a:pt x="41" y="23"/>
                </a:cubicBezTo>
                <a:cubicBezTo>
                  <a:pt x="38" y="20"/>
                  <a:pt x="38" y="16"/>
                  <a:pt x="39" y="12"/>
                </a:cubicBezTo>
                <a:cubicBezTo>
                  <a:pt x="40" y="11"/>
                  <a:pt x="40" y="10"/>
                  <a:pt x="41" y="9"/>
                </a:cubicBezTo>
                <a:cubicBezTo>
                  <a:pt x="40" y="5"/>
                  <a:pt x="37" y="2"/>
                  <a:pt x="34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92" name="Freeform 217"/>
          <p:cNvSpPr>
            <a:spLocks/>
          </p:cNvSpPr>
          <p:nvPr/>
        </p:nvSpPr>
        <p:spPr bwMode="auto">
          <a:xfrm>
            <a:off x="9655553" y="4501226"/>
            <a:ext cx="195998" cy="115293"/>
          </a:xfrm>
          <a:custGeom>
            <a:avLst/>
            <a:gdLst>
              <a:gd name="T0" fmla="*/ 18 w 29"/>
              <a:gd name="T1" fmla="*/ 0 h 17"/>
              <a:gd name="T2" fmla="*/ 17 w 29"/>
              <a:gd name="T3" fmla="*/ 1 h 17"/>
              <a:gd name="T4" fmla="*/ 10 w 29"/>
              <a:gd name="T5" fmla="*/ 6 h 17"/>
              <a:gd name="T6" fmla="*/ 1 w 29"/>
              <a:gd name="T7" fmla="*/ 15 h 17"/>
              <a:gd name="T8" fmla="*/ 0 w 29"/>
              <a:gd name="T9" fmla="*/ 16 h 17"/>
              <a:gd name="T10" fmla="*/ 8 w 29"/>
              <a:gd name="T11" fmla="*/ 17 h 17"/>
              <a:gd name="T12" fmla="*/ 8 w 29"/>
              <a:gd name="T13" fmla="*/ 17 h 17"/>
              <a:gd name="T14" fmla="*/ 29 w 29"/>
              <a:gd name="T15" fmla="*/ 5 h 17"/>
              <a:gd name="T16" fmla="*/ 24 w 29"/>
              <a:gd name="T17" fmla="*/ 2 h 17"/>
              <a:gd name="T18" fmla="*/ 18 w 29"/>
              <a:gd name="T19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9" h="17">
                <a:moveTo>
                  <a:pt x="18" y="0"/>
                </a:moveTo>
                <a:cubicBezTo>
                  <a:pt x="18" y="1"/>
                  <a:pt x="18" y="1"/>
                  <a:pt x="17" y="1"/>
                </a:cubicBezTo>
                <a:cubicBezTo>
                  <a:pt x="15" y="3"/>
                  <a:pt x="13" y="5"/>
                  <a:pt x="10" y="6"/>
                </a:cubicBezTo>
                <a:cubicBezTo>
                  <a:pt x="8" y="10"/>
                  <a:pt x="5" y="13"/>
                  <a:pt x="1" y="15"/>
                </a:cubicBezTo>
                <a:cubicBezTo>
                  <a:pt x="1" y="15"/>
                  <a:pt x="0" y="15"/>
                  <a:pt x="0" y="16"/>
                </a:cubicBezTo>
                <a:cubicBezTo>
                  <a:pt x="3" y="16"/>
                  <a:pt x="5" y="17"/>
                  <a:pt x="8" y="17"/>
                </a:cubicBezTo>
                <a:cubicBezTo>
                  <a:pt x="8" y="17"/>
                  <a:pt x="8" y="17"/>
                  <a:pt x="8" y="17"/>
                </a:cubicBezTo>
                <a:cubicBezTo>
                  <a:pt x="17" y="17"/>
                  <a:pt x="25" y="12"/>
                  <a:pt x="29" y="5"/>
                </a:cubicBezTo>
                <a:cubicBezTo>
                  <a:pt x="28" y="4"/>
                  <a:pt x="26" y="3"/>
                  <a:pt x="24" y="2"/>
                </a:cubicBezTo>
                <a:cubicBezTo>
                  <a:pt x="22" y="1"/>
                  <a:pt x="20" y="1"/>
                  <a:pt x="18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93" name="Freeform 218"/>
          <p:cNvSpPr>
            <a:spLocks/>
          </p:cNvSpPr>
          <p:nvPr/>
        </p:nvSpPr>
        <p:spPr bwMode="auto">
          <a:xfrm>
            <a:off x="9341379" y="3832526"/>
            <a:ext cx="244998" cy="265174"/>
          </a:xfrm>
          <a:custGeom>
            <a:avLst/>
            <a:gdLst>
              <a:gd name="T0" fmla="*/ 22 w 36"/>
              <a:gd name="T1" fmla="*/ 0 h 39"/>
              <a:gd name="T2" fmla="*/ 2 w 36"/>
              <a:gd name="T3" fmla="*/ 13 h 39"/>
              <a:gd name="T4" fmla="*/ 1 w 36"/>
              <a:gd name="T5" fmla="*/ 21 h 39"/>
              <a:gd name="T6" fmla="*/ 3 w 36"/>
              <a:gd name="T7" fmla="*/ 21 h 39"/>
              <a:gd name="T8" fmla="*/ 15 w 36"/>
              <a:gd name="T9" fmla="*/ 26 h 39"/>
              <a:gd name="T10" fmla="*/ 18 w 36"/>
              <a:gd name="T11" fmla="*/ 26 h 39"/>
              <a:gd name="T12" fmla="*/ 23 w 36"/>
              <a:gd name="T13" fmla="*/ 27 h 39"/>
              <a:gd name="T14" fmla="*/ 27 w 36"/>
              <a:gd name="T15" fmla="*/ 31 h 39"/>
              <a:gd name="T16" fmla="*/ 32 w 36"/>
              <a:gd name="T17" fmla="*/ 37 h 39"/>
              <a:gd name="T18" fmla="*/ 32 w 36"/>
              <a:gd name="T19" fmla="*/ 39 h 39"/>
              <a:gd name="T20" fmla="*/ 36 w 36"/>
              <a:gd name="T21" fmla="*/ 36 h 39"/>
              <a:gd name="T22" fmla="*/ 28 w 36"/>
              <a:gd name="T23" fmla="*/ 24 h 39"/>
              <a:gd name="T24" fmla="*/ 31 w 36"/>
              <a:gd name="T25" fmla="*/ 15 h 39"/>
              <a:gd name="T26" fmla="*/ 29 w 36"/>
              <a:gd name="T27" fmla="*/ 8 h 39"/>
              <a:gd name="T28" fmla="*/ 30 w 36"/>
              <a:gd name="T29" fmla="*/ 2 h 39"/>
              <a:gd name="T30" fmla="*/ 30 w 36"/>
              <a:gd name="T31" fmla="*/ 1 h 39"/>
              <a:gd name="T32" fmla="*/ 22 w 36"/>
              <a:gd name="T33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6" h="39">
                <a:moveTo>
                  <a:pt x="22" y="0"/>
                </a:moveTo>
                <a:cubicBezTo>
                  <a:pt x="13" y="0"/>
                  <a:pt x="5" y="5"/>
                  <a:pt x="2" y="13"/>
                </a:cubicBezTo>
                <a:cubicBezTo>
                  <a:pt x="1" y="16"/>
                  <a:pt x="0" y="19"/>
                  <a:pt x="1" y="21"/>
                </a:cubicBezTo>
                <a:cubicBezTo>
                  <a:pt x="1" y="21"/>
                  <a:pt x="2" y="21"/>
                  <a:pt x="3" y="21"/>
                </a:cubicBezTo>
                <a:cubicBezTo>
                  <a:pt x="7" y="21"/>
                  <a:pt x="12" y="23"/>
                  <a:pt x="15" y="26"/>
                </a:cubicBezTo>
                <a:cubicBezTo>
                  <a:pt x="16" y="26"/>
                  <a:pt x="17" y="26"/>
                  <a:pt x="18" y="26"/>
                </a:cubicBezTo>
                <a:cubicBezTo>
                  <a:pt x="20" y="26"/>
                  <a:pt x="21" y="26"/>
                  <a:pt x="23" y="27"/>
                </a:cubicBezTo>
                <a:cubicBezTo>
                  <a:pt x="25" y="28"/>
                  <a:pt x="26" y="29"/>
                  <a:pt x="27" y="31"/>
                </a:cubicBezTo>
                <a:cubicBezTo>
                  <a:pt x="29" y="32"/>
                  <a:pt x="31" y="34"/>
                  <a:pt x="32" y="37"/>
                </a:cubicBezTo>
                <a:cubicBezTo>
                  <a:pt x="32" y="37"/>
                  <a:pt x="32" y="38"/>
                  <a:pt x="32" y="39"/>
                </a:cubicBezTo>
                <a:cubicBezTo>
                  <a:pt x="34" y="38"/>
                  <a:pt x="35" y="37"/>
                  <a:pt x="36" y="36"/>
                </a:cubicBezTo>
                <a:cubicBezTo>
                  <a:pt x="31" y="34"/>
                  <a:pt x="28" y="29"/>
                  <a:pt x="28" y="24"/>
                </a:cubicBezTo>
                <a:cubicBezTo>
                  <a:pt x="28" y="21"/>
                  <a:pt x="29" y="18"/>
                  <a:pt x="31" y="15"/>
                </a:cubicBezTo>
                <a:cubicBezTo>
                  <a:pt x="30" y="13"/>
                  <a:pt x="29" y="10"/>
                  <a:pt x="29" y="8"/>
                </a:cubicBezTo>
                <a:cubicBezTo>
                  <a:pt x="29" y="6"/>
                  <a:pt x="30" y="4"/>
                  <a:pt x="30" y="2"/>
                </a:cubicBezTo>
                <a:cubicBezTo>
                  <a:pt x="30" y="1"/>
                  <a:pt x="30" y="1"/>
                  <a:pt x="30" y="1"/>
                </a:cubicBezTo>
                <a:cubicBezTo>
                  <a:pt x="27" y="0"/>
                  <a:pt x="24" y="0"/>
                  <a:pt x="22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94" name="Freeform 219"/>
          <p:cNvSpPr>
            <a:spLocks/>
          </p:cNvSpPr>
          <p:nvPr/>
        </p:nvSpPr>
        <p:spPr bwMode="auto">
          <a:xfrm>
            <a:off x="9540260" y="3844056"/>
            <a:ext cx="74940" cy="89352"/>
          </a:xfrm>
          <a:custGeom>
            <a:avLst/>
            <a:gdLst>
              <a:gd name="T0" fmla="*/ 1 w 11"/>
              <a:gd name="T1" fmla="*/ 0 h 13"/>
              <a:gd name="T2" fmla="*/ 0 w 11"/>
              <a:gd name="T3" fmla="*/ 6 h 13"/>
              <a:gd name="T4" fmla="*/ 2 w 11"/>
              <a:gd name="T5" fmla="*/ 13 h 13"/>
              <a:gd name="T6" fmla="*/ 11 w 11"/>
              <a:gd name="T7" fmla="*/ 8 h 13"/>
              <a:gd name="T8" fmla="*/ 1 w 11"/>
              <a:gd name="T9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3">
                <a:moveTo>
                  <a:pt x="1" y="0"/>
                </a:moveTo>
                <a:cubicBezTo>
                  <a:pt x="1" y="2"/>
                  <a:pt x="0" y="4"/>
                  <a:pt x="0" y="6"/>
                </a:cubicBezTo>
                <a:cubicBezTo>
                  <a:pt x="0" y="8"/>
                  <a:pt x="1" y="11"/>
                  <a:pt x="2" y="13"/>
                </a:cubicBezTo>
                <a:cubicBezTo>
                  <a:pt x="4" y="11"/>
                  <a:pt x="7" y="9"/>
                  <a:pt x="11" y="8"/>
                </a:cubicBezTo>
                <a:cubicBezTo>
                  <a:pt x="9" y="5"/>
                  <a:pt x="5" y="1"/>
                  <a:pt x="1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95" name="Freeform 220"/>
          <p:cNvSpPr>
            <a:spLocks/>
          </p:cNvSpPr>
          <p:nvPr/>
        </p:nvSpPr>
        <p:spPr bwMode="auto">
          <a:xfrm>
            <a:off x="12137236" y="1212491"/>
            <a:ext cx="54764" cy="106646"/>
          </a:xfrm>
          <a:custGeom>
            <a:avLst/>
            <a:gdLst>
              <a:gd name="T0" fmla="*/ 7 w 8"/>
              <a:gd name="T1" fmla="*/ 0 h 16"/>
              <a:gd name="T2" fmla="*/ 0 w 8"/>
              <a:gd name="T3" fmla="*/ 5 h 16"/>
              <a:gd name="T4" fmla="*/ 4 w 8"/>
              <a:gd name="T5" fmla="*/ 16 h 16"/>
              <a:gd name="T6" fmla="*/ 8 w 8"/>
              <a:gd name="T7" fmla="*/ 12 h 16"/>
              <a:gd name="T8" fmla="*/ 8 w 8"/>
              <a:gd name="T9" fmla="*/ 1 h 16"/>
              <a:gd name="T10" fmla="*/ 7 w 8"/>
              <a:gd name="T11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16">
                <a:moveTo>
                  <a:pt x="7" y="0"/>
                </a:moveTo>
                <a:cubicBezTo>
                  <a:pt x="6" y="2"/>
                  <a:pt x="3" y="4"/>
                  <a:pt x="0" y="5"/>
                </a:cubicBezTo>
                <a:cubicBezTo>
                  <a:pt x="0" y="9"/>
                  <a:pt x="1" y="13"/>
                  <a:pt x="4" y="16"/>
                </a:cubicBezTo>
                <a:cubicBezTo>
                  <a:pt x="5" y="15"/>
                  <a:pt x="6" y="13"/>
                  <a:pt x="8" y="12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0"/>
                  <a:pt x="7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96" name="Freeform 221"/>
          <p:cNvSpPr>
            <a:spLocks noEditPoints="1"/>
          </p:cNvSpPr>
          <p:nvPr/>
        </p:nvSpPr>
        <p:spPr bwMode="auto">
          <a:xfrm>
            <a:off x="10863248" y="5570569"/>
            <a:ext cx="291115" cy="279586"/>
          </a:xfrm>
          <a:custGeom>
            <a:avLst/>
            <a:gdLst>
              <a:gd name="T0" fmla="*/ 26 w 43"/>
              <a:gd name="T1" fmla="*/ 39 h 41"/>
              <a:gd name="T2" fmla="*/ 19 w 43"/>
              <a:gd name="T3" fmla="*/ 40 h 41"/>
              <a:gd name="T4" fmla="*/ 15 w 43"/>
              <a:gd name="T5" fmla="*/ 40 h 41"/>
              <a:gd name="T6" fmla="*/ 14 w 43"/>
              <a:gd name="T7" fmla="*/ 40 h 41"/>
              <a:gd name="T8" fmla="*/ 19 w 43"/>
              <a:gd name="T9" fmla="*/ 41 h 41"/>
              <a:gd name="T10" fmla="*/ 25 w 43"/>
              <a:gd name="T11" fmla="*/ 40 h 41"/>
              <a:gd name="T12" fmla="*/ 26 w 43"/>
              <a:gd name="T13" fmla="*/ 39 h 41"/>
              <a:gd name="T14" fmla="*/ 2 w 43"/>
              <a:gd name="T15" fmla="*/ 27 h 41"/>
              <a:gd name="T16" fmla="*/ 0 w 43"/>
              <a:gd name="T17" fmla="*/ 27 h 41"/>
              <a:gd name="T18" fmla="*/ 3 w 43"/>
              <a:gd name="T19" fmla="*/ 33 h 41"/>
              <a:gd name="T20" fmla="*/ 3 w 43"/>
              <a:gd name="T21" fmla="*/ 30 h 41"/>
              <a:gd name="T22" fmla="*/ 2 w 43"/>
              <a:gd name="T23" fmla="*/ 27 h 41"/>
              <a:gd name="T24" fmla="*/ 22 w 43"/>
              <a:gd name="T25" fmla="*/ 0 h 41"/>
              <a:gd name="T26" fmla="*/ 23 w 43"/>
              <a:gd name="T27" fmla="*/ 3 h 41"/>
              <a:gd name="T28" fmla="*/ 23 w 43"/>
              <a:gd name="T29" fmla="*/ 5 h 41"/>
              <a:gd name="T30" fmla="*/ 30 w 43"/>
              <a:gd name="T31" fmla="*/ 9 h 41"/>
              <a:gd name="T32" fmla="*/ 38 w 43"/>
              <a:gd name="T33" fmla="*/ 17 h 41"/>
              <a:gd name="T34" fmla="*/ 37 w 43"/>
              <a:gd name="T35" fmla="*/ 30 h 41"/>
              <a:gd name="T36" fmla="*/ 37 w 43"/>
              <a:gd name="T37" fmla="*/ 30 h 41"/>
              <a:gd name="T38" fmla="*/ 38 w 43"/>
              <a:gd name="T39" fmla="*/ 28 h 41"/>
              <a:gd name="T40" fmla="*/ 27 w 43"/>
              <a:gd name="T41" fmla="*/ 1 h 41"/>
              <a:gd name="T42" fmla="*/ 22 w 43"/>
              <a:gd name="T4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3" h="41">
                <a:moveTo>
                  <a:pt x="26" y="39"/>
                </a:moveTo>
                <a:cubicBezTo>
                  <a:pt x="23" y="40"/>
                  <a:pt x="21" y="40"/>
                  <a:pt x="19" y="40"/>
                </a:cubicBezTo>
                <a:cubicBezTo>
                  <a:pt x="18" y="40"/>
                  <a:pt x="16" y="40"/>
                  <a:pt x="15" y="40"/>
                </a:cubicBezTo>
                <a:cubicBezTo>
                  <a:pt x="15" y="40"/>
                  <a:pt x="15" y="40"/>
                  <a:pt x="14" y="40"/>
                </a:cubicBezTo>
                <a:cubicBezTo>
                  <a:pt x="16" y="41"/>
                  <a:pt x="18" y="41"/>
                  <a:pt x="19" y="41"/>
                </a:cubicBezTo>
                <a:cubicBezTo>
                  <a:pt x="21" y="41"/>
                  <a:pt x="23" y="40"/>
                  <a:pt x="25" y="40"/>
                </a:cubicBezTo>
                <a:cubicBezTo>
                  <a:pt x="25" y="39"/>
                  <a:pt x="25" y="39"/>
                  <a:pt x="26" y="39"/>
                </a:cubicBezTo>
                <a:moveTo>
                  <a:pt x="2" y="27"/>
                </a:moveTo>
                <a:cubicBezTo>
                  <a:pt x="1" y="27"/>
                  <a:pt x="0" y="27"/>
                  <a:pt x="0" y="27"/>
                </a:cubicBezTo>
                <a:cubicBezTo>
                  <a:pt x="1" y="29"/>
                  <a:pt x="2" y="31"/>
                  <a:pt x="3" y="33"/>
                </a:cubicBezTo>
                <a:cubicBezTo>
                  <a:pt x="3" y="32"/>
                  <a:pt x="3" y="31"/>
                  <a:pt x="3" y="30"/>
                </a:cubicBezTo>
                <a:cubicBezTo>
                  <a:pt x="2" y="29"/>
                  <a:pt x="2" y="28"/>
                  <a:pt x="2" y="27"/>
                </a:cubicBezTo>
                <a:moveTo>
                  <a:pt x="22" y="0"/>
                </a:moveTo>
                <a:cubicBezTo>
                  <a:pt x="23" y="1"/>
                  <a:pt x="23" y="2"/>
                  <a:pt x="23" y="3"/>
                </a:cubicBezTo>
                <a:cubicBezTo>
                  <a:pt x="23" y="4"/>
                  <a:pt x="23" y="5"/>
                  <a:pt x="23" y="5"/>
                </a:cubicBezTo>
                <a:cubicBezTo>
                  <a:pt x="25" y="6"/>
                  <a:pt x="28" y="7"/>
                  <a:pt x="30" y="9"/>
                </a:cubicBezTo>
                <a:cubicBezTo>
                  <a:pt x="33" y="10"/>
                  <a:pt x="36" y="13"/>
                  <a:pt x="38" y="17"/>
                </a:cubicBezTo>
                <a:cubicBezTo>
                  <a:pt x="39" y="21"/>
                  <a:pt x="39" y="26"/>
                  <a:pt x="37" y="30"/>
                </a:cubicBezTo>
                <a:cubicBezTo>
                  <a:pt x="37" y="30"/>
                  <a:pt x="37" y="30"/>
                  <a:pt x="37" y="30"/>
                </a:cubicBezTo>
                <a:cubicBezTo>
                  <a:pt x="37" y="30"/>
                  <a:pt x="38" y="29"/>
                  <a:pt x="38" y="28"/>
                </a:cubicBezTo>
                <a:cubicBezTo>
                  <a:pt x="43" y="18"/>
                  <a:pt x="38" y="5"/>
                  <a:pt x="27" y="1"/>
                </a:cubicBezTo>
                <a:cubicBezTo>
                  <a:pt x="26" y="0"/>
                  <a:pt x="24" y="0"/>
                  <a:pt x="22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97" name="Freeform 222"/>
          <p:cNvSpPr>
            <a:spLocks/>
          </p:cNvSpPr>
          <p:nvPr/>
        </p:nvSpPr>
        <p:spPr bwMode="auto">
          <a:xfrm>
            <a:off x="10848836" y="5564805"/>
            <a:ext cx="170057" cy="190234"/>
          </a:xfrm>
          <a:custGeom>
            <a:avLst/>
            <a:gdLst>
              <a:gd name="T0" fmla="*/ 21 w 25"/>
              <a:gd name="T1" fmla="*/ 0 h 28"/>
              <a:gd name="T2" fmla="*/ 2 w 25"/>
              <a:gd name="T3" fmla="*/ 13 h 28"/>
              <a:gd name="T4" fmla="*/ 2 w 25"/>
              <a:gd name="T5" fmla="*/ 28 h 28"/>
              <a:gd name="T6" fmla="*/ 4 w 25"/>
              <a:gd name="T7" fmla="*/ 28 h 28"/>
              <a:gd name="T8" fmla="*/ 8 w 25"/>
              <a:gd name="T9" fmla="*/ 11 h 28"/>
              <a:gd name="T10" fmla="*/ 21 w 25"/>
              <a:gd name="T11" fmla="*/ 6 h 28"/>
              <a:gd name="T12" fmla="*/ 25 w 25"/>
              <a:gd name="T13" fmla="*/ 6 h 28"/>
              <a:gd name="T14" fmla="*/ 25 w 25"/>
              <a:gd name="T15" fmla="*/ 4 h 28"/>
              <a:gd name="T16" fmla="*/ 24 w 25"/>
              <a:gd name="T17" fmla="*/ 1 h 28"/>
              <a:gd name="T18" fmla="*/ 21 w 25"/>
              <a:gd name="T19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5" h="28">
                <a:moveTo>
                  <a:pt x="21" y="0"/>
                </a:moveTo>
                <a:cubicBezTo>
                  <a:pt x="13" y="0"/>
                  <a:pt x="5" y="5"/>
                  <a:pt x="2" y="13"/>
                </a:cubicBezTo>
                <a:cubicBezTo>
                  <a:pt x="0" y="18"/>
                  <a:pt x="0" y="23"/>
                  <a:pt x="2" y="28"/>
                </a:cubicBezTo>
                <a:cubicBezTo>
                  <a:pt x="2" y="28"/>
                  <a:pt x="3" y="28"/>
                  <a:pt x="4" y="28"/>
                </a:cubicBezTo>
                <a:cubicBezTo>
                  <a:pt x="2" y="22"/>
                  <a:pt x="4" y="16"/>
                  <a:pt x="8" y="11"/>
                </a:cubicBezTo>
                <a:cubicBezTo>
                  <a:pt x="12" y="8"/>
                  <a:pt x="16" y="6"/>
                  <a:pt x="21" y="6"/>
                </a:cubicBezTo>
                <a:cubicBezTo>
                  <a:pt x="22" y="6"/>
                  <a:pt x="23" y="6"/>
                  <a:pt x="25" y="6"/>
                </a:cubicBezTo>
                <a:cubicBezTo>
                  <a:pt x="25" y="6"/>
                  <a:pt x="25" y="5"/>
                  <a:pt x="25" y="4"/>
                </a:cubicBezTo>
                <a:cubicBezTo>
                  <a:pt x="25" y="3"/>
                  <a:pt x="25" y="2"/>
                  <a:pt x="24" y="1"/>
                </a:cubicBezTo>
                <a:cubicBezTo>
                  <a:pt x="23" y="0"/>
                  <a:pt x="22" y="0"/>
                  <a:pt x="21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98" name="Freeform 223"/>
          <p:cNvSpPr>
            <a:spLocks noEditPoints="1"/>
          </p:cNvSpPr>
          <p:nvPr/>
        </p:nvSpPr>
        <p:spPr bwMode="auto">
          <a:xfrm>
            <a:off x="9450908" y="2322187"/>
            <a:ext cx="293997" cy="158528"/>
          </a:xfrm>
          <a:custGeom>
            <a:avLst/>
            <a:gdLst>
              <a:gd name="T0" fmla="*/ 33 w 43"/>
              <a:gd name="T1" fmla="*/ 1 h 23"/>
              <a:gd name="T2" fmla="*/ 32 w 43"/>
              <a:gd name="T3" fmla="*/ 2 h 23"/>
              <a:gd name="T4" fmla="*/ 35 w 43"/>
              <a:gd name="T5" fmla="*/ 2 h 23"/>
              <a:gd name="T6" fmla="*/ 42 w 43"/>
              <a:gd name="T7" fmla="*/ 4 h 23"/>
              <a:gd name="T8" fmla="*/ 43 w 43"/>
              <a:gd name="T9" fmla="*/ 3 h 23"/>
              <a:gd name="T10" fmla="*/ 43 w 43"/>
              <a:gd name="T11" fmla="*/ 1 h 23"/>
              <a:gd name="T12" fmla="*/ 38 w 43"/>
              <a:gd name="T13" fmla="*/ 1 h 23"/>
              <a:gd name="T14" fmla="*/ 38 w 43"/>
              <a:gd name="T15" fmla="*/ 1 h 23"/>
              <a:gd name="T16" fmla="*/ 33 w 43"/>
              <a:gd name="T17" fmla="*/ 1 h 23"/>
              <a:gd name="T18" fmla="*/ 2 w 43"/>
              <a:gd name="T19" fmla="*/ 0 h 23"/>
              <a:gd name="T20" fmla="*/ 13 w 43"/>
              <a:gd name="T21" fmla="*/ 23 h 23"/>
              <a:gd name="T22" fmla="*/ 17 w 43"/>
              <a:gd name="T23" fmla="*/ 16 h 23"/>
              <a:gd name="T24" fmla="*/ 22 w 43"/>
              <a:gd name="T25" fmla="*/ 8 h 23"/>
              <a:gd name="T26" fmla="*/ 22 w 43"/>
              <a:gd name="T27" fmla="*/ 7 h 23"/>
              <a:gd name="T28" fmla="*/ 21 w 43"/>
              <a:gd name="T29" fmla="*/ 7 h 23"/>
              <a:gd name="T30" fmla="*/ 8 w 43"/>
              <a:gd name="T31" fmla="*/ 0 h 23"/>
              <a:gd name="T32" fmla="*/ 6 w 43"/>
              <a:gd name="T33" fmla="*/ 1 h 23"/>
              <a:gd name="T34" fmla="*/ 2 w 43"/>
              <a:gd name="T35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3" h="23">
                <a:moveTo>
                  <a:pt x="33" y="1"/>
                </a:moveTo>
                <a:cubicBezTo>
                  <a:pt x="33" y="1"/>
                  <a:pt x="32" y="2"/>
                  <a:pt x="32" y="2"/>
                </a:cubicBezTo>
                <a:cubicBezTo>
                  <a:pt x="33" y="2"/>
                  <a:pt x="34" y="2"/>
                  <a:pt x="35" y="2"/>
                </a:cubicBezTo>
                <a:cubicBezTo>
                  <a:pt x="37" y="2"/>
                  <a:pt x="40" y="3"/>
                  <a:pt x="42" y="4"/>
                </a:cubicBezTo>
                <a:cubicBezTo>
                  <a:pt x="43" y="4"/>
                  <a:pt x="43" y="3"/>
                  <a:pt x="43" y="3"/>
                </a:cubicBezTo>
                <a:cubicBezTo>
                  <a:pt x="43" y="2"/>
                  <a:pt x="43" y="2"/>
                  <a:pt x="43" y="1"/>
                </a:cubicBezTo>
                <a:cubicBezTo>
                  <a:pt x="41" y="1"/>
                  <a:pt x="40" y="1"/>
                  <a:pt x="38" y="1"/>
                </a:cubicBezTo>
                <a:cubicBezTo>
                  <a:pt x="38" y="1"/>
                  <a:pt x="38" y="1"/>
                  <a:pt x="38" y="1"/>
                </a:cubicBezTo>
                <a:cubicBezTo>
                  <a:pt x="36" y="1"/>
                  <a:pt x="35" y="1"/>
                  <a:pt x="33" y="1"/>
                </a:cubicBezTo>
                <a:moveTo>
                  <a:pt x="2" y="0"/>
                </a:moveTo>
                <a:cubicBezTo>
                  <a:pt x="0" y="9"/>
                  <a:pt x="5" y="18"/>
                  <a:pt x="13" y="23"/>
                </a:cubicBezTo>
                <a:cubicBezTo>
                  <a:pt x="13" y="20"/>
                  <a:pt x="15" y="17"/>
                  <a:pt x="17" y="16"/>
                </a:cubicBezTo>
                <a:cubicBezTo>
                  <a:pt x="18" y="13"/>
                  <a:pt x="19" y="10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2" y="7"/>
                  <a:pt x="21" y="7"/>
                  <a:pt x="21" y="7"/>
                </a:cubicBezTo>
                <a:cubicBezTo>
                  <a:pt x="16" y="7"/>
                  <a:pt x="11" y="5"/>
                  <a:pt x="8" y="0"/>
                </a:cubicBezTo>
                <a:cubicBezTo>
                  <a:pt x="8" y="1"/>
                  <a:pt x="7" y="1"/>
                  <a:pt x="6" y="1"/>
                </a:cubicBezTo>
                <a:cubicBezTo>
                  <a:pt x="5" y="1"/>
                  <a:pt x="3" y="1"/>
                  <a:pt x="2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99" name="Freeform 224"/>
          <p:cNvSpPr>
            <a:spLocks/>
          </p:cNvSpPr>
          <p:nvPr/>
        </p:nvSpPr>
        <p:spPr bwMode="auto">
          <a:xfrm>
            <a:off x="9675729" y="2247247"/>
            <a:ext cx="69176" cy="83587"/>
          </a:xfrm>
          <a:custGeom>
            <a:avLst/>
            <a:gdLst>
              <a:gd name="T0" fmla="*/ 2 w 10"/>
              <a:gd name="T1" fmla="*/ 0 h 12"/>
              <a:gd name="T2" fmla="*/ 0 w 10"/>
              <a:gd name="T3" fmla="*/ 12 h 12"/>
              <a:gd name="T4" fmla="*/ 5 w 10"/>
              <a:gd name="T5" fmla="*/ 12 h 12"/>
              <a:gd name="T6" fmla="*/ 5 w 10"/>
              <a:gd name="T7" fmla="*/ 12 h 12"/>
              <a:gd name="T8" fmla="*/ 10 w 10"/>
              <a:gd name="T9" fmla="*/ 12 h 12"/>
              <a:gd name="T10" fmla="*/ 2 w 10"/>
              <a:gd name="T11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" h="12">
                <a:moveTo>
                  <a:pt x="2" y="0"/>
                </a:moveTo>
                <a:cubicBezTo>
                  <a:pt x="3" y="4"/>
                  <a:pt x="3" y="8"/>
                  <a:pt x="0" y="12"/>
                </a:cubicBezTo>
                <a:cubicBezTo>
                  <a:pt x="2" y="12"/>
                  <a:pt x="3" y="12"/>
                  <a:pt x="5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7" y="12"/>
                  <a:pt x="8" y="12"/>
                  <a:pt x="10" y="12"/>
                </a:cubicBezTo>
                <a:cubicBezTo>
                  <a:pt x="9" y="7"/>
                  <a:pt x="6" y="3"/>
                  <a:pt x="2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00" name="Freeform 225"/>
          <p:cNvSpPr>
            <a:spLocks noEditPoints="1"/>
          </p:cNvSpPr>
          <p:nvPr/>
        </p:nvSpPr>
        <p:spPr bwMode="auto">
          <a:xfrm>
            <a:off x="10410722" y="5374571"/>
            <a:ext cx="247880" cy="279586"/>
          </a:xfrm>
          <a:custGeom>
            <a:avLst/>
            <a:gdLst>
              <a:gd name="T0" fmla="*/ 25 w 36"/>
              <a:gd name="T1" fmla="*/ 18 h 41"/>
              <a:gd name="T2" fmla="*/ 16 w 36"/>
              <a:gd name="T3" fmla="*/ 32 h 41"/>
              <a:gd name="T4" fmla="*/ 10 w 36"/>
              <a:gd name="T5" fmla="*/ 33 h 41"/>
              <a:gd name="T6" fmla="*/ 4 w 36"/>
              <a:gd name="T7" fmla="*/ 32 h 41"/>
              <a:gd name="T8" fmla="*/ 4 w 36"/>
              <a:gd name="T9" fmla="*/ 37 h 41"/>
              <a:gd name="T10" fmla="*/ 8 w 36"/>
              <a:gd name="T11" fmla="*/ 39 h 41"/>
              <a:gd name="T12" fmla="*/ 15 w 36"/>
              <a:gd name="T13" fmla="*/ 41 h 41"/>
              <a:gd name="T14" fmla="*/ 23 w 36"/>
              <a:gd name="T15" fmla="*/ 39 h 41"/>
              <a:gd name="T16" fmla="*/ 24 w 36"/>
              <a:gd name="T17" fmla="*/ 37 h 41"/>
              <a:gd name="T18" fmla="*/ 33 w 36"/>
              <a:gd name="T19" fmla="*/ 31 h 41"/>
              <a:gd name="T20" fmla="*/ 33 w 36"/>
              <a:gd name="T21" fmla="*/ 31 h 41"/>
              <a:gd name="T22" fmla="*/ 34 w 36"/>
              <a:gd name="T23" fmla="*/ 28 h 41"/>
              <a:gd name="T24" fmla="*/ 36 w 36"/>
              <a:gd name="T25" fmla="*/ 22 h 41"/>
              <a:gd name="T26" fmla="*/ 25 w 36"/>
              <a:gd name="T27" fmla="*/ 18 h 41"/>
              <a:gd name="T28" fmla="*/ 15 w 36"/>
              <a:gd name="T29" fmla="*/ 0 h 41"/>
              <a:gd name="T30" fmla="*/ 0 w 36"/>
              <a:gd name="T31" fmla="*/ 6 h 41"/>
              <a:gd name="T32" fmla="*/ 1 w 36"/>
              <a:gd name="T33" fmla="*/ 7 h 41"/>
              <a:gd name="T34" fmla="*/ 4 w 36"/>
              <a:gd name="T35" fmla="*/ 4 h 41"/>
              <a:gd name="T36" fmla="*/ 10 w 36"/>
              <a:gd name="T37" fmla="*/ 3 h 41"/>
              <a:gd name="T38" fmla="*/ 19 w 36"/>
              <a:gd name="T39" fmla="*/ 6 h 41"/>
              <a:gd name="T40" fmla="*/ 19 w 36"/>
              <a:gd name="T41" fmla="*/ 0 h 41"/>
              <a:gd name="T42" fmla="*/ 15 w 36"/>
              <a:gd name="T4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6" h="41">
                <a:moveTo>
                  <a:pt x="25" y="18"/>
                </a:moveTo>
                <a:cubicBezTo>
                  <a:pt x="25" y="24"/>
                  <a:pt x="22" y="30"/>
                  <a:pt x="16" y="32"/>
                </a:cubicBezTo>
                <a:cubicBezTo>
                  <a:pt x="14" y="33"/>
                  <a:pt x="12" y="33"/>
                  <a:pt x="10" y="33"/>
                </a:cubicBezTo>
                <a:cubicBezTo>
                  <a:pt x="8" y="33"/>
                  <a:pt x="6" y="33"/>
                  <a:pt x="4" y="32"/>
                </a:cubicBezTo>
                <a:cubicBezTo>
                  <a:pt x="4" y="34"/>
                  <a:pt x="4" y="36"/>
                  <a:pt x="4" y="37"/>
                </a:cubicBezTo>
                <a:cubicBezTo>
                  <a:pt x="5" y="38"/>
                  <a:pt x="6" y="39"/>
                  <a:pt x="8" y="39"/>
                </a:cubicBezTo>
                <a:cubicBezTo>
                  <a:pt x="10" y="40"/>
                  <a:pt x="13" y="41"/>
                  <a:pt x="15" y="41"/>
                </a:cubicBezTo>
                <a:cubicBezTo>
                  <a:pt x="18" y="41"/>
                  <a:pt x="21" y="40"/>
                  <a:pt x="23" y="39"/>
                </a:cubicBezTo>
                <a:cubicBezTo>
                  <a:pt x="23" y="38"/>
                  <a:pt x="23" y="38"/>
                  <a:pt x="24" y="37"/>
                </a:cubicBezTo>
                <a:cubicBezTo>
                  <a:pt x="25" y="33"/>
                  <a:pt x="29" y="31"/>
                  <a:pt x="33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0"/>
                  <a:pt x="34" y="29"/>
                  <a:pt x="34" y="28"/>
                </a:cubicBezTo>
                <a:cubicBezTo>
                  <a:pt x="35" y="26"/>
                  <a:pt x="36" y="24"/>
                  <a:pt x="36" y="22"/>
                </a:cubicBezTo>
                <a:cubicBezTo>
                  <a:pt x="32" y="22"/>
                  <a:pt x="28" y="20"/>
                  <a:pt x="25" y="18"/>
                </a:cubicBezTo>
                <a:moveTo>
                  <a:pt x="15" y="0"/>
                </a:moveTo>
                <a:cubicBezTo>
                  <a:pt x="10" y="0"/>
                  <a:pt x="4" y="2"/>
                  <a:pt x="0" y="6"/>
                </a:cubicBezTo>
                <a:cubicBezTo>
                  <a:pt x="0" y="6"/>
                  <a:pt x="1" y="6"/>
                  <a:pt x="1" y="7"/>
                </a:cubicBezTo>
                <a:cubicBezTo>
                  <a:pt x="2" y="6"/>
                  <a:pt x="3" y="5"/>
                  <a:pt x="4" y="4"/>
                </a:cubicBezTo>
                <a:cubicBezTo>
                  <a:pt x="6" y="4"/>
                  <a:pt x="8" y="3"/>
                  <a:pt x="10" y="3"/>
                </a:cubicBezTo>
                <a:cubicBezTo>
                  <a:pt x="13" y="3"/>
                  <a:pt x="16" y="4"/>
                  <a:pt x="19" y="6"/>
                </a:cubicBezTo>
                <a:cubicBezTo>
                  <a:pt x="19" y="4"/>
                  <a:pt x="19" y="2"/>
                  <a:pt x="19" y="0"/>
                </a:cubicBezTo>
                <a:cubicBezTo>
                  <a:pt x="18" y="0"/>
                  <a:pt x="17" y="0"/>
                  <a:pt x="15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01" name="Freeform 226"/>
          <p:cNvSpPr>
            <a:spLocks/>
          </p:cNvSpPr>
          <p:nvPr/>
        </p:nvSpPr>
        <p:spPr bwMode="auto">
          <a:xfrm>
            <a:off x="10390546" y="5564805"/>
            <a:ext cx="49000" cy="60529"/>
          </a:xfrm>
          <a:custGeom>
            <a:avLst/>
            <a:gdLst>
              <a:gd name="T0" fmla="*/ 2 w 7"/>
              <a:gd name="T1" fmla="*/ 0 h 9"/>
              <a:gd name="T2" fmla="*/ 0 w 7"/>
              <a:gd name="T3" fmla="*/ 1 h 9"/>
              <a:gd name="T4" fmla="*/ 7 w 7"/>
              <a:gd name="T5" fmla="*/ 9 h 9"/>
              <a:gd name="T6" fmla="*/ 7 w 7"/>
              <a:gd name="T7" fmla="*/ 4 h 9"/>
              <a:gd name="T8" fmla="*/ 2 w 7"/>
              <a:gd name="T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9">
                <a:moveTo>
                  <a:pt x="2" y="0"/>
                </a:moveTo>
                <a:cubicBezTo>
                  <a:pt x="1" y="0"/>
                  <a:pt x="0" y="1"/>
                  <a:pt x="0" y="1"/>
                </a:cubicBezTo>
                <a:cubicBezTo>
                  <a:pt x="1" y="4"/>
                  <a:pt x="4" y="7"/>
                  <a:pt x="7" y="9"/>
                </a:cubicBezTo>
                <a:cubicBezTo>
                  <a:pt x="7" y="8"/>
                  <a:pt x="7" y="6"/>
                  <a:pt x="7" y="4"/>
                </a:cubicBezTo>
                <a:cubicBezTo>
                  <a:pt x="5" y="3"/>
                  <a:pt x="3" y="2"/>
                  <a:pt x="2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02" name="Freeform 227"/>
          <p:cNvSpPr>
            <a:spLocks noEditPoints="1"/>
          </p:cNvSpPr>
          <p:nvPr/>
        </p:nvSpPr>
        <p:spPr bwMode="auto">
          <a:xfrm>
            <a:off x="11667417" y="909847"/>
            <a:ext cx="230586" cy="279586"/>
          </a:xfrm>
          <a:custGeom>
            <a:avLst/>
            <a:gdLst>
              <a:gd name="T0" fmla="*/ 1 w 34"/>
              <a:gd name="T1" fmla="*/ 15 h 41"/>
              <a:gd name="T2" fmla="*/ 0 w 34"/>
              <a:gd name="T3" fmla="*/ 19 h 41"/>
              <a:gd name="T4" fmla="*/ 9 w 34"/>
              <a:gd name="T5" fmla="*/ 23 h 41"/>
              <a:gd name="T6" fmla="*/ 14 w 34"/>
              <a:gd name="T7" fmla="*/ 40 h 41"/>
              <a:gd name="T8" fmla="*/ 21 w 34"/>
              <a:gd name="T9" fmla="*/ 41 h 41"/>
              <a:gd name="T10" fmla="*/ 34 w 34"/>
              <a:gd name="T11" fmla="*/ 36 h 41"/>
              <a:gd name="T12" fmla="*/ 27 w 34"/>
              <a:gd name="T13" fmla="*/ 28 h 41"/>
              <a:gd name="T14" fmla="*/ 22 w 34"/>
              <a:gd name="T15" fmla="*/ 30 h 41"/>
              <a:gd name="T16" fmla="*/ 18 w 34"/>
              <a:gd name="T17" fmla="*/ 29 h 41"/>
              <a:gd name="T18" fmla="*/ 12 w 34"/>
              <a:gd name="T19" fmla="*/ 18 h 41"/>
              <a:gd name="T20" fmla="*/ 10 w 34"/>
              <a:gd name="T21" fmla="*/ 18 h 41"/>
              <a:gd name="T22" fmla="*/ 1 w 34"/>
              <a:gd name="T23" fmla="*/ 15 h 41"/>
              <a:gd name="T24" fmla="*/ 24 w 34"/>
              <a:gd name="T25" fmla="*/ 0 h 41"/>
              <a:gd name="T26" fmla="*/ 25 w 34"/>
              <a:gd name="T27" fmla="*/ 2 h 41"/>
              <a:gd name="T28" fmla="*/ 29 w 34"/>
              <a:gd name="T29" fmla="*/ 1 h 41"/>
              <a:gd name="T30" fmla="*/ 24 w 34"/>
              <a:gd name="T31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4" h="41">
                <a:moveTo>
                  <a:pt x="1" y="15"/>
                </a:moveTo>
                <a:cubicBezTo>
                  <a:pt x="1" y="16"/>
                  <a:pt x="1" y="17"/>
                  <a:pt x="0" y="19"/>
                </a:cubicBezTo>
                <a:cubicBezTo>
                  <a:pt x="3" y="20"/>
                  <a:pt x="6" y="21"/>
                  <a:pt x="9" y="23"/>
                </a:cubicBezTo>
                <a:cubicBezTo>
                  <a:pt x="13" y="28"/>
                  <a:pt x="15" y="34"/>
                  <a:pt x="14" y="40"/>
                </a:cubicBezTo>
                <a:cubicBezTo>
                  <a:pt x="16" y="41"/>
                  <a:pt x="19" y="41"/>
                  <a:pt x="21" y="41"/>
                </a:cubicBezTo>
                <a:cubicBezTo>
                  <a:pt x="26" y="41"/>
                  <a:pt x="30" y="39"/>
                  <a:pt x="34" y="36"/>
                </a:cubicBezTo>
                <a:cubicBezTo>
                  <a:pt x="31" y="34"/>
                  <a:pt x="29" y="31"/>
                  <a:pt x="27" y="28"/>
                </a:cubicBezTo>
                <a:cubicBezTo>
                  <a:pt x="26" y="29"/>
                  <a:pt x="24" y="30"/>
                  <a:pt x="22" y="30"/>
                </a:cubicBezTo>
                <a:cubicBezTo>
                  <a:pt x="20" y="30"/>
                  <a:pt x="19" y="30"/>
                  <a:pt x="18" y="29"/>
                </a:cubicBezTo>
                <a:cubicBezTo>
                  <a:pt x="13" y="27"/>
                  <a:pt x="11" y="22"/>
                  <a:pt x="12" y="18"/>
                </a:cubicBezTo>
                <a:cubicBezTo>
                  <a:pt x="11" y="18"/>
                  <a:pt x="11" y="18"/>
                  <a:pt x="10" y="18"/>
                </a:cubicBezTo>
                <a:cubicBezTo>
                  <a:pt x="7" y="18"/>
                  <a:pt x="4" y="17"/>
                  <a:pt x="1" y="15"/>
                </a:cubicBezTo>
                <a:moveTo>
                  <a:pt x="24" y="0"/>
                </a:moveTo>
                <a:cubicBezTo>
                  <a:pt x="24" y="1"/>
                  <a:pt x="24" y="2"/>
                  <a:pt x="25" y="2"/>
                </a:cubicBezTo>
                <a:cubicBezTo>
                  <a:pt x="26" y="2"/>
                  <a:pt x="27" y="1"/>
                  <a:pt x="29" y="1"/>
                </a:cubicBezTo>
                <a:cubicBezTo>
                  <a:pt x="27" y="1"/>
                  <a:pt x="26" y="0"/>
                  <a:pt x="24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03" name="Freeform 228"/>
          <p:cNvSpPr>
            <a:spLocks/>
          </p:cNvSpPr>
          <p:nvPr/>
        </p:nvSpPr>
        <p:spPr bwMode="auto">
          <a:xfrm>
            <a:off x="11851885" y="1019376"/>
            <a:ext cx="100881" cy="138352"/>
          </a:xfrm>
          <a:custGeom>
            <a:avLst/>
            <a:gdLst>
              <a:gd name="T0" fmla="*/ 14 w 15"/>
              <a:gd name="T1" fmla="*/ 0 h 20"/>
              <a:gd name="T2" fmla="*/ 3 w 15"/>
              <a:gd name="T3" fmla="*/ 10 h 20"/>
              <a:gd name="T4" fmla="*/ 0 w 15"/>
              <a:gd name="T5" fmla="*/ 12 h 20"/>
              <a:gd name="T6" fmla="*/ 7 w 15"/>
              <a:gd name="T7" fmla="*/ 20 h 20"/>
              <a:gd name="T8" fmla="*/ 13 w 15"/>
              <a:gd name="T9" fmla="*/ 12 h 20"/>
              <a:gd name="T10" fmla="*/ 14 w 15"/>
              <a:gd name="T11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" h="20">
                <a:moveTo>
                  <a:pt x="14" y="0"/>
                </a:moveTo>
                <a:cubicBezTo>
                  <a:pt x="13" y="5"/>
                  <a:pt x="8" y="9"/>
                  <a:pt x="3" y="10"/>
                </a:cubicBezTo>
                <a:cubicBezTo>
                  <a:pt x="2" y="11"/>
                  <a:pt x="1" y="12"/>
                  <a:pt x="0" y="12"/>
                </a:cubicBezTo>
                <a:cubicBezTo>
                  <a:pt x="2" y="15"/>
                  <a:pt x="4" y="18"/>
                  <a:pt x="7" y="20"/>
                </a:cubicBezTo>
                <a:cubicBezTo>
                  <a:pt x="9" y="18"/>
                  <a:pt x="12" y="15"/>
                  <a:pt x="13" y="12"/>
                </a:cubicBezTo>
                <a:cubicBezTo>
                  <a:pt x="14" y="8"/>
                  <a:pt x="15" y="4"/>
                  <a:pt x="14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04" name="Freeform 229"/>
          <p:cNvSpPr>
            <a:spLocks/>
          </p:cNvSpPr>
          <p:nvPr/>
        </p:nvSpPr>
        <p:spPr bwMode="auto">
          <a:xfrm>
            <a:off x="9306791" y="2691125"/>
            <a:ext cx="239233" cy="279586"/>
          </a:xfrm>
          <a:custGeom>
            <a:avLst/>
            <a:gdLst>
              <a:gd name="T0" fmla="*/ 19 w 35"/>
              <a:gd name="T1" fmla="*/ 0 h 41"/>
              <a:gd name="T2" fmla="*/ 20 w 35"/>
              <a:gd name="T3" fmla="*/ 2 h 41"/>
              <a:gd name="T4" fmla="*/ 23 w 35"/>
              <a:gd name="T5" fmla="*/ 23 h 41"/>
              <a:gd name="T6" fmla="*/ 15 w 35"/>
              <a:gd name="T7" fmla="*/ 31 h 41"/>
              <a:gd name="T8" fmla="*/ 9 w 35"/>
              <a:gd name="T9" fmla="*/ 33 h 41"/>
              <a:gd name="T10" fmla="*/ 2 w 35"/>
              <a:gd name="T11" fmla="*/ 31 h 41"/>
              <a:gd name="T12" fmla="*/ 0 w 35"/>
              <a:gd name="T13" fmla="*/ 35 h 41"/>
              <a:gd name="T14" fmla="*/ 7 w 35"/>
              <a:gd name="T15" fmla="*/ 40 h 41"/>
              <a:gd name="T16" fmla="*/ 15 w 35"/>
              <a:gd name="T17" fmla="*/ 41 h 41"/>
              <a:gd name="T18" fmla="*/ 33 w 35"/>
              <a:gd name="T19" fmla="*/ 29 h 41"/>
              <a:gd name="T20" fmla="*/ 33 w 35"/>
              <a:gd name="T21" fmla="*/ 26 h 41"/>
              <a:gd name="T22" fmla="*/ 35 w 35"/>
              <a:gd name="T23" fmla="*/ 19 h 41"/>
              <a:gd name="T24" fmla="*/ 22 w 35"/>
              <a:gd name="T25" fmla="*/ 1 h 41"/>
              <a:gd name="T26" fmla="*/ 19 w 35"/>
              <a:gd name="T2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5" h="41">
                <a:moveTo>
                  <a:pt x="19" y="0"/>
                </a:moveTo>
                <a:cubicBezTo>
                  <a:pt x="19" y="1"/>
                  <a:pt x="20" y="1"/>
                  <a:pt x="20" y="2"/>
                </a:cubicBezTo>
                <a:cubicBezTo>
                  <a:pt x="26" y="8"/>
                  <a:pt x="27" y="16"/>
                  <a:pt x="23" y="23"/>
                </a:cubicBezTo>
                <a:cubicBezTo>
                  <a:pt x="22" y="26"/>
                  <a:pt x="19" y="30"/>
                  <a:pt x="15" y="31"/>
                </a:cubicBezTo>
                <a:cubicBezTo>
                  <a:pt x="13" y="32"/>
                  <a:pt x="11" y="33"/>
                  <a:pt x="9" y="33"/>
                </a:cubicBezTo>
                <a:cubicBezTo>
                  <a:pt x="7" y="33"/>
                  <a:pt x="5" y="32"/>
                  <a:pt x="2" y="31"/>
                </a:cubicBezTo>
                <a:cubicBezTo>
                  <a:pt x="2" y="32"/>
                  <a:pt x="1" y="34"/>
                  <a:pt x="0" y="35"/>
                </a:cubicBezTo>
                <a:cubicBezTo>
                  <a:pt x="2" y="37"/>
                  <a:pt x="4" y="38"/>
                  <a:pt x="7" y="40"/>
                </a:cubicBezTo>
                <a:cubicBezTo>
                  <a:pt x="10" y="41"/>
                  <a:pt x="12" y="41"/>
                  <a:pt x="15" y="41"/>
                </a:cubicBezTo>
                <a:cubicBezTo>
                  <a:pt x="23" y="41"/>
                  <a:pt x="30" y="37"/>
                  <a:pt x="33" y="29"/>
                </a:cubicBezTo>
                <a:cubicBezTo>
                  <a:pt x="33" y="28"/>
                  <a:pt x="33" y="27"/>
                  <a:pt x="33" y="26"/>
                </a:cubicBezTo>
                <a:cubicBezTo>
                  <a:pt x="33" y="23"/>
                  <a:pt x="34" y="21"/>
                  <a:pt x="35" y="19"/>
                </a:cubicBezTo>
                <a:cubicBezTo>
                  <a:pt x="35" y="11"/>
                  <a:pt x="30" y="4"/>
                  <a:pt x="22" y="1"/>
                </a:cubicBezTo>
                <a:cubicBezTo>
                  <a:pt x="21" y="1"/>
                  <a:pt x="20" y="1"/>
                  <a:pt x="19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05" name="Freeform 230"/>
          <p:cNvSpPr>
            <a:spLocks/>
          </p:cNvSpPr>
          <p:nvPr/>
        </p:nvSpPr>
        <p:spPr bwMode="auto">
          <a:xfrm>
            <a:off x="9675729" y="1783192"/>
            <a:ext cx="273821" cy="239233"/>
          </a:xfrm>
          <a:custGeom>
            <a:avLst/>
            <a:gdLst>
              <a:gd name="T0" fmla="*/ 33 w 40"/>
              <a:gd name="T1" fmla="*/ 0 h 35"/>
              <a:gd name="T2" fmla="*/ 27 w 40"/>
              <a:gd name="T3" fmla="*/ 5 h 35"/>
              <a:gd name="T4" fmla="*/ 21 w 40"/>
              <a:gd name="T5" fmla="*/ 6 h 35"/>
              <a:gd name="T6" fmla="*/ 18 w 40"/>
              <a:gd name="T7" fmla="*/ 6 h 35"/>
              <a:gd name="T8" fmla="*/ 13 w 40"/>
              <a:gd name="T9" fmla="*/ 16 h 35"/>
              <a:gd name="T10" fmla="*/ 1 w 40"/>
              <a:gd name="T11" fmla="*/ 21 h 35"/>
              <a:gd name="T12" fmla="*/ 0 w 40"/>
              <a:gd name="T13" fmla="*/ 21 h 35"/>
              <a:gd name="T14" fmla="*/ 1 w 40"/>
              <a:gd name="T15" fmla="*/ 25 h 35"/>
              <a:gd name="T16" fmla="*/ 10 w 40"/>
              <a:gd name="T17" fmla="*/ 33 h 35"/>
              <a:gd name="T18" fmla="*/ 18 w 40"/>
              <a:gd name="T19" fmla="*/ 35 h 35"/>
              <a:gd name="T20" fmla="*/ 37 w 40"/>
              <a:gd name="T21" fmla="*/ 23 h 35"/>
              <a:gd name="T22" fmla="*/ 33 w 40"/>
              <a:gd name="T23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0" h="35">
                <a:moveTo>
                  <a:pt x="33" y="0"/>
                </a:moveTo>
                <a:cubicBezTo>
                  <a:pt x="31" y="2"/>
                  <a:pt x="29" y="4"/>
                  <a:pt x="27" y="5"/>
                </a:cubicBezTo>
                <a:cubicBezTo>
                  <a:pt x="25" y="6"/>
                  <a:pt x="23" y="6"/>
                  <a:pt x="21" y="6"/>
                </a:cubicBezTo>
                <a:cubicBezTo>
                  <a:pt x="20" y="6"/>
                  <a:pt x="19" y="6"/>
                  <a:pt x="18" y="6"/>
                </a:cubicBezTo>
                <a:cubicBezTo>
                  <a:pt x="18" y="9"/>
                  <a:pt x="16" y="13"/>
                  <a:pt x="13" y="16"/>
                </a:cubicBezTo>
                <a:cubicBezTo>
                  <a:pt x="10" y="19"/>
                  <a:pt x="6" y="21"/>
                  <a:pt x="1" y="21"/>
                </a:cubicBezTo>
                <a:cubicBezTo>
                  <a:pt x="1" y="21"/>
                  <a:pt x="0" y="21"/>
                  <a:pt x="0" y="21"/>
                </a:cubicBezTo>
                <a:cubicBezTo>
                  <a:pt x="0" y="22"/>
                  <a:pt x="1" y="23"/>
                  <a:pt x="1" y="25"/>
                </a:cubicBezTo>
                <a:cubicBezTo>
                  <a:pt x="3" y="28"/>
                  <a:pt x="6" y="31"/>
                  <a:pt x="10" y="33"/>
                </a:cubicBezTo>
                <a:cubicBezTo>
                  <a:pt x="13" y="34"/>
                  <a:pt x="15" y="35"/>
                  <a:pt x="18" y="35"/>
                </a:cubicBezTo>
                <a:cubicBezTo>
                  <a:pt x="26" y="35"/>
                  <a:pt x="34" y="30"/>
                  <a:pt x="37" y="23"/>
                </a:cubicBezTo>
                <a:cubicBezTo>
                  <a:pt x="40" y="15"/>
                  <a:pt x="38" y="6"/>
                  <a:pt x="33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06" name="Freeform 231"/>
          <p:cNvSpPr>
            <a:spLocks noEditPoints="1"/>
          </p:cNvSpPr>
          <p:nvPr/>
        </p:nvSpPr>
        <p:spPr bwMode="auto">
          <a:xfrm>
            <a:off x="11327302" y="5763685"/>
            <a:ext cx="265174" cy="265174"/>
          </a:xfrm>
          <a:custGeom>
            <a:avLst/>
            <a:gdLst>
              <a:gd name="T0" fmla="*/ 35 w 39"/>
              <a:gd name="T1" fmla="*/ 9 h 39"/>
              <a:gd name="T2" fmla="*/ 36 w 39"/>
              <a:gd name="T3" fmla="*/ 13 h 39"/>
              <a:gd name="T4" fmla="*/ 39 w 39"/>
              <a:gd name="T5" fmla="*/ 13 h 39"/>
              <a:gd name="T6" fmla="*/ 38 w 39"/>
              <a:gd name="T7" fmla="*/ 11 h 39"/>
              <a:gd name="T8" fmla="*/ 35 w 39"/>
              <a:gd name="T9" fmla="*/ 9 h 39"/>
              <a:gd name="T10" fmla="*/ 21 w 39"/>
              <a:gd name="T11" fmla="*/ 0 h 39"/>
              <a:gd name="T12" fmla="*/ 2 w 39"/>
              <a:gd name="T13" fmla="*/ 13 h 39"/>
              <a:gd name="T14" fmla="*/ 1 w 39"/>
              <a:gd name="T15" fmla="*/ 26 h 39"/>
              <a:gd name="T16" fmla="*/ 10 w 39"/>
              <a:gd name="T17" fmla="*/ 30 h 39"/>
              <a:gd name="T18" fmla="*/ 14 w 39"/>
              <a:gd name="T19" fmla="*/ 35 h 39"/>
              <a:gd name="T20" fmla="*/ 14 w 39"/>
              <a:gd name="T21" fmla="*/ 35 h 39"/>
              <a:gd name="T22" fmla="*/ 14 w 39"/>
              <a:gd name="T23" fmla="*/ 36 h 39"/>
              <a:gd name="T24" fmla="*/ 26 w 39"/>
              <a:gd name="T25" fmla="*/ 39 h 39"/>
              <a:gd name="T26" fmla="*/ 26 w 39"/>
              <a:gd name="T27" fmla="*/ 39 h 39"/>
              <a:gd name="T28" fmla="*/ 22 w 39"/>
              <a:gd name="T29" fmla="*/ 33 h 39"/>
              <a:gd name="T30" fmla="*/ 21 w 39"/>
              <a:gd name="T31" fmla="*/ 26 h 39"/>
              <a:gd name="T32" fmla="*/ 12 w 39"/>
              <a:gd name="T33" fmla="*/ 14 h 39"/>
              <a:gd name="T34" fmla="*/ 24 w 39"/>
              <a:gd name="T35" fmla="*/ 2 h 39"/>
              <a:gd name="T36" fmla="*/ 24 w 39"/>
              <a:gd name="T37" fmla="*/ 2 h 39"/>
              <a:gd name="T38" fmla="*/ 31 w 39"/>
              <a:gd name="T39" fmla="*/ 4 h 39"/>
              <a:gd name="T40" fmla="*/ 30 w 39"/>
              <a:gd name="T41" fmla="*/ 3 h 39"/>
              <a:gd name="T42" fmla="*/ 28 w 39"/>
              <a:gd name="T43" fmla="*/ 2 h 39"/>
              <a:gd name="T44" fmla="*/ 21 w 39"/>
              <a:gd name="T45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9" h="39">
                <a:moveTo>
                  <a:pt x="35" y="9"/>
                </a:moveTo>
                <a:cubicBezTo>
                  <a:pt x="36" y="10"/>
                  <a:pt x="36" y="11"/>
                  <a:pt x="36" y="13"/>
                </a:cubicBezTo>
                <a:cubicBezTo>
                  <a:pt x="37" y="13"/>
                  <a:pt x="38" y="13"/>
                  <a:pt x="39" y="13"/>
                </a:cubicBezTo>
                <a:cubicBezTo>
                  <a:pt x="39" y="12"/>
                  <a:pt x="38" y="11"/>
                  <a:pt x="38" y="11"/>
                </a:cubicBezTo>
                <a:cubicBezTo>
                  <a:pt x="37" y="10"/>
                  <a:pt x="36" y="9"/>
                  <a:pt x="35" y="9"/>
                </a:cubicBezTo>
                <a:moveTo>
                  <a:pt x="21" y="0"/>
                </a:moveTo>
                <a:cubicBezTo>
                  <a:pt x="13" y="0"/>
                  <a:pt x="5" y="5"/>
                  <a:pt x="2" y="13"/>
                </a:cubicBezTo>
                <a:cubicBezTo>
                  <a:pt x="0" y="17"/>
                  <a:pt x="0" y="22"/>
                  <a:pt x="1" y="26"/>
                </a:cubicBezTo>
                <a:cubicBezTo>
                  <a:pt x="4" y="26"/>
                  <a:pt x="7" y="28"/>
                  <a:pt x="10" y="30"/>
                </a:cubicBezTo>
                <a:cubicBezTo>
                  <a:pt x="12" y="32"/>
                  <a:pt x="13" y="34"/>
                  <a:pt x="14" y="35"/>
                </a:cubicBezTo>
                <a:cubicBezTo>
                  <a:pt x="14" y="35"/>
                  <a:pt x="14" y="35"/>
                  <a:pt x="14" y="35"/>
                </a:cubicBezTo>
                <a:cubicBezTo>
                  <a:pt x="14" y="35"/>
                  <a:pt x="14" y="35"/>
                  <a:pt x="14" y="36"/>
                </a:cubicBezTo>
                <a:cubicBezTo>
                  <a:pt x="19" y="36"/>
                  <a:pt x="23" y="37"/>
                  <a:pt x="26" y="39"/>
                </a:cubicBezTo>
                <a:cubicBezTo>
                  <a:pt x="26" y="39"/>
                  <a:pt x="26" y="39"/>
                  <a:pt x="26" y="39"/>
                </a:cubicBezTo>
                <a:cubicBezTo>
                  <a:pt x="24" y="37"/>
                  <a:pt x="23" y="35"/>
                  <a:pt x="22" y="33"/>
                </a:cubicBezTo>
                <a:cubicBezTo>
                  <a:pt x="21" y="31"/>
                  <a:pt x="21" y="28"/>
                  <a:pt x="21" y="26"/>
                </a:cubicBezTo>
                <a:cubicBezTo>
                  <a:pt x="16" y="25"/>
                  <a:pt x="12" y="20"/>
                  <a:pt x="12" y="14"/>
                </a:cubicBezTo>
                <a:cubicBezTo>
                  <a:pt x="12" y="8"/>
                  <a:pt x="17" y="2"/>
                  <a:pt x="24" y="2"/>
                </a:cubicBezTo>
                <a:cubicBezTo>
                  <a:pt x="24" y="2"/>
                  <a:pt x="24" y="2"/>
                  <a:pt x="24" y="2"/>
                </a:cubicBezTo>
                <a:cubicBezTo>
                  <a:pt x="27" y="2"/>
                  <a:pt x="29" y="3"/>
                  <a:pt x="31" y="4"/>
                </a:cubicBezTo>
                <a:cubicBezTo>
                  <a:pt x="31" y="4"/>
                  <a:pt x="30" y="3"/>
                  <a:pt x="30" y="3"/>
                </a:cubicBezTo>
                <a:cubicBezTo>
                  <a:pt x="30" y="2"/>
                  <a:pt x="29" y="2"/>
                  <a:pt x="28" y="2"/>
                </a:cubicBezTo>
                <a:cubicBezTo>
                  <a:pt x="26" y="1"/>
                  <a:pt x="23" y="0"/>
                  <a:pt x="21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07" name="Freeform 232"/>
          <p:cNvSpPr>
            <a:spLocks/>
          </p:cNvSpPr>
          <p:nvPr/>
        </p:nvSpPr>
        <p:spPr bwMode="auto">
          <a:xfrm>
            <a:off x="11422419" y="6002918"/>
            <a:ext cx="80705" cy="40353"/>
          </a:xfrm>
          <a:custGeom>
            <a:avLst/>
            <a:gdLst>
              <a:gd name="T0" fmla="*/ 0 w 12"/>
              <a:gd name="T1" fmla="*/ 0 h 6"/>
              <a:gd name="T2" fmla="*/ 0 w 12"/>
              <a:gd name="T3" fmla="*/ 0 h 6"/>
              <a:gd name="T4" fmla="*/ 1 w 12"/>
              <a:gd name="T5" fmla="*/ 5 h 6"/>
              <a:gd name="T6" fmla="*/ 6 w 12"/>
              <a:gd name="T7" fmla="*/ 6 h 6"/>
              <a:gd name="T8" fmla="*/ 12 w 12"/>
              <a:gd name="T9" fmla="*/ 5 h 6"/>
              <a:gd name="T10" fmla="*/ 12 w 12"/>
              <a:gd name="T11" fmla="*/ 4 h 6"/>
              <a:gd name="T12" fmla="*/ 0 w 12"/>
              <a:gd name="T13" fmla="*/ 1 h 6"/>
              <a:gd name="T14" fmla="*/ 0 w 12"/>
              <a:gd name="T1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" h="6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"/>
                  <a:pt x="1" y="4"/>
                  <a:pt x="1" y="5"/>
                </a:cubicBezTo>
                <a:cubicBezTo>
                  <a:pt x="3" y="6"/>
                  <a:pt x="5" y="6"/>
                  <a:pt x="6" y="6"/>
                </a:cubicBezTo>
                <a:cubicBezTo>
                  <a:pt x="8" y="6"/>
                  <a:pt x="10" y="6"/>
                  <a:pt x="12" y="5"/>
                </a:cubicBezTo>
                <a:cubicBezTo>
                  <a:pt x="12" y="5"/>
                  <a:pt x="12" y="4"/>
                  <a:pt x="12" y="4"/>
                </a:cubicBezTo>
                <a:cubicBezTo>
                  <a:pt x="9" y="2"/>
                  <a:pt x="5" y="1"/>
                  <a:pt x="0" y="1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08" name="Freeform 233"/>
          <p:cNvSpPr>
            <a:spLocks noEditPoints="1"/>
          </p:cNvSpPr>
          <p:nvPr/>
        </p:nvSpPr>
        <p:spPr bwMode="auto">
          <a:xfrm>
            <a:off x="9205910" y="3169591"/>
            <a:ext cx="141234" cy="273821"/>
          </a:xfrm>
          <a:custGeom>
            <a:avLst/>
            <a:gdLst>
              <a:gd name="T0" fmla="*/ 5 w 21"/>
              <a:gd name="T1" fmla="*/ 39 h 40"/>
              <a:gd name="T2" fmla="*/ 4 w 21"/>
              <a:gd name="T3" fmla="*/ 40 h 40"/>
              <a:gd name="T4" fmla="*/ 5 w 21"/>
              <a:gd name="T5" fmla="*/ 40 h 40"/>
              <a:gd name="T6" fmla="*/ 5 w 21"/>
              <a:gd name="T7" fmla="*/ 39 h 40"/>
              <a:gd name="T8" fmla="*/ 19 w 21"/>
              <a:gd name="T9" fmla="*/ 11 h 40"/>
              <a:gd name="T10" fmla="*/ 14 w 21"/>
              <a:gd name="T11" fmla="*/ 21 h 40"/>
              <a:gd name="T12" fmla="*/ 13 w 21"/>
              <a:gd name="T13" fmla="*/ 25 h 40"/>
              <a:gd name="T14" fmla="*/ 21 w 21"/>
              <a:gd name="T15" fmla="*/ 22 h 40"/>
              <a:gd name="T16" fmla="*/ 21 w 21"/>
              <a:gd name="T17" fmla="*/ 19 h 40"/>
              <a:gd name="T18" fmla="*/ 19 w 21"/>
              <a:gd name="T19" fmla="*/ 11 h 40"/>
              <a:gd name="T20" fmla="*/ 1 w 21"/>
              <a:gd name="T21" fmla="*/ 0 h 40"/>
              <a:gd name="T22" fmla="*/ 0 w 21"/>
              <a:gd name="T23" fmla="*/ 0 h 40"/>
              <a:gd name="T24" fmla="*/ 1 w 21"/>
              <a:gd name="T25" fmla="*/ 0 h 40"/>
              <a:gd name="T26" fmla="*/ 2 w 21"/>
              <a:gd name="T27" fmla="*/ 0 h 40"/>
              <a:gd name="T28" fmla="*/ 1 w 21"/>
              <a:gd name="T29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1" h="40">
                <a:moveTo>
                  <a:pt x="5" y="39"/>
                </a:moveTo>
                <a:cubicBezTo>
                  <a:pt x="4" y="39"/>
                  <a:pt x="4" y="39"/>
                  <a:pt x="4" y="40"/>
                </a:cubicBezTo>
                <a:cubicBezTo>
                  <a:pt x="4" y="40"/>
                  <a:pt x="4" y="40"/>
                  <a:pt x="5" y="40"/>
                </a:cubicBezTo>
                <a:cubicBezTo>
                  <a:pt x="5" y="39"/>
                  <a:pt x="5" y="39"/>
                  <a:pt x="5" y="39"/>
                </a:cubicBezTo>
                <a:moveTo>
                  <a:pt x="19" y="11"/>
                </a:moveTo>
                <a:cubicBezTo>
                  <a:pt x="19" y="15"/>
                  <a:pt x="17" y="18"/>
                  <a:pt x="14" y="21"/>
                </a:cubicBezTo>
                <a:cubicBezTo>
                  <a:pt x="14" y="22"/>
                  <a:pt x="14" y="23"/>
                  <a:pt x="13" y="25"/>
                </a:cubicBezTo>
                <a:cubicBezTo>
                  <a:pt x="16" y="23"/>
                  <a:pt x="18" y="23"/>
                  <a:pt x="21" y="22"/>
                </a:cubicBezTo>
                <a:cubicBezTo>
                  <a:pt x="21" y="21"/>
                  <a:pt x="21" y="20"/>
                  <a:pt x="21" y="19"/>
                </a:cubicBezTo>
                <a:cubicBezTo>
                  <a:pt x="21" y="16"/>
                  <a:pt x="20" y="13"/>
                  <a:pt x="19" y="11"/>
                </a:cubicBezTo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09" name="Freeform 234"/>
          <p:cNvSpPr>
            <a:spLocks noEditPoints="1"/>
          </p:cNvSpPr>
          <p:nvPr/>
        </p:nvSpPr>
        <p:spPr bwMode="auto">
          <a:xfrm>
            <a:off x="9076205" y="3169591"/>
            <a:ext cx="224821" cy="273821"/>
          </a:xfrm>
          <a:custGeom>
            <a:avLst/>
            <a:gdLst>
              <a:gd name="T0" fmla="*/ 33 w 33"/>
              <a:gd name="T1" fmla="*/ 21 h 40"/>
              <a:gd name="T2" fmla="*/ 26 w 33"/>
              <a:gd name="T3" fmla="*/ 23 h 40"/>
              <a:gd name="T4" fmla="*/ 26 w 33"/>
              <a:gd name="T5" fmla="*/ 23 h 40"/>
              <a:gd name="T6" fmla="*/ 24 w 33"/>
              <a:gd name="T7" fmla="*/ 23 h 40"/>
              <a:gd name="T8" fmla="*/ 18 w 33"/>
              <a:gd name="T9" fmla="*/ 40 h 40"/>
              <a:gd name="T10" fmla="*/ 20 w 33"/>
              <a:gd name="T11" fmla="*/ 40 h 40"/>
              <a:gd name="T12" fmla="*/ 23 w 33"/>
              <a:gd name="T13" fmla="*/ 40 h 40"/>
              <a:gd name="T14" fmla="*/ 24 w 33"/>
              <a:gd name="T15" fmla="*/ 39 h 40"/>
              <a:gd name="T16" fmla="*/ 29 w 33"/>
              <a:gd name="T17" fmla="*/ 28 h 40"/>
              <a:gd name="T18" fmla="*/ 32 w 33"/>
              <a:gd name="T19" fmla="*/ 25 h 40"/>
              <a:gd name="T20" fmla="*/ 33 w 33"/>
              <a:gd name="T21" fmla="*/ 21 h 40"/>
              <a:gd name="T22" fmla="*/ 19 w 33"/>
              <a:gd name="T23" fmla="*/ 0 h 40"/>
              <a:gd name="T24" fmla="*/ 12 w 33"/>
              <a:gd name="T25" fmla="*/ 1 h 40"/>
              <a:gd name="T26" fmla="*/ 12 w 33"/>
              <a:gd name="T27" fmla="*/ 8 h 40"/>
              <a:gd name="T28" fmla="*/ 4 w 33"/>
              <a:gd name="T29" fmla="*/ 13 h 40"/>
              <a:gd name="T30" fmla="*/ 1 w 33"/>
              <a:gd name="T31" fmla="*/ 12 h 40"/>
              <a:gd name="T32" fmla="*/ 0 w 33"/>
              <a:gd name="T33" fmla="*/ 18 h 40"/>
              <a:gd name="T34" fmla="*/ 5 w 33"/>
              <a:gd name="T35" fmla="*/ 14 h 40"/>
              <a:gd name="T36" fmla="*/ 10 w 33"/>
              <a:gd name="T37" fmla="*/ 13 h 40"/>
              <a:gd name="T38" fmla="*/ 14 w 33"/>
              <a:gd name="T39" fmla="*/ 14 h 40"/>
              <a:gd name="T40" fmla="*/ 13 w 33"/>
              <a:gd name="T41" fmla="*/ 11 h 40"/>
              <a:gd name="T42" fmla="*/ 20 w 33"/>
              <a:gd name="T43" fmla="*/ 0 h 40"/>
              <a:gd name="T44" fmla="*/ 19 w 33"/>
              <a:gd name="T45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3" h="40">
                <a:moveTo>
                  <a:pt x="33" y="21"/>
                </a:moveTo>
                <a:cubicBezTo>
                  <a:pt x="31" y="22"/>
                  <a:pt x="28" y="23"/>
                  <a:pt x="26" y="23"/>
                </a:cubicBezTo>
                <a:cubicBezTo>
                  <a:pt x="26" y="23"/>
                  <a:pt x="26" y="23"/>
                  <a:pt x="26" y="23"/>
                </a:cubicBezTo>
                <a:cubicBezTo>
                  <a:pt x="25" y="23"/>
                  <a:pt x="25" y="23"/>
                  <a:pt x="24" y="23"/>
                </a:cubicBezTo>
                <a:cubicBezTo>
                  <a:pt x="26" y="29"/>
                  <a:pt x="23" y="36"/>
                  <a:pt x="18" y="40"/>
                </a:cubicBezTo>
                <a:cubicBezTo>
                  <a:pt x="18" y="40"/>
                  <a:pt x="19" y="40"/>
                  <a:pt x="20" y="40"/>
                </a:cubicBezTo>
                <a:cubicBezTo>
                  <a:pt x="21" y="40"/>
                  <a:pt x="22" y="40"/>
                  <a:pt x="23" y="40"/>
                </a:cubicBezTo>
                <a:cubicBezTo>
                  <a:pt x="23" y="39"/>
                  <a:pt x="23" y="39"/>
                  <a:pt x="24" y="39"/>
                </a:cubicBezTo>
                <a:cubicBezTo>
                  <a:pt x="24" y="35"/>
                  <a:pt x="26" y="31"/>
                  <a:pt x="29" y="28"/>
                </a:cubicBezTo>
                <a:cubicBezTo>
                  <a:pt x="30" y="26"/>
                  <a:pt x="31" y="25"/>
                  <a:pt x="32" y="25"/>
                </a:cubicBezTo>
                <a:cubicBezTo>
                  <a:pt x="33" y="23"/>
                  <a:pt x="33" y="22"/>
                  <a:pt x="33" y="21"/>
                </a:cubicBezTo>
                <a:moveTo>
                  <a:pt x="19" y="0"/>
                </a:moveTo>
                <a:cubicBezTo>
                  <a:pt x="17" y="0"/>
                  <a:pt x="15" y="0"/>
                  <a:pt x="12" y="1"/>
                </a:cubicBezTo>
                <a:cubicBezTo>
                  <a:pt x="13" y="3"/>
                  <a:pt x="13" y="5"/>
                  <a:pt x="12" y="8"/>
                </a:cubicBezTo>
                <a:cubicBezTo>
                  <a:pt x="11" y="11"/>
                  <a:pt x="7" y="13"/>
                  <a:pt x="4" y="13"/>
                </a:cubicBezTo>
                <a:cubicBezTo>
                  <a:pt x="3" y="13"/>
                  <a:pt x="2" y="13"/>
                  <a:pt x="1" y="12"/>
                </a:cubicBezTo>
                <a:cubicBezTo>
                  <a:pt x="1" y="14"/>
                  <a:pt x="0" y="16"/>
                  <a:pt x="0" y="18"/>
                </a:cubicBezTo>
                <a:cubicBezTo>
                  <a:pt x="1" y="16"/>
                  <a:pt x="3" y="15"/>
                  <a:pt x="5" y="14"/>
                </a:cubicBezTo>
                <a:cubicBezTo>
                  <a:pt x="7" y="13"/>
                  <a:pt x="8" y="13"/>
                  <a:pt x="10" y="13"/>
                </a:cubicBezTo>
                <a:cubicBezTo>
                  <a:pt x="11" y="13"/>
                  <a:pt x="13" y="13"/>
                  <a:pt x="14" y="14"/>
                </a:cubicBezTo>
                <a:cubicBezTo>
                  <a:pt x="13" y="13"/>
                  <a:pt x="13" y="12"/>
                  <a:pt x="13" y="11"/>
                </a:cubicBezTo>
                <a:cubicBezTo>
                  <a:pt x="13" y="6"/>
                  <a:pt x="16" y="2"/>
                  <a:pt x="20" y="0"/>
                </a:cubicBezTo>
                <a:cubicBezTo>
                  <a:pt x="20" y="0"/>
                  <a:pt x="20" y="0"/>
                  <a:pt x="19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10" name="Freeform 235"/>
          <p:cNvSpPr>
            <a:spLocks/>
          </p:cNvSpPr>
          <p:nvPr/>
        </p:nvSpPr>
        <p:spPr bwMode="auto">
          <a:xfrm>
            <a:off x="10004314" y="5175691"/>
            <a:ext cx="195998" cy="253645"/>
          </a:xfrm>
          <a:custGeom>
            <a:avLst/>
            <a:gdLst>
              <a:gd name="T0" fmla="*/ 7 w 29"/>
              <a:gd name="T1" fmla="*/ 0 h 37"/>
              <a:gd name="T2" fmla="*/ 0 w 29"/>
              <a:gd name="T3" fmla="*/ 3 h 37"/>
              <a:gd name="T4" fmla="*/ 4 w 29"/>
              <a:gd name="T5" fmla="*/ 9 h 37"/>
              <a:gd name="T6" fmla="*/ 5 w 29"/>
              <a:gd name="T7" fmla="*/ 16 h 37"/>
              <a:gd name="T8" fmla="*/ 14 w 29"/>
              <a:gd name="T9" fmla="*/ 21 h 37"/>
              <a:gd name="T10" fmla="*/ 18 w 29"/>
              <a:gd name="T11" fmla="*/ 37 h 37"/>
              <a:gd name="T12" fmla="*/ 25 w 29"/>
              <a:gd name="T13" fmla="*/ 28 h 37"/>
              <a:gd name="T14" fmla="*/ 14 w 29"/>
              <a:gd name="T15" fmla="*/ 2 h 37"/>
              <a:gd name="T16" fmla="*/ 7 w 29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9" h="37">
                <a:moveTo>
                  <a:pt x="7" y="0"/>
                </a:moveTo>
                <a:cubicBezTo>
                  <a:pt x="5" y="2"/>
                  <a:pt x="3" y="3"/>
                  <a:pt x="0" y="3"/>
                </a:cubicBezTo>
                <a:cubicBezTo>
                  <a:pt x="2" y="5"/>
                  <a:pt x="3" y="7"/>
                  <a:pt x="4" y="9"/>
                </a:cubicBezTo>
                <a:cubicBezTo>
                  <a:pt x="5" y="12"/>
                  <a:pt x="5" y="14"/>
                  <a:pt x="5" y="16"/>
                </a:cubicBezTo>
                <a:cubicBezTo>
                  <a:pt x="8" y="17"/>
                  <a:pt x="11" y="19"/>
                  <a:pt x="14" y="21"/>
                </a:cubicBezTo>
                <a:cubicBezTo>
                  <a:pt x="18" y="25"/>
                  <a:pt x="19" y="31"/>
                  <a:pt x="18" y="37"/>
                </a:cubicBezTo>
                <a:cubicBezTo>
                  <a:pt x="21" y="34"/>
                  <a:pt x="23" y="31"/>
                  <a:pt x="25" y="28"/>
                </a:cubicBezTo>
                <a:cubicBezTo>
                  <a:pt x="29" y="18"/>
                  <a:pt x="24" y="6"/>
                  <a:pt x="14" y="2"/>
                </a:cubicBezTo>
                <a:cubicBezTo>
                  <a:pt x="12" y="1"/>
                  <a:pt x="9" y="0"/>
                  <a:pt x="7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11" name="Freeform 236"/>
          <p:cNvSpPr>
            <a:spLocks/>
          </p:cNvSpPr>
          <p:nvPr/>
        </p:nvSpPr>
        <p:spPr bwMode="auto">
          <a:xfrm>
            <a:off x="10514486" y="999199"/>
            <a:ext cx="279586" cy="265174"/>
          </a:xfrm>
          <a:custGeom>
            <a:avLst/>
            <a:gdLst>
              <a:gd name="T0" fmla="*/ 22 w 41"/>
              <a:gd name="T1" fmla="*/ 0 h 39"/>
              <a:gd name="T2" fmla="*/ 3 w 41"/>
              <a:gd name="T3" fmla="*/ 12 h 39"/>
              <a:gd name="T4" fmla="*/ 9 w 41"/>
              <a:gd name="T5" fmla="*/ 34 h 39"/>
              <a:gd name="T6" fmla="*/ 16 w 41"/>
              <a:gd name="T7" fmla="*/ 31 h 39"/>
              <a:gd name="T8" fmla="*/ 20 w 41"/>
              <a:gd name="T9" fmla="*/ 32 h 39"/>
              <a:gd name="T10" fmla="*/ 26 w 41"/>
              <a:gd name="T11" fmla="*/ 39 h 39"/>
              <a:gd name="T12" fmla="*/ 40 w 41"/>
              <a:gd name="T13" fmla="*/ 27 h 39"/>
              <a:gd name="T14" fmla="*/ 41 w 41"/>
              <a:gd name="T15" fmla="*/ 26 h 39"/>
              <a:gd name="T16" fmla="*/ 27 w 41"/>
              <a:gd name="T17" fmla="*/ 10 h 39"/>
              <a:gd name="T18" fmla="*/ 22 w 41"/>
              <a:gd name="T19" fmla="*/ 0 h 39"/>
              <a:gd name="T20" fmla="*/ 22 w 41"/>
              <a:gd name="T21" fmla="*/ 0 h 39"/>
              <a:gd name="T22" fmla="*/ 22 w 41"/>
              <a:gd name="T23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1" h="39">
                <a:moveTo>
                  <a:pt x="22" y="0"/>
                </a:moveTo>
                <a:cubicBezTo>
                  <a:pt x="14" y="0"/>
                  <a:pt x="7" y="4"/>
                  <a:pt x="3" y="12"/>
                </a:cubicBezTo>
                <a:cubicBezTo>
                  <a:pt x="0" y="20"/>
                  <a:pt x="2" y="29"/>
                  <a:pt x="9" y="34"/>
                </a:cubicBezTo>
                <a:cubicBezTo>
                  <a:pt x="11" y="32"/>
                  <a:pt x="13" y="31"/>
                  <a:pt x="16" y="31"/>
                </a:cubicBezTo>
                <a:cubicBezTo>
                  <a:pt x="18" y="31"/>
                  <a:pt x="19" y="31"/>
                  <a:pt x="20" y="32"/>
                </a:cubicBezTo>
                <a:cubicBezTo>
                  <a:pt x="24" y="33"/>
                  <a:pt x="26" y="36"/>
                  <a:pt x="26" y="39"/>
                </a:cubicBezTo>
                <a:cubicBezTo>
                  <a:pt x="32" y="38"/>
                  <a:pt x="38" y="34"/>
                  <a:pt x="40" y="27"/>
                </a:cubicBezTo>
                <a:cubicBezTo>
                  <a:pt x="40" y="27"/>
                  <a:pt x="41" y="26"/>
                  <a:pt x="41" y="26"/>
                </a:cubicBezTo>
                <a:cubicBezTo>
                  <a:pt x="34" y="23"/>
                  <a:pt x="29" y="17"/>
                  <a:pt x="27" y="10"/>
                </a:cubicBezTo>
                <a:cubicBezTo>
                  <a:pt x="24" y="8"/>
                  <a:pt x="22" y="5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2" y="0"/>
                  <a:pt x="22" y="0"/>
                  <a:pt x="22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12" name="Freeform 237"/>
          <p:cNvSpPr>
            <a:spLocks/>
          </p:cNvSpPr>
          <p:nvPr/>
        </p:nvSpPr>
        <p:spPr bwMode="auto">
          <a:xfrm>
            <a:off x="10698955" y="1068375"/>
            <a:ext cx="109528" cy="109528"/>
          </a:xfrm>
          <a:custGeom>
            <a:avLst/>
            <a:gdLst>
              <a:gd name="T0" fmla="*/ 0 w 16"/>
              <a:gd name="T1" fmla="*/ 0 h 16"/>
              <a:gd name="T2" fmla="*/ 14 w 16"/>
              <a:gd name="T3" fmla="*/ 16 h 16"/>
              <a:gd name="T4" fmla="*/ 13 w 16"/>
              <a:gd name="T5" fmla="*/ 0 h 16"/>
              <a:gd name="T6" fmla="*/ 7 w 16"/>
              <a:gd name="T7" fmla="*/ 2 h 16"/>
              <a:gd name="T8" fmla="*/ 6 w 16"/>
              <a:gd name="T9" fmla="*/ 2 h 16"/>
              <a:gd name="T10" fmla="*/ 0 w 16"/>
              <a:gd name="T11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6">
                <a:moveTo>
                  <a:pt x="0" y="0"/>
                </a:moveTo>
                <a:cubicBezTo>
                  <a:pt x="2" y="7"/>
                  <a:pt x="7" y="13"/>
                  <a:pt x="14" y="16"/>
                </a:cubicBezTo>
                <a:cubicBezTo>
                  <a:pt x="16" y="10"/>
                  <a:pt x="15" y="5"/>
                  <a:pt x="13" y="0"/>
                </a:cubicBezTo>
                <a:cubicBezTo>
                  <a:pt x="11" y="1"/>
                  <a:pt x="9" y="2"/>
                  <a:pt x="7" y="2"/>
                </a:cubicBezTo>
                <a:cubicBezTo>
                  <a:pt x="7" y="2"/>
                  <a:pt x="6" y="2"/>
                  <a:pt x="6" y="2"/>
                </a:cubicBezTo>
                <a:cubicBezTo>
                  <a:pt x="4" y="2"/>
                  <a:pt x="2" y="1"/>
                  <a:pt x="0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13" name="Freeform 238"/>
          <p:cNvSpPr>
            <a:spLocks noEditPoints="1"/>
          </p:cNvSpPr>
          <p:nvPr/>
        </p:nvSpPr>
        <p:spPr bwMode="auto">
          <a:xfrm>
            <a:off x="9231851" y="4316757"/>
            <a:ext cx="204645" cy="265174"/>
          </a:xfrm>
          <a:custGeom>
            <a:avLst/>
            <a:gdLst>
              <a:gd name="T0" fmla="*/ 24 w 30"/>
              <a:gd name="T1" fmla="*/ 8 h 39"/>
              <a:gd name="T2" fmla="*/ 24 w 30"/>
              <a:gd name="T3" fmla="*/ 14 h 39"/>
              <a:gd name="T4" fmla="*/ 16 w 30"/>
              <a:gd name="T5" fmla="*/ 20 h 39"/>
              <a:gd name="T6" fmla="*/ 12 w 30"/>
              <a:gd name="T7" fmla="*/ 19 h 39"/>
              <a:gd name="T8" fmla="*/ 9 w 30"/>
              <a:gd name="T9" fmla="*/ 17 h 39"/>
              <a:gd name="T10" fmla="*/ 9 w 30"/>
              <a:gd name="T11" fmla="*/ 20 h 39"/>
              <a:gd name="T12" fmla="*/ 0 w 30"/>
              <a:gd name="T13" fmla="*/ 38 h 39"/>
              <a:gd name="T14" fmla="*/ 1 w 30"/>
              <a:gd name="T15" fmla="*/ 38 h 39"/>
              <a:gd name="T16" fmla="*/ 1 w 30"/>
              <a:gd name="T17" fmla="*/ 38 h 39"/>
              <a:gd name="T18" fmla="*/ 7 w 30"/>
              <a:gd name="T19" fmla="*/ 39 h 39"/>
              <a:gd name="T20" fmla="*/ 8 w 30"/>
              <a:gd name="T21" fmla="*/ 39 h 39"/>
              <a:gd name="T22" fmla="*/ 27 w 30"/>
              <a:gd name="T23" fmla="*/ 27 h 39"/>
              <a:gd name="T24" fmla="*/ 24 w 30"/>
              <a:gd name="T25" fmla="*/ 8 h 39"/>
              <a:gd name="T26" fmla="*/ 12 w 30"/>
              <a:gd name="T27" fmla="*/ 0 h 39"/>
              <a:gd name="T28" fmla="*/ 13 w 30"/>
              <a:gd name="T29" fmla="*/ 2 h 39"/>
              <a:gd name="T30" fmla="*/ 16 w 30"/>
              <a:gd name="T31" fmla="*/ 1 h 39"/>
              <a:gd name="T32" fmla="*/ 17 w 30"/>
              <a:gd name="T33" fmla="*/ 1 h 39"/>
              <a:gd name="T34" fmla="*/ 16 w 30"/>
              <a:gd name="T35" fmla="*/ 1 h 39"/>
              <a:gd name="T36" fmla="*/ 12 w 30"/>
              <a:gd name="T37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0" h="39">
                <a:moveTo>
                  <a:pt x="24" y="8"/>
                </a:moveTo>
                <a:cubicBezTo>
                  <a:pt x="25" y="10"/>
                  <a:pt x="25" y="12"/>
                  <a:pt x="24" y="14"/>
                </a:cubicBezTo>
                <a:cubicBezTo>
                  <a:pt x="23" y="17"/>
                  <a:pt x="19" y="20"/>
                  <a:pt x="16" y="20"/>
                </a:cubicBezTo>
                <a:cubicBezTo>
                  <a:pt x="15" y="20"/>
                  <a:pt x="13" y="19"/>
                  <a:pt x="12" y="19"/>
                </a:cubicBezTo>
                <a:cubicBezTo>
                  <a:pt x="11" y="18"/>
                  <a:pt x="10" y="18"/>
                  <a:pt x="9" y="17"/>
                </a:cubicBezTo>
                <a:cubicBezTo>
                  <a:pt x="9" y="18"/>
                  <a:pt x="9" y="19"/>
                  <a:pt x="9" y="20"/>
                </a:cubicBezTo>
                <a:cubicBezTo>
                  <a:pt x="9" y="27"/>
                  <a:pt x="6" y="34"/>
                  <a:pt x="0" y="38"/>
                </a:cubicBezTo>
                <a:cubicBezTo>
                  <a:pt x="1" y="38"/>
                  <a:pt x="1" y="38"/>
                  <a:pt x="1" y="38"/>
                </a:cubicBezTo>
                <a:cubicBezTo>
                  <a:pt x="1" y="38"/>
                  <a:pt x="1" y="38"/>
                  <a:pt x="1" y="38"/>
                </a:cubicBezTo>
                <a:cubicBezTo>
                  <a:pt x="3" y="38"/>
                  <a:pt x="5" y="38"/>
                  <a:pt x="7" y="39"/>
                </a:cubicBezTo>
                <a:cubicBezTo>
                  <a:pt x="8" y="39"/>
                  <a:pt x="8" y="39"/>
                  <a:pt x="8" y="39"/>
                </a:cubicBezTo>
                <a:cubicBezTo>
                  <a:pt x="16" y="39"/>
                  <a:pt x="24" y="35"/>
                  <a:pt x="27" y="27"/>
                </a:cubicBezTo>
                <a:cubicBezTo>
                  <a:pt x="30" y="20"/>
                  <a:pt x="28" y="13"/>
                  <a:pt x="24" y="8"/>
                </a:cubicBezTo>
                <a:moveTo>
                  <a:pt x="12" y="0"/>
                </a:moveTo>
                <a:cubicBezTo>
                  <a:pt x="12" y="1"/>
                  <a:pt x="12" y="1"/>
                  <a:pt x="13" y="2"/>
                </a:cubicBezTo>
                <a:cubicBezTo>
                  <a:pt x="14" y="2"/>
                  <a:pt x="15" y="1"/>
                  <a:pt x="16" y="1"/>
                </a:cubicBezTo>
                <a:cubicBezTo>
                  <a:pt x="16" y="1"/>
                  <a:pt x="16" y="1"/>
                  <a:pt x="17" y="1"/>
                </a:cubicBezTo>
                <a:cubicBezTo>
                  <a:pt x="16" y="1"/>
                  <a:pt x="16" y="1"/>
                  <a:pt x="16" y="1"/>
                </a:cubicBezTo>
                <a:cubicBezTo>
                  <a:pt x="15" y="1"/>
                  <a:pt x="13" y="0"/>
                  <a:pt x="12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14" name="Freeform 239"/>
          <p:cNvSpPr>
            <a:spLocks/>
          </p:cNvSpPr>
          <p:nvPr/>
        </p:nvSpPr>
        <p:spPr bwMode="auto">
          <a:xfrm>
            <a:off x="9136734" y="4383051"/>
            <a:ext cx="155646" cy="193116"/>
          </a:xfrm>
          <a:custGeom>
            <a:avLst/>
            <a:gdLst>
              <a:gd name="T0" fmla="*/ 5 w 23"/>
              <a:gd name="T1" fmla="*/ 0 h 28"/>
              <a:gd name="T2" fmla="*/ 4 w 23"/>
              <a:gd name="T3" fmla="*/ 2 h 28"/>
              <a:gd name="T4" fmla="*/ 14 w 23"/>
              <a:gd name="T5" fmla="*/ 28 h 28"/>
              <a:gd name="T6" fmla="*/ 23 w 23"/>
              <a:gd name="T7" fmla="*/ 10 h 28"/>
              <a:gd name="T8" fmla="*/ 23 w 23"/>
              <a:gd name="T9" fmla="*/ 7 h 28"/>
              <a:gd name="T10" fmla="*/ 23 w 23"/>
              <a:gd name="T11" fmla="*/ 7 h 28"/>
              <a:gd name="T12" fmla="*/ 17 w 23"/>
              <a:gd name="T13" fmla="*/ 9 h 28"/>
              <a:gd name="T14" fmla="*/ 17 w 23"/>
              <a:gd name="T15" fmla="*/ 9 h 28"/>
              <a:gd name="T16" fmla="*/ 5 w 23"/>
              <a:gd name="T17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" h="28">
                <a:moveTo>
                  <a:pt x="5" y="0"/>
                </a:moveTo>
                <a:cubicBezTo>
                  <a:pt x="5" y="1"/>
                  <a:pt x="5" y="1"/>
                  <a:pt x="4" y="2"/>
                </a:cubicBezTo>
                <a:cubicBezTo>
                  <a:pt x="0" y="12"/>
                  <a:pt x="5" y="23"/>
                  <a:pt x="14" y="28"/>
                </a:cubicBezTo>
                <a:cubicBezTo>
                  <a:pt x="20" y="24"/>
                  <a:pt x="23" y="17"/>
                  <a:pt x="23" y="10"/>
                </a:cubicBezTo>
                <a:cubicBezTo>
                  <a:pt x="23" y="9"/>
                  <a:pt x="23" y="8"/>
                  <a:pt x="23" y="7"/>
                </a:cubicBezTo>
                <a:cubicBezTo>
                  <a:pt x="23" y="7"/>
                  <a:pt x="23" y="7"/>
                  <a:pt x="23" y="7"/>
                </a:cubicBezTo>
                <a:cubicBezTo>
                  <a:pt x="21" y="8"/>
                  <a:pt x="19" y="9"/>
                  <a:pt x="17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11" y="9"/>
                  <a:pt x="7" y="5"/>
                  <a:pt x="5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15" name="Freeform 240"/>
          <p:cNvSpPr>
            <a:spLocks noEditPoints="1"/>
          </p:cNvSpPr>
          <p:nvPr/>
        </p:nvSpPr>
        <p:spPr bwMode="auto">
          <a:xfrm>
            <a:off x="11203362" y="719614"/>
            <a:ext cx="265174" cy="253645"/>
          </a:xfrm>
          <a:custGeom>
            <a:avLst/>
            <a:gdLst>
              <a:gd name="T0" fmla="*/ 0 w 39"/>
              <a:gd name="T1" fmla="*/ 19 h 37"/>
              <a:gd name="T2" fmla="*/ 10 w 39"/>
              <a:gd name="T3" fmla="*/ 37 h 37"/>
              <a:gd name="T4" fmla="*/ 13 w 39"/>
              <a:gd name="T5" fmla="*/ 33 h 37"/>
              <a:gd name="T6" fmla="*/ 5 w 39"/>
              <a:gd name="T7" fmla="*/ 28 h 37"/>
              <a:gd name="T8" fmla="*/ 0 w 39"/>
              <a:gd name="T9" fmla="*/ 19 h 37"/>
              <a:gd name="T10" fmla="*/ 20 w 39"/>
              <a:gd name="T11" fmla="*/ 0 h 37"/>
              <a:gd name="T12" fmla="*/ 28 w 39"/>
              <a:gd name="T13" fmla="*/ 5 h 37"/>
              <a:gd name="T14" fmla="*/ 32 w 39"/>
              <a:gd name="T15" fmla="*/ 23 h 37"/>
              <a:gd name="T16" fmla="*/ 32 w 39"/>
              <a:gd name="T17" fmla="*/ 23 h 37"/>
              <a:gd name="T18" fmla="*/ 32 w 39"/>
              <a:gd name="T19" fmla="*/ 23 h 37"/>
              <a:gd name="T20" fmla="*/ 36 w 39"/>
              <a:gd name="T21" fmla="*/ 23 h 37"/>
              <a:gd name="T22" fmla="*/ 39 w 39"/>
              <a:gd name="T23" fmla="*/ 20 h 37"/>
              <a:gd name="T24" fmla="*/ 27 w 39"/>
              <a:gd name="T25" fmla="*/ 2 h 37"/>
              <a:gd name="T26" fmla="*/ 20 w 39"/>
              <a:gd name="T2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9" h="37">
                <a:moveTo>
                  <a:pt x="0" y="19"/>
                </a:moveTo>
                <a:cubicBezTo>
                  <a:pt x="0" y="27"/>
                  <a:pt x="4" y="33"/>
                  <a:pt x="10" y="37"/>
                </a:cubicBezTo>
                <a:cubicBezTo>
                  <a:pt x="11" y="35"/>
                  <a:pt x="12" y="34"/>
                  <a:pt x="13" y="33"/>
                </a:cubicBezTo>
                <a:cubicBezTo>
                  <a:pt x="10" y="32"/>
                  <a:pt x="7" y="30"/>
                  <a:pt x="5" y="28"/>
                </a:cubicBezTo>
                <a:cubicBezTo>
                  <a:pt x="2" y="26"/>
                  <a:pt x="1" y="22"/>
                  <a:pt x="0" y="19"/>
                </a:cubicBezTo>
                <a:moveTo>
                  <a:pt x="20" y="0"/>
                </a:moveTo>
                <a:cubicBezTo>
                  <a:pt x="23" y="1"/>
                  <a:pt x="26" y="2"/>
                  <a:pt x="28" y="5"/>
                </a:cubicBezTo>
                <a:cubicBezTo>
                  <a:pt x="33" y="10"/>
                  <a:pt x="34" y="17"/>
                  <a:pt x="32" y="23"/>
                </a:cubicBezTo>
                <a:cubicBezTo>
                  <a:pt x="32" y="23"/>
                  <a:pt x="32" y="23"/>
                  <a:pt x="32" y="23"/>
                </a:cubicBezTo>
                <a:cubicBezTo>
                  <a:pt x="32" y="23"/>
                  <a:pt x="32" y="23"/>
                  <a:pt x="32" y="23"/>
                </a:cubicBezTo>
                <a:cubicBezTo>
                  <a:pt x="34" y="23"/>
                  <a:pt x="35" y="23"/>
                  <a:pt x="36" y="23"/>
                </a:cubicBezTo>
                <a:cubicBezTo>
                  <a:pt x="37" y="22"/>
                  <a:pt x="38" y="21"/>
                  <a:pt x="39" y="20"/>
                </a:cubicBezTo>
                <a:cubicBezTo>
                  <a:pt x="39" y="12"/>
                  <a:pt x="35" y="5"/>
                  <a:pt x="27" y="2"/>
                </a:cubicBezTo>
                <a:cubicBezTo>
                  <a:pt x="25" y="1"/>
                  <a:pt x="22" y="0"/>
                  <a:pt x="20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16" name="Freeform 241"/>
          <p:cNvSpPr>
            <a:spLocks/>
          </p:cNvSpPr>
          <p:nvPr/>
        </p:nvSpPr>
        <p:spPr bwMode="auto">
          <a:xfrm>
            <a:off x="11272538" y="875259"/>
            <a:ext cx="175822" cy="109528"/>
          </a:xfrm>
          <a:custGeom>
            <a:avLst/>
            <a:gdLst>
              <a:gd name="T0" fmla="*/ 22 w 26"/>
              <a:gd name="T1" fmla="*/ 0 h 16"/>
              <a:gd name="T2" fmla="*/ 22 w 26"/>
              <a:gd name="T3" fmla="*/ 0 h 16"/>
              <a:gd name="T4" fmla="*/ 18 w 26"/>
              <a:gd name="T5" fmla="*/ 5 h 16"/>
              <a:gd name="T6" fmla="*/ 7 w 26"/>
              <a:gd name="T7" fmla="*/ 10 h 16"/>
              <a:gd name="T8" fmla="*/ 3 w 26"/>
              <a:gd name="T9" fmla="*/ 10 h 16"/>
              <a:gd name="T10" fmla="*/ 0 w 26"/>
              <a:gd name="T11" fmla="*/ 14 h 16"/>
              <a:gd name="T12" fmla="*/ 2 w 26"/>
              <a:gd name="T13" fmla="*/ 15 h 16"/>
              <a:gd name="T14" fmla="*/ 10 w 26"/>
              <a:gd name="T15" fmla="*/ 16 h 16"/>
              <a:gd name="T16" fmla="*/ 21 w 26"/>
              <a:gd name="T17" fmla="*/ 13 h 16"/>
              <a:gd name="T18" fmla="*/ 25 w 26"/>
              <a:gd name="T19" fmla="*/ 9 h 16"/>
              <a:gd name="T20" fmla="*/ 25 w 26"/>
              <a:gd name="T21" fmla="*/ 2 h 16"/>
              <a:gd name="T22" fmla="*/ 26 w 26"/>
              <a:gd name="T23" fmla="*/ 0 h 16"/>
              <a:gd name="T24" fmla="*/ 22 w 26"/>
              <a:gd name="T25" fmla="*/ 0 h 16"/>
              <a:gd name="T26" fmla="*/ 22 w 26"/>
              <a:gd name="T2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6" h="16">
                <a:moveTo>
                  <a:pt x="22" y="0"/>
                </a:moveTo>
                <a:cubicBezTo>
                  <a:pt x="22" y="0"/>
                  <a:pt x="22" y="0"/>
                  <a:pt x="22" y="0"/>
                </a:cubicBezTo>
                <a:cubicBezTo>
                  <a:pt x="21" y="2"/>
                  <a:pt x="20" y="3"/>
                  <a:pt x="18" y="5"/>
                </a:cubicBezTo>
                <a:cubicBezTo>
                  <a:pt x="15" y="8"/>
                  <a:pt x="11" y="10"/>
                  <a:pt x="7" y="10"/>
                </a:cubicBezTo>
                <a:cubicBezTo>
                  <a:pt x="5" y="10"/>
                  <a:pt x="4" y="10"/>
                  <a:pt x="3" y="10"/>
                </a:cubicBezTo>
                <a:cubicBezTo>
                  <a:pt x="2" y="11"/>
                  <a:pt x="1" y="12"/>
                  <a:pt x="0" y="14"/>
                </a:cubicBezTo>
                <a:cubicBezTo>
                  <a:pt x="1" y="14"/>
                  <a:pt x="2" y="15"/>
                  <a:pt x="2" y="15"/>
                </a:cubicBezTo>
                <a:cubicBezTo>
                  <a:pt x="5" y="16"/>
                  <a:pt x="7" y="16"/>
                  <a:pt x="10" y="16"/>
                </a:cubicBezTo>
                <a:cubicBezTo>
                  <a:pt x="14" y="16"/>
                  <a:pt x="18" y="15"/>
                  <a:pt x="21" y="13"/>
                </a:cubicBezTo>
                <a:cubicBezTo>
                  <a:pt x="22" y="11"/>
                  <a:pt x="23" y="10"/>
                  <a:pt x="25" y="9"/>
                </a:cubicBezTo>
                <a:cubicBezTo>
                  <a:pt x="24" y="7"/>
                  <a:pt x="24" y="4"/>
                  <a:pt x="25" y="2"/>
                </a:cubicBezTo>
                <a:cubicBezTo>
                  <a:pt x="25" y="1"/>
                  <a:pt x="26" y="1"/>
                  <a:pt x="26" y="0"/>
                </a:cubicBezTo>
                <a:cubicBezTo>
                  <a:pt x="25" y="0"/>
                  <a:pt x="24" y="0"/>
                  <a:pt x="22" y="0"/>
                </a:cubicBezTo>
                <a:cubicBezTo>
                  <a:pt x="22" y="0"/>
                  <a:pt x="22" y="0"/>
                  <a:pt x="22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17" name="Freeform 242"/>
          <p:cNvSpPr>
            <a:spLocks/>
          </p:cNvSpPr>
          <p:nvPr/>
        </p:nvSpPr>
        <p:spPr bwMode="auto">
          <a:xfrm>
            <a:off x="11797121" y="5974095"/>
            <a:ext cx="89352" cy="190234"/>
          </a:xfrm>
          <a:custGeom>
            <a:avLst/>
            <a:gdLst>
              <a:gd name="T0" fmla="*/ 13 w 13"/>
              <a:gd name="T1" fmla="*/ 0 h 28"/>
              <a:gd name="T2" fmla="*/ 3 w 13"/>
              <a:gd name="T3" fmla="*/ 11 h 28"/>
              <a:gd name="T4" fmla="*/ 3 w 13"/>
              <a:gd name="T5" fmla="*/ 28 h 28"/>
              <a:gd name="T6" fmla="*/ 4 w 13"/>
              <a:gd name="T7" fmla="*/ 25 h 28"/>
              <a:gd name="T8" fmla="*/ 7 w 13"/>
              <a:gd name="T9" fmla="*/ 21 h 28"/>
              <a:gd name="T10" fmla="*/ 9 w 13"/>
              <a:gd name="T11" fmla="*/ 16 h 28"/>
              <a:gd name="T12" fmla="*/ 13 w 13"/>
              <a:gd name="T13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" h="28">
                <a:moveTo>
                  <a:pt x="13" y="0"/>
                </a:moveTo>
                <a:cubicBezTo>
                  <a:pt x="9" y="2"/>
                  <a:pt x="5" y="6"/>
                  <a:pt x="3" y="11"/>
                </a:cubicBezTo>
                <a:cubicBezTo>
                  <a:pt x="0" y="17"/>
                  <a:pt x="1" y="23"/>
                  <a:pt x="3" y="28"/>
                </a:cubicBezTo>
                <a:cubicBezTo>
                  <a:pt x="3" y="27"/>
                  <a:pt x="4" y="26"/>
                  <a:pt x="4" y="25"/>
                </a:cubicBezTo>
                <a:cubicBezTo>
                  <a:pt x="5" y="24"/>
                  <a:pt x="6" y="22"/>
                  <a:pt x="7" y="21"/>
                </a:cubicBezTo>
                <a:cubicBezTo>
                  <a:pt x="7" y="19"/>
                  <a:pt x="8" y="17"/>
                  <a:pt x="9" y="16"/>
                </a:cubicBezTo>
                <a:cubicBezTo>
                  <a:pt x="8" y="10"/>
                  <a:pt x="9" y="4"/>
                  <a:pt x="13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18" name="Freeform 243"/>
          <p:cNvSpPr>
            <a:spLocks noEditPoints="1"/>
          </p:cNvSpPr>
          <p:nvPr/>
        </p:nvSpPr>
        <p:spPr bwMode="auto">
          <a:xfrm>
            <a:off x="11843239" y="6083623"/>
            <a:ext cx="178704" cy="149881"/>
          </a:xfrm>
          <a:custGeom>
            <a:avLst/>
            <a:gdLst>
              <a:gd name="T0" fmla="*/ 25 w 26"/>
              <a:gd name="T1" fmla="*/ 11 h 22"/>
              <a:gd name="T2" fmla="*/ 18 w 26"/>
              <a:gd name="T3" fmla="*/ 12 h 22"/>
              <a:gd name="T4" fmla="*/ 13 w 26"/>
              <a:gd name="T5" fmla="*/ 12 h 22"/>
              <a:gd name="T6" fmla="*/ 13 w 26"/>
              <a:gd name="T7" fmla="*/ 15 h 22"/>
              <a:gd name="T8" fmla="*/ 12 w 26"/>
              <a:gd name="T9" fmla="*/ 16 h 22"/>
              <a:gd name="T10" fmla="*/ 14 w 26"/>
              <a:gd name="T11" fmla="*/ 22 h 22"/>
              <a:gd name="T12" fmla="*/ 14 w 26"/>
              <a:gd name="T13" fmla="*/ 22 h 22"/>
              <a:gd name="T14" fmla="*/ 26 w 26"/>
              <a:gd name="T15" fmla="*/ 18 h 22"/>
              <a:gd name="T16" fmla="*/ 25 w 26"/>
              <a:gd name="T17" fmla="*/ 11 h 22"/>
              <a:gd name="T18" fmla="*/ 2 w 26"/>
              <a:gd name="T19" fmla="*/ 0 h 22"/>
              <a:gd name="T20" fmla="*/ 0 w 26"/>
              <a:gd name="T21" fmla="*/ 5 h 22"/>
              <a:gd name="T22" fmla="*/ 4 w 26"/>
              <a:gd name="T23" fmla="*/ 4 h 22"/>
              <a:gd name="T24" fmla="*/ 2 w 26"/>
              <a:gd name="T2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6" h="22">
                <a:moveTo>
                  <a:pt x="25" y="11"/>
                </a:moveTo>
                <a:cubicBezTo>
                  <a:pt x="23" y="12"/>
                  <a:pt x="21" y="12"/>
                  <a:pt x="18" y="12"/>
                </a:cubicBezTo>
                <a:cubicBezTo>
                  <a:pt x="17" y="12"/>
                  <a:pt x="15" y="12"/>
                  <a:pt x="13" y="12"/>
                </a:cubicBezTo>
                <a:cubicBezTo>
                  <a:pt x="13" y="13"/>
                  <a:pt x="13" y="14"/>
                  <a:pt x="13" y="15"/>
                </a:cubicBezTo>
                <a:cubicBezTo>
                  <a:pt x="12" y="16"/>
                  <a:pt x="12" y="16"/>
                  <a:pt x="12" y="16"/>
                </a:cubicBezTo>
                <a:cubicBezTo>
                  <a:pt x="13" y="18"/>
                  <a:pt x="14" y="20"/>
                  <a:pt x="14" y="22"/>
                </a:cubicBezTo>
                <a:cubicBezTo>
                  <a:pt x="14" y="22"/>
                  <a:pt x="14" y="22"/>
                  <a:pt x="14" y="22"/>
                </a:cubicBezTo>
                <a:cubicBezTo>
                  <a:pt x="18" y="22"/>
                  <a:pt x="23" y="20"/>
                  <a:pt x="26" y="18"/>
                </a:cubicBezTo>
                <a:cubicBezTo>
                  <a:pt x="25" y="15"/>
                  <a:pt x="25" y="13"/>
                  <a:pt x="25" y="11"/>
                </a:cubicBezTo>
                <a:moveTo>
                  <a:pt x="2" y="0"/>
                </a:moveTo>
                <a:cubicBezTo>
                  <a:pt x="1" y="1"/>
                  <a:pt x="0" y="3"/>
                  <a:pt x="0" y="5"/>
                </a:cubicBezTo>
                <a:cubicBezTo>
                  <a:pt x="1" y="5"/>
                  <a:pt x="2" y="4"/>
                  <a:pt x="4" y="4"/>
                </a:cubicBezTo>
                <a:cubicBezTo>
                  <a:pt x="3" y="2"/>
                  <a:pt x="2" y="1"/>
                  <a:pt x="2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19" name="Freeform 244"/>
          <p:cNvSpPr>
            <a:spLocks noEditPoints="1"/>
          </p:cNvSpPr>
          <p:nvPr/>
        </p:nvSpPr>
        <p:spPr bwMode="auto">
          <a:xfrm>
            <a:off x="9851551" y="1278785"/>
            <a:ext cx="288233" cy="224821"/>
          </a:xfrm>
          <a:custGeom>
            <a:avLst/>
            <a:gdLst>
              <a:gd name="T0" fmla="*/ 10 w 42"/>
              <a:gd name="T1" fmla="*/ 12 h 33"/>
              <a:gd name="T2" fmla="*/ 3 w 42"/>
              <a:gd name="T3" fmla="*/ 16 h 33"/>
              <a:gd name="T4" fmla="*/ 2 w 42"/>
              <a:gd name="T5" fmla="*/ 15 h 33"/>
              <a:gd name="T6" fmla="*/ 7 w 42"/>
              <a:gd name="T7" fmla="*/ 33 h 33"/>
              <a:gd name="T8" fmla="*/ 11 w 42"/>
              <a:gd name="T9" fmla="*/ 19 h 33"/>
              <a:gd name="T10" fmla="*/ 10 w 42"/>
              <a:gd name="T11" fmla="*/ 14 h 33"/>
              <a:gd name="T12" fmla="*/ 10 w 42"/>
              <a:gd name="T13" fmla="*/ 12 h 33"/>
              <a:gd name="T14" fmla="*/ 21 w 42"/>
              <a:gd name="T15" fmla="*/ 0 h 33"/>
              <a:gd name="T16" fmla="*/ 10 w 42"/>
              <a:gd name="T17" fmla="*/ 3 h 33"/>
              <a:gd name="T18" fmla="*/ 11 w 42"/>
              <a:gd name="T19" fmla="*/ 8 h 33"/>
              <a:gd name="T20" fmla="*/ 21 w 42"/>
              <a:gd name="T21" fmla="*/ 3 h 33"/>
              <a:gd name="T22" fmla="*/ 21 w 42"/>
              <a:gd name="T23" fmla="*/ 3 h 33"/>
              <a:gd name="T24" fmla="*/ 32 w 42"/>
              <a:gd name="T25" fmla="*/ 14 h 33"/>
              <a:gd name="T26" fmla="*/ 32 w 42"/>
              <a:gd name="T27" fmla="*/ 15 h 33"/>
              <a:gd name="T28" fmla="*/ 36 w 42"/>
              <a:gd name="T29" fmla="*/ 18 h 33"/>
              <a:gd name="T30" fmla="*/ 40 w 42"/>
              <a:gd name="T31" fmla="*/ 25 h 33"/>
              <a:gd name="T32" fmla="*/ 40 w 42"/>
              <a:gd name="T33" fmla="*/ 24 h 33"/>
              <a:gd name="T34" fmla="*/ 40 w 42"/>
              <a:gd name="T35" fmla="*/ 24 h 33"/>
              <a:gd name="T36" fmla="*/ 28 w 42"/>
              <a:gd name="T37" fmla="*/ 1 h 33"/>
              <a:gd name="T38" fmla="*/ 21 w 42"/>
              <a:gd name="T3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2" h="33">
                <a:moveTo>
                  <a:pt x="10" y="12"/>
                </a:moveTo>
                <a:cubicBezTo>
                  <a:pt x="8" y="14"/>
                  <a:pt x="6" y="16"/>
                  <a:pt x="3" y="16"/>
                </a:cubicBezTo>
                <a:cubicBezTo>
                  <a:pt x="3" y="16"/>
                  <a:pt x="2" y="16"/>
                  <a:pt x="2" y="15"/>
                </a:cubicBezTo>
                <a:cubicBezTo>
                  <a:pt x="0" y="22"/>
                  <a:pt x="3" y="28"/>
                  <a:pt x="7" y="33"/>
                </a:cubicBezTo>
                <a:cubicBezTo>
                  <a:pt x="6" y="28"/>
                  <a:pt x="7" y="23"/>
                  <a:pt x="11" y="19"/>
                </a:cubicBezTo>
                <a:cubicBezTo>
                  <a:pt x="10" y="17"/>
                  <a:pt x="10" y="16"/>
                  <a:pt x="10" y="14"/>
                </a:cubicBezTo>
                <a:cubicBezTo>
                  <a:pt x="10" y="14"/>
                  <a:pt x="10" y="13"/>
                  <a:pt x="10" y="12"/>
                </a:cubicBezTo>
                <a:moveTo>
                  <a:pt x="21" y="0"/>
                </a:moveTo>
                <a:cubicBezTo>
                  <a:pt x="17" y="0"/>
                  <a:pt x="13" y="1"/>
                  <a:pt x="10" y="3"/>
                </a:cubicBezTo>
                <a:cubicBezTo>
                  <a:pt x="11" y="5"/>
                  <a:pt x="12" y="6"/>
                  <a:pt x="11" y="8"/>
                </a:cubicBezTo>
                <a:cubicBezTo>
                  <a:pt x="13" y="5"/>
                  <a:pt x="17" y="3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7" y="3"/>
                  <a:pt x="32" y="8"/>
                  <a:pt x="32" y="14"/>
                </a:cubicBezTo>
                <a:cubicBezTo>
                  <a:pt x="32" y="14"/>
                  <a:pt x="32" y="15"/>
                  <a:pt x="32" y="15"/>
                </a:cubicBezTo>
                <a:cubicBezTo>
                  <a:pt x="33" y="16"/>
                  <a:pt x="35" y="17"/>
                  <a:pt x="36" y="18"/>
                </a:cubicBezTo>
                <a:cubicBezTo>
                  <a:pt x="38" y="20"/>
                  <a:pt x="39" y="22"/>
                  <a:pt x="40" y="25"/>
                </a:cubicBezTo>
                <a:cubicBezTo>
                  <a:pt x="40" y="25"/>
                  <a:pt x="40" y="25"/>
                  <a:pt x="40" y="24"/>
                </a:cubicBezTo>
                <a:cubicBezTo>
                  <a:pt x="40" y="24"/>
                  <a:pt x="40" y="24"/>
                  <a:pt x="40" y="24"/>
                </a:cubicBezTo>
                <a:cubicBezTo>
                  <a:pt x="42" y="15"/>
                  <a:pt x="38" y="5"/>
                  <a:pt x="28" y="1"/>
                </a:cubicBezTo>
                <a:cubicBezTo>
                  <a:pt x="26" y="0"/>
                  <a:pt x="24" y="0"/>
                  <a:pt x="21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20" name="Freeform 245"/>
          <p:cNvSpPr>
            <a:spLocks/>
          </p:cNvSpPr>
          <p:nvPr/>
        </p:nvSpPr>
        <p:spPr bwMode="auto">
          <a:xfrm>
            <a:off x="9445143" y="4985457"/>
            <a:ext cx="236351" cy="265174"/>
          </a:xfrm>
          <a:custGeom>
            <a:avLst/>
            <a:gdLst>
              <a:gd name="T0" fmla="*/ 16 w 35"/>
              <a:gd name="T1" fmla="*/ 0 h 39"/>
              <a:gd name="T2" fmla="*/ 6 w 35"/>
              <a:gd name="T3" fmla="*/ 5 h 39"/>
              <a:gd name="T4" fmla="*/ 0 w 35"/>
              <a:gd name="T5" fmla="*/ 21 h 39"/>
              <a:gd name="T6" fmla="*/ 0 w 35"/>
              <a:gd name="T7" fmla="*/ 24 h 39"/>
              <a:gd name="T8" fmla="*/ 12 w 35"/>
              <a:gd name="T9" fmla="*/ 38 h 39"/>
              <a:gd name="T10" fmla="*/ 19 w 35"/>
              <a:gd name="T11" fmla="*/ 39 h 39"/>
              <a:gd name="T12" fmla="*/ 35 w 35"/>
              <a:gd name="T13" fmla="*/ 30 h 39"/>
              <a:gd name="T14" fmla="*/ 31 w 35"/>
              <a:gd name="T15" fmla="*/ 29 h 39"/>
              <a:gd name="T16" fmla="*/ 26 w 35"/>
              <a:gd name="T17" fmla="*/ 30 h 39"/>
              <a:gd name="T18" fmla="*/ 15 w 35"/>
              <a:gd name="T19" fmla="*/ 19 h 39"/>
              <a:gd name="T20" fmla="*/ 17 w 35"/>
              <a:gd name="T21" fmla="*/ 12 h 39"/>
              <a:gd name="T22" fmla="*/ 16 w 35"/>
              <a:gd name="T23" fmla="*/ 5 h 39"/>
              <a:gd name="T24" fmla="*/ 16 w 35"/>
              <a:gd name="T25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5" h="39">
                <a:moveTo>
                  <a:pt x="16" y="0"/>
                </a:moveTo>
                <a:cubicBezTo>
                  <a:pt x="13" y="1"/>
                  <a:pt x="9" y="3"/>
                  <a:pt x="6" y="5"/>
                </a:cubicBezTo>
                <a:cubicBezTo>
                  <a:pt x="8" y="11"/>
                  <a:pt x="6" y="18"/>
                  <a:pt x="0" y="21"/>
                </a:cubicBezTo>
                <a:cubicBezTo>
                  <a:pt x="0" y="22"/>
                  <a:pt x="0" y="23"/>
                  <a:pt x="0" y="24"/>
                </a:cubicBezTo>
                <a:cubicBezTo>
                  <a:pt x="1" y="30"/>
                  <a:pt x="5" y="35"/>
                  <a:pt x="12" y="38"/>
                </a:cubicBezTo>
                <a:cubicBezTo>
                  <a:pt x="14" y="39"/>
                  <a:pt x="16" y="39"/>
                  <a:pt x="19" y="39"/>
                </a:cubicBezTo>
                <a:cubicBezTo>
                  <a:pt x="25" y="39"/>
                  <a:pt x="32" y="36"/>
                  <a:pt x="35" y="30"/>
                </a:cubicBezTo>
                <a:cubicBezTo>
                  <a:pt x="34" y="30"/>
                  <a:pt x="33" y="30"/>
                  <a:pt x="31" y="29"/>
                </a:cubicBezTo>
                <a:cubicBezTo>
                  <a:pt x="30" y="30"/>
                  <a:pt x="28" y="30"/>
                  <a:pt x="26" y="30"/>
                </a:cubicBezTo>
                <a:cubicBezTo>
                  <a:pt x="20" y="30"/>
                  <a:pt x="15" y="25"/>
                  <a:pt x="15" y="19"/>
                </a:cubicBezTo>
                <a:cubicBezTo>
                  <a:pt x="15" y="16"/>
                  <a:pt x="16" y="14"/>
                  <a:pt x="17" y="12"/>
                </a:cubicBezTo>
                <a:cubicBezTo>
                  <a:pt x="16" y="10"/>
                  <a:pt x="16" y="8"/>
                  <a:pt x="16" y="5"/>
                </a:cubicBezTo>
                <a:cubicBezTo>
                  <a:pt x="16" y="4"/>
                  <a:pt x="16" y="2"/>
                  <a:pt x="16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21" name="Freeform 246"/>
          <p:cNvSpPr>
            <a:spLocks/>
          </p:cNvSpPr>
          <p:nvPr/>
        </p:nvSpPr>
        <p:spPr bwMode="auto">
          <a:xfrm>
            <a:off x="9551789" y="4985457"/>
            <a:ext cx="54764" cy="80705"/>
          </a:xfrm>
          <a:custGeom>
            <a:avLst/>
            <a:gdLst>
              <a:gd name="T0" fmla="*/ 3 w 8"/>
              <a:gd name="T1" fmla="*/ 0 h 12"/>
              <a:gd name="T2" fmla="*/ 0 w 8"/>
              <a:gd name="T3" fmla="*/ 0 h 12"/>
              <a:gd name="T4" fmla="*/ 0 w 8"/>
              <a:gd name="T5" fmla="*/ 5 h 12"/>
              <a:gd name="T6" fmla="*/ 1 w 8"/>
              <a:gd name="T7" fmla="*/ 12 h 12"/>
              <a:gd name="T8" fmla="*/ 3 w 8"/>
              <a:gd name="T9" fmla="*/ 10 h 12"/>
              <a:gd name="T10" fmla="*/ 7 w 8"/>
              <a:gd name="T11" fmla="*/ 1 h 12"/>
              <a:gd name="T12" fmla="*/ 8 w 8"/>
              <a:gd name="T13" fmla="*/ 1 h 12"/>
              <a:gd name="T14" fmla="*/ 3 w 8"/>
              <a:gd name="T1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" h="12">
                <a:moveTo>
                  <a:pt x="3" y="0"/>
                </a:moveTo>
                <a:cubicBezTo>
                  <a:pt x="2" y="0"/>
                  <a:pt x="1" y="0"/>
                  <a:pt x="0" y="0"/>
                </a:cubicBezTo>
                <a:cubicBezTo>
                  <a:pt x="0" y="2"/>
                  <a:pt x="0" y="4"/>
                  <a:pt x="0" y="5"/>
                </a:cubicBezTo>
                <a:cubicBezTo>
                  <a:pt x="0" y="8"/>
                  <a:pt x="0" y="10"/>
                  <a:pt x="1" y="12"/>
                </a:cubicBezTo>
                <a:cubicBezTo>
                  <a:pt x="2" y="12"/>
                  <a:pt x="2" y="11"/>
                  <a:pt x="3" y="10"/>
                </a:cubicBezTo>
                <a:cubicBezTo>
                  <a:pt x="3" y="7"/>
                  <a:pt x="5" y="4"/>
                  <a:pt x="7" y="1"/>
                </a:cubicBezTo>
                <a:cubicBezTo>
                  <a:pt x="7" y="1"/>
                  <a:pt x="8" y="1"/>
                  <a:pt x="8" y="1"/>
                </a:cubicBezTo>
                <a:cubicBezTo>
                  <a:pt x="6" y="1"/>
                  <a:pt x="4" y="0"/>
                  <a:pt x="3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22" name="Freeform 247"/>
          <p:cNvSpPr>
            <a:spLocks/>
          </p:cNvSpPr>
          <p:nvPr/>
        </p:nvSpPr>
        <p:spPr bwMode="auto">
          <a:xfrm>
            <a:off x="8883089" y="3648057"/>
            <a:ext cx="253645" cy="164293"/>
          </a:xfrm>
          <a:custGeom>
            <a:avLst/>
            <a:gdLst>
              <a:gd name="T0" fmla="*/ 19 w 37"/>
              <a:gd name="T1" fmla="*/ 0 h 24"/>
              <a:gd name="T2" fmla="*/ 1 w 37"/>
              <a:gd name="T3" fmla="*/ 12 h 24"/>
              <a:gd name="T4" fmla="*/ 0 w 37"/>
              <a:gd name="T5" fmla="*/ 21 h 24"/>
              <a:gd name="T6" fmla="*/ 1 w 37"/>
              <a:gd name="T7" fmla="*/ 24 h 24"/>
              <a:gd name="T8" fmla="*/ 6 w 37"/>
              <a:gd name="T9" fmla="*/ 24 h 24"/>
              <a:gd name="T10" fmla="*/ 6 w 37"/>
              <a:gd name="T11" fmla="*/ 24 h 24"/>
              <a:gd name="T12" fmla="*/ 10 w 37"/>
              <a:gd name="T13" fmla="*/ 6 h 24"/>
              <a:gd name="T14" fmla="*/ 22 w 37"/>
              <a:gd name="T15" fmla="*/ 1 h 24"/>
              <a:gd name="T16" fmla="*/ 33 w 37"/>
              <a:gd name="T17" fmla="*/ 6 h 24"/>
              <a:gd name="T18" fmla="*/ 37 w 37"/>
              <a:gd name="T19" fmla="*/ 12 h 24"/>
              <a:gd name="T20" fmla="*/ 37 w 37"/>
              <a:gd name="T21" fmla="*/ 12 h 24"/>
              <a:gd name="T22" fmla="*/ 37 w 37"/>
              <a:gd name="T23" fmla="*/ 12 h 24"/>
              <a:gd name="T24" fmla="*/ 27 w 37"/>
              <a:gd name="T25" fmla="*/ 1 h 24"/>
              <a:gd name="T26" fmla="*/ 19 w 37"/>
              <a:gd name="T2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7" h="24">
                <a:moveTo>
                  <a:pt x="19" y="0"/>
                </a:moveTo>
                <a:cubicBezTo>
                  <a:pt x="12" y="0"/>
                  <a:pt x="4" y="4"/>
                  <a:pt x="1" y="12"/>
                </a:cubicBezTo>
                <a:cubicBezTo>
                  <a:pt x="0" y="15"/>
                  <a:pt x="0" y="18"/>
                  <a:pt x="0" y="21"/>
                </a:cubicBezTo>
                <a:cubicBezTo>
                  <a:pt x="1" y="22"/>
                  <a:pt x="1" y="23"/>
                  <a:pt x="1" y="24"/>
                </a:cubicBezTo>
                <a:cubicBezTo>
                  <a:pt x="3" y="24"/>
                  <a:pt x="4" y="24"/>
                  <a:pt x="6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4" y="18"/>
                  <a:pt x="5" y="11"/>
                  <a:pt x="10" y="6"/>
                </a:cubicBezTo>
                <a:cubicBezTo>
                  <a:pt x="13" y="3"/>
                  <a:pt x="18" y="1"/>
                  <a:pt x="22" y="1"/>
                </a:cubicBezTo>
                <a:cubicBezTo>
                  <a:pt x="26" y="1"/>
                  <a:pt x="30" y="3"/>
                  <a:pt x="33" y="6"/>
                </a:cubicBezTo>
                <a:cubicBezTo>
                  <a:pt x="35" y="8"/>
                  <a:pt x="36" y="10"/>
                  <a:pt x="37" y="12"/>
                </a:cubicBezTo>
                <a:cubicBezTo>
                  <a:pt x="37" y="12"/>
                  <a:pt x="37" y="12"/>
                  <a:pt x="37" y="12"/>
                </a:cubicBezTo>
                <a:cubicBezTo>
                  <a:pt x="37" y="12"/>
                  <a:pt x="37" y="12"/>
                  <a:pt x="37" y="12"/>
                </a:cubicBezTo>
                <a:cubicBezTo>
                  <a:pt x="35" y="7"/>
                  <a:pt x="32" y="3"/>
                  <a:pt x="27" y="1"/>
                </a:cubicBezTo>
                <a:cubicBezTo>
                  <a:pt x="24" y="0"/>
                  <a:pt x="22" y="0"/>
                  <a:pt x="19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23" name="Freeform 248"/>
          <p:cNvSpPr>
            <a:spLocks/>
          </p:cNvSpPr>
          <p:nvPr/>
        </p:nvSpPr>
        <p:spPr bwMode="auto">
          <a:xfrm>
            <a:off x="9007029" y="3728763"/>
            <a:ext cx="144116" cy="178704"/>
          </a:xfrm>
          <a:custGeom>
            <a:avLst/>
            <a:gdLst>
              <a:gd name="T0" fmla="*/ 19 w 21"/>
              <a:gd name="T1" fmla="*/ 0 h 26"/>
              <a:gd name="T2" fmla="*/ 19 w 21"/>
              <a:gd name="T3" fmla="*/ 0 h 26"/>
              <a:gd name="T4" fmla="*/ 19 w 21"/>
              <a:gd name="T5" fmla="*/ 0 h 26"/>
              <a:gd name="T6" fmla="*/ 16 w 21"/>
              <a:gd name="T7" fmla="*/ 17 h 26"/>
              <a:gd name="T8" fmla="*/ 4 w 21"/>
              <a:gd name="T9" fmla="*/ 22 h 26"/>
              <a:gd name="T10" fmla="*/ 0 w 21"/>
              <a:gd name="T11" fmla="*/ 22 h 26"/>
              <a:gd name="T12" fmla="*/ 1 w 21"/>
              <a:gd name="T13" fmla="*/ 26 h 26"/>
              <a:gd name="T14" fmla="*/ 1 w 21"/>
              <a:gd name="T15" fmla="*/ 26 h 26"/>
              <a:gd name="T16" fmla="*/ 19 w 21"/>
              <a:gd name="T17" fmla="*/ 15 h 26"/>
              <a:gd name="T18" fmla="*/ 19 w 21"/>
              <a:gd name="T1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1" h="26">
                <a:moveTo>
                  <a:pt x="19" y="0"/>
                </a:move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1" y="6"/>
                  <a:pt x="20" y="12"/>
                  <a:pt x="16" y="17"/>
                </a:cubicBezTo>
                <a:cubicBezTo>
                  <a:pt x="12" y="20"/>
                  <a:pt x="8" y="22"/>
                  <a:pt x="4" y="22"/>
                </a:cubicBezTo>
                <a:cubicBezTo>
                  <a:pt x="3" y="22"/>
                  <a:pt x="1" y="22"/>
                  <a:pt x="0" y="22"/>
                </a:cubicBezTo>
                <a:cubicBezTo>
                  <a:pt x="1" y="23"/>
                  <a:pt x="1" y="25"/>
                  <a:pt x="1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9" y="26"/>
                  <a:pt x="16" y="22"/>
                  <a:pt x="19" y="15"/>
                </a:cubicBezTo>
                <a:cubicBezTo>
                  <a:pt x="21" y="10"/>
                  <a:pt x="21" y="4"/>
                  <a:pt x="19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24" name="Freeform 249"/>
          <p:cNvSpPr>
            <a:spLocks noEditPoints="1"/>
          </p:cNvSpPr>
          <p:nvPr/>
        </p:nvSpPr>
        <p:spPr bwMode="auto">
          <a:xfrm>
            <a:off x="11877826" y="529380"/>
            <a:ext cx="259409" cy="175822"/>
          </a:xfrm>
          <a:custGeom>
            <a:avLst/>
            <a:gdLst>
              <a:gd name="T0" fmla="*/ 0 w 38"/>
              <a:gd name="T1" fmla="*/ 4 h 26"/>
              <a:gd name="T2" fmla="*/ 0 w 38"/>
              <a:gd name="T3" fmla="*/ 4 h 26"/>
              <a:gd name="T4" fmla="*/ 1 w 38"/>
              <a:gd name="T5" fmla="*/ 4 h 26"/>
              <a:gd name="T6" fmla="*/ 0 w 38"/>
              <a:gd name="T7" fmla="*/ 4 h 26"/>
              <a:gd name="T8" fmla="*/ 36 w 38"/>
              <a:gd name="T9" fmla="*/ 0 h 26"/>
              <a:gd name="T10" fmla="*/ 17 w 38"/>
              <a:gd name="T11" fmla="*/ 11 h 26"/>
              <a:gd name="T12" fmla="*/ 17 w 38"/>
              <a:gd name="T13" fmla="*/ 11 h 26"/>
              <a:gd name="T14" fmla="*/ 7 w 38"/>
              <a:gd name="T15" fmla="*/ 9 h 26"/>
              <a:gd name="T16" fmla="*/ 9 w 38"/>
              <a:gd name="T17" fmla="*/ 14 h 26"/>
              <a:gd name="T18" fmla="*/ 6 w 38"/>
              <a:gd name="T19" fmla="*/ 21 h 26"/>
              <a:gd name="T20" fmla="*/ 7 w 38"/>
              <a:gd name="T21" fmla="*/ 22 h 26"/>
              <a:gd name="T22" fmla="*/ 10 w 38"/>
              <a:gd name="T23" fmla="*/ 21 h 26"/>
              <a:gd name="T24" fmla="*/ 13 w 38"/>
              <a:gd name="T25" fmla="*/ 22 h 26"/>
              <a:gd name="T26" fmla="*/ 17 w 38"/>
              <a:gd name="T27" fmla="*/ 26 h 26"/>
              <a:gd name="T28" fmla="*/ 18 w 38"/>
              <a:gd name="T29" fmla="*/ 26 h 26"/>
              <a:gd name="T30" fmla="*/ 36 w 38"/>
              <a:gd name="T31" fmla="*/ 15 h 26"/>
              <a:gd name="T32" fmla="*/ 36 w 38"/>
              <a:gd name="T33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8" h="26"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1" y="4"/>
                  <a:pt x="1" y="4"/>
                </a:cubicBezTo>
                <a:cubicBezTo>
                  <a:pt x="1" y="4"/>
                  <a:pt x="0" y="4"/>
                  <a:pt x="0" y="4"/>
                </a:cubicBezTo>
                <a:moveTo>
                  <a:pt x="36" y="0"/>
                </a:moveTo>
                <a:cubicBezTo>
                  <a:pt x="32" y="7"/>
                  <a:pt x="25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3" y="11"/>
                  <a:pt x="10" y="11"/>
                  <a:pt x="7" y="9"/>
                </a:cubicBezTo>
                <a:cubicBezTo>
                  <a:pt x="8" y="11"/>
                  <a:pt x="8" y="12"/>
                  <a:pt x="9" y="14"/>
                </a:cubicBezTo>
                <a:cubicBezTo>
                  <a:pt x="9" y="17"/>
                  <a:pt x="8" y="19"/>
                  <a:pt x="6" y="21"/>
                </a:cubicBezTo>
                <a:cubicBezTo>
                  <a:pt x="6" y="21"/>
                  <a:pt x="7" y="21"/>
                  <a:pt x="7" y="22"/>
                </a:cubicBezTo>
                <a:cubicBezTo>
                  <a:pt x="8" y="21"/>
                  <a:pt x="9" y="21"/>
                  <a:pt x="10" y="21"/>
                </a:cubicBezTo>
                <a:cubicBezTo>
                  <a:pt x="11" y="21"/>
                  <a:pt x="12" y="21"/>
                  <a:pt x="13" y="22"/>
                </a:cubicBezTo>
                <a:cubicBezTo>
                  <a:pt x="15" y="23"/>
                  <a:pt x="17" y="24"/>
                  <a:pt x="17" y="26"/>
                </a:cubicBezTo>
                <a:cubicBezTo>
                  <a:pt x="18" y="26"/>
                  <a:pt x="18" y="26"/>
                  <a:pt x="18" y="26"/>
                </a:cubicBezTo>
                <a:cubicBezTo>
                  <a:pt x="26" y="26"/>
                  <a:pt x="33" y="22"/>
                  <a:pt x="36" y="15"/>
                </a:cubicBezTo>
                <a:cubicBezTo>
                  <a:pt x="38" y="10"/>
                  <a:pt x="38" y="4"/>
                  <a:pt x="36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25" name="Freeform 250"/>
          <p:cNvSpPr>
            <a:spLocks/>
          </p:cNvSpPr>
          <p:nvPr/>
        </p:nvSpPr>
        <p:spPr bwMode="auto">
          <a:xfrm>
            <a:off x="11877826" y="445793"/>
            <a:ext cx="244998" cy="158528"/>
          </a:xfrm>
          <a:custGeom>
            <a:avLst/>
            <a:gdLst>
              <a:gd name="T0" fmla="*/ 21 w 36"/>
              <a:gd name="T1" fmla="*/ 0 h 23"/>
              <a:gd name="T2" fmla="*/ 17 w 36"/>
              <a:gd name="T3" fmla="*/ 3 h 23"/>
              <a:gd name="T4" fmla="*/ 12 w 36"/>
              <a:gd name="T5" fmla="*/ 4 h 23"/>
              <a:gd name="T6" fmla="*/ 8 w 36"/>
              <a:gd name="T7" fmla="*/ 3 h 23"/>
              <a:gd name="T8" fmla="*/ 1 w 36"/>
              <a:gd name="T9" fmla="*/ 12 h 23"/>
              <a:gd name="T10" fmla="*/ 0 w 36"/>
              <a:gd name="T11" fmla="*/ 16 h 23"/>
              <a:gd name="T12" fmla="*/ 1 w 36"/>
              <a:gd name="T13" fmla="*/ 16 h 23"/>
              <a:gd name="T14" fmla="*/ 7 w 36"/>
              <a:gd name="T15" fmla="*/ 21 h 23"/>
              <a:gd name="T16" fmla="*/ 17 w 36"/>
              <a:gd name="T17" fmla="*/ 23 h 23"/>
              <a:gd name="T18" fmla="*/ 17 w 36"/>
              <a:gd name="T19" fmla="*/ 23 h 23"/>
              <a:gd name="T20" fmla="*/ 36 w 36"/>
              <a:gd name="T21" fmla="*/ 12 h 23"/>
              <a:gd name="T22" fmla="*/ 29 w 36"/>
              <a:gd name="T23" fmla="*/ 3 h 23"/>
              <a:gd name="T24" fmla="*/ 26 w 36"/>
              <a:gd name="T25" fmla="*/ 3 h 23"/>
              <a:gd name="T26" fmla="*/ 24 w 36"/>
              <a:gd name="T27" fmla="*/ 1 h 23"/>
              <a:gd name="T28" fmla="*/ 21 w 36"/>
              <a:gd name="T2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6" h="23">
                <a:moveTo>
                  <a:pt x="21" y="0"/>
                </a:moveTo>
                <a:cubicBezTo>
                  <a:pt x="20" y="2"/>
                  <a:pt x="18" y="2"/>
                  <a:pt x="17" y="3"/>
                </a:cubicBezTo>
                <a:cubicBezTo>
                  <a:pt x="15" y="4"/>
                  <a:pt x="14" y="4"/>
                  <a:pt x="12" y="4"/>
                </a:cubicBezTo>
                <a:cubicBezTo>
                  <a:pt x="11" y="4"/>
                  <a:pt x="9" y="4"/>
                  <a:pt x="8" y="3"/>
                </a:cubicBezTo>
                <a:cubicBezTo>
                  <a:pt x="5" y="5"/>
                  <a:pt x="3" y="8"/>
                  <a:pt x="1" y="12"/>
                </a:cubicBezTo>
                <a:cubicBezTo>
                  <a:pt x="1" y="13"/>
                  <a:pt x="0" y="14"/>
                  <a:pt x="0" y="16"/>
                </a:cubicBezTo>
                <a:cubicBezTo>
                  <a:pt x="0" y="16"/>
                  <a:pt x="1" y="16"/>
                  <a:pt x="1" y="16"/>
                </a:cubicBezTo>
                <a:cubicBezTo>
                  <a:pt x="4" y="17"/>
                  <a:pt x="6" y="19"/>
                  <a:pt x="7" y="21"/>
                </a:cubicBezTo>
                <a:cubicBezTo>
                  <a:pt x="10" y="23"/>
                  <a:pt x="13" y="23"/>
                  <a:pt x="17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25" y="23"/>
                  <a:pt x="32" y="19"/>
                  <a:pt x="36" y="12"/>
                </a:cubicBezTo>
                <a:cubicBezTo>
                  <a:pt x="34" y="8"/>
                  <a:pt x="32" y="5"/>
                  <a:pt x="29" y="3"/>
                </a:cubicBezTo>
                <a:cubicBezTo>
                  <a:pt x="28" y="3"/>
                  <a:pt x="27" y="3"/>
                  <a:pt x="26" y="3"/>
                </a:cubicBezTo>
                <a:cubicBezTo>
                  <a:pt x="25" y="2"/>
                  <a:pt x="24" y="2"/>
                  <a:pt x="24" y="1"/>
                </a:cubicBezTo>
                <a:cubicBezTo>
                  <a:pt x="23" y="1"/>
                  <a:pt x="22" y="1"/>
                  <a:pt x="21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26" name="Freeform 251"/>
          <p:cNvSpPr>
            <a:spLocks/>
          </p:cNvSpPr>
          <p:nvPr/>
        </p:nvSpPr>
        <p:spPr bwMode="auto">
          <a:xfrm>
            <a:off x="10194548" y="5858802"/>
            <a:ext cx="259409" cy="219057"/>
          </a:xfrm>
          <a:custGeom>
            <a:avLst/>
            <a:gdLst>
              <a:gd name="T0" fmla="*/ 15 w 38"/>
              <a:gd name="T1" fmla="*/ 0 h 32"/>
              <a:gd name="T2" fmla="*/ 1 w 38"/>
              <a:gd name="T3" fmla="*/ 11 h 32"/>
              <a:gd name="T4" fmla="*/ 0 w 38"/>
              <a:gd name="T5" fmla="*/ 19 h 32"/>
              <a:gd name="T6" fmla="*/ 5 w 38"/>
              <a:gd name="T7" fmla="*/ 15 h 32"/>
              <a:gd name="T8" fmla="*/ 9 w 38"/>
              <a:gd name="T9" fmla="*/ 14 h 32"/>
              <a:gd name="T10" fmla="*/ 21 w 38"/>
              <a:gd name="T11" fmla="*/ 22 h 32"/>
              <a:gd name="T12" fmla="*/ 22 w 38"/>
              <a:gd name="T13" fmla="*/ 25 h 32"/>
              <a:gd name="T14" fmla="*/ 31 w 38"/>
              <a:gd name="T15" fmla="*/ 32 h 32"/>
              <a:gd name="T16" fmla="*/ 36 w 38"/>
              <a:gd name="T17" fmla="*/ 25 h 32"/>
              <a:gd name="T18" fmla="*/ 34 w 38"/>
              <a:gd name="T19" fmla="*/ 7 h 32"/>
              <a:gd name="T20" fmla="*/ 26 w 38"/>
              <a:gd name="T21" fmla="*/ 11 h 32"/>
              <a:gd name="T22" fmla="*/ 15 w 38"/>
              <a:gd name="T23" fmla="*/ 0 h 32"/>
              <a:gd name="T24" fmla="*/ 15 w 38"/>
              <a:gd name="T2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8" h="32">
                <a:moveTo>
                  <a:pt x="15" y="0"/>
                </a:moveTo>
                <a:cubicBezTo>
                  <a:pt x="9" y="1"/>
                  <a:pt x="3" y="6"/>
                  <a:pt x="1" y="11"/>
                </a:cubicBezTo>
                <a:cubicBezTo>
                  <a:pt x="0" y="14"/>
                  <a:pt x="0" y="16"/>
                  <a:pt x="0" y="19"/>
                </a:cubicBezTo>
                <a:cubicBezTo>
                  <a:pt x="1" y="17"/>
                  <a:pt x="3" y="16"/>
                  <a:pt x="5" y="15"/>
                </a:cubicBezTo>
                <a:cubicBezTo>
                  <a:pt x="6" y="15"/>
                  <a:pt x="8" y="14"/>
                  <a:pt x="9" y="14"/>
                </a:cubicBezTo>
                <a:cubicBezTo>
                  <a:pt x="14" y="14"/>
                  <a:pt x="19" y="17"/>
                  <a:pt x="21" y="22"/>
                </a:cubicBezTo>
                <a:cubicBezTo>
                  <a:pt x="21" y="23"/>
                  <a:pt x="22" y="24"/>
                  <a:pt x="22" y="25"/>
                </a:cubicBezTo>
                <a:cubicBezTo>
                  <a:pt x="26" y="26"/>
                  <a:pt x="29" y="29"/>
                  <a:pt x="31" y="32"/>
                </a:cubicBezTo>
                <a:cubicBezTo>
                  <a:pt x="33" y="30"/>
                  <a:pt x="35" y="28"/>
                  <a:pt x="36" y="25"/>
                </a:cubicBezTo>
                <a:cubicBezTo>
                  <a:pt x="38" y="19"/>
                  <a:pt x="37" y="13"/>
                  <a:pt x="34" y="7"/>
                </a:cubicBezTo>
                <a:cubicBezTo>
                  <a:pt x="32" y="10"/>
                  <a:pt x="29" y="11"/>
                  <a:pt x="26" y="11"/>
                </a:cubicBezTo>
                <a:cubicBezTo>
                  <a:pt x="20" y="11"/>
                  <a:pt x="15" y="6"/>
                  <a:pt x="15" y="0"/>
                </a:cubicBezTo>
                <a:cubicBezTo>
                  <a:pt x="15" y="0"/>
                  <a:pt x="15" y="0"/>
                  <a:pt x="15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27" name="Freeform 252"/>
          <p:cNvSpPr>
            <a:spLocks/>
          </p:cNvSpPr>
          <p:nvPr/>
        </p:nvSpPr>
        <p:spPr bwMode="auto">
          <a:xfrm>
            <a:off x="10309841" y="6028859"/>
            <a:ext cx="95117" cy="80705"/>
          </a:xfrm>
          <a:custGeom>
            <a:avLst/>
            <a:gdLst>
              <a:gd name="T0" fmla="*/ 5 w 14"/>
              <a:gd name="T1" fmla="*/ 0 h 12"/>
              <a:gd name="T2" fmla="*/ 0 w 14"/>
              <a:gd name="T3" fmla="*/ 12 h 12"/>
              <a:gd name="T4" fmla="*/ 2 w 14"/>
              <a:gd name="T5" fmla="*/ 12 h 12"/>
              <a:gd name="T6" fmla="*/ 14 w 14"/>
              <a:gd name="T7" fmla="*/ 7 h 12"/>
              <a:gd name="T8" fmla="*/ 5 w 14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12">
                <a:moveTo>
                  <a:pt x="5" y="0"/>
                </a:moveTo>
                <a:cubicBezTo>
                  <a:pt x="6" y="4"/>
                  <a:pt x="4" y="9"/>
                  <a:pt x="0" y="12"/>
                </a:cubicBezTo>
                <a:cubicBezTo>
                  <a:pt x="1" y="12"/>
                  <a:pt x="1" y="12"/>
                  <a:pt x="2" y="12"/>
                </a:cubicBezTo>
                <a:cubicBezTo>
                  <a:pt x="6" y="12"/>
                  <a:pt x="11" y="10"/>
                  <a:pt x="14" y="7"/>
                </a:cubicBezTo>
                <a:cubicBezTo>
                  <a:pt x="12" y="4"/>
                  <a:pt x="9" y="1"/>
                  <a:pt x="5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28" name="Freeform 253"/>
          <p:cNvSpPr>
            <a:spLocks/>
          </p:cNvSpPr>
          <p:nvPr/>
        </p:nvSpPr>
        <p:spPr bwMode="auto">
          <a:xfrm>
            <a:off x="10664367" y="6158564"/>
            <a:ext cx="34588" cy="60529"/>
          </a:xfrm>
          <a:custGeom>
            <a:avLst/>
            <a:gdLst>
              <a:gd name="T0" fmla="*/ 5 w 5"/>
              <a:gd name="T1" fmla="*/ 0 h 9"/>
              <a:gd name="T2" fmla="*/ 1 w 5"/>
              <a:gd name="T3" fmla="*/ 0 h 9"/>
              <a:gd name="T4" fmla="*/ 2 w 5"/>
              <a:gd name="T5" fmla="*/ 9 h 9"/>
              <a:gd name="T6" fmla="*/ 5 w 5"/>
              <a:gd name="T7" fmla="*/ 3 h 9"/>
              <a:gd name="T8" fmla="*/ 5 w 5"/>
              <a:gd name="T9" fmla="*/ 0 h 9"/>
              <a:gd name="T10" fmla="*/ 5 w 5"/>
              <a:gd name="T1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9">
                <a:moveTo>
                  <a:pt x="5" y="0"/>
                </a:moveTo>
                <a:cubicBezTo>
                  <a:pt x="4" y="0"/>
                  <a:pt x="2" y="0"/>
                  <a:pt x="1" y="0"/>
                </a:cubicBezTo>
                <a:cubicBezTo>
                  <a:pt x="0" y="3"/>
                  <a:pt x="1" y="7"/>
                  <a:pt x="2" y="9"/>
                </a:cubicBezTo>
                <a:cubicBezTo>
                  <a:pt x="2" y="7"/>
                  <a:pt x="3" y="5"/>
                  <a:pt x="5" y="3"/>
                </a:cubicBezTo>
                <a:cubicBezTo>
                  <a:pt x="5" y="2"/>
                  <a:pt x="5" y="1"/>
                  <a:pt x="5" y="0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29" name="Freeform 254"/>
          <p:cNvSpPr>
            <a:spLocks noEditPoints="1"/>
          </p:cNvSpPr>
          <p:nvPr/>
        </p:nvSpPr>
        <p:spPr bwMode="auto">
          <a:xfrm>
            <a:off x="10698955" y="6054800"/>
            <a:ext cx="239233" cy="219057"/>
          </a:xfrm>
          <a:custGeom>
            <a:avLst/>
            <a:gdLst>
              <a:gd name="T0" fmla="*/ 25 w 35"/>
              <a:gd name="T1" fmla="*/ 3 h 32"/>
              <a:gd name="T2" fmla="*/ 25 w 35"/>
              <a:gd name="T3" fmla="*/ 9 h 32"/>
              <a:gd name="T4" fmla="*/ 17 w 35"/>
              <a:gd name="T5" fmla="*/ 13 h 32"/>
              <a:gd name="T6" fmla="*/ 15 w 35"/>
              <a:gd name="T7" fmla="*/ 13 h 32"/>
              <a:gd name="T8" fmla="*/ 10 w 35"/>
              <a:gd name="T9" fmla="*/ 6 h 32"/>
              <a:gd name="T10" fmla="*/ 6 w 35"/>
              <a:gd name="T11" fmla="*/ 11 h 32"/>
              <a:gd name="T12" fmla="*/ 0 w 35"/>
              <a:gd name="T13" fmla="*/ 15 h 32"/>
              <a:gd name="T14" fmla="*/ 0 w 35"/>
              <a:gd name="T15" fmla="*/ 15 h 32"/>
              <a:gd name="T16" fmla="*/ 0 w 35"/>
              <a:gd name="T17" fmla="*/ 18 h 32"/>
              <a:gd name="T18" fmla="*/ 7 w 35"/>
              <a:gd name="T19" fmla="*/ 16 h 32"/>
              <a:gd name="T20" fmla="*/ 7 w 35"/>
              <a:gd name="T21" fmla="*/ 16 h 32"/>
              <a:gd name="T22" fmla="*/ 13 w 35"/>
              <a:gd name="T23" fmla="*/ 18 h 32"/>
              <a:gd name="T24" fmla="*/ 15 w 35"/>
              <a:gd name="T25" fmla="*/ 18 h 32"/>
              <a:gd name="T26" fmla="*/ 27 w 35"/>
              <a:gd name="T27" fmla="*/ 26 h 32"/>
              <a:gd name="T28" fmla="*/ 27 w 35"/>
              <a:gd name="T29" fmla="*/ 32 h 32"/>
              <a:gd name="T30" fmla="*/ 32 w 35"/>
              <a:gd name="T31" fmla="*/ 25 h 32"/>
              <a:gd name="T32" fmla="*/ 25 w 35"/>
              <a:gd name="T33" fmla="*/ 3 h 32"/>
              <a:gd name="T34" fmla="*/ 12 w 35"/>
              <a:gd name="T35" fmla="*/ 0 h 32"/>
              <a:gd name="T36" fmla="*/ 11 w 35"/>
              <a:gd name="T37" fmla="*/ 0 h 32"/>
              <a:gd name="T38" fmla="*/ 11 w 35"/>
              <a:gd name="T39" fmla="*/ 1 h 32"/>
              <a:gd name="T40" fmla="*/ 12 w 35"/>
              <a:gd name="T41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5" h="32">
                <a:moveTo>
                  <a:pt x="25" y="3"/>
                </a:moveTo>
                <a:cubicBezTo>
                  <a:pt x="26" y="5"/>
                  <a:pt x="26" y="7"/>
                  <a:pt x="25" y="9"/>
                </a:cubicBezTo>
                <a:cubicBezTo>
                  <a:pt x="23" y="12"/>
                  <a:pt x="21" y="13"/>
                  <a:pt x="17" y="13"/>
                </a:cubicBezTo>
                <a:cubicBezTo>
                  <a:pt x="17" y="13"/>
                  <a:pt x="15" y="13"/>
                  <a:pt x="15" y="13"/>
                </a:cubicBezTo>
                <a:cubicBezTo>
                  <a:pt x="12" y="12"/>
                  <a:pt x="10" y="9"/>
                  <a:pt x="10" y="6"/>
                </a:cubicBezTo>
                <a:cubicBezTo>
                  <a:pt x="9" y="8"/>
                  <a:pt x="8" y="9"/>
                  <a:pt x="6" y="11"/>
                </a:cubicBezTo>
                <a:cubicBezTo>
                  <a:pt x="5" y="12"/>
                  <a:pt x="2" y="14"/>
                  <a:pt x="0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6"/>
                  <a:pt x="0" y="17"/>
                  <a:pt x="0" y="18"/>
                </a:cubicBezTo>
                <a:cubicBezTo>
                  <a:pt x="2" y="17"/>
                  <a:pt x="4" y="16"/>
                  <a:pt x="7" y="16"/>
                </a:cubicBezTo>
                <a:cubicBezTo>
                  <a:pt x="7" y="16"/>
                  <a:pt x="7" y="16"/>
                  <a:pt x="7" y="16"/>
                </a:cubicBezTo>
                <a:cubicBezTo>
                  <a:pt x="9" y="16"/>
                  <a:pt x="11" y="17"/>
                  <a:pt x="13" y="18"/>
                </a:cubicBezTo>
                <a:cubicBezTo>
                  <a:pt x="14" y="18"/>
                  <a:pt x="14" y="18"/>
                  <a:pt x="15" y="18"/>
                </a:cubicBezTo>
                <a:cubicBezTo>
                  <a:pt x="20" y="18"/>
                  <a:pt x="25" y="21"/>
                  <a:pt x="27" y="26"/>
                </a:cubicBezTo>
                <a:cubicBezTo>
                  <a:pt x="27" y="28"/>
                  <a:pt x="28" y="30"/>
                  <a:pt x="27" y="32"/>
                </a:cubicBezTo>
                <a:cubicBezTo>
                  <a:pt x="29" y="30"/>
                  <a:pt x="31" y="28"/>
                  <a:pt x="32" y="25"/>
                </a:cubicBezTo>
                <a:cubicBezTo>
                  <a:pt x="35" y="17"/>
                  <a:pt x="32" y="8"/>
                  <a:pt x="25" y="3"/>
                </a:cubicBezTo>
                <a:moveTo>
                  <a:pt x="12" y="0"/>
                </a:moveTo>
                <a:cubicBezTo>
                  <a:pt x="12" y="0"/>
                  <a:pt x="11" y="0"/>
                  <a:pt x="11" y="0"/>
                </a:cubicBezTo>
                <a:cubicBezTo>
                  <a:pt x="11" y="0"/>
                  <a:pt x="11" y="1"/>
                  <a:pt x="11" y="1"/>
                </a:cubicBezTo>
                <a:cubicBezTo>
                  <a:pt x="11" y="1"/>
                  <a:pt x="12" y="0"/>
                  <a:pt x="12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30" name="Freeform 255"/>
          <p:cNvSpPr>
            <a:spLocks/>
          </p:cNvSpPr>
          <p:nvPr/>
        </p:nvSpPr>
        <p:spPr bwMode="auto">
          <a:xfrm>
            <a:off x="8808149" y="2515303"/>
            <a:ext cx="253645" cy="244998"/>
          </a:xfrm>
          <a:custGeom>
            <a:avLst/>
            <a:gdLst>
              <a:gd name="T0" fmla="*/ 19 w 37"/>
              <a:gd name="T1" fmla="*/ 0 h 36"/>
              <a:gd name="T2" fmla="*/ 14 w 37"/>
              <a:gd name="T3" fmla="*/ 6 h 36"/>
              <a:gd name="T4" fmla="*/ 14 w 37"/>
              <a:gd name="T5" fmla="*/ 6 h 36"/>
              <a:gd name="T6" fmla="*/ 7 w 37"/>
              <a:gd name="T7" fmla="*/ 22 h 36"/>
              <a:gd name="T8" fmla="*/ 3 w 37"/>
              <a:gd name="T9" fmla="*/ 23 h 36"/>
              <a:gd name="T10" fmla="*/ 0 w 37"/>
              <a:gd name="T11" fmla="*/ 23 h 36"/>
              <a:gd name="T12" fmla="*/ 9 w 37"/>
              <a:gd name="T13" fmla="*/ 34 h 36"/>
              <a:gd name="T14" fmla="*/ 10 w 37"/>
              <a:gd name="T15" fmla="*/ 33 h 36"/>
              <a:gd name="T16" fmla="*/ 17 w 37"/>
              <a:gd name="T17" fmla="*/ 28 h 36"/>
              <a:gd name="T18" fmla="*/ 19 w 37"/>
              <a:gd name="T19" fmla="*/ 29 h 36"/>
              <a:gd name="T20" fmla="*/ 24 w 37"/>
              <a:gd name="T21" fmla="*/ 36 h 36"/>
              <a:gd name="T22" fmla="*/ 26 w 37"/>
              <a:gd name="T23" fmla="*/ 35 h 36"/>
              <a:gd name="T24" fmla="*/ 26 w 37"/>
              <a:gd name="T25" fmla="*/ 33 h 36"/>
              <a:gd name="T26" fmla="*/ 37 w 37"/>
              <a:gd name="T27" fmla="*/ 14 h 36"/>
              <a:gd name="T28" fmla="*/ 34 w 37"/>
              <a:gd name="T29" fmla="*/ 8 h 36"/>
              <a:gd name="T30" fmla="*/ 33 w 37"/>
              <a:gd name="T31" fmla="*/ 8 h 36"/>
              <a:gd name="T32" fmla="*/ 22 w 37"/>
              <a:gd name="T33" fmla="*/ 4 h 36"/>
              <a:gd name="T34" fmla="*/ 19 w 37"/>
              <a:gd name="T35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7" h="36">
                <a:moveTo>
                  <a:pt x="19" y="0"/>
                </a:moveTo>
                <a:cubicBezTo>
                  <a:pt x="18" y="2"/>
                  <a:pt x="17" y="5"/>
                  <a:pt x="14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7" y="12"/>
                  <a:pt x="14" y="20"/>
                  <a:pt x="7" y="22"/>
                </a:cubicBezTo>
                <a:cubicBezTo>
                  <a:pt x="6" y="23"/>
                  <a:pt x="4" y="23"/>
                  <a:pt x="3" y="23"/>
                </a:cubicBezTo>
                <a:cubicBezTo>
                  <a:pt x="2" y="23"/>
                  <a:pt x="1" y="23"/>
                  <a:pt x="0" y="23"/>
                </a:cubicBezTo>
                <a:cubicBezTo>
                  <a:pt x="2" y="28"/>
                  <a:pt x="5" y="32"/>
                  <a:pt x="9" y="34"/>
                </a:cubicBezTo>
                <a:cubicBezTo>
                  <a:pt x="9" y="34"/>
                  <a:pt x="9" y="33"/>
                  <a:pt x="10" y="33"/>
                </a:cubicBezTo>
                <a:cubicBezTo>
                  <a:pt x="11" y="30"/>
                  <a:pt x="14" y="28"/>
                  <a:pt x="17" y="28"/>
                </a:cubicBezTo>
                <a:cubicBezTo>
                  <a:pt x="18" y="28"/>
                  <a:pt x="18" y="28"/>
                  <a:pt x="19" y="29"/>
                </a:cubicBezTo>
                <a:cubicBezTo>
                  <a:pt x="22" y="30"/>
                  <a:pt x="24" y="33"/>
                  <a:pt x="24" y="36"/>
                </a:cubicBezTo>
                <a:cubicBezTo>
                  <a:pt x="25" y="35"/>
                  <a:pt x="26" y="35"/>
                  <a:pt x="26" y="35"/>
                </a:cubicBezTo>
                <a:cubicBezTo>
                  <a:pt x="26" y="34"/>
                  <a:pt x="26" y="34"/>
                  <a:pt x="26" y="33"/>
                </a:cubicBezTo>
                <a:cubicBezTo>
                  <a:pt x="26" y="25"/>
                  <a:pt x="31" y="18"/>
                  <a:pt x="37" y="14"/>
                </a:cubicBezTo>
                <a:cubicBezTo>
                  <a:pt x="36" y="12"/>
                  <a:pt x="36" y="10"/>
                  <a:pt x="34" y="8"/>
                </a:cubicBezTo>
                <a:cubicBezTo>
                  <a:pt x="34" y="8"/>
                  <a:pt x="34" y="8"/>
                  <a:pt x="33" y="8"/>
                </a:cubicBezTo>
                <a:cubicBezTo>
                  <a:pt x="29" y="8"/>
                  <a:pt x="25" y="7"/>
                  <a:pt x="22" y="4"/>
                </a:cubicBezTo>
                <a:cubicBezTo>
                  <a:pt x="21" y="2"/>
                  <a:pt x="20" y="1"/>
                  <a:pt x="19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31" name="Freeform 256"/>
          <p:cNvSpPr>
            <a:spLocks/>
          </p:cNvSpPr>
          <p:nvPr/>
        </p:nvSpPr>
        <p:spPr bwMode="auto">
          <a:xfrm>
            <a:off x="8986853" y="2610420"/>
            <a:ext cx="74940" cy="144116"/>
          </a:xfrm>
          <a:custGeom>
            <a:avLst/>
            <a:gdLst>
              <a:gd name="T0" fmla="*/ 11 w 11"/>
              <a:gd name="T1" fmla="*/ 0 h 21"/>
              <a:gd name="T2" fmla="*/ 0 w 11"/>
              <a:gd name="T3" fmla="*/ 19 h 21"/>
              <a:gd name="T4" fmla="*/ 0 w 11"/>
              <a:gd name="T5" fmla="*/ 21 h 21"/>
              <a:gd name="T6" fmla="*/ 10 w 11"/>
              <a:gd name="T7" fmla="*/ 11 h 21"/>
              <a:gd name="T8" fmla="*/ 11 w 11"/>
              <a:gd name="T9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21">
                <a:moveTo>
                  <a:pt x="11" y="0"/>
                </a:moveTo>
                <a:cubicBezTo>
                  <a:pt x="5" y="4"/>
                  <a:pt x="0" y="11"/>
                  <a:pt x="0" y="19"/>
                </a:cubicBezTo>
                <a:cubicBezTo>
                  <a:pt x="0" y="20"/>
                  <a:pt x="0" y="20"/>
                  <a:pt x="0" y="21"/>
                </a:cubicBezTo>
                <a:cubicBezTo>
                  <a:pt x="4" y="19"/>
                  <a:pt x="8" y="15"/>
                  <a:pt x="10" y="11"/>
                </a:cubicBezTo>
                <a:cubicBezTo>
                  <a:pt x="11" y="7"/>
                  <a:pt x="11" y="4"/>
                  <a:pt x="11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32" name="Freeform 257"/>
          <p:cNvSpPr>
            <a:spLocks/>
          </p:cNvSpPr>
          <p:nvPr/>
        </p:nvSpPr>
        <p:spPr bwMode="auto">
          <a:xfrm>
            <a:off x="8986853" y="2031072"/>
            <a:ext cx="265174" cy="259409"/>
          </a:xfrm>
          <a:custGeom>
            <a:avLst/>
            <a:gdLst>
              <a:gd name="T0" fmla="*/ 22 w 39"/>
              <a:gd name="T1" fmla="*/ 0 h 38"/>
              <a:gd name="T2" fmla="*/ 15 w 39"/>
              <a:gd name="T3" fmla="*/ 14 h 38"/>
              <a:gd name="T4" fmla="*/ 9 w 39"/>
              <a:gd name="T5" fmla="*/ 15 h 38"/>
              <a:gd name="T6" fmla="*/ 3 w 39"/>
              <a:gd name="T7" fmla="*/ 13 h 38"/>
              <a:gd name="T8" fmla="*/ 14 w 39"/>
              <a:gd name="T9" fmla="*/ 36 h 38"/>
              <a:gd name="T10" fmla="*/ 21 w 39"/>
              <a:gd name="T11" fmla="*/ 38 h 38"/>
              <a:gd name="T12" fmla="*/ 38 w 39"/>
              <a:gd name="T13" fmla="*/ 26 h 38"/>
              <a:gd name="T14" fmla="*/ 39 w 39"/>
              <a:gd name="T15" fmla="*/ 24 h 38"/>
              <a:gd name="T16" fmla="*/ 39 w 39"/>
              <a:gd name="T17" fmla="*/ 24 h 38"/>
              <a:gd name="T18" fmla="*/ 39 w 39"/>
              <a:gd name="T19" fmla="*/ 24 h 38"/>
              <a:gd name="T20" fmla="*/ 32 w 39"/>
              <a:gd name="T21" fmla="*/ 22 h 38"/>
              <a:gd name="T22" fmla="*/ 28 w 39"/>
              <a:gd name="T23" fmla="*/ 23 h 38"/>
              <a:gd name="T24" fmla="*/ 25 w 39"/>
              <a:gd name="T25" fmla="*/ 22 h 38"/>
              <a:gd name="T26" fmla="*/ 21 w 39"/>
              <a:gd name="T27" fmla="*/ 12 h 38"/>
              <a:gd name="T28" fmla="*/ 28 w 39"/>
              <a:gd name="T29" fmla="*/ 8 h 38"/>
              <a:gd name="T30" fmla="*/ 29 w 39"/>
              <a:gd name="T31" fmla="*/ 8 h 38"/>
              <a:gd name="T32" fmla="*/ 33 w 39"/>
              <a:gd name="T33" fmla="*/ 4 h 38"/>
              <a:gd name="T34" fmla="*/ 29 w 39"/>
              <a:gd name="T35" fmla="*/ 2 h 38"/>
              <a:gd name="T36" fmla="*/ 22 w 39"/>
              <a:gd name="T3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9" h="38">
                <a:moveTo>
                  <a:pt x="22" y="0"/>
                </a:moveTo>
                <a:cubicBezTo>
                  <a:pt x="23" y="6"/>
                  <a:pt x="20" y="11"/>
                  <a:pt x="15" y="14"/>
                </a:cubicBezTo>
                <a:cubicBezTo>
                  <a:pt x="13" y="14"/>
                  <a:pt x="11" y="15"/>
                  <a:pt x="9" y="15"/>
                </a:cubicBezTo>
                <a:cubicBezTo>
                  <a:pt x="7" y="15"/>
                  <a:pt x="5" y="14"/>
                  <a:pt x="3" y="13"/>
                </a:cubicBezTo>
                <a:cubicBezTo>
                  <a:pt x="0" y="22"/>
                  <a:pt x="5" y="33"/>
                  <a:pt x="14" y="36"/>
                </a:cubicBezTo>
                <a:cubicBezTo>
                  <a:pt x="16" y="37"/>
                  <a:pt x="19" y="38"/>
                  <a:pt x="21" y="38"/>
                </a:cubicBezTo>
                <a:cubicBezTo>
                  <a:pt x="29" y="38"/>
                  <a:pt x="35" y="33"/>
                  <a:pt x="38" y="26"/>
                </a:cubicBezTo>
                <a:cubicBezTo>
                  <a:pt x="39" y="26"/>
                  <a:pt x="39" y="25"/>
                  <a:pt x="39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6" y="24"/>
                  <a:pt x="34" y="23"/>
                  <a:pt x="32" y="22"/>
                </a:cubicBezTo>
                <a:cubicBezTo>
                  <a:pt x="31" y="23"/>
                  <a:pt x="30" y="23"/>
                  <a:pt x="28" y="23"/>
                </a:cubicBezTo>
                <a:cubicBezTo>
                  <a:pt x="27" y="23"/>
                  <a:pt x="26" y="23"/>
                  <a:pt x="25" y="22"/>
                </a:cubicBezTo>
                <a:cubicBezTo>
                  <a:pt x="21" y="21"/>
                  <a:pt x="20" y="16"/>
                  <a:pt x="21" y="12"/>
                </a:cubicBezTo>
                <a:cubicBezTo>
                  <a:pt x="23" y="10"/>
                  <a:pt x="25" y="8"/>
                  <a:pt x="28" y="8"/>
                </a:cubicBezTo>
                <a:cubicBezTo>
                  <a:pt x="29" y="8"/>
                  <a:pt x="29" y="8"/>
                  <a:pt x="29" y="8"/>
                </a:cubicBezTo>
                <a:cubicBezTo>
                  <a:pt x="30" y="6"/>
                  <a:pt x="32" y="5"/>
                  <a:pt x="33" y="4"/>
                </a:cubicBezTo>
                <a:cubicBezTo>
                  <a:pt x="32" y="3"/>
                  <a:pt x="30" y="2"/>
                  <a:pt x="29" y="2"/>
                </a:cubicBezTo>
                <a:cubicBezTo>
                  <a:pt x="26" y="1"/>
                  <a:pt x="24" y="0"/>
                  <a:pt x="22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33" name="Freeform 258"/>
          <p:cNvSpPr>
            <a:spLocks/>
          </p:cNvSpPr>
          <p:nvPr/>
        </p:nvSpPr>
        <p:spPr bwMode="auto">
          <a:xfrm>
            <a:off x="10056196" y="808966"/>
            <a:ext cx="247880" cy="244998"/>
          </a:xfrm>
          <a:custGeom>
            <a:avLst/>
            <a:gdLst>
              <a:gd name="T0" fmla="*/ 20 w 36"/>
              <a:gd name="T1" fmla="*/ 0 h 36"/>
              <a:gd name="T2" fmla="*/ 8 w 36"/>
              <a:gd name="T3" fmla="*/ 4 h 36"/>
              <a:gd name="T4" fmla="*/ 4 w 36"/>
              <a:gd name="T5" fmla="*/ 14 h 36"/>
              <a:gd name="T6" fmla="*/ 1 w 36"/>
              <a:gd name="T7" fmla="*/ 16 h 36"/>
              <a:gd name="T8" fmla="*/ 12 w 36"/>
              <a:gd name="T9" fmla="*/ 36 h 36"/>
              <a:gd name="T10" fmla="*/ 12 w 36"/>
              <a:gd name="T11" fmla="*/ 33 h 36"/>
              <a:gd name="T12" fmla="*/ 33 w 36"/>
              <a:gd name="T13" fmla="*/ 11 h 36"/>
              <a:gd name="T14" fmla="*/ 33 w 36"/>
              <a:gd name="T15" fmla="*/ 11 h 36"/>
              <a:gd name="T16" fmla="*/ 36 w 36"/>
              <a:gd name="T17" fmla="*/ 11 h 36"/>
              <a:gd name="T18" fmla="*/ 27 w 36"/>
              <a:gd name="T19" fmla="*/ 2 h 36"/>
              <a:gd name="T20" fmla="*/ 20 w 36"/>
              <a:gd name="T2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6" h="36">
                <a:moveTo>
                  <a:pt x="20" y="0"/>
                </a:moveTo>
                <a:cubicBezTo>
                  <a:pt x="15" y="0"/>
                  <a:pt x="12" y="2"/>
                  <a:pt x="8" y="4"/>
                </a:cubicBezTo>
                <a:cubicBezTo>
                  <a:pt x="8" y="8"/>
                  <a:pt x="7" y="11"/>
                  <a:pt x="4" y="14"/>
                </a:cubicBezTo>
                <a:cubicBezTo>
                  <a:pt x="3" y="15"/>
                  <a:pt x="2" y="16"/>
                  <a:pt x="1" y="16"/>
                </a:cubicBezTo>
                <a:cubicBezTo>
                  <a:pt x="0" y="24"/>
                  <a:pt x="4" y="32"/>
                  <a:pt x="12" y="36"/>
                </a:cubicBezTo>
                <a:cubicBezTo>
                  <a:pt x="12" y="35"/>
                  <a:pt x="12" y="34"/>
                  <a:pt x="12" y="33"/>
                </a:cubicBezTo>
                <a:cubicBezTo>
                  <a:pt x="11" y="21"/>
                  <a:pt x="21" y="11"/>
                  <a:pt x="33" y="11"/>
                </a:cubicBezTo>
                <a:cubicBezTo>
                  <a:pt x="33" y="11"/>
                  <a:pt x="33" y="11"/>
                  <a:pt x="33" y="11"/>
                </a:cubicBezTo>
                <a:cubicBezTo>
                  <a:pt x="34" y="11"/>
                  <a:pt x="35" y="11"/>
                  <a:pt x="36" y="11"/>
                </a:cubicBezTo>
                <a:cubicBezTo>
                  <a:pt x="35" y="7"/>
                  <a:pt x="31" y="4"/>
                  <a:pt x="27" y="2"/>
                </a:cubicBezTo>
                <a:cubicBezTo>
                  <a:pt x="24" y="1"/>
                  <a:pt x="22" y="0"/>
                  <a:pt x="20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34" name="Freeform 259"/>
          <p:cNvSpPr>
            <a:spLocks/>
          </p:cNvSpPr>
          <p:nvPr/>
        </p:nvSpPr>
        <p:spPr bwMode="auto">
          <a:xfrm>
            <a:off x="10131137" y="883906"/>
            <a:ext cx="184469" cy="175822"/>
          </a:xfrm>
          <a:custGeom>
            <a:avLst/>
            <a:gdLst>
              <a:gd name="T0" fmla="*/ 22 w 27"/>
              <a:gd name="T1" fmla="*/ 0 h 26"/>
              <a:gd name="T2" fmla="*/ 1 w 27"/>
              <a:gd name="T3" fmla="*/ 22 h 26"/>
              <a:gd name="T4" fmla="*/ 1 w 27"/>
              <a:gd name="T5" fmla="*/ 25 h 26"/>
              <a:gd name="T6" fmla="*/ 1 w 27"/>
              <a:gd name="T7" fmla="*/ 25 h 26"/>
              <a:gd name="T8" fmla="*/ 9 w 27"/>
              <a:gd name="T9" fmla="*/ 26 h 26"/>
              <a:gd name="T10" fmla="*/ 24 w 27"/>
              <a:gd name="T11" fmla="*/ 18 h 26"/>
              <a:gd name="T12" fmla="*/ 24 w 27"/>
              <a:gd name="T13" fmla="*/ 18 h 26"/>
              <a:gd name="T14" fmla="*/ 27 w 27"/>
              <a:gd name="T15" fmla="*/ 10 h 26"/>
              <a:gd name="T16" fmla="*/ 25 w 27"/>
              <a:gd name="T17" fmla="*/ 0 h 26"/>
              <a:gd name="T18" fmla="*/ 22 w 27"/>
              <a:gd name="T19" fmla="*/ 0 h 26"/>
              <a:gd name="T20" fmla="*/ 22 w 27"/>
              <a:gd name="T21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7" h="26">
                <a:moveTo>
                  <a:pt x="22" y="0"/>
                </a:moveTo>
                <a:cubicBezTo>
                  <a:pt x="10" y="0"/>
                  <a:pt x="0" y="10"/>
                  <a:pt x="1" y="22"/>
                </a:cubicBezTo>
                <a:cubicBezTo>
                  <a:pt x="1" y="23"/>
                  <a:pt x="1" y="24"/>
                  <a:pt x="1" y="25"/>
                </a:cubicBezTo>
                <a:cubicBezTo>
                  <a:pt x="1" y="25"/>
                  <a:pt x="1" y="25"/>
                  <a:pt x="1" y="25"/>
                </a:cubicBezTo>
                <a:cubicBezTo>
                  <a:pt x="4" y="26"/>
                  <a:pt x="6" y="26"/>
                  <a:pt x="9" y="26"/>
                </a:cubicBezTo>
                <a:cubicBezTo>
                  <a:pt x="15" y="26"/>
                  <a:pt x="21" y="23"/>
                  <a:pt x="24" y="18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5"/>
                  <a:pt x="25" y="12"/>
                  <a:pt x="27" y="10"/>
                </a:cubicBezTo>
                <a:cubicBezTo>
                  <a:pt x="27" y="7"/>
                  <a:pt x="27" y="3"/>
                  <a:pt x="25" y="0"/>
                </a:cubicBezTo>
                <a:cubicBezTo>
                  <a:pt x="24" y="0"/>
                  <a:pt x="23" y="0"/>
                  <a:pt x="22" y="0"/>
                </a:cubicBezTo>
                <a:cubicBezTo>
                  <a:pt x="22" y="0"/>
                  <a:pt x="22" y="0"/>
                  <a:pt x="22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35" name="Freeform 260"/>
          <p:cNvSpPr>
            <a:spLocks noEditPoints="1"/>
          </p:cNvSpPr>
          <p:nvPr/>
        </p:nvSpPr>
        <p:spPr bwMode="auto">
          <a:xfrm>
            <a:off x="10739308" y="584144"/>
            <a:ext cx="253645" cy="195998"/>
          </a:xfrm>
          <a:custGeom>
            <a:avLst/>
            <a:gdLst>
              <a:gd name="T0" fmla="*/ 21 w 37"/>
              <a:gd name="T1" fmla="*/ 19 h 29"/>
              <a:gd name="T2" fmla="*/ 18 w 37"/>
              <a:gd name="T3" fmla="*/ 18 h 29"/>
              <a:gd name="T4" fmla="*/ 14 w 37"/>
              <a:gd name="T5" fmla="*/ 8 h 29"/>
              <a:gd name="T6" fmla="*/ 21 w 37"/>
              <a:gd name="T7" fmla="*/ 3 h 29"/>
              <a:gd name="T8" fmla="*/ 24 w 37"/>
              <a:gd name="T9" fmla="*/ 4 h 29"/>
              <a:gd name="T10" fmla="*/ 28 w 37"/>
              <a:gd name="T11" fmla="*/ 14 h 29"/>
              <a:gd name="T12" fmla="*/ 21 w 37"/>
              <a:gd name="T13" fmla="*/ 19 h 29"/>
              <a:gd name="T14" fmla="*/ 27 w 37"/>
              <a:gd name="T15" fmla="*/ 0 h 29"/>
              <a:gd name="T16" fmla="*/ 17 w 37"/>
              <a:gd name="T17" fmla="*/ 3 h 29"/>
              <a:gd name="T18" fmla="*/ 16 w 37"/>
              <a:gd name="T19" fmla="*/ 3 h 29"/>
              <a:gd name="T20" fmla="*/ 9 w 37"/>
              <a:gd name="T21" fmla="*/ 2 h 29"/>
              <a:gd name="T22" fmla="*/ 10 w 37"/>
              <a:gd name="T23" fmla="*/ 6 h 29"/>
              <a:gd name="T24" fmla="*/ 1 w 37"/>
              <a:gd name="T25" fmla="*/ 16 h 29"/>
              <a:gd name="T26" fmla="*/ 1 w 37"/>
              <a:gd name="T27" fmla="*/ 16 h 29"/>
              <a:gd name="T28" fmla="*/ 0 w 37"/>
              <a:gd name="T29" fmla="*/ 16 h 29"/>
              <a:gd name="T30" fmla="*/ 11 w 37"/>
              <a:gd name="T31" fmla="*/ 28 h 29"/>
              <a:gd name="T32" fmla="*/ 12 w 37"/>
              <a:gd name="T33" fmla="*/ 28 h 29"/>
              <a:gd name="T34" fmla="*/ 16 w 37"/>
              <a:gd name="T35" fmla="*/ 29 h 29"/>
              <a:gd name="T36" fmla="*/ 18 w 37"/>
              <a:gd name="T37" fmla="*/ 29 h 29"/>
              <a:gd name="T38" fmla="*/ 35 w 37"/>
              <a:gd name="T39" fmla="*/ 18 h 29"/>
              <a:gd name="T40" fmla="*/ 35 w 37"/>
              <a:gd name="T41" fmla="*/ 4 h 29"/>
              <a:gd name="T42" fmla="*/ 27 w 37"/>
              <a:gd name="T43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7" h="29">
                <a:moveTo>
                  <a:pt x="21" y="19"/>
                </a:moveTo>
                <a:cubicBezTo>
                  <a:pt x="20" y="19"/>
                  <a:pt x="19" y="18"/>
                  <a:pt x="18" y="18"/>
                </a:cubicBezTo>
                <a:cubicBezTo>
                  <a:pt x="14" y="16"/>
                  <a:pt x="13" y="12"/>
                  <a:pt x="14" y="8"/>
                </a:cubicBezTo>
                <a:cubicBezTo>
                  <a:pt x="15" y="5"/>
                  <a:pt x="18" y="3"/>
                  <a:pt x="21" y="3"/>
                </a:cubicBezTo>
                <a:cubicBezTo>
                  <a:pt x="22" y="3"/>
                  <a:pt x="23" y="4"/>
                  <a:pt x="24" y="4"/>
                </a:cubicBezTo>
                <a:cubicBezTo>
                  <a:pt x="28" y="6"/>
                  <a:pt x="30" y="10"/>
                  <a:pt x="28" y="14"/>
                </a:cubicBezTo>
                <a:cubicBezTo>
                  <a:pt x="27" y="17"/>
                  <a:pt x="24" y="19"/>
                  <a:pt x="21" y="19"/>
                </a:cubicBezTo>
                <a:moveTo>
                  <a:pt x="27" y="0"/>
                </a:moveTo>
                <a:cubicBezTo>
                  <a:pt x="24" y="2"/>
                  <a:pt x="20" y="3"/>
                  <a:pt x="17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4" y="3"/>
                  <a:pt x="11" y="3"/>
                  <a:pt x="9" y="2"/>
                </a:cubicBezTo>
                <a:cubicBezTo>
                  <a:pt x="10" y="3"/>
                  <a:pt x="10" y="5"/>
                  <a:pt x="10" y="6"/>
                </a:cubicBezTo>
                <a:cubicBezTo>
                  <a:pt x="10" y="12"/>
                  <a:pt x="6" y="16"/>
                  <a:pt x="1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21"/>
                  <a:pt x="5" y="26"/>
                  <a:pt x="11" y="28"/>
                </a:cubicBezTo>
                <a:cubicBezTo>
                  <a:pt x="11" y="28"/>
                  <a:pt x="11" y="28"/>
                  <a:pt x="12" y="28"/>
                </a:cubicBezTo>
                <a:cubicBezTo>
                  <a:pt x="13" y="28"/>
                  <a:pt x="15" y="29"/>
                  <a:pt x="16" y="29"/>
                </a:cubicBezTo>
                <a:cubicBezTo>
                  <a:pt x="16" y="29"/>
                  <a:pt x="17" y="29"/>
                  <a:pt x="18" y="29"/>
                </a:cubicBezTo>
                <a:cubicBezTo>
                  <a:pt x="25" y="29"/>
                  <a:pt x="32" y="25"/>
                  <a:pt x="35" y="18"/>
                </a:cubicBezTo>
                <a:cubicBezTo>
                  <a:pt x="37" y="13"/>
                  <a:pt x="37" y="8"/>
                  <a:pt x="35" y="4"/>
                </a:cubicBezTo>
                <a:cubicBezTo>
                  <a:pt x="32" y="3"/>
                  <a:pt x="29" y="2"/>
                  <a:pt x="27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36" name="Freeform 261"/>
          <p:cNvSpPr>
            <a:spLocks/>
          </p:cNvSpPr>
          <p:nvPr/>
        </p:nvSpPr>
        <p:spPr bwMode="auto">
          <a:xfrm>
            <a:off x="10773895" y="529380"/>
            <a:ext cx="149881" cy="74940"/>
          </a:xfrm>
          <a:custGeom>
            <a:avLst/>
            <a:gdLst>
              <a:gd name="T0" fmla="*/ 13 w 22"/>
              <a:gd name="T1" fmla="*/ 0 h 11"/>
              <a:gd name="T2" fmla="*/ 0 w 22"/>
              <a:gd name="T3" fmla="*/ 6 h 11"/>
              <a:gd name="T4" fmla="*/ 4 w 22"/>
              <a:gd name="T5" fmla="*/ 10 h 11"/>
              <a:gd name="T6" fmla="*/ 11 w 22"/>
              <a:gd name="T7" fmla="*/ 11 h 11"/>
              <a:gd name="T8" fmla="*/ 12 w 22"/>
              <a:gd name="T9" fmla="*/ 11 h 11"/>
              <a:gd name="T10" fmla="*/ 22 w 22"/>
              <a:gd name="T11" fmla="*/ 8 h 11"/>
              <a:gd name="T12" fmla="*/ 21 w 22"/>
              <a:gd name="T13" fmla="*/ 7 h 11"/>
              <a:gd name="T14" fmla="*/ 17 w 22"/>
              <a:gd name="T15" fmla="*/ 1 h 11"/>
              <a:gd name="T16" fmla="*/ 13 w 22"/>
              <a:gd name="T1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" h="11">
                <a:moveTo>
                  <a:pt x="13" y="0"/>
                </a:moveTo>
                <a:cubicBezTo>
                  <a:pt x="8" y="0"/>
                  <a:pt x="3" y="2"/>
                  <a:pt x="0" y="6"/>
                </a:cubicBezTo>
                <a:cubicBezTo>
                  <a:pt x="2" y="6"/>
                  <a:pt x="3" y="8"/>
                  <a:pt x="4" y="10"/>
                </a:cubicBezTo>
                <a:cubicBezTo>
                  <a:pt x="6" y="11"/>
                  <a:pt x="9" y="11"/>
                  <a:pt x="11" y="11"/>
                </a:cubicBezTo>
                <a:cubicBezTo>
                  <a:pt x="11" y="11"/>
                  <a:pt x="11" y="11"/>
                  <a:pt x="12" y="11"/>
                </a:cubicBezTo>
                <a:cubicBezTo>
                  <a:pt x="15" y="11"/>
                  <a:pt x="19" y="10"/>
                  <a:pt x="22" y="8"/>
                </a:cubicBezTo>
                <a:cubicBezTo>
                  <a:pt x="22" y="8"/>
                  <a:pt x="21" y="8"/>
                  <a:pt x="21" y="7"/>
                </a:cubicBezTo>
                <a:cubicBezTo>
                  <a:pt x="19" y="6"/>
                  <a:pt x="18" y="3"/>
                  <a:pt x="17" y="1"/>
                </a:cubicBezTo>
                <a:cubicBezTo>
                  <a:pt x="16" y="0"/>
                  <a:pt x="14" y="0"/>
                  <a:pt x="13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37" name="Freeform 262"/>
          <p:cNvSpPr>
            <a:spLocks/>
          </p:cNvSpPr>
          <p:nvPr/>
        </p:nvSpPr>
        <p:spPr bwMode="auto">
          <a:xfrm>
            <a:off x="11128422" y="6253681"/>
            <a:ext cx="265174" cy="244998"/>
          </a:xfrm>
          <a:custGeom>
            <a:avLst/>
            <a:gdLst>
              <a:gd name="T0" fmla="*/ 21 w 39"/>
              <a:gd name="T1" fmla="*/ 0 h 36"/>
              <a:gd name="T2" fmla="*/ 3 w 39"/>
              <a:gd name="T3" fmla="*/ 11 h 36"/>
              <a:gd name="T4" fmla="*/ 14 w 39"/>
              <a:gd name="T5" fmla="*/ 35 h 36"/>
              <a:gd name="T6" fmla="*/ 19 w 39"/>
              <a:gd name="T7" fmla="*/ 36 h 36"/>
              <a:gd name="T8" fmla="*/ 26 w 39"/>
              <a:gd name="T9" fmla="*/ 24 h 36"/>
              <a:gd name="T10" fmla="*/ 31 w 39"/>
              <a:gd name="T11" fmla="*/ 23 h 36"/>
              <a:gd name="T12" fmla="*/ 38 w 39"/>
              <a:gd name="T13" fmla="*/ 25 h 36"/>
              <a:gd name="T14" fmla="*/ 39 w 39"/>
              <a:gd name="T15" fmla="*/ 18 h 36"/>
              <a:gd name="T16" fmla="*/ 38 w 39"/>
              <a:gd name="T17" fmla="*/ 13 h 36"/>
              <a:gd name="T18" fmla="*/ 36 w 39"/>
              <a:gd name="T19" fmla="*/ 8 h 36"/>
              <a:gd name="T20" fmla="*/ 24 w 39"/>
              <a:gd name="T21" fmla="*/ 0 h 36"/>
              <a:gd name="T22" fmla="*/ 21 w 39"/>
              <a:gd name="T23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9" h="36">
                <a:moveTo>
                  <a:pt x="21" y="0"/>
                </a:moveTo>
                <a:cubicBezTo>
                  <a:pt x="13" y="0"/>
                  <a:pt x="6" y="4"/>
                  <a:pt x="3" y="11"/>
                </a:cubicBezTo>
                <a:cubicBezTo>
                  <a:pt x="0" y="21"/>
                  <a:pt x="4" y="31"/>
                  <a:pt x="14" y="35"/>
                </a:cubicBezTo>
                <a:cubicBezTo>
                  <a:pt x="15" y="36"/>
                  <a:pt x="17" y="36"/>
                  <a:pt x="19" y="36"/>
                </a:cubicBezTo>
                <a:cubicBezTo>
                  <a:pt x="18" y="31"/>
                  <a:pt x="21" y="26"/>
                  <a:pt x="26" y="24"/>
                </a:cubicBezTo>
                <a:cubicBezTo>
                  <a:pt x="28" y="23"/>
                  <a:pt x="30" y="23"/>
                  <a:pt x="31" y="23"/>
                </a:cubicBezTo>
                <a:cubicBezTo>
                  <a:pt x="33" y="23"/>
                  <a:pt x="36" y="23"/>
                  <a:pt x="38" y="25"/>
                </a:cubicBezTo>
                <a:cubicBezTo>
                  <a:pt x="39" y="22"/>
                  <a:pt x="39" y="20"/>
                  <a:pt x="39" y="18"/>
                </a:cubicBezTo>
                <a:cubicBezTo>
                  <a:pt x="38" y="16"/>
                  <a:pt x="38" y="14"/>
                  <a:pt x="38" y="13"/>
                </a:cubicBezTo>
                <a:cubicBezTo>
                  <a:pt x="38" y="11"/>
                  <a:pt x="37" y="10"/>
                  <a:pt x="36" y="8"/>
                </a:cubicBezTo>
                <a:cubicBezTo>
                  <a:pt x="31" y="7"/>
                  <a:pt x="27" y="4"/>
                  <a:pt x="24" y="0"/>
                </a:cubicBezTo>
                <a:cubicBezTo>
                  <a:pt x="23" y="0"/>
                  <a:pt x="22" y="0"/>
                  <a:pt x="21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38" name="Freeform 263"/>
          <p:cNvSpPr>
            <a:spLocks/>
          </p:cNvSpPr>
          <p:nvPr/>
        </p:nvSpPr>
        <p:spPr bwMode="auto">
          <a:xfrm>
            <a:off x="11292714" y="6253681"/>
            <a:ext cx="80705" cy="54764"/>
          </a:xfrm>
          <a:custGeom>
            <a:avLst/>
            <a:gdLst>
              <a:gd name="T0" fmla="*/ 0 w 12"/>
              <a:gd name="T1" fmla="*/ 0 h 8"/>
              <a:gd name="T2" fmla="*/ 12 w 12"/>
              <a:gd name="T3" fmla="*/ 8 h 8"/>
              <a:gd name="T4" fmla="*/ 4 w 12"/>
              <a:gd name="T5" fmla="*/ 1 h 8"/>
              <a:gd name="T6" fmla="*/ 0 w 12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" h="8">
                <a:moveTo>
                  <a:pt x="0" y="0"/>
                </a:moveTo>
                <a:cubicBezTo>
                  <a:pt x="3" y="4"/>
                  <a:pt x="7" y="7"/>
                  <a:pt x="12" y="8"/>
                </a:cubicBezTo>
                <a:cubicBezTo>
                  <a:pt x="10" y="5"/>
                  <a:pt x="8" y="2"/>
                  <a:pt x="4" y="1"/>
                </a:cubicBezTo>
                <a:cubicBezTo>
                  <a:pt x="3" y="0"/>
                  <a:pt x="2" y="0"/>
                  <a:pt x="0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39" name="Freeform 264"/>
          <p:cNvSpPr>
            <a:spLocks/>
          </p:cNvSpPr>
          <p:nvPr/>
        </p:nvSpPr>
        <p:spPr bwMode="auto">
          <a:xfrm>
            <a:off x="9260674" y="1578547"/>
            <a:ext cx="204645" cy="233468"/>
          </a:xfrm>
          <a:custGeom>
            <a:avLst/>
            <a:gdLst>
              <a:gd name="T0" fmla="*/ 8 w 30"/>
              <a:gd name="T1" fmla="*/ 0 h 34"/>
              <a:gd name="T2" fmla="*/ 7 w 30"/>
              <a:gd name="T3" fmla="*/ 0 h 34"/>
              <a:gd name="T4" fmla="*/ 3 w 30"/>
              <a:gd name="T5" fmla="*/ 1 h 34"/>
              <a:gd name="T6" fmla="*/ 3 w 30"/>
              <a:gd name="T7" fmla="*/ 3 h 34"/>
              <a:gd name="T8" fmla="*/ 0 w 30"/>
              <a:gd name="T9" fmla="*/ 15 h 34"/>
              <a:gd name="T10" fmla="*/ 8 w 30"/>
              <a:gd name="T11" fmla="*/ 25 h 34"/>
              <a:gd name="T12" fmla="*/ 8 w 30"/>
              <a:gd name="T13" fmla="*/ 29 h 34"/>
              <a:gd name="T14" fmla="*/ 10 w 30"/>
              <a:gd name="T15" fmla="*/ 29 h 34"/>
              <a:gd name="T16" fmla="*/ 14 w 30"/>
              <a:gd name="T17" fmla="*/ 34 h 34"/>
              <a:gd name="T18" fmla="*/ 27 w 30"/>
              <a:gd name="T19" fmla="*/ 23 h 34"/>
              <a:gd name="T20" fmla="*/ 20 w 30"/>
              <a:gd name="T21" fmla="*/ 0 h 34"/>
              <a:gd name="T22" fmla="*/ 15 w 30"/>
              <a:gd name="T23" fmla="*/ 1 h 34"/>
              <a:gd name="T24" fmla="*/ 8 w 30"/>
              <a:gd name="T25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" h="34">
                <a:moveTo>
                  <a:pt x="8" y="0"/>
                </a:moveTo>
                <a:cubicBezTo>
                  <a:pt x="8" y="0"/>
                  <a:pt x="7" y="0"/>
                  <a:pt x="7" y="0"/>
                </a:cubicBezTo>
                <a:cubicBezTo>
                  <a:pt x="6" y="1"/>
                  <a:pt x="5" y="1"/>
                  <a:pt x="3" y="1"/>
                </a:cubicBezTo>
                <a:cubicBezTo>
                  <a:pt x="3" y="2"/>
                  <a:pt x="3" y="3"/>
                  <a:pt x="3" y="3"/>
                </a:cubicBezTo>
                <a:cubicBezTo>
                  <a:pt x="3" y="8"/>
                  <a:pt x="2" y="12"/>
                  <a:pt x="0" y="15"/>
                </a:cubicBezTo>
                <a:cubicBezTo>
                  <a:pt x="5" y="16"/>
                  <a:pt x="8" y="20"/>
                  <a:pt x="8" y="25"/>
                </a:cubicBezTo>
                <a:cubicBezTo>
                  <a:pt x="8" y="26"/>
                  <a:pt x="8" y="27"/>
                  <a:pt x="8" y="29"/>
                </a:cubicBezTo>
                <a:cubicBezTo>
                  <a:pt x="8" y="29"/>
                  <a:pt x="9" y="29"/>
                  <a:pt x="10" y="29"/>
                </a:cubicBezTo>
                <a:cubicBezTo>
                  <a:pt x="12" y="30"/>
                  <a:pt x="13" y="32"/>
                  <a:pt x="14" y="34"/>
                </a:cubicBezTo>
                <a:cubicBezTo>
                  <a:pt x="20" y="32"/>
                  <a:pt x="25" y="29"/>
                  <a:pt x="27" y="23"/>
                </a:cubicBezTo>
                <a:cubicBezTo>
                  <a:pt x="30" y="14"/>
                  <a:pt x="27" y="5"/>
                  <a:pt x="20" y="0"/>
                </a:cubicBezTo>
                <a:cubicBezTo>
                  <a:pt x="18" y="1"/>
                  <a:pt x="17" y="1"/>
                  <a:pt x="15" y="1"/>
                </a:cubicBezTo>
                <a:cubicBezTo>
                  <a:pt x="12" y="1"/>
                  <a:pt x="10" y="1"/>
                  <a:pt x="8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40" name="Freeform 265"/>
          <p:cNvSpPr>
            <a:spLocks/>
          </p:cNvSpPr>
          <p:nvPr/>
        </p:nvSpPr>
        <p:spPr bwMode="auto">
          <a:xfrm>
            <a:off x="9197263" y="1587194"/>
            <a:ext cx="83587" cy="115293"/>
          </a:xfrm>
          <a:custGeom>
            <a:avLst/>
            <a:gdLst>
              <a:gd name="T0" fmla="*/ 8 w 12"/>
              <a:gd name="T1" fmla="*/ 0 h 17"/>
              <a:gd name="T2" fmla="*/ 2 w 12"/>
              <a:gd name="T3" fmla="*/ 8 h 17"/>
              <a:gd name="T4" fmla="*/ 1 w 12"/>
              <a:gd name="T5" fmla="*/ 17 h 17"/>
              <a:gd name="T6" fmla="*/ 8 w 12"/>
              <a:gd name="T7" fmla="*/ 14 h 17"/>
              <a:gd name="T8" fmla="*/ 8 w 12"/>
              <a:gd name="T9" fmla="*/ 14 h 17"/>
              <a:gd name="T10" fmla="*/ 9 w 12"/>
              <a:gd name="T11" fmla="*/ 14 h 17"/>
              <a:gd name="T12" fmla="*/ 12 w 12"/>
              <a:gd name="T13" fmla="*/ 2 h 17"/>
              <a:gd name="T14" fmla="*/ 12 w 12"/>
              <a:gd name="T15" fmla="*/ 0 h 17"/>
              <a:gd name="T16" fmla="*/ 11 w 12"/>
              <a:gd name="T17" fmla="*/ 0 h 17"/>
              <a:gd name="T18" fmla="*/ 8 w 12"/>
              <a:gd name="T19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" h="17">
                <a:moveTo>
                  <a:pt x="8" y="0"/>
                </a:moveTo>
                <a:cubicBezTo>
                  <a:pt x="6" y="1"/>
                  <a:pt x="3" y="4"/>
                  <a:pt x="2" y="8"/>
                </a:cubicBezTo>
                <a:cubicBezTo>
                  <a:pt x="1" y="11"/>
                  <a:pt x="0" y="14"/>
                  <a:pt x="1" y="17"/>
                </a:cubicBezTo>
                <a:cubicBezTo>
                  <a:pt x="2" y="15"/>
                  <a:pt x="5" y="14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4"/>
                  <a:pt x="9" y="14"/>
                  <a:pt x="9" y="14"/>
                </a:cubicBezTo>
                <a:cubicBezTo>
                  <a:pt x="11" y="11"/>
                  <a:pt x="12" y="7"/>
                  <a:pt x="12" y="2"/>
                </a:cubicBezTo>
                <a:cubicBezTo>
                  <a:pt x="12" y="2"/>
                  <a:pt x="12" y="1"/>
                  <a:pt x="12" y="0"/>
                </a:cubicBezTo>
                <a:cubicBezTo>
                  <a:pt x="12" y="0"/>
                  <a:pt x="12" y="0"/>
                  <a:pt x="11" y="0"/>
                </a:cubicBezTo>
                <a:cubicBezTo>
                  <a:pt x="10" y="0"/>
                  <a:pt x="9" y="0"/>
                  <a:pt x="8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41" name="Freeform 266"/>
          <p:cNvSpPr>
            <a:spLocks/>
          </p:cNvSpPr>
          <p:nvPr/>
        </p:nvSpPr>
        <p:spPr bwMode="auto">
          <a:xfrm>
            <a:off x="8966677" y="4792341"/>
            <a:ext cx="250762" cy="193116"/>
          </a:xfrm>
          <a:custGeom>
            <a:avLst/>
            <a:gdLst>
              <a:gd name="T0" fmla="*/ 19 w 37"/>
              <a:gd name="T1" fmla="*/ 0 h 28"/>
              <a:gd name="T2" fmla="*/ 2 w 37"/>
              <a:gd name="T3" fmla="*/ 12 h 28"/>
              <a:gd name="T4" fmla="*/ 3 w 37"/>
              <a:gd name="T5" fmla="*/ 28 h 28"/>
              <a:gd name="T6" fmla="*/ 5 w 37"/>
              <a:gd name="T7" fmla="*/ 27 h 28"/>
              <a:gd name="T8" fmla="*/ 26 w 37"/>
              <a:gd name="T9" fmla="*/ 12 h 28"/>
              <a:gd name="T10" fmla="*/ 26 w 37"/>
              <a:gd name="T11" fmla="*/ 12 h 28"/>
              <a:gd name="T12" fmla="*/ 37 w 37"/>
              <a:gd name="T13" fmla="*/ 14 h 28"/>
              <a:gd name="T14" fmla="*/ 26 w 37"/>
              <a:gd name="T15" fmla="*/ 2 h 28"/>
              <a:gd name="T16" fmla="*/ 19 w 37"/>
              <a:gd name="T17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7" h="28">
                <a:moveTo>
                  <a:pt x="19" y="0"/>
                </a:moveTo>
                <a:cubicBezTo>
                  <a:pt x="12" y="0"/>
                  <a:pt x="5" y="5"/>
                  <a:pt x="2" y="12"/>
                </a:cubicBezTo>
                <a:cubicBezTo>
                  <a:pt x="0" y="18"/>
                  <a:pt x="0" y="23"/>
                  <a:pt x="3" y="28"/>
                </a:cubicBezTo>
                <a:cubicBezTo>
                  <a:pt x="4" y="28"/>
                  <a:pt x="4" y="27"/>
                  <a:pt x="5" y="27"/>
                </a:cubicBezTo>
                <a:cubicBezTo>
                  <a:pt x="8" y="18"/>
                  <a:pt x="16" y="12"/>
                  <a:pt x="26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30" y="12"/>
                  <a:pt x="34" y="13"/>
                  <a:pt x="37" y="14"/>
                </a:cubicBezTo>
                <a:cubicBezTo>
                  <a:pt x="35" y="9"/>
                  <a:pt x="31" y="4"/>
                  <a:pt x="26" y="2"/>
                </a:cubicBezTo>
                <a:cubicBezTo>
                  <a:pt x="23" y="1"/>
                  <a:pt x="21" y="0"/>
                  <a:pt x="19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42" name="Freeform 267"/>
          <p:cNvSpPr>
            <a:spLocks/>
          </p:cNvSpPr>
          <p:nvPr/>
        </p:nvSpPr>
        <p:spPr bwMode="auto">
          <a:xfrm>
            <a:off x="9001265" y="4875929"/>
            <a:ext cx="224821" cy="164293"/>
          </a:xfrm>
          <a:custGeom>
            <a:avLst/>
            <a:gdLst>
              <a:gd name="T0" fmla="*/ 21 w 33"/>
              <a:gd name="T1" fmla="*/ 0 h 24"/>
              <a:gd name="T2" fmla="*/ 0 w 33"/>
              <a:gd name="T3" fmla="*/ 15 h 24"/>
              <a:gd name="T4" fmla="*/ 5 w 33"/>
              <a:gd name="T5" fmla="*/ 14 h 24"/>
              <a:gd name="T6" fmla="*/ 8 w 33"/>
              <a:gd name="T7" fmla="*/ 15 h 24"/>
              <a:gd name="T8" fmla="*/ 12 w 33"/>
              <a:gd name="T9" fmla="*/ 13 h 24"/>
              <a:gd name="T10" fmla="*/ 14 w 33"/>
              <a:gd name="T11" fmla="*/ 14 h 24"/>
              <a:gd name="T12" fmla="*/ 18 w 33"/>
              <a:gd name="T13" fmla="*/ 22 h 24"/>
              <a:gd name="T14" fmla="*/ 19 w 33"/>
              <a:gd name="T15" fmla="*/ 24 h 24"/>
              <a:gd name="T16" fmla="*/ 31 w 33"/>
              <a:gd name="T17" fmla="*/ 14 h 24"/>
              <a:gd name="T18" fmla="*/ 32 w 33"/>
              <a:gd name="T19" fmla="*/ 2 h 24"/>
              <a:gd name="T20" fmla="*/ 21 w 33"/>
              <a:gd name="T21" fmla="*/ 0 h 24"/>
              <a:gd name="T22" fmla="*/ 21 w 33"/>
              <a:gd name="T23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24">
                <a:moveTo>
                  <a:pt x="21" y="0"/>
                </a:moveTo>
                <a:cubicBezTo>
                  <a:pt x="11" y="0"/>
                  <a:pt x="3" y="6"/>
                  <a:pt x="0" y="15"/>
                </a:cubicBezTo>
                <a:cubicBezTo>
                  <a:pt x="2" y="14"/>
                  <a:pt x="3" y="14"/>
                  <a:pt x="5" y="14"/>
                </a:cubicBezTo>
                <a:cubicBezTo>
                  <a:pt x="6" y="14"/>
                  <a:pt x="7" y="14"/>
                  <a:pt x="8" y="15"/>
                </a:cubicBezTo>
                <a:cubicBezTo>
                  <a:pt x="9" y="14"/>
                  <a:pt x="11" y="13"/>
                  <a:pt x="12" y="13"/>
                </a:cubicBezTo>
                <a:cubicBezTo>
                  <a:pt x="13" y="13"/>
                  <a:pt x="14" y="14"/>
                  <a:pt x="14" y="14"/>
                </a:cubicBezTo>
                <a:cubicBezTo>
                  <a:pt x="17" y="15"/>
                  <a:pt x="19" y="19"/>
                  <a:pt x="18" y="22"/>
                </a:cubicBezTo>
                <a:cubicBezTo>
                  <a:pt x="18" y="22"/>
                  <a:pt x="19" y="23"/>
                  <a:pt x="19" y="24"/>
                </a:cubicBezTo>
                <a:cubicBezTo>
                  <a:pt x="24" y="23"/>
                  <a:pt x="29" y="19"/>
                  <a:pt x="31" y="14"/>
                </a:cubicBezTo>
                <a:cubicBezTo>
                  <a:pt x="32" y="10"/>
                  <a:pt x="33" y="6"/>
                  <a:pt x="32" y="2"/>
                </a:cubicBezTo>
                <a:cubicBezTo>
                  <a:pt x="29" y="1"/>
                  <a:pt x="25" y="0"/>
                  <a:pt x="21" y="0"/>
                </a:cubicBezTo>
                <a:cubicBezTo>
                  <a:pt x="21" y="0"/>
                  <a:pt x="21" y="0"/>
                  <a:pt x="21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43" name="Freeform 268"/>
          <p:cNvSpPr>
            <a:spLocks noEditPoints="1"/>
          </p:cNvSpPr>
          <p:nvPr/>
        </p:nvSpPr>
        <p:spPr bwMode="auto">
          <a:xfrm>
            <a:off x="8626562" y="2985122"/>
            <a:ext cx="256527" cy="244998"/>
          </a:xfrm>
          <a:custGeom>
            <a:avLst/>
            <a:gdLst>
              <a:gd name="T0" fmla="*/ 25 w 38"/>
              <a:gd name="T1" fmla="*/ 19 h 36"/>
              <a:gd name="T2" fmla="*/ 22 w 38"/>
              <a:gd name="T3" fmla="*/ 19 h 36"/>
              <a:gd name="T4" fmla="*/ 18 w 38"/>
              <a:gd name="T5" fmla="*/ 10 h 36"/>
              <a:gd name="T6" fmla="*/ 25 w 38"/>
              <a:gd name="T7" fmla="*/ 5 h 36"/>
              <a:gd name="T8" fmla="*/ 27 w 38"/>
              <a:gd name="T9" fmla="*/ 6 h 36"/>
              <a:gd name="T10" fmla="*/ 31 w 38"/>
              <a:gd name="T11" fmla="*/ 15 h 36"/>
              <a:gd name="T12" fmla="*/ 25 w 38"/>
              <a:gd name="T13" fmla="*/ 19 h 36"/>
              <a:gd name="T14" fmla="*/ 17 w 38"/>
              <a:gd name="T15" fmla="*/ 0 h 36"/>
              <a:gd name="T16" fmla="*/ 0 w 38"/>
              <a:gd name="T17" fmla="*/ 10 h 36"/>
              <a:gd name="T18" fmla="*/ 8 w 38"/>
              <a:gd name="T19" fmla="*/ 16 h 36"/>
              <a:gd name="T20" fmla="*/ 4 w 38"/>
              <a:gd name="T21" fmla="*/ 30 h 36"/>
              <a:gd name="T22" fmla="*/ 9 w 38"/>
              <a:gd name="T23" fmla="*/ 35 h 36"/>
              <a:gd name="T24" fmla="*/ 10 w 38"/>
              <a:gd name="T25" fmla="*/ 35 h 36"/>
              <a:gd name="T26" fmla="*/ 17 w 38"/>
              <a:gd name="T27" fmla="*/ 36 h 36"/>
              <a:gd name="T28" fmla="*/ 27 w 38"/>
              <a:gd name="T29" fmla="*/ 33 h 36"/>
              <a:gd name="T30" fmla="*/ 32 w 38"/>
              <a:gd name="T31" fmla="*/ 28 h 36"/>
              <a:gd name="T32" fmla="*/ 34 w 38"/>
              <a:gd name="T33" fmla="*/ 25 h 36"/>
              <a:gd name="T34" fmla="*/ 24 w 38"/>
              <a:gd name="T35" fmla="*/ 1 h 36"/>
              <a:gd name="T36" fmla="*/ 17 w 38"/>
              <a:gd name="T37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8" h="36">
                <a:moveTo>
                  <a:pt x="25" y="19"/>
                </a:moveTo>
                <a:cubicBezTo>
                  <a:pt x="24" y="19"/>
                  <a:pt x="23" y="19"/>
                  <a:pt x="22" y="19"/>
                </a:cubicBezTo>
                <a:cubicBezTo>
                  <a:pt x="19" y="17"/>
                  <a:pt x="17" y="13"/>
                  <a:pt x="18" y="10"/>
                </a:cubicBezTo>
                <a:cubicBezTo>
                  <a:pt x="19" y="7"/>
                  <a:pt x="22" y="5"/>
                  <a:pt x="25" y="5"/>
                </a:cubicBezTo>
                <a:cubicBezTo>
                  <a:pt x="26" y="5"/>
                  <a:pt x="26" y="5"/>
                  <a:pt x="27" y="6"/>
                </a:cubicBezTo>
                <a:cubicBezTo>
                  <a:pt x="31" y="7"/>
                  <a:pt x="32" y="11"/>
                  <a:pt x="31" y="15"/>
                </a:cubicBezTo>
                <a:cubicBezTo>
                  <a:pt x="30" y="17"/>
                  <a:pt x="27" y="19"/>
                  <a:pt x="25" y="19"/>
                </a:cubicBezTo>
                <a:moveTo>
                  <a:pt x="17" y="0"/>
                </a:moveTo>
                <a:cubicBezTo>
                  <a:pt x="10" y="0"/>
                  <a:pt x="4" y="3"/>
                  <a:pt x="0" y="10"/>
                </a:cubicBezTo>
                <a:cubicBezTo>
                  <a:pt x="4" y="11"/>
                  <a:pt x="6" y="13"/>
                  <a:pt x="8" y="16"/>
                </a:cubicBezTo>
                <a:cubicBezTo>
                  <a:pt x="10" y="21"/>
                  <a:pt x="8" y="27"/>
                  <a:pt x="4" y="30"/>
                </a:cubicBezTo>
                <a:cubicBezTo>
                  <a:pt x="6" y="32"/>
                  <a:pt x="8" y="33"/>
                  <a:pt x="9" y="35"/>
                </a:cubicBezTo>
                <a:cubicBezTo>
                  <a:pt x="9" y="35"/>
                  <a:pt x="9" y="35"/>
                  <a:pt x="10" y="35"/>
                </a:cubicBezTo>
                <a:cubicBezTo>
                  <a:pt x="12" y="36"/>
                  <a:pt x="14" y="36"/>
                  <a:pt x="17" y="36"/>
                </a:cubicBezTo>
                <a:cubicBezTo>
                  <a:pt x="20" y="36"/>
                  <a:pt x="24" y="35"/>
                  <a:pt x="27" y="33"/>
                </a:cubicBezTo>
                <a:cubicBezTo>
                  <a:pt x="28" y="31"/>
                  <a:pt x="30" y="29"/>
                  <a:pt x="32" y="28"/>
                </a:cubicBezTo>
                <a:cubicBezTo>
                  <a:pt x="33" y="27"/>
                  <a:pt x="33" y="26"/>
                  <a:pt x="34" y="25"/>
                </a:cubicBezTo>
                <a:cubicBezTo>
                  <a:pt x="38" y="16"/>
                  <a:pt x="33" y="5"/>
                  <a:pt x="24" y="1"/>
                </a:cubicBezTo>
                <a:cubicBezTo>
                  <a:pt x="21" y="0"/>
                  <a:pt x="19" y="0"/>
                  <a:pt x="17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44" name="Freeform 269"/>
          <p:cNvSpPr>
            <a:spLocks/>
          </p:cNvSpPr>
          <p:nvPr/>
        </p:nvSpPr>
        <p:spPr bwMode="auto">
          <a:xfrm>
            <a:off x="8652503" y="3189768"/>
            <a:ext cx="34588" cy="34588"/>
          </a:xfrm>
          <a:custGeom>
            <a:avLst/>
            <a:gdLst>
              <a:gd name="T0" fmla="*/ 0 w 5"/>
              <a:gd name="T1" fmla="*/ 0 h 5"/>
              <a:gd name="T2" fmla="*/ 0 w 5"/>
              <a:gd name="T3" fmla="*/ 1 h 5"/>
              <a:gd name="T4" fmla="*/ 5 w 5"/>
              <a:gd name="T5" fmla="*/ 5 h 5"/>
              <a:gd name="T6" fmla="*/ 0 w 5"/>
              <a:gd name="T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5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1" y="2"/>
                  <a:pt x="3" y="4"/>
                  <a:pt x="5" y="5"/>
                </a:cubicBezTo>
                <a:cubicBezTo>
                  <a:pt x="4" y="3"/>
                  <a:pt x="2" y="2"/>
                  <a:pt x="0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45" name="Freeform 270"/>
          <p:cNvSpPr>
            <a:spLocks/>
          </p:cNvSpPr>
          <p:nvPr/>
        </p:nvSpPr>
        <p:spPr bwMode="auto">
          <a:xfrm>
            <a:off x="9765081" y="5659921"/>
            <a:ext cx="210410" cy="253645"/>
          </a:xfrm>
          <a:custGeom>
            <a:avLst/>
            <a:gdLst>
              <a:gd name="T0" fmla="*/ 12 w 31"/>
              <a:gd name="T1" fmla="*/ 0 h 37"/>
              <a:gd name="T2" fmla="*/ 12 w 31"/>
              <a:gd name="T3" fmla="*/ 0 h 37"/>
              <a:gd name="T4" fmla="*/ 4 w 31"/>
              <a:gd name="T5" fmla="*/ 9 h 37"/>
              <a:gd name="T6" fmla="*/ 3 w 31"/>
              <a:gd name="T7" fmla="*/ 16 h 37"/>
              <a:gd name="T8" fmla="*/ 4 w 31"/>
              <a:gd name="T9" fmla="*/ 19 h 37"/>
              <a:gd name="T10" fmla="*/ 0 w 31"/>
              <a:gd name="T11" fmla="*/ 32 h 37"/>
              <a:gd name="T12" fmla="*/ 5 w 31"/>
              <a:gd name="T13" fmla="*/ 36 h 37"/>
              <a:gd name="T14" fmla="*/ 12 w 31"/>
              <a:gd name="T15" fmla="*/ 37 h 37"/>
              <a:gd name="T16" fmla="*/ 24 w 31"/>
              <a:gd name="T17" fmla="*/ 32 h 37"/>
              <a:gd name="T18" fmla="*/ 24 w 31"/>
              <a:gd name="T19" fmla="*/ 29 h 37"/>
              <a:gd name="T20" fmla="*/ 31 w 31"/>
              <a:gd name="T21" fmla="*/ 20 h 37"/>
              <a:gd name="T22" fmla="*/ 25 w 31"/>
              <a:gd name="T23" fmla="*/ 5 h 37"/>
              <a:gd name="T24" fmla="*/ 24 w 31"/>
              <a:gd name="T25" fmla="*/ 9 h 37"/>
              <a:gd name="T26" fmla="*/ 18 w 31"/>
              <a:gd name="T27" fmla="*/ 14 h 37"/>
              <a:gd name="T28" fmla="*/ 15 w 31"/>
              <a:gd name="T29" fmla="*/ 13 h 37"/>
              <a:gd name="T30" fmla="*/ 11 w 31"/>
              <a:gd name="T31" fmla="*/ 4 h 37"/>
              <a:gd name="T32" fmla="*/ 14 w 31"/>
              <a:gd name="T33" fmla="*/ 0 h 37"/>
              <a:gd name="T34" fmla="*/ 12 w 31"/>
              <a:gd name="T35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1" h="37">
                <a:moveTo>
                  <a:pt x="12" y="0"/>
                </a:moveTo>
                <a:cubicBezTo>
                  <a:pt x="12" y="0"/>
                  <a:pt x="12" y="0"/>
                  <a:pt x="12" y="0"/>
                </a:cubicBezTo>
                <a:cubicBezTo>
                  <a:pt x="10" y="4"/>
                  <a:pt x="7" y="7"/>
                  <a:pt x="4" y="9"/>
                </a:cubicBezTo>
                <a:cubicBezTo>
                  <a:pt x="4" y="11"/>
                  <a:pt x="4" y="14"/>
                  <a:pt x="3" y="16"/>
                </a:cubicBezTo>
                <a:cubicBezTo>
                  <a:pt x="3" y="17"/>
                  <a:pt x="4" y="18"/>
                  <a:pt x="4" y="19"/>
                </a:cubicBezTo>
                <a:cubicBezTo>
                  <a:pt x="6" y="24"/>
                  <a:pt x="4" y="29"/>
                  <a:pt x="0" y="32"/>
                </a:cubicBezTo>
                <a:cubicBezTo>
                  <a:pt x="2" y="34"/>
                  <a:pt x="3" y="35"/>
                  <a:pt x="5" y="36"/>
                </a:cubicBezTo>
                <a:cubicBezTo>
                  <a:pt x="7" y="37"/>
                  <a:pt x="10" y="37"/>
                  <a:pt x="12" y="37"/>
                </a:cubicBezTo>
                <a:cubicBezTo>
                  <a:pt x="17" y="37"/>
                  <a:pt x="21" y="35"/>
                  <a:pt x="24" y="32"/>
                </a:cubicBezTo>
                <a:cubicBezTo>
                  <a:pt x="24" y="31"/>
                  <a:pt x="24" y="30"/>
                  <a:pt x="24" y="29"/>
                </a:cubicBezTo>
                <a:cubicBezTo>
                  <a:pt x="24" y="25"/>
                  <a:pt x="27" y="21"/>
                  <a:pt x="31" y="20"/>
                </a:cubicBezTo>
                <a:cubicBezTo>
                  <a:pt x="31" y="14"/>
                  <a:pt x="29" y="9"/>
                  <a:pt x="25" y="5"/>
                </a:cubicBezTo>
                <a:cubicBezTo>
                  <a:pt x="25" y="7"/>
                  <a:pt x="25" y="8"/>
                  <a:pt x="24" y="9"/>
                </a:cubicBezTo>
                <a:cubicBezTo>
                  <a:pt x="23" y="12"/>
                  <a:pt x="21" y="14"/>
                  <a:pt x="18" y="14"/>
                </a:cubicBezTo>
                <a:cubicBezTo>
                  <a:pt x="17" y="14"/>
                  <a:pt x="16" y="14"/>
                  <a:pt x="15" y="13"/>
                </a:cubicBezTo>
                <a:cubicBezTo>
                  <a:pt x="11" y="12"/>
                  <a:pt x="10" y="8"/>
                  <a:pt x="11" y="4"/>
                </a:cubicBezTo>
                <a:cubicBezTo>
                  <a:pt x="12" y="2"/>
                  <a:pt x="13" y="1"/>
                  <a:pt x="14" y="0"/>
                </a:cubicBezTo>
                <a:cubicBezTo>
                  <a:pt x="14" y="0"/>
                  <a:pt x="13" y="0"/>
                  <a:pt x="12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46" name="Freeform 271"/>
          <p:cNvSpPr>
            <a:spLocks/>
          </p:cNvSpPr>
          <p:nvPr/>
        </p:nvSpPr>
        <p:spPr bwMode="auto">
          <a:xfrm>
            <a:off x="9785258" y="5659921"/>
            <a:ext cx="60529" cy="60529"/>
          </a:xfrm>
          <a:custGeom>
            <a:avLst/>
            <a:gdLst>
              <a:gd name="T0" fmla="*/ 9 w 9"/>
              <a:gd name="T1" fmla="*/ 0 h 9"/>
              <a:gd name="T2" fmla="*/ 0 w 9"/>
              <a:gd name="T3" fmla="*/ 3 h 9"/>
              <a:gd name="T4" fmla="*/ 1 w 9"/>
              <a:gd name="T5" fmla="*/ 9 h 9"/>
              <a:gd name="T6" fmla="*/ 9 w 9"/>
              <a:gd name="T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9">
                <a:moveTo>
                  <a:pt x="9" y="0"/>
                </a:moveTo>
                <a:cubicBezTo>
                  <a:pt x="5" y="0"/>
                  <a:pt x="2" y="1"/>
                  <a:pt x="0" y="3"/>
                </a:cubicBezTo>
                <a:cubicBezTo>
                  <a:pt x="0" y="5"/>
                  <a:pt x="1" y="7"/>
                  <a:pt x="1" y="9"/>
                </a:cubicBezTo>
                <a:cubicBezTo>
                  <a:pt x="4" y="7"/>
                  <a:pt x="7" y="4"/>
                  <a:pt x="9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47" name="Freeform 272"/>
          <p:cNvSpPr>
            <a:spLocks/>
          </p:cNvSpPr>
          <p:nvPr/>
        </p:nvSpPr>
        <p:spPr bwMode="auto">
          <a:xfrm>
            <a:off x="8672680" y="4132288"/>
            <a:ext cx="288233" cy="244998"/>
          </a:xfrm>
          <a:custGeom>
            <a:avLst/>
            <a:gdLst>
              <a:gd name="T0" fmla="*/ 21 w 42"/>
              <a:gd name="T1" fmla="*/ 0 h 36"/>
              <a:gd name="T2" fmla="*/ 19 w 42"/>
              <a:gd name="T3" fmla="*/ 0 h 36"/>
              <a:gd name="T4" fmla="*/ 16 w 42"/>
              <a:gd name="T5" fmla="*/ 5 h 36"/>
              <a:gd name="T6" fmla="*/ 5 w 42"/>
              <a:gd name="T7" fmla="*/ 9 h 36"/>
              <a:gd name="T8" fmla="*/ 5 w 42"/>
              <a:gd name="T9" fmla="*/ 9 h 36"/>
              <a:gd name="T10" fmla="*/ 4 w 42"/>
              <a:gd name="T11" fmla="*/ 11 h 36"/>
              <a:gd name="T12" fmla="*/ 14 w 42"/>
              <a:gd name="T13" fmla="*/ 35 h 36"/>
              <a:gd name="T14" fmla="*/ 20 w 42"/>
              <a:gd name="T15" fmla="*/ 36 h 36"/>
              <a:gd name="T16" fmla="*/ 20 w 42"/>
              <a:gd name="T17" fmla="*/ 34 h 36"/>
              <a:gd name="T18" fmla="*/ 30 w 42"/>
              <a:gd name="T19" fmla="*/ 25 h 36"/>
              <a:gd name="T20" fmla="*/ 30 w 42"/>
              <a:gd name="T21" fmla="*/ 25 h 36"/>
              <a:gd name="T22" fmla="*/ 37 w 42"/>
              <a:gd name="T23" fmla="*/ 28 h 36"/>
              <a:gd name="T24" fmla="*/ 38 w 42"/>
              <a:gd name="T25" fmla="*/ 25 h 36"/>
              <a:gd name="T26" fmla="*/ 29 w 42"/>
              <a:gd name="T27" fmla="*/ 1 h 36"/>
              <a:gd name="T28" fmla="*/ 21 w 42"/>
              <a:gd name="T2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2" h="36">
                <a:moveTo>
                  <a:pt x="21" y="0"/>
                </a:moveTo>
                <a:cubicBezTo>
                  <a:pt x="21" y="0"/>
                  <a:pt x="20" y="0"/>
                  <a:pt x="19" y="0"/>
                </a:cubicBezTo>
                <a:cubicBezTo>
                  <a:pt x="18" y="2"/>
                  <a:pt x="17" y="3"/>
                  <a:pt x="16" y="5"/>
                </a:cubicBezTo>
                <a:cubicBezTo>
                  <a:pt x="13" y="8"/>
                  <a:pt x="9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10"/>
                  <a:pt x="5" y="10"/>
                  <a:pt x="4" y="11"/>
                </a:cubicBezTo>
                <a:cubicBezTo>
                  <a:pt x="0" y="20"/>
                  <a:pt x="5" y="31"/>
                  <a:pt x="14" y="35"/>
                </a:cubicBezTo>
                <a:cubicBezTo>
                  <a:pt x="16" y="36"/>
                  <a:pt x="18" y="36"/>
                  <a:pt x="20" y="36"/>
                </a:cubicBezTo>
                <a:cubicBezTo>
                  <a:pt x="20" y="36"/>
                  <a:pt x="20" y="35"/>
                  <a:pt x="20" y="34"/>
                </a:cubicBezTo>
                <a:cubicBezTo>
                  <a:pt x="20" y="29"/>
                  <a:pt x="24" y="25"/>
                  <a:pt x="30" y="25"/>
                </a:cubicBezTo>
                <a:cubicBezTo>
                  <a:pt x="30" y="25"/>
                  <a:pt x="30" y="25"/>
                  <a:pt x="30" y="25"/>
                </a:cubicBezTo>
                <a:cubicBezTo>
                  <a:pt x="32" y="25"/>
                  <a:pt x="35" y="26"/>
                  <a:pt x="37" y="28"/>
                </a:cubicBezTo>
                <a:cubicBezTo>
                  <a:pt x="37" y="27"/>
                  <a:pt x="38" y="26"/>
                  <a:pt x="38" y="25"/>
                </a:cubicBezTo>
                <a:cubicBezTo>
                  <a:pt x="42" y="16"/>
                  <a:pt x="38" y="5"/>
                  <a:pt x="29" y="1"/>
                </a:cubicBezTo>
                <a:cubicBezTo>
                  <a:pt x="26" y="0"/>
                  <a:pt x="24" y="0"/>
                  <a:pt x="21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48" name="Freeform 273"/>
          <p:cNvSpPr>
            <a:spLocks/>
          </p:cNvSpPr>
          <p:nvPr/>
        </p:nvSpPr>
        <p:spPr bwMode="auto">
          <a:xfrm>
            <a:off x="11428184" y="261324"/>
            <a:ext cx="230586" cy="172940"/>
          </a:xfrm>
          <a:custGeom>
            <a:avLst/>
            <a:gdLst>
              <a:gd name="T0" fmla="*/ 17 w 34"/>
              <a:gd name="T1" fmla="*/ 0 h 25"/>
              <a:gd name="T2" fmla="*/ 9 w 34"/>
              <a:gd name="T3" fmla="*/ 7 h 25"/>
              <a:gd name="T4" fmla="*/ 9 w 34"/>
              <a:gd name="T5" fmla="*/ 7 h 25"/>
              <a:gd name="T6" fmla="*/ 3 w 34"/>
              <a:gd name="T7" fmla="*/ 4 h 25"/>
              <a:gd name="T8" fmla="*/ 0 w 34"/>
              <a:gd name="T9" fmla="*/ 8 h 25"/>
              <a:gd name="T10" fmla="*/ 20 w 34"/>
              <a:gd name="T11" fmla="*/ 25 h 25"/>
              <a:gd name="T12" fmla="*/ 21 w 34"/>
              <a:gd name="T13" fmla="*/ 24 h 25"/>
              <a:gd name="T14" fmla="*/ 31 w 34"/>
              <a:gd name="T15" fmla="*/ 20 h 25"/>
              <a:gd name="T16" fmla="*/ 33 w 34"/>
              <a:gd name="T17" fmla="*/ 20 h 25"/>
              <a:gd name="T18" fmla="*/ 22 w 34"/>
              <a:gd name="T19" fmla="*/ 1 h 25"/>
              <a:gd name="T20" fmla="*/ 17 w 34"/>
              <a:gd name="T2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25">
                <a:moveTo>
                  <a:pt x="17" y="0"/>
                </a:moveTo>
                <a:cubicBezTo>
                  <a:pt x="17" y="4"/>
                  <a:pt x="13" y="7"/>
                  <a:pt x="9" y="7"/>
                </a:cubicBezTo>
                <a:cubicBezTo>
                  <a:pt x="9" y="7"/>
                  <a:pt x="9" y="7"/>
                  <a:pt x="9" y="7"/>
                </a:cubicBezTo>
                <a:cubicBezTo>
                  <a:pt x="7" y="7"/>
                  <a:pt x="4" y="6"/>
                  <a:pt x="3" y="4"/>
                </a:cubicBezTo>
                <a:cubicBezTo>
                  <a:pt x="2" y="6"/>
                  <a:pt x="1" y="7"/>
                  <a:pt x="0" y="8"/>
                </a:cubicBezTo>
                <a:cubicBezTo>
                  <a:pt x="10" y="9"/>
                  <a:pt x="18" y="16"/>
                  <a:pt x="20" y="25"/>
                </a:cubicBezTo>
                <a:cubicBezTo>
                  <a:pt x="20" y="25"/>
                  <a:pt x="20" y="25"/>
                  <a:pt x="21" y="24"/>
                </a:cubicBezTo>
                <a:cubicBezTo>
                  <a:pt x="24" y="21"/>
                  <a:pt x="28" y="20"/>
                  <a:pt x="31" y="20"/>
                </a:cubicBezTo>
                <a:cubicBezTo>
                  <a:pt x="32" y="20"/>
                  <a:pt x="33" y="20"/>
                  <a:pt x="33" y="20"/>
                </a:cubicBezTo>
                <a:cubicBezTo>
                  <a:pt x="34" y="12"/>
                  <a:pt x="30" y="4"/>
                  <a:pt x="22" y="1"/>
                </a:cubicBezTo>
                <a:cubicBezTo>
                  <a:pt x="21" y="0"/>
                  <a:pt x="19" y="0"/>
                  <a:pt x="17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49" name="Freeform 274"/>
          <p:cNvSpPr>
            <a:spLocks/>
          </p:cNvSpPr>
          <p:nvPr/>
        </p:nvSpPr>
        <p:spPr bwMode="auto">
          <a:xfrm>
            <a:off x="11393596" y="316088"/>
            <a:ext cx="170057" cy="184469"/>
          </a:xfrm>
          <a:custGeom>
            <a:avLst/>
            <a:gdLst>
              <a:gd name="T0" fmla="*/ 5 w 25"/>
              <a:gd name="T1" fmla="*/ 0 h 27"/>
              <a:gd name="T2" fmla="*/ 4 w 25"/>
              <a:gd name="T3" fmla="*/ 2 h 27"/>
              <a:gd name="T4" fmla="*/ 13 w 25"/>
              <a:gd name="T5" fmla="*/ 26 h 27"/>
              <a:gd name="T6" fmla="*/ 16 w 25"/>
              <a:gd name="T7" fmla="*/ 27 h 27"/>
              <a:gd name="T8" fmla="*/ 22 w 25"/>
              <a:gd name="T9" fmla="*/ 23 h 27"/>
              <a:gd name="T10" fmla="*/ 22 w 25"/>
              <a:gd name="T11" fmla="*/ 22 h 27"/>
              <a:gd name="T12" fmla="*/ 25 w 25"/>
              <a:gd name="T13" fmla="*/ 17 h 27"/>
              <a:gd name="T14" fmla="*/ 5 w 25"/>
              <a:gd name="T15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5" h="27">
                <a:moveTo>
                  <a:pt x="5" y="0"/>
                </a:moveTo>
                <a:cubicBezTo>
                  <a:pt x="4" y="1"/>
                  <a:pt x="4" y="2"/>
                  <a:pt x="4" y="2"/>
                </a:cubicBezTo>
                <a:cubicBezTo>
                  <a:pt x="0" y="12"/>
                  <a:pt x="4" y="22"/>
                  <a:pt x="13" y="26"/>
                </a:cubicBezTo>
                <a:cubicBezTo>
                  <a:pt x="14" y="26"/>
                  <a:pt x="15" y="27"/>
                  <a:pt x="16" y="27"/>
                </a:cubicBezTo>
                <a:cubicBezTo>
                  <a:pt x="18" y="25"/>
                  <a:pt x="19" y="24"/>
                  <a:pt x="22" y="23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21"/>
                  <a:pt x="23" y="19"/>
                  <a:pt x="25" y="17"/>
                </a:cubicBezTo>
                <a:cubicBezTo>
                  <a:pt x="23" y="8"/>
                  <a:pt x="15" y="1"/>
                  <a:pt x="5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50" name="Freeform 275"/>
          <p:cNvSpPr>
            <a:spLocks/>
          </p:cNvSpPr>
          <p:nvPr/>
        </p:nvSpPr>
        <p:spPr bwMode="auto">
          <a:xfrm>
            <a:off x="11606888" y="6458326"/>
            <a:ext cx="250762" cy="233468"/>
          </a:xfrm>
          <a:custGeom>
            <a:avLst/>
            <a:gdLst>
              <a:gd name="T0" fmla="*/ 27 w 37"/>
              <a:gd name="T1" fmla="*/ 0 h 34"/>
              <a:gd name="T2" fmla="*/ 27 w 37"/>
              <a:gd name="T3" fmla="*/ 5 h 34"/>
              <a:gd name="T4" fmla="*/ 21 w 37"/>
              <a:gd name="T5" fmla="*/ 9 h 34"/>
              <a:gd name="T6" fmla="*/ 18 w 37"/>
              <a:gd name="T7" fmla="*/ 9 h 34"/>
              <a:gd name="T8" fmla="*/ 15 w 37"/>
              <a:gd name="T9" fmla="*/ 1 h 34"/>
              <a:gd name="T10" fmla="*/ 8 w 37"/>
              <a:gd name="T11" fmla="*/ 4 h 34"/>
              <a:gd name="T12" fmla="*/ 3 w 37"/>
              <a:gd name="T13" fmla="*/ 10 h 34"/>
              <a:gd name="T14" fmla="*/ 13 w 37"/>
              <a:gd name="T15" fmla="*/ 33 h 34"/>
              <a:gd name="T16" fmla="*/ 20 w 37"/>
              <a:gd name="T17" fmla="*/ 34 h 34"/>
              <a:gd name="T18" fmla="*/ 33 w 37"/>
              <a:gd name="T19" fmla="*/ 29 h 34"/>
              <a:gd name="T20" fmla="*/ 29 w 37"/>
              <a:gd name="T21" fmla="*/ 22 h 34"/>
              <a:gd name="T22" fmla="*/ 37 w 37"/>
              <a:gd name="T23" fmla="*/ 13 h 34"/>
              <a:gd name="T24" fmla="*/ 27 w 37"/>
              <a:gd name="T25" fmla="*/ 0 h 34"/>
              <a:gd name="T26" fmla="*/ 27 w 37"/>
              <a:gd name="T27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7" h="34">
                <a:moveTo>
                  <a:pt x="27" y="0"/>
                </a:moveTo>
                <a:cubicBezTo>
                  <a:pt x="27" y="2"/>
                  <a:pt x="28" y="4"/>
                  <a:pt x="27" y="5"/>
                </a:cubicBezTo>
                <a:cubicBezTo>
                  <a:pt x="26" y="8"/>
                  <a:pt x="23" y="9"/>
                  <a:pt x="21" y="9"/>
                </a:cubicBezTo>
                <a:cubicBezTo>
                  <a:pt x="20" y="9"/>
                  <a:pt x="19" y="9"/>
                  <a:pt x="18" y="9"/>
                </a:cubicBezTo>
                <a:cubicBezTo>
                  <a:pt x="15" y="8"/>
                  <a:pt x="14" y="4"/>
                  <a:pt x="15" y="1"/>
                </a:cubicBezTo>
                <a:cubicBezTo>
                  <a:pt x="12" y="3"/>
                  <a:pt x="10" y="3"/>
                  <a:pt x="8" y="4"/>
                </a:cubicBezTo>
                <a:cubicBezTo>
                  <a:pt x="6" y="5"/>
                  <a:pt x="4" y="8"/>
                  <a:pt x="3" y="10"/>
                </a:cubicBezTo>
                <a:cubicBezTo>
                  <a:pt x="0" y="19"/>
                  <a:pt x="4" y="30"/>
                  <a:pt x="13" y="33"/>
                </a:cubicBezTo>
                <a:cubicBezTo>
                  <a:pt x="16" y="34"/>
                  <a:pt x="18" y="34"/>
                  <a:pt x="20" y="34"/>
                </a:cubicBezTo>
                <a:cubicBezTo>
                  <a:pt x="25" y="34"/>
                  <a:pt x="29" y="33"/>
                  <a:pt x="33" y="29"/>
                </a:cubicBezTo>
                <a:cubicBezTo>
                  <a:pt x="31" y="27"/>
                  <a:pt x="29" y="25"/>
                  <a:pt x="29" y="22"/>
                </a:cubicBezTo>
                <a:cubicBezTo>
                  <a:pt x="29" y="18"/>
                  <a:pt x="33" y="14"/>
                  <a:pt x="37" y="13"/>
                </a:cubicBezTo>
                <a:cubicBezTo>
                  <a:pt x="36" y="8"/>
                  <a:pt x="33" y="3"/>
                  <a:pt x="27" y="0"/>
                </a:cubicBezTo>
                <a:cubicBezTo>
                  <a:pt x="27" y="0"/>
                  <a:pt x="27" y="0"/>
                  <a:pt x="27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51" name="Freeform 276"/>
          <p:cNvSpPr>
            <a:spLocks/>
          </p:cNvSpPr>
          <p:nvPr/>
        </p:nvSpPr>
        <p:spPr bwMode="auto">
          <a:xfrm>
            <a:off x="9381732" y="1094316"/>
            <a:ext cx="259409" cy="239233"/>
          </a:xfrm>
          <a:custGeom>
            <a:avLst/>
            <a:gdLst>
              <a:gd name="T0" fmla="*/ 21 w 38"/>
              <a:gd name="T1" fmla="*/ 0 h 35"/>
              <a:gd name="T2" fmla="*/ 4 w 38"/>
              <a:gd name="T3" fmla="*/ 11 h 35"/>
              <a:gd name="T4" fmla="*/ 14 w 38"/>
              <a:gd name="T5" fmla="*/ 34 h 35"/>
              <a:gd name="T6" fmla="*/ 21 w 38"/>
              <a:gd name="T7" fmla="*/ 35 h 35"/>
              <a:gd name="T8" fmla="*/ 29 w 38"/>
              <a:gd name="T9" fmla="*/ 33 h 35"/>
              <a:gd name="T10" fmla="*/ 36 w 38"/>
              <a:gd name="T11" fmla="*/ 25 h 35"/>
              <a:gd name="T12" fmla="*/ 37 w 38"/>
              <a:gd name="T13" fmla="*/ 25 h 35"/>
              <a:gd name="T14" fmla="*/ 37 w 38"/>
              <a:gd name="T15" fmla="*/ 24 h 35"/>
              <a:gd name="T16" fmla="*/ 38 w 38"/>
              <a:gd name="T17" fmla="*/ 22 h 35"/>
              <a:gd name="T18" fmla="*/ 34 w 38"/>
              <a:gd name="T19" fmla="*/ 20 h 35"/>
              <a:gd name="T20" fmla="*/ 33 w 38"/>
              <a:gd name="T21" fmla="*/ 18 h 35"/>
              <a:gd name="T22" fmla="*/ 32 w 38"/>
              <a:gd name="T23" fmla="*/ 18 h 35"/>
              <a:gd name="T24" fmla="*/ 27 w 38"/>
              <a:gd name="T25" fmla="*/ 22 h 35"/>
              <a:gd name="T26" fmla="*/ 24 w 38"/>
              <a:gd name="T27" fmla="*/ 21 h 35"/>
              <a:gd name="T28" fmla="*/ 21 w 38"/>
              <a:gd name="T29" fmla="*/ 13 h 35"/>
              <a:gd name="T30" fmla="*/ 27 w 38"/>
              <a:gd name="T31" fmla="*/ 10 h 35"/>
              <a:gd name="T32" fmla="*/ 30 w 38"/>
              <a:gd name="T33" fmla="*/ 10 h 35"/>
              <a:gd name="T34" fmla="*/ 30 w 38"/>
              <a:gd name="T35" fmla="*/ 11 h 35"/>
              <a:gd name="T36" fmla="*/ 31 w 38"/>
              <a:gd name="T37" fmla="*/ 3 h 35"/>
              <a:gd name="T38" fmla="*/ 28 w 38"/>
              <a:gd name="T39" fmla="*/ 1 h 35"/>
              <a:gd name="T40" fmla="*/ 21 w 38"/>
              <a:gd name="T41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8" h="35">
                <a:moveTo>
                  <a:pt x="21" y="0"/>
                </a:moveTo>
                <a:cubicBezTo>
                  <a:pt x="14" y="0"/>
                  <a:pt x="7" y="4"/>
                  <a:pt x="4" y="11"/>
                </a:cubicBezTo>
                <a:cubicBezTo>
                  <a:pt x="0" y="20"/>
                  <a:pt x="5" y="30"/>
                  <a:pt x="14" y="34"/>
                </a:cubicBezTo>
                <a:cubicBezTo>
                  <a:pt x="16" y="35"/>
                  <a:pt x="19" y="35"/>
                  <a:pt x="21" y="35"/>
                </a:cubicBezTo>
                <a:cubicBezTo>
                  <a:pt x="24" y="35"/>
                  <a:pt x="26" y="35"/>
                  <a:pt x="29" y="33"/>
                </a:cubicBezTo>
                <a:cubicBezTo>
                  <a:pt x="30" y="30"/>
                  <a:pt x="32" y="26"/>
                  <a:pt x="36" y="25"/>
                </a:cubicBezTo>
                <a:cubicBezTo>
                  <a:pt x="36" y="25"/>
                  <a:pt x="37" y="25"/>
                  <a:pt x="37" y="25"/>
                </a:cubicBezTo>
                <a:cubicBezTo>
                  <a:pt x="37" y="25"/>
                  <a:pt x="37" y="24"/>
                  <a:pt x="37" y="24"/>
                </a:cubicBezTo>
                <a:cubicBezTo>
                  <a:pt x="37" y="24"/>
                  <a:pt x="37" y="23"/>
                  <a:pt x="38" y="22"/>
                </a:cubicBezTo>
                <a:cubicBezTo>
                  <a:pt x="37" y="22"/>
                  <a:pt x="35" y="21"/>
                  <a:pt x="34" y="20"/>
                </a:cubicBezTo>
                <a:cubicBezTo>
                  <a:pt x="34" y="19"/>
                  <a:pt x="33" y="19"/>
                  <a:pt x="33" y="18"/>
                </a:cubicBezTo>
                <a:cubicBezTo>
                  <a:pt x="33" y="18"/>
                  <a:pt x="33" y="18"/>
                  <a:pt x="32" y="18"/>
                </a:cubicBezTo>
                <a:cubicBezTo>
                  <a:pt x="31" y="20"/>
                  <a:pt x="29" y="22"/>
                  <a:pt x="27" y="22"/>
                </a:cubicBezTo>
                <a:cubicBezTo>
                  <a:pt x="26" y="22"/>
                  <a:pt x="25" y="22"/>
                  <a:pt x="24" y="21"/>
                </a:cubicBezTo>
                <a:cubicBezTo>
                  <a:pt x="21" y="20"/>
                  <a:pt x="20" y="16"/>
                  <a:pt x="21" y="13"/>
                </a:cubicBezTo>
                <a:cubicBezTo>
                  <a:pt x="22" y="11"/>
                  <a:pt x="25" y="10"/>
                  <a:pt x="27" y="10"/>
                </a:cubicBezTo>
                <a:cubicBezTo>
                  <a:pt x="28" y="10"/>
                  <a:pt x="29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8"/>
                  <a:pt x="30" y="5"/>
                  <a:pt x="31" y="3"/>
                </a:cubicBezTo>
                <a:cubicBezTo>
                  <a:pt x="30" y="2"/>
                  <a:pt x="29" y="2"/>
                  <a:pt x="28" y="1"/>
                </a:cubicBezTo>
                <a:cubicBezTo>
                  <a:pt x="25" y="0"/>
                  <a:pt x="23" y="0"/>
                  <a:pt x="21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52" name="Freeform 277"/>
          <p:cNvSpPr>
            <a:spLocks/>
          </p:cNvSpPr>
          <p:nvPr/>
        </p:nvSpPr>
        <p:spPr bwMode="auto">
          <a:xfrm>
            <a:off x="9266439" y="5484099"/>
            <a:ext cx="244998" cy="230586"/>
          </a:xfrm>
          <a:custGeom>
            <a:avLst/>
            <a:gdLst>
              <a:gd name="T0" fmla="*/ 23 w 36"/>
              <a:gd name="T1" fmla="*/ 0 h 34"/>
              <a:gd name="T2" fmla="*/ 14 w 36"/>
              <a:gd name="T3" fmla="*/ 3 h 34"/>
              <a:gd name="T4" fmla="*/ 7 w 36"/>
              <a:gd name="T5" fmla="*/ 1 h 34"/>
              <a:gd name="T6" fmla="*/ 6 w 36"/>
              <a:gd name="T7" fmla="*/ 1 h 34"/>
              <a:gd name="T8" fmla="*/ 1 w 36"/>
              <a:gd name="T9" fmla="*/ 9 h 34"/>
              <a:gd name="T10" fmla="*/ 2 w 36"/>
              <a:gd name="T11" fmla="*/ 16 h 34"/>
              <a:gd name="T12" fmla="*/ 0 w 36"/>
              <a:gd name="T13" fmla="*/ 24 h 34"/>
              <a:gd name="T14" fmla="*/ 10 w 36"/>
              <a:gd name="T15" fmla="*/ 32 h 34"/>
              <a:gd name="T16" fmla="*/ 16 w 36"/>
              <a:gd name="T17" fmla="*/ 34 h 34"/>
              <a:gd name="T18" fmla="*/ 32 w 36"/>
              <a:gd name="T19" fmla="*/ 22 h 34"/>
              <a:gd name="T20" fmla="*/ 23 w 36"/>
              <a:gd name="T21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6" h="34">
                <a:moveTo>
                  <a:pt x="23" y="0"/>
                </a:moveTo>
                <a:cubicBezTo>
                  <a:pt x="20" y="2"/>
                  <a:pt x="17" y="3"/>
                  <a:pt x="14" y="3"/>
                </a:cubicBezTo>
                <a:cubicBezTo>
                  <a:pt x="11" y="3"/>
                  <a:pt x="9" y="2"/>
                  <a:pt x="7" y="1"/>
                </a:cubicBezTo>
                <a:cubicBezTo>
                  <a:pt x="7" y="1"/>
                  <a:pt x="6" y="1"/>
                  <a:pt x="6" y="1"/>
                </a:cubicBezTo>
                <a:cubicBezTo>
                  <a:pt x="6" y="5"/>
                  <a:pt x="4" y="7"/>
                  <a:pt x="1" y="9"/>
                </a:cubicBezTo>
                <a:cubicBezTo>
                  <a:pt x="2" y="11"/>
                  <a:pt x="2" y="14"/>
                  <a:pt x="2" y="16"/>
                </a:cubicBezTo>
                <a:cubicBezTo>
                  <a:pt x="2" y="19"/>
                  <a:pt x="2" y="22"/>
                  <a:pt x="0" y="24"/>
                </a:cubicBezTo>
                <a:cubicBezTo>
                  <a:pt x="2" y="28"/>
                  <a:pt x="6" y="31"/>
                  <a:pt x="10" y="32"/>
                </a:cubicBezTo>
                <a:cubicBezTo>
                  <a:pt x="12" y="33"/>
                  <a:pt x="14" y="34"/>
                  <a:pt x="16" y="34"/>
                </a:cubicBezTo>
                <a:cubicBezTo>
                  <a:pt x="23" y="34"/>
                  <a:pt x="30" y="29"/>
                  <a:pt x="32" y="22"/>
                </a:cubicBezTo>
                <a:cubicBezTo>
                  <a:pt x="36" y="13"/>
                  <a:pt x="32" y="3"/>
                  <a:pt x="23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53" name="Freeform 278"/>
          <p:cNvSpPr>
            <a:spLocks/>
          </p:cNvSpPr>
          <p:nvPr/>
        </p:nvSpPr>
        <p:spPr bwMode="auto">
          <a:xfrm>
            <a:off x="9252027" y="5544628"/>
            <a:ext cx="28823" cy="100881"/>
          </a:xfrm>
          <a:custGeom>
            <a:avLst/>
            <a:gdLst>
              <a:gd name="T0" fmla="*/ 3 w 4"/>
              <a:gd name="T1" fmla="*/ 0 h 15"/>
              <a:gd name="T2" fmla="*/ 2 w 4"/>
              <a:gd name="T3" fmla="*/ 0 h 15"/>
              <a:gd name="T4" fmla="*/ 2 w 4"/>
              <a:gd name="T5" fmla="*/ 0 h 15"/>
              <a:gd name="T6" fmla="*/ 2 w 4"/>
              <a:gd name="T7" fmla="*/ 15 h 15"/>
              <a:gd name="T8" fmla="*/ 4 w 4"/>
              <a:gd name="T9" fmla="*/ 7 h 15"/>
              <a:gd name="T10" fmla="*/ 3 w 4"/>
              <a:gd name="T11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15">
                <a:moveTo>
                  <a:pt x="3" y="0"/>
                </a:moveTo>
                <a:cubicBezTo>
                  <a:pt x="3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5"/>
                  <a:pt x="0" y="11"/>
                  <a:pt x="2" y="15"/>
                </a:cubicBezTo>
                <a:cubicBezTo>
                  <a:pt x="4" y="13"/>
                  <a:pt x="4" y="10"/>
                  <a:pt x="4" y="7"/>
                </a:cubicBezTo>
                <a:cubicBezTo>
                  <a:pt x="4" y="5"/>
                  <a:pt x="4" y="2"/>
                  <a:pt x="3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54" name="Freeform 279"/>
          <p:cNvSpPr>
            <a:spLocks/>
          </p:cNvSpPr>
          <p:nvPr/>
        </p:nvSpPr>
        <p:spPr bwMode="auto">
          <a:xfrm>
            <a:off x="8421917" y="3463589"/>
            <a:ext cx="244998" cy="239233"/>
          </a:xfrm>
          <a:custGeom>
            <a:avLst/>
            <a:gdLst>
              <a:gd name="T0" fmla="*/ 18 w 36"/>
              <a:gd name="T1" fmla="*/ 0 h 35"/>
              <a:gd name="T2" fmla="*/ 2 w 36"/>
              <a:gd name="T3" fmla="*/ 11 h 35"/>
              <a:gd name="T4" fmla="*/ 1 w 36"/>
              <a:gd name="T5" fmla="*/ 24 h 35"/>
              <a:gd name="T6" fmla="*/ 4 w 36"/>
              <a:gd name="T7" fmla="*/ 27 h 35"/>
              <a:gd name="T8" fmla="*/ 4 w 36"/>
              <a:gd name="T9" fmla="*/ 28 h 35"/>
              <a:gd name="T10" fmla="*/ 11 w 36"/>
              <a:gd name="T11" fmla="*/ 34 h 35"/>
              <a:gd name="T12" fmla="*/ 12 w 36"/>
              <a:gd name="T13" fmla="*/ 34 h 35"/>
              <a:gd name="T14" fmla="*/ 12 w 36"/>
              <a:gd name="T15" fmla="*/ 32 h 35"/>
              <a:gd name="T16" fmla="*/ 12 w 36"/>
              <a:gd name="T17" fmla="*/ 31 h 35"/>
              <a:gd name="T18" fmla="*/ 12 w 36"/>
              <a:gd name="T19" fmla="*/ 31 h 35"/>
              <a:gd name="T20" fmla="*/ 3 w 36"/>
              <a:gd name="T21" fmla="*/ 23 h 35"/>
              <a:gd name="T22" fmla="*/ 12 w 36"/>
              <a:gd name="T23" fmla="*/ 15 h 35"/>
              <a:gd name="T24" fmla="*/ 20 w 36"/>
              <a:gd name="T25" fmla="*/ 23 h 35"/>
              <a:gd name="T26" fmla="*/ 18 w 36"/>
              <a:gd name="T27" fmla="*/ 29 h 35"/>
              <a:gd name="T28" fmla="*/ 19 w 36"/>
              <a:gd name="T29" fmla="*/ 29 h 35"/>
              <a:gd name="T30" fmla="*/ 22 w 36"/>
              <a:gd name="T31" fmla="*/ 35 h 35"/>
              <a:gd name="T32" fmla="*/ 34 w 36"/>
              <a:gd name="T33" fmla="*/ 24 h 35"/>
              <a:gd name="T34" fmla="*/ 34 w 36"/>
              <a:gd name="T35" fmla="*/ 10 h 35"/>
              <a:gd name="T36" fmla="*/ 31 w 36"/>
              <a:gd name="T37" fmla="*/ 8 h 35"/>
              <a:gd name="T38" fmla="*/ 28 w 36"/>
              <a:gd name="T39" fmla="*/ 3 h 35"/>
              <a:gd name="T40" fmla="*/ 25 w 36"/>
              <a:gd name="T41" fmla="*/ 1 h 35"/>
              <a:gd name="T42" fmla="*/ 18 w 36"/>
              <a:gd name="T43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6" h="35">
                <a:moveTo>
                  <a:pt x="18" y="0"/>
                </a:moveTo>
                <a:cubicBezTo>
                  <a:pt x="11" y="0"/>
                  <a:pt x="4" y="4"/>
                  <a:pt x="2" y="11"/>
                </a:cubicBezTo>
                <a:cubicBezTo>
                  <a:pt x="0" y="15"/>
                  <a:pt x="0" y="20"/>
                  <a:pt x="1" y="24"/>
                </a:cubicBezTo>
                <a:cubicBezTo>
                  <a:pt x="2" y="25"/>
                  <a:pt x="3" y="26"/>
                  <a:pt x="4" y="27"/>
                </a:cubicBezTo>
                <a:cubicBezTo>
                  <a:pt x="4" y="28"/>
                  <a:pt x="4" y="28"/>
                  <a:pt x="4" y="28"/>
                </a:cubicBezTo>
                <a:cubicBezTo>
                  <a:pt x="6" y="31"/>
                  <a:pt x="8" y="33"/>
                  <a:pt x="11" y="34"/>
                </a:cubicBezTo>
                <a:cubicBezTo>
                  <a:pt x="12" y="34"/>
                  <a:pt x="12" y="34"/>
                  <a:pt x="12" y="34"/>
                </a:cubicBezTo>
                <a:cubicBezTo>
                  <a:pt x="12" y="33"/>
                  <a:pt x="12" y="32"/>
                  <a:pt x="12" y="32"/>
                </a:cubicBezTo>
                <a:cubicBezTo>
                  <a:pt x="12" y="32"/>
                  <a:pt x="12" y="31"/>
                  <a:pt x="12" y="31"/>
                </a:cubicBezTo>
                <a:cubicBezTo>
                  <a:pt x="12" y="31"/>
                  <a:pt x="12" y="31"/>
                  <a:pt x="12" y="31"/>
                </a:cubicBezTo>
                <a:cubicBezTo>
                  <a:pt x="7" y="31"/>
                  <a:pt x="3" y="28"/>
                  <a:pt x="3" y="23"/>
                </a:cubicBezTo>
                <a:cubicBezTo>
                  <a:pt x="3" y="19"/>
                  <a:pt x="7" y="15"/>
                  <a:pt x="12" y="15"/>
                </a:cubicBezTo>
                <a:cubicBezTo>
                  <a:pt x="16" y="15"/>
                  <a:pt x="20" y="18"/>
                  <a:pt x="20" y="23"/>
                </a:cubicBezTo>
                <a:cubicBezTo>
                  <a:pt x="20" y="25"/>
                  <a:pt x="20" y="27"/>
                  <a:pt x="18" y="29"/>
                </a:cubicBezTo>
                <a:cubicBezTo>
                  <a:pt x="18" y="29"/>
                  <a:pt x="18" y="29"/>
                  <a:pt x="19" y="29"/>
                </a:cubicBezTo>
                <a:cubicBezTo>
                  <a:pt x="21" y="30"/>
                  <a:pt x="22" y="32"/>
                  <a:pt x="22" y="35"/>
                </a:cubicBezTo>
                <a:cubicBezTo>
                  <a:pt x="27" y="34"/>
                  <a:pt x="32" y="30"/>
                  <a:pt x="34" y="24"/>
                </a:cubicBezTo>
                <a:cubicBezTo>
                  <a:pt x="36" y="19"/>
                  <a:pt x="36" y="14"/>
                  <a:pt x="34" y="10"/>
                </a:cubicBezTo>
                <a:cubicBezTo>
                  <a:pt x="33" y="9"/>
                  <a:pt x="32" y="9"/>
                  <a:pt x="31" y="8"/>
                </a:cubicBezTo>
                <a:cubicBezTo>
                  <a:pt x="30" y="6"/>
                  <a:pt x="29" y="5"/>
                  <a:pt x="28" y="3"/>
                </a:cubicBezTo>
                <a:cubicBezTo>
                  <a:pt x="27" y="2"/>
                  <a:pt x="26" y="2"/>
                  <a:pt x="25" y="1"/>
                </a:cubicBezTo>
                <a:cubicBezTo>
                  <a:pt x="23" y="0"/>
                  <a:pt x="20" y="0"/>
                  <a:pt x="18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55" name="Freeform 280"/>
          <p:cNvSpPr>
            <a:spLocks/>
          </p:cNvSpPr>
          <p:nvPr/>
        </p:nvSpPr>
        <p:spPr bwMode="auto">
          <a:xfrm>
            <a:off x="10358840" y="344911"/>
            <a:ext cx="161410" cy="230586"/>
          </a:xfrm>
          <a:custGeom>
            <a:avLst/>
            <a:gdLst>
              <a:gd name="T0" fmla="*/ 5 w 24"/>
              <a:gd name="T1" fmla="*/ 0 h 34"/>
              <a:gd name="T2" fmla="*/ 0 w 24"/>
              <a:gd name="T3" fmla="*/ 1 h 34"/>
              <a:gd name="T4" fmla="*/ 9 w 24"/>
              <a:gd name="T5" fmla="*/ 16 h 34"/>
              <a:gd name="T6" fmla="*/ 7 w 24"/>
              <a:gd name="T7" fmla="*/ 34 h 34"/>
              <a:gd name="T8" fmla="*/ 7 w 24"/>
              <a:gd name="T9" fmla="*/ 34 h 34"/>
              <a:gd name="T10" fmla="*/ 20 w 24"/>
              <a:gd name="T11" fmla="*/ 24 h 34"/>
              <a:gd name="T12" fmla="*/ 11 w 24"/>
              <a:gd name="T13" fmla="*/ 1 h 34"/>
              <a:gd name="T14" fmla="*/ 5 w 24"/>
              <a:gd name="T15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4" h="34">
                <a:moveTo>
                  <a:pt x="5" y="0"/>
                </a:moveTo>
                <a:cubicBezTo>
                  <a:pt x="3" y="0"/>
                  <a:pt x="1" y="0"/>
                  <a:pt x="0" y="1"/>
                </a:cubicBezTo>
                <a:cubicBezTo>
                  <a:pt x="5" y="4"/>
                  <a:pt x="9" y="9"/>
                  <a:pt x="9" y="16"/>
                </a:cubicBezTo>
                <a:cubicBezTo>
                  <a:pt x="13" y="21"/>
                  <a:pt x="12" y="29"/>
                  <a:pt x="7" y="34"/>
                </a:cubicBezTo>
                <a:cubicBezTo>
                  <a:pt x="7" y="34"/>
                  <a:pt x="7" y="34"/>
                  <a:pt x="7" y="34"/>
                </a:cubicBezTo>
                <a:cubicBezTo>
                  <a:pt x="13" y="33"/>
                  <a:pt x="18" y="30"/>
                  <a:pt x="20" y="24"/>
                </a:cubicBezTo>
                <a:cubicBezTo>
                  <a:pt x="24" y="15"/>
                  <a:pt x="20" y="5"/>
                  <a:pt x="11" y="1"/>
                </a:cubicBezTo>
                <a:cubicBezTo>
                  <a:pt x="9" y="0"/>
                  <a:pt x="7" y="0"/>
                  <a:pt x="5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56" name="Freeform 281"/>
          <p:cNvSpPr>
            <a:spLocks/>
          </p:cNvSpPr>
          <p:nvPr/>
        </p:nvSpPr>
        <p:spPr bwMode="auto">
          <a:xfrm>
            <a:off x="10275253" y="350676"/>
            <a:ext cx="144116" cy="103764"/>
          </a:xfrm>
          <a:custGeom>
            <a:avLst/>
            <a:gdLst>
              <a:gd name="T0" fmla="*/ 12 w 21"/>
              <a:gd name="T1" fmla="*/ 0 h 15"/>
              <a:gd name="T2" fmla="*/ 2 w 21"/>
              <a:gd name="T3" fmla="*/ 7 h 15"/>
              <a:gd name="T4" fmla="*/ 1 w 21"/>
              <a:gd name="T5" fmla="*/ 9 h 15"/>
              <a:gd name="T6" fmla="*/ 0 w 21"/>
              <a:gd name="T7" fmla="*/ 10 h 15"/>
              <a:gd name="T8" fmla="*/ 0 w 21"/>
              <a:gd name="T9" fmla="*/ 12 h 15"/>
              <a:gd name="T10" fmla="*/ 9 w 21"/>
              <a:gd name="T11" fmla="*/ 8 h 15"/>
              <a:gd name="T12" fmla="*/ 19 w 21"/>
              <a:gd name="T13" fmla="*/ 12 h 15"/>
              <a:gd name="T14" fmla="*/ 21 w 21"/>
              <a:gd name="T15" fmla="*/ 15 h 15"/>
              <a:gd name="T16" fmla="*/ 12 w 21"/>
              <a:gd name="T17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15">
                <a:moveTo>
                  <a:pt x="12" y="0"/>
                </a:moveTo>
                <a:cubicBezTo>
                  <a:pt x="8" y="1"/>
                  <a:pt x="4" y="3"/>
                  <a:pt x="2" y="7"/>
                </a:cubicBezTo>
                <a:cubicBezTo>
                  <a:pt x="2" y="8"/>
                  <a:pt x="1" y="8"/>
                  <a:pt x="1" y="9"/>
                </a:cubicBezTo>
                <a:cubicBezTo>
                  <a:pt x="1" y="9"/>
                  <a:pt x="1" y="10"/>
                  <a:pt x="0" y="10"/>
                </a:cubicBezTo>
                <a:cubicBezTo>
                  <a:pt x="0" y="11"/>
                  <a:pt x="0" y="11"/>
                  <a:pt x="0" y="12"/>
                </a:cubicBezTo>
                <a:cubicBezTo>
                  <a:pt x="2" y="10"/>
                  <a:pt x="6" y="8"/>
                  <a:pt x="9" y="8"/>
                </a:cubicBezTo>
                <a:cubicBezTo>
                  <a:pt x="13" y="8"/>
                  <a:pt x="16" y="10"/>
                  <a:pt x="19" y="12"/>
                </a:cubicBezTo>
                <a:cubicBezTo>
                  <a:pt x="20" y="13"/>
                  <a:pt x="20" y="14"/>
                  <a:pt x="21" y="15"/>
                </a:cubicBezTo>
                <a:cubicBezTo>
                  <a:pt x="21" y="8"/>
                  <a:pt x="17" y="3"/>
                  <a:pt x="12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57" name="Freeform 282"/>
          <p:cNvSpPr>
            <a:spLocks/>
          </p:cNvSpPr>
          <p:nvPr/>
        </p:nvSpPr>
        <p:spPr bwMode="auto">
          <a:xfrm>
            <a:off x="8508387" y="4610755"/>
            <a:ext cx="204645" cy="230586"/>
          </a:xfrm>
          <a:custGeom>
            <a:avLst/>
            <a:gdLst>
              <a:gd name="T0" fmla="*/ 17 w 30"/>
              <a:gd name="T1" fmla="*/ 0 h 34"/>
              <a:gd name="T2" fmla="*/ 1 w 30"/>
              <a:gd name="T3" fmla="*/ 11 h 34"/>
              <a:gd name="T4" fmla="*/ 0 w 30"/>
              <a:gd name="T5" fmla="*/ 12 h 34"/>
              <a:gd name="T6" fmla="*/ 6 w 30"/>
              <a:gd name="T7" fmla="*/ 19 h 34"/>
              <a:gd name="T8" fmla="*/ 2 w 30"/>
              <a:gd name="T9" fmla="*/ 25 h 34"/>
              <a:gd name="T10" fmla="*/ 10 w 30"/>
              <a:gd name="T11" fmla="*/ 33 h 34"/>
              <a:gd name="T12" fmla="*/ 17 w 30"/>
              <a:gd name="T13" fmla="*/ 34 h 34"/>
              <a:gd name="T14" fmla="*/ 23 w 30"/>
              <a:gd name="T15" fmla="*/ 33 h 34"/>
              <a:gd name="T16" fmla="*/ 19 w 30"/>
              <a:gd name="T17" fmla="*/ 30 h 34"/>
              <a:gd name="T18" fmla="*/ 19 w 30"/>
              <a:gd name="T19" fmla="*/ 10 h 34"/>
              <a:gd name="T20" fmla="*/ 29 w 30"/>
              <a:gd name="T21" fmla="*/ 6 h 34"/>
              <a:gd name="T22" fmla="*/ 30 w 30"/>
              <a:gd name="T23" fmla="*/ 6 h 34"/>
              <a:gd name="T24" fmla="*/ 23 w 30"/>
              <a:gd name="T25" fmla="*/ 1 h 34"/>
              <a:gd name="T26" fmla="*/ 17 w 30"/>
              <a:gd name="T27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0" h="34">
                <a:moveTo>
                  <a:pt x="17" y="0"/>
                </a:moveTo>
                <a:cubicBezTo>
                  <a:pt x="10" y="0"/>
                  <a:pt x="3" y="4"/>
                  <a:pt x="1" y="11"/>
                </a:cubicBezTo>
                <a:cubicBezTo>
                  <a:pt x="1" y="11"/>
                  <a:pt x="0" y="12"/>
                  <a:pt x="0" y="12"/>
                </a:cubicBezTo>
                <a:cubicBezTo>
                  <a:pt x="3" y="13"/>
                  <a:pt x="6" y="16"/>
                  <a:pt x="6" y="19"/>
                </a:cubicBezTo>
                <a:cubicBezTo>
                  <a:pt x="6" y="21"/>
                  <a:pt x="4" y="24"/>
                  <a:pt x="2" y="25"/>
                </a:cubicBezTo>
                <a:cubicBezTo>
                  <a:pt x="4" y="29"/>
                  <a:pt x="6" y="31"/>
                  <a:pt x="10" y="33"/>
                </a:cubicBezTo>
                <a:cubicBezTo>
                  <a:pt x="12" y="34"/>
                  <a:pt x="14" y="34"/>
                  <a:pt x="17" y="34"/>
                </a:cubicBezTo>
                <a:cubicBezTo>
                  <a:pt x="19" y="34"/>
                  <a:pt x="21" y="34"/>
                  <a:pt x="23" y="33"/>
                </a:cubicBezTo>
                <a:cubicBezTo>
                  <a:pt x="22" y="32"/>
                  <a:pt x="21" y="31"/>
                  <a:pt x="19" y="30"/>
                </a:cubicBezTo>
                <a:cubicBezTo>
                  <a:pt x="14" y="25"/>
                  <a:pt x="14" y="16"/>
                  <a:pt x="19" y="10"/>
                </a:cubicBezTo>
                <a:cubicBezTo>
                  <a:pt x="22" y="7"/>
                  <a:pt x="26" y="6"/>
                  <a:pt x="29" y="6"/>
                </a:cubicBezTo>
                <a:cubicBezTo>
                  <a:pt x="29" y="6"/>
                  <a:pt x="30" y="6"/>
                  <a:pt x="30" y="6"/>
                </a:cubicBezTo>
                <a:cubicBezTo>
                  <a:pt x="28" y="4"/>
                  <a:pt x="26" y="2"/>
                  <a:pt x="23" y="1"/>
                </a:cubicBezTo>
                <a:cubicBezTo>
                  <a:pt x="21" y="1"/>
                  <a:pt x="19" y="0"/>
                  <a:pt x="17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58" name="Freeform 283"/>
          <p:cNvSpPr>
            <a:spLocks/>
          </p:cNvSpPr>
          <p:nvPr/>
        </p:nvSpPr>
        <p:spPr bwMode="auto">
          <a:xfrm>
            <a:off x="10929541" y="71090"/>
            <a:ext cx="259409" cy="198881"/>
          </a:xfrm>
          <a:custGeom>
            <a:avLst/>
            <a:gdLst>
              <a:gd name="T0" fmla="*/ 18 w 38"/>
              <a:gd name="T1" fmla="*/ 0 h 29"/>
              <a:gd name="T2" fmla="*/ 3 w 38"/>
              <a:gd name="T3" fmla="*/ 10 h 29"/>
              <a:gd name="T4" fmla="*/ 7 w 38"/>
              <a:gd name="T5" fmla="*/ 29 h 29"/>
              <a:gd name="T6" fmla="*/ 11 w 38"/>
              <a:gd name="T7" fmla="*/ 27 h 29"/>
              <a:gd name="T8" fmla="*/ 16 w 38"/>
              <a:gd name="T9" fmla="*/ 26 h 29"/>
              <a:gd name="T10" fmla="*/ 19 w 38"/>
              <a:gd name="T11" fmla="*/ 26 h 29"/>
              <a:gd name="T12" fmla="*/ 27 w 38"/>
              <a:gd name="T13" fmla="*/ 19 h 29"/>
              <a:gd name="T14" fmla="*/ 34 w 38"/>
              <a:gd name="T15" fmla="*/ 23 h 29"/>
              <a:gd name="T16" fmla="*/ 25 w 38"/>
              <a:gd name="T17" fmla="*/ 1 h 29"/>
              <a:gd name="T18" fmla="*/ 18 w 38"/>
              <a:gd name="T1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8" h="29">
                <a:moveTo>
                  <a:pt x="18" y="0"/>
                </a:moveTo>
                <a:cubicBezTo>
                  <a:pt x="12" y="0"/>
                  <a:pt x="6" y="4"/>
                  <a:pt x="3" y="10"/>
                </a:cubicBezTo>
                <a:cubicBezTo>
                  <a:pt x="0" y="17"/>
                  <a:pt x="2" y="24"/>
                  <a:pt x="7" y="29"/>
                </a:cubicBezTo>
                <a:cubicBezTo>
                  <a:pt x="8" y="28"/>
                  <a:pt x="10" y="27"/>
                  <a:pt x="11" y="27"/>
                </a:cubicBezTo>
                <a:cubicBezTo>
                  <a:pt x="13" y="26"/>
                  <a:pt x="14" y="26"/>
                  <a:pt x="16" y="26"/>
                </a:cubicBezTo>
                <a:cubicBezTo>
                  <a:pt x="17" y="26"/>
                  <a:pt x="18" y="26"/>
                  <a:pt x="19" y="26"/>
                </a:cubicBezTo>
                <a:cubicBezTo>
                  <a:pt x="19" y="22"/>
                  <a:pt x="23" y="19"/>
                  <a:pt x="27" y="19"/>
                </a:cubicBezTo>
                <a:cubicBezTo>
                  <a:pt x="30" y="19"/>
                  <a:pt x="33" y="20"/>
                  <a:pt x="34" y="23"/>
                </a:cubicBezTo>
                <a:cubicBezTo>
                  <a:pt x="38" y="14"/>
                  <a:pt x="33" y="4"/>
                  <a:pt x="25" y="1"/>
                </a:cubicBezTo>
                <a:cubicBezTo>
                  <a:pt x="23" y="0"/>
                  <a:pt x="21" y="0"/>
                  <a:pt x="18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59" name="Freeform 284"/>
          <p:cNvSpPr>
            <a:spLocks/>
          </p:cNvSpPr>
          <p:nvPr/>
        </p:nvSpPr>
        <p:spPr bwMode="auto">
          <a:xfrm>
            <a:off x="9586377" y="624497"/>
            <a:ext cx="244998" cy="230586"/>
          </a:xfrm>
          <a:custGeom>
            <a:avLst/>
            <a:gdLst>
              <a:gd name="T0" fmla="*/ 19 w 36"/>
              <a:gd name="T1" fmla="*/ 0 h 34"/>
              <a:gd name="T2" fmla="*/ 11 w 36"/>
              <a:gd name="T3" fmla="*/ 2 h 34"/>
              <a:gd name="T4" fmla="*/ 6 w 36"/>
              <a:gd name="T5" fmla="*/ 7 h 34"/>
              <a:gd name="T6" fmla="*/ 4 w 36"/>
              <a:gd name="T7" fmla="*/ 11 h 34"/>
              <a:gd name="T8" fmla="*/ 13 w 36"/>
              <a:gd name="T9" fmla="*/ 33 h 34"/>
              <a:gd name="T10" fmla="*/ 19 w 36"/>
              <a:gd name="T11" fmla="*/ 34 h 34"/>
              <a:gd name="T12" fmla="*/ 33 w 36"/>
              <a:gd name="T13" fmla="*/ 28 h 34"/>
              <a:gd name="T14" fmla="*/ 36 w 36"/>
              <a:gd name="T15" fmla="*/ 17 h 34"/>
              <a:gd name="T16" fmla="*/ 26 w 36"/>
              <a:gd name="T17" fmla="*/ 2 h 34"/>
              <a:gd name="T18" fmla="*/ 19 w 36"/>
              <a:gd name="T1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6" h="34">
                <a:moveTo>
                  <a:pt x="19" y="0"/>
                </a:moveTo>
                <a:cubicBezTo>
                  <a:pt x="17" y="0"/>
                  <a:pt x="14" y="1"/>
                  <a:pt x="11" y="2"/>
                </a:cubicBezTo>
                <a:cubicBezTo>
                  <a:pt x="11" y="5"/>
                  <a:pt x="9" y="6"/>
                  <a:pt x="6" y="7"/>
                </a:cubicBezTo>
                <a:cubicBezTo>
                  <a:pt x="5" y="8"/>
                  <a:pt x="4" y="9"/>
                  <a:pt x="4" y="11"/>
                </a:cubicBezTo>
                <a:cubicBezTo>
                  <a:pt x="0" y="19"/>
                  <a:pt x="4" y="29"/>
                  <a:pt x="13" y="33"/>
                </a:cubicBezTo>
                <a:cubicBezTo>
                  <a:pt x="15" y="34"/>
                  <a:pt x="17" y="34"/>
                  <a:pt x="19" y="34"/>
                </a:cubicBezTo>
                <a:cubicBezTo>
                  <a:pt x="24" y="34"/>
                  <a:pt x="29" y="32"/>
                  <a:pt x="33" y="28"/>
                </a:cubicBezTo>
                <a:cubicBezTo>
                  <a:pt x="32" y="24"/>
                  <a:pt x="33" y="20"/>
                  <a:pt x="36" y="17"/>
                </a:cubicBezTo>
                <a:cubicBezTo>
                  <a:pt x="36" y="11"/>
                  <a:pt x="32" y="4"/>
                  <a:pt x="26" y="2"/>
                </a:cubicBezTo>
                <a:cubicBezTo>
                  <a:pt x="24" y="1"/>
                  <a:pt x="22" y="0"/>
                  <a:pt x="19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60" name="Freeform 285"/>
          <p:cNvSpPr>
            <a:spLocks/>
          </p:cNvSpPr>
          <p:nvPr/>
        </p:nvSpPr>
        <p:spPr bwMode="auto">
          <a:xfrm>
            <a:off x="12111295" y="6657206"/>
            <a:ext cx="80705" cy="224821"/>
          </a:xfrm>
          <a:custGeom>
            <a:avLst/>
            <a:gdLst>
              <a:gd name="T0" fmla="*/ 12 w 12"/>
              <a:gd name="T1" fmla="*/ 0 h 33"/>
              <a:gd name="T2" fmla="*/ 3 w 12"/>
              <a:gd name="T3" fmla="*/ 5 h 33"/>
              <a:gd name="T4" fmla="*/ 4 w 12"/>
              <a:gd name="T5" fmla="*/ 11 h 33"/>
              <a:gd name="T6" fmla="*/ 0 w 12"/>
              <a:gd name="T7" fmla="*/ 23 h 33"/>
              <a:gd name="T8" fmla="*/ 9 w 12"/>
              <a:gd name="T9" fmla="*/ 32 h 33"/>
              <a:gd name="T10" fmla="*/ 12 w 12"/>
              <a:gd name="T11" fmla="*/ 33 h 33"/>
              <a:gd name="T12" fmla="*/ 12 w 12"/>
              <a:gd name="T1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33">
                <a:moveTo>
                  <a:pt x="12" y="0"/>
                </a:moveTo>
                <a:cubicBezTo>
                  <a:pt x="9" y="0"/>
                  <a:pt x="5" y="2"/>
                  <a:pt x="3" y="5"/>
                </a:cubicBezTo>
                <a:cubicBezTo>
                  <a:pt x="3" y="7"/>
                  <a:pt x="4" y="9"/>
                  <a:pt x="4" y="11"/>
                </a:cubicBezTo>
                <a:cubicBezTo>
                  <a:pt x="4" y="15"/>
                  <a:pt x="2" y="19"/>
                  <a:pt x="0" y="23"/>
                </a:cubicBezTo>
                <a:cubicBezTo>
                  <a:pt x="1" y="27"/>
                  <a:pt x="5" y="30"/>
                  <a:pt x="9" y="32"/>
                </a:cubicBezTo>
                <a:cubicBezTo>
                  <a:pt x="10" y="32"/>
                  <a:pt x="11" y="33"/>
                  <a:pt x="12" y="33"/>
                </a:cubicBezTo>
                <a:cubicBezTo>
                  <a:pt x="12" y="0"/>
                  <a:pt x="12" y="0"/>
                  <a:pt x="12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61" name="Freeform 286"/>
          <p:cNvSpPr>
            <a:spLocks/>
          </p:cNvSpPr>
          <p:nvPr/>
        </p:nvSpPr>
        <p:spPr bwMode="auto">
          <a:xfrm>
            <a:off x="12096883" y="6691794"/>
            <a:ext cx="40353" cy="121058"/>
          </a:xfrm>
          <a:custGeom>
            <a:avLst/>
            <a:gdLst>
              <a:gd name="T0" fmla="*/ 5 w 6"/>
              <a:gd name="T1" fmla="*/ 0 h 18"/>
              <a:gd name="T2" fmla="*/ 2 w 6"/>
              <a:gd name="T3" fmla="*/ 5 h 18"/>
              <a:gd name="T4" fmla="*/ 2 w 6"/>
              <a:gd name="T5" fmla="*/ 18 h 18"/>
              <a:gd name="T6" fmla="*/ 6 w 6"/>
              <a:gd name="T7" fmla="*/ 6 h 18"/>
              <a:gd name="T8" fmla="*/ 5 w 6"/>
              <a:gd name="T9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18">
                <a:moveTo>
                  <a:pt x="5" y="0"/>
                </a:moveTo>
                <a:cubicBezTo>
                  <a:pt x="3" y="1"/>
                  <a:pt x="2" y="3"/>
                  <a:pt x="2" y="5"/>
                </a:cubicBezTo>
                <a:cubicBezTo>
                  <a:pt x="0" y="9"/>
                  <a:pt x="0" y="14"/>
                  <a:pt x="2" y="18"/>
                </a:cubicBezTo>
                <a:cubicBezTo>
                  <a:pt x="4" y="14"/>
                  <a:pt x="6" y="10"/>
                  <a:pt x="6" y="6"/>
                </a:cubicBezTo>
                <a:cubicBezTo>
                  <a:pt x="6" y="4"/>
                  <a:pt x="5" y="2"/>
                  <a:pt x="5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62" name="Freeform 287"/>
          <p:cNvSpPr>
            <a:spLocks/>
          </p:cNvSpPr>
          <p:nvPr/>
        </p:nvSpPr>
        <p:spPr bwMode="auto">
          <a:xfrm>
            <a:off x="10004314" y="6343033"/>
            <a:ext cx="250762" cy="224821"/>
          </a:xfrm>
          <a:custGeom>
            <a:avLst/>
            <a:gdLst>
              <a:gd name="T0" fmla="*/ 18 w 37"/>
              <a:gd name="T1" fmla="*/ 0 h 33"/>
              <a:gd name="T2" fmla="*/ 2 w 37"/>
              <a:gd name="T3" fmla="*/ 10 h 33"/>
              <a:gd name="T4" fmla="*/ 4 w 37"/>
              <a:gd name="T5" fmla="*/ 26 h 33"/>
              <a:gd name="T6" fmla="*/ 4 w 37"/>
              <a:gd name="T7" fmla="*/ 26 h 33"/>
              <a:gd name="T8" fmla="*/ 13 w 37"/>
              <a:gd name="T9" fmla="*/ 32 h 33"/>
              <a:gd name="T10" fmla="*/ 14 w 37"/>
              <a:gd name="T11" fmla="*/ 33 h 33"/>
              <a:gd name="T12" fmla="*/ 18 w 37"/>
              <a:gd name="T13" fmla="*/ 33 h 33"/>
              <a:gd name="T14" fmla="*/ 33 w 37"/>
              <a:gd name="T15" fmla="*/ 23 h 33"/>
              <a:gd name="T16" fmla="*/ 24 w 37"/>
              <a:gd name="T17" fmla="*/ 1 h 33"/>
              <a:gd name="T18" fmla="*/ 18 w 37"/>
              <a:gd name="T1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7" h="33">
                <a:moveTo>
                  <a:pt x="18" y="0"/>
                </a:moveTo>
                <a:cubicBezTo>
                  <a:pt x="11" y="0"/>
                  <a:pt x="5" y="4"/>
                  <a:pt x="2" y="10"/>
                </a:cubicBezTo>
                <a:cubicBezTo>
                  <a:pt x="0" y="16"/>
                  <a:pt x="1" y="21"/>
                  <a:pt x="4" y="26"/>
                </a:cubicBezTo>
                <a:cubicBezTo>
                  <a:pt x="4" y="26"/>
                  <a:pt x="4" y="26"/>
                  <a:pt x="4" y="26"/>
                </a:cubicBezTo>
                <a:cubicBezTo>
                  <a:pt x="8" y="26"/>
                  <a:pt x="12" y="28"/>
                  <a:pt x="13" y="32"/>
                </a:cubicBezTo>
                <a:cubicBezTo>
                  <a:pt x="14" y="32"/>
                  <a:pt x="14" y="33"/>
                  <a:pt x="14" y="33"/>
                </a:cubicBezTo>
                <a:cubicBezTo>
                  <a:pt x="15" y="33"/>
                  <a:pt x="16" y="33"/>
                  <a:pt x="18" y="33"/>
                </a:cubicBezTo>
                <a:cubicBezTo>
                  <a:pt x="24" y="33"/>
                  <a:pt x="31" y="29"/>
                  <a:pt x="33" y="23"/>
                </a:cubicBezTo>
                <a:cubicBezTo>
                  <a:pt x="37" y="14"/>
                  <a:pt x="32" y="4"/>
                  <a:pt x="24" y="1"/>
                </a:cubicBezTo>
                <a:cubicBezTo>
                  <a:pt x="22" y="0"/>
                  <a:pt x="20" y="0"/>
                  <a:pt x="18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63" name="Freeform 288"/>
          <p:cNvSpPr>
            <a:spLocks/>
          </p:cNvSpPr>
          <p:nvPr/>
        </p:nvSpPr>
        <p:spPr bwMode="auto">
          <a:xfrm>
            <a:off x="12068060" y="-9615"/>
            <a:ext cx="123940" cy="230586"/>
          </a:xfrm>
          <a:custGeom>
            <a:avLst/>
            <a:gdLst>
              <a:gd name="T0" fmla="*/ 18 w 18"/>
              <a:gd name="T1" fmla="*/ 0 h 34"/>
              <a:gd name="T2" fmla="*/ 4 w 18"/>
              <a:gd name="T3" fmla="*/ 11 h 34"/>
              <a:gd name="T4" fmla="*/ 13 w 18"/>
              <a:gd name="T5" fmla="*/ 32 h 34"/>
              <a:gd name="T6" fmla="*/ 18 w 18"/>
              <a:gd name="T7" fmla="*/ 34 h 34"/>
              <a:gd name="T8" fmla="*/ 18 w 18"/>
              <a:gd name="T9" fmla="*/ 22 h 34"/>
              <a:gd name="T10" fmla="*/ 18 w 18"/>
              <a:gd name="T11" fmla="*/ 22 h 34"/>
              <a:gd name="T12" fmla="*/ 16 w 18"/>
              <a:gd name="T13" fmla="*/ 16 h 34"/>
              <a:gd name="T14" fmla="*/ 18 w 18"/>
              <a:gd name="T15" fmla="*/ 14 h 34"/>
              <a:gd name="T16" fmla="*/ 18 w 18"/>
              <a:gd name="T17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" h="34">
                <a:moveTo>
                  <a:pt x="18" y="0"/>
                </a:moveTo>
                <a:cubicBezTo>
                  <a:pt x="12" y="1"/>
                  <a:pt x="6" y="5"/>
                  <a:pt x="4" y="11"/>
                </a:cubicBezTo>
                <a:cubicBezTo>
                  <a:pt x="0" y="19"/>
                  <a:pt x="4" y="29"/>
                  <a:pt x="13" y="32"/>
                </a:cubicBezTo>
                <a:cubicBezTo>
                  <a:pt x="15" y="33"/>
                  <a:pt x="16" y="34"/>
                  <a:pt x="18" y="34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6" y="21"/>
                  <a:pt x="15" y="18"/>
                  <a:pt x="16" y="16"/>
                </a:cubicBezTo>
                <a:cubicBezTo>
                  <a:pt x="16" y="15"/>
                  <a:pt x="17" y="14"/>
                  <a:pt x="18" y="14"/>
                </a:cubicBezTo>
                <a:cubicBezTo>
                  <a:pt x="18" y="0"/>
                  <a:pt x="18" y="0"/>
                  <a:pt x="18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64" name="Freeform 289"/>
          <p:cNvSpPr>
            <a:spLocks/>
          </p:cNvSpPr>
          <p:nvPr/>
        </p:nvSpPr>
        <p:spPr bwMode="auto">
          <a:xfrm>
            <a:off x="10474133" y="6541913"/>
            <a:ext cx="216174" cy="210410"/>
          </a:xfrm>
          <a:custGeom>
            <a:avLst/>
            <a:gdLst>
              <a:gd name="T0" fmla="*/ 19 w 32"/>
              <a:gd name="T1" fmla="*/ 0 h 31"/>
              <a:gd name="T2" fmla="*/ 3 w 32"/>
              <a:gd name="T3" fmla="*/ 10 h 31"/>
              <a:gd name="T4" fmla="*/ 10 w 32"/>
              <a:gd name="T5" fmla="*/ 31 h 31"/>
              <a:gd name="T6" fmla="*/ 11 w 32"/>
              <a:gd name="T7" fmla="*/ 31 h 31"/>
              <a:gd name="T8" fmla="*/ 15 w 32"/>
              <a:gd name="T9" fmla="*/ 30 h 31"/>
              <a:gd name="T10" fmla="*/ 16 w 32"/>
              <a:gd name="T11" fmla="*/ 30 h 31"/>
              <a:gd name="T12" fmla="*/ 15 w 32"/>
              <a:gd name="T13" fmla="*/ 26 h 31"/>
              <a:gd name="T14" fmla="*/ 15 w 32"/>
              <a:gd name="T15" fmla="*/ 26 h 31"/>
              <a:gd name="T16" fmla="*/ 11 w 32"/>
              <a:gd name="T17" fmla="*/ 25 h 31"/>
              <a:gd name="T18" fmla="*/ 13 w 32"/>
              <a:gd name="T19" fmla="*/ 23 h 31"/>
              <a:gd name="T20" fmla="*/ 14 w 32"/>
              <a:gd name="T21" fmla="*/ 23 h 31"/>
              <a:gd name="T22" fmla="*/ 15 w 32"/>
              <a:gd name="T23" fmla="*/ 24 h 31"/>
              <a:gd name="T24" fmla="*/ 19 w 32"/>
              <a:gd name="T25" fmla="*/ 14 h 31"/>
              <a:gd name="T26" fmla="*/ 28 w 32"/>
              <a:gd name="T27" fmla="*/ 10 h 31"/>
              <a:gd name="T28" fmla="*/ 32 w 32"/>
              <a:gd name="T29" fmla="*/ 11 h 31"/>
              <a:gd name="T30" fmla="*/ 32 w 32"/>
              <a:gd name="T31" fmla="*/ 10 h 31"/>
              <a:gd name="T32" fmla="*/ 32 w 32"/>
              <a:gd name="T33" fmla="*/ 7 h 31"/>
              <a:gd name="T34" fmla="*/ 25 w 32"/>
              <a:gd name="T35" fmla="*/ 1 h 31"/>
              <a:gd name="T36" fmla="*/ 19 w 32"/>
              <a:gd name="T37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2" h="31">
                <a:moveTo>
                  <a:pt x="19" y="0"/>
                </a:moveTo>
                <a:cubicBezTo>
                  <a:pt x="12" y="0"/>
                  <a:pt x="6" y="4"/>
                  <a:pt x="3" y="10"/>
                </a:cubicBezTo>
                <a:cubicBezTo>
                  <a:pt x="0" y="18"/>
                  <a:pt x="3" y="27"/>
                  <a:pt x="10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13" y="30"/>
                  <a:pt x="14" y="30"/>
                  <a:pt x="15" y="30"/>
                </a:cubicBezTo>
                <a:cubicBezTo>
                  <a:pt x="15" y="30"/>
                  <a:pt x="16" y="30"/>
                  <a:pt x="16" y="30"/>
                </a:cubicBezTo>
                <a:cubicBezTo>
                  <a:pt x="15" y="29"/>
                  <a:pt x="15" y="27"/>
                  <a:pt x="15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3" y="26"/>
                  <a:pt x="12" y="26"/>
                  <a:pt x="11" y="25"/>
                </a:cubicBezTo>
                <a:cubicBezTo>
                  <a:pt x="11" y="24"/>
                  <a:pt x="12" y="23"/>
                  <a:pt x="13" y="23"/>
                </a:cubicBezTo>
                <a:cubicBezTo>
                  <a:pt x="13" y="23"/>
                  <a:pt x="13" y="23"/>
                  <a:pt x="14" y="23"/>
                </a:cubicBezTo>
                <a:cubicBezTo>
                  <a:pt x="14" y="23"/>
                  <a:pt x="14" y="24"/>
                  <a:pt x="15" y="24"/>
                </a:cubicBezTo>
                <a:cubicBezTo>
                  <a:pt x="15" y="20"/>
                  <a:pt x="16" y="17"/>
                  <a:pt x="19" y="14"/>
                </a:cubicBezTo>
                <a:cubicBezTo>
                  <a:pt x="21" y="12"/>
                  <a:pt x="25" y="10"/>
                  <a:pt x="28" y="10"/>
                </a:cubicBezTo>
                <a:cubicBezTo>
                  <a:pt x="29" y="10"/>
                  <a:pt x="31" y="11"/>
                  <a:pt x="32" y="11"/>
                </a:cubicBezTo>
                <a:cubicBezTo>
                  <a:pt x="32" y="11"/>
                  <a:pt x="32" y="10"/>
                  <a:pt x="32" y="10"/>
                </a:cubicBezTo>
                <a:cubicBezTo>
                  <a:pt x="32" y="9"/>
                  <a:pt x="32" y="8"/>
                  <a:pt x="32" y="7"/>
                </a:cubicBezTo>
                <a:cubicBezTo>
                  <a:pt x="31" y="4"/>
                  <a:pt x="28" y="2"/>
                  <a:pt x="25" y="1"/>
                </a:cubicBezTo>
                <a:cubicBezTo>
                  <a:pt x="23" y="0"/>
                  <a:pt x="21" y="0"/>
                  <a:pt x="19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65" name="Freeform 290"/>
          <p:cNvSpPr>
            <a:spLocks noEditPoints="1"/>
          </p:cNvSpPr>
          <p:nvPr/>
        </p:nvSpPr>
        <p:spPr bwMode="auto">
          <a:xfrm>
            <a:off x="8367153" y="2322187"/>
            <a:ext cx="224821" cy="233468"/>
          </a:xfrm>
          <a:custGeom>
            <a:avLst/>
            <a:gdLst>
              <a:gd name="T0" fmla="*/ 13 w 33"/>
              <a:gd name="T1" fmla="*/ 29 h 34"/>
              <a:gd name="T2" fmla="*/ 12 w 33"/>
              <a:gd name="T3" fmla="*/ 30 h 34"/>
              <a:gd name="T4" fmla="*/ 8 w 33"/>
              <a:gd name="T5" fmla="*/ 33 h 34"/>
              <a:gd name="T6" fmla="*/ 14 w 33"/>
              <a:gd name="T7" fmla="*/ 34 h 34"/>
              <a:gd name="T8" fmla="*/ 19 w 33"/>
              <a:gd name="T9" fmla="*/ 33 h 34"/>
              <a:gd name="T10" fmla="*/ 13 w 33"/>
              <a:gd name="T11" fmla="*/ 29 h 34"/>
              <a:gd name="T12" fmla="*/ 14 w 33"/>
              <a:gd name="T13" fmla="*/ 0 h 34"/>
              <a:gd name="T14" fmla="*/ 0 w 33"/>
              <a:gd name="T15" fmla="*/ 8 h 34"/>
              <a:gd name="T16" fmla="*/ 2 w 33"/>
              <a:gd name="T17" fmla="*/ 8 h 34"/>
              <a:gd name="T18" fmla="*/ 11 w 33"/>
              <a:gd name="T19" fmla="*/ 11 h 34"/>
              <a:gd name="T20" fmla="*/ 15 w 33"/>
              <a:gd name="T21" fmla="*/ 19 h 34"/>
              <a:gd name="T22" fmla="*/ 20 w 33"/>
              <a:gd name="T23" fmla="*/ 18 h 34"/>
              <a:gd name="T24" fmla="*/ 28 w 33"/>
              <a:gd name="T25" fmla="*/ 26 h 34"/>
              <a:gd name="T26" fmla="*/ 27 w 33"/>
              <a:gd name="T27" fmla="*/ 27 h 34"/>
              <a:gd name="T28" fmla="*/ 30 w 33"/>
              <a:gd name="T29" fmla="*/ 23 h 34"/>
              <a:gd name="T30" fmla="*/ 20 w 33"/>
              <a:gd name="T31" fmla="*/ 2 h 34"/>
              <a:gd name="T32" fmla="*/ 14 w 33"/>
              <a:gd name="T3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34">
                <a:moveTo>
                  <a:pt x="13" y="29"/>
                </a:moveTo>
                <a:cubicBezTo>
                  <a:pt x="13" y="29"/>
                  <a:pt x="12" y="30"/>
                  <a:pt x="12" y="30"/>
                </a:cubicBezTo>
                <a:cubicBezTo>
                  <a:pt x="11" y="31"/>
                  <a:pt x="9" y="32"/>
                  <a:pt x="8" y="33"/>
                </a:cubicBezTo>
                <a:cubicBezTo>
                  <a:pt x="10" y="33"/>
                  <a:pt x="12" y="34"/>
                  <a:pt x="14" y="34"/>
                </a:cubicBezTo>
                <a:cubicBezTo>
                  <a:pt x="16" y="34"/>
                  <a:pt x="17" y="34"/>
                  <a:pt x="19" y="33"/>
                </a:cubicBezTo>
                <a:cubicBezTo>
                  <a:pt x="16" y="33"/>
                  <a:pt x="14" y="31"/>
                  <a:pt x="13" y="29"/>
                </a:cubicBezTo>
                <a:moveTo>
                  <a:pt x="14" y="0"/>
                </a:moveTo>
                <a:cubicBezTo>
                  <a:pt x="9" y="0"/>
                  <a:pt x="3" y="3"/>
                  <a:pt x="0" y="8"/>
                </a:cubicBezTo>
                <a:cubicBezTo>
                  <a:pt x="1" y="8"/>
                  <a:pt x="2" y="8"/>
                  <a:pt x="2" y="8"/>
                </a:cubicBezTo>
                <a:cubicBezTo>
                  <a:pt x="5" y="8"/>
                  <a:pt x="9" y="9"/>
                  <a:pt x="11" y="11"/>
                </a:cubicBezTo>
                <a:cubicBezTo>
                  <a:pt x="14" y="13"/>
                  <a:pt x="15" y="16"/>
                  <a:pt x="15" y="19"/>
                </a:cubicBezTo>
                <a:cubicBezTo>
                  <a:pt x="17" y="18"/>
                  <a:pt x="18" y="18"/>
                  <a:pt x="20" y="18"/>
                </a:cubicBezTo>
                <a:cubicBezTo>
                  <a:pt x="24" y="18"/>
                  <a:pt x="28" y="21"/>
                  <a:pt x="28" y="26"/>
                </a:cubicBezTo>
                <a:cubicBezTo>
                  <a:pt x="28" y="26"/>
                  <a:pt x="27" y="27"/>
                  <a:pt x="27" y="27"/>
                </a:cubicBezTo>
                <a:cubicBezTo>
                  <a:pt x="28" y="26"/>
                  <a:pt x="29" y="25"/>
                  <a:pt x="30" y="23"/>
                </a:cubicBezTo>
                <a:cubicBezTo>
                  <a:pt x="33" y="15"/>
                  <a:pt x="29" y="5"/>
                  <a:pt x="20" y="2"/>
                </a:cubicBezTo>
                <a:cubicBezTo>
                  <a:pt x="18" y="1"/>
                  <a:pt x="16" y="0"/>
                  <a:pt x="14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66" name="Freeform 291"/>
          <p:cNvSpPr>
            <a:spLocks/>
          </p:cNvSpPr>
          <p:nvPr/>
        </p:nvSpPr>
        <p:spPr bwMode="auto">
          <a:xfrm>
            <a:off x="8537210" y="1852368"/>
            <a:ext cx="250762" cy="210410"/>
          </a:xfrm>
          <a:custGeom>
            <a:avLst/>
            <a:gdLst>
              <a:gd name="T0" fmla="*/ 18 w 37"/>
              <a:gd name="T1" fmla="*/ 0 h 31"/>
              <a:gd name="T2" fmla="*/ 3 w 37"/>
              <a:gd name="T3" fmla="*/ 10 h 31"/>
              <a:gd name="T4" fmla="*/ 5 w 37"/>
              <a:gd name="T5" fmla="*/ 27 h 31"/>
              <a:gd name="T6" fmla="*/ 6 w 37"/>
              <a:gd name="T7" fmla="*/ 27 h 31"/>
              <a:gd name="T8" fmla="*/ 6 w 37"/>
              <a:gd name="T9" fmla="*/ 27 h 31"/>
              <a:gd name="T10" fmla="*/ 17 w 37"/>
              <a:gd name="T11" fmla="*/ 31 h 31"/>
              <a:gd name="T12" fmla="*/ 25 w 37"/>
              <a:gd name="T13" fmla="*/ 28 h 31"/>
              <a:gd name="T14" fmla="*/ 30 w 37"/>
              <a:gd name="T15" fmla="*/ 28 h 31"/>
              <a:gd name="T16" fmla="*/ 34 w 37"/>
              <a:gd name="T17" fmla="*/ 22 h 31"/>
              <a:gd name="T18" fmla="*/ 24 w 37"/>
              <a:gd name="T19" fmla="*/ 1 h 31"/>
              <a:gd name="T20" fmla="*/ 18 w 37"/>
              <a:gd name="T21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7" h="31">
                <a:moveTo>
                  <a:pt x="18" y="0"/>
                </a:moveTo>
                <a:cubicBezTo>
                  <a:pt x="11" y="0"/>
                  <a:pt x="5" y="4"/>
                  <a:pt x="3" y="10"/>
                </a:cubicBezTo>
                <a:cubicBezTo>
                  <a:pt x="0" y="16"/>
                  <a:pt x="1" y="23"/>
                  <a:pt x="5" y="27"/>
                </a:cubicBezTo>
                <a:cubicBezTo>
                  <a:pt x="5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10" y="27"/>
                  <a:pt x="14" y="28"/>
                  <a:pt x="17" y="31"/>
                </a:cubicBezTo>
                <a:cubicBezTo>
                  <a:pt x="19" y="29"/>
                  <a:pt x="22" y="28"/>
                  <a:pt x="25" y="28"/>
                </a:cubicBezTo>
                <a:cubicBezTo>
                  <a:pt x="27" y="28"/>
                  <a:pt x="28" y="28"/>
                  <a:pt x="30" y="28"/>
                </a:cubicBezTo>
                <a:cubicBezTo>
                  <a:pt x="31" y="27"/>
                  <a:pt x="33" y="25"/>
                  <a:pt x="34" y="22"/>
                </a:cubicBezTo>
                <a:cubicBezTo>
                  <a:pt x="37" y="14"/>
                  <a:pt x="33" y="4"/>
                  <a:pt x="24" y="1"/>
                </a:cubicBezTo>
                <a:cubicBezTo>
                  <a:pt x="22" y="0"/>
                  <a:pt x="20" y="0"/>
                  <a:pt x="18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67" name="Freeform 292"/>
          <p:cNvSpPr>
            <a:spLocks/>
          </p:cNvSpPr>
          <p:nvPr/>
        </p:nvSpPr>
        <p:spPr bwMode="auto">
          <a:xfrm>
            <a:off x="8571798" y="2036837"/>
            <a:ext cx="80705" cy="40353"/>
          </a:xfrm>
          <a:custGeom>
            <a:avLst/>
            <a:gdLst>
              <a:gd name="T0" fmla="*/ 1 w 12"/>
              <a:gd name="T1" fmla="*/ 0 h 6"/>
              <a:gd name="T2" fmla="*/ 0 w 12"/>
              <a:gd name="T3" fmla="*/ 0 h 6"/>
              <a:gd name="T4" fmla="*/ 7 w 12"/>
              <a:gd name="T5" fmla="*/ 5 h 6"/>
              <a:gd name="T6" fmla="*/ 10 w 12"/>
              <a:gd name="T7" fmla="*/ 6 h 6"/>
              <a:gd name="T8" fmla="*/ 10 w 12"/>
              <a:gd name="T9" fmla="*/ 5 h 6"/>
              <a:gd name="T10" fmla="*/ 12 w 12"/>
              <a:gd name="T11" fmla="*/ 4 h 6"/>
              <a:gd name="T12" fmla="*/ 1 w 12"/>
              <a:gd name="T13" fmla="*/ 0 h 6"/>
              <a:gd name="T14" fmla="*/ 1 w 12"/>
              <a:gd name="T1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" h="6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2" y="2"/>
                  <a:pt x="4" y="4"/>
                  <a:pt x="7" y="5"/>
                </a:cubicBezTo>
                <a:cubicBezTo>
                  <a:pt x="8" y="5"/>
                  <a:pt x="9" y="5"/>
                  <a:pt x="10" y="6"/>
                </a:cubicBezTo>
                <a:cubicBezTo>
                  <a:pt x="10" y="5"/>
                  <a:pt x="10" y="5"/>
                  <a:pt x="10" y="5"/>
                </a:cubicBezTo>
                <a:cubicBezTo>
                  <a:pt x="11" y="4"/>
                  <a:pt x="11" y="4"/>
                  <a:pt x="12" y="4"/>
                </a:cubicBezTo>
                <a:cubicBezTo>
                  <a:pt x="9" y="1"/>
                  <a:pt x="5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68" name="Freeform 293"/>
          <p:cNvSpPr>
            <a:spLocks noEditPoints="1"/>
          </p:cNvSpPr>
          <p:nvPr/>
        </p:nvSpPr>
        <p:spPr bwMode="auto">
          <a:xfrm>
            <a:off x="8217272" y="3942055"/>
            <a:ext cx="244998" cy="230586"/>
          </a:xfrm>
          <a:custGeom>
            <a:avLst/>
            <a:gdLst>
              <a:gd name="T0" fmla="*/ 28 w 36"/>
              <a:gd name="T1" fmla="*/ 12 h 34"/>
              <a:gd name="T2" fmla="*/ 27 w 36"/>
              <a:gd name="T3" fmla="*/ 12 h 34"/>
              <a:gd name="T4" fmla="*/ 25 w 36"/>
              <a:gd name="T5" fmla="*/ 8 h 34"/>
              <a:gd name="T6" fmla="*/ 28 w 36"/>
              <a:gd name="T7" fmla="*/ 5 h 34"/>
              <a:gd name="T8" fmla="*/ 29 w 36"/>
              <a:gd name="T9" fmla="*/ 6 h 34"/>
              <a:gd name="T10" fmla="*/ 31 w 36"/>
              <a:gd name="T11" fmla="*/ 10 h 34"/>
              <a:gd name="T12" fmla="*/ 28 w 36"/>
              <a:gd name="T13" fmla="*/ 12 h 34"/>
              <a:gd name="T14" fmla="*/ 19 w 36"/>
              <a:gd name="T15" fmla="*/ 0 h 34"/>
              <a:gd name="T16" fmla="*/ 4 w 36"/>
              <a:gd name="T17" fmla="*/ 11 h 34"/>
              <a:gd name="T18" fmla="*/ 13 w 36"/>
              <a:gd name="T19" fmla="*/ 33 h 34"/>
              <a:gd name="T20" fmla="*/ 19 w 36"/>
              <a:gd name="T21" fmla="*/ 34 h 34"/>
              <a:gd name="T22" fmla="*/ 34 w 36"/>
              <a:gd name="T23" fmla="*/ 24 h 34"/>
              <a:gd name="T24" fmla="*/ 36 w 36"/>
              <a:gd name="T25" fmla="*/ 18 h 34"/>
              <a:gd name="T26" fmla="*/ 36 w 36"/>
              <a:gd name="T27" fmla="*/ 16 h 34"/>
              <a:gd name="T28" fmla="*/ 35 w 36"/>
              <a:gd name="T29" fmla="*/ 12 h 34"/>
              <a:gd name="T30" fmla="*/ 34 w 36"/>
              <a:gd name="T31" fmla="*/ 9 h 34"/>
              <a:gd name="T32" fmla="*/ 25 w 36"/>
              <a:gd name="T33" fmla="*/ 2 h 34"/>
              <a:gd name="T34" fmla="*/ 19 w 36"/>
              <a:gd name="T35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6" h="34">
                <a:moveTo>
                  <a:pt x="28" y="12"/>
                </a:moveTo>
                <a:cubicBezTo>
                  <a:pt x="27" y="12"/>
                  <a:pt x="27" y="12"/>
                  <a:pt x="27" y="12"/>
                </a:cubicBezTo>
                <a:cubicBezTo>
                  <a:pt x="25" y="11"/>
                  <a:pt x="24" y="9"/>
                  <a:pt x="25" y="8"/>
                </a:cubicBezTo>
                <a:cubicBezTo>
                  <a:pt x="25" y="6"/>
                  <a:pt x="27" y="5"/>
                  <a:pt x="28" y="5"/>
                </a:cubicBezTo>
                <a:cubicBezTo>
                  <a:pt x="28" y="5"/>
                  <a:pt x="29" y="6"/>
                  <a:pt x="29" y="6"/>
                </a:cubicBezTo>
                <a:cubicBezTo>
                  <a:pt x="31" y="7"/>
                  <a:pt x="32" y="8"/>
                  <a:pt x="31" y="10"/>
                </a:cubicBezTo>
                <a:cubicBezTo>
                  <a:pt x="31" y="12"/>
                  <a:pt x="29" y="12"/>
                  <a:pt x="28" y="12"/>
                </a:cubicBezTo>
                <a:moveTo>
                  <a:pt x="19" y="0"/>
                </a:moveTo>
                <a:cubicBezTo>
                  <a:pt x="12" y="0"/>
                  <a:pt x="6" y="4"/>
                  <a:pt x="4" y="11"/>
                </a:cubicBezTo>
                <a:cubicBezTo>
                  <a:pt x="0" y="19"/>
                  <a:pt x="4" y="29"/>
                  <a:pt x="13" y="33"/>
                </a:cubicBezTo>
                <a:cubicBezTo>
                  <a:pt x="15" y="33"/>
                  <a:pt x="17" y="34"/>
                  <a:pt x="19" y="34"/>
                </a:cubicBezTo>
                <a:cubicBezTo>
                  <a:pt x="26" y="34"/>
                  <a:pt x="32" y="30"/>
                  <a:pt x="34" y="24"/>
                </a:cubicBezTo>
                <a:cubicBezTo>
                  <a:pt x="35" y="22"/>
                  <a:pt x="36" y="20"/>
                  <a:pt x="36" y="18"/>
                </a:cubicBezTo>
                <a:cubicBezTo>
                  <a:pt x="36" y="17"/>
                  <a:pt x="36" y="17"/>
                  <a:pt x="36" y="16"/>
                </a:cubicBezTo>
                <a:cubicBezTo>
                  <a:pt x="36" y="15"/>
                  <a:pt x="35" y="13"/>
                  <a:pt x="35" y="12"/>
                </a:cubicBezTo>
                <a:cubicBezTo>
                  <a:pt x="34" y="11"/>
                  <a:pt x="34" y="10"/>
                  <a:pt x="34" y="9"/>
                </a:cubicBezTo>
                <a:cubicBezTo>
                  <a:pt x="32" y="6"/>
                  <a:pt x="29" y="3"/>
                  <a:pt x="25" y="2"/>
                </a:cubicBezTo>
                <a:cubicBezTo>
                  <a:pt x="23" y="1"/>
                  <a:pt x="21" y="0"/>
                  <a:pt x="19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69" name="Freeform 294"/>
          <p:cNvSpPr>
            <a:spLocks/>
          </p:cNvSpPr>
          <p:nvPr/>
        </p:nvSpPr>
        <p:spPr bwMode="auto">
          <a:xfrm>
            <a:off x="8787973" y="5279454"/>
            <a:ext cx="233468" cy="230586"/>
          </a:xfrm>
          <a:custGeom>
            <a:avLst/>
            <a:gdLst>
              <a:gd name="T0" fmla="*/ 16 w 34"/>
              <a:gd name="T1" fmla="*/ 0 h 34"/>
              <a:gd name="T2" fmla="*/ 1 w 34"/>
              <a:gd name="T3" fmla="*/ 11 h 34"/>
              <a:gd name="T4" fmla="*/ 0 w 34"/>
              <a:gd name="T5" fmla="*/ 14 h 34"/>
              <a:gd name="T6" fmla="*/ 0 w 34"/>
              <a:gd name="T7" fmla="*/ 22 h 34"/>
              <a:gd name="T8" fmla="*/ 6 w 34"/>
              <a:gd name="T9" fmla="*/ 30 h 34"/>
              <a:gd name="T10" fmla="*/ 13 w 34"/>
              <a:gd name="T11" fmla="*/ 24 h 34"/>
              <a:gd name="T12" fmla="*/ 13 w 34"/>
              <a:gd name="T13" fmla="*/ 24 h 34"/>
              <a:gd name="T14" fmla="*/ 19 w 34"/>
              <a:gd name="T15" fmla="*/ 31 h 34"/>
              <a:gd name="T16" fmla="*/ 18 w 34"/>
              <a:gd name="T17" fmla="*/ 34 h 34"/>
              <a:gd name="T18" fmla="*/ 32 w 34"/>
              <a:gd name="T19" fmla="*/ 24 h 34"/>
              <a:gd name="T20" fmla="*/ 27 w 34"/>
              <a:gd name="T21" fmla="*/ 4 h 34"/>
              <a:gd name="T22" fmla="*/ 27 w 34"/>
              <a:gd name="T23" fmla="*/ 7 h 34"/>
              <a:gd name="T24" fmla="*/ 24 w 34"/>
              <a:gd name="T25" fmla="*/ 10 h 34"/>
              <a:gd name="T26" fmla="*/ 23 w 34"/>
              <a:gd name="T27" fmla="*/ 9 h 34"/>
              <a:gd name="T28" fmla="*/ 21 w 34"/>
              <a:gd name="T29" fmla="*/ 5 h 34"/>
              <a:gd name="T30" fmla="*/ 24 w 34"/>
              <a:gd name="T31" fmla="*/ 3 h 34"/>
              <a:gd name="T32" fmla="*/ 25 w 34"/>
              <a:gd name="T33" fmla="*/ 3 h 34"/>
              <a:gd name="T34" fmla="*/ 22 w 34"/>
              <a:gd name="T35" fmla="*/ 2 h 34"/>
              <a:gd name="T36" fmla="*/ 16 w 34"/>
              <a:gd name="T37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4" h="34">
                <a:moveTo>
                  <a:pt x="16" y="0"/>
                </a:moveTo>
                <a:cubicBezTo>
                  <a:pt x="10" y="0"/>
                  <a:pt x="3" y="4"/>
                  <a:pt x="1" y="11"/>
                </a:cubicBezTo>
                <a:cubicBezTo>
                  <a:pt x="0" y="12"/>
                  <a:pt x="0" y="13"/>
                  <a:pt x="0" y="14"/>
                </a:cubicBezTo>
                <a:cubicBezTo>
                  <a:pt x="1" y="16"/>
                  <a:pt x="1" y="19"/>
                  <a:pt x="0" y="22"/>
                </a:cubicBezTo>
                <a:cubicBezTo>
                  <a:pt x="1" y="25"/>
                  <a:pt x="3" y="28"/>
                  <a:pt x="6" y="30"/>
                </a:cubicBezTo>
                <a:cubicBezTo>
                  <a:pt x="6" y="27"/>
                  <a:pt x="9" y="24"/>
                  <a:pt x="13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6" y="24"/>
                  <a:pt x="19" y="27"/>
                  <a:pt x="19" y="31"/>
                </a:cubicBezTo>
                <a:cubicBezTo>
                  <a:pt x="19" y="32"/>
                  <a:pt x="19" y="33"/>
                  <a:pt x="18" y="34"/>
                </a:cubicBezTo>
                <a:cubicBezTo>
                  <a:pt x="24" y="33"/>
                  <a:pt x="29" y="29"/>
                  <a:pt x="32" y="24"/>
                </a:cubicBezTo>
                <a:cubicBezTo>
                  <a:pt x="34" y="17"/>
                  <a:pt x="32" y="9"/>
                  <a:pt x="27" y="4"/>
                </a:cubicBezTo>
                <a:cubicBezTo>
                  <a:pt x="27" y="5"/>
                  <a:pt x="28" y="6"/>
                  <a:pt x="27" y="7"/>
                </a:cubicBezTo>
                <a:cubicBezTo>
                  <a:pt x="27" y="9"/>
                  <a:pt x="25" y="10"/>
                  <a:pt x="24" y="10"/>
                </a:cubicBezTo>
                <a:cubicBezTo>
                  <a:pt x="24" y="10"/>
                  <a:pt x="23" y="10"/>
                  <a:pt x="23" y="9"/>
                </a:cubicBezTo>
                <a:cubicBezTo>
                  <a:pt x="21" y="9"/>
                  <a:pt x="20" y="7"/>
                  <a:pt x="21" y="5"/>
                </a:cubicBezTo>
                <a:cubicBezTo>
                  <a:pt x="21" y="4"/>
                  <a:pt x="23" y="3"/>
                  <a:pt x="24" y="3"/>
                </a:cubicBezTo>
                <a:cubicBezTo>
                  <a:pt x="24" y="3"/>
                  <a:pt x="25" y="3"/>
                  <a:pt x="25" y="3"/>
                </a:cubicBezTo>
                <a:cubicBezTo>
                  <a:pt x="24" y="2"/>
                  <a:pt x="23" y="2"/>
                  <a:pt x="22" y="2"/>
                </a:cubicBezTo>
                <a:cubicBezTo>
                  <a:pt x="20" y="1"/>
                  <a:pt x="18" y="0"/>
                  <a:pt x="16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70" name="Freeform 295"/>
          <p:cNvSpPr>
            <a:spLocks/>
          </p:cNvSpPr>
          <p:nvPr/>
        </p:nvSpPr>
        <p:spPr bwMode="auto">
          <a:xfrm>
            <a:off x="8762032" y="1382549"/>
            <a:ext cx="219057" cy="216174"/>
          </a:xfrm>
          <a:custGeom>
            <a:avLst/>
            <a:gdLst>
              <a:gd name="T0" fmla="*/ 10 w 32"/>
              <a:gd name="T1" fmla="*/ 0 h 32"/>
              <a:gd name="T2" fmla="*/ 1 w 32"/>
              <a:gd name="T3" fmla="*/ 6 h 32"/>
              <a:gd name="T4" fmla="*/ 1 w 32"/>
              <a:gd name="T5" fmla="*/ 6 h 32"/>
              <a:gd name="T6" fmla="*/ 1 w 32"/>
              <a:gd name="T7" fmla="*/ 24 h 32"/>
              <a:gd name="T8" fmla="*/ 0 w 32"/>
              <a:gd name="T9" fmla="*/ 25 h 32"/>
              <a:gd name="T10" fmla="*/ 7 w 32"/>
              <a:gd name="T11" fmla="*/ 31 h 32"/>
              <a:gd name="T12" fmla="*/ 13 w 32"/>
              <a:gd name="T13" fmla="*/ 32 h 32"/>
              <a:gd name="T14" fmla="*/ 15 w 32"/>
              <a:gd name="T15" fmla="*/ 31 h 32"/>
              <a:gd name="T16" fmla="*/ 19 w 32"/>
              <a:gd name="T17" fmla="*/ 31 h 32"/>
              <a:gd name="T18" fmla="*/ 21 w 32"/>
              <a:gd name="T19" fmla="*/ 31 h 32"/>
              <a:gd name="T20" fmla="*/ 29 w 32"/>
              <a:gd name="T21" fmla="*/ 22 h 32"/>
              <a:gd name="T22" fmla="*/ 22 w 32"/>
              <a:gd name="T23" fmla="*/ 2 h 32"/>
              <a:gd name="T24" fmla="*/ 17 w 32"/>
              <a:gd name="T25" fmla="*/ 6 h 32"/>
              <a:gd name="T26" fmla="*/ 16 w 32"/>
              <a:gd name="T27" fmla="*/ 6 h 32"/>
              <a:gd name="T28" fmla="*/ 10 w 32"/>
              <a:gd name="T29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2" h="32">
                <a:moveTo>
                  <a:pt x="10" y="0"/>
                </a:moveTo>
                <a:cubicBezTo>
                  <a:pt x="6" y="1"/>
                  <a:pt x="3" y="3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6" y="11"/>
                  <a:pt x="6" y="19"/>
                  <a:pt x="1" y="24"/>
                </a:cubicBezTo>
                <a:cubicBezTo>
                  <a:pt x="0" y="24"/>
                  <a:pt x="0" y="25"/>
                  <a:pt x="0" y="25"/>
                </a:cubicBezTo>
                <a:cubicBezTo>
                  <a:pt x="1" y="28"/>
                  <a:pt x="4" y="30"/>
                  <a:pt x="7" y="31"/>
                </a:cubicBezTo>
                <a:cubicBezTo>
                  <a:pt x="9" y="32"/>
                  <a:pt x="11" y="32"/>
                  <a:pt x="13" y="32"/>
                </a:cubicBezTo>
                <a:cubicBezTo>
                  <a:pt x="14" y="32"/>
                  <a:pt x="15" y="32"/>
                  <a:pt x="15" y="31"/>
                </a:cubicBezTo>
                <a:cubicBezTo>
                  <a:pt x="17" y="31"/>
                  <a:pt x="18" y="31"/>
                  <a:pt x="19" y="31"/>
                </a:cubicBezTo>
                <a:cubicBezTo>
                  <a:pt x="20" y="31"/>
                  <a:pt x="21" y="31"/>
                  <a:pt x="21" y="31"/>
                </a:cubicBezTo>
                <a:cubicBezTo>
                  <a:pt x="25" y="29"/>
                  <a:pt x="27" y="26"/>
                  <a:pt x="29" y="22"/>
                </a:cubicBezTo>
                <a:cubicBezTo>
                  <a:pt x="32" y="15"/>
                  <a:pt x="29" y="6"/>
                  <a:pt x="22" y="2"/>
                </a:cubicBezTo>
                <a:cubicBezTo>
                  <a:pt x="21" y="4"/>
                  <a:pt x="19" y="6"/>
                  <a:pt x="17" y="6"/>
                </a:cubicBezTo>
                <a:cubicBezTo>
                  <a:pt x="17" y="6"/>
                  <a:pt x="16" y="6"/>
                  <a:pt x="16" y="6"/>
                </a:cubicBezTo>
                <a:cubicBezTo>
                  <a:pt x="13" y="5"/>
                  <a:pt x="11" y="3"/>
                  <a:pt x="10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71" name="Freeform 296"/>
          <p:cNvSpPr>
            <a:spLocks/>
          </p:cNvSpPr>
          <p:nvPr/>
        </p:nvSpPr>
        <p:spPr bwMode="auto">
          <a:xfrm>
            <a:off x="10943953" y="6737912"/>
            <a:ext cx="259409" cy="224821"/>
          </a:xfrm>
          <a:custGeom>
            <a:avLst/>
            <a:gdLst>
              <a:gd name="T0" fmla="*/ 19 w 38"/>
              <a:gd name="T1" fmla="*/ 0 h 33"/>
              <a:gd name="T2" fmla="*/ 4 w 38"/>
              <a:gd name="T3" fmla="*/ 10 h 33"/>
              <a:gd name="T4" fmla="*/ 13 w 38"/>
              <a:gd name="T5" fmla="*/ 32 h 33"/>
              <a:gd name="T6" fmla="*/ 19 w 38"/>
              <a:gd name="T7" fmla="*/ 33 h 33"/>
              <a:gd name="T8" fmla="*/ 20 w 38"/>
              <a:gd name="T9" fmla="*/ 33 h 33"/>
              <a:gd name="T10" fmla="*/ 25 w 38"/>
              <a:gd name="T11" fmla="*/ 30 h 33"/>
              <a:gd name="T12" fmla="*/ 25 w 38"/>
              <a:gd name="T13" fmla="*/ 30 h 33"/>
              <a:gd name="T14" fmla="*/ 28 w 38"/>
              <a:gd name="T15" fmla="*/ 30 h 33"/>
              <a:gd name="T16" fmla="*/ 34 w 38"/>
              <a:gd name="T17" fmla="*/ 22 h 33"/>
              <a:gd name="T18" fmla="*/ 25 w 38"/>
              <a:gd name="T19" fmla="*/ 1 h 33"/>
              <a:gd name="T20" fmla="*/ 19 w 38"/>
              <a:gd name="T21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8" h="33">
                <a:moveTo>
                  <a:pt x="19" y="0"/>
                </a:moveTo>
                <a:cubicBezTo>
                  <a:pt x="12" y="0"/>
                  <a:pt x="6" y="4"/>
                  <a:pt x="4" y="10"/>
                </a:cubicBezTo>
                <a:cubicBezTo>
                  <a:pt x="0" y="19"/>
                  <a:pt x="4" y="28"/>
                  <a:pt x="13" y="32"/>
                </a:cubicBezTo>
                <a:cubicBezTo>
                  <a:pt x="15" y="32"/>
                  <a:pt x="17" y="33"/>
                  <a:pt x="19" y="33"/>
                </a:cubicBezTo>
                <a:cubicBezTo>
                  <a:pt x="19" y="33"/>
                  <a:pt x="20" y="33"/>
                  <a:pt x="20" y="33"/>
                </a:cubicBezTo>
                <a:cubicBezTo>
                  <a:pt x="21" y="31"/>
                  <a:pt x="23" y="30"/>
                  <a:pt x="25" y="30"/>
                </a:cubicBezTo>
                <a:cubicBezTo>
                  <a:pt x="25" y="30"/>
                  <a:pt x="25" y="30"/>
                  <a:pt x="25" y="30"/>
                </a:cubicBezTo>
                <a:cubicBezTo>
                  <a:pt x="26" y="30"/>
                  <a:pt x="27" y="30"/>
                  <a:pt x="28" y="30"/>
                </a:cubicBezTo>
                <a:cubicBezTo>
                  <a:pt x="31" y="29"/>
                  <a:pt x="33" y="26"/>
                  <a:pt x="34" y="22"/>
                </a:cubicBezTo>
                <a:cubicBezTo>
                  <a:pt x="38" y="14"/>
                  <a:pt x="34" y="4"/>
                  <a:pt x="25" y="1"/>
                </a:cubicBezTo>
                <a:cubicBezTo>
                  <a:pt x="23" y="0"/>
                  <a:pt x="21" y="0"/>
                  <a:pt x="19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72" name="Freeform 297"/>
          <p:cNvSpPr>
            <a:spLocks/>
          </p:cNvSpPr>
          <p:nvPr/>
        </p:nvSpPr>
        <p:spPr bwMode="auto">
          <a:xfrm>
            <a:off x="8148096" y="2800653"/>
            <a:ext cx="244998" cy="224821"/>
          </a:xfrm>
          <a:custGeom>
            <a:avLst/>
            <a:gdLst>
              <a:gd name="T0" fmla="*/ 17 w 36"/>
              <a:gd name="T1" fmla="*/ 0 h 33"/>
              <a:gd name="T2" fmla="*/ 3 w 36"/>
              <a:gd name="T3" fmla="*/ 9 h 33"/>
              <a:gd name="T4" fmla="*/ 3 w 36"/>
              <a:gd name="T5" fmla="*/ 10 h 33"/>
              <a:gd name="T6" fmla="*/ 1 w 36"/>
              <a:gd name="T7" fmla="*/ 14 h 33"/>
              <a:gd name="T8" fmla="*/ 11 w 36"/>
              <a:gd name="T9" fmla="*/ 32 h 33"/>
              <a:gd name="T10" fmla="*/ 17 w 36"/>
              <a:gd name="T11" fmla="*/ 33 h 33"/>
              <a:gd name="T12" fmla="*/ 33 w 36"/>
              <a:gd name="T13" fmla="*/ 23 h 33"/>
              <a:gd name="T14" fmla="*/ 23 w 36"/>
              <a:gd name="T15" fmla="*/ 1 h 33"/>
              <a:gd name="T16" fmla="*/ 17 w 36"/>
              <a:gd name="T17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" h="33">
                <a:moveTo>
                  <a:pt x="17" y="0"/>
                </a:moveTo>
                <a:cubicBezTo>
                  <a:pt x="11" y="0"/>
                  <a:pt x="5" y="4"/>
                  <a:pt x="3" y="9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2"/>
                  <a:pt x="2" y="13"/>
                  <a:pt x="1" y="14"/>
                </a:cubicBezTo>
                <a:cubicBezTo>
                  <a:pt x="0" y="21"/>
                  <a:pt x="4" y="29"/>
                  <a:pt x="11" y="32"/>
                </a:cubicBezTo>
                <a:cubicBezTo>
                  <a:pt x="13" y="32"/>
                  <a:pt x="15" y="33"/>
                  <a:pt x="17" y="33"/>
                </a:cubicBezTo>
                <a:cubicBezTo>
                  <a:pt x="24" y="33"/>
                  <a:pt x="30" y="29"/>
                  <a:pt x="33" y="23"/>
                </a:cubicBezTo>
                <a:cubicBezTo>
                  <a:pt x="36" y="14"/>
                  <a:pt x="32" y="5"/>
                  <a:pt x="23" y="1"/>
                </a:cubicBezTo>
                <a:cubicBezTo>
                  <a:pt x="21" y="1"/>
                  <a:pt x="19" y="0"/>
                  <a:pt x="17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73" name="Freeform 298"/>
          <p:cNvSpPr>
            <a:spLocks noEditPoints="1"/>
          </p:cNvSpPr>
          <p:nvPr/>
        </p:nvSpPr>
        <p:spPr bwMode="auto">
          <a:xfrm>
            <a:off x="9525848" y="6178740"/>
            <a:ext cx="230586" cy="178704"/>
          </a:xfrm>
          <a:custGeom>
            <a:avLst/>
            <a:gdLst>
              <a:gd name="T0" fmla="*/ 34 w 34"/>
              <a:gd name="T1" fmla="*/ 16 h 26"/>
              <a:gd name="T2" fmla="*/ 28 w 34"/>
              <a:gd name="T3" fmla="*/ 18 h 26"/>
              <a:gd name="T4" fmla="*/ 32 w 34"/>
              <a:gd name="T5" fmla="*/ 21 h 26"/>
              <a:gd name="T6" fmla="*/ 32 w 34"/>
              <a:gd name="T7" fmla="*/ 21 h 26"/>
              <a:gd name="T8" fmla="*/ 34 w 34"/>
              <a:gd name="T9" fmla="*/ 18 h 26"/>
              <a:gd name="T10" fmla="*/ 34 w 34"/>
              <a:gd name="T11" fmla="*/ 16 h 26"/>
              <a:gd name="T12" fmla="*/ 7 w 34"/>
              <a:gd name="T13" fmla="*/ 0 h 26"/>
              <a:gd name="T14" fmla="*/ 3 w 34"/>
              <a:gd name="T15" fmla="*/ 6 h 26"/>
              <a:gd name="T16" fmla="*/ 11 w 34"/>
              <a:gd name="T17" fmla="*/ 26 h 26"/>
              <a:gd name="T18" fmla="*/ 15 w 34"/>
              <a:gd name="T19" fmla="*/ 21 h 26"/>
              <a:gd name="T20" fmla="*/ 22 w 34"/>
              <a:gd name="T21" fmla="*/ 17 h 26"/>
              <a:gd name="T22" fmla="*/ 16 w 34"/>
              <a:gd name="T23" fmla="*/ 14 h 26"/>
              <a:gd name="T24" fmla="*/ 15 w 34"/>
              <a:gd name="T25" fmla="*/ 15 h 26"/>
              <a:gd name="T26" fmla="*/ 14 w 34"/>
              <a:gd name="T27" fmla="*/ 15 h 26"/>
              <a:gd name="T28" fmla="*/ 8 w 34"/>
              <a:gd name="T29" fmla="*/ 8 h 26"/>
              <a:gd name="T30" fmla="*/ 8 w 34"/>
              <a:gd name="T31" fmla="*/ 5 h 26"/>
              <a:gd name="T32" fmla="*/ 7 w 34"/>
              <a:gd name="T33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4" h="26">
                <a:moveTo>
                  <a:pt x="34" y="16"/>
                </a:moveTo>
                <a:cubicBezTo>
                  <a:pt x="32" y="17"/>
                  <a:pt x="30" y="18"/>
                  <a:pt x="28" y="18"/>
                </a:cubicBezTo>
                <a:cubicBezTo>
                  <a:pt x="30" y="18"/>
                  <a:pt x="31" y="19"/>
                  <a:pt x="32" y="21"/>
                </a:cubicBezTo>
                <a:cubicBezTo>
                  <a:pt x="32" y="21"/>
                  <a:pt x="32" y="21"/>
                  <a:pt x="32" y="21"/>
                </a:cubicBezTo>
                <a:cubicBezTo>
                  <a:pt x="33" y="20"/>
                  <a:pt x="33" y="19"/>
                  <a:pt x="34" y="18"/>
                </a:cubicBezTo>
                <a:cubicBezTo>
                  <a:pt x="34" y="17"/>
                  <a:pt x="34" y="17"/>
                  <a:pt x="34" y="16"/>
                </a:cubicBezTo>
                <a:moveTo>
                  <a:pt x="7" y="0"/>
                </a:moveTo>
                <a:cubicBezTo>
                  <a:pt x="6" y="2"/>
                  <a:pt x="4" y="4"/>
                  <a:pt x="3" y="6"/>
                </a:cubicBezTo>
                <a:cubicBezTo>
                  <a:pt x="0" y="14"/>
                  <a:pt x="4" y="23"/>
                  <a:pt x="11" y="26"/>
                </a:cubicBezTo>
                <a:cubicBezTo>
                  <a:pt x="12" y="24"/>
                  <a:pt x="13" y="22"/>
                  <a:pt x="15" y="21"/>
                </a:cubicBezTo>
                <a:cubicBezTo>
                  <a:pt x="17" y="19"/>
                  <a:pt x="19" y="17"/>
                  <a:pt x="22" y="17"/>
                </a:cubicBezTo>
                <a:cubicBezTo>
                  <a:pt x="20" y="16"/>
                  <a:pt x="18" y="16"/>
                  <a:pt x="16" y="14"/>
                </a:cubicBezTo>
                <a:cubicBezTo>
                  <a:pt x="16" y="15"/>
                  <a:pt x="15" y="15"/>
                  <a:pt x="15" y="15"/>
                </a:cubicBezTo>
                <a:cubicBezTo>
                  <a:pt x="14" y="15"/>
                  <a:pt x="14" y="15"/>
                  <a:pt x="14" y="15"/>
                </a:cubicBezTo>
                <a:cubicBezTo>
                  <a:pt x="11" y="15"/>
                  <a:pt x="8" y="12"/>
                  <a:pt x="8" y="8"/>
                </a:cubicBezTo>
                <a:cubicBezTo>
                  <a:pt x="7" y="7"/>
                  <a:pt x="8" y="6"/>
                  <a:pt x="8" y="5"/>
                </a:cubicBezTo>
                <a:cubicBezTo>
                  <a:pt x="8" y="3"/>
                  <a:pt x="7" y="2"/>
                  <a:pt x="7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74" name="Freeform 299"/>
          <p:cNvSpPr>
            <a:spLocks/>
          </p:cNvSpPr>
          <p:nvPr/>
        </p:nvSpPr>
        <p:spPr bwMode="auto">
          <a:xfrm>
            <a:off x="9571965" y="6152799"/>
            <a:ext cx="204645" cy="149881"/>
          </a:xfrm>
          <a:custGeom>
            <a:avLst/>
            <a:gdLst>
              <a:gd name="T0" fmla="*/ 11 w 30"/>
              <a:gd name="T1" fmla="*/ 0 h 22"/>
              <a:gd name="T2" fmla="*/ 0 w 30"/>
              <a:gd name="T3" fmla="*/ 4 h 22"/>
              <a:gd name="T4" fmla="*/ 1 w 30"/>
              <a:gd name="T5" fmla="*/ 9 h 22"/>
              <a:gd name="T6" fmla="*/ 7 w 30"/>
              <a:gd name="T7" fmla="*/ 5 h 22"/>
              <a:gd name="T8" fmla="*/ 7 w 30"/>
              <a:gd name="T9" fmla="*/ 5 h 22"/>
              <a:gd name="T10" fmla="*/ 14 w 30"/>
              <a:gd name="T11" fmla="*/ 12 h 22"/>
              <a:gd name="T12" fmla="*/ 9 w 30"/>
              <a:gd name="T13" fmla="*/ 18 h 22"/>
              <a:gd name="T14" fmla="*/ 15 w 30"/>
              <a:gd name="T15" fmla="*/ 21 h 22"/>
              <a:gd name="T16" fmla="*/ 17 w 30"/>
              <a:gd name="T17" fmla="*/ 21 h 22"/>
              <a:gd name="T18" fmla="*/ 21 w 30"/>
              <a:gd name="T19" fmla="*/ 22 h 22"/>
              <a:gd name="T20" fmla="*/ 27 w 30"/>
              <a:gd name="T21" fmla="*/ 20 h 22"/>
              <a:gd name="T22" fmla="*/ 18 w 30"/>
              <a:gd name="T23" fmla="*/ 1 h 22"/>
              <a:gd name="T24" fmla="*/ 11 w 30"/>
              <a:gd name="T2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" h="22">
                <a:moveTo>
                  <a:pt x="11" y="0"/>
                </a:moveTo>
                <a:cubicBezTo>
                  <a:pt x="7" y="0"/>
                  <a:pt x="3" y="1"/>
                  <a:pt x="0" y="4"/>
                </a:cubicBezTo>
                <a:cubicBezTo>
                  <a:pt x="0" y="6"/>
                  <a:pt x="1" y="7"/>
                  <a:pt x="1" y="9"/>
                </a:cubicBezTo>
                <a:cubicBezTo>
                  <a:pt x="2" y="7"/>
                  <a:pt x="5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11" y="5"/>
                  <a:pt x="14" y="8"/>
                  <a:pt x="14" y="12"/>
                </a:cubicBezTo>
                <a:cubicBezTo>
                  <a:pt x="14" y="15"/>
                  <a:pt x="12" y="18"/>
                  <a:pt x="9" y="18"/>
                </a:cubicBezTo>
                <a:cubicBezTo>
                  <a:pt x="11" y="20"/>
                  <a:pt x="13" y="20"/>
                  <a:pt x="15" y="21"/>
                </a:cubicBezTo>
                <a:cubicBezTo>
                  <a:pt x="15" y="21"/>
                  <a:pt x="16" y="21"/>
                  <a:pt x="17" y="21"/>
                </a:cubicBezTo>
                <a:cubicBezTo>
                  <a:pt x="18" y="21"/>
                  <a:pt x="20" y="21"/>
                  <a:pt x="21" y="22"/>
                </a:cubicBezTo>
                <a:cubicBezTo>
                  <a:pt x="23" y="22"/>
                  <a:pt x="25" y="21"/>
                  <a:pt x="27" y="20"/>
                </a:cubicBezTo>
                <a:cubicBezTo>
                  <a:pt x="30" y="13"/>
                  <a:pt x="26" y="4"/>
                  <a:pt x="18" y="1"/>
                </a:cubicBezTo>
                <a:cubicBezTo>
                  <a:pt x="16" y="0"/>
                  <a:pt x="13" y="0"/>
                  <a:pt x="11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75" name="Freeform 300"/>
          <p:cNvSpPr>
            <a:spLocks/>
          </p:cNvSpPr>
          <p:nvPr/>
        </p:nvSpPr>
        <p:spPr bwMode="auto">
          <a:xfrm>
            <a:off x="11647240" y="-18262"/>
            <a:ext cx="86470" cy="34588"/>
          </a:xfrm>
          <a:custGeom>
            <a:avLst/>
            <a:gdLst>
              <a:gd name="T0" fmla="*/ 13 w 13"/>
              <a:gd name="T1" fmla="*/ 0 h 5"/>
              <a:gd name="T2" fmla="*/ 0 w 13"/>
              <a:gd name="T3" fmla="*/ 0 h 5"/>
              <a:gd name="T4" fmla="*/ 6 w 13"/>
              <a:gd name="T5" fmla="*/ 4 h 5"/>
              <a:gd name="T6" fmla="*/ 12 w 13"/>
              <a:gd name="T7" fmla="*/ 5 h 5"/>
              <a:gd name="T8" fmla="*/ 13 w 13"/>
              <a:gd name="T9" fmla="*/ 5 h 5"/>
              <a:gd name="T10" fmla="*/ 13 w 13"/>
              <a:gd name="T1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" h="5">
                <a:moveTo>
                  <a:pt x="13" y="0"/>
                </a:moveTo>
                <a:cubicBezTo>
                  <a:pt x="0" y="0"/>
                  <a:pt x="0" y="0"/>
                  <a:pt x="0" y="0"/>
                </a:cubicBezTo>
                <a:cubicBezTo>
                  <a:pt x="2" y="2"/>
                  <a:pt x="4" y="3"/>
                  <a:pt x="6" y="4"/>
                </a:cubicBezTo>
                <a:cubicBezTo>
                  <a:pt x="8" y="5"/>
                  <a:pt x="10" y="5"/>
                  <a:pt x="12" y="5"/>
                </a:cubicBezTo>
                <a:cubicBezTo>
                  <a:pt x="12" y="5"/>
                  <a:pt x="13" y="5"/>
                  <a:pt x="13" y="5"/>
                </a:cubicBezTo>
                <a:cubicBezTo>
                  <a:pt x="12" y="3"/>
                  <a:pt x="13" y="2"/>
                  <a:pt x="13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76" name="Freeform 301"/>
          <p:cNvSpPr>
            <a:spLocks/>
          </p:cNvSpPr>
          <p:nvPr/>
        </p:nvSpPr>
        <p:spPr bwMode="auto">
          <a:xfrm>
            <a:off x="11508889" y="6936792"/>
            <a:ext cx="97999" cy="34588"/>
          </a:xfrm>
          <a:custGeom>
            <a:avLst/>
            <a:gdLst>
              <a:gd name="T0" fmla="*/ 5 w 14"/>
              <a:gd name="T1" fmla="*/ 0 h 5"/>
              <a:gd name="T2" fmla="*/ 3 w 14"/>
              <a:gd name="T3" fmla="*/ 0 h 5"/>
              <a:gd name="T4" fmla="*/ 2 w 14"/>
              <a:gd name="T5" fmla="*/ 0 h 5"/>
              <a:gd name="T6" fmla="*/ 0 w 14"/>
              <a:gd name="T7" fmla="*/ 1 h 5"/>
              <a:gd name="T8" fmla="*/ 3 w 14"/>
              <a:gd name="T9" fmla="*/ 5 h 5"/>
              <a:gd name="T10" fmla="*/ 10 w 14"/>
              <a:gd name="T11" fmla="*/ 5 h 5"/>
              <a:gd name="T12" fmla="*/ 11 w 14"/>
              <a:gd name="T13" fmla="*/ 5 h 5"/>
              <a:gd name="T14" fmla="*/ 14 w 14"/>
              <a:gd name="T15" fmla="*/ 3 h 5"/>
              <a:gd name="T16" fmla="*/ 11 w 14"/>
              <a:gd name="T17" fmla="*/ 1 h 5"/>
              <a:gd name="T18" fmla="*/ 5 w 14"/>
              <a:gd name="T1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5">
                <a:moveTo>
                  <a:pt x="5" y="0"/>
                </a:moveTo>
                <a:cubicBezTo>
                  <a:pt x="4" y="0"/>
                  <a:pt x="4" y="0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1" y="1"/>
                  <a:pt x="1" y="1"/>
                  <a:pt x="0" y="1"/>
                </a:cubicBezTo>
                <a:cubicBezTo>
                  <a:pt x="1" y="2"/>
                  <a:pt x="3" y="3"/>
                  <a:pt x="3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2" y="4"/>
                  <a:pt x="13" y="3"/>
                  <a:pt x="14" y="3"/>
                </a:cubicBezTo>
                <a:cubicBezTo>
                  <a:pt x="13" y="2"/>
                  <a:pt x="12" y="2"/>
                  <a:pt x="11" y="1"/>
                </a:cubicBezTo>
                <a:cubicBezTo>
                  <a:pt x="9" y="0"/>
                  <a:pt x="7" y="0"/>
                  <a:pt x="5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77" name="Freeform 302"/>
          <p:cNvSpPr>
            <a:spLocks/>
          </p:cNvSpPr>
          <p:nvPr/>
        </p:nvSpPr>
        <p:spPr bwMode="auto">
          <a:xfrm>
            <a:off x="8932089" y="909847"/>
            <a:ext cx="149881" cy="184469"/>
          </a:xfrm>
          <a:custGeom>
            <a:avLst/>
            <a:gdLst>
              <a:gd name="T0" fmla="*/ 17 w 22"/>
              <a:gd name="T1" fmla="*/ 0 h 27"/>
              <a:gd name="T2" fmla="*/ 3 w 22"/>
              <a:gd name="T3" fmla="*/ 10 h 27"/>
              <a:gd name="T4" fmla="*/ 6 w 22"/>
              <a:gd name="T5" fmla="*/ 27 h 27"/>
              <a:gd name="T6" fmla="*/ 13 w 22"/>
              <a:gd name="T7" fmla="*/ 23 h 27"/>
              <a:gd name="T8" fmla="*/ 12 w 22"/>
              <a:gd name="T9" fmla="*/ 18 h 27"/>
              <a:gd name="T10" fmla="*/ 22 w 22"/>
              <a:gd name="T11" fmla="*/ 1 h 27"/>
              <a:gd name="T12" fmla="*/ 17 w 22"/>
              <a:gd name="T1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" h="27">
                <a:moveTo>
                  <a:pt x="17" y="0"/>
                </a:moveTo>
                <a:cubicBezTo>
                  <a:pt x="11" y="0"/>
                  <a:pt x="5" y="4"/>
                  <a:pt x="3" y="10"/>
                </a:cubicBezTo>
                <a:cubicBezTo>
                  <a:pt x="0" y="16"/>
                  <a:pt x="2" y="22"/>
                  <a:pt x="6" y="27"/>
                </a:cubicBezTo>
                <a:cubicBezTo>
                  <a:pt x="8" y="25"/>
                  <a:pt x="10" y="24"/>
                  <a:pt x="13" y="23"/>
                </a:cubicBezTo>
                <a:cubicBezTo>
                  <a:pt x="12" y="22"/>
                  <a:pt x="12" y="20"/>
                  <a:pt x="12" y="18"/>
                </a:cubicBezTo>
                <a:cubicBezTo>
                  <a:pt x="12" y="10"/>
                  <a:pt x="16" y="4"/>
                  <a:pt x="22" y="1"/>
                </a:cubicBezTo>
                <a:cubicBezTo>
                  <a:pt x="21" y="0"/>
                  <a:pt x="19" y="0"/>
                  <a:pt x="17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78" name="Freeform 303"/>
          <p:cNvSpPr>
            <a:spLocks/>
          </p:cNvSpPr>
          <p:nvPr/>
        </p:nvSpPr>
        <p:spPr bwMode="auto">
          <a:xfrm>
            <a:off x="9012794" y="918494"/>
            <a:ext cx="158528" cy="155646"/>
          </a:xfrm>
          <a:custGeom>
            <a:avLst/>
            <a:gdLst>
              <a:gd name="T0" fmla="*/ 10 w 23"/>
              <a:gd name="T1" fmla="*/ 0 h 23"/>
              <a:gd name="T2" fmla="*/ 0 w 23"/>
              <a:gd name="T3" fmla="*/ 17 h 23"/>
              <a:gd name="T4" fmla="*/ 1 w 23"/>
              <a:gd name="T5" fmla="*/ 22 h 23"/>
              <a:gd name="T6" fmla="*/ 3 w 23"/>
              <a:gd name="T7" fmla="*/ 22 h 23"/>
              <a:gd name="T8" fmla="*/ 7 w 23"/>
              <a:gd name="T9" fmla="*/ 23 h 23"/>
              <a:gd name="T10" fmla="*/ 11 w 23"/>
              <a:gd name="T11" fmla="*/ 20 h 23"/>
              <a:gd name="T12" fmla="*/ 15 w 23"/>
              <a:gd name="T13" fmla="*/ 20 h 23"/>
              <a:gd name="T14" fmla="*/ 20 w 23"/>
              <a:gd name="T15" fmla="*/ 21 h 23"/>
              <a:gd name="T16" fmla="*/ 20 w 23"/>
              <a:gd name="T17" fmla="*/ 21 h 23"/>
              <a:gd name="T18" fmla="*/ 11 w 23"/>
              <a:gd name="T19" fmla="*/ 0 h 23"/>
              <a:gd name="T20" fmla="*/ 10 w 23"/>
              <a:gd name="T21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3" h="23">
                <a:moveTo>
                  <a:pt x="10" y="0"/>
                </a:moveTo>
                <a:cubicBezTo>
                  <a:pt x="4" y="3"/>
                  <a:pt x="0" y="9"/>
                  <a:pt x="0" y="17"/>
                </a:cubicBezTo>
                <a:cubicBezTo>
                  <a:pt x="0" y="19"/>
                  <a:pt x="0" y="21"/>
                  <a:pt x="1" y="22"/>
                </a:cubicBezTo>
                <a:cubicBezTo>
                  <a:pt x="1" y="22"/>
                  <a:pt x="2" y="22"/>
                  <a:pt x="3" y="22"/>
                </a:cubicBezTo>
                <a:cubicBezTo>
                  <a:pt x="4" y="22"/>
                  <a:pt x="6" y="22"/>
                  <a:pt x="7" y="23"/>
                </a:cubicBezTo>
                <a:cubicBezTo>
                  <a:pt x="8" y="22"/>
                  <a:pt x="10" y="21"/>
                  <a:pt x="11" y="20"/>
                </a:cubicBezTo>
                <a:cubicBezTo>
                  <a:pt x="13" y="20"/>
                  <a:pt x="14" y="20"/>
                  <a:pt x="15" y="20"/>
                </a:cubicBezTo>
                <a:cubicBezTo>
                  <a:pt x="17" y="20"/>
                  <a:pt x="18" y="20"/>
                  <a:pt x="20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3" y="12"/>
                  <a:pt x="19" y="3"/>
                  <a:pt x="11" y="0"/>
                </a:cubicBezTo>
                <a:cubicBezTo>
                  <a:pt x="11" y="0"/>
                  <a:pt x="10" y="0"/>
                  <a:pt x="10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79" name="Freeform 304"/>
          <p:cNvSpPr>
            <a:spLocks/>
          </p:cNvSpPr>
          <p:nvPr/>
        </p:nvSpPr>
        <p:spPr bwMode="auto">
          <a:xfrm>
            <a:off x="9076205" y="5959683"/>
            <a:ext cx="204645" cy="164293"/>
          </a:xfrm>
          <a:custGeom>
            <a:avLst/>
            <a:gdLst>
              <a:gd name="T0" fmla="*/ 16 w 30"/>
              <a:gd name="T1" fmla="*/ 0 h 24"/>
              <a:gd name="T2" fmla="*/ 1 w 30"/>
              <a:gd name="T3" fmla="*/ 9 h 24"/>
              <a:gd name="T4" fmla="*/ 0 w 30"/>
              <a:gd name="T5" fmla="*/ 13 h 24"/>
              <a:gd name="T6" fmla="*/ 10 w 30"/>
              <a:gd name="T7" fmla="*/ 10 h 24"/>
              <a:gd name="T8" fmla="*/ 10 w 30"/>
              <a:gd name="T9" fmla="*/ 10 h 24"/>
              <a:gd name="T10" fmla="*/ 28 w 30"/>
              <a:gd name="T11" fmla="*/ 24 h 24"/>
              <a:gd name="T12" fmla="*/ 30 w 30"/>
              <a:gd name="T13" fmla="*/ 21 h 24"/>
              <a:gd name="T14" fmla="*/ 30 w 30"/>
              <a:gd name="T15" fmla="*/ 20 h 24"/>
              <a:gd name="T16" fmla="*/ 30 w 30"/>
              <a:gd name="T17" fmla="*/ 9 h 24"/>
              <a:gd name="T18" fmla="*/ 29 w 30"/>
              <a:gd name="T19" fmla="*/ 8 h 24"/>
              <a:gd name="T20" fmla="*/ 28 w 30"/>
              <a:gd name="T21" fmla="*/ 6 h 24"/>
              <a:gd name="T22" fmla="*/ 22 w 30"/>
              <a:gd name="T23" fmla="*/ 1 h 24"/>
              <a:gd name="T24" fmla="*/ 16 w 30"/>
              <a:gd name="T2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" h="24">
                <a:moveTo>
                  <a:pt x="16" y="0"/>
                </a:moveTo>
                <a:cubicBezTo>
                  <a:pt x="9" y="0"/>
                  <a:pt x="3" y="3"/>
                  <a:pt x="1" y="9"/>
                </a:cubicBezTo>
                <a:cubicBezTo>
                  <a:pt x="0" y="11"/>
                  <a:pt x="0" y="12"/>
                  <a:pt x="0" y="13"/>
                </a:cubicBezTo>
                <a:cubicBezTo>
                  <a:pt x="3" y="12"/>
                  <a:pt x="6" y="11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9" y="10"/>
                  <a:pt x="26" y="16"/>
                  <a:pt x="28" y="24"/>
                </a:cubicBezTo>
                <a:cubicBezTo>
                  <a:pt x="29" y="23"/>
                  <a:pt x="29" y="22"/>
                  <a:pt x="30" y="21"/>
                </a:cubicBezTo>
                <a:cubicBezTo>
                  <a:pt x="30" y="21"/>
                  <a:pt x="30" y="20"/>
                  <a:pt x="30" y="20"/>
                </a:cubicBezTo>
                <a:cubicBezTo>
                  <a:pt x="29" y="17"/>
                  <a:pt x="28" y="13"/>
                  <a:pt x="30" y="9"/>
                </a:cubicBezTo>
                <a:cubicBezTo>
                  <a:pt x="30" y="9"/>
                  <a:pt x="29" y="9"/>
                  <a:pt x="29" y="8"/>
                </a:cubicBezTo>
                <a:cubicBezTo>
                  <a:pt x="29" y="8"/>
                  <a:pt x="29" y="7"/>
                  <a:pt x="28" y="6"/>
                </a:cubicBezTo>
                <a:cubicBezTo>
                  <a:pt x="27" y="4"/>
                  <a:pt x="24" y="2"/>
                  <a:pt x="22" y="1"/>
                </a:cubicBezTo>
                <a:cubicBezTo>
                  <a:pt x="20" y="0"/>
                  <a:pt x="18" y="0"/>
                  <a:pt x="16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80" name="Freeform 305"/>
          <p:cNvSpPr>
            <a:spLocks/>
          </p:cNvSpPr>
          <p:nvPr/>
        </p:nvSpPr>
        <p:spPr bwMode="auto">
          <a:xfrm>
            <a:off x="9067558" y="6028859"/>
            <a:ext cx="198881" cy="144116"/>
          </a:xfrm>
          <a:custGeom>
            <a:avLst/>
            <a:gdLst>
              <a:gd name="T0" fmla="*/ 11 w 29"/>
              <a:gd name="T1" fmla="*/ 0 h 21"/>
              <a:gd name="T2" fmla="*/ 11 w 29"/>
              <a:gd name="T3" fmla="*/ 0 h 21"/>
              <a:gd name="T4" fmla="*/ 1 w 29"/>
              <a:gd name="T5" fmla="*/ 3 h 21"/>
              <a:gd name="T6" fmla="*/ 10 w 29"/>
              <a:gd name="T7" fmla="*/ 20 h 21"/>
              <a:gd name="T8" fmla="*/ 16 w 29"/>
              <a:gd name="T9" fmla="*/ 21 h 21"/>
              <a:gd name="T10" fmla="*/ 29 w 29"/>
              <a:gd name="T11" fmla="*/ 14 h 21"/>
              <a:gd name="T12" fmla="*/ 11 w 29"/>
              <a:gd name="T13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" h="21">
                <a:moveTo>
                  <a:pt x="11" y="0"/>
                </a:moveTo>
                <a:cubicBezTo>
                  <a:pt x="11" y="0"/>
                  <a:pt x="11" y="0"/>
                  <a:pt x="11" y="0"/>
                </a:cubicBezTo>
                <a:cubicBezTo>
                  <a:pt x="7" y="1"/>
                  <a:pt x="4" y="2"/>
                  <a:pt x="1" y="3"/>
                </a:cubicBezTo>
                <a:cubicBezTo>
                  <a:pt x="0" y="10"/>
                  <a:pt x="4" y="17"/>
                  <a:pt x="10" y="20"/>
                </a:cubicBezTo>
                <a:cubicBezTo>
                  <a:pt x="12" y="21"/>
                  <a:pt x="14" y="21"/>
                  <a:pt x="16" y="21"/>
                </a:cubicBezTo>
                <a:cubicBezTo>
                  <a:pt x="21" y="21"/>
                  <a:pt x="26" y="19"/>
                  <a:pt x="29" y="14"/>
                </a:cubicBezTo>
                <a:cubicBezTo>
                  <a:pt x="27" y="6"/>
                  <a:pt x="20" y="0"/>
                  <a:pt x="11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81" name="Freeform 306"/>
          <p:cNvSpPr>
            <a:spLocks/>
          </p:cNvSpPr>
          <p:nvPr/>
        </p:nvSpPr>
        <p:spPr bwMode="auto">
          <a:xfrm>
            <a:off x="8113508" y="3299296"/>
            <a:ext cx="74940" cy="170057"/>
          </a:xfrm>
          <a:custGeom>
            <a:avLst/>
            <a:gdLst>
              <a:gd name="T0" fmla="*/ 3 w 11"/>
              <a:gd name="T1" fmla="*/ 0 h 25"/>
              <a:gd name="T2" fmla="*/ 3 w 11"/>
              <a:gd name="T3" fmla="*/ 1 h 25"/>
              <a:gd name="T4" fmla="*/ 0 w 11"/>
              <a:gd name="T5" fmla="*/ 12 h 25"/>
              <a:gd name="T6" fmla="*/ 0 w 11"/>
              <a:gd name="T7" fmla="*/ 12 h 25"/>
              <a:gd name="T8" fmla="*/ 3 w 11"/>
              <a:gd name="T9" fmla="*/ 25 h 25"/>
              <a:gd name="T10" fmla="*/ 8 w 11"/>
              <a:gd name="T11" fmla="*/ 19 h 25"/>
              <a:gd name="T12" fmla="*/ 3 w 11"/>
              <a:gd name="T13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25">
                <a:moveTo>
                  <a:pt x="3" y="0"/>
                </a:moveTo>
                <a:cubicBezTo>
                  <a:pt x="3" y="0"/>
                  <a:pt x="3" y="1"/>
                  <a:pt x="3" y="1"/>
                </a:cubicBezTo>
                <a:cubicBezTo>
                  <a:pt x="3" y="5"/>
                  <a:pt x="2" y="9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4" y="16"/>
                  <a:pt x="5" y="21"/>
                  <a:pt x="3" y="25"/>
                </a:cubicBezTo>
                <a:cubicBezTo>
                  <a:pt x="5" y="24"/>
                  <a:pt x="7" y="22"/>
                  <a:pt x="8" y="19"/>
                </a:cubicBezTo>
                <a:cubicBezTo>
                  <a:pt x="11" y="12"/>
                  <a:pt x="9" y="4"/>
                  <a:pt x="3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82" name="Freeform 307"/>
          <p:cNvSpPr>
            <a:spLocks/>
          </p:cNvSpPr>
          <p:nvPr/>
        </p:nvSpPr>
        <p:spPr bwMode="auto">
          <a:xfrm>
            <a:off x="7963627" y="3279120"/>
            <a:ext cx="170057" cy="149881"/>
          </a:xfrm>
          <a:custGeom>
            <a:avLst/>
            <a:gdLst>
              <a:gd name="T0" fmla="*/ 15 w 25"/>
              <a:gd name="T1" fmla="*/ 0 h 22"/>
              <a:gd name="T2" fmla="*/ 1 w 25"/>
              <a:gd name="T3" fmla="*/ 10 h 22"/>
              <a:gd name="T4" fmla="*/ 1 w 25"/>
              <a:gd name="T5" fmla="*/ 22 h 22"/>
              <a:gd name="T6" fmla="*/ 5 w 25"/>
              <a:gd name="T7" fmla="*/ 15 h 22"/>
              <a:gd name="T8" fmla="*/ 14 w 25"/>
              <a:gd name="T9" fmla="*/ 12 h 22"/>
              <a:gd name="T10" fmla="*/ 22 w 25"/>
              <a:gd name="T11" fmla="*/ 15 h 22"/>
              <a:gd name="T12" fmla="*/ 25 w 25"/>
              <a:gd name="T13" fmla="*/ 4 h 22"/>
              <a:gd name="T14" fmla="*/ 25 w 25"/>
              <a:gd name="T15" fmla="*/ 3 h 22"/>
              <a:gd name="T16" fmla="*/ 22 w 25"/>
              <a:gd name="T17" fmla="*/ 1 h 22"/>
              <a:gd name="T18" fmla="*/ 15 w 25"/>
              <a:gd name="T19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5" h="22">
                <a:moveTo>
                  <a:pt x="15" y="0"/>
                </a:moveTo>
                <a:cubicBezTo>
                  <a:pt x="9" y="0"/>
                  <a:pt x="4" y="4"/>
                  <a:pt x="1" y="10"/>
                </a:cubicBezTo>
                <a:cubicBezTo>
                  <a:pt x="0" y="14"/>
                  <a:pt x="0" y="18"/>
                  <a:pt x="1" y="22"/>
                </a:cubicBezTo>
                <a:cubicBezTo>
                  <a:pt x="2" y="20"/>
                  <a:pt x="3" y="17"/>
                  <a:pt x="5" y="15"/>
                </a:cubicBezTo>
                <a:cubicBezTo>
                  <a:pt x="7" y="13"/>
                  <a:pt x="10" y="12"/>
                  <a:pt x="14" y="12"/>
                </a:cubicBezTo>
                <a:cubicBezTo>
                  <a:pt x="17" y="12"/>
                  <a:pt x="20" y="13"/>
                  <a:pt x="22" y="15"/>
                </a:cubicBezTo>
                <a:cubicBezTo>
                  <a:pt x="24" y="12"/>
                  <a:pt x="25" y="8"/>
                  <a:pt x="25" y="4"/>
                </a:cubicBezTo>
                <a:cubicBezTo>
                  <a:pt x="25" y="4"/>
                  <a:pt x="25" y="3"/>
                  <a:pt x="25" y="3"/>
                </a:cubicBezTo>
                <a:cubicBezTo>
                  <a:pt x="24" y="2"/>
                  <a:pt x="23" y="2"/>
                  <a:pt x="22" y="1"/>
                </a:cubicBezTo>
                <a:cubicBezTo>
                  <a:pt x="20" y="1"/>
                  <a:pt x="18" y="0"/>
                  <a:pt x="15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83" name="Freeform 308"/>
          <p:cNvSpPr>
            <a:spLocks/>
          </p:cNvSpPr>
          <p:nvPr/>
        </p:nvSpPr>
        <p:spPr bwMode="auto">
          <a:xfrm>
            <a:off x="10474133" y="-18262"/>
            <a:ext cx="216174" cy="109528"/>
          </a:xfrm>
          <a:custGeom>
            <a:avLst/>
            <a:gdLst>
              <a:gd name="T0" fmla="*/ 32 w 32"/>
              <a:gd name="T1" fmla="*/ 0 h 16"/>
              <a:gd name="T2" fmla="*/ 1 w 32"/>
              <a:gd name="T3" fmla="*/ 0 h 16"/>
              <a:gd name="T4" fmla="*/ 2 w 32"/>
              <a:gd name="T5" fmla="*/ 8 h 16"/>
              <a:gd name="T6" fmla="*/ 3 w 32"/>
              <a:gd name="T7" fmla="*/ 8 h 16"/>
              <a:gd name="T8" fmla="*/ 12 w 32"/>
              <a:gd name="T9" fmla="*/ 14 h 16"/>
              <a:gd name="T10" fmla="*/ 12 w 32"/>
              <a:gd name="T11" fmla="*/ 16 h 16"/>
              <a:gd name="T12" fmla="*/ 16 w 32"/>
              <a:gd name="T13" fmla="*/ 16 h 16"/>
              <a:gd name="T14" fmla="*/ 31 w 32"/>
              <a:gd name="T15" fmla="*/ 7 h 16"/>
              <a:gd name="T16" fmla="*/ 32 w 32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2" h="16">
                <a:moveTo>
                  <a:pt x="32" y="0"/>
                </a:moveTo>
                <a:cubicBezTo>
                  <a:pt x="1" y="0"/>
                  <a:pt x="1" y="0"/>
                  <a:pt x="1" y="0"/>
                </a:cubicBezTo>
                <a:cubicBezTo>
                  <a:pt x="0" y="3"/>
                  <a:pt x="1" y="5"/>
                  <a:pt x="2" y="8"/>
                </a:cubicBezTo>
                <a:cubicBezTo>
                  <a:pt x="2" y="8"/>
                  <a:pt x="3" y="8"/>
                  <a:pt x="3" y="8"/>
                </a:cubicBezTo>
                <a:cubicBezTo>
                  <a:pt x="7" y="8"/>
                  <a:pt x="10" y="10"/>
                  <a:pt x="12" y="14"/>
                </a:cubicBezTo>
                <a:cubicBezTo>
                  <a:pt x="12" y="14"/>
                  <a:pt x="12" y="15"/>
                  <a:pt x="12" y="16"/>
                </a:cubicBezTo>
                <a:cubicBezTo>
                  <a:pt x="14" y="16"/>
                  <a:pt x="15" y="16"/>
                  <a:pt x="16" y="16"/>
                </a:cubicBezTo>
                <a:cubicBezTo>
                  <a:pt x="23" y="16"/>
                  <a:pt x="28" y="13"/>
                  <a:pt x="31" y="7"/>
                </a:cubicBezTo>
                <a:cubicBezTo>
                  <a:pt x="32" y="5"/>
                  <a:pt x="32" y="2"/>
                  <a:pt x="32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84" name="Freeform 309"/>
          <p:cNvSpPr>
            <a:spLocks/>
          </p:cNvSpPr>
          <p:nvPr/>
        </p:nvSpPr>
        <p:spPr bwMode="auto">
          <a:xfrm>
            <a:off x="9799669" y="160442"/>
            <a:ext cx="224821" cy="210410"/>
          </a:xfrm>
          <a:custGeom>
            <a:avLst/>
            <a:gdLst>
              <a:gd name="T0" fmla="*/ 17 w 33"/>
              <a:gd name="T1" fmla="*/ 0 h 31"/>
              <a:gd name="T2" fmla="*/ 3 w 33"/>
              <a:gd name="T3" fmla="*/ 10 h 31"/>
              <a:gd name="T4" fmla="*/ 11 w 33"/>
              <a:gd name="T5" fmla="*/ 30 h 31"/>
              <a:gd name="T6" fmla="*/ 17 w 33"/>
              <a:gd name="T7" fmla="*/ 31 h 31"/>
              <a:gd name="T8" fmla="*/ 32 w 33"/>
              <a:gd name="T9" fmla="*/ 21 h 31"/>
              <a:gd name="T10" fmla="*/ 33 w 33"/>
              <a:gd name="T11" fmla="*/ 17 h 31"/>
              <a:gd name="T12" fmla="*/ 29 w 33"/>
              <a:gd name="T13" fmla="*/ 19 h 31"/>
              <a:gd name="T14" fmla="*/ 29 w 33"/>
              <a:gd name="T15" fmla="*/ 19 h 31"/>
              <a:gd name="T16" fmla="*/ 24 w 33"/>
              <a:gd name="T17" fmla="*/ 14 h 31"/>
              <a:gd name="T18" fmla="*/ 24 w 33"/>
              <a:gd name="T19" fmla="*/ 12 h 31"/>
              <a:gd name="T20" fmla="*/ 23 w 33"/>
              <a:gd name="T21" fmla="*/ 11 h 31"/>
              <a:gd name="T22" fmla="*/ 19 w 33"/>
              <a:gd name="T23" fmla="*/ 0 h 31"/>
              <a:gd name="T24" fmla="*/ 17 w 33"/>
              <a:gd name="T25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3" h="31">
                <a:moveTo>
                  <a:pt x="17" y="0"/>
                </a:moveTo>
                <a:cubicBezTo>
                  <a:pt x="11" y="0"/>
                  <a:pt x="5" y="4"/>
                  <a:pt x="3" y="10"/>
                </a:cubicBezTo>
                <a:cubicBezTo>
                  <a:pt x="0" y="18"/>
                  <a:pt x="4" y="27"/>
                  <a:pt x="11" y="30"/>
                </a:cubicBezTo>
                <a:cubicBezTo>
                  <a:pt x="13" y="31"/>
                  <a:pt x="15" y="31"/>
                  <a:pt x="17" y="31"/>
                </a:cubicBezTo>
                <a:cubicBezTo>
                  <a:pt x="23" y="31"/>
                  <a:pt x="29" y="27"/>
                  <a:pt x="32" y="21"/>
                </a:cubicBezTo>
                <a:cubicBezTo>
                  <a:pt x="32" y="20"/>
                  <a:pt x="33" y="19"/>
                  <a:pt x="33" y="17"/>
                </a:cubicBezTo>
                <a:cubicBezTo>
                  <a:pt x="32" y="18"/>
                  <a:pt x="30" y="19"/>
                  <a:pt x="29" y="19"/>
                </a:cubicBezTo>
                <a:cubicBezTo>
                  <a:pt x="29" y="19"/>
                  <a:pt x="29" y="19"/>
                  <a:pt x="29" y="19"/>
                </a:cubicBezTo>
                <a:cubicBezTo>
                  <a:pt x="26" y="19"/>
                  <a:pt x="24" y="17"/>
                  <a:pt x="24" y="14"/>
                </a:cubicBezTo>
                <a:cubicBezTo>
                  <a:pt x="24" y="13"/>
                  <a:pt x="24" y="13"/>
                  <a:pt x="24" y="12"/>
                </a:cubicBezTo>
                <a:cubicBezTo>
                  <a:pt x="24" y="12"/>
                  <a:pt x="23" y="12"/>
                  <a:pt x="23" y="11"/>
                </a:cubicBezTo>
                <a:cubicBezTo>
                  <a:pt x="20" y="8"/>
                  <a:pt x="19" y="4"/>
                  <a:pt x="19" y="0"/>
                </a:cubicBezTo>
                <a:cubicBezTo>
                  <a:pt x="19" y="0"/>
                  <a:pt x="18" y="0"/>
                  <a:pt x="17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85" name="Freeform 310"/>
          <p:cNvSpPr>
            <a:spLocks/>
          </p:cNvSpPr>
          <p:nvPr/>
        </p:nvSpPr>
        <p:spPr bwMode="auto">
          <a:xfrm>
            <a:off x="8303742" y="5100750"/>
            <a:ext cx="233468" cy="204645"/>
          </a:xfrm>
          <a:custGeom>
            <a:avLst/>
            <a:gdLst>
              <a:gd name="T0" fmla="*/ 23 w 34"/>
              <a:gd name="T1" fmla="*/ 0 h 30"/>
              <a:gd name="T2" fmla="*/ 20 w 34"/>
              <a:gd name="T3" fmla="*/ 5 h 30"/>
              <a:gd name="T4" fmla="*/ 11 w 34"/>
              <a:gd name="T5" fmla="*/ 8 h 30"/>
              <a:gd name="T6" fmla="*/ 5 w 34"/>
              <a:gd name="T7" fmla="*/ 6 h 30"/>
              <a:gd name="T8" fmla="*/ 4 w 34"/>
              <a:gd name="T9" fmla="*/ 8 h 30"/>
              <a:gd name="T10" fmla="*/ 12 w 34"/>
              <a:gd name="T11" fmla="*/ 29 h 30"/>
              <a:gd name="T12" fmla="*/ 18 w 34"/>
              <a:gd name="T13" fmla="*/ 30 h 30"/>
              <a:gd name="T14" fmla="*/ 32 w 34"/>
              <a:gd name="T15" fmla="*/ 20 h 30"/>
              <a:gd name="T16" fmla="*/ 31 w 34"/>
              <a:gd name="T17" fmla="*/ 7 h 30"/>
              <a:gd name="T18" fmla="*/ 29 w 34"/>
              <a:gd name="T19" fmla="*/ 8 h 30"/>
              <a:gd name="T20" fmla="*/ 29 w 34"/>
              <a:gd name="T21" fmla="*/ 8 h 30"/>
              <a:gd name="T22" fmla="*/ 23 w 34"/>
              <a:gd name="T23" fmla="*/ 2 h 30"/>
              <a:gd name="T24" fmla="*/ 24 w 34"/>
              <a:gd name="T25" fmla="*/ 0 h 30"/>
              <a:gd name="T26" fmla="*/ 23 w 34"/>
              <a:gd name="T27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4" h="30">
                <a:moveTo>
                  <a:pt x="23" y="0"/>
                </a:moveTo>
                <a:cubicBezTo>
                  <a:pt x="22" y="2"/>
                  <a:pt x="21" y="3"/>
                  <a:pt x="20" y="5"/>
                </a:cubicBezTo>
                <a:cubicBezTo>
                  <a:pt x="17" y="7"/>
                  <a:pt x="14" y="8"/>
                  <a:pt x="11" y="8"/>
                </a:cubicBezTo>
                <a:cubicBezTo>
                  <a:pt x="9" y="8"/>
                  <a:pt x="7" y="8"/>
                  <a:pt x="5" y="6"/>
                </a:cubicBezTo>
                <a:cubicBezTo>
                  <a:pt x="5" y="7"/>
                  <a:pt x="4" y="8"/>
                  <a:pt x="4" y="8"/>
                </a:cubicBezTo>
                <a:cubicBezTo>
                  <a:pt x="0" y="16"/>
                  <a:pt x="4" y="25"/>
                  <a:pt x="12" y="29"/>
                </a:cubicBezTo>
                <a:cubicBezTo>
                  <a:pt x="14" y="29"/>
                  <a:pt x="16" y="30"/>
                  <a:pt x="18" y="30"/>
                </a:cubicBezTo>
                <a:cubicBezTo>
                  <a:pt x="24" y="30"/>
                  <a:pt x="30" y="26"/>
                  <a:pt x="32" y="20"/>
                </a:cubicBezTo>
                <a:cubicBezTo>
                  <a:pt x="34" y="16"/>
                  <a:pt x="34" y="11"/>
                  <a:pt x="31" y="7"/>
                </a:cubicBezTo>
                <a:cubicBezTo>
                  <a:pt x="31" y="7"/>
                  <a:pt x="30" y="7"/>
                  <a:pt x="29" y="8"/>
                </a:cubicBezTo>
                <a:cubicBezTo>
                  <a:pt x="29" y="8"/>
                  <a:pt x="29" y="8"/>
                  <a:pt x="29" y="8"/>
                </a:cubicBezTo>
                <a:cubicBezTo>
                  <a:pt x="26" y="8"/>
                  <a:pt x="24" y="5"/>
                  <a:pt x="23" y="2"/>
                </a:cubicBezTo>
                <a:cubicBezTo>
                  <a:pt x="23" y="1"/>
                  <a:pt x="24" y="1"/>
                  <a:pt x="24" y="0"/>
                </a:cubicBezTo>
                <a:cubicBezTo>
                  <a:pt x="23" y="0"/>
                  <a:pt x="23" y="0"/>
                  <a:pt x="23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86" name="Freeform 311"/>
          <p:cNvSpPr>
            <a:spLocks/>
          </p:cNvSpPr>
          <p:nvPr/>
        </p:nvSpPr>
        <p:spPr bwMode="auto">
          <a:xfrm>
            <a:off x="8052979" y="4426286"/>
            <a:ext cx="219057" cy="210410"/>
          </a:xfrm>
          <a:custGeom>
            <a:avLst/>
            <a:gdLst>
              <a:gd name="T0" fmla="*/ 14 w 32"/>
              <a:gd name="T1" fmla="*/ 0 h 31"/>
              <a:gd name="T2" fmla="*/ 11 w 32"/>
              <a:gd name="T3" fmla="*/ 0 h 31"/>
              <a:gd name="T4" fmla="*/ 12 w 32"/>
              <a:gd name="T5" fmla="*/ 4 h 31"/>
              <a:gd name="T6" fmla="*/ 0 w 32"/>
              <a:gd name="T7" fmla="*/ 21 h 31"/>
              <a:gd name="T8" fmla="*/ 9 w 32"/>
              <a:gd name="T9" fmla="*/ 30 h 31"/>
              <a:gd name="T10" fmla="*/ 14 w 32"/>
              <a:gd name="T11" fmla="*/ 31 h 31"/>
              <a:gd name="T12" fmla="*/ 29 w 32"/>
              <a:gd name="T13" fmla="*/ 21 h 31"/>
              <a:gd name="T14" fmla="*/ 20 w 32"/>
              <a:gd name="T15" fmla="*/ 1 h 31"/>
              <a:gd name="T16" fmla="*/ 14 w 32"/>
              <a:gd name="T17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2" h="31">
                <a:moveTo>
                  <a:pt x="14" y="0"/>
                </a:moveTo>
                <a:cubicBezTo>
                  <a:pt x="13" y="0"/>
                  <a:pt x="12" y="0"/>
                  <a:pt x="11" y="0"/>
                </a:cubicBezTo>
                <a:cubicBezTo>
                  <a:pt x="11" y="1"/>
                  <a:pt x="11" y="3"/>
                  <a:pt x="12" y="4"/>
                </a:cubicBezTo>
                <a:cubicBezTo>
                  <a:pt x="12" y="11"/>
                  <a:pt x="7" y="18"/>
                  <a:pt x="0" y="21"/>
                </a:cubicBezTo>
                <a:cubicBezTo>
                  <a:pt x="1" y="25"/>
                  <a:pt x="4" y="28"/>
                  <a:pt x="9" y="30"/>
                </a:cubicBezTo>
                <a:cubicBezTo>
                  <a:pt x="11" y="30"/>
                  <a:pt x="12" y="31"/>
                  <a:pt x="14" y="31"/>
                </a:cubicBezTo>
                <a:cubicBezTo>
                  <a:pt x="20" y="31"/>
                  <a:pt x="26" y="27"/>
                  <a:pt x="29" y="21"/>
                </a:cubicBezTo>
                <a:cubicBezTo>
                  <a:pt x="32" y="13"/>
                  <a:pt x="28" y="4"/>
                  <a:pt x="20" y="1"/>
                </a:cubicBezTo>
                <a:cubicBezTo>
                  <a:pt x="18" y="0"/>
                  <a:pt x="16" y="0"/>
                  <a:pt x="14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87" name="Freeform 312"/>
          <p:cNvSpPr>
            <a:spLocks/>
          </p:cNvSpPr>
          <p:nvPr/>
        </p:nvSpPr>
        <p:spPr bwMode="auto">
          <a:xfrm>
            <a:off x="8044332" y="4426286"/>
            <a:ext cx="89352" cy="141234"/>
          </a:xfrm>
          <a:custGeom>
            <a:avLst/>
            <a:gdLst>
              <a:gd name="T0" fmla="*/ 12 w 13"/>
              <a:gd name="T1" fmla="*/ 0 h 21"/>
              <a:gd name="T2" fmla="*/ 1 w 13"/>
              <a:gd name="T3" fmla="*/ 10 h 21"/>
              <a:gd name="T4" fmla="*/ 1 w 13"/>
              <a:gd name="T5" fmla="*/ 21 h 21"/>
              <a:gd name="T6" fmla="*/ 13 w 13"/>
              <a:gd name="T7" fmla="*/ 4 h 21"/>
              <a:gd name="T8" fmla="*/ 12 w 13"/>
              <a:gd name="T9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21">
                <a:moveTo>
                  <a:pt x="12" y="0"/>
                </a:moveTo>
                <a:cubicBezTo>
                  <a:pt x="7" y="1"/>
                  <a:pt x="3" y="5"/>
                  <a:pt x="1" y="10"/>
                </a:cubicBezTo>
                <a:cubicBezTo>
                  <a:pt x="0" y="13"/>
                  <a:pt x="0" y="17"/>
                  <a:pt x="1" y="21"/>
                </a:cubicBezTo>
                <a:cubicBezTo>
                  <a:pt x="8" y="18"/>
                  <a:pt x="13" y="11"/>
                  <a:pt x="13" y="4"/>
                </a:cubicBezTo>
                <a:cubicBezTo>
                  <a:pt x="12" y="3"/>
                  <a:pt x="12" y="1"/>
                  <a:pt x="12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88" name="Freeform 313"/>
          <p:cNvSpPr>
            <a:spLocks/>
          </p:cNvSpPr>
          <p:nvPr/>
        </p:nvSpPr>
        <p:spPr bwMode="auto">
          <a:xfrm>
            <a:off x="9151146" y="445793"/>
            <a:ext cx="190234" cy="198881"/>
          </a:xfrm>
          <a:custGeom>
            <a:avLst/>
            <a:gdLst>
              <a:gd name="T0" fmla="*/ 16 w 28"/>
              <a:gd name="T1" fmla="*/ 0 h 29"/>
              <a:gd name="T2" fmla="*/ 16 w 28"/>
              <a:gd name="T3" fmla="*/ 2 h 29"/>
              <a:gd name="T4" fmla="*/ 0 w 28"/>
              <a:gd name="T5" fmla="*/ 20 h 29"/>
              <a:gd name="T6" fmla="*/ 8 w 28"/>
              <a:gd name="T7" fmla="*/ 28 h 29"/>
              <a:gd name="T8" fmla="*/ 11 w 28"/>
              <a:gd name="T9" fmla="*/ 29 h 29"/>
              <a:gd name="T10" fmla="*/ 10 w 28"/>
              <a:gd name="T11" fmla="*/ 27 h 29"/>
              <a:gd name="T12" fmla="*/ 14 w 28"/>
              <a:gd name="T13" fmla="*/ 22 h 29"/>
              <a:gd name="T14" fmla="*/ 15 w 28"/>
              <a:gd name="T15" fmla="*/ 22 h 29"/>
              <a:gd name="T16" fmla="*/ 19 w 28"/>
              <a:gd name="T17" fmla="*/ 26 h 29"/>
              <a:gd name="T18" fmla="*/ 18 w 28"/>
              <a:gd name="T19" fmla="*/ 29 h 29"/>
              <a:gd name="T20" fmla="*/ 24 w 28"/>
              <a:gd name="T21" fmla="*/ 26 h 29"/>
              <a:gd name="T22" fmla="*/ 21 w 28"/>
              <a:gd name="T23" fmla="*/ 22 h 29"/>
              <a:gd name="T24" fmla="*/ 25 w 28"/>
              <a:gd name="T25" fmla="*/ 11 h 29"/>
              <a:gd name="T26" fmla="*/ 28 w 28"/>
              <a:gd name="T27" fmla="*/ 10 h 29"/>
              <a:gd name="T28" fmla="*/ 28 w 28"/>
              <a:gd name="T29" fmla="*/ 10 h 29"/>
              <a:gd name="T30" fmla="*/ 20 w 28"/>
              <a:gd name="T31" fmla="*/ 1 h 29"/>
              <a:gd name="T32" fmla="*/ 16 w 28"/>
              <a:gd name="T33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8" h="29">
                <a:moveTo>
                  <a:pt x="16" y="0"/>
                </a:moveTo>
                <a:cubicBezTo>
                  <a:pt x="16" y="1"/>
                  <a:pt x="16" y="1"/>
                  <a:pt x="16" y="2"/>
                </a:cubicBezTo>
                <a:cubicBezTo>
                  <a:pt x="16" y="12"/>
                  <a:pt x="9" y="19"/>
                  <a:pt x="0" y="20"/>
                </a:cubicBezTo>
                <a:cubicBezTo>
                  <a:pt x="1" y="23"/>
                  <a:pt x="4" y="26"/>
                  <a:pt x="8" y="28"/>
                </a:cubicBezTo>
                <a:cubicBezTo>
                  <a:pt x="9" y="29"/>
                  <a:pt x="10" y="29"/>
                  <a:pt x="11" y="29"/>
                </a:cubicBezTo>
                <a:cubicBezTo>
                  <a:pt x="11" y="28"/>
                  <a:pt x="10" y="28"/>
                  <a:pt x="10" y="27"/>
                </a:cubicBezTo>
                <a:cubicBezTo>
                  <a:pt x="10" y="24"/>
                  <a:pt x="12" y="22"/>
                  <a:pt x="14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7" y="22"/>
                  <a:pt x="19" y="24"/>
                  <a:pt x="19" y="26"/>
                </a:cubicBezTo>
                <a:cubicBezTo>
                  <a:pt x="19" y="27"/>
                  <a:pt x="19" y="28"/>
                  <a:pt x="18" y="29"/>
                </a:cubicBezTo>
                <a:cubicBezTo>
                  <a:pt x="20" y="28"/>
                  <a:pt x="22" y="27"/>
                  <a:pt x="24" y="26"/>
                </a:cubicBezTo>
                <a:cubicBezTo>
                  <a:pt x="22" y="25"/>
                  <a:pt x="21" y="24"/>
                  <a:pt x="21" y="22"/>
                </a:cubicBezTo>
                <a:cubicBezTo>
                  <a:pt x="19" y="18"/>
                  <a:pt x="21" y="13"/>
                  <a:pt x="25" y="11"/>
                </a:cubicBezTo>
                <a:cubicBezTo>
                  <a:pt x="26" y="11"/>
                  <a:pt x="27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7" y="6"/>
                  <a:pt x="24" y="3"/>
                  <a:pt x="20" y="1"/>
                </a:cubicBezTo>
                <a:cubicBezTo>
                  <a:pt x="19" y="0"/>
                  <a:pt x="18" y="0"/>
                  <a:pt x="16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89" name="Freeform 314"/>
          <p:cNvSpPr>
            <a:spLocks/>
          </p:cNvSpPr>
          <p:nvPr/>
        </p:nvSpPr>
        <p:spPr bwMode="auto">
          <a:xfrm>
            <a:off x="9142499" y="445793"/>
            <a:ext cx="118175" cy="138352"/>
          </a:xfrm>
          <a:custGeom>
            <a:avLst/>
            <a:gdLst>
              <a:gd name="T0" fmla="*/ 15 w 17"/>
              <a:gd name="T1" fmla="*/ 0 h 20"/>
              <a:gd name="T2" fmla="*/ 1 w 17"/>
              <a:gd name="T3" fmla="*/ 9 h 20"/>
              <a:gd name="T4" fmla="*/ 1 w 17"/>
              <a:gd name="T5" fmla="*/ 20 h 20"/>
              <a:gd name="T6" fmla="*/ 17 w 17"/>
              <a:gd name="T7" fmla="*/ 2 h 20"/>
              <a:gd name="T8" fmla="*/ 17 w 17"/>
              <a:gd name="T9" fmla="*/ 0 h 20"/>
              <a:gd name="T10" fmla="*/ 15 w 17"/>
              <a:gd name="T11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0">
                <a:moveTo>
                  <a:pt x="15" y="0"/>
                </a:moveTo>
                <a:cubicBezTo>
                  <a:pt x="9" y="0"/>
                  <a:pt x="4" y="3"/>
                  <a:pt x="1" y="9"/>
                </a:cubicBezTo>
                <a:cubicBezTo>
                  <a:pt x="0" y="12"/>
                  <a:pt x="0" y="16"/>
                  <a:pt x="1" y="20"/>
                </a:cubicBezTo>
                <a:cubicBezTo>
                  <a:pt x="10" y="19"/>
                  <a:pt x="17" y="12"/>
                  <a:pt x="17" y="2"/>
                </a:cubicBezTo>
                <a:cubicBezTo>
                  <a:pt x="17" y="1"/>
                  <a:pt x="17" y="1"/>
                  <a:pt x="17" y="0"/>
                </a:cubicBezTo>
                <a:cubicBezTo>
                  <a:pt x="16" y="0"/>
                  <a:pt x="16" y="0"/>
                  <a:pt x="15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90" name="Freeform 315"/>
          <p:cNvSpPr>
            <a:spLocks/>
          </p:cNvSpPr>
          <p:nvPr/>
        </p:nvSpPr>
        <p:spPr bwMode="auto">
          <a:xfrm>
            <a:off x="8591974" y="5769450"/>
            <a:ext cx="216174" cy="198881"/>
          </a:xfrm>
          <a:custGeom>
            <a:avLst/>
            <a:gdLst>
              <a:gd name="T0" fmla="*/ 17 w 32"/>
              <a:gd name="T1" fmla="*/ 0 h 29"/>
              <a:gd name="T2" fmla="*/ 3 w 32"/>
              <a:gd name="T3" fmla="*/ 9 h 29"/>
              <a:gd name="T4" fmla="*/ 11 w 32"/>
              <a:gd name="T5" fmla="*/ 28 h 29"/>
              <a:gd name="T6" fmla="*/ 17 w 32"/>
              <a:gd name="T7" fmla="*/ 29 h 29"/>
              <a:gd name="T8" fmla="*/ 30 w 32"/>
              <a:gd name="T9" fmla="*/ 20 h 29"/>
              <a:gd name="T10" fmla="*/ 28 w 32"/>
              <a:gd name="T11" fmla="*/ 6 h 29"/>
              <a:gd name="T12" fmla="*/ 21 w 32"/>
              <a:gd name="T13" fmla="*/ 1 h 29"/>
              <a:gd name="T14" fmla="*/ 21 w 32"/>
              <a:gd name="T15" fmla="*/ 0 h 29"/>
              <a:gd name="T16" fmla="*/ 17 w 32"/>
              <a:gd name="T1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2" h="29">
                <a:moveTo>
                  <a:pt x="17" y="0"/>
                </a:moveTo>
                <a:cubicBezTo>
                  <a:pt x="11" y="0"/>
                  <a:pt x="5" y="3"/>
                  <a:pt x="3" y="9"/>
                </a:cubicBezTo>
                <a:cubicBezTo>
                  <a:pt x="0" y="16"/>
                  <a:pt x="3" y="25"/>
                  <a:pt x="11" y="28"/>
                </a:cubicBezTo>
                <a:cubicBezTo>
                  <a:pt x="13" y="29"/>
                  <a:pt x="15" y="29"/>
                  <a:pt x="17" y="29"/>
                </a:cubicBezTo>
                <a:cubicBezTo>
                  <a:pt x="22" y="29"/>
                  <a:pt x="28" y="26"/>
                  <a:pt x="30" y="20"/>
                </a:cubicBezTo>
                <a:cubicBezTo>
                  <a:pt x="32" y="15"/>
                  <a:pt x="31" y="10"/>
                  <a:pt x="28" y="6"/>
                </a:cubicBezTo>
                <a:cubicBezTo>
                  <a:pt x="25" y="6"/>
                  <a:pt x="23" y="4"/>
                  <a:pt x="21" y="1"/>
                </a:cubicBezTo>
                <a:cubicBezTo>
                  <a:pt x="21" y="1"/>
                  <a:pt x="21" y="1"/>
                  <a:pt x="21" y="0"/>
                </a:cubicBezTo>
                <a:cubicBezTo>
                  <a:pt x="20" y="0"/>
                  <a:pt x="18" y="0"/>
                  <a:pt x="17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91" name="Freeform 316"/>
          <p:cNvSpPr>
            <a:spLocks/>
          </p:cNvSpPr>
          <p:nvPr/>
        </p:nvSpPr>
        <p:spPr bwMode="auto">
          <a:xfrm>
            <a:off x="7758982" y="3763350"/>
            <a:ext cx="170057" cy="198881"/>
          </a:xfrm>
          <a:custGeom>
            <a:avLst/>
            <a:gdLst>
              <a:gd name="T0" fmla="*/ 17 w 25"/>
              <a:gd name="T1" fmla="*/ 0 h 29"/>
              <a:gd name="T2" fmla="*/ 5 w 25"/>
              <a:gd name="T3" fmla="*/ 6 h 29"/>
              <a:gd name="T4" fmla="*/ 4 w 25"/>
              <a:gd name="T5" fmla="*/ 7 h 29"/>
              <a:gd name="T6" fmla="*/ 3 w 25"/>
              <a:gd name="T7" fmla="*/ 9 h 29"/>
              <a:gd name="T8" fmla="*/ 11 w 25"/>
              <a:gd name="T9" fmla="*/ 28 h 29"/>
              <a:gd name="T10" fmla="*/ 17 w 25"/>
              <a:gd name="T11" fmla="*/ 29 h 29"/>
              <a:gd name="T12" fmla="*/ 21 w 25"/>
              <a:gd name="T13" fmla="*/ 28 h 29"/>
              <a:gd name="T14" fmla="*/ 18 w 25"/>
              <a:gd name="T15" fmla="*/ 17 h 29"/>
              <a:gd name="T16" fmla="*/ 25 w 25"/>
              <a:gd name="T17" fmla="*/ 3 h 29"/>
              <a:gd name="T18" fmla="*/ 22 w 25"/>
              <a:gd name="T19" fmla="*/ 1 h 29"/>
              <a:gd name="T20" fmla="*/ 17 w 25"/>
              <a:gd name="T21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5" h="29">
                <a:moveTo>
                  <a:pt x="17" y="0"/>
                </a:moveTo>
                <a:cubicBezTo>
                  <a:pt x="12" y="0"/>
                  <a:pt x="8" y="2"/>
                  <a:pt x="5" y="6"/>
                </a:cubicBezTo>
                <a:cubicBezTo>
                  <a:pt x="5" y="6"/>
                  <a:pt x="4" y="7"/>
                  <a:pt x="4" y="7"/>
                </a:cubicBezTo>
                <a:cubicBezTo>
                  <a:pt x="4" y="8"/>
                  <a:pt x="3" y="9"/>
                  <a:pt x="3" y="9"/>
                </a:cubicBezTo>
                <a:cubicBezTo>
                  <a:pt x="0" y="17"/>
                  <a:pt x="4" y="25"/>
                  <a:pt x="11" y="28"/>
                </a:cubicBezTo>
                <a:cubicBezTo>
                  <a:pt x="13" y="29"/>
                  <a:pt x="15" y="29"/>
                  <a:pt x="17" y="29"/>
                </a:cubicBezTo>
                <a:cubicBezTo>
                  <a:pt x="18" y="29"/>
                  <a:pt x="20" y="29"/>
                  <a:pt x="21" y="28"/>
                </a:cubicBezTo>
                <a:cubicBezTo>
                  <a:pt x="19" y="25"/>
                  <a:pt x="18" y="21"/>
                  <a:pt x="18" y="17"/>
                </a:cubicBezTo>
                <a:cubicBezTo>
                  <a:pt x="18" y="11"/>
                  <a:pt x="21" y="6"/>
                  <a:pt x="25" y="3"/>
                </a:cubicBezTo>
                <a:cubicBezTo>
                  <a:pt x="24" y="2"/>
                  <a:pt x="23" y="1"/>
                  <a:pt x="22" y="1"/>
                </a:cubicBezTo>
                <a:cubicBezTo>
                  <a:pt x="20" y="0"/>
                  <a:pt x="18" y="0"/>
                  <a:pt x="17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92" name="Freeform 317"/>
          <p:cNvSpPr>
            <a:spLocks/>
          </p:cNvSpPr>
          <p:nvPr/>
        </p:nvSpPr>
        <p:spPr bwMode="auto">
          <a:xfrm>
            <a:off x="7882922" y="3783527"/>
            <a:ext cx="86470" cy="170057"/>
          </a:xfrm>
          <a:custGeom>
            <a:avLst/>
            <a:gdLst>
              <a:gd name="T0" fmla="*/ 7 w 13"/>
              <a:gd name="T1" fmla="*/ 0 h 25"/>
              <a:gd name="T2" fmla="*/ 0 w 13"/>
              <a:gd name="T3" fmla="*/ 14 h 25"/>
              <a:gd name="T4" fmla="*/ 3 w 13"/>
              <a:gd name="T5" fmla="*/ 25 h 25"/>
              <a:gd name="T6" fmla="*/ 12 w 13"/>
              <a:gd name="T7" fmla="*/ 17 h 25"/>
              <a:gd name="T8" fmla="*/ 13 w 13"/>
              <a:gd name="T9" fmla="*/ 15 h 25"/>
              <a:gd name="T10" fmla="*/ 9 w 13"/>
              <a:gd name="T11" fmla="*/ 11 h 25"/>
              <a:gd name="T12" fmla="*/ 10 w 13"/>
              <a:gd name="T13" fmla="*/ 2 h 25"/>
              <a:gd name="T14" fmla="*/ 7 w 13"/>
              <a:gd name="T15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" h="25">
                <a:moveTo>
                  <a:pt x="7" y="0"/>
                </a:moveTo>
                <a:cubicBezTo>
                  <a:pt x="3" y="3"/>
                  <a:pt x="0" y="8"/>
                  <a:pt x="0" y="14"/>
                </a:cubicBezTo>
                <a:cubicBezTo>
                  <a:pt x="0" y="18"/>
                  <a:pt x="1" y="22"/>
                  <a:pt x="3" y="25"/>
                </a:cubicBezTo>
                <a:cubicBezTo>
                  <a:pt x="7" y="24"/>
                  <a:pt x="11" y="21"/>
                  <a:pt x="12" y="17"/>
                </a:cubicBezTo>
                <a:cubicBezTo>
                  <a:pt x="13" y="16"/>
                  <a:pt x="13" y="16"/>
                  <a:pt x="13" y="15"/>
                </a:cubicBezTo>
                <a:cubicBezTo>
                  <a:pt x="11" y="14"/>
                  <a:pt x="10" y="13"/>
                  <a:pt x="9" y="11"/>
                </a:cubicBezTo>
                <a:cubicBezTo>
                  <a:pt x="8" y="8"/>
                  <a:pt x="8" y="4"/>
                  <a:pt x="10" y="2"/>
                </a:cubicBezTo>
                <a:cubicBezTo>
                  <a:pt x="9" y="1"/>
                  <a:pt x="8" y="0"/>
                  <a:pt x="7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93" name="Freeform 318"/>
          <p:cNvSpPr>
            <a:spLocks/>
          </p:cNvSpPr>
          <p:nvPr/>
        </p:nvSpPr>
        <p:spPr bwMode="auto">
          <a:xfrm>
            <a:off x="8073156" y="1667899"/>
            <a:ext cx="224821" cy="198881"/>
          </a:xfrm>
          <a:custGeom>
            <a:avLst/>
            <a:gdLst>
              <a:gd name="T0" fmla="*/ 16 w 33"/>
              <a:gd name="T1" fmla="*/ 0 h 29"/>
              <a:gd name="T2" fmla="*/ 3 w 33"/>
              <a:gd name="T3" fmla="*/ 9 h 29"/>
              <a:gd name="T4" fmla="*/ 11 w 33"/>
              <a:gd name="T5" fmla="*/ 28 h 29"/>
              <a:gd name="T6" fmla="*/ 16 w 33"/>
              <a:gd name="T7" fmla="*/ 29 h 29"/>
              <a:gd name="T8" fmla="*/ 30 w 33"/>
              <a:gd name="T9" fmla="*/ 20 h 29"/>
              <a:gd name="T10" fmla="*/ 21 w 33"/>
              <a:gd name="T11" fmla="*/ 1 h 29"/>
              <a:gd name="T12" fmla="*/ 16 w 33"/>
              <a:gd name="T13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" h="29">
                <a:moveTo>
                  <a:pt x="16" y="0"/>
                </a:moveTo>
                <a:cubicBezTo>
                  <a:pt x="10" y="0"/>
                  <a:pt x="5" y="3"/>
                  <a:pt x="3" y="9"/>
                </a:cubicBezTo>
                <a:cubicBezTo>
                  <a:pt x="0" y="17"/>
                  <a:pt x="4" y="25"/>
                  <a:pt x="11" y="28"/>
                </a:cubicBezTo>
                <a:cubicBezTo>
                  <a:pt x="13" y="29"/>
                  <a:pt x="15" y="29"/>
                  <a:pt x="16" y="29"/>
                </a:cubicBezTo>
                <a:cubicBezTo>
                  <a:pt x="22" y="29"/>
                  <a:pt x="27" y="25"/>
                  <a:pt x="30" y="20"/>
                </a:cubicBezTo>
                <a:cubicBezTo>
                  <a:pt x="33" y="12"/>
                  <a:pt x="29" y="4"/>
                  <a:pt x="21" y="1"/>
                </a:cubicBezTo>
                <a:cubicBezTo>
                  <a:pt x="19" y="0"/>
                  <a:pt x="18" y="0"/>
                  <a:pt x="16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94" name="Freeform 319"/>
          <p:cNvSpPr>
            <a:spLocks/>
          </p:cNvSpPr>
          <p:nvPr/>
        </p:nvSpPr>
        <p:spPr bwMode="auto">
          <a:xfrm>
            <a:off x="9825610" y="6833028"/>
            <a:ext cx="210410" cy="138352"/>
          </a:xfrm>
          <a:custGeom>
            <a:avLst/>
            <a:gdLst>
              <a:gd name="T0" fmla="*/ 15 w 31"/>
              <a:gd name="T1" fmla="*/ 0 h 20"/>
              <a:gd name="T2" fmla="*/ 2 w 31"/>
              <a:gd name="T3" fmla="*/ 9 h 20"/>
              <a:gd name="T4" fmla="*/ 2 w 31"/>
              <a:gd name="T5" fmla="*/ 20 h 20"/>
              <a:gd name="T6" fmla="*/ 28 w 31"/>
              <a:gd name="T7" fmla="*/ 20 h 20"/>
              <a:gd name="T8" fmla="*/ 28 w 31"/>
              <a:gd name="T9" fmla="*/ 20 h 20"/>
              <a:gd name="T10" fmla="*/ 20 w 31"/>
              <a:gd name="T11" fmla="*/ 1 h 20"/>
              <a:gd name="T12" fmla="*/ 15 w 31"/>
              <a:gd name="T13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1" h="20">
                <a:moveTo>
                  <a:pt x="15" y="0"/>
                </a:moveTo>
                <a:cubicBezTo>
                  <a:pt x="9" y="0"/>
                  <a:pt x="4" y="3"/>
                  <a:pt x="2" y="9"/>
                </a:cubicBezTo>
                <a:cubicBezTo>
                  <a:pt x="0" y="13"/>
                  <a:pt x="0" y="17"/>
                  <a:pt x="2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31" y="13"/>
                  <a:pt x="28" y="4"/>
                  <a:pt x="20" y="1"/>
                </a:cubicBezTo>
                <a:cubicBezTo>
                  <a:pt x="19" y="0"/>
                  <a:pt x="17" y="0"/>
                  <a:pt x="15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95" name="Freeform 320"/>
          <p:cNvSpPr>
            <a:spLocks/>
          </p:cNvSpPr>
          <p:nvPr/>
        </p:nvSpPr>
        <p:spPr bwMode="auto">
          <a:xfrm>
            <a:off x="7874275" y="2215541"/>
            <a:ext cx="204645" cy="129705"/>
          </a:xfrm>
          <a:custGeom>
            <a:avLst/>
            <a:gdLst>
              <a:gd name="T0" fmla="*/ 3 w 30"/>
              <a:gd name="T1" fmla="*/ 0 h 19"/>
              <a:gd name="T2" fmla="*/ 11 w 30"/>
              <a:gd name="T3" fmla="*/ 17 h 19"/>
              <a:gd name="T4" fmla="*/ 16 w 30"/>
              <a:gd name="T5" fmla="*/ 19 h 19"/>
              <a:gd name="T6" fmla="*/ 30 w 30"/>
              <a:gd name="T7" fmla="*/ 10 h 19"/>
              <a:gd name="T8" fmla="*/ 30 w 30"/>
              <a:gd name="T9" fmla="*/ 8 h 19"/>
              <a:gd name="T10" fmla="*/ 20 w 30"/>
              <a:gd name="T11" fmla="*/ 11 h 19"/>
              <a:gd name="T12" fmla="*/ 19 w 30"/>
              <a:gd name="T13" fmla="*/ 11 h 19"/>
              <a:gd name="T14" fmla="*/ 3 w 30"/>
              <a:gd name="T15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19">
                <a:moveTo>
                  <a:pt x="3" y="0"/>
                </a:moveTo>
                <a:cubicBezTo>
                  <a:pt x="0" y="7"/>
                  <a:pt x="4" y="15"/>
                  <a:pt x="11" y="17"/>
                </a:cubicBezTo>
                <a:cubicBezTo>
                  <a:pt x="13" y="18"/>
                  <a:pt x="15" y="19"/>
                  <a:pt x="16" y="19"/>
                </a:cubicBezTo>
                <a:cubicBezTo>
                  <a:pt x="22" y="19"/>
                  <a:pt x="27" y="15"/>
                  <a:pt x="30" y="10"/>
                </a:cubicBezTo>
                <a:cubicBezTo>
                  <a:pt x="30" y="9"/>
                  <a:pt x="30" y="8"/>
                  <a:pt x="30" y="8"/>
                </a:cubicBezTo>
                <a:cubicBezTo>
                  <a:pt x="27" y="10"/>
                  <a:pt x="24" y="11"/>
                  <a:pt x="20" y="11"/>
                </a:cubicBezTo>
                <a:cubicBezTo>
                  <a:pt x="20" y="11"/>
                  <a:pt x="19" y="11"/>
                  <a:pt x="19" y="11"/>
                </a:cubicBezTo>
                <a:cubicBezTo>
                  <a:pt x="12" y="11"/>
                  <a:pt x="5" y="7"/>
                  <a:pt x="3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96" name="Freeform 321"/>
          <p:cNvSpPr>
            <a:spLocks/>
          </p:cNvSpPr>
          <p:nvPr/>
        </p:nvSpPr>
        <p:spPr bwMode="auto">
          <a:xfrm>
            <a:off x="7894451" y="2146365"/>
            <a:ext cx="193116" cy="144116"/>
          </a:xfrm>
          <a:custGeom>
            <a:avLst/>
            <a:gdLst>
              <a:gd name="T0" fmla="*/ 12 w 28"/>
              <a:gd name="T1" fmla="*/ 0 h 21"/>
              <a:gd name="T2" fmla="*/ 0 w 28"/>
              <a:gd name="T3" fmla="*/ 9 h 21"/>
              <a:gd name="T4" fmla="*/ 0 w 28"/>
              <a:gd name="T5" fmla="*/ 10 h 21"/>
              <a:gd name="T6" fmla="*/ 16 w 28"/>
              <a:gd name="T7" fmla="*/ 21 h 21"/>
              <a:gd name="T8" fmla="*/ 17 w 28"/>
              <a:gd name="T9" fmla="*/ 21 h 21"/>
              <a:gd name="T10" fmla="*/ 27 w 28"/>
              <a:gd name="T11" fmla="*/ 18 h 21"/>
              <a:gd name="T12" fmla="*/ 27 w 28"/>
              <a:gd name="T13" fmla="*/ 9 h 21"/>
              <a:gd name="T14" fmla="*/ 23 w 28"/>
              <a:gd name="T15" fmla="*/ 10 h 21"/>
              <a:gd name="T16" fmla="*/ 16 w 28"/>
              <a:gd name="T17" fmla="*/ 6 h 21"/>
              <a:gd name="T18" fmla="*/ 12 w 28"/>
              <a:gd name="T19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8" h="21">
                <a:moveTo>
                  <a:pt x="12" y="0"/>
                </a:moveTo>
                <a:cubicBezTo>
                  <a:pt x="7" y="0"/>
                  <a:pt x="2" y="3"/>
                  <a:pt x="0" y="9"/>
                </a:cubicBezTo>
                <a:cubicBezTo>
                  <a:pt x="0" y="9"/>
                  <a:pt x="0" y="9"/>
                  <a:pt x="0" y="10"/>
                </a:cubicBezTo>
                <a:cubicBezTo>
                  <a:pt x="2" y="17"/>
                  <a:pt x="9" y="21"/>
                  <a:pt x="16" y="21"/>
                </a:cubicBezTo>
                <a:cubicBezTo>
                  <a:pt x="16" y="21"/>
                  <a:pt x="17" y="21"/>
                  <a:pt x="17" y="21"/>
                </a:cubicBezTo>
                <a:cubicBezTo>
                  <a:pt x="21" y="21"/>
                  <a:pt x="24" y="20"/>
                  <a:pt x="27" y="18"/>
                </a:cubicBezTo>
                <a:cubicBezTo>
                  <a:pt x="28" y="15"/>
                  <a:pt x="28" y="12"/>
                  <a:pt x="27" y="9"/>
                </a:cubicBezTo>
                <a:cubicBezTo>
                  <a:pt x="26" y="9"/>
                  <a:pt x="24" y="10"/>
                  <a:pt x="23" y="10"/>
                </a:cubicBezTo>
                <a:cubicBezTo>
                  <a:pt x="20" y="10"/>
                  <a:pt x="18" y="9"/>
                  <a:pt x="16" y="6"/>
                </a:cubicBezTo>
                <a:cubicBezTo>
                  <a:pt x="14" y="5"/>
                  <a:pt x="13" y="2"/>
                  <a:pt x="12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97" name="Freeform 322"/>
          <p:cNvSpPr>
            <a:spLocks/>
          </p:cNvSpPr>
          <p:nvPr/>
        </p:nvSpPr>
        <p:spPr bwMode="auto">
          <a:xfrm>
            <a:off x="8272036" y="1212491"/>
            <a:ext cx="216174" cy="175822"/>
          </a:xfrm>
          <a:custGeom>
            <a:avLst/>
            <a:gdLst>
              <a:gd name="T0" fmla="*/ 9 w 32"/>
              <a:gd name="T1" fmla="*/ 0 h 26"/>
              <a:gd name="T2" fmla="*/ 3 w 32"/>
              <a:gd name="T3" fmla="*/ 7 h 26"/>
              <a:gd name="T4" fmla="*/ 10 w 32"/>
              <a:gd name="T5" fmla="*/ 25 h 26"/>
              <a:gd name="T6" fmla="*/ 16 w 32"/>
              <a:gd name="T7" fmla="*/ 26 h 26"/>
              <a:gd name="T8" fmla="*/ 29 w 32"/>
              <a:gd name="T9" fmla="*/ 17 h 26"/>
              <a:gd name="T10" fmla="*/ 23 w 32"/>
              <a:gd name="T11" fmla="*/ 0 h 26"/>
              <a:gd name="T12" fmla="*/ 16 w 32"/>
              <a:gd name="T13" fmla="*/ 2 h 26"/>
              <a:gd name="T14" fmla="*/ 9 w 32"/>
              <a:gd name="T15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2" h="26">
                <a:moveTo>
                  <a:pt x="9" y="0"/>
                </a:moveTo>
                <a:cubicBezTo>
                  <a:pt x="7" y="1"/>
                  <a:pt x="4" y="4"/>
                  <a:pt x="3" y="7"/>
                </a:cubicBezTo>
                <a:cubicBezTo>
                  <a:pt x="0" y="14"/>
                  <a:pt x="3" y="22"/>
                  <a:pt x="10" y="25"/>
                </a:cubicBezTo>
                <a:cubicBezTo>
                  <a:pt x="12" y="26"/>
                  <a:pt x="14" y="26"/>
                  <a:pt x="16" y="26"/>
                </a:cubicBezTo>
                <a:cubicBezTo>
                  <a:pt x="22" y="26"/>
                  <a:pt x="27" y="23"/>
                  <a:pt x="29" y="17"/>
                </a:cubicBezTo>
                <a:cubicBezTo>
                  <a:pt x="32" y="11"/>
                  <a:pt x="29" y="3"/>
                  <a:pt x="23" y="0"/>
                </a:cubicBezTo>
                <a:cubicBezTo>
                  <a:pt x="21" y="1"/>
                  <a:pt x="19" y="2"/>
                  <a:pt x="16" y="2"/>
                </a:cubicBezTo>
                <a:cubicBezTo>
                  <a:pt x="14" y="2"/>
                  <a:pt x="11" y="1"/>
                  <a:pt x="9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98" name="Freeform 323"/>
          <p:cNvSpPr>
            <a:spLocks/>
          </p:cNvSpPr>
          <p:nvPr/>
        </p:nvSpPr>
        <p:spPr bwMode="auto">
          <a:xfrm>
            <a:off x="7684042" y="2624831"/>
            <a:ext cx="204645" cy="184469"/>
          </a:xfrm>
          <a:custGeom>
            <a:avLst/>
            <a:gdLst>
              <a:gd name="T0" fmla="*/ 15 w 30"/>
              <a:gd name="T1" fmla="*/ 0 h 27"/>
              <a:gd name="T2" fmla="*/ 3 w 30"/>
              <a:gd name="T3" fmla="*/ 8 h 27"/>
              <a:gd name="T4" fmla="*/ 10 w 30"/>
              <a:gd name="T5" fmla="*/ 26 h 27"/>
              <a:gd name="T6" fmla="*/ 16 w 30"/>
              <a:gd name="T7" fmla="*/ 27 h 27"/>
              <a:gd name="T8" fmla="*/ 28 w 30"/>
              <a:gd name="T9" fmla="*/ 19 h 27"/>
              <a:gd name="T10" fmla="*/ 29 w 30"/>
              <a:gd name="T11" fmla="*/ 17 h 27"/>
              <a:gd name="T12" fmla="*/ 29 w 30"/>
              <a:gd name="T13" fmla="*/ 17 h 27"/>
              <a:gd name="T14" fmla="*/ 30 w 30"/>
              <a:gd name="T15" fmla="*/ 13 h 27"/>
              <a:gd name="T16" fmla="*/ 21 w 30"/>
              <a:gd name="T17" fmla="*/ 1 h 27"/>
              <a:gd name="T18" fmla="*/ 15 w 30"/>
              <a:gd name="T19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0" h="27">
                <a:moveTo>
                  <a:pt x="15" y="0"/>
                </a:moveTo>
                <a:cubicBezTo>
                  <a:pt x="10" y="0"/>
                  <a:pt x="5" y="3"/>
                  <a:pt x="3" y="8"/>
                </a:cubicBezTo>
                <a:cubicBezTo>
                  <a:pt x="0" y="15"/>
                  <a:pt x="3" y="23"/>
                  <a:pt x="10" y="26"/>
                </a:cubicBezTo>
                <a:cubicBezTo>
                  <a:pt x="12" y="27"/>
                  <a:pt x="14" y="27"/>
                  <a:pt x="16" y="27"/>
                </a:cubicBezTo>
                <a:cubicBezTo>
                  <a:pt x="21" y="27"/>
                  <a:pt x="26" y="24"/>
                  <a:pt x="28" y="19"/>
                </a:cubicBezTo>
                <a:cubicBezTo>
                  <a:pt x="29" y="19"/>
                  <a:pt x="29" y="18"/>
                  <a:pt x="29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29" y="16"/>
                  <a:pt x="29" y="14"/>
                  <a:pt x="30" y="13"/>
                </a:cubicBezTo>
                <a:cubicBezTo>
                  <a:pt x="29" y="8"/>
                  <a:pt x="26" y="3"/>
                  <a:pt x="21" y="1"/>
                </a:cubicBezTo>
                <a:cubicBezTo>
                  <a:pt x="19" y="0"/>
                  <a:pt x="17" y="0"/>
                  <a:pt x="15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99" name="Freeform 324"/>
          <p:cNvSpPr>
            <a:spLocks/>
          </p:cNvSpPr>
          <p:nvPr/>
        </p:nvSpPr>
        <p:spPr bwMode="auto">
          <a:xfrm>
            <a:off x="7882922" y="2711301"/>
            <a:ext cx="5765" cy="28823"/>
          </a:xfrm>
          <a:custGeom>
            <a:avLst/>
            <a:gdLst>
              <a:gd name="T0" fmla="*/ 1 w 1"/>
              <a:gd name="T1" fmla="*/ 0 h 4"/>
              <a:gd name="T2" fmla="*/ 0 w 1"/>
              <a:gd name="T3" fmla="*/ 4 h 4"/>
              <a:gd name="T4" fmla="*/ 0 w 1"/>
              <a:gd name="T5" fmla="*/ 4 h 4"/>
              <a:gd name="T6" fmla="*/ 1 w 1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4">
                <a:moveTo>
                  <a:pt x="1" y="0"/>
                </a:moveTo>
                <a:cubicBezTo>
                  <a:pt x="0" y="1"/>
                  <a:pt x="0" y="3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1" y="1"/>
                  <a:pt x="1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00" name="Freeform 325"/>
          <p:cNvSpPr>
            <a:spLocks/>
          </p:cNvSpPr>
          <p:nvPr/>
        </p:nvSpPr>
        <p:spPr bwMode="auto">
          <a:xfrm>
            <a:off x="9367320" y="6642795"/>
            <a:ext cx="198881" cy="190234"/>
          </a:xfrm>
          <a:custGeom>
            <a:avLst/>
            <a:gdLst>
              <a:gd name="T0" fmla="*/ 13 w 29"/>
              <a:gd name="T1" fmla="*/ 0 h 28"/>
              <a:gd name="T2" fmla="*/ 6 w 29"/>
              <a:gd name="T3" fmla="*/ 2 h 28"/>
              <a:gd name="T4" fmla="*/ 6 w 29"/>
              <a:gd name="T5" fmla="*/ 2 h 28"/>
              <a:gd name="T6" fmla="*/ 6 w 29"/>
              <a:gd name="T7" fmla="*/ 16 h 28"/>
              <a:gd name="T8" fmla="*/ 0 w 29"/>
              <a:gd name="T9" fmla="*/ 19 h 28"/>
              <a:gd name="T10" fmla="*/ 7 w 29"/>
              <a:gd name="T11" fmla="*/ 27 h 28"/>
              <a:gd name="T12" fmla="*/ 13 w 29"/>
              <a:gd name="T13" fmla="*/ 28 h 28"/>
              <a:gd name="T14" fmla="*/ 26 w 29"/>
              <a:gd name="T15" fmla="*/ 19 h 28"/>
              <a:gd name="T16" fmla="*/ 18 w 29"/>
              <a:gd name="T17" fmla="*/ 1 h 28"/>
              <a:gd name="T18" fmla="*/ 13 w 29"/>
              <a:gd name="T19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9" h="28">
                <a:moveTo>
                  <a:pt x="13" y="0"/>
                </a:moveTo>
                <a:cubicBezTo>
                  <a:pt x="10" y="0"/>
                  <a:pt x="8" y="0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10" y="6"/>
                  <a:pt x="10" y="12"/>
                  <a:pt x="6" y="16"/>
                </a:cubicBezTo>
                <a:cubicBezTo>
                  <a:pt x="4" y="18"/>
                  <a:pt x="2" y="19"/>
                  <a:pt x="0" y="19"/>
                </a:cubicBezTo>
                <a:cubicBezTo>
                  <a:pt x="1" y="22"/>
                  <a:pt x="4" y="25"/>
                  <a:pt x="7" y="27"/>
                </a:cubicBezTo>
                <a:cubicBezTo>
                  <a:pt x="9" y="27"/>
                  <a:pt x="11" y="28"/>
                  <a:pt x="13" y="28"/>
                </a:cubicBezTo>
                <a:cubicBezTo>
                  <a:pt x="18" y="28"/>
                  <a:pt x="23" y="25"/>
                  <a:pt x="26" y="19"/>
                </a:cubicBezTo>
                <a:cubicBezTo>
                  <a:pt x="29" y="12"/>
                  <a:pt x="25" y="4"/>
                  <a:pt x="18" y="1"/>
                </a:cubicBezTo>
                <a:cubicBezTo>
                  <a:pt x="16" y="0"/>
                  <a:pt x="14" y="0"/>
                  <a:pt x="13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01" name="Freeform 326"/>
          <p:cNvSpPr>
            <a:spLocks/>
          </p:cNvSpPr>
          <p:nvPr/>
        </p:nvSpPr>
        <p:spPr bwMode="auto">
          <a:xfrm>
            <a:off x="7854099" y="4910516"/>
            <a:ext cx="109528" cy="175822"/>
          </a:xfrm>
          <a:custGeom>
            <a:avLst/>
            <a:gdLst>
              <a:gd name="T0" fmla="*/ 15 w 16"/>
              <a:gd name="T1" fmla="*/ 0 h 26"/>
              <a:gd name="T2" fmla="*/ 2 w 16"/>
              <a:gd name="T3" fmla="*/ 9 h 26"/>
              <a:gd name="T4" fmla="*/ 8 w 16"/>
              <a:gd name="T5" fmla="*/ 26 h 26"/>
              <a:gd name="T6" fmla="*/ 5 w 16"/>
              <a:gd name="T7" fmla="*/ 16 h 26"/>
              <a:gd name="T8" fmla="*/ 16 w 16"/>
              <a:gd name="T9" fmla="*/ 0 h 26"/>
              <a:gd name="T10" fmla="*/ 15 w 16"/>
              <a:gd name="T11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26">
                <a:moveTo>
                  <a:pt x="15" y="0"/>
                </a:moveTo>
                <a:cubicBezTo>
                  <a:pt x="9" y="0"/>
                  <a:pt x="4" y="3"/>
                  <a:pt x="2" y="9"/>
                </a:cubicBezTo>
                <a:cubicBezTo>
                  <a:pt x="0" y="15"/>
                  <a:pt x="2" y="22"/>
                  <a:pt x="8" y="26"/>
                </a:cubicBezTo>
                <a:cubicBezTo>
                  <a:pt x="6" y="23"/>
                  <a:pt x="5" y="20"/>
                  <a:pt x="5" y="16"/>
                </a:cubicBezTo>
                <a:cubicBezTo>
                  <a:pt x="5" y="9"/>
                  <a:pt x="9" y="3"/>
                  <a:pt x="16" y="0"/>
                </a:cubicBezTo>
                <a:cubicBezTo>
                  <a:pt x="15" y="0"/>
                  <a:pt x="15" y="0"/>
                  <a:pt x="15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02" name="Freeform 327"/>
          <p:cNvSpPr>
            <a:spLocks/>
          </p:cNvSpPr>
          <p:nvPr/>
        </p:nvSpPr>
        <p:spPr bwMode="auto">
          <a:xfrm>
            <a:off x="7888687" y="4910516"/>
            <a:ext cx="170057" cy="184469"/>
          </a:xfrm>
          <a:custGeom>
            <a:avLst/>
            <a:gdLst>
              <a:gd name="T0" fmla="*/ 11 w 25"/>
              <a:gd name="T1" fmla="*/ 0 h 27"/>
              <a:gd name="T2" fmla="*/ 0 w 25"/>
              <a:gd name="T3" fmla="*/ 16 h 27"/>
              <a:gd name="T4" fmla="*/ 3 w 25"/>
              <a:gd name="T5" fmla="*/ 26 h 27"/>
              <a:gd name="T6" fmla="*/ 4 w 25"/>
              <a:gd name="T7" fmla="*/ 26 h 27"/>
              <a:gd name="T8" fmla="*/ 9 w 25"/>
              <a:gd name="T9" fmla="*/ 27 h 27"/>
              <a:gd name="T10" fmla="*/ 23 w 25"/>
              <a:gd name="T11" fmla="*/ 19 h 27"/>
              <a:gd name="T12" fmla="*/ 15 w 25"/>
              <a:gd name="T13" fmla="*/ 1 h 27"/>
              <a:gd name="T14" fmla="*/ 11 w 25"/>
              <a:gd name="T15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5" h="27">
                <a:moveTo>
                  <a:pt x="11" y="0"/>
                </a:moveTo>
                <a:cubicBezTo>
                  <a:pt x="4" y="3"/>
                  <a:pt x="0" y="9"/>
                  <a:pt x="0" y="16"/>
                </a:cubicBezTo>
                <a:cubicBezTo>
                  <a:pt x="0" y="20"/>
                  <a:pt x="1" y="23"/>
                  <a:pt x="3" y="26"/>
                </a:cubicBezTo>
                <a:cubicBezTo>
                  <a:pt x="3" y="26"/>
                  <a:pt x="4" y="26"/>
                  <a:pt x="4" y="26"/>
                </a:cubicBezTo>
                <a:cubicBezTo>
                  <a:pt x="6" y="27"/>
                  <a:pt x="8" y="27"/>
                  <a:pt x="9" y="27"/>
                </a:cubicBezTo>
                <a:cubicBezTo>
                  <a:pt x="15" y="27"/>
                  <a:pt x="20" y="24"/>
                  <a:pt x="23" y="19"/>
                </a:cubicBezTo>
                <a:cubicBezTo>
                  <a:pt x="25" y="12"/>
                  <a:pt x="22" y="4"/>
                  <a:pt x="15" y="1"/>
                </a:cubicBezTo>
                <a:cubicBezTo>
                  <a:pt x="14" y="0"/>
                  <a:pt x="12" y="0"/>
                  <a:pt x="11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03" name="Freeform 328"/>
          <p:cNvSpPr>
            <a:spLocks/>
          </p:cNvSpPr>
          <p:nvPr/>
        </p:nvSpPr>
        <p:spPr bwMode="auto">
          <a:xfrm>
            <a:off x="9347144" y="-18262"/>
            <a:ext cx="193116" cy="178704"/>
          </a:xfrm>
          <a:custGeom>
            <a:avLst/>
            <a:gdLst>
              <a:gd name="T0" fmla="*/ 19 w 28"/>
              <a:gd name="T1" fmla="*/ 0 h 26"/>
              <a:gd name="T2" fmla="*/ 9 w 28"/>
              <a:gd name="T3" fmla="*/ 0 h 26"/>
              <a:gd name="T4" fmla="*/ 1 w 28"/>
              <a:gd name="T5" fmla="*/ 7 h 26"/>
              <a:gd name="T6" fmla="*/ 2 w 28"/>
              <a:gd name="T7" fmla="*/ 18 h 26"/>
              <a:gd name="T8" fmla="*/ 2 w 28"/>
              <a:gd name="T9" fmla="*/ 18 h 26"/>
              <a:gd name="T10" fmla="*/ 9 w 28"/>
              <a:gd name="T11" fmla="*/ 21 h 26"/>
              <a:gd name="T12" fmla="*/ 12 w 28"/>
              <a:gd name="T13" fmla="*/ 26 h 26"/>
              <a:gd name="T14" fmla="*/ 14 w 28"/>
              <a:gd name="T15" fmla="*/ 26 h 26"/>
              <a:gd name="T16" fmla="*/ 26 w 28"/>
              <a:gd name="T17" fmla="*/ 18 h 26"/>
              <a:gd name="T18" fmla="*/ 27 w 28"/>
              <a:gd name="T19" fmla="*/ 11 h 26"/>
              <a:gd name="T20" fmla="*/ 27 w 28"/>
              <a:gd name="T21" fmla="*/ 10 h 26"/>
              <a:gd name="T22" fmla="*/ 26 w 28"/>
              <a:gd name="T23" fmla="*/ 7 h 26"/>
              <a:gd name="T24" fmla="*/ 20 w 28"/>
              <a:gd name="T25" fmla="*/ 0 h 26"/>
              <a:gd name="T26" fmla="*/ 19 w 28"/>
              <a:gd name="T2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8" h="26">
                <a:moveTo>
                  <a:pt x="19" y="0"/>
                </a:moveTo>
                <a:cubicBezTo>
                  <a:pt x="9" y="0"/>
                  <a:pt x="9" y="0"/>
                  <a:pt x="9" y="0"/>
                </a:cubicBezTo>
                <a:cubicBezTo>
                  <a:pt x="6" y="2"/>
                  <a:pt x="3" y="4"/>
                  <a:pt x="1" y="7"/>
                </a:cubicBezTo>
                <a:cubicBezTo>
                  <a:pt x="0" y="11"/>
                  <a:pt x="0" y="15"/>
                  <a:pt x="2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4" y="18"/>
                  <a:pt x="7" y="19"/>
                  <a:pt x="9" y="21"/>
                </a:cubicBezTo>
                <a:cubicBezTo>
                  <a:pt x="10" y="23"/>
                  <a:pt x="11" y="24"/>
                  <a:pt x="12" y="26"/>
                </a:cubicBezTo>
                <a:cubicBezTo>
                  <a:pt x="12" y="26"/>
                  <a:pt x="13" y="26"/>
                  <a:pt x="14" y="26"/>
                </a:cubicBezTo>
                <a:cubicBezTo>
                  <a:pt x="19" y="26"/>
                  <a:pt x="24" y="23"/>
                  <a:pt x="26" y="18"/>
                </a:cubicBezTo>
                <a:cubicBezTo>
                  <a:pt x="27" y="16"/>
                  <a:pt x="28" y="14"/>
                  <a:pt x="27" y="11"/>
                </a:cubicBezTo>
                <a:cubicBezTo>
                  <a:pt x="27" y="11"/>
                  <a:pt x="27" y="11"/>
                  <a:pt x="27" y="10"/>
                </a:cubicBezTo>
                <a:cubicBezTo>
                  <a:pt x="26" y="9"/>
                  <a:pt x="26" y="8"/>
                  <a:pt x="26" y="7"/>
                </a:cubicBezTo>
                <a:cubicBezTo>
                  <a:pt x="25" y="4"/>
                  <a:pt x="23" y="2"/>
                  <a:pt x="20" y="0"/>
                </a:cubicBezTo>
                <a:cubicBezTo>
                  <a:pt x="20" y="0"/>
                  <a:pt x="19" y="0"/>
                  <a:pt x="19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04" name="Freeform 329"/>
          <p:cNvSpPr>
            <a:spLocks/>
          </p:cNvSpPr>
          <p:nvPr/>
        </p:nvSpPr>
        <p:spPr bwMode="auto">
          <a:xfrm>
            <a:off x="8476681" y="734025"/>
            <a:ext cx="181587" cy="170057"/>
          </a:xfrm>
          <a:custGeom>
            <a:avLst/>
            <a:gdLst>
              <a:gd name="T0" fmla="*/ 14 w 27"/>
              <a:gd name="T1" fmla="*/ 0 h 25"/>
              <a:gd name="T2" fmla="*/ 2 w 27"/>
              <a:gd name="T3" fmla="*/ 8 h 25"/>
              <a:gd name="T4" fmla="*/ 9 w 27"/>
              <a:gd name="T5" fmla="*/ 25 h 25"/>
              <a:gd name="T6" fmla="*/ 12 w 27"/>
              <a:gd name="T7" fmla="*/ 18 h 25"/>
              <a:gd name="T8" fmla="*/ 15 w 27"/>
              <a:gd name="T9" fmla="*/ 18 h 25"/>
              <a:gd name="T10" fmla="*/ 20 w 27"/>
              <a:gd name="T11" fmla="*/ 21 h 25"/>
              <a:gd name="T12" fmla="*/ 20 w 27"/>
              <a:gd name="T13" fmla="*/ 25 h 25"/>
              <a:gd name="T14" fmla="*/ 26 w 27"/>
              <a:gd name="T15" fmla="*/ 21 h 25"/>
              <a:gd name="T16" fmla="*/ 26 w 27"/>
              <a:gd name="T17" fmla="*/ 7 h 25"/>
              <a:gd name="T18" fmla="*/ 27 w 27"/>
              <a:gd name="T19" fmla="*/ 7 h 25"/>
              <a:gd name="T20" fmla="*/ 19 w 27"/>
              <a:gd name="T21" fmla="*/ 0 h 25"/>
              <a:gd name="T22" fmla="*/ 14 w 27"/>
              <a:gd name="T23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7" h="25">
                <a:moveTo>
                  <a:pt x="14" y="0"/>
                </a:moveTo>
                <a:cubicBezTo>
                  <a:pt x="9" y="0"/>
                  <a:pt x="4" y="3"/>
                  <a:pt x="2" y="8"/>
                </a:cubicBezTo>
                <a:cubicBezTo>
                  <a:pt x="0" y="15"/>
                  <a:pt x="2" y="22"/>
                  <a:pt x="9" y="25"/>
                </a:cubicBezTo>
                <a:cubicBezTo>
                  <a:pt x="8" y="22"/>
                  <a:pt x="10" y="19"/>
                  <a:pt x="12" y="18"/>
                </a:cubicBezTo>
                <a:cubicBezTo>
                  <a:pt x="13" y="18"/>
                  <a:pt x="14" y="18"/>
                  <a:pt x="15" y="18"/>
                </a:cubicBezTo>
                <a:cubicBezTo>
                  <a:pt x="17" y="18"/>
                  <a:pt x="19" y="19"/>
                  <a:pt x="20" y="21"/>
                </a:cubicBezTo>
                <a:cubicBezTo>
                  <a:pt x="21" y="23"/>
                  <a:pt x="21" y="24"/>
                  <a:pt x="20" y="25"/>
                </a:cubicBezTo>
                <a:cubicBezTo>
                  <a:pt x="22" y="24"/>
                  <a:pt x="24" y="22"/>
                  <a:pt x="26" y="21"/>
                </a:cubicBezTo>
                <a:cubicBezTo>
                  <a:pt x="23" y="17"/>
                  <a:pt x="23" y="11"/>
                  <a:pt x="26" y="7"/>
                </a:cubicBezTo>
                <a:cubicBezTo>
                  <a:pt x="26" y="7"/>
                  <a:pt x="27" y="7"/>
                  <a:pt x="27" y="7"/>
                </a:cubicBezTo>
                <a:cubicBezTo>
                  <a:pt x="25" y="4"/>
                  <a:pt x="23" y="2"/>
                  <a:pt x="19" y="0"/>
                </a:cubicBezTo>
                <a:cubicBezTo>
                  <a:pt x="18" y="0"/>
                  <a:pt x="16" y="0"/>
                  <a:pt x="14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05" name="Freeform 330"/>
          <p:cNvSpPr>
            <a:spLocks/>
          </p:cNvSpPr>
          <p:nvPr/>
        </p:nvSpPr>
        <p:spPr bwMode="auto">
          <a:xfrm>
            <a:off x="8877325" y="6452561"/>
            <a:ext cx="198881" cy="175822"/>
          </a:xfrm>
          <a:custGeom>
            <a:avLst/>
            <a:gdLst>
              <a:gd name="T0" fmla="*/ 16 w 29"/>
              <a:gd name="T1" fmla="*/ 0 h 26"/>
              <a:gd name="T2" fmla="*/ 3 w 29"/>
              <a:gd name="T3" fmla="*/ 8 h 26"/>
              <a:gd name="T4" fmla="*/ 10 w 29"/>
              <a:gd name="T5" fmla="*/ 25 h 26"/>
              <a:gd name="T6" fmla="*/ 15 w 29"/>
              <a:gd name="T7" fmla="*/ 26 h 26"/>
              <a:gd name="T8" fmla="*/ 28 w 29"/>
              <a:gd name="T9" fmla="*/ 18 h 26"/>
              <a:gd name="T10" fmla="*/ 29 w 29"/>
              <a:gd name="T11" fmla="*/ 13 h 26"/>
              <a:gd name="T12" fmla="*/ 28 w 29"/>
              <a:gd name="T13" fmla="*/ 12 h 26"/>
              <a:gd name="T14" fmla="*/ 28 w 29"/>
              <a:gd name="T15" fmla="*/ 8 h 26"/>
              <a:gd name="T16" fmla="*/ 21 w 29"/>
              <a:gd name="T17" fmla="*/ 1 h 26"/>
              <a:gd name="T18" fmla="*/ 16 w 29"/>
              <a:gd name="T1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9" h="26">
                <a:moveTo>
                  <a:pt x="16" y="0"/>
                </a:moveTo>
                <a:cubicBezTo>
                  <a:pt x="10" y="0"/>
                  <a:pt x="5" y="3"/>
                  <a:pt x="3" y="8"/>
                </a:cubicBezTo>
                <a:cubicBezTo>
                  <a:pt x="0" y="15"/>
                  <a:pt x="4" y="22"/>
                  <a:pt x="10" y="25"/>
                </a:cubicBezTo>
                <a:cubicBezTo>
                  <a:pt x="12" y="26"/>
                  <a:pt x="13" y="26"/>
                  <a:pt x="15" y="26"/>
                </a:cubicBezTo>
                <a:cubicBezTo>
                  <a:pt x="20" y="26"/>
                  <a:pt x="26" y="23"/>
                  <a:pt x="28" y="18"/>
                </a:cubicBezTo>
                <a:cubicBezTo>
                  <a:pt x="28" y="17"/>
                  <a:pt x="29" y="15"/>
                  <a:pt x="29" y="13"/>
                </a:cubicBezTo>
                <a:cubicBezTo>
                  <a:pt x="29" y="13"/>
                  <a:pt x="28" y="13"/>
                  <a:pt x="28" y="12"/>
                </a:cubicBezTo>
                <a:cubicBezTo>
                  <a:pt x="28" y="11"/>
                  <a:pt x="27" y="10"/>
                  <a:pt x="28" y="8"/>
                </a:cubicBezTo>
                <a:cubicBezTo>
                  <a:pt x="27" y="5"/>
                  <a:pt x="24" y="2"/>
                  <a:pt x="21" y="1"/>
                </a:cubicBezTo>
                <a:cubicBezTo>
                  <a:pt x="19" y="0"/>
                  <a:pt x="17" y="0"/>
                  <a:pt x="16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06" name="Freeform 331"/>
          <p:cNvSpPr>
            <a:spLocks/>
          </p:cNvSpPr>
          <p:nvPr/>
        </p:nvSpPr>
        <p:spPr bwMode="auto">
          <a:xfrm>
            <a:off x="7574513" y="4241817"/>
            <a:ext cx="190234" cy="184469"/>
          </a:xfrm>
          <a:custGeom>
            <a:avLst/>
            <a:gdLst>
              <a:gd name="T0" fmla="*/ 15 w 28"/>
              <a:gd name="T1" fmla="*/ 0 h 27"/>
              <a:gd name="T2" fmla="*/ 3 w 28"/>
              <a:gd name="T3" fmla="*/ 9 h 27"/>
              <a:gd name="T4" fmla="*/ 10 w 28"/>
              <a:gd name="T5" fmla="*/ 26 h 27"/>
              <a:gd name="T6" fmla="*/ 13 w 28"/>
              <a:gd name="T7" fmla="*/ 27 h 27"/>
              <a:gd name="T8" fmla="*/ 16 w 28"/>
              <a:gd name="T9" fmla="*/ 20 h 27"/>
              <a:gd name="T10" fmla="*/ 23 w 28"/>
              <a:gd name="T11" fmla="*/ 17 h 27"/>
              <a:gd name="T12" fmla="*/ 23 w 28"/>
              <a:gd name="T13" fmla="*/ 17 h 27"/>
              <a:gd name="T14" fmla="*/ 26 w 28"/>
              <a:gd name="T15" fmla="*/ 14 h 27"/>
              <a:gd name="T16" fmla="*/ 28 w 28"/>
              <a:gd name="T17" fmla="*/ 14 h 27"/>
              <a:gd name="T18" fmla="*/ 20 w 28"/>
              <a:gd name="T19" fmla="*/ 1 h 27"/>
              <a:gd name="T20" fmla="*/ 15 w 28"/>
              <a:gd name="T2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8" h="27">
                <a:moveTo>
                  <a:pt x="15" y="0"/>
                </a:moveTo>
                <a:cubicBezTo>
                  <a:pt x="10" y="0"/>
                  <a:pt x="5" y="4"/>
                  <a:pt x="3" y="9"/>
                </a:cubicBezTo>
                <a:cubicBezTo>
                  <a:pt x="0" y="15"/>
                  <a:pt x="3" y="24"/>
                  <a:pt x="10" y="26"/>
                </a:cubicBezTo>
                <a:cubicBezTo>
                  <a:pt x="11" y="26"/>
                  <a:pt x="12" y="27"/>
                  <a:pt x="13" y="27"/>
                </a:cubicBezTo>
                <a:cubicBezTo>
                  <a:pt x="13" y="24"/>
                  <a:pt x="14" y="22"/>
                  <a:pt x="16" y="20"/>
                </a:cubicBezTo>
                <a:cubicBezTo>
                  <a:pt x="18" y="18"/>
                  <a:pt x="20" y="17"/>
                  <a:pt x="23" y="17"/>
                </a:cubicBezTo>
                <a:cubicBezTo>
                  <a:pt x="23" y="17"/>
                  <a:pt x="23" y="17"/>
                  <a:pt x="23" y="17"/>
                </a:cubicBezTo>
                <a:cubicBezTo>
                  <a:pt x="24" y="16"/>
                  <a:pt x="25" y="15"/>
                  <a:pt x="26" y="14"/>
                </a:cubicBezTo>
                <a:cubicBezTo>
                  <a:pt x="27" y="14"/>
                  <a:pt x="28" y="14"/>
                  <a:pt x="28" y="14"/>
                </a:cubicBezTo>
                <a:cubicBezTo>
                  <a:pt x="28" y="8"/>
                  <a:pt x="25" y="3"/>
                  <a:pt x="20" y="1"/>
                </a:cubicBezTo>
                <a:cubicBezTo>
                  <a:pt x="18" y="1"/>
                  <a:pt x="17" y="0"/>
                  <a:pt x="15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07" name="Freeform 332"/>
          <p:cNvSpPr>
            <a:spLocks/>
          </p:cNvSpPr>
          <p:nvPr/>
        </p:nvSpPr>
        <p:spPr bwMode="auto">
          <a:xfrm>
            <a:off x="8127920" y="5579216"/>
            <a:ext cx="204645" cy="184469"/>
          </a:xfrm>
          <a:custGeom>
            <a:avLst/>
            <a:gdLst>
              <a:gd name="T0" fmla="*/ 15 w 30"/>
              <a:gd name="T1" fmla="*/ 0 h 27"/>
              <a:gd name="T2" fmla="*/ 3 w 30"/>
              <a:gd name="T3" fmla="*/ 8 h 27"/>
              <a:gd name="T4" fmla="*/ 10 w 30"/>
              <a:gd name="T5" fmla="*/ 26 h 27"/>
              <a:gd name="T6" fmla="*/ 15 w 30"/>
              <a:gd name="T7" fmla="*/ 27 h 27"/>
              <a:gd name="T8" fmla="*/ 27 w 30"/>
              <a:gd name="T9" fmla="*/ 19 h 27"/>
              <a:gd name="T10" fmla="*/ 20 w 30"/>
              <a:gd name="T11" fmla="*/ 1 h 27"/>
              <a:gd name="T12" fmla="*/ 15 w 30"/>
              <a:gd name="T1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0" h="27">
                <a:moveTo>
                  <a:pt x="15" y="0"/>
                </a:moveTo>
                <a:cubicBezTo>
                  <a:pt x="10" y="0"/>
                  <a:pt x="5" y="3"/>
                  <a:pt x="3" y="8"/>
                </a:cubicBezTo>
                <a:cubicBezTo>
                  <a:pt x="0" y="15"/>
                  <a:pt x="3" y="23"/>
                  <a:pt x="10" y="26"/>
                </a:cubicBezTo>
                <a:cubicBezTo>
                  <a:pt x="12" y="27"/>
                  <a:pt x="13" y="27"/>
                  <a:pt x="15" y="27"/>
                </a:cubicBezTo>
                <a:cubicBezTo>
                  <a:pt x="20" y="27"/>
                  <a:pt x="25" y="24"/>
                  <a:pt x="27" y="19"/>
                </a:cubicBezTo>
                <a:cubicBezTo>
                  <a:pt x="30" y="12"/>
                  <a:pt x="27" y="4"/>
                  <a:pt x="20" y="1"/>
                </a:cubicBezTo>
                <a:cubicBezTo>
                  <a:pt x="19" y="1"/>
                  <a:pt x="17" y="0"/>
                  <a:pt x="15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08" name="Freeform 333"/>
          <p:cNvSpPr>
            <a:spLocks/>
          </p:cNvSpPr>
          <p:nvPr/>
        </p:nvSpPr>
        <p:spPr bwMode="auto">
          <a:xfrm>
            <a:off x="7493808" y="3100415"/>
            <a:ext cx="190234" cy="178704"/>
          </a:xfrm>
          <a:custGeom>
            <a:avLst/>
            <a:gdLst>
              <a:gd name="T0" fmla="*/ 15 w 28"/>
              <a:gd name="T1" fmla="*/ 0 h 26"/>
              <a:gd name="T2" fmla="*/ 3 w 28"/>
              <a:gd name="T3" fmla="*/ 7 h 26"/>
              <a:gd name="T4" fmla="*/ 10 w 28"/>
              <a:gd name="T5" fmla="*/ 25 h 26"/>
              <a:gd name="T6" fmla="*/ 15 w 28"/>
              <a:gd name="T7" fmla="*/ 26 h 26"/>
              <a:gd name="T8" fmla="*/ 27 w 28"/>
              <a:gd name="T9" fmla="*/ 18 h 26"/>
              <a:gd name="T10" fmla="*/ 28 w 28"/>
              <a:gd name="T11" fmla="*/ 10 h 26"/>
              <a:gd name="T12" fmla="*/ 28 w 28"/>
              <a:gd name="T13" fmla="*/ 10 h 26"/>
              <a:gd name="T14" fmla="*/ 25 w 28"/>
              <a:gd name="T15" fmla="*/ 4 h 26"/>
              <a:gd name="T16" fmla="*/ 20 w 28"/>
              <a:gd name="T17" fmla="*/ 1 h 26"/>
              <a:gd name="T18" fmla="*/ 15 w 28"/>
              <a:gd name="T1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8" h="26">
                <a:moveTo>
                  <a:pt x="15" y="0"/>
                </a:moveTo>
                <a:cubicBezTo>
                  <a:pt x="10" y="0"/>
                  <a:pt x="5" y="2"/>
                  <a:pt x="3" y="7"/>
                </a:cubicBezTo>
                <a:cubicBezTo>
                  <a:pt x="0" y="14"/>
                  <a:pt x="3" y="22"/>
                  <a:pt x="10" y="25"/>
                </a:cubicBezTo>
                <a:cubicBezTo>
                  <a:pt x="12" y="26"/>
                  <a:pt x="13" y="26"/>
                  <a:pt x="15" y="26"/>
                </a:cubicBezTo>
                <a:cubicBezTo>
                  <a:pt x="20" y="26"/>
                  <a:pt x="25" y="23"/>
                  <a:pt x="27" y="18"/>
                </a:cubicBezTo>
                <a:cubicBezTo>
                  <a:pt x="28" y="15"/>
                  <a:pt x="28" y="13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6" y="8"/>
                  <a:pt x="25" y="6"/>
                  <a:pt x="25" y="4"/>
                </a:cubicBezTo>
                <a:cubicBezTo>
                  <a:pt x="23" y="2"/>
                  <a:pt x="22" y="1"/>
                  <a:pt x="20" y="1"/>
                </a:cubicBezTo>
                <a:cubicBezTo>
                  <a:pt x="18" y="0"/>
                  <a:pt x="16" y="0"/>
                  <a:pt x="15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09" name="Freeform 334"/>
          <p:cNvSpPr>
            <a:spLocks noEditPoints="1"/>
          </p:cNvSpPr>
          <p:nvPr/>
        </p:nvSpPr>
        <p:spPr bwMode="auto">
          <a:xfrm>
            <a:off x="8672680" y="261324"/>
            <a:ext cx="190234" cy="172940"/>
          </a:xfrm>
          <a:custGeom>
            <a:avLst/>
            <a:gdLst>
              <a:gd name="T0" fmla="*/ 19 w 28"/>
              <a:gd name="T1" fmla="*/ 17 h 25"/>
              <a:gd name="T2" fmla="*/ 15 w 28"/>
              <a:gd name="T3" fmla="*/ 15 h 25"/>
              <a:gd name="T4" fmla="*/ 17 w 28"/>
              <a:gd name="T5" fmla="*/ 10 h 25"/>
              <a:gd name="T6" fmla="*/ 18 w 28"/>
              <a:gd name="T7" fmla="*/ 10 h 25"/>
              <a:gd name="T8" fmla="*/ 22 w 28"/>
              <a:gd name="T9" fmla="*/ 12 h 25"/>
              <a:gd name="T10" fmla="*/ 20 w 28"/>
              <a:gd name="T11" fmla="*/ 17 h 25"/>
              <a:gd name="T12" fmla="*/ 19 w 28"/>
              <a:gd name="T13" fmla="*/ 17 h 25"/>
              <a:gd name="T14" fmla="*/ 14 w 28"/>
              <a:gd name="T15" fmla="*/ 0 h 25"/>
              <a:gd name="T16" fmla="*/ 3 w 28"/>
              <a:gd name="T17" fmla="*/ 8 h 25"/>
              <a:gd name="T18" fmla="*/ 10 w 28"/>
              <a:gd name="T19" fmla="*/ 24 h 25"/>
              <a:gd name="T20" fmla="*/ 14 w 28"/>
              <a:gd name="T21" fmla="*/ 25 h 25"/>
              <a:gd name="T22" fmla="*/ 26 w 28"/>
              <a:gd name="T23" fmla="*/ 17 h 25"/>
              <a:gd name="T24" fmla="*/ 19 w 28"/>
              <a:gd name="T25" fmla="*/ 1 h 25"/>
              <a:gd name="T26" fmla="*/ 14 w 28"/>
              <a:gd name="T2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8" h="25">
                <a:moveTo>
                  <a:pt x="19" y="17"/>
                </a:moveTo>
                <a:cubicBezTo>
                  <a:pt x="17" y="17"/>
                  <a:pt x="16" y="16"/>
                  <a:pt x="15" y="15"/>
                </a:cubicBezTo>
                <a:cubicBezTo>
                  <a:pt x="14" y="13"/>
                  <a:pt x="15" y="11"/>
                  <a:pt x="17" y="10"/>
                </a:cubicBezTo>
                <a:cubicBezTo>
                  <a:pt x="17" y="10"/>
                  <a:pt x="18" y="10"/>
                  <a:pt x="18" y="10"/>
                </a:cubicBezTo>
                <a:cubicBezTo>
                  <a:pt x="20" y="10"/>
                  <a:pt x="21" y="10"/>
                  <a:pt x="22" y="12"/>
                </a:cubicBezTo>
                <a:cubicBezTo>
                  <a:pt x="23" y="13"/>
                  <a:pt x="22" y="16"/>
                  <a:pt x="20" y="17"/>
                </a:cubicBezTo>
                <a:cubicBezTo>
                  <a:pt x="20" y="17"/>
                  <a:pt x="19" y="17"/>
                  <a:pt x="19" y="17"/>
                </a:cubicBezTo>
                <a:moveTo>
                  <a:pt x="14" y="0"/>
                </a:moveTo>
                <a:cubicBezTo>
                  <a:pt x="9" y="0"/>
                  <a:pt x="4" y="3"/>
                  <a:pt x="3" y="8"/>
                </a:cubicBezTo>
                <a:cubicBezTo>
                  <a:pt x="0" y="14"/>
                  <a:pt x="3" y="22"/>
                  <a:pt x="10" y="24"/>
                </a:cubicBezTo>
                <a:cubicBezTo>
                  <a:pt x="11" y="25"/>
                  <a:pt x="13" y="25"/>
                  <a:pt x="14" y="25"/>
                </a:cubicBezTo>
                <a:cubicBezTo>
                  <a:pt x="19" y="25"/>
                  <a:pt x="24" y="22"/>
                  <a:pt x="26" y="17"/>
                </a:cubicBezTo>
                <a:cubicBezTo>
                  <a:pt x="28" y="11"/>
                  <a:pt x="25" y="4"/>
                  <a:pt x="19" y="1"/>
                </a:cubicBezTo>
                <a:cubicBezTo>
                  <a:pt x="18" y="0"/>
                  <a:pt x="16" y="0"/>
                  <a:pt x="14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10" name="Freeform 335"/>
          <p:cNvSpPr>
            <a:spLocks/>
          </p:cNvSpPr>
          <p:nvPr/>
        </p:nvSpPr>
        <p:spPr bwMode="auto">
          <a:xfrm>
            <a:off x="8421917" y="6262328"/>
            <a:ext cx="170057" cy="161410"/>
          </a:xfrm>
          <a:custGeom>
            <a:avLst/>
            <a:gdLst>
              <a:gd name="T0" fmla="*/ 13 w 25"/>
              <a:gd name="T1" fmla="*/ 0 h 24"/>
              <a:gd name="T2" fmla="*/ 1 w 25"/>
              <a:gd name="T3" fmla="*/ 8 h 24"/>
              <a:gd name="T4" fmla="*/ 1 w 25"/>
              <a:gd name="T5" fmla="*/ 14 h 24"/>
              <a:gd name="T6" fmla="*/ 1 w 25"/>
              <a:gd name="T7" fmla="*/ 17 h 24"/>
              <a:gd name="T8" fmla="*/ 8 w 25"/>
              <a:gd name="T9" fmla="*/ 24 h 24"/>
              <a:gd name="T10" fmla="*/ 12 w 25"/>
              <a:gd name="T11" fmla="*/ 24 h 24"/>
              <a:gd name="T12" fmla="*/ 24 w 25"/>
              <a:gd name="T13" fmla="*/ 17 h 24"/>
              <a:gd name="T14" fmla="*/ 24 w 25"/>
              <a:gd name="T15" fmla="*/ 8 h 24"/>
              <a:gd name="T16" fmla="*/ 23 w 25"/>
              <a:gd name="T17" fmla="*/ 9 h 24"/>
              <a:gd name="T18" fmla="*/ 21 w 25"/>
              <a:gd name="T19" fmla="*/ 9 h 24"/>
              <a:gd name="T20" fmla="*/ 17 w 25"/>
              <a:gd name="T21" fmla="*/ 6 h 24"/>
              <a:gd name="T22" fmla="*/ 18 w 25"/>
              <a:gd name="T23" fmla="*/ 2 h 24"/>
              <a:gd name="T24" fmla="*/ 14 w 25"/>
              <a:gd name="T25" fmla="*/ 0 h 24"/>
              <a:gd name="T26" fmla="*/ 13 w 25"/>
              <a:gd name="T2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5" h="24">
                <a:moveTo>
                  <a:pt x="13" y="0"/>
                </a:moveTo>
                <a:cubicBezTo>
                  <a:pt x="8" y="0"/>
                  <a:pt x="3" y="3"/>
                  <a:pt x="1" y="8"/>
                </a:cubicBezTo>
                <a:cubicBezTo>
                  <a:pt x="0" y="10"/>
                  <a:pt x="0" y="12"/>
                  <a:pt x="1" y="14"/>
                </a:cubicBezTo>
                <a:cubicBezTo>
                  <a:pt x="1" y="15"/>
                  <a:pt x="1" y="16"/>
                  <a:pt x="1" y="17"/>
                </a:cubicBezTo>
                <a:cubicBezTo>
                  <a:pt x="3" y="20"/>
                  <a:pt x="5" y="22"/>
                  <a:pt x="8" y="24"/>
                </a:cubicBezTo>
                <a:cubicBezTo>
                  <a:pt x="9" y="24"/>
                  <a:pt x="11" y="24"/>
                  <a:pt x="12" y="24"/>
                </a:cubicBezTo>
                <a:cubicBezTo>
                  <a:pt x="17" y="24"/>
                  <a:pt x="22" y="22"/>
                  <a:pt x="24" y="17"/>
                </a:cubicBezTo>
                <a:cubicBezTo>
                  <a:pt x="25" y="14"/>
                  <a:pt x="25" y="11"/>
                  <a:pt x="24" y="8"/>
                </a:cubicBezTo>
                <a:cubicBezTo>
                  <a:pt x="24" y="8"/>
                  <a:pt x="23" y="8"/>
                  <a:pt x="23" y="9"/>
                </a:cubicBezTo>
                <a:cubicBezTo>
                  <a:pt x="22" y="9"/>
                  <a:pt x="22" y="9"/>
                  <a:pt x="21" y="9"/>
                </a:cubicBezTo>
                <a:cubicBezTo>
                  <a:pt x="19" y="9"/>
                  <a:pt x="18" y="8"/>
                  <a:pt x="17" y="6"/>
                </a:cubicBezTo>
                <a:cubicBezTo>
                  <a:pt x="17" y="5"/>
                  <a:pt x="17" y="3"/>
                  <a:pt x="18" y="2"/>
                </a:cubicBezTo>
                <a:cubicBezTo>
                  <a:pt x="17" y="1"/>
                  <a:pt x="15" y="1"/>
                  <a:pt x="14" y="0"/>
                </a:cubicBezTo>
                <a:cubicBezTo>
                  <a:pt x="13" y="0"/>
                  <a:pt x="13" y="0"/>
                  <a:pt x="13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11" name="Freeform 336"/>
          <p:cNvSpPr>
            <a:spLocks/>
          </p:cNvSpPr>
          <p:nvPr/>
        </p:nvSpPr>
        <p:spPr bwMode="auto">
          <a:xfrm>
            <a:off x="8517034" y="6262328"/>
            <a:ext cx="25941" cy="11529"/>
          </a:xfrm>
          <a:custGeom>
            <a:avLst/>
            <a:gdLst>
              <a:gd name="T0" fmla="*/ 0 w 4"/>
              <a:gd name="T1" fmla="*/ 0 h 2"/>
              <a:gd name="T2" fmla="*/ 4 w 4"/>
              <a:gd name="T3" fmla="*/ 2 h 2"/>
              <a:gd name="T4" fmla="*/ 4 w 4"/>
              <a:gd name="T5" fmla="*/ 1 h 2"/>
              <a:gd name="T6" fmla="*/ 3 w 4"/>
              <a:gd name="T7" fmla="*/ 1 h 2"/>
              <a:gd name="T8" fmla="*/ 0 w 4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2">
                <a:moveTo>
                  <a:pt x="0" y="0"/>
                </a:moveTo>
                <a:cubicBezTo>
                  <a:pt x="1" y="1"/>
                  <a:pt x="3" y="1"/>
                  <a:pt x="4" y="2"/>
                </a:cubicBezTo>
                <a:cubicBezTo>
                  <a:pt x="4" y="2"/>
                  <a:pt x="4" y="2"/>
                  <a:pt x="4" y="1"/>
                </a:cubicBezTo>
                <a:cubicBezTo>
                  <a:pt x="4" y="1"/>
                  <a:pt x="4" y="1"/>
                  <a:pt x="3" y="1"/>
                </a:cubicBezTo>
                <a:cubicBezTo>
                  <a:pt x="2" y="0"/>
                  <a:pt x="1" y="0"/>
                  <a:pt x="0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12" name="Freeform 337"/>
          <p:cNvSpPr>
            <a:spLocks/>
          </p:cNvSpPr>
          <p:nvPr/>
        </p:nvSpPr>
        <p:spPr bwMode="auto">
          <a:xfrm>
            <a:off x="7303575" y="3578882"/>
            <a:ext cx="181587" cy="170057"/>
          </a:xfrm>
          <a:custGeom>
            <a:avLst/>
            <a:gdLst>
              <a:gd name="T0" fmla="*/ 14 w 27"/>
              <a:gd name="T1" fmla="*/ 0 h 25"/>
              <a:gd name="T2" fmla="*/ 3 w 27"/>
              <a:gd name="T3" fmla="*/ 8 h 25"/>
              <a:gd name="T4" fmla="*/ 9 w 27"/>
              <a:gd name="T5" fmla="*/ 24 h 25"/>
              <a:gd name="T6" fmla="*/ 14 w 27"/>
              <a:gd name="T7" fmla="*/ 25 h 25"/>
              <a:gd name="T8" fmla="*/ 25 w 27"/>
              <a:gd name="T9" fmla="*/ 17 h 25"/>
              <a:gd name="T10" fmla="*/ 25 w 27"/>
              <a:gd name="T11" fmla="*/ 7 h 25"/>
              <a:gd name="T12" fmla="*/ 24 w 27"/>
              <a:gd name="T13" fmla="*/ 7 h 25"/>
              <a:gd name="T14" fmla="*/ 22 w 27"/>
              <a:gd name="T15" fmla="*/ 8 h 25"/>
              <a:gd name="T16" fmla="*/ 19 w 27"/>
              <a:gd name="T17" fmla="*/ 6 h 25"/>
              <a:gd name="T18" fmla="*/ 19 w 27"/>
              <a:gd name="T19" fmla="*/ 2 h 25"/>
              <a:gd name="T20" fmla="*/ 18 w 27"/>
              <a:gd name="T21" fmla="*/ 1 h 25"/>
              <a:gd name="T22" fmla="*/ 14 w 27"/>
              <a:gd name="T23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7" h="25">
                <a:moveTo>
                  <a:pt x="14" y="0"/>
                </a:moveTo>
                <a:cubicBezTo>
                  <a:pt x="9" y="0"/>
                  <a:pt x="5" y="3"/>
                  <a:pt x="3" y="8"/>
                </a:cubicBezTo>
                <a:cubicBezTo>
                  <a:pt x="0" y="14"/>
                  <a:pt x="3" y="21"/>
                  <a:pt x="9" y="24"/>
                </a:cubicBezTo>
                <a:cubicBezTo>
                  <a:pt x="11" y="24"/>
                  <a:pt x="13" y="25"/>
                  <a:pt x="14" y="25"/>
                </a:cubicBezTo>
                <a:cubicBezTo>
                  <a:pt x="19" y="25"/>
                  <a:pt x="23" y="22"/>
                  <a:pt x="25" y="17"/>
                </a:cubicBezTo>
                <a:cubicBezTo>
                  <a:pt x="27" y="14"/>
                  <a:pt x="26" y="10"/>
                  <a:pt x="25" y="7"/>
                </a:cubicBezTo>
                <a:cubicBezTo>
                  <a:pt x="24" y="7"/>
                  <a:pt x="24" y="7"/>
                  <a:pt x="24" y="7"/>
                </a:cubicBezTo>
                <a:cubicBezTo>
                  <a:pt x="23" y="8"/>
                  <a:pt x="23" y="8"/>
                  <a:pt x="22" y="8"/>
                </a:cubicBezTo>
                <a:cubicBezTo>
                  <a:pt x="21" y="8"/>
                  <a:pt x="19" y="7"/>
                  <a:pt x="19" y="6"/>
                </a:cubicBezTo>
                <a:cubicBezTo>
                  <a:pt x="18" y="4"/>
                  <a:pt x="18" y="3"/>
                  <a:pt x="19" y="2"/>
                </a:cubicBezTo>
                <a:cubicBezTo>
                  <a:pt x="19" y="2"/>
                  <a:pt x="19" y="1"/>
                  <a:pt x="18" y="1"/>
                </a:cubicBezTo>
                <a:cubicBezTo>
                  <a:pt x="17" y="1"/>
                  <a:pt x="15" y="0"/>
                  <a:pt x="14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13" name="Freeform 338"/>
          <p:cNvSpPr>
            <a:spLocks/>
          </p:cNvSpPr>
          <p:nvPr/>
        </p:nvSpPr>
        <p:spPr bwMode="auto">
          <a:xfrm>
            <a:off x="7623513" y="1492077"/>
            <a:ext cx="175822" cy="155646"/>
          </a:xfrm>
          <a:custGeom>
            <a:avLst/>
            <a:gdLst>
              <a:gd name="T0" fmla="*/ 13 w 26"/>
              <a:gd name="T1" fmla="*/ 0 h 23"/>
              <a:gd name="T2" fmla="*/ 2 w 26"/>
              <a:gd name="T3" fmla="*/ 7 h 23"/>
              <a:gd name="T4" fmla="*/ 8 w 26"/>
              <a:gd name="T5" fmla="*/ 22 h 23"/>
              <a:gd name="T6" fmla="*/ 13 w 26"/>
              <a:gd name="T7" fmla="*/ 23 h 23"/>
              <a:gd name="T8" fmla="*/ 24 w 26"/>
              <a:gd name="T9" fmla="*/ 16 h 23"/>
              <a:gd name="T10" fmla="*/ 18 w 26"/>
              <a:gd name="T11" fmla="*/ 1 h 23"/>
              <a:gd name="T12" fmla="*/ 13 w 26"/>
              <a:gd name="T1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" h="23">
                <a:moveTo>
                  <a:pt x="13" y="0"/>
                </a:moveTo>
                <a:cubicBezTo>
                  <a:pt x="9" y="0"/>
                  <a:pt x="4" y="3"/>
                  <a:pt x="2" y="7"/>
                </a:cubicBezTo>
                <a:cubicBezTo>
                  <a:pt x="0" y="13"/>
                  <a:pt x="2" y="20"/>
                  <a:pt x="8" y="22"/>
                </a:cubicBezTo>
                <a:cubicBezTo>
                  <a:pt x="10" y="23"/>
                  <a:pt x="11" y="23"/>
                  <a:pt x="13" y="23"/>
                </a:cubicBezTo>
                <a:cubicBezTo>
                  <a:pt x="17" y="23"/>
                  <a:pt x="22" y="21"/>
                  <a:pt x="24" y="16"/>
                </a:cubicBezTo>
                <a:cubicBezTo>
                  <a:pt x="26" y="10"/>
                  <a:pt x="23" y="4"/>
                  <a:pt x="18" y="1"/>
                </a:cubicBezTo>
                <a:cubicBezTo>
                  <a:pt x="16" y="0"/>
                  <a:pt x="15" y="0"/>
                  <a:pt x="13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14" name="Freeform 339"/>
          <p:cNvSpPr>
            <a:spLocks/>
          </p:cNvSpPr>
          <p:nvPr/>
        </p:nvSpPr>
        <p:spPr bwMode="auto">
          <a:xfrm>
            <a:off x="7433279" y="1967661"/>
            <a:ext cx="170057" cy="158528"/>
          </a:xfrm>
          <a:custGeom>
            <a:avLst/>
            <a:gdLst>
              <a:gd name="T0" fmla="*/ 12 w 25"/>
              <a:gd name="T1" fmla="*/ 0 h 23"/>
              <a:gd name="T2" fmla="*/ 1 w 25"/>
              <a:gd name="T3" fmla="*/ 7 h 23"/>
              <a:gd name="T4" fmla="*/ 1 w 25"/>
              <a:gd name="T5" fmla="*/ 15 h 23"/>
              <a:gd name="T6" fmla="*/ 14 w 25"/>
              <a:gd name="T7" fmla="*/ 23 h 23"/>
              <a:gd name="T8" fmla="*/ 23 w 25"/>
              <a:gd name="T9" fmla="*/ 16 h 23"/>
              <a:gd name="T10" fmla="*/ 16 w 25"/>
              <a:gd name="T11" fmla="*/ 1 h 23"/>
              <a:gd name="T12" fmla="*/ 12 w 25"/>
              <a:gd name="T1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5" h="23">
                <a:moveTo>
                  <a:pt x="12" y="0"/>
                </a:moveTo>
                <a:cubicBezTo>
                  <a:pt x="7" y="0"/>
                  <a:pt x="3" y="3"/>
                  <a:pt x="1" y="7"/>
                </a:cubicBezTo>
                <a:cubicBezTo>
                  <a:pt x="0" y="10"/>
                  <a:pt x="0" y="13"/>
                  <a:pt x="1" y="15"/>
                </a:cubicBezTo>
                <a:cubicBezTo>
                  <a:pt x="7" y="15"/>
                  <a:pt x="11" y="18"/>
                  <a:pt x="14" y="23"/>
                </a:cubicBezTo>
                <a:cubicBezTo>
                  <a:pt x="18" y="22"/>
                  <a:pt x="21" y="20"/>
                  <a:pt x="23" y="16"/>
                </a:cubicBezTo>
                <a:cubicBezTo>
                  <a:pt x="25" y="10"/>
                  <a:pt x="22" y="3"/>
                  <a:pt x="16" y="1"/>
                </a:cubicBezTo>
                <a:cubicBezTo>
                  <a:pt x="15" y="0"/>
                  <a:pt x="14" y="0"/>
                  <a:pt x="12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15" name="Freeform 340"/>
          <p:cNvSpPr>
            <a:spLocks/>
          </p:cNvSpPr>
          <p:nvPr/>
        </p:nvSpPr>
        <p:spPr bwMode="auto">
          <a:xfrm>
            <a:off x="7439044" y="2071425"/>
            <a:ext cx="89352" cy="54764"/>
          </a:xfrm>
          <a:custGeom>
            <a:avLst/>
            <a:gdLst>
              <a:gd name="T0" fmla="*/ 0 w 13"/>
              <a:gd name="T1" fmla="*/ 0 h 8"/>
              <a:gd name="T2" fmla="*/ 7 w 13"/>
              <a:gd name="T3" fmla="*/ 7 h 8"/>
              <a:gd name="T4" fmla="*/ 11 w 13"/>
              <a:gd name="T5" fmla="*/ 8 h 8"/>
              <a:gd name="T6" fmla="*/ 13 w 13"/>
              <a:gd name="T7" fmla="*/ 8 h 8"/>
              <a:gd name="T8" fmla="*/ 0 w 13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8">
                <a:moveTo>
                  <a:pt x="0" y="0"/>
                </a:moveTo>
                <a:cubicBezTo>
                  <a:pt x="1" y="3"/>
                  <a:pt x="4" y="6"/>
                  <a:pt x="7" y="7"/>
                </a:cubicBezTo>
                <a:cubicBezTo>
                  <a:pt x="8" y="8"/>
                  <a:pt x="10" y="8"/>
                  <a:pt x="11" y="8"/>
                </a:cubicBezTo>
                <a:cubicBezTo>
                  <a:pt x="11" y="8"/>
                  <a:pt x="12" y="8"/>
                  <a:pt x="13" y="8"/>
                </a:cubicBezTo>
                <a:cubicBezTo>
                  <a:pt x="10" y="3"/>
                  <a:pt x="6" y="0"/>
                  <a:pt x="0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16" name="Freeform 341"/>
          <p:cNvSpPr>
            <a:spLocks/>
          </p:cNvSpPr>
          <p:nvPr/>
        </p:nvSpPr>
        <p:spPr bwMode="auto">
          <a:xfrm>
            <a:off x="7398691" y="4726048"/>
            <a:ext cx="170057" cy="164293"/>
          </a:xfrm>
          <a:custGeom>
            <a:avLst/>
            <a:gdLst>
              <a:gd name="T0" fmla="*/ 13 w 25"/>
              <a:gd name="T1" fmla="*/ 0 h 24"/>
              <a:gd name="T2" fmla="*/ 7 w 25"/>
              <a:gd name="T3" fmla="*/ 2 h 24"/>
              <a:gd name="T4" fmla="*/ 6 w 25"/>
              <a:gd name="T5" fmla="*/ 8 h 24"/>
              <a:gd name="T6" fmla="*/ 1 w 25"/>
              <a:gd name="T7" fmla="*/ 10 h 24"/>
              <a:gd name="T8" fmla="*/ 8 w 25"/>
              <a:gd name="T9" fmla="*/ 23 h 24"/>
              <a:gd name="T10" fmla="*/ 12 w 25"/>
              <a:gd name="T11" fmla="*/ 24 h 24"/>
              <a:gd name="T12" fmla="*/ 23 w 25"/>
              <a:gd name="T13" fmla="*/ 16 h 24"/>
              <a:gd name="T14" fmla="*/ 17 w 25"/>
              <a:gd name="T15" fmla="*/ 1 h 24"/>
              <a:gd name="T16" fmla="*/ 13 w 25"/>
              <a:gd name="T1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5" h="24">
                <a:moveTo>
                  <a:pt x="13" y="0"/>
                </a:moveTo>
                <a:cubicBezTo>
                  <a:pt x="11" y="0"/>
                  <a:pt x="9" y="1"/>
                  <a:pt x="7" y="2"/>
                </a:cubicBezTo>
                <a:cubicBezTo>
                  <a:pt x="8" y="4"/>
                  <a:pt x="7" y="6"/>
                  <a:pt x="6" y="8"/>
                </a:cubicBezTo>
                <a:cubicBezTo>
                  <a:pt x="4" y="9"/>
                  <a:pt x="3" y="10"/>
                  <a:pt x="1" y="10"/>
                </a:cubicBezTo>
                <a:cubicBezTo>
                  <a:pt x="0" y="15"/>
                  <a:pt x="3" y="21"/>
                  <a:pt x="8" y="23"/>
                </a:cubicBezTo>
                <a:cubicBezTo>
                  <a:pt x="10" y="23"/>
                  <a:pt x="11" y="24"/>
                  <a:pt x="12" y="24"/>
                </a:cubicBezTo>
                <a:cubicBezTo>
                  <a:pt x="17" y="24"/>
                  <a:pt x="21" y="21"/>
                  <a:pt x="23" y="16"/>
                </a:cubicBezTo>
                <a:cubicBezTo>
                  <a:pt x="25" y="11"/>
                  <a:pt x="23" y="4"/>
                  <a:pt x="17" y="1"/>
                </a:cubicBezTo>
                <a:cubicBezTo>
                  <a:pt x="15" y="1"/>
                  <a:pt x="14" y="0"/>
                  <a:pt x="13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17" name="Freeform 342"/>
          <p:cNvSpPr>
            <a:spLocks/>
          </p:cNvSpPr>
          <p:nvPr/>
        </p:nvSpPr>
        <p:spPr bwMode="auto">
          <a:xfrm>
            <a:off x="7669630" y="5394747"/>
            <a:ext cx="178704" cy="155646"/>
          </a:xfrm>
          <a:custGeom>
            <a:avLst/>
            <a:gdLst>
              <a:gd name="T0" fmla="*/ 13 w 26"/>
              <a:gd name="T1" fmla="*/ 0 h 23"/>
              <a:gd name="T2" fmla="*/ 2 w 26"/>
              <a:gd name="T3" fmla="*/ 7 h 23"/>
              <a:gd name="T4" fmla="*/ 8 w 26"/>
              <a:gd name="T5" fmla="*/ 22 h 23"/>
              <a:gd name="T6" fmla="*/ 13 w 26"/>
              <a:gd name="T7" fmla="*/ 23 h 23"/>
              <a:gd name="T8" fmla="*/ 24 w 26"/>
              <a:gd name="T9" fmla="*/ 16 h 23"/>
              <a:gd name="T10" fmla="*/ 17 w 26"/>
              <a:gd name="T11" fmla="*/ 1 h 23"/>
              <a:gd name="T12" fmla="*/ 13 w 26"/>
              <a:gd name="T1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" h="23">
                <a:moveTo>
                  <a:pt x="13" y="0"/>
                </a:moveTo>
                <a:cubicBezTo>
                  <a:pt x="8" y="0"/>
                  <a:pt x="4" y="3"/>
                  <a:pt x="2" y="7"/>
                </a:cubicBezTo>
                <a:cubicBezTo>
                  <a:pt x="0" y="13"/>
                  <a:pt x="2" y="20"/>
                  <a:pt x="8" y="22"/>
                </a:cubicBezTo>
                <a:cubicBezTo>
                  <a:pt x="10" y="23"/>
                  <a:pt x="12" y="23"/>
                  <a:pt x="13" y="23"/>
                </a:cubicBezTo>
                <a:cubicBezTo>
                  <a:pt x="18" y="23"/>
                  <a:pt x="22" y="21"/>
                  <a:pt x="24" y="16"/>
                </a:cubicBezTo>
                <a:cubicBezTo>
                  <a:pt x="26" y="10"/>
                  <a:pt x="23" y="4"/>
                  <a:pt x="17" y="1"/>
                </a:cubicBezTo>
                <a:cubicBezTo>
                  <a:pt x="16" y="1"/>
                  <a:pt x="14" y="0"/>
                  <a:pt x="13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18" name="Freeform 343"/>
          <p:cNvSpPr>
            <a:spLocks/>
          </p:cNvSpPr>
          <p:nvPr/>
        </p:nvSpPr>
        <p:spPr bwMode="auto">
          <a:xfrm>
            <a:off x="7819511" y="1019376"/>
            <a:ext cx="158528" cy="158528"/>
          </a:xfrm>
          <a:custGeom>
            <a:avLst/>
            <a:gdLst>
              <a:gd name="T0" fmla="*/ 12 w 23"/>
              <a:gd name="T1" fmla="*/ 0 h 23"/>
              <a:gd name="T2" fmla="*/ 2 w 23"/>
              <a:gd name="T3" fmla="*/ 7 h 23"/>
              <a:gd name="T4" fmla="*/ 8 w 23"/>
              <a:gd name="T5" fmla="*/ 22 h 23"/>
              <a:gd name="T6" fmla="*/ 13 w 23"/>
              <a:gd name="T7" fmla="*/ 23 h 23"/>
              <a:gd name="T8" fmla="*/ 23 w 23"/>
              <a:gd name="T9" fmla="*/ 16 h 23"/>
              <a:gd name="T10" fmla="*/ 12 w 23"/>
              <a:gd name="T11" fmla="*/ 2 h 23"/>
              <a:gd name="T12" fmla="*/ 12 w 23"/>
              <a:gd name="T1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3" h="23">
                <a:moveTo>
                  <a:pt x="12" y="0"/>
                </a:moveTo>
                <a:cubicBezTo>
                  <a:pt x="8" y="0"/>
                  <a:pt x="4" y="3"/>
                  <a:pt x="2" y="7"/>
                </a:cubicBezTo>
                <a:cubicBezTo>
                  <a:pt x="0" y="13"/>
                  <a:pt x="3" y="19"/>
                  <a:pt x="8" y="22"/>
                </a:cubicBezTo>
                <a:cubicBezTo>
                  <a:pt x="10" y="22"/>
                  <a:pt x="11" y="23"/>
                  <a:pt x="13" y="23"/>
                </a:cubicBezTo>
                <a:cubicBezTo>
                  <a:pt x="17" y="23"/>
                  <a:pt x="21" y="20"/>
                  <a:pt x="23" y="16"/>
                </a:cubicBezTo>
                <a:cubicBezTo>
                  <a:pt x="17" y="14"/>
                  <a:pt x="12" y="8"/>
                  <a:pt x="12" y="2"/>
                </a:cubicBezTo>
                <a:cubicBezTo>
                  <a:pt x="12" y="1"/>
                  <a:pt x="12" y="1"/>
                  <a:pt x="12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19" name="Freeform 344"/>
          <p:cNvSpPr>
            <a:spLocks/>
          </p:cNvSpPr>
          <p:nvPr/>
        </p:nvSpPr>
        <p:spPr bwMode="auto">
          <a:xfrm>
            <a:off x="7903098" y="1019376"/>
            <a:ext cx="95117" cy="109528"/>
          </a:xfrm>
          <a:custGeom>
            <a:avLst/>
            <a:gdLst>
              <a:gd name="T0" fmla="*/ 1 w 14"/>
              <a:gd name="T1" fmla="*/ 0 h 16"/>
              <a:gd name="T2" fmla="*/ 0 w 14"/>
              <a:gd name="T3" fmla="*/ 0 h 16"/>
              <a:gd name="T4" fmla="*/ 0 w 14"/>
              <a:gd name="T5" fmla="*/ 2 h 16"/>
              <a:gd name="T6" fmla="*/ 11 w 14"/>
              <a:gd name="T7" fmla="*/ 16 h 16"/>
              <a:gd name="T8" fmla="*/ 11 w 14"/>
              <a:gd name="T9" fmla="*/ 16 h 16"/>
              <a:gd name="T10" fmla="*/ 5 w 14"/>
              <a:gd name="T11" fmla="*/ 1 h 16"/>
              <a:gd name="T12" fmla="*/ 1 w 14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16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0" y="8"/>
                  <a:pt x="5" y="14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4" y="10"/>
                  <a:pt x="11" y="3"/>
                  <a:pt x="5" y="1"/>
                </a:cubicBezTo>
                <a:cubicBezTo>
                  <a:pt x="3" y="0"/>
                  <a:pt x="2" y="0"/>
                  <a:pt x="1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20" name="Freeform 345"/>
          <p:cNvSpPr>
            <a:spLocks/>
          </p:cNvSpPr>
          <p:nvPr/>
        </p:nvSpPr>
        <p:spPr bwMode="auto">
          <a:xfrm>
            <a:off x="7234399" y="2446127"/>
            <a:ext cx="170057" cy="149881"/>
          </a:xfrm>
          <a:custGeom>
            <a:avLst/>
            <a:gdLst>
              <a:gd name="T0" fmla="*/ 12 w 25"/>
              <a:gd name="T1" fmla="*/ 0 h 22"/>
              <a:gd name="T2" fmla="*/ 2 w 25"/>
              <a:gd name="T3" fmla="*/ 7 h 22"/>
              <a:gd name="T4" fmla="*/ 8 w 25"/>
              <a:gd name="T5" fmla="*/ 21 h 22"/>
              <a:gd name="T6" fmla="*/ 12 w 25"/>
              <a:gd name="T7" fmla="*/ 22 h 22"/>
              <a:gd name="T8" fmla="*/ 23 w 25"/>
              <a:gd name="T9" fmla="*/ 15 h 22"/>
              <a:gd name="T10" fmla="*/ 16 w 25"/>
              <a:gd name="T11" fmla="*/ 0 h 22"/>
              <a:gd name="T12" fmla="*/ 12 w 25"/>
              <a:gd name="T13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5" h="22">
                <a:moveTo>
                  <a:pt x="12" y="0"/>
                </a:moveTo>
                <a:cubicBezTo>
                  <a:pt x="8" y="0"/>
                  <a:pt x="4" y="2"/>
                  <a:pt x="2" y="7"/>
                </a:cubicBezTo>
                <a:cubicBezTo>
                  <a:pt x="0" y="12"/>
                  <a:pt x="2" y="19"/>
                  <a:pt x="8" y="21"/>
                </a:cubicBezTo>
                <a:cubicBezTo>
                  <a:pt x="9" y="22"/>
                  <a:pt x="11" y="22"/>
                  <a:pt x="12" y="22"/>
                </a:cubicBezTo>
                <a:cubicBezTo>
                  <a:pt x="17" y="22"/>
                  <a:pt x="21" y="19"/>
                  <a:pt x="23" y="15"/>
                </a:cubicBezTo>
                <a:cubicBezTo>
                  <a:pt x="25" y="9"/>
                  <a:pt x="22" y="3"/>
                  <a:pt x="16" y="0"/>
                </a:cubicBezTo>
                <a:cubicBezTo>
                  <a:pt x="15" y="0"/>
                  <a:pt x="14" y="0"/>
                  <a:pt x="12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21" name="Freeform 346"/>
          <p:cNvSpPr>
            <a:spLocks/>
          </p:cNvSpPr>
          <p:nvPr/>
        </p:nvSpPr>
        <p:spPr bwMode="auto">
          <a:xfrm>
            <a:off x="7119106" y="4063112"/>
            <a:ext cx="170057" cy="149881"/>
          </a:xfrm>
          <a:custGeom>
            <a:avLst/>
            <a:gdLst>
              <a:gd name="T0" fmla="*/ 12 w 25"/>
              <a:gd name="T1" fmla="*/ 0 h 22"/>
              <a:gd name="T2" fmla="*/ 3 w 25"/>
              <a:gd name="T3" fmla="*/ 6 h 22"/>
              <a:gd name="T4" fmla="*/ 8 w 25"/>
              <a:gd name="T5" fmla="*/ 21 h 22"/>
              <a:gd name="T6" fmla="*/ 12 w 25"/>
              <a:gd name="T7" fmla="*/ 22 h 22"/>
              <a:gd name="T8" fmla="*/ 22 w 25"/>
              <a:gd name="T9" fmla="*/ 15 h 22"/>
              <a:gd name="T10" fmla="*/ 16 w 25"/>
              <a:gd name="T11" fmla="*/ 1 h 22"/>
              <a:gd name="T12" fmla="*/ 12 w 25"/>
              <a:gd name="T13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5" h="22">
                <a:moveTo>
                  <a:pt x="12" y="0"/>
                </a:moveTo>
                <a:cubicBezTo>
                  <a:pt x="8" y="0"/>
                  <a:pt x="4" y="2"/>
                  <a:pt x="3" y="6"/>
                </a:cubicBezTo>
                <a:cubicBezTo>
                  <a:pt x="0" y="12"/>
                  <a:pt x="2" y="18"/>
                  <a:pt x="8" y="21"/>
                </a:cubicBezTo>
                <a:cubicBezTo>
                  <a:pt x="9" y="21"/>
                  <a:pt x="11" y="22"/>
                  <a:pt x="12" y="22"/>
                </a:cubicBezTo>
                <a:cubicBezTo>
                  <a:pt x="16" y="22"/>
                  <a:pt x="20" y="19"/>
                  <a:pt x="22" y="15"/>
                </a:cubicBezTo>
                <a:cubicBezTo>
                  <a:pt x="25" y="10"/>
                  <a:pt x="22" y="3"/>
                  <a:pt x="16" y="1"/>
                </a:cubicBezTo>
                <a:cubicBezTo>
                  <a:pt x="15" y="0"/>
                  <a:pt x="14" y="0"/>
                  <a:pt x="12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22" name="Freeform 347"/>
          <p:cNvSpPr>
            <a:spLocks/>
          </p:cNvSpPr>
          <p:nvPr/>
        </p:nvSpPr>
        <p:spPr bwMode="auto">
          <a:xfrm>
            <a:off x="8078920" y="6089388"/>
            <a:ext cx="28823" cy="63411"/>
          </a:xfrm>
          <a:custGeom>
            <a:avLst/>
            <a:gdLst>
              <a:gd name="T0" fmla="*/ 0 w 4"/>
              <a:gd name="T1" fmla="*/ 0 h 9"/>
              <a:gd name="T2" fmla="*/ 0 w 4"/>
              <a:gd name="T3" fmla="*/ 0 h 9"/>
              <a:gd name="T4" fmla="*/ 4 w 4"/>
              <a:gd name="T5" fmla="*/ 9 h 9"/>
              <a:gd name="T6" fmla="*/ 0 w 4"/>
              <a:gd name="T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9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2" y="3"/>
                  <a:pt x="4" y="6"/>
                  <a:pt x="4" y="9"/>
                </a:cubicBezTo>
                <a:cubicBezTo>
                  <a:pt x="4" y="6"/>
                  <a:pt x="3" y="2"/>
                  <a:pt x="0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23" name="Freeform 348"/>
          <p:cNvSpPr>
            <a:spLocks/>
          </p:cNvSpPr>
          <p:nvPr/>
        </p:nvSpPr>
        <p:spPr bwMode="auto">
          <a:xfrm>
            <a:off x="7949216" y="6077859"/>
            <a:ext cx="158528" cy="141234"/>
          </a:xfrm>
          <a:custGeom>
            <a:avLst/>
            <a:gdLst>
              <a:gd name="T0" fmla="*/ 10 w 23"/>
              <a:gd name="T1" fmla="*/ 0 h 21"/>
              <a:gd name="T2" fmla="*/ 2 w 23"/>
              <a:gd name="T3" fmla="*/ 6 h 21"/>
              <a:gd name="T4" fmla="*/ 8 w 23"/>
              <a:gd name="T5" fmla="*/ 21 h 21"/>
              <a:gd name="T6" fmla="*/ 12 w 23"/>
              <a:gd name="T7" fmla="*/ 21 h 21"/>
              <a:gd name="T8" fmla="*/ 22 w 23"/>
              <a:gd name="T9" fmla="*/ 15 h 21"/>
              <a:gd name="T10" fmla="*/ 23 w 23"/>
              <a:gd name="T11" fmla="*/ 11 h 21"/>
              <a:gd name="T12" fmla="*/ 19 w 23"/>
              <a:gd name="T13" fmla="*/ 2 h 21"/>
              <a:gd name="T14" fmla="*/ 15 w 23"/>
              <a:gd name="T15" fmla="*/ 3 h 21"/>
              <a:gd name="T16" fmla="*/ 11 w 23"/>
              <a:gd name="T17" fmla="*/ 1 h 21"/>
              <a:gd name="T18" fmla="*/ 10 w 23"/>
              <a:gd name="T19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3" h="21">
                <a:moveTo>
                  <a:pt x="10" y="0"/>
                </a:moveTo>
                <a:cubicBezTo>
                  <a:pt x="7" y="1"/>
                  <a:pt x="4" y="3"/>
                  <a:pt x="2" y="6"/>
                </a:cubicBezTo>
                <a:cubicBezTo>
                  <a:pt x="0" y="12"/>
                  <a:pt x="3" y="18"/>
                  <a:pt x="8" y="21"/>
                </a:cubicBezTo>
                <a:cubicBezTo>
                  <a:pt x="10" y="21"/>
                  <a:pt x="11" y="21"/>
                  <a:pt x="12" y="21"/>
                </a:cubicBezTo>
                <a:cubicBezTo>
                  <a:pt x="16" y="21"/>
                  <a:pt x="21" y="19"/>
                  <a:pt x="22" y="15"/>
                </a:cubicBezTo>
                <a:cubicBezTo>
                  <a:pt x="23" y="14"/>
                  <a:pt x="23" y="13"/>
                  <a:pt x="23" y="11"/>
                </a:cubicBezTo>
                <a:cubicBezTo>
                  <a:pt x="23" y="8"/>
                  <a:pt x="21" y="5"/>
                  <a:pt x="19" y="2"/>
                </a:cubicBezTo>
                <a:cubicBezTo>
                  <a:pt x="18" y="3"/>
                  <a:pt x="17" y="3"/>
                  <a:pt x="15" y="3"/>
                </a:cubicBezTo>
                <a:cubicBezTo>
                  <a:pt x="14" y="3"/>
                  <a:pt x="12" y="2"/>
                  <a:pt x="11" y="1"/>
                </a:cubicBezTo>
                <a:cubicBezTo>
                  <a:pt x="10" y="1"/>
                  <a:pt x="10" y="0"/>
                  <a:pt x="10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24" name="Freeform 349"/>
          <p:cNvSpPr>
            <a:spLocks/>
          </p:cNvSpPr>
          <p:nvPr/>
        </p:nvSpPr>
        <p:spPr bwMode="auto">
          <a:xfrm>
            <a:off x="8018391" y="555321"/>
            <a:ext cx="164293" cy="144116"/>
          </a:xfrm>
          <a:custGeom>
            <a:avLst/>
            <a:gdLst>
              <a:gd name="T0" fmla="*/ 12 w 24"/>
              <a:gd name="T1" fmla="*/ 0 h 21"/>
              <a:gd name="T2" fmla="*/ 2 w 24"/>
              <a:gd name="T3" fmla="*/ 6 h 21"/>
              <a:gd name="T4" fmla="*/ 8 w 24"/>
              <a:gd name="T5" fmla="*/ 20 h 21"/>
              <a:gd name="T6" fmla="*/ 12 w 24"/>
              <a:gd name="T7" fmla="*/ 21 h 21"/>
              <a:gd name="T8" fmla="*/ 22 w 24"/>
              <a:gd name="T9" fmla="*/ 14 h 21"/>
              <a:gd name="T10" fmla="*/ 16 w 24"/>
              <a:gd name="T11" fmla="*/ 0 h 21"/>
              <a:gd name="T12" fmla="*/ 12 w 24"/>
              <a:gd name="T13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" h="21">
                <a:moveTo>
                  <a:pt x="12" y="0"/>
                </a:moveTo>
                <a:cubicBezTo>
                  <a:pt x="8" y="0"/>
                  <a:pt x="4" y="2"/>
                  <a:pt x="2" y="6"/>
                </a:cubicBezTo>
                <a:cubicBezTo>
                  <a:pt x="0" y="12"/>
                  <a:pt x="3" y="18"/>
                  <a:pt x="8" y="20"/>
                </a:cubicBezTo>
                <a:cubicBezTo>
                  <a:pt x="9" y="20"/>
                  <a:pt x="11" y="21"/>
                  <a:pt x="12" y="21"/>
                </a:cubicBezTo>
                <a:cubicBezTo>
                  <a:pt x="17" y="21"/>
                  <a:pt x="21" y="18"/>
                  <a:pt x="22" y="14"/>
                </a:cubicBezTo>
                <a:cubicBezTo>
                  <a:pt x="24" y="8"/>
                  <a:pt x="21" y="2"/>
                  <a:pt x="16" y="0"/>
                </a:cubicBezTo>
                <a:cubicBezTo>
                  <a:pt x="15" y="0"/>
                  <a:pt x="14" y="0"/>
                  <a:pt x="12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25" name="Freeform 350"/>
          <p:cNvSpPr>
            <a:spLocks/>
          </p:cNvSpPr>
          <p:nvPr/>
        </p:nvSpPr>
        <p:spPr bwMode="auto">
          <a:xfrm>
            <a:off x="7044165" y="3042571"/>
            <a:ext cx="155646" cy="141234"/>
          </a:xfrm>
          <a:custGeom>
            <a:avLst/>
            <a:gdLst>
              <a:gd name="T0" fmla="*/ 12 w 23"/>
              <a:gd name="T1" fmla="*/ 0 h 21"/>
              <a:gd name="T2" fmla="*/ 2 w 23"/>
              <a:gd name="T3" fmla="*/ 6 h 21"/>
              <a:gd name="T4" fmla="*/ 8 w 23"/>
              <a:gd name="T5" fmla="*/ 20 h 21"/>
              <a:gd name="T6" fmla="*/ 12 w 23"/>
              <a:gd name="T7" fmla="*/ 21 h 21"/>
              <a:gd name="T8" fmla="*/ 21 w 23"/>
              <a:gd name="T9" fmla="*/ 14 h 21"/>
              <a:gd name="T10" fmla="*/ 15 w 23"/>
              <a:gd name="T11" fmla="*/ 0 h 21"/>
              <a:gd name="T12" fmla="*/ 12 w 23"/>
              <a:gd name="T13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3" h="21">
                <a:moveTo>
                  <a:pt x="12" y="0"/>
                </a:moveTo>
                <a:cubicBezTo>
                  <a:pt x="8" y="0"/>
                  <a:pt x="3" y="2"/>
                  <a:pt x="2" y="6"/>
                </a:cubicBezTo>
                <a:cubicBezTo>
                  <a:pt x="0" y="12"/>
                  <a:pt x="2" y="18"/>
                  <a:pt x="8" y="20"/>
                </a:cubicBezTo>
                <a:cubicBezTo>
                  <a:pt x="9" y="20"/>
                  <a:pt x="10" y="21"/>
                  <a:pt x="12" y="21"/>
                </a:cubicBezTo>
                <a:cubicBezTo>
                  <a:pt x="16" y="21"/>
                  <a:pt x="20" y="18"/>
                  <a:pt x="21" y="14"/>
                </a:cubicBezTo>
                <a:cubicBezTo>
                  <a:pt x="23" y="9"/>
                  <a:pt x="21" y="2"/>
                  <a:pt x="15" y="0"/>
                </a:cubicBezTo>
                <a:cubicBezTo>
                  <a:pt x="14" y="0"/>
                  <a:pt x="13" y="0"/>
                  <a:pt x="12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26" name="Freeform 351"/>
          <p:cNvSpPr>
            <a:spLocks/>
          </p:cNvSpPr>
          <p:nvPr/>
        </p:nvSpPr>
        <p:spPr bwMode="auto">
          <a:xfrm>
            <a:off x="8727444" y="6942557"/>
            <a:ext cx="115293" cy="28823"/>
          </a:xfrm>
          <a:custGeom>
            <a:avLst/>
            <a:gdLst>
              <a:gd name="T0" fmla="*/ 9 w 17"/>
              <a:gd name="T1" fmla="*/ 0 h 4"/>
              <a:gd name="T2" fmla="*/ 0 w 17"/>
              <a:gd name="T3" fmla="*/ 4 h 4"/>
              <a:gd name="T4" fmla="*/ 17 w 17"/>
              <a:gd name="T5" fmla="*/ 4 h 4"/>
              <a:gd name="T6" fmla="*/ 13 w 17"/>
              <a:gd name="T7" fmla="*/ 1 h 4"/>
              <a:gd name="T8" fmla="*/ 9 w 17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" h="4">
                <a:moveTo>
                  <a:pt x="9" y="0"/>
                </a:moveTo>
                <a:cubicBezTo>
                  <a:pt x="5" y="0"/>
                  <a:pt x="2" y="2"/>
                  <a:pt x="0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6" y="3"/>
                  <a:pt x="15" y="1"/>
                  <a:pt x="13" y="1"/>
                </a:cubicBezTo>
                <a:cubicBezTo>
                  <a:pt x="12" y="0"/>
                  <a:pt x="10" y="0"/>
                  <a:pt x="9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27" name="Freeform 352"/>
          <p:cNvSpPr>
            <a:spLocks/>
          </p:cNvSpPr>
          <p:nvPr/>
        </p:nvSpPr>
        <p:spPr bwMode="auto">
          <a:xfrm>
            <a:off x="8223037" y="91266"/>
            <a:ext cx="149881" cy="123940"/>
          </a:xfrm>
          <a:custGeom>
            <a:avLst/>
            <a:gdLst>
              <a:gd name="T0" fmla="*/ 11 w 22"/>
              <a:gd name="T1" fmla="*/ 0 h 18"/>
              <a:gd name="T2" fmla="*/ 2 w 22"/>
              <a:gd name="T3" fmla="*/ 5 h 18"/>
              <a:gd name="T4" fmla="*/ 7 w 22"/>
              <a:gd name="T5" fmla="*/ 18 h 18"/>
              <a:gd name="T6" fmla="*/ 11 w 22"/>
              <a:gd name="T7" fmla="*/ 18 h 18"/>
              <a:gd name="T8" fmla="*/ 20 w 22"/>
              <a:gd name="T9" fmla="*/ 13 h 18"/>
              <a:gd name="T10" fmla="*/ 15 w 22"/>
              <a:gd name="T11" fmla="*/ 0 h 18"/>
              <a:gd name="T12" fmla="*/ 11 w 22"/>
              <a:gd name="T13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" h="18">
                <a:moveTo>
                  <a:pt x="11" y="0"/>
                </a:moveTo>
                <a:cubicBezTo>
                  <a:pt x="7" y="0"/>
                  <a:pt x="4" y="2"/>
                  <a:pt x="2" y="5"/>
                </a:cubicBezTo>
                <a:cubicBezTo>
                  <a:pt x="0" y="10"/>
                  <a:pt x="2" y="15"/>
                  <a:pt x="7" y="18"/>
                </a:cubicBezTo>
                <a:cubicBezTo>
                  <a:pt x="8" y="18"/>
                  <a:pt x="10" y="18"/>
                  <a:pt x="11" y="18"/>
                </a:cubicBezTo>
                <a:cubicBezTo>
                  <a:pt x="15" y="18"/>
                  <a:pt x="18" y="16"/>
                  <a:pt x="20" y="13"/>
                </a:cubicBezTo>
                <a:cubicBezTo>
                  <a:pt x="22" y="8"/>
                  <a:pt x="20" y="2"/>
                  <a:pt x="15" y="0"/>
                </a:cubicBezTo>
                <a:cubicBezTo>
                  <a:pt x="13" y="0"/>
                  <a:pt x="12" y="0"/>
                  <a:pt x="11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28" name="Freeform 353"/>
          <p:cNvSpPr>
            <a:spLocks/>
          </p:cNvSpPr>
          <p:nvPr/>
        </p:nvSpPr>
        <p:spPr bwMode="auto">
          <a:xfrm>
            <a:off x="6851049" y="3052659"/>
            <a:ext cx="144116" cy="121058"/>
          </a:xfrm>
          <a:custGeom>
            <a:avLst/>
            <a:gdLst>
              <a:gd name="T0" fmla="*/ 11 w 21"/>
              <a:gd name="T1" fmla="*/ 0 h 18"/>
              <a:gd name="T2" fmla="*/ 2 w 21"/>
              <a:gd name="T3" fmla="*/ 5 h 18"/>
              <a:gd name="T4" fmla="*/ 7 w 21"/>
              <a:gd name="T5" fmla="*/ 17 h 18"/>
              <a:gd name="T6" fmla="*/ 10 w 21"/>
              <a:gd name="T7" fmla="*/ 18 h 18"/>
              <a:gd name="T8" fmla="*/ 19 w 21"/>
              <a:gd name="T9" fmla="*/ 12 h 18"/>
              <a:gd name="T10" fmla="*/ 14 w 21"/>
              <a:gd name="T11" fmla="*/ 0 h 18"/>
              <a:gd name="T12" fmla="*/ 11 w 21"/>
              <a:gd name="T13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" h="18">
                <a:moveTo>
                  <a:pt x="11" y="0"/>
                </a:moveTo>
                <a:cubicBezTo>
                  <a:pt x="7" y="0"/>
                  <a:pt x="4" y="2"/>
                  <a:pt x="2" y="5"/>
                </a:cubicBezTo>
                <a:cubicBezTo>
                  <a:pt x="0" y="10"/>
                  <a:pt x="2" y="15"/>
                  <a:pt x="7" y="17"/>
                </a:cubicBezTo>
                <a:cubicBezTo>
                  <a:pt x="8" y="18"/>
                  <a:pt x="9" y="18"/>
                  <a:pt x="10" y="18"/>
                </a:cubicBezTo>
                <a:cubicBezTo>
                  <a:pt x="14" y="18"/>
                  <a:pt x="18" y="16"/>
                  <a:pt x="19" y="12"/>
                </a:cubicBezTo>
                <a:cubicBezTo>
                  <a:pt x="21" y="8"/>
                  <a:pt x="19" y="2"/>
                  <a:pt x="14" y="0"/>
                </a:cubicBezTo>
                <a:cubicBezTo>
                  <a:pt x="13" y="0"/>
                  <a:pt x="12" y="0"/>
                  <a:pt x="11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29" name="Freeform 354"/>
          <p:cNvSpPr>
            <a:spLocks/>
          </p:cNvSpPr>
          <p:nvPr/>
        </p:nvSpPr>
        <p:spPr bwMode="auto">
          <a:xfrm>
            <a:off x="8237448" y="6752323"/>
            <a:ext cx="141234" cy="129705"/>
          </a:xfrm>
          <a:custGeom>
            <a:avLst/>
            <a:gdLst>
              <a:gd name="T0" fmla="*/ 11 w 21"/>
              <a:gd name="T1" fmla="*/ 0 h 19"/>
              <a:gd name="T2" fmla="*/ 3 w 21"/>
              <a:gd name="T3" fmla="*/ 5 h 19"/>
              <a:gd name="T4" fmla="*/ 7 w 21"/>
              <a:gd name="T5" fmla="*/ 18 h 19"/>
              <a:gd name="T6" fmla="*/ 11 w 21"/>
              <a:gd name="T7" fmla="*/ 19 h 19"/>
              <a:gd name="T8" fmla="*/ 19 w 21"/>
              <a:gd name="T9" fmla="*/ 13 h 19"/>
              <a:gd name="T10" fmla="*/ 15 w 21"/>
              <a:gd name="T11" fmla="*/ 1 h 19"/>
              <a:gd name="T12" fmla="*/ 11 w 21"/>
              <a:gd name="T13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" h="19">
                <a:moveTo>
                  <a:pt x="11" y="0"/>
                </a:moveTo>
                <a:cubicBezTo>
                  <a:pt x="8" y="0"/>
                  <a:pt x="4" y="2"/>
                  <a:pt x="3" y="5"/>
                </a:cubicBezTo>
                <a:cubicBezTo>
                  <a:pt x="0" y="10"/>
                  <a:pt x="3" y="16"/>
                  <a:pt x="7" y="18"/>
                </a:cubicBezTo>
                <a:cubicBezTo>
                  <a:pt x="8" y="18"/>
                  <a:pt x="10" y="19"/>
                  <a:pt x="11" y="19"/>
                </a:cubicBezTo>
                <a:cubicBezTo>
                  <a:pt x="14" y="19"/>
                  <a:pt x="18" y="17"/>
                  <a:pt x="19" y="13"/>
                </a:cubicBezTo>
                <a:cubicBezTo>
                  <a:pt x="21" y="9"/>
                  <a:pt x="19" y="3"/>
                  <a:pt x="15" y="1"/>
                </a:cubicBezTo>
                <a:cubicBezTo>
                  <a:pt x="14" y="0"/>
                  <a:pt x="12" y="0"/>
                  <a:pt x="11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30" name="Freeform 355"/>
          <p:cNvSpPr>
            <a:spLocks/>
          </p:cNvSpPr>
          <p:nvPr/>
        </p:nvSpPr>
        <p:spPr bwMode="auto">
          <a:xfrm>
            <a:off x="7214222" y="5216043"/>
            <a:ext cx="144116" cy="123940"/>
          </a:xfrm>
          <a:custGeom>
            <a:avLst/>
            <a:gdLst>
              <a:gd name="T0" fmla="*/ 11 w 21"/>
              <a:gd name="T1" fmla="*/ 0 h 18"/>
              <a:gd name="T2" fmla="*/ 2 w 21"/>
              <a:gd name="T3" fmla="*/ 6 h 18"/>
              <a:gd name="T4" fmla="*/ 7 w 21"/>
              <a:gd name="T5" fmla="*/ 17 h 18"/>
              <a:gd name="T6" fmla="*/ 11 w 21"/>
              <a:gd name="T7" fmla="*/ 18 h 18"/>
              <a:gd name="T8" fmla="*/ 19 w 21"/>
              <a:gd name="T9" fmla="*/ 13 h 18"/>
              <a:gd name="T10" fmla="*/ 15 w 21"/>
              <a:gd name="T11" fmla="*/ 1 h 18"/>
              <a:gd name="T12" fmla="*/ 11 w 21"/>
              <a:gd name="T13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" h="18">
                <a:moveTo>
                  <a:pt x="11" y="0"/>
                </a:moveTo>
                <a:cubicBezTo>
                  <a:pt x="7" y="0"/>
                  <a:pt x="4" y="2"/>
                  <a:pt x="2" y="6"/>
                </a:cubicBezTo>
                <a:cubicBezTo>
                  <a:pt x="0" y="10"/>
                  <a:pt x="2" y="15"/>
                  <a:pt x="7" y="17"/>
                </a:cubicBezTo>
                <a:cubicBezTo>
                  <a:pt x="8" y="18"/>
                  <a:pt x="10" y="18"/>
                  <a:pt x="11" y="18"/>
                </a:cubicBezTo>
                <a:cubicBezTo>
                  <a:pt x="14" y="18"/>
                  <a:pt x="18" y="16"/>
                  <a:pt x="19" y="13"/>
                </a:cubicBezTo>
                <a:cubicBezTo>
                  <a:pt x="21" y="8"/>
                  <a:pt x="19" y="3"/>
                  <a:pt x="15" y="1"/>
                </a:cubicBezTo>
                <a:cubicBezTo>
                  <a:pt x="13" y="0"/>
                  <a:pt x="12" y="0"/>
                  <a:pt x="11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31" name="Freeform 356"/>
          <p:cNvSpPr>
            <a:spLocks/>
          </p:cNvSpPr>
          <p:nvPr/>
        </p:nvSpPr>
        <p:spPr bwMode="auto">
          <a:xfrm>
            <a:off x="7493808" y="5893390"/>
            <a:ext cx="135469" cy="121058"/>
          </a:xfrm>
          <a:custGeom>
            <a:avLst/>
            <a:gdLst>
              <a:gd name="T0" fmla="*/ 10 w 20"/>
              <a:gd name="T1" fmla="*/ 0 h 18"/>
              <a:gd name="T2" fmla="*/ 2 w 20"/>
              <a:gd name="T3" fmla="*/ 6 h 18"/>
              <a:gd name="T4" fmla="*/ 7 w 20"/>
              <a:gd name="T5" fmla="*/ 17 h 18"/>
              <a:gd name="T6" fmla="*/ 10 w 20"/>
              <a:gd name="T7" fmla="*/ 18 h 18"/>
              <a:gd name="T8" fmla="*/ 18 w 20"/>
              <a:gd name="T9" fmla="*/ 12 h 18"/>
              <a:gd name="T10" fmla="*/ 13 w 20"/>
              <a:gd name="T11" fmla="*/ 1 h 18"/>
              <a:gd name="T12" fmla="*/ 10 w 20"/>
              <a:gd name="T13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0" h="18">
                <a:moveTo>
                  <a:pt x="10" y="0"/>
                </a:moveTo>
                <a:cubicBezTo>
                  <a:pt x="7" y="0"/>
                  <a:pt x="3" y="2"/>
                  <a:pt x="2" y="6"/>
                </a:cubicBezTo>
                <a:cubicBezTo>
                  <a:pt x="0" y="10"/>
                  <a:pt x="2" y="15"/>
                  <a:pt x="7" y="17"/>
                </a:cubicBezTo>
                <a:cubicBezTo>
                  <a:pt x="8" y="17"/>
                  <a:pt x="9" y="18"/>
                  <a:pt x="10" y="18"/>
                </a:cubicBezTo>
                <a:cubicBezTo>
                  <a:pt x="13" y="18"/>
                  <a:pt x="17" y="16"/>
                  <a:pt x="18" y="12"/>
                </a:cubicBezTo>
                <a:cubicBezTo>
                  <a:pt x="20" y="8"/>
                  <a:pt x="18" y="2"/>
                  <a:pt x="13" y="1"/>
                </a:cubicBezTo>
                <a:cubicBezTo>
                  <a:pt x="12" y="0"/>
                  <a:pt x="11" y="0"/>
                  <a:pt x="10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32" name="Freeform 357"/>
          <p:cNvSpPr>
            <a:spLocks/>
          </p:cNvSpPr>
          <p:nvPr/>
        </p:nvSpPr>
        <p:spPr bwMode="auto">
          <a:xfrm>
            <a:off x="6940401" y="4547343"/>
            <a:ext cx="129705" cy="123940"/>
          </a:xfrm>
          <a:custGeom>
            <a:avLst/>
            <a:gdLst>
              <a:gd name="T0" fmla="*/ 10 w 19"/>
              <a:gd name="T1" fmla="*/ 0 h 18"/>
              <a:gd name="T2" fmla="*/ 1 w 19"/>
              <a:gd name="T3" fmla="*/ 6 h 18"/>
              <a:gd name="T4" fmla="*/ 6 w 19"/>
              <a:gd name="T5" fmla="*/ 17 h 18"/>
              <a:gd name="T6" fmla="*/ 10 w 19"/>
              <a:gd name="T7" fmla="*/ 18 h 18"/>
              <a:gd name="T8" fmla="*/ 18 w 19"/>
              <a:gd name="T9" fmla="*/ 12 h 18"/>
              <a:gd name="T10" fmla="*/ 13 w 19"/>
              <a:gd name="T11" fmla="*/ 1 h 18"/>
              <a:gd name="T12" fmla="*/ 10 w 19"/>
              <a:gd name="T13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" h="18">
                <a:moveTo>
                  <a:pt x="10" y="0"/>
                </a:moveTo>
                <a:cubicBezTo>
                  <a:pt x="6" y="0"/>
                  <a:pt x="3" y="2"/>
                  <a:pt x="1" y="6"/>
                </a:cubicBezTo>
                <a:cubicBezTo>
                  <a:pt x="0" y="10"/>
                  <a:pt x="2" y="15"/>
                  <a:pt x="6" y="17"/>
                </a:cubicBezTo>
                <a:cubicBezTo>
                  <a:pt x="7" y="18"/>
                  <a:pt x="9" y="18"/>
                  <a:pt x="10" y="18"/>
                </a:cubicBezTo>
                <a:cubicBezTo>
                  <a:pt x="13" y="18"/>
                  <a:pt x="16" y="16"/>
                  <a:pt x="18" y="12"/>
                </a:cubicBezTo>
                <a:cubicBezTo>
                  <a:pt x="19" y="7"/>
                  <a:pt x="17" y="3"/>
                  <a:pt x="13" y="1"/>
                </a:cubicBezTo>
                <a:cubicBezTo>
                  <a:pt x="12" y="1"/>
                  <a:pt x="11" y="0"/>
                  <a:pt x="10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33" name="Freeform 358"/>
          <p:cNvSpPr>
            <a:spLocks/>
          </p:cNvSpPr>
          <p:nvPr/>
        </p:nvSpPr>
        <p:spPr bwMode="auto">
          <a:xfrm>
            <a:off x="7179634" y="1319138"/>
            <a:ext cx="123940" cy="109528"/>
          </a:xfrm>
          <a:custGeom>
            <a:avLst/>
            <a:gdLst>
              <a:gd name="T0" fmla="*/ 9 w 18"/>
              <a:gd name="T1" fmla="*/ 0 h 16"/>
              <a:gd name="T2" fmla="*/ 1 w 18"/>
              <a:gd name="T3" fmla="*/ 5 h 16"/>
              <a:gd name="T4" fmla="*/ 6 w 18"/>
              <a:gd name="T5" fmla="*/ 15 h 16"/>
              <a:gd name="T6" fmla="*/ 8 w 18"/>
              <a:gd name="T7" fmla="*/ 16 h 16"/>
              <a:gd name="T8" fmla="*/ 16 w 18"/>
              <a:gd name="T9" fmla="*/ 11 h 16"/>
              <a:gd name="T10" fmla="*/ 12 w 18"/>
              <a:gd name="T11" fmla="*/ 1 h 16"/>
              <a:gd name="T12" fmla="*/ 9 w 18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6">
                <a:moveTo>
                  <a:pt x="9" y="0"/>
                </a:moveTo>
                <a:cubicBezTo>
                  <a:pt x="6" y="0"/>
                  <a:pt x="2" y="2"/>
                  <a:pt x="1" y="5"/>
                </a:cubicBezTo>
                <a:cubicBezTo>
                  <a:pt x="0" y="9"/>
                  <a:pt x="2" y="14"/>
                  <a:pt x="6" y="15"/>
                </a:cubicBezTo>
                <a:cubicBezTo>
                  <a:pt x="7" y="16"/>
                  <a:pt x="8" y="16"/>
                  <a:pt x="8" y="16"/>
                </a:cubicBezTo>
                <a:cubicBezTo>
                  <a:pt x="12" y="16"/>
                  <a:pt x="15" y="14"/>
                  <a:pt x="16" y="11"/>
                </a:cubicBezTo>
                <a:cubicBezTo>
                  <a:pt x="18" y="7"/>
                  <a:pt x="16" y="3"/>
                  <a:pt x="12" y="1"/>
                </a:cubicBezTo>
                <a:cubicBezTo>
                  <a:pt x="11" y="0"/>
                  <a:pt x="10" y="0"/>
                  <a:pt x="9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34" name="Freeform 359"/>
          <p:cNvSpPr>
            <a:spLocks/>
          </p:cNvSpPr>
          <p:nvPr/>
        </p:nvSpPr>
        <p:spPr bwMode="auto">
          <a:xfrm>
            <a:off x="6980754" y="1797604"/>
            <a:ext cx="123940" cy="109528"/>
          </a:xfrm>
          <a:custGeom>
            <a:avLst/>
            <a:gdLst>
              <a:gd name="T0" fmla="*/ 9 w 18"/>
              <a:gd name="T1" fmla="*/ 0 h 16"/>
              <a:gd name="T2" fmla="*/ 1 w 18"/>
              <a:gd name="T3" fmla="*/ 5 h 16"/>
              <a:gd name="T4" fmla="*/ 6 w 18"/>
              <a:gd name="T5" fmla="*/ 15 h 16"/>
              <a:gd name="T6" fmla="*/ 9 w 18"/>
              <a:gd name="T7" fmla="*/ 16 h 16"/>
              <a:gd name="T8" fmla="*/ 16 w 18"/>
              <a:gd name="T9" fmla="*/ 10 h 16"/>
              <a:gd name="T10" fmla="*/ 11 w 18"/>
              <a:gd name="T11" fmla="*/ 0 h 16"/>
              <a:gd name="T12" fmla="*/ 9 w 18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6">
                <a:moveTo>
                  <a:pt x="9" y="0"/>
                </a:moveTo>
                <a:cubicBezTo>
                  <a:pt x="6" y="0"/>
                  <a:pt x="3" y="2"/>
                  <a:pt x="1" y="5"/>
                </a:cubicBezTo>
                <a:cubicBezTo>
                  <a:pt x="0" y="9"/>
                  <a:pt x="2" y="14"/>
                  <a:pt x="6" y="15"/>
                </a:cubicBezTo>
                <a:cubicBezTo>
                  <a:pt x="7" y="16"/>
                  <a:pt x="8" y="16"/>
                  <a:pt x="9" y="16"/>
                </a:cubicBezTo>
                <a:cubicBezTo>
                  <a:pt x="12" y="16"/>
                  <a:pt x="15" y="14"/>
                  <a:pt x="16" y="10"/>
                </a:cubicBezTo>
                <a:cubicBezTo>
                  <a:pt x="18" y="6"/>
                  <a:pt x="15" y="2"/>
                  <a:pt x="11" y="0"/>
                </a:cubicBezTo>
                <a:cubicBezTo>
                  <a:pt x="11" y="0"/>
                  <a:pt x="10" y="0"/>
                  <a:pt x="9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35" name="Freeform 360"/>
          <p:cNvSpPr>
            <a:spLocks/>
          </p:cNvSpPr>
          <p:nvPr/>
        </p:nvSpPr>
        <p:spPr bwMode="auto">
          <a:xfrm>
            <a:off x="6790520" y="2276070"/>
            <a:ext cx="109528" cy="100881"/>
          </a:xfrm>
          <a:custGeom>
            <a:avLst/>
            <a:gdLst>
              <a:gd name="T0" fmla="*/ 8 w 16"/>
              <a:gd name="T1" fmla="*/ 0 h 15"/>
              <a:gd name="T2" fmla="*/ 1 w 16"/>
              <a:gd name="T3" fmla="*/ 4 h 15"/>
              <a:gd name="T4" fmla="*/ 5 w 16"/>
              <a:gd name="T5" fmla="*/ 14 h 15"/>
              <a:gd name="T6" fmla="*/ 8 w 16"/>
              <a:gd name="T7" fmla="*/ 15 h 15"/>
              <a:gd name="T8" fmla="*/ 15 w 16"/>
              <a:gd name="T9" fmla="*/ 10 h 15"/>
              <a:gd name="T10" fmla="*/ 11 w 16"/>
              <a:gd name="T11" fmla="*/ 0 h 15"/>
              <a:gd name="T12" fmla="*/ 8 w 16"/>
              <a:gd name="T1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15">
                <a:moveTo>
                  <a:pt x="8" y="0"/>
                </a:moveTo>
                <a:cubicBezTo>
                  <a:pt x="5" y="0"/>
                  <a:pt x="2" y="2"/>
                  <a:pt x="1" y="4"/>
                </a:cubicBezTo>
                <a:cubicBezTo>
                  <a:pt x="0" y="8"/>
                  <a:pt x="2" y="13"/>
                  <a:pt x="5" y="14"/>
                </a:cubicBezTo>
                <a:cubicBezTo>
                  <a:pt x="6" y="14"/>
                  <a:pt x="7" y="15"/>
                  <a:pt x="8" y="15"/>
                </a:cubicBezTo>
                <a:cubicBezTo>
                  <a:pt x="11" y="15"/>
                  <a:pt x="14" y="13"/>
                  <a:pt x="15" y="10"/>
                </a:cubicBezTo>
                <a:cubicBezTo>
                  <a:pt x="16" y="6"/>
                  <a:pt x="14" y="1"/>
                  <a:pt x="11" y="0"/>
                </a:cubicBezTo>
                <a:cubicBezTo>
                  <a:pt x="10" y="0"/>
                  <a:pt x="9" y="0"/>
                  <a:pt x="8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36" name="Freeform 361"/>
          <p:cNvSpPr>
            <a:spLocks/>
          </p:cNvSpPr>
          <p:nvPr/>
        </p:nvSpPr>
        <p:spPr bwMode="auto">
          <a:xfrm>
            <a:off x="7378515" y="849318"/>
            <a:ext cx="115293" cy="103764"/>
          </a:xfrm>
          <a:custGeom>
            <a:avLst/>
            <a:gdLst>
              <a:gd name="T0" fmla="*/ 9 w 17"/>
              <a:gd name="T1" fmla="*/ 0 h 15"/>
              <a:gd name="T2" fmla="*/ 1 w 17"/>
              <a:gd name="T3" fmla="*/ 5 h 15"/>
              <a:gd name="T4" fmla="*/ 5 w 17"/>
              <a:gd name="T5" fmla="*/ 15 h 15"/>
              <a:gd name="T6" fmla="*/ 6 w 17"/>
              <a:gd name="T7" fmla="*/ 15 h 15"/>
              <a:gd name="T8" fmla="*/ 8 w 17"/>
              <a:gd name="T9" fmla="*/ 14 h 15"/>
              <a:gd name="T10" fmla="*/ 8 w 17"/>
              <a:gd name="T11" fmla="*/ 14 h 15"/>
              <a:gd name="T12" fmla="*/ 11 w 17"/>
              <a:gd name="T13" fmla="*/ 15 h 15"/>
              <a:gd name="T14" fmla="*/ 15 w 17"/>
              <a:gd name="T15" fmla="*/ 11 h 15"/>
              <a:gd name="T16" fmla="*/ 11 w 17"/>
              <a:gd name="T17" fmla="*/ 1 h 15"/>
              <a:gd name="T18" fmla="*/ 9 w 17"/>
              <a:gd name="T19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7" h="15">
                <a:moveTo>
                  <a:pt x="9" y="0"/>
                </a:moveTo>
                <a:cubicBezTo>
                  <a:pt x="6" y="0"/>
                  <a:pt x="3" y="2"/>
                  <a:pt x="1" y="5"/>
                </a:cubicBezTo>
                <a:cubicBezTo>
                  <a:pt x="0" y="8"/>
                  <a:pt x="2" y="13"/>
                  <a:pt x="5" y="15"/>
                </a:cubicBezTo>
                <a:cubicBezTo>
                  <a:pt x="5" y="15"/>
                  <a:pt x="5" y="15"/>
                  <a:pt x="6" y="15"/>
                </a:cubicBezTo>
                <a:cubicBezTo>
                  <a:pt x="6" y="15"/>
                  <a:pt x="7" y="14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9" y="14"/>
                  <a:pt x="10" y="14"/>
                  <a:pt x="11" y="15"/>
                </a:cubicBezTo>
                <a:cubicBezTo>
                  <a:pt x="13" y="14"/>
                  <a:pt x="14" y="13"/>
                  <a:pt x="15" y="11"/>
                </a:cubicBezTo>
                <a:cubicBezTo>
                  <a:pt x="17" y="7"/>
                  <a:pt x="15" y="2"/>
                  <a:pt x="11" y="1"/>
                </a:cubicBezTo>
                <a:cubicBezTo>
                  <a:pt x="10" y="0"/>
                  <a:pt x="10" y="0"/>
                  <a:pt x="9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37" name="Freeform 362"/>
          <p:cNvSpPr>
            <a:spLocks/>
          </p:cNvSpPr>
          <p:nvPr/>
        </p:nvSpPr>
        <p:spPr bwMode="auto">
          <a:xfrm>
            <a:off x="7418868" y="944435"/>
            <a:ext cx="34588" cy="8647"/>
          </a:xfrm>
          <a:custGeom>
            <a:avLst/>
            <a:gdLst>
              <a:gd name="T0" fmla="*/ 2 w 5"/>
              <a:gd name="T1" fmla="*/ 0 h 1"/>
              <a:gd name="T2" fmla="*/ 2 w 5"/>
              <a:gd name="T3" fmla="*/ 0 h 1"/>
              <a:gd name="T4" fmla="*/ 0 w 5"/>
              <a:gd name="T5" fmla="*/ 1 h 1"/>
              <a:gd name="T6" fmla="*/ 2 w 5"/>
              <a:gd name="T7" fmla="*/ 1 h 1"/>
              <a:gd name="T8" fmla="*/ 5 w 5"/>
              <a:gd name="T9" fmla="*/ 1 h 1"/>
              <a:gd name="T10" fmla="*/ 2 w 5"/>
              <a:gd name="T1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1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1"/>
                  <a:pt x="1" y="1"/>
                  <a:pt x="2" y="1"/>
                </a:cubicBezTo>
                <a:cubicBezTo>
                  <a:pt x="3" y="1"/>
                  <a:pt x="4" y="1"/>
                  <a:pt x="5" y="1"/>
                </a:cubicBezTo>
                <a:cubicBezTo>
                  <a:pt x="4" y="0"/>
                  <a:pt x="3" y="0"/>
                  <a:pt x="2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38" name="Freeform 363"/>
          <p:cNvSpPr>
            <a:spLocks/>
          </p:cNvSpPr>
          <p:nvPr/>
        </p:nvSpPr>
        <p:spPr bwMode="auto">
          <a:xfrm>
            <a:off x="6675227" y="3893055"/>
            <a:ext cx="109528" cy="95117"/>
          </a:xfrm>
          <a:custGeom>
            <a:avLst/>
            <a:gdLst>
              <a:gd name="T0" fmla="*/ 8 w 16"/>
              <a:gd name="T1" fmla="*/ 0 h 14"/>
              <a:gd name="T2" fmla="*/ 1 w 16"/>
              <a:gd name="T3" fmla="*/ 5 h 14"/>
              <a:gd name="T4" fmla="*/ 5 w 16"/>
              <a:gd name="T5" fmla="*/ 14 h 14"/>
              <a:gd name="T6" fmla="*/ 8 w 16"/>
              <a:gd name="T7" fmla="*/ 14 h 14"/>
              <a:gd name="T8" fmla="*/ 15 w 16"/>
              <a:gd name="T9" fmla="*/ 10 h 14"/>
              <a:gd name="T10" fmla="*/ 11 w 16"/>
              <a:gd name="T11" fmla="*/ 0 h 14"/>
              <a:gd name="T12" fmla="*/ 8 w 16"/>
              <a:gd name="T1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14">
                <a:moveTo>
                  <a:pt x="8" y="0"/>
                </a:moveTo>
                <a:cubicBezTo>
                  <a:pt x="5" y="0"/>
                  <a:pt x="2" y="2"/>
                  <a:pt x="1" y="5"/>
                </a:cubicBezTo>
                <a:cubicBezTo>
                  <a:pt x="0" y="8"/>
                  <a:pt x="2" y="12"/>
                  <a:pt x="5" y="14"/>
                </a:cubicBezTo>
                <a:cubicBezTo>
                  <a:pt x="6" y="14"/>
                  <a:pt x="7" y="14"/>
                  <a:pt x="8" y="14"/>
                </a:cubicBezTo>
                <a:cubicBezTo>
                  <a:pt x="11" y="14"/>
                  <a:pt x="14" y="13"/>
                  <a:pt x="15" y="10"/>
                </a:cubicBezTo>
                <a:cubicBezTo>
                  <a:pt x="16" y="6"/>
                  <a:pt x="14" y="2"/>
                  <a:pt x="11" y="0"/>
                </a:cubicBezTo>
                <a:cubicBezTo>
                  <a:pt x="10" y="0"/>
                  <a:pt x="9" y="0"/>
                  <a:pt x="8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39" name="Freeform 364"/>
          <p:cNvSpPr>
            <a:spLocks/>
          </p:cNvSpPr>
          <p:nvPr/>
        </p:nvSpPr>
        <p:spPr bwMode="auto">
          <a:xfrm>
            <a:off x="7779158" y="6567854"/>
            <a:ext cx="115293" cy="103764"/>
          </a:xfrm>
          <a:custGeom>
            <a:avLst/>
            <a:gdLst>
              <a:gd name="T0" fmla="*/ 9 w 17"/>
              <a:gd name="T1" fmla="*/ 0 h 15"/>
              <a:gd name="T2" fmla="*/ 2 w 17"/>
              <a:gd name="T3" fmla="*/ 5 h 15"/>
              <a:gd name="T4" fmla="*/ 6 w 17"/>
              <a:gd name="T5" fmla="*/ 14 h 15"/>
              <a:gd name="T6" fmla="*/ 9 w 17"/>
              <a:gd name="T7" fmla="*/ 15 h 15"/>
              <a:gd name="T8" fmla="*/ 15 w 17"/>
              <a:gd name="T9" fmla="*/ 10 h 15"/>
              <a:gd name="T10" fmla="*/ 12 w 17"/>
              <a:gd name="T11" fmla="*/ 1 h 15"/>
              <a:gd name="T12" fmla="*/ 9 w 17"/>
              <a:gd name="T1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" h="15">
                <a:moveTo>
                  <a:pt x="9" y="0"/>
                </a:moveTo>
                <a:cubicBezTo>
                  <a:pt x="6" y="0"/>
                  <a:pt x="3" y="2"/>
                  <a:pt x="2" y="5"/>
                </a:cubicBezTo>
                <a:cubicBezTo>
                  <a:pt x="0" y="9"/>
                  <a:pt x="2" y="13"/>
                  <a:pt x="6" y="14"/>
                </a:cubicBezTo>
                <a:cubicBezTo>
                  <a:pt x="7" y="15"/>
                  <a:pt x="8" y="15"/>
                  <a:pt x="9" y="15"/>
                </a:cubicBezTo>
                <a:cubicBezTo>
                  <a:pt x="12" y="15"/>
                  <a:pt x="14" y="13"/>
                  <a:pt x="15" y="10"/>
                </a:cubicBezTo>
                <a:cubicBezTo>
                  <a:pt x="17" y="7"/>
                  <a:pt x="15" y="3"/>
                  <a:pt x="12" y="1"/>
                </a:cubicBezTo>
                <a:cubicBezTo>
                  <a:pt x="11" y="1"/>
                  <a:pt x="10" y="0"/>
                  <a:pt x="9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40" name="Freeform 365"/>
          <p:cNvSpPr>
            <a:spLocks/>
          </p:cNvSpPr>
          <p:nvPr/>
        </p:nvSpPr>
        <p:spPr bwMode="auto">
          <a:xfrm>
            <a:off x="7583160" y="385264"/>
            <a:ext cx="95117" cy="89352"/>
          </a:xfrm>
          <a:custGeom>
            <a:avLst/>
            <a:gdLst>
              <a:gd name="T0" fmla="*/ 7 w 14"/>
              <a:gd name="T1" fmla="*/ 0 h 13"/>
              <a:gd name="T2" fmla="*/ 1 w 14"/>
              <a:gd name="T3" fmla="*/ 4 h 13"/>
              <a:gd name="T4" fmla="*/ 5 w 14"/>
              <a:gd name="T5" fmla="*/ 13 h 13"/>
              <a:gd name="T6" fmla="*/ 7 w 14"/>
              <a:gd name="T7" fmla="*/ 13 h 13"/>
              <a:gd name="T8" fmla="*/ 13 w 14"/>
              <a:gd name="T9" fmla="*/ 9 h 13"/>
              <a:gd name="T10" fmla="*/ 9 w 14"/>
              <a:gd name="T11" fmla="*/ 1 h 13"/>
              <a:gd name="T12" fmla="*/ 7 w 14"/>
              <a:gd name="T1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13">
                <a:moveTo>
                  <a:pt x="7" y="0"/>
                </a:moveTo>
                <a:cubicBezTo>
                  <a:pt x="4" y="0"/>
                  <a:pt x="2" y="2"/>
                  <a:pt x="1" y="4"/>
                </a:cubicBezTo>
                <a:cubicBezTo>
                  <a:pt x="0" y="7"/>
                  <a:pt x="1" y="11"/>
                  <a:pt x="5" y="13"/>
                </a:cubicBezTo>
                <a:cubicBezTo>
                  <a:pt x="6" y="13"/>
                  <a:pt x="6" y="13"/>
                  <a:pt x="7" y="13"/>
                </a:cubicBezTo>
                <a:cubicBezTo>
                  <a:pt x="10" y="13"/>
                  <a:pt x="12" y="11"/>
                  <a:pt x="13" y="9"/>
                </a:cubicBezTo>
                <a:cubicBezTo>
                  <a:pt x="14" y="5"/>
                  <a:pt x="13" y="2"/>
                  <a:pt x="9" y="1"/>
                </a:cubicBezTo>
                <a:cubicBezTo>
                  <a:pt x="9" y="0"/>
                  <a:pt x="8" y="0"/>
                  <a:pt x="7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41" name="Freeform 366"/>
          <p:cNvSpPr>
            <a:spLocks/>
          </p:cNvSpPr>
          <p:nvPr/>
        </p:nvSpPr>
        <p:spPr bwMode="auto">
          <a:xfrm>
            <a:off x="6600287" y="3069953"/>
            <a:ext cx="100881" cy="86470"/>
          </a:xfrm>
          <a:custGeom>
            <a:avLst/>
            <a:gdLst>
              <a:gd name="T0" fmla="*/ 7 w 15"/>
              <a:gd name="T1" fmla="*/ 0 h 13"/>
              <a:gd name="T2" fmla="*/ 1 w 15"/>
              <a:gd name="T3" fmla="*/ 4 h 13"/>
              <a:gd name="T4" fmla="*/ 5 w 15"/>
              <a:gd name="T5" fmla="*/ 12 h 13"/>
              <a:gd name="T6" fmla="*/ 7 w 15"/>
              <a:gd name="T7" fmla="*/ 13 h 13"/>
              <a:gd name="T8" fmla="*/ 13 w 15"/>
              <a:gd name="T9" fmla="*/ 9 h 13"/>
              <a:gd name="T10" fmla="*/ 10 w 15"/>
              <a:gd name="T11" fmla="*/ 1 h 13"/>
              <a:gd name="T12" fmla="*/ 7 w 15"/>
              <a:gd name="T1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" h="13">
                <a:moveTo>
                  <a:pt x="7" y="0"/>
                </a:moveTo>
                <a:cubicBezTo>
                  <a:pt x="5" y="0"/>
                  <a:pt x="2" y="1"/>
                  <a:pt x="1" y="4"/>
                </a:cubicBezTo>
                <a:cubicBezTo>
                  <a:pt x="0" y="7"/>
                  <a:pt x="2" y="11"/>
                  <a:pt x="5" y="12"/>
                </a:cubicBezTo>
                <a:cubicBezTo>
                  <a:pt x="6" y="13"/>
                  <a:pt x="6" y="13"/>
                  <a:pt x="7" y="13"/>
                </a:cubicBezTo>
                <a:cubicBezTo>
                  <a:pt x="10" y="13"/>
                  <a:pt x="12" y="11"/>
                  <a:pt x="13" y="9"/>
                </a:cubicBezTo>
                <a:cubicBezTo>
                  <a:pt x="15" y="6"/>
                  <a:pt x="13" y="2"/>
                  <a:pt x="10" y="1"/>
                </a:cubicBezTo>
                <a:cubicBezTo>
                  <a:pt x="9" y="0"/>
                  <a:pt x="8" y="0"/>
                  <a:pt x="7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42" name="Freeform 367"/>
          <p:cNvSpPr>
            <a:spLocks/>
          </p:cNvSpPr>
          <p:nvPr/>
        </p:nvSpPr>
        <p:spPr bwMode="auto">
          <a:xfrm>
            <a:off x="7044165" y="5714686"/>
            <a:ext cx="86470" cy="83587"/>
          </a:xfrm>
          <a:custGeom>
            <a:avLst/>
            <a:gdLst>
              <a:gd name="T0" fmla="*/ 7 w 13"/>
              <a:gd name="T1" fmla="*/ 0 h 12"/>
              <a:gd name="T2" fmla="*/ 2 w 13"/>
              <a:gd name="T3" fmla="*/ 4 h 12"/>
              <a:gd name="T4" fmla="*/ 4 w 13"/>
              <a:gd name="T5" fmla="*/ 12 h 12"/>
              <a:gd name="T6" fmla="*/ 7 w 13"/>
              <a:gd name="T7" fmla="*/ 12 h 12"/>
              <a:gd name="T8" fmla="*/ 12 w 13"/>
              <a:gd name="T9" fmla="*/ 8 h 12"/>
              <a:gd name="T10" fmla="*/ 9 w 13"/>
              <a:gd name="T11" fmla="*/ 1 h 12"/>
              <a:gd name="T12" fmla="*/ 7 w 13"/>
              <a:gd name="T1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" h="12">
                <a:moveTo>
                  <a:pt x="7" y="0"/>
                </a:moveTo>
                <a:cubicBezTo>
                  <a:pt x="5" y="0"/>
                  <a:pt x="3" y="2"/>
                  <a:pt x="2" y="4"/>
                </a:cubicBezTo>
                <a:cubicBezTo>
                  <a:pt x="0" y="7"/>
                  <a:pt x="1" y="10"/>
                  <a:pt x="4" y="12"/>
                </a:cubicBezTo>
                <a:cubicBezTo>
                  <a:pt x="5" y="12"/>
                  <a:pt x="6" y="12"/>
                  <a:pt x="7" y="12"/>
                </a:cubicBezTo>
                <a:cubicBezTo>
                  <a:pt x="9" y="12"/>
                  <a:pt x="11" y="11"/>
                  <a:pt x="12" y="8"/>
                </a:cubicBezTo>
                <a:cubicBezTo>
                  <a:pt x="13" y="6"/>
                  <a:pt x="12" y="2"/>
                  <a:pt x="9" y="1"/>
                </a:cubicBezTo>
                <a:cubicBezTo>
                  <a:pt x="9" y="1"/>
                  <a:pt x="8" y="0"/>
                  <a:pt x="7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43" name="Freeform 368"/>
          <p:cNvSpPr>
            <a:spLocks/>
          </p:cNvSpPr>
          <p:nvPr/>
        </p:nvSpPr>
        <p:spPr bwMode="auto">
          <a:xfrm>
            <a:off x="6764579" y="5045986"/>
            <a:ext cx="80705" cy="74940"/>
          </a:xfrm>
          <a:custGeom>
            <a:avLst/>
            <a:gdLst>
              <a:gd name="T0" fmla="*/ 4 w 12"/>
              <a:gd name="T1" fmla="*/ 0 h 11"/>
              <a:gd name="T2" fmla="*/ 2 w 12"/>
              <a:gd name="T3" fmla="*/ 3 h 11"/>
              <a:gd name="T4" fmla="*/ 5 w 12"/>
              <a:gd name="T5" fmla="*/ 11 h 11"/>
              <a:gd name="T6" fmla="*/ 7 w 12"/>
              <a:gd name="T7" fmla="*/ 11 h 11"/>
              <a:gd name="T8" fmla="*/ 12 w 12"/>
              <a:gd name="T9" fmla="*/ 8 h 11"/>
              <a:gd name="T10" fmla="*/ 12 w 12"/>
              <a:gd name="T11" fmla="*/ 7 h 11"/>
              <a:gd name="T12" fmla="*/ 4 w 12"/>
              <a:gd name="T1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1">
                <a:moveTo>
                  <a:pt x="4" y="0"/>
                </a:moveTo>
                <a:cubicBezTo>
                  <a:pt x="3" y="1"/>
                  <a:pt x="2" y="2"/>
                  <a:pt x="2" y="3"/>
                </a:cubicBezTo>
                <a:cubicBezTo>
                  <a:pt x="0" y="6"/>
                  <a:pt x="2" y="10"/>
                  <a:pt x="5" y="11"/>
                </a:cubicBezTo>
                <a:cubicBezTo>
                  <a:pt x="6" y="11"/>
                  <a:pt x="6" y="11"/>
                  <a:pt x="7" y="11"/>
                </a:cubicBezTo>
                <a:cubicBezTo>
                  <a:pt x="9" y="11"/>
                  <a:pt x="11" y="10"/>
                  <a:pt x="12" y="8"/>
                </a:cubicBezTo>
                <a:cubicBezTo>
                  <a:pt x="12" y="8"/>
                  <a:pt x="12" y="8"/>
                  <a:pt x="12" y="7"/>
                </a:cubicBezTo>
                <a:cubicBezTo>
                  <a:pt x="9" y="7"/>
                  <a:pt x="5" y="4"/>
                  <a:pt x="4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44" name="Freeform 369"/>
          <p:cNvSpPr>
            <a:spLocks/>
          </p:cNvSpPr>
          <p:nvPr/>
        </p:nvSpPr>
        <p:spPr bwMode="auto">
          <a:xfrm>
            <a:off x="6790520" y="5045986"/>
            <a:ext cx="69176" cy="49000"/>
          </a:xfrm>
          <a:custGeom>
            <a:avLst/>
            <a:gdLst>
              <a:gd name="T0" fmla="*/ 3 w 10"/>
              <a:gd name="T1" fmla="*/ 0 h 7"/>
              <a:gd name="T2" fmla="*/ 0 w 10"/>
              <a:gd name="T3" fmla="*/ 0 h 7"/>
              <a:gd name="T4" fmla="*/ 8 w 10"/>
              <a:gd name="T5" fmla="*/ 7 h 7"/>
              <a:gd name="T6" fmla="*/ 5 w 10"/>
              <a:gd name="T7" fmla="*/ 0 h 7"/>
              <a:gd name="T8" fmla="*/ 3 w 10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7">
                <a:moveTo>
                  <a:pt x="3" y="0"/>
                </a:moveTo>
                <a:cubicBezTo>
                  <a:pt x="2" y="0"/>
                  <a:pt x="1" y="0"/>
                  <a:pt x="0" y="0"/>
                </a:cubicBezTo>
                <a:cubicBezTo>
                  <a:pt x="1" y="4"/>
                  <a:pt x="5" y="7"/>
                  <a:pt x="8" y="7"/>
                </a:cubicBezTo>
                <a:cubicBezTo>
                  <a:pt x="10" y="5"/>
                  <a:pt x="8" y="1"/>
                  <a:pt x="5" y="0"/>
                </a:cubicBezTo>
                <a:cubicBezTo>
                  <a:pt x="4" y="0"/>
                  <a:pt x="3" y="0"/>
                  <a:pt x="3" y="0"/>
                </a:cubicBezTo>
              </a:path>
            </a:pathLst>
          </a:custGeom>
          <a:solidFill>
            <a:srgbClr val="F3B9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45" name="Freeform 370"/>
          <p:cNvSpPr>
            <a:spLocks/>
          </p:cNvSpPr>
          <p:nvPr/>
        </p:nvSpPr>
        <p:spPr bwMode="auto">
          <a:xfrm>
            <a:off x="7799335" y="-18262"/>
            <a:ext cx="49000" cy="8647"/>
          </a:xfrm>
          <a:custGeom>
            <a:avLst/>
            <a:gdLst>
              <a:gd name="T0" fmla="*/ 7 w 7"/>
              <a:gd name="T1" fmla="*/ 0 h 1"/>
              <a:gd name="T2" fmla="*/ 0 w 7"/>
              <a:gd name="T3" fmla="*/ 0 h 1"/>
              <a:gd name="T4" fmla="*/ 2 w 7"/>
              <a:gd name="T5" fmla="*/ 1 h 1"/>
              <a:gd name="T6" fmla="*/ 4 w 7"/>
              <a:gd name="T7" fmla="*/ 1 h 1"/>
              <a:gd name="T8" fmla="*/ 7 w 7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1">
                <a:moveTo>
                  <a:pt x="7" y="0"/>
                </a:moveTo>
                <a:cubicBezTo>
                  <a:pt x="0" y="0"/>
                  <a:pt x="0" y="0"/>
                  <a:pt x="0" y="0"/>
                </a:cubicBezTo>
                <a:cubicBezTo>
                  <a:pt x="1" y="1"/>
                  <a:pt x="1" y="1"/>
                  <a:pt x="2" y="1"/>
                </a:cubicBezTo>
                <a:cubicBezTo>
                  <a:pt x="2" y="1"/>
                  <a:pt x="3" y="1"/>
                  <a:pt x="4" y="1"/>
                </a:cubicBezTo>
                <a:cubicBezTo>
                  <a:pt x="5" y="1"/>
                  <a:pt x="6" y="1"/>
                  <a:pt x="7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46" name="Freeform 371"/>
          <p:cNvSpPr>
            <a:spLocks/>
          </p:cNvSpPr>
          <p:nvPr/>
        </p:nvSpPr>
        <p:spPr bwMode="auto">
          <a:xfrm>
            <a:off x="6496523" y="4383051"/>
            <a:ext cx="69176" cy="63411"/>
          </a:xfrm>
          <a:custGeom>
            <a:avLst/>
            <a:gdLst>
              <a:gd name="T0" fmla="*/ 6 w 10"/>
              <a:gd name="T1" fmla="*/ 0 h 9"/>
              <a:gd name="T2" fmla="*/ 1 w 10"/>
              <a:gd name="T3" fmla="*/ 2 h 9"/>
              <a:gd name="T4" fmla="*/ 3 w 10"/>
              <a:gd name="T5" fmla="*/ 8 h 9"/>
              <a:gd name="T6" fmla="*/ 5 w 10"/>
              <a:gd name="T7" fmla="*/ 9 h 9"/>
              <a:gd name="T8" fmla="*/ 9 w 10"/>
              <a:gd name="T9" fmla="*/ 6 h 9"/>
              <a:gd name="T10" fmla="*/ 7 w 10"/>
              <a:gd name="T11" fmla="*/ 0 h 9"/>
              <a:gd name="T12" fmla="*/ 6 w 10"/>
              <a:gd name="T1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9">
                <a:moveTo>
                  <a:pt x="6" y="0"/>
                </a:moveTo>
                <a:cubicBezTo>
                  <a:pt x="4" y="0"/>
                  <a:pt x="2" y="1"/>
                  <a:pt x="1" y="2"/>
                </a:cubicBezTo>
                <a:cubicBezTo>
                  <a:pt x="0" y="5"/>
                  <a:pt x="1" y="8"/>
                  <a:pt x="3" y="8"/>
                </a:cubicBezTo>
                <a:cubicBezTo>
                  <a:pt x="4" y="9"/>
                  <a:pt x="5" y="9"/>
                  <a:pt x="5" y="9"/>
                </a:cubicBezTo>
                <a:cubicBezTo>
                  <a:pt x="7" y="9"/>
                  <a:pt x="9" y="8"/>
                  <a:pt x="9" y="6"/>
                </a:cubicBezTo>
                <a:cubicBezTo>
                  <a:pt x="10" y="4"/>
                  <a:pt x="9" y="1"/>
                  <a:pt x="7" y="0"/>
                </a:cubicBezTo>
                <a:cubicBezTo>
                  <a:pt x="7" y="0"/>
                  <a:pt x="6" y="0"/>
                  <a:pt x="6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47" name="Freeform 372"/>
          <p:cNvSpPr>
            <a:spLocks/>
          </p:cNvSpPr>
          <p:nvPr/>
        </p:nvSpPr>
        <p:spPr bwMode="auto">
          <a:xfrm>
            <a:off x="6415818" y="3082924"/>
            <a:ext cx="69176" cy="60529"/>
          </a:xfrm>
          <a:custGeom>
            <a:avLst/>
            <a:gdLst>
              <a:gd name="T0" fmla="*/ 6 w 10"/>
              <a:gd name="T1" fmla="*/ 0 h 9"/>
              <a:gd name="T2" fmla="*/ 1 w 10"/>
              <a:gd name="T3" fmla="*/ 3 h 9"/>
              <a:gd name="T4" fmla="*/ 4 w 10"/>
              <a:gd name="T5" fmla="*/ 8 h 9"/>
              <a:gd name="T6" fmla="*/ 5 w 10"/>
              <a:gd name="T7" fmla="*/ 9 h 9"/>
              <a:gd name="T8" fmla="*/ 10 w 10"/>
              <a:gd name="T9" fmla="*/ 6 h 9"/>
              <a:gd name="T10" fmla="*/ 7 w 10"/>
              <a:gd name="T11" fmla="*/ 0 h 9"/>
              <a:gd name="T12" fmla="*/ 6 w 10"/>
              <a:gd name="T1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9">
                <a:moveTo>
                  <a:pt x="6" y="0"/>
                </a:moveTo>
                <a:cubicBezTo>
                  <a:pt x="4" y="0"/>
                  <a:pt x="2" y="1"/>
                  <a:pt x="1" y="3"/>
                </a:cubicBezTo>
                <a:cubicBezTo>
                  <a:pt x="0" y="5"/>
                  <a:pt x="2" y="8"/>
                  <a:pt x="4" y="8"/>
                </a:cubicBezTo>
                <a:cubicBezTo>
                  <a:pt x="4" y="9"/>
                  <a:pt x="5" y="9"/>
                  <a:pt x="5" y="9"/>
                </a:cubicBezTo>
                <a:cubicBezTo>
                  <a:pt x="7" y="9"/>
                  <a:pt x="9" y="7"/>
                  <a:pt x="10" y="6"/>
                </a:cubicBezTo>
                <a:cubicBezTo>
                  <a:pt x="10" y="4"/>
                  <a:pt x="9" y="1"/>
                  <a:pt x="7" y="0"/>
                </a:cubicBezTo>
                <a:cubicBezTo>
                  <a:pt x="7" y="0"/>
                  <a:pt x="6" y="0"/>
                  <a:pt x="6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48" name="Freeform 373"/>
          <p:cNvSpPr>
            <a:spLocks/>
          </p:cNvSpPr>
          <p:nvPr/>
        </p:nvSpPr>
        <p:spPr bwMode="auto">
          <a:xfrm>
            <a:off x="7329515" y="6397797"/>
            <a:ext cx="69176" cy="60529"/>
          </a:xfrm>
          <a:custGeom>
            <a:avLst/>
            <a:gdLst>
              <a:gd name="T0" fmla="*/ 6 w 10"/>
              <a:gd name="T1" fmla="*/ 0 h 9"/>
              <a:gd name="T2" fmla="*/ 1 w 10"/>
              <a:gd name="T3" fmla="*/ 2 h 9"/>
              <a:gd name="T4" fmla="*/ 4 w 10"/>
              <a:gd name="T5" fmla="*/ 8 h 9"/>
              <a:gd name="T6" fmla="*/ 5 w 10"/>
              <a:gd name="T7" fmla="*/ 9 h 9"/>
              <a:gd name="T8" fmla="*/ 9 w 10"/>
              <a:gd name="T9" fmla="*/ 6 h 9"/>
              <a:gd name="T10" fmla="*/ 7 w 10"/>
              <a:gd name="T11" fmla="*/ 0 h 9"/>
              <a:gd name="T12" fmla="*/ 6 w 10"/>
              <a:gd name="T1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9">
                <a:moveTo>
                  <a:pt x="6" y="0"/>
                </a:moveTo>
                <a:cubicBezTo>
                  <a:pt x="4" y="0"/>
                  <a:pt x="2" y="1"/>
                  <a:pt x="1" y="2"/>
                </a:cubicBezTo>
                <a:cubicBezTo>
                  <a:pt x="0" y="5"/>
                  <a:pt x="2" y="7"/>
                  <a:pt x="4" y="8"/>
                </a:cubicBezTo>
                <a:cubicBezTo>
                  <a:pt x="4" y="8"/>
                  <a:pt x="5" y="9"/>
                  <a:pt x="5" y="9"/>
                </a:cubicBezTo>
                <a:cubicBezTo>
                  <a:pt x="7" y="9"/>
                  <a:pt x="9" y="7"/>
                  <a:pt x="9" y="6"/>
                </a:cubicBezTo>
                <a:cubicBezTo>
                  <a:pt x="10" y="3"/>
                  <a:pt x="9" y="1"/>
                  <a:pt x="7" y="0"/>
                </a:cubicBezTo>
                <a:cubicBezTo>
                  <a:pt x="7" y="0"/>
                  <a:pt x="6" y="0"/>
                  <a:pt x="6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49" name="Freeform 374"/>
          <p:cNvSpPr>
            <a:spLocks noEditPoints="1"/>
          </p:cNvSpPr>
          <p:nvPr/>
        </p:nvSpPr>
        <p:spPr bwMode="auto">
          <a:xfrm>
            <a:off x="11811533" y="3414589"/>
            <a:ext cx="325703" cy="158528"/>
          </a:xfrm>
          <a:custGeom>
            <a:avLst/>
            <a:gdLst>
              <a:gd name="T0" fmla="*/ 48 w 48"/>
              <a:gd name="T1" fmla="*/ 5 h 23"/>
              <a:gd name="T2" fmla="*/ 37 w 48"/>
              <a:gd name="T3" fmla="*/ 12 h 23"/>
              <a:gd name="T4" fmla="*/ 38 w 48"/>
              <a:gd name="T5" fmla="*/ 23 h 23"/>
              <a:gd name="T6" fmla="*/ 41 w 48"/>
              <a:gd name="T7" fmla="*/ 21 h 23"/>
              <a:gd name="T8" fmla="*/ 48 w 48"/>
              <a:gd name="T9" fmla="*/ 5 h 23"/>
              <a:gd name="T10" fmla="*/ 0 w 48"/>
              <a:gd name="T11" fmla="*/ 0 h 23"/>
              <a:gd name="T12" fmla="*/ 0 w 48"/>
              <a:gd name="T13" fmla="*/ 7 h 23"/>
              <a:gd name="T14" fmla="*/ 3 w 48"/>
              <a:gd name="T15" fmla="*/ 4 h 23"/>
              <a:gd name="T16" fmla="*/ 0 w 48"/>
              <a:gd name="T1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" h="23">
                <a:moveTo>
                  <a:pt x="48" y="5"/>
                </a:moveTo>
                <a:cubicBezTo>
                  <a:pt x="45" y="8"/>
                  <a:pt x="41" y="11"/>
                  <a:pt x="37" y="12"/>
                </a:cubicBezTo>
                <a:cubicBezTo>
                  <a:pt x="38" y="16"/>
                  <a:pt x="39" y="19"/>
                  <a:pt x="38" y="23"/>
                </a:cubicBezTo>
                <a:cubicBezTo>
                  <a:pt x="39" y="22"/>
                  <a:pt x="40" y="22"/>
                  <a:pt x="41" y="21"/>
                </a:cubicBezTo>
                <a:cubicBezTo>
                  <a:pt x="45" y="17"/>
                  <a:pt x="47" y="11"/>
                  <a:pt x="48" y="5"/>
                </a:cubicBezTo>
                <a:moveTo>
                  <a:pt x="0" y="0"/>
                </a:moveTo>
                <a:cubicBezTo>
                  <a:pt x="0" y="2"/>
                  <a:pt x="0" y="5"/>
                  <a:pt x="0" y="7"/>
                </a:cubicBezTo>
                <a:cubicBezTo>
                  <a:pt x="1" y="6"/>
                  <a:pt x="2" y="5"/>
                  <a:pt x="3" y="4"/>
                </a:cubicBezTo>
                <a:cubicBezTo>
                  <a:pt x="2" y="3"/>
                  <a:pt x="1" y="2"/>
                  <a:pt x="0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50" name="Freeform 375"/>
          <p:cNvSpPr>
            <a:spLocks/>
          </p:cNvSpPr>
          <p:nvPr/>
        </p:nvSpPr>
        <p:spPr bwMode="auto">
          <a:xfrm>
            <a:off x="12062295" y="3423236"/>
            <a:ext cx="74940" cy="74940"/>
          </a:xfrm>
          <a:custGeom>
            <a:avLst/>
            <a:gdLst>
              <a:gd name="T0" fmla="*/ 10 w 11"/>
              <a:gd name="T1" fmla="*/ 0 h 11"/>
              <a:gd name="T2" fmla="*/ 0 w 11"/>
              <a:gd name="T3" fmla="*/ 11 h 11"/>
              <a:gd name="T4" fmla="*/ 0 w 11"/>
              <a:gd name="T5" fmla="*/ 11 h 11"/>
              <a:gd name="T6" fmla="*/ 0 w 11"/>
              <a:gd name="T7" fmla="*/ 11 h 11"/>
              <a:gd name="T8" fmla="*/ 11 w 11"/>
              <a:gd name="T9" fmla="*/ 4 h 11"/>
              <a:gd name="T10" fmla="*/ 10 w 11"/>
              <a:gd name="T11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" h="11">
                <a:moveTo>
                  <a:pt x="10" y="0"/>
                </a:moveTo>
                <a:cubicBezTo>
                  <a:pt x="8" y="5"/>
                  <a:pt x="4" y="9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4" y="10"/>
                  <a:pt x="8" y="7"/>
                  <a:pt x="11" y="4"/>
                </a:cubicBezTo>
                <a:cubicBezTo>
                  <a:pt x="11" y="3"/>
                  <a:pt x="11" y="2"/>
                  <a:pt x="10" y="0"/>
                </a:cubicBezTo>
              </a:path>
            </a:pathLst>
          </a:custGeom>
          <a:solidFill>
            <a:srgbClr val="F2A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51" name="Freeform 376"/>
          <p:cNvSpPr>
            <a:spLocks/>
          </p:cNvSpPr>
          <p:nvPr/>
        </p:nvSpPr>
        <p:spPr bwMode="auto">
          <a:xfrm>
            <a:off x="11811533" y="3403060"/>
            <a:ext cx="25941" cy="40353"/>
          </a:xfrm>
          <a:custGeom>
            <a:avLst/>
            <a:gdLst>
              <a:gd name="T0" fmla="*/ 1 w 4"/>
              <a:gd name="T1" fmla="*/ 0 h 6"/>
              <a:gd name="T2" fmla="*/ 0 w 4"/>
              <a:gd name="T3" fmla="*/ 2 h 6"/>
              <a:gd name="T4" fmla="*/ 3 w 4"/>
              <a:gd name="T5" fmla="*/ 6 h 6"/>
              <a:gd name="T6" fmla="*/ 4 w 4"/>
              <a:gd name="T7" fmla="*/ 5 h 6"/>
              <a:gd name="T8" fmla="*/ 1 w 4"/>
              <a:gd name="T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6">
                <a:moveTo>
                  <a:pt x="1" y="0"/>
                </a:moveTo>
                <a:cubicBezTo>
                  <a:pt x="0" y="1"/>
                  <a:pt x="0" y="1"/>
                  <a:pt x="0" y="2"/>
                </a:cubicBezTo>
                <a:cubicBezTo>
                  <a:pt x="1" y="4"/>
                  <a:pt x="2" y="5"/>
                  <a:pt x="3" y="6"/>
                </a:cubicBezTo>
                <a:cubicBezTo>
                  <a:pt x="3" y="6"/>
                  <a:pt x="3" y="6"/>
                  <a:pt x="4" y="5"/>
                </a:cubicBezTo>
                <a:cubicBezTo>
                  <a:pt x="3" y="4"/>
                  <a:pt x="2" y="2"/>
                  <a:pt x="1" y="0"/>
                </a:cubicBezTo>
              </a:path>
            </a:pathLst>
          </a:custGeom>
          <a:solidFill>
            <a:srgbClr val="FDC4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52" name="Freeform 377"/>
          <p:cNvSpPr>
            <a:spLocks noEditPoints="1"/>
          </p:cNvSpPr>
          <p:nvPr/>
        </p:nvSpPr>
        <p:spPr bwMode="auto">
          <a:xfrm>
            <a:off x="11817298" y="3325237"/>
            <a:ext cx="314174" cy="172940"/>
          </a:xfrm>
          <a:custGeom>
            <a:avLst/>
            <a:gdLst>
              <a:gd name="T0" fmla="*/ 1 w 46"/>
              <a:gd name="T1" fmla="*/ 6 h 25"/>
              <a:gd name="T2" fmla="*/ 0 w 46"/>
              <a:gd name="T3" fmla="*/ 11 h 25"/>
              <a:gd name="T4" fmla="*/ 3 w 46"/>
              <a:gd name="T5" fmla="*/ 16 h 25"/>
              <a:gd name="T6" fmla="*/ 8 w 46"/>
              <a:gd name="T7" fmla="*/ 14 h 25"/>
              <a:gd name="T8" fmla="*/ 16 w 46"/>
              <a:gd name="T9" fmla="*/ 12 h 25"/>
              <a:gd name="T10" fmla="*/ 19 w 46"/>
              <a:gd name="T11" fmla="*/ 12 h 25"/>
              <a:gd name="T12" fmla="*/ 17 w 46"/>
              <a:gd name="T13" fmla="*/ 11 h 25"/>
              <a:gd name="T14" fmla="*/ 10 w 46"/>
              <a:gd name="T15" fmla="*/ 7 h 25"/>
              <a:gd name="T16" fmla="*/ 7 w 46"/>
              <a:gd name="T17" fmla="*/ 7 h 25"/>
              <a:gd name="T18" fmla="*/ 7 w 46"/>
              <a:gd name="T19" fmla="*/ 7 h 25"/>
              <a:gd name="T20" fmla="*/ 1 w 46"/>
              <a:gd name="T21" fmla="*/ 6 h 25"/>
              <a:gd name="T22" fmla="*/ 40 w 46"/>
              <a:gd name="T23" fmla="*/ 0 h 25"/>
              <a:gd name="T24" fmla="*/ 39 w 46"/>
              <a:gd name="T25" fmla="*/ 2 h 25"/>
              <a:gd name="T26" fmla="*/ 23 w 46"/>
              <a:gd name="T27" fmla="*/ 13 h 25"/>
              <a:gd name="T28" fmla="*/ 21 w 46"/>
              <a:gd name="T29" fmla="*/ 13 h 25"/>
              <a:gd name="T30" fmla="*/ 36 w 46"/>
              <a:gd name="T31" fmla="*/ 25 h 25"/>
              <a:gd name="T32" fmla="*/ 46 w 46"/>
              <a:gd name="T33" fmla="*/ 14 h 25"/>
              <a:gd name="T34" fmla="*/ 40 w 46"/>
              <a:gd name="T35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6" h="25">
                <a:moveTo>
                  <a:pt x="1" y="6"/>
                </a:moveTo>
                <a:cubicBezTo>
                  <a:pt x="1" y="8"/>
                  <a:pt x="0" y="9"/>
                  <a:pt x="0" y="11"/>
                </a:cubicBezTo>
                <a:cubicBezTo>
                  <a:pt x="1" y="13"/>
                  <a:pt x="2" y="15"/>
                  <a:pt x="3" y="16"/>
                </a:cubicBezTo>
                <a:cubicBezTo>
                  <a:pt x="4" y="15"/>
                  <a:pt x="6" y="14"/>
                  <a:pt x="8" y="14"/>
                </a:cubicBezTo>
                <a:cubicBezTo>
                  <a:pt x="10" y="12"/>
                  <a:pt x="13" y="12"/>
                  <a:pt x="16" y="12"/>
                </a:cubicBezTo>
                <a:cubicBezTo>
                  <a:pt x="17" y="12"/>
                  <a:pt x="18" y="12"/>
                  <a:pt x="19" y="12"/>
                </a:cubicBezTo>
                <a:cubicBezTo>
                  <a:pt x="18" y="12"/>
                  <a:pt x="17" y="12"/>
                  <a:pt x="17" y="11"/>
                </a:cubicBezTo>
                <a:cubicBezTo>
                  <a:pt x="14" y="10"/>
                  <a:pt x="12" y="9"/>
                  <a:pt x="10" y="7"/>
                </a:cubicBezTo>
                <a:cubicBezTo>
                  <a:pt x="9" y="7"/>
                  <a:pt x="8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5" y="7"/>
                  <a:pt x="3" y="7"/>
                  <a:pt x="1" y="6"/>
                </a:cubicBezTo>
                <a:moveTo>
                  <a:pt x="40" y="0"/>
                </a:moveTo>
                <a:cubicBezTo>
                  <a:pt x="40" y="1"/>
                  <a:pt x="40" y="1"/>
                  <a:pt x="39" y="2"/>
                </a:cubicBezTo>
                <a:cubicBezTo>
                  <a:pt x="37" y="9"/>
                  <a:pt x="30" y="13"/>
                  <a:pt x="23" y="13"/>
                </a:cubicBezTo>
                <a:cubicBezTo>
                  <a:pt x="23" y="13"/>
                  <a:pt x="22" y="13"/>
                  <a:pt x="21" y="13"/>
                </a:cubicBezTo>
                <a:cubicBezTo>
                  <a:pt x="28" y="14"/>
                  <a:pt x="33" y="19"/>
                  <a:pt x="36" y="25"/>
                </a:cubicBezTo>
                <a:cubicBezTo>
                  <a:pt x="40" y="23"/>
                  <a:pt x="44" y="19"/>
                  <a:pt x="46" y="14"/>
                </a:cubicBezTo>
                <a:cubicBezTo>
                  <a:pt x="46" y="9"/>
                  <a:pt x="44" y="4"/>
                  <a:pt x="40" y="0"/>
                </a:cubicBezTo>
              </a:path>
            </a:pathLst>
          </a:custGeom>
          <a:solidFill>
            <a:srgbClr val="FEDAF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53" name="Freeform 378"/>
          <p:cNvSpPr>
            <a:spLocks/>
          </p:cNvSpPr>
          <p:nvPr/>
        </p:nvSpPr>
        <p:spPr bwMode="auto">
          <a:xfrm>
            <a:off x="11563653" y="2950534"/>
            <a:ext cx="213292" cy="95117"/>
          </a:xfrm>
          <a:custGeom>
            <a:avLst/>
            <a:gdLst>
              <a:gd name="T0" fmla="*/ 12 w 31"/>
              <a:gd name="T1" fmla="*/ 0 h 14"/>
              <a:gd name="T2" fmla="*/ 0 w 31"/>
              <a:gd name="T3" fmla="*/ 3 h 14"/>
              <a:gd name="T4" fmla="*/ 0 w 31"/>
              <a:gd name="T5" fmla="*/ 3 h 14"/>
              <a:gd name="T6" fmla="*/ 13 w 31"/>
              <a:gd name="T7" fmla="*/ 14 h 14"/>
              <a:gd name="T8" fmla="*/ 14 w 31"/>
              <a:gd name="T9" fmla="*/ 14 h 14"/>
              <a:gd name="T10" fmla="*/ 17 w 31"/>
              <a:gd name="T11" fmla="*/ 14 h 14"/>
              <a:gd name="T12" fmla="*/ 21 w 31"/>
              <a:gd name="T13" fmla="*/ 12 h 14"/>
              <a:gd name="T14" fmla="*/ 29 w 31"/>
              <a:gd name="T15" fmla="*/ 10 h 14"/>
              <a:gd name="T16" fmla="*/ 31 w 31"/>
              <a:gd name="T17" fmla="*/ 11 h 14"/>
              <a:gd name="T18" fmla="*/ 28 w 31"/>
              <a:gd name="T19" fmla="*/ 7 h 14"/>
              <a:gd name="T20" fmla="*/ 12 w 31"/>
              <a:gd name="T21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1" h="14">
                <a:moveTo>
                  <a:pt x="12" y="0"/>
                </a:moveTo>
                <a:cubicBezTo>
                  <a:pt x="8" y="0"/>
                  <a:pt x="3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6" y="6"/>
                  <a:pt x="10" y="9"/>
                  <a:pt x="13" y="14"/>
                </a:cubicBezTo>
                <a:cubicBezTo>
                  <a:pt x="13" y="14"/>
                  <a:pt x="14" y="14"/>
                  <a:pt x="14" y="14"/>
                </a:cubicBezTo>
                <a:cubicBezTo>
                  <a:pt x="15" y="14"/>
                  <a:pt x="16" y="14"/>
                  <a:pt x="17" y="14"/>
                </a:cubicBezTo>
                <a:cubicBezTo>
                  <a:pt x="18" y="13"/>
                  <a:pt x="19" y="13"/>
                  <a:pt x="21" y="12"/>
                </a:cubicBezTo>
                <a:cubicBezTo>
                  <a:pt x="24" y="11"/>
                  <a:pt x="27" y="10"/>
                  <a:pt x="29" y="10"/>
                </a:cubicBezTo>
                <a:cubicBezTo>
                  <a:pt x="30" y="10"/>
                  <a:pt x="31" y="10"/>
                  <a:pt x="31" y="11"/>
                </a:cubicBezTo>
                <a:cubicBezTo>
                  <a:pt x="30" y="9"/>
                  <a:pt x="29" y="8"/>
                  <a:pt x="28" y="7"/>
                </a:cubicBezTo>
                <a:cubicBezTo>
                  <a:pt x="24" y="2"/>
                  <a:pt x="18" y="0"/>
                  <a:pt x="12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54" name="Freeform 379"/>
          <p:cNvSpPr>
            <a:spLocks noEditPoints="1"/>
          </p:cNvSpPr>
          <p:nvPr/>
        </p:nvSpPr>
        <p:spPr bwMode="auto">
          <a:xfrm>
            <a:off x="11482948" y="2970711"/>
            <a:ext cx="170057" cy="302644"/>
          </a:xfrm>
          <a:custGeom>
            <a:avLst/>
            <a:gdLst>
              <a:gd name="T0" fmla="*/ 20 w 25"/>
              <a:gd name="T1" fmla="*/ 44 h 44"/>
              <a:gd name="T2" fmla="*/ 20 w 25"/>
              <a:gd name="T3" fmla="*/ 44 h 44"/>
              <a:gd name="T4" fmla="*/ 20 w 25"/>
              <a:gd name="T5" fmla="*/ 44 h 44"/>
              <a:gd name="T6" fmla="*/ 20 w 25"/>
              <a:gd name="T7" fmla="*/ 44 h 44"/>
              <a:gd name="T8" fmla="*/ 12 w 25"/>
              <a:gd name="T9" fmla="*/ 0 h 44"/>
              <a:gd name="T10" fmla="*/ 6 w 25"/>
              <a:gd name="T11" fmla="*/ 4 h 44"/>
              <a:gd name="T12" fmla="*/ 0 w 25"/>
              <a:gd name="T13" fmla="*/ 21 h 44"/>
              <a:gd name="T14" fmla="*/ 1 w 25"/>
              <a:gd name="T15" fmla="*/ 21 h 44"/>
              <a:gd name="T16" fmla="*/ 1 w 25"/>
              <a:gd name="T17" fmla="*/ 21 h 44"/>
              <a:gd name="T18" fmla="*/ 10 w 25"/>
              <a:gd name="T19" fmla="*/ 23 h 44"/>
              <a:gd name="T20" fmla="*/ 11 w 25"/>
              <a:gd name="T21" fmla="*/ 22 h 44"/>
              <a:gd name="T22" fmla="*/ 25 w 25"/>
              <a:gd name="T23" fmla="*/ 11 h 44"/>
              <a:gd name="T24" fmla="*/ 12 w 25"/>
              <a:gd name="T25" fmla="*/ 0 h 44"/>
              <a:gd name="T26" fmla="*/ 12 w 25"/>
              <a:gd name="T27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5" h="44">
                <a:moveTo>
                  <a:pt x="20" y="44"/>
                </a:moveTo>
                <a:cubicBezTo>
                  <a:pt x="20" y="44"/>
                  <a:pt x="20" y="44"/>
                  <a:pt x="20" y="44"/>
                </a:cubicBezTo>
                <a:cubicBezTo>
                  <a:pt x="20" y="44"/>
                  <a:pt x="20" y="44"/>
                  <a:pt x="20" y="44"/>
                </a:cubicBezTo>
                <a:cubicBezTo>
                  <a:pt x="20" y="44"/>
                  <a:pt x="20" y="44"/>
                  <a:pt x="20" y="44"/>
                </a:cubicBezTo>
                <a:moveTo>
                  <a:pt x="12" y="0"/>
                </a:moveTo>
                <a:cubicBezTo>
                  <a:pt x="10" y="1"/>
                  <a:pt x="8" y="3"/>
                  <a:pt x="6" y="4"/>
                </a:cubicBezTo>
                <a:cubicBezTo>
                  <a:pt x="2" y="9"/>
                  <a:pt x="0" y="15"/>
                  <a:pt x="0" y="21"/>
                </a:cubicBezTo>
                <a:cubicBezTo>
                  <a:pt x="0" y="21"/>
                  <a:pt x="1" y="21"/>
                  <a:pt x="1" y="21"/>
                </a:cubicBezTo>
                <a:cubicBezTo>
                  <a:pt x="1" y="21"/>
                  <a:pt x="1" y="21"/>
                  <a:pt x="1" y="21"/>
                </a:cubicBezTo>
                <a:cubicBezTo>
                  <a:pt x="4" y="21"/>
                  <a:pt x="8" y="22"/>
                  <a:pt x="10" y="23"/>
                </a:cubicBezTo>
                <a:cubicBezTo>
                  <a:pt x="10" y="23"/>
                  <a:pt x="11" y="22"/>
                  <a:pt x="11" y="22"/>
                </a:cubicBezTo>
                <a:cubicBezTo>
                  <a:pt x="13" y="16"/>
                  <a:pt x="19" y="12"/>
                  <a:pt x="25" y="11"/>
                </a:cubicBezTo>
                <a:cubicBezTo>
                  <a:pt x="22" y="6"/>
                  <a:pt x="18" y="3"/>
                  <a:pt x="12" y="0"/>
                </a:cubicBezTo>
                <a:cubicBezTo>
                  <a:pt x="12" y="0"/>
                  <a:pt x="12" y="0"/>
                  <a:pt x="12" y="0"/>
                </a:cubicBezTo>
              </a:path>
            </a:pathLst>
          </a:custGeom>
          <a:solidFill>
            <a:srgbClr val="FDC4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55" name="Oval 380"/>
          <p:cNvSpPr>
            <a:spLocks noChangeArrowheads="1"/>
          </p:cNvSpPr>
          <p:nvPr/>
        </p:nvSpPr>
        <p:spPr bwMode="auto">
          <a:xfrm>
            <a:off x="11618417" y="3273355"/>
            <a:ext cx="2882" cy="2882"/>
          </a:xfrm>
          <a:prstGeom prst="ellipse">
            <a:avLst/>
          </a:prstGeom>
          <a:solidFill>
            <a:srgbClr val="FEDAF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56" name="Freeform 381"/>
          <p:cNvSpPr>
            <a:spLocks/>
          </p:cNvSpPr>
          <p:nvPr/>
        </p:nvSpPr>
        <p:spPr bwMode="auto">
          <a:xfrm>
            <a:off x="11638593" y="3607705"/>
            <a:ext cx="95117" cy="60529"/>
          </a:xfrm>
          <a:custGeom>
            <a:avLst/>
            <a:gdLst>
              <a:gd name="T0" fmla="*/ 1 w 14"/>
              <a:gd name="T1" fmla="*/ 0 h 9"/>
              <a:gd name="T2" fmla="*/ 0 w 14"/>
              <a:gd name="T3" fmla="*/ 0 h 9"/>
              <a:gd name="T4" fmla="*/ 5 w 14"/>
              <a:gd name="T5" fmla="*/ 7 h 9"/>
              <a:gd name="T6" fmla="*/ 5 w 14"/>
              <a:gd name="T7" fmla="*/ 9 h 9"/>
              <a:gd name="T8" fmla="*/ 14 w 14"/>
              <a:gd name="T9" fmla="*/ 5 h 9"/>
              <a:gd name="T10" fmla="*/ 13 w 14"/>
              <a:gd name="T11" fmla="*/ 4 h 9"/>
              <a:gd name="T12" fmla="*/ 1 w 14"/>
              <a:gd name="T1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9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2" y="2"/>
                  <a:pt x="4" y="5"/>
                  <a:pt x="5" y="7"/>
                </a:cubicBezTo>
                <a:cubicBezTo>
                  <a:pt x="5" y="8"/>
                  <a:pt x="5" y="8"/>
                  <a:pt x="5" y="9"/>
                </a:cubicBezTo>
                <a:cubicBezTo>
                  <a:pt x="8" y="7"/>
                  <a:pt x="11" y="6"/>
                  <a:pt x="14" y="5"/>
                </a:cubicBezTo>
                <a:cubicBezTo>
                  <a:pt x="13" y="5"/>
                  <a:pt x="13" y="4"/>
                  <a:pt x="13" y="4"/>
                </a:cubicBezTo>
                <a:cubicBezTo>
                  <a:pt x="9" y="1"/>
                  <a:pt x="5" y="0"/>
                  <a:pt x="1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57" name="Freeform 382"/>
          <p:cNvSpPr>
            <a:spLocks/>
          </p:cNvSpPr>
          <p:nvPr/>
        </p:nvSpPr>
        <p:spPr bwMode="auto">
          <a:xfrm>
            <a:off x="11508889" y="3844056"/>
            <a:ext cx="103764" cy="83587"/>
          </a:xfrm>
          <a:custGeom>
            <a:avLst/>
            <a:gdLst>
              <a:gd name="T0" fmla="*/ 13 w 15"/>
              <a:gd name="T1" fmla="*/ 0 h 12"/>
              <a:gd name="T2" fmla="*/ 13 w 15"/>
              <a:gd name="T3" fmla="*/ 1 h 12"/>
              <a:gd name="T4" fmla="*/ 4 w 15"/>
              <a:gd name="T5" fmla="*/ 2 h 12"/>
              <a:gd name="T6" fmla="*/ 0 w 15"/>
              <a:gd name="T7" fmla="*/ 2 h 12"/>
              <a:gd name="T8" fmla="*/ 1 w 15"/>
              <a:gd name="T9" fmla="*/ 3 h 12"/>
              <a:gd name="T10" fmla="*/ 13 w 15"/>
              <a:gd name="T11" fmla="*/ 12 h 12"/>
              <a:gd name="T12" fmla="*/ 14 w 15"/>
              <a:gd name="T13" fmla="*/ 12 h 12"/>
              <a:gd name="T14" fmla="*/ 15 w 15"/>
              <a:gd name="T15" fmla="*/ 5 h 12"/>
              <a:gd name="T16" fmla="*/ 13 w 15"/>
              <a:gd name="T1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" h="12">
                <a:moveTo>
                  <a:pt x="13" y="0"/>
                </a:moveTo>
                <a:cubicBezTo>
                  <a:pt x="13" y="0"/>
                  <a:pt x="13" y="1"/>
                  <a:pt x="13" y="1"/>
                </a:cubicBezTo>
                <a:cubicBezTo>
                  <a:pt x="10" y="2"/>
                  <a:pt x="7" y="2"/>
                  <a:pt x="4" y="2"/>
                </a:cubicBezTo>
                <a:cubicBezTo>
                  <a:pt x="3" y="2"/>
                  <a:pt x="1" y="2"/>
                  <a:pt x="0" y="2"/>
                </a:cubicBezTo>
                <a:cubicBezTo>
                  <a:pt x="0" y="2"/>
                  <a:pt x="0" y="3"/>
                  <a:pt x="1" y="3"/>
                </a:cubicBezTo>
                <a:cubicBezTo>
                  <a:pt x="6" y="4"/>
                  <a:pt x="10" y="8"/>
                  <a:pt x="13" y="12"/>
                </a:cubicBezTo>
                <a:cubicBezTo>
                  <a:pt x="13" y="12"/>
                  <a:pt x="13" y="12"/>
                  <a:pt x="14" y="12"/>
                </a:cubicBezTo>
                <a:cubicBezTo>
                  <a:pt x="14" y="10"/>
                  <a:pt x="14" y="8"/>
                  <a:pt x="15" y="5"/>
                </a:cubicBezTo>
                <a:cubicBezTo>
                  <a:pt x="14" y="4"/>
                  <a:pt x="13" y="2"/>
                  <a:pt x="13" y="0"/>
                </a:cubicBezTo>
              </a:path>
            </a:pathLst>
          </a:custGeom>
          <a:solidFill>
            <a:srgbClr val="F2A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58" name="Freeform 383"/>
          <p:cNvSpPr>
            <a:spLocks/>
          </p:cNvSpPr>
          <p:nvPr/>
        </p:nvSpPr>
        <p:spPr bwMode="auto">
          <a:xfrm>
            <a:off x="11612652" y="3639410"/>
            <a:ext cx="198881" cy="219057"/>
          </a:xfrm>
          <a:custGeom>
            <a:avLst/>
            <a:gdLst>
              <a:gd name="T0" fmla="*/ 18 w 29"/>
              <a:gd name="T1" fmla="*/ 0 h 32"/>
              <a:gd name="T2" fmla="*/ 9 w 29"/>
              <a:gd name="T3" fmla="*/ 4 h 32"/>
              <a:gd name="T4" fmla="*/ 0 w 29"/>
              <a:gd name="T5" fmla="*/ 29 h 32"/>
              <a:gd name="T6" fmla="*/ 1 w 29"/>
              <a:gd name="T7" fmla="*/ 32 h 32"/>
              <a:gd name="T8" fmla="*/ 16 w 29"/>
              <a:gd name="T9" fmla="*/ 24 h 32"/>
              <a:gd name="T10" fmla="*/ 22 w 29"/>
              <a:gd name="T11" fmla="*/ 25 h 32"/>
              <a:gd name="T12" fmla="*/ 27 w 29"/>
              <a:gd name="T13" fmla="*/ 28 h 32"/>
              <a:gd name="T14" fmla="*/ 28 w 29"/>
              <a:gd name="T15" fmla="*/ 14 h 32"/>
              <a:gd name="T16" fmla="*/ 18 w 29"/>
              <a:gd name="T17" fmla="*/ 2 h 32"/>
              <a:gd name="T18" fmla="*/ 18 w 29"/>
              <a:gd name="T19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9" h="32">
                <a:moveTo>
                  <a:pt x="18" y="0"/>
                </a:moveTo>
                <a:cubicBezTo>
                  <a:pt x="15" y="1"/>
                  <a:pt x="12" y="2"/>
                  <a:pt x="9" y="4"/>
                </a:cubicBezTo>
                <a:cubicBezTo>
                  <a:pt x="13" y="13"/>
                  <a:pt x="9" y="24"/>
                  <a:pt x="0" y="29"/>
                </a:cubicBezTo>
                <a:cubicBezTo>
                  <a:pt x="1" y="30"/>
                  <a:pt x="1" y="31"/>
                  <a:pt x="1" y="32"/>
                </a:cubicBezTo>
                <a:cubicBezTo>
                  <a:pt x="4" y="27"/>
                  <a:pt x="10" y="24"/>
                  <a:pt x="16" y="24"/>
                </a:cubicBezTo>
                <a:cubicBezTo>
                  <a:pt x="18" y="24"/>
                  <a:pt x="20" y="24"/>
                  <a:pt x="22" y="25"/>
                </a:cubicBezTo>
                <a:cubicBezTo>
                  <a:pt x="24" y="26"/>
                  <a:pt x="25" y="27"/>
                  <a:pt x="27" y="28"/>
                </a:cubicBezTo>
                <a:cubicBezTo>
                  <a:pt x="28" y="24"/>
                  <a:pt x="29" y="19"/>
                  <a:pt x="28" y="14"/>
                </a:cubicBezTo>
                <a:cubicBezTo>
                  <a:pt x="23" y="11"/>
                  <a:pt x="20" y="7"/>
                  <a:pt x="18" y="2"/>
                </a:cubicBezTo>
                <a:cubicBezTo>
                  <a:pt x="18" y="1"/>
                  <a:pt x="18" y="1"/>
                  <a:pt x="18" y="0"/>
                </a:cubicBezTo>
              </a:path>
            </a:pathLst>
          </a:custGeom>
          <a:solidFill>
            <a:srgbClr val="FDC4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59" name="Freeform 384"/>
          <p:cNvSpPr>
            <a:spLocks/>
          </p:cNvSpPr>
          <p:nvPr/>
        </p:nvSpPr>
        <p:spPr bwMode="auto">
          <a:xfrm>
            <a:off x="11598241" y="3838291"/>
            <a:ext cx="20176" cy="40353"/>
          </a:xfrm>
          <a:custGeom>
            <a:avLst/>
            <a:gdLst>
              <a:gd name="T0" fmla="*/ 2 w 3"/>
              <a:gd name="T1" fmla="*/ 0 h 6"/>
              <a:gd name="T2" fmla="*/ 0 w 3"/>
              <a:gd name="T3" fmla="*/ 1 h 6"/>
              <a:gd name="T4" fmla="*/ 2 w 3"/>
              <a:gd name="T5" fmla="*/ 6 h 6"/>
              <a:gd name="T6" fmla="*/ 2 w 3"/>
              <a:gd name="T7" fmla="*/ 5 h 6"/>
              <a:gd name="T8" fmla="*/ 3 w 3"/>
              <a:gd name="T9" fmla="*/ 3 h 6"/>
              <a:gd name="T10" fmla="*/ 2 w 3"/>
              <a:gd name="T1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6">
                <a:moveTo>
                  <a:pt x="2" y="0"/>
                </a:moveTo>
                <a:cubicBezTo>
                  <a:pt x="2" y="1"/>
                  <a:pt x="1" y="1"/>
                  <a:pt x="0" y="1"/>
                </a:cubicBezTo>
                <a:cubicBezTo>
                  <a:pt x="0" y="3"/>
                  <a:pt x="1" y="5"/>
                  <a:pt x="2" y="6"/>
                </a:cubicBezTo>
                <a:cubicBezTo>
                  <a:pt x="2" y="6"/>
                  <a:pt x="2" y="6"/>
                  <a:pt x="2" y="5"/>
                </a:cubicBezTo>
                <a:cubicBezTo>
                  <a:pt x="2" y="4"/>
                  <a:pt x="3" y="4"/>
                  <a:pt x="3" y="3"/>
                </a:cubicBezTo>
                <a:cubicBezTo>
                  <a:pt x="3" y="2"/>
                  <a:pt x="3" y="1"/>
                  <a:pt x="2" y="0"/>
                </a:cubicBezTo>
              </a:path>
            </a:pathLst>
          </a:custGeom>
          <a:solidFill>
            <a:srgbClr val="FEDAF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60" name="Freeform 385"/>
          <p:cNvSpPr>
            <a:spLocks/>
          </p:cNvSpPr>
          <p:nvPr/>
        </p:nvSpPr>
        <p:spPr bwMode="auto">
          <a:xfrm>
            <a:off x="11154363" y="3434765"/>
            <a:ext cx="54764" cy="63411"/>
          </a:xfrm>
          <a:custGeom>
            <a:avLst/>
            <a:gdLst>
              <a:gd name="T0" fmla="*/ 0 w 8"/>
              <a:gd name="T1" fmla="*/ 0 h 9"/>
              <a:gd name="T2" fmla="*/ 1 w 8"/>
              <a:gd name="T3" fmla="*/ 9 h 9"/>
              <a:gd name="T4" fmla="*/ 8 w 8"/>
              <a:gd name="T5" fmla="*/ 4 h 9"/>
              <a:gd name="T6" fmla="*/ 4 w 8"/>
              <a:gd name="T7" fmla="*/ 3 h 9"/>
              <a:gd name="T8" fmla="*/ 0 w 8"/>
              <a:gd name="T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9">
                <a:moveTo>
                  <a:pt x="0" y="0"/>
                </a:moveTo>
                <a:cubicBezTo>
                  <a:pt x="0" y="3"/>
                  <a:pt x="0" y="6"/>
                  <a:pt x="1" y="9"/>
                </a:cubicBezTo>
                <a:cubicBezTo>
                  <a:pt x="3" y="7"/>
                  <a:pt x="6" y="5"/>
                  <a:pt x="8" y="4"/>
                </a:cubicBezTo>
                <a:cubicBezTo>
                  <a:pt x="7" y="4"/>
                  <a:pt x="5" y="3"/>
                  <a:pt x="4" y="3"/>
                </a:cubicBezTo>
                <a:cubicBezTo>
                  <a:pt x="2" y="2"/>
                  <a:pt x="1" y="1"/>
                  <a:pt x="0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61" name="Freeform 386"/>
          <p:cNvSpPr>
            <a:spLocks/>
          </p:cNvSpPr>
          <p:nvPr/>
        </p:nvSpPr>
        <p:spPr bwMode="auto">
          <a:xfrm>
            <a:off x="11408007" y="3469353"/>
            <a:ext cx="5765" cy="14412"/>
          </a:xfrm>
          <a:custGeom>
            <a:avLst/>
            <a:gdLst>
              <a:gd name="T0" fmla="*/ 1 w 1"/>
              <a:gd name="T1" fmla="*/ 0 h 2"/>
              <a:gd name="T2" fmla="*/ 0 w 1"/>
              <a:gd name="T3" fmla="*/ 0 h 2"/>
              <a:gd name="T4" fmla="*/ 1 w 1"/>
              <a:gd name="T5" fmla="*/ 2 h 2"/>
              <a:gd name="T6" fmla="*/ 1 w 1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1" y="1"/>
                  <a:pt x="1" y="2"/>
                </a:cubicBezTo>
                <a:cubicBezTo>
                  <a:pt x="1" y="1"/>
                  <a:pt x="1" y="0"/>
                  <a:pt x="1" y="0"/>
                </a:cubicBezTo>
              </a:path>
            </a:pathLst>
          </a:custGeom>
          <a:solidFill>
            <a:srgbClr val="F2A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62" name="Freeform 387"/>
          <p:cNvSpPr>
            <a:spLocks/>
          </p:cNvSpPr>
          <p:nvPr/>
        </p:nvSpPr>
        <p:spPr bwMode="auto">
          <a:xfrm>
            <a:off x="11163009" y="3449177"/>
            <a:ext cx="250762" cy="158528"/>
          </a:xfrm>
          <a:custGeom>
            <a:avLst/>
            <a:gdLst>
              <a:gd name="T0" fmla="*/ 17 w 37"/>
              <a:gd name="T1" fmla="*/ 0 h 23"/>
              <a:gd name="T2" fmla="*/ 9 w 37"/>
              <a:gd name="T3" fmla="*/ 2 h 23"/>
              <a:gd name="T4" fmla="*/ 7 w 37"/>
              <a:gd name="T5" fmla="*/ 2 h 23"/>
              <a:gd name="T6" fmla="*/ 0 w 37"/>
              <a:gd name="T7" fmla="*/ 7 h 23"/>
              <a:gd name="T8" fmla="*/ 1 w 37"/>
              <a:gd name="T9" fmla="*/ 8 h 23"/>
              <a:gd name="T10" fmla="*/ 11 w 37"/>
              <a:gd name="T11" fmla="*/ 20 h 23"/>
              <a:gd name="T12" fmla="*/ 23 w 37"/>
              <a:gd name="T13" fmla="*/ 23 h 23"/>
              <a:gd name="T14" fmla="*/ 29 w 37"/>
              <a:gd name="T15" fmla="*/ 22 h 23"/>
              <a:gd name="T16" fmla="*/ 37 w 37"/>
              <a:gd name="T17" fmla="*/ 9 h 23"/>
              <a:gd name="T18" fmla="*/ 17 w 37"/>
              <a:gd name="T1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7" h="23">
                <a:moveTo>
                  <a:pt x="17" y="0"/>
                </a:moveTo>
                <a:cubicBezTo>
                  <a:pt x="14" y="1"/>
                  <a:pt x="12" y="2"/>
                  <a:pt x="9" y="2"/>
                </a:cubicBezTo>
                <a:cubicBezTo>
                  <a:pt x="8" y="2"/>
                  <a:pt x="8" y="2"/>
                  <a:pt x="7" y="2"/>
                </a:cubicBezTo>
                <a:cubicBezTo>
                  <a:pt x="5" y="3"/>
                  <a:pt x="2" y="5"/>
                  <a:pt x="0" y="7"/>
                </a:cubicBezTo>
                <a:cubicBezTo>
                  <a:pt x="0" y="8"/>
                  <a:pt x="1" y="8"/>
                  <a:pt x="1" y="8"/>
                </a:cubicBezTo>
                <a:cubicBezTo>
                  <a:pt x="6" y="10"/>
                  <a:pt x="9" y="14"/>
                  <a:pt x="11" y="20"/>
                </a:cubicBezTo>
                <a:cubicBezTo>
                  <a:pt x="15" y="22"/>
                  <a:pt x="19" y="23"/>
                  <a:pt x="23" y="23"/>
                </a:cubicBezTo>
                <a:cubicBezTo>
                  <a:pt x="25" y="23"/>
                  <a:pt x="27" y="22"/>
                  <a:pt x="29" y="22"/>
                </a:cubicBezTo>
                <a:cubicBezTo>
                  <a:pt x="30" y="16"/>
                  <a:pt x="33" y="12"/>
                  <a:pt x="37" y="9"/>
                </a:cubicBezTo>
                <a:cubicBezTo>
                  <a:pt x="29" y="9"/>
                  <a:pt x="22" y="5"/>
                  <a:pt x="17" y="0"/>
                </a:cubicBezTo>
              </a:path>
            </a:pathLst>
          </a:custGeom>
          <a:solidFill>
            <a:srgbClr val="FDC4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63" name="Freeform 388"/>
          <p:cNvSpPr>
            <a:spLocks/>
          </p:cNvSpPr>
          <p:nvPr/>
        </p:nvSpPr>
        <p:spPr bwMode="auto">
          <a:xfrm>
            <a:off x="11278303" y="3443412"/>
            <a:ext cx="144116" cy="66294"/>
          </a:xfrm>
          <a:custGeom>
            <a:avLst/>
            <a:gdLst>
              <a:gd name="T0" fmla="*/ 2 w 21"/>
              <a:gd name="T1" fmla="*/ 0 h 10"/>
              <a:gd name="T2" fmla="*/ 0 w 21"/>
              <a:gd name="T3" fmla="*/ 1 h 10"/>
              <a:gd name="T4" fmla="*/ 20 w 21"/>
              <a:gd name="T5" fmla="*/ 10 h 10"/>
              <a:gd name="T6" fmla="*/ 21 w 21"/>
              <a:gd name="T7" fmla="*/ 10 h 10"/>
              <a:gd name="T8" fmla="*/ 20 w 21"/>
              <a:gd name="T9" fmla="*/ 6 h 10"/>
              <a:gd name="T10" fmla="*/ 19 w 21"/>
              <a:gd name="T11" fmla="*/ 4 h 10"/>
              <a:gd name="T12" fmla="*/ 15 w 21"/>
              <a:gd name="T13" fmla="*/ 5 h 10"/>
              <a:gd name="T14" fmla="*/ 2 w 21"/>
              <a:gd name="T1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1" h="10">
                <a:moveTo>
                  <a:pt x="2" y="0"/>
                </a:moveTo>
                <a:cubicBezTo>
                  <a:pt x="1" y="0"/>
                  <a:pt x="0" y="1"/>
                  <a:pt x="0" y="1"/>
                </a:cubicBezTo>
                <a:cubicBezTo>
                  <a:pt x="5" y="6"/>
                  <a:pt x="12" y="10"/>
                  <a:pt x="20" y="10"/>
                </a:cubicBezTo>
                <a:cubicBezTo>
                  <a:pt x="21" y="10"/>
                  <a:pt x="21" y="10"/>
                  <a:pt x="21" y="10"/>
                </a:cubicBezTo>
                <a:cubicBezTo>
                  <a:pt x="20" y="8"/>
                  <a:pt x="20" y="7"/>
                  <a:pt x="20" y="6"/>
                </a:cubicBezTo>
                <a:cubicBezTo>
                  <a:pt x="20" y="5"/>
                  <a:pt x="19" y="5"/>
                  <a:pt x="19" y="4"/>
                </a:cubicBezTo>
                <a:cubicBezTo>
                  <a:pt x="17" y="5"/>
                  <a:pt x="16" y="5"/>
                  <a:pt x="15" y="5"/>
                </a:cubicBezTo>
                <a:cubicBezTo>
                  <a:pt x="10" y="5"/>
                  <a:pt x="5" y="3"/>
                  <a:pt x="2" y="0"/>
                </a:cubicBezTo>
              </a:path>
            </a:pathLst>
          </a:custGeom>
          <a:solidFill>
            <a:srgbClr val="FEDAF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64" name="Freeform 389"/>
          <p:cNvSpPr>
            <a:spLocks/>
          </p:cNvSpPr>
          <p:nvPr/>
        </p:nvSpPr>
        <p:spPr bwMode="auto">
          <a:xfrm>
            <a:off x="12192000" y="384405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65" name="Freeform 390"/>
          <p:cNvSpPr>
            <a:spLocks/>
          </p:cNvSpPr>
          <p:nvPr/>
        </p:nvSpPr>
        <p:spPr bwMode="auto">
          <a:xfrm>
            <a:off x="12192000" y="384405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2A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66" name="Freeform 391"/>
          <p:cNvSpPr>
            <a:spLocks/>
          </p:cNvSpPr>
          <p:nvPr/>
        </p:nvSpPr>
        <p:spPr bwMode="auto">
          <a:xfrm>
            <a:off x="12192000" y="3844056"/>
            <a:ext cx="0" cy="8647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DC4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67" name="Freeform 392"/>
          <p:cNvSpPr>
            <a:spLocks/>
          </p:cNvSpPr>
          <p:nvPr/>
        </p:nvSpPr>
        <p:spPr bwMode="auto">
          <a:xfrm>
            <a:off x="12143000" y="3149415"/>
            <a:ext cx="8647" cy="5765"/>
          </a:xfrm>
          <a:custGeom>
            <a:avLst/>
            <a:gdLst>
              <a:gd name="T0" fmla="*/ 1 w 1"/>
              <a:gd name="T1" fmla="*/ 0 h 1"/>
              <a:gd name="T2" fmla="*/ 1 w 1"/>
              <a:gd name="T3" fmla="*/ 0 h 1"/>
              <a:gd name="T4" fmla="*/ 0 w 1"/>
              <a:gd name="T5" fmla="*/ 0 h 1"/>
              <a:gd name="T6" fmla="*/ 0 w 1"/>
              <a:gd name="T7" fmla="*/ 1 h 1"/>
              <a:gd name="T8" fmla="*/ 1 w 1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1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68" name="Freeform 393"/>
          <p:cNvSpPr>
            <a:spLocks/>
          </p:cNvSpPr>
          <p:nvPr/>
        </p:nvSpPr>
        <p:spPr bwMode="auto">
          <a:xfrm>
            <a:off x="11967179" y="2930358"/>
            <a:ext cx="34588" cy="14412"/>
          </a:xfrm>
          <a:custGeom>
            <a:avLst/>
            <a:gdLst>
              <a:gd name="T0" fmla="*/ 1 w 5"/>
              <a:gd name="T1" fmla="*/ 0 h 2"/>
              <a:gd name="T2" fmla="*/ 0 w 5"/>
              <a:gd name="T3" fmla="*/ 2 h 2"/>
              <a:gd name="T4" fmla="*/ 0 w 5"/>
              <a:gd name="T5" fmla="*/ 2 h 2"/>
              <a:gd name="T6" fmla="*/ 5 w 5"/>
              <a:gd name="T7" fmla="*/ 1 h 2"/>
              <a:gd name="T8" fmla="*/ 5 w 5"/>
              <a:gd name="T9" fmla="*/ 1 h 2"/>
              <a:gd name="T10" fmla="*/ 5 w 5"/>
              <a:gd name="T11" fmla="*/ 0 h 2"/>
              <a:gd name="T12" fmla="*/ 4 w 5"/>
              <a:gd name="T13" fmla="*/ 0 h 2"/>
              <a:gd name="T14" fmla="*/ 4 w 5"/>
              <a:gd name="T15" fmla="*/ 0 h 2"/>
              <a:gd name="T16" fmla="*/ 1 w 5"/>
              <a:gd name="T1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2">
                <a:moveTo>
                  <a:pt x="1" y="0"/>
                </a:moveTo>
                <a:cubicBezTo>
                  <a:pt x="1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2" y="2"/>
                  <a:pt x="3" y="2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0"/>
                </a:cubicBezTo>
                <a:cubicBezTo>
                  <a:pt x="5" y="0"/>
                  <a:pt x="4" y="0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3" y="0"/>
                  <a:pt x="2" y="0"/>
                  <a:pt x="1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69" name="Freeform 394"/>
          <p:cNvSpPr>
            <a:spLocks noEditPoints="1"/>
          </p:cNvSpPr>
          <p:nvPr/>
        </p:nvSpPr>
        <p:spPr bwMode="auto">
          <a:xfrm>
            <a:off x="11851885" y="2685360"/>
            <a:ext cx="250762" cy="244998"/>
          </a:xfrm>
          <a:custGeom>
            <a:avLst/>
            <a:gdLst>
              <a:gd name="T0" fmla="*/ 37 w 37"/>
              <a:gd name="T1" fmla="*/ 3 h 36"/>
              <a:gd name="T2" fmla="*/ 36 w 37"/>
              <a:gd name="T3" fmla="*/ 3 h 36"/>
              <a:gd name="T4" fmla="*/ 37 w 37"/>
              <a:gd name="T5" fmla="*/ 3 h 36"/>
              <a:gd name="T6" fmla="*/ 37 w 37"/>
              <a:gd name="T7" fmla="*/ 3 h 36"/>
              <a:gd name="T8" fmla="*/ 2 w 37"/>
              <a:gd name="T9" fmla="*/ 0 h 36"/>
              <a:gd name="T10" fmla="*/ 0 w 37"/>
              <a:gd name="T11" fmla="*/ 7 h 36"/>
              <a:gd name="T12" fmla="*/ 0 w 37"/>
              <a:gd name="T13" fmla="*/ 9 h 36"/>
              <a:gd name="T14" fmla="*/ 2 w 37"/>
              <a:gd name="T15" fmla="*/ 9 h 36"/>
              <a:gd name="T16" fmla="*/ 2 w 37"/>
              <a:gd name="T17" fmla="*/ 9 h 36"/>
              <a:gd name="T18" fmla="*/ 20 w 37"/>
              <a:gd name="T19" fmla="*/ 28 h 36"/>
              <a:gd name="T20" fmla="*/ 18 w 37"/>
              <a:gd name="T21" fmla="*/ 36 h 36"/>
              <a:gd name="T22" fmla="*/ 21 w 37"/>
              <a:gd name="T23" fmla="*/ 36 h 36"/>
              <a:gd name="T24" fmla="*/ 21 w 37"/>
              <a:gd name="T25" fmla="*/ 36 h 36"/>
              <a:gd name="T26" fmla="*/ 22 w 37"/>
              <a:gd name="T27" fmla="*/ 36 h 36"/>
              <a:gd name="T28" fmla="*/ 23 w 37"/>
              <a:gd name="T29" fmla="*/ 36 h 36"/>
              <a:gd name="T30" fmla="*/ 23 w 37"/>
              <a:gd name="T31" fmla="*/ 16 h 36"/>
              <a:gd name="T32" fmla="*/ 27 w 37"/>
              <a:gd name="T33" fmla="*/ 10 h 36"/>
              <a:gd name="T34" fmla="*/ 20 w 37"/>
              <a:gd name="T35" fmla="*/ 11 h 36"/>
              <a:gd name="T36" fmla="*/ 2 w 37"/>
              <a:gd name="T37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7" h="36">
                <a:moveTo>
                  <a:pt x="37" y="3"/>
                </a:moveTo>
                <a:cubicBezTo>
                  <a:pt x="37" y="3"/>
                  <a:pt x="37" y="3"/>
                  <a:pt x="36" y="3"/>
                </a:cubicBezTo>
                <a:cubicBezTo>
                  <a:pt x="37" y="3"/>
                  <a:pt x="37" y="3"/>
                  <a:pt x="37" y="3"/>
                </a:cubicBezTo>
                <a:cubicBezTo>
                  <a:pt x="37" y="3"/>
                  <a:pt x="37" y="3"/>
                  <a:pt x="37" y="3"/>
                </a:cubicBezTo>
                <a:moveTo>
                  <a:pt x="2" y="0"/>
                </a:moveTo>
                <a:cubicBezTo>
                  <a:pt x="2" y="2"/>
                  <a:pt x="1" y="5"/>
                  <a:pt x="0" y="7"/>
                </a:cubicBezTo>
                <a:cubicBezTo>
                  <a:pt x="0" y="8"/>
                  <a:pt x="0" y="8"/>
                  <a:pt x="0" y="9"/>
                </a:cubicBezTo>
                <a:cubicBezTo>
                  <a:pt x="0" y="9"/>
                  <a:pt x="1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12" y="9"/>
                  <a:pt x="21" y="17"/>
                  <a:pt x="20" y="28"/>
                </a:cubicBezTo>
                <a:cubicBezTo>
                  <a:pt x="20" y="31"/>
                  <a:pt x="19" y="34"/>
                  <a:pt x="18" y="36"/>
                </a:cubicBezTo>
                <a:cubicBezTo>
                  <a:pt x="19" y="36"/>
                  <a:pt x="20" y="36"/>
                  <a:pt x="21" y="36"/>
                </a:cubicBezTo>
                <a:cubicBezTo>
                  <a:pt x="21" y="36"/>
                  <a:pt x="21" y="36"/>
                  <a:pt x="21" y="36"/>
                </a:cubicBezTo>
                <a:cubicBezTo>
                  <a:pt x="21" y="36"/>
                  <a:pt x="22" y="36"/>
                  <a:pt x="22" y="36"/>
                </a:cubicBezTo>
                <a:cubicBezTo>
                  <a:pt x="23" y="36"/>
                  <a:pt x="23" y="36"/>
                  <a:pt x="23" y="36"/>
                </a:cubicBezTo>
                <a:cubicBezTo>
                  <a:pt x="21" y="30"/>
                  <a:pt x="21" y="23"/>
                  <a:pt x="23" y="16"/>
                </a:cubicBezTo>
                <a:cubicBezTo>
                  <a:pt x="24" y="14"/>
                  <a:pt x="26" y="12"/>
                  <a:pt x="27" y="10"/>
                </a:cubicBezTo>
                <a:cubicBezTo>
                  <a:pt x="25" y="11"/>
                  <a:pt x="23" y="11"/>
                  <a:pt x="20" y="11"/>
                </a:cubicBezTo>
                <a:cubicBezTo>
                  <a:pt x="13" y="11"/>
                  <a:pt x="5" y="7"/>
                  <a:pt x="2" y="0"/>
                </a:cubicBezTo>
              </a:path>
            </a:pathLst>
          </a:custGeom>
          <a:solidFill>
            <a:srgbClr val="F2A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70" name="Freeform 395"/>
          <p:cNvSpPr>
            <a:spLocks/>
          </p:cNvSpPr>
          <p:nvPr/>
        </p:nvSpPr>
        <p:spPr bwMode="auto">
          <a:xfrm>
            <a:off x="11993119" y="2705537"/>
            <a:ext cx="138352" cy="224821"/>
          </a:xfrm>
          <a:custGeom>
            <a:avLst/>
            <a:gdLst>
              <a:gd name="T0" fmla="*/ 16 w 20"/>
              <a:gd name="T1" fmla="*/ 0 h 33"/>
              <a:gd name="T2" fmla="*/ 15 w 20"/>
              <a:gd name="T3" fmla="*/ 0 h 33"/>
              <a:gd name="T4" fmla="*/ 7 w 20"/>
              <a:gd name="T5" fmla="*/ 7 h 33"/>
              <a:gd name="T6" fmla="*/ 6 w 20"/>
              <a:gd name="T7" fmla="*/ 7 h 33"/>
              <a:gd name="T8" fmla="*/ 2 w 20"/>
              <a:gd name="T9" fmla="*/ 13 h 33"/>
              <a:gd name="T10" fmla="*/ 2 w 20"/>
              <a:gd name="T11" fmla="*/ 33 h 33"/>
              <a:gd name="T12" fmla="*/ 16 w 20"/>
              <a:gd name="T13" fmla="*/ 24 h 33"/>
              <a:gd name="T14" fmla="*/ 16 w 20"/>
              <a:gd name="T1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" h="33">
                <a:moveTo>
                  <a:pt x="16" y="0"/>
                </a:moveTo>
                <a:cubicBezTo>
                  <a:pt x="16" y="0"/>
                  <a:pt x="16" y="0"/>
                  <a:pt x="15" y="0"/>
                </a:cubicBezTo>
                <a:cubicBezTo>
                  <a:pt x="13" y="3"/>
                  <a:pt x="10" y="5"/>
                  <a:pt x="7" y="7"/>
                </a:cubicBezTo>
                <a:cubicBezTo>
                  <a:pt x="7" y="7"/>
                  <a:pt x="6" y="7"/>
                  <a:pt x="6" y="7"/>
                </a:cubicBezTo>
                <a:cubicBezTo>
                  <a:pt x="5" y="9"/>
                  <a:pt x="3" y="11"/>
                  <a:pt x="2" y="13"/>
                </a:cubicBezTo>
                <a:cubicBezTo>
                  <a:pt x="0" y="20"/>
                  <a:pt x="0" y="27"/>
                  <a:pt x="2" y="33"/>
                </a:cubicBezTo>
                <a:cubicBezTo>
                  <a:pt x="5" y="28"/>
                  <a:pt x="10" y="24"/>
                  <a:pt x="16" y="24"/>
                </a:cubicBezTo>
                <a:cubicBezTo>
                  <a:pt x="20" y="17"/>
                  <a:pt x="20" y="7"/>
                  <a:pt x="16" y="0"/>
                </a:cubicBezTo>
              </a:path>
            </a:pathLst>
          </a:custGeom>
          <a:solidFill>
            <a:srgbClr val="FEDAF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71" name="Freeform 396"/>
          <p:cNvSpPr>
            <a:spLocks/>
          </p:cNvSpPr>
          <p:nvPr/>
        </p:nvSpPr>
        <p:spPr bwMode="auto">
          <a:xfrm>
            <a:off x="11817298" y="2670949"/>
            <a:ext cx="46117" cy="74940"/>
          </a:xfrm>
          <a:custGeom>
            <a:avLst/>
            <a:gdLst>
              <a:gd name="T0" fmla="*/ 7 w 7"/>
              <a:gd name="T1" fmla="*/ 0 h 11"/>
              <a:gd name="T2" fmla="*/ 6 w 7"/>
              <a:gd name="T3" fmla="*/ 1 h 11"/>
              <a:gd name="T4" fmla="*/ 0 w 7"/>
              <a:gd name="T5" fmla="*/ 11 h 11"/>
              <a:gd name="T6" fmla="*/ 2 w 7"/>
              <a:gd name="T7" fmla="*/ 11 h 11"/>
              <a:gd name="T8" fmla="*/ 5 w 7"/>
              <a:gd name="T9" fmla="*/ 11 h 11"/>
              <a:gd name="T10" fmla="*/ 5 w 7"/>
              <a:gd name="T11" fmla="*/ 9 h 11"/>
              <a:gd name="T12" fmla="*/ 7 w 7"/>
              <a:gd name="T13" fmla="*/ 2 h 11"/>
              <a:gd name="T14" fmla="*/ 7 w 7"/>
              <a:gd name="T15" fmla="*/ 1 h 11"/>
              <a:gd name="T16" fmla="*/ 7 w 7"/>
              <a:gd name="T1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11">
                <a:moveTo>
                  <a:pt x="7" y="0"/>
                </a:moveTo>
                <a:cubicBezTo>
                  <a:pt x="7" y="1"/>
                  <a:pt x="6" y="1"/>
                  <a:pt x="6" y="1"/>
                </a:cubicBezTo>
                <a:cubicBezTo>
                  <a:pt x="3" y="4"/>
                  <a:pt x="1" y="7"/>
                  <a:pt x="0" y="11"/>
                </a:cubicBezTo>
                <a:cubicBezTo>
                  <a:pt x="1" y="11"/>
                  <a:pt x="2" y="11"/>
                  <a:pt x="2" y="11"/>
                </a:cubicBezTo>
                <a:cubicBezTo>
                  <a:pt x="3" y="11"/>
                  <a:pt x="4" y="11"/>
                  <a:pt x="5" y="11"/>
                </a:cubicBezTo>
                <a:cubicBezTo>
                  <a:pt x="5" y="10"/>
                  <a:pt x="5" y="10"/>
                  <a:pt x="5" y="9"/>
                </a:cubicBezTo>
                <a:cubicBezTo>
                  <a:pt x="6" y="7"/>
                  <a:pt x="7" y="4"/>
                  <a:pt x="7" y="2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0"/>
                </a:cubicBezTo>
              </a:path>
            </a:pathLst>
          </a:custGeom>
          <a:solidFill>
            <a:srgbClr val="FEDAF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72" name="Freeform 397"/>
          <p:cNvSpPr>
            <a:spLocks/>
          </p:cNvSpPr>
          <p:nvPr/>
        </p:nvSpPr>
        <p:spPr bwMode="auto">
          <a:xfrm>
            <a:off x="11823062" y="4097700"/>
            <a:ext cx="299762" cy="155646"/>
          </a:xfrm>
          <a:custGeom>
            <a:avLst/>
            <a:gdLst>
              <a:gd name="T0" fmla="*/ 16 w 44"/>
              <a:gd name="T1" fmla="*/ 0 h 23"/>
              <a:gd name="T2" fmla="*/ 6 w 44"/>
              <a:gd name="T3" fmla="*/ 3 h 23"/>
              <a:gd name="T4" fmla="*/ 6 w 44"/>
              <a:gd name="T5" fmla="*/ 3 h 23"/>
              <a:gd name="T6" fmla="*/ 2 w 44"/>
              <a:gd name="T7" fmla="*/ 3 h 23"/>
              <a:gd name="T8" fmla="*/ 0 w 44"/>
              <a:gd name="T9" fmla="*/ 8 h 23"/>
              <a:gd name="T10" fmla="*/ 5 w 44"/>
              <a:gd name="T11" fmla="*/ 16 h 23"/>
              <a:gd name="T12" fmla="*/ 21 w 44"/>
              <a:gd name="T13" fmla="*/ 23 h 23"/>
              <a:gd name="T14" fmla="*/ 37 w 44"/>
              <a:gd name="T15" fmla="*/ 16 h 23"/>
              <a:gd name="T16" fmla="*/ 44 w 44"/>
              <a:gd name="T17" fmla="*/ 4 h 23"/>
              <a:gd name="T18" fmla="*/ 42 w 44"/>
              <a:gd name="T19" fmla="*/ 3 h 23"/>
              <a:gd name="T20" fmla="*/ 30 w 44"/>
              <a:gd name="T21" fmla="*/ 9 h 23"/>
              <a:gd name="T22" fmla="*/ 24 w 44"/>
              <a:gd name="T23" fmla="*/ 7 h 23"/>
              <a:gd name="T24" fmla="*/ 16 w 44"/>
              <a:gd name="T25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4" h="23">
                <a:moveTo>
                  <a:pt x="16" y="0"/>
                </a:moveTo>
                <a:cubicBezTo>
                  <a:pt x="13" y="2"/>
                  <a:pt x="10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5" y="3"/>
                  <a:pt x="3" y="3"/>
                  <a:pt x="2" y="3"/>
                </a:cubicBezTo>
                <a:cubicBezTo>
                  <a:pt x="2" y="5"/>
                  <a:pt x="1" y="7"/>
                  <a:pt x="0" y="8"/>
                </a:cubicBezTo>
                <a:cubicBezTo>
                  <a:pt x="1" y="11"/>
                  <a:pt x="3" y="13"/>
                  <a:pt x="5" y="16"/>
                </a:cubicBezTo>
                <a:cubicBezTo>
                  <a:pt x="9" y="20"/>
                  <a:pt x="15" y="23"/>
                  <a:pt x="21" y="23"/>
                </a:cubicBezTo>
                <a:cubicBezTo>
                  <a:pt x="27" y="23"/>
                  <a:pt x="33" y="20"/>
                  <a:pt x="37" y="16"/>
                </a:cubicBezTo>
                <a:cubicBezTo>
                  <a:pt x="41" y="13"/>
                  <a:pt x="43" y="9"/>
                  <a:pt x="44" y="4"/>
                </a:cubicBezTo>
                <a:cubicBezTo>
                  <a:pt x="43" y="4"/>
                  <a:pt x="43" y="3"/>
                  <a:pt x="42" y="3"/>
                </a:cubicBezTo>
                <a:cubicBezTo>
                  <a:pt x="39" y="6"/>
                  <a:pt x="35" y="9"/>
                  <a:pt x="30" y="9"/>
                </a:cubicBezTo>
                <a:cubicBezTo>
                  <a:pt x="28" y="9"/>
                  <a:pt x="26" y="8"/>
                  <a:pt x="24" y="7"/>
                </a:cubicBezTo>
                <a:cubicBezTo>
                  <a:pt x="20" y="6"/>
                  <a:pt x="18" y="3"/>
                  <a:pt x="16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73" name="Freeform 398"/>
          <p:cNvSpPr>
            <a:spLocks/>
          </p:cNvSpPr>
          <p:nvPr/>
        </p:nvSpPr>
        <p:spPr bwMode="auto">
          <a:xfrm>
            <a:off x="12111295" y="4097700"/>
            <a:ext cx="11529" cy="25941"/>
          </a:xfrm>
          <a:custGeom>
            <a:avLst/>
            <a:gdLst>
              <a:gd name="T0" fmla="*/ 2 w 2"/>
              <a:gd name="T1" fmla="*/ 0 h 4"/>
              <a:gd name="T2" fmla="*/ 0 w 2"/>
              <a:gd name="T3" fmla="*/ 3 h 4"/>
              <a:gd name="T4" fmla="*/ 2 w 2"/>
              <a:gd name="T5" fmla="*/ 4 h 4"/>
              <a:gd name="T6" fmla="*/ 2 w 2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4">
                <a:moveTo>
                  <a:pt x="2" y="0"/>
                </a:moveTo>
                <a:cubicBezTo>
                  <a:pt x="2" y="1"/>
                  <a:pt x="1" y="2"/>
                  <a:pt x="0" y="3"/>
                </a:cubicBezTo>
                <a:cubicBezTo>
                  <a:pt x="1" y="3"/>
                  <a:pt x="1" y="4"/>
                  <a:pt x="2" y="4"/>
                </a:cubicBezTo>
                <a:cubicBezTo>
                  <a:pt x="2" y="3"/>
                  <a:pt x="2" y="2"/>
                  <a:pt x="2" y="0"/>
                </a:cubicBezTo>
              </a:path>
            </a:pathLst>
          </a:custGeom>
          <a:solidFill>
            <a:srgbClr val="FDC4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74" name="Freeform 399"/>
          <p:cNvSpPr>
            <a:spLocks noEditPoints="1"/>
          </p:cNvSpPr>
          <p:nvPr/>
        </p:nvSpPr>
        <p:spPr bwMode="auto">
          <a:xfrm>
            <a:off x="11243715" y="3982407"/>
            <a:ext cx="224821" cy="210410"/>
          </a:xfrm>
          <a:custGeom>
            <a:avLst/>
            <a:gdLst>
              <a:gd name="T0" fmla="*/ 20 w 33"/>
              <a:gd name="T1" fmla="*/ 14 h 31"/>
              <a:gd name="T2" fmla="*/ 20 w 33"/>
              <a:gd name="T3" fmla="*/ 23 h 31"/>
              <a:gd name="T4" fmla="*/ 28 w 33"/>
              <a:gd name="T5" fmla="*/ 31 h 31"/>
              <a:gd name="T6" fmla="*/ 31 w 33"/>
              <a:gd name="T7" fmla="*/ 28 h 31"/>
              <a:gd name="T8" fmla="*/ 33 w 33"/>
              <a:gd name="T9" fmla="*/ 20 h 31"/>
              <a:gd name="T10" fmla="*/ 23 w 33"/>
              <a:gd name="T11" fmla="*/ 14 h 31"/>
              <a:gd name="T12" fmla="*/ 20 w 33"/>
              <a:gd name="T13" fmla="*/ 14 h 31"/>
              <a:gd name="T14" fmla="*/ 0 w 33"/>
              <a:gd name="T15" fmla="*/ 0 h 31"/>
              <a:gd name="T16" fmla="*/ 0 w 33"/>
              <a:gd name="T17" fmla="*/ 0 h 31"/>
              <a:gd name="T18" fmla="*/ 1 w 33"/>
              <a:gd name="T19" fmla="*/ 2 h 31"/>
              <a:gd name="T20" fmla="*/ 1 w 33"/>
              <a:gd name="T21" fmla="*/ 2 h 31"/>
              <a:gd name="T22" fmla="*/ 0 w 33"/>
              <a:gd name="T23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1">
                <a:moveTo>
                  <a:pt x="20" y="14"/>
                </a:moveTo>
                <a:cubicBezTo>
                  <a:pt x="21" y="17"/>
                  <a:pt x="21" y="20"/>
                  <a:pt x="20" y="23"/>
                </a:cubicBezTo>
                <a:cubicBezTo>
                  <a:pt x="23" y="24"/>
                  <a:pt x="26" y="27"/>
                  <a:pt x="28" y="31"/>
                </a:cubicBezTo>
                <a:cubicBezTo>
                  <a:pt x="29" y="30"/>
                  <a:pt x="30" y="29"/>
                  <a:pt x="31" y="28"/>
                </a:cubicBezTo>
                <a:cubicBezTo>
                  <a:pt x="32" y="25"/>
                  <a:pt x="33" y="23"/>
                  <a:pt x="33" y="20"/>
                </a:cubicBezTo>
                <a:cubicBezTo>
                  <a:pt x="29" y="19"/>
                  <a:pt x="25" y="17"/>
                  <a:pt x="23" y="14"/>
                </a:cubicBezTo>
                <a:cubicBezTo>
                  <a:pt x="22" y="14"/>
                  <a:pt x="21" y="14"/>
                  <a:pt x="20" y="14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1" y="0"/>
                  <a:pt x="0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75" name="Freeform 400"/>
          <p:cNvSpPr>
            <a:spLocks/>
          </p:cNvSpPr>
          <p:nvPr/>
        </p:nvSpPr>
        <p:spPr bwMode="auto">
          <a:xfrm>
            <a:off x="11243715" y="3942055"/>
            <a:ext cx="158528" cy="135469"/>
          </a:xfrm>
          <a:custGeom>
            <a:avLst/>
            <a:gdLst>
              <a:gd name="T0" fmla="*/ 11 w 23"/>
              <a:gd name="T1" fmla="*/ 0 h 20"/>
              <a:gd name="T2" fmla="*/ 4 w 23"/>
              <a:gd name="T3" fmla="*/ 1 h 20"/>
              <a:gd name="T4" fmla="*/ 0 w 23"/>
              <a:gd name="T5" fmla="*/ 6 h 20"/>
              <a:gd name="T6" fmla="*/ 1 w 23"/>
              <a:gd name="T7" fmla="*/ 8 h 20"/>
              <a:gd name="T8" fmla="*/ 5 w 23"/>
              <a:gd name="T9" fmla="*/ 7 h 20"/>
              <a:gd name="T10" fmla="*/ 11 w 23"/>
              <a:gd name="T11" fmla="*/ 9 h 20"/>
              <a:gd name="T12" fmla="*/ 20 w 23"/>
              <a:gd name="T13" fmla="*/ 20 h 20"/>
              <a:gd name="T14" fmla="*/ 23 w 23"/>
              <a:gd name="T15" fmla="*/ 20 h 20"/>
              <a:gd name="T16" fmla="*/ 18 w 23"/>
              <a:gd name="T17" fmla="*/ 7 h 20"/>
              <a:gd name="T18" fmla="*/ 19 w 23"/>
              <a:gd name="T19" fmla="*/ 1 h 20"/>
              <a:gd name="T20" fmla="*/ 11 w 23"/>
              <a:gd name="T21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3" h="20">
                <a:moveTo>
                  <a:pt x="11" y="0"/>
                </a:moveTo>
                <a:cubicBezTo>
                  <a:pt x="9" y="0"/>
                  <a:pt x="7" y="0"/>
                  <a:pt x="4" y="1"/>
                </a:cubicBezTo>
                <a:cubicBezTo>
                  <a:pt x="3" y="3"/>
                  <a:pt x="2" y="4"/>
                  <a:pt x="0" y="6"/>
                </a:cubicBezTo>
                <a:cubicBezTo>
                  <a:pt x="1" y="6"/>
                  <a:pt x="1" y="7"/>
                  <a:pt x="1" y="8"/>
                </a:cubicBezTo>
                <a:cubicBezTo>
                  <a:pt x="3" y="7"/>
                  <a:pt x="4" y="7"/>
                  <a:pt x="5" y="7"/>
                </a:cubicBezTo>
                <a:cubicBezTo>
                  <a:pt x="7" y="7"/>
                  <a:pt x="9" y="8"/>
                  <a:pt x="11" y="9"/>
                </a:cubicBezTo>
                <a:cubicBezTo>
                  <a:pt x="16" y="11"/>
                  <a:pt x="19" y="15"/>
                  <a:pt x="20" y="20"/>
                </a:cubicBezTo>
                <a:cubicBezTo>
                  <a:pt x="21" y="20"/>
                  <a:pt x="22" y="20"/>
                  <a:pt x="23" y="20"/>
                </a:cubicBezTo>
                <a:cubicBezTo>
                  <a:pt x="19" y="17"/>
                  <a:pt x="17" y="12"/>
                  <a:pt x="18" y="7"/>
                </a:cubicBezTo>
                <a:cubicBezTo>
                  <a:pt x="18" y="5"/>
                  <a:pt x="18" y="3"/>
                  <a:pt x="19" y="1"/>
                </a:cubicBezTo>
                <a:cubicBezTo>
                  <a:pt x="16" y="0"/>
                  <a:pt x="14" y="0"/>
                  <a:pt x="11" y="0"/>
                </a:cubicBezTo>
              </a:path>
            </a:pathLst>
          </a:custGeom>
          <a:solidFill>
            <a:srgbClr val="F2A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76" name="Freeform 401"/>
          <p:cNvSpPr>
            <a:spLocks/>
          </p:cNvSpPr>
          <p:nvPr/>
        </p:nvSpPr>
        <p:spPr bwMode="auto">
          <a:xfrm>
            <a:off x="11433948" y="4172641"/>
            <a:ext cx="20176" cy="20176"/>
          </a:xfrm>
          <a:custGeom>
            <a:avLst/>
            <a:gdLst>
              <a:gd name="T0" fmla="*/ 3 w 3"/>
              <a:gd name="T1" fmla="*/ 0 h 3"/>
              <a:gd name="T2" fmla="*/ 0 w 3"/>
              <a:gd name="T3" fmla="*/ 3 h 3"/>
              <a:gd name="T4" fmla="*/ 0 w 3"/>
              <a:gd name="T5" fmla="*/ 3 h 3"/>
              <a:gd name="T6" fmla="*/ 3 w 3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3" y="0"/>
                </a:moveTo>
                <a:cubicBezTo>
                  <a:pt x="2" y="1"/>
                  <a:pt x="1" y="2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2"/>
                  <a:pt x="2" y="1"/>
                  <a:pt x="3" y="0"/>
                </a:cubicBezTo>
              </a:path>
            </a:pathLst>
          </a:custGeom>
          <a:solidFill>
            <a:srgbClr val="FDC4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77" name="Freeform 402"/>
          <p:cNvSpPr>
            <a:spLocks noEditPoints="1"/>
          </p:cNvSpPr>
          <p:nvPr/>
        </p:nvSpPr>
        <p:spPr bwMode="auto">
          <a:xfrm>
            <a:off x="11163009" y="3982407"/>
            <a:ext cx="89352" cy="210410"/>
          </a:xfrm>
          <a:custGeom>
            <a:avLst/>
            <a:gdLst>
              <a:gd name="T0" fmla="*/ 1 w 13"/>
              <a:gd name="T1" fmla="*/ 18 h 31"/>
              <a:gd name="T2" fmla="*/ 0 w 13"/>
              <a:gd name="T3" fmla="*/ 18 h 31"/>
              <a:gd name="T4" fmla="*/ 5 w 13"/>
              <a:gd name="T5" fmla="*/ 31 h 31"/>
              <a:gd name="T6" fmla="*/ 6 w 13"/>
              <a:gd name="T7" fmla="*/ 29 h 31"/>
              <a:gd name="T8" fmla="*/ 1 w 13"/>
              <a:gd name="T9" fmla="*/ 18 h 31"/>
              <a:gd name="T10" fmla="*/ 12 w 13"/>
              <a:gd name="T11" fmla="*/ 0 h 31"/>
              <a:gd name="T12" fmla="*/ 11 w 13"/>
              <a:gd name="T13" fmla="*/ 1 h 31"/>
              <a:gd name="T14" fmla="*/ 11 w 13"/>
              <a:gd name="T15" fmla="*/ 2 h 31"/>
              <a:gd name="T16" fmla="*/ 11 w 13"/>
              <a:gd name="T17" fmla="*/ 2 h 31"/>
              <a:gd name="T18" fmla="*/ 13 w 13"/>
              <a:gd name="T19" fmla="*/ 2 h 31"/>
              <a:gd name="T20" fmla="*/ 12 w 13"/>
              <a:gd name="T21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" h="31">
                <a:moveTo>
                  <a:pt x="1" y="18"/>
                </a:moveTo>
                <a:cubicBezTo>
                  <a:pt x="1" y="18"/>
                  <a:pt x="1" y="18"/>
                  <a:pt x="0" y="18"/>
                </a:cubicBezTo>
                <a:cubicBezTo>
                  <a:pt x="0" y="23"/>
                  <a:pt x="2" y="27"/>
                  <a:pt x="5" y="31"/>
                </a:cubicBezTo>
                <a:cubicBezTo>
                  <a:pt x="5" y="30"/>
                  <a:pt x="6" y="29"/>
                  <a:pt x="6" y="29"/>
                </a:cubicBezTo>
                <a:cubicBezTo>
                  <a:pt x="3" y="26"/>
                  <a:pt x="1" y="22"/>
                  <a:pt x="1" y="18"/>
                </a:cubicBezTo>
                <a:moveTo>
                  <a:pt x="12" y="0"/>
                </a:moveTo>
                <a:cubicBezTo>
                  <a:pt x="11" y="0"/>
                  <a:pt x="11" y="1"/>
                  <a:pt x="11" y="1"/>
                </a:cubicBezTo>
                <a:cubicBezTo>
                  <a:pt x="11" y="1"/>
                  <a:pt x="11" y="1"/>
                  <a:pt x="11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2" y="2"/>
                  <a:pt x="12" y="2"/>
                  <a:pt x="13" y="2"/>
                </a:cubicBezTo>
                <a:cubicBezTo>
                  <a:pt x="12" y="1"/>
                  <a:pt x="12" y="1"/>
                  <a:pt x="12" y="0"/>
                </a:cubicBezTo>
              </a:path>
            </a:pathLst>
          </a:custGeom>
          <a:solidFill>
            <a:srgbClr val="FDC4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78" name="Freeform 403"/>
          <p:cNvSpPr>
            <a:spLocks/>
          </p:cNvSpPr>
          <p:nvPr/>
        </p:nvSpPr>
        <p:spPr bwMode="auto">
          <a:xfrm>
            <a:off x="10854601" y="3619234"/>
            <a:ext cx="213292" cy="193116"/>
          </a:xfrm>
          <a:custGeom>
            <a:avLst/>
            <a:gdLst>
              <a:gd name="T0" fmla="*/ 14 w 31"/>
              <a:gd name="T1" fmla="*/ 0 h 28"/>
              <a:gd name="T2" fmla="*/ 4 w 31"/>
              <a:gd name="T3" fmla="*/ 5 h 28"/>
              <a:gd name="T4" fmla="*/ 0 w 31"/>
              <a:gd name="T5" fmla="*/ 11 h 28"/>
              <a:gd name="T6" fmla="*/ 0 w 31"/>
              <a:gd name="T7" fmla="*/ 11 h 28"/>
              <a:gd name="T8" fmla="*/ 26 w 31"/>
              <a:gd name="T9" fmla="*/ 28 h 28"/>
              <a:gd name="T10" fmla="*/ 31 w 31"/>
              <a:gd name="T11" fmla="*/ 21 h 28"/>
              <a:gd name="T12" fmla="*/ 29 w 31"/>
              <a:gd name="T13" fmla="*/ 21 h 28"/>
              <a:gd name="T14" fmla="*/ 20 w 31"/>
              <a:gd name="T15" fmla="*/ 1 h 28"/>
              <a:gd name="T16" fmla="*/ 20 w 31"/>
              <a:gd name="T17" fmla="*/ 1 h 28"/>
              <a:gd name="T18" fmla="*/ 14 w 31"/>
              <a:gd name="T19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1" h="28">
                <a:moveTo>
                  <a:pt x="14" y="0"/>
                </a:moveTo>
                <a:cubicBezTo>
                  <a:pt x="10" y="1"/>
                  <a:pt x="7" y="3"/>
                  <a:pt x="4" y="5"/>
                </a:cubicBezTo>
                <a:cubicBezTo>
                  <a:pt x="2" y="7"/>
                  <a:pt x="1" y="9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12" y="11"/>
                  <a:pt x="22" y="18"/>
                  <a:pt x="26" y="28"/>
                </a:cubicBezTo>
                <a:cubicBezTo>
                  <a:pt x="27" y="26"/>
                  <a:pt x="29" y="23"/>
                  <a:pt x="31" y="21"/>
                </a:cubicBezTo>
                <a:cubicBezTo>
                  <a:pt x="30" y="21"/>
                  <a:pt x="30" y="21"/>
                  <a:pt x="29" y="21"/>
                </a:cubicBezTo>
                <a:cubicBezTo>
                  <a:pt x="21" y="17"/>
                  <a:pt x="18" y="9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18" y="1"/>
                  <a:pt x="16" y="0"/>
                  <a:pt x="14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79" name="Freeform 404"/>
          <p:cNvSpPr>
            <a:spLocks/>
          </p:cNvSpPr>
          <p:nvPr/>
        </p:nvSpPr>
        <p:spPr bwMode="auto">
          <a:xfrm>
            <a:off x="10820013" y="3694175"/>
            <a:ext cx="213292" cy="198881"/>
          </a:xfrm>
          <a:custGeom>
            <a:avLst/>
            <a:gdLst>
              <a:gd name="T0" fmla="*/ 5 w 31"/>
              <a:gd name="T1" fmla="*/ 0 h 29"/>
              <a:gd name="T2" fmla="*/ 8 w 31"/>
              <a:gd name="T3" fmla="*/ 26 h 29"/>
              <a:gd name="T4" fmla="*/ 11 w 31"/>
              <a:gd name="T5" fmla="*/ 29 h 29"/>
              <a:gd name="T6" fmla="*/ 21 w 31"/>
              <a:gd name="T7" fmla="*/ 25 h 29"/>
              <a:gd name="T8" fmla="*/ 27 w 31"/>
              <a:gd name="T9" fmla="*/ 26 h 29"/>
              <a:gd name="T10" fmla="*/ 29 w 31"/>
              <a:gd name="T11" fmla="*/ 27 h 29"/>
              <a:gd name="T12" fmla="*/ 31 w 31"/>
              <a:gd name="T13" fmla="*/ 17 h 29"/>
              <a:gd name="T14" fmla="*/ 5 w 31"/>
              <a:gd name="T15" fmla="*/ 0 h 29"/>
              <a:gd name="T16" fmla="*/ 5 w 31"/>
              <a:gd name="T1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1" h="29">
                <a:moveTo>
                  <a:pt x="5" y="0"/>
                </a:moveTo>
                <a:cubicBezTo>
                  <a:pt x="0" y="8"/>
                  <a:pt x="1" y="19"/>
                  <a:pt x="8" y="26"/>
                </a:cubicBezTo>
                <a:cubicBezTo>
                  <a:pt x="9" y="27"/>
                  <a:pt x="10" y="28"/>
                  <a:pt x="11" y="29"/>
                </a:cubicBezTo>
                <a:cubicBezTo>
                  <a:pt x="14" y="26"/>
                  <a:pt x="18" y="25"/>
                  <a:pt x="21" y="25"/>
                </a:cubicBezTo>
                <a:cubicBezTo>
                  <a:pt x="23" y="25"/>
                  <a:pt x="25" y="25"/>
                  <a:pt x="27" y="26"/>
                </a:cubicBezTo>
                <a:cubicBezTo>
                  <a:pt x="28" y="26"/>
                  <a:pt x="28" y="26"/>
                  <a:pt x="29" y="27"/>
                </a:cubicBezTo>
                <a:cubicBezTo>
                  <a:pt x="29" y="23"/>
                  <a:pt x="29" y="20"/>
                  <a:pt x="31" y="17"/>
                </a:cubicBezTo>
                <a:cubicBezTo>
                  <a:pt x="27" y="7"/>
                  <a:pt x="17" y="0"/>
                  <a:pt x="5" y="0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rgbClr val="F2A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80" name="Freeform 405"/>
          <p:cNvSpPr>
            <a:spLocks noEditPoints="1"/>
          </p:cNvSpPr>
          <p:nvPr/>
        </p:nvSpPr>
        <p:spPr bwMode="auto">
          <a:xfrm>
            <a:off x="11168774" y="2679596"/>
            <a:ext cx="190234" cy="244998"/>
          </a:xfrm>
          <a:custGeom>
            <a:avLst/>
            <a:gdLst>
              <a:gd name="T0" fmla="*/ 28 w 28"/>
              <a:gd name="T1" fmla="*/ 36 h 36"/>
              <a:gd name="T2" fmla="*/ 28 w 28"/>
              <a:gd name="T3" fmla="*/ 36 h 36"/>
              <a:gd name="T4" fmla="*/ 28 w 28"/>
              <a:gd name="T5" fmla="*/ 36 h 36"/>
              <a:gd name="T6" fmla="*/ 28 w 28"/>
              <a:gd name="T7" fmla="*/ 36 h 36"/>
              <a:gd name="T8" fmla="*/ 10 w 28"/>
              <a:gd name="T9" fmla="*/ 0 h 36"/>
              <a:gd name="T10" fmla="*/ 3 w 28"/>
              <a:gd name="T11" fmla="*/ 3 h 36"/>
              <a:gd name="T12" fmla="*/ 0 w 28"/>
              <a:gd name="T13" fmla="*/ 12 h 36"/>
              <a:gd name="T14" fmla="*/ 7 w 28"/>
              <a:gd name="T15" fmla="*/ 19 h 36"/>
              <a:gd name="T16" fmla="*/ 8 w 28"/>
              <a:gd name="T17" fmla="*/ 19 h 36"/>
              <a:gd name="T18" fmla="*/ 10 w 28"/>
              <a:gd name="T19" fmla="*/ 19 h 36"/>
              <a:gd name="T20" fmla="*/ 9 w 28"/>
              <a:gd name="T21" fmla="*/ 9 h 36"/>
              <a:gd name="T22" fmla="*/ 10 w 28"/>
              <a:gd name="T23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36">
                <a:moveTo>
                  <a:pt x="28" y="36"/>
                </a:moveTo>
                <a:cubicBezTo>
                  <a:pt x="28" y="36"/>
                  <a:pt x="28" y="36"/>
                  <a:pt x="28" y="36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6"/>
                  <a:pt x="28" y="36"/>
                  <a:pt x="28" y="36"/>
                </a:cubicBezTo>
                <a:moveTo>
                  <a:pt x="10" y="0"/>
                </a:moveTo>
                <a:cubicBezTo>
                  <a:pt x="8" y="2"/>
                  <a:pt x="6" y="3"/>
                  <a:pt x="3" y="3"/>
                </a:cubicBezTo>
                <a:cubicBezTo>
                  <a:pt x="1" y="6"/>
                  <a:pt x="0" y="9"/>
                  <a:pt x="0" y="12"/>
                </a:cubicBezTo>
                <a:cubicBezTo>
                  <a:pt x="3" y="13"/>
                  <a:pt x="5" y="16"/>
                  <a:pt x="7" y="19"/>
                </a:cubicBezTo>
                <a:cubicBezTo>
                  <a:pt x="7" y="19"/>
                  <a:pt x="7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9" y="16"/>
                  <a:pt x="9" y="13"/>
                  <a:pt x="9" y="9"/>
                </a:cubicBezTo>
                <a:cubicBezTo>
                  <a:pt x="9" y="6"/>
                  <a:pt x="9" y="3"/>
                  <a:pt x="10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81" name="Freeform 406"/>
          <p:cNvSpPr>
            <a:spLocks/>
          </p:cNvSpPr>
          <p:nvPr/>
        </p:nvSpPr>
        <p:spPr bwMode="auto">
          <a:xfrm>
            <a:off x="11229303" y="2630596"/>
            <a:ext cx="172940" cy="293997"/>
          </a:xfrm>
          <a:custGeom>
            <a:avLst/>
            <a:gdLst>
              <a:gd name="T0" fmla="*/ 13 w 25"/>
              <a:gd name="T1" fmla="*/ 0 h 43"/>
              <a:gd name="T2" fmla="*/ 5 w 25"/>
              <a:gd name="T3" fmla="*/ 2 h 43"/>
              <a:gd name="T4" fmla="*/ 1 w 25"/>
              <a:gd name="T5" fmla="*/ 7 h 43"/>
              <a:gd name="T6" fmla="*/ 0 w 25"/>
              <a:gd name="T7" fmla="*/ 16 h 43"/>
              <a:gd name="T8" fmla="*/ 1 w 25"/>
              <a:gd name="T9" fmla="*/ 26 h 43"/>
              <a:gd name="T10" fmla="*/ 17 w 25"/>
              <a:gd name="T11" fmla="*/ 39 h 43"/>
              <a:gd name="T12" fmla="*/ 19 w 25"/>
              <a:gd name="T13" fmla="*/ 43 h 43"/>
              <a:gd name="T14" fmla="*/ 19 w 25"/>
              <a:gd name="T15" fmla="*/ 43 h 43"/>
              <a:gd name="T16" fmla="*/ 22 w 25"/>
              <a:gd name="T17" fmla="*/ 43 h 43"/>
              <a:gd name="T18" fmla="*/ 20 w 25"/>
              <a:gd name="T19" fmla="*/ 35 h 43"/>
              <a:gd name="T20" fmla="*/ 24 w 25"/>
              <a:gd name="T21" fmla="*/ 23 h 43"/>
              <a:gd name="T22" fmla="*/ 22 w 25"/>
              <a:gd name="T23" fmla="*/ 8 h 43"/>
              <a:gd name="T24" fmla="*/ 25 w 25"/>
              <a:gd name="T25" fmla="*/ 4 h 43"/>
              <a:gd name="T26" fmla="*/ 13 w 25"/>
              <a:gd name="T27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5" h="43">
                <a:moveTo>
                  <a:pt x="13" y="0"/>
                </a:moveTo>
                <a:cubicBezTo>
                  <a:pt x="10" y="0"/>
                  <a:pt x="8" y="1"/>
                  <a:pt x="5" y="2"/>
                </a:cubicBezTo>
                <a:cubicBezTo>
                  <a:pt x="4" y="4"/>
                  <a:pt x="3" y="6"/>
                  <a:pt x="1" y="7"/>
                </a:cubicBezTo>
                <a:cubicBezTo>
                  <a:pt x="0" y="10"/>
                  <a:pt x="0" y="13"/>
                  <a:pt x="0" y="16"/>
                </a:cubicBezTo>
                <a:cubicBezTo>
                  <a:pt x="0" y="20"/>
                  <a:pt x="0" y="23"/>
                  <a:pt x="1" y="26"/>
                </a:cubicBezTo>
                <a:cubicBezTo>
                  <a:pt x="8" y="27"/>
                  <a:pt x="15" y="32"/>
                  <a:pt x="17" y="39"/>
                </a:cubicBezTo>
                <a:cubicBezTo>
                  <a:pt x="18" y="40"/>
                  <a:pt x="18" y="42"/>
                  <a:pt x="19" y="43"/>
                </a:cubicBezTo>
                <a:cubicBezTo>
                  <a:pt x="19" y="43"/>
                  <a:pt x="19" y="43"/>
                  <a:pt x="19" y="43"/>
                </a:cubicBezTo>
                <a:cubicBezTo>
                  <a:pt x="20" y="43"/>
                  <a:pt x="21" y="43"/>
                  <a:pt x="22" y="43"/>
                </a:cubicBezTo>
                <a:cubicBezTo>
                  <a:pt x="20" y="41"/>
                  <a:pt x="20" y="38"/>
                  <a:pt x="20" y="35"/>
                </a:cubicBezTo>
                <a:cubicBezTo>
                  <a:pt x="20" y="31"/>
                  <a:pt x="21" y="27"/>
                  <a:pt x="24" y="23"/>
                </a:cubicBezTo>
                <a:cubicBezTo>
                  <a:pt x="21" y="19"/>
                  <a:pt x="20" y="13"/>
                  <a:pt x="22" y="8"/>
                </a:cubicBezTo>
                <a:cubicBezTo>
                  <a:pt x="23" y="6"/>
                  <a:pt x="24" y="5"/>
                  <a:pt x="25" y="4"/>
                </a:cubicBezTo>
                <a:cubicBezTo>
                  <a:pt x="21" y="2"/>
                  <a:pt x="17" y="0"/>
                  <a:pt x="13" y="0"/>
                </a:cubicBezTo>
              </a:path>
            </a:pathLst>
          </a:custGeom>
          <a:solidFill>
            <a:srgbClr val="F2A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82" name="Freeform 407"/>
          <p:cNvSpPr>
            <a:spLocks/>
          </p:cNvSpPr>
          <p:nvPr/>
        </p:nvSpPr>
        <p:spPr bwMode="auto">
          <a:xfrm>
            <a:off x="10969894" y="3074474"/>
            <a:ext cx="178704" cy="100881"/>
          </a:xfrm>
          <a:custGeom>
            <a:avLst/>
            <a:gdLst>
              <a:gd name="T0" fmla="*/ 25 w 26"/>
              <a:gd name="T1" fmla="*/ 0 h 15"/>
              <a:gd name="T2" fmla="*/ 8 w 26"/>
              <a:gd name="T3" fmla="*/ 6 h 15"/>
              <a:gd name="T4" fmla="*/ 0 w 26"/>
              <a:gd name="T5" fmla="*/ 5 h 15"/>
              <a:gd name="T6" fmla="*/ 0 w 26"/>
              <a:gd name="T7" fmla="*/ 8 h 15"/>
              <a:gd name="T8" fmla="*/ 6 w 26"/>
              <a:gd name="T9" fmla="*/ 15 h 15"/>
              <a:gd name="T10" fmla="*/ 21 w 26"/>
              <a:gd name="T11" fmla="*/ 7 h 15"/>
              <a:gd name="T12" fmla="*/ 21 w 26"/>
              <a:gd name="T13" fmla="*/ 7 h 15"/>
              <a:gd name="T14" fmla="*/ 25 w 26"/>
              <a:gd name="T15" fmla="*/ 7 h 15"/>
              <a:gd name="T16" fmla="*/ 25 w 26"/>
              <a:gd name="T17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6" h="15">
                <a:moveTo>
                  <a:pt x="25" y="0"/>
                </a:moveTo>
                <a:cubicBezTo>
                  <a:pt x="20" y="4"/>
                  <a:pt x="14" y="6"/>
                  <a:pt x="8" y="6"/>
                </a:cubicBezTo>
                <a:cubicBezTo>
                  <a:pt x="5" y="6"/>
                  <a:pt x="3" y="6"/>
                  <a:pt x="0" y="5"/>
                </a:cubicBezTo>
                <a:cubicBezTo>
                  <a:pt x="0" y="6"/>
                  <a:pt x="0" y="7"/>
                  <a:pt x="0" y="8"/>
                </a:cubicBezTo>
                <a:cubicBezTo>
                  <a:pt x="3" y="10"/>
                  <a:pt x="5" y="12"/>
                  <a:pt x="6" y="15"/>
                </a:cubicBezTo>
                <a:cubicBezTo>
                  <a:pt x="9" y="10"/>
                  <a:pt x="15" y="7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3" y="7"/>
                  <a:pt x="24" y="7"/>
                  <a:pt x="25" y="7"/>
                </a:cubicBezTo>
                <a:cubicBezTo>
                  <a:pt x="26" y="5"/>
                  <a:pt x="25" y="2"/>
                  <a:pt x="25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83" name="Freeform 408"/>
          <p:cNvSpPr>
            <a:spLocks/>
          </p:cNvSpPr>
          <p:nvPr/>
        </p:nvSpPr>
        <p:spPr bwMode="auto">
          <a:xfrm>
            <a:off x="10903600" y="2964946"/>
            <a:ext cx="239233" cy="149881"/>
          </a:xfrm>
          <a:custGeom>
            <a:avLst/>
            <a:gdLst>
              <a:gd name="T0" fmla="*/ 7 w 35"/>
              <a:gd name="T1" fmla="*/ 0 h 22"/>
              <a:gd name="T2" fmla="*/ 0 w 35"/>
              <a:gd name="T3" fmla="*/ 3 h 22"/>
              <a:gd name="T4" fmla="*/ 9 w 35"/>
              <a:gd name="T5" fmla="*/ 13 h 22"/>
              <a:gd name="T6" fmla="*/ 10 w 35"/>
              <a:gd name="T7" fmla="*/ 21 h 22"/>
              <a:gd name="T8" fmla="*/ 18 w 35"/>
              <a:gd name="T9" fmla="*/ 22 h 22"/>
              <a:gd name="T10" fmla="*/ 35 w 35"/>
              <a:gd name="T11" fmla="*/ 16 h 22"/>
              <a:gd name="T12" fmla="*/ 33 w 35"/>
              <a:gd name="T13" fmla="*/ 13 h 22"/>
              <a:gd name="T14" fmla="*/ 28 w 35"/>
              <a:gd name="T15" fmla="*/ 6 h 22"/>
              <a:gd name="T16" fmla="*/ 28 w 35"/>
              <a:gd name="T17" fmla="*/ 6 h 22"/>
              <a:gd name="T18" fmla="*/ 21 w 35"/>
              <a:gd name="T19" fmla="*/ 7 h 22"/>
              <a:gd name="T20" fmla="*/ 15 w 35"/>
              <a:gd name="T21" fmla="*/ 6 h 22"/>
              <a:gd name="T22" fmla="*/ 7 w 35"/>
              <a:gd name="T23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5" h="22">
                <a:moveTo>
                  <a:pt x="7" y="0"/>
                </a:moveTo>
                <a:cubicBezTo>
                  <a:pt x="5" y="1"/>
                  <a:pt x="2" y="2"/>
                  <a:pt x="0" y="3"/>
                </a:cubicBezTo>
                <a:cubicBezTo>
                  <a:pt x="4" y="5"/>
                  <a:pt x="7" y="9"/>
                  <a:pt x="9" y="13"/>
                </a:cubicBezTo>
                <a:cubicBezTo>
                  <a:pt x="10" y="16"/>
                  <a:pt x="10" y="18"/>
                  <a:pt x="10" y="21"/>
                </a:cubicBezTo>
                <a:cubicBezTo>
                  <a:pt x="13" y="22"/>
                  <a:pt x="15" y="22"/>
                  <a:pt x="18" y="22"/>
                </a:cubicBezTo>
                <a:cubicBezTo>
                  <a:pt x="24" y="22"/>
                  <a:pt x="30" y="20"/>
                  <a:pt x="35" y="16"/>
                </a:cubicBezTo>
                <a:cubicBezTo>
                  <a:pt x="34" y="15"/>
                  <a:pt x="34" y="14"/>
                  <a:pt x="33" y="13"/>
                </a:cubicBezTo>
                <a:cubicBezTo>
                  <a:pt x="31" y="11"/>
                  <a:pt x="29" y="8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6" y="7"/>
                  <a:pt x="23" y="7"/>
                  <a:pt x="21" y="7"/>
                </a:cubicBezTo>
                <a:cubicBezTo>
                  <a:pt x="19" y="7"/>
                  <a:pt x="17" y="7"/>
                  <a:pt x="15" y="6"/>
                </a:cubicBezTo>
                <a:cubicBezTo>
                  <a:pt x="12" y="5"/>
                  <a:pt x="9" y="3"/>
                  <a:pt x="7" y="0"/>
                </a:cubicBezTo>
              </a:path>
            </a:pathLst>
          </a:custGeom>
          <a:solidFill>
            <a:srgbClr val="FDC4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84" name="Freeform 409"/>
          <p:cNvSpPr>
            <a:spLocks/>
          </p:cNvSpPr>
          <p:nvPr/>
        </p:nvSpPr>
        <p:spPr bwMode="auto">
          <a:xfrm>
            <a:off x="11618417" y="2310658"/>
            <a:ext cx="164293" cy="190234"/>
          </a:xfrm>
          <a:custGeom>
            <a:avLst/>
            <a:gdLst>
              <a:gd name="T0" fmla="*/ 3 w 24"/>
              <a:gd name="T1" fmla="*/ 0 h 28"/>
              <a:gd name="T2" fmla="*/ 0 w 24"/>
              <a:gd name="T3" fmla="*/ 0 h 28"/>
              <a:gd name="T4" fmla="*/ 5 w 24"/>
              <a:gd name="T5" fmla="*/ 2 h 28"/>
              <a:gd name="T6" fmla="*/ 13 w 24"/>
              <a:gd name="T7" fmla="*/ 21 h 28"/>
              <a:gd name="T8" fmla="*/ 9 w 24"/>
              <a:gd name="T9" fmla="*/ 27 h 28"/>
              <a:gd name="T10" fmla="*/ 11 w 24"/>
              <a:gd name="T11" fmla="*/ 27 h 28"/>
              <a:gd name="T12" fmla="*/ 19 w 24"/>
              <a:gd name="T13" fmla="*/ 28 h 28"/>
              <a:gd name="T14" fmla="*/ 19 w 24"/>
              <a:gd name="T15" fmla="*/ 27 h 28"/>
              <a:gd name="T16" fmla="*/ 24 w 24"/>
              <a:gd name="T17" fmla="*/ 15 h 28"/>
              <a:gd name="T18" fmla="*/ 19 w 24"/>
              <a:gd name="T19" fmla="*/ 7 h 28"/>
              <a:gd name="T20" fmla="*/ 3 w 24"/>
              <a:gd name="T21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4" h="28">
                <a:moveTo>
                  <a:pt x="3" y="0"/>
                </a:moveTo>
                <a:cubicBezTo>
                  <a:pt x="2" y="0"/>
                  <a:pt x="1" y="0"/>
                  <a:pt x="0" y="0"/>
                </a:cubicBezTo>
                <a:cubicBezTo>
                  <a:pt x="2" y="1"/>
                  <a:pt x="3" y="1"/>
                  <a:pt x="5" y="2"/>
                </a:cubicBezTo>
                <a:cubicBezTo>
                  <a:pt x="12" y="5"/>
                  <a:pt x="16" y="14"/>
                  <a:pt x="13" y="21"/>
                </a:cubicBezTo>
                <a:cubicBezTo>
                  <a:pt x="12" y="24"/>
                  <a:pt x="10" y="26"/>
                  <a:pt x="9" y="27"/>
                </a:cubicBezTo>
                <a:cubicBezTo>
                  <a:pt x="9" y="27"/>
                  <a:pt x="10" y="27"/>
                  <a:pt x="11" y="27"/>
                </a:cubicBezTo>
                <a:cubicBezTo>
                  <a:pt x="13" y="27"/>
                  <a:pt x="16" y="27"/>
                  <a:pt x="19" y="28"/>
                </a:cubicBezTo>
                <a:cubicBezTo>
                  <a:pt x="19" y="28"/>
                  <a:pt x="19" y="28"/>
                  <a:pt x="19" y="27"/>
                </a:cubicBezTo>
                <a:cubicBezTo>
                  <a:pt x="19" y="22"/>
                  <a:pt x="21" y="18"/>
                  <a:pt x="24" y="15"/>
                </a:cubicBezTo>
                <a:cubicBezTo>
                  <a:pt x="23" y="12"/>
                  <a:pt x="21" y="9"/>
                  <a:pt x="19" y="7"/>
                </a:cubicBezTo>
                <a:cubicBezTo>
                  <a:pt x="15" y="2"/>
                  <a:pt x="9" y="0"/>
                  <a:pt x="3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3" name="Group 611"/>
          <p:cNvGrpSpPr>
            <a:grpSpLocks/>
          </p:cNvGrpSpPr>
          <p:nvPr/>
        </p:nvGrpSpPr>
        <p:grpSpPr bwMode="auto">
          <a:xfrm>
            <a:off x="8603502" y="-18262"/>
            <a:ext cx="3588498" cy="6087474"/>
            <a:chOff x="4715" y="1134"/>
            <a:chExt cx="1245" cy="2112"/>
          </a:xfrm>
        </p:grpSpPr>
        <p:sp>
          <p:nvSpPr>
            <p:cNvPr id="3585" name="Freeform 411"/>
            <p:cNvSpPr>
              <a:spLocks/>
            </p:cNvSpPr>
            <p:nvPr/>
          </p:nvSpPr>
          <p:spPr bwMode="auto">
            <a:xfrm>
              <a:off x="5742" y="1861"/>
              <a:ext cx="69" cy="40"/>
            </a:xfrm>
            <a:custGeom>
              <a:avLst/>
              <a:gdLst>
                <a:gd name="T0" fmla="*/ 19 w 29"/>
                <a:gd name="T1" fmla="*/ 0 h 17"/>
                <a:gd name="T2" fmla="*/ 17 w 29"/>
                <a:gd name="T3" fmla="*/ 0 h 17"/>
                <a:gd name="T4" fmla="*/ 7 w 29"/>
                <a:gd name="T5" fmla="*/ 4 h 17"/>
                <a:gd name="T6" fmla="*/ 6 w 29"/>
                <a:gd name="T7" fmla="*/ 4 h 17"/>
                <a:gd name="T8" fmla="*/ 0 w 29"/>
                <a:gd name="T9" fmla="*/ 14 h 17"/>
                <a:gd name="T10" fmla="*/ 12 w 29"/>
                <a:gd name="T11" fmla="*/ 17 h 17"/>
                <a:gd name="T12" fmla="*/ 27 w 29"/>
                <a:gd name="T13" fmla="*/ 11 h 17"/>
                <a:gd name="T14" fmla="*/ 29 w 29"/>
                <a:gd name="T15" fmla="*/ 9 h 17"/>
                <a:gd name="T16" fmla="*/ 27 w 29"/>
                <a:gd name="T17" fmla="*/ 1 h 17"/>
                <a:gd name="T18" fmla="*/ 19 w 29"/>
                <a:gd name="T1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7">
                  <a:moveTo>
                    <a:pt x="19" y="0"/>
                  </a:moveTo>
                  <a:cubicBezTo>
                    <a:pt x="18" y="0"/>
                    <a:pt x="17" y="0"/>
                    <a:pt x="17" y="0"/>
                  </a:cubicBezTo>
                  <a:cubicBezTo>
                    <a:pt x="14" y="3"/>
                    <a:pt x="10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8"/>
                    <a:pt x="3" y="12"/>
                    <a:pt x="0" y="14"/>
                  </a:cubicBezTo>
                  <a:cubicBezTo>
                    <a:pt x="3" y="16"/>
                    <a:pt x="8" y="17"/>
                    <a:pt x="12" y="17"/>
                  </a:cubicBezTo>
                  <a:cubicBezTo>
                    <a:pt x="17" y="17"/>
                    <a:pt x="23" y="15"/>
                    <a:pt x="27" y="11"/>
                  </a:cubicBezTo>
                  <a:cubicBezTo>
                    <a:pt x="28" y="10"/>
                    <a:pt x="28" y="10"/>
                    <a:pt x="29" y="9"/>
                  </a:cubicBezTo>
                  <a:cubicBezTo>
                    <a:pt x="28" y="7"/>
                    <a:pt x="27" y="4"/>
                    <a:pt x="27" y="1"/>
                  </a:cubicBezTo>
                  <a:cubicBezTo>
                    <a:pt x="24" y="0"/>
                    <a:pt x="21" y="0"/>
                    <a:pt x="19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6" name="Freeform 412"/>
            <p:cNvSpPr>
              <a:spLocks/>
            </p:cNvSpPr>
            <p:nvPr/>
          </p:nvSpPr>
          <p:spPr bwMode="auto">
            <a:xfrm>
              <a:off x="5747" y="2493"/>
              <a:ext cx="62" cy="90"/>
            </a:xfrm>
            <a:custGeom>
              <a:avLst/>
              <a:gdLst>
                <a:gd name="T0" fmla="*/ 25 w 26"/>
                <a:gd name="T1" fmla="*/ 0 h 38"/>
                <a:gd name="T2" fmla="*/ 24 w 26"/>
                <a:gd name="T3" fmla="*/ 5 h 38"/>
                <a:gd name="T4" fmla="*/ 5 w 26"/>
                <a:gd name="T5" fmla="*/ 21 h 38"/>
                <a:gd name="T6" fmla="*/ 0 w 26"/>
                <a:gd name="T7" fmla="*/ 35 h 38"/>
                <a:gd name="T8" fmla="*/ 10 w 26"/>
                <a:gd name="T9" fmla="*/ 38 h 38"/>
                <a:gd name="T10" fmla="*/ 23 w 26"/>
                <a:gd name="T11" fmla="*/ 33 h 38"/>
                <a:gd name="T12" fmla="*/ 23 w 26"/>
                <a:gd name="T13" fmla="*/ 31 h 38"/>
                <a:gd name="T14" fmla="*/ 25 w 26"/>
                <a:gd name="T15" fmla="*/ 12 h 38"/>
                <a:gd name="T16" fmla="*/ 25 w 26"/>
                <a:gd name="T17" fmla="*/ 7 h 38"/>
                <a:gd name="T18" fmla="*/ 26 w 26"/>
                <a:gd name="T19" fmla="*/ 1 h 38"/>
                <a:gd name="T20" fmla="*/ 25 w 26"/>
                <a:gd name="T2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8">
                  <a:moveTo>
                    <a:pt x="25" y="0"/>
                  </a:moveTo>
                  <a:cubicBezTo>
                    <a:pt x="25" y="2"/>
                    <a:pt x="24" y="4"/>
                    <a:pt x="24" y="5"/>
                  </a:cubicBezTo>
                  <a:cubicBezTo>
                    <a:pt x="20" y="14"/>
                    <a:pt x="13" y="19"/>
                    <a:pt x="5" y="21"/>
                  </a:cubicBezTo>
                  <a:cubicBezTo>
                    <a:pt x="5" y="26"/>
                    <a:pt x="3" y="31"/>
                    <a:pt x="0" y="35"/>
                  </a:cubicBezTo>
                  <a:cubicBezTo>
                    <a:pt x="3" y="37"/>
                    <a:pt x="6" y="38"/>
                    <a:pt x="10" y="38"/>
                  </a:cubicBezTo>
                  <a:cubicBezTo>
                    <a:pt x="15" y="38"/>
                    <a:pt x="19" y="36"/>
                    <a:pt x="23" y="33"/>
                  </a:cubicBezTo>
                  <a:cubicBezTo>
                    <a:pt x="23" y="32"/>
                    <a:pt x="23" y="32"/>
                    <a:pt x="23" y="31"/>
                  </a:cubicBezTo>
                  <a:cubicBezTo>
                    <a:pt x="20" y="25"/>
                    <a:pt x="21" y="18"/>
                    <a:pt x="25" y="12"/>
                  </a:cubicBezTo>
                  <a:cubicBezTo>
                    <a:pt x="25" y="11"/>
                    <a:pt x="25" y="9"/>
                    <a:pt x="25" y="7"/>
                  </a:cubicBezTo>
                  <a:cubicBezTo>
                    <a:pt x="25" y="5"/>
                    <a:pt x="25" y="3"/>
                    <a:pt x="26" y="1"/>
                  </a:cubicBezTo>
                  <a:cubicBezTo>
                    <a:pt x="26" y="0"/>
                    <a:pt x="25" y="0"/>
                    <a:pt x="25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7" name="Freeform 413"/>
            <p:cNvSpPr>
              <a:spLocks/>
            </p:cNvSpPr>
            <p:nvPr/>
          </p:nvSpPr>
          <p:spPr bwMode="auto">
            <a:xfrm>
              <a:off x="5733" y="2542"/>
              <a:ext cx="26" cy="34"/>
            </a:xfrm>
            <a:custGeom>
              <a:avLst/>
              <a:gdLst>
                <a:gd name="T0" fmla="*/ 11 w 11"/>
                <a:gd name="T1" fmla="*/ 0 h 14"/>
                <a:gd name="T2" fmla="*/ 6 w 11"/>
                <a:gd name="T3" fmla="*/ 0 h 14"/>
                <a:gd name="T4" fmla="*/ 4 w 11"/>
                <a:gd name="T5" fmla="*/ 0 h 14"/>
                <a:gd name="T6" fmla="*/ 0 w 11"/>
                <a:gd name="T7" fmla="*/ 2 h 14"/>
                <a:gd name="T8" fmla="*/ 4 w 11"/>
                <a:gd name="T9" fmla="*/ 13 h 14"/>
                <a:gd name="T10" fmla="*/ 5 w 11"/>
                <a:gd name="T11" fmla="*/ 14 h 14"/>
                <a:gd name="T12" fmla="*/ 6 w 11"/>
                <a:gd name="T13" fmla="*/ 14 h 14"/>
                <a:gd name="T14" fmla="*/ 11 w 11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4">
                  <a:moveTo>
                    <a:pt x="11" y="0"/>
                  </a:moveTo>
                  <a:cubicBezTo>
                    <a:pt x="9" y="0"/>
                    <a:pt x="8" y="0"/>
                    <a:pt x="6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3" y="5"/>
                    <a:pt x="4" y="9"/>
                    <a:pt x="4" y="13"/>
                  </a:cubicBezTo>
                  <a:cubicBezTo>
                    <a:pt x="4" y="13"/>
                    <a:pt x="4" y="13"/>
                    <a:pt x="5" y="14"/>
                  </a:cubicBezTo>
                  <a:cubicBezTo>
                    <a:pt x="5" y="14"/>
                    <a:pt x="6" y="14"/>
                    <a:pt x="6" y="14"/>
                  </a:cubicBezTo>
                  <a:cubicBezTo>
                    <a:pt x="9" y="10"/>
                    <a:pt x="11" y="5"/>
                    <a:pt x="11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8" name="Freeform 414"/>
            <p:cNvSpPr>
              <a:spLocks/>
            </p:cNvSpPr>
            <p:nvPr/>
          </p:nvSpPr>
          <p:spPr bwMode="auto">
            <a:xfrm>
              <a:off x="5757" y="2479"/>
              <a:ext cx="49" cy="63"/>
            </a:xfrm>
            <a:custGeom>
              <a:avLst/>
              <a:gdLst>
                <a:gd name="T0" fmla="*/ 12 w 21"/>
                <a:gd name="T1" fmla="*/ 0 h 27"/>
                <a:gd name="T2" fmla="*/ 0 w 21"/>
                <a:gd name="T3" fmla="*/ 9 h 27"/>
                <a:gd name="T4" fmla="*/ 0 w 21"/>
                <a:gd name="T5" fmla="*/ 13 h 27"/>
                <a:gd name="T6" fmla="*/ 0 w 21"/>
                <a:gd name="T7" fmla="*/ 18 h 27"/>
                <a:gd name="T8" fmla="*/ 1 w 21"/>
                <a:gd name="T9" fmla="*/ 26 h 27"/>
                <a:gd name="T10" fmla="*/ 1 w 21"/>
                <a:gd name="T11" fmla="*/ 27 h 27"/>
                <a:gd name="T12" fmla="*/ 20 w 21"/>
                <a:gd name="T13" fmla="*/ 11 h 27"/>
                <a:gd name="T14" fmla="*/ 21 w 21"/>
                <a:gd name="T15" fmla="*/ 6 h 27"/>
                <a:gd name="T16" fmla="*/ 21 w 21"/>
                <a:gd name="T17" fmla="*/ 6 h 27"/>
                <a:gd name="T18" fmla="*/ 12 w 21"/>
                <a:gd name="T1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27">
                  <a:moveTo>
                    <a:pt x="12" y="0"/>
                  </a:moveTo>
                  <a:cubicBezTo>
                    <a:pt x="9" y="5"/>
                    <a:pt x="5" y="8"/>
                    <a:pt x="0" y="9"/>
                  </a:cubicBezTo>
                  <a:cubicBezTo>
                    <a:pt x="0" y="10"/>
                    <a:pt x="0" y="12"/>
                    <a:pt x="0" y="13"/>
                  </a:cubicBezTo>
                  <a:cubicBezTo>
                    <a:pt x="0" y="15"/>
                    <a:pt x="0" y="16"/>
                    <a:pt x="0" y="18"/>
                  </a:cubicBezTo>
                  <a:cubicBezTo>
                    <a:pt x="1" y="20"/>
                    <a:pt x="1" y="23"/>
                    <a:pt x="1" y="26"/>
                  </a:cubicBezTo>
                  <a:cubicBezTo>
                    <a:pt x="1" y="26"/>
                    <a:pt x="1" y="26"/>
                    <a:pt x="1" y="27"/>
                  </a:cubicBezTo>
                  <a:cubicBezTo>
                    <a:pt x="9" y="25"/>
                    <a:pt x="16" y="20"/>
                    <a:pt x="20" y="11"/>
                  </a:cubicBezTo>
                  <a:cubicBezTo>
                    <a:pt x="20" y="10"/>
                    <a:pt x="21" y="8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18" y="3"/>
                    <a:pt x="15" y="1"/>
                    <a:pt x="12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9" name="Freeform 415"/>
            <p:cNvSpPr>
              <a:spLocks/>
            </p:cNvSpPr>
            <p:nvPr/>
          </p:nvSpPr>
          <p:spPr bwMode="auto">
            <a:xfrm>
              <a:off x="5742" y="2521"/>
              <a:ext cx="17" cy="21"/>
            </a:xfrm>
            <a:custGeom>
              <a:avLst/>
              <a:gdLst>
                <a:gd name="T0" fmla="*/ 6 w 7"/>
                <a:gd name="T1" fmla="*/ 0 h 9"/>
                <a:gd name="T2" fmla="*/ 0 w 7"/>
                <a:gd name="T3" fmla="*/ 9 h 9"/>
                <a:gd name="T4" fmla="*/ 2 w 7"/>
                <a:gd name="T5" fmla="*/ 9 h 9"/>
                <a:gd name="T6" fmla="*/ 7 w 7"/>
                <a:gd name="T7" fmla="*/ 9 h 9"/>
                <a:gd name="T8" fmla="*/ 7 w 7"/>
                <a:gd name="T9" fmla="*/ 8 h 9"/>
                <a:gd name="T10" fmla="*/ 6 w 7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6" y="0"/>
                  </a:moveTo>
                  <a:cubicBezTo>
                    <a:pt x="5" y="3"/>
                    <a:pt x="3" y="7"/>
                    <a:pt x="0" y="9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4" y="9"/>
                    <a:pt x="5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5"/>
                    <a:pt x="7" y="2"/>
                    <a:pt x="6" y="0"/>
                  </a:cubicBezTo>
                </a:path>
              </a:pathLst>
            </a:custGeom>
            <a:solidFill>
              <a:srgbClr val="FED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0" name="Freeform 416"/>
            <p:cNvSpPr>
              <a:spLocks/>
            </p:cNvSpPr>
            <p:nvPr/>
          </p:nvSpPr>
          <p:spPr bwMode="auto">
            <a:xfrm>
              <a:off x="5380" y="2138"/>
              <a:ext cx="57" cy="82"/>
            </a:xfrm>
            <a:custGeom>
              <a:avLst/>
              <a:gdLst>
                <a:gd name="T0" fmla="*/ 17 w 24"/>
                <a:gd name="T1" fmla="*/ 0 h 35"/>
                <a:gd name="T2" fmla="*/ 6 w 24"/>
                <a:gd name="T3" fmla="*/ 5 h 35"/>
                <a:gd name="T4" fmla="*/ 5 w 24"/>
                <a:gd name="T5" fmla="*/ 8 h 35"/>
                <a:gd name="T6" fmla="*/ 6 w 24"/>
                <a:gd name="T7" fmla="*/ 21 h 35"/>
                <a:gd name="T8" fmla="*/ 0 w 24"/>
                <a:gd name="T9" fmla="*/ 28 h 35"/>
                <a:gd name="T10" fmla="*/ 4 w 24"/>
                <a:gd name="T11" fmla="*/ 35 h 35"/>
                <a:gd name="T12" fmla="*/ 6 w 24"/>
                <a:gd name="T13" fmla="*/ 34 h 35"/>
                <a:gd name="T14" fmla="*/ 14 w 24"/>
                <a:gd name="T15" fmla="*/ 32 h 35"/>
                <a:gd name="T16" fmla="*/ 22 w 24"/>
                <a:gd name="T17" fmla="*/ 34 h 35"/>
                <a:gd name="T18" fmla="*/ 24 w 24"/>
                <a:gd name="T19" fmla="*/ 33 h 35"/>
                <a:gd name="T20" fmla="*/ 24 w 24"/>
                <a:gd name="T21" fmla="*/ 32 h 35"/>
                <a:gd name="T22" fmla="*/ 21 w 24"/>
                <a:gd name="T23" fmla="*/ 10 h 35"/>
                <a:gd name="T24" fmla="*/ 21 w 24"/>
                <a:gd name="T25" fmla="*/ 5 h 35"/>
                <a:gd name="T26" fmla="*/ 17 w 24"/>
                <a:gd name="T2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5">
                  <a:moveTo>
                    <a:pt x="17" y="0"/>
                  </a:moveTo>
                  <a:cubicBezTo>
                    <a:pt x="13" y="1"/>
                    <a:pt x="9" y="3"/>
                    <a:pt x="6" y="5"/>
                  </a:cubicBezTo>
                  <a:cubicBezTo>
                    <a:pt x="6" y="6"/>
                    <a:pt x="5" y="7"/>
                    <a:pt x="5" y="8"/>
                  </a:cubicBezTo>
                  <a:cubicBezTo>
                    <a:pt x="7" y="12"/>
                    <a:pt x="8" y="17"/>
                    <a:pt x="6" y="21"/>
                  </a:cubicBezTo>
                  <a:cubicBezTo>
                    <a:pt x="5" y="25"/>
                    <a:pt x="3" y="27"/>
                    <a:pt x="0" y="28"/>
                  </a:cubicBezTo>
                  <a:cubicBezTo>
                    <a:pt x="1" y="31"/>
                    <a:pt x="2" y="33"/>
                    <a:pt x="4" y="35"/>
                  </a:cubicBezTo>
                  <a:cubicBezTo>
                    <a:pt x="4" y="35"/>
                    <a:pt x="5" y="34"/>
                    <a:pt x="6" y="34"/>
                  </a:cubicBezTo>
                  <a:cubicBezTo>
                    <a:pt x="9" y="33"/>
                    <a:pt x="11" y="32"/>
                    <a:pt x="14" y="32"/>
                  </a:cubicBezTo>
                  <a:cubicBezTo>
                    <a:pt x="16" y="32"/>
                    <a:pt x="19" y="33"/>
                    <a:pt x="22" y="34"/>
                  </a:cubicBezTo>
                  <a:cubicBezTo>
                    <a:pt x="22" y="34"/>
                    <a:pt x="23" y="33"/>
                    <a:pt x="24" y="33"/>
                  </a:cubicBezTo>
                  <a:cubicBezTo>
                    <a:pt x="24" y="33"/>
                    <a:pt x="24" y="33"/>
                    <a:pt x="24" y="32"/>
                  </a:cubicBezTo>
                  <a:cubicBezTo>
                    <a:pt x="20" y="26"/>
                    <a:pt x="18" y="17"/>
                    <a:pt x="21" y="10"/>
                  </a:cubicBezTo>
                  <a:cubicBezTo>
                    <a:pt x="21" y="8"/>
                    <a:pt x="21" y="7"/>
                    <a:pt x="21" y="5"/>
                  </a:cubicBezTo>
                  <a:cubicBezTo>
                    <a:pt x="19" y="4"/>
                    <a:pt x="18" y="2"/>
                    <a:pt x="17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1" name="Freeform 417"/>
            <p:cNvSpPr>
              <a:spLocks/>
            </p:cNvSpPr>
            <p:nvPr/>
          </p:nvSpPr>
          <p:spPr bwMode="auto">
            <a:xfrm>
              <a:off x="5430" y="2149"/>
              <a:ext cx="5" cy="12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5 h 5"/>
                <a:gd name="T4" fmla="*/ 1 w 2"/>
                <a:gd name="T5" fmla="*/ 4 h 5"/>
                <a:gd name="T6" fmla="*/ 2 w 2"/>
                <a:gd name="T7" fmla="*/ 2 h 5"/>
                <a:gd name="T8" fmla="*/ 0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1" y="3"/>
                    <a:pt x="1" y="3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2" name="Freeform 418"/>
            <p:cNvSpPr>
              <a:spLocks/>
            </p:cNvSpPr>
            <p:nvPr/>
          </p:nvSpPr>
          <p:spPr bwMode="auto">
            <a:xfrm>
              <a:off x="5423" y="2161"/>
              <a:ext cx="26" cy="52"/>
            </a:xfrm>
            <a:custGeom>
              <a:avLst/>
              <a:gdLst>
                <a:gd name="T0" fmla="*/ 3 w 11"/>
                <a:gd name="T1" fmla="*/ 0 h 22"/>
                <a:gd name="T2" fmla="*/ 6 w 11"/>
                <a:gd name="T3" fmla="*/ 22 h 22"/>
                <a:gd name="T4" fmla="*/ 7 w 11"/>
                <a:gd name="T5" fmla="*/ 19 h 22"/>
                <a:gd name="T6" fmla="*/ 11 w 11"/>
                <a:gd name="T7" fmla="*/ 13 h 22"/>
                <a:gd name="T8" fmla="*/ 3 w 11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2">
                  <a:moveTo>
                    <a:pt x="3" y="0"/>
                  </a:moveTo>
                  <a:cubicBezTo>
                    <a:pt x="0" y="7"/>
                    <a:pt x="2" y="16"/>
                    <a:pt x="6" y="22"/>
                  </a:cubicBezTo>
                  <a:cubicBezTo>
                    <a:pt x="6" y="21"/>
                    <a:pt x="6" y="20"/>
                    <a:pt x="7" y="19"/>
                  </a:cubicBezTo>
                  <a:cubicBezTo>
                    <a:pt x="8" y="16"/>
                    <a:pt x="9" y="14"/>
                    <a:pt x="11" y="13"/>
                  </a:cubicBezTo>
                  <a:cubicBezTo>
                    <a:pt x="8" y="9"/>
                    <a:pt x="5" y="5"/>
                    <a:pt x="3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3" name="Freeform 419"/>
            <p:cNvSpPr>
              <a:spLocks/>
            </p:cNvSpPr>
            <p:nvPr/>
          </p:nvSpPr>
          <p:spPr bwMode="auto">
            <a:xfrm>
              <a:off x="5430" y="2154"/>
              <a:ext cx="52" cy="38"/>
            </a:xfrm>
            <a:custGeom>
              <a:avLst/>
              <a:gdLst>
                <a:gd name="T0" fmla="*/ 2 w 22"/>
                <a:gd name="T1" fmla="*/ 0 h 16"/>
                <a:gd name="T2" fmla="*/ 1 w 22"/>
                <a:gd name="T3" fmla="*/ 2 h 16"/>
                <a:gd name="T4" fmla="*/ 0 w 22"/>
                <a:gd name="T5" fmla="*/ 3 h 16"/>
                <a:gd name="T6" fmla="*/ 8 w 22"/>
                <a:gd name="T7" fmla="*/ 16 h 16"/>
                <a:gd name="T8" fmla="*/ 18 w 22"/>
                <a:gd name="T9" fmla="*/ 13 h 16"/>
                <a:gd name="T10" fmla="*/ 22 w 22"/>
                <a:gd name="T11" fmla="*/ 13 h 16"/>
                <a:gd name="T12" fmla="*/ 18 w 22"/>
                <a:gd name="T13" fmla="*/ 2 h 16"/>
                <a:gd name="T14" fmla="*/ 12 w 22"/>
                <a:gd name="T15" fmla="*/ 3 h 16"/>
                <a:gd name="T16" fmla="*/ 12 w 22"/>
                <a:gd name="T17" fmla="*/ 3 h 16"/>
                <a:gd name="T18" fmla="*/ 2 w 22"/>
                <a:gd name="T1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16">
                  <a:moveTo>
                    <a:pt x="2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2" y="8"/>
                    <a:pt x="5" y="12"/>
                    <a:pt x="8" y="16"/>
                  </a:cubicBezTo>
                  <a:cubicBezTo>
                    <a:pt x="11" y="14"/>
                    <a:pt x="14" y="13"/>
                    <a:pt x="18" y="13"/>
                  </a:cubicBezTo>
                  <a:cubicBezTo>
                    <a:pt x="19" y="13"/>
                    <a:pt x="21" y="13"/>
                    <a:pt x="22" y="13"/>
                  </a:cubicBezTo>
                  <a:cubicBezTo>
                    <a:pt x="22" y="9"/>
                    <a:pt x="20" y="5"/>
                    <a:pt x="18" y="2"/>
                  </a:cubicBezTo>
                  <a:cubicBezTo>
                    <a:pt x="16" y="3"/>
                    <a:pt x="14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8" y="3"/>
                    <a:pt x="4" y="2"/>
                    <a:pt x="2" y="0"/>
                  </a:cubicBezTo>
                </a:path>
              </a:pathLst>
            </a:custGeom>
            <a:solidFill>
              <a:srgbClr val="FED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4" name="Freeform 420"/>
            <p:cNvSpPr>
              <a:spLocks/>
            </p:cNvSpPr>
            <p:nvPr/>
          </p:nvSpPr>
          <p:spPr bwMode="auto">
            <a:xfrm>
              <a:off x="5946" y="1813"/>
              <a:ext cx="14" cy="22"/>
            </a:xfrm>
            <a:custGeom>
              <a:avLst/>
              <a:gdLst>
                <a:gd name="T0" fmla="*/ 6 w 6"/>
                <a:gd name="T1" fmla="*/ 0 h 9"/>
                <a:gd name="T2" fmla="*/ 6 w 6"/>
                <a:gd name="T3" fmla="*/ 0 h 9"/>
                <a:gd name="T4" fmla="*/ 0 w 6"/>
                <a:gd name="T5" fmla="*/ 9 h 9"/>
                <a:gd name="T6" fmla="*/ 6 w 6"/>
                <a:gd name="T7" fmla="*/ 5 h 9"/>
                <a:gd name="T8" fmla="*/ 6 w 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1" y="6"/>
                    <a:pt x="0" y="9"/>
                  </a:cubicBezTo>
                  <a:cubicBezTo>
                    <a:pt x="2" y="7"/>
                    <a:pt x="4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5" name="Freeform 421"/>
            <p:cNvSpPr>
              <a:spLocks/>
            </p:cNvSpPr>
            <p:nvPr/>
          </p:nvSpPr>
          <p:spPr bwMode="auto">
            <a:xfrm>
              <a:off x="5402" y="1998"/>
              <a:ext cx="23" cy="17"/>
            </a:xfrm>
            <a:custGeom>
              <a:avLst/>
              <a:gdLst>
                <a:gd name="T0" fmla="*/ 7 w 10"/>
                <a:gd name="T1" fmla="*/ 0 h 7"/>
                <a:gd name="T2" fmla="*/ 0 w 10"/>
                <a:gd name="T3" fmla="*/ 3 h 7"/>
                <a:gd name="T4" fmla="*/ 10 w 10"/>
                <a:gd name="T5" fmla="*/ 7 h 7"/>
                <a:gd name="T6" fmla="*/ 7 w 10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7">
                  <a:moveTo>
                    <a:pt x="7" y="0"/>
                  </a:moveTo>
                  <a:cubicBezTo>
                    <a:pt x="5" y="2"/>
                    <a:pt x="2" y="2"/>
                    <a:pt x="0" y="3"/>
                  </a:cubicBezTo>
                  <a:cubicBezTo>
                    <a:pt x="3" y="5"/>
                    <a:pt x="6" y="6"/>
                    <a:pt x="10" y="7"/>
                  </a:cubicBezTo>
                  <a:cubicBezTo>
                    <a:pt x="8" y="5"/>
                    <a:pt x="7" y="3"/>
                    <a:pt x="7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6" name="Freeform 422"/>
            <p:cNvSpPr>
              <a:spLocks/>
            </p:cNvSpPr>
            <p:nvPr/>
          </p:nvSpPr>
          <p:spPr bwMode="auto">
            <a:xfrm>
              <a:off x="5376" y="1932"/>
              <a:ext cx="42" cy="73"/>
            </a:xfrm>
            <a:custGeom>
              <a:avLst/>
              <a:gdLst>
                <a:gd name="T0" fmla="*/ 7 w 18"/>
                <a:gd name="T1" fmla="*/ 0 h 31"/>
                <a:gd name="T2" fmla="*/ 8 w 18"/>
                <a:gd name="T3" fmla="*/ 29 h 31"/>
                <a:gd name="T4" fmla="*/ 11 w 18"/>
                <a:gd name="T5" fmla="*/ 31 h 31"/>
                <a:gd name="T6" fmla="*/ 18 w 18"/>
                <a:gd name="T7" fmla="*/ 28 h 31"/>
                <a:gd name="T8" fmla="*/ 18 w 18"/>
                <a:gd name="T9" fmla="*/ 25 h 31"/>
                <a:gd name="T10" fmla="*/ 18 w 18"/>
                <a:gd name="T11" fmla="*/ 21 h 31"/>
                <a:gd name="T12" fmla="*/ 8 w 18"/>
                <a:gd name="T13" fmla="*/ 10 h 31"/>
                <a:gd name="T14" fmla="*/ 7 w 18"/>
                <a:gd name="T1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31">
                  <a:moveTo>
                    <a:pt x="7" y="0"/>
                  </a:moveTo>
                  <a:cubicBezTo>
                    <a:pt x="0" y="8"/>
                    <a:pt x="0" y="21"/>
                    <a:pt x="8" y="29"/>
                  </a:cubicBezTo>
                  <a:cubicBezTo>
                    <a:pt x="9" y="29"/>
                    <a:pt x="10" y="30"/>
                    <a:pt x="11" y="31"/>
                  </a:cubicBezTo>
                  <a:cubicBezTo>
                    <a:pt x="13" y="30"/>
                    <a:pt x="16" y="30"/>
                    <a:pt x="18" y="28"/>
                  </a:cubicBezTo>
                  <a:cubicBezTo>
                    <a:pt x="18" y="27"/>
                    <a:pt x="18" y="26"/>
                    <a:pt x="18" y="25"/>
                  </a:cubicBezTo>
                  <a:cubicBezTo>
                    <a:pt x="18" y="24"/>
                    <a:pt x="18" y="22"/>
                    <a:pt x="18" y="21"/>
                  </a:cubicBezTo>
                  <a:cubicBezTo>
                    <a:pt x="14" y="19"/>
                    <a:pt x="10" y="15"/>
                    <a:pt x="8" y="10"/>
                  </a:cubicBezTo>
                  <a:cubicBezTo>
                    <a:pt x="6" y="7"/>
                    <a:pt x="6" y="3"/>
                    <a:pt x="7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7" name="Freeform 423"/>
            <p:cNvSpPr>
              <a:spLocks noEditPoints="1"/>
            </p:cNvSpPr>
            <p:nvPr/>
          </p:nvSpPr>
          <p:spPr bwMode="auto">
            <a:xfrm>
              <a:off x="5525" y="2479"/>
              <a:ext cx="61" cy="94"/>
            </a:xfrm>
            <a:custGeom>
              <a:avLst/>
              <a:gdLst>
                <a:gd name="T0" fmla="*/ 17 w 26"/>
                <a:gd name="T1" fmla="*/ 27 h 40"/>
                <a:gd name="T2" fmla="*/ 16 w 26"/>
                <a:gd name="T3" fmla="*/ 29 h 40"/>
                <a:gd name="T4" fmla="*/ 20 w 26"/>
                <a:gd name="T5" fmla="*/ 40 h 40"/>
                <a:gd name="T6" fmla="*/ 23 w 26"/>
                <a:gd name="T7" fmla="*/ 37 h 40"/>
                <a:gd name="T8" fmla="*/ 26 w 26"/>
                <a:gd name="T9" fmla="*/ 33 h 40"/>
                <a:gd name="T10" fmla="*/ 25 w 26"/>
                <a:gd name="T11" fmla="*/ 33 h 40"/>
                <a:gd name="T12" fmla="*/ 20 w 26"/>
                <a:gd name="T13" fmla="*/ 29 h 40"/>
                <a:gd name="T14" fmla="*/ 17 w 26"/>
                <a:gd name="T15" fmla="*/ 27 h 40"/>
                <a:gd name="T16" fmla="*/ 8 w 26"/>
                <a:gd name="T17" fmla="*/ 0 h 40"/>
                <a:gd name="T18" fmla="*/ 0 w 26"/>
                <a:gd name="T19" fmla="*/ 2 h 40"/>
                <a:gd name="T20" fmla="*/ 11 w 26"/>
                <a:gd name="T21" fmla="*/ 6 h 40"/>
                <a:gd name="T22" fmla="*/ 15 w 26"/>
                <a:gd name="T23" fmla="*/ 1 h 40"/>
                <a:gd name="T24" fmla="*/ 8 w 26"/>
                <a:gd name="T2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40">
                  <a:moveTo>
                    <a:pt x="17" y="27"/>
                  </a:moveTo>
                  <a:cubicBezTo>
                    <a:pt x="17" y="28"/>
                    <a:pt x="16" y="29"/>
                    <a:pt x="16" y="29"/>
                  </a:cubicBezTo>
                  <a:cubicBezTo>
                    <a:pt x="18" y="32"/>
                    <a:pt x="19" y="36"/>
                    <a:pt x="20" y="40"/>
                  </a:cubicBezTo>
                  <a:cubicBezTo>
                    <a:pt x="21" y="39"/>
                    <a:pt x="22" y="38"/>
                    <a:pt x="23" y="37"/>
                  </a:cubicBezTo>
                  <a:cubicBezTo>
                    <a:pt x="24" y="36"/>
                    <a:pt x="25" y="35"/>
                    <a:pt x="26" y="33"/>
                  </a:cubicBezTo>
                  <a:cubicBezTo>
                    <a:pt x="26" y="33"/>
                    <a:pt x="26" y="33"/>
                    <a:pt x="25" y="33"/>
                  </a:cubicBezTo>
                  <a:cubicBezTo>
                    <a:pt x="23" y="32"/>
                    <a:pt x="21" y="31"/>
                    <a:pt x="20" y="29"/>
                  </a:cubicBezTo>
                  <a:cubicBezTo>
                    <a:pt x="19" y="29"/>
                    <a:pt x="18" y="28"/>
                    <a:pt x="17" y="27"/>
                  </a:cubicBezTo>
                  <a:moveTo>
                    <a:pt x="8" y="0"/>
                  </a:moveTo>
                  <a:cubicBezTo>
                    <a:pt x="5" y="0"/>
                    <a:pt x="3" y="1"/>
                    <a:pt x="0" y="2"/>
                  </a:cubicBezTo>
                  <a:cubicBezTo>
                    <a:pt x="4" y="2"/>
                    <a:pt x="8" y="3"/>
                    <a:pt x="11" y="6"/>
                  </a:cubicBezTo>
                  <a:cubicBezTo>
                    <a:pt x="12" y="4"/>
                    <a:pt x="13" y="2"/>
                    <a:pt x="15" y="1"/>
                  </a:cubicBezTo>
                  <a:cubicBezTo>
                    <a:pt x="12" y="0"/>
                    <a:pt x="10" y="0"/>
                    <a:pt x="8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8" name="Freeform 424"/>
            <p:cNvSpPr>
              <a:spLocks/>
            </p:cNvSpPr>
            <p:nvPr/>
          </p:nvSpPr>
          <p:spPr bwMode="auto">
            <a:xfrm>
              <a:off x="5546" y="2547"/>
              <a:ext cx="26" cy="33"/>
            </a:xfrm>
            <a:custGeom>
              <a:avLst/>
              <a:gdLst>
                <a:gd name="T0" fmla="*/ 7 w 11"/>
                <a:gd name="T1" fmla="*/ 0 h 14"/>
                <a:gd name="T2" fmla="*/ 5 w 11"/>
                <a:gd name="T3" fmla="*/ 4 h 14"/>
                <a:gd name="T4" fmla="*/ 0 w 11"/>
                <a:gd name="T5" fmla="*/ 14 h 14"/>
                <a:gd name="T6" fmla="*/ 11 w 11"/>
                <a:gd name="T7" fmla="*/ 11 h 14"/>
                <a:gd name="T8" fmla="*/ 7 w 1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4">
                  <a:moveTo>
                    <a:pt x="7" y="0"/>
                  </a:moveTo>
                  <a:cubicBezTo>
                    <a:pt x="6" y="1"/>
                    <a:pt x="6" y="3"/>
                    <a:pt x="5" y="4"/>
                  </a:cubicBezTo>
                  <a:cubicBezTo>
                    <a:pt x="4" y="7"/>
                    <a:pt x="2" y="11"/>
                    <a:pt x="0" y="14"/>
                  </a:cubicBezTo>
                  <a:cubicBezTo>
                    <a:pt x="3" y="14"/>
                    <a:pt x="7" y="13"/>
                    <a:pt x="11" y="11"/>
                  </a:cubicBezTo>
                  <a:cubicBezTo>
                    <a:pt x="10" y="7"/>
                    <a:pt x="9" y="3"/>
                    <a:pt x="7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9" name="Freeform 425"/>
            <p:cNvSpPr>
              <a:spLocks/>
            </p:cNvSpPr>
            <p:nvPr/>
          </p:nvSpPr>
          <p:spPr bwMode="auto">
            <a:xfrm>
              <a:off x="5515" y="2557"/>
              <a:ext cx="43" cy="23"/>
            </a:xfrm>
            <a:custGeom>
              <a:avLst/>
              <a:gdLst>
                <a:gd name="T0" fmla="*/ 18 w 18"/>
                <a:gd name="T1" fmla="*/ 0 h 10"/>
                <a:gd name="T2" fmla="*/ 11 w 18"/>
                <a:gd name="T3" fmla="*/ 5 h 10"/>
                <a:gd name="T4" fmla="*/ 3 w 18"/>
                <a:gd name="T5" fmla="*/ 6 h 10"/>
                <a:gd name="T6" fmla="*/ 0 w 18"/>
                <a:gd name="T7" fmla="*/ 6 h 10"/>
                <a:gd name="T8" fmla="*/ 12 w 18"/>
                <a:gd name="T9" fmla="*/ 10 h 10"/>
                <a:gd name="T10" fmla="*/ 13 w 18"/>
                <a:gd name="T11" fmla="*/ 10 h 10"/>
                <a:gd name="T12" fmla="*/ 18 w 18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0">
                  <a:moveTo>
                    <a:pt x="18" y="0"/>
                  </a:moveTo>
                  <a:cubicBezTo>
                    <a:pt x="16" y="2"/>
                    <a:pt x="13" y="4"/>
                    <a:pt x="11" y="5"/>
                  </a:cubicBezTo>
                  <a:cubicBezTo>
                    <a:pt x="8" y="6"/>
                    <a:pt x="6" y="6"/>
                    <a:pt x="3" y="6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4" y="9"/>
                    <a:pt x="8" y="10"/>
                    <a:pt x="12" y="10"/>
                  </a:cubicBezTo>
                  <a:cubicBezTo>
                    <a:pt x="12" y="10"/>
                    <a:pt x="12" y="10"/>
                    <a:pt x="13" y="10"/>
                  </a:cubicBezTo>
                  <a:cubicBezTo>
                    <a:pt x="15" y="7"/>
                    <a:pt x="17" y="3"/>
                    <a:pt x="18" y="0"/>
                  </a:cubicBezTo>
                </a:path>
              </a:pathLst>
            </a:custGeom>
            <a:solidFill>
              <a:srgbClr val="FED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0" name="Freeform 426"/>
            <p:cNvSpPr>
              <a:spLocks/>
            </p:cNvSpPr>
            <p:nvPr/>
          </p:nvSpPr>
          <p:spPr bwMode="auto">
            <a:xfrm>
              <a:off x="5380" y="2393"/>
              <a:ext cx="95" cy="74"/>
            </a:xfrm>
            <a:custGeom>
              <a:avLst/>
              <a:gdLst>
                <a:gd name="T0" fmla="*/ 2 w 40"/>
                <a:gd name="T1" fmla="*/ 0 h 31"/>
                <a:gd name="T2" fmla="*/ 0 w 40"/>
                <a:gd name="T3" fmla="*/ 4 h 31"/>
                <a:gd name="T4" fmla="*/ 1 w 40"/>
                <a:gd name="T5" fmla="*/ 4 h 31"/>
                <a:gd name="T6" fmla="*/ 7 w 40"/>
                <a:gd name="T7" fmla="*/ 5 h 31"/>
                <a:gd name="T8" fmla="*/ 14 w 40"/>
                <a:gd name="T9" fmla="*/ 23 h 31"/>
                <a:gd name="T10" fmla="*/ 11 w 40"/>
                <a:gd name="T11" fmla="*/ 28 h 31"/>
                <a:gd name="T12" fmla="*/ 21 w 40"/>
                <a:gd name="T13" fmla="*/ 31 h 31"/>
                <a:gd name="T14" fmla="*/ 36 w 40"/>
                <a:gd name="T15" fmla="*/ 25 h 31"/>
                <a:gd name="T16" fmla="*/ 40 w 40"/>
                <a:gd name="T17" fmla="*/ 19 h 31"/>
                <a:gd name="T18" fmla="*/ 37 w 40"/>
                <a:gd name="T19" fmla="*/ 20 h 31"/>
                <a:gd name="T20" fmla="*/ 19 w 40"/>
                <a:gd name="T21" fmla="*/ 8 h 31"/>
                <a:gd name="T22" fmla="*/ 18 w 40"/>
                <a:gd name="T23" fmla="*/ 4 h 31"/>
                <a:gd name="T24" fmla="*/ 16 w 40"/>
                <a:gd name="T25" fmla="*/ 4 h 31"/>
                <a:gd name="T26" fmla="*/ 7 w 40"/>
                <a:gd name="T27" fmla="*/ 2 h 31"/>
                <a:gd name="T28" fmla="*/ 2 w 40"/>
                <a:gd name="T2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" h="31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4"/>
                    <a:pt x="5" y="4"/>
                    <a:pt x="7" y="5"/>
                  </a:cubicBezTo>
                  <a:cubicBezTo>
                    <a:pt x="14" y="8"/>
                    <a:pt x="17" y="16"/>
                    <a:pt x="14" y="23"/>
                  </a:cubicBezTo>
                  <a:cubicBezTo>
                    <a:pt x="13" y="25"/>
                    <a:pt x="12" y="27"/>
                    <a:pt x="11" y="28"/>
                  </a:cubicBezTo>
                  <a:cubicBezTo>
                    <a:pt x="14" y="30"/>
                    <a:pt x="17" y="31"/>
                    <a:pt x="21" y="31"/>
                  </a:cubicBezTo>
                  <a:cubicBezTo>
                    <a:pt x="26" y="31"/>
                    <a:pt x="32" y="29"/>
                    <a:pt x="36" y="25"/>
                  </a:cubicBezTo>
                  <a:cubicBezTo>
                    <a:pt x="38" y="23"/>
                    <a:pt x="39" y="21"/>
                    <a:pt x="40" y="19"/>
                  </a:cubicBezTo>
                  <a:cubicBezTo>
                    <a:pt x="39" y="20"/>
                    <a:pt x="38" y="20"/>
                    <a:pt x="37" y="20"/>
                  </a:cubicBezTo>
                  <a:cubicBezTo>
                    <a:pt x="29" y="20"/>
                    <a:pt x="22" y="15"/>
                    <a:pt x="19" y="8"/>
                  </a:cubicBezTo>
                  <a:cubicBezTo>
                    <a:pt x="19" y="7"/>
                    <a:pt x="18" y="6"/>
                    <a:pt x="18" y="4"/>
                  </a:cubicBezTo>
                  <a:cubicBezTo>
                    <a:pt x="18" y="4"/>
                    <a:pt x="17" y="4"/>
                    <a:pt x="16" y="4"/>
                  </a:cubicBezTo>
                  <a:cubicBezTo>
                    <a:pt x="13" y="4"/>
                    <a:pt x="10" y="4"/>
                    <a:pt x="7" y="2"/>
                  </a:cubicBezTo>
                  <a:cubicBezTo>
                    <a:pt x="5" y="2"/>
                    <a:pt x="3" y="1"/>
                    <a:pt x="2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1" name="Freeform 427"/>
            <p:cNvSpPr>
              <a:spLocks/>
            </p:cNvSpPr>
            <p:nvPr/>
          </p:nvSpPr>
          <p:spPr bwMode="auto">
            <a:xfrm>
              <a:off x="5385" y="2365"/>
              <a:ext cx="38" cy="38"/>
            </a:xfrm>
            <a:custGeom>
              <a:avLst/>
              <a:gdLst>
                <a:gd name="T0" fmla="*/ 15 w 16"/>
                <a:gd name="T1" fmla="*/ 0 h 16"/>
                <a:gd name="T2" fmla="*/ 4 w 16"/>
                <a:gd name="T3" fmla="*/ 6 h 16"/>
                <a:gd name="T4" fmla="*/ 0 w 16"/>
                <a:gd name="T5" fmla="*/ 12 h 16"/>
                <a:gd name="T6" fmla="*/ 5 w 16"/>
                <a:gd name="T7" fmla="*/ 14 h 16"/>
                <a:gd name="T8" fmla="*/ 14 w 16"/>
                <a:gd name="T9" fmla="*/ 16 h 16"/>
                <a:gd name="T10" fmla="*/ 16 w 16"/>
                <a:gd name="T11" fmla="*/ 16 h 16"/>
                <a:gd name="T12" fmla="*/ 16 w 16"/>
                <a:gd name="T13" fmla="*/ 15 h 16"/>
                <a:gd name="T14" fmla="*/ 14 w 16"/>
                <a:gd name="T15" fmla="*/ 6 h 16"/>
                <a:gd name="T16" fmla="*/ 15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15" y="0"/>
                  </a:moveTo>
                  <a:cubicBezTo>
                    <a:pt x="11" y="1"/>
                    <a:pt x="7" y="3"/>
                    <a:pt x="4" y="6"/>
                  </a:cubicBezTo>
                  <a:cubicBezTo>
                    <a:pt x="2" y="8"/>
                    <a:pt x="1" y="10"/>
                    <a:pt x="0" y="12"/>
                  </a:cubicBezTo>
                  <a:cubicBezTo>
                    <a:pt x="1" y="13"/>
                    <a:pt x="3" y="14"/>
                    <a:pt x="5" y="14"/>
                  </a:cubicBezTo>
                  <a:cubicBezTo>
                    <a:pt x="8" y="16"/>
                    <a:pt x="11" y="16"/>
                    <a:pt x="14" y="16"/>
                  </a:cubicBezTo>
                  <a:cubicBezTo>
                    <a:pt x="15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4" y="13"/>
                    <a:pt x="14" y="10"/>
                    <a:pt x="14" y="6"/>
                  </a:cubicBezTo>
                  <a:cubicBezTo>
                    <a:pt x="14" y="4"/>
                    <a:pt x="14" y="2"/>
                    <a:pt x="15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2" name="Freeform 428"/>
            <p:cNvSpPr>
              <a:spLocks noEditPoints="1"/>
            </p:cNvSpPr>
            <p:nvPr/>
          </p:nvSpPr>
          <p:spPr bwMode="auto">
            <a:xfrm>
              <a:off x="5503" y="1799"/>
              <a:ext cx="76" cy="90"/>
            </a:xfrm>
            <a:custGeom>
              <a:avLst/>
              <a:gdLst>
                <a:gd name="T0" fmla="*/ 9 w 32"/>
                <a:gd name="T1" fmla="*/ 31 h 38"/>
                <a:gd name="T2" fmla="*/ 3 w 32"/>
                <a:gd name="T3" fmla="*/ 36 h 38"/>
                <a:gd name="T4" fmla="*/ 8 w 32"/>
                <a:gd name="T5" fmla="*/ 38 h 38"/>
                <a:gd name="T6" fmla="*/ 9 w 32"/>
                <a:gd name="T7" fmla="*/ 31 h 38"/>
                <a:gd name="T8" fmla="*/ 17 w 32"/>
                <a:gd name="T9" fmla="*/ 0 h 38"/>
                <a:gd name="T10" fmla="*/ 10 w 32"/>
                <a:gd name="T11" fmla="*/ 1 h 38"/>
                <a:gd name="T12" fmla="*/ 6 w 32"/>
                <a:gd name="T13" fmla="*/ 3 h 38"/>
                <a:gd name="T14" fmla="*/ 2 w 32"/>
                <a:gd name="T15" fmla="*/ 6 h 38"/>
                <a:gd name="T16" fmla="*/ 0 w 32"/>
                <a:gd name="T17" fmla="*/ 8 h 38"/>
                <a:gd name="T18" fmla="*/ 3 w 32"/>
                <a:gd name="T19" fmla="*/ 9 h 38"/>
                <a:gd name="T20" fmla="*/ 12 w 32"/>
                <a:gd name="T21" fmla="*/ 25 h 38"/>
                <a:gd name="T22" fmla="*/ 20 w 32"/>
                <a:gd name="T23" fmla="*/ 18 h 38"/>
                <a:gd name="T24" fmla="*/ 21 w 32"/>
                <a:gd name="T25" fmla="*/ 18 h 38"/>
                <a:gd name="T26" fmla="*/ 29 w 32"/>
                <a:gd name="T27" fmla="*/ 11 h 38"/>
                <a:gd name="T28" fmla="*/ 32 w 32"/>
                <a:gd name="T29" fmla="*/ 6 h 38"/>
                <a:gd name="T30" fmla="*/ 17 w 32"/>
                <a:gd name="T3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" h="38">
                  <a:moveTo>
                    <a:pt x="9" y="31"/>
                  </a:moveTo>
                  <a:cubicBezTo>
                    <a:pt x="7" y="33"/>
                    <a:pt x="5" y="35"/>
                    <a:pt x="3" y="36"/>
                  </a:cubicBezTo>
                  <a:cubicBezTo>
                    <a:pt x="5" y="36"/>
                    <a:pt x="6" y="37"/>
                    <a:pt x="8" y="38"/>
                  </a:cubicBezTo>
                  <a:cubicBezTo>
                    <a:pt x="8" y="36"/>
                    <a:pt x="8" y="33"/>
                    <a:pt x="9" y="31"/>
                  </a:cubicBezTo>
                  <a:moveTo>
                    <a:pt x="17" y="0"/>
                  </a:moveTo>
                  <a:cubicBezTo>
                    <a:pt x="15" y="0"/>
                    <a:pt x="12" y="0"/>
                    <a:pt x="10" y="1"/>
                  </a:cubicBezTo>
                  <a:cubicBezTo>
                    <a:pt x="9" y="2"/>
                    <a:pt x="7" y="3"/>
                    <a:pt x="6" y="3"/>
                  </a:cubicBezTo>
                  <a:cubicBezTo>
                    <a:pt x="4" y="4"/>
                    <a:pt x="3" y="5"/>
                    <a:pt x="2" y="6"/>
                  </a:cubicBezTo>
                  <a:cubicBezTo>
                    <a:pt x="1" y="7"/>
                    <a:pt x="1" y="7"/>
                    <a:pt x="0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9" y="11"/>
                    <a:pt x="13" y="18"/>
                    <a:pt x="12" y="25"/>
                  </a:cubicBezTo>
                  <a:cubicBezTo>
                    <a:pt x="14" y="22"/>
                    <a:pt x="17" y="20"/>
                    <a:pt x="20" y="18"/>
                  </a:cubicBezTo>
                  <a:cubicBezTo>
                    <a:pt x="20" y="18"/>
                    <a:pt x="21" y="18"/>
                    <a:pt x="21" y="18"/>
                  </a:cubicBezTo>
                  <a:cubicBezTo>
                    <a:pt x="23" y="15"/>
                    <a:pt x="26" y="12"/>
                    <a:pt x="29" y="11"/>
                  </a:cubicBezTo>
                  <a:cubicBezTo>
                    <a:pt x="30" y="9"/>
                    <a:pt x="31" y="8"/>
                    <a:pt x="32" y="6"/>
                  </a:cubicBezTo>
                  <a:cubicBezTo>
                    <a:pt x="28" y="2"/>
                    <a:pt x="23" y="0"/>
                    <a:pt x="17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3" name="Freeform 429"/>
            <p:cNvSpPr>
              <a:spLocks/>
            </p:cNvSpPr>
            <p:nvPr/>
          </p:nvSpPr>
          <p:spPr bwMode="auto">
            <a:xfrm>
              <a:off x="5508" y="1884"/>
              <a:ext cx="17" cy="12"/>
            </a:xfrm>
            <a:custGeom>
              <a:avLst/>
              <a:gdLst>
                <a:gd name="T0" fmla="*/ 1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7 w 7"/>
                <a:gd name="T7" fmla="*/ 5 h 5"/>
                <a:gd name="T8" fmla="*/ 6 w 7"/>
                <a:gd name="T9" fmla="*/ 2 h 5"/>
                <a:gd name="T10" fmla="*/ 1 w 7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4" y="4"/>
                    <a:pt x="7" y="5"/>
                  </a:cubicBezTo>
                  <a:cubicBezTo>
                    <a:pt x="7" y="4"/>
                    <a:pt x="6" y="3"/>
                    <a:pt x="6" y="2"/>
                  </a:cubicBezTo>
                  <a:cubicBezTo>
                    <a:pt x="4" y="1"/>
                    <a:pt x="3" y="0"/>
                    <a:pt x="1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4" name="Freeform 430"/>
            <p:cNvSpPr>
              <a:spLocks/>
            </p:cNvSpPr>
            <p:nvPr/>
          </p:nvSpPr>
          <p:spPr bwMode="auto">
            <a:xfrm>
              <a:off x="5518" y="1801"/>
              <a:ext cx="9" cy="5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2"/>
                    <a:pt x="3" y="1"/>
                    <a:pt x="4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5" name="Freeform 431"/>
            <p:cNvSpPr>
              <a:spLocks/>
            </p:cNvSpPr>
            <p:nvPr/>
          </p:nvSpPr>
          <p:spPr bwMode="auto">
            <a:xfrm>
              <a:off x="5572" y="1813"/>
              <a:ext cx="14" cy="12"/>
            </a:xfrm>
            <a:custGeom>
              <a:avLst/>
              <a:gdLst>
                <a:gd name="T0" fmla="*/ 3 w 6"/>
                <a:gd name="T1" fmla="*/ 0 h 5"/>
                <a:gd name="T2" fmla="*/ 0 w 6"/>
                <a:gd name="T3" fmla="*/ 5 h 5"/>
                <a:gd name="T4" fmla="*/ 6 w 6"/>
                <a:gd name="T5" fmla="*/ 4 h 5"/>
                <a:gd name="T6" fmla="*/ 3 w 6"/>
                <a:gd name="T7" fmla="*/ 0 h 5"/>
                <a:gd name="T8" fmla="*/ 3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2" y="2"/>
                    <a:pt x="1" y="3"/>
                    <a:pt x="0" y="5"/>
                  </a:cubicBezTo>
                  <a:cubicBezTo>
                    <a:pt x="2" y="4"/>
                    <a:pt x="4" y="4"/>
                    <a:pt x="6" y="4"/>
                  </a:cubicBezTo>
                  <a:cubicBezTo>
                    <a:pt x="5" y="3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6" name="Freeform 432"/>
            <p:cNvSpPr>
              <a:spLocks/>
            </p:cNvSpPr>
            <p:nvPr/>
          </p:nvSpPr>
          <p:spPr bwMode="auto">
            <a:xfrm>
              <a:off x="5856" y="1688"/>
              <a:ext cx="24" cy="7"/>
            </a:xfrm>
            <a:custGeom>
              <a:avLst/>
              <a:gdLst>
                <a:gd name="T0" fmla="*/ 10 w 10"/>
                <a:gd name="T1" fmla="*/ 0 h 3"/>
                <a:gd name="T2" fmla="*/ 0 w 10"/>
                <a:gd name="T3" fmla="*/ 3 h 3"/>
                <a:gd name="T4" fmla="*/ 1 w 10"/>
                <a:gd name="T5" fmla="*/ 3 h 3"/>
                <a:gd name="T6" fmla="*/ 10 w 10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10" y="0"/>
                  </a:moveTo>
                  <a:cubicBezTo>
                    <a:pt x="7" y="0"/>
                    <a:pt x="3" y="1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1"/>
                    <a:pt x="7" y="0"/>
                    <a:pt x="10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7" name="Freeform 433"/>
            <p:cNvSpPr>
              <a:spLocks/>
            </p:cNvSpPr>
            <p:nvPr/>
          </p:nvSpPr>
          <p:spPr bwMode="auto">
            <a:xfrm>
              <a:off x="5858" y="1688"/>
              <a:ext cx="74" cy="54"/>
            </a:xfrm>
            <a:custGeom>
              <a:avLst/>
              <a:gdLst>
                <a:gd name="T0" fmla="*/ 10 w 31"/>
                <a:gd name="T1" fmla="*/ 0 h 23"/>
                <a:gd name="T2" fmla="*/ 9 w 31"/>
                <a:gd name="T3" fmla="*/ 0 h 23"/>
                <a:gd name="T4" fmla="*/ 0 w 31"/>
                <a:gd name="T5" fmla="*/ 3 h 23"/>
                <a:gd name="T6" fmla="*/ 6 w 31"/>
                <a:gd name="T7" fmla="*/ 7 h 23"/>
                <a:gd name="T8" fmla="*/ 8 w 31"/>
                <a:gd name="T9" fmla="*/ 7 h 23"/>
                <a:gd name="T10" fmla="*/ 21 w 31"/>
                <a:gd name="T11" fmla="*/ 20 h 23"/>
                <a:gd name="T12" fmla="*/ 22 w 31"/>
                <a:gd name="T13" fmla="*/ 20 h 23"/>
                <a:gd name="T14" fmla="*/ 28 w 31"/>
                <a:gd name="T15" fmla="*/ 21 h 23"/>
                <a:gd name="T16" fmla="*/ 31 w 31"/>
                <a:gd name="T17" fmla="*/ 23 h 23"/>
                <a:gd name="T18" fmla="*/ 29 w 31"/>
                <a:gd name="T19" fmla="*/ 20 h 23"/>
                <a:gd name="T20" fmla="*/ 28 w 31"/>
                <a:gd name="T21" fmla="*/ 10 h 23"/>
                <a:gd name="T22" fmla="*/ 25 w 31"/>
                <a:gd name="T23" fmla="*/ 6 h 23"/>
                <a:gd name="T24" fmla="*/ 10 w 31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23"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6" y="0"/>
                    <a:pt x="3" y="1"/>
                    <a:pt x="0" y="3"/>
                  </a:cubicBezTo>
                  <a:cubicBezTo>
                    <a:pt x="2" y="4"/>
                    <a:pt x="4" y="5"/>
                    <a:pt x="6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14" y="10"/>
                    <a:pt x="18" y="14"/>
                    <a:pt x="21" y="20"/>
                  </a:cubicBezTo>
                  <a:cubicBezTo>
                    <a:pt x="21" y="20"/>
                    <a:pt x="22" y="20"/>
                    <a:pt x="22" y="20"/>
                  </a:cubicBezTo>
                  <a:cubicBezTo>
                    <a:pt x="24" y="20"/>
                    <a:pt x="26" y="20"/>
                    <a:pt x="28" y="21"/>
                  </a:cubicBezTo>
                  <a:cubicBezTo>
                    <a:pt x="29" y="21"/>
                    <a:pt x="30" y="22"/>
                    <a:pt x="31" y="23"/>
                  </a:cubicBezTo>
                  <a:cubicBezTo>
                    <a:pt x="30" y="22"/>
                    <a:pt x="30" y="21"/>
                    <a:pt x="29" y="20"/>
                  </a:cubicBezTo>
                  <a:cubicBezTo>
                    <a:pt x="28" y="17"/>
                    <a:pt x="28" y="13"/>
                    <a:pt x="28" y="10"/>
                  </a:cubicBezTo>
                  <a:cubicBezTo>
                    <a:pt x="27" y="8"/>
                    <a:pt x="26" y="7"/>
                    <a:pt x="25" y="6"/>
                  </a:cubicBezTo>
                  <a:cubicBezTo>
                    <a:pt x="21" y="2"/>
                    <a:pt x="16" y="0"/>
                    <a:pt x="10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8" name="Freeform 434"/>
            <p:cNvSpPr>
              <a:spLocks noEditPoints="1"/>
            </p:cNvSpPr>
            <p:nvPr/>
          </p:nvSpPr>
          <p:spPr bwMode="auto">
            <a:xfrm>
              <a:off x="5872" y="1704"/>
              <a:ext cx="36" cy="83"/>
            </a:xfrm>
            <a:custGeom>
              <a:avLst/>
              <a:gdLst>
                <a:gd name="T0" fmla="*/ 3 w 15"/>
                <a:gd name="T1" fmla="*/ 33 h 35"/>
                <a:gd name="T2" fmla="*/ 2 w 15"/>
                <a:gd name="T3" fmla="*/ 35 h 35"/>
                <a:gd name="T4" fmla="*/ 3 w 15"/>
                <a:gd name="T5" fmla="*/ 35 h 35"/>
                <a:gd name="T6" fmla="*/ 3 w 15"/>
                <a:gd name="T7" fmla="*/ 33 h 35"/>
                <a:gd name="T8" fmla="*/ 0 w 15"/>
                <a:gd name="T9" fmla="*/ 0 h 35"/>
                <a:gd name="T10" fmla="*/ 5 w 15"/>
                <a:gd name="T11" fmla="*/ 11 h 35"/>
                <a:gd name="T12" fmla="*/ 1 w 15"/>
                <a:gd name="T13" fmla="*/ 22 h 35"/>
                <a:gd name="T14" fmla="*/ 1 w 15"/>
                <a:gd name="T15" fmla="*/ 22 h 35"/>
                <a:gd name="T16" fmla="*/ 2 w 15"/>
                <a:gd name="T17" fmla="*/ 24 h 35"/>
                <a:gd name="T18" fmla="*/ 3 w 15"/>
                <a:gd name="T19" fmla="*/ 22 h 35"/>
                <a:gd name="T20" fmla="*/ 15 w 15"/>
                <a:gd name="T21" fmla="*/ 13 h 35"/>
                <a:gd name="T22" fmla="*/ 2 w 15"/>
                <a:gd name="T23" fmla="*/ 0 h 35"/>
                <a:gd name="T24" fmla="*/ 0 w 15"/>
                <a:gd name="T2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35">
                  <a:moveTo>
                    <a:pt x="3" y="33"/>
                  </a:moveTo>
                  <a:cubicBezTo>
                    <a:pt x="2" y="34"/>
                    <a:pt x="2" y="34"/>
                    <a:pt x="2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4"/>
                    <a:pt x="3" y="34"/>
                    <a:pt x="3" y="33"/>
                  </a:cubicBezTo>
                  <a:moveTo>
                    <a:pt x="0" y="0"/>
                  </a:moveTo>
                  <a:cubicBezTo>
                    <a:pt x="3" y="2"/>
                    <a:pt x="5" y="7"/>
                    <a:pt x="5" y="11"/>
                  </a:cubicBezTo>
                  <a:cubicBezTo>
                    <a:pt x="5" y="15"/>
                    <a:pt x="4" y="19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3"/>
                    <a:pt x="2" y="23"/>
                    <a:pt x="2" y="24"/>
                  </a:cubicBezTo>
                  <a:cubicBezTo>
                    <a:pt x="2" y="23"/>
                    <a:pt x="2" y="23"/>
                    <a:pt x="3" y="22"/>
                  </a:cubicBezTo>
                  <a:cubicBezTo>
                    <a:pt x="5" y="17"/>
                    <a:pt x="10" y="14"/>
                    <a:pt x="15" y="13"/>
                  </a:cubicBezTo>
                  <a:cubicBezTo>
                    <a:pt x="12" y="7"/>
                    <a:pt x="8" y="3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FED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9" name="Freeform 435"/>
            <p:cNvSpPr>
              <a:spLocks noEditPoints="1"/>
            </p:cNvSpPr>
            <p:nvPr/>
          </p:nvSpPr>
          <p:spPr bwMode="auto">
            <a:xfrm>
              <a:off x="5615" y="2592"/>
              <a:ext cx="42" cy="93"/>
            </a:xfrm>
            <a:custGeom>
              <a:avLst/>
              <a:gdLst>
                <a:gd name="T0" fmla="*/ 4 w 18"/>
                <a:gd name="T1" fmla="*/ 24 h 39"/>
                <a:gd name="T2" fmla="*/ 3 w 18"/>
                <a:gd name="T3" fmla="*/ 27 h 39"/>
                <a:gd name="T4" fmla="*/ 2 w 18"/>
                <a:gd name="T5" fmla="*/ 35 h 39"/>
                <a:gd name="T6" fmla="*/ 3 w 18"/>
                <a:gd name="T7" fmla="*/ 36 h 39"/>
                <a:gd name="T8" fmla="*/ 6 w 18"/>
                <a:gd name="T9" fmla="*/ 39 h 39"/>
                <a:gd name="T10" fmla="*/ 6 w 18"/>
                <a:gd name="T11" fmla="*/ 34 h 39"/>
                <a:gd name="T12" fmla="*/ 4 w 18"/>
                <a:gd name="T13" fmla="*/ 24 h 39"/>
                <a:gd name="T14" fmla="*/ 16 w 18"/>
                <a:gd name="T15" fmla="*/ 0 h 39"/>
                <a:gd name="T16" fmla="*/ 3 w 18"/>
                <a:gd name="T17" fmla="*/ 6 h 39"/>
                <a:gd name="T18" fmla="*/ 0 w 18"/>
                <a:gd name="T19" fmla="*/ 9 h 39"/>
                <a:gd name="T20" fmla="*/ 4 w 18"/>
                <a:gd name="T21" fmla="*/ 18 h 39"/>
                <a:gd name="T22" fmla="*/ 6 w 18"/>
                <a:gd name="T23" fmla="*/ 14 h 39"/>
                <a:gd name="T24" fmla="*/ 18 w 18"/>
                <a:gd name="T25" fmla="*/ 1 h 39"/>
                <a:gd name="T26" fmla="*/ 16 w 18"/>
                <a:gd name="T2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39">
                  <a:moveTo>
                    <a:pt x="4" y="24"/>
                  </a:moveTo>
                  <a:cubicBezTo>
                    <a:pt x="4" y="25"/>
                    <a:pt x="3" y="26"/>
                    <a:pt x="3" y="27"/>
                  </a:cubicBezTo>
                  <a:cubicBezTo>
                    <a:pt x="3" y="30"/>
                    <a:pt x="2" y="32"/>
                    <a:pt x="2" y="35"/>
                  </a:cubicBezTo>
                  <a:cubicBezTo>
                    <a:pt x="2" y="35"/>
                    <a:pt x="2" y="35"/>
                    <a:pt x="3" y="36"/>
                  </a:cubicBezTo>
                  <a:cubicBezTo>
                    <a:pt x="4" y="37"/>
                    <a:pt x="5" y="38"/>
                    <a:pt x="6" y="39"/>
                  </a:cubicBezTo>
                  <a:cubicBezTo>
                    <a:pt x="6" y="37"/>
                    <a:pt x="6" y="35"/>
                    <a:pt x="6" y="34"/>
                  </a:cubicBezTo>
                  <a:cubicBezTo>
                    <a:pt x="5" y="31"/>
                    <a:pt x="4" y="27"/>
                    <a:pt x="4" y="24"/>
                  </a:cubicBezTo>
                  <a:moveTo>
                    <a:pt x="16" y="0"/>
                  </a:moveTo>
                  <a:cubicBezTo>
                    <a:pt x="11" y="1"/>
                    <a:pt x="7" y="3"/>
                    <a:pt x="3" y="6"/>
                  </a:cubicBezTo>
                  <a:cubicBezTo>
                    <a:pt x="2" y="7"/>
                    <a:pt x="1" y="8"/>
                    <a:pt x="0" y="9"/>
                  </a:cubicBezTo>
                  <a:cubicBezTo>
                    <a:pt x="3" y="12"/>
                    <a:pt x="4" y="15"/>
                    <a:pt x="4" y="18"/>
                  </a:cubicBezTo>
                  <a:cubicBezTo>
                    <a:pt x="5" y="17"/>
                    <a:pt x="5" y="15"/>
                    <a:pt x="6" y="14"/>
                  </a:cubicBezTo>
                  <a:cubicBezTo>
                    <a:pt x="8" y="8"/>
                    <a:pt x="12" y="4"/>
                    <a:pt x="18" y="1"/>
                  </a:cubicBezTo>
                  <a:cubicBezTo>
                    <a:pt x="17" y="1"/>
                    <a:pt x="17" y="1"/>
                    <a:pt x="16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0" name="Freeform 436"/>
            <p:cNvSpPr>
              <a:spLocks/>
            </p:cNvSpPr>
            <p:nvPr/>
          </p:nvSpPr>
          <p:spPr bwMode="auto">
            <a:xfrm>
              <a:off x="5652" y="2592"/>
              <a:ext cx="10" cy="3"/>
            </a:xfrm>
            <a:custGeom>
              <a:avLst/>
              <a:gdLst>
                <a:gd name="T0" fmla="*/ 2 w 4"/>
                <a:gd name="T1" fmla="*/ 0 h 1"/>
                <a:gd name="T2" fmla="*/ 0 w 4"/>
                <a:gd name="T3" fmla="*/ 0 h 1"/>
                <a:gd name="T4" fmla="*/ 2 w 4"/>
                <a:gd name="T5" fmla="*/ 1 h 1"/>
                <a:gd name="T6" fmla="*/ 4 w 4"/>
                <a:gd name="T7" fmla="*/ 0 h 1"/>
                <a:gd name="T8" fmla="*/ 2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3" y="1"/>
                    <a:pt x="3" y="1"/>
                    <a:pt x="4" y="0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1" name="Freeform 437"/>
            <p:cNvSpPr>
              <a:spLocks noEditPoints="1"/>
            </p:cNvSpPr>
            <p:nvPr/>
          </p:nvSpPr>
          <p:spPr bwMode="auto">
            <a:xfrm>
              <a:off x="5624" y="2595"/>
              <a:ext cx="73" cy="80"/>
            </a:xfrm>
            <a:custGeom>
              <a:avLst/>
              <a:gdLst>
                <a:gd name="T0" fmla="*/ 29 w 31"/>
                <a:gd name="T1" fmla="*/ 32 h 34"/>
                <a:gd name="T2" fmla="*/ 30 w 31"/>
                <a:gd name="T3" fmla="*/ 34 h 34"/>
                <a:gd name="T4" fmla="*/ 30 w 31"/>
                <a:gd name="T5" fmla="*/ 34 h 34"/>
                <a:gd name="T6" fmla="*/ 31 w 31"/>
                <a:gd name="T7" fmla="*/ 33 h 34"/>
                <a:gd name="T8" fmla="*/ 29 w 31"/>
                <a:gd name="T9" fmla="*/ 32 h 34"/>
                <a:gd name="T10" fmla="*/ 14 w 31"/>
                <a:gd name="T11" fmla="*/ 0 h 34"/>
                <a:gd name="T12" fmla="*/ 2 w 31"/>
                <a:gd name="T13" fmla="*/ 13 h 34"/>
                <a:gd name="T14" fmla="*/ 0 w 31"/>
                <a:gd name="T15" fmla="*/ 17 h 34"/>
                <a:gd name="T16" fmla="*/ 0 w 31"/>
                <a:gd name="T17" fmla="*/ 19 h 34"/>
                <a:gd name="T18" fmla="*/ 0 w 31"/>
                <a:gd name="T19" fmla="*/ 23 h 34"/>
                <a:gd name="T20" fmla="*/ 2 w 31"/>
                <a:gd name="T21" fmla="*/ 33 h 34"/>
                <a:gd name="T22" fmla="*/ 3 w 31"/>
                <a:gd name="T23" fmla="*/ 30 h 34"/>
                <a:gd name="T24" fmla="*/ 16 w 31"/>
                <a:gd name="T25" fmla="*/ 22 h 34"/>
                <a:gd name="T26" fmla="*/ 21 w 31"/>
                <a:gd name="T27" fmla="*/ 23 h 34"/>
                <a:gd name="T28" fmla="*/ 23 w 31"/>
                <a:gd name="T29" fmla="*/ 24 h 34"/>
                <a:gd name="T30" fmla="*/ 23 w 31"/>
                <a:gd name="T31" fmla="*/ 19 h 34"/>
                <a:gd name="T32" fmla="*/ 23 w 31"/>
                <a:gd name="T33" fmla="*/ 17 h 34"/>
                <a:gd name="T34" fmla="*/ 19 w 31"/>
                <a:gd name="T35" fmla="*/ 12 h 34"/>
                <a:gd name="T36" fmla="*/ 18 w 31"/>
                <a:gd name="T37" fmla="*/ 3 h 34"/>
                <a:gd name="T38" fmla="*/ 14 w 31"/>
                <a:gd name="T3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34">
                  <a:moveTo>
                    <a:pt x="29" y="32"/>
                  </a:moveTo>
                  <a:cubicBezTo>
                    <a:pt x="29" y="33"/>
                    <a:pt x="29" y="33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0" y="33"/>
                    <a:pt x="30" y="33"/>
                    <a:pt x="31" y="33"/>
                  </a:cubicBezTo>
                  <a:cubicBezTo>
                    <a:pt x="30" y="33"/>
                    <a:pt x="30" y="32"/>
                    <a:pt x="29" y="32"/>
                  </a:cubicBezTo>
                  <a:moveTo>
                    <a:pt x="14" y="0"/>
                  </a:moveTo>
                  <a:cubicBezTo>
                    <a:pt x="8" y="3"/>
                    <a:pt x="4" y="7"/>
                    <a:pt x="2" y="13"/>
                  </a:cubicBezTo>
                  <a:cubicBezTo>
                    <a:pt x="1" y="14"/>
                    <a:pt x="1" y="16"/>
                    <a:pt x="0" y="17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0" y="21"/>
                    <a:pt x="0" y="22"/>
                    <a:pt x="0" y="23"/>
                  </a:cubicBezTo>
                  <a:cubicBezTo>
                    <a:pt x="0" y="26"/>
                    <a:pt x="1" y="30"/>
                    <a:pt x="2" y="33"/>
                  </a:cubicBezTo>
                  <a:cubicBezTo>
                    <a:pt x="3" y="32"/>
                    <a:pt x="3" y="31"/>
                    <a:pt x="3" y="30"/>
                  </a:cubicBezTo>
                  <a:cubicBezTo>
                    <a:pt x="5" y="25"/>
                    <a:pt x="11" y="22"/>
                    <a:pt x="16" y="22"/>
                  </a:cubicBezTo>
                  <a:cubicBezTo>
                    <a:pt x="18" y="22"/>
                    <a:pt x="19" y="22"/>
                    <a:pt x="21" y="23"/>
                  </a:cubicBezTo>
                  <a:cubicBezTo>
                    <a:pt x="22" y="23"/>
                    <a:pt x="23" y="23"/>
                    <a:pt x="23" y="24"/>
                  </a:cubicBezTo>
                  <a:cubicBezTo>
                    <a:pt x="23" y="22"/>
                    <a:pt x="23" y="21"/>
                    <a:pt x="23" y="19"/>
                  </a:cubicBezTo>
                  <a:cubicBezTo>
                    <a:pt x="23" y="18"/>
                    <a:pt x="23" y="18"/>
                    <a:pt x="23" y="17"/>
                  </a:cubicBezTo>
                  <a:cubicBezTo>
                    <a:pt x="21" y="16"/>
                    <a:pt x="20" y="14"/>
                    <a:pt x="19" y="12"/>
                  </a:cubicBezTo>
                  <a:cubicBezTo>
                    <a:pt x="18" y="9"/>
                    <a:pt x="18" y="6"/>
                    <a:pt x="18" y="3"/>
                  </a:cubicBezTo>
                  <a:cubicBezTo>
                    <a:pt x="16" y="2"/>
                    <a:pt x="15" y="1"/>
                    <a:pt x="14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2" name="Freeform 438"/>
            <p:cNvSpPr>
              <a:spLocks/>
            </p:cNvSpPr>
            <p:nvPr/>
          </p:nvSpPr>
          <p:spPr bwMode="auto">
            <a:xfrm>
              <a:off x="5657" y="2592"/>
              <a:ext cx="10" cy="10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1 h 4"/>
                <a:gd name="T4" fmla="*/ 4 w 4"/>
                <a:gd name="T5" fmla="*/ 4 h 4"/>
                <a:gd name="T6" fmla="*/ 4 w 4"/>
                <a:gd name="T7" fmla="*/ 1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2"/>
                    <a:pt x="2" y="3"/>
                    <a:pt x="4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FED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3" name="Freeform 439"/>
            <p:cNvSpPr>
              <a:spLocks/>
            </p:cNvSpPr>
            <p:nvPr/>
          </p:nvSpPr>
          <p:spPr bwMode="auto">
            <a:xfrm>
              <a:off x="5695" y="26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ED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4" name="Freeform 440"/>
            <p:cNvSpPr>
              <a:spLocks/>
            </p:cNvSpPr>
            <p:nvPr/>
          </p:nvSpPr>
          <p:spPr bwMode="auto">
            <a:xfrm>
              <a:off x="5854" y="2597"/>
              <a:ext cx="75" cy="45"/>
            </a:xfrm>
            <a:custGeom>
              <a:avLst/>
              <a:gdLst>
                <a:gd name="T0" fmla="*/ 2 w 32"/>
                <a:gd name="T1" fmla="*/ 0 h 19"/>
                <a:gd name="T2" fmla="*/ 0 w 32"/>
                <a:gd name="T3" fmla="*/ 2 h 19"/>
                <a:gd name="T4" fmla="*/ 14 w 32"/>
                <a:gd name="T5" fmla="*/ 18 h 19"/>
                <a:gd name="T6" fmla="*/ 13 w 32"/>
                <a:gd name="T7" fmla="*/ 19 h 19"/>
                <a:gd name="T8" fmla="*/ 17 w 32"/>
                <a:gd name="T9" fmla="*/ 18 h 19"/>
                <a:gd name="T10" fmla="*/ 29 w 32"/>
                <a:gd name="T11" fmla="*/ 12 h 19"/>
                <a:gd name="T12" fmla="*/ 32 w 32"/>
                <a:gd name="T13" fmla="*/ 13 h 19"/>
                <a:gd name="T14" fmla="*/ 28 w 32"/>
                <a:gd name="T15" fmla="*/ 5 h 19"/>
                <a:gd name="T16" fmla="*/ 25 w 32"/>
                <a:gd name="T17" fmla="*/ 5 h 19"/>
                <a:gd name="T18" fmla="*/ 18 w 32"/>
                <a:gd name="T19" fmla="*/ 4 h 19"/>
                <a:gd name="T20" fmla="*/ 16 w 32"/>
                <a:gd name="T21" fmla="*/ 4 h 19"/>
                <a:gd name="T22" fmla="*/ 16 w 32"/>
                <a:gd name="T23" fmla="*/ 4 h 19"/>
                <a:gd name="T24" fmla="*/ 2 w 32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19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8" y="3"/>
                    <a:pt x="13" y="10"/>
                    <a:pt x="14" y="18"/>
                  </a:cubicBezTo>
                  <a:cubicBezTo>
                    <a:pt x="14" y="18"/>
                    <a:pt x="13" y="19"/>
                    <a:pt x="13" y="19"/>
                  </a:cubicBezTo>
                  <a:cubicBezTo>
                    <a:pt x="15" y="18"/>
                    <a:pt x="16" y="18"/>
                    <a:pt x="17" y="18"/>
                  </a:cubicBezTo>
                  <a:cubicBezTo>
                    <a:pt x="20" y="14"/>
                    <a:pt x="24" y="12"/>
                    <a:pt x="29" y="12"/>
                  </a:cubicBezTo>
                  <a:cubicBezTo>
                    <a:pt x="30" y="12"/>
                    <a:pt x="31" y="12"/>
                    <a:pt x="32" y="13"/>
                  </a:cubicBezTo>
                  <a:cubicBezTo>
                    <a:pt x="31" y="10"/>
                    <a:pt x="30" y="7"/>
                    <a:pt x="28" y="5"/>
                  </a:cubicBezTo>
                  <a:cubicBezTo>
                    <a:pt x="27" y="5"/>
                    <a:pt x="26" y="5"/>
                    <a:pt x="25" y="5"/>
                  </a:cubicBezTo>
                  <a:cubicBezTo>
                    <a:pt x="22" y="5"/>
                    <a:pt x="20" y="5"/>
                    <a:pt x="18" y="4"/>
                  </a:cubicBezTo>
                  <a:cubicBezTo>
                    <a:pt x="17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1" y="4"/>
                    <a:pt x="6" y="3"/>
                    <a:pt x="2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5" name="Freeform 441"/>
            <p:cNvSpPr>
              <a:spLocks/>
            </p:cNvSpPr>
            <p:nvPr/>
          </p:nvSpPr>
          <p:spPr bwMode="auto">
            <a:xfrm>
              <a:off x="5858" y="2595"/>
              <a:ext cx="38" cy="11"/>
            </a:xfrm>
            <a:custGeom>
              <a:avLst/>
              <a:gdLst>
                <a:gd name="T0" fmla="*/ 6 w 16"/>
                <a:gd name="T1" fmla="*/ 0 h 5"/>
                <a:gd name="T2" fmla="*/ 0 w 16"/>
                <a:gd name="T3" fmla="*/ 1 h 5"/>
                <a:gd name="T4" fmla="*/ 14 w 16"/>
                <a:gd name="T5" fmla="*/ 5 h 5"/>
                <a:gd name="T6" fmla="*/ 14 w 16"/>
                <a:gd name="T7" fmla="*/ 5 h 5"/>
                <a:gd name="T8" fmla="*/ 16 w 16"/>
                <a:gd name="T9" fmla="*/ 5 h 5"/>
                <a:gd name="T10" fmla="*/ 13 w 16"/>
                <a:gd name="T11" fmla="*/ 4 h 5"/>
                <a:gd name="T12" fmla="*/ 6 w 16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5">
                  <a:moveTo>
                    <a:pt x="6" y="0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4" y="4"/>
                    <a:pt x="9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5" y="5"/>
                    <a:pt x="14" y="4"/>
                    <a:pt x="13" y="4"/>
                  </a:cubicBezTo>
                  <a:cubicBezTo>
                    <a:pt x="11" y="3"/>
                    <a:pt x="8" y="1"/>
                    <a:pt x="6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6" name="Freeform 442"/>
            <p:cNvSpPr>
              <a:spLocks/>
            </p:cNvSpPr>
            <p:nvPr/>
          </p:nvSpPr>
          <p:spPr bwMode="auto">
            <a:xfrm>
              <a:off x="5896" y="2602"/>
              <a:ext cx="24" cy="7"/>
            </a:xfrm>
            <a:custGeom>
              <a:avLst/>
              <a:gdLst>
                <a:gd name="T0" fmla="*/ 7 w 10"/>
                <a:gd name="T1" fmla="*/ 0 h 3"/>
                <a:gd name="T2" fmla="*/ 0 w 10"/>
                <a:gd name="T3" fmla="*/ 2 h 3"/>
                <a:gd name="T4" fmla="*/ 7 w 10"/>
                <a:gd name="T5" fmla="*/ 3 h 3"/>
                <a:gd name="T6" fmla="*/ 10 w 10"/>
                <a:gd name="T7" fmla="*/ 3 h 3"/>
                <a:gd name="T8" fmla="*/ 9 w 10"/>
                <a:gd name="T9" fmla="*/ 2 h 3"/>
                <a:gd name="T10" fmla="*/ 7 w 10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3">
                  <a:moveTo>
                    <a:pt x="7" y="0"/>
                  </a:moveTo>
                  <a:cubicBezTo>
                    <a:pt x="5" y="1"/>
                    <a:pt x="2" y="2"/>
                    <a:pt x="0" y="2"/>
                  </a:cubicBezTo>
                  <a:cubicBezTo>
                    <a:pt x="2" y="3"/>
                    <a:pt x="4" y="3"/>
                    <a:pt x="7" y="3"/>
                  </a:cubicBezTo>
                  <a:cubicBezTo>
                    <a:pt x="8" y="3"/>
                    <a:pt x="9" y="3"/>
                    <a:pt x="10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8" y="1"/>
                    <a:pt x="8" y="1"/>
                    <a:pt x="7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7" name="Freeform 443"/>
            <p:cNvSpPr>
              <a:spLocks/>
            </p:cNvSpPr>
            <p:nvPr/>
          </p:nvSpPr>
          <p:spPr bwMode="auto">
            <a:xfrm>
              <a:off x="5872" y="2592"/>
              <a:ext cx="41" cy="14"/>
            </a:xfrm>
            <a:custGeom>
              <a:avLst/>
              <a:gdLst>
                <a:gd name="T0" fmla="*/ 4 w 17"/>
                <a:gd name="T1" fmla="*/ 0 h 6"/>
                <a:gd name="T2" fmla="*/ 0 w 17"/>
                <a:gd name="T3" fmla="*/ 1 h 6"/>
                <a:gd name="T4" fmla="*/ 7 w 17"/>
                <a:gd name="T5" fmla="*/ 5 h 6"/>
                <a:gd name="T6" fmla="*/ 10 w 17"/>
                <a:gd name="T7" fmla="*/ 6 h 6"/>
                <a:gd name="T8" fmla="*/ 17 w 17"/>
                <a:gd name="T9" fmla="*/ 4 h 6"/>
                <a:gd name="T10" fmla="*/ 4 w 17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6">
                  <a:moveTo>
                    <a:pt x="4" y="0"/>
                  </a:moveTo>
                  <a:cubicBezTo>
                    <a:pt x="3" y="0"/>
                    <a:pt x="2" y="0"/>
                    <a:pt x="0" y="1"/>
                  </a:cubicBezTo>
                  <a:cubicBezTo>
                    <a:pt x="2" y="2"/>
                    <a:pt x="5" y="4"/>
                    <a:pt x="7" y="5"/>
                  </a:cubicBezTo>
                  <a:cubicBezTo>
                    <a:pt x="8" y="5"/>
                    <a:pt x="9" y="6"/>
                    <a:pt x="10" y="6"/>
                  </a:cubicBezTo>
                  <a:cubicBezTo>
                    <a:pt x="12" y="6"/>
                    <a:pt x="15" y="5"/>
                    <a:pt x="17" y="4"/>
                  </a:cubicBezTo>
                  <a:cubicBezTo>
                    <a:pt x="13" y="2"/>
                    <a:pt x="9" y="0"/>
                    <a:pt x="4" y="0"/>
                  </a:cubicBezTo>
                </a:path>
              </a:pathLst>
            </a:custGeom>
            <a:solidFill>
              <a:srgbClr val="FED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8" name="Freeform 444"/>
            <p:cNvSpPr>
              <a:spLocks/>
            </p:cNvSpPr>
            <p:nvPr/>
          </p:nvSpPr>
          <p:spPr bwMode="auto">
            <a:xfrm>
              <a:off x="5849" y="2677"/>
              <a:ext cx="7" cy="8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0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2" y="2"/>
                    <a:pt x="3" y="3"/>
                  </a:cubicBezTo>
                  <a:cubicBezTo>
                    <a:pt x="3" y="2"/>
                    <a:pt x="3" y="1"/>
                    <a:pt x="3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9" name="Freeform 445"/>
            <p:cNvSpPr>
              <a:spLocks/>
            </p:cNvSpPr>
            <p:nvPr/>
          </p:nvSpPr>
          <p:spPr bwMode="auto">
            <a:xfrm>
              <a:off x="5612" y="1733"/>
              <a:ext cx="19" cy="38"/>
            </a:xfrm>
            <a:custGeom>
              <a:avLst/>
              <a:gdLst>
                <a:gd name="T0" fmla="*/ 5 w 8"/>
                <a:gd name="T1" fmla="*/ 0 h 16"/>
                <a:gd name="T2" fmla="*/ 0 w 8"/>
                <a:gd name="T3" fmla="*/ 11 h 16"/>
                <a:gd name="T4" fmla="*/ 4 w 8"/>
                <a:gd name="T5" fmla="*/ 16 h 16"/>
                <a:gd name="T6" fmla="*/ 8 w 8"/>
                <a:gd name="T7" fmla="*/ 12 h 16"/>
                <a:gd name="T8" fmla="*/ 7 w 8"/>
                <a:gd name="T9" fmla="*/ 7 h 16"/>
                <a:gd name="T10" fmla="*/ 8 w 8"/>
                <a:gd name="T11" fmla="*/ 1 h 16"/>
                <a:gd name="T12" fmla="*/ 5 w 8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6">
                  <a:moveTo>
                    <a:pt x="5" y="0"/>
                  </a:moveTo>
                  <a:cubicBezTo>
                    <a:pt x="5" y="4"/>
                    <a:pt x="3" y="8"/>
                    <a:pt x="0" y="11"/>
                  </a:cubicBezTo>
                  <a:cubicBezTo>
                    <a:pt x="1" y="13"/>
                    <a:pt x="2" y="15"/>
                    <a:pt x="4" y="16"/>
                  </a:cubicBezTo>
                  <a:cubicBezTo>
                    <a:pt x="5" y="15"/>
                    <a:pt x="6" y="13"/>
                    <a:pt x="8" y="12"/>
                  </a:cubicBezTo>
                  <a:cubicBezTo>
                    <a:pt x="7" y="10"/>
                    <a:pt x="7" y="9"/>
                    <a:pt x="7" y="7"/>
                  </a:cubicBezTo>
                  <a:cubicBezTo>
                    <a:pt x="7" y="5"/>
                    <a:pt x="7" y="3"/>
                    <a:pt x="8" y="1"/>
                  </a:cubicBezTo>
                  <a:cubicBezTo>
                    <a:pt x="7" y="1"/>
                    <a:pt x="6" y="0"/>
                    <a:pt x="5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0" name="Freeform 446"/>
            <p:cNvSpPr>
              <a:spLocks/>
            </p:cNvSpPr>
            <p:nvPr/>
          </p:nvSpPr>
          <p:spPr bwMode="auto">
            <a:xfrm>
              <a:off x="5629" y="1735"/>
              <a:ext cx="68" cy="43"/>
            </a:xfrm>
            <a:custGeom>
              <a:avLst/>
              <a:gdLst>
                <a:gd name="T0" fmla="*/ 1 w 29"/>
                <a:gd name="T1" fmla="*/ 0 h 18"/>
                <a:gd name="T2" fmla="*/ 0 w 29"/>
                <a:gd name="T3" fmla="*/ 6 h 18"/>
                <a:gd name="T4" fmla="*/ 1 w 29"/>
                <a:gd name="T5" fmla="*/ 11 h 18"/>
                <a:gd name="T6" fmla="*/ 9 w 29"/>
                <a:gd name="T7" fmla="*/ 8 h 18"/>
                <a:gd name="T8" fmla="*/ 15 w 29"/>
                <a:gd name="T9" fmla="*/ 9 h 18"/>
                <a:gd name="T10" fmla="*/ 23 w 29"/>
                <a:gd name="T11" fmla="*/ 18 h 18"/>
                <a:gd name="T12" fmla="*/ 26 w 29"/>
                <a:gd name="T13" fmla="*/ 16 h 18"/>
                <a:gd name="T14" fmla="*/ 29 w 29"/>
                <a:gd name="T15" fmla="*/ 13 h 18"/>
                <a:gd name="T16" fmla="*/ 22 w 29"/>
                <a:gd name="T17" fmla="*/ 3 h 18"/>
                <a:gd name="T18" fmla="*/ 17 w 29"/>
                <a:gd name="T19" fmla="*/ 2 h 18"/>
                <a:gd name="T20" fmla="*/ 13 w 29"/>
                <a:gd name="T21" fmla="*/ 0 h 18"/>
                <a:gd name="T22" fmla="*/ 7 w 29"/>
                <a:gd name="T23" fmla="*/ 1 h 18"/>
                <a:gd name="T24" fmla="*/ 1 w 29"/>
                <a:gd name="T2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18">
                  <a:moveTo>
                    <a:pt x="1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0" y="8"/>
                    <a:pt x="0" y="9"/>
                    <a:pt x="1" y="11"/>
                  </a:cubicBezTo>
                  <a:cubicBezTo>
                    <a:pt x="3" y="9"/>
                    <a:pt x="6" y="8"/>
                    <a:pt x="9" y="8"/>
                  </a:cubicBezTo>
                  <a:cubicBezTo>
                    <a:pt x="11" y="8"/>
                    <a:pt x="13" y="9"/>
                    <a:pt x="15" y="9"/>
                  </a:cubicBezTo>
                  <a:cubicBezTo>
                    <a:pt x="19" y="11"/>
                    <a:pt x="22" y="14"/>
                    <a:pt x="23" y="18"/>
                  </a:cubicBezTo>
                  <a:cubicBezTo>
                    <a:pt x="24" y="18"/>
                    <a:pt x="25" y="17"/>
                    <a:pt x="26" y="16"/>
                  </a:cubicBezTo>
                  <a:cubicBezTo>
                    <a:pt x="27" y="15"/>
                    <a:pt x="28" y="14"/>
                    <a:pt x="29" y="13"/>
                  </a:cubicBezTo>
                  <a:cubicBezTo>
                    <a:pt x="26" y="11"/>
                    <a:pt x="23" y="7"/>
                    <a:pt x="22" y="3"/>
                  </a:cubicBezTo>
                  <a:cubicBezTo>
                    <a:pt x="20" y="3"/>
                    <a:pt x="19" y="3"/>
                    <a:pt x="17" y="2"/>
                  </a:cubicBezTo>
                  <a:cubicBezTo>
                    <a:pt x="16" y="1"/>
                    <a:pt x="15" y="1"/>
                    <a:pt x="13" y="0"/>
                  </a:cubicBezTo>
                  <a:cubicBezTo>
                    <a:pt x="11" y="1"/>
                    <a:pt x="9" y="1"/>
                    <a:pt x="7" y="1"/>
                  </a:cubicBezTo>
                  <a:cubicBezTo>
                    <a:pt x="5" y="1"/>
                    <a:pt x="3" y="1"/>
                    <a:pt x="1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1" name="Freeform 447"/>
            <p:cNvSpPr>
              <a:spLocks/>
            </p:cNvSpPr>
            <p:nvPr/>
          </p:nvSpPr>
          <p:spPr bwMode="auto">
            <a:xfrm>
              <a:off x="5660" y="1723"/>
              <a:ext cx="21" cy="19"/>
            </a:xfrm>
            <a:custGeom>
              <a:avLst/>
              <a:gdLst>
                <a:gd name="T0" fmla="*/ 8 w 9"/>
                <a:gd name="T1" fmla="*/ 0 h 8"/>
                <a:gd name="T2" fmla="*/ 2 w 9"/>
                <a:gd name="T3" fmla="*/ 5 h 8"/>
                <a:gd name="T4" fmla="*/ 0 w 9"/>
                <a:gd name="T5" fmla="*/ 5 h 8"/>
                <a:gd name="T6" fmla="*/ 4 w 9"/>
                <a:gd name="T7" fmla="*/ 7 h 8"/>
                <a:gd name="T8" fmla="*/ 9 w 9"/>
                <a:gd name="T9" fmla="*/ 8 h 8"/>
                <a:gd name="T10" fmla="*/ 8 w 9"/>
                <a:gd name="T11" fmla="*/ 3 h 8"/>
                <a:gd name="T12" fmla="*/ 8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8" y="0"/>
                  </a:moveTo>
                  <a:cubicBezTo>
                    <a:pt x="6" y="2"/>
                    <a:pt x="4" y="3"/>
                    <a:pt x="2" y="5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2" y="6"/>
                    <a:pt x="3" y="6"/>
                    <a:pt x="4" y="7"/>
                  </a:cubicBezTo>
                  <a:cubicBezTo>
                    <a:pt x="6" y="8"/>
                    <a:pt x="7" y="8"/>
                    <a:pt x="9" y="8"/>
                  </a:cubicBezTo>
                  <a:cubicBezTo>
                    <a:pt x="8" y="7"/>
                    <a:pt x="8" y="5"/>
                    <a:pt x="8" y="3"/>
                  </a:cubicBezTo>
                  <a:cubicBezTo>
                    <a:pt x="8" y="2"/>
                    <a:pt x="8" y="1"/>
                    <a:pt x="8" y="0"/>
                  </a:cubicBezTo>
                </a:path>
              </a:pathLst>
            </a:custGeom>
            <a:solidFill>
              <a:srgbClr val="FED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2" name="Freeform 448"/>
            <p:cNvSpPr>
              <a:spLocks/>
            </p:cNvSpPr>
            <p:nvPr/>
          </p:nvSpPr>
          <p:spPr bwMode="auto">
            <a:xfrm>
              <a:off x="5267" y="2029"/>
              <a:ext cx="99" cy="59"/>
            </a:xfrm>
            <a:custGeom>
              <a:avLst/>
              <a:gdLst>
                <a:gd name="T0" fmla="*/ 28 w 42"/>
                <a:gd name="T1" fmla="*/ 0 h 25"/>
                <a:gd name="T2" fmla="*/ 27 w 42"/>
                <a:gd name="T3" fmla="*/ 3 h 25"/>
                <a:gd name="T4" fmla="*/ 14 w 42"/>
                <a:gd name="T5" fmla="*/ 11 h 25"/>
                <a:gd name="T6" fmla="*/ 9 w 42"/>
                <a:gd name="T7" fmla="*/ 10 h 25"/>
                <a:gd name="T8" fmla="*/ 5 w 42"/>
                <a:gd name="T9" fmla="*/ 7 h 25"/>
                <a:gd name="T10" fmla="*/ 1 w 42"/>
                <a:gd name="T11" fmla="*/ 25 h 25"/>
                <a:gd name="T12" fmla="*/ 3 w 42"/>
                <a:gd name="T13" fmla="*/ 24 h 25"/>
                <a:gd name="T14" fmla="*/ 24 w 42"/>
                <a:gd name="T15" fmla="*/ 12 h 25"/>
                <a:gd name="T16" fmla="*/ 33 w 42"/>
                <a:gd name="T17" fmla="*/ 14 h 25"/>
                <a:gd name="T18" fmla="*/ 42 w 42"/>
                <a:gd name="T19" fmla="*/ 21 h 25"/>
                <a:gd name="T20" fmla="*/ 36 w 42"/>
                <a:gd name="T21" fmla="*/ 6 h 25"/>
                <a:gd name="T22" fmla="*/ 28 w 42"/>
                <a:gd name="T2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" h="25">
                  <a:moveTo>
                    <a:pt x="28" y="0"/>
                  </a:moveTo>
                  <a:cubicBezTo>
                    <a:pt x="28" y="1"/>
                    <a:pt x="27" y="2"/>
                    <a:pt x="27" y="3"/>
                  </a:cubicBezTo>
                  <a:cubicBezTo>
                    <a:pt x="25" y="8"/>
                    <a:pt x="20" y="11"/>
                    <a:pt x="14" y="11"/>
                  </a:cubicBezTo>
                  <a:cubicBezTo>
                    <a:pt x="13" y="11"/>
                    <a:pt x="11" y="11"/>
                    <a:pt x="9" y="10"/>
                  </a:cubicBezTo>
                  <a:cubicBezTo>
                    <a:pt x="8" y="10"/>
                    <a:pt x="6" y="9"/>
                    <a:pt x="5" y="7"/>
                  </a:cubicBezTo>
                  <a:cubicBezTo>
                    <a:pt x="1" y="13"/>
                    <a:pt x="0" y="19"/>
                    <a:pt x="1" y="25"/>
                  </a:cubicBezTo>
                  <a:cubicBezTo>
                    <a:pt x="2" y="25"/>
                    <a:pt x="2" y="24"/>
                    <a:pt x="3" y="24"/>
                  </a:cubicBezTo>
                  <a:cubicBezTo>
                    <a:pt x="7" y="17"/>
                    <a:pt x="15" y="12"/>
                    <a:pt x="24" y="12"/>
                  </a:cubicBezTo>
                  <a:cubicBezTo>
                    <a:pt x="27" y="12"/>
                    <a:pt x="30" y="13"/>
                    <a:pt x="33" y="14"/>
                  </a:cubicBezTo>
                  <a:cubicBezTo>
                    <a:pt x="37" y="16"/>
                    <a:pt x="40" y="18"/>
                    <a:pt x="42" y="21"/>
                  </a:cubicBezTo>
                  <a:cubicBezTo>
                    <a:pt x="42" y="15"/>
                    <a:pt x="40" y="10"/>
                    <a:pt x="36" y="6"/>
                  </a:cubicBezTo>
                  <a:cubicBezTo>
                    <a:pt x="34" y="3"/>
                    <a:pt x="31" y="1"/>
                    <a:pt x="28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3" name="Freeform 449"/>
            <p:cNvSpPr>
              <a:spLocks/>
            </p:cNvSpPr>
            <p:nvPr/>
          </p:nvSpPr>
          <p:spPr bwMode="auto">
            <a:xfrm>
              <a:off x="5269" y="2086"/>
              <a:ext cx="5" cy="7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1 h 3"/>
                <a:gd name="T4" fmla="*/ 1 w 2"/>
                <a:gd name="T5" fmla="*/ 3 h 3"/>
                <a:gd name="T6" fmla="*/ 1 w 2"/>
                <a:gd name="T7" fmla="*/ 3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2" y="1"/>
                    <a:pt x="2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4" name="Freeform 450"/>
            <p:cNvSpPr>
              <a:spLocks/>
            </p:cNvSpPr>
            <p:nvPr/>
          </p:nvSpPr>
          <p:spPr bwMode="auto">
            <a:xfrm>
              <a:off x="5274" y="2057"/>
              <a:ext cx="92" cy="29"/>
            </a:xfrm>
            <a:custGeom>
              <a:avLst/>
              <a:gdLst>
                <a:gd name="T0" fmla="*/ 21 w 39"/>
                <a:gd name="T1" fmla="*/ 0 h 12"/>
                <a:gd name="T2" fmla="*/ 0 w 39"/>
                <a:gd name="T3" fmla="*/ 12 h 12"/>
                <a:gd name="T4" fmla="*/ 10 w 39"/>
                <a:gd name="T5" fmla="*/ 10 h 12"/>
                <a:gd name="T6" fmla="*/ 10 w 39"/>
                <a:gd name="T7" fmla="*/ 10 h 12"/>
                <a:gd name="T8" fmla="*/ 18 w 39"/>
                <a:gd name="T9" fmla="*/ 11 h 12"/>
                <a:gd name="T10" fmla="*/ 23 w 39"/>
                <a:gd name="T11" fmla="*/ 11 h 12"/>
                <a:gd name="T12" fmla="*/ 29 w 39"/>
                <a:gd name="T13" fmla="*/ 12 h 12"/>
                <a:gd name="T14" fmla="*/ 35 w 39"/>
                <a:gd name="T15" fmla="*/ 11 h 12"/>
                <a:gd name="T16" fmla="*/ 39 w 39"/>
                <a:gd name="T17" fmla="*/ 11 h 12"/>
                <a:gd name="T18" fmla="*/ 39 w 39"/>
                <a:gd name="T19" fmla="*/ 9 h 12"/>
                <a:gd name="T20" fmla="*/ 30 w 39"/>
                <a:gd name="T21" fmla="*/ 2 h 12"/>
                <a:gd name="T22" fmla="*/ 21 w 39"/>
                <a:gd name="T2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12">
                  <a:moveTo>
                    <a:pt x="21" y="0"/>
                  </a:moveTo>
                  <a:cubicBezTo>
                    <a:pt x="12" y="0"/>
                    <a:pt x="4" y="5"/>
                    <a:pt x="0" y="12"/>
                  </a:cubicBezTo>
                  <a:cubicBezTo>
                    <a:pt x="3" y="11"/>
                    <a:pt x="7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3" y="10"/>
                    <a:pt x="16" y="11"/>
                    <a:pt x="18" y="11"/>
                  </a:cubicBezTo>
                  <a:cubicBezTo>
                    <a:pt x="19" y="11"/>
                    <a:pt x="21" y="11"/>
                    <a:pt x="23" y="11"/>
                  </a:cubicBezTo>
                  <a:cubicBezTo>
                    <a:pt x="25" y="11"/>
                    <a:pt x="27" y="11"/>
                    <a:pt x="29" y="12"/>
                  </a:cubicBezTo>
                  <a:cubicBezTo>
                    <a:pt x="31" y="11"/>
                    <a:pt x="33" y="11"/>
                    <a:pt x="35" y="11"/>
                  </a:cubicBezTo>
                  <a:cubicBezTo>
                    <a:pt x="37" y="11"/>
                    <a:pt x="38" y="11"/>
                    <a:pt x="39" y="11"/>
                  </a:cubicBezTo>
                  <a:cubicBezTo>
                    <a:pt x="39" y="11"/>
                    <a:pt x="39" y="10"/>
                    <a:pt x="39" y="9"/>
                  </a:cubicBezTo>
                  <a:cubicBezTo>
                    <a:pt x="37" y="6"/>
                    <a:pt x="34" y="4"/>
                    <a:pt x="30" y="2"/>
                  </a:cubicBezTo>
                  <a:cubicBezTo>
                    <a:pt x="27" y="1"/>
                    <a:pt x="24" y="0"/>
                    <a:pt x="21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5" name="Freeform 451"/>
            <p:cNvSpPr>
              <a:spLocks/>
            </p:cNvSpPr>
            <p:nvPr/>
          </p:nvSpPr>
          <p:spPr bwMode="auto">
            <a:xfrm>
              <a:off x="5272" y="2081"/>
              <a:ext cx="44" cy="35"/>
            </a:xfrm>
            <a:custGeom>
              <a:avLst/>
              <a:gdLst>
                <a:gd name="T0" fmla="*/ 11 w 19"/>
                <a:gd name="T1" fmla="*/ 0 h 15"/>
                <a:gd name="T2" fmla="*/ 1 w 19"/>
                <a:gd name="T3" fmla="*/ 2 h 15"/>
                <a:gd name="T4" fmla="*/ 0 w 19"/>
                <a:gd name="T5" fmla="*/ 5 h 15"/>
                <a:gd name="T6" fmla="*/ 0 w 19"/>
                <a:gd name="T7" fmla="*/ 5 h 15"/>
                <a:gd name="T8" fmla="*/ 5 w 19"/>
                <a:gd name="T9" fmla="*/ 13 h 15"/>
                <a:gd name="T10" fmla="*/ 7 w 19"/>
                <a:gd name="T11" fmla="*/ 15 h 15"/>
                <a:gd name="T12" fmla="*/ 19 w 19"/>
                <a:gd name="T13" fmla="*/ 1 h 15"/>
                <a:gd name="T14" fmla="*/ 11 w 19"/>
                <a:gd name="T15" fmla="*/ 0 h 15"/>
                <a:gd name="T16" fmla="*/ 11 w 19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5">
                  <a:moveTo>
                    <a:pt x="11" y="0"/>
                  </a:moveTo>
                  <a:cubicBezTo>
                    <a:pt x="8" y="0"/>
                    <a:pt x="4" y="1"/>
                    <a:pt x="1" y="2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8"/>
                    <a:pt x="2" y="11"/>
                    <a:pt x="5" y="13"/>
                  </a:cubicBezTo>
                  <a:cubicBezTo>
                    <a:pt x="5" y="14"/>
                    <a:pt x="6" y="15"/>
                    <a:pt x="7" y="15"/>
                  </a:cubicBezTo>
                  <a:cubicBezTo>
                    <a:pt x="8" y="9"/>
                    <a:pt x="13" y="3"/>
                    <a:pt x="19" y="1"/>
                  </a:cubicBezTo>
                  <a:cubicBezTo>
                    <a:pt x="17" y="1"/>
                    <a:pt x="14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FED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6" name="Freeform 452"/>
            <p:cNvSpPr>
              <a:spLocks/>
            </p:cNvSpPr>
            <p:nvPr/>
          </p:nvSpPr>
          <p:spPr bwMode="auto">
            <a:xfrm>
              <a:off x="5347" y="2275"/>
              <a:ext cx="22" cy="54"/>
            </a:xfrm>
            <a:custGeom>
              <a:avLst/>
              <a:gdLst>
                <a:gd name="T0" fmla="*/ 5 w 9"/>
                <a:gd name="T1" fmla="*/ 0 h 23"/>
                <a:gd name="T2" fmla="*/ 2 w 9"/>
                <a:gd name="T3" fmla="*/ 2 h 23"/>
                <a:gd name="T4" fmla="*/ 1 w 9"/>
                <a:gd name="T5" fmla="*/ 9 h 23"/>
                <a:gd name="T6" fmla="*/ 0 w 9"/>
                <a:gd name="T7" fmla="*/ 12 h 23"/>
                <a:gd name="T8" fmla="*/ 5 w 9"/>
                <a:gd name="T9" fmla="*/ 23 h 23"/>
                <a:gd name="T10" fmla="*/ 5 w 9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3">
                  <a:moveTo>
                    <a:pt x="5" y="0"/>
                  </a:moveTo>
                  <a:cubicBezTo>
                    <a:pt x="4" y="1"/>
                    <a:pt x="3" y="2"/>
                    <a:pt x="2" y="2"/>
                  </a:cubicBezTo>
                  <a:cubicBezTo>
                    <a:pt x="2" y="4"/>
                    <a:pt x="2" y="7"/>
                    <a:pt x="1" y="9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2" y="15"/>
                    <a:pt x="4" y="19"/>
                    <a:pt x="5" y="23"/>
                  </a:cubicBezTo>
                  <a:cubicBezTo>
                    <a:pt x="9" y="16"/>
                    <a:pt x="9" y="7"/>
                    <a:pt x="5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7" name="Freeform 453"/>
            <p:cNvSpPr>
              <a:spLocks/>
            </p:cNvSpPr>
            <p:nvPr/>
          </p:nvSpPr>
          <p:spPr bwMode="auto">
            <a:xfrm>
              <a:off x="5305" y="2303"/>
              <a:ext cx="54" cy="48"/>
            </a:xfrm>
            <a:custGeom>
              <a:avLst/>
              <a:gdLst>
                <a:gd name="T0" fmla="*/ 18 w 23"/>
                <a:gd name="T1" fmla="*/ 0 h 20"/>
                <a:gd name="T2" fmla="*/ 7 w 23"/>
                <a:gd name="T3" fmla="*/ 5 h 20"/>
                <a:gd name="T4" fmla="*/ 0 w 23"/>
                <a:gd name="T5" fmla="*/ 20 h 20"/>
                <a:gd name="T6" fmla="*/ 0 w 23"/>
                <a:gd name="T7" fmla="*/ 20 h 20"/>
                <a:gd name="T8" fmla="*/ 10 w 23"/>
                <a:gd name="T9" fmla="*/ 17 h 20"/>
                <a:gd name="T10" fmla="*/ 16 w 23"/>
                <a:gd name="T11" fmla="*/ 18 h 20"/>
                <a:gd name="T12" fmla="*/ 20 w 23"/>
                <a:gd name="T13" fmla="*/ 14 h 20"/>
                <a:gd name="T14" fmla="*/ 23 w 23"/>
                <a:gd name="T15" fmla="*/ 11 h 20"/>
                <a:gd name="T16" fmla="*/ 18 w 23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0">
                  <a:moveTo>
                    <a:pt x="18" y="0"/>
                  </a:moveTo>
                  <a:cubicBezTo>
                    <a:pt x="15" y="3"/>
                    <a:pt x="11" y="5"/>
                    <a:pt x="7" y="5"/>
                  </a:cubicBezTo>
                  <a:cubicBezTo>
                    <a:pt x="7" y="11"/>
                    <a:pt x="4" y="16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3" y="18"/>
                    <a:pt x="6" y="17"/>
                    <a:pt x="10" y="17"/>
                  </a:cubicBezTo>
                  <a:cubicBezTo>
                    <a:pt x="12" y="17"/>
                    <a:pt x="14" y="17"/>
                    <a:pt x="16" y="18"/>
                  </a:cubicBezTo>
                  <a:cubicBezTo>
                    <a:pt x="17" y="17"/>
                    <a:pt x="19" y="16"/>
                    <a:pt x="20" y="14"/>
                  </a:cubicBezTo>
                  <a:cubicBezTo>
                    <a:pt x="21" y="13"/>
                    <a:pt x="22" y="12"/>
                    <a:pt x="23" y="11"/>
                  </a:cubicBezTo>
                  <a:cubicBezTo>
                    <a:pt x="22" y="7"/>
                    <a:pt x="20" y="3"/>
                    <a:pt x="18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8" name="Freeform 454"/>
            <p:cNvSpPr>
              <a:spLocks/>
            </p:cNvSpPr>
            <p:nvPr/>
          </p:nvSpPr>
          <p:spPr bwMode="auto">
            <a:xfrm>
              <a:off x="5279" y="2261"/>
              <a:ext cx="11" cy="14"/>
            </a:xfrm>
            <a:custGeom>
              <a:avLst/>
              <a:gdLst>
                <a:gd name="T0" fmla="*/ 5 w 5"/>
                <a:gd name="T1" fmla="*/ 0 h 6"/>
                <a:gd name="T2" fmla="*/ 1 w 5"/>
                <a:gd name="T3" fmla="*/ 3 h 6"/>
                <a:gd name="T4" fmla="*/ 0 w 5"/>
                <a:gd name="T5" fmla="*/ 5 h 6"/>
                <a:gd name="T6" fmla="*/ 0 w 5"/>
                <a:gd name="T7" fmla="*/ 5 h 6"/>
                <a:gd name="T8" fmla="*/ 4 w 5"/>
                <a:gd name="T9" fmla="*/ 6 h 6"/>
                <a:gd name="T10" fmla="*/ 4 w 5"/>
                <a:gd name="T11" fmla="*/ 4 h 6"/>
                <a:gd name="T12" fmla="*/ 5 w 5"/>
                <a:gd name="T13" fmla="*/ 2 h 6"/>
                <a:gd name="T14" fmla="*/ 5 w 5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1" y="4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4" y="6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9" name="Freeform 455"/>
            <p:cNvSpPr>
              <a:spLocks noEditPoints="1"/>
            </p:cNvSpPr>
            <p:nvPr/>
          </p:nvSpPr>
          <p:spPr bwMode="auto">
            <a:xfrm>
              <a:off x="5723" y="1577"/>
              <a:ext cx="90" cy="87"/>
            </a:xfrm>
            <a:custGeom>
              <a:avLst/>
              <a:gdLst>
                <a:gd name="T0" fmla="*/ 6 w 38"/>
                <a:gd name="T1" fmla="*/ 22 h 37"/>
                <a:gd name="T2" fmla="*/ 0 w 38"/>
                <a:gd name="T3" fmla="*/ 25 h 37"/>
                <a:gd name="T4" fmla="*/ 2 w 38"/>
                <a:gd name="T5" fmla="*/ 30 h 37"/>
                <a:gd name="T6" fmla="*/ 6 w 38"/>
                <a:gd name="T7" fmla="*/ 35 h 37"/>
                <a:gd name="T8" fmla="*/ 9 w 38"/>
                <a:gd name="T9" fmla="*/ 37 h 37"/>
                <a:gd name="T10" fmla="*/ 7 w 38"/>
                <a:gd name="T11" fmla="*/ 34 h 37"/>
                <a:gd name="T12" fmla="*/ 6 w 38"/>
                <a:gd name="T13" fmla="*/ 22 h 37"/>
                <a:gd name="T14" fmla="*/ 20 w 38"/>
                <a:gd name="T15" fmla="*/ 0 h 37"/>
                <a:gd name="T16" fmla="*/ 19 w 38"/>
                <a:gd name="T17" fmla="*/ 4 h 37"/>
                <a:gd name="T18" fmla="*/ 12 w 38"/>
                <a:gd name="T19" fmla="*/ 10 h 37"/>
                <a:gd name="T20" fmla="*/ 12 w 38"/>
                <a:gd name="T21" fmla="*/ 14 h 37"/>
                <a:gd name="T22" fmla="*/ 17 w 38"/>
                <a:gd name="T23" fmla="*/ 11 h 37"/>
                <a:gd name="T24" fmla="*/ 24 w 38"/>
                <a:gd name="T25" fmla="*/ 9 h 37"/>
                <a:gd name="T26" fmla="*/ 38 w 38"/>
                <a:gd name="T27" fmla="*/ 17 h 37"/>
                <a:gd name="T28" fmla="*/ 37 w 38"/>
                <a:gd name="T29" fmla="*/ 11 h 37"/>
                <a:gd name="T30" fmla="*/ 37 w 38"/>
                <a:gd name="T31" fmla="*/ 10 h 37"/>
                <a:gd name="T32" fmla="*/ 34 w 38"/>
                <a:gd name="T33" fmla="*/ 6 h 37"/>
                <a:gd name="T34" fmla="*/ 20 w 38"/>
                <a:gd name="T3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8" h="37">
                  <a:moveTo>
                    <a:pt x="6" y="22"/>
                  </a:moveTo>
                  <a:cubicBezTo>
                    <a:pt x="5" y="24"/>
                    <a:pt x="3" y="25"/>
                    <a:pt x="0" y="25"/>
                  </a:cubicBezTo>
                  <a:cubicBezTo>
                    <a:pt x="1" y="27"/>
                    <a:pt x="1" y="29"/>
                    <a:pt x="2" y="30"/>
                  </a:cubicBezTo>
                  <a:cubicBezTo>
                    <a:pt x="4" y="32"/>
                    <a:pt x="5" y="33"/>
                    <a:pt x="6" y="35"/>
                  </a:cubicBezTo>
                  <a:cubicBezTo>
                    <a:pt x="7" y="36"/>
                    <a:pt x="8" y="37"/>
                    <a:pt x="9" y="37"/>
                  </a:cubicBezTo>
                  <a:cubicBezTo>
                    <a:pt x="9" y="36"/>
                    <a:pt x="8" y="35"/>
                    <a:pt x="7" y="34"/>
                  </a:cubicBezTo>
                  <a:cubicBezTo>
                    <a:pt x="6" y="30"/>
                    <a:pt x="6" y="26"/>
                    <a:pt x="6" y="22"/>
                  </a:cubicBezTo>
                  <a:moveTo>
                    <a:pt x="20" y="0"/>
                  </a:moveTo>
                  <a:cubicBezTo>
                    <a:pt x="20" y="1"/>
                    <a:pt x="19" y="2"/>
                    <a:pt x="19" y="4"/>
                  </a:cubicBezTo>
                  <a:cubicBezTo>
                    <a:pt x="17" y="7"/>
                    <a:pt x="15" y="9"/>
                    <a:pt x="12" y="10"/>
                  </a:cubicBezTo>
                  <a:cubicBezTo>
                    <a:pt x="12" y="12"/>
                    <a:pt x="12" y="13"/>
                    <a:pt x="12" y="14"/>
                  </a:cubicBezTo>
                  <a:cubicBezTo>
                    <a:pt x="13" y="13"/>
                    <a:pt x="15" y="11"/>
                    <a:pt x="17" y="11"/>
                  </a:cubicBezTo>
                  <a:cubicBezTo>
                    <a:pt x="19" y="10"/>
                    <a:pt x="21" y="9"/>
                    <a:pt x="24" y="9"/>
                  </a:cubicBezTo>
                  <a:cubicBezTo>
                    <a:pt x="30" y="9"/>
                    <a:pt x="35" y="12"/>
                    <a:pt x="38" y="17"/>
                  </a:cubicBezTo>
                  <a:cubicBezTo>
                    <a:pt x="38" y="15"/>
                    <a:pt x="37" y="13"/>
                    <a:pt x="37" y="11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6" y="8"/>
                    <a:pt x="35" y="7"/>
                    <a:pt x="34" y="6"/>
                  </a:cubicBezTo>
                  <a:cubicBezTo>
                    <a:pt x="30" y="2"/>
                    <a:pt x="25" y="0"/>
                    <a:pt x="20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0" name="Freeform 456"/>
            <p:cNvSpPr>
              <a:spLocks/>
            </p:cNvSpPr>
            <p:nvPr/>
          </p:nvSpPr>
          <p:spPr bwMode="auto">
            <a:xfrm>
              <a:off x="5728" y="1648"/>
              <a:ext cx="10" cy="11"/>
            </a:xfrm>
            <a:custGeom>
              <a:avLst/>
              <a:gdLst>
                <a:gd name="T0" fmla="*/ 0 w 4"/>
                <a:gd name="T1" fmla="*/ 0 h 5"/>
                <a:gd name="T2" fmla="*/ 3 w 4"/>
                <a:gd name="T3" fmla="*/ 4 h 5"/>
                <a:gd name="T4" fmla="*/ 4 w 4"/>
                <a:gd name="T5" fmla="*/ 5 h 5"/>
                <a:gd name="T6" fmla="*/ 0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1" y="2"/>
                    <a:pt x="2" y="3"/>
                    <a:pt x="3" y="4"/>
                  </a:cubicBezTo>
                  <a:cubicBezTo>
                    <a:pt x="3" y="4"/>
                    <a:pt x="4" y="5"/>
                    <a:pt x="4" y="5"/>
                  </a:cubicBezTo>
                  <a:cubicBezTo>
                    <a:pt x="3" y="3"/>
                    <a:pt x="2" y="2"/>
                    <a:pt x="0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1" name="Freeform 457"/>
            <p:cNvSpPr>
              <a:spLocks/>
            </p:cNvSpPr>
            <p:nvPr/>
          </p:nvSpPr>
          <p:spPr bwMode="auto">
            <a:xfrm>
              <a:off x="5742" y="2753"/>
              <a:ext cx="69" cy="50"/>
            </a:xfrm>
            <a:custGeom>
              <a:avLst/>
              <a:gdLst>
                <a:gd name="T0" fmla="*/ 26 w 29"/>
                <a:gd name="T1" fmla="*/ 0 h 21"/>
                <a:gd name="T2" fmla="*/ 17 w 29"/>
                <a:gd name="T3" fmla="*/ 10 h 21"/>
                <a:gd name="T4" fmla="*/ 10 w 29"/>
                <a:gd name="T5" fmla="*/ 11 h 21"/>
                <a:gd name="T6" fmla="*/ 4 w 29"/>
                <a:gd name="T7" fmla="*/ 10 h 21"/>
                <a:gd name="T8" fmla="*/ 0 w 29"/>
                <a:gd name="T9" fmla="*/ 17 h 21"/>
                <a:gd name="T10" fmla="*/ 12 w 29"/>
                <a:gd name="T11" fmla="*/ 21 h 21"/>
                <a:gd name="T12" fmla="*/ 26 w 29"/>
                <a:gd name="T13" fmla="*/ 15 h 21"/>
                <a:gd name="T14" fmla="*/ 29 w 29"/>
                <a:gd name="T15" fmla="*/ 11 h 21"/>
                <a:gd name="T16" fmla="*/ 29 w 29"/>
                <a:gd name="T17" fmla="*/ 7 h 21"/>
                <a:gd name="T18" fmla="*/ 29 w 29"/>
                <a:gd name="T19" fmla="*/ 3 h 21"/>
                <a:gd name="T20" fmla="*/ 26 w 2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21">
                  <a:moveTo>
                    <a:pt x="26" y="0"/>
                  </a:moveTo>
                  <a:cubicBezTo>
                    <a:pt x="25" y="4"/>
                    <a:pt x="21" y="8"/>
                    <a:pt x="17" y="10"/>
                  </a:cubicBezTo>
                  <a:cubicBezTo>
                    <a:pt x="14" y="11"/>
                    <a:pt x="12" y="11"/>
                    <a:pt x="10" y="11"/>
                  </a:cubicBezTo>
                  <a:cubicBezTo>
                    <a:pt x="8" y="11"/>
                    <a:pt x="6" y="11"/>
                    <a:pt x="4" y="10"/>
                  </a:cubicBezTo>
                  <a:cubicBezTo>
                    <a:pt x="3" y="13"/>
                    <a:pt x="2" y="15"/>
                    <a:pt x="0" y="17"/>
                  </a:cubicBezTo>
                  <a:cubicBezTo>
                    <a:pt x="4" y="20"/>
                    <a:pt x="8" y="21"/>
                    <a:pt x="12" y="21"/>
                  </a:cubicBezTo>
                  <a:cubicBezTo>
                    <a:pt x="17" y="21"/>
                    <a:pt x="22" y="19"/>
                    <a:pt x="26" y="15"/>
                  </a:cubicBezTo>
                  <a:cubicBezTo>
                    <a:pt x="27" y="14"/>
                    <a:pt x="28" y="12"/>
                    <a:pt x="29" y="11"/>
                  </a:cubicBezTo>
                  <a:cubicBezTo>
                    <a:pt x="29" y="9"/>
                    <a:pt x="29" y="8"/>
                    <a:pt x="29" y="7"/>
                  </a:cubicBezTo>
                  <a:cubicBezTo>
                    <a:pt x="29" y="6"/>
                    <a:pt x="29" y="4"/>
                    <a:pt x="29" y="3"/>
                  </a:cubicBezTo>
                  <a:cubicBezTo>
                    <a:pt x="28" y="2"/>
                    <a:pt x="27" y="1"/>
                    <a:pt x="26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2" name="Freeform 458"/>
            <p:cNvSpPr>
              <a:spLocks/>
            </p:cNvSpPr>
            <p:nvPr/>
          </p:nvSpPr>
          <p:spPr bwMode="auto">
            <a:xfrm>
              <a:off x="5804" y="2722"/>
              <a:ext cx="14" cy="38"/>
            </a:xfrm>
            <a:custGeom>
              <a:avLst/>
              <a:gdLst>
                <a:gd name="T0" fmla="*/ 1 w 6"/>
                <a:gd name="T1" fmla="*/ 0 h 16"/>
                <a:gd name="T2" fmla="*/ 0 w 6"/>
                <a:gd name="T3" fmla="*/ 13 h 16"/>
                <a:gd name="T4" fmla="*/ 3 w 6"/>
                <a:gd name="T5" fmla="*/ 16 h 16"/>
                <a:gd name="T6" fmla="*/ 6 w 6"/>
                <a:gd name="T7" fmla="*/ 11 h 16"/>
                <a:gd name="T8" fmla="*/ 1 w 6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6">
                  <a:moveTo>
                    <a:pt x="1" y="0"/>
                  </a:moveTo>
                  <a:cubicBezTo>
                    <a:pt x="2" y="5"/>
                    <a:pt x="2" y="9"/>
                    <a:pt x="0" y="13"/>
                  </a:cubicBezTo>
                  <a:cubicBezTo>
                    <a:pt x="1" y="14"/>
                    <a:pt x="2" y="15"/>
                    <a:pt x="3" y="16"/>
                  </a:cubicBezTo>
                  <a:cubicBezTo>
                    <a:pt x="4" y="14"/>
                    <a:pt x="5" y="13"/>
                    <a:pt x="6" y="11"/>
                  </a:cubicBezTo>
                  <a:cubicBezTo>
                    <a:pt x="5" y="7"/>
                    <a:pt x="3" y="4"/>
                    <a:pt x="1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3" name="Freeform 459"/>
            <p:cNvSpPr>
              <a:spLocks noEditPoints="1"/>
            </p:cNvSpPr>
            <p:nvPr/>
          </p:nvSpPr>
          <p:spPr bwMode="auto">
            <a:xfrm>
              <a:off x="5274" y="1804"/>
              <a:ext cx="90" cy="83"/>
            </a:xfrm>
            <a:custGeom>
              <a:avLst/>
              <a:gdLst>
                <a:gd name="T0" fmla="*/ 35 w 38"/>
                <a:gd name="T1" fmla="*/ 15 h 35"/>
                <a:gd name="T2" fmla="*/ 38 w 38"/>
                <a:gd name="T3" fmla="*/ 22 h 35"/>
                <a:gd name="T4" fmla="*/ 38 w 38"/>
                <a:gd name="T5" fmla="*/ 17 h 35"/>
                <a:gd name="T6" fmla="*/ 35 w 38"/>
                <a:gd name="T7" fmla="*/ 15 h 35"/>
                <a:gd name="T8" fmla="*/ 21 w 38"/>
                <a:gd name="T9" fmla="*/ 0 h 35"/>
                <a:gd name="T10" fmla="*/ 10 w 38"/>
                <a:gd name="T11" fmla="*/ 2 h 35"/>
                <a:gd name="T12" fmla="*/ 8 w 38"/>
                <a:gd name="T13" fmla="*/ 2 h 35"/>
                <a:gd name="T14" fmla="*/ 4 w 38"/>
                <a:gd name="T15" fmla="*/ 5 h 35"/>
                <a:gd name="T16" fmla="*/ 0 w 38"/>
                <a:gd name="T17" fmla="*/ 11 h 35"/>
                <a:gd name="T18" fmla="*/ 4 w 38"/>
                <a:gd name="T19" fmla="*/ 17 h 35"/>
                <a:gd name="T20" fmla="*/ 3 w 38"/>
                <a:gd name="T21" fmla="*/ 33 h 35"/>
                <a:gd name="T22" fmla="*/ 4 w 38"/>
                <a:gd name="T23" fmla="*/ 34 h 35"/>
                <a:gd name="T24" fmla="*/ 5 w 38"/>
                <a:gd name="T25" fmla="*/ 35 h 35"/>
                <a:gd name="T26" fmla="*/ 10 w 38"/>
                <a:gd name="T27" fmla="*/ 34 h 35"/>
                <a:gd name="T28" fmla="*/ 11 w 38"/>
                <a:gd name="T29" fmla="*/ 34 h 35"/>
                <a:gd name="T30" fmla="*/ 7 w 38"/>
                <a:gd name="T31" fmla="*/ 25 h 35"/>
                <a:gd name="T32" fmla="*/ 23 w 38"/>
                <a:gd name="T33" fmla="*/ 9 h 35"/>
                <a:gd name="T34" fmla="*/ 23 w 38"/>
                <a:gd name="T35" fmla="*/ 9 h 35"/>
                <a:gd name="T36" fmla="*/ 31 w 38"/>
                <a:gd name="T37" fmla="*/ 12 h 35"/>
                <a:gd name="T38" fmla="*/ 28 w 38"/>
                <a:gd name="T39" fmla="*/ 7 h 35"/>
                <a:gd name="T40" fmla="*/ 27 w 38"/>
                <a:gd name="T41" fmla="*/ 2 h 35"/>
                <a:gd name="T42" fmla="*/ 21 w 38"/>
                <a:gd name="T4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35">
                  <a:moveTo>
                    <a:pt x="35" y="15"/>
                  </a:moveTo>
                  <a:cubicBezTo>
                    <a:pt x="36" y="17"/>
                    <a:pt x="37" y="20"/>
                    <a:pt x="38" y="22"/>
                  </a:cubicBezTo>
                  <a:cubicBezTo>
                    <a:pt x="38" y="20"/>
                    <a:pt x="38" y="19"/>
                    <a:pt x="38" y="17"/>
                  </a:cubicBezTo>
                  <a:cubicBezTo>
                    <a:pt x="37" y="16"/>
                    <a:pt x="36" y="16"/>
                    <a:pt x="35" y="15"/>
                  </a:cubicBezTo>
                  <a:moveTo>
                    <a:pt x="21" y="0"/>
                  </a:moveTo>
                  <a:cubicBezTo>
                    <a:pt x="18" y="1"/>
                    <a:pt x="14" y="2"/>
                    <a:pt x="10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3"/>
                    <a:pt x="5" y="4"/>
                    <a:pt x="4" y="5"/>
                  </a:cubicBezTo>
                  <a:cubicBezTo>
                    <a:pt x="2" y="7"/>
                    <a:pt x="1" y="9"/>
                    <a:pt x="0" y="11"/>
                  </a:cubicBezTo>
                  <a:cubicBezTo>
                    <a:pt x="2" y="13"/>
                    <a:pt x="3" y="15"/>
                    <a:pt x="4" y="17"/>
                  </a:cubicBezTo>
                  <a:cubicBezTo>
                    <a:pt x="7" y="23"/>
                    <a:pt x="6" y="28"/>
                    <a:pt x="3" y="33"/>
                  </a:cubicBezTo>
                  <a:cubicBezTo>
                    <a:pt x="3" y="33"/>
                    <a:pt x="4" y="33"/>
                    <a:pt x="4" y="34"/>
                  </a:cubicBezTo>
                  <a:cubicBezTo>
                    <a:pt x="4" y="34"/>
                    <a:pt x="5" y="34"/>
                    <a:pt x="5" y="35"/>
                  </a:cubicBezTo>
                  <a:cubicBezTo>
                    <a:pt x="7" y="35"/>
                    <a:pt x="8" y="34"/>
                    <a:pt x="10" y="34"/>
                  </a:cubicBezTo>
                  <a:cubicBezTo>
                    <a:pt x="10" y="34"/>
                    <a:pt x="11" y="34"/>
                    <a:pt x="11" y="34"/>
                  </a:cubicBezTo>
                  <a:cubicBezTo>
                    <a:pt x="9" y="32"/>
                    <a:pt x="7" y="28"/>
                    <a:pt x="7" y="25"/>
                  </a:cubicBezTo>
                  <a:cubicBezTo>
                    <a:pt x="7" y="16"/>
                    <a:pt x="14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6" y="9"/>
                    <a:pt x="29" y="10"/>
                    <a:pt x="31" y="12"/>
                  </a:cubicBezTo>
                  <a:cubicBezTo>
                    <a:pt x="30" y="11"/>
                    <a:pt x="29" y="9"/>
                    <a:pt x="28" y="7"/>
                  </a:cubicBezTo>
                  <a:cubicBezTo>
                    <a:pt x="28" y="5"/>
                    <a:pt x="27" y="3"/>
                    <a:pt x="27" y="2"/>
                  </a:cubicBezTo>
                  <a:cubicBezTo>
                    <a:pt x="25" y="1"/>
                    <a:pt x="23" y="0"/>
                    <a:pt x="21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4" name="Freeform 460"/>
            <p:cNvSpPr>
              <a:spLocks/>
            </p:cNvSpPr>
            <p:nvPr/>
          </p:nvSpPr>
          <p:spPr bwMode="auto">
            <a:xfrm>
              <a:off x="5286" y="1884"/>
              <a:ext cx="33" cy="12"/>
            </a:xfrm>
            <a:custGeom>
              <a:avLst/>
              <a:gdLst>
                <a:gd name="T0" fmla="*/ 5 w 14"/>
                <a:gd name="T1" fmla="*/ 0 h 5"/>
                <a:gd name="T2" fmla="*/ 0 w 14"/>
                <a:gd name="T3" fmla="*/ 1 h 5"/>
                <a:gd name="T4" fmla="*/ 13 w 14"/>
                <a:gd name="T5" fmla="*/ 5 h 5"/>
                <a:gd name="T6" fmla="*/ 14 w 14"/>
                <a:gd name="T7" fmla="*/ 5 h 5"/>
                <a:gd name="T8" fmla="*/ 6 w 14"/>
                <a:gd name="T9" fmla="*/ 0 h 5"/>
                <a:gd name="T10" fmla="*/ 5 w 1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5"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4" y="4"/>
                    <a:pt x="8" y="5"/>
                    <a:pt x="13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1" y="5"/>
                    <a:pt x="8" y="3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5" name="Freeform 461"/>
            <p:cNvSpPr>
              <a:spLocks/>
            </p:cNvSpPr>
            <p:nvPr/>
          </p:nvSpPr>
          <p:spPr bwMode="auto">
            <a:xfrm>
              <a:off x="5293" y="1801"/>
              <a:ext cx="31" cy="8"/>
            </a:xfrm>
            <a:custGeom>
              <a:avLst/>
              <a:gdLst>
                <a:gd name="T0" fmla="*/ 10 w 13"/>
                <a:gd name="T1" fmla="*/ 0 h 3"/>
                <a:gd name="T2" fmla="*/ 0 w 13"/>
                <a:gd name="T3" fmla="*/ 3 h 3"/>
                <a:gd name="T4" fmla="*/ 2 w 13"/>
                <a:gd name="T5" fmla="*/ 3 h 3"/>
                <a:gd name="T6" fmla="*/ 13 w 13"/>
                <a:gd name="T7" fmla="*/ 1 h 3"/>
                <a:gd name="T8" fmla="*/ 10 w 1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">
                  <a:moveTo>
                    <a:pt x="10" y="0"/>
                  </a:moveTo>
                  <a:cubicBezTo>
                    <a:pt x="7" y="0"/>
                    <a:pt x="3" y="1"/>
                    <a:pt x="0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6" y="3"/>
                    <a:pt x="10" y="2"/>
                    <a:pt x="13" y="1"/>
                  </a:cubicBezTo>
                  <a:cubicBezTo>
                    <a:pt x="12" y="0"/>
                    <a:pt x="11" y="0"/>
                    <a:pt x="10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6" name="Freeform 462"/>
            <p:cNvSpPr>
              <a:spLocks/>
            </p:cNvSpPr>
            <p:nvPr/>
          </p:nvSpPr>
          <p:spPr bwMode="auto">
            <a:xfrm>
              <a:off x="5378" y="1695"/>
              <a:ext cx="45" cy="78"/>
            </a:xfrm>
            <a:custGeom>
              <a:avLst/>
              <a:gdLst>
                <a:gd name="T0" fmla="*/ 11 w 19"/>
                <a:gd name="T1" fmla="*/ 0 h 33"/>
                <a:gd name="T2" fmla="*/ 8 w 19"/>
                <a:gd name="T3" fmla="*/ 3 h 33"/>
                <a:gd name="T4" fmla="*/ 6 w 19"/>
                <a:gd name="T5" fmla="*/ 30 h 33"/>
                <a:gd name="T6" fmla="*/ 12 w 19"/>
                <a:gd name="T7" fmla="*/ 33 h 33"/>
                <a:gd name="T8" fmla="*/ 13 w 19"/>
                <a:gd name="T9" fmla="*/ 29 h 33"/>
                <a:gd name="T10" fmla="*/ 19 w 19"/>
                <a:gd name="T11" fmla="*/ 20 h 33"/>
                <a:gd name="T12" fmla="*/ 18 w 19"/>
                <a:gd name="T13" fmla="*/ 15 h 33"/>
                <a:gd name="T14" fmla="*/ 18 w 19"/>
                <a:gd name="T15" fmla="*/ 13 h 33"/>
                <a:gd name="T16" fmla="*/ 11 w 19"/>
                <a:gd name="T1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33">
                  <a:moveTo>
                    <a:pt x="11" y="0"/>
                  </a:moveTo>
                  <a:cubicBezTo>
                    <a:pt x="10" y="1"/>
                    <a:pt x="9" y="2"/>
                    <a:pt x="8" y="3"/>
                  </a:cubicBezTo>
                  <a:cubicBezTo>
                    <a:pt x="1" y="11"/>
                    <a:pt x="0" y="22"/>
                    <a:pt x="6" y="30"/>
                  </a:cubicBezTo>
                  <a:cubicBezTo>
                    <a:pt x="8" y="31"/>
                    <a:pt x="10" y="31"/>
                    <a:pt x="12" y="33"/>
                  </a:cubicBezTo>
                  <a:cubicBezTo>
                    <a:pt x="12" y="31"/>
                    <a:pt x="12" y="30"/>
                    <a:pt x="13" y="29"/>
                  </a:cubicBezTo>
                  <a:cubicBezTo>
                    <a:pt x="14" y="25"/>
                    <a:pt x="16" y="23"/>
                    <a:pt x="19" y="20"/>
                  </a:cubicBezTo>
                  <a:cubicBezTo>
                    <a:pt x="19" y="19"/>
                    <a:pt x="18" y="17"/>
                    <a:pt x="18" y="15"/>
                  </a:cubicBezTo>
                  <a:cubicBezTo>
                    <a:pt x="18" y="15"/>
                    <a:pt x="18" y="14"/>
                    <a:pt x="18" y="13"/>
                  </a:cubicBezTo>
                  <a:cubicBezTo>
                    <a:pt x="13" y="11"/>
                    <a:pt x="11" y="6"/>
                    <a:pt x="11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7" name="Freeform 463"/>
            <p:cNvSpPr>
              <a:spLocks/>
            </p:cNvSpPr>
            <p:nvPr/>
          </p:nvSpPr>
          <p:spPr bwMode="auto">
            <a:xfrm>
              <a:off x="5406" y="1742"/>
              <a:ext cx="36" cy="40"/>
            </a:xfrm>
            <a:custGeom>
              <a:avLst/>
              <a:gdLst>
                <a:gd name="T0" fmla="*/ 7 w 15"/>
                <a:gd name="T1" fmla="*/ 0 h 17"/>
                <a:gd name="T2" fmla="*/ 1 w 15"/>
                <a:gd name="T3" fmla="*/ 9 h 17"/>
                <a:gd name="T4" fmla="*/ 0 w 15"/>
                <a:gd name="T5" fmla="*/ 13 h 17"/>
                <a:gd name="T6" fmla="*/ 3 w 15"/>
                <a:gd name="T7" fmla="*/ 16 h 17"/>
                <a:gd name="T8" fmla="*/ 10 w 15"/>
                <a:gd name="T9" fmla="*/ 17 h 17"/>
                <a:gd name="T10" fmla="*/ 15 w 15"/>
                <a:gd name="T11" fmla="*/ 17 h 17"/>
                <a:gd name="T12" fmla="*/ 12 w 15"/>
                <a:gd name="T13" fmla="*/ 7 h 17"/>
                <a:gd name="T14" fmla="*/ 7 w 15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7">
                  <a:moveTo>
                    <a:pt x="7" y="0"/>
                  </a:moveTo>
                  <a:cubicBezTo>
                    <a:pt x="4" y="3"/>
                    <a:pt x="2" y="5"/>
                    <a:pt x="1" y="9"/>
                  </a:cubicBezTo>
                  <a:cubicBezTo>
                    <a:pt x="0" y="10"/>
                    <a:pt x="0" y="11"/>
                    <a:pt x="0" y="13"/>
                  </a:cubicBezTo>
                  <a:cubicBezTo>
                    <a:pt x="1" y="14"/>
                    <a:pt x="2" y="15"/>
                    <a:pt x="3" y="16"/>
                  </a:cubicBezTo>
                  <a:cubicBezTo>
                    <a:pt x="5" y="17"/>
                    <a:pt x="8" y="17"/>
                    <a:pt x="10" y="17"/>
                  </a:cubicBezTo>
                  <a:cubicBezTo>
                    <a:pt x="12" y="17"/>
                    <a:pt x="14" y="17"/>
                    <a:pt x="15" y="17"/>
                  </a:cubicBezTo>
                  <a:cubicBezTo>
                    <a:pt x="14" y="14"/>
                    <a:pt x="13" y="11"/>
                    <a:pt x="12" y="7"/>
                  </a:cubicBezTo>
                  <a:cubicBezTo>
                    <a:pt x="10" y="5"/>
                    <a:pt x="8" y="3"/>
                    <a:pt x="7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8" name="Freeform 464"/>
            <p:cNvSpPr>
              <a:spLocks/>
            </p:cNvSpPr>
            <p:nvPr/>
          </p:nvSpPr>
          <p:spPr bwMode="auto">
            <a:xfrm>
              <a:off x="5435" y="1759"/>
              <a:ext cx="31" cy="23"/>
            </a:xfrm>
            <a:custGeom>
              <a:avLst/>
              <a:gdLst>
                <a:gd name="T0" fmla="*/ 0 w 13"/>
                <a:gd name="T1" fmla="*/ 0 h 10"/>
                <a:gd name="T2" fmla="*/ 3 w 13"/>
                <a:gd name="T3" fmla="*/ 10 h 10"/>
                <a:gd name="T4" fmla="*/ 12 w 13"/>
                <a:gd name="T5" fmla="*/ 4 h 10"/>
                <a:gd name="T6" fmla="*/ 13 w 13"/>
                <a:gd name="T7" fmla="*/ 3 h 10"/>
                <a:gd name="T8" fmla="*/ 10 w 13"/>
                <a:gd name="T9" fmla="*/ 4 h 10"/>
                <a:gd name="T10" fmla="*/ 0 w 13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0">
                  <a:moveTo>
                    <a:pt x="0" y="0"/>
                  </a:moveTo>
                  <a:cubicBezTo>
                    <a:pt x="1" y="4"/>
                    <a:pt x="2" y="7"/>
                    <a:pt x="3" y="10"/>
                  </a:cubicBezTo>
                  <a:cubicBezTo>
                    <a:pt x="7" y="9"/>
                    <a:pt x="10" y="7"/>
                    <a:pt x="12" y="4"/>
                  </a:cubicBezTo>
                  <a:cubicBezTo>
                    <a:pt x="13" y="4"/>
                    <a:pt x="13" y="4"/>
                    <a:pt x="13" y="3"/>
                  </a:cubicBezTo>
                  <a:cubicBezTo>
                    <a:pt x="12" y="4"/>
                    <a:pt x="11" y="4"/>
                    <a:pt x="10" y="4"/>
                  </a:cubicBezTo>
                  <a:cubicBezTo>
                    <a:pt x="6" y="4"/>
                    <a:pt x="3" y="2"/>
                    <a:pt x="0" y="0"/>
                  </a:cubicBezTo>
                </a:path>
              </a:pathLst>
            </a:custGeom>
            <a:solidFill>
              <a:srgbClr val="FED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9" name="Freeform 465"/>
            <p:cNvSpPr>
              <a:spLocks/>
            </p:cNvSpPr>
            <p:nvPr/>
          </p:nvSpPr>
          <p:spPr bwMode="auto">
            <a:xfrm>
              <a:off x="5264" y="2483"/>
              <a:ext cx="69" cy="93"/>
            </a:xfrm>
            <a:custGeom>
              <a:avLst/>
              <a:gdLst>
                <a:gd name="T0" fmla="*/ 16 w 29"/>
                <a:gd name="T1" fmla="*/ 0 h 39"/>
                <a:gd name="T2" fmla="*/ 8 w 29"/>
                <a:gd name="T3" fmla="*/ 5 h 39"/>
                <a:gd name="T4" fmla="*/ 8 w 29"/>
                <a:gd name="T5" fmla="*/ 34 h 39"/>
                <a:gd name="T6" fmla="*/ 22 w 29"/>
                <a:gd name="T7" fmla="*/ 39 h 39"/>
                <a:gd name="T8" fmla="*/ 29 w 29"/>
                <a:gd name="T9" fmla="*/ 38 h 39"/>
                <a:gd name="T10" fmla="*/ 26 w 29"/>
                <a:gd name="T11" fmla="*/ 37 h 39"/>
                <a:gd name="T12" fmla="*/ 18 w 29"/>
                <a:gd name="T13" fmla="*/ 26 h 39"/>
                <a:gd name="T14" fmla="*/ 16 w 29"/>
                <a:gd name="T15" fmla="*/ 23 h 39"/>
                <a:gd name="T16" fmla="*/ 11 w 29"/>
                <a:gd name="T17" fmla="*/ 12 h 39"/>
                <a:gd name="T18" fmla="*/ 16 w 29"/>
                <a:gd name="T1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9">
                  <a:moveTo>
                    <a:pt x="16" y="0"/>
                  </a:moveTo>
                  <a:cubicBezTo>
                    <a:pt x="13" y="1"/>
                    <a:pt x="10" y="3"/>
                    <a:pt x="8" y="5"/>
                  </a:cubicBezTo>
                  <a:cubicBezTo>
                    <a:pt x="0" y="13"/>
                    <a:pt x="0" y="26"/>
                    <a:pt x="8" y="34"/>
                  </a:cubicBezTo>
                  <a:cubicBezTo>
                    <a:pt x="12" y="37"/>
                    <a:pt x="17" y="39"/>
                    <a:pt x="22" y="39"/>
                  </a:cubicBezTo>
                  <a:cubicBezTo>
                    <a:pt x="24" y="39"/>
                    <a:pt x="27" y="39"/>
                    <a:pt x="29" y="38"/>
                  </a:cubicBezTo>
                  <a:cubicBezTo>
                    <a:pt x="28" y="38"/>
                    <a:pt x="27" y="38"/>
                    <a:pt x="26" y="37"/>
                  </a:cubicBezTo>
                  <a:cubicBezTo>
                    <a:pt x="21" y="35"/>
                    <a:pt x="18" y="31"/>
                    <a:pt x="18" y="26"/>
                  </a:cubicBezTo>
                  <a:cubicBezTo>
                    <a:pt x="18" y="25"/>
                    <a:pt x="17" y="24"/>
                    <a:pt x="16" y="23"/>
                  </a:cubicBezTo>
                  <a:cubicBezTo>
                    <a:pt x="13" y="20"/>
                    <a:pt x="11" y="16"/>
                    <a:pt x="11" y="12"/>
                  </a:cubicBezTo>
                  <a:cubicBezTo>
                    <a:pt x="11" y="7"/>
                    <a:pt x="13" y="3"/>
                    <a:pt x="16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0" name="Freeform 466"/>
            <p:cNvSpPr>
              <a:spLocks/>
            </p:cNvSpPr>
            <p:nvPr/>
          </p:nvSpPr>
          <p:spPr bwMode="auto">
            <a:xfrm>
              <a:off x="5361" y="2519"/>
              <a:ext cx="3" cy="9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2 h 4"/>
                <a:gd name="T4" fmla="*/ 1 w 1"/>
                <a:gd name="T5" fmla="*/ 4 h 4"/>
                <a:gd name="T6" fmla="*/ 1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1" name="Freeform 467"/>
            <p:cNvSpPr>
              <a:spLocks/>
            </p:cNvSpPr>
            <p:nvPr/>
          </p:nvSpPr>
          <p:spPr bwMode="auto">
            <a:xfrm>
              <a:off x="5302" y="2538"/>
              <a:ext cx="5" cy="7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2 w 2"/>
                <a:gd name="T5" fmla="*/ 1 h 3"/>
                <a:gd name="T6" fmla="*/ 0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1"/>
                    <a:pt x="2" y="2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FED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2" name="Freeform 468"/>
            <p:cNvSpPr>
              <a:spLocks noEditPoints="1"/>
            </p:cNvSpPr>
            <p:nvPr/>
          </p:nvSpPr>
          <p:spPr bwMode="auto">
            <a:xfrm>
              <a:off x="5380" y="2609"/>
              <a:ext cx="86" cy="71"/>
            </a:xfrm>
            <a:custGeom>
              <a:avLst/>
              <a:gdLst>
                <a:gd name="T0" fmla="*/ 36 w 36"/>
                <a:gd name="T1" fmla="*/ 28 h 30"/>
                <a:gd name="T2" fmla="*/ 33 w 36"/>
                <a:gd name="T3" fmla="*/ 28 h 30"/>
                <a:gd name="T4" fmla="*/ 32 w 36"/>
                <a:gd name="T5" fmla="*/ 28 h 30"/>
                <a:gd name="T6" fmla="*/ 31 w 36"/>
                <a:gd name="T7" fmla="*/ 28 h 30"/>
                <a:gd name="T8" fmla="*/ 34 w 36"/>
                <a:gd name="T9" fmla="*/ 30 h 30"/>
                <a:gd name="T10" fmla="*/ 36 w 36"/>
                <a:gd name="T11" fmla="*/ 28 h 30"/>
                <a:gd name="T12" fmla="*/ 36 w 36"/>
                <a:gd name="T13" fmla="*/ 28 h 30"/>
                <a:gd name="T14" fmla="*/ 17 w 36"/>
                <a:gd name="T15" fmla="*/ 0 h 30"/>
                <a:gd name="T16" fmla="*/ 11 w 36"/>
                <a:gd name="T17" fmla="*/ 5 h 30"/>
                <a:gd name="T18" fmla="*/ 4 w 36"/>
                <a:gd name="T19" fmla="*/ 7 h 30"/>
                <a:gd name="T20" fmla="*/ 3 w 36"/>
                <a:gd name="T21" fmla="*/ 7 h 30"/>
                <a:gd name="T22" fmla="*/ 4 w 36"/>
                <a:gd name="T23" fmla="*/ 26 h 30"/>
                <a:gd name="T24" fmla="*/ 9 w 36"/>
                <a:gd name="T25" fmla="*/ 25 h 30"/>
                <a:gd name="T26" fmla="*/ 14 w 36"/>
                <a:gd name="T27" fmla="*/ 26 h 30"/>
                <a:gd name="T28" fmla="*/ 19 w 36"/>
                <a:gd name="T29" fmla="*/ 30 h 30"/>
                <a:gd name="T30" fmla="*/ 20 w 36"/>
                <a:gd name="T31" fmla="*/ 29 h 30"/>
                <a:gd name="T32" fmla="*/ 27 w 36"/>
                <a:gd name="T33" fmla="*/ 28 h 30"/>
                <a:gd name="T34" fmla="*/ 29 w 36"/>
                <a:gd name="T35" fmla="*/ 28 h 30"/>
                <a:gd name="T36" fmla="*/ 17 w 36"/>
                <a:gd name="T37" fmla="*/ 13 h 30"/>
                <a:gd name="T38" fmla="*/ 21 w 36"/>
                <a:gd name="T39" fmla="*/ 3 h 30"/>
                <a:gd name="T40" fmla="*/ 17 w 36"/>
                <a:gd name="T4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" h="30">
                  <a:moveTo>
                    <a:pt x="36" y="28"/>
                  </a:moveTo>
                  <a:cubicBezTo>
                    <a:pt x="35" y="28"/>
                    <a:pt x="34" y="28"/>
                    <a:pt x="33" y="28"/>
                  </a:cubicBezTo>
                  <a:cubicBezTo>
                    <a:pt x="33" y="28"/>
                    <a:pt x="33" y="28"/>
                    <a:pt x="32" y="28"/>
                  </a:cubicBezTo>
                  <a:cubicBezTo>
                    <a:pt x="32" y="28"/>
                    <a:pt x="31" y="28"/>
                    <a:pt x="31" y="28"/>
                  </a:cubicBezTo>
                  <a:cubicBezTo>
                    <a:pt x="32" y="29"/>
                    <a:pt x="33" y="29"/>
                    <a:pt x="34" y="30"/>
                  </a:cubicBezTo>
                  <a:cubicBezTo>
                    <a:pt x="35" y="29"/>
                    <a:pt x="35" y="29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moveTo>
                    <a:pt x="17" y="0"/>
                  </a:moveTo>
                  <a:cubicBezTo>
                    <a:pt x="16" y="2"/>
                    <a:pt x="13" y="4"/>
                    <a:pt x="11" y="5"/>
                  </a:cubicBezTo>
                  <a:cubicBezTo>
                    <a:pt x="8" y="6"/>
                    <a:pt x="6" y="7"/>
                    <a:pt x="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13"/>
                    <a:pt x="1" y="20"/>
                    <a:pt x="4" y="26"/>
                  </a:cubicBezTo>
                  <a:cubicBezTo>
                    <a:pt x="6" y="25"/>
                    <a:pt x="7" y="25"/>
                    <a:pt x="9" y="25"/>
                  </a:cubicBezTo>
                  <a:cubicBezTo>
                    <a:pt x="10" y="25"/>
                    <a:pt x="12" y="25"/>
                    <a:pt x="14" y="26"/>
                  </a:cubicBezTo>
                  <a:cubicBezTo>
                    <a:pt x="16" y="26"/>
                    <a:pt x="18" y="28"/>
                    <a:pt x="19" y="30"/>
                  </a:cubicBezTo>
                  <a:cubicBezTo>
                    <a:pt x="19" y="30"/>
                    <a:pt x="20" y="29"/>
                    <a:pt x="20" y="29"/>
                  </a:cubicBezTo>
                  <a:cubicBezTo>
                    <a:pt x="23" y="28"/>
                    <a:pt x="25" y="28"/>
                    <a:pt x="27" y="28"/>
                  </a:cubicBezTo>
                  <a:cubicBezTo>
                    <a:pt x="28" y="28"/>
                    <a:pt x="28" y="28"/>
                    <a:pt x="29" y="28"/>
                  </a:cubicBezTo>
                  <a:cubicBezTo>
                    <a:pt x="22" y="26"/>
                    <a:pt x="17" y="20"/>
                    <a:pt x="17" y="13"/>
                  </a:cubicBezTo>
                  <a:cubicBezTo>
                    <a:pt x="17" y="9"/>
                    <a:pt x="19" y="6"/>
                    <a:pt x="21" y="3"/>
                  </a:cubicBezTo>
                  <a:cubicBezTo>
                    <a:pt x="20" y="2"/>
                    <a:pt x="18" y="1"/>
                    <a:pt x="17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3" name="Freeform 469"/>
            <p:cNvSpPr>
              <a:spLocks noEditPoints="1"/>
            </p:cNvSpPr>
            <p:nvPr/>
          </p:nvSpPr>
          <p:spPr bwMode="auto">
            <a:xfrm>
              <a:off x="5153" y="2149"/>
              <a:ext cx="85" cy="76"/>
            </a:xfrm>
            <a:custGeom>
              <a:avLst/>
              <a:gdLst>
                <a:gd name="T0" fmla="*/ 36 w 36"/>
                <a:gd name="T1" fmla="*/ 30 h 32"/>
                <a:gd name="T2" fmla="*/ 36 w 36"/>
                <a:gd name="T3" fmla="*/ 31 h 32"/>
                <a:gd name="T4" fmla="*/ 36 w 36"/>
                <a:gd name="T5" fmla="*/ 31 h 32"/>
                <a:gd name="T6" fmla="*/ 36 w 36"/>
                <a:gd name="T7" fmla="*/ 30 h 32"/>
                <a:gd name="T8" fmla="*/ 11 w 36"/>
                <a:gd name="T9" fmla="*/ 0 h 32"/>
                <a:gd name="T10" fmla="*/ 7 w 36"/>
                <a:gd name="T11" fmla="*/ 3 h 32"/>
                <a:gd name="T12" fmla="*/ 7 w 36"/>
                <a:gd name="T13" fmla="*/ 31 h 32"/>
                <a:gd name="T14" fmla="*/ 9 w 36"/>
                <a:gd name="T15" fmla="*/ 32 h 32"/>
                <a:gd name="T16" fmla="*/ 16 w 36"/>
                <a:gd name="T17" fmla="*/ 28 h 32"/>
                <a:gd name="T18" fmla="*/ 18 w 36"/>
                <a:gd name="T19" fmla="*/ 27 h 32"/>
                <a:gd name="T20" fmla="*/ 14 w 36"/>
                <a:gd name="T21" fmla="*/ 21 h 32"/>
                <a:gd name="T22" fmla="*/ 16 w 36"/>
                <a:gd name="T23" fmla="*/ 3 h 32"/>
                <a:gd name="T24" fmla="*/ 11 w 36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2">
                  <a:moveTo>
                    <a:pt x="36" y="30"/>
                  </a:moveTo>
                  <a:cubicBezTo>
                    <a:pt x="36" y="30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0"/>
                  </a:cubicBezTo>
                  <a:moveTo>
                    <a:pt x="11" y="0"/>
                  </a:moveTo>
                  <a:cubicBezTo>
                    <a:pt x="9" y="1"/>
                    <a:pt x="8" y="2"/>
                    <a:pt x="7" y="3"/>
                  </a:cubicBezTo>
                  <a:cubicBezTo>
                    <a:pt x="0" y="11"/>
                    <a:pt x="0" y="23"/>
                    <a:pt x="7" y="31"/>
                  </a:cubicBezTo>
                  <a:cubicBezTo>
                    <a:pt x="8" y="31"/>
                    <a:pt x="8" y="32"/>
                    <a:pt x="9" y="32"/>
                  </a:cubicBezTo>
                  <a:cubicBezTo>
                    <a:pt x="11" y="30"/>
                    <a:pt x="13" y="29"/>
                    <a:pt x="16" y="28"/>
                  </a:cubicBezTo>
                  <a:cubicBezTo>
                    <a:pt x="17" y="28"/>
                    <a:pt x="17" y="27"/>
                    <a:pt x="18" y="27"/>
                  </a:cubicBezTo>
                  <a:cubicBezTo>
                    <a:pt x="16" y="25"/>
                    <a:pt x="15" y="23"/>
                    <a:pt x="14" y="21"/>
                  </a:cubicBezTo>
                  <a:cubicBezTo>
                    <a:pt x="11" y="15"/>
                    <a:pt x="12" y="8"/>
                    <a:pt x="16" y="3"/>
                  </a:cubicBezTo>
                  <a:cubicBezTo>
                    <a:pt x="14" y="2"/>
                    <a:pt x="12" y="1"/>
                    <a:pt x="11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4" name="Freeform 470"/>
            <p:cNvSpPr>
              <a:spLocks/>
            </p:cNvSpPr>
            <p:nvPr/>
          </p:nvSpPr>
          <p:spPr bwMode="auto">
            <a:xfrm>
              <a:off x="5953" y="2725"/>
              <a:ext cx="7" cy="19"/>
            </a:xfrm>
            <a:custGeom>
              <a:avLst/>
              <a:gdLst>
                <a:gd name="T0" fmla="*/ 3 w 3"/>
                <a:gd name="T1" fmla="*/ 0 h 8"/>
                <a:gd name="T2" fmla="*/ 0 w 3"/>
                <a:gd name="T3" fmla="*/ 4 h 8"/>
                <a:gd name="T4" fmla="*/ 0 w 3"/>
                <a:gd name="T5" fmla="*/ 5 h 8"/>
                <a:gd name="T6" fmla="*/ 0 w 3"/>
                <a:gd name="T7" fmla="*/ 8 h 8"/>
                <a:gd name="T8" fmla="*/ 3 w 3"/>
                <a:gd name="T9" fmla="*/ 6 h 8"/>
                <a:gd name="T10" fmla="*/ 3 w 3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cubicBezTo>
                    <a:pt x="2" y="1"/>
                    <a:pt x="1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1" y="7"/>
                    <a:pt x="2" y="6"/>
                    <a:pt x="3" y="6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5" name="Freeform 471"/>
            <p:cNvSpPr>
              <a:spLocks/>
            </p:cNvSpPr>
            <p:nvPr/>
          </p:nvSpPr>
          <p:spPr bwMode="auto">
            <a:xfrm>
              <a:off x="5951" y="2734"/>
              <a:ext cx="2" cy="12"/>
            </a:xfrm>
            <a:custGeom>
              <a:avLst/>
              <a:gdLst>
                <a:gd name="T0" fmla="*/ 1 w 1"/>
                <a:gd name="T1" fmla="*/ 0 h 5"/>
                <a:gd name="T2" fmla="*/ 0 w 1"/>
                <a:gd name="T3" fmla="*/ 5 h 5"/>
                <a:gd name="T4" fmla="*/ 1 w 1"/>
                <a:gd name="T5" fmla="*/ 4 h 5"/>
                <a:gd name="T6" fmla="*/ 1 w 1"/>
                <a:gd name="T7" fmla="*/ 1 h 5"/>
                <a:gd name="T8" fmla="*/ 1 w 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6" name="Freeform 472"/>
            <p:cNvSpPr>
              <a:spLocks/>
            </p:cNvSpPr>
            <p:nvPr/>
          </p:nvSpPr>
          <p:spPr bwMode="auto">
            <a:xfrm>
              <a:off x="5948" y="1624"/>
              <a:ext cx="7" cy="7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3 h 3"/>
                <a:gd name="T4" fmla="*/ 3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7" name="Freeform 473"/>
            <p:cNvSpPr>
              <a:spLocks/>
            </p:cNvSpPr>
            <p:nvPr/>
          </p:nvSpPr>
          <p:spPr bwMode="auto">
            <a:xfrm>
              <a:off x="5551" y="1657"/>
              <a:ext cx="19" cy="12"/>
            </a:xfrm>
            <a:custGeom>
              <a:avLst/>
              <a:gdLst>
                <a:gd name="T0" fmla="*/ 6 w 8"/>
                <a:gd name="T1" fmla="*/ 0 h 5"/>
                <a:gd name="T2" fmla="*/ 0 w 8"/>
                <a:gd name="T3" fmla="*/ 5 h 5"/>
                <a:gd name="T4" fmla="*/ 8 w 8"/>
                <a:gd name="T5" fmla="*/ 2 h 5"/>
                <a:gd name="T6" fmla="*/ 6 w 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6" y="0"/>
                  </a:moveTo>
                  <a:cubicBezTo>
                    <a:pt x="4" y="2"/>
                    <a:pt x="2" y="4"/>
                    <a:pt x="0" y="5"/>
                  </a:cubicBezTo>
                  <a:cubicBezTo>
                    <a:pt x="3" y="5"/>
                    <a:pt x="6" y="3"/>
                    <a:pt x="8" y="2"/>
                  </a:cubicBezTo>
                  <a:cubicBezTo>
                    <a:pt x="7" y="1"/>
                    <a:pt x="7" y="1"/>
                    <a:pt x="6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8" name="Freeform 474"/>
            <p:cNvSpPr>
              <a:spLocks/>
            </p:cNvSpPr>
            <p:nvPr/>
          </p:nvSpPr>
          <p:spPr bwMode="auto">
            <a:xfrm>
              <a:off x="5496" y="1577"/>
              <a:ext cx="69" cy="92"/>
            </a:xfrm>
            <a:custGeom>
              <a:avLst/>
              <a:gdLst>
                <a:gd name="T0" fmla="*/ 22 w 29"/>
                <a:gd name="T1" fmla="*/ 0 h 39"/>
                <a:gd name="T2" fmla="*/ 2 w 29"/>
                <a:gd name="T3" fmla="*/ 14 h 39"/>
                <a:gd name="T4" fmla="*/ 1 w 29"/>
                <a:gd name="T5" fmla="*/ 16 h 39"/>
                <a:gd name="T6" fmla="*/ 0 w 29"/>
                <a:gd name="T7" fmla="*/ 17 h 39"/>
                <a:gd name="T8" fmla="*/ 0 w 29"/>
                <a:gd name="T9" fmla="*/ 20 h 39"/>
                <a:gd name="T10" fmla="*/ 6 w 29"/>
                <a:gd name="T11" fmla="*/ 34 h 39"/>
                <a:gd name="T12" fmla="*/ 20 w 29"/>
                <a:gd name="T13" fmla="*/ 39 h 39"/>
                <a:gd name="T14" fmla="*/ 23 w 29"/>
                <a:gd name="T15" fmla="*/ 39 h 39"/>
                <a:gd name="T16" fmla="*/ 29 w 29"/>
                <a:gd name="T17" fmla="*/ 34 h 39"/>
                <a:gd name="T18" fmla="*/ 27 w 29"/>
                <a:gd name="T19" fmla="*/ 20 h 39"/>
                <a:gd name="T20" fmla="*/ 27 w 29"/>
                <a:gd name="T21" fmla="*/ 20 h 39"/>
                <a:gd name="T22" fmla="*/ 24 w 29"/>
                <a:gd name="T23" fmla="*/ 11 h 39"/>
                <a:gd name="T24" fmla="*/ 26 w 29"/>
                <a:gd name="T25" fmla="*/ 3 h 39"/>
                <a:gd name="T26" fmla="*/ 25 w 29"/>
                <a:gd name="T27" fmla="*/ 1 h 39"/>
                <a:gd name="T28" fmla="*/ 22 w 29"/>
                <a:gd name="T2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39">
                  <a:moveTo>
                    <a:pt x="22" y="0"/>
                  </a:moveTo>
                  <a:cubicBezTo>
                    <a:pt x="18" y="8"/>
                    <a:pt x="11" y="13"/>
                    <a:pt x="2" y="14"/>
                  </a:cubicBezTo>
                  <a:cubicBezTo>
                    <a:pt x="2" y="14"/>
                    <a:pt x="1" y="15"/>
                    <a:pt x="1" y="16"/>
                  </a:cubicBezTo>
                  <a:cubicBezTo>
                    <a:pt x="0" y="16"/>
                    <a:pt x="0" y="17"/>
                    <a:pt x="0" y="17"/>
                  </a:cubicBezTo>
                  <a:cubicBezTo>
                    <a:pt x="0" y="18"/>
                    <a:pt x="0" y="19"/>
                    <a:pt x="0" y="20"/>
                  </a:cubicBezTo>
                  <a:cubicBezTo>
                    <a:pt x="0" y="25"/>
                    <a:pt x="2" y="30"/>
                    <a:pt x="6" y="34"/>
                  </a:cubicBezTo>
                  <a:cubicBezTo>
                    <a:pt x="10" y="37"/>
                    <a:pt x="15" y="39"/>
                    <a:pt x="20" y="39"/>
                  </a:cubicBezTo>
                  <a:cubicBezTo>
                    <a:pt x="21" y="39"/>
                    <a:pt x="22" y="39"/>
                    <a:pt x="23" y="39"/>
                  </a:cubicBezTo>
                  <a:cubicBezTo>
                    <a:pt x="25" y="38"/>
                    <a:pt x="27" y="36"/>
                    <a:pt x="29" y="34"/>
                  </a:cubicBezTo>
                  <a:cubicBezTo>
                    <a:pt x="26" y="31"/>
                    <a:pt x="24" y="25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5" y="17"/>
                    <a:pt x="24" y="14"/>
                    <a:pt x="24" y="11"/>
                  </a:cubicBezTo>
                  <a:cubicBezTo>
                    <a:pt x="24" y="8"/>
                    <a:pt x="24" y="5"/>
                    <a:pt x="26" y="3"/>
                  </a:cubicBezTo>
                  <a:cubicBezTo>
                    <a:pt x="26" y="2"/>
                    <a:pt x="25" y="1"/>
                    <a:pt x="25" y="1"/>
                  </a:cubicBezTo>
                  <a:cubicBezTo>
                    <a:pt x="24" y="0"/>
                    <a:pt x="23" y="0"/>
                    <a:pt x="22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9" name="Freeform 475"/>
            <p:cNvSpPr>
              <a:spLocks/>
            </p:cNvSpPr>
            <p:nvPr/>
          </p:nvSpPr>
          <p:spPr bwMode="auto">
            <a:xfrm>
              <a:off x="5501" y="1577"/>
              <a:ext cx="47" cy="33"/>
            </a:xfrm>
            <a:custGeom>
              <a:avLst/>
              <a:gdLst>
                <a:gd name="T0" fmla="*/ 18 w 20"/>
                <a:gd name="T1" fmla="*/ 0 h 14"/>
                <a:gd name="T2" fmla="*/ 4 w 20"/>
                <a:gd name="T3" fmla="*/ 6 h 14"/>
                <a:gd name="T4" fmla="*/ 3 w 20"/>
                <a:gd name="T5" fmla="*/ 7 h 14"/>
                <a:gd name="T6" fmla="*/ 2 w 20"/>
                <a:gd name="T7" fmla="*/ 11 h 14"/>
                <a:gd name="T8" fmla="*/ 0 w 20"/>
                <a:gd name="T9" fmla="*/ 14 h 14"/>
                <a:gd name="T10" fmla="*/ 20 w 20"/>
                <a:gd name="T11" fmla="*/ 0 h 14"/>
                <a:gd name="T12" fmla="*/ 18 w 20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4">
                  <a:moveTo>
                    <a:pt x="18" y="0"/>
                  </a:moveTo>
                  <a:cubicBezTo>
                    <a:pt x="13" y="0"/>
                    <a:pt x="8" y="2"/>
                    <a:pt x="4" y="6"/>
                  </a:cubicBezTo>
                  <a:cubicBezTo>
                    <a:pt x="4" y="6"/>
                    <a:pt x="3" y="6"/>
                    <a:pt x="3" y="7"/>
                  </a:cubicBezTo>
                  <a:cubicBezTo>
                    <a:pt x="3" y="8"/>
                    <a:pt x="3" y="9"/>
                    <a:pt x="2" y="11"/>
                  </a:cubicBezTo>
                  <a:cubicBezTo>
                    <a:pt x="2" y="12"/>
                    <a:pt x="1" y="13"/>
                    <a:pt x="0" y="14"/>
                  </a:cubicBezTo>
                  <a:cubicBezTo>
                    <a:pt x="9" y="13"/>
                    <a:pt x="16" y="8"/>
                    <a:pt x="20" y="0"/>
                  </a:cubicBezTo>
                  <a:cubicBezTo>
                    <a:pt x="19" y="0"/>
                    <a:pt x="18" y="0"/>
                    <a:pt x="18" y="0"/>
                  </a:cubicBezTo>
                </a:path>
              </a:pathLst>
            </a:custGeom>
            <a:solidFill>
              <a:srgbClr val="FED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0" name="Freeform 476"/>
            <p:cNvSpPr>
              <a:spLocks/>
            </p:cNvSpPr>
            <p:nvPr/>
          </p:nvSpPr>
          <p:spPr bwMode="auto">
            <a:xfrm>
              <a:off x="5515" y="2711"/>
              <a:ext cx="69" cy="92"/>
            </a:xfrm>
            <a:custGeom>
              <a:avLst/>
              <a:gdLst>
                <a:gd name="T0" fmla="*/ 15 w 29"/>
                <a:gd name="T1" fmla="*/ 0 h 39"/>
                <a:gd name="T2" fmla="*/ 17 w 29"/>
                <a:gd name="T3" fmla="*/ 11 h 39"/>
                <a:gd name="T4" fmla="*/ 0 w 29"/>
                <a:gd name="T5" fmla="*/ 35 h 39"/>
                <a:gd name="T6" fmla="*/ 12 w 29"/>
                <a:gd name="T7" fmla="*/ 39 h 39"/>
                <a:gd name="T8" fmla="*/ 19 w 29"/>
                <a:gd name="T9" fmla="*/ 38 h 39"/>
                <a:gd name="T10" fmla="*/ 20 w 29"/>
                <a:gd name="T11" fmla="*/ 35 h 39"/>
                <a:gd name="T12" fmla="*/ 15 w 29"/>
                <a:gd name="T13" fmla="*/ 25 h 39"/>
                <a:gd name="T14" fmla="*/ 29 w 29"/>
                <a:gd name="T15" fmla="*/ 10 h 39"/>
                <a:gd name="T16" fmla="*/ 26 w 29"/>
                <a:gd name="T17" fmla="*/ 5 h 39"/>
                <a:gd name="T18" fmla="*/ 15 w 29"/>
                <a:gd name="T1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9">
                  <a:moveTo>
                    <a:pt x="15" y="0"/>
                  </a:moveTo>
                  <a:cubicBezTo>
                    <a:pt x="16" y="3"/>
                    <a:pt x="17" y="7"/>
                    <a:pt x="17" y="11"/>
                  </a:cubicBezTo>
                  <a:cubicBezTo>
                    <a:pt x="17" y="22"/>
                    <a:pt x="10" y="32"/>
                    <a:pt x="0" y="35"/>
                  </a:cubicBezTo>
                  <a:cubicBezTo>
                    <a:pt x="4" y="38"/>
                    <a:pt x="8" y="39"/>
                    <a:pt x="12" y="39"/>
                  </a:cubicBezTo>
                  <a:cubicBezTo>
                    <a:pt x="14" y="39"/>
                    <a:pt x="17" y="38"/>
                    <a:pt x="19" y="38"/>
                  </a:cubicBezTo>
                  <a:cubicBezTo>
                    <a:pt x="19" y="37"/>
                    <a:pt x="19" y="36"/>
                    <a:pt x="20" y="35"/>
                  </a:cubicBezTo>
                  <a:cubicBezTo>
                    <a:pt x="17" y="33"/>
                    <a:pt x="15" y="29"/>
                    <a:pt x="15" y="25"/>
                  </a:cubicBezTo>
                  <a:cubicBezTo>
                    <a:pt x="15" y="17"/>
                    <a:pt x="21" y="11"/>
                    <a:pt x="29" y="10"/>
                  </a:cubicBezTo>
                  <a:cubicBezTo>
                    <a:pt x="28" y="8"/>
                    <a:pt x="27" y="7"/>
                    <a:pt x="26" y="5"/>
                  </a:cubicBezTo>
                  <a:cubicBezTo>
                    <a:pt x="22" y="2"/>
                    <a:pt x="19" y="0"/>
                    <a:pt x="15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1" name="Freeform 477"/>
            <p:cNvSpPr>
              <a:spLocks/>
            </p:cNvSpPr>
            <p:nvPr/>
          </p:nvSpPr>
          <p:spPr bwMode="auto">
            <a:xfrm>
              <a:off x="5499" y="2711"/>
              <a:ext cx="56" cy="82"/>
            </a:xfrm>
            <a:custGeom>
              <a:avLst/>
              <a:gdLst>
                <a:gd name="T0" fmla="*/ 19 w 24"/>
                <a:gd name="T1" fmla="*/ 0 h 35"/>
                <a:gd name="T2" fmla="*/ 10 w 24"/>
                <a:gd name="T3" fmla="*/ 2 h 35"/>
                <a:gd name="T4" fmla="*/ 16 w 24"/>
                <a:gd name="T5" fmla="*/ 18 h 35"/>
                <a:gd name="T6" fmla="*/ 4 w 24"/>
                <a:gd name="T7" fmla="*/ 25 h 35"/>
                <a:gd name="T8" fmla="*/ 0 w 24"/>
                <a:gd name="T9" fmla="*/ 24 h 35"/>
                <a:gd name="T10" fmla="*/ 5 w 24"/>
                <a:gd name="T11" fmla="*/ 33 h 35"/>
                <a:gd name="T12" fmla="*/ 7 w 24"/>
                <a:gd name="T13" fmla="*/ 35 h 35"/>
                <a:gd name="T14" fmla="*/ 24 w 24"/>
                <a:gd name="T15" fmla="*/ 11 h 35"/>
                <a:gd name="T16" fmla="*/ 22 w 24"/>
                <a:gd name="T17" fmla="*/ 0 h 35"/>
                <a:gd name="T18" fmla="*/ 19 w 2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35">
                  <a:moveTo>
                    <a:pt x="19" y="0"/>
                  </a:moveTo>
                  <a:cubicBezTo>
                    <a:pt x="16" y="0"/>
                    <a:pt x="13" y="0"/>
                    <a:pt x="10" y="2"/>
                  </a:cubicBezTo>
                  <a:cubicBezTo>
                    <a:pt x="16" y="5"/>
                    <a:pt x="18" y="12"/>
                    <a:pt x="16" y="18"/>
                  </a:cubicBezTo>
                  <a:cubicBezTo>
                    <a:pt x="14" y="22"/>
                    <a:pt x="9" y="25"/>
                    <a:pt x="4" y="25"/>
                  </a:cubicBezTo>
                  <a:cubicBezTo>
                    <a:pt x="3" y="25"/>
                    <a:pt x="1" y="25"/>
                    <a:pt x="0" y="24"/>
                  </a:cubicBezTo>
                  <a:cubicBezTo>
                    <a:pt x="1" y="28"/>
                    <a:pt x="3" y="31"/>
                    <a:pt x="5" y="33"/>
                  </a:cubicBezTo>
                  <a:cubicBezTo>
                    <a:pt x="6" y="34"/>
                    <a:pt x="7" y="35"/>
                    <a:pt x="7" y="35"/>
                  </a:cubicBezTo>
                  <a:cubicBezTo>
                    <a:pt x="17" y="32"/>
                    <a:pt x="24" y="22"/>
                    <a:pt x="24" y="11"/>
                  </a:cubicBezTo>
                  <a:cubicBezTo>
                    <a:pt x="24" y="7"/>
                    <a:pt x="23" y="3"/>
                    <a:pt x="22" y="0"/>
                  </a:cubicBezTo>
                  <a:cubicBezTo>
                    <a:pt x="21" y="0"/>
                    <a:pt x="20" y="0"/>
                    <a:pt x="19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2" name="Freeform 478"/>
            <p:cNvSpPr>
              <a:spLocks/>
            </p:cNvSpPr>
            <p:nvPr/>
          </p:nvSpPr>
          <p:spPr bwMode="auto">
            <a:xfrm>
              <a:off x="5560" y="2793"/>
              <a:ext cx="5" cy="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3 h 3"/>
                <a:gd name="T4" fmla="*/ 2 w 2"/>
                <a:gd name="T5" fmla="*/ 2 h 3"/>
                <a:gd name="T6" fmla="*/ 1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1"/>
                    <a:pt x="1" y="1"/>
                    <a:pt x="1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3" name="Freeform 479"/>
            <p:cNvSpPr>
              <a:spLocks/>
            </p:cNvSpPr>
            <p:nvPr/>
          </p:nvSpPr>
          <p:spPr bwMode="auto">
            <a:xfrm>
              <a:off x="5153" y="1917"/>
              <a:ext cx="92" cy="83"/>
            </a:xfrm>
            <a:custGeom>
              <a:avLst/>
              <a:gdLst>
                <a:gd name="T0" fmla="*/ 15 w 39"/>
                <a:gd name="T1" fmla="*/ 0 h 35"/>
                <a:gd name="T2" fmla="*/ 8 w 39"/>
                <a:gd name="T3" fmla="*/ 5 h 35"/>
                <a:gd name="T4" fmla="*/ 4 w 39"/>
                <a:gd name="T5" fmla="*/ 29 h 35"/>
                <a:gd name="T6" fmla="*/ 5 w 39"/>
                <a:gd name="T7" fmla="*/ 27 h 35"/>
                <a:gd name="T8" fmla="*/ 6 w 39"/>
                <a:gd name="T9" fmla="*/ 21 h 35"/>
                <a:gd name="T10" fmla="*/ 17 w 39"/>
                <a:gd name="T11" fmla="*/ 14 h 35"/>
                <a:gd name="T12" fmla="*/ 22 w 39"/>
                <a:gd name="T13" fmla="*/ 15 h 35"/>
                <a:gd name="T14" fmla="*/ 27 w 39"/>
                <a:gd name="T15" fmla="*/ 19 h 35"/>
                <a:gd name="T16" fmla="*/ 34 w 39"/>
                <a:gd name="T17" fmla="*/ 31 h 35"/>
                <a:gd name="T18" fmla="*/ 33 w 39"/>
                <a:gd name="T19" fmla="*/ 35 h 35"/>
                <a:gd name="T20" fmla="*/ 35 w 39"/>
                <a:gd name="T21" fmla="*/ 33 h 35"/>
                <a:gd name="T22" fmla="*/ 39 w 39"/>
                <a:gd name="T23" fmla="*/ 26 h 35"/>
                <a:gd name="T24" fmla="*/ 35 w 39"/>
                <a:gd name="T25" fmla="*/ 12 h 35"/>
                <a:gd name="T26" fmla="*/ 36 w 39"/>
                <a:gd name="T27" fmla="*/ 6 h 35"/>
                <a:gd name="T28" fmla="*/ 31 w 39"/>
                <a:gd name="T29" fmla="*/ 7 h 35"/>
                <a:gd name="T30" fmla="*/ 22 w 39"/>
                <a:gd name="T31" fmla="*/ 5 h 35"/>
                <a:gd name="T32" fmla="*/ 15 w 39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35">
                  <a:moveTo>
                    <a:pt x="15" y="0"/>
                  </a:moveTo>
                  <a:cubicBezTo>
                    <a:pt x="12" y="1"/>
                    <a:pt x="10" y="3"/>
                    <a:pt x="8" y="5"/>
                  </a:cubicBezTo>
                  <a:cubicBezTo>
                    <a:pt x="1" y="12"/>
                    <a:pt x="0" y="22"/>
                    <a:pt x="4" y="29"/>
                  </a:cubicBezTo>
                  <a:cubicBezTo>
                    <a:pt x="4" y="29"/>
                    <a:pt x="5" y="28"/>
                    <a:pt x="5" y="27"/>
                  </a:cubicBezTo>
                  <a:cubicBezTo>
                    <a:pt x="5" y="25"/>
                    <a:pt x="5" y="23"/>
                    <a:pt x="6" y="21"/>
                  </a:cubicBezTo>
                  <a:cubicBezTo>
                    <a:pt x="8" y="17"/>
                    <a:pt x="12" y="14"/>
                    <a:pt x="17" y="14"/>
                  </a:cubicBezTo>
                  <a:cubicBezTo>
                    <a:pt x="19" y="14"/>
                    <a:pt x="20" y="14"/>
                    <a:pt x="22" y="15"/>
                  </a:cubicBezTo>
                  <a:cubicBezTo>
                    <a:pt x="24" y="15"/>
                    <a:pt x="26" y="17"/>
                    <a:pt x="27" y="19"/>
                  </a:cubicBezTo>
                  <a:cubicBezTo>
                    <a:pt x="31" y="22"/>
                    <a:pt x="34" y="26"/>
                    <a:pt x="34" y="31"/>
                  </a:cubicBezTo>
                  <a:cubicBezTo>
                    <a:pt x="34" y="32"/>
                    <a:pt x="33" y="34"/>
                    <a:pt x="33" y="35"/>
                  </a:cubicBezTo>
                  <a:cubicBezTo>
                    <a:pt x="34" y="34"/>
                    <a:pt x="35" y="34"/>
                    <a:pt x="35" y="33"/>
                  </a:cubicBezTo>
                  <a:cubicBezTo>
                    <a:pt x="37" y="31"/>
                    <a:pt x="39" y="29"/>
                    <a:pt x="39" y="26"/>
                  </a:cubicBezTo>
                  <a:cubicBezTo>
                    <a:pt x="37" y="22"/>
                    <a:pt x="35" y="17"/>
                    <a:pt x="35" y="12"/>
                  </a:cubicBezTo>
                  <a:cubicBezTo>
                    <a:pt x="35" y="10"/>
                    <a:pt x="35" y="8"/>
                    <a:pt x="36" y="6"/>
                  </a:cubicBezTo>
                  <a:cubicBezTo>
                    <a:pt x="34" y="7"/>
                    <a:pt x="32" y="7"/>
                    <a:pt x="31" y="7"/>
                  </a:cubicBezTo>
                  <a:cubicBezTo>
                    <a:pt x="28" y="7"/>
                    <a:pt x="25" y="6"/>
                    <a:pt x="22" y="5"/>
                  </a:cubicBezTo>
                  <a:cubicBezTo>
                    <a:pt x="20" y="4"/>
                    <a:pt x="17" y="2"/>
                    <a:pt x="15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4" name="Freeform 480"/>
            <p:cNvSpPr>
              <a:spLocks/>
            </p:cNvSpPr>
            <p:nvPr/>
          </p:nvSpPr>
          <p:spPr bwMode="auto">
            <a:xfrm>
              <a:off x="5236" y="1932"/>
              <a:ext cx="17" cy="47"/>
            </a:xfrm>
            <a:custGeom>
              <a:avLst/>
              <a:gdLst>
                <a:gd name="T0" fmla="*/ 1 w 7"/>
                <a:gd name="T1" fmla="*/ 0 h 20"/>
                <a:gd name="T2" fmla="*/ 1 w 7"/>
                <a:gd name="T3" fmla="*/ 0 h 20"/>
                <a:gd name="T4" fmla="*/ 0 w 7"/>
                <a:gd name="T5" fmla="*/ 6 h 20"/>
                <a:gd name="T6" fmla="*/ 4 w 7"/>
                <a:gd name="T7" fmla="*/ 20 h 20"/>
                <a:gd name="T8" fmla="*/ 1 w 7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0" y="11"/>
                    <a:pt x="2" y="16"/>
                    <a:pt x="4" y="20"/>
                  </a:cubicBezTo>
                  <a:cubicBezTo>
                    <a:pt x="7" y="14"/>
                    <a:pt x="6" y="6"/>
                    <a:pt x="1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5" name="Freeform 481"/>
            <p:cNvSpPr>
              <a:spLocks/>
            </p:cNvSpPr>
            <p:nvPr/>
          </p:nvSpPr>
          <p:spPr bwMode="auto">
            <a:xfrm>
              <a:off x="5189" y="1915"/>
              <a:ext cx="49" cy="19"/>
            </a:xfrm>
            <a:custGeom>
              <a:avLst/>
              <a:gdLst>
                <a:gd name="T0" fmla="*/ 6 w 21"/>
                <a:gd name="T1" fmla="*/ 0 h 8"/>
                <a:gd name="T2" fmla="*/ 0 w 21"/>
                <a:gd name="T3" fmla="*/ 1 h 8"/>
                <a:gd name="T4" fmla="*/ 7 w 21"/>
                <a:gd name="T5" fmla="*/ 6 h 8"/>
                <a:gd name="T6" fmla="*/ 16 w 21"/>
                <a:gd name="T7" fmla="*/ 8 h 8"/>
                <a:gd name="T8" fmla="*/ 21 w 21"/>
                <a:gd name="T9" fmla="*/ 7 h 8"/>
                <a:gd name="T10" fmla="*/ 21 w 21"/>
                <a:gd name="T11" fmla="*/ 7 h 8"/>
                <a:gd name="T12" fmla="*/ 20 w 21"/>
                <a:gd name="T13" fmla="*/ 6 h 8"/>
                <a:gd name="T14" fmla="*/ 6 w 21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8">
                  <a:moveTo>
                    <a:pt x="6" y="0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2" y="3"/>
                    <a:pt x="5" y="5"/>
                    <a:pt x="7" y="6"/>
                  </a:cubicBezTo>
                  <a:cubicBezTo>
                    <a:pt x="10" y="7"/>
                    <a:pt x="13" y="8"/>
                    <a:pt x="16" y="8"/>
                  </a:cubicBezTo>
                  <a:cubicBezTo>
                    <a:pt x="17" y="8"/>
                    <a:pt x="19" y="8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0" y="7"/>
                    <a:pt x="20" y="6"/>
                  </a:cubicBezTo>
                  <a:cubicBezTo>
                    <a:pt x="16" y="2"/>
                    <a:pt x="11" y="0"/>
                    <a:pt x="6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6" name="Freeform 482"/>
            <p:cNvSpPr>
              <a:spLocks/>
            </p:cNvSpPr>
            <p:nvPr/>
          </p:nvSpPr>
          <p:spPr bwMode="auto">
            <a:xfrm>
              <a:off x="5238" y="19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ED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7" name="Freeform 483"/>
            <p:cNvSpPr>
              <a:spLocks/>
            </p:cNvSpPr>
            <p:nvPr/>
          </p:nvSpPr>
          <p:spPr bwMode="auto">
            <a:xfrm>
              <a:off x="5224" y="2381"/>
              <a:ext cx="29" cy="64"/>
            </a:xfrm>
            <a:custGeom>
              <a:avLst/>
              <a:gdLst>
                <a:gd name="T0" fmla="*/ 4 w 12"/>
                <a:gd name="T1" fmla="*/ 0 h 27"/>
                <a:gd name="T2" fmla="*/ 0 w 12"/>
                <a:gd name="T3" fmla="*/ 10 h 27"/>
                <a:gd name="T4" fmla="*/ 6 w 12"/>
                <a:gd name="T5" fmla="*/ 27 h 27"/>
                <a:gd name="T6" fmla="*/ 11 w 12"/>
                <a:gd name="T7" fmla="*/ 11 h 27"/>
                <a:gd name="T8" fmla="*/ 8 w 12"/>
                <a:gd name="T9" fmla="*/ 5 h 27"/>
                <a:gd name="T10" fmla="*/ 5 w 12"/>
                <a:gd name="T11" fmla="*/ 1 h 27"/>
                <a:gd name="T12" fmla="*/ 4 w 12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7">
                  <a:moveTo>
                    <a:pt x="4" y="0"/>
                  </a:moveTo>
                  <a:cubicBezTo>
                    <a:pt x="4" y="4"/>
                    <a:pt x="2" y="7"/>
                    <a:pt x="0" y="10"/>
                  </a:cubicBezTo>
                  <a:cubicBezTo>
                    <a:pt x="4" y="14"/>
                    <a:pt x="7" y="21"/>
                    <a:pt x="6" y="27"/>
                  </a:cubicBezTo>
                  <a:cubicBezTo>
                    <a:pt x="10" y="22"/>
                    <a:pt x="12" y="17"/>
                    <a:pt x="11" y="11"/>
                  </a:cubicBezTo>
                  <a:cubicBezTo>
                    <a:pt x="9" y="9"/>
                    <a:pt x="9" y="7"/>
                    <a:pt x="8" y="5"/>
                  </a:cubicBezTo>
                  <a:cubicBezTo>
                    <a:pt x="8" y="4"/>
                    <a:pt x="6" y="2"/>
                    <a:pt x="5" y="1"/>
                  </a:cubicBezTo>
                  <a:cubicBezTo>
                    <a:pt x="5" y="1"/>
                    <a:pt x="4" y="0"/>
                    <a:pt x="4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8" name="Freeform 484"/>
            <p:cNvSpPr>
              <a:spLocks/>
            </p:cNvSpPr>
            <p:nvPr/>
          </p:nvSpPr>
          <p:spPr bwMode="auto">
            <a:xfrm>
              <a:off x="5156" y="2403"/>
              <a:ext cx="85" cy="59"/>
            </a:xfrm>
            <a:custGeom>
              <a:avLst/>
              <a:gdLst>
                <a:gd name="T0" fmla="*/ 6 w 36"/>
                <a:gd name="T1" fmla="*/ 0 h 25"/>
                <a:gd name="T2" fmla="*/ 3 w 36"/>
                <a:gd name="T3" fmla="*/ 2 h 25"/>
                <a:gd name="T4" fmla="*/ 1 w 36"/>
                <a:gd name="T5" fmla="*/ 2 h 25"/>
                <a:gd name="T6" fmla="*/ 6 w 36"/>
                <a:gd name="T7" fmla="*/ 20 h 25"/>
                <a:gd name="T8" fmla="*/ 20 w 36"/>
                <a:gd name="T9" fmla="*/ 25 h 25"/>
                <a:gd name="T10" fmla="*/ 34 w 36"/>
                <a:gd name="T11" fmla="*/ 19 h 25"/>
                <a:gd name="T12" fmla="*/ 35 w 36"/>
                <a:gd name="T13" fmla="*/ 18 h 25"/>
                <a:gd name="T14" fmla="*/ 29 w 36"/>
                <a:gd name="T15" fmla="*/ 1 h 25"/>
                <a:gd name="T16" fmla="*/ 18 w 36"/>
                <a:gd name="T17" fmla="*/ 5 h 25"/>
                <a:gd name="T18" fmla="*/ 18 w 36"/>
                <a:gd name="T19" fmla="*/ 5 h 25"/>
                <a:gd name="T20" fmla="*/ 6 w 36"/>
                <a:gd name="T2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25">
                  <a:moveTo>
                    <a:pt x="6" y="0"/>
                  </a:moveTo>
                  <a:cubicBezTo>
                    <a:pt x="5" y="0"/>
                    <a:pt x="4" y="1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8"/>
                    <a:pt x="2" y="15"/>
                    <a:pt x="6" y="20"/>
                  </a:cubicBezTo>
                  <a:cubicBezTo>
                    <a:pt x="10" y="23"/>
                    <a:pt x="15" y="25"/>
                    <a:pt x="20" y="25"/>
                  </a:cubicBezTo>
                  <a:cubicBezTo>
                    <a:pt x="25" y="25"/>
                    <a:pt x="30" y="23"/>
                    <a:pt x="34" y="19"/>
                  </a:cubicBezTo>
                  <a:cubicBezTo>
                    <a:pt x="35" y="19"/>
                    <a:pt x="35" y="18"/>
                    <a:pt x="35" y="18"/>
                  </a:cubicBezTo>
                  <a:cubicBezTo>
                    <a:pt x="36" y="12"/>
                    <a:pt x="33" y="5"/>
                    <a:pt x="29" y="1"/>
                  </a:cubicBezTo>
                  <a:cubicBezTo>
                    <a:pt x="26" y="4"/>
                    <a:pt x="22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3" y="5"/>
                    <a:pt x="9" y="3"/>
                    <a:pt x="6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9" name="Freeform 485"/>
            <p:cNvSpPr>
              <a:spLocks/>
            </p:cNvSpPr>
            <p:nvPr/>
          </p:nvSpPr>
          <p:spPr bwMode="auto">
            <a:xfrm>
              <a:off x="5846" y="2824"/>
              <a:ext cx="86" cy="64"/>
            </a:xfrm>
            <a:custGeom>
              <a:avLst/>
              <a:gdLst>
                <a:gd name="T0" fmla="*/ 15 w 36"/>
                <a:gd name="T1" fmla="*/ 0 h 27"/>
                <a:gd name="T2" fmla="*/ 2 w 36"/>
                <a:gd name="T3" fmla="*/ 5 h 27"/>
                <a:gd name="T4" fmla="*/ 0 w 36"/>
                <a:gd name="T5" fmla="*/ 7 h 27"/>
                <a:gd name="T6" fmla="*/ 5 w 36"/>
                <a:gd name="T7" fmla="*/ 14 h 27"/>
                <a:gd name="T8" fmla="*/ 6 w 36"/>
                <a:gd name="T9" fmla="*/ 19 h 27"/>
                <a:gd name="T10" fmla="*/ 11 w 36"/>
                <a:gd name="T11" fmla="*/ 23 h 27"/>
                <a:gd name="T12" fmla="*/ 19 w 36"/>
                <a:gd name="T13" fmla="*/ 22 h 27"/>
                <a:gd name="T14" fmla="*/ 19 w 36"/>
                <a:gd name="T15" fmla="*/ 22 h 27"/>
                <a:gd name="T16" fmla="*/ 33 w 36"/>
                <a:gd name="T17" fmla="*/ 27 h 27"/>
                <a:gd name="T18" fmla="*/ 29 w 36"/>
                <a:gd name="T19" fmla="*/ 5 h 27"/>
                <a:gd name="T20" fmla="*/ 15 w 36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27">
                  <a:moveTo>
                    <a:pt x="15" y="0"/>
                  </a:moveTo>
                  <a:cubicBezTo>
                    <a:pt x="11" y="0"/>
                    <a:pt x="6" y="1"/>
                    <a:pt x="2" y="5"/>
                  </a:cubicBezTo>
                  <a:cubicBezTo>
                    <a:pt x="1" y="6"/>
                    <a:pt x="1" y="7"/>
                    <a:pt x="0" y="7"/>
                  </a:cubicBezTo>
                  <a:cubicBezTo>
                    <a:pt x="2" y="9"/>
                    <a:pt x="4" y="11"/>
                    <a:pt x="5" y="14"/>
                  </a:cubicBezTo>
                  <a:cubicBezTo>
                    <a:pt x="5" y="15"/>
                    <a:pt x="6" y="17"/>
                    <a:pt x="6" y="19"/>
                  </a:cubicBezTo>
                  <a:cubicBezTo>
                    <a:pt x="8" y="20"/>
                    <a:pt x="10" y="22"/>
                    <a:pt x="11" y="23"/>
                  </a:cubicBezTo>
                  <a:cubicBezTo>
                    <a:pt x="14" y="23"/>
                    <a:pt x="16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24" y="22"/>
                    <a:pt x="29" y="24"/>
                    <a:pt x="33" y="27"/>
                  </a:cubicBezTo>
                  <a:cubicBezTo>
                    <a:pt x="36" y="19"/>
                    <a:pt x="34" y="11"/>
                    <a:pt x="29" y="5"/>
                  </a:cubicBezTo>
                  <a:cubicBezTo>
                    <a:pt x="25" y="1"/>
                    <a:pt x="20" y="0"/>
                    <a:pt x="15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0" name="Freeform 486"/>
            <p:cNvSpPr>
              <a:spLocks/>
            </p:cNvSpPr>
            <p:nvPr/>
          </p:nvSpPr>
          <p:spPr bwMode="auto">
            <a:xfrm>
              <a:off x="5872" y="2876"/>
              <a:ext cx="53" cy="38"/>
            </a:xfrm>
            <a:custGeom>
              <a:avLst/>
              <a:gdLst>
                <a:gd name="T0" fmla="*/ 8 w 22"/>
                <a:gd name="T1" fmla="*/ 0 h 16"/>
                <a:gd name="T2" fmla="*/ 8 w 22"/>
                <a:gd name="T3" fmla="*/ 0 h 16"/>
                <a:gd name="T4" fmla="*/ 0 w 22"/>
                <a:gd name="T5" fmla="*/ 1 h 16"/>
                <a:gd name="T6" fmla="*/ 3 w 22"/>
                <a:gd name="T7" fmla="*/ 10 h 16"/>
                <a:gd name="T8" fmla="*/ 2 w 22"/>
                <a:gd name="T9" fmla="*/ 15 h 16"/>
                <a:gd name="T10" fmla="*/ 4 w 22"/>
                <a:gd name="T11" fmla="*/ 16 h 16"/>
                <a:gd name="T12" fmla="*/ 18 w 22"/>
                <a:gd name="T13" fmla="*/ 10 h 16"/>
                <a:gd name="T14" fmla="*/ 22 w 22"/>
                <a:gd name="T15" fmla="*/ 5 h 16"/>
                <a:gd name="T16" fmla="*/ 8 w 22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6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3" y="1"/>
                    <a:pt x="0" y="1"/>
                  </a:cubicBezTo>
                  <a:cubicBezTo>
                    <a:pt x="2" y="4"/>
                    <a:pt x="3" y="7"/>
                    <a:pt x="3" y="10"/>
                  </a:cubicBezTo>
                  <a:cubicBezTo>
                    <a:pt x="3" y="12"/>
                    <a:pt x="2" y="14"/>
                    <a:pt x="2" y="15"/>
                  </a:cubicBezTo>
                  <a:cubicBezTo>
                    <a:pt x="3" y="16"/>
                    <a:pt x="3" y="16"/>
                    <a:pt x="4" y="16"/>
                  </a:cubicBezTo>
                  <a:cubicBezTo>
                    <a:pt x="9" y="16"/>
                    <a:pt x="14" y="14"/>
                    <a:pt x="18" y="10"/>
                  </a:cubicBezTo>
                  <a:cubicBezTo>
                    <a:pt x="19" y="9"/>
                    <a:pt x="21" y="7"/>
                    <a:pt x="22" y="5"/>
                  </a:cubicBezTo>
                  <a:cubicBezTo>
                    <a:pt x="18" y="2"/>
                    <a:pt x="13" y="0"/>
                    <a:pt x="8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1" name="Freeform 487"/>
            <p:cNvSpPr>
              <a:spLocks noEditPoints="1"/>
            </p:cNvSpPr>
            <p:nvPr/>
          </p:nvSpPr>
          <p:spPr bwMode="auto">
            <a:xfrm>
              <a:off x="5837" y="1468"/>
              <a:ext cx="90" cy="54"/>
            </a:xfrm>
            <a:custGeom>
              <a:avLst/>
              <a:gdLst>
                <a:gd name="T0" fmla="*/ 8 w 38"/>
                <a:gd name="T1" fmla="*/ 15 h 23"/>
                <a:gd name="T2" fmla="*/ 4 w 38"/>
                <a:gd name="T3" fmla="*/ 16 h 23"/>
                <a:gd name="T4" fmla="*/ 4 w 38"/>
                <a:gd name="T5" fmla="*/ 16 h 23"/>
                <a:gd name="T6" fmla="*/ 4 w 38"/>
                <a:gd name="T7" fmla="*/ 16 h 23"/>
                <a:gd name="T8" fmla="*/ 0 w 38"/>
                <a:gd name="T9" fmla="*/ 15 h 23"/>
                <a:gd name="T10" fmla="*/ 1 w 38"/>
                <a:gd name="T11" fmla="*/ 23 h 23"/>
                <a:gd name="T12" fmla="*/ 8 w 38"/>
                <a:gd name="T13" fmla="*/ 15 h 23"/>
                <a:gd name="T14" fmla="*/ 23 w 38"/>
                <a:gd name="T15" fmla="*/ 0 h 23"/>
                <a:gd name="T16" fmla="*/ 17 w 38"/>
                <a:gd name="T17" fmla="*/ 7 h 23"/>
                <a:gd name="T18" fmla="*/ 16 w 38"/>
                <a:gd name="T19" fmla="*/ 8 h 23"/>
                <a:gd name="T20" fmla="*/ 23 w 38"/>
                <a:gd name="T21" fmla="*/ 6 h 23"/>
                <a:gd name="T22" fmla="*/ 28 w 38"/>
                <a:gd name="T23" fmla="*/ 7 h 23"/>
                <a:gd name="T24" fmla="*/ 35 w 38"/>
                <a:gd name="T25" fmla="*/ 13 h 23"/>
                <a:gd name="T26" fmla="*/ 38 w 38"/>
                <a:gd name="T27" fmla="*/ 16 h 23"/>
                <a:gd name="T28" fmla="*/ 33 w 38"/>
                <a:gd name="T29" fmla="*/ 5 h 23"/>
                <a:gd name="T30" fmla="*/ 23 w 38"/>
                <a:gd name="T3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8" h="23">
                  <a:moveTo>
                    <a:pt x="8" y="15"/>
                  </a:moveTo>
                  <a:cubicBezTo>
                    <a:pt x="7" y="15"/>
                    <a:pt x="6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3" y="16"/>
                    <a:pt x="2" y="16"/>
                    <a:pt x="0" y="15"/>
                  </a:cubicBezTo>
                  <a:cubicBezTo>
                    <a:pt x="0" y="18"/>
                    <a:pt x="0" y="21"/>
                    <a:pt x="1" y="23"/>
                  </a:cubicBezTo>
                  <a:cubicBezTo>
                    <a:pt x="3" y="20"/>
                    <a:pt x="5" y="17"/>
                    <a:pt x="8" y="15"/>
                  </a:cubicBezTo>
                  <a:moveTo>
                    <a:pt x="23" y="0"/>
                  </a:moveTo>
                  <a:cubicBezTo>
                    <a:pt x="22" y="3"/>
                    <a:pt x="20" y="5"/>
                    <a:pt x="17" y="7"/>
                  </a:cubicBezTo>
                  <a:cubicBezTo>
                    <a:pt x="17" y="7"/>
                    <a:pt x="17" y="8"/>
                    <a:pt x="16" y="8"/>
                  </a:cubicBezTo>
                  <a:cubicBezTo>
                    <a:pt x="18" y="7"/>
                    <a:pt x="21" y="6"/>
                    <a:pt x="23" y="6"/>
                  </a:cubicBezTo>
                  <a:cubicBezTo>
                    <a:pt x="25" y="6"/>
                    <a:pt x="26" y="6"/>
                    <a:pt x="28" y="7"/>
                  </a:cubicBezTo>
                  <a:cubicBezTo>
                    <a:pt x="31" y="8"/>
                    <a:pt x="33" y="11"/>
                    <a:pt x="35" y="13"/>
                  </a:cubicBezTo>
                  <a:cubicBezTo>
                    <a:pt x="36" y="14"/>
                    <a:pt x="37" y="15"/>
                    <a:pt x="38" y="16"/>
                  </a:cubicBezTo>
                  <a:cubicBezTo>
                    <a:pt x="38" y="12"/>
                    <a:pt x="36" y="8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2" name="Freeform 488"/>
            <p:cNvSpPr>
              <a:spLocks/>
            </p:cNvSpPr>
            <p:nvPr/>
          </p:nvSpPr>
          <p:spPr bwMode="auto">
            <a:xfrm>
              <a:off x="5839" y="1498"/>
              <a:ext cx="90" cy="57"/>
            </a:xfrm>
            <a:custGeom>
              <a:avLst/>
              <a:gdLst>
                <a:gd name="T0" fmla="*/ 12 w 38"/>
                <a:gd name="T1" fmla="*/ 0 h 24"/>
                <a:gd name="T2" fmla="*/ 7 w 38"/>
                <a:gd name="T3" fmla="*/ 2 h 24"/>
                <a:gd name="T4" fmla="*/ 0 w 38"/>
                <a:gd name="T5" fmla="*/ 10 h 24"/>
                <a:gd name="T6" fmla="*/ 5 w 38"/>
                <a:gd name="T7" fmla="*/ 19 h 24"/>
                <a:gd name="T8" fmla="*/ 18 w 38"/>
                <a:gd name="T9" fmla="*/ 24 h 24"/>
                <a:gd name="T10" fmla="*/ 19 w 38"/>
                <a:gd name="T11" fmla="*/ 24 h 24"/>
                <a:gd name="T12" fmla="*/ 21 w 38"/>
                <a:gd name="T13" fmla="*/ 23 h 24"/>
                <a:gd name="T14" fmla="*/ 33 w 38"/>
                <a:gd name="T15" fmla="*/ 18 h 24"/>
                <a:gd name="T16" fmla="*/ 37 w 38"/>
                <a:gd name="T17" fmla="*/ 3 h 24"/>
                <a:gd name="T18" fmla="*/ 34 w 38"/>
                <a:gd name="T19" fmla="*/ 0 h 24"/>
                <a:gd name="T20" fmla="*/ 33 w 38"/>
                <a:gd name="T21" fmla="*/ 10 h 24"/>
                <a:gd name="T22" fmla="*/ 22 w 38"/>
                <a:gd name="T23" fmla="*/ 17 h 24"/>
                <a:gd name="T24" fmla="*/ 18 w 38"/>
                <a:gd name="T25" fmla="*/ 16 h 24"/>
                <a:gd name="T26" fmla="*/ 11 w 38"/>
                <a:gd name="T27" fmla="*/ 0 h 24"/>
                <a:gd name="T28" fmla="*/ 12 w 38"/>
                <a:gd name="T2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" h="24">
                  <a:moveTo>
                    <a:pt x="12" y="0"/>
                  </a:moveTo>
                  <a:cubicBezTo>
                    <a:pt x="10" y="1"/>
                    <a:pt x="9" y="2"/>
                    <a:pt x="7" y="2"/>
                  </a:cubicBezTo>
                  <a:cubicBezTo>
                    <a:pt x="4" y="4"/>
                    <a:pt x="2" y="7"/>
                    <a:pt x="0" y="10"/>
                  </a:cubicBezTo>
                  <a:cubicBezTo>
                    <a:pt x="1" y="13"/>
                    <a:pt x="2" y="16"/>
                    <a:pt x="5" y="19"/>
                  </a:cubicBezTo>
                  <a:cubicBezTo>
                    <a:pt x="9" y="22"/>
                    <a:pt x="13" y="24"/>
                    <a:pt x="18" y="24"/>
                  </a:cubicBezTo>
                  <a:cubicBezTo>
                    <a:pt x="18" y="24"/>
                    <a:pt x="19" y="24"/>
                    <a:pt x="19" y="24"/>
                  </a:cubicBezTo>
                  <a:cubicBezTo>
                    <a:pt x="19" y="24"/>
                    <a:pt x="20" y="23"/>
                    <a:pt x="21" y="23"/>
                  </a:cubicBezTo>
                  <a:cubicBezTo>
                    <a:pt x="24" y="20"/>
                    <a:pt x="28" y="18"/>
                    <a:pt x="33" y="18"/>
                  </a:cubicBezTo>
                  <a:cubicBezTo>
                    <a:pt x="36" y="13"/>
                    <a:pt x="38" y="8"/>
                    <a:pt x="37" y="3"/>
                  </a:cubicBezTo>
                  <a:cubicBezTo>
                    <a:pt x="36" y="2"/>
                    <a:pt x="35" y="1"/>
                    <a:pt x="34" y="0"/>
                  </a:cubicBezTo>
                  <a:cubicBezTo>
                    <a:pt x="35" y="3"/>
                    <a:pt x="35" y="7"/>
                    <a:pt x="33" y="10"/>
                  </a:cubicBezTo>
                  <a:cubicBezTo>
                    <a:pt x="32" y="14"/>
                    <a:pt x="27" y="17"/>
                    <a:pt x="22" y="17"/>
                  </a:cubicBezTo>
                  <a:cubicBezTo>
                    <a:pt x="21" y="17"/>
                    <a:pt x="19" y="17"/>
                    <a:pt x="18" y="16"/>
                  </a:cubicBezTo>
                  <a:cubicBezTo>
                    <a:pt x="12" y="13"/>
                    <a:pt x="9" y="6"/>
                    <a:pt x="11" y="0"/>
                  </a:cubicBezTo>
                  <a:cubicBezTo>
                    <a:pt x="11" y="0"/>
                    <a:pt x="11" y="0"/>
                    <a:pt x="12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3" name="Freeform 489"/>
            <p:cNvSpPr>
              <a:spLocks/>
            </p:cNvSpPr>
            <p:nvPr/>
          </p:nvSpPr>
          <p:spPr bwMode="auto">
            <a:xfrm>
              <a:off x="5889" y="1541"/>
              <a:ext cx="28" cy="12"/>
            </a:xfrm>
            <a:custGeom>
              <a:avLst/>
              <a:gdLst>
                <a:gd name="T0" fmla="*/ 12 w 12"/>
                <a:gd name="T1" fmla="*/ 0 h 5"/>
                <a:gd name="T2" fmla="*/ 0 w 12"/>
                <a:gd name="T3" fmla="*/ 5 h 5"/>
                <a:gd name="T4" fmla="*/ 3 w 12"/>
                <a:gd name="T5" fmla="*/ 3 h 5"/>
                <a:gd name="T6" fmla="*/ 10 w 12"/>
                <a:gd name="T7" fmla="*/ 2 h 5"/>
                <a:gd name="T8" fmla="*/ 10 w 12"/>
                <a:gd name="T9" fmla="*/ 2 h 5"/>
                <a:gd name="T10" fmla="*/ 11 w 12"/>
                <a:gd name="T11" fmla="*/ 1 h 5"/>
                <a:gd name="T12" fmla="*/ 12 w 12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5">
                  <a:moveTo>
                    <a:pt x="12" y="0"/>
                  </a:moveTo>
                  <a:cubicBezTo>
                    <a:pt x="7" y="0"/>
                    <a:pt x="3" y="2"/>
                    <a:pt x="0" y="5"/>
                  </a:cubicBezTo>
                  <a:cubicBezTo>
                    <a:pt x="1" y="4"/>
                    <a:pt x="2" y="3"/>
                    <a:pt x="3" y="3"/>
                  </a:cubicBezTo>
                  <a:cubicBezTo>
                    <a:pt x="5" y="2"/>
                    <a:pt x="7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0"/>
                    <a:pt x="11" y="0"/>
                    <a:pt x="12" y="0"/>
                  </a:cubicBezTo>
                </a:path>
              </a:pathLst>
            </a:custGeom>
            <a:solidFill>
              <a:srgbClr val="FED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4" name="Freeform 490"/>
            <p:cNvSpPr>
              <a:spLocks/>
            </p:cNvSpPr>
            <p:nvPr/>
          </p:nvSpPr>
          <p:spPr bwMode="auto">
            <a:xfrm>
              <a:off x="5610" y="2824"/>
              <a:ext cx="92" cy="88"/>
            </a:xfrm>
            <a:custGeom>
              <a:avLst/>
              <a:gdLst>
                <a:gd name="T0" fmla="*/ 22 w 39"/>
                <a:gd name="T1" fmla="*/ 0 h 37"/>
                <a:gd name="T2" fmla="*/ 21 w 39"/>
                <a:gd name="T3" fmla="*/ 3 h 37"/>
                <a:gd name="T4" fmla="*/ 1 w 39"/>
                <a:gd name="T5" fmla="*/ 17 h 37"/>
                <a:gd name="T6" fmla="*/ 1 w 39"/>
                <a:gd name="T7" fmla="*/ 17 h 37"/>
                <a:gd name="T8" fmla="*/ 1 w 39"/>
                <a:gd name="T9" fmla="*/ 23 h 37"/>
                <a:gd name="T10" fmla="*/ 4 w 39"/>
                <a:gd name="T11" fmla="*/ 30 h 37"/>
                <a:gd name="T12" fmla="*/ 6 w 39"/>
                <a:gd name="T13" fmla="*/ 33 h 37"/>
                <a:gd name="T14" fmla="*/ 12 w 39"/>
                <a:gd name="T15" fmla="*/ 37 h 37"/>
                <a:gd name="T16" fmla="*/ 35 w 39"/>
                <a:gd name="T17" fmla="*/ 22 h 37"/>
                <a:gd name="T18" fmla="*/ 35 w 39"/>
                <a:gd name="T19" fmla="*/ 22 h 37"/>
                <a:gd name="T20" fmla="*/ 38 w 39"/>
                <a:gd name="T21" fmla="*/ 19 h 37"/>
                <a:gd name="T22" fmla="*/ 33 w 39"/>
                <a:gd name="T23" fmla="*/ 5 h 37"/>
                <a:gd name="T24" fmla="*/ 22 w 39"/>
                <a:gd name="T2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37">
                  <a:moveTo>
                    <a:pt x="22" y="0"/>
                  </a:moveTo>
                  <a:cubicBezTo>
                    <a:pt x="22" y="1"/>
                    <a:pt x="22" y="2"/>
                    <a:pt x="21" y="3"/>
                  </a:cubicBezTo>
                  <a:cubicBezTo>
                    <a:pt x="18" y="12"/>
                    <a:pt x="10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1" y="21"/>
                    <a:pt x="1" y="23"/>
                  </a:cubicBezTo>
                  <a:cubicBezTo>
                    <a:pt x="2" y="25"/>
                    <a:pt x="3" y="27"/>
                    <a:pt x="4" y="30"/>
                  </a:cubicBezTo>
                  <a:cubicBezTo>
                    <a:pt x="4" y="31"/>
                    <a:pt x="5" y="32"/>
                    <a:pt x="6" y="33"/>
                  </a:cubicBezTo>
                  <a:cubicBezTo>
                    <a:pt x="8" y="34"/>
                    <a:pt x="10" y="36"/>
                    <a:pt x="12" y="37"/>
                  </a:cubicBezTo>
                  <a:cubicBezTo>
                    <a:pt x="16" y="28"/>
                    <a:pt x="2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6" y="21"/>
                    <a:pt x="37" y="20"/>
                    <a:pt x="38" y="19"/>
                  </a:cubicBezTo>
                  <a:cubicBezTo>
                    <a:pt x="39" y="14"/>
                    <a:pt x="37" y="9"/>
                    <a:pt x="33" y="5"/>
                  </a:cubicBezTo>
                  <a:cubicBezTo>
                    <a:pt x="30" y="3"/>
                    <a:pt x="26" y="1"/>
                    <a:pt x="22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5" name="Freeform 491"/>
            <p:cNvSpPr>
              <a:spLocks/>
            </p:cNvSpPr>
            <p:nvPr/>
          </p:nvSpPr>
          <p:spPr bwMode="auto">
            <a:xfrm>
              <a:off x="5638" y="2876"/>
              <a:ext cx="55" cy="38"/>
            </a:xfrm>
            <a:custGeom>
              <a:avLst/>
              <a:gdLst>
                <a:gd name="T0" fmla="*/ 23 w 23"/>
                <a:gd name="T1" fmla="*/ 0 h 16"/>
                <a:gd name="T2" fmla="*/ 0 w 23"/>
                <a:gd name="T3" fmla="*/ 15 h 16"/>
                <a:gd name="T4" fmla="*/ 6 w 23"/>
                <a:gd name="T5" fmla="*/ 16 h 16"/>
                <a:gd name="T6" fmla="*/ 15 w 23"/>
                <a:gd name="T7" fmla="*/ 6 h 16"/>
                <a:gd name="T8" fmla="*/ 20 w 23"/>
                <a:gd name="T9" fmla="*/ 5 h 16"/>
                <a:gd name="T10" fmla="*/ 23 w 23"/>
                <a:gd name="T11" fmla="*/ 0 h 16"/>
                <a:gd name="T12" fmla="*/ 23 w 23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6">
                  <a:moveTo>
                    <a:pt x="23" y="0"/>
                  </a:moveTo>
                  <a:cubicBezTo>
                    <a:pt x="13" y="0"/>
                    <a:pt x="4" y="6"/>
                    <a:pt x="0" y="15"/>
                  </a:cubicBezTo>
                  <a:cubicBezTo>
                    <a:pt x="2" y="15"/>
                    <a:pt x="4" y="16"/>
                    <a:pt x="6" y="16"/>
                  </a:cubicBezTo>
                  <a:cubicBezTo>
                    <a:pt x="8" y="12"/>
                    <a:pt x="11" y="8"/>
                    <a:pt x="15" y="6"/>
                  </a:cubicBezTo>
                  <a:cubicBezTo>
                    <a:pt x="17" y="6"/>
                    <a:pt x="18" y="5"/>
                    <a:pt x="20" y="5"/>
                  </a:cubicBezTo>
                  <a:cubicBezTo>
                    <a:pt x="20" y="3"/>
                    <a:pt x="22" y="2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6" name="Freeform 492"/>
            <p:cNvSpPr>
              <a:spLocks/>
            </p:cNvSpPr>
            <p:nvPr/>
          </p:nvSpPr>
          <p:spPr bwMode="auto">
            <a:xfrm>
              <a:off x="5612" y="2824"/>
              <a:ext cx="50" cy="40"/>
            </a:xfrm>
            <a:custGeom>
              <a:avLst/>
              <a:gdLst>
                <a:gd name="T0" fmla="*/ 20 w 21"/>
                <a:gd name="T1" fmla="*/ 0 h 17"/>
                <a:gd name="T2" fmla="*/ 15 w 21"/>
                <a:gd name="T3" fmla="*/ 3 h 17"/>
                <a:gd name="T4" fmla="*/ 9 w 21"/>
                <a:gd name="T5" fmla="*/ 4 h 17"/>
                <a:gd name="T6" fmla="*/ 7 w 21"/>
                <a:gd name="T7" fmla="*/ 4 h 17"/>
                <a:gd name="T8" fmla="*/ 5 w 21"/>
                <a:gd name="T9" fmla="*/ 6 h 17"/>
                <a:gd name="T10" fmla="*/ 0 w 21"/>
                <a:gd name="T11" fmla="*/ 17 h 17"/>
                <a:gd name="T12" fmla="*/ 0 w 21"/>
                <a:gd name="T13" fmla="*/ 17 h 17"/>
                <a:gd name="T14" fmla="*/ 20 w 21"/>
                <a:gd name="T15" fmla="*/ 3 h 17"/>
                <a:gd name="T16" fmla="*/ 21 w 21"/>
                <a:gd name="T17" fmla="*/ 0 h 17"/>
                <a:gd name="T18" fmla="*/ 20 w 21"/>
                <a:gd name="T1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17">
                  <a:moveTo>
                    <a:pt x="20" y="0"/>
                  </a:moveTo>
                  <a:cubicBezTo>
                    <a:pt x="18" y="1"/>
                    <a:pt x="17" y="2"/>
                    <a:pt x="15" y="3"/>
                  </a:cubicBezTo>
                  <a:cubicBezTo>
                    <a:pt x="13" y="3"/>
                    <a:pt x="11" y="4"/>
                    <a:pt x="9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6" y="4"/>
                    <a:pt x="6" y="5"/>
                    <a:pt x="5" y="6"/>
                  </a:cubicBezTo>
                  <a:cubicBezTo>
                    <a:pt x="2" y="9"/>
                    <a:pt x="0" y="13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9" y="17"/>
                    <a:pt x="17" y="12"/>
                    <a:pt x="20" y="3"/>
                  </a:cubicBezTo>
                  <a:cubicBezTo>
                    <a:pt x="21" y="2"/>
                    <a:pt x="21" y="1"/>
                    <a:pt x="21" y="0"/>
                  </a:cubicBezTo>
                  <a:cubicBezTo>
                    <a:pt x="21" y="0"/>
                    <a:pt x="20" y="0"/>
                    <a:pt x="20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7" name="Freeform 493"/>
            <p:cNvSpPr>
              <a:spLocks/>
            </p:cNvSpPr>
            <p:nvPr/>
          </p:nvSpPr>
          <p:spPr bwMode="auto">
            <a:xfrm>
              <a:off x="5612" y="1465"/>
              <a:ext cx="78" cy="43"/>
            </a:xfrm>
            <a:custGeom>
              <a:avLst/>
              <a:gdLst>
                <a:gd name="T0" fmla="*/ 18 w 33"/>
                <a:gd name="T1" fmla="*/ 0 h 18"/>
                <a:gd name="T2" fmla="*/ 13 w 33"/>
                <a:gd name="T3" fmla="*/ 1 h 18"/>
                <a:gd name="T4" fmla="*/ 12 w 33"/>
                <a:gd name="T5" fmla="*/ 4 h 18"/>
                <a:gd name="T6" fmla="*/ 0 w 33"/>
                <a:gd name="T7" fmla="*/ 16 h 18"/>
                <a:gd name="T8" fmla="*/ 0 w 33"/>
                <a:gd name="T9" fmla="*/ 18 h 18"/>
                <a:gd name="T10" fmla="*/ 8 w 33"/>
                <a:gd name="T11" fmla="*/ 15 h 18"/>
                <a:gd name="T12" fmla="*/ 13 w 33"/>
                <a:gd name="T13" fmla="*/ 15 h 18"/>
                <a:gd name="T14" fmla="*/ 17 w 33"/>
                <a:gd name="T15" fmla="*/ 18 h 18"/>
                <a:gd name="T16" fmla="*/ 32 w 33"/>
                <a:gd name="T17" fmla="*/ 12 h 18"/>
                <a:gd name="T18" fmla="*/ 33 w 33"/>
                <a:gd name="T19" fmla="*/ 11 h 18"/>
                <a:gd name="T20" fmla="*/ 30 w 33"/>
                <a:gd name="T21" fmla="*/ 4 h 18"/>
                <a:gd name="T22" fmla="*/ 18 w 33"/>
                <a:gd name="T2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18">
                  <a:moveTo>
                    <a:pt x="18" y="0"/>
                  </a:moveTo>
                  <a:cubicBezTo>
                    <a:pt x="17" y="0"/>
                    <a:pt x="15" y="0"/>
                    <a:pt x="13" y="1"/>
                  </a:cubicBezTo>
                  <a:cubicBezTo>
                    <a:pt x="13" y="2"/>
                    <a:pt x="13" y="3"/>
                    <a:pt x="12" y="4"/>
                  </a:cubicBezTo>
                  <a:cubicBezTo>
                    <a:pt x="10" y="10"/>
                    <a:pt x="5" y="15"/>
                    <a:pt x="0" y="16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2" y="16"/>
                    <a:pt x="5" y="15"/>
                    <a:pt x="8" y="15"/>
                  </a:cubicBezTo>
                  <a:cubicBezTo>
                    <a:pt x="10" y="15"/>
                    <a:pt x="12" y="15"/>
                    <a:pt x="13" y="15"/>
                  </a:cubicBezTo>
                  <a:cubicBezTo>
                    <a:pt x="15" y="16"/>
                    <a:pt x="16" y="17"/>
                    <a:pt x="17" y="18"/>
                  </a:cubicBezTo>
                  <a:cubicBezTo>
                    <a:pt x="21" y="15"/>
                    <a:pt x="26" y="12"/>
                    <a:pt x="32" y="12"/>
                  </a:cubicBezTo>
                  <a:cubicBezTo>
                    <a:pt x="32" y="11"/>
                    <a:pt x="32" y="11"/>
                    <a:pt x="33" y="11"/>
                  </a:cubicBezTo>
                  <a:cubicBezTo>
                    <a:pt x="31" y="9"/>
                    <a:pt x="30" y="6"/>
                    <a:pt x="30" y="4"/>
                  </a:cubicBezTo>
                  <a:cubicBezTo>
                    <a:pt x="27" y="1"/>
                    <a:pt x="23" y="0"/>
                    <a:pt x="18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8" name="Freeform 494"/>
            <p:cNvSpPr>
              <a:spLocks/>
            </p:cNvSpPr>
            <p:nvPr/>
          </p:nvSpPr>
          <p:spPr bwMode="auto">
            <a:xfrm>
              <a:off x="5645" y="1494"/>
              <a:ext cx="50" cy="61"/>
            </a:xfrm>
            <a:custGeom>
              <a:avLst/>
              <a:gdLst>
                <a:gd name="T0" fmla="*/ 18 w 21"/>
                <a:gd name="T1" fmla="*/ 0 h 26"/>
                <a:gd name="T2" fmla="*/ 3 w 21"/>
                <a:gd name="T3" fmla="*/ 6 h 26"/>
                <a:gd name="T4" fmla="*/ 5 w 21"/>
                <a:gd name="T5" fmla="*/ 19 h 26"/>
                <a:gd name="T6" fmla="*/ 0 w 21"/>
                <a:gd name="T7" fmla="*/ 25 h 26"/>
                <a:gd name="T8" fmla="*/ 4 w 21"/>
                <a:gd name="T9" fmla="*/ 26 h 26"/>
                <a:gd name="T10" fmla="*/ 18 w 21"/>
                <a:gd name="T11" fmla="*/ 20 h 26"/>
                <a:gd name="T12" fmla="*/ 21 w 21"/>
                <a:gd name="T13" fmla="*/ 16 h 26"/>
                <a:gd name="T14" fmla="*/ 18 w 21"/>
                <a:gd name="T15" fmla="*/ 12 h 26"/>
                <a:gd name="T16" fmla="*/ 18 w 21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6">
                  <a:moveTo>
                    <a:pt x="18" y="0"/>
                  </a:moveTo>
                  <a:cubicBezTo>
                    <a:pt x="12" y="0"/>
                    <a:pt x="7" y="3"/>
                    <a:pt x="3" y="6"/>
                  </a:cubicBezTo>
                  <a:cubicBezTo>
                    <a:pt x="6" y="10"/>
                    <a:pt x="7" y="15"/>
                    <a:pt x="5" y="19"/>
                  </a:cubicBezTo>
                  <a:cubicBezTo>
                    <a:pt x="4" y="22"/>
                    <a:pt x="2" y="24"/>
                    <a:pt x="0" y="25"/>
                  </a:cubicBezTo>
                  <a:cubicBezTo>
                    <a:pt x="1" y="26"/>
                    <a:pt x="3" y="26"/>
                    <a:pt x="4" y="26"/>
                  </a:cubicBezTo>
                  <a:cubicBezTo>
                    <a:pt x="9" y="26"/>
                    <a:pt x="14" y="24"/>
                    <a:pt x="18" y="20"/>
                  </a:cubicBezTo>
                  <a:cubicBezTo>
                    <a:pt x="19" y="19"/>
                    <a:pt x="20" y="18"/>
                    <a:pt x="21" y="16"/>
                  </a:cubicBezTo>
                  <a:cubicBezTo>
                    <a:pt x="20" y="15"/>
                    <a:pt x="19" y="14"/>
                    <a:pt x="18" y="12"/>
                  </a:cubicBezTo>
                  <a:cubicBezTo>
                    <a:pt x="16" y="8"/>
                    <a:pt x="17" y="4"/>
                    <a:pt x="18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9" name="Freeform 495"/>
            <p:cNvSpPr>
              <a:spLocks/>
            </p:cNvSpPr>
            <p:nvPr/>
          </p:nvSpPr>
          <p:spPr bwMode="auto">
            <a:xfrm>
              <a:off x="5612" y="1468"/>
              <a:ext cx="31" cy="35"/>
            </a:xfrm>
            <a:custGeom>
              <a:avLst/>
              <a:gdLst>
                <a:gd name="T0" fmla="*/ 13 w 13"/>
                <a:gd name="T1" fmla="*/ 0 h 15"/>
                <a:gd name="T2" fmla="*/ 5 w 13"/>
                <a:gd name="T3" fmla="*/ 4 h 15"/>
                <a:gd name="T4" fmla="*/ 0 w 13"/>
                <a:gd name="T5" fmla="*/ 15 h 15"/>
                <a:gd name="T6" fmla="*/ 12 w 13"/>
                <a:gd name="T7" fmla="*/ 3 h 15"/>
                <a:gd name="T8" fmla="*/ 13 w 13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5">
                  <a:moveTo>
                    <a:pt x="13" y="0"/>
                  </a:moveTo>
                  <a:cubicBezTo>
                    <a:pt x="10" y="0"/>
                    <a:pt x="7" y="2"/>
                    <a:pt x="5" y="4"/>
                  </a:cubicBezTo>
                  <a:cubicBezTo>
                    <a:pt x="2" y="8"/>
                    <a:pt x="0" y="11"/>
                    <a:pt x="0" y="15"/>
                  </a:cubicBezTo>
                  <a:cubicBezTo>
                    <a:pt x="5" y="14"/>
                    <a:pt x="10" y="9"/>
                    <a:pt x="12" y="3"/>
                  </a:cubicBezTo>
                  <a:cubicBezTo>
                    <a:pt x="13" y="2"/>
                    <a:pt x="13" y="1"/>
                    <a:pt x="13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0" name="Freeform 496"/>
            <p:cNvSpPr>
              <a:spLocks/>
            </p:cNvSpPr>
            <p:nvPr/>
          </p:nvSpPr>
          <p:spPr bwMode="auto">
            <a:xfrm>
              <a:off x="5077" y="2268"/>
              <a:ext cx="57" cy="28"/>
            </a:xfrm>
            <a:custGeom>
              <a:avLst/>
              <a:gdLst>
                <a:gd name="T0" fmla="*/ 16 w 24"/>
                <a:gd name="T1" fmla="*/ 0 h 12"/>
                <a:gd name="T2" fmla="*/ 12 w 24"/>
                <a:gd name="T3" fmla="*/ 2 h 12"/>
                <a:gd name="T4" fmla="*/ 6 w 24"/>
                <a:gd name="T5" fmla="*/ 4 h 12"/>
                <a:gd name="T6" fmla="*/ 5 w 24"/>
                <a:gd name="T7" fmla="*/ 4 h 12"/>
                <a:gd name="T8" fmla="*/ 0 w 24"/>
                <a:gd name="T9" fmla="*/ 6 h 12"/>
                <a:gd name="T10" fmla="*/ 2 w 24"/>
                <a:gd name="T11" fmla="*/ 8 h 12"/>
                <a:gd name="T12" fmla="*/ 9 w 24"/>
                <a:gd name="T13" fmla="*/ 7 h 12"/>
                <a:gd name="T14" fmla="*/ 24 w 24"/>
                <a:gd name="T15" fmla="*/ 12 h 12"/>
                <a:gd name="T16" fmla="*/ 19 w 24"/>
                <a:gd name="T17" fmla="*/ 2 h 12"/>
                <a:gd name="T18" fmla="*/ 16 w 24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2">
                  <a:moveTo>
                    <a:pt x="16" y="0"/>
                  </a:moveTo>
                  <a:cubicBezTo>
                    <a:pt x="15" y="1"/>
                    <a:pt x="14" y="2"/>
                    <a:pt x="12" y="2"/>
                  </a:cubicBezTo>
                  <a:cubicBezTo>
                    <a:pt x="10" y="3"/>
                    <a:pt x="8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5"/>
                    <a:pt x="2" y="6"/>
                    <a:pt x="0" y="6"/>
                  </a:cubicBezTo>
                  <a:cubicBezTo>
                    <a:pt x="1" y="7"/>
                    <a:pt x="1" y="7"/>
                    <a:pt x="2" y="8"/>
                  </a:cubicBezTo>
                  <a:cubicBezTo>
                    <a:pt x="4" y="7"/>
                    <a:pt x="7" y="7"/>
                    <a:pt x="9" y="7"/>
                  </a:cubicBezTo>
                  <a:cubicBezTo>
                    <a:pt x="15" y="7"/>
                    <a:pt x="20" y="9"/>
                    <a:pt x="24" y="12"/>
                  </a:cubicBezTo>
                  <a:cubicBezTo>
                    <a:pt x="23" y="8"/>
                    <a:pt x="22" y="4"/>
                    <a:pt x="19" y="2"/>
                  </a:cubicBezTo>
                  <a:cubicBezTo>
                    <a:pt x="18" y="1"/>
                    <a:pt x="17" y="0"/>
                    <a:pt x="16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1" name="Freeform 497"/>
            <p:cNvSpPr>
              <a:spLocks/>
            </p:cNvSpPr>
            <p:nvPr/>
          </p:nvSpPr>
          <p:spPr bwMode="auto">
            <a:xfrm>
              <a:off x="5051" y="2284"/>
              <a:ext cx="86" cy="64"/>
            </a:xfrm>
            <a:custGeom>
              <a:avLst/>
              <a:gdLst>
                <a:gd name="T0" fmla="*/ 20 w 36"/>
                <a:gd name="T1" fmla="*/ 0 h 27"/>
                <a:gd name="T2" fmla="*/ 13 w 36"/>
                <a:gd name="T3" fmla="*/ 1 h 27"/>
                <a:gd name="T4" fmla="*/ 14 w 36"/>
                <a:gd name="T5" fmla="*/ 11 h 27"/>
                <a:gd name="T6" fmla="*/ 4 w 36"/>
                <a:gd name="T7" fmla="*/ 18 h 27"/>
                <a:gd name="T8" fmla="*/ 0 w 36"/>
                <a:gd name="T9" fmla="*/ 18 h 27"/>
                <a:gd name="T10" fmla="*/ 3 w 36"/>
                <a:gd name="T11" fmla="*/ 21 h 27"/>
                <a:gd name="T12" fmla="*/ 16 w 36"/>
                <a:gd name="T13" fmla="*/ 27 h 27"/>
                <a:gd name="T14" fmla="*/ 30 w 36"/>
                <a:gd name="T15" fmla="*/ 21 h 27"/>
                <a:gd name="T16" fmla="*/ 35 w 36"/>
                <a:gd name="T17" fmla="*/ 5 h 27"/>
                <a:gd name="T18" fmla="*/ 20 w 36"/>
                <a:gd name="T1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27">
                  <a:moveTo>
                    <a:pt x="20" y="0"/>
                  </a:moveTo>
                  <a:cubicBezTo>
                    <a:pt x="18" y="0"/>
                    <a:pt x="15" y="0"/>
                    <a:pt x="13" y="1"/>
                  </a:cubicBezTo>
                  <a:cubicBezTo>
                    <a:pt x="15" y="4"/>
                    <a:pt x="15" y="8"/>
                    <a:pt x="14" y="11"/>
                  </a:cubicBezTo>
                  <a:cubicBezTo>
                    <a:pt x="12" y="16"/>
                    <a:pt x="8" y="18"/>
                    <a:pt x="4" y="18"/>
                  </a:cubicBezTo>
                  <a:cubicBezTo>
                    <a:pt x="2" y="18"/>
                    <a:pt x="1" y="18"/>
                    <a:pt x="0" y="18"/>
                  </a:cubicBezTo>
                  <a:cubicBezTo>
                    <a:pt x="1" y="19"/>
                    <a:pt x="2" y="20"/>
                    <a:pt x="3" y="21"/>
                  </a:cubicBezTo>
                  <a:cubicBezTo>
                    <a:pt x="7" y="25"/>
                    <a:pt x="12" y="27"/>
                    <a:pt x="16" y="27"/>
                  </a:cubicBezTo>
                  <a:cubicBezTo>
                    <a:pt x="21" y="27"/>
                    <a:pt x="26" y="25"/>
                    <a:pt x="30" y="21"/>
                  </a:cubicBezTo>
                  <a:cubicBezTo>
                    <a:pt x="34" y="17"/>
                    <a:pt x="36" y="11"/>
                    <a:pt x="35" y="5"/>
                  </a:cubicBezTo>
                  <a:cubicBezTo>
                    <a:pt x="31" y="2"/>
                    <a:pt x="26" y="0"/>
                    <a:pt x="20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2" name="Freeform 498"/>
            <p:cNvSpPr>
              <a:spLocks/>
            </p:cNvSpPr>
            <p:nvPr/>
          </p:nvSpPr>
          <p:spPr bwMode="auto">
            <a:xfrm>
              <a:off x="5047" y="2031"/>
              <a:ext cx="73" cy="59"/>
            </a:xfrm>
            <a:custGeom>
              <a:avLst/>
              <a:gdLst>
                <a:gd name="T0" fmla="*/ 19 w 31"/>
                <a:gd name="T1" fmla="*/ 0 h 25"/>
                <a:gd name="T2" fmla="*/ 8 w 31"/>
                <a:gd name="T3" fmla="*/ 3 h 25"/>
                <a:gd name="T4" fmla="*/ 8 w 31"/>
                <a:gd name="T5" fmla="*/ 8 h 25"/>
                <a:gd name="T6" fmla="*/ 0 w 31"/>
                <a:gd name="T7" fmla="*/ 15 h 25"/>
                <a:gd name="T8" fmla="*/ 0 w 31"/>
                <a:gd name="T9" fmla="*/ 16 h 25"/>
                <a:gd name="T10" fmla="*/ 10 w 31"/>
                <a:gd name="T11" fmla="*/ 24 h 25"/>
                <a:gd name="T12" fmla="*/ 13 w 31"/>
                <a:gd name="T13" fmla="*/ 25 h 25"/>
                <a:gd name="T14" fmla="*/ 22 w 31"/>
                <a:gd name="T15" fmla="*/ 23 h 25"/>
                <a:gd name="T16" fmla="*/ 31 w 31"/>
                <a:gd name="T17" fmla="*/ 24 h 25"/>
                <a:gd name="T18" fmla="*/ 31 w 31"/>
                <a:gd name="T19" fmla="*/ 22 h 25"/>
                <a:gd name="T20" fmla="*/ 25 w 31"/>
                <a:gd name="T21" fmla="*/ 1 h 25"/>
                <a:gd name="T22" fmla="*/ 19 w 31"/>
                <a:gd name="T2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25">
                  <a:moveTo>
                    <a:pt x="19" y="0"/>
                  </a:moveTo>
                  <a:cubicBezTo>
                    <a:pt x="15" y="0"/>
                    <a:pt x="11" y="1"/>
                    <a:pt x="8" y="3"/>
                  </a:cubicBezTo>
                  <a:cubicBezTo>
                    <a:pt x="9" y="5"/>
                    <a:pt x="8" y="7"/>
                    <a:pt x="8" y="8"/>
                  </a:cubicBezTo>
                  <a:cubicBezTo>
                    <a:pt x="6" y="12"/>
                    <a:pt x="3" y="14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4" y="17"/>
                    <a:pt x="8" y="20"/>
                    <a:pt x="10" y="24"/>
                  </a:cubicBezTo>
                  <a:cubicBezTo>
                    <a:pt x="11" y="24"/>
                    <a:pt x="12" y="24"/>
                    <a:pt x="13" y="25"/>
                  </a:cubicBezTo>
                  <a:cubicBezTo>
                    <a:pt x="16" y="23"/>
                    <a:pt x="19" y="23"/>
                    <a:pt x="22" y="23"/>
                  </a:cubicBezTo>
                  <a:cubicBezTo>
                    <a:pt x="25" y="23"/>
                    <a:pt x="28" y="23"/>
                    <a:pt x="31" y="24"/>
                  </a:cubicBezTo>
                  <a:cubicBezTo>
                    <a:pt x="31" y="24"/>
                    <a:pt x="31" y="23"/>
                    <a:pt x="31" y="22"/>
                  </a:cubicBezTo>
                  <a:cubicBezTo>
                    <a:pt x="26" y="17"/>
                    <a:pt x="23" y="9"/>
                    <a:pt x="25" y="1"/>
                  </a:cubicBezTo>
                  <a:cubicBezTo>
                    <a:pt x="23" y="0"/>
                    <a:pt x="21" y="0"/>
                    <a:pt x="19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3" name="Freeform 499"/>
            <p:cNvSpPr>
              <a:spLocks/>
            </p:cNvSpPr>
            <p:nvPr/>
          </p:nvSpPr>
          <p:spPr bwMode="auto">
            <a:xfrm>
              <a:off x="5077" y="2086"/>
              <a:ext cx="48" cy="33"/>
            </a:xfrm>
            <a:custGeom>
              <a:avLst/>
              <a:gdLst>
                <a:gd name="T0" fmla="*/ 9 w 20"/>
                <a:gd name="T1" fmla="*/ 0 h 14"/>
                <a:gd name="T2" fmla="*/ 0 w 20"/>
                <a:gd name="T3" fmla="*/ 2 h 14"/>
                <a:gd name="T4" fmla="*/ 10 w 20"/>
                <a:gd name="T5" fmla="*/ 14 h 14"/>
                <a:gd name="T6" fmla="*/ 19 w 20"/>
                <a:gd name="T7" fmla="*/ 9 h 14"/>
                <a:gd name="T8" fmla="*/ 20 w 20"/>
                <a:gd name="T9" fmla="*/ 7 h 14"/>
                <a:gd name="T10" fmla="*/ 18 w 20"/>
                <a:gd name="T11" fmla="*/ 1 h 14"/>
                <a:gd name="T12" fmla="*/ 9 w 20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4">
                  <a:moveTo>
                    <a:pt x="9" y="0"/>
                  </a:moveTo>
                  <a:cubicBezTo>
                    <a:pt x="6" y="0"/>
                    <a:pt x="3" y="0"/>
                    <a:pt x="0" y="2"/>
                  </a:cubicBezTo>
                  <a:cubicBezTo>
                    <a:pt x="5" y="3"/>
                    <a:pt x="10" y="8"/>
                    <a:pt x="10" y="14"/>
                  </a:cubicBezTo>
                  <a:cubicBezTo>
                    <a:pt x="13" y="13"/>
                    <a:pt x="16" y="12"/>
                    <a:pt x="19" y="9"/>
                  </a:cubicBezTo>
                  <a:cubicBezTo>
                    <a:pt x="19" y="9"/>
                    <a:pt x="20" y="8"/>
                    <a:pt x="20" y="7"/>
                  </a:cubicBezTo>
                  <a:cubicBezTo>
                    <a:pt x="19" y="6"/>
                    <a:pt x="18" y="4"/>
                    <a:pt x="18" y="1"/>
                  </a:cubicBezTo>
                  <a:cubicBezTo>
                    <a:pt x="15" y="0"/>
                    <a:pt x="12" y="0"/>
                    <a:pt x="9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4" name="Freeform 500"/>
            <p:cNvSpPr>
              <a:spLocks/>
            </p:cNvSpPr>
            <p:nvPr/>
          </p:nvSpPr>
          <p:spPr bwMode="auto">
            <a:xfrm>
              <a:off x="5101" y="2033"/>
              <a:ext cx="31" cy="50"/>
            </a:xfrm>
            <a:custGeom>
              <a:avLst/>
              <a:gdLst>
                <a:gd name="T0" fmla="*/ 2 w 13"/>
                <a:gd name="T1" fmla="*/ 0 h 21"/>
                <a:gd name="T2" fmla="*/ 8 w 13"/>
                <a:gd name="T3" fmla="*/ 21 h 21"/>
                <a:gd name="T4" fmla="*/ 9 w 13"/>
                <a:gd name="T5" fmla="*/ 18 h 21"/>
                <a:gd name="T6" fmla="*/ 13 w 13"/>
                <a:gd name="T7" fmla="*/ 13 h 21"/>
                <a:gd name="T8" fmla="*/ 12 w 13"/>
                <a:gd name="T9" fmla="*/ 8 h 21"/>
                <a:gd name="T10" fmla="*/ 9 w 13"/>
                <a:gd name="T11" fmla="*/ 4 h 21"/>
                <a:gd name="T12" fmla="*/ 2 w 13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21">
                  <a:moveTo>
                    <a:pt x="2" y="0"/>
                  </a:moveTo>
                  <a:cubicBezTo>
                    <a:pt x="0" y="8"/>
                    <a:pt x="3" y="16"/>
                    <a:pt x="8" y="21"/>
                  </a:cubicBezTo>
                  <a:cubicBezTo>
                    <a:pt x="8" y="20"/>
                    <a:pt x="8" y="19"/>
                    <a:pt x="9" y="18"/>
                  </a:cubicBezTo>
                  <a:cubicBezTo>
                    <a:pt x="10" y="16"/>
                    <a:pt x="11" y="14"/>
                    <a:pt x="13" y="13"/>
                  </a:cubicBezTo>
                  <a:cubicBezTo>
                    <a:pt x="12" y="11"/>
                    <a:pt x="12" y="9"/>
                    <a:pt x="12" y="8"/>
                  </a:cubicBezTo>
                  <a:cubicBezTo>
                    <a:pt x="11" y="7"/>
                    <a:pt x="10" y="5"/>
                    <a:pt x="9" y="4"/>
                  </a:cubicBezTo>
                  <a:cubicBezTo>
                    <a:pt x="7" y="2"/>
                    <a:pt x="5" y="1"/>
                    <a:pt x="2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5" name="Freeform 501"/>
            <p:cNvSpPr>
              <a:spLocks/>
            </p:cNvSpPr>
            <p:nvPr/>
          </p:nvSpPr>
          <p:spPr bwMode="auto">
            <a:xfrm>
              <a:off x="5354" y="2737"/>
              <a:ext cx="7" cy="33"/>
            </a:xfrm>
            <a:custGeom>
              <a:avLst/>
              <a:gdLst>
                <a:gd name="T0" fmla="*/ 1 w 3"/>
                <a:gd name="T1" fmla="*/ 0 h 14"/>
                <a:gd name="T2" fmla="*/ 1 w 3"/>
                <a:gd name="T3" fmla="*/ 0 h 14"/>
                <a:gd name="T4" fmla="*/ 0 w 3"/>
                <a:gd name="T5" fmla="*/ 7 h 14"/>
                <a:gd name="T6" fmla="*/ 2 w 3"/>
                <a:gd name="T7" fmla="*/ 14 h 14"/>
                <a:gd name="T8" fmla="*/ 1 w 3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4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5"/>
                    <a:pt x="0" y="7"/>
                  </a:cubicBezTo>
                  <a:cubicBezTo>
                    <a:pt x="1" y="9"/>
                    <a:pt x="2" y="11"/>
                    <a:pt x="2" y="14"/>
                  </a:cubicBezTo>
                  <a:cubicBezTo>
                    <a:pt x="3" y="9"/>
                    <a:pt x="3" y="4"/>
                    <a:pt x="1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6" name="Freeform 502"/>
            <p:cNvSpPr>
              <a:spLocks/>
            </p:cNvSpPr>
            <p:nvPr/>
          </p:nvSpPr>
          <p:spPr bwMode="auto">
            <a:xfrm>
              <a:off x="5274" y="2713"/>
              <a:ext cx="83" cy="52"/>
            </a:xfrm>
            <a:custGeom>
              <a:avLst/>
              <a:gdLst>
                <a:gd name="T0" fmla="*/ 19 w 35"/>
                <a:gd name="T1" fmla="*/ 0 h 22"/>
                <a:gd name="T2" fmla="*/ 4 w 35"/>
                <a:gd name="T3" fmla="*/ 6 h 22"/>
                <a:gd name="T4" fmla="*/ 0 w 35"/>
                <a:gd name="T5" fmla="*/ 17 h 22"/>
                <a:gd name="T6" fmla="*/ 0 w 35"/>
                <a:gd name="T7" fmla="*/ 21 h 22"/>
                <a:gd name="T8" fmla="*/ 0 w 35"/>
                <a:gd name="T9" fmla="*/ 22 h 22"/>
                <a:gd name="T10" fmla="*/ 10 w 35"/>
                <a:gd name="T11" fmla="*/ 10 h 22"/>
                <a:gd name="T12" fmla="*/ 16 w 35"/>
                <a:gd name="T13" fmla="*/ 8 h 22"/>
                <a:gd name="T14" fmla="*/ 24 w 35"/>
                <a:gd name="T15" fmla="*/ 11 h 22"/>
                <a:gd name="T16" fmla="*/ 34 w 35"/>
                <a:gd name="T17" fmla="*/ 17 h 22"/>
                <a:gd name="T18" fmla="*/ 35 w 35"/>
                <a:gd name="T19" fmla="*/ 10 h 22"/>
                <a:gd name="T20" fmla="*/ 35 w 35"/>
                <a:gd name="T21" fmla="*/ 10 h 22"/>
                <a:gd name="T22" fmla="*/ 32 w 35"/>
                <a:gd name="T23" fmla="*/ 5 h 22"/>
                <a:gd name="T24" fmla="*/ 19 w 35"/>
                <a:gd name="T2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22">
                  <a:moveTo>
                    <a:pt x="19" y="0"/>
                  </a:moveTo>
                  <a:cubicBezTo>
                    <a:pt x="15" y="4"/>
                    <a:pt x="10" y="6"/>
                    <a:pt x="4" y="6"/>
                  </a:cubicBezTo>
                  <a:cubicBezTo>
                    <a:pt x="2" y="9"/>
                    <a:pt x="0" y="13"/>
                    <a:pt x="0" y="17"/>
                  </a:cubicBezTo>
                  <a:cubicBezTo>
                    <a:pt x="0" y="18"/>
                    <a:pt x="0" y="20"/>
                    <a:pt x="0" y="21"/>
                  </a:cubicBezTo>
                  <a:cubicBezTo>
                    <a:pt x="0" y="21"/>
                    <a:pt x="0" y="22"/>
                    <a:pt x="0" y="22"/>
                  </a:cubicBezTo>
                  <a:cubicBezTo>
                    <a:pt x="1" y="17"/>
                    <a:pt x="4" y="12"/>
                    <a:pt x="10" y="10"/>
                  </a:cubicBezTo>
                  <a:cubicBezTo>
                    <a:pt x="12" y="9"/>
                    <a:pt x="14" y="8"/>
                    <a:pt x="16" y="8"/>
                  </a:cubicBezTo>
                  <a:cubicBezTo>
                    <a:pt x="19" y="8"/>
                    <a:pt x="22" y="9"/>
                    <a:pt x="24" y="11"/>
                  </a:cubicBezTo>
                  <a:cubicBezTo>
                    <a:pt x="28" y="11"/>
                    <a:pt x="32" y="13"/>
                    <a:pt x="34" y="17"/>
                  </a:cubicBezTo>
                  <a:cubicBezTo>
                    <a:pt x="35" y="15"/>
                    <a:pt x="35" y="12"/>
                    <a:pt x="35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4" y="8"/>
                    <a:pt x="33" y="7"/>
                    <a:pt x="32" y="5"/>
                  </a:cubicBezTo>
                  <a:cubicBezTo>
                    <a:pt x="28" y="2"/>
                    <a:pt x="24" y="0"/>
                    <a:pt x="19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7" name="Freeform 503"/>
            <p:cNvSpPr>
              <a:spLocks/>
            </p:cNvSpPr>
            <p:nvPr/>
          </p:nvSpPr>
          <p:spPr bwMode="auto">
            <a:xfrm>
              <a:off x="5283" y="2713"/>
              <a:ext cx="36" cy="14"/>
            </a:xfrm>
            <a:custGeom>
              <a:avLst/>
              <a:gdLst>
                <a:gd name="T0" fmla="*/ 14 w 15"/>
                <a:gd name="T1" fmla="*/ 0 h 6"/>
                <a:gd name="T2" fmla="*/ 1 w 15"/>
                <a:gd name="T3" fmla="*/ 5 h 6"/>
                <a:gd name="T4" fmla="*/ 0 w 15"/>
                <a:gd name="T5" fmla="*/ 6 h 6"/>
                <a:gd name="T6" fmla="*/ 15 w 15"/>
                <a:gd name="T7" fmla="*/ 0 h 6"/>
                <a:gd name="T8" fmla="*/ 14 w 1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0" y="0"/>
                    <a:pt x="5" y="1"/>
                    <a:pt x="1" y="5"/>
                  </a:cubicBezTo>
                  <a:cubicBezTo>
                    <a:pt x="1" y="5"/>
                    <a:pt x="1" y="6"/>
                    <a:pt x="0" y="6"/>
                  </a:cubicBezTo>
                  <a:cubicBezTo>
                    <a:pt x="6" y="6"/>
                    <a:pt x="11" y="4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</a:path>
              </a:pathLst>
            </a:custGeom>
            <a:solidFill>
              <a:srgbClr val="FED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8" name="Freeform 504"/>
            <p:cNvSpPr>
              <a:spLocks noEditPoints="1"/>
            </p:cNvSpPr>
            <p:nvPr/>
          </p:nvSpPr>
          <p:spPr bwMode="auto">
            <a:xfrm>
              <a:off x="5269" y="1603"/>
              <a:ext cx="95" cy="54"/>
            </a:xfrm>
            <a:custGeom>
              <a:avLst/>
              <a:gdLst>
                <a:gd name="T0" fmla="*/ 38 w 40"/>
                <a:gd name="T1" fmla="*/ 2 h 23"/>
                <a:gd name="T2" fmla="*/ 30 w 40"/>
                <a:gd name="T3" fmla="*/ 12 h 23"/>
                <a:gd name="T4" fmla="*/ 36 w 40"/>
                <a:gd name="T5" fmla="*/ 19 h 23"/>
                <a:gd name="T6" fmla="*/ 36 w 40"/>
                <a:gd name="T7" fmla="*/ 19 h 23"/>
                <a:gd name="T8" fmla="*/ 38 w 40"/>
                <a:gd name="T9" fmla="*/ 2 h 23"/>
                <a:gd name="T10" fmla="*/ 4 w 40"/>
                <a:gd name="T11" fmla="*/ 0 h 23"/>
                <a:gd name="T12" fmla="*/ 7 w 40"/>
                <a:gd name="T13" fmla="*/ 22 h 23"/>
                <a:gd name="T14" fmla="*/ 9 w 40"/>
                <a:gd name="T15" fmla="*/ 23 h 23"/>
                <a:gd name="T16" fmla="*/ 15 w 40"/>
                <a:gd name="T17" fmla="*/ 16 h 23"/>
                <a:gd name="T18" fmla="*/ 19 w 40"/>
                <a:gd name="T19" fmla="*/ 12 h 23"/>
                <a:gd name="T20" fmla="*/ 11 w 40"/>
                <a:gd name="T21" fmla="*/ 2 h 23"/>
                <a:gd name="T22" fmla="*/ 4 w 40"/>
                <a:gd name="T2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23">
                  <a:moveTo>
                    <a:pt x="38" y="2"/>
                  </a:moveTo>
                  <a:cubicBezTo>
                    <a:pt x="37" y="7"/>
                    <a:pt x="34" y="10"/>
                    <a:pt x="30" y="12"/>
                  </a:cubicBezTo>
                  <a:cubicBezTo>
                    <a:pt x="33" y="13"/>
                    <a:pt x="35" y="16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9" y="14"/>
                    <a:pt x="40" y="8"/>
                    <a:pt x="38" y="2"/>
                  </a:cubicBezTo>
                  <a:moveTo>
                    <a:pt x="4" y="0"/>
                  </a:moveTo>
                  <a:cubicBezTo>
                    <a:pt x="0" y="7"/>
                    <a:pt x="1" y="16"/>
                    <a:pt x="7" y="22"/>
                  </a:cubicBezTo>
                  <a:cubicBezTo>
                    <a:pt x="8" y="22"/>
                    <a:pt x="8" y="23"/>
                    <a:pt x="9" y="23"/>
                  </a:cubicBezTo>
                  <a:cubicBezTo>
                    <a:pt x="10" y="20"/>
                    <a:pt x="12" y="18"/>
                    <a:pt x="15" y="16"/>
                  </a:cubicBezTo>
                  <a:cubicBezTo>
                    <a:pt x="16" y="14"/>
                    <a:pt x="17" y="13"/>
                    <a:pt x="19" y="12"/>
                  </a:cubicBezTo>
                  <a:cubicBezTo>
                    <a:pt x="15" y="10"/>
                    <a:pt x="12" y="6"/>
                    <a:pt x="11" y="2"/>
                  </a:cubicBezTo>
                  <a:cubicBezTo>
                    <a:pt x="9" y="2"/>
                    <a:pt x="6" y="1"/>
                    <a:pt x="4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9" name="Freeform 505"/>
            <p:cNvSpPr>
              <a:spLocks/>
            </p:cNvSpPr>
            <p:nvPr/>
          </p:nvSpPr>
          <p:spPr bwMode="auto">
            <a:xfrm>
              <a:off x="5279" y="1581"/>
              <a:ext cx="26" cy="26"/>
            </a:xfrm>
            <a:custGeom>
              <a:avLst/>
              <a:gdLst>
                <a:gd name="T0" fmla="*/ 11 w 11"/>
                <a:gd name="T1" fmla="*/ 0 h 11"/>
                <a:gd name="T2" fmla="*/ 3 w 11"/>
                <a:gd name="T3" fmla="*/ 4 h 11"/>
                <a:gd name="T4" fmla="*/ 0 w 11"/>
                <a:gd name="T5" fmla="*/ 9 h 11"/>
                <a:gd name="T6" fmla="*/ 7 w 11"/>
                <a:gd name="T7" fmla="*/ 11 h 11"/>
                <a:gd name="T8" fmla="*/ 7 w 11"/>
                <a:gd name="T9" fmla="*/ 9 h 11"/>
                <a:gd name="T10" fmla="*/ 11 w 11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1">
                  <a:moveTo>
                    <a:pt x="11" y="0"/>
                  </a:moveTo>
                  <a:cubicBezTo>
                    <a:pt x="8" y="1"/>
                    <a:pt x="5" y="2"/>
                    <a:pt x="3" y="4"/>
                  </a:cubicBezTo>
                  <a:cubicBezTo>
                    <a:pt x="2" y="6"/>
                    <a:pt x="0" y="8"/>
                    <a:pt x="0" y="9"/>
                  </a:cubicBezTo>
                  <a:cubicBezTo>
                    <a:pt x="2" y="10"/>
                    <a:pt x="5" y="11"/>
                    <a:pt x="7" y="11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5"/>
                    <a:pt x="9" y="2"/>
                    <a:pt x="11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0" name="Freeform 506"/>
            <p:cNvSpPr>
              <a:spLocks noEditPoints="1"/>
            </p:cNvSpPr>
            <p:nvPr/>
          </p:nvSpPr>
          <p:spPr bwMode="auto">
            <a:xfrm>
              <a:off x="5158" y="2599"/>
              <a:ext cx="73" cy="88"/>
            </a:xfrm>
            <a:custGeom>
              <a:avLst/>
              <a:gdLst>
                <a:gd name="T0" fmla="*/ 3 w 31"/>
                <a:gd name="T1" fmla="*/ 10 h 37"/>
                <a:gd name="T2" fmla="*/ 3 w 31"/>
                <a:gd name="T3" fmla="*/ 11 h 37"/>
                <a:gd name="T4" fmla="*/ 1 w 31"/>
                <a:gd name="T5" fmla="*/ 15 h 37"/>
                <a:gd name="T6" fmla="*/ 6 w 31"/>
                <a:gd name="T7" fmla="*/ 31 h 37"/>
                <a:gd name="T8" fmla="*/ 19 w 31"/>
                <a:gd name="T9" fmla="*/ 37 h 37"/>
                <a:gd name="T10" fmla="*/ 31 w 31"/>
                <a:gd name="T11" fmla="*/ 33 h 37"/>
                <a:gd name="T12" fmla="*/ 31 w 31"/>
                <a:gd name="T13" fmla="*/ 29 h 37"/>
                <a:gd name="T14" fmla="*/ 28 w 31"/>
                <a:gd name="T15" fmla="*/ 25 h 37"/>
                <a:gd name="T16" fmla="*/ 17 w 31"/>
                <a:gd name="T17" fmla="*/ 30 h 37"/>
                <a:gd name="T18" fmla="*/ 17 w 31"/>
                <a:gd name="T19" fmla="*/ 30 h 37"/>
                <a:gd name="T20" fmla="*/ 17 w 31"/>
                <a:gd name="T21" fmla="*/ 30 h 37"/>
                <a:gd name="T22" fmla="*/ 3 w 31"/>
                <a:gd name="T23" fmla="*/ 17 h 37"/>
                <a:gd name="T24" fmla="*/ 5 w 31"/>
                <a:gd name="T25" fmla="*/ 12 h 37"/>
                <a:gd name="T26" fmla="*/ 3 w 31"/>
                <a:gd name="T27" fmla="*/ 10 h 37"/>
                <a:gd name="T28" fmla="*/ 22 w 31"/>
                <a:gd name="T29" fmla="*/ 0 h 37"/>
                <a:gd name="T30" fmla="*/ 23 w 31"/>
                <a:gd name="T31" fmla="*/ 5 h 37"/>
                <a:gd name="T32" fmla="*/ 27 w 31"/>
                <a:gd name="T33" fmla="*/ 8 h 37"/>
                <a:gd name="T34" fmla="*/ 31 w 31"/>
                <a:gd name="T35" fmla="*/ 4 h 37"/>
                <a:gd name="T36" fmla="*/ 22 w 31"/>
                <a:gd name="T3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37">
                  <a:moveTo>
                    <a:pt x="3" y="10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2" y="13"/>
                    <a:pt x="2" y="14"/>
                    <a:pt x="1" y="15"/>
                  </a:cubicBezTo>
                  <a:cubicBezTo>
                    <a:pt x="0" y="21"/>
                    <a:pt x="2" y="27"/>
                    <a:pt x="6" y="31"/>
                  </a:cubicBezTo>
                  <a:cubicBezTo>
                    <a:pt x="10" y="35"/>
                    <a:pt x="15" y="37"/>
                    <a:pt x="19" y="37"/>
                  </a:cubicBezTo>
                  <a:cubicBezTo>
                    <a:pt x="23" y="37"/>
                    <a:pt x="28" y="35"/>
                    <a:pt x="31" y="33"/>
                  </a:cubicBezTo>
                  <a:cubicBezTo>
                    <a:pt x="31" y="31"/>
                    <a:pt x="31" y="30"/>
                    <a:pt x="31" y="29"/>
                  </a:cubicBezTo>
                  <a:cubicBezTo>
                    <a:pt x="30" y="28"/>
                    <a:pt x="29" y="26"/>
                    <a:pt x="28" y="25"/>
                  </a:cubicBezTo>
                  <a:cubicBezTo>
                    <a:pt x="25" y="28"/>
                    <a:pt x="21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9" y="30"/>
                    <a:pt x="4" y="25"/>
                    <a:pt x="3" y="17"/>
                  </a:cubicBezTo>
                  <a:cubicBezTo>
                    <a:pt x="3" y="15"/>
                    <a:pt x="4" y="13"/>
                    <a:pt x="5" y="12"/>
                  </a:cubicBezTo>
                  <a:cubicBezTo>
                    <a:pt x="4" y="11"/>
                    <a:pt x="4" y="11"/>
                    <a:pt x="3" y="10"/>
                  </a:cubicBezTo>
                  <a:moveTo>
                    <a:pt x="22" y="0"/>
                  </a:moveTo>
                  <a:cubicBezTo>
                    <a:pt x="23" y="1"/>
                    <a:pt x="23" y="3"/>
                    <a:pt x="23" y="5"/>
                  </a:cubicBezTo>
                  <a:cubicBezTo>
                    <a:pt x="24" y="5"/>
                    <a:pt x="26" y="7"/>
                    <a:pt x="27" y="8"/>
                  </a:cubicBezTo>
                  <a:cubicBezTo>
                    <a:pt x="28" y="7"/>
                    <a:pt x="29" y="5"/>
                    <a:pt x="31" y="4"/>
                  </a:cubicBezTo>
                  <a:cubicBezTo>
                    <a:pt x="28" y="2"/>
                    <a:pt x="25" y="0"/>
                    <a:pt x="22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1" name="Freeform 507"/>
            <p:cNvSpPr>
              <a:spLocks/>
            </p:cNvSpPr>
            <p:nvPr/>
          </p:nvSpPr>
          <p:spPr bwMode="auto">
            <a:xfrm>
              <a:off x="5231" y="2668"/>
              <a:ext cx="5" cy="9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4 h 4"/>
                <a:gd name="T4" fmla="*/ 2 w 2"/>
                <a:gd name="T5" fmla="*/ 2 h 4"/>
                <a:gd name="T6" fmla="*/ 2 w 2"/>
                <a:gd name="T7" fmla="*/ 1 h 4"/>
                <a:gd name="T8" fmla="*/ 0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0" y="3"/>
                    <a:pt x="1" y="3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2" name="Freeform 508"/>
            <p:cNvSpPr>
              <a:spLocks/>
            </p:cNvSpPr>
            <p:nvPr/>
          </p:nvSpPr>
          <p:spPr bwMode="auto">
            <a:xfrm>
              <a:off x="5160" y="2623"/>
              <a:ext cx="5" cy="12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5 h 5"/>
                <a:gd name="T4" fmla="*/ 2 w 2"/>
                <a:gd name="T5" fmla="*/ 1 h 5"/>
                <a:gd name="T6" fmla="*/ 2 w 2"/>
                <a:gd name="T7" fmla="*/ 0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1" y="4"/>
                    <a:pt x="1" y="3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3" name="Freeform 509"/>
            <p:cNvSpPr>
              <a:spLocks/>
            </p:cNvSpPr>
            <p:nvPr/>
          </p:nvSpPr>
          <p:spPr bwMode="auto">
            <a:xfrm>
              <a:off x="5160" y="1693"/>
              <a:ext cx="83" cy="87"/>
            </a:xfrm>
            <a:custGeom>
              <a:avLst/>
              <a:gdLst>
                <a:gd name="T0" fmla="*/ 19 w 35"/>
                <a:gd name="T1" fmla="*/ 0 h 37"/>
                <a:gd name="T2" fmla="*/ 28 w 35"/>
                <a:gd name="T3" fmla="*/ 9 h 37"/>
                <a:gd name="T4" fmla="*/ 29 w 35"/>
                <a:gd name="T5" fmla="*/ 14 h 37"/>
                <a:gd name="T6" fmla="*/ 29 w 35"/>
                <a:gd name="T7" fmla="*/ 16 h 37"/>
                <a:gd name="T8" fmla="*/ 19 w 35"/>
                <a:gd name="T9" fmla="*/ 29 h 37"/>
                <a:gd name="T10" fmla="*/ 19 w 35"/>
                <a:gd name="T11" fmla="*/ 29 h 37"/>
                <a:gd name="T12" fmla="*/ 13 w 35"/>
                <a:gd name="T13" fmla="*/ 31 h 37"/>
                <a:gd name="T14" fmla="*/ 0 w 35"/>
                <a:gd name="T15" fmla="*/ 24 h 37"/>
                <a:gd name="T16" fmla="*/ 5 w 35"/>
                <a:gd name="T17" fmla="*/ 32 h 37"/>
                <a:gd name="T18" fmla="*/ 18 w 35"/>
                <a:gd name="T19" fmla="*/ 37 h 37"/>
                <a:gd name="T20" fmla="*/ 32 w 35"/>
                <a:gd name="T21" fmla="*/ 31 h 37"/>
                <a:gd name="T22" fmla="*/ 34 w 35"/>
                <a:gd name="T23" fmla="*/ 29 h 37"/>
                <a:gd name="T24" fmla="*/ 33 w 35"/>
                <a:gd name="T25" fmla="*/ 24 h 37"/>
                <a:gd name="T26" fmla="*/ 35 w 35"/>
                <a:gd name="T27" fmla="*/ 14 h 37"/>
                <a:gd name="T28" fmla="*/ 35 w 35"/>
                <a:gd name="T29" fmla="*/ 10 h 37"/>
                <a:gd name="T30" fmla="*/ 31 w 35"/>
                <a:gd name="T31" fmla="*/ 5 h 37"/>
                <a:gd name="T32" fmla="*/ 19 w 35"/>
                <a:gd name="T3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7">
                  <a:moveTo>
                    <a:pt x="19" y="0"/>
                  </a:moveTo>
                  <a:cubicBezTo>
                    <a:pt x="23" y="2"/>
                    <a:pt x="26" y="5"/>
                    <a:pt x="28" y="9"/>
                  </a:cubicBezTo>
                  <a:cubicBezTo>
                    <a:pt x="29" y="11"/>
                    <a:pt x="29" y="12"/>
                    <a:pt x="29" y="14"/>
                  </a:cubicBezTo>
                  <a:cubicBezTo>
                    <a:pt x="29" y="15"/>
                    <a:pt x="29" y="16"/>
                    <a:pt x="29" y="16"/>
                  </a:cubicBezTo>
                  <a:cubicBezTo>
                    <a:pt x="29" y="22"/>
                    <a:pt x="25" y="28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7" y="30"/>
                    <a:pt x="15" y="31"/>
                    <a:pt x="13" y="31"/>
                  </a:cubicBezTo>
                  <a:cubicBezTo>
                    <a:pt x="8" y="31"/>
                    <a:pt x="3" y="28"/>
                    <a:pt x="0" y="24"/>
                  </a:cubicBezTo>
                  <a:cubicBezTo>
                    <a:pt x="1" y="27"/>
                    <a:pt x="3" y="30"/>
                    <a:pt x="5" y="32"/>
                  </a:cubicBezTo>
                  <a:cubicBezTo>
                    <a:pt x="9" y="35"/>
                    <a:pt x="14" y="37"/>
                    <a:pt x="18" y="37"/>
                  </a:cubicBezTo>
                  <a:cubicBezTo>
                    <a:pt x="23" y="37"/>
                    <a:pt x="28" y="35"/>
                    <a:pt x="32" y="31"/>
                  </a:cubicBezTo>
                  <a:cubicBezTo>
                    <a:pt x="32" y="31"/>
                    <a:pt x="33" y="30"/>
                    <a:pt x="34" y="29"/>
                  </a:cubicBezTo>
                  <a:cubicBezTo>
                    <a:pt x="33" y="27"/>
                    <a:pt x="33" y="25"/>
                    <a:pt x="33" y="24"/>
                  </a:cubicBezTo>
                  <a:cubicBezTo>
                    <a:pt x="33" y="20"/>
                    <a:pt x="34" y="17"/>
                    <a:pt x="35" y="14"/>
                  </a:cubicBezTo>
                  <a:cubicBezTo>
                    <a:pt x="35" y="13"/>
                    <a:pt x="35" y="12"/>
                    <a:pt x="35" y="10"/>
                  </a:cubicBezTo>
                  <a:cubicBezTo>
                    <a:pt x="34" y="9"/>
                    <a:pt x="32" y="7"/>
                    <a:pt x="31" y="5"/>
                  </a:cubicBezTo>
                  <a:cubicBezTo>
                    <a:pt x="28" y="2"/>
                    <a:pt x="23" y="1"/>
                    <a:pt x="19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4" name="Freeform 510"/>
            <p:cNvSpPr>
              <a:spLocks/>
            </p:cNvSpPr>
            <p:nvPr/>
          </p:nvSpPr>
          <p:spPr bwMode="auto">
            <a:xfrm>
              <a:off x="5238" y="1726"/>
              <a:ext cx="10" cy="35"/>
            </a:xfrm>
            <a:custGeom>
              <a:avLst/>
              <a:gdLst>
                <a:gd name="T0" fmla="*/ 2 w 4"/>
                <a:gd name="T1" fmla="*/ 0 h 15"/>
                <a:gd name="T2" fmla="*/ 0 w 4"/>
                <a:gd name="T3" fmla="*/ 10 h 15"/>
                <a:gd name="T4" fmla="*/ 1 w 4"/>
                <a:gd name="T5" fmla="*/ 15 h 15"/>
                <a:gd name="T6" fmla="*/ 4 w 4"/>
                <a:gd name="T7" fmla="*/ 5 h 15"/>
                <a:gd name="T8" fmla="*/ 2 w 4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5">
                  <a:moveTo>
                    <a:pt x="2" y="0"/>
                  </a:moveTo>
                  <a:cubicBezTo>
                    <a:pt x="1" y="3"/>
                    <a:pt x="0" y="6"/>
                    <a:pt x="0" y="10"/>
                  </a:cubicBezTo>
                  <a:cubicBezTo>
                    <a:pt x="0" y="11"/>
                    <a:pt x="0" y="13"/>
                    <a:pt x="1" y="15"/>
                  </a:cubicBezTo>
                  <a:cubicBezTo>
                    <a:pt x="3" y="12"/>
                    <a:pt x="4" y="9"/>
                    <a:pt x="4" y="5"/>
                  </a:cubicBezTo>
                  <a:cubicBezTo>
                    <a:pt x="3" y="4"/>
                    <a:pt x="2" y="2"/>
                    <a:pt x="2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5" name="Freeform 511"/>
            <p:cNvSpPr>
              <a:spLocks/>
            </p:cNvSpPr>
            <p:nvPr/>
          </p:nvSpPr>
          <p:spPr bwMode="auto">
            <a:xfrm>
              <a:off x="5243" y="1716"/>
              <a:ext cx="2" cy="10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4 h 4"/>
                <a:gd name="T4" fmla="*/ 1 w 1"/>
                <a:gd name="T5" fmla="*/ 3 h 4"/>
                <a:gd name="T6" fmla="*/ 0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6" name="Freeform 512"/>
            <p:cNvSpPr>
              <a:spLocks/>
            </p:cNvSpPr>
            <p:nvPr/>
          </p:nvSpPr>
          <p:spPr bwMode="auto">
            <a:xfrm>
              <a:off x="5243" y="1723"/>
              <a:ext cx="5" cy="14"/>
            </a:xfrm>
            <a:custGeom>
              <a:avLst/>
              <a:gdLst>
                <a:gd name="T0" fmla="*/ 1 w 2"/>
                <a:gd name="T1" fmla="*/ 0 h 6"/>
                <a:gd name="T2" fmla="*/ 0 w 2"/>
                <a:gd name="T3" fmla="*/ 1 h 6"/>
                <a:gd name="T4" fmla="*/ 2 w 2"/>
                <a:gd name="T5" fmla="*/ 6 h 6"/>
                <a:gd name="T6" fmla="*/ 1 w 2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6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3"/>
                    <a:pt x="1" y="5"/>
                    <a:pt x="2" y="6"/>
                  </a:cubicBezTo>
                  <a:cubicBezTo>
                    <a:pt x="2" y="4"/>
                    <a:pt x="1" y="2"/>
                    <a:pt x="1" y="0"/>
                  </a:cubicBezTo>
                </a:path>
              </a:pathLst>
            </a:custGeom>
            <a:solidFill>
              <a:srgbClr val="FED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7" name="Freeform 513"/>
            <p:cNvSpPr>
              <a:spLocks/>
            </p:cNvSpPr>
            <p:nvPr/>
          </p:nvSpPr>
          <p:spPr bwMode="auto">
            <a:xfrm>
              <a:off x="5399" y="1496"/>
              <a:ext cx="67" cy="57"/>
            </a:xfrm>
            <a:custGeom>
              <a:avLst/>
              <a:gdLst>
                <a:gd name="T0" fmla="*/ 16 w 28"/>
                <a:gd name="T1" fmla="*/ 0 h 24"/>
                <a:gd name="T2" fmla="*/ 7 w 28"/>
                <a:gd name="T3" fmla="*/ 9 h 24"/>
                <a:gd name="T4" fmla="*/ 1 w 28"/>
                <a:gd name="T5" fmla="*/ 10 h 24"/>
                <a:gd name="T6" fmla="*/ 0 w 28"/>
                <a:gd name="T7" fmla="*/ 10 h 24"/>
                <a:gd name="T8" fmla="*/ 5 w 28"/>
                <a:gd name="T9" fmla="*/ 22 h 24"/>
                <a:gd name="T10" fmla="*/ 13 w 28"/>
                <a:gd name="T11" fmla="*/ 24 h 24"/>
                <a:gd name="T12" fmla="*/ 16 w 28"/>
                <a:gd name="T13" fmla="*/ 24 h 24"/>
                <a:gd name="T14" fmla="*/ 16 w 28"/>
                <a:gd name="T15" fmla="*/ 24 h 24"/>
                <a:gd name="T16" fmla="*/ 28 w 28"/>
                <a:gd name="T17" fmla="*/ 2 h 24"/>
                <a:gd name="T18" fmla="*/ 25 w 28"/>
                <a:gd name="T19" fmla="*/ 3 h 24"/>
                <a:gd name="T20" fmla="*/ 25 w 28"/>
                <a:gd name="T21" fmla="*/ 3 h 24"/>
                <a:gd name="T22" fmla="*/ 16 w 28"/>
                <a:gd name="T2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4">
                  <a:moveTo>
                    <a:pt x="16" y="0"/>
                  </a:moveTo>
                  <a:cubicBezTo>
                    <a:pt x="15" y="4"/>
                    <a:pt x="12" y="7"/>
                    <a:pt x="7" y="9"/>
                  </a:cubicBezTo>
                  <a:cubicBezTo>
                    <a:pt x="5" y="10"/>
                    <a:pt x="3" y="10"/>
                    <a:pt x="1" y="10"/>
                  </a:cubicBezTo>
                  <a:cubicBezTo>
                    <a:pt x="1" y="10"/>
                    <a:pt x="1" y="10"/>
                    <a:pt x="0" y="10"/>
                  </a:cubicBezTo>
                  <a:cubicBezTo>
                    <a:pt x="3" y="14"/>
                    <a:pt x="5" y="18"/>
                    <a:pt x="5" y="22"/>
                  </a:cubicBezTo>
                  <a:cubicBezTo>
                    <a:pt x="8" y="24"/>
                    <a:pt x="10" y="24"/>
                    <a:pt x="13" y="24"/>
                  </a:cubicBezTo>
                  <a:cubicBezTo>
                    <a:pt x="14" y="24"/>
                    <a:pt x="15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15"/>
                    <a:pt x="21" y="7"/>
                    <a:pt x="28" y="2"/>
                  </a:cubicBezTo>
                  <a:cubicBezTo>
                    <a:pt x="27" y="3"/>
                    <a:pt x="26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1" y="3"/>
                    <a:pt x="18" y="2"/>
                    <a:pt x="16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8" name="Freeform 514"/>
            <p:cNvSpPr>
              <a:spLocks/>
            </p:cNvSpPr>
            <p:nvPr/>
          </p:nvSpPr>
          <p:spPr bwMode="auto">
            <a:xfrm>
              <a:off x="5437" y="1498"/>
              <a:ext cx="38" cy="55"/>
            </a:xfrm>
            <a:custGeom>
              <a:avLst/>
              <a:gdLst>
                <a:gd name="T0" fmla="*/ 15 w 16"/>
                <a:gd name="T1" fmla="*/ 0 h 23"/>
                <a:gd name="T2" fmla="*/ 12 w 16"/>
                <a:gd name="T3" fmla="*/ 1 h 23"/>
                <a:gd name="T4" fmla="*/ 0 w 16"/>
                <a:gd name="T5" fmla="*/ 23 h 23"/>
                <a:gd name="T6" fmla="*/ 0 w 16"/>
                <a:gd name="T7" fmla="*/ 23 h 23"/>
                <a:gd name="T8" fmla="*/ 10 w 16"/>
                <a:gd name="T9" fmla="*/ 18 h 23"/>
                <a:gd name="T10" fmla="*/ 15 w 16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3">
                  <a:moveTo>
                    <a:pt x="15" y="0"/>
                  </a:moveTo>
                  <a:cubicBezTo>
                    <a:pt x="14" y="1"/>
                    <a:pt x="13" y="1"/>
                    <a:pt x="12" y="1"/>
                  </a:cubicBezTo>
                  <a:cubicBezTo>
                    <a:pt x="5" y="6"/>
                    <a:pt x="0" y="14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4" y="22"/>
                    <a:pt x="7" y="21"/>
                    <a:pt x="10" y="18"/>
                  </a:cubicBezTo>
                  <a:cubicBezTo>
                    <a:pt x="15" y="13"/>
                    <a:pt x="16" y="7"/>
                    <a:pt x="15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9" name="Freeform 515"/>
            <p:cNvSpPr>
              <a:spLocks/>
            </p:cNvSpPr>
            <p:nvPr/>
          </p:nvSpPr>
          <p:spPr bwMode="auto">
            <a:xfrm>
              <a:off x="5387" y="1517"/>
              <a:ext cx="24" cy="31"/>
            </a:xfrm>
            <a:custGeom>
              <a:avLst/>
              <a:gdLst>
                <a:gd name="T0" fmla="*/ 0 w 10"/>
                <a:gd name="T1" fmla="*/ 0 h 13"/>
                <a:gd name="T2" fmla="*/ 2 w 10"/>
                <a:gd name="T3" fmla="*/ 5 h 13"/>
                <a:gd name="T4" fmla="*/ 4 w 10"/>
                <a:gd name="T5" fmla="*/ 8 h 13"/>
                <a:gd name="T6" fmla="*/ 5 w 10"/>
                <a:gd name="T7" fmla="*/ 10 h 13"/>
                <a:gd name="T8" fmla="*/ 10 w 10"/>
                <a:gd name="T9" fmla="*/ 13 h 13"/>
                <a:gd name="T10" fmla="*/ 5 w 10"/>
                <a:gd name="T11" fmla="*/ 1 h 13"/>
                <a:gd name="T12" fmla="*/ 0 w 10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3">
                  <a:moveTo>
                    <a:pt x="0" y="0"/>
                  </a:moveTo>
                  <a:cubicBezTo>
                    <a:pt x="0" y="2"/>
                    <a:pt x="1" y="3"/>
                    <a:pt x="2" y="5"/>
                  </a:cubicBezTo>
                  <a:cubicBezTo>
                    <a:pt x="3" y="6"/>
                    <a:pt x="3" y="7"/>
                    <a:pt x="4" y="8"/>
                  </a:cubicBezTo>
                  <a:cubicBezTo>
                    <a:pt x="4" y="9"/>
                    <a:pt x="5" y="9"/>
                    <a:pt x="5" y="10"/>
                  </a:cubicBezTo>
                  <a:cubicBezTo>
                    <a:pt x="6" y="11"/>
                    <a:pt x="8" y="13"/>
                    <a:pt x="10" y="13"/>
                  </a:cubicBezTo>
                  <a:cubicBezTo>
                    <a:pt x="10" y="9"/>
                    <a:pt x="8" y="5"/>
                    <a:pt x="5" y="1"/>
                  </a:cubicBezTo>
                  <a:cubicBezTo>
                    <a:pt x="4" y="1"/>
                    <a:pt x="2" y="1"/>
                    <a:pt x="0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0" name="Freeform 516"/>
            <p:cNvSpPr>
              <a:spLocks/>
            </p:cNvSpPr>
            <p:nvPr/>
          </p:nvSpPr>
          <p:spPr bwMode="auto">
            <a:xfrm>
              <a:off x="5387" y="2827"/>
              <a:ext cx="62" cy="85"/>
            </a:xfrm>
            <a:custGeom>
              <a:avLst/>
              <a:gdLst>
                <a:gd name="T0" fmla="*/ 18 w 26"/>
                <a:gd name="T1" fmla="*/ 0 h 36"/>
                <a:gd name="T2" fmla="*/ 5 w 26"/>
                <a:gd name="T3" fmla="*/ 5 h 36"/>
                <a:gd name="T4" fmla="*/ 0 w 26"/>
                <a:gd name="T5" fmla="*/ 14 h 36"/>
                <a:gd name="T6" fmla="*/ 4 w 26"/>
                <a:gd name="T7" fmla="*/ 15 h 36"/>
                <a:gd name="T8" fmla="*/ 17 w 26"/>
                <a:gd name="T9" fmla="*/ 36 h 36"/>
                <a:gd name="T10" fmla="*/ 18 w 26"/>
                <a:gd name="T11" fmla="*/ 36 h 36"/>
                <a:gd name="T12" fmla="*/ 17 w 26"/>
                <a:gd name="T13" fmla="*/ 31 h 36"/>
                <a:gd name="T14" fmla="*/ 26 w 26"/>
                <a:gd name="T15" fmla="*/ 18 h 36"/>
                <a:gd name="T16" fmla="*/ 22 w 26"/>
                <a:gd name="T17" fmla="*/ 5 h 36"/>
                <a:gd name="T18" fmla="*/ 25 w 26"/>
                <a:gd name="T19" fmla="*/ 1 h 36"/>
                <a:gd name="T20" fmla="*/ 18 w 26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6">
                  <a:moveTo>
                    <a:pt x="18" y="0"/>
                  </a:moveTo>
                  <a:cubicBezTo>
                    <a:pt x="13" y="0"/>
                    <a:pt x="9" y="2"/>
                    <a:pt x="5" y="5"/>
                  </a:cubicBezTo>
                  <a:cubicBezTo>
                    <a:pt x="3" y="8"/>
                    <a:pt x="1" y="11"/>
                    <a:pt x="0" y="14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13" y="19"/>
                    <a:pt x="18" y="27"/>
                    <a:pt x="17" y="36"/>
                  </a:cubicBezTo>
                  <a:cubicBezTo>
                    <a:pt x="17" y="36"/>
                    <a:pt x="17" y="36"/>
                    <a:pt x="18" y="36"/>
                  </a:cubicBezTo>
                  <a:cubicBezTo>
                    <a:pt x="17" y="35"/>
                    <a:pt x="17" y="33"/>
                    <a:pt x="17" y="31"/>
                  </a:cubicBezTo>
                  <a:cubicBezTo>
                    <a:pt x="17" y="25"/>
                    <a:pt x="21" y="20"/>
                    <a:pt x="26" y="18"/>
                  </a:cubicBezTo>
                  <a:cubicBezTo>
                    <a:pt x="22" y="15"/>
                    <a:pt x="20" y="10"/>
                    <a:pt x="22" y="5"/>
                  </a:cubicBezTo>
                  <a:cubicBezTo>
                    <a:pt x="23" y="3"/>
                    <a:pt x="24" y="2"/>
                    <a:pt x="25" y="1"/>
                  </a:cubicBezTo>
                  <a:cubicBezTo>
                    <a:pt x="23" y="0"/>
                    <a:pt x="20" y="0"/>
                    <a:pt x="18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1" name="Freeform 517"/>
            <p:cNvSpPr>
              <a:spLocks/>
            </p:cNvSpPr>
            <p:nvPr/>
          </p:nvSpPr>
          <p:spPr bwMode="auto">
            <a:xfrm>
              <a:off x="5387" y="2860"/>
              <a:ext cx="43" cy="52"/>
            </a:xfrm>
            <a:custGeom>
              <a:avLst/>
              <a:gdLst>
                <a:gd name="T0" fmla="*/ 0 w 18"/>
                <a:gd name="T1" fmla="*/ 0 h 22"/>
                <a:gd name="T2" fmla="*/ 0 w 18"/>
                <a:gd name="T3" fmla="*/ 6 h 22"/>
                <a:gd name="T4" fmla="*/ 5 w 18"/>
                <a:gd name="T5" fmla="*/ 12 h 22"/>
                <a:gd name="T6" fmla="*/ 6 w 18"/>
                <a:gd name="T7" fmla="*/ 18 h 22"/>
                <a:gd name="T8" fmla="*/ 17 w 18"/>
                <a:gd name="T9" fmla="*/ 22 h 22"/>
                <a:gd name="T10" fmla="*/ 4 w 18"/>
                <a:gd name="T11" fmla="*/ 1 h 22"/>
                <a:gd name="T12" fmla="*/ 0 w 1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0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2" y="8"/>
                    <a:pt x="4" y="10"/>
                    <a:pt x="5" y="12"/>
                  </a:cubicBezTo>
                  <a:cubicBezTo>
                    <a:pt x="6" y="14"/>
                    <a:pt x="6" y="16"/>
                    <a:pt x="6" y="18"/>
                  </a:cubicBezTo>
                  <a:cubicBezTo>
                    <a:pt x="9" y="20"/>
                    <a:pt x="13" y="22"/>
                    <a:pt x="17" y="22"/>
                  </a:cubicBezTo>
                  <a:cubicBezTo>
                    <a:pt x="18" y="13"/>
                    <a:pt x="13" y="5"/>
                    <a:pt x="4" y="1"/>
                  </a:cubicBezTo>
                  <a:cubicBezTo>
                    <a:pt x="3" y="1"/>
                    <a:pt x="2" y="0"/>
                    <a:pt x="0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2" name="Freeform 518"/>
            <p:cNvSpPr>
              <a:spLocks/>
            </p:cNvSpPr>
            <p:nvPr/>
          </p:nvSpPr>
          <p:spPr bwMode="auto">
            <a:xfrm>
              <a:off x="5077" y="1835"/>
              <a:ext cx="57" cy="56"/>
            </a:xfrm>
            <a:custGeom>
              <a:avLst/>
              <a:gdLst>
                <a:gd name="T0" fmla="*/ 12 w 24"/>
                <a:gd name="T1" fmla="*/ 0 h 24"/>
                <a:gd name="T2" fmla="*/ 8 w 24"/>
                <a:gd name="T3" fmla="*/ 6 h 24"/>
                <a:gd name="T4" fmla="*/ 9 w 24"/>
                <a:gd name="T5" fmla="*/ 11 h 24"/>
                <a:gd name="T6" fmla="*/ 0 w 24"/>
                <a:gd name="T7" fmla="*/ 24 h 24"/>
                <a:gd name="T8" fmla="*/ 2 w 24"/>
                <a:gd name="T9" fmla="*/ 24 h 24"/>
                <a:gd name="T10" fmla="*/ 3 w 24"/>
                <a:gd name="T11" fmla="*/ 24 h 24"/>
                <a:gd name="T12" fmla="*/ 9 w 24"/>
                <a:gd name="T13" fmla="*/ 20 h 24"/>
                <a:gd name="T14" fmla="*/ 15 w 24"/>
                <a:gd name="T15" fmla="*/ 18 h 24"/>
                <a:gd name="T16" fmla="*/ 19 w 24"/>
                <a:gd name="T17" fmla="*/ 19 h 24"/>
                <a:gd name="T18" fmla="*/ 24 w 24"/>
                <a:gd name="T19" fmla="*/ 7 h 24"/>
                <a:gd name="T20" fmla="*/ 23 w 24"/>
                <a:gd name="T21" fmla="*/ 7 h 24"/>
                <a:gd name="T22" fmla="*/ 19 w 24"/>
                <a:gd name="T23" fmla="*/ 6 h 24"/>
                <a:gd name="T24" fmla="*/ 12 w 2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cubicBezTo>
                    <a:pt x="11" y="2"/>
                    <a:pt x="9" y="4"/>
                    <a:pt x="8" y="6"/>
                  </a:cubicBezTo>
                  <a:cubicBezTo>
                    <a:pt x="9" y="7"/>
                    <a:pt x="9" y="9"/>
                    <a:pt x="9" y="11"/>
                  </a:cubicBezTo>
                  <a:cubicBezTo>
                    <a:pt x="9" y="17"/>
                    <a:pt x="6" y="22"/>
                    <a:pt x="0" y="24"/>
                  </a:cubicBezTo>
                  <a:cubicBezTo>
                    <a:pt x="1" y="24"/>
                    <a:pt x="1" y="24"/>
                    <a:pt x="2" y="24"/>
                  </a:cubicBezTo>
                  <a:cubicBezTo>
                    <a:pt x="2" y="24"/>
                    <a:pt x="3" y="24"/>
                    <a:pt x="3" y="24"/>
                  </a:cubicBezTo>
                  <a:cubicBezTo>
                    <a:pt x="5" y="22"/>
                    <a:pt x="7" y="21"/>
                    <a:pt x="9" y="20"/>
                  </a:cubicBezTo>
                  <a:cubicBezTo>
                    <a:pt x="11" y="19"/>
                    <a:pt x="13" y="18"/>
                    <a:pt x="15" y="18"/>
                  </a:cubicBezTo>
                  <a:cubicBezTo>
                    <a:pt x="16" y="18"/>
                    <a:pt x="18" y="19"/>
                    <a:pt x="19" y="19"/>
                  </a:cubicBezTo>
                  <a:cubicBezTo>
                    <a:pt x="22" y="16"/>
                    <a:pt x="23" y="11"/>
                    <a:pt x="24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1" y="7"/>
                    <a:pt x="20" y="7"/>
                    <a:pt x="19" y="6"/>
                  </a:cubicBezTo>
                  <a:cubicBezTo>
                    <a:pt x="15" y="5"/>
                    <a:pt x="13" y="3"/>
                    <a:pt x="12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3" name="Freeform 519"/>
            <p:cNvSpPr>
              <a:spLocks/>
            </p:cNvSpPr>
            <p:nvPr/>
          </p:nvSpPr>
          <p:spPr bwMode="auto">
            <a:xfrm>
              <a:off x="5082" y="1891"/>
              <a:ext cx="3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4" name="Freeform 520"/>
            <p:cNvSpPr>
              <a:spLocks/>
            </p:cNvSpPr>
            <p:nvPr/>
          </p:nvSpPr>
          <p:spPr bwMode="auto">
            <a:xfrm>
              <a:off x="5049" y="1806"/>
              <a:ext cx="59" cy="43"/>
            </a:xfrm>
            <a:custGeom>
              <a:avLst/>
              <a:gdLst>
                <a:gd name="T0" fmla="*/ 18 w 25"/>
                <a:gd name="T1" fmla="*/ 0 h 18"/>
                <a:gd name="T2" fmla="*/ 15 w 25"/>
                <a:gd name="T3" fmla="*/ 0 h 18"/>
                <a:gd name="T4" fmla="*/ 9 w 25"/>
                <a:gd name="T5" fmla="*/ 4 h 18"/>
                <a:gd name="T6" fmla="*/ 5 w 25"/>
                <a:gd name="T7" fmla="*/ 5 h 18"/>
                <a:gd name="T8" fmla="*/ 5 w 25"/>
                <a:gd name="T9" fmla="*/ 6 h 18"/>
                <a:gd name="T10" fmla="*/ 0 w 25"/>
                <a:gd name="T11" fmla="*/ 14 h 18"/>
                <a:gd name="T12" fmla="*/ 8 w 25"/>
                <a:gd name="T13" fmla="*/ 11 h 18"/>
                <a:gd name="T14" fmla="*/ 8 w 25"/>
                <a:gd name="T15" fmla="*/ 11 h 18"/>
                <a:gd name="T16" fmla="*/ 20 w 25"/>
                <a:gd name="T17" fmla="*/ 18 h 18"/>
                <a:gd name="T18" fmla="*/ 24 w 25"/>
                <a:gd name="T19" fmla="*/ 12 h 18"/>
                <a:gd name="T20" fmla="*/ 24 w 25"/>
                <a:gd name="T21" fmla="*/ 4 h 18"/>
                <a:gd name="T22" fmla="*/ 25 w 25"/>
                <a:gd name="T23" fmla="*/ 2 h 18"/>
                <a:gd name="T24" fmla="*/ 18 w 25"/>
                <a:gd name="T2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18">
                  <a:moveTo>
                    <a:pt x="18" y="0"/>
                  </a:moveTo>
                  <a:cubicBezTo>
                    <a:pt x="17" y="0"/>
                    <a:pt x="16" y="0"/>
                    <a:pt x="15" y="0"/>
                  </a:cubicBezTo>
                  <a:cubicBezTo>
                    <a:pt x="13" y="2"/>
                    <a:pt x="11" y="3"/>
                    <a:pt x="9" y="4"/>
                  </a:cubicBezTo>
                  <a:cubicBezTo>
                    <a:pt x="8" y="5"/>
                    <a:pt x="7" y="5"/>
                    <a:pt x="5" y="5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2" y="8"/>
                    <a:pt x="1" y="11"/>
                    <a:pt x="0" y="14"/>
                  </a:cubicBezTo>
                  <a:cubicBezTo>
                    <a:pt x="2" y="12"/>
                    <a:pt x="5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13" y="11"/>
                    <a:pt x="18" y="14"/>
                    <a:pt x="20" y="18"/>
                  </a:cubicBezTo>
                  <a:cubicBezTo>
                    <a:pt x="21" y="16"/>
                    <a:pt x="23" y="14"/>
                    <a:pt x="24" y="12"/>
                  </a:cubicBezTo>
                  <a:cubicBezTo>
                    <a:pt x="23" y="9"/>
                    <a:pt x="23" y="7"/>
                    <a:pt x="24" y="4"/>
                  </a:cubicBezTo>
                  <a:cubicBezTo>
                    <a:pt x="25" y="3"/>
                    <a:pt x="25" y="3"/>
                    <a:pt x="25" y="2"/>
                  </a:cubicBezTo>
                  <a:cubicBezTo>
                    <a:pt x="23" y="1"/>
                    <a:pt x="20" y="0"/>
                    <a:pt x="18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5" name="Freeform 521"/>
            <p:cNvSpPr>
              <a:spLocks/>
            </p:cNvSpPr>
            <p:nvPr/>
          </p:nvSpPr>
          <p:spPr bwMode="auto">
            <a:xfrm>
              <a:off x="5089" y="2486"/>
              <a:ext cx="48" cy="73"/>
            </a:xfrm>
            <a:custGeom>
              <a:avLst/>
              <a:gdLst>
                <a:gd name="T0" fmla="*/ 1 w 20"/>
                <a:gd name="T1" fmla="*/ 0 h 31"/>
                <a:gd name="T2" fmla="*/ 0 w 20"/>
                <a:gd name="T3" fmla="*/ 0 h 31"/>
                <a:gd name="T4" fmla="*/ 4 w 20"/>
                <a:gd name="T5" fmla="*/ 10 h 31"/>
                <a:gd name="T6" fmla="*/ 1 w 20"/>
                <a:gd name="T7" fmla="*/ 19 h 31"/>
                <a:gd name="T8" fmla="*/ 5 w 20"/>
                <a:gd name="T9" fmla="*/ 25 h 31"/>
                <a:gd name="T10" fmla="*/ 6 w 20"/>
                <a:gd name="T11" fmla="*/ 31 h 31"/>
                <a:gd name="T12" fmla="*/ 13 w 20"/>
                <a:gd name="T13" fmla="*/ 30 h 31"/>
                <a:gd name="T14" fmla="*/ 14 w 20"/>
                <a:gd name="T15" fmla="*/ 30 h 31"/>
                <a:gd name="T16" fmla="*/ 13 w 20"/>
                <a:gd name="T17" fmla="*/ 6 h 31"/>
                <a:gd name="T18" fmla="*/ 1 w 20"/>
                <a:gd name="T1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3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4" y="6"/>
                    <a:pt x="4" y="10"/>
                  </a:cubicBezTo>
                  <a:cubicBezTo>
                    <a:pt x="4" y="14"/>
                    <a:pt x="3" y="17"/>
                    <a:pt x="1" y="19"/>
                  </a:cubicBezTo>
                  <a:cubicBezTo>
                    <a:pt x="3" y="21"/>
                    <a:pt x="4" y="23"/>
                    <a:pt x="5" y="25"/>
                  </a:cubicBezTo>
                  <a:cubicBezTo>
                    <a:pt x="6" y="27"/>
                    <a:pt x="7" y="29"/>
                    <a:pt x="6" y="31"/>
                  </a:cubicBezTo>
                  <a:cubicBezTo>
                    <a:pt x="8" y="31"/>
                    <a:pt x="11" y="30"/>
                    <a:pt x="13" y="30"/>
                  </a:cubicBezTo>
                  <a:cubicBezTo>
                    <a:pt x="13" y="30"/>
                    <a:pt x="14" y="30"/>
                    <a:pt x="14" y="30"/>
                  </a:cubicBezTo>
                  <a:cubicBezTo>
                    <a:pt x="20" y="23"/>
                    <a:pt x="20" y="13"/>
                    <a:pt x="13" y="6"/>
                  </a:cubicBezTo>
                  <a:cubicBezTo>
                    <a:pt x="10" y="2"/>
                    <a:pt x="5" y="0"/>
                    <a:pt x="1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6" name="Freeform 522"/>
            <p:cNvSpPr>
              <a:spLocks/>
            </p:cNvSpPr>
            <p:nvPr/>
          </p:nvSpPr>
          <p:spPr bwMode="auto">
            <a:xfrm>
              <a:off x="5104" y="2557"/>
              <a:ext cx="18" cy="14"/>
            </a:xfrm>
            <a:custGeom>
              <a:avLst/>
              <a:gdLst>
                <a:gd name="T0" fmla="*/ 7 w 8"/>
                <a:gd name="T1" fmla="*/ 0 h 6"/>
                <a:gd name="T2" fmla="*/ 0 w 8"/>
                <a:gd name="T3" fmla="*/ 1 h 6"/>
                <a:gd name="T4" fmla="*/ 0 w 8"/>
                <a:gd name="T5" fmla="*/ 6 h 6"/>
                <a:gd name="T6" fmla="*/ 7 w 8"/>
                <a:gd name="T7" fmla="*/ 1 h 6"/>
                <a:gd name="T8" fmla="*/ 8 w 8"/>
                <a:gd name="T9" fmla="*/ 0 h 6"/>
                <a:gd name="T10" fmla="*/ 7 w 8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6">
                  <a:moveTo>
                    <a:pt x="7" y="0"/>
                  </a:moveTo>
                  <a:cubicBezTo>
                    <a:pt x="5" y="0"/>
                    <a:pt x="2" y="1"/>
                    <a:pt x="0" y="1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3" y="5"/>
                    <a:pt x="5" y="3"/>
                    <a:pt x="7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rgbClr val="FED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7" name="Freeform 523"/>
            <p:cNvSpPr>
              <a:spLocks/>
            </p:cNvSpPr>
            <p:nvPr/>
          </p:nvSpPr>
          <p:spPr bwMode="auto">
            <a:xfrm>
              <a:off x="5726" y="2940"/>
              <a:ext cx="85" cy="85"/>
            </a:xfrm>
            <a:custGeom>
              <a:avLst/>
              <a:gdLst>
                <a:gd name="T0" fmla="*/ 18 w 36"/>
                <a:gd name="T1" fmla="*/ 0 h 36"/>
                <a:gd name="T2" fmla="*/ 10 w 36"/>
                <a:gd name="T3" fmla="*/ 2 h 36"/>
                <a:gd name="T4" fmla="*/ 0 w 36"/>
                <a:gd name="T5" fmla="*/ 18 h 36"/>
                <a:gd name="T6" fmla="*/ 2 w 36"/>
                <a:gd name="T7" fmla="*/ 26 h 36"/>
                <a:gd name="T8" fmla="*/ 10 w 36"/>
                <a:gd name="T9" fmla="*/ 34 h 36"/>
                <a:gd name="T10" fmla="*/ 18 w 36"/>
                <a:gd name="T11" fmla="*/ 36 h 36"/>
                <a:gd name="T12" fmla="*/ 31 w 36"/>
                <a:gd name="T13" fmla="*/ 30 h 36"/>
                <a:gd name="T14" fmla="*/ 35 w 36"/>
                <a:gd name="T15" fmla="*/ 23 h 36"/>
                <a:gd name="T16" fmla="*/ 26 w 36"/>
                <a:gd name="T17" fmla="*/ 28 h 36"/>
                <a:gd name="T18" fmla="*/ 22 w 36"/>
                <a:gd name="T19" fmla="*/ 27 h 36"/>
                <a:gd name="T20" fmla="*/ 16 w 36"/>
                <a:gd name="T21" fmla="*/ 14 h 36"/>
                <a:gd name="T22" fmla="*/ 26 w 36"/>
                <a:gd name="T23" fmla="*/ 7 h 36"/>
                <a:gd name="T24" fmla="*/ 30 w 36"/>
                <a:gd name="T25" fmla="*/ 8 h 36"/>
                <a:gd name="T26" fmla="*/ 36 w 36"/>
                <a:gd name="T27" fmla="*/ 13 h 36"/>
                <a:gd name="T28" fmla="*/ 31 w 36"/>
                <a:gd name="T29" fmla="*/ 5 h 36"/>
                <a:gd name="T30" fmla="*/ 18 w 36"/>
                <a:gd name="T3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" h="36">
                  <a:moveTo>
                    <a:pt x="18" y="0"/>
                  </a:moveTo>
                  <a:cubicBezTo>
                    <a:pt x="16" y="0"/>
                    <a:pt x="13" y="0"/>
                    <a:pt x="10" y="2"/>
                  </a:cubicBezTo>
                  <a:cubicBezTo>
                    <a:pt x="9" y="8"/>
                    <a:pt x="6" y="14"/>
                    <a:pt x="0" y="18"/>
                  </a:cubicBezTo>
                  <a:cubicBezTo>
                    <a:pt x="0" y="21"/>
                    <a:pt x="1" y="23"/>
                    <a:pt x="2" y="26"/>
                  </a:cubicBezTo>
                  <a:cubicBezTo>
                    <a:pt x="6" y="28"/>
                    <a:pt x="8" y="30"/>
                    <a:pt x="10" y="34"/>
                  </a:cubicBezTo>
                  <a:cubicBezTo>
                    <a:pt x="13" y="35"/>
                    <a:pt x="15" y="36"/>
                    <a:pt x="18" y="36"/>
                  </a:cubicBezTo>
                  <a:cubicBezTo>
                    <a:pt x="23" y="36"/>
                    <a:pt x="28" y="34"/>
                    <a:pt x="31" y="30"/>
                  </a:cubicBezTo>
                  <a:cubicBezTo>
                    <a:pt x="33" y="28"/>
                    <a:pt x="34" y="26"/>
                    <a:pt x="35" y="23"/>
                  </a:cubicBezTo>
                  <a:cubicBezTo>
                    <a:pt x="33" y="26"/>
                    <a:pt x="30" y="28"/>
                    <a:pt x="26" y="28"/>
                  </a:cubicBezTo>
                  <a:cubicBezTo>
                    <a:pt x="25" y="28"/>
                    <a:pt x="23" y="28"/>
                    <a:pt x="22" y="27"/>
                  </a:cubicBezTo>
                  <a:cubicBezTo>
                    <a:pt x="17" y="25"/>
                    <a:pt x="14" y="19"/>
                    <a:pt x="16" y="14"/>
                  </a:cubicBezTo>
                  <a:cubicBezTo>
                    <a:pt x="18" y="10"/>
                    <a:pt x="22" y="7"/>
                    <a:pt x="26" y="7"/>
                  </a:cubicBezTo>
                  <a:cubicBezTo>
                    <a:pt x="28" y="7"/>
                    <a:pt x="29" y="8"/>
                    <a:pt x="30" y="8"/>
                  </a:cubicBezTo>
                  <a:cubicBezTo>
                    <a:pt x="33" y="9"/>
                    <a:pt x="34" y="11"/>
                    <a:pt x="36" y="13"/>
                  </a:cubicBezTo>
                  <a:cubicBezTo>
                    <a:pt x="35" y="10"/>
                    <a:pt x="33" y="7"/>
                    <a:pt x="31" y="5"/>
                  </a:cubicBezTo>
                  <a:cubicBezTo>
                    <a:pt x="27" y="1"/>
                    <a:pt x="23" y="0"/>
                    <a:pt x="18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8" name="Freeform 524"/>
            <p:cNvSpPr>
              <a:spLocks/>
            </p:cNvSpPr>
            <p:nvPr/>
          </p:nvSpPr>
          <p:spPr bwMode="auto">
            <a:xfrm>
              <a:off x="5726" y="2945"/>
              <a:ext cx="23" cy="38"/>
            </a:xfrm>
            <a:custGeom>
              <a:avLst/>
              <a:gdLst>
                <a:gd name="T0" fmla="*/ 10 w 10"/>
                <a:gd name="T1" fmla="*/ 0 h 16"/>
                <a:gd name="T2" fmla="*/ 6 w 10"/>
                <a:gd name="T3" fmla="*/ 3 h 16"/>
                <a:gd name="T4" fmla="*/ 0 w 10"/>
                <a:gd name="T5" fmla="*/ 16 h 16"/>
                <a:gd name="T6" fmla="*/ 10 w 10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9" y="0"/>
                    <a:pt x="7" y="2"/>
                    <a:pt x="6" y="3"/>
                  </a:cubicBezTo>
                  <a:cubicBezTo>
                    <a:pt x="2" y="7"/>
                    <a:pt x="0" y="11"/>
                    <a:pt x="0" y="16"/>
                  </a:cubicBezTo>
                  <a:cubicBezTo>
                    <a:pt x="6" y="12"/>
                    <a:pt x="9" y="6"/>
                    <a:pt x="10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9" name="Freeform 525"/>
            <p:cNvSpPr>
              <a:spLocks/>
            </p:cNvSpPr>
            <p:nvPr/>
          </p:nvSpPr>
          <p:spPr bwMode="auto">
            <a:xfrm>
              <a:off x="5731" y="3002"/>
              <a:ext cx="18" cy="19"/>
            </a:xfrm>
            <a:custGeom>
              <a:avLst/>
              <a:gdLst>
                <a:gd name="T0" fmla="*/ 0 w 8"/>
                <a:gd name="T1" fmla="*/ 0 h 8"/>
                <a:gd name="T2" fmla="*/ 1 w 8"/>
                <a:gd name="T3" fmla="*/ 1 h 8"/>
                <a:gd name="T4" fmla="*/ 5 w 8"/>
                <a:gd name="T5" fmla="*/ 6 h 8"/>
                <a:gd name="T6" fmla="*/ 8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3" y="2"/>
                    <a:pt x="4" y="4"/>
                    <a:pt x="5" y="6"/>
                  </a:cubicBezTo>
                  <a:cubicBezTo>
                    <a:pt x="6" y="6"/>
                    <a:pt x="7" y="7"/>
                    <a:pt x="8" y="8"/>
                  </a:cubicBezTo>
                  <a:cubicBezTo>
                    <a:pt x="6" y="4"/>
                    <a:pt x="4" y="2"/>
                    <a:pt x="0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0" name="Freeform 526"/>
            <p:cNvSpPr>
              <a:spLocks/>
            </p:cNvSpPr>
            <p:nvPr/>
          </p:nvSpPr>
          <p:spPr bwMode="auto">
            <a:xfrm>
              <a:off x="5726" y="1354"/>
              <a:ext cx="85" cy="85"/>
            </a:xfrm>
            <a:custGeom>
              <a:avLst/>
              <a:gdLst>
                <a:gd name="T0" fmla="*/ 18 w 36"/>
                <a:gd name="T1" fmla="*/ 0 h 36"/>
                <a:gd name="T2" fmla="*/ 9 w 36"/>
                <a:gd name="T3" fmla="*/ 3 h 36"/>
                <a:gd name="T4" fmla="*/ 0 w 36"/>
                <a:gd name="T5" fmla="*/ 18 h 36"/>
                <a:gd name="T6" fmla="*/ 6 w 36"/>
                <a:gd name="T7" fmla="*/ 31 h 36"/>
                <a:gd name="T8" fmla="*/ 18 w 36"/>
                <a:gd name="T9" fmla="*/ 36 h 36"/>
                <a:gd name="T10" fmla="*/ 31 w 36"/>
                <a:gd name="T11" fmla="*/ 31 h 36"/>
                <a:gd name="T12" fmla="*/ 36 w 36"/>
                <a:gd name="T13" fmla="*/ 22 h 36"/>
                <a:gd name="T14" fmla="*/ 35 w 36"/>
                <a:gd name="T15" fmla="*/ 21 h 36"/>
                <a:gd name="T16" fmla="*/ 22 w 36"/>
                <a:gd name="T17" fmla="*/ 1 h 36"/>
                <a:gd name="T18" fmla="*/ 18 w 36"/>
                <a:gd name="T1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6">
                  <a:moveTo>
                    <a:pt x="18" y="0"/>
                  </a:moveTo>
                  <a:cubicBezTo>
                    <a:pt x="15" y="0"/>
                    <a:pt x="12" y="1"/>
                    <a:pt x="9" y="3"/>
                  </a:cubicBezTo>
                  <a:cubicBezTo>
                    <a:pt x="8" y="9"/>
                    <a:pt x="5" y="14"/>
                    <a:pt x="0" y="18"/>
                  </a:cubicBezTo>
                  <a:cubicBezTo>
                    <a:pt x="0" y="22"/>
                    <a:pt x="2" y="27"/>
                    <a:pt x="6" y="31"/>
                  </a:cubicBezTo>
                  <a:cubicBezTo>
                    <a:pt x="9" y="34"/>
                    <a:pt x="14" y="36"/>
                    <a:pt x="18" y="36"/>
                  </a:cubicBezTo>
                  <a:cubicBezTo>
                    <a:pt x="23" y="36"/>
                    <a:pt x="27" y="34"/>
                    <a:pt x="31" y="31"/>
                  </a:cubicBezTo>
                  <a:cubicBezTo>
                    <a:pt x="33" y="28"/>
                    <a:pt x="35" y="25"/>
                    <a:pt x="36" y="22"/>
                  </a:cubicBezTo>
                  <a:cubicBezTo>
                    <a:pt x="36" y="22"/>
                    <a:pt x="35" y="21"/>
                    <a:pt x="35" y="21"/>
                  </a:cubicBezTo>
                  <a:cubicBezTo>
                    <a:pt x="27" y="18"/>
                    <a:pt x="22" y="9"/>
                    <a:pt x="22" y="1"/>
                  </a:cubicBezTo>
                  <a:cubicBezTo>
                    <a:pt x="21" y="0"/>
                    <a:pt x="20" y="0"/>
                    <a:pt x="18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1" name="Freeform 527"/>
            <p:cNvSpPr>
              <a:spLocks/>
            </p:cNvSpPr>
            <p:nvPr/>
          </p:nvSpPr>
          <p:spPr bwMode="auto">
            <a:xfrm>
              <a:off x="5726" y="1361"/>
              <a:ext cx="21" cy="36"/>
            </a:xfrm>
            <a:custGeom>
              <a:avLst/>
              <a:gdLst>
                <a:gd name="T0" fmla="*/ 9 w 9"/>
                <a:gd name="T1" fmla="*/ 0 h 15"/>
                <a:gd name="T2" fmla="*/ 5 w 9"/>
                <a:gd name="T3" fmla="*/ 2 h 15"/>
                <a:gd name="T4" fmla="*/ 0 w 9"/>
                <a:gd name="T5" fmla="*/ 15 h 15"/>
                <a:gd name="T6" fmla="*/ 9 w 9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5">
                  <a:moveTo>
                    <a:pt x="9" y="0"/>
                  </a:moveTo>
                  <a:cubicBezTo>
                    <a:pt x="8" y="1"/>
                    <a:pt x="6" y="1"/>
                    <a:pt x="5" y="2"/>
                  </a:cubicBezTo>
                  <a:cubicBezTo>
                    <a:pt x="2" y="6"/>
                    <a:pt x="0" y="10"/>
                    <a:pt x="0" y="15"/>
                  </a:cubicBezTo>
                  <a:cubicBezTo>
                    <a:pt x="5" y="11"/>
                    <a:pt x="8" y="6"/>
                    <a:pt x="9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2" name="Freeform 528"/>
            <p:cNvSpPr>
              <a:spLocks/>
            </p:cNvSpPr>
            <p:nvPr/>
          </p:nvSpPr>
          <p:spPr bwMode="auto">
            <a:xfrm>
              <a:off x="5778" y="1356"/>
              <a:ext cx="35" cy="50"/>
            </a:xfrm>
            <a:custGeom>
              <a:avLst/>
              <a:gdLst>
                <a:gd name="T0" fmla="*/ 0 w 15"/>
                <a:gd name="T1" fmla="*/ 0 h 21"/>
                <a:gd name="T2" fmla="*/ 13 w 15"/>
                <a:gd name="T3" fmla="*/ 20 h 21"/>
                <a:gd name="T4" fmla="*/ 14 w 15"/>
                <a:gd name="T5" fmla="*/ 21 h 21"/>
                <a:gd name="T6" fmla="*/ 9 w 15"/>
                <a:gd name="T7" fmla="*/ 4 h 21"/>
                <a:gd name="T8" fmla="*/ 0 w 15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1">
                  <a:moveTo>
                    <a:pt x="0" y="0"/>
                  </a:moveTo>
                  <a:cubicBezTo>
                    <a:pt x="0" y="8"/>
                    <a:pt x="5" y="17"/>
                    <a:pt x="13" y="20"/>
                  </a:cubicBezTo>
                  <a:cubicBezTo>
                    <a:pt x="13" y="20"/>
                    <a:pt x="14" y="21"/>
                    <a:pt x="14" y="21"/>
                  </a:cubicBezTo>
                  <a:cubicBezTo>
                    <a:pt x="15" y="15"/>
                    <a:pt x="13" y="9"/>
                    <a:pt x="9" y="4"/>
                  </a:cubicBezTo>
                  <a:cubicBezTo>
                    <a:pt x="6" y="2"/>
                    <a:pt x="3" y="1"/>
                    <a:pt x="0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3" name="Freeform 529"/>
            <p:cNvSpPr>
              <a:spLocks/>
            </p:cNvSpPr>
            <p:nvPr/>
          </p:nvSpPr>
          <p:spPr bwMode="auto">
            <a:xfrm>
              <a:off x="4936" y="2152"/>
              <a:ext cx="87" cy="80"/>
            </a:xfrm>
            <a:custGeom>
              <a:avLst/>
              <a:gdLst>
                <a:gd name="T0" fmla="*/ 16 w 37"/>
                <a:gd name="T1" fmla="*/ 0 h 34"/>
                <a:gd name="T2" fmla="*/ 14 w 37"/>
                <a:gd name="T3" fmla="*/ 4 h 34"/>
                <a:gd name="T4" fmla="*/ 0 w 37"/>
                <a:gd name="T5" fmla="*/ 16 h 34"/>
                <a:gd name="T6" fmla="*/ 5 w 37"/>
                <a:gd name="T7" fmla="*/ 28 h 34"/>
                <a:gd name="T8" fmla="*/ 17 w 37"/>
                <a:gd name="T9" fmla="*/ 34 h 34"/>
                <a:gd name="T10" fmla="*/ 30 w 37"/>
                <a:gd name="T11" fmla="*/ 29 h 34"/>
                <a:gd name="T12" fmla="*/ 33 w 37"/>
                <a:gd name="T13" fmla="*/ 7 h 34"/>
                <a:gd name="T14" fmla="*/ 26 w 37"/>
                <a:gd name="T15" fmla="*/ 9 h 34"/>
                <a:gd name="T16" fmla="*/ 22 w 37"/>
                <a:gd name="T17" fmla="*/ 9 h 34"/>
                <a:gd name="T18" fmla="*/ 16 w 37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34">
                  <a:moveTo>
                    <a:pt x="16" y="0"/>
                  </a:moveTo>
                  <a:cubicBezTo>
                    <a:pt x="15" y="2"/>
                    <a:pt x="15" y="3"/>
                    <a:pt x="14" y="4"/>
                  </a:cubicBezTo>
                  <a:cubicBezTo>
                    <a:pt x="12" y="10"/>
                    <a:pt x="6" y="14"/>
                    <a:pt x="0" y="16"/>
                  </a:cubicBezTo>
                  <a:cubicBezTo>
                    <a:pt x="0" y="20"/>
                    <a:pt x="1" y="25"/>
                    <a:pt x="5" y="28"/>
                  </a:cubicBezTo>
                  <a:cubicBezTo>
                    <a:pt x="8" y="32"/>
                    <a:pt x="13" y="34"/>
                    <a:pt x="17" y="34"/>
                  </a:cubicBezTo>
                  <a:cubicBezTo>
                    <a:pt x="22" y="34"/>
                    <a:pt x="27" y="32"/>
                    <a:pt x="30" y="29"/>
                  </a:cubicBezTo>
                  <a:cubicBezTo>
                    <a:pt x="36" y="23"/>
                    <a:pt x="37" y="14"/>
                    <a:pt x="33" y="7"/>
                  </a:cubicBezTo>
                  <a:cubicBezTo>
                    <a:pt x="31" y="8"/>
                    <a:pt x="28" y="9"/>
                    <a:pt x="26" y="9"/>
                  </a:cubicBezTo>
                  <a:cubicBezTo>
                    <a:pt x="25" y="9"/>
                    <a:pt x="23" y="9"/>
                    <a:pt x="22" y="9"/>
                  </a:cubicBezTo>
                  <a:cubicBezTo>
                    <a:pt x="18" y="7"/>
                    <a:pt x="16" y="4"/>
                    <a:pt x="16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4" name="Freeform 530"/>
            <p:cNvSpPr>
              <a:spLocks/>
            </p:cNvSpPr>
            <p:nvPr/>
          </p:nvSpPr>
          <p:spPr bwMode="auto">
            <a:xfrm>
              <a:off x="4936" y="2147"/>
              <a:ext cx="37" cy="43"/>
            </a:xfrm>
            <a:custGeom>
              <a:avLst/>
              <a:gdLst>
                <a:gd name="T0" fmla="*/ 16 w 16"/>
                <a:gd name="T1" fmla="*/ 0 h 18"/>
                <a:gd name="T2" fmla="*/ 8 w 16"/>
                <a:gd name="T3" fmla="*/ 3 h 18"/>
                <a:gd name="T4" fmla="*/ 0 w 16"/>
                <a:gd name="T5" fmla="*/ 17 h 18"/>
                <a:gd name="T6" fmla="*/ 0 w 16"/>
                <a:gd name="T7" fmla="*/ 18 h 18"/>
                <a:gd name="T8" fmla="*/ 14 w 16"/>
                <a:gd name="T9" fmla="*/ 6 h 18"/>
                <a:gd name="T10" fmla="*/ 16 w 16"/>
                <a:gd name="T11" fmla="*/ 2 h 18"/>
                <a:gd name="T12" fmla="*/ 16 w 16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8">
                  <a:moveTo>
                    <a:pt x="16" y="0"/>
                  </a:moveTo>
                  <a:cubicBezTo>
                    <a:pt x="13" y="1"/>
                    <a:pt x="11" y="1"/>
                    <a:pt x="8" y="3"/>
                  </a:cubicBezTo>
                  <a:cubicBezTo>
                    <a:pt x="7" y="8"/>
                    <a:pt x="4" y="14"/>
                    <a:pt x="0" y="17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6" y="16"/>
                    <a:pt x="12" y="12"/>
                    <a:pt x="14" y="6"/>
                  </a:cubicBezTo>
                  <a:cubicBezTo>
                    <a:pt x="15" y="5"/>
                    <a:pt x="15" y="4"/>
                    <a:pt x="16" y="2"/>
                  </a:cubicBezTo>
                  <a:cubicBezTo>
                    <a:pt x="15" y="2"/>
                    <a:pt x="15" y="1"/>
                    <a:pt x="16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5" name="Freeform 531"/>
            <p:cNvSpPr>
              <a:spLocks/>
            </p:cNvSpPr>
            <p:nvPr/>
          </p:nvSpPr>
          <p:spPr bwMode="auto">
            <a:xfrm>
              <a:off x="4936" y="2154"/>
              <a:ext cx="18" cy="33"/>
            </a:xfrm>
            <a:custGeom>
              <a:avLst/>
              <a:gdLst>
                <a:gd name="T0" fmla="*/ 8 w 8"/>
                <a:gd name="T1" fmla="*/ 0 h 14"/>
                <a:gd name="T2" fmla="*/ 5 w 8"/>
                <a:gd name="T3" fmla="*/ 3 h 14"/>
                <a:gd name="T4" fmla="*/ 0 w 8"/>
                <a:gd name="T5" fmla="*/ 14 h 14"/>
                <a:gd name="T6" fmla="*/ 8 w 8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4">
                  <a:moveTo>
                    <a:pt x="8" y="0"/>
                  </a:moveTo>
                  <a:cubicBezTo>
                    <a:pt x="7" y="0"/>
                    <a:pt x="6" y="1"/>
                    <a:pt x="5" y="3"/>
                  </a:cubicBezTo>
                  <a:cubicBezTo>
                    <a:pt x="2" y="6"/>
                    <a:pt x="0" y="10"/>
                    <a:pt x="0" y="14"/>
                  </a:cubicBezTo>
                  <a:cubicBezTo>
                    <a:pt x="4" y="11"/>
                    <a:pt x="7" y="5"/>
                    <a:pt x="8" y="0"/>
                  </a:cubicBezTo>
                </a:path>
              </a:pathLst>
            </a:custGeom>
            <a:solidFill>
              <a:srgbClr val="FED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6" name="Freeform 532"/>
            <p:cNvSpPr>
              <a:spLocks/>
            </p:cNvSpPr>
            <p:nvPr/>
          </p:nvSpPr>
          <p:spPr bwMode="auto">
            <a:xfrm>
              <a:off x="5955" y="2992"/>
              <a:ext cx="5" cy="12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1 h 5"/>
                <a:gd name="T4" fmla="*/ 2 w 2"/>
                <a:gd name="T5" fmla="*/ 5 h 5"/>
                <a:gd name="T6" fmla="*/ 2 w 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2"/>
                    <a:pt x="1" y="4"/>
                    <a:pt x="2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7" name="Freeform 533"/>
            <p:cNvSpPr>
              <a:spLocks/>
            </p:cNvSpPr>
            <p:nvPr/>
          </p:nvSpPr>
          <p:spPr bwMode="auto">
            <a:xfrm>
              <a:off x="5953" y="2962"/>
              <a:ext cx="7" cy="33"/>
            </a:xfrm>
            <a:custGeom>
              <a:avLst/>
              <a:gdLst>
                <a:gd name="T0" fmla="*/ 3 w 3"/>
                <a:gd name="T1" fmla="*/ 0 h 14"/>
                <a:gd name="T2" fmla="*/ 1 w 3"/>
                <a:gd name="T3" fmla="*/ 14 h 14"/>
                <a:gd name="T4" fmla="*/ 3 w 3"/>
                <a:gd name="T5" fmla="*/ 13 h 14"/>
                <a:gd name="T6" fmla="*/ 3 w 3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4">
                  <a:moveTo>
                    <a:pt x="3" y="0"/>
                  </a:moveTo>
                  <a:cubicBezTo>
                    <a:pt x="1" y="4"/>
                    <a:pt x="0" y="9"/>
                    <a:pt x="1" y="14"/>
                  </a:cubicBezTo>
                  <a:cubicBezTo>
                    <a:pt x="2" y="14"/>
                    <a:pt x="3" y="13"/>
                    <a:pt x="3" y="13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8" name="Freeform 534"/>
            <p:cNvSpPr>
              <a:spLocks/>
            </p:cNvSpPr>
            <p:nvPr/>
          </p:nvSpPr>
          <p:spPr bwMode="auto">
            <a:xfrm>
              <a:off x="5958" y="1375"/>
              <a:ext cx="2" cy="10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4 h 4"/>
                <a:gd name="T4" fmla="*/ 1 w 1"/>
                <a:gd name="T5" fmla="*/ 1 h 4"/>
                <a:gd name="T6" fmla="*/ 1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9" name="Freeform 535"/>
            <p:cNvSpPr>
              <a:spLocks/>
            </p:cNvSpPr>
            <p:nvPr/>
          </p:nvSpPr>
          <p:spPr bwMode="auto">
            <a:xfrm>
              <a:off x="5958" y="1416"/>
              <a:ext cx="2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0" name="Freeform 536"/>
            <p:cNvSpPr>
              <a:spLocks noEditPoints="1"/>
            </p:cNvSpPr>
            <p:nvPr/>
          </p:nvSpPr>
          <p:spPr bwMode="auto">
            <a:xfrm>
              <a:off x="5503" y="2940"/>
              <a:ext cx="67" cy="83"/>
            </a:xfrm>
            <a:custGeom>
              <a:avLst/>
              <a:gdLst>
                <a:gd name="T0" fmla="*/ 18 w 28"/>
                <a:gd name="T1" fmla="*/ 32 h 35"/>
                <a:gd name="T2" fmla="*/ 13 w 28"/>
                <a:gd name="T3" fmla="*/ 35 h 35"/>
                <a:gd name="T4" fmla="*/ 17 w 28"/>
                <a:gd name="T5" fmla="*/ 35 h 35"/>
                <a:gd name="T6" fmla="*/ 24 w 28"/>
                <a:gd name="T7" fmla="*/ 34 h 35"/>
                <a:gd name="T8" fmla="*/ 24 w 28"/>
                <a:gd name="T9" fmla="*/ 32 h 35"/>
                <a:gd name="T10" fmla="*/ 22 w 28"/>
                <a:gd name="T11" fmla="*/ 33 h 35"/>
                <a:gd name="T12" fmla="*/ 18 w 28"/>
                <a:gd name="T13" fmla="*/ 32 h 35"/>
                <a:gd name="T14" fmla="*/ 2 w 28"/>
                <a:gd name="T15" fmla="*/ 22 h 35"/>
                <a:gd name="T16" fmla="*/ 0 w 28"/>
                <a:gd name="T17" fmla="*/ 22 h 35"/>
                <a:gd name="T18" fmla="*/ 1 w 28"/>
                <a:gd name="T19" fmla="*/ 25 h 35"/>
                <a:gd name="T20" fmla="*/ 2 w 28"/>
                <a:gd name="T21" fmla="*/ 22 h 35"/>
                <a:gd name="T22" fmla="*/ 2 w 28"/>
                <a:gd name="T23" fmla="*/ 22 h 35"/>
                <a:gd name="T24" fmla="*/ 21 w 28"/>
                <a:gd name="T25" fmla="*/ 0 h 35"/>
                <a:gd name="T26" fmla="*/ 20 w 28"/>
                <a:gd name="T27" fmla="*/ 3 h 35"/>
                <a:gd name="T28" fmla="*/ 22 w 28"/>
                <a:gd name="T29" fmla="*/ 3 h 35"/>
                <a:gd name="T30" fmla="*/ 28 w 28"/>
                <a:gd name="T31" fmla="*/ 4 h 35"/>
                <a:gd name="T32" fmla="*/ 21 w 28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35">
                  <a:moveTo>
                    <a:pt x="18" y="32"/>
                  </a:moveTo>
                  <a:cubicBezTo>
                    <a:pt x="16" y="33"/>
                    <a:pt x="15" y="34"/>
                    <a:pt x="13" y="35"/>
                  </a:cubicBezTo>
                  <a:cubicBezTo>
                    <a:pt x="14" y="35"/>
                    <a:pt x="16" y="35"/>
                    <a:pt x="17" y="35"/>
                  </a:cubicBezTo>
                  <a:cubicBezTo>
                    <a:pt x="19" y="35"/>
                    <a:pt x="21" y="35"/>
                    <a:pt x="24" y="34"/>
                  </a:cubicBezTo>
                  <a:cubicBezTo>
                    <a:pt x="24" y="33"/>
                    <a:pt x="24" y="33"/>
                    <a:pt x="24" y="32"/>
                  </a:cubicBezTo>
                  <a:cubicBezTo>
                    <a:pt x="23" y="33"/>
                    <a:pt x="22" y="33"/>
                    <a:pt x="22" y="33"/>
                  </a:cubicBezTo>
                  <a:cubicBezTo>
                    <a:pt x="20" y="33"/>
                    <a:pt x="19" y="32"/>
                    <a:pt x="18" y="32"/>
                  </a:cubicBezTo>
                  <a:moveTo>
                    <a:pt x="2" y="22"/>
                  </a:moveTo>
                  <a:cubicBezTo>
                    <a:pt x="1" y="22"/>
                    <a:pt x="0" y="22"/>
                    <a:pt x="0" y="22"/>
                  </a:cubicBezTo>
                  <a:cubicBezTo>
                    <a:pt x="0" y="23"/>
                    <a:pt x="0" y="24"/>
                    <a:pt x="1" y="25"/>
                  </a:cubicBezTo>
                  <a:cubicBezTo>
                    <a:pt x="1" y="24"/>
                    <a:pt x="1" y="23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moveTo>
                    <a:pt x="21" y="0"/>
                  </a:moveTo>
                  <a:cubicBezTo>
                    <a:pt x="20" y="1"/>
                    <a:pt x="20" y="2"/>
                    <a:pt x="20" y="3"/>
                  </a:cubicBezTo>
                  <a:cubicBezTo>
                    <a:pt x="21" y="3"/>
                    <a:pt x="21" y="3"/>
                    <a:pt x="22" y="3"/>
                  </a:cubicBezTo>
                  <a:cubicBezTo>
                    <a:pt x="24" y="3"/>
                    <a:pt x="26" y="3"/>
                    <a:pt x="28" y="4"/>
                  </a:cubicBezTo>
                  <a:cubicBezTo>
                    <a:pt x="26" y="2"/>
                    <a:pt x="23" y="1"/>
                    <a:pt x="21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1" name="Freeform 537"/>
            <p:cNvSpPr>
              <a:spLocks/>
            </p:cNvSpPr>
            <p:nvPr/>
          </p:nvSpPr>
          <p:spPr bwMode="auto">
            <a:xfrm>
              <a:off x="5499" y="2940"/>
              <a:ext cx="54" cy="52"/>
            </a:xfrm>
            <a:custGeom>
              <a:avLst/>
              <a:gdLst>
                <a:gd name="T0" fmla="*/ 19 w 23"/>
                <a:gd name="T1" fmla="*/ 0 h 22"/>
                <a:gd name="T2" fmla="*/ 6 w 23"/>
                <a:gd name="T3" fmla="*/ 5 h 22"/>
                <a:gd name="T4" fmla="*/ 2 w 23"/>
                <a:gd name="T5" fmla="*/ 22 h 22"/>
                <a:gd name="T6" fmla="*/ 4 w 23"/>
                <a:gd name="T7" fmla="*/ 22 h 22"/>
                <a:gd name="T8" fmla="*/ 9 w 23"/>
                <a:gd name="T9" fmla="*/ 17 h 22"/>
                <a:gd name="T10" fmla="*/ 18 w 23"/>
                <a:gd name="T11" fmla="*/ 4 h 22"/>
                <a:gd name="T12" fmla="*/ 22 w 23"/>
                <a:gd name="T13" fmla="*/ 3 h 22"/>
                <a:gd name="T14" fmla="*/ 23 w 23"/>
                <a:gd name="T15" fmla="*/ 0 h 22"/>
                <a:gd name="T16" fmla="*/ 19 w 23"/>
                <a:gd name="T1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2">
                  <a:moveTo>
                    <a:pt x="19" y="0"/>
                  </a:moveTo>
                  <a:cubicBezTo>
                    <a:pt x="14" y="0"/>
                    <a:pt x="10" y="2"/>
                    <a:pt x="6" y="5"/>
                  </a:cubicBezTo>
                  <a:cubicBezTo>
                    <a:pt x="2" y="10"/>
                    <a:pt x="0" y="16"/>
                    <a:pt x="2" y="22"/>
                  </a:cubicBezTo>
                  <a:cubicBezTo>
                    <a:pt x="2" y="22"/>
                    <a:pt x="3" y="22"/>
                    <a:pt x="4" y="22"/>
                  </a:cubicBezTo>
                  <a:cubicBezTo>
                    <a:pt x="5" y="19"/>
                    <a:pt x="6" y="18"/>
                    <a:pt x="9" y="17"/>
                  </a:cubicBezTo>
                  <a:cubicBezTo>
                    <a:pt x="9" y="11"/>
                    <a:pt x="12" y="6"/>
                    <a:pt x="18" y="4"/>
                  </a:cubicBezTo>
                  <a:cubicBezTo>
                    <a:pt x="19" y="3"/>
                    <a:pt x="21" y="3"/>
                    <a:pt x="22" y="3"/>
                  </a:cubicBezTo>
                  <a:cubicBezTo>
                    <a:pt x="22" y="2"/>
                    <a:pt x="22" y="1"/>
                    <a:pt x="23" y="0"/>
                  </a:cubicBezTo>
                  <a:cubicBezTo>
                    <a:pt x="21" y="0"/>
                    <a:pt x="20" y="0"/>
                    <a:pt x="19" y="0"/>
                  </a:cubicBezTo>
                </a:path>
              </a:pathLst>
            </a:custGeom>
            <a:solidFill>
              <a:srgbClr val="FED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2" name="Freeform 538"/>
            <p:cNvSpPr>
              <a:spLocks noEditPoints="1"/>
            </p:cNvSpPr>
            <p:nvPr/>
          </p:nvSpPr>
          <p:spPr bwMode="auto">
            <a:xfrm>
              <a:off x="5503" y="1356"/>
              <a:ext cx="81" cy="57"/>
            </a:xfrm>
            <a:custGeom>
              <a:avLst/>
              <a:gdLst>
                <a:gd name="T0" fmla="*/ 3 w 34"/>
                <a:gd name="T1" fmla="*/ 21 h 24"/>
                <a:gd name="T2" fmla="*/ 0 w 34"/>
                <a:gd name="T3" fmla="*/ 21 h 24"/>
                <a:gd name="T4" fmla="*/ 0 w 34"/>
                <a:gd name="T5" fmla="*/ 24 h 24"/>
                <a:gd name="T6" fmla="*/ 3 w 34"/>
                <a:gd name="T7" fmla="*/ 21 h 24"/>
                <a:gd name="T8" fmla="*/ 18 w 34"/>
                <a:gd name="T9" fmla="*/ 7 h 24"/>
                <a:gd name="T10" fmla="*/ 11 w 34"/>
                <a:gd name="T11" fmla="*/ 16 h 24"/>
                <a:gd name="T12" fmla="*/ 14 w 34"/>
                <a:gd name="T13" fmla="*/ 16 h 24"/>
                <a:gd name="T14" fmla="*/ 28 w 34"/>
                <a:gd name="T15" fmla="*/ 24 h 24"/>
                <a:gd name="T16" fmla="*/ 34 w 34"/>
                <a:gd name="T17" fmla="*/ 22 h 24"/>
                <a:gd name="T18" fmla="*/ 34 w 34"/>
                <a:gd name="T19" fmla="*/ 16 h 24"/>
                <a:gd name="T20" fmla="*/ 28 w 34"/>
                <a:gd name="T21" fmla="*/ 18 h 24"/>
                <a:gd name="T22" fmla="*/ 24 w 34"/>
                <a:gd name="T23" fmla="*/ 18 h 24"/>
                <a:gd name="T24" fmla="*/ 18 w 34"/>
                <a:gd name="T25" fmla="*/ 7 h 24"/>
                <a:gd name="T26" fmla="*/ 19 w 34"/>
                <a:gd name="T27" fmla="*/ 0 h 24"/>
                <a:gd name="T28" fmla="*/ 19 w 34"/>
                <a:gd name="T29" fmla="*/ 4 h 24"/>
                <a:gd name="T30" fmla="*/ 22 w 34"/>
                <a:gd name="T31" fmla="*/ 0 h 24"/>
                <a:gd name="T32" fmla="*/ 19 w 34"/>
                <a:gd name="T3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4">
                  <a:moveTo>
                    <a:pt x="3" y="21"/>
                  </a:moveTo>
                  <a:cubicBezTo>
                    <a:pt x="2" y="21"/>
                    <a:pt x="1" y="21"/>
                    <a:pt x="0" y="21"/>
                  </a:cubicBezTo>
                  <a:cubicBezTo>
                    <a:pt x="0" y="22"/>
                    <a:pt x="0" y="23"/>
                    <a:pt x="0" y="24"/>
                  </a:cubicBezTo>
                  <a:cubicBezTo>
                    <a:pt x="1" y="23"/>
                    <a:pt x="2" y="22"/>
                    <a:pt x="3" y="21"/>
                  </a:cubicBezTo>
                  <a:moveTo>
                    <a:pt x="18" y="7"/>
                  </a:moveTo>
                  <a:cubicBezTo>
                    <a:pt x="16" y="10"/>
                    <a:pt x="14" y="13"/>
                    <a:pt x="11" y="16"/>
                  </a:cubicBezTo>
                  <a:cubicBezTo>
                    <a:pt x="12" y="16"/>
                    <a:pt x="13" y="16"/>
                    <a:pt x="14" y="16"/>
                  </a:cubicBezTo>
                  <a:cubicBezTo>
                    <a:pt x="20" y="16"/>
                    <a:pt x="25" y="19"/>
                    <a:pt x="28" y="24"/>
                  </a:cubicBezTo>
                  <a:cubicBezTo>
                    <a:pt x="30" y="23"/>
                    <a:pt x="32" y="23"/>
                    <a:pt x="34" y="22"/>
                  </a:cubicBezTo>
                  <a:cubicBezTo>
                    <a:pt x="34" y="20"/>
                    <a:pt x="34" y="18"/>
                    <a:pt x="34" y="16"/>
                  </a:cubicBezTo>
                  <a:cubicBezTo>
                    <a:pt x="33" y="17"/>
                    <a:pt x="30" y="18"/>
                    <a:pt x="28" y="18"/>
                  </a:cubicBezTo>
                  <a:cubicBezTo>
                    <a:pt x="27" y="18"/>
                    <a:pt x="25" y="18"/>
                    <a:pt x="24" y="18"/>
                  </a:cubicBezTo>
                  <a:cubicBezTo>
                    <a:pt x="20" y="16"/>
                    <a:pt x="17" y="11"/>
                    <a:pt x="18" y="7"/>
                  </a:cubicBezTo>
                  <a:moveTo>
                    <a:pt x="19" y="0"/>
                  </a:moveTo>
                  <a:cubicBezTo>
                    <a:pt x="19" y="1"/>
                    <a:pt x="19" y="2"/>
                    <a:pt x="19" y="4"/>
                  </a:cubicBezTo>
                  <a:cubicBezTo>
                    <a:pt x="19" y="2"/>
                    <a:pt x="20" y="1"/>
                    <a:pt x="22" y="0"/>
                  </a:cubicBezTo>
                  <a:cubicBezTo>
                    <a:pt x="21" y="0"/>
                    <a:pt x="20" y="0"/>
                    <a:pt x="19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3" name="Freeform 539"/>
            <p:cNvSpPr>
              <a:spLocks/>
            </p:cNvSpPr>
            <p:nvPr/>
          </p:nvSpPr>
          <p:spPr bwMode="auto">
            <a:xfrm>
              <a:off x="5499" y="1356"/>
              <a:ext cx="49" cy="50"/>
            </a:xfrm>
            <a:custGeom>
              <a:avLst/>
              <a:gdLst>
                <a:gd name="T0" fmla="*/ 19 w 21"/>
                <a:gd name="T1" fmla="*/ 0 h 21"/>
                <a:gd name="T2" fmla="*/ 6 w 21"/>
                <a:gd name="T3" fmla="*/ 5 h 21"/>
                <a:gd name="T4" fmla="*/ 2 w 21"/>
                <a:gd name="T5" fmla="*/ 21 h 21"/>
                <a:gd name="T6" fmla="*/ 5 w 21"/>
                <a:gd name="T7" fmla="*/ 21 h 21"/>
                <a:gd name="T8" fmla="*/ 10 w 21"/>
                <a:gd name="T9" fmla="*/ 17 h 21"/>
                <a:gd name="T10" fmla="*/ 13 w 21"/>
                <a:gd name="T11" fmla="*/ 16 h 21"/>
                <a:gd name="T12" fmla="*/ 20 w 21"/>
                <a:gd name="T13" fmla="*/ 7 h 21"/>
                <a:gd name="T14" fmla="*/ 20 w 21"/>
                <a:gd name="T15" fmla="*/ 5 h 21"/>
                <a:gd name="T16" fmla="*/ 21 w 21"/>
                <a:gd name="T17" fmla="*/ 4 h 21"/>
                <a:gd name="T18" fmla="*/ 21 w 21"/>
                <a:gd name="T19" fmla="*/ 0 h 21"/>
                <a:gd name="T20" fmla="*/ 19 w 21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1">
                  <a:moveTo>
                    <a:pt x="19" y="0"/>
                  </a:moveTo>
                  <a:cubicBezTo>
                    <a:pt x="14" y="0"/>
                    <a:pt x="10" y="1"/>
                    <a:pt x="6" y="5"/>
                  </a:cubicBezTo>
                  <a:cubicBezTo>
                    <a:pt x="2" y="9"/>
                    <a:pt x="0" y="15"/>
                    <a:pt x="2" y="21"/>
                  </a:cubicBezTo>
                  <a:cubicBezTo>
                    <a:pt x="3" y="21"/>
                    <a:pt x="4" y="21"/>
                    <a:pt x="5" y="21"/>
                  </a:cubicBezTo>
                  <a:cubicBezTo>
                    <a:pt x="6" y="19"/>
                    <a:pt x="8" y="18"/>
                    <a:pt x="10" y="17"/>
                  </a:cubicBezTo>
                  <a:cubicBezTo>
                    <a:pt x="11" y="16"/>
                    <a:pt x="12" y="16"/>
                    <a:pt x="13" y="16"/>
                  </a:cubicBezTo>
                  <a:cubicBezTo>
                    <a:pt x="16" y="13"/>
                    <a:pt x="18" y="10"/>
                    <a:pt x="20" y="7"/>
                  </a:cubicBezTo>
                  <a:cubicBezTo>
                    <a:pt x="20" y="6"/>
                    <a:pt x="20" y="5"/>
                    <a:pt x="20" y="5"/>
                  </a:cubicBezTo>
                  <a:cubicBezTo>
                    <a:pt x="20" y="4"/>
                    <a:pt x="20" y="4"/>
                    <a:pt x="21" y="4"/>
                  </a:cubicBezTo>
                  <a:cubicBezTo>
                    <a:pt x="21" y="2"/>
                    <a:pt x="21" y="1"/>
                    <a:pt x="21" y="0"/>
                  </a:cubicBezTo>
                  <a:cubicBezTo>
                    <a:pt x="20" y="0"/>
                    <a:pt x="20" y="0"/>
                    <a:pt x="19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4" name="Freeform 540"/>
            <p:cNvSpPr>
              <a:spLocks/>
            </p:cNvSpPr>
            <p:nvPr/>
          </p:nvSpPr>
          <p:spPr bwMode="auto">
            <a:xfrm>
              <a:off x="5570" y="1408"/>
              <a:ext cx="14" cy="19"/>
            </a:xfrm>
            <a:custGeom>
              <a:avLst/>
              <a:gdLst>
                <a:gd name="T0" fmla="*/ 6 w 6"/>
                <a:gd name="T1" fmla="*/ 0 h 8"/>
                <a:gd name="T2" fmla="*/ 0 w 6"/>
                <a:gd name="T3" fmla="*/ 2 h 8"/>
                <a:gd name="T4" fmla="*/ 0 w 6"/>
                <a:gd name="T5" fmla="*/ 3 h 8"/>
                <a:gd name="T6" fmla="*/ 1 w 6"/>
                <a:gd name="T7" fmla="*/ 8 h 8"/>
                <a:gd name="T8" fmla="*/ 1 w 6"/>
                <a:gd name="T9" fmla="*/ 8 h 8"/>
                <a:gd name="T10" fmla="*/ 6 w 6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4" y="1"/>
                    <a:pt x="2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5"/>
                    <a:pt x="5" y="3"/>
                    <a:pt x="6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5" name="Freeform 541"/>
            <p:cNvSpPr>
              <a:spLocks/>
            </p:cNvSpPr>
            <p:nvPr/>
          </p:nvSpPr>
          <p:spPr bwMode="auto">
            <a:xfrm>
              <a:off x="4936" y="2374"/>
              <a:ext cx="56" cy="83"/>
            </a:xfrm>
            <a:custGeom>
              <a:avLst/>
              <a:gdLst>
                <a:gd name="T0" fmla="*/ 16 w 24"/>
                <a:gd name="T1" fmla="*/ 0 h 35"/>
                <a:gd name="T2" fmla="*/ 13 w 24"/>
                <a:gd name="T3" fmla="*/ 1 h 35"/>
                <a:gd name="T4" fmla="*/ 14 w 24"/>
                <a:gd name="T5" fmla="*/ 2 h 35"/>
                <a:gd name="T6" fmla="*/ 2 w 24"/>
                <a:gd name="T7" fmla="*/ 15 h 35"/>
                <a:gd name="T8" fmla="*/ 2 w 24"/>
                <a:gd name="T9" fmla="*/ 15 h 35"/>
                <a:gd name="T10" fmla="*/ 1 w 24"/>
                <a:gd name="T11" fmla="*/ 15 h 35"/>
                <a:gd name="T12" fmla="*/ 6 w 24"/>
                <a:gd name="T13" fmla="*/ 30 h 35"/>
                <a:gd name="T14" fmla="*/ 18 w 24"/>
                <a:gd name="T15" fmla="*/ 35 h 35"/>
                <a:gd name="T16" fmla="*/ 24 w 24"/>
                <a:gd name="T17" fmla="*/ 34 h 35"/>
                <a:gd name="T18" fmla="*/ 19 w 24"/>
                <a:gd name="T19" fmla="*/ 28 h 35"/>
                <a:gd name="T20" fmla="*/ 20 w 24"/>
                <a:gd name="T21" fmla="*/ 13 h 35"/>
                <a:gd name="T22" fmla="*/ 16 w 24"/>
                <a:gd name="T2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35">
                  <a:moveTo>
                    <a:pt x="16" y="0"/>
                  </a:moveTo>
                  <a:cubicBezTo>
                    <a:pt x="15" y="0"/>
                    <a:pt x="14" y="1"/>
                    <a:pt x="13" y="1"/>
                  </a:cubicBezTo>
                  <a:cubicBezTo>
                    <a:pt x="13" y="1"/>
                    <a:pt x="14" y="2"/>
                    <a:pt x="14" y="2"/>
                  </a:cubicBezTo>
                  <a:cubicBezTo>
                    <a:pt x="14" y="9"/>
                    <a:pt x="8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20"/>
                    <a:pt x="1" y="26"/>
                    <a:pt x="6" y="30"/>
                  </a:cubicBezTo>
                  <a:cubicBezTo>
                    <a:pt x="9" y="34"/>
                    <a:pt x="13" y="35"/>
                    <a:pt x="18" y="35"/>
                  </a:cubicBezTo>
                  <a:cubicBezTo>
                    <a:pt x="20" y="35"/>
                    <a:pt x="22" y="35"/>
                    <a:pt x="24" y="34"/>
                  </a:cubicBezTo>
                  <a:cubicBezTo>
                    <a:pt x="22" y="32"/>
                    <a:pt x="20" y="30"/>
                    <a:pt x="19" y="28"/>
                  </a:cubicBezTo>
                  <a:cubicBezTo>
                    <a:pt x="17" y="23"/>
                    <a:pt x="18" y="17"/>
                    <a:pt x="20" y="13"/>
                  </a:cubicBezTo>
                  <a:cubicBezTo>
                    <a:pt x="17" y="10"/>
                    <a:pt x="16" y="5"/>
                    <a:pt x="16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6" name="Freeform 542"/>
            <p:cNvSpPr>
              <a:spLocks/>
            </p:cNvSpPr>
            <p:nvPr/>
          </p:nvSpPr>
          <p:spPr bwMode="auto">
            <a:xfrm>
              <a:off x="4973" y="2374"/>
              <a:ext cx="34" cy="31"/>
            </a:xfrm>
            <a:custGeom>
              <a:avLst/>
              <a:gdLst>
                <a:gd name="T0" fmla="*/ 2 w 14"/>
                <a:gd name="T1" fmla="*/ 0 h 13"/>
                <a:gd name="T2" fmla="*/ 0 w 14"/>
                <a:gd name="T3" fmla="*/ 0 h 13"/>
                <a:gd name="T4" fmla="*/ 4 w 14"/>
                <a:gd name="T5" fmla="*/ 13 h 13"/>
                <a:gd name="T6" fmla="*/ 10 w 14"/>
                <a:gd name="T7" fmla="*/ 8 h 13"/>
                <a:gd name="T8" fmla="*/ 14 w 14"/>
                <a:gd name="T9" fmla="*/ 5 h 13"/>
                <a:gd name="T10" fmla="*/ 2 w 14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3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5"/>
                    <a:pt x="1" y="10"/>
                    <a:pt x="4" y="13"/>
                  </a:cubicBezTo>
                  <a:cubicBezTo>
                    <a:pt x="6" y="11"/>
                    <a:pt x="8" y="9"/>
                    <a:pt x="10" y="8"/>
                  </a:cubicBezTo>
                  <a:cubicBezTo>
                    <a:pt x="11" y="7"/>
                    <a:pt x="13" y="6"/>
                    <a:pt x="14" y="5"/>
                  </a:cubicBezTo>
                  <a:cubicBezTo>
                    <a:pt x="11" y="2"/>
                    <a:pt x="6" y="0"/>
                    <a:pt x="2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7" name="Freeform 543"/>
            <p:cNvSpPr>
              <a:spLocks/>
            </p:cNvSpPr>
            <p:nvPr/>
          </p:nvSpPr>
          <p:spPr bwMode="auto">
            <a:xfrm>
              <a:off x="4952" y="1922"/>
              <a:ext cx="52" cy="24"/>
            </a:xfrm>
            <a:custGeom>
              <a:avLst/>
              <a:gdLst>
                <a:gd name="T0" fmla="*/ 11 w 22"/>
                <a:gd name="T1" fmla="*/ 0 h 10"/>
                <a:gd name="T2" fmla="*/ 0 w 22"/>
                <a:gd name="T3" fmla="*/ 3 h 10"/>
                <a:gd name="T4" fmla="*/ 1 w 22"/>
                <a:gd name="T5" fmla="*/ 10 h 10"/>
                <a:gd name="T6" fmla="*/ 3 w 22"/>
                <a:gd name="T7" fmla="*/ 9 h 10"/>
                <a:gd name="T8" fmla="*/ 17 w 22"/>
                <a:gd name="T9" fmla="*/ 3 h 10"/>
                <a:gd name="T10" fmla="*/ 22 w 22"/>
                <a:gd name="T11" fmla="*/ 3 h 10"/>
                <a:gd name="T12" fmla="*/ 11 w 22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0">
                  <a:moveTo>
                    <a:pt x="11" y="0"/>
                  </a:moveTo>
                  <a:cubicBezTo>
                    <a:pt x="7" y="0"/>
                    <a:pt x="3" y="1"/>
                    <a:pt x="0" y="3"/>
                  </a:cubicBezTo>
                  <a:cubicBezTo>
                    <a:pt x="1" y="5"/>
                    <a:pt x="1" y="8"/>
                    <a:pt x="1" y="10"/>
                  </a:cubicBezTo>
                  <a:cubicBezTo>
                    <a:pt x="2" y="10"/>
                    <a:pt x="3" y="9"/>
                    <a:pt x="3" y="9"/>
                  </a:cubicBezTo>
                  <a:cubicBezTo>
                    <a:pt x="7" y="5"/>
                    <a:pt x="12" y="3"/>
                    <a:pt x="17" y="3"/>
                  </a:cubicBezTo>
                  <a:cubicBezTo>
                    <a:pt x="19" y="3"/>
                    <a:pt x="20" y="3"/>
                    <a:pt x="22" y="3"/>
                  </a:cubicBezTo>
                  <a:cubicBezTo>
                    <a:pt x="18" y="1"/>
                    <a:pt x="14" y="0"/>
                    <a:pt x="11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8" name="Freeform 544"/>
            <p:cNvSpPr>
              <a:spLocks/>
            </p:cNvSpPr>
            <p:nvPr/>
          </p:nvSpPr>
          <p:spPr bwMode="auto">
            <a:xfrm>
              <a:off x="4936" y="1929"/>
              <a:ext cx="18" cy="36"/>
            </a:xfrm>
            <a:custGeom>
              <a:avLst/>
              <a:gdLst>
                <a:gd name="T0" fmla="*/ 7 w 8"/>
                <a:gd name="T1" fmla="*/ 0 h 15"/>
                <a:gd name="T2" fmla="*/ 6 w 8"/>
                <a:gd name="T3" fmla="*/ 2 h 15"/>
                <a:gd name="T4" fmla="*/ 0 w 8"/>
                <a:gd name="T5" fmla="*/ 14 h 15"/>
                <a:gd name="T6" fmla="*/ 1 w 8"/>
                <a:gd name="T7" fmla="*/ 14 h 15"/>
                <a:gd name="T8" fmla="*/ 2 w 8"/>
                <a:gd name="T9" fmla="*/ 14 h 15"/>
                <a:gd name="T10" fmla="*/ 4 w 8"/>
                <a:gd name="T11" fmla="*/ 15 h 15"/>
                <a:gd name="T12" fmla="*/ 8 w 8"/>
                <a:gd name="T13" fmla="*/ 7 h 15"/>
                <a:gd name="T14" fmla="*/ 7 w 8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5">
                  <a:moveTo>
                    <a:pt x="7" y="0"/>
                  </a:moveTo>
                  <a:cubicBezTo>
                    <a:pt x="7" y="1"/>
                    <a:pt x="6" y="1"/>
                    <a:pt x="6" y="2"/>
                  </a:cubicBezTo>
                  <a:cubicBezTo>
                    <a:pt x="2" y="5"/>
                    <a:pt x="0" y="10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2" y="14"/>
                    <a:pt x="2" y="14"/>
                  </a:cubicBezTo>
                  <a:cubicBezTo>
                    <a:pt x="3" y="14"/>
                    <a:pt x="4" y="14"/>
                    <a:pt x="4" y="15"/>
                  </a:cubicBezTo>
                  <a:cubicBezTo>
                    <a:pt x="5" y="12"/>
                    <a:pt x="6" y="9"/>
                    <a:pt x="8" y="7"/>
                  </a:cubicBezTo>
                  <a:cubicBezTo>
                    <a:pt x="8" y="5"/>
                    <a:pt x="8" y="2"/>
                    <a:pt x="7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9" name="Freeform 545"/>
            <p:cNvSpPr>
              <a:spLocks/>
            </p:cNvSpPr>
            <p:nvPr/>
          </p:nvSpPr>
          <p:spPr bwMode="auto">
            <a:xfrm>
              <a:off x="4959" y="1929"/>
              <a:ext cx="64" cy="55"/>
            </a:xfrm>
            <a:custGeom>
              <a:avLst/>
              <a:gdLst>
                <a:gd name="T0" fmla="*/ 14 w 27"/>
                <a:gd name="T1" fmla="*/ 0 h 23"/>
                <a:gd name="T2" fmla="*/ 0 w 27"/>
                <a:gd name="T3" fmla="*/ 6 h 23"/>
                <a:gd name="T4" fmla="*/ 3 w 27"/>
                <a:gd name="T5" fmla="*/ 4 h 23"/>
                <a:gd name="T6" fmla="*/ 9 w 27"/>
                <a:gd name="T7" fmla="*/ 3 h 23"/>
                <a:gd name="T8" fmla="*/ 23 w 27"/>
                <a:gd name="T9" fmla="*/ 12 h 23"/>
                <a:gd name="T10" fmla="*/ 23 w 27"/>
                <a:gd name="T11" fmla="*/ 23 h 23"/>
                <a:gd name="T12" fmla="*/ 20 w 27"/>
                <a:gd name="T13" fmla="*/ 2 h 23"/>
                <a:gd name="T14" fmla="*/ 19 w 27"/>
                <a:gd name="T15" fmla="*/ 0 h 23"/>
                <a:gd name="T16" fmla="*/ 14 w 27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23">
                  <a:moveTo>
                    <a:pt x="14" y="0"/>
                  </a:moveTo>
                  <a:cubicBezTo>
                    <a:pt x="9" y="0"/>
                    <a:pt x="4" y="2"/>
                    <a:pt x="0" y="6"/>
                  </a:cubicBezTo>
                  <a:cubicBezTo>
                    <a:pt x="1" y="5"/>
                    <a:pt x="2" y="4"/>
                    <a:pt x="3" y="4"/>
                  </a:cubicBezTo>
                  <a:cubicBezTo>
                    <a:pt x="5" y="3"/>
                    <a:pt x="7" y="3"/>
                    <a:pt x="9" y="3"/>
                  </a:cubicBezTo>
                  <a:cubicBezTo>
                    <a:pt x="15" y="3"/>
                    <a:pt x="20" y="6"/>
                    <a:pt x="23" y="12"/>
                  </a:cubicBezTo>
                  <a:cubicBezTo>
                    <a:pt x="24" y="15"/>
                    <a:pt x="24" y="19"/>
                    <a:pt x="23" y="23"/>
                  </a:cubicBezTo>
                  <a:cubicBezTo>
                    <a:pt x="27" y="16"/>
                    <a:pt x="26" y="8"/>
                    <a:pt x="20" y="2"/>
                  </a:cubicBezTo>
                  <a:cubicBezTo>
                    <a:pt x="20" y="1"/>
                    <a:pt x="19" y="1"/>
                    <a:pt x="19" y="0"/>
                  </a:cubicBezTo>
                  <a:cubicBezTo>
                    <a:pt x="17" y="0"/>
                    <a:pt x="16" y="0"/>
                    <a:pt x="14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0" name="Freeform 546"/>
            <p:cNvSpPr>
              <a:spLocks/>
            </p:cNvSpPr>
            <p:nvPr/>
          </p:nvSpPr>
          <p:spPr bwMode="auto">
            <a:xfrm>
              <a:off x="5089" y="2791"/>
              <a:ext cx="17" cy="5"/>
            </a:xfrm>
            <a:custGeom>
              <a:avLst/>
              <a:gdLst>
                <a:gd name="T0" fmla="*/ 7 w 7"/>
                <a:gd name="T1" fmla="*/ 0 h 2"/>
                <a:gd name="T2" fmla="*/ 4 w 7"/>
                <a:gd name="T3" fmla="*/ 0 h 2"/>
                <a:gd name="T4" fmla="*/ 4 w 7"/>
                <a:gd name="T5" fmla="*/ 0 h 2"/>
                <a:gd name="T6" fmla="*/ 1 w 7"/>
                <a:gd name="T7" fmla="*/ 0 h 2"/>
                <a:gd name="T8" fmla="*/ 0 w 7"/>
                <a:gd name="T9" fmla="*/ 2 h 2"/>
                <a:gd name="T10" fmla="*/ 0 w 7"/>
                <a:gd name="T11" fmla="*/ 2 h 2"/>
                <a:gd name="T12" fmla="*/ 7 w 7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">
                  <a:moveTo>
                    <a:pt x="7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2"/>
                    <a:pt x="5" y="1"/>
                    <a:pt x="7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1" name="Freeform 547"/>
            <p:cNvSpPr>
              <a:spLocks/>
            </p:cNvSpPr>
            <p:nvPr/>
          </p:nvSpPr>
          <p:spPr bwMode="auto">
            <a:xfrm>
              <a:off x="5063" y="2715"/>
              <a:ext cx="71" cy="76"/>
            </a:xfrm>
            <a:custGeom>
              <a:avLst/>
              <a:gdLst>
                <a:gd name="T0" fmla="*/ 12 w 30"/>
                <a:gd name="T1" fmla="*/ 0 h 32"/>
                <a:gd name="T2" fmla="*/ 0 w 30"/>
                <a:gd name="T3" fmla="*/ 5 h 32"/>
                <a:gd name="T4" fmla="*/ 2 w 30"/>
                <a:gd name="T5" fmla="*/ 6 h 32"/>
                <a:gd name="T6" fmla="*/ 13 w 30"/>
                <a:gd name="T7" fmla="*/ 31 h 32"/>
                <a:gd name="T8" fmla="*/ 12 w 30"/>
                <a:gd name="T9" fmla="*/ 32 h 32"/>
                <a:gd name="T10" fmla="*/ 15 w 30"/>
                <a:gd name="T11" fmla="*/ 32 h 32"/>
                <a:gd name="T12" fmla="*/ 15 w 30"/>
                <a:gd name="T13" fmla="*/ 32 h 32"/>
                <a:gd name="T14" fmla="*/ 18 w 30"/>
                <a:gd name="T15" fmla="*/ 32 h 32"/>
                <a:gd name="T16" fmla="*/ 24 w 30"/>
                <a:gd name="T17" fmla="*/ 29 h 32"/>
                <a:gd name="T18" fmla="*/ 24 w 30"/>
                <a:gd name="T19" fmla="*/ 5 h 32"/>
                <a:gd name="T20" fmla="*/ 14 w 30"/>
                <a:gd name="T21" fmla="*/ 0 h 32"/>
                <a:gd name="T22" fmla="*/ 12 w 30"/>
                <a:gd name="T2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32">
                  <a:moveTo>
                    <a:pt x="12" y="0"/>
                  </a:moveTo>
                  <a:cubicBezTo>
                    <a:pt x="7" y="0"/>
                    <a:pt x="3" y="2"/>
                    <a:pt x="0" y="5"/>
                  </a:cubicBezTo>
                  <a:cubicBezTo>
                    <a:pt x="0" y="5"/>
                    <a:pt x="1" y="5"/>
                    <a:pt x="2" y="6"/>
                  </a:cubicBezTo>
                  <a:cubicBezTo>
                    <a:pt x="12" y="10"/>
                    <a:pt x="17" y="22"/>
                    <a:pt x="13" y="31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3" y="32"/>
                    <a:pt x="14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6" y="32"/>
                    <a:pt x="17" y="32"/>
                    <a:pt x="18" y="32"/>
                  </a:cubicBezTo>
                  <a:cubicBezTo>
                    <a:pt x="20" y="31"/>
                    <a:pt x="22" y="30"/>
                    <a:pt x="24" y="29"/>
                  </a:cubicBezTo>
                  <a:cubicBezTo>
                    <a:pt x="30" y="22"/>
                    <a:pt x="30" y="12"/>
                    <a:pt x="24" y="5"/>
                  </a:cubicBezTo>
                  <a:cubicBezTo>
                    <a:pt x="20" y="5"/>
                    <a:pt x="17" y="3"/>
                    <a:pt x="14" y="0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2" name="Freeform 548"/>
            <p:cNvSpPr>
              <a:spLocks/>
            </p:cNvSpPr>
            <p:nvPr/>
          </p:nvSpPr>
          <p:spPr bwMode="auto">
            <a:xfrm>
              <a:off x="5080" y="2791"/>
              <a:ext cx="12" cy="5"/>
            </a:xfrm>
            <a:custGeom>
              <a:avLst/>
              <a:gdLst>
                <a:gd name="T0" fmla="*/ 3 w 5"/>
                <a:gd name="T1" fmla="*/ 0 h 2"/>
                <a:gd name="T2" fmla="*/ 0 w 5"/>
                <a:gd name="T3" fmla="*/ 1 h 2"/>
                <a:gd name="T4" fmla="*/ 4 w 5"/>
                <a:gd name="T5" fmla="*/ 2 h 2"/>
                <a:gd name="T6" fmla="*/ 5 w 5"/>
                <a:gd name="T7" fmla="*/ 0 h 2"/>
                <a:gd name="T8" fmla="*/ 3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3" name="Freeform 549"/>
            <p:cNvSpPr>
              <a:spLocks/>
            </p:cNvSpPr>
            <p:nvPr/>
          </p:nvSpPr>
          <p:spPr bwMode="auto">
            <a:xfrm>
              <a:off x="5051" y="2727"/>
              <a:ext cx="53" cy="64"/>
            </a:xfrm>
            <a:custGeom>
              <a:avLst/>
              <a:gdLst>
                <a:gd name="T0" fmla="*/ 5 w 22"/>
                <a:gd name="T1" fmla="*/ 0 h 27"/>
                <a:gd name="T2" fmla="*/ 4 w 22"/>
                <a:gd name="T3" fmla="*/ 0 h 27"/>
                <a:gd name="T4" fmla="*/ 0 w 22"/>
                <a:gd name="T5" fmla="*/ 9 h 27"/>
                <a:gd name="T6" fmla="*/ 7 w 22"/>
                <a:gd name="T7" fmla="*/ 7 h 27"/>
                <a:gd name="T8" fmla="*/ 7 w 22"/>
                <a:gd name="T9" fmla="*/ 7 h 27"/>
                <a:gd name="T10" fmla="*/ 19 w 22"/>
                <a:gd name="T11" fmla="*/ 18 h 27"/>
                <a:gd name="T12" fmla="*/ 15 w 22"/>
                <a:gd name="T13" fmla="*/ 27 h 27"/>
                <a:gd name="T14" fmla="*/ 17 w 22"/>
                <a:gd name="T15" fmla="*/ 27 h 27"/>
                <a:gd name="T16" fmla="*/ 18 w 22"/>
                <a:gd name="T17" fmla="*/ 26 h 27"/>
                <a:gd name="T18" fmla="*/ 7 w 22"/>
                <a:gd name="T19" fmla="*/ 1 h 27"/>
                <a:gd name="T20" fmla="*/ 5 w 22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7">
                  <a:moveTo>
                    <a:pt x="5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2" y="3"/>
                    <a:pt x="0" y="6"/>
                    <a:pt x="0" y="9"/>
                  </a:cubicBezTo>
                  <a:cubicBezTo>
                    <a:pt x="2" y="8"/>
                    <a:pt x="4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14" y="7"/>
                    <a:pt x="19" y="12"/>
                    <a:pt x="19" y="18"/>
                  </a:cubicBezTo>
                  <a:cubicBezTo>
                    <a:pt x="19" y="21"/>
                    <a:pt x="17" y="25"/>
                    <a:pt x="15" y="27"/>
                  </a:cubicBezTo>
                  <a:cubicBezTo>
                    <a:pt x="15" y="27"/>
                    <a:pt x="16" y="27"/>
                    <a:pt x="17" y="27"/>
                  </a:cubicBezTo>
                  <a:cubicBezTo>
                    <a:pt x="17" y="27"/>
                    <a:pt x="17" y="27"/>
                    <a:pt x="18" y="26"/>
                  </a:cubicBezTo>
                  <a:cubicBezTo>
                    <a:pt x="22" y="17"/>
                    <a:pt x="17" y="5"/>
                    <a:pt x="7" y="1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FED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4" name="Freeform 550"/>
            <p:cNvSpPr>
              <a:spLocks noEditPoints="1"/>
            </p:cNvSpPr>
            <p:nvPr/>
          </p:nvSpPr>
          <p:spPr bwMode="auto">
            <a:xfrm>
              <a:off x="5163" y="2857"/>
              <a:ext cx="80" cy="45"/>
            </a:xfrm>
            <a:custGeom>
              <a:avLst/>
              <a:gdLst>
                <a:gd name="T0" fmla="*/ 34 w 34"/>
                <a:gd name="T1" fmla="*/ 9 h 19"/>
                <a:gd name="T2" fmla="*/ 25 w 34"/>
                <a:gd name="T3" fmla="*/ 12 h 19"/>
                <a:gd name="T4" fmla="*/ 26 w 34"/>
                <a:gd name="T5" fmla="*/ 18 h 19"/>
                <a:gd name="T6" fmla="*/ 26 w 34"/>
                <a:gd name="T7" fmla="*/ 19 h 19"/>
                <a:gd name="T8" fmla="*/ 30 w 34"/>
                <a:gd name="T9" fmla="*/ 17 h 19"/>
                <a:gd name="T10" fmla="*/ 34 w 34"/>
                <a:gd name="T11" fmla="*/ 9 h 19"/>
                <a:gd name="T12" fmla="*/ 2 w 34"/>
                <a:gd name="T13" fmla="*/ 0 h 19"/>
                <a:gd name="T14" fmla="*/ 4 w 34"/>
                <a:gd name="T15" fmla="*/ 15 h 19"/>
                <a:gd name="T16" fmla="*/ 9 w 34"/>
                <a:gd name="T17" fmla="*/ 8 h 19"/>
                <a:gd name="T18" fmla="*/ 4 w 34"/>
                <a:gd name="T19" fmla="*/ 0 h 19"/>
                <a:gd name="T20" fmla="*/ 2 w 34"/>
                <a:gd name="T2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19">
                  <a:moveTo>
                    <a:pt x="34" y="9"/>
                  </a:moveTo>
                  <a:cubicBezTo>
                    <a:pt x="31" y="10"/>
                    <a:pt x="28" y="12"/>
                    <a:pt x="25" y="12"/>
                  </a:cubicBezTo>
                  <a:cubicBezTo>
                    <a:pt x="26" y="14"/>
                    <a:pt x="26" y="16"/>
                    <a:pt x="26" y="18"/>
                  </a:cubicBezTo>
                  <a:cubicBezTo>
                    <a:pt x="26" y="18"/>
                    <a:pt x="26" y="19"/>
                    <a:pt x="26" y="19"/>
                  </a:cubicBezTo>
                  <a:cubicBezTo>
                    <a:pt x="27" y="19"/>
                    <a:pt x="29" y="18"/>
                    <a:pt x="30" y="17"/>
                  </a:cubicBezTo>
                  <a:cubicBezTo>
                    <a:pt x="32" y="14"/>
                    <a:pt x="33" y="12"/>
                    <a:pt x="34" y="9"/>
                  </a:cubicBezTo>
                  <a:moveTo>
                    <a:pt x="2" y="0"/>
                  </a:moveTo>
                  <a:cubicBezTo>
                    <a:pt x="0" y="5"/>
                    <a:pt x="1" y="10"/>
                    <a:pt x="4" y="15"/>
                  </a:cubicBezTo>
                  <a:cubicBezTo>
                    <a:pt x="5" y="12"/>
                    <a:pt x="7" y="9"/>
                    <a:pt x="9" y="8"/>
                  </a:cubicBezTo>
                  <a:cubicBezTo>
                    <a:pt x="7" y="6"/>
                    <a:pt x="5" y="3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5" name="Freeform 551"/>
            <p:cNvSpPr>
              <a:spLocks noEditPoints="1"/>
            </p:cNvSpPr>
            <p:nvPr/>
          </p:nvSpPr>
          <p:spPr bwMode="auto">
            <a:xfrm>
              <a:off x="5172" y="2829"/>
              <a:ext cx="73" cy="57"/>
            </a:xfrm>
            <a:custGeom>
              <a:avLst/>
              <a:gdLst>
                <a:gd name="T0" fmla="*/ 0 w 31"/>
                <a:gd name="T1" fmla="*/ 12 h 24"/>
                <a:gd name="T2" fmla="*/ 5 w 31"/>
                <a:gd name="T3" fmla="*/ 20 h 24"/>
                <a:gd name="T4" fmla="*/ 6 w 31"/>
                <a:gd name="T5" fmla="*/ 20 h 24"/>
                <a:gd name="T6" fmla="*/ 5 w 31"/>
                <a:gd name="T7" fmla="*/ 13 h 24"/>
                <a:gd name="T8" fmla="*/ 3 w 31"/>
                <a:gd name="T9" fmla="*/ 13 h 24"/>
                <a:gd name="T10" fmla="*/ 0 w 31"/>
                <a:gd name="T11" fmla="*/ 12 h 24"/>
                <a:gd name="T12" fmla="*/ 17 w 31"/>
                <a:gd name="T13" fmla="*/ 0 h 24"/>
                <a:gd name="T14" fmla="*/ 14 w 31"/>
                <a:gd name="T15" fmla="*/ 7 h 24"/>
                <a:gd name="T16" fmla="*/ 17 w 31"/>
                <a:gd name="T17" fmla="*/ 8 h 24"/>
                <a:gd name="T18" fmla="*/ 22 w 31"/>
                <a:gd name="T19" fmla="*/ 20 h 24"/>
                <a:gd name="T20" fmla="*/ 20 w 31"/>
                <a:gd name="T21" fmla="*/ 23 h 24"/>
                <a:gd name="T22" fmla="*/ 21 w 31"/>
                <a:gd name="T23" fmla="*/ 24 h 24"/>
                <a:gd name="T24" fmla="*/ 30 w 31"/>
                <a:gd name="T25" fmla="*/ 21 h 24"/>
                <a:gd name="T26" fmla="*/ 26 w 31"/>
                <a:gd name="T27" fmla="*/ 5 h 24"/>
                <a:gd name="T28" fmla="*/ 17 w 31"/>
                <a:gd name="T2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24">
                  <a:moveTo>
                    <a:pt x="0" y="12"/>
                  </a:moveTo>
                  <a:cubicBezTo>
                    <a:pt x="1" y="15"/>
                    <a:pt x="3" y="18"/>
                    <a:pt x="5" y="20"/>
                  </a:cubicBezTo>
                  <a:cubicBezTo>
                    <a:pt x="5" y="20"/>
                    <a:pt x="5" y="20"/>
                    <a:pt x="6" y="20"/>
                  </a:cubicBezTo>
                  <a:cubicBezTo>
                    <a:pt x="5" y="17"/>
                    <a:pt x="4" y="15"/>
                    <a:pt x="5" y="13"/>
                  </a:cubicBezTo>
                  <a:cubicBezTo>
                    <a:pt x="5" y="13"/>
                    <a:pt x="4" y="13"/>
                    <a:pt x="3" y="13"/>
                  </a:cubicBezTo>
                  <a:cubicBezTo>
                    <a:pt x="2" y="13"/>
                    <a:pt x="1" y="13"/>
                    <a:pt x="0" y="12"/>
                  </a:cubicBezTo>
                  <a:moveTo>
                    <a:pt x="17" y="0"/>
                  </a:moveTo>
                  <a:cubicBezTo>
                    <a:pt x="17" y="3"/>
                    <a:pt x="16" y="5"/>
                    <a:pt x="14" y="7"/>
                  </a:cubicBezTo>
                  <a:cubicBezTo>
                    <a:pt x="15" y="7"/>
                    <a:pt x="16" y="7"/>
                    <a:pt x="17" y="8"/>
                  </a:cubicBezTo>
                  <a:cubicBezTo>
                    <a:pt x="22" y="10"/>
                    <a:pt x="24" y="15"/>
                    <a:pt x="22" y="20"/>
                  </a:cubicBezTo>
                  <a:cubicBezTo>
                    <a:pt x="21" y="21"/>
                    <a:pt x="21" y="22"/>
                    <a:pt x="20" y="23"/>
                  </a:cubicBezTo>
                  <a:cubicBezTo>
                    <a:pt x="20" y="23"/>
                    <a:pt x="21" y="24"/>
                    <a:pt x="21" y="24"/>
                  </a:cubicBezTo>
                  <a:cubicBezTo>
                    <a:pt x="24" y="24"/>
                    <a:pt x="27" y="22"/>
                    <a:pt x="30" y="21"/>
                  </a:cubicBezTo>
                  <a:cubicBezTo>
                    <a:pt x="31" y="15"/>
                    <a:pt x="30" y="9"/>
                    <a:pt x="26" y="5"/>
                  </a:cubicBezTo>
                  <a:cubicBezTo>
                    <a:pt x="23" y="3"/>
                    <a:pt x="20" y="1"/>
                    <a:pt x="17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6" name="Freeform 552"/>
            <p:cNvSpPr>
              <a:spLocks/>
            </p:cNvSpPr>
            <p:nvPr/>
          </p:nvSpPr>
          <p:spPr bwMode="auto">
            <a:xfrm>
              <a:off x="5049" y="1605"/>
              <a:ext cx="57" cy="54"/>
            </a:xfrm>
            <a:custGeom>
              <a:avLst/>
              <a:gdLst>
                <a:gd name="T0" fmla="*/ 23 w 24"/>
                <a:gd name="T1" fmla="*/ 0 h 23"/>
                <a:gd name="T2" fmla="*/ 21 w 24"/>
                <a:gd name="T3" fmla="*/ 0 h 23"/>
                <a:gd name="T4" fmla="*/ 21 w 24"/>
                <a:gd name="T5" fmla="*/ 0 h 23"/>
                <a:gd name="T6" fmla="*/ 19 w 24"/>
                <a:gd name="T7" fmla="*/ 0 h 23"/>
                <a:gd name="T8" fmla="*/ 8 w 24"/>
                <a:gd name="T9" fmla="*/ 10 h 23"/>
                <a:gd name="T10" fmla="*/ 1 w 24"/>
                <a:gd name="T11" fmla="*/ 7 h 23"/>
                <a:gd name="T12" fmla="*/ 6 w 24"/>
                <a:gd name="T13" fmla="*/ 20 h 23"/>
                <a:gd name="T14" fmla="*/ 7 w 24"/>
                <a:gd name="T15" fmla="*/ 20 h 23"/>
                <a:gd name="T16" fmla="*/ 11 w 24"/>
                <a:gd name="T17" fmla="*/ 20 h 23"/>
                <a:gd name="T18" fmla="*/ 14 w 24"/>
                <a:gd name="T19" fmla="*/ 23 h 23"/>
                <a:gd name="T20" fmla="*/ 16 w 24"/>
                <a:gd name="T21" fmla="*/ 11 h 23"/>
                <a:gd name="T22" fmla="*/ 24 w 24"/>
                <a:gd name="T23" fmla="*/ 1 h 23"/>
                <a:gd name="T24" fmla="*/ 23 w 24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23">
                  <a:moveTo>
                    <a:pt x="23" y="0"/>
                  </a:moveTo>
                  <a:cubicBezTo>
                    <a:pt x="23" y="0"/>
                    <a:pt x="22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0" y="0"/>
                    <a:pt x="19" y="0"/>
                  </a:cubicBezTo>
                  <a:cubicBezTo>
                    <a:pt x="19" y="5"/>
                    <a:pt x="14" y="10"/>
                    <a:pt x="8" y="10"/>
                  </a:cubicBezTo>
                  <a:cubicBezTo>
                    <a:pt x="5" y="10"/>
                    <a:pt x="3" y="9"/>
                    <a:pt x="1" y="7"/>
                  </a:cubicBezTo>
                  <a:cubicBezTo>
                    <a:pt x="0" y="12"/>
                    <a:pt x="2" y="16"/>
                    <a:pt x="6" y="20"/>
                  </a:cubicBezTo>
                  <a:cubicBezTo>
                    <a:pt x="6" y="20"/>
                    <a:pt x="7" y="20"/>
                    <a:pt x="7" y="20"/>
                  </a:cubicBezTo>
                  <a:cubicBezTo>
                    <a:pt x="9" y="20"/>
                    <a:pt x="10" y="20"/>
                    <a:pt x="11" y="20"/>
                  </a:cubicBezTo>
                  <a:cubicBezTo>
                    <a:pt x="12" y="21"/>
                    <a:pt x="14" y="22"/>
                    <a:pt x="14" y="23"/>
                  </a:cubicBezTo>
                  <a:cubicBezTo>
                    <a:pt x="14" y="19"/>
                    <a:pt x="14" y="15"/>
                    <a:pt x="16" y="11"/>
                  </a:cubicBezTo>
                  <a:cubicBezTo>
                    <a:pt x="17" y="6"/>
                    <a:pt x="20" y="3"/>
                    <a:pt x="24" y="1"/>
                  </a:cubicBezTo>
                  <a:cubicBezTo>
                    <a:pt x="24" y="1"/>
                    <a:pt x="24" y="0"/>
                    <a:pt x="23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7" name="Freeform 553"/>
            <p:cNvSpPr>
              <a:spLocks/>
            </p:cNvSpPr>
            <p:nvPr/>
          </p:nvSpPr>
          <p:spPr bwMode="auto">
            <a:xfrm>
              <a:off x="5087" y="1584"/>
              <a:ext cx="17" cy="21"/>
            </a:xfrm>
            <a:custGeom>
              <a:avLst/>
              <a:gdLst>
                <a:gd name="T0" fmla="*/ 2 w 7"/>
                <a:gd name="T1" fmla="*/ 0 h 9"/>
                <a:gd name="T2" fmla="*/ 0 w 7"/>
                <a:gd name="T3" fmla="*/ 0 h 9"/>
                <a:gd name="T4" fmla="*/ 4 w 7"/>
                <a:gd name="T5" fmla="*/ 8 h 9"/>
                <a:gd name="T6" fmla="*/ 3 w 7"/>
                <a:gd name="T7" fmla="*/ 9 h 9"/>
                <a:gd name="T8" fmla="*/ 5 w 7"/>
                <a:gd name="T9" fmla="*/ 9 h 9"/>
                <a:gd name="T10" fmla="*/ 5 w 7"/>
                <a:gd name="T11" fmla="*/ 9 h 9"/>
                <a:gd name="T12" fmla="*/ 7 w 7"/>
                <a:gd name="T13" fmla="*/ 9 h 9"/>
                <a:gd name="T14" fmla="*/ 7 w 7"/>
                <a:gd name="T15" fmla="*/ 1 h 9"/>
                <a:gd name="T16" fmla="*/ 2 w 7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2" y="2"/>
                    <a:pt x="4" y="5"/>
                    <a:pt x="4" y="8"/>
                  </a:cubicBezTo>
                  <a:cubicBezTo>
                    <a:pt x="4" y="8"/>
                    <a:pt x="3" y="8"/>
                    <a:pt x="3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6"/>
                    <a:pt x="7" y="4"/>
                    <a:pt x="7" y="1"/>
                  </a:cubicBezTo>
                  <a:cubicBezTo>
                    <a:pt x="6" y="0"/>
                    <a:pt x="4" y="0"/>
                    <a:pt x="2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8" name="Freeform 554"/>
            <p:cNvSpPr>
              <a:spLocks/>
            </p:cNvSpPr>
            <p:nvPr/>
          </p:nvSpPr>
          <p:spPr bwMode="auto">
            <a:xfrm>
              <a:off x="5082" y="1607"/>
              <a:ext cx="48" cy="57"/>
            </a:xfrm>
            <a:custGeom>
              <a:avLst/>
              <a:gdLst>
                <a:gd name="T0" fmla="*/ 10 w 20"/>
                <a:gd name="T1" fmla="*/ 0 h 24"/>
                <a:gd name="T2" fmla="*/ 2 w 20"/>
                <a:gd name="T3" fmla="*/ 10 h 24"/>
                <a:gd name="T4" fmla="*/ 0 w 20"/>
                <a:gd name="T5" fmla="*/ 22 h 24"/>
                <a:gd name="T6" fmla="*/ 2 w 20"/>
                <a:gd name="T7" fmla="*/ 24 h 24"/>
                <a:gd name="T8" fmla="*/ 3 w 20"/>
                <a:gd name="T9" fmla="*/ 24 h 24"/>
                <a:gd name="T10" fmla="*/ 15 w 20"/>
                <a:gd name="T11" fmla="*/ 19 h 24"/>
                <a:gd name="T12" fmla="*/ 20 w 20"/>
                <a:gd name="T13" fmla="*/ 9 h 24"/>
                <a:gd name="T14" fmla="*/ 10 w 20"/>
                <a:gd name="T15" fmla="*/ 0 h 24"/>
                <a:gd name="T16" fmla="*/ 10 w 20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4">
                  <a:moveTo>
                    <a:pt x="10" y="0"/>
                  </a:moveTo>
                  <a:cubicBezTo>
                    <a:pt x="6" y="2"/>
                    <a:pt x="3" y="5"/>
                    <a:pt x="2" y="10"/>
                  </a:cubicBezTo>
                  <a:cubicBezTo>
                    <a:pt x="0" y="14"/>
                    <a:pt x="0" y="18"/>
                    <a:pt x="0" y="22"/>
                  </a:cubicBezTo>
                  <a:cubicBezTo>
                    <a:pt x="1" y="22"/>
                    <a:pt x="1" y="23"/>
                    <a:pt x="2" y="24"/>
                  </a:cubicBezTo>
                  <a:cubicBezTo>
                    <a:pt x="2" y="24"/>
                    <a:pt x="3" y="24"/>
                    <a:pt x="3" y="24"/>
                  </a:cubicBezTo>
                  <a:cubicBezTo>
                    <a:pt x="8" y="24"/>
                    <a:pt x="12" y="22"/>
                    <a:pt x="15" y="19"/>
                  </a:cubicBezTo>
                  <a:cubicBezTo>
                    <a:pt x="18" y="16"/>
                    <a:pt x="20" y="12"/>
                    <a:pt x="20" y="9"/>
                  </a:cubicBezTo>
                  <a:cubicBezTo>
                    <a:pt x="16" y="8"/>
                    <a:pt x="12" y="5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9" name="Freeform 555"/>
            <p:cNvSpPr>
              <a:spLocks/>
            </p:cNvSpPr>
            <p:nvPr/>
          </p:nvSpPr>
          <p:spPr bwMode="auto">
            <a:xfrm>
              <a:off x="5165" y="1498"/>
              <a:ext cx="78" cy="52"/>
            </a:xfrm>
            <a:custGeom>
              <a:avLst/>
              <a:gdLst>
                <a:gd name="T0" fmla="*/ 33 w 33"/>
                <a:gd name="T1" fmla="*/ 0 h 22"/>
                <a:gd name="T2" fmla="*/ 32 w 33"/>
                <a:gd name="T3" fmla="*/ 2 h 22"/>
                <a:gd name="T4" fmla="*/ 14 w 33"/>
                <a:gd name="T5" fmla="*/ 14 h 22"/>
                <a:gd name="T6" fmla="*/ 7 w 33"/>
                <a:gd name="T7" fmla="*/ 12 h 22"/>
                <a:gd name="T8" fmla="*/ 0 w 33"/>
                <a:gd name="T9" fmla="*/ 8 h 22"/>
                <a:gd name="T10" fmla="*/ 5 w 33"/>
                <a:gd name="T11" fmla="*/ 17 h 22"/>
                <a:gd name="T12" fmla="*/ 16 w 33"/>
                <a:gd name="T13" fmla="*/ 22 h 22"/>
                <a:gd name="T14" fmla="*/ 28 w 33"/>
                <a:gd name="T15" fmla="*/ 17 h 22"/>
                <a:gd name="T16" fmla="*/ 30 w 33"/>
                <a:gd name="T17" fmla="*/ 15 h 22"/>
                <a:gd name="T18" fmla="*/ 33 w 33"/>
                <a:gd name="T19" fmla="*/ 8 h 22"/>
                <a:gd name="T20" fmla="*/ 33 w 33"/>
                <a:gd name="T21" fmla="*/ 6 h 22"/>
                <a:gd name="T22" fmla="*/ 33 w 33"/>
                <a:gd name="T23" fmla="*/ 0 h 22"/>
                <a:gd name="T24" fmla="*/ 33 w 33"/>
                <a:gd name="T2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22">
                  <a:moveTo>
                    <a:pt x="33" y="0"/>
                  </a:moveTo>
                  <a:cubicBezTo>
                    <a:pt x="32" y="0"/>
                    <a:pt x="32" y="1"/>
                    <a:pt x="32" y="2"/>
                  </a:cubicBezTo>
                  <a:cubicBezTo>
                    <a:pt x="29" y="9"/>
                    <a:pt x="22" y="14"/>
                    <a:pt x="14" y="14"/>
                  </a:cubicBezTo>
                  <a:cubicBezTo>
                    <a:pt x="11" y="14"/>
                    <a:pt x="9" y="13"/>
                    <a:pt x="7" y="12"/>
                  </a:cubicBezTo>
                  <a:cubicBezTo>
                    <a:pt x="4" y="11"/>
                    <a:pt x="2" y="10"/>
                    <a:pt x="0" y="8"/>
                  </a:cubicBezTo>
                  <a:cubicBezTo>
                    <a:pt x="1" y="11"/>
                    <a:pt x="2" y="14"/>
                    <a:pt x="5" y="17"/>
                  </a:cubicBezTo>
                  <a:cubicBezTo>
                    <a:pt x="8" y="20"/>
                    <a:pt x="12" y="22"/>
                    <a:pt x="16" y="22"/>
                  </a:cubicBezTo>
                  <a:cubicBezTo>
                    <a:pt x="21" y="22"/>
                    <a:pt x="25" y="20"/>
                    <a:pt x="28" y="17"/>
                  </a:cubicBezTo>
                  <a:cubicBezTo>
                    <a:pt x="29" y="16"/>
                    <a:pt x="29" y="16"/>
                    <a:pt x="30" y="15"/>
                  </a:cubicBezTo>
                  <a:cubicBezTo>
                    <a:pt x="30" y="13"/>
                    <a:pt x="31" y="10"/>
                    <a:pt x="33" y="8"/>
                  </a:cubicBezTo>
                  <a:cubicBezTo>
                    <a:pt x="33" y="7"/>
                    <a:pt x="33" y="6"/>
                    <a:pt x="33" y="6"/>
                  </a:cubicBezTo>
                  <a:cubicBezTo>
                    <a:pt x="33" y="4"/>
                    <a:pt x="32" y="2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0" name="Freeform 556"/>
            <p:cNvSpPr>
              <a:spLocks/>
            </p:cNvSpPr>
            <p:nvPr/>
          </p:nvSpPr>
          <p:spPr bwMode="auto">
            <a:xfrm>
              <a:off x="5163" y="1475"/>
              <a:ext cx="80" cy="57"/>
            </a:xfrm>
            <a:custGeom>
              <a:avLst/>
              <a:gdLst>
                <a:gd name="T0" fmla="*/ 26 w 34"/>
                <a:gd name="T1" fmla="*/ 0 h 24"/>
                <a:gd name="T2" fmla="*/ 15 w 34"/>
                <a:gd name="T3" fmla="*/ 10 h 24"/>
                <a:gd name="T4" fmla="*/ 15 w 34"/>
                <a:gd name="T5" fmla="*/ 10 h 24"/>
                <a:gd name="T6" fmla="*/ 5 w 34"/>
                <a:gd name="T7" fmla="*/ 4 h 24"/>
                <a:gd name="T8" fmla="*/ 1 w 34"/>
                <a:gd name="T9" fmla="*/ 18 h 24"/>
                <a:gd name="T10" fmla="*/ 8 w 34"/>
                <a:gd name="T11" fmla="*/ 22 h 24"/>
                <a:gd name="T12" fmla="*/ 15 w 34"/>
                <a:gd name="T13" fmla="*/ 24 h 24"/>
                <a:gd name="T14" fmla="*/ 33 w 34"/>
                <a:gd name="T15" fmla="*/ 12 h 24"/>
                <a:gd name="T16" fmla="*/ 34 w 34"/>
                <a:gd name="T17" fmla="*/ 10 h 24"/>
                <a:gd name="T18" fmla="*/ 30 w 34"/>
                <a:gd name="T19" fmla="*/ 3 h 24"/>
                <a:gd name="T20" fmla="*/ 26 w 3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24">
                  <a:moveTo>
                    <a:pt x="26" y="0"/>
                  </a:moveTo>
                  <a:cubicBezTo>
                    <a:pt x="26" y="6"/>
                    <a:pt x="21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0" y="10"/>
                    <a:pt x="7" y="8"/>
                    <a:pt x="5" y="4"/>
                  </a:cubicBezTo>
                  <a:cubicBezTo>
                    <a:pt x="1" y="8"/>
                    <a:pt x="0" y="13"/>
                    <a:pt x="1" y="18"/>
                  </a:cubicBezTo>
                  <a:cubicBezTo>
                    <a:pt x="3" y="20"/>
                    <a:pt x="5" y="21"/>
                    <a:pt x="8" y="22"/>
                  </a:cubicBezTo>
                  <a:cubicBezTo>
                    <a:pt x="10" y="23"/>
                    <a:pt x="12" y="24"/>
                    <a:pt x="15" y="24"/>
                  </a:cubicBezTo>
                  <a:cubicBezTo>
                    <a:pt x="23" y="24"/>
                    <a:pt x="30" y="19"/>
                    <a:pt x="33" y="12"/>
                  </a:cubicBezTo>
                  <a:cubicBezTo>
                    <a:pt x="33" y="11"/>
                    <a:pt x="33" y="10"/>
                    <a:pt x="34" y="10"/>
                  </a:cubicBezTo>
                  <a:cubicBezTo>
                    <a:pt x="33" y="7"/>
                    <a:pt x="32" y="5"/>
                    <a:pt x="30" y="3"/>
                  </a:cubicBezTo>
                  <a:cubicBezTo>
                    <a:pt x="29" y="2"/>
                    <a:pt x="27" y="1"/>
                    <a:pt x="26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1" name="Freeform 557"/>
            <p:cNvSpPr>
              <a:spLocks/>
            </p:cNvSpPr>
            <p:nvPr/>
          </p:nvSpPr>
          <p:spPr bwMode="auto">
            <a:xfrm>
              <a:off x="5854" y="3056"/>
              <a:ext cx="68" cy="31"/>
            </a:xfrm>
            <a:custGeom>
              <a:avLst/>
              <a:gdLst>
                <a:gd name="T0" fmla="*/ 12 w 29"/>
                <a:gd name="T1" fmla="*/ 0 h 13"/>
                <a:gd name="T2" fmla="*/ 0 w 29"/>
                <a:gd name="T3" fmla="*/ 5 h 13"/>
                <a:gd name="T4" fmla="*/ 0 w 29"/>
                <a:gd name="T5" fmla="*/ 5 h 13"/>
                <a:gd name="T6" fmla="*/ 8 w 29"/>
                <a:gd name="T7" fmla="*/ 4 h 13"/>
                <a:gd name="T8" fmla="*/ 15 w 29"/>
                <a:gd name="T9" fmla="*/ 5 h 13"/>
                <a:gd name="T10" fmla="*/ 22 w 29"/>
                <a:gd name="T11" fmla="*/ 10 h 13"/>
                <a:gd name="T12" fmla="*/ 29 w 29"/>
                <a:gd name="T13" fmla="*/ 13 h 13"/>
                <a:gd name="T14" fmla="*/ 24 w 29"/>
                <a:gd name="T15" fmla="*/ 5 h 13"/>
                <a:gd name="T16" fmla="*/ 12 w 29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3">
                  <a:moveTo>
                    <a:pt x="12" y="0"/>
                  </a:moveTo>
                  <a:cubicBezTo>
                    <a:pt x="8" y="0"/>
                    <a:pt x="4" y="2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5" y="4"/>
                    <a:pt x="8" y="4"/>
                  </a:cubicBezTo>
                  <a:cubicBezTo>
                    <a:pt x="10" y="4"/>
                    <a:pt x="12" y="4"/>
                    <a:pt x="15" y="5"/>
                  </a:cubicBezTo>
                  <a:cubicBezTo>
                    <a:pt x="18" y="6"/>
                    <a:pt x="20" y="8"/>
                    <a:pt x="22" y="10"/>
                  </a:cubicBezTo>
                  <a:cubicBezTo>
                    <a:pt x="24" y="11"/>
                    <a:pt x="27" y="12"/>
                    <a:pt x="29" y="13"/>
                  </a:cubicBezTo>
                  <a:cubicBezTo>
                    <a:pt x="28" y="10"/>
                    <a:pt x="27" y="7"/>
                    <a:pt x="24" y="5"/>
                  </a:cubicBezTo>
                  <a:cubicBezTo>
                    <a:pt x="21" y="2"/>
                    <a:pt x="17" y="0"/>
                    <a:pt x="12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2" name="Freeform 558"/>
            <p:cNvSpPr>
              <a:spLocks/>
            </p:cNvSpPr>
            <p:nvPr/>
          </p:nvSpPr>
          <p:spPr bwMode="auto">
            <a:xfrm>
              <a:off x="5906" y="3080"/>
              <a:ext cx="16" cy="28"/>
            </a:xfrm>
            <a:custGeom>
              <a:avLst/>
              <a:gdLst>
                <a:gd name="T0" fmla="*/ 0 w 7"/>
                <a:gd name="T1" fmla="*/ 0 h 12"/>
                <a:gd name="T2" fmla="*/ 5 w 7"/>
                <a:gd name="T3" fmla="*/ 12 h 12"/>
                <a:gd name="T4" fmla="*/ 6 w 7"/>
                <a:gd name="T5" fmla="*/ 12 h 12"/>
                <a:gd name="T6" fmla="*/ 6 w 7"/>
                <a:gd name="T7" fmla="*/ 11 h 12"/>
                <a:gd name="T8" fmla="*/ 7 w 7"/>
                <a:gd name="T9" fmla="*/ 3 h 12"/>
                <a:gd name="T10" fmla="*/ 0 w 7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2">
                  <a:moveTo>
                    <a:pt x="0" y="0"/>
                  </a:moveTo>
                  <a:cubicBezTo>
                    <a:pt x="3" y="4"/>
                    <a:pt x="5" y="8"/>
                    <a:pt x="5" y="12"/>
                  </a:cubicBezTo>
                  <a:cubicBezTo>
                    <a:pt x="5" y="12"/>
                    <a:pt x="5" y="12"/>
                    <a:pt x="6" y="12"/>
                  </a:cubicBezTo>
                  <a:cubicBezTo>
                    <a:pt x="6" y="12"/>
                    <a:pt x="6" y="11"/>
                    <a:pt x="6" y="11"/>
                  </a:cubicBezTo>
                  <a:cubicBezTo>
                    <a:pt x="7" y="9"/>
                    <a:pt x="7" y="6"/>
                    <a:pt x="7" y="3"/>
                  </a:cubicBezTo>
                  <a:cubicBezTo>
                    <a:pt x="5" y="2"/>
                    <a:pt x="2" y="1"/>
                    <a:pt x="0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3" name="Freeform 559"/>
            <p:cNvSpPr>
              <a:spLocks/>
            </p:cNvSpPr>
            <p:nvPr/>
          </p:nvSpPr>
          <p:spPr bwMode="auto">
            <a:xfrm>
              <a:off x="5842" y="3066"/>
              <a:ext cx="64" cy="40"/>
            </a:xfrm>
            <a:custGeom>
              <a:avLst/>
              <a:gdLst>
                <a:gd name="T0" fmla="*/ 13 w 27"/>
                <a:gd name="T1" fmla="*/ 0 h 17"/>
                <a:gd name="T2" fmla="*/ 5 w 27"/>
                <a:gd name="T3" fmla="*/ 1 h 17"/>
                <a:gd name="T4" fmla="*/ 1 w 27"/>
                <a:gd name="T5" fmla="*/ 17 h 17"/>
                <a:gd name="T6" fmla="*/ 21 w 27"/>
                <a:gd name="T7" fmla="*/ 5 h 17"/>
                <a:gd name="T8" fmla="*/ 21 w 27"/>
                <a:gd name="T9" fmla="*/ 5 h 17"/>
                <a:gd name="T10" fmla="*/ 27 w 27"/>
                <a:gd name="T11" fmla="*/ 6 h 17"/>
                <a:gd name="T12" fmla="*/ 20 w 27"/>
                <a:gd name="T13" fmla="*/ 1 h 17"/>
                <a:gd name="T14" fmla="*/ 13 w 27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7">
                  <a:moveTo>
                    <a:pt x="13" y="0"/>
                  </a:moveTo>
                  <a:cubicBezTo>
                    <a:pt x="10" y="0"/>
                    <a:pt x="8" y="0"/>
                    <a:pt x="5" y="1"/>
                  </a:cubicBezTo>
                  <a:cubicBezTo>
                    <a:pt x="1" y="5"/>
                    <a:pt x="0" y="11"/>
                    <a:pt x="1" y="17"/>
                  </a:cubicBezTo>
                  <a:cubicBezTo>
                    <a:pt x="5" y="10"/>
                    <a:pt x="13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3" y="5"/>
                    <a:pt x="25" y="6"/>
                    <a:pt x="27" y="6"/>
                  </a:cubicBezTo>
                  <a:cubicBezTo>
                    <a:pt x="25" y="4"/>
                    <a:pt x="23" y="2"/>
                    <a:pt x="20" y="1"/>
                  </a:cubicBezTo>
                  <a:cubicBezTo>
                    <a:pt x="17" y="0"/>
                    <a:pt x="15" y="0"/>
                    <a:pt x="13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4" name="Freeform 560"/>
            <p:cNvSpPr>
              <a:spLocks/>
            </p:cNvSpPr>
            <p:nvPr/>
          </p:nvSpPr>
          <p:spPr bwMode="auto">
            <a:xfrm>
              <a:off x="5844" y="3078"/>
              <a:ext cx="73" cy="56"/>
            </a:xfrm>
            <a:custGeom>
              <a:avLst/>
              <a:gdLst>
                <a:gd name="T0" fmla="*/ 20 w 31"/>
                <a:gd name="T1" fmla="*/ 0 h 24"/>
                <a:gd name="T2" fmla="*/ 0 w 31"/>
                <a:gd name="T3" fmla="*/ 12 h 24"/>
                <a:gd name="T4" fmla="*/ 2 w 31"/>
                <a:gd name="T5" fmla="*/ 16 h 24"/>
                <a:gd name="T6" fmla="*/ 3 w 31"/>
                <a:gd name="T7" fmla="*/ 16 h 24"/>
                <a:gd name="T8" fmla="*/ 6 w 31"/>
                <a:gd name="T9" fmla="*/ 16 h 24"/>
                <a:gd name="T10" fmla="*/ 11 w 31"/>
                <a:gd name="T11" fmla="*/ 24 h 24"/>
                <a:gd name="T12" fmla="*/ 16 w 31"/>
                <a:gd name="T13" fmla="*/ 24 h 24"/>
                <a:gd name="T14" fmla="*/ 23 w 31"/>
                <a:gd name="T15" fmla="*/ 23 h 24"/>
                <a:gd name="T16" fmla="*/ 31 w 31"/>
                <a:gd name="T17" fmla="*/ 13 h 24"/>
                <a:gd name="T18" fmla="*/ 26 w 31"/>
                <a:gd name="T19" fmla="*/ 1 h 24"/>
                <a:gd name="T20" fmla="*/ 20 w 31"/>
                <a:gd name="T21" fmla="*/ 0 h 24"/>
                <a:gd name="T22" fmla="*/ 20 w 31"/>
                <a:gd name="T2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24">
                  <a:moveTo>
                    <a:pt x="20" y="0"/>
                  </a:moveTo>
                  <a:cubicBezTo>
                    <a:pt x="12" y="0"/>
                    <a:pt x="4" y="5"/>
                    <a:pt x="0" y="12"/>
                  </a:cubicBezTo>
                  <a:cubicBezTo>
                    <a:pt x="0" y="13"/>
                    <a:pt x="1" y="14"/>
                    <a:pt x="2" y="16"/>
                  </a:cubicBezTo>
                  <a:cubicBezTo>
                    <a:pt x="2" y="16"/>
                    <a:pt x="2" y="16"/>
                    <a:pt x="3" y="16"/>
                  </a:cubicBezTo>
                  <a:cubicBezTo>
                    <a:pt x="4" y="16"/>
                    <a:pt x="5" y="16"/>
                    <a:pt x="6" y="16"/>
                  </a:cubicBezTo>
                  <a:cubicBezTo>
                    <a:pt x="9" y="17"/>
                    <a:pt x="11" y="20"/>
                    <a:pt x="11" y="24"/>
                  </a:cubicBezTo>
                  <a:cubicBezTo>
                    <a:pt x="13" y="24"/>
                    <a:pt x="15" y="24"/>
                    <a:pt x="16" y="24"/>
                  </a:cubicBezTo>
                  <a:cubicBezTo>
                    <a:pt x="19" y="24"/>
                    <a:pt x="21" y="24"/>
                    <a:pt x="23" y="23"/>
                  </a:cubicBezTo>
                  <a:cubicBezTo>
                    <a:pt x="24" y="19"/>
                    <a:pt x="27" y="15"/>
                    <a:pt x="31" y="13"/>
                  </a:cubicBezTo>
                  <a:cubicBezTo>
                    <a:pt x="31" y="9"/>
                    <a:pt x="29" y="5"/>
                    <a:pt x="26" y="1"/>
                  </a:cubicBezTo>
                  <a:cubicBezTo>
                    <a:pt x="24" y="1"/>
                    <a:pt x="22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solidFill>
              <a:srgbClr val="FED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5" name="Freeform 561"/>
            <p:cNvSpPr>
              <a:spLocks noEditPoints="1"/>
            </p:cNvSpPr>
            <p:nvPr/>
          </p:nvSpPr>
          <p:spPr bwMode="auto">
            <a:xfrm>
              <a:off x="5617" y="1245"/>
              <a:ext cx="47" cy="45"/>
            </a:xfrm>
            <a:custGeom>
              <a:avLst/>
              <a:gdLst>
                <a:gd name="T0" fmla="*/ 0 w 20"/>
                <a:gd name="T1" fmla="*/ 18 h 19"/>
                <a:gd name="T2" fmla="*/ 0 w 20"/>
                <a:gd name="T3" fmla="*/ 18 h 19"/>
                <a:gd name="T4" fmla="*/ 0 w 20"/>
                <a:gd name="T5" fmla="*/ 19 h 19"/>
                <a:gd name="T6" fmla="*/ 0 w 20"/>
                <a:gd name="T7" fmla="*/ 18 h 19"/>
                <a:gd name="T8" fmla="*/ 16 w 20"/>
                <a:gd name="T9" fmla="*/ 0 h 19"/>
                <a:gd name="T10" fmla="*/ 12 w 20"/>
                <a:gd name="T11" fmla="*/ 0 h 19"/>
                <a:gd name="T12" fmla="*/ 12 w 20"/>
                <a:gd name="T13" fmla="*/ 2 h 19"/>
                <a:gd name="T14" fmla="*/ 19 w 20"/>
                <a:gd name="T15" fmla="*/ 0 h 19"/>
                <a:gd name="T16" fmla="*/ 20 w 20"/>
                <a:gd name="T17" fmla="*/ 0 h 19"/>
                <a:gd name="T18" fmla="*/ 16 w 20"/>
                <a:gd name="T1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9"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8"/>
                  </a:cubicBezTo>
                  <a:moveTo>
                    <a:pt x="16" y="0"/>
                  </a:moveTo>
                  <a:cubicBezTo>
                    <a:pt x="15" y="0"/>
                    <a:pt x="13" y="0"/>
                    <a:pt x="12" y="0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14" y="1"/>
                    <a:pt x="17" y="0"/>
                    <a:pt x="19" y="0"/>
                  </a:cubicBezTo>
                  <a:cubicBezTo>
                    <a:pt x="19" y="0"/>
                    <a:pt x="20" y="0"/>
                    <a:pt x="20" y="0"/>
                  </a:cubicBezTo>
                  <a:cubicBezTo>
                    <a:pt x="18" y="0"/>
                    <a:pt x="17" y="0"/>
                    <a:pt x="16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6" name="Freeform 562"/>
            <p:cNvSpPr>
              <a:spLocks/>
            </p:cNvSpPr>
            <p:nvPr/>
          </p:nvSpPr>
          <p:spPr bwMode="auto">
            <a:xfrm>
              <a:off x="5617" y="1245"/>
              <a:ext cx="80" cy="78"/>
            </a:xfrm>
            <a:custGeom>
              <a:avLst/>
              <a:gdLst>
                <a:gd name="T0" fmla="*/ 19 w 34"/>
                <a:gd name="T1" fmla="*/ 0 h 33"/>
                <a:gd name="T2" fmla="*/ 12 w 34"/>
                <a:gd name="T3" fmla="*/ 2 h 33"/>
                <a:gd name="T4" fmla="*/ 7 w 34"/>
                <a:gd name="T5" fmla="*/ 9 h 33"/>
                <a:gd name="T6" fmla="*/ 7 w 34"/>
                <a:gd name="T7" fmla="*/ 13 h 33"/>
                <a:gd name="T8" fmla="*/ 0 w 34"/>
                <a:gd name="T9" fmla="*/ 18 h 33"/>
                <a:gd name="T10" fmla="*/ 0 w 34"/>
                <a:gd name="T11" fmla="*/ 19 h 33"/>
                <a:gd name="T12" fmla="*/ 5 w 34"/>
                <a:gd name="T13" fmla="*/ 28 h 33"/>
                <a:gd name="T14" fmla="*/ 13 w 34"/>
                <a:gd name="T15" fmla="*/ 33 h 33"/>
                <a:gd name="T16" fmla="*/ 32 w 34"/>
                <a:gd name="T17" fmla="*/ 23 h 33"/>
                <a:gd name="T18" fmla="*/ 28 w 34"/>
                <a:gd name="T19" fmla="*/ 5 h 33"/>
                <a:gd name="T20" fmla="*/ 20 w 34"/>
                <a:gd name="T21" fmla="*/ 0 h 33"/>
                <a:gd name="T22" fmla="*/ 19 w 34"/>
                <a:gd name="T2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33">
                  <a:moveTo>
                    <a:pt x="19" y="0"/>
                  </a:moveTo>
                  <a:cubicBezTo>
                    <a:pt x="17" y="0"/>
                    <a:pt x="14" y="1"/>
                    <a:pt x="12" y="2"/>
                  </a:cubicBezTo>
                  <a:cubicBezTo>
                    <a:pt x="11" y="5"/>
                    <a:pt x="10" y="7"/>
                    <a:pt x="7" y="9"/>
                  </a:cubicBezTo>
                  <a:cubicBezTo>
                    <a:pt x="7" y="10"/>
                    <a:pt x="7" y="12"/>
                    <a:pt x="7" y="13"/>
                  </a:cubicBezTo>
                  <a:cubicBezTo>
                    <a:pt x="6" y="16"/>
                    <a:pt x="3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22"/>
                    <a:pt x="2" y="26"/>
                    <a:pt x="5" y="28"/>
                  </a:cubicBezTo>
                  <a:cubicBezTo>
                    <a:pt x="7" y="30"/>
                    <a:pt x="10" y="32"/>
                    <a:pt x="13" y="33"/>
                  </a:cubicBezTo>
                  <a:cubicBezTo>
                    <a:pt x="17" y="27"/>
                    <a:pt x="24" y="23"/>
                    <a:pt x="32" y="23"/>
                  </a:cubicBezTo>
                  <a:cubicBezTo>
                    <a:pt x="34" y="17"/>
                    <a:pt x="33" y="10"/>
                    <a:pt x="28" y="5"/>
                  </a:cubicBezTo>
                  <a:cubicBezTo>
                    <a:pt x="26" y="2"/>
                    <a:pt x="23" y="1"/>
                    <a:pt x="20" y="0"/>
                  </a:cubicBezTo>
                  <a:cubicBezTo>
                    <a:pt x="20" y="0"/>
                    <a:pt x="19" y="0"/>
                    <a:pt x="19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7" name="Freeform 563"/>
            <p:cNvSpPr>
              <a:spLocks/>
            </p:cNvSpPr>
            <p:nvPr/>
          </p:nvSpPr>
          <p:spPr bwMode="auto">
            <a:xfrm>
              <a:off x="5648" y="1299"/>
              <a:ext cx="45" cy="24"/>
            </a:xfrm>
            <a:custGeom>
              <a:avLst/>
              <a:gdLst>
                <a:gd name="T0" fmla="*/ 19 w 19"/>
                <a:gd name="T1" fmla="*/ 0 h 10"/>
                <a:gd name="T2" fmla="*/ 0 w 19"/>
                <a:gd name="T3" fmla="*/ 10 h 10"/>
                <a:gd name="T4" fmla="*/ 4 w 19"/>
                <a:gd name="T5" fmla="*/ 10 h 10"/>
                <a:gd name="T6" fmla="*/ 15 w 19"/>
                <a:gd name="T7" fmla="*/ 5 h 10"/>
                <a:gd name="T8" fmla="*/ 19 w 19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0">
                  <a:moveTo>
                    <a:pt x="19" y="0"/>
                  </a:moveTo>
                  <a:cubicBezTo>
                    <a:pt x="11" y="0"/>
                    <a:pt x="4" y="4"/>
                    <a:pt x="0" y="10"/>
                  </a:cubicBezTo>
                  <a:cubicBezTo>
                    <a:pt x="1" y="10"/>
                    <a:pt x="2" y="10"/>
                    <a:pt x="4" y="10"/>
                  </a:cubicBezTo>
                  <a:cubicBezTo>
                    <a:pt x="8" y="10"/>
                    <a:pt x="12" y="8"/>
                    <a:pt x="15" y="5"/>
                  </a:cubicBezTo>
                  <a:cubicBezTo>
                    <a:pt x="17" y="3"/>
                    <a:pt x="18" y="2"/>
                    <a:pt x="19" y="0"/>
                  </a:cubicBezTo>
                </a:path>
              </a:pathLst>
            </a:custGeom>
            <a:solidFill>
              <a:srgbClr val="FED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8" name="Freeform 564"/>
            <p:cNvSpPr>
              <a:spLocks noEditPoints="1"/>
            </p:cNvSpPr>
            <p:nvPr/>
          </p:nvSpPr>
          <p:spPr bwMode="auto">
            <a:xfrm>
              <a:off x="5619" y="3056"/>
              <a:ext cx="57" cy="74"/>
            </a:xfrm>
            <a:custGeom>
              <a:avLst/>
              <a:gdLst>
                <a:gd name="T0" fmla="*/ 8 w 24"/>
                <a:gd name="T1" fmla="*/ 31 h 31"/>
                <a:gd name="T2" fmla="*/ 8 w 24"/>
                <a:gd name="T3" fmla="*/ 31 h 31"/>
                <a:gd name="T4" fmla="*/ 8 w 24"/>
                <a:gd name="T5" fmla="*/ 31 h 31"/>
                <a:gd name="T6" fmla="*/ 8 w 24"/>
                <a:gd name="T7" fmla="*/ 31 h 31"/>
                <a:gd name="T8" fmla="*/ 15 w 24"/>
                <a:gd name="T9" fmla="*/ 0 h 31"/>
                <a:gd name="T10" fmla="*/ 7 w 24"/>
                <a:gd name="T11" fmla="*/ 5 h 31"/>
                <a:gd name="T12" fmla="*/ 4 w 24"/>
                <a:gd name="T13" fmla="*/ 4 h 31"/>
                <a:gd name="T14" fmla="*/ 4 w 24"/>
                <a:gd name="T15" fmla="*/ 5 h 31"/>
                <a:gd name="T16" fmla="*/ 0 w 24"/>
                <a:gd name="T17" fmla="*/ 11 h 31"/>
                <a:gd name="T18" fmla="*/ 8 w 24"/>
                <a:gd name="T19" fmla="*/ 19 h 31"/>
                <a:gd name="T20" fmla="*/ 10 w 24"/>
                <a:gd name="T21" fmla="*/ 24 h 31"/>
                <a:gd name="T22" fmla="*/ 24 w 24"/>
                <a:gd name="T23" fmla="*/ 10 h 31"/>
                <a:gd name="T24" fmla="*/ 18 w 24"/>
                <a:gd name="T25" fmla="*/ 0 h 31"/>
                <a:gd name="T26" fmla="*/ 15 w 24"/>
                <a:gd name="T2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1">
                  <a:moveTo>
                    <a:pt x="8" y="31"/>
                  </a:move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moveTo>
                    <a:pt x="15" y="0"/>
                  </a:moveTo>
                  <a:cubicBezTo>
                    <a:pt x="14" y="3"/>
                    <a:pt x="10" y="5"/>
                    <a:pt x="7" y="5"/>
                  </a:cubicBezTo>
                  <a:cubicBezTo>
                    <a:pt x="6" y="5"/>
                    <a:pt x="5" y="5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2" y="7"/>
                    <a:pt x="0" y="9"/>
                    <a:pt x="0" y="11"/>
                  </a:cubicBezTo>
                  <a:cubicBezTo>
                    <a:pt x="3" y="13"/>
                    <a:pt x="7" y="15"/>
                    <a:pt x="8" y="19"/>
                  </a:cubicBezTo>
                  <a:cubicBezTo>
                    <a:pt x="9" y="21"/>
                    <a:pt x="9" y="22"/>
                    <a:pt x="10" y="24"/>
                  </a:cubicBezTo>
                  <a:cubicBezTo>
                    <a:pt x="12" y="17"/>
                    <a:pt x="18" y="12"/>
                    <a:pt x="24" y="10"/>
                  </a:cubicBezTo>
                  <a:cubicBezTo>
                    <a:pt x="21" y="8"/>
                    <a:pt x="19" y="4"/>
                    <a:pt x="18" y="0"/>
                  </a:cubicBezTo>
                  <a:cubicBezTo>
                    <a:pt x="17" y="0"/>
                    <a:pt x="16" y="0"/>
                    <a:pt x="15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9" name="Freeform 565"/>
            <p:cNvSpPr>
              <a:spLocks/>
            </p:cNvSpPr>
            <p:nvPr/>
          </p:nvSpPr>
          <p:spPr bwMode="auto">
            <a:xfrm>
              <a:off x="5638" y="3080"/>
              <a:ext cx="59" cy="54"/>
            </a:xfrm>
            <a:custGeom>
              <a:avLst/>
              <a:gdLst>
                <a:gd name="T0" fmla="*/ 16 w 25"/>
                <a:gd name="T1" fmla="*/ 0 h 23"/>
                <a:gd name="T2" fmla="*/ 2 w 25"/>
                <a:gd name="T3" fmla="*/ 14 h 23"/>
                <a:gd name="T4" fmla="*/ 0 w 25"/>
                <a:gd name="T5" fmla="*/ 21 h 23"/>
                <a:gd name="T6" fmla="*/ 0 w 25"/>
                <a:gd name="T7" fmla="*/ 21 h 23"/>
                <a:gd name="T8" fmla="*/ 8 w 25"/>
                <a:gd name="T9" fmla="*/ 23 h 23"/>
                <a:gd name="T10" fmla="*/ 19 w 25"/>
                <a:gd name="T11" fmla="*/ 18 h 23"/>
                <a:gd name="T12" fmla="*/ 24 w 25"/>
                <a:gd name="T13" fmla="*/ 4 h 23"/>
                <a:gd name="T14" fmla="*/ 21 w 25"/>
                <a:gd name="T15" fmla="*/ 3 h 23"/>
                <a:gd name="T16" fmla="*/ 16 w 25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3">
                  <a:moveTo>
                    <a:pt x="16" y="0"/>
                  </a:moveTo>
                  <a:cubicBezTo>
                    <a:pt x="10" y="2"/>
                    <a:pt x="4" y="7"/>
                    <a:pt x="2" y="14"/>
                  </a:cubicBezTo>
                  <a:cubicBezTo>
                    <a:pt x="2" y="17"/>
                    <a:pt x="1" y="19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2" y="22"/>
                    <a:pt x="5" y="23"/>
                    <a:pt x="8" y="23"/>
                  </a:cubicBezTo>
                  <a:cubicBezTo>
                    <a:pt x="12" y="23"/>
                    <a:pt x="16" y="21"/>
                    <a:pt x="19" y="18"/>
                  </a:cubicBezTo>
                  <a:cubicBezTo>
                    <a:pt x="23" y="14"/>
                    <a:pt x="25" y="9"/>
                    <a:pt x="24" y="4"/>
                  </a:cubicBezTo>
                  <a:cubicBezTo>
                    <a:pt x="23" y="4"/>
                    <a:pt x="22" y="4"/>
                    <a:pt x="21" y="3"/>
                  </a:cubicBezTo>
                  <a:cubicBezTo>
                    <a:pt x="20" y="3"/>
                    <a:pt x="18" y="2"/>
                    <a:pt x="16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0" name="Freeform 566"/>
            <p:cNvSpPr>
              <a:spLocks/>
            </p:cNvSpPr>
            <p:nvPr/>
          </p:nvSpPr>
          <p:spPr bwMode="auto">
            <a:xfrm>
              <a:off x="5662" y="3056"/>
              <a:ext cx="31" cy="24"/>
            </a:xfrm>
            <a:custGeom>
              <a:avLst/>
              <a:gdLst>
                <a:gd name="T0" fmla="*/ 0 w 13"/>
                <a:gd name="T1" fmla="*/ 0 h 10"/>
                <a:gd name="T2" fmla="*/ 6 w 13"/>
                <a:gd name="T3" fmla="*/ 10 h 10"/>
                <a:gd name="T4" fmla="*/ 13 w 13"/>
                <a:gd name="T5" fmla="*/ 9 h 10"/>
                <a:gd name="T6" fmla="*/ 9 w 13"/>
                <a:gd name="T7" fmla="*/ 4 h 10"/>
                <a:gd name="T8" fmla="*/ 0 w 13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0">
                  <a:moveTo>
                    <a:pt x="0" y="0"/>
                  </a:moveTo>
                  <a:cubicBezTo>
                    <a:pt x="1" y="4"/>
                    <a:pt x="3" y="8"/>
                    <a:pt x="6" y="10"/>
                  </a:cubicBezTo>
                  <a:cubicBezTo>
                    <a:pt x="8" y="10"/>
                    <a:pt x="10" y="10"/>
                    <a:pt x="13" y="9"/>
                  </a:cubicBezTo>
                  <a:cubicBezTo>
                    <a:pt x="12" y="8"/>
                    <a:pt x="11" y="6"/>
                    <a:pt x="9" y="4"/>
                  </a:cubicBezTo>
                  <a:cubicBezTo>
                    <a:pt x="6" y="2"/>
                    <a:pt x="3" y="0"/>
                    <a:pt x="0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1" name="Freeform 567"/>
            <p:cNvSpPr>
              <a:spLocks/>
            </p:cNvSpPr>
            <p:nvPr/>
          </p:nvSpPr>
          <p:spPr bwMode="auto">
            <a:xfrm>
              <a:off x="5676" y="3078"/>
              <a:ext cx="19" cy="11"/>
            </a:xfrm>
            <a:custGeom>
              <a:avLst/>
              <a:gdLst>
                <a:gd name="T0" fmla="*/ 7 w 8"/>
                <a:gd name="T1" fmla="*/ 0 h 5"/>
                <a:gd name="T2" fmla="*/ 0 w 8"/>
                <a:gd name="T3" fmla="*/ 1 h 5"/>
                <a:gd name="T4" fmla="*/ 5 w 8"/>
                <a:gd name="T5" fmla="*/ 4 h 5"/>
                <a:gd name="T6" fmla="*/ 8 w 8"/>
                <a:gd name="T7" fmla="*/ 5 h 5"/>
                <a:gd name="T8" fmla="*/ 7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7" y="0"/>
                  </a:moveTo>
                  <a:cubicBezTo>
                    <a:pt x="4" y="1"/>
                    <a:pt x="2" y="1"/>
                    <a:pt x="0" y="1"/>
                  </a:cubicBezTo>
                  <a:cubicBezTo>
                    <a:pt x="2" y="3"/>
                    <a:pt x="4" y="4"/>
                    <a:pt x="5" y="4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8" y="4"/>
                    <a:pt x="7" y="2"/>
                    <a:pt x="7" y="0"/>
                  </a:cubicBezTo>
                </a:path>
              </a:pathLst>
            </a:custGeom>
            <a:solidFill>
              <a:srgbClr val="FED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2" name="Freeform 568"/>
            <p:cNvSpPr>
              <a:spLocks/>
            </p:cNvSpPr>
            <p:nvPr/>
          </p:nvSpPr>
          <p:spPr bwMode="auto">
            <a:xfrm>
              <a:off x="5839" y="1245"/>
              <a:ext cx="81" cy="66"/>
            </a:xfrm>
            <a:custGeom>
              <a:avLst/>
              <a:gdLst>
                <a:gd name="T0" fmla="*/ 23 w 34"/>
                <a:gd name="T1" fmla="*/ 0 h 28"/>
                <a:gd name="T2" fmla="*/ 23 w 34"/>
                <a:gd name="T3" fmla="*/ 5 h 28"/>
                <a:gd name="T4" fmla="*/ 15 w 34"/>
                <a:gd name="T5" fmla="*/ 11 h 28"/>
                <a:gd name="T6" fmla="*/ 11 w 34"/>
                <a:gd name="T7" fmla="*/ 10 h 28"/>
                <a:gd name="T8" fmla="*/ 6 w 34"/>
                <a:gd name="T9" fmla="*/ 4 h 28"/>
                <a:gd name="T10" fmla="*/ 6 w 34"/>
                <a:gd name="T11" fmla="*/ 28 h 28"/>
                <a:gd name="T12" fmla="*/ 7 w 34"/>
                <a:gd name="T13" fmla="*/ 28 h 28"/>
                <a:gd name="T14" fmla="*/ 22 w 34"/>
                <a:gd name="T15" fmla="*/ 23 h 28"/>
                <a:gd name="T16" fmla="*/ 22 w 34"/>
                <a:gd name="T17" fmla="*/ 23 h 28"/>
                <a:gd name="T18" fmla="*/ 32 w 34"/>
                <a:gd name="T19" fmla="*/ 25 h 28"/>
                <a:gd name="T20" fmla="*/ 34 w 34"/>
                <a:gd name="T21" fmla="*/ 20 h 28"/>
                <a:gd name="T22" fmla="*/ 28 w 34"/>
                <a:gd name="T23" fmla="*/ 13 h 28"/>
                <a:gd name="T24" fmla="*/ 28 w 34"/>
                <a:gd name="T25" fmla="*/ 3 h 28"/>
                <a:gd name="T26" fmla="*/ 23 w 34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" h="28">
                  <a:moveTo>
                    <a:pt x="23" y="0"/>
                  </a:moveTo>
                  <a:cubicBezTo>
                    <a:pt x="24" y="2"/>
                    <a:pt x="23" y="3"/>
                    <a:pt x="23" y="5"/>
                  </a:cubicBezTo>
                  <a:cubicBezTo>
                    <a:pt x="21" y="9"/>
                    <a:pt x="18" y="11"/>
                    <a:pt x="15" y="11"/>
                  </a:cubicBezTo>
                  <a:cubicBezTo>
                    <a:pt x="14" y="11"/>
                    <a:pt x="12" y="10"/>
                    <a:pt x="11" y="10"/>
                  </a:cubicBezTo>
                  <a:cubicBezTo>
                    <a:pt x="9" y="9"/>
                    <a:pt x="7" y="7"/>
                    <a:pt x="6" y="4"/>
                  </a:cubicBezTo>
                  <a:cubicBezTo>
                    <a:pt x="0" y="11"/>
                    <a:pt x="0" y="21"/>
                    <a:pt x="6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11" y="25"/>
                    <a:pt x="16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6" y="23"/>
                    <a:pt x="29" y="23"/>
                    <a:pt x="32" y="25"/>
                  </a:cubicBezTo>
                  <a:cubicBezTo>
                    <a:pt x="33" y="24"/>
                    <a:pt x="34" y="22"/>
                    <a:pt x="34" y="20"/>
                  </a:cubicBezTo>
                  <a:cubicBezTo>
                    <a:pt x="31" y="19"/>
                    <a:pt x="29" y="17"/>
                    <a:pt x="28" y="13"/>
                  </a:cubicBezTo>
                  <a:cubicBezTo>
                    <a:pt x="26" y="10"/>
                    <a:pt x="26" y="6"/>
                    <a:pt x="28" y="3"/>
                  </a:cubicBezTo>
                  <a:cubicBezTo>
                    <a:pt x="26" y="1"/>
                    <a:pt x="25" y="1"/>
                    <a:pt x="23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3" name="Freeform 569"/>
            <p:cNvSpPr>
              <a:spLocks/>
            </p:cNvSpPr>
            <p:nvPr/>
          </p:nvSpPr>
          <p:spPr bwMode="auto">
            <a:xfrm>
              <a:off x="5856" y="1299"/>
              <a:ext cx="59" cy="24"/>
            </a:xfrm>
            <a:custGeom>
              <a:avLst/>
              <a:gdLst>
                <a:gd name="T0" fmla="*/ 15 w 25"/>
                <a:gd name="T1" fmla="*/ 0 h 10"/>
                <a:gd name="T2" fmla="*/ 0 w 25"/>
                <a:gd name="T3" fmla="*/ 5 h 10"/>
                <a:gd name="T4" fmla="*/ 11 w 25"/>
                <a:gd name="T5" fmla="*/ 10 h 10"/>
                <a:gd name="T6" fmla="*/ 23 w 25"/>
                <a:gd name="T7" fmla="*/ 5 h 10"/>
                <a:gd name="T8" fmla="*/ 25 w 25"/>
                <a:gd name="T9" fmla="*/ 2 h 10"/>
                <a:gd name="T10" fmla="*/ 15 w 25"/>
                <a:gd name="T11" fmla="*/ 0 h 10"/>
                <a:gd name="T12" fmla="*/ 15 w 25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0">
                  <a:moveTo>
                    <a:pt x="15" y="0"/>
                  </a:moveTo>
                  <a:cubicBezTo>
                    <a:pt x="9" y="0"/>
                    <a:pt x="4" y="2"/>
                    <a:pt x="0" y="5"/>
                  </a:cubicBezTo>
                  <a:cubicBezTo>
                    <a:pt x="3" y="8"/>
                    <a:pt x="7" y="10"/>
                    <a:pt x="11" y="10"/>
                  </a:cubicBezTo>
                  <a:cubicBezTo>
                    <a:pt x="16" y="10"/>
                    <a:pt x="20" y="8"/>
                    <a:pt x="23" y="5"/>
                  </a:cubicBezTo>
                  <a:cubicBezTo>
                    <a:pt x="24" y="4"/>
                    <a:pt x="25" y="3"/>
                    <a:pt x="25" y="2"/>
                  </a:cubicBezTo>
                  <a:cubicBezTo>
                    <a:pt x="22" y="0"/>
                    <a:pt x="19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4" name="Freeform 570"/>
            <p:cNvSpPr>
              <a:spLocks/>
            </p:cNvSpPr>
            <p:nvPr/>
          </p:nvSpPr>
          <p:spPr bwMode="auto">
            <a:xfrm>
              <a:off x="5279" y="2957"/>
              <a:ext cx="82" cy="61"/>
            </a:xfrm>
            <a:custGeom>
              <a:avLst/>
              <a:gdLst>
                <a:gd name="T0" fmla="*/ 30 w 35"/>
                <a:gd name="T1" fmla="*/ 0 h 26"/>
                <a:gd name="T2" fmla="*/ 8 w 35"/>
                <a:gd name="T3" fmla="*/ 14 h 26"/>
                <a:gd name="T4" fmla="*/ 8 w 35"/>
                <a:gd name="T5" fmla="*/ 14 h 26"/>
                <a:gd name="T6" fmla="*/ 0 w 35"/>
                <a:gd name="T7" fmla="*/ 13 h 26"/>
                <a:gd name="T8" fmla="*/ 5 w 35"/>
                <a:gd name="T9" fmla="*/ 23 h 26"/>
                <a:gd name="T10" fmla="*/ 10 w 35"/>
                <a:gd name="T11" fmla="*/ 26 h 26"/>
                <a:gd name="T12" fmla="*/ 21 w 35"/>
                <a:gd name="T13" fmla="*/ 19 h 26"/>
                <a:gd name="T14" fmla="*/ 28 w 35"/>
                <a:gd name="T15" fmla="*/ 22 h 26"/>
                <a:gd name="T16" fmla="*/ 28 w 35"/>
                <a:gd name="T17" fmla="*/ 22 h 26"/>
                <a:gd name="T18" fmla="*/ 30 w 35"/>
                <a:gd name="T1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26">
                  <a:moveTo>
                    <a:pt x="30" y="0"/>
                  </a:moveTo>
                  <a:cubicBezTo>
                    <a:pt x="26" y="9"/>
                    <a:pt x="1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5" y="14"/>
                    <a:pt x="2" y="14"/>
                    <a:pt x="0" y="13"/>
                  </a:cubicBezTo>
                  <a:cubicBezTo>
                    <a:pt x="0" y="16"/>
                    <a:pt x="2" y="20"/>
                    <a:pt x="5" y="23"/>
                  </a:cubicBezTo>
                  <a:cubicBezTo>
                    <a:pt x="6" y="24"/>
                    <a:pt x="8" y="25"/>
                    <a:pt x="10" y="26"/>
                  </a:cubicBezTo>
                  <a:cubicBezTo>
                    <a:pt x="12" y="22"/>
                    <a:pt x="16" y="19"/>
                    <a:pt x="21" y="19"/>
                  </a:cubicBezTo>
                  <a:cubicBezTo>
                    <a:pt x="23" y="19"/>
                    <a:pt x="26" y="21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34" y="16"/>
                    <a:pt x="35" y="7"/>
                    <a:pt x="30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5" name="Freeform 571"/>
            <p:cNvSpPr>
              <a:spLocks/>
            </p:cNvSpPr>
            <p:nvPr/>
          </p:nvSpPr>
          <p:spPr bwMode="auto">
            <a:xfrm>
              <a:off x="5276" y="2943"/>
              <a:ext cx="74" cy="47"/>
            </a:xfrm>
            <a:custGeom>
              <a:avLst/>
              <a:gdLst>
                <a:gd name="T0" fmla="*/ 17 w 31"/>
                <a:gd name="T1" fmla="*/ 0 h 20"/>
                <a:gd name="T2" fmla="*/ 5 w 31"/>
                <a:gd name="T3" fmla="*/ 5 h 20"/>
                <a:gd name="T4" fmla="*/ 1 w 31"/>
                <a:gd name="T5" fmla="*/ 19 h 20"/>
                <a:gd name="T6" fmla="*/ 9 w 31"/>
                <a:gd name="T7" fmla="*/ 20 h 20"/>
                <a:gd name="T8" fmla="*/ 9 w 31"/>
                <a:gd name="T9" fmla="*/ 20 h 20"/>
                <a:gd name="T10" fmla="*/ 31 w 31"/>
                <a:gd name="T11" fmla="*/ 6 h 20"/>
                <a:gd name="T12" fmla="*/ 29 w 31"/>
                <a:gd name="T13" fmla="*/ 5 h 20"/>
                <a:gd name="T14" fmla="*/ 17 w 31"/>
                <a:gd name="T1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20">
                  <a:moveTo>
                    <a:pt x="17" y="0"/>
                  </a:moveTo>
                  <a:cubicBezTo>
                    <a:pt x="13" y="0"/>
                    <a:pt x="9" y="2"/>
                    <a:pt x="5" y="5"/>
                  </a:cubicBezTo>
                  <a:cubicBezTo>
                    <a:pt x="2" y="9"/>
                    <a:pt x="0" y="14"/>
                    <a:pt x="1" y="19"/>
                  </a:cubicBezTo>
                  <a:cubicBezTo>
                    <a:pt x="3" y="20"/>
                    <a:pt x="6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9" y="20"/>
                    <a:pt x="27" y="15"/>
                    <a:pt x="31" y="6"/>
                  </a:cubicBezTo>
                  <a:cubicBezTo>
                    <a:pt x="30" y="6"/>
                    <a:pt x="30" y="5"/>
                    <a:pt x="29" y="5"/>
                  </a:cubicBezTo>
                  <a:cubicBezTo>
                    <a:pt x="26" y="2"/>
                    <a:pt x="22" y="0"/>
                    <a:pt x="17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6" name="Freeform 572"/>
            <p:cNvSpPr>
              <a:spLocks/>
            </p:cNvSpPr>
            <p:nvPr/>
          </p:nvSpPr>
          <p:spPr bwMode="auto">
            <a:xfrm>
              <a:off x="5279" y="1382"/>
              <a:ext cx="80" cy="55"/>
            </a:xfrm>
            <a:custGeom>
              <a:avLst/>
              <a:gdLst>
                <a:gd name="T0" fmla="*/ 26 w 34"/>
                <a:gd name="T1" fmla="*/ 0 h 23"/>
                <a:gd name="T2" fmla="*/ 22 w 34"/>
                <a:gd name="T3" fmla="*/ 5 h 23"/>
                <a:gd name="T4" fmla="*/ 21 w 34"/>
                <a:gd name="T5" fmla="*/ 9 h 23"/>
                <a:gd name="T6" fmla="*/ 13 w 34"/>
                <a:gd name="T7" fmla="*/ 14 h 23"/>
                <a:gd name="T8" fmla="*/ 9 w 34"/>
                <a:gd name="T9" fmla="*/ 13 h 23"/>
                <a:gd name="T10" fmla="*/ 5 w 34"/>
                <a:gd name="T11" fmla="*/ 9 h 23"/>
                <a:gd name="T12" fmla="*/ 0 w 34"/>
                <a:gd name="T13" fmla="*/ 8 h 23"/>
                <a:gd name="T14" fmla="*/ 4 w 34"/>
                <a:gd name="T15" fmla="*/ 18 h 23"/>
                <a:gd name="T16" fmla="*/ 16 w 34"/>
                <a:gd name="T17" fmla="*/ 23 h 23"/>
                <a:gd name="T18" fmla="*/ 28 w 34"/>
                <a:gd name="T19" fmla="*/ 18 h 23"/>
                <a:gd name="T20" fmla="*/ 32 w 34"/>
                <a:gd name="T21" fmla="*/ 0 h 23"/>
                <a:gd name="T22" fmla="*/ 29 w 34"/>
                <a:gd name="T23" fmla="*/ 1 h 23"/>
                <a:gd name="T24" fmla="*/ 26 w 34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23">
                  <a:moveTo>
                    <a:pt x="26" y="0"/>
                  </a:moveTo>
                  <a:cubicBezTo>
                    <a:pt x="25" y="2"/>
                    <a:pt x="23" y="4"/>
                    <a:pt x="22" y="5"/>
                  </a:cubicBezTo>
                  <a:cubicBezTo>
                    <a:pt x="22" y="6"/>
                    <a:pt x="22" y="7"/>
                    <a:pt x="21" y="9"/>
                  </a:cubicBezTo>
                  <a:cubicBezTo>
                    <a:pt x="20" y="12"/>
                    <a:pt x="16" y="14"/>
                    <a:pt x="13" y="14"/>
                  </a:cubicBezTo>
                  <a:cubicBezTo>
                    <a:pt x="12" y="14"/>
                    <a:pt x="10" y="14"/>
                    <a:pt x="9" y="13"/>
                  </a:cubicBezTo>
                  <a:cubicBezTo>
                    <a:pt x="8" y="12"/>
                    <a:pt x="6" y="11"/>
                    <a:pt x="5" y="9"/>
                  </a:cubicBezTo>
                  <a:cubicBezTo>
                    <a:pt x="3" y="9"/>
                    <a:pt x="1" y="8"/>
                    <a:pt x="0" y="8"/>
                  </a:cubicBezTo>
                  <a:cubicBezTo>
                    <a:pt x="0" y="11"/>
                    <a:pt x="2" y="15"/>
                    <a:pt x="4" y="18"/>
                  </a:cubicBezTo>
                  <a:cubicBezTo>
                    <a:pt x="8" y="21"/>
                    <a:pt x="12" y="23"/>
                    <a:pt x="16" y="23"/>
                  </a:cubicBezTo>
                  <a:cubicBezTo>
                    <a:pt x="21" y="23"/>
                    <a:pt x="25" y="21"/>
                    <a:pt x="28" y="18"/>
                  </a:cubicBezTo>
                  <a:cubicBezTo>
                    <a:pt x="33" y="13"/>
                    <a:pt x="34" y="6"/>
                    <a:pt x="32" y="0"/>
                  </a:cubicBezTo>
                  <a:cubicBezTo>
                    <a:pt x="31" y="1"/>
                    <a:pt x="30" y="1"/>
                    <a:pt x="29" y="1"/>
                  </a:cubicBezTo>
                  <a:cubicBezTo>
                    <a:pt x="28" y="1"/>
                    <a:pt x="27" y="1"/>
                    <a:pt x="26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7" name="Freeform 573"/>
            <p:cNvSpPr>
              <a:spLocks/>
            </p:cNvSpPr>
            <p:nvPr/>
          </p:nvSpPr>
          <p:spPr bwMode="auto">
            <a:xfrm>
              <a:off x="5276" y="1359"/>
              <a:ext cx="64" cy="45"/>
            </a:xfrm>
            <a:custGeom>
              <a:avLst/>
              <a:gdLst>
                <a:gd name="T0" fmla="*/ 13 w 27"/>
                <a:gd name="T1" fmla="*/ 0 h 19"/>
                <a:gd name="T2" fmla="*/ 6 w 27"/>
                <a:gd name="T3" fmla="*/ 4 h 19"/>
                <a:gd name="T4" fmla="*/ 1 w 27"/>
                <a:gd name="T5" fmla="*/ 18 h 19"/>
                <a:gd name="T6" fmla="*/ 6 w 27"/>
                <a:gd name="T7" fmla="*/ 19 h 19"/>
                <a:gd name="T8" fmla="*/ 6 w 27"/>
                <a:gd name="T9" fmla="*/ 12 h 19"/>
                <a:gd name="T10" fmla="*/ 14 w 27"/>
                <a:gd name="T11" fmla="*/ 6 h 19"/>
                <a:gd name="T12" fmla="*/ 18 w 27"/>
                <a:gd name="T13" fmla="*/ 7 h 19"/>
                <a:gd name="T14" fmla="*/ 23 w 27"/>
                <a:gd name="T15" fmla="*/ 15 h 19"/>
                <a:gd name="T16" fmla="*/ 27 w 27"/>
                <a:gd name="T17" fmla="*/ 10 h 19"/>
                <a:gd name="T18" fmla="*/ 18 w 27"/>
                <a:gd name="T19" fmla="*/ 4 h 19"/>
                <a:gd name="T20" fmla="*/ 13 w 27"/>
                <a:gd name="T2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19">
                  <a:moveTo>
                    <a:pt x="13" y="0"/>
                  </a:moveTo>
                  <a:cubicBezTo>
                    <a:pt x="10" y="1"/>
                    <a:pt x="8" y="2"/>
                    <a:pt x="6" y="4"/>
                  </a:cubicBezTo>
                  <a:cubicBezTo>
                    <a:pt x="2" y="8"/>
                    <a:pt x="0" y="13"/>
                    <a:pt x="1" y="18"/>
                  </a:cubicBezTo>
                  <a:cubicBezTo>
                    <a:pt x="2" y="18"/>
                    <a:pt x="4" y="19"/>
                    <a:pt x="6" y="19"/>
                  </a:cubicBezTo>
                  <a:cubicBezTo>
                    <a:pt x="5" y="17"/>
                    <a:pt x="5" y="14"/>
                    <a:pt x="6" y="12"/>
                  </a:cubicBezTo>
                  <a:cubicBezTo>
                    <a:pt x="7" y="8"/>
                    <a:pt x="11" y="6"/>
                    <a:pt x="14" y="6"/>
                  </a:cubicBezTo>
                  <a:cubicBezTo>
                    <a:pt x="15" y="6"/>
                    <a:pt x="16" y="7"/>
                    <a:pt x="18" y="7"/>
                  </a:cubicBezTo>
                  <a:cubicBezTo>
                    <a:pt x="21" y="9"/>
                    <a:pt x="23" y="12"/>
                    <a:pt x="23" y="15"/>
                  </a:cubicBezTo>
                  <a:cubicBezTo>
                    <a:pt x="24" y="14"/>
                    <a:pt x="26" y="12"/>
                    <a:pt x="27" y="10"/>
                  </a:cubicBezTo>
                  <a:cubicBezTo>
                    <a:pt x="23" y="9"/>
                    <a:pt x="20" y="7"/>
                    <a:pt x="18" y="4"/>
                  </a:cubicBezTo>
                  <a:cubicBezTo>
                    <a:pt x="16" y="3"/>
                    <a:pt x="14" y="2"/>
                    <a:pt x="13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8" name="Freeform 574"/>
            <p:cNvSpPr>
              <a:spLocks/>
            </p:cNvSpPr>
            <p:nvPr/>
          </p:nvSpPr>
          <p:spPr bwMode="auto">
            <a:xfrm>
              <a:off x="4822" y="2263"/>
              <a:ext cx="78" cy="66"/>
            </a:xfrm>
            <a:custGeom>
              <a:avLst/>
              <a:gdLst>
                <a:gd name="T0" fmla="*/ 18 w 33"/>
                <a:gd name="T1" fmla="*/ 0 h 28"/>
                <a:gd name="T2" fmla="*/ 6 w 33"/>
                <a:gd name="T3" fmla="*/ 5 h 28"/>
                <a:gd name="T4" fmla="*/ 2 w 33"/>
                <a:gd name="T5" fmla="*/ 23 h 28"/>
                <a:gd name="T6" fmla="*/ 12 w 33"/>
                <a:gd name="T7" fmla="*/ 28 h 28"/>
                <a:gd name="T8" fmla="*/ 33 w 33"/>
                <a:gd name="T9" fmla="*/ 11 h 28"/>
                <a:gd name="T10" fmla="*/ 29 w 33"/>
                <a:gd name="T11" fmla="*/ 5 h 28"/>
                <a:gd name="T12" fmla="*/ 18 w 33"/>
                <a:gd name="T1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8">
                  <a:moveTo>
                    <a:pt x="18" y="0"/>
                  </a:moveTo>
                  <a:cubicBezTo>
                    <a:pt x="14" y="0"/>
                    <a:pt x="9" y="2"/>
                    <a:pt x="6" y="5"/>
                  </a:cubicBezTo>
                  <a:cubicBezTo>
                    <a:pt x="1" y="10"/>
                    <a:pt x="0" y="17"/>
                    <a:pt x="2" y="23"/>
                  </a:cubicBezTo>
                  <a:cubicBezTo>
                    <a:pt x="6" y="23"/>
                    <a:pt x="9" y="25"/>
                    <a:pt x="12" y="28"/>
                  </a:cubicBezTo>
                  <a:cubicBezTo>
                    <a:pt x="14" y="18"/>
                    <a:pt x="23" y="11"/>
                    <a:pt x="33" y="11"/>
                  </a:cubicBezTo>
                  <a:cubicBezTo>
                    <a:pt x="32" y="9"/>
                    <a:pt x="31" y="7"/>
                    <a:pt x="29" y="5"/>
                  </a:cubicBezTo>
                  <a:cubicBezTo>
                    <a:pt x="26" y="2"/>
                    <a:pt x="22" y="0"/>
                    <a:pt x="18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9" name="Freeform 575"/>
            <p:cNvSpPr>
              <a:spLocks/>
            </p:cNvSpPr>
            <p:nvPr/>
          </p:nvSpPr>
          <p:spPr bwMode="auto">
            <a:xfrm>
              <a:off x="4850" y="2289"/>
              <a:ext cx="55" cy="52"/>
            </a:xfrm>
            <a:custGeom>
              <a:avLst/>
              <a:gdLst>
                <a:gd name="T0" fmla="*/ 21 w 23"/>
                <a:gd name="T1" fmla="*/ 0 h 22"/>
                <a:gd name="T2" fmla="*/ 0 w 23"/>
                <a:gd name="T3" fmla="*/ 17 h 22"/>
                <a:gd name="T4" fmla="*/ 2 w 23"/>
                <a:gd name="T5" fmla="*/ 20 h 22"/>
                <a:gd name="T6" fmla="*/ 2 w 23"/>
                <a:gd name="T7" fmla="*/ 22 h 22"/>
                <a:gd name="T8" fmla="*/ 6 w 23"/>
                <a:gd name="T9" fmla="*/ 22 h 22"/>
                <a:gd name="T10" fmla="*/ 18 w 23"/>
                <a:gd name="T11" fmla="*/ 17 h 22"/>
                <a:gd name="T12" fmla="*/ 21 w 23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2">
                  <a:moveTo>
                    <a:pt x="21" y="0"/>
                  </a:moveTo>
                  <a:cubicBezTo>
                    <a:pt x="11" y="0"/>
                    <a:pt x="2" y="7"/>
                    <a:pt x="0" y="17"/>
                  </a:cubicBezTo>
                  <a:cubicBezTo>
                    <a:pt x="1" y="18"/>
                    <a:pt x="1" y="19"/>
                    <a:pt x="2" y="20"/>
                  </a:cubicBezTo>
                  <a:cubicBezTo>
                    <a:pt x="2" y="20"/>
                    <a:pt x="2" y="21"/>
                    <a:pt x="2" y="22"/>
                  </a:cubicBezTo>
                  <a:cubicBezTo>
                    <a:pt x="3" y="22"/>
                    <a:pt x="5" y="22"/>
                    <a:pt x="6" y="22"/>
                  </a:cubicBezTo>
                  <a:cubicBezTo>
                    <a:pt x="10" y="22"/>
                    <a:pt x="14" y="20"/>
                    <a:pt x="18" y="17"/>
                  </a:cubicBezTo>
                  <a:cubicBezTo>
                    <a:pt x="22" y="12"/>
                    <a:pt x="23" y="6"/>
                    <a:pt x="21" y="0"/>
                  </a:cubicBezTo>
                </a:path>
              </a:pathLst>
            </a:custGeom>
            <a:solidFill>
              <a:srgbClr val="FED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0" name="Freeform 576"/>
            <p:cNvSpPr>
              <a:spLocks/>
            </p:cNvSpPr>
            <p:nvPr/>
          </p:nvSpPr>
          <p:spPr bwMode="auto">
            <a:xfrm>
              <a:off x="4950" y="1697"/>
              <a:ext cx="71" cy="78"/>
            </a:xfrm>
            <a:custGeom>
              <a:avLst/>
              <a:gdLst>
                <a:gd name="T0" fmla="*/ 12 w 30"/>
                <a:gd name="T1" fmla="*/ 0 h 33"/>
                <a:gd name="T2" fmla="*/ 0 w 30"/>
                <a:gd name="T3" fmla="*/ 5 h 33"/>
                <a:gd name="T4" fmla="*/ 6 w 30"/>
                <a:gd name="T5" fmla="*/ 14 h 33"/>
                <a:gd name="T6" fmla="*/ 2 w 30"/>
                <a:gd name="T7" fmla="*/ 23 h 33"/>
                <a:gd name="T8" fmla="*/ 1 w 30"/>
                <a:gd name="T9" fmla="*/ 29 h 33"/>
                <a:gd name="T10" fmla="*/ 12 w 30"/>
                <a:gd name="T11" fmla="*/ 33 h 33"/>
                <a:gd name="T12" fmla="*/ 23 w 30"/>
                <a:gd name="T13" fmla="*/ 28 h 33"/>
                <a:gd name="T14" fmla="*/ 24 w 30"/>
                <a:gd name="T15" fmla="*/ 5 h 33"/>
                <a:gd name="T16" fmla="*/ 12 w 30"/>
                <a:gd name="T1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3">
                  <a:moveTo>
                    <a:pt x="12" y="0"/>
                  </a:moveTo>
                  <a:cubicBezTo>
                    <a:pt x="8" y="0"/>
                    <a:pt x="4" y="2"/>
                    <a:pt x="0" y="5"/>
                  </a:cubicBezTo>
                  <a:cubicBezTo>
                    <a:pt x="4" y="7"/>
                    <a:pt x="6" y="10"/>
                    <a:pt x="6" y="14"/>
                  </a:cubicBezTo>
                  <a:cubicBezTo>
                    <a:pt x="6" y="18"/>
                    <a:pt x="5" y="21"/>
                    <a:pt x="2" y="23"/>
                  </a:cubicBezTo>
                  <a:cubicBezTo>
                    <a:pt x="2" y="25"/>
                    <a:pt x="1" y="27"/>
                    <a:pt x="1" y="29"/>
                  </a:cubicBezTo>
                  <a:cubicBezTo>
                    <a:pt x="4" y="32"/>
                    <a:pt x="8" y="33"/>
                    <a:pt x="12" y="33"/>
                  </a:cubicBezTo>
                  <a:cubicBezTo>
                    <a:pt x="16" y="33"/>
                    <a:pt x="20" y="32"/>
                    <a:pt x="23" y="28"/>
                  </a:cubicBezTo>
                  <a:cubicBezTo>
                    <a:pt x="30" y="22"/>
                    <a:pt x="30" y="12"/>
                    <a:pt x="24" y="5"/>
                  </a:cubicBezTo>
                  <a:cubicBezTo>
                    <a:pt x="20" y="2"/>
                    <a:pt x="16" y="0"/>
                    <a:pt x="12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1" name="Freeform 577"/>
            <p:cNvSpPr>
              <a:spLocks/>
            </p:cNvSpPr>
            <p:nvPr/>
          </p:nvSpPr>
          <p:spPr bwMode="auto">
            <a:xfrm>
              <a:off x="4945" y="1752"/>
              <a:ext cx="9" cy="14"/>
            </a:xfrm>
            <a:custGeom>
              <a:avLst/>
              <a:gdLst>
                <a:gd name="T0" fmla="*/ 4 w 4"/>
                <a:gd name="T1" fmla="*/ 0 h 6"/>
                <a:gd name="T2" fmla="*/ 0 w 4"/>
                <a:gd name="T3" fmla="*/ 2 h 6"/>
                <a:gd name="T4" fmla="*/ 2 w 4"/>
                <a:gd name="T5" fmla="*/ 5 h 6"/>
                <a:gd name="T6" fmla="*/ 3 w 4"/>
                <a:gd name="T7" fmla="*/ 6 h 6"/>
                <a:gd name="T8" fmla="*/ 4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4"/>
                    <a:pt x="4" y="2"/>
                    <a:pt x="4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2" name="Freeform 578"/>
            <p:cNvSpPr>
              <a:spLocks/>
            </p:cNvSpPr>
            <p:nvPr/>
          </p:nvSpPr>
          <p:spPr bwMode="auto">
            <a:xfrm>
              <a:off x="4945" y="2604"/>
              <a:ext cx="76" cy="78"/>
            </a:xfrm>
            <a:custGeom>
              <a:avLst/>
              <a:gdLst>
                <a:gd name="T0" fmla="*/ 14 w 32"/>
                <a:gd name="T1" fmla="*/ 0 h 33"/>
                <a:gd name="T2" fmla="*/ 9 w 32"/>
                <a:gd name="T3" fmla="*/ 0 h 33"/>
                <a:gd name="T4" fmla="*/ 8 w 32"/>
                <a:gd name="T5" fmla="*/ 11 h 33"/>
                <a:gd name="T6" fmla="*/ 8 w 32"/>
                <a:gd name="T7" fmla="*/ 15 h 33"/>
                <a:gd name="T8" fmla="*/ 0 w 32"/>
                <a:gd name="T9" fmla="*/ 25 h 33"/>
                <a:gd name="T10" fmla="*/ 2 w 32"/>
                <a:gd name="T11" fmla="*/ 28 h 33"/>
                <a:gd name="T12" fmla="*/ 14 w 32"/>
                <a:gd name="T13" fmla="*/ 33 h 33"/>
                <a:gd name="T14" fmla="*/ 25 w 32"/>
                <a:gd name="T15" fmla="*/ 28 h 33"/>
                <a:gd name="T16" fmla="*/ 26 w 32"/>
                <a:gd name="T17" fmla="*/ 5 h 33"/>
                <a:gd name="T18" fmla="*/ 14 w 32"/>
                <a:gd name="T1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3">
                  <a:moveTo>
                    <a:pt x="14" y="0"/>
                  </a:moveTo>
                  <a:cubicBezTo>
                    <a:pt x="12" y="0"/>
                    <a:pt x="11" y="0"/>
                    <a:pt x="9" y="0"/>
                  </a:cubicBezTo>
                  <a:cubicBezTo>
                    <a:pt x="10" y="4"/>
                    <a:pt x="10" y="8"/>
                    <a:pt x="8" y="11"/>
                  </a:cubicBezTo>
                  <a:cubicBezTo>
                    <a:pt x="8" y="13"/>
                    <a:pt x="8" y="14"/>
                    <a:pt x="8" y="15"/>
                  </a:cubicBezTo>
                  <a:cubicBezTo>
                    <a:pt x="8" y="20"/>
                    <a:pt x="5" y="24"/>
                    <a:pt x="0" y="25"/>
                  </a:cubicBezTo>
                  <a:cubicBezTo>
                    <a:pt x="1" y="26"/>
                    <a:pt x="1" y="27"/>
                    <a:pt x="2" y="28"/>
                  </a:cubicBezTo>
                  <a:cubicBezTo>
                    <a:pt x="5" y="31"/>
                    <a:pt x="9" y="33"/>
                    <a:pt x="14" y="33"/>
                  </a:cubicBezTo>
                  <a:cubicBezTo>
                    <a:pt x="18" y="33"/>
                    <a:pt x="22" y="31"/>
                    <a:pt x="25" y="28"/>
                  </a:cubicBezTo>
                  <a:cubicBezTo>
                    <a:pt x="32" y="21"/>
                    <a:pt x="32" y="11"/>
                    <a:pt x="26" y="5"/>
                  </a:cubicBezTo>
                  <a:cubicBezTo>
                    <a:pt x="22" y="1"/>
                    <a:pt x="18" y="0"/>
                    <a:pt x="14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3" name="Freeform 579"/>
            <p:cNvSpPr>
              <a:spLocks/>
            </p:cNvSpPr>
            <p:nvPr/>
          </p:nvSpPr>
          <p:spPr bwMode="auto">
            <a:xfrm>
              <a:off x="4822" y="2041"/>
              <a:ext cx="83" cy="73"/>
            </a:xfrm>
            <a:custGeom>
              <a:avLst/>
              <a:gdLst>
                <a:gd name="T0" fmla="*/ 23 w 35"/>
                <a:gd name="T1" fmla="*/ 0 h 31"/>
                <a:gd name="T2" fmla="*/ 16 w 35"/>
                <a:gd name="T3" fmla="*/ 6 h 31"/>
                <a:gd name="T4" fmla="*/ 11 w 35"/>
                <a:gd name="T5" fmla="*/ 7 h 31"/>
                <a:gd name="T6" fmla="*/ 4 w 35"/>
                <a:gd name="T7" fmla="*/ 6 h 31"/>
                <a:gd name="T8" fmla="*/ 6 w 35"/>
                <a:gd name="T9" fmla="*/ 27 h 31"/>
                <a:gd name="T10" fmla="*/ 14 w 35"/>
                <a:gd name="T11" fmla="*/ 31 h 31"/>
                <a:gd name="T12" fmla="*/ 19 w 35"/>
                <a:gd name="T13" fmla="*/ 26 h 31"/>
                <a:gd name="T14" fmla="*/ 20 w 35"/>
                <a:gd name="T15" fmla="*/ 24 h 31"/>
                <a:gd name="T16" fmla="*/ 28 w 35"/>
                <a:gd name="T17" fmla="*/ 18 h 31"/>
                <a:gd name="T18" fmla="*/ 32 w 35"/>
                <a:gd name="T19" fmla="*/ 19 h 31"/>
                <a:gd name="T20" fmla="*/ 33 w 35"/>
                <a:gd name="T21" fmla="*/ 20 h 31"/>
                <a:gd name="T22" fmla="*/ 30 w 35"/>
                <a:gd name="T23" fmla="*/ 4 h 31"/>
                <a:gd name="T24" fmla="*/ 23 w 35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31">
                  <a:moveTo>
                    <a:pt x="23" y="0"/>
                  </a:moveTo>
                  <a:cubicBezTo>
                    <a:pt x="22" y="3"/>
                    <a:pt x="19" y="5"/>
                    <a:pt x="16" y="6"/>
                  </a:cubicBezTo>
                  <a:cubicBezTo>
                    <a:pt x="14" y="7"/>
                    <a:pt x="13" y="7"/>
                    <a:pt x="11" y="7"/>
                  </a:cubicBezTo>
                  <a:cubicBezTo>
                    <a:pt x="8" y="7"/>
                    <a:pt x="6" y="7"/>
                    <a:pt x="4" y="6"/>
                  </a:cubicBezTo>
                  <a:cubicBezTo>
                    <a:pt x="0" y="12"/>
                    <a:pt x="0" y="21"/>
                    <a:pt x="6" y="27"/>
                  </a:cubicBezTo>
                  <a:cubicBezTo>
                    <a:pt x="8" y="29"/>
                    <a:pt x="11" y="31"/>
                    <a:pt x="14" y="31"/>
                  </a:cubicBezTo>
                  <a:cubicBezTo>
                    <a:pt x="16" y="29"/>
                    <a:pt x="17" y="27"/>
                    <a:pt x="19" y="26"/>
                  </a:cubicBezTo>
                  <a:cubicBezTo>
                    <a:pt x="19" y="25"/>
                    <a:pt x="20" y="24"/>
                    <a:pt x="20" y="24"/>
                  </a:cubicBezTo>
                  <a:cubicBezTo>
                    <a:pt x="21" y="20"/>
                    <a:pt x="25" y="18"/>
                    <a:pt x="28" y="18"/>
                  </a:cubicBezTo>
                  <a:cubicBezTo>
                    <a:pt x="29" y="18"/>
                    <a:pt x="30" y="18"/>
                    <a:pt x="32" y="19"/>
                  </a:cubicBezTo>
                  <a:cubicBezTo>
                    <a:pt x="32" y="19"/>
                    <a:pt x="33" y="20"/>
                    <a:pt x="33" y="20"/>
                  </a:cubicBezTo>
                  <a:cubicBezTo>
                    <a:pt x="35" y="14"/>
                    <a:pt x="34" y="8"/>
                    <a:pt x="30" y="4"/>
                  </a:cubicBezTo>
                  <a:cubicBezTo>
                    <a:pt x="28" y="2"/>
                    <a:pt x="26" y="0"/>
                    <a:pt x="23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4" name="Freeform 580"/>
            <p:cNvSpPr>
              <a:spLocks/>
            </p:cNvSpPr>
            <p:nvPr/>
          </p:nvSpPr>
          <p:spPr bwMode="auto">
            <a:xfrm>
              <a:off x="4855" y="2102"/>
              <a:ext cx="14" cy="14"/>
            </a:xfrm>
            <a:custGeom>
              <a:avLst/>
              <a:gdLst>
                <a:gd name="T0" fmla="*/ 5 w 6"/>
                <a:gd name="T1" fmla="*/ 0 h 6"/>
                <a:gd name="T2" fmla="*/ 0 w 6"/>
                <a:gd name="T3" fmla="*/ 5 h 6"/>
                <a:gd name="T4" fmla="*/ 4 w 6"/>
                <a:gd name="T5" fmla="*/ 6 h 6"/>
                <a:gd name="T6" fmla="*/ 6 w 6"/>
                <a:gd name="T7" fmla="*/ 5 h 6"/>
                <a:gd name="T8" fmla="*/ 5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3" y="1"/>
                    <a:pt x="2" y="3"/>
                    <a:pt x="0" y="5"/>
                  </a:cubicBezTo>
                  <a:cubicBezTo>
                    <a:pt x="2" y="6"/>
                    <a:pt x="3" y="6"/>
                    <a:pt x="4" y="6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4"/>
                    <a:pt x="5" y="2"/>
                    <a:pt x="5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5" name="Freeform 581"/>
            <p:cNvSpPr>
              <a:spLocks/>
            </p:cNvSpPr>
            <p:nvPr/>
          </p:nvSpPr>
          <p:spPr bwMode="auto">
            <a:xfrm>
              <a:off x="5387" y="3061"/>
              <a:ext cx="81" cy="71"/>
            </a:xfrm>
            <a:custGeom>
              <a:avLst/>
              <a:gdLst>
                <a:gd name="T0" fmla="*/ 24 w 34"/>
                <a:gd name="T1" fmla="*/ 0 h 30"/>
                <a:gd name="T2" fmla="*/ 20 w 34"/>
                <a:gd name="T3" fmla="*/ 3 h 30"/>
                <a:gd name="T4" fmla="*/ 14 w 34"/>
                <a:gd name="T5" fmla="*/ 4 h 30"/>
                <a:gd name="T6" fmla="*/ 8 w 34"/>
                <a:gd name="T7" fmla="*/ 2 h 30"/>
                <a:gd name="T8" fmla="*/ 7 w 34"/>
                <a:gd name="T9" fmla="*/ 3 h 30"/>
                <a:gd name="T10" fmla="*/ 7 w 34"/>
                <a:gd name="T11" fmla="*/ 26 h 30"/>
                <a:gd name="T12" fmla="*/ 18 w 34"/>
                <a:gd name="T13" fmla="*/ 30 h 30"/>
                <a:gd name="T14" fmla="*/ 19 w 34"/>
                <a:gd name="T15" fmla="*/ 30 h 30"/>
                <a:gd name="T16" fmla="*/ 20 w 34"/>
                <a:gd name="T17" fmla="*/ 26 h 30"/>
                <a:gd name="T18" fmla="*/ 27 w 34"/>
                <a:gd name="T19" fmla="*/ 18 h 30"/>
                <a:gd name="T20" fmla="*/ 34 w 34"/>
                <a:gd name="T21" fmla="*/ 11 h 30"/>
                <a:gd name="T22" fmla="*/ 30 w 34"/>
                <a:gd name="T23" fmla="*/ 3 h 30"/>
                <a:gd name="T24" fmla="*/ 24 w 34"/>
                <a:gd name="T2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30">
                  <a:moveTo>
                    <a:pt x="24" y="0"/>
                  </a:moveTo>
                  <a:cubicBezTo>
                    <a:pt x="23" y="1"/>
                    <a:pt x="22" y="2"/>
                    <a:pt x="20" y="3"/>
                  </a:cubicBezTo>
                  <a:cubicBezTo>
                    <a:pt x="18" y="3"/>
                    <a:pt x="16" y="4"/>
                    <a:pt x="14" y="4"/>
                  </a:cubicBezTo>
                  <a:cubicBezTo>
                    <a:pt x="12" y="4"/>
                    <a:pt x="10" y="3"/>
                    <a:pt x="8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0" y="9"/>
                    <a:pt x="1" y="20"/>
                    <a:pt x="7" y="26"/>
                  </a:cubicBezTo>
                  <a:cubicBezTo>
                    <a:pt x="10" y="29"/>
                    <a:pt x="14" y="30"/>
                    <a:pt x="18" y="30"/>
                  </a:cubicBezTo>
                  <a:cubicBezTo>
                    <a:pt x="18" y="30"/>
                    <a:pt x="19" y="30"/>
                    <a:pt x="19" y="30"/>
                  </a:cubicBezTo>
                  <a:cubicBezTo>
                    <a:pt x="19" y="29"/>
                    <a:pt x="20" y="28"/>
                    <a:pt x="20" y="26"/>
                  </a:cubicBezTo>
                  <a:cubicBezTo>
                    <a:pt x="22" y="23"/>
                    <a:pt x="24" y="20"/>
                    <a:pt x="27" y="18"/>
                  </a:cubicBezTo>
                  <a:cubicBezTo>
                    <a:pt x="29" y="15"/>
                    <a:pt x="31" y="13"/>
                    <a:pt x="34" y="11"/>
                  </a:cubicBezTo>
                  <a:cubicBezTo>
                    <a:pt x="33" y="8"/>
                    <a:pt x="32" y="6"/>
                    <a:pt x="30" y="3"/>
                  </a:cubicBezTo>
                  <a:cubicBezTo>
                    <a:pt x="28" y="2"/>
                    <a:pt x="26" y="1"/>
                    <a:pt x="24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6" name="Freeform 582"/>
            <p:cNvSpPr>
              <a:spLocks/>
            </p:cNvSpPr>
            <p:nvPr/>
          </p:nvSpPr>
          <p:spPr bwMode="auto">
            <a:xfrm>
              <a:off x="5451" y="3087"/>
              <a:ext cx="17" cy="17"/>
            </a:xfrm>
            <a:custGeom>
              <a:avLst/>
              <a:gdLst>
                <a:gd name="T0" fmla="*/ 7 w 7"/>
                <a:gd name="T1" fmla="*/ 0 h 7"/>
                <a:gd name="T2" fmla="*/ 0 w 7"/>
                <a:gd name="T3" fmla="*/ 7 h 7"/>
                <a:gd name="T4" fmla="*/ 7 w 7"/>
                <a:gd name="T5" fmla="*/ 4 h 7"/>
                <a:gd name="T6" fmla="*/ 7 w 7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">
                  <a:moveTo>
                    <a:pt x="7" y="0"/>
                  </a:moveTo>
                  <a:cubicBezTo>
                    <a:pt x="4" y="2"/>
                    <a:pt x="2" y="4"/>
                    <a:pt x="0" y="7"/>
                  </a:cubicBezTo>
                  <a:cubicBezTo>
                    <a:pt x="2" y="5"/>
                    <a:pt x="5" y="4"/>
                    <a:pt x="7" y="4"/>
                  </a:cubicBezTo>
                  <a:cubicBezTo>
                    <a:pt x="7" y="3"/>
                    <a:pt x="7" y="2"/>
                    <a:pt x="7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7" name="Freeform 583"/>
            <p:cNvSpPr>
              <a:spLocks/>
            </p:cNvSpPr>
            <p:nvPr/>
          </p:nvSpPr>
          <p:spPr bwMode="auto">
            <a:xfrm>
              <a:off x="5432" y="3104"/>
              <a:ext cx="19" cy="28"/>
            </a:xfrm>
            <a:custGeom>
              <a:avLst/>
              <a:gdLst>
                <a:gd name="T0" fmla="*/ 8 w 8"/>
                <a:gd name="T1" fmla="*/ 0 h 12"/>
                <a:gd name="T2" fmla="*/ 1 w 8"/>
                <a:gd name="T3" fmla="*/ 8 h 12"/>
                <a:gd name="T4" fmla="*/ 0 w 8"/>
                <a:gd name="T5" fmla="*/ 12 h 12"/>
                <a:gd name="T6" fmla="*/ 4 w 8"/>
                <a:gd name="T7" fmla="*/ 12 h 12"/>
                <a:gd name="T8" fmla="*/ 8 w 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cubicBezTo>
                    <a:pt x="5" y="2"/>
                    <a:pt x="3" y="5"/>
                    <a:pt x="1" y="8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1" y="12"/>
                    <a:pt x="3" y="12"/>
                    <a:pt x="4" y="12"/>
                  </a:cubicBezTo>
                  <a:cubicBezTo>
                    <a:pt x="4" y="7"/>
                    <a:pt x="6" y="3"/>
                    <a:pt x="8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8" name="Freeform 584"/>
            <p:cNvSpPr>
              <a:spLocks/>
            </p:cNvSpPr>
            <p:nvPr/>
          </p:nvSpPr>
          <p:spPr bwMode="auto">
            <a:xfrm>
              <a:off x="5442" y="3096"/>
              <a:ext cx="26" cy="36"/>
            </a:xfrm>
            <a:custGeom>
              <a:avLst/>
              <a:gdLst>
                <a:gd name="T0" fmla="*/ 11 w 11"/>
                <a:gd name="T1" fmla="*/ 0 h 15"/>
                <a:gd name="T2" fmla="*/ 4 w 11"/>
                <a:gd name="T3" fmla="*/ 3 h 15"/>
                <a:gd name="T4" fmla="*/ 0 w 11"/>
                <a:gd name="T5" fmla="*/ 15 h 15"/>
                <a:gd name="T6" fmla="*/ 6 w 11"/>
                <a:gd name="T7" fmla="*/ 11 h 15"/>
                <a:gd name="T8" fmla="*/ 10 w 11"/>
                <a:gd name="T9" fmla="*/ 6 h 15"/>
                <a:gd name="T10" fmla="*/ 10 w 11"/>
                <a:gd name="T11" fmla="*/ 3 h 15"/>
                <a:gd name="T12" fmla="*/ 11 w 11"/>
                <a:gd name="T13" fmla="*/ 1 h 15"/>
                <a:gd name="T14" fmla="*/ 11 w 11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5">
                  <a:moveTo>
                    <a:pt x="11" y="0"/>
                  </a:moveTo>
                  <a:cubicBezTo>
                    <a:pt x="9" y="0"/>
                    <a:pt x="6" y="1"/>
                    <a:pt x="4" y="3"/>
                  </a:cubicBezTo>
                  <a:cubicBezTo>
                    <a:pt x="2" y="6"/>
                    <a:pt x="0" y="10"/>
                    <a:pt x="0" y="15"/>
                  </a:cubicBezTo>
                  <a:cubicBezTo>
                    <a:pt x="2" y="14"/>
                    <a:pt x="5" y="12"/>
                    <a:pt x="6" y="11"/>
                  </a:cubicBezTo>
                  <a:cubicBezTo>
                    <a:pt x="8" y="9"/>
                    <a:pt x="9" y="8"/>
                    <a:pt x="10" y="6"/>
                  </a:cubicBezTo>
                  <a:cubicBezTo>
                    <a:pt x="9" y="5"/>
                    <a:pt x="10" y="4"/>
                    <a:pt x="10" y="3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1" y="1"/>
                    <a:pt x="11" y="0"/>
                    <a:pt x="11" y="0"/>
                  </a:cubicBezTo>
                </a:path>
              </a:pathLst>
            </a:custGeom>
            <a:solidFill>
              <a:srgbClr val="FED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9" name="Freeform 585"/>
            <p:cNvSpPr>
              <a:spLocks/>
            </p:cNvSpPr>
            <p:nvPr/>
          </p:nvSpPr>
          <p:spPr bwMode="auto">
            <a:xfrm>
              <a:off x="5387" y="1245"/>
              <a:ext cx="79" cy="76"/>
            </a:xfrm>
            <a:custGeom>
              <a:avLst/>
              <a:gdLst>
                <a:gd name="T0" fmla="*/ 18 w 33"/>
                <a:gd name="T1" fmla="*/ 0 h 32"/>
                <a:gd name="T2" fmla="*/ 7 w 33"/>
                <a:gd name="T3" fmla="*/ 5 h 32"/>
                <a:gd name="T4" fmla="*/ 7 w 33"/>
                <a:gd name="T5" fmla="*/ 28 h 32"/>
                <a:gd name="T6" fmla="*/ 18 w 33"/>
                <a:gd name="T7" fmla="*/ 32 h 32"/>
                <a:gd name="T8" fmla="*/ 24 w 33"/>
                <a:gd name="T9" fmla="*/ 31 h 32"/>
                <a:gd name="T10" fmla="*/ 28 w 33"/>
                <a:gd name="T11" fmla="*/ 28 h 32"/>
                <a:gd name="T12" fmla="*/ 27 w 33"/>
                <a:gd name="T13" fmla="*/ 27 h 32"/>
                <a:gd name="T14" fmla="*/ 33 w 33"/>
                <a:gd name="T15" fmla="*/ 10 h 32"/>
                <a:gd name="T16" fmla="*/ 30 w 33"/>
                <a:gd name="T17" fmla="*/ 5 h 32"/>
                <a:gd name="T18" fmla="*/ 18 w 33"/>
                <a:gd name="T1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32">
                  <a:moveTo>
                    <a:pt x="18" y="0"/>
                  </a:moveTo>
                  <a:cubicBezTo>
                    <a:pt x="14" y="0"/>
                    <a:pt x="10" y="2"/>
                    <a:pt x="7" y="5"/>
                  </a:cubicBezTo>
                  <a:cubicBezTo>
                    <a:pt x="0" y="11"/>
                    <a:pt x="1" y="22"/>
                    <a:pt x="7" y="28"/>
                  </a:cubicBezTo>
                  <a:cubicBezTo>
                    <a:pt x="10" y="31"/>
                    <a:pt x="14" y="32"/>
                    <a:pt x="18" y="32"/>
                  </a:cubicBezTo>
                  <a:cubicBezTo>
                    <a:pt x="20" y="32"/>
                    <a:pt x="22" y="32"/>
                    <a:pt x="24" y="31"/>
                  </a:cubicBezTo>
                  <a:cubicBezTo>
                    <a:pt x="25" y="30"/>
                    <a:pt x="26" y="29"/>
                    <a:pt x="28" y="28"/>
                  </a:cubicBezTo>
                  <a:cubicBezTo>
                    <a:pt x="28" y="28"/>
                    <a:pt x="28" y="27"/>
                    <a:pt x="27" y="27"/>
                  </a:cubicBezTo>
                  <a:cubicBezTo>
                    <a:pt x="25" y="21"/>
                    <a:pt x="27" y="14"/>
                    <a:pt x="33" y="10"/>
                  </a:cubicBezTo>
                  <a:cubicBezTo>
                    <a:pt x="32" y="8"/>
                    <a:pt x="31" y="7"/>
                    <a:pt x="30" y="5"/>
                  </a:cubicBezTo>
                  <a:cubicBezTo>
                    <a:pt x="26" y="2"/>
                    <a:pt x="22" y="0"/>
                    <a:pt x="18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0" name="Freeform 586"/>
            <p:cNvSpPr>
              <a:spLocks/>
            </p:cNvSpPr>
            <p:nvPr/>
          </p:nvSpPr>
          <p:spPr bwMode="auto">
            <a:xfrm>
              <a:off x="4827" y="2495"/>
              <a:ext cx="35" cy="71"/>
            </a:xfrm>
            <a:custGeom>
              <a:avLst/>
              <a:gdLst>
                <a:gd name="T0" fmla="*/ 10 w 15"/>
                <a:gd name="T1" fmla="*/ 0 h 30"/>
                <a:gd name="T2" fmla="*/ 5 w 15"/>
                <a:gd name="T3" fmla="*/ 3 h 30"/>
                <a:gd name="T4" fmla="*/ 2 w 15"/>
                <a:gd name="T5" fmla="*/ 6 h 30"/>
                <a:gd name="T6" fmla="*/ 2 w 15"/>
                <a:gd name="T7" fmla="*/ 7 h 30"/>
                <a:gd name="T8" fmla="*/ 0 w 15"/>
                <a:gd name="T9" fmla="*/ 12 h 30"/>
                <a:gd name="T10" fmla="*/ 5 w 15"/>
                <a:gd name="T11" fmla="*/ 26 h 30"/>
                <a:gd name="T12" fmla="*/ 13 w 15"/>
                <a:gd name="T13" fmla="*/ 30 h 30"/>
                <a:gd name="T14" fmla="*/ 10 w 15"/>
                <a:gd name="T15" fmla="*/ 19 h 30"/>
                <a:gd name="T16" fmla="*/ 15 w 15"/>
                <a:gd name="T17" fmla="*/ 5 h 30"/>
                <a:gd name="T18" fmla="*/ 10 w 15"/>
                <a:gd name="T1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0">
                  <a:moveTo>
                    <a:pt x="10" y="0"/>
                  </a:moveTo>
                  <a:cubicBezTo>
                    <a:pt x="8" y="0"/>
                    <a:pt x="6" y="2"/>
                    <a:pt x="5" y="3"/>
                  </a:cubicBezTo>
                  <a:cubicBezTo>
                    <a:pt x="4" y="4"/>
                    <a:pt x="3" y="5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9"/>
                    <a:pt x="2" y="11"/>
                    <a:pt x="0" y="12"/>
                  </a:cubicBezTo>
                  <a:cubicBezTo>
                    <a:pt x="0" y="17"/>
                    <a:pt x="1" y="22"/>
                    <a:pt x="5" y="26"/>
                  </a:cubicBezTo>
                  <a:cubicBezTo>
                    <a:pt x="7" y="28"/>
                    <a:pt x="10" y="29"/>
                    <a:pt x="13" y="30"/>
                  </a:cubicBezTo>
                  <a:cubicBezTo>
                    <a:pt x="11" y="27"/>
                    <a:pt x="10" y="23"/>
                    <a:pt x="10" y="19"/>
                  </a:cubicBezTo>
                  <a:cubicBezTo>
                    <a:pt x="10" y="13"/>
                    <a:pt x="11" y="9"/>
                    <a:pt x="15" y="5"/>
                  </a:cubicBezTo>
                  <a:cubicBezTo>
                    <a:pt x="13" y="3"/>
                    <a:pt x="11" y="2"/>
                    <a:pt x="10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1" name="Freeform 587"/>
            <p:cNvSpPr>
              <a:spLocks/>
            </p:cNvSpPr>
            <p:nvPr/>
          </p:nvSpPr>
          <p:spPr bwMode="auto">
            <a:xfrm>
              <a:off x="4850" y="2507"/>
              <a:ext cx="55" cy="59"/>
            </a:xfrm>
            <a:custGeom>
              <a:avLst/>
              <a:gdLst>
                <a:gd name="T0" fmla="*/ 5 w 23"/>
                <a:gd name="T1" fmla="*/ 0 h 25"/>
                <a:gd name="T2" fmla="*/ 0 w 23"/>
                <a:gd name="T3" fmla="*/ 14 h 25"/>
                <a:gd name="T4" fmla="*/ 3 w 23"/>
                <a:gd name="T5" fmla="*/ 25 h 25"/>
                <a:gd name="T6" fmla="*/ 6 w 23"/>
                <a:gd name="T7" fmla="*/ 25 h 25"/>
                <a:gd name="T8" fmla="*/ 18 w 23"/>
                <a:gd name="T9" fmla="*/ 20 h 25"/>
                <a:gd name="T10" fmla="*/ 19 w 23"/>
                <a:gd name="T11" fmla="*/ 1 h 25"/>
                <a:gd name="T12" fmla="*/ 18 w 23"/>
                <a:gd name="T13" fmla="*/ 1 h 25"/>
                <a:gd name="T14" fmla="*/ 13 w 23"/>
                <a:gd name="T15" fmla="*/ 2 h 25"/>
                <a:gd name="T16" fmla="*/ 5 w 23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5">
                  <a:moveTo>
                    <a:pt x="5" y="0"/>
                  </a:moveTo>
                  <a:cubicBezTo>
                    <a:pt x="1" y="4"/>
                    <a:pt x="0" y="8"/>
                    <a:pt x="0" y="14"/>
                  </a:cubicBezTo>
                  <a:cubicBezTo>
                    <a:pt x="0" y="18"/>
                    <a:pt x="1" y="22"/>
                    <a:pt x="3" y="25"/>
                  </a:cubicBezTo>
                  <a:cubicBezTo>
                    <a:pt x="4" y="25"/>
                    <a:pt x="5" y="25"/>
                    <a:pt x="6" y="25"/>
                  </a:cubicBezTo>
                  <a:cubicBezTo>
                    <a:pt x="10" y="25"/>
                    <a:pt x="14" y="24"/>
                    <a:pt x="18" y="20"/>
                  </a:cubicBezTo>
                  <a:cubicBezTo>
                    <a:pt x="23" y="15"/>
                    <a:pt x="23" y="7"/>
                    <a:pt x="19" y="1"/>
                  </a:cubicBezTo>
                  <a:cubicBezTo>
                    <a:pt x="19" y="1"/>
                    <a:pt x="19" y="1"/>
                    <a:pt x="18" y="1"/>
                  </a:cubicBezTo>
                  <a:cubicBezTo>
                    <a:pt x="16" y="2"/>
                    <a:pt x="14" y="2"/>
                    <a:pt x="13" y="2"/>
                  </a:cubicBezTo>
                  <a:cubicBezTo>
                    <a:pt x="10" y="2"/>
                    <a:pt x="7" y="1"/>
                    <a:pt x="5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2" name="Freeform 588"/>
            <p:cNvSpPr>
              <a:spLocks noEditPoints="1"/>
            </p:cNvSpPr>
            <p:nvPr/>
          </p:nvSpPr>
          <p:spPr bwMode="auto">
            <a:xfrm>
              <a:off x="4827" y="1813"/>
              <a:ext cx="73" cy="74"/>
            </a:xfrm>
            <a:custGeom>
              <a:avLst/>
              <a:gdLst>
                <a:gd name="T0" fmla="*/ 18 w 31"/>
                <a:gd name="T1" fmla="*/ 21 h 31"/>
                <a:gd name="T2" fmla="*/ 15 w 31"/>
                <a:gd name="T3" fmla="*/ 20 h 31"/>
                <a:gd name="T4" fmla="*/ 11 w 31"/>
                <a:gd name="T5" fmla="*/ 10 h 31"/>
                <a:gd name="T6" fmla="*/ 18 w 31"/>
                <a:gd name="T7" fmla="*/ 6 h 31"/>
                <a:gd name="T8" fmla="*/ 21 w 31"/>
                <a:gd name="T9" fmla="*/ 6 h 31"/>
                <a:gd name="T10" fmla="*/ 25 w 31"/>
                <a:gd name="T11" fmla="*/ 16 h 31"/>
                <a:gd name="T12" fmla="*/ 18 w 31"/>
                <a:gd name="T13" fmla="*/ 21 h 31"/>
                <a:gd name="T14" fmla="*/ 16 w 31"/>
                <a:gd name="T15" fmla="*/ 0 h 31"/>
                <a:gd name="T16" fmla="*/ 5 w 31"/>
                <a:gd name="T17" fmla="*/ 4 h 31"/>
                <a:gd name="T18" fmla="*/ 0 w 31"/>
                <a:gd name="T19" fmla="*/ 15 h 31"/>
                <a:gd name="T20" fmla="*/ 2 w 31"/>
                <a:gd name="T21" fmla="*/ 21 h 31"/>
                <a:gd name="T22" fmla="*/ 2 w 31"/>
                <a:gd name="T23" fmla="*/ 22 h 31"/>
                <a:gd name="T24" fmla="*/ 8 w 31"/>
                <a:gd name="T25" fmla="*/ 23 h 31"/>
                <a:gd name="T26" fmla="*/ 17 w 31"/>
                <a:gd name="T27" fmla="*/ 31 h 31"/>
                <a:gd name="T28" fmla="*/ 27 w 31"/>
                <a:gd name="T29" fmla="*/ 27 h 31"/>
                <a:gd name="T30" fmla="*/ 31 w 31"/>
                <a:gd name="T31" fmla="*/ 20 h 31"/>
                <a:gd name="T32" fmla="*/ 29 w 31"/>
                <a:gd name="T33" fmla="*/ 16 h 31"/>
                <a:gd name="T34" fmla="*/ 29 w 31"/>
                <a:gd name="T35" fmla="*/ 6 h 31"/>
                <a:gd name="T36" fmla="*/ 28 w 31"/>
                <a:gd name="T37" fmla="*/ 4 h 31"/>
                <a:gd name="T38" fmla="*/ 16 w 31"/>
                <a:gd name="T3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31">
                  <a:moveTo>
                    <a:pt x="18" y="21"/>
                  </a:moveTo>
                  <a:cubicBezTo>
                    <a:pt x="17" y="21"/>
                    <a:pt x="16" y="21"/>
                    <a:pt x="15" y="20"/>
                  </a:cubicBezTo>
                  <a:cubicBezTo>
                    <a:pt x="12" y="19"/>
                    <a:pt x="10" y="14"/>
                    <a:pt x="11" y="10"/>
                  </a:cubicBezTo>
                  <a:cubicBezTo>
                    <a:pt x="12" y="7"/>
                    <a:pt x="15" y="6"/>
                    <a:pt x="18" y="6"/>
                  </a:cubicBezTo>
                  <a:cubicBezTo>
                    <a:pt x="19" y="6"/>
                    <a:pt x="20" y="6"/>
                    <a:pt x="21" y="6"/>
                  </a:cubicBezTo>
                  <a:cubicBezTo>
                    <a:pt x="25" y="8"/>
                    <a:pt x="27" y="12"/>
                    <a:pt x="25" y="16"/>
                  </a:cubicBezTo>
                  <a:cubicBezTo>
                    <a:pt x="24" y="19"/>
                    <a:pt x="21" y="21"/>
                    <a:pt x="18" y="21"/>
                  </a:cubicBezTo>
                  <a:moveTo>
                    <a:pt x="16" y="0"/>
                  </a:moveTo>
                  <a:cubicBezTo>
                    <a:pt x="12" y="0"/>
                    <a:pt x="8" y="1"/>
                    <a:pt x="5" y="4"/>
                  </a:cubicBezTo>
                  <a:cubicBezTo>
                    <a:pt x="2" y="7"/>
                    <a:pt x="0" y="11"/>
                    <a:pt x="0" y="15"/>
                  </a:cubicBezTo>
                  <a:cubicBezTo>
                    <a:pt x="2" y="16"/>
                    <a:pt x="2" y="18"/>
                    <a:pt x="2" y="21"/>
                  </a:cubicBezTo>
                  <a:cubicBezTo>
                    <a:pt x="2" y="21"/>
                    <a:pt x="2" y="22"/>
                    <a:pt x="2" y="22"/>
                  </a:cubicBezTo>
                  <a:cubicBezTo>
                    <a:pt x="4" y="22"/>
                    <a:pt x="6" y="23"/>
                    <a:pt x="8" y="23"/>
                  </a:cubicBezTo>
                  <a:cubicBezTo>
                    <a:pt x="12" y="25"/>
                    <a:pt x="15" y="28"/>
                    <a:pt x="17" y="31"/>
                  </a:cubicBezTo>
                  <a:cubicBezTo>
                    <a:pt x="21" y="31"/>
                    <a:pt x="24" y="29"/>
                    <a:pt x="27" y="27"/>
                  </a:cubicBezTo>
                  <a:cubicBezTo>
                    <a:pt x="29" y="25"/>
                    <a:pt x="31" y="22"/>
                    <a:pt x="31" y="20"/>
                  </a:cubicBezTo>
                  <a:cubicBezTo>
                    <a:pt x="30" y="18"/>
                    <a:pt x="30" y="17"/>
                    <a:pt x="29" y="16"/>
                  </a:cubicBezTo>
                  <a:cubicBezTo>
                    <a:pt x="28" y="13"/>
                    <a:pt x="28" y="9"/>
                    <a:pt x="29" y="6"/>
                  </a:cubicBezTo>
                  <a:cubicBezTo>
                    <a:pt x="28" y="5"/>
                    <a:pt x="28" y="5"/>
                    <a:pt x="28" y="4"/>
                  </a:cubicBezTo>
                  <a:cubicBezTo>
                    <a:pt x="24" y="1"/>
                    <a:pt x="20" y="0"/>
                    <a:pt x="16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3" name="Freeform 589"/>
            <p:cNvSpPr>
              <a:spLocks/>
            </p:cNvSpPr>
            <p:nvPr/>
          </p:nvSpPr>
          <p:spPr bwMode="auto">
            <a:xfrm>
              <a:off x="4831" y="1865"/>
              <a:ext cx="36" cy="22"/>
            </a:xfrm>
            <a:custGeom>
              <a:avLst/>
              <a:gdLst>
                <a:gd name="T0" fmla="*/ 0 w 15"/>
                <a:gd name="T1" fmla="*/ 0 h 9"/>
                <a:gd name="T2" fmla="*/ 0 w 15"/>
                <a:gd name="T3" fmla="*/ 1 h 9"/>
                <a:gd name="T4" fmla="*/ 3 w 15"/>
                <a:gd name="T5" fmla="*/ 5 h 9"/>
                <a:gd name="T6" fmla="*/ 14 w 15"/>
                <a:gd name="T7" fmla="*/ 9 h 9"/>
                <a:gd name="T8" fmla="*/ 15 w 15"/>
                <a:gd name="T9" fmla="*/ 9 h 9"/>
                <a:gd name="T10" fmla="*/ 6 w 15"/>
                <a:gd name="T11" fmla="*/ 1 h 9"/>
                <a:gd name="T12" fmla="*/ 0 w 15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9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2"/>
                    <a:pt x="2" y="3"/>
                    <a:pt x="3" y="5"/>
                  </a:cubicBezTo>
                  <a:cubicBezTo>
                    <a:pt x="6" y="8"/>
                    <a:pt x="10" y="9"/>
                    <a:pt x="14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3" y="6"/>
                    <a:pt x="10" y="3"/>
                    <a:pt x="6" y="1"/>
                  </a:cubicBezTo>
                  <a:cubicBezTo>
                    <a:pt x="4" y="1"/>
                    <a:pt x="2" y="0"/>
                    <a:pt x="0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4" name="Freeform 590"/>
            <p:cNvSpPr>
              <a:spLocks/>
            </p:cNvSpPr>
            <p:nvPr/>
          </p:nvSpPr>
          <p:spPr bwMode="auto">
            <a:xfrm>
              <a:off x="5759" y="1134"/>
              <a:ext cx="52" cy="68"/>
            </a:xfrm>
            <a:custGeom>
              <a:avLst/>
              <a:gdLst>
                <a:gd name="T0" fmla="*/ 6 w 22"/>
                <a:gd name="T1" fmla="*/ 0 h 29"/>
                <a:gd name="T2" fmla="*/ 5 w 22"/>
                <a:gd name="T3" fmla="*/ 4 h 29"/>
                <a:gd name="T4" fmla="*/ 0 w 22"/>
                <a:gd name="T5" fmla="*/ 11 h 29"/>
                <a:gd name="T6" fmla="*/ 7 w 22"/>
                <a:gd name="T7" fmla="*/ 17 h 29"/>
                <a:gd name="T8" fmla="*/ 8 w 22"/>
                <a:gd name="T9" fmla="*/ 23 h 29"/>
                <a:gd name="T10" fmla="*/ 11 w 22"/>
                <a:gd name="T11" fmla="*/ 29 h 29"/>
                <a:gd name="T12" fmla="*/ 15 w 22"/>
                <a:gd name="T13" fmla="*/ 26 h 29"/>
                <a:gd name="T14" fmla="*/ 16 w 22"/>
                <a:gd name="T15" fmla="*/ 5 h 29"/>
                <a:gd name="T16" fmla="*/ 6 w 22"/>
                <a:gd name="T1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9">
                  <a:moveTo>
                    <a:pt x="6" y="0"/>
                  </a:moveTo>
                  <a:cubicBezTo>
                    <a:pt x="6" y="1"/>
                    <a:pt x="5" y="3"/>
                    <a:pt x="5" y="4"/>
                  </a:cubicBezTo>
                  <a:cubicBezTo>
                    <a:pt x="4" y="7"/>
                    <a:pt x="2" y="9"/>
                    <a:pt x="0" y="11"/>
                  </a:cubicBezTo>
                  <a:cubicBezTo>
                    <a:pt x="3" y="12"/>
                    <a:pt x="5" y="14"/>
                    <a:pt x="7" y="17"/>
                  </a:cubicBezTo>
                  <a:cubicBezTo>
                    <a:pt x="7" y="19"/>
                    <a:pt x="8" y="21"/>
                    <a:pt x="8" y="23"/>
                  </a:cubicBezTo>
                  <a:cubicBezTo>
                    <a:pt x="10" y="25"/>
                    <a:pt x="11" y="27"/>
                    <a:pt x="11" y="29"/>
                  </a:cubicBezTo>
                  <a:cubicBezTo>
                    <a:pt x="12" y="29"/>
                    <a:pt x="14" y="28"/>
                    <a:pt x="15" y="26"/>
                  </a:cubicBezTo>
                  <a:cubicBezTo>
                    <a:pt x="21" y="20"/>
                    <a:pt x="22" y="11"/>
                    <a:pt x="16" y="5"/>
                  </a:cubicBezTo>
                  <a:cubicBezTo>
                    <a:pt x="13" y="2"/>
                    <a:pt x="10" y="0"/>
                    <a:pt x="6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5" name="Freeform 591"/>
            <p:cNvSpPr>
              <a:spLocks/>
            </p:cNvSpPr>
            <p:nvPr/>
          </p:nvSpPr>
          <p:spPr bwMode="auto">
            <a:xfrm>
              <a:off x="5742" y="1134"/>
              <a:ext cx="31" cy="26"/>
            </a:xfrm>
            <a:custGeom>
              <a:avLst/>
              <a:gdLst>
                <a:gd name="T0" fmla="*/ 11 w 13"/>
                <a:gd name="T1" fmla="*/ 0 h 11"/>
                <a:gd name="T2" fmla="*/ 1 w 13"/>
                <a:gd name="T3" fmla="*/ 4 h 11"/>
                <a:gd name="T4" fmla="*/ 0 w 13"/>
                <a:gd name="T5" fmla="*/ 5 h 11"/>
                <a:gd name="T6" fmla="*/ 0 w 13"/>
                <a:gd name="T7" fmla="*/ 9 h 11"/>
                <a:gd name="T8" fmla="*/ 0 w 13"/>
                <a:gd name="T9" fmla="*/ 10 h 11"/>
                <a:gd name="T10" fmla="*/ 2 w 13"/>
                <a:gd name="T11" fmla="*/ 9 h 11"/>
                <a:gd name="T12" fmla="*/ 7 w 13"/>
                <a:gd name="T13" fmla="*/ 11 h 11"/>
                <a:gd name="T14" fmla="*/ 12 w 13"/>
                <a:gd name="T15" fmla="*/ 4 h 11"/>
                <a:gd name="T16" fmla="*/ 13 w 13"/>
                <a:gd name="T17" fmla="*/ 0 h 11"/>
                <a:gd name="T18" fmla="*/ 11 w 13"/>
                <a:gd name="T1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1">
                  <a:moveTo>
                    <a:pt x="11" y="0"/>
                  </a:moveTo>
                  <a:cubicBezTo>
                    <a:pt x="8" y="0"/>
                    <a:pt x="4" y="1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7"/>
                    <a:pt x="0" y="8"/>
                    <a:pt x="0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4" y="9"/>
                    <a:pt x="6" y="10"/>
                    <a:pt x="7" y="11"/>
                  </a:cubicBezTo>
                  <a:cubicBezTo>
                    <a:pt x="9" y="9"/>
                    <a:pt x="11" y="7"/>
                    <a:pt x="12" y="4"/>
                  </a:cubicBezTo>
                  <a:cubicBezTo>
                    <a:pt x="12" y="3"/>
                    <a:pt x="13" y="1"/>
                    <a:pt x="13" y="0"/>
                  </a:cubicBezTo>
                  <a:cubicBezTo>
                    <a:pt x="13" y="0"/>
                    <a:pt x="12" y="0"/>
                    <a:pt x="11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6" name="Freeform 592"/>
            <p:cNvSpPr>
              <a:spLocks/>
            </p:cNvSpPr>
            <p:nvPr/>
          </p:nvSpPr>
          <p:spPr bwMode="auto">
            <a:xfrm>
              <a:off x="5735" y="1146"/>
              <a:ext cx="7" cy="11"/>
            </a:xfrm>
            <a:custGeom>
              <a:avLst/>
              <a:gdLst>
                <a:gd name="T0" fmla="*/ 3 w 3"/>
                <a:gd name="T1" fmla="*/ 0 h 5"/>
                <a:gd name="T2" fmla="*/ 0 w 3"/>
                <a:gd name="T3" fmla="*/ 5 h 5"/>
                <a:gd name="T4" fmla="*/ 3 w 3"/>
                <a:gd name="T5" fmla="*/ 5 h 5"/>
                <a:gd name="T6" fmla="*/ 3 w 3"/>
                <a:gd name="T7" fmla="*/ 4 h 5"/>
                <a:gd name="T8" fmla="*/ 3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1" y="2"/>
                    <a:pt x="0" y="4"/>
                    <a:pt x="0" y="5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2"/>
                    <a:pt x="3" y="0"/>
                  </a:cubicBezTo>
                </a:path>
              </a:pathLst>
            </a:custGeom>
            <a:solidFill>
              <a:srgbClr val="FED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7" name="Freeform 593"/>
            <p:cNvSpPr>
              <a:spLocks/>
            </p:cNvSpPr>
            <p:nvPr/>
          </p:nvSpPr>
          <p:spPr bwMode="auto">
            <a:xfrm>
              <a:off x="5731" y="3172"/>
              <a:ext cx="73" cy="74"/>
            </a:xfrm>
            <a:custGeom>
              <a:avLst/>
              <a:gdLst>
                <a:gd name="T0" fmla="*/ 17 w 31"/>
                <a:gd name="T1" fmla="*/ 0 h 31"/>
                <a:gd name="T2" fmla="*/ 5 w 31"/>
                <a:gd name="T3" fmla="*/ 5 h 31"/>
                <a:gd name="T4" fmla="*/ 6 w 31"/>
                <a:gd name="T5" fmla="*/ 27 h 31"/>
                <a:gd name="T6" fmla="*/ 17 w 31"/>
                <a:gd name="T7" fmla="*/ 31 h 31"/>
                <a:gd name="T8" fmla="*/ 19 w 31"/>
                <a:gd name="T9" fmla="*/ 31 h 31"/>
                <a:gd name="T10" fmla="*/ 26 w 31"/>
                <a:gd name="T11" fmla="*/ 27 h 31"/>
                <a:gd name="T12" fmla="*/ 30 w 31"/>
                <a:gd name="T13" fmla="*/ 24 h 31"/>
                <a:gd name="T14" fmla="*/ 31 w 31"/>
                <a:gd name="T15" fmla="*/ 21 h 31"/>
                <a:gd name="T16" fmla="*/ 29 w 31"/>
                <a:gd name="T17" fmla="*/ 21 h 31"/>
                <a:gd name="T18" fmla="*/ 17 w 31"/>
                <a:gd name="T19" fmla="*/ 14 h 31"/>
                <a:gd name="T20" fmla="*/ 19 w 31"/>
                <a:gd name="T21" fmla="*/ 0 h 31"/>
                <a:gd name="T22" fmla="*/ 17 w 31"/>
                <a:gd name="T2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1">
                  <a:moveTo>
                    <a:pt x="17" y="0"/>
                  </a:moveTo>
                  <a:cubicBezTo>
                    <a:pt x="12" y="0"/>
                    <a:pt x="8" y="2"/>
                    <a:pt x="5" y="5"/>
                  </a:cubicBezTo>
                  <a:cubicBezTo>
                    <a:pt x="0" y="11"/>
                    <a:pt x="0" y="21"/>
                    <a:pt x="6" y="27"/>
                  </a:cubicBezTo>
                  <a:cubicBezTo>
                    <a:pt x="9" y="30"/>
                    <a:pt x="13" y="31"/>
                    <a:pt x="17" y="31"/>
                  </a:cubicBezTo>
                  <a:cubicBezTo>
                    <a:pt x="17" y="31"/>
                    <a:pt x="18" y="31"/>
                    <a:pt x="19" y="31"/>
                  </a:cubicBezTo>
                  <a:cubicBezTo>
                    <a:pt x="21" y="29"/>
                    <a:pt x="23" y="27"/>
                    <a:pt x="26" y="27"/>
                  </a:cubicBezTo>
                  <a:cubicBezTo>
                    <a:pt x="27" y="25"/>
                    <a:pt x="28" y="24"/>
                    <a:pt x="30" y="24"/>
                  </a:cubicBezTo>
                  <a:cubicBezTo>
                    <a:pt x="30" y="23"/>
                    <a:pt x="31" y="22"/>
                    <a:pt x="31" y="21"/>
                  </a:cubicBezTo>
                  <a:cubicBezTo>
                    <a:pt x="30" y="21"/>
                    <a:pt x="29" y="21"/>
                    <a:pt x="29" y="21"/>
                  </a:cubicBezTo>
                  <a:cubicBezTo>
                    <a:pt x="24" y="21"/>
                    <a:pt x="19" y="19"/>
                    <a:pt x="17" y="14"/>
                  </a:cubicBezTo>
                  <a:cubicBezTo>
                    <a:pt x="15" y="9"/>
                    <a:pt x="16" y="4"/>
                    <a:pt x="19" y="0"/>
                  </a:cubicBezTo>
                  <a:cubicBezTo>
                    <a:pt x="18" y="0"/>
                    <a:pt x="17" y="0"/>
                    <a:pt x="17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8" name="Freeform 594"/>
            <p:cNvSpPr>
              <a:spLocks/>
            </p:cNvSpPr>
            <p:nvPr/>
          </p:nvSpPr>
          <p:spPr bwMode="auto">
            <a:xfrm>
              <a:off x="5775" y="3236"/>
              <a:ext cx="17" cy="10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4 h 4"/>
                <a:gd name="T4" fmla="*/ 7 w 7"/>
                <a:gd name="T5" fmla="*/ 1 h 4"/>
                <a:gd name="T6" fmla="*/ 7 w 7"/>
                <a:gd name="T7" fmla="*/ 1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4" y="0"/>
                    <a:pt x="2" y="2"/>
                    <a:pt x="0" y="4"/>
                  </a:cubicBezTo>
                  <a:cubicBezTo>
                    <a:pt x="2" y="3"/>
                    <a:pt x="4" y="3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9" name="Freeform 595"/>
            <p:cNvSpPr>
              <a:spLocks/>
            </p:cNvSpPr>
            <p:nvPr/>
          </p:nvSpPr>
          <p:spPr bwMode="auto">
            <a:xfrm>
              <a:off x="4715" y="2154"/>
              <a:ext cx="71" cy="71"/>
            </a:xfrm>
            <a:custGeom>
              <a:avLst/>
              <a:gdLst>
                <a:gd name="T0" fmla="*/ 16 w 30"/>
                <a:gd name="T1" fmla="*/ 0 h 30"/>
                <a:gd name="T2" fmla="*/ 15 w 30"/>
                <a:gd name="T3" fmla="*/ 4 h 30"/>
                <a:gd name="T4" fmla="*/ 15 w 30"/>
                <a:gd name="T5" fmla="*/ 8 h 30"/>
                <a:gd name="T6" fmla="*/ 9 w 30"/>
                <a:gd name="T7" fmla="*/ 12 h 30"/>
                <a:gd name="T8" fmla="*/ 9 w 30"/>
                <a:gd name="T9" fmla="*/ 12 h 30"/>
                <a:gd name="T10" fmla="*/ 0 w 30"/>
                <a:gd name="T11" fmla="*/ 16 h 30"/>
                <a:gd name="T12" fmla="*/ 1 w 30"/>
                <a:gd name="T13" fmla="*/ 21 h 30"/>
                <a:gd name="T14" fmla="*/ 7 w 30"/>
                <a:gd name="T15" fmla="*/ 28 h 30"/>
                <a:gd name="T16" fmla="*/ 11 w 30"/>
                <a:gd name="T17" fmla="*/ 30 h 30"/>
                <a:gd name="T18" fmla="*/ 18 w 30"/>
                <a:gd name="T19" fmla="*/ 14 h 30"/>
                <a:gd name="T20" fmla="*/ 23 w 30"/>
                <a:gd name="T21" fmla="*/ 13 h 30"/>
                <a:gd name="T22" fmla="*/ 30 w 30"/>
                <a:gd name="T23" fmla="*/ 15 h 30"/>
                <a:gd name="T24" fmla="*/ 26 w 30"/>
                <a:gd name="T25" fmla="*/ 4 h 30"/>
                <a:gd name="T26" fmla="*/ 16 w 30"/>
                <a:gd name="T2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cubicBezTo>
                    <a:pt x="16" y="1"/>
                    <a:pt x="15" y="2"/>
                    <a:pt x="15" y="4"/>
                  </a:cubicBezTo>
                  <a:cubicBezTo>
                    <a:pt x="15" y="5"/>
                    <a:pt x="15" y="6"/>
                    <a:pt x="15" y="8"/>
                  </a:cubicBezTo>
                  <a:cubicBezTo>
                    <a:pt x="14" y="10"/>
                    <a:pt x="11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6" y="14"/>
                    <a:pt x="3" y="15"/>
                    <a:pt x="0" y="16"/>
                  </a:cubicBezTo>
                  <a:cubicBezTo>
                    <a:pt x="0" y="18"/>
                    <a:pt x="0" y="19"/>
                    <a:pt x="1" y="21"/>
                  </a:cubicBezTo>
                  <a:cubicBezTo>
                    <a:pt x="4" y="23"/>
                    <a:pt x="6" y="25"/>
                    <a:pt x="7" y="28"/>
                  </a:cubicBezTo>
                  <a:cubicBezTo>
                    <a:pt x="8" y="29"/>
                    <a:pt x="10" y="29"/>
                    <a:pt x="11" y="30"/>
                  </a:cubicBezTo>
                  <a:cubicBezTo>
                    <a:pt x="9" y="23"/>
                    <a:pt x="12" y="16"/>
                    <a:pt x="18" y="14"/>
                  </a:cubicBezTo>
                  <a:cubicBezTo>
                    <a:pt x="20" y="13"/>
                    <a:pt x="22" y="13"/>
                    <a:pt x="23" y="13"/>
                  </a:cubicBezTo>
                  <a:cubicBezTo>
                    <a:pt x="26" y="13"/>
                    <a:pt x="28" y="14"/>
                    <a:pt x="30" y="15"/>
                  </a:cubicBezTo>
                  <a:cubicBezTo>
                    <a:pt x="30" y="11"/>
                    <a:pt x="29" y="7"/>
                    <a:pt x="26" y="4"/>
                  </a:cubicBezTo>
                  <a:cubicBezTo>
                    <a:pt x="23" y="1"/>
                    <a:pt x="19" y="0"/>
                    <a:pt x="16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0" name="Freeform 596"/>
            <p:cNvSpPr>
              <a:spLocks noEditPoints="1"/>
            </p:cNvSpPr>
            <p:nvPr/>
          </p:nvSpPr>
          <p:spPr bwMode="auto">
            <a:xfrm>
              <a:off x="4715" y="2154"/>
              <a:ext cx="38" cy="38"/>
            </a:xfrm>
            <a:custGeom>
              <a:avLst/>
              <a:gdLst>
                <a:gd name="T0" fmla="*/ 3 w 16"/>
                <a:gd name="T1" fmla="*/ 6 h 16"/>
                <a:gd name="T2" fmla="*/ 0 w 16"/>
                <a:gd name="T3" fmla="*/ 16 h 16"/>
                <a:gd name="T4" fmla="*/ 9 w 16"/>
                <a:gd name="T5" fmla="*/ 12 h 16"/>
                <a:gd name="T6" fmla="*/ 7 w 16"/>
                <a:gd name="T7" fmla="*/ 11 h 16"/>
                <a:gd name="T8" fmla="*/ 3 w 16"/>
                <a:gd name="T9" fmla="*/ 6 h 16"/>
                <a:gd name="T10" fmla="*/ 15 w 16"/>
                <a:gd name="T11" fmla="*/ 0 h 16"/>
                <a:gd name="T12" fmla="*/ 11 w 16"/>
                <a:gd name="T13" fmla="*/ 0 h 16"/>
                <a:gd name="T14" fmla="*/ 15 w 16"/>
                <a:gd name="T15" fmla="*/ 4 h 16"/>
                <a:gd name="T16" fmla="*/ 16 w 16"/>
                <a:gd name="T17" fmla="*/ 0 h 16"/>
                <a:gd name="T18" fmla="*/ 15 w 16"/>
                <a:gd name="T1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3" y="6"/>
                  </a:moveTo>
                  <a:cubicBezTo>
                    <a:pt x="1" y="9"/>
                    <a:pt x="0" y="12"/>
                    <a:pt x="0" y="16"/>
                  </a:cubicBezTo>
                  <a:cubicBezTo>
                    <a:pt x="3" y="15"/>
                    <a:pt x="6" y="14"/>
                    <a:pt x="9" y="12"/>
                  </a:cubicBezTo>
                  <a:cubicBezTo>
                    <a:pt x="8" y="12"/>
                    <a:pt x="7" y="12"/>
                    <a:pt x="7" y="11"/>
                  </a:cubicBezTo>
                  <a:cubicBezTo>
                    <a:pt x="4" y="11"/>
                    <a:pt x="3" y="8"/>
                    <a:pt x="3" y="6"/>
                  </a:cubicBezTo>
                  <a:moveTo>
                    <a:pt x="15" y="0"/>
                  </a:moveTo>
                  <a:cubicBezTo>
                    <a:pt x="14" y="0"/>
                    <a:pt x="13" y="0"/>
                    <a:pt x="11" y="0"/>
                  </a:cubicBezTo>
                  <a:cubicBezTo>
                    <a:pt x="13" y="1"/>
                    <a:pt x="14" y="2"/>
                    <a:pt x="15" y="4"/>
                  </a:cubicBezTo>
                  <a:cubicBezTo>
                    <a:pt x="15" y="2"/>
                    <a:pt x="16" y="1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1" name="Freeform 597"/>
            <p:cNvSpPr>
              <a:spLocks/>
            </p:cNvSpPr>
            <p:nvPr/>
          </p:nvSpPr>
          <p:spPr bwMode="auto">
            <a:xfrm>
              <a:off x="4718" y="2204"/>
              <a:ext cx="14" cy="16"/>
            </a:xfrm>
            <a:custGeom>
              <a:avLst/>
              <a:gdLst>
                <a:gd name="T0" fmla="*/ 0 w 6"/>
                <a:gd name="T1" fmla="*/ 0 h 7"/>
                <a:gd name="T2" fmla="*/ 3 w 6"/>
                <a:gd name="T3" fmla="*/ 5 h 7"/>
                <a:gd name="T4" fmla="*/ 6 w 6"/>
                <a:gd name="T5" fmla="*/ 7 h 7"/>
                <a:gd name="T6" fmla="*/ 0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1" y="2"/>
                    <a:pt x="2" y="3"/>
                    <a:pt x="3" y="5"/>
                  </a:cubicBezTo>
                  <a:cubicBezTo>
                    <a:pt x="4" y="6"/>
                    <a:pt x="5" y="6"/>
                    <a:pt x="6" y="7"/>
                  </a:cubicBezTo>
                  <a:cubicBezTo>
                    <a:pt x="5" y="4"/>
                    <a:pt x="3" y="2"/>
                    <a:pt x="0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2" name="Freeform 598"/>
            <p:cNvSpPr>
              <a:spLocks/>
            </p:cNvSpPr>
            <p:nvPr/>
          </p:nvSpPr>
          <p:spPr bwMode="auto">
            <a:xfrm>
              <a:off x="5960" y="3201"/>
              <a:ext cx="0" cy="16"/>
            </a:xfrm>
            <a:custGeom>
              <a:avLst/>
              <a:gdLst>
                <a:gd name="T0" fmla="*/ 0 h 7"/>
                <a:gd name="T1" fmla="*/ 7 h 7"/>
                <a:gd name="T2" fmla="*/ 0 h 7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7">
                  <a:moveTo>
                    <a:pt x="0" y="0"/>
                  </a:moveTo>
                  <a:cubicBezTo>
                    <a:pt x="0" y="2"/>
                    <a:pt x="0" y="5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3" name="Freeform 599"/>
            <p:cNvSpPr>
              <a:spLocks/>
            </p:cNvSpPr>
            <p:nvPr/>
          </p:nvSpPr>
          <p:spPr bwMode="auto">
            <a:xfrm>
              <a:off x="5960" y="1162"/>
              <a:ext cx="0" cy="17"/>
            </a:xfrm>
            <a:custGeom>
              <a:avLst/>
              <a:gdLst>
                <a:gd name="T0" fmla="*/ 0 h 7"/>
                <a:gd name="T1" fmla="*/ 7 h 7"/>
                <a:gd name="T2" fmla="*/ 0 h 7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7">
                  <a:moveTo>
                    <a:pt x="0" y="0"/>
                  </a:moveTo>
                  <a:cubicBezTo>
                    <a:pt x="0" y="2"/>
                    <a:pt x="0" y="5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4" name="Freeform 600"/>
            <p:cNvSpPr>
              <a:spLocks/>
            </p:cNvSpPr>
            <p:nvPr/>
          </p:nvSpPr>
          <p:spPr bwMode="auto">
            <a:xfrm>
              <a:off x="5529" y="1136"/>
              <a:ext cx="52" cy="71"/>
            </a:xfrm>
            <a:custGeom>
              <a:avLst/>
              <a:gdLst>
                <a:gd name="T0" fmla="*/ 6 w 22"/>
                <a:gd name="T1" fmla="*/ 0 h 30"/>
                <a:gd name="T2" fmla="*/ 4 w 22"/>
                <a:gd name="T3" fmla="*/ 0 h 30"/>
                <a:gd name="T4" fmla="*/ 6 w 22"/>
                <a:gd name="T5" fmla="*/ 9 h 30"/>
                <a:gd name="T6" fmla="*/ 0 w 22"/>
                <a:gd name="T7" fmla="*/ 24 h 30"/>
                <a:gd name="T8" fmla="*/ 4 w 22"/>
                <a:gd name="T9" fmla="*/ 30 h 30"/>
                <a:gd name="T10" fmla="*/ 6 w 22"/>
                <a:gd name="T11" fmla="*/ 30 h 30"/>
                <a:gd name="T12" fmla="*/ 16 w 22"/>
                <a:gd name="T13" fmla="*/ 25 h 30"/>
                <a:gd name="T14" fmla="*/ 17 w 22"/>
                <a:gd name="T15" fmla="*/ 4 h 30"/>
                <a:gd name="T16" fmla="*/ 6 w 22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30">
                  <a:moveTo>
                    <a:pt x="6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6" y="2"/>
                    <a:pt x="6" y="5"/>
                    <a:pt x="6" y="9"/>
                  </a:cubicBezTo>
                  <a:cubicBezTo>
                    <a:pt x="6" y="14"/>
                    <a:pt x="4" y="20"/>
                    <a:pt x="0" y="24"/>
                  </a:cubicBezTo>
                  <a:cubicBezTo>
                    <a:pt x="2" y="25"/>
                    <a:pt x="3" y="27"/>
                    <a:pt x="4" y="30"/>
                  </a:cubicBezTo>
                  <a:cubicBezTo>
                    <a:pt x="5" y="30"/>
                    <a:pt x="5" y="30"/>
                    <a:pt x="6" y="30"/>
                  </a:cubicBezTo>
                  <a:cubicBezTo>
                    <a:pt x="10" y="30"/>
                    <a:pt x="13" y="28"/>
                    <a:pt x="16" y="25"/>
                  </a:cubicBezTo>
                  <a:cubicBezTo>
                    <a:pt x="22" y="20"/>
                    <a:pt x="22" y="10"/>
                    <a:pt x="17" y="4"/>
                  </a:cubicBezTo>
                  <a:cubicBezTo>
                    <a:pt x="14" y="1"/>
                    <a:pt x="10" y="0"/>
                    <a:pt x="6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5" name="Freeform 601"/>
            <p:cNvSpPr>
              <a:spLocks/>
            </p:cNvSpPr>
            <p:nvPr/>
          </p:nvSpPr>
          <p:spPr bwMode="auto">
            <a:xfrm>
              <a:off x="5506" y="1136"/>
              <a:ext cx="38" cy="57"/>
            </a:xfrm>
            <a:custGeom>
              <a:avLst/>
              <a:gdLst>
                <a:gd name="T0" fmla="*/ 14 w 16"/>
                <a:gd name="T1" fmla="*/ 0 h 24"/>
                <a:gd name="T2" fmla="*/ 5 w 16"/>
                <a:gd name="T3" fmla="*/ 4 h 24"/>
                <a:gd name="T4" fmla="*/ 1 w 16"/>
                <a:gd name="T5" fmla="*/ 19 h 24"/>
                <a:gd name="T6" fmla="*/ 4 w 16"/>
                <a:gd name="T7" fmla="*/ 20 h 24"/>
                <a:gd name="T8" fmla="*/ 10 w 16"/>
                <a:gd name="T9" fmla="*/ 24 h 24"/>
                <a:gd name="T10" fmla="*/ 16 w 16"/>
                <a:gd name="T11" fmla="*/ 9 h 24"/>
                <a:gd name="T12" fmla="*/ 14 w 16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4">
                  <a:moveTo>
                    <a:pt x="14" y="0"/>
                  </a:moveTo>
                  <a:cubicBezTo>
                    <a:pt x="11" y="0"/>
                    <a:pt x="8" y="1"/>
                    <a:pt x="5" y="4"/>
                  </a:cubicBezTo>
                  <a:cubicBezTo>
                    <a:pt x="1" y="8"/>
                    <a:pt x="0" y="14"/>
                    <a:pt x="1" y="19"/>
                  </a:cubicBezTo>
                  <a:cubicBezTo>
                    <a:pt x="2" y="19"/>
                    <a:pt x="3" y="19"/>
                    <a:pt x="4" y="20"/>
                  </a:cubicBezTo>
                  <a:cubicBezTo>
                    <a:pt x="6" y="21"/>
                    <a:pt x="8" y="22"/>
                    <a:pt x="10" y="24"/>
                  </a:cubicBezTo>
                  <a:cubicBezTo>
                    <a:pt x="14" y="20"/>
                    <a:pt x="16" y="14"/>
                    <a:pt x="16" y="9"/>
                  </a:cubicBezTo>
                  <a:cubicBezTo>
                    <a:pt x="16" y="5"/>
                    <a:pt x="16" y="2"/>
                    <a:pt x="14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6" name="Freeform 602"/>
            <p:cNvSpPr>
              <a:spLocks/>
            </p:cNvSpPr>
            <p:nvPr/>
          </p:nvSpPr>
          <p:spPr bwMode="auto">
            <a:xfrm>
              <a:off x="5520" y="1193"/>
              <a:ext cx="19" cy="14"/>
            </a:xfrm>
            <a:custGeom>
              <a:avLst/>
              <a:gdLst>
                <a:gd name="T0" fmla="*/ 4 w 8"/>
                <a:gd name="T1" fmla="*/ 0 h 6"/>
                <a:gd name="T2" fmla="*/ 0 w 8"/>
                <a:gd name="T3" fmla="*/ 2 h 6"/>
                <a:gd name="T4" fmla="*/ 8 w 8"/>
                <a:gd name="T5" fmla="*/ 6 h 6"/>
                <a:gd name="T6" fmla="*/ 4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4" y="0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2" y="4"/>
                    <a:pt x="5" y="5"/>
                    <a:pt x="8" y="6"/>
                  </a:cubicBezTo>
                  <a:cubicBezTo>
                    <a:pt x="7" y="3"/>
                    <a:pt x="6" y="1"/>
                    <a:pt x="4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7" name="Freeform 603"/>
            <p:cNvSpPr>
              <a:spLocks/>
            </p:cNvSpPr>
            <p:nvPr/>
          </p:nvSpPr>
          <p:spPr bwMode="auto">
            <a:xfrm>
              <a:off x="5508" y="1181"/>
              <a:ext cx="21" cy="17"/>
            </a:xfrm>
            <a:custGeom>
              <a:avLst/>
              <a:gdLst>
                <a:gd name="T0" fmla="*/ 0 w 9"/>
                <a:gd name="T1" fmla="*/ 0 h 7"/>
                <a:gd name="T2" fmla="*/ 4 w 9"/>
                <a:gd name="T3" fmla="*/ 6 h 7"/>
                <a:gd name="T4" fmla="*/ 5 w 9"/>
                <a:gd name="T5" fmla="*/ 7 h 7"/>
                <a:gd name="T6" fmla="*/ 9 w 9"/>
                <a:gd name="T7" fmla="*/ 5 h 7"/>
                <a:gd name="T8" fmla="*/ 3 w 9"/>
                <a:gd name="T9" fmla="*/ 1 h 7"/>
                <a:gd name="T10" fmla="*/ 0 w 9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7">
                  <a:moveTo>
                    <a:pt x="0" y="0"/>
                  </a:moveTo>
                  <a:cubicBezTo>
                    <a:pt x="1" y="2"/>
                    <a:pt x="2" y="5"/>
                    <a:pt x="4" y="6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6" y="7"/>
                    <a:pt x="8" y="6"/>
                    <a:pt x="9" y="5"/>
                  </a:cubicBezTo>
                  <a:cubicBezTo>
                    <a:pt x="7" y="3"/>
                    <a:pt x="5" y="2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FED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8" name="Freeform 604"/>
            <p:cNvSpPr>
              <a:spLocks/>
            </p:cNvSpPr>
            <p:nvPr/>
          </p:nvSpPr>
          <p:spPr bwMode="auto">
            <a:xfrm>
              <a:off x="5503" y="3172"/>
              <a:ext cx="81" cy="71"/>
            </a:xfrm>
            <a:custGeom>
              <a:avLst/>
              <a:gdLst>
                <a:gd name="T0" fmla="*/ 17 w 34"/>
                <a:gd name="T1" fmla="*/ 0 h 30"/>
                <a:gd name="T2" fmla="*/ 6 w 34"/>
                <a:gd name="T3" fmla="*/ 5 h 30"/>
                <a:gd name="T4" fmla="*/ 6 w 34"/>
                <a:gd name="T5" fmla="*/ 26 h 30"/>
                <a:gd name="T6" fmla="*/ 17 w 34"/>
                <a:gd name="T7" fmla="*/ 30 h 30"/>
                <a:gd name="T8" fmla="*/ 28 w 34"/>
                <a:gd name="T9" fmla="*/ 26 h 30"/>
                <a:gd name="T10" fmla="*/ 27 w 34"/>
                <a:gd name="T11" fmla="*/ 4 h 30"/>
                <a:gd name="T12" fmla="*/ 17 w 34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0">
                  <a:moveTo>
                    <a:pt x="17" y="0"/>
                  </a:moveTo>
                  <a:cubicBezTo>
                    <a:pt x="13" y="0"/>
                    <a:pt x="9" y="2"/>
                    <a:pt x="6" y="5"/>
                  </a:cubicBezTo>
                  <a:cubicBezTo>
                    <a:pt x="0" y="11"/>
                    <a:pt x="0" y="20"/>
                    <a:pt x="6" y="26"/>
                  </a:cubicBezTo>
                  <a:cubicBezTo>
                    <a:pt x="9" y="29"/>
                    <a:pt x="13" y="30"/>
                    <a:pt x="17" y="30"/>
                  </a:cubicBezTo>
                  <a:cubicBezTo>
                    <a:pt x="21" y="30"/>
                    <a:pt x="25" y="29"/>
                    <a:pt x="28" y="26"/>
                  </a:cubicBezTo>
                  <a:cubicBezTo>
                    <a:pt x="34" y="20"/>
                    <a:pt x="33" y="10"/>
                    <a:pt x="27" y="4"/>
                  </a:cubicBezTo>
                  <a:cubicBezTo>
                    <a:pt x="24" y="1"/>
                    <a:pt x="21" y="0"/>
                    <a:pt x="17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9" name="Freeform 605"/>
            <p:cNvSpPr>
              <a:spLocks/>
            </p:cNvSpPr>
            <p:nvPr/>
          </p:nvSpPr>
          <p:spPr bwMode="auto">
            <a:xfrm>
              <a:off x="4940" y="2834"/>
              <a:ext cx="76" cy="66"/>
            </a:xfrm>
            <a:custGeom>
              <a:avLst/>
              <a:gdLst>
                <a:gd name="T0" fmla="*/ 16 w 32"/>
                <a:gd name="T1" fmla="*/ 0 h 28"/>
                <a:gd name="T2" fmla="*/ 5 w 32"/>
                <a:gd name="T3" fmla="*/ 4 h 28"/>
                <a:gd name="T4" fmla="*/ 1 w 32"/>
                <a:gd name="T5" fmla="*/ 17 h 28"/>
                <a:gd name="T6" fmla="*/ 1 w 32"/>
                <a:gd name="T7" fmla="*/ 17 h 28"/>
                <a:gd name="T8" fmla="*/ 4 w 32"/>
                <a:gd name="T9" fmla="*/ 17 h 28"/>
                <a:gd name="T10" fmla="*/ 7 w 32"/>
                <a:gd name="T11" fmla="*/ 23 h 28"/>
                <a:gd name="T12" fmla="*/ 8 w 32"/>
                <a:gd name="T13" fmla="*/ 28 h 28"/>
                <a:gd name="T14" fmla="*/ 9 w 32"/>
                <a:gd name="T15" fmla="*/ 28 h 28"/>
                <a:gd name="T16" fmla="*/ 18 w 32"/>
                <a:gd name="T17" fmla="*/ 25 h 28"/>
                <a:gd name="T18" fmla="*/ 25 w 32"/>
                <a:gd name="T19" fmla="*/ 27 h 28"/>
                <a:gd name="T20" fmla="*/ 25 w 32"/>
                <a:gd name="T21" fmla="*/ 27 h 28"/>
                <a:gd name="T22" fmla="*/ 27 w 32"/>
                <a:gd name="T23" fmla="*/ 25 h 28"/>
                <a:gd name="T24" fmla="*/ 26 w 32"/>
                <a:gd name="T25" fmla="*/ 4 h 28"/>
                <a:gd name="T26" fmla="*/ 16 w 32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28">
                  <a:moveTo>
                    <a:pt x="16" y="0"/>
                  </a:moveTo>
                  <a:cubicBezTo>
                    <a:pt x="12" y="0"/>
                    <a:pt x="8" y="1"/>
                    <a:pt x="5" y="4"/>
                  </a:cubicBezTo>
                  <a:cubicBezTo>
                    <a:pt x="2" y="7"/>
                    <a:pt x="0" y="12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7"/>
                    <a:pt x="3" y="17"/>
                    <a:pt x="4" y="17"/>
                  </a:cubicBezTo>
                  <a:cubicBezTo>
                    <a:pt x="6" y="18"/>
                    <a:pt x="7" y="21"/>
                    <a:pt x="7" y="23"/>
                  </a:cubicBezTo>
                  <a:cubicBezTo>
                    <a:pt x="8" y="24"/>
                    <a:pt x="8" y="26"/>
                    <a:pt x="8" y="28"/>
                  </a:cubicBezTo>
                  <a:cubicBezTo>
                    <a:pt x="8" y="28"/>
                    <a:pt x="9" y="28"/>
                    <a:pt x="9" y="28"/>
                  </a:cubicBezTo>
                  <a:cubicBezTo>
                    <a:pt x="12" y="26"/>
                    <a:pt x="15" y="25"/>
                    <a:pt x="18" y="25"/>
                  </a:cubicBezTo>
                  <a:cubicBezTo>
                    <a:pt x="20" y="25"/>
                    <a:pt x="22" y="26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6"/>
                    <a:pt x="26" y="26"/>
                    <a:pt x="27" y="25"/>
                  </a:cubicBezTo>
                  <a:cubicBezTo>
                    <a:pt x="32" y="19"/>
                    <a:pt x="32" y="9"/>
                    <a:pt x="26" y="4"/>
                  </a:cubicBezTo>
                  <a:cubicBezTo>
                    <a:pt x="23" y="1"/>
                    <a:pt x="20" y="0"/>
                    <a:pt x="16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0" name="Freeform 606"/>
            <p:cNvSpPr>
              <a:spLocks/>
            </p:cNvSpPr>
            <p:nvPr/>
          </p:nvSpPr>
          <p:spPr bwMode="auto">
            <a:xfrm>
              <a:off x="4962" y="2893"/>
              <a:ext cx="37" cy="12"/>
            </a:xfrm>
            <a:custGeom>
              <a:avLst/>
              <a:gdLst>
                <a:gd name="T0" fmla="*/ 9 w 16"/>
                <a:gd name="T1" fmla="*/ 0 h 5"/>
                <a:gd name="T2" fmla="*/ 0 w 16"/>
                <a:gd name="T3" fmla="*/ 3 h 5"/>
                <a:gd name="T4" fmla="*/ 7 w 16"/>
                <a:gd name="T5" fmla="*/ 5 h 5"/>
                <a:gd name="T6" fmla="*/ 16 w 16"/>
                <a:gd name="T7" fmla="*/ 2 h 5"/>
                <a:gd name="T8" fmla="*/ 16 w 16"/>
                <a:gd name="T9" fmla="*/ 2 h 5"/>
                <a:gd name="T10" fmla="*/ 9 w 16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5">
                  <a:moveTo>
                    <a:pt x="9" y="0"/>
                  </a:moveTo>
                  <a:cubicBezTo>
                    <a:pt x="6" y="0"/>
                    <a:pt x="3" y="1"/>
                    <a:pt x="0" y="3"/>
                  </a:cubicBezTo>
                  <a:cubicBezTo>
                    <a:pt x="2" y="4"/>
                    <a:pt x="4" y="5"/>
                    <a:pt x="7" y="5"/>
                  </a:cubicBezTo>
                  <a:cubicBezTo>
                    <a:pt x="10" y="5"/>
                    <a:pt x="13" y="4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3" y="1"/>
                    <a:pt x="11" y="0"/>
                    <a:pt x="9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1" name="Freeform 607"/>
            <p:cNvSpPr>
              <a:spLocks/>
            </p:cNvSpPr>
            <p:nvPr/>
          </p:nvSpPr>
          <p:spPr bwMode="auto">
            <a:xfrm>
              <a:off x="5054" y="2969"/>
              <a:ext cx="35" cy="40"/>
            </a:xfrm>
            <a:custGeom>
              <a:avLst/>
              <a:gdLst>
                <a:gd name="T0" fmla="*/ 2 w 15"/>
                <a:gd name="T1" fmla="*/ 0 h 17"/>
                <a:gd name="T2" fmla="*/ 5 w 15"/>
                <a:gd name="T3" fmla="*/ 16 h 17"/>
                <a:gd name="T4" fmla="*/ 6 w 15"/>
                <a:gd name="T5" fmla="*/ 17 h 17"/>
                <a:gd name="T6" fmla="*/ 6 w 15"/>
                <a:gd name="T7" fmla="*/ 17 h 17"/>
                <a:gd name="T8" fmla="*/ 8 w 15"/>
                <a:gd name="T9" fmla="*/ 17 h 17"/>
                <a:gd name="T10" fmla="*/ 15 w 15"/>
                <a:gd name="T11" fmla="*/ 8 h 17"/>
                <a:gd name="T12" fmla="*/ 2 w 15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7">
                  <a:moveTo>
                    <a:pt x="2" y="0"/>
                  </a:moveTo>
                  <a:cubicBezTo>
                    <a:pt x="0" y="5"/>
                    <a:pt x="1" y="12"/>
                    <a:pt x="5" y="16"/>
                  </a:cubicBezTo>
                  <a:cubicBezTo>
                    <a:pt x="5" y="16"/>
                    <a:pt x="5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8" y="17"/>
                  </a:cubicBezTo>
                  <a:cubicBezTo>
                    <a:pt x="9" y="13"/>
                    <a:pt x="11" y="9"/>
                    <a:pt x="15" y="8"/>
                  </a:cubicBezTo>
                  <a:cubicBezTo>
                    <a:pt x="10" y="7"/>
                    <a:pt x="5" y="4"/>
                    <a:pt x="2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2" name="Freeform 608"/>
            <p:cNvSpPr>
              <a:spLocks/>
            </p:cNvSpPr>
            <p:nvPr/>
          </p:nvSpPr>
          <p:spPr bwMode="auto">
            <a:xfrm>
              <a:off x="5059" y="2947"/>
              <a:ext cx="66" cy="41"/>
            </a:xfrm>
            <a:custGeom>
              <a:avLst/>
              <a:gdLst>
                <a:gd name="T0" fmla="*/ 14 w 28"/>
                <a:gd name="T1" fmla="*/ 0 h 17"/>
                <a:gd name="T2" fmla="*/ 3 w 28"/>
                <a:gd name="T3" fmla="*/ 4 h 17"/>
                <a:gd name="T4" fmla="*/ 0 w 28"/>
                <a:gd name="T5" fmla="*/ 9 h 17"/>
                <a:gd name="T6" fmla="*/ 13 w 28"/>
                <a:gd name="T7" fmla="*/ 17 h 17"/>
                <a:gd name="T8" fmla="*/ 13 w 28"/>
                <a:gd name="T9" fmla="*/ 16 h 17"/>
                <a:gd name="T10" fmla="*/ 18 w 28"/>
                <a:gd name="T11" fmla="*/ 16 h 17"/>
                <a:gd name="T12" fmla="*/ 21 w 28"/>
                <a:gd name="T13" fmla="*/ 16 h 17"/>
                <a:gd name="T14" fmla="*/ 28 w 28"/>
                <a:gd name="T15" fmla="*/ 8 h 17"/>
                <a:gd name="T16" fmla="*/ 25 w 28"/>
                <a:gd name="T17" fmla="*/ 4 h 17"/>
                <a:gd name="T18" fmla="*/ 14 w 28"/>
                <a:gd name="T1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17">
                  <a:moveTo>
                    <a:pt x="14" y="0"/>
                  </a:moveTo>
                  <a:cubicBezTo>
                    <a:pt x="10" y="0"/>
                    <a:pt x="6" y="1"/>
                    <a:pt x="3" y="4"/>
                  </a:cubicBezTo>
                  <a:cubicBezTo>
                    <a:pt x="2" y="5"/>
                    <a:pt x="1" y="7"/>
                    <a:pt x="0" y="9"/>
                  </a:cubicBezTo>
                  <a:cubicBezTo>
                    <a:pt x="3" y="13"/>
                    <a:pt x="8" y="16"/>
                    <a:pt x="13" y="17"/>
                  </a:cubicBezTo>
                  <a:cubicBezTo>
                    <a:pt x="13" y="17"/>
                    <a:pt x="13" y="17"/>
                    <a:pt x="13" y="16"/>
                  </a:cubicBezTo>
                  <a:cubicBezTo>
                    <a:pt x="15" y="16"/>
                    <a:pt x="16" y="16"/>
                    <a:pt x="18" y="16"/>
                  </a:cubicBezTo>
                  <a:cubicBezTo>
                    <a:pt x="19" y="16"/>
                    <a:pt x="20" y="16"/>
                    <a:pt x="21" y="16"/>
                  </a:cubicBezTo>
                  <a:cubicBezTo>
                    <a:pt x="22" y="13"/>
                    <a:pt x="25" y="10"/>
                    <a:pt x="28" y="8"/>
                  </a:cubicBezTo>
                  <a:cubicBezTo>
                    <a:pt x="27" y="7"/>
                    <a:pt x="26" y="5"/>
                    <a:pt x="25" y="4"/>
                  </a:cubicBezTo>
                  <a:cubicBezTo>
                    <a:pt x="22" y="1"/>
                    <a:pt x="18" y="0"/>
                    <a:pt x="14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3" name="Freeform 609"/>
            <p:cNvSpPr>
              <a:spLocks/>
            </p:cNvSpPr>
            <p:nvPr/>
          </p:nvSpPr>
          <p:spPr bwMode="auto">
            <a:xfrm>
              <a:off x="5111" y="2980"/>
              <a:ext cx="16" cy="17"/>
            </a:xfrm>
            <a:custGeom>
              <a:avLst/>
              <a:gdLst>
                <a:gd name="T0" fmla="*/ 7 w 7"/>
                <a:gd name="T1" fmla="*/ 0 h 7"/>
                <a:gd name="T2" fmla="*/ 0 w 7"/>
                <a:gd name="T3" fmla="*/ 3 h 7"/>
                <a:gd name="T4" fmla="*/ 6 w 7"/>
                <a:gd name="T5" fmla="*/ 7 h 7"/>
                <a:gd name="T6" fmla="*/ 7 w 7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">
                  <a:moveTo>
                    <a:pt x="7" y="0"/>
                  </a:moveTo>
                  <a:cubicBezTo>
                    <a:pt x="5" y="1"/>
                    <a:pt x="3" y="2"/>
                    <a:pt x="0" y="3"/>
                  </a:cubicBezTo>
                  <a:cubicBezTo>
                    <a:pt x="2" y="3"/>
                    <a:pt x="4" y="5"/>
                    <a:pt x="6" y="7"/>
                  </a:cubicBezTo>
                  <a:cubicBezTo>
                    <a:pt x="7" y="5"/>
                    <a:pt x="7" y="2"/>
                    <a:pt x="7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4" name="Freeform 610"/>
            <p:cNvSpPr>
              <a:spLocks/>
            </p:cNvSpPr>
            <p:nvPr/>
          </p:nvSpPr>
          <p:spPr bwMode="auto">
            <a:xfrm>
              <a:off x="5108" y="2966"/>
              <a:ext cx="19" cy="22"/>
            </a:xfrm>
            <a:custGeom>
              <a:avLst/>
              <a:gdLst>
                <a:gd name="T0" fmla="*/ 7 w 8"/>
                <a:gd name="T1" fmla="*/ 0 h 9"/>
                <a:gd name="T2" fmla="*/ 0 w 8"/>
                <a:gd name="T3" fmla="*/ 8 h 9"/>
                <a:gd name="T4" fmla="*/ 1 w 8"/>
                <a:gd name="T5" fmla="*/ 9 h 9"/>
                <a:gd name="T6" fmla="*/ 8 w 8"/>
                <a:gd name="T7" fmla="*/ 6 h 9"/>
                <a:gd name="T8" fmla="*/ 7 w 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7" y="0"/>
                  </a:moveTo>
                  <a:cubicBezTo>
                    <a:pt x="4" y="2"/>
                    <a:pt x="1" y="5"/>
                    <a:pt x="0" y="8"/>
                  </a:cubicBezTo>
                  <a:cubicBezTo>
                    <a:pt x="0" y="8"/>
                    <a:pt x="1" y="8"/>
                    <a:pt x="1" y="9"/>
                  </a:cubicBezTo>
                  <a:cubicBezTo>
                    <a:pt x="4" y="8"/>
                    <a:pt x="6" y="7"/>
                    <a:pt x="8" y="6"/>
                  </a:cubicBezTo>
                  <a:cubicBezTo>
                    <a:pt x="8" y="4"/>
                    <a:pt x="7" y="2"/>
                    <a:pt x="7" y="0"/>
                  </a:cubicBezTo>
                </a:path>
              </a:pathLst>
            </a:custGeom>
            <a:solidFill>
              <a:srgbClr val="FED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" name="Group 812"/>
          <p:cNvGrpSpPr>
            <a:grpSpLocks/>
          </p:cNvGrpSpPr>
          <p:nvPr/>
        </p:nvGrpSpPr>
        <p:grpSpPr bwMode="auto">
          <a:xfrm>
            <a:off x="7035517" y="-18262"/>
            <a:ext cx="5156483" cy="6885879"/>
            <a:chOff x="4171" y="1025"/>
            <a:chExt cx="1789" cy="2389"/>
          </a:xfrm>
        </p:grpSpPr>
        <p:sp>
          <p:nvSpPr>
            <p:cNvPr id="3385" name="Freeform 612"/>
            <p:cNvSpPr>
              <a:spLocks/>
            </p:cNvSpPr>
            <p:nvPr/>
          </p:nvSpPr>
          <p:spPr bwMode="auto">
            <a:xfrm>
              <a:off x="4950" y="1475"/>
              <a:ext cx="64" cy="68"/>
            </a:xfrm>
            <a:custGeom>
              <a:avLst/>
              <a:gdLst>
                <a:gd name="T0" fmla="*/ 12 w 27"/>
                <a:gd name="T1" fmla="*/ 0 h 29"/>
                <a:gd name="T2" fmla="*/ 3 w 27"/>
                <a:gd name="T3" fmla="*/ 3 h 29"/>
                <a:gd name="T4" fmla="*/ 0 w 27"/>
                <a:gd name="T5" fmla="*/ 6 h 29"/>
                <a:gd name="T6" fmla="*/ 10 w 27"/>
                <a:gd name="T7" fmla="*/ 13 h 29"/>
                <a:gd name="T8" fmla="*/ 8 w 27"/>
                <a:gd name="T9" fmla="*/ 26 h 29"/>
                <a:gd name="T10" fmla="*/ 14 w 27"/>
                <a:gd name="T11" fmla="*/ 28 h 29"/>
                <a:gd name="T12" fmla="*/ 17 w 27"/>
                <a:gd name="T13" fmla="*/ 29 h 29"/>
                <a:gd name="T14" fmla="*/ 22 w 27"/>
                <a:gd name="T15" fmla="*/ 26 h 29"/>
                <a:gd name="T16" fmla="*/ 20 w 27"/>
                <a:gd name="T17" fmla="*/ 26 h 29"/>
                <a:gd name="T18" fmla="*/ 17 w 27"/>
                <a:gd name="T19" fmla="*/ 17 h 29"/>
                <a:gd name="T20" fmla="*/ 23 w 27"/>
                <a:gd name="T21" fmla="*/ 13 h 29"/>
                <a:gd name="T22" fmla="*/ 26 w 27"/>
                <a:gd name="T23" fmla="*/ 13 h 29"/>
                <a:gd name="T24" fmla="*/ 27 w 27"/>
                <a:gd name="T25" fmla="*/ 14 h 29"/>
                <a:gd name="T26" fmla="*/ 22 w 27"/>
                <a:gd name="T27" fmla="*/ 4 h 29"/>
                <a:gd name="T28" fmla="*/ 12 w 27"/>
                <a:gd name="T2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29">
                  <a:moveTo>
                    <a:pt x="12" y="0"/>
                  </a:moveTo>
                  <a:cubicBezTo>
                    <a:pt x="9" y="0"/>
                    <a:pt x="6" y="1"/>
                    <a:pt x="3" y="3"/>
                  </a:cubicBezTo>
                  <a:cubicBezTo>
                    <a:pt x="2" y="4"/>
                    <a:pt x="1" y="5"/>
                    <a:pt x="0" y="6"/>
                  </a:cubicBezTo>
                  <a:cubicBezTo>
                    <a:pt x="4" y="7"/>
                    <a:pt x="8" y="9"/>
                    <a:pt x="10" y="13"/>
                  </a:cubicBezTo>
                  <a:cubicBezTo>
                    <a:pt x="12" y="18"/>
                    <a:pt x="11" y="23"/>
                    <a:pt x="8" y="26"/>
                  </a:cubicBezTo>
                  <a:cubicBezTo>
                    <a:pt x="10" y="26"/>
                    <a:pt x="12" y="27"/>
                    <a:pt x="14" y="28"/>
                  </a:cubicBezTo>
                  <a:cubicBezTo>
                    <a:pt x="15" y="28"/>
                    <a:pt x="16" y="29"/>
                    <a:pt x="17" y="29"/>
                  </a:cubicBezTo>
                  <a:cubicBezTo>
                    <a:pt x="19" y="29"/>
                    <a:pt x="21" y="28"/>
                    <a:pt x="22" y="26"/>
                  </a:cubicBezTo>
                  <a:cubicBezTo>
                    <a:pt x="21" y="26"/>
                    <a:pt x="21" y="26"/>
                    <a:pt x="20" y="26"/>
                  </a:cubicBezTo>
                  <a:cubicBezTo>
                    <a:pt x="17" y="24"/>
                    <a:pt x="15" y="20"/>
                    <a:pt x="17" y="17"/>
                  </a:cubicBezTo>
                  <a:cubicBezTo>
                    <a:pt x="18" y="14"/>
                    <a:pt x="20" y="13"/>
                    <a:pt x="23" y="13"/>
                  </a:cubicBezTo>
                  <a:cubicBezTo>
                    <a:pt x="24" y="13"/>
                    <a:pt x="25" y="13"/>
                    <a:pt x="26" y="13"/>
                  </a:cubicBezTo>
                  <a:cubicBezTo>
                    <a:pt x="26" y="13"/>
                    <a:pt x="26" y="14"/>
                    <a:pt x="27" y="14"/>
                  </a:cubicBezTo>
                  <a:cubicBezTo>
                    <a:pt x="26" y="10"/>
                    <a:pt x="25" y="7"/>
                    <a:pt x="22" y="4"/>
                  </a:cubicBezTo>
                  <a:cubicBezTo>
                    <a:pt x="19" y="2"/>
                    <a:pt x="16" y="0"/>
                    <a:pt x="12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6" name="Freeform 613"/>
            <p:cNvSpPr>
              <a:spLocks/>
            </p:cNvSpPr>
            <p:nvPr/>
          </p:nvSpPr>
          <p:spPr bwMode="auto">
            <a:xfrm>
              <a:off x="4962" y="1536"/>
              <a:ext cx="28" cy="10"/>
            </a:xfrm>
            <a:custGeom>
              <a:avLst/>
              <a:gdLst>
                <a:gd name="T0" fmla="*/ 3 w 12"/>
                <a:gd name="T1" fmla="*/ 0 h 4"/>
                <a:gd name="T2" fmla="*/ 0 w 12"/>
                <a:gd name="T3" fmla="*/ 3 h 4"/>
                <a:gd name="T4" fmla="*/ 7 w 12"/>
                <a:gd name="T5" fmla="*/ 4 h 4"/>
                <a:gd name="T6" fmla="*/ 12 w 12"/>
                <a:gd name="T7" fmla="*/ 3 h 4"/>
                <a:gd name="T8" fmla="*/ 9 w 12"/>
                <a:gd name="T9" fmla="*/ 2 h 4"/>
                <a:gd name="T10" fmla="*/ 3 w 12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4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2" y="4"/>
                    <a:pt x="4" y="4"/>
                    <a:pt x="7" y="4"/>
                  </a:cubicBezTo>
                  <a:cubicBezTo>
                    <a:pt x="9" y="4"/>
                    <a:pt x="10" y="4"/>
                    <a:pt x="12" y="3"/>
                  </a:cubicBezTo>
                  <a:cubicBezTo>
                    <a:pt x="11" y="3"/>
                    <a:pt x="10" y="2"/>
                    <a:pt x="9" y="2"/>
                  </a:cubicBezTo>
                  <a:cubicBezTo>
                    <a:pt x="7" y="1"/>
                    <a:pt x="5" y="0"/>
                    <a:pt x="3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7" name="Freeform 614"/>
            <p:cNvSpPr>
              <a:spLocks/>
            </p:cNvSpPr>
            <p:nvPr/>
          </p:nvSpPr>
          <p:spPr bwMode="auto">
            <a:xfrm>
              <a:off x="5059" y="1380"/>
              <a:ext cx="68" cy="52"/>
            </a:xfrm>
            <a:custGeom>
              <a:avLst/>
              <a:gdLst>
                <a:gd name="T0" fmla="*/ 0 w 29"/>
                <a:gd name="T1" fmla="*/ 0 h 22"/>
                <a:gd name="T2" fmla="*/ 0 w 29"/>
                <a:gd name="T3" fmla="*/ 1 h 22"/>
                <a:gd name="T4" fmla="*/ 7 w 29"/>
                <a:gd name="T5" fmla="*/ 20 h 22"/>
                <a:gd name="T6" fmla="*/ 14 w 29"/>
                <a:gd name="T7" fmla="*/ 22 h 22"/>
                <a:gd name="T8" fmla="*/ 25 w 29"/>
                <a:gd name="T9" fmla="*/ 18 h 22"/>
                <a:gd name="T10" fmla="*/ 29 w 29"/>
                <a:gd name="T11" fmla="*/ 6 h 22"/>
                <a:gd name="T12" fmla="*/ 17 w 29"/>
                <a:gd name="T13" fmla="*/ 9 h 22"/>
                <a:gd name="T14" fmla="*/ 17 w 29"/>
                <a:gd name="T15" fmla="*/ 9 h 22"/>
                <a:gd name="T16" fmla="*/ 0 w 29"/>
                <a:gd name="T1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2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6" y="5"/>
                    <a:pt x="9" y="13"/>
                    <a:pt x="7" y="20"/>
                  </a:cubicBezTo>
                  <a:cubicBezTo>
                    <a:pt x="9" y="22"/>
                    <a:pt x="11" y="22"/>
                    <a:pt x="14" y="22"/>
                  </a:cubicBezTo>
                  <a:cubicBezTo>
                    <a:pt x="18" y="22"/>
                    <a:pt x="22" y="21"/>
                    <a:pt x="25" y="18"/>
                  </a:cubicBezTo>
                  <a:cubicBezTo>
                    <a:pt x="28" y="14"/>
                    <a:pt x="29" y="10"/>
                    <a:pt x="29" y="6"/>
                  </a:cubicBezTo>
                  <a:cubicBezTo>
                    <a:pt x="26" y="8"/>
                    <a:pt x="22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0" y="9"/>
                    <a:pt x="4" y="6"/>
                    <a:pt x="0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8" name="Freeform 615"/>
            <p:cNvSpPr>
              <a:spLocks/>
            </p:cNvSpPr>
            <p:nvPr/>
          </p:nvSpPr>
          <p:spPr bwMode="auto">
            <a:xfrm>
              <a:off x="5059" y="1361"/>
              <a:ext cx="68" cy="40"/>
            </a:xfrm>
            <a:custGeom>
              <a:avLst/>
              <a:gdLst>
                <a:gd name="T0" fmla="*/ 14 w 29"/>
                <a:gd name="T1" fmla="*/ 0 h 17"/>
                <a:gd name="T2" fmla="*/ 3 w 29"/>
                <a:gd name="T3" fmla="*/ 5 h 17"/>
                <a:gd name="T4" fmla="*/ 0 w 29"/>
                <a:gd name="T5" fmla="*/ 8 h 17"/>
                <a:gd name="T6" fmla="*/ 17 w 29"/>
                <a:gd name="T7" fmla="*/ 17 h 17"/>
                <a:gd name="T8" fmla="*/ 17 w 29"/>
                <a:gd name="T9" fmla="*/ 17 h 17"/>
                <a:gd name="T10" fmla="*/ 29 w 29"/>
                <a:gd name="T11" fmla="*/ 14 h 17"/>
                <a:gd name="T12" fmla="*/ 24 w 29"/>
                <a:gd name="T13" fmla="*/ 4 h 17"/>
                <a:gd name="T14" fmla="*/ 14 w 29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7">
                  <a:moveTo>
                    <a:pt x="14" y="0"/>
                  </a:moveTo>
                  <a:cubicBezTo>
                    <a:pt x="10" y="0"/>
                    <a:pt x="6" y="2"/>
                    <a:pt x="3" y="5"/>
                  </a:cubicBezTo>
                  <a:cubicBezTo>
                    <a:pt x="2" y="6"/>
                    <a:pt x="1" y="7"/>
                    <a:pt x="0" y="8"/>
                  </a:cubicBezTo>
                  <a:cubicBezTo>
                    <a:pt x="4" y="14"/>
                    <a:pt x="10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22" y="17"/>
                    <a:pt x="26" y="16"/>
                    <a:pt x="29" y="14"/>
                  </a:cubicBezTo>
                  <a:cubicBezTo>
                    <a:pt x="28" y="10"/>
                    <a:pt x="27" y="7"/>
                    <a:pt x="24" y="4"/>
                  </a:cubicBezTo>
                  <a:cubicBezTo>
                    <a:pt x="21" y="1"/>
                    <a:pt x="18" y="0"/>
                    <a:pt x="14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9" name="Freeform 616"/>
            <p:cNvSpPr>
              <a:spLocks/>
            </p:cNvSpPr>
            <p:nvPr/>
          </p:nvSpPr>
          <p:spPr bwMode="auto">
            <a:xfrm>
              <a:off x="5056" y="1382"/>
              <a:ext cx="24" cy="45"/>
            </a:xfrm>
            <a:custGeom>
              <a:avLst/>
              <a:gdLst>
                <a:gd name="T0" fmla="*/ 1 w 10"/>
                <a:gd name="T1" fmla="*/ 0 h 19"/>
                <a:gd name="T2" fmla="*/ 0 w 10"/>
                <a:gd name="T3" fmla="*/ 8 h 19"/>
                <a:gd name="T4" fmla="*/ 3 w 10"/>
                <a:gd name="T5" fmla="*/ 15 h 19"/>
                <a:gd name="T6" fmla="*/ 4 w 10"/>
                <a:gd name="T7" fmla="*/ 17 h 19"/>
                <a:gd name="T8" fmla="*/ 8 w 10"/>
                <a:gd name="T9" fmla="*/ 19 h 19"/>
                <a:gd name="T10" fmla="*/ 1 w 10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9">
                  <a:moveTo>
                    <a:pt x="1" y="0"/>
                  </a:moveTo>
                  <a:cubicBezTo>
                    <a:pt x="0" y="2"/>
                    <a:pt x="0" y="5"/>
                    <a:pt x="0" y="8"/>
                  </a:cubicBezTo>
                  <a:cubicBezTo>
                    <a:pt x="2" y="9"/>
                    <a:pt x="4" y="12"/>
                    <a:pt x="3" y="15"/>
                  </a:cubicBezTo>
                  <a:cubicBezTo>
                    <a:pt x="3" y="16"/>
                    <a:pt x="4" y="16"/>
                    <a:pt x="4" y="17"/>
                  </a:cubicBezTo>
                  <a:cubicBezTo>
                    <a:pt x="5" y="18"/>
                    <a:pt x="7" y="19"/>
                    <a:pt x="8" y="19"/>
                  </a:cubicBezTo>
                  <a:cubicBezTo>
                    <a:pt x="10" y="12"/>
                    <a:pt x="7" y="4"/>
                    <a:pt x="1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0" name="Freeform 617"/>
            <p:cNvSpPr>
              <a:spLocks/>
            </p:cNvSpPr>
            <p:nvPr/>
          </p:nvSpPr>
          <p:spPr bwMode="auto">
            <a:xfrm>
              <a:off x="4727" y="1927"/>
              <a:ext cx="64" cy="73"/>
            </a:xfrm>
            <a:custGeom>
              <a:avLst/>
              <a:gdLst>
                <a:gd name="T0" fmla="*/ 10 w 27"/>
                <a:gd name="T1" fmla="*/ 0 h 31"/>
                <a:gd name="T2" fmla="*/ 10 w 27"/>
                <a:gd name="T3" fmla="*/ 0 h 31"/>
                <a:gd name="T4" fmla="*/ 11 w 27"/>
                <a:gd name="T5" fmla="*/ 8 h 31"/>
                <a:gd name="T6" fmla="*/ 0 w 27"/>
                <a:gd name="T7" fmla="*/ 26 h 31"/>
                <a:gd name="T8" fmla="*/ 10 w 27"/>
                <a:gd name="T9" fmla="*/ 31 h 31"/>
                <a:gd name="T10" fmla="*/ 21 w 27"/>
                <a:gd name="T11" fmla="*/ 26 h 31"/>
                <a:gd name="T12" fmla="*/ 20 w 27"/>
                <a:gd name="T13" fmla="*/ 5 h 31"/>
                <a:gd name="T14" fmla="*/ 10 w 27"/>
                <a:gd name="T1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31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11" y="3"/>
                    <a:pt x="11" y="5"/>
                    <a:pt x="11" y="8"/>
                  </a:cubicBezTo>
                  <a:cubicBezTo>
                    <a:pt x="11" y="16"/>
                    <a:pt x="7" y="23"/>
                    <a:pt x="0" y="26"/>
                  </a:cubicBezTo>
                  <a:cubicBezTo>
                    <a:pt x="3" y="29"/>
                    <a:pt x="6" y="31"/>
                    <a:pt x="10" y="31"/>
                  </a:cubicBezTo>
                  <a:cubicBezTo>
                    <a:pt x="14" y="31"/>
                    <a:pt x="18" y="29"/>
                    <a:pt x="21" y="26"/>
                  </a:cubicBezTo>
                  <a:cubicBezTo>
                    <a:pt x="27" y="20"/>
                    <a:pt x="27" y="11"/>
                    <a:pt x="20" y="5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1" name="Freeform 618"/>
            <p:cNvSpPr>
              <a:spLocks/>
            </p:cNvSpPr>
            <p:nvPr/>
          </p:nvSpPr>
          <p:spPr bwMode="auto">
            <a:xfrm>
              <a:off x="4711" y="1927"/>
              <a:ext cx="42" cy="61"/>
            </a:xfrm>
            <a:custGeom>
              <a:avLst/>
              <a:gdLst>
                <a:gd name="T0" fmla="*/ 17 w 18"/>
                <a:gd name="T1" fmla="*/ 0 h 26"/>
                <a:gd name="T2" fmla="*/ 6 w 18"/>
                <a:gd name="T3" fmla="*/ 5 h 26"/>
                <a:gd name="T4" fmla="*/ 7 w 18"/>
                <a:gd name="T5" fmla="*/ 26 h 26"/>
                <a:gd name="T6" fmla="*/ 7 w 18"/>
                <a:gd name="T7" fmla="*/ 26 h 26"/>
                <a:gd name="T8" fmla="*/ 18 w 18"/>
                <a:gd name="T9" fmla="*/ 8 h 26"/>
                <a:gd name="T10" fmla="*/ 17 w 18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6">
                  <a:moveTo>
                    <a:pt x="17" y="0"/>
                  </a:moveTo>
                  <a:cubicBezTo>
                    <a:pt x="13" y="1"/>
                    <a:pt x="9" y="2"/>
                    <a:pt x="6" y="5"/>
                  </a:cubicBezTo>
                  <a:cubicBezTo>
                    <a:pt x="0" y="11"/>
                    <a:pt x="1" y="20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14" y="23"/>
                    <a:pt x="18" y="16"/>
                    <a:pt x="18" y="8"/>
                  </a:cubicBezTo>
                  <a:cubicBezTo>
                    <a:pt x="18" y="5"/>
                    <a:pt x="18" y="3"/>
                    <a:pt x="17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2" name="Freeform 619"/>
            <p:cNvSpPr>
              <a:spLocks/>
            </p:cNvSpPr>
            <p:nvPr/>
          </p:nvSpPr>
          <p:spPr bwMode="auto">
            <a:xfrm>
              <a:off x="4715" y="2379"/>
              <a:ext cx="74" cy="71"/>
            </a:xfrm>
            <a:custGeom>
              <a:avLst/>
              <a:gdLst>
                <a:gd name="T0" fmla="*/ 15 w 31"/>
                <a:gd name="T1" fmla="*/ 0 h 30"/>
                <a:gd name="T2" fmla="*/ 4 w 31"/>
                <a:gd name="T3" fmla="*/ 5 h 30"/>
                <a:gd name="T4" fmla="*/ 1 w 31"/>
                <a:gd name="T5" fmla="*/ 9 h 30"/>
                <a:gd name="T6" fmla="*/ 0 w 31"/>
                <a:gd name="T7" fmla="*/ 15 h 30"/>
                <a:gd name="T8" fmla="*/ 5 w 31"/>
                <a:gd name="T9" fmla="*/ 26 h 30"/>
                <a:gd name="T10" fmla="*/ 15 w 31"/>
                <a:gd name="T11" fmla="*/ 30 h 30"/>
                <a:gd name="T12" fmla="*/ 18 w 31"/>
                <a:gd name="T13" fmla="*/ 27 h 30"/>
                <a:gd name="T14" fmla="*/ 16 w 31"/>
                <a:gd name="T15" fmla="*/ 27 h 30"/>
                <a:gd name="T16" fmla="*/ 14 w 31"/>
                <a:gd name="T17" fmla="*/ 26 h 30"/>
                <a:gd name="T18" fmla="*/ 11 w 31"/>
                <a:gd name="T19" fmla="*/ 18 h 30"/>
                <a:gd name="T20" fmla="*/ 16 w 31"/>
                <a:gd name="T21" fmla="*/ 15 h 30"/>
                <a:gd name="T22" fmla="*/ 19 w 31"/>
                <a:gd name="T23" fmla="*/ 15 h 30"/>
                <a:gd name="T24" fmla="*/ 22 w 31"/>
                <a:gd name="T25" fmla="*/ 23 h 30"/>
                <a:gd name="T26" fmla="*/ 22 w 31"/>
                <a:gd name="T27" fmla="*/ 23 h 30"/>
                <a:gd name="T28" fmla="*/ 29 w 31"/>
                <a:gd name="T29" fmla="*/ 21 h 30"/>
                <a:gd name="T30" fmla="*/ 25 w 31"/>
                <a:gd name="T31" fmla="*/ 5 h 30"/>
                <a:gd name="T32" fmla="*/ 15 w 31"/>
                <a:gd name="T3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0">
                  <a:moveTo>
                    <a:pt x="15" y="0"/>
                  </a:moveTo>
                  <a:cubicBezTo>
                    <a:pt x="11" y="0"/>
                    <a:pt x="7" y="2"/>
                    <a:pt x="4" y="5"/>
                  </a:cubicBezTo>
                  <a:cubicBezTo>
                    <a:pt x="3" y="6"/>
                    <a:pt x="2" y="8"/>
                    <a:pt x="1" y="9"/>
                  </a:cubicBezTo>
                  <a:cubicBezTo>
                    <a:pt x="1" y="12"/>
                    <a:pt x="1" y="14"/>
                    <a:pt x="0" y="15"/>
                  </a:cubicBezTo>
                  <a:cubicBezTo>
                    <a:pt x="0" y="19"/>
                    <a:pt x="2" y="23"/>
                    <a:pt x="5" y="26"/>
                  </a:cubicBezTo>
                  <a:cubicBezTo>
                    <a:pt x="7" y="29"/>
                    <a:pt x="11" y="30"/>
                    <a:pt x="15" y="30"/>
                  </a:cubicBezTo>
                  <a:cubicBezTo>
                    <a:pt x="16" y="29"/>
                    <a:pt x="17" y="28"/>
                    <a:pt x="18" y="27"/>
                  </a:cubicBezTo>
                  <a:cubicBezTo>
                    <a:pt x="17" y="27"/>
                    <a:pt x="17" y="27"/>
                    <a:pt x="16" y="27"/>
                  </a:cubicBezTo>
                  <a:cubicBezTo>
                    <a:pt x="16" y="27"/>
                    <a:pt x="15" y="27"/>
                    <a:pt x="14" y="26"/>
                  </a:cubicBezTo>
                  <a:cubicBezTo>
                    <a:pt x="11" y="25"/>
                    <a:pt x="10" y="21"/>
                    <a:pt x="11" y="18"/>
                  </a:cubicBezTo>
                  <a:cubicBezTo>
                    <a:pt x="12" y="16"/>
                    <a:pt x="14" y="15"/>
                    <a:pt x="16" y="15"/>
                  </a:cubicBezTo>
                  <a:cubicBezTo>
                    <a:pt x="17" y="15"/>
                    <a:pt x="18" y="15"/>
                    <a:pt x="19" y="15"/>
                  </a:cubicBezTo>
                  <a:cubicBezTo>
                    <a:pt x="22" y="16"/>
                    <a:pt x="23" y="20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4" y="22"/>
                    <a:pt x="26" y="21"/>
                    <a:pt x="29" y="21"/>
                  </a:cubicBezTo>
                  <a:cubicBezTo>
                    <a:pt x="31" y="15"/>
                    <a:pt x="30" y="9"/>
                    <a:pt x="25" y="5"/>
                  </a:cubicBezTo>
                  <a:cubicBezTo>
                    <a:pt x="23" y="2"/>
                    <a:pt x="19" y="0"/>
                    <a:pt x="15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3" name="Freeform 620"/>
            <p:cNvSpPr>
              <a:spLocks/>
            </p:cNvSpPr>
            <p:nvPr/>
          </p:nvSpPr>
          <p:spPr bwMode="auto">
            <a:xfrm>
              <a:off x="4751" y="2429"/>
              <a:ext cx="33" cy="21"/>
            </a:xfrm>
            <a:custGeom>
              <a:avLst/>
              <a:gdLst>
                <a:gd name="T0" fmla="*/ 14 w 14"/>
                <a:gd name="T1" fmla="*/ 0 h 9"/>
                <a:gd name="T2" fmla="*/ 7 w 14"/>
                <a:gd name="T3" fmla="*/ 2 h 9"/>
                <a:gd name="T4" fmla="*/ 3 w 14"/>
                <a:gd name="T5" fmla="*/ 6 h 9"/>
                <a:gd name="T6" fmla="*/ 0 w 14"/>
                <a:gd name="T7" fmla="*/ 9 h 9"/>
                <a:gd name="T8" fmla="*/ 0 w 14"/>
                <a:gd name="T9" fmla="*/ 9 h 9"/>
                <a:gd name="T10" fmla="*/ 11 w 14"/>
                <a:gd name="T11" fmla="*/ 5 h 9"/>
                <a:gd name="T12" fmla="*/ 14 w 14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9">
                  <a:moveTo>
                    <a:pt x="14" y="0"/>
                  </a:moveTo>
                  <a:cubicBezTo>
                    <a:pt x="11" y="0"/>
                    <a:pt x="9" y="1"/>
                    <a:pt x="7" y="2"/>
                  </a:cubicBezTo>
                  <a:cubicBezTo>
                    <a:pt x="6" y="4"/>
                    <a:pt x="4" y="5"/>
                    <a:pt x="3" y="6"/>
                  </a:cubicBezTo>
                  <a:cubicBezTo>
                    <a:pt x="2" y="7"/>
                    <a:pt x="1" y="8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4" y="9"/>
                    <a:pt x="8" y="8"/>
                    <a:pt x="11" y="5"/>
                  </a:cubicBezTo>
                  <a:cubicBezTo>
                    <a:pt x="12" y="3"/>
                    <a:pt x="13" y="2"/>
                    <a:pt x="14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4" name="Freeform 621"/>
            <p:cNvSpPr>
              <a:spLocks/>
            </p:cNvSpPr>
            <p:nvPr/>
          </p:nvSpPr>
          <p:spPr bwMode="auto">
            <a:xfrm>
              <a:off x="5172" y="1250"/>
              <a:ext cx="69" cy="68"/>
            </a:xfrm>
            <a:custGeom>
              <a:avLst/>
              <a:gdLst>
                <a:gd name="T0" fmla="*/ 14 w 29"/>
                <a:gd name="T1" fmla="*/ 0 h 29"/>
                <a:gd name="T2" fmla="*/ 4 w 29"/>
                <a:gd name="T3" fmla="*/ 3 h 29"/>
                <a:gd name="T4" fmla="*/ 5 w 29"/>
                <a:gd name="T5" fmla="*/ 6 h 29"/>
                <a:gd name="T6" fmla="*/ 0 w 29"/>
                <a:gd name="T7" fmla="*/ 20 h 29"/>
                <a:gd name="T8" fmla="*/ 3 w 29"/>
                <a:gd name="T9" fmla="*/ 25 h 29"/>
                <a:gd name="T10" fmla="*/ 14 w 29"/>
                <a:gd name="T11" fmla="*/ 29 h 29"/>
                <a:gd name="T12" fmla="*/ 21 w 29"/>
                <a:gd name="T13" fmla="*/ 27 h 29"/>
                <a:gd name="T14" fmla="*/ 22 w 29"/>
                <a:gd name="T15" fmla="*/ 23 h 29"/>
                <a:gd name="T16" fmla="*/ 28 w 29"/>
                <a:gd name="T17" fmla="*/ 15 h 29"/>
                <a:gd name="T18" fmla="*/ 24 w 29"/>
                <a:gd name="T19" fmla="*/ 4 h 29"/>
                <a:gd name="T20" fmla="*/ 14 w 29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29">
                  <a:moveTo>
                    <a:pt x="14" y="0"/>
                  </a:moveTo>
                  <a:cubicBezTo>
                    <a:pt x="10" y="0"/>
                    <a:pt x="7" y="1"/>
                    <a:pt x="4" y="3"/>
                  </a:cubicBezTo>
                  <a:cubicBezTo>
                    <a:pt x="4" y="4"/>
                    <a:pt x="5" y="5"/>
                    <a:pt x="5" y="6"/>
                  </a:cubicBezTo>
                  <a:cubicBezTo>
                    <a:pt x="7" y="11"/>
                    <a:pt x="5" y="17"/>
                    <a:pt x="0" y="20"/>
                  </a:cubicBezTo>
                  <a:cubicBezTo>
                    <a:pt x="1" y="22"/>
                    <a:pt x="2" y="23"/>
                    <a:pt x="3" y="25"/>
                  </a:cubicBezTo>
                  <a:cubicBezTo>
                    <a:pt x="6" y="28"/>
                    <a:pt x="10" y="29"/>
                    <a:pt x="14" y="29"/>
                  </a:cubicBezTo>
                  <a:cubicBezTo>
                    <a:pt x="16" y="29"/>
                    <a:pt x="19" y="29"/>
                    <a:pt x="21" y="27"/>
                  </a:cubicBezTo>
                  <a:cubicBezTo>
                    <a:pt x="21" y="26"/>
                    <a:pt x="22" y="24"/>
                    <a:pt x="22" y="23"/>
                  </a:cubicBezTo>
                  <a:cubicBezTo>
                    <a:pt x="24" y="20"/>
                    <a:pt x="26" y="17"/>
                    <a:pt x="28" y="15"/>
                  </a:cubicBezTo>
                  <a:cubicBezTo>
                    <a:pt x="29" y="11"/>
                    <a:pt x="27" y="7"/>
                    <a:pt x="24" y="4"/>
                  </a:cubicBezTo>
                  <a:cubicBezTo>
                    <a:pt x="21" y="1"/>
                    <a:pt x="17" y="0"/>
                    <a:pt x="14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5" name="Freeform 622"/>
            <p:cNvSpPr>
              <a:spLocks/>
            </p:cNvSpPr>
            <p:nvPr/>
          </p:nvSpPr>
          <p:spPr bwMode="auto">
            <a:xfrm>
              <a:off x="5222" y="1285"/>
              <a:ext cx="16" cy="29"/>
            </a:xfrm>
            <a:custGeom>
              <a:avLst/>
              <a:gdLst>
                <a:gd name="T0" fmla="*/ 7 w 7"/>
                <a:gd name="T1" fmla="*/ 0 h 12"/>
                <a:gd name="T2" fmla="*/ 1 w 7"/>
                <a:gd name="T3" fmla="*/ 8 h 12"/>
                <a:gd name="T4" fmla="*/ 0 w 7"/>
                <a:gd name="T5" fmla="*/ 12 h 12"/>
                <a:gd name="T6" fmla="*/ 3 w 7"/>
                <a:gd name="T7" fmla="*/ 10 h 12"/>
                <a:gd name="T8" fmla="*/ 7 w 7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2">
                  <a:moveTo>
                    <a:pt x="7" y="0"/>
                  </a:moveTo>
                  <a:cubicBezTo>
                    <a:pt x="5" y="2"/>
                    <a:pt x="3" y="5"/>
                    <a:pt x="1" y="8"/>
                  </a:cubicBezTo>
                  <a:cubicBezTo>
                    <a:pt x="1" y="9"/>
                    <a:pt x="0" y="11"/>
                    <a:pt x="0" y="12"/>
                  </a:cubicBezTo>
                  <a:cubicBezTo>
                    <a:pt x="1" y="12"/>
                    <a:pt x="2" y="11"/>
                    <a:pt x="3" y="10"/>
                  </a:cubicBezTo>
                  <a:cubicBezTo>
                    <a:pt x="6" y="7"/>
                    <a:pt x="7" y="4"/>
                    <a:pt x="7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6" name="Freeform 623"/>
            <p:cNvSpPr>
              <a:spLocks/>
            </p:cNvSpPr>
            <p:nvPr/>
          </p:nvSpPr>
          <p:spPr bwMode="auto">
            <a:xfrm>
              <a:off x="5165" y="3061"/>
              <a:ext cx="78" cy="69"/>
            </a:xfrm>
            <a:custGeom>
              <a:avLst/>
              <a:gdLst>
                <a:gd name="T0" fmla="*/ 17 w 33"/>
                <a:gd name="T1" fmla="*/ 0 h 29"/>
                <a:gd name="T2" fmla="*/ 6 w 33"/>
                <a:gd name="T3" fmla="*/ 4 h 29"/>
                <a:gd name="T4" fmla="*/ 6 w 33"/>
                <a:gd name="T5" fmla="*/ 25 h 29"/>
                <a:gd name="T6" fmla="*/ 17 w 33"/>
                <a:gd name="T7" fmla="*/ 29 h 29"/>
                <a:gd name="T8" fmla="*/ 19 w 33"/>
                <a:gd name="T9" fmla="*/ 29 h 29"/>
                <a:gd name="T10" fmla="*/ 19 w 33"/>
                <a:gd name="T11" fmla="*/ 26 h 29"/>
                <a:gd name="T12" fmla="*/ 24 w 33"/>
                <a:gd name="T13" fmla="*/ 23 h 29"/>
                <a:gd name="T14" fmla="*/ 26 w 33"/>
                <a:gd name="T15" fmla="*/ 23 h 29"/>
                <a:gd name="T16" fmla="*/ 28 w 33"/>
                <a:gd name="T17" fmla="*/ 24 h 29"/>
                <a:gd name="T18" fmla="*/ 27 w 33"/>
                <a:gd name="T19" fmla="*/ 4 h 29"/>
                <a:gd name="T20" fmla="*/ 17 w 33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29">
                  <a:moveTo>
                    <a:pt x="17" y="0"/>
                  </a:moveTo>
                  <a:cubicBezTo>
                    <a:pt x="13" y="0"/>
                    <a:pt x="9" y="1"/>
                    <a:pt x="6" y="4"/>
                  </a:cubicBezTo>
                  <a:cubicBezTo>
                    <a:pt x="0" y="10"/>
                    <a:pt x="0" y="19"/>
                    <a:pt x="6" y="25"/>
                  </a:cubicBezTo>
                  <a:cubicBezTo>
                    <a:pt x="9" y="28"/>
                    <a:pt x="13" y="29"/>
                    <a:pt x="17" y="29"/>
                  </a:cubicBezTo>
                  <a:cubicBezTo>
                    <a:pt x="18" y="29"/>
                    <a:pt x="18" y="29"/>
                    <a:pt x="19" y="29"/>
                  </a:cubicBezTo>
                  <a:cubicBezTo>
                    <a:pt x="19" y="28"/>
                    <a:pt x="19" y="27"/>
                    <a:pt x="19" y="26"/>
                  </a:cubicBezTo>
                  <a:cubicBezTo>
                    <a:pt x="20" y="24"/>
                    <a:pt x="22" y="23"/>
                    <a:pt x="24" y="23"/>
                  </a:cubicBezTo>
                  <a:cubicBezTo>
                    <a:pt x="25" y="23"/>
                    <a:pt x="26" y="23"/>
                    <a:pt x="26" y="23"/>
                  </a:cubicBezTo>
                  <a:cubicBezTo>
                    <a:pt x="27" y="23"/>
                    <a:pt x="28" y="24"/>
                    <a:pt x="28" y="24"/>
                  </a:cubicBezTo>
                  <a:cubicBezTo>
                    <a:pt x="33" y="18"/>
                    <a:pt x="33" y="9"/>
                    <a:pt x="27" y="4"/>
                  </a:cubicBezTo>
                  <a:cubicBezTo>
                    <a:pt x="24" y="1"/>
                    <a:pt x="20" y="0"/>
                    <a:pt x="17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7" name="Freeform 624"/>
            <p:cNvSpPr>
              <a:spLocks/>
            </p:cNvSpPr>
            <p:nvPr/>
          </p:nvSpPr>
          <p:spPr bwMode="auto">
            <a:xfrm>
              <a:off x="4827" y="1588"/>
              <a:ext cx="75" cy="71"/>
            </a:xfrm>
            <a:custGeom>
              <a:avLst/>
              <a:gdLst>
                <a:gd name="T0" fmla="*/ 16 w 32"/>
                <a:gd name="T1" fmla="*/ 0 h 30"/>
                <a:gd name="T2" fmla="*/ 15 w 32"/>
                <a:gd name="T3" fmla="*/ 0 h 30"/>
                <a:gd name="T4" fmla="*/ 11 w 32"/>
                <a:gd name="T5" fmla="*/ 3 h 30"/>
                <a:gd name="T6" fmla="*/ 9 w 32"/>
                <a:gd name="T7" fmla="*/ 3 h 30"/>
                <a:gd name="T8" fmla="*/ 8 w 32"/>
                <a:gd name="T9" fmla="*/ 2 h 30"/>
                <a:gd name="T10" fmla="*/ 6 w 32"/>
                <a:gd name="T11" fmla="*/ 5 h 30"/>
                <a:gd name="T12" fmla="*/ 6 w 32"/>
                <a:gd name="T13" fmla="*/ 25 h 30"/>
                <a:gd name="T14" fmla="*/ 16 w 32"/>
                <a:gd name="T15" fmla="*/ 30 h 30"/>
                <a:gd name="T16" fmla="*/ 27 w 32"/>
                <a:gd name="T17" fmla="*/ 25 h 30"/>
                <a:gd name="T18" fmla="*/ 26 w 32"/>
                <a:gd name="T19" fmla="*/ 4 h 30"/>
                <a:gd name="T20" fmla="*/ 26 w 32"/>
                <a:gd name="T21" fmla="*/ 4 h 30"/>
                <a:gd name="T22" fmla="*/ 19 w 32"/>
                <a:gd name="T23" fmla="*/ 1 h 30"/>
                <a:gd name="T24" fmla="*/ 16 w 32"/>
                <a:gd name="T2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30">
                  <a:moveTo>
                    <a:pt x="16" y="0"/>
                  </a:moveTo>
                  <a:cubicBezTo>
                    <a:pt x="16" y="0"/>
                    <a:pt x="15" y="0"/>
                    <a:pt x="15" y="0"/>
                  </a:cubicBezTo>
                  <a:cubicBezTo>
                    <a:pt x="14" y="2"/>
                    <a:pt x="12" y="3"/>
                    <a:pt x="11" y="3"/>
                  </a:cubicBezTo>
                  <a:cubicBezTo>
                    <a:pt x="10" y="3"/>
                    <a:pt x="9" y="3"/>
                    <a:pt x="9" y="3"/>
                  </a:cubicBezTo>
                  <a:cubicBezTo>
                    <a:pt x="9" y="3"/>
                    <a:pt x="8" y="3"/>
                    <a:pt x="8" y="2"/>
                  </a:cubicBezTo>
                  <a:cubicBezTo>
                    <a:pt x="7" y="3"/>
                    <a:pt x="6" y="4"/>
                    <a:pt x="6" y="5"/>
                  </a:cubicBezTo>
                  <a:cubicBezTo>
                    <a:pt x="0" y="11"/>
                    <a:pt x="0" y="20"/>
                    <a:pt x="6" y="25"/>
                  </a:cubicBezTo>
                  <a:cubicBezTo>
                    <a:pt x="9" y="28"/>
                    <a:pt x="13" y="30"/>
                    <a:pt x="16" y="30"/>
                  </a:cubicBezTo>
                  <a:cubicBezTo>
                    <a:pt x="20" y="30"/>
                    <a:pt x="24" y="28"/>
                    <a:pt x="27" y="25"/>
                  </a:cubicBezTo>
                  <a:cubicBezTo>
                    <a:pt x="32" y="20"/>
                    <a:pt x="32" y="10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3" y="3"/>
                    <a:pt x="21" y="2"/>
                    <a:pt x="19" y="1"/>
                  </a:cubicBezTo>
                  <a:cubicBezTo>
                    <a:pt x="18" y="0"/>
                    <a:pt x="17" y="0"/>
                    <a:pt x="16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8" name="Freeform 625"/>
            <p:cNvSpPr>
              <a:spLocks/>
            </p:cNvSpPr>
            <p:nvPr/>
          </p:nvSpPr>
          <p:spPr bwMode="auto">
            <a:xfrm>
              <a:off x="4872" y="1591"/>
              <a:ext cx="16" cy="7"/>
            </a:xfrm>
            <a:custGeom>
              <a:avLst/>
              <a:gdLst>
                <a:gd name="T0" fmla="*/ 0 w 7"/>
                <a:gd name="T1" fmla="*/ 0 h 3"/>
                <a:gd name="T2" fmla="*/ 7 w 7"/>
                <a:gd name="T3" fmla="*/ 3 h 3"/>
                <a:gd name="T4" fmla="*/ 0 w 7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2" y="1"/>
                    <a:pt x="4" y="2"/>
                    <a:pt x="7" y="3"/>
                  </a:cubicBezTo>
                  <a:cubicBezTo>
                    <a:pt x="5" y="1"/>
                    <a:pt x="2" y="0"/>
                    <a:pt x="0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9" name="Freeform 626"/>
            <p:cNvSpPr>
              <a:spLocks/>
            </p:cNvSpPr>
            <p:nvPr/>
          </p:nvSpPr>
          <p:spPr bwMode="auto">
            <a:xfrm>
              <a:off x="4827" y="2725"/>
              <a:ext cx="56" cy="61"/>
            </a:xfrm>
            <a:custGeom>
              <a:avLst/>
              <a:gdLst>
                <a:gd name="T0" fmla="*/ 9 w 24"/>
                <a:gd name="T1" fmla="*/ 0 h 26"/>
                <a:gd name="T2" fmla="*/ 6 w 24"/>
                <a:gd name="T3" fmla="*/ 3 h 26"/>
                <a:gd name="T4" fmla="*/ 6 w 24"/>
                <a:gd name="T5" fmla="*/ 23 h 26"/>
                <a:gd name="T6" fmla="*/ 6 w 24"/>
                <a:gd name="T7" fmla="*/ 24 h 26"/>
                <a:gd name="T8" fmla="*/ 8 w 24"/>
                <a:gd name="T9" fmla="*/ 23 h 26"/>
                <a:gd name="T10" fmla="*/ 13 w 24"/>
                <a:gd name="T11" fmla="*/ 22 h 26"/>
                <a:gd name="T12" fmla="*/ 22 w 24"/>
                <a:gd name="T13" fmla="*/ 26 h 26"/>
                <a:gd name="T14" fmla="*/ 24 w 24"/>
                <a:gd name="T15" fmla="*/ 25 h 26"/>
                <a:gd name="T16" fmla="*/ 10 w 24"/>
                <a:gd name="T17" fmla="*/ 5 h 26"/>
                <a:gd name="T18" fmla="*/ 11 w 24"/>
                <a:gd name="T19" fmla="*/ 2 h 26"/>
                <a:gd name="T20" fmla="*/ 9 w 24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6">
                  <a:moveTo>
                    <a:pt x="9" y="0"/>
                  </a:moveTo>
                  <a:cubicBezTo>
                    <a:pt x="8" y="1"/>
                    <a:pt x="7" y="2"/>
                    <a:pt x="6" y="3"/>
                  </a:cubicBezTo>
                  <a:cubicBezTo>
                    <a:pt x="0" y="8"/>
                    <a:pt x="0" y="17"/>
                    <a:pt x="6" y="23"/>
                  </a:cubicBezTo>
                  <a:cubicBezTo>
                    <a:pt x="6" y="23"/>
                    <a:pt x="6" y="24"/>
                    <a:pt x="6" y="24"/>
                  </a:cubicBezTo>
                  <a:cubicBezTo>
                    <a:pt x="7" y="23"/>
                    <a:pt x="8" y="23"/>
                    <a:pt x="8" y="23"/>
                  </a:cubicBezTo>
                  <a:cubicBezTo>
                    <a:pt x="10" y="22"/>
                    <a:pt x="11" y="22"/>
                    <a:pt x="13" y="22"/>
                  </a:cubicBezTo>
                  <a:cubicBezTo>
                    <a:pt x="17" y="22"/>
                    <a:pt x="20" y="23"/>
                    <a:pt x="22" y="26"/>
                  </a:cubicBezTo>
                  <a:cubicBezTo>
                    <a:pt x="23" y="26"/>
                    <a:pt x="24" y="26"/>
                    <a:pt x="24" y="25"/>
                  </a:cubicBezTo>
                  <a:cubicBezTo>
                    <a:pt x="16" y="22"/>
                    <a:pt x="10" y="14"/>
                    <a:pt x="10" y="5"/>
                  </a:cubicBezTo>
                  <a:cubicBezTo>
                    <a:pt x="10" y="4"/>
                    <a:pt x="10" y="3"/>
                    <a:pt x="11" y="2"/>
                  </a:cubicBezTo>
                  <a:cubicBezTo>
                    <a:pt x="10" y="2"/>
                    <a:pt x="9" y="1"/>
                    <a:pt x="9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0" name="Freeform 627"/>
            <p:cNvSpPr>
              <a:spLocks/>
            </p:cNvSpPr>
            <p:nvPr/>
          </p:nvSpPr>
          <p:spPr bwMode="auto">
            <a:xfrm>
              <a:off x="4850" y="2730"/>
              <a:ext cx="52" cy="54"/>
            </a:xfrm>
            <a:custGeom>
              <a:avLst/>
              <a:gdLst>
                <a:gd name="T0" fmla="*/ 1 w 22"/>
                <a:gd name="T1" fmla="*/ 0 h 23"/>
                <a:gd name="T2" fmla="*/ 0 w 22"/>
                <a:gd name="T3" fmla="*/ 3 h 23"/>
                <a:gd name="T4" fmla="*/ 14 w 22"/>
                <a:gd name="T5" fmla="*/ 23 h 23"/>
                <a:gd name="T6" fmla="*/ 17 w 22"/>
                <a:gd name="T7" fmla="*/ 21 h 23"/>
                <a:gd name="T8" fmla="*/ 20 w 22"/>
                <a:gd name="T9" fmla="*/ 6 h 23"/>
                <a:gd name="T10" fmla="*/ 15 w 22"/>
                <a:gd name="T11" fmla="*/ 7 h 23"/>
                <a:gd name="T12" fmla="*/ 13 w 22"/>
                <a:gd name="T13" fmla="*/ 7 h 23"/>
                <a:gd name="T14" fmla="*/ 11 w 22"/>
                <a:gd name="T15" fmla="*/ 7 h 23"/>
                <a:gd name="T16" fmla="*/ 10 w 22"/>
                <a:gd name="T17" fmla="*/ 6 h 23"/>
                <a:gd name="T18" fmla="*/ 8 w 22"/>
                <a:gd name="T19" fmla="*/ 6 h 23"/>
                <a:gd name="T20" fmla="*/ 1 w 22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12"/>
                    <a:pt x="6" y="20"/>
                    <a:pt x="14" y="23"/>
                  </a:cubicBezTo>
                  <a:cubicBezTo>
                    <a:pt x="15" y="23"/>
                    <a:pt x="16" y="22"/>
                    <a:pt x="17" y="21"/>
                  </a:cubicBezTo>
                  <a:cubicBezTo>
                    <a:pt x="21" y="17"/>
                    <a:pt x="22" y="11"/>
                    <a:pt x="20" y="6"/>
                  </a:cubicBezTo>
                  <a:cubicBezTo>
                    <a:pt x="18" y="7"/>
                    <a:pt x="17" y="7"/>
                    <a:pt x="15" y="7"/>
                  </a:cubicBezTo>
                  <a:cubicBezTo>
                    <a:pt x="14" y="7"/>
                    <a:pt x="14" y="7"/>
                    <a:pt x="13" y="7"/>
                  </a:cubicBezTo>
                  <a:cubicBezTo>
                    <a:pt x="12" y="7"/>
                    <a:pt x="12" y="7"/>
                    <a:pt x="11" y="7"/>
                  </a:cubicBezTo>
                  <a:cubicBezTo>
                    <a:pt x="11" y="7"/>
                    <a:pt x="10" y="7"/>
                    <a:pt x="10" y="6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5" y="5"/>
                    <a:pt x="2" y="3"/>
                    <a:pt x="1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1" name="Freeform 628"/>
            <p:cNvSpPr>
              <a:spLocks/>
            </p:cNvSpPr>
            <p:nvPr/>
          </p:nvSpPr>
          <p:spPr bwMode="auto">
            <a:xfrm>
              <a:off x="4848" y="2722"/>
              <a:ext cx="5" cy="8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1 h 3"/>
                <a:gd name="T4" fmla="*/ 2 w 2"/>
                <a:gd name="T5" fmla="*/ 3 h 3"/>
                <a:gd name="T6" fmla="*/ 2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2"/>
                    <a:pt x="2" y="1"/>
                    <a:pt x="2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2" name="Freeform 629"/>
            <p:cNvSpPr>
              <a:spLocks noEditPoints="1"/>
            </p:cNvSpPr>
            <p:nvPr/>
          </p:nvSpPr>
          <p:spPr bwMode="auto">
            <a:xfrm>
              <a:off x="4853" y="2720"/>
              <a:ext cx="45" cy="26"/>
            </a:xfrm>
            <a:custGeom>
              <a:avLst/>
              <a:gdLst>
                <a:gd name="T0" fmla="*/ 18 w 19"/>
                <a:gd name="T1" fmla="*/ 8 h 11"/>
                <a:gd name="T2" fmla="*/ 18 w 19"/>
                <a:gd name="T3" fmla="*/ 8 h 11"/>
                <a:gd name="T4" fmla="*/ 14 w 19"/>
                <a:gd name="T5" fmla="*/ 11 h 11"/>
                <a:gd name="T6" fmla="*/ 19 w 19"/>
                <a:gd name="T7" fmla="*/ 10 h 11"/>
                <a:gd name="T8" fmla="*/ 18 w 19"/>
                <a:gd name="T9" fmla="*/ 8 h 11"/>
                <a:gd name="T10" fmla="*/ 5 w 19"/>
                <a:gd name="T11" fmla="*/ 0 h 11"/>
                <a:gd name="T12" fmla="*/ 0 w 19"/>
                <a:gd name="T13" fmla="*/ 1 h 11"/>
                <a:gd name="T14" fmla="*/ 0 w 19"/>
                <a:gd name="T15" fmla="*/ 4 h 11"/>
                <a:gd name="T16" fmla="*/ 7 w 19"/>
                <a:gd name="T17" fmla="*/ 10 h 11"/>
                <a:gd name="T18" fmla="*/ 9 w 19"/>
                <a:gd name="T19" fmla="*/ 10 h 11"/>
                <a:gd name="T20" fmla="*/ 6 w 19"/>
                <a:gd name="T21" fmla="*/ 3 h 11"/>
                <a:gd name="T22" fmla="*/ 8 w 19"/>
                <a:gd name="T23" fmla="*/ 1 h 11"/>
                <a:gd name="T24" fmla="*/ 5 w 19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11">
                  <a:moveTo>
                    <a:pt x="18" y="8"/>
                  </a:moveTo>
                  <a:cubicBezTo>
                    <a:pt x="18" y="8"/>
                    <a:pt x="18" y="8"/>
                    <a:pt x="18" y="8"/>
                  </a:cubicBezTo>
                  <a:cubicBezTo>
                    <a:pt x="17" y="9"/>
                    <a:pt x="16" y="11"/>
                    <a:pt x="14" y="11"/>
                  </a:cubicBezTo>
                  <a:cubicBezTo>
                    <a:pt x="16" y="11"/>
                    <a:pt x="17" y="11"/>
                    <a:pt x="19" y="10"/>
                  </a:cubicBezTo>
                  <a:cubicBezTo>
                    <a:pt x="19" y="9"/>
                    <a:pt x="18" y="8"/>
                    <a:pt x="18" y="8"/>
                  </a:cubicBezTo>
                  <a:moveTo>
                    <a:pt x="5" y="0"/>
                  </a:moveTo>
                  <a:cubicBezTo>
                    <a:pt x="3" y="0"/>
                    <a:pt x="2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7"/>
                    <a:pt x="4" y="9"/>
                    <a:pt x="7" y="10"/>
                  </a:cubicBezTo>
                  <a:cubicBezTo>
                    <a:pt x="8" y="10"/>
                    <a:pt x="8" y="10"/>
                    <a:pt x="9" y="10"/>
                  </a:cubicBezTo>
                  <a:cubicBezTo>
                    <a:pt x="6" y="9"/>
                    <a:pt x="5" y="6"/>
                    <a:pt x="6" y="3"/>
                  </a:cubicBezTo>
                  <a:cubicBezTo>
                    <a:pt x="7" y="2"/>
                    <a:pt x="8" y="1"/>
                    <a:pt x="8" y="1"/>
                  </a:cubicBezTo>
                  <a:cubicBezTo>
                    <a:pt x="7" y="0"/>
                    <a:pt x="6" y="0"/>
                    <a:pt x="5" y="0"/>
                  </a:cubicBezTo>
                </a:path>
              </a:pathLst>
            </a:custGeom>
            <a:solidFill>
              <a:srgbClr val="FED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3" name="Freeform 630"/>
            <p:cNvSpPr>
              <a:spLocks/>
            </p:cNvSpPr>
            <p:nvPr/>
          </p:nvSpPr>
          <p:spPr bwMode="auto">
            <a:xfrm>
              <a:off x="5281" y="3179"/>
              <a:ext cx="69" cy="62"/>
            </a:xfrm>
            <a:custGeom>
              <a:avLst/>
              <a:gdLst>
                <a:gd name="T0" fmla="*/ 16 w 29"/>
                <a:gd name="T1" fmla="*/ 0 h 26"/>
                <a:gd name="T2" fmla="*/ 8 w 29"/>
                <a:gd name="T3" fmla="*/ 2 h 26"/>
                <a:gd name="T4" fmla="*/ 7 w 29"/>
                <a:gd name="T5" fmla="*/ 2 h 26"/>
                <a:gd name="T6" fmla="*/ 6 w 29"/>
                <a:gd name="T7" fmla="*/ 2 h 26"/>
                <a:gd name="T8" fmla="*/ 5 w 29"/>
                <a:gd name="T9" fmla="*/ 2 h 26"/>
                <a:gd name="T10" fmla="*/ 5 w 29"/>
                <a:gd name="T11" fmla="*/ 22 h 26"/>
                <a:gd name="T12" fmla="*/ 15 w 29"/>
                <a:gd name="T13" fmla="*/ 26 h 26"/>
                <a:gd name="T14" fmla="*/ 18 w 29"/>
                <a:gd name="T15" fmla="*/ 26 h 26"/>
                <a:gd name="T16" fmla="*/ 16 w 29"/>
                <a:gd name="T17" fmla="*/ 24 h 26"/>
                <a:gd name="T18" fmla="*/ 22 w 29"/>
                <a:gd name="T19" fmla="*/ 9 h 26"/>
                <a:gd name="T20" fmla="*/ 27 w 29"/>
                <a:gd name="T21" fmla="*/ 8 h 26"/>
                <a:gd name="T22" fmla="*/ 29 w 29"/>
                <a:gd name="T23" fmla="*/ 8 h 26"/>
                <a:gd name="T24" fmla="*/ 25 w 29"/>
                <a:gd name="T25" fmla="*/ 2 h 26"/>
                <a:gd name="T26" fmla="*/ 25 w 29"/>
                <a:gd name="T27" fmla="*/ 1 h 26"/>
                <a:gd name="T28" fmla="*/ 21 w 29"/>
                <a:gd name="T29" fmla="*/ 3 h 26"/>
                <a:gd name="T30" fmla="*/ 19 w 29"/>
                <a:gd name="T31" fmla="*/ 2 h 26"/>
                <a:gd name="T32" fmla="*/ 16 w 29"/>
                <a:gd name="T3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6">
                  <a:moveTo>
                    <a:pt x="16" y="0"/>
                  </a:moveTo>
                  <a:cubicBezTo>
                    <a:pt x="13" y="1"/>
                    <a:pt x="11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0" y="8"/>
                    <a:pt x="0" y="16"/>
                    <a:pt x="5" y="22"/>
                  </a:cubicBezTo>
                  <a:cubicBezTo>
                    <a:pt x="8" y="25"/>
                    <a:pt x="12" y="26"/>
                    <a:pt x="15" y="26"/>
                  </a:cubicBezTo>
                  <a:cubicBezTo>
                    <a:pt x="16" y="26"/>
                    <a:pt x="17" y="26"/>
                    <a:pt x="18" y="26"/>
                  </a:cubicBezTo>
                  <a:cubicBezTo>
                    <a:pt x="17" y="25"/>
                    <a:pt x="17" y="25"/>
                    <a:pt x="16" y="24"/>
                  </a:cubicBezTo>
                  <a:cubicBezTo>
                    <a:pt x="14" y="18"/>
                    <a:pt x="17" y="11"/>
                    <a:pt x="22" y="9"/>
                  </a:cubicBezTo>
                  <a:cubicBezTo>
                    <a:pt x="24" y="8"/>
                    <a:pt x="25" y="8"/>
                    <a:pt x="27" y="8"/>
                  </a:cubicBezTo>
                  <a:cubicBezTo>
                    <a:pt x="27" y="8"/>
                    <a:pt x="28" y="8"/>
                    <a:pt x="29" y="8"/>
                  </a:cubicBezTo>
                  <a:cubicBezTo>
                    <a:pt x="28" y="6"/>
                    <a:pt x="27" y="4"/>
                    <a:pt x="25" y="2"/>
                  </a:cubicBezTo>
                  <a:cubicBezTo>
                    <a:pt x="25" y="2"/>
                    <a:pt x="25" y="1"/>
                    <a:pt x="25" y="1"/>
                  </a:cubicBezTo>
                  <a:cubicBezTo>
                    <a:pt x="24" y="2"/>
                    <a:pt x="22" y="3"/>
                    <a:pt x="21" y="3"/>
                  </a:cubicBezTo>
                  <a:cubicBezTo>
                    <a:pt x="20" y="3"/>
                    <a:pt x="19" y="2"/>
                    <a:pt x="19" y="2"/>
                  </a:cubicBezTo>
                  <a:cubicBezTo>
                    <a:pt x="18" y="2"/>
                    <a:pt x="17" y="1"/>
                    <a:pt x="16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4" name="Freeform 631"/>
            <p:cNvSpPr>
              <a:spLocks/>
            </p:cNvSpPr>
            <p:nvPr/>
          </p:nvSpPr>
          <p:spPr bwMode="auto">
            <a:xfrm>
              <a:off x="5295" y="3175"/>
              <a:ext cx="24" cy="9"/>
            </a:xfrm>
            <a:custGeom>
              <a:avLst/>
              <a:gdLst>
                <a:gd name="T0" fmla="*/ 8 w 10"/>
                <a:gd name="T1" fmla="*/ 0 h 4"/>
                <a:gd name="T2" fmla="*/ 0 w 10"/>
                <a:gd name="T3" fmla="*/ 4 h 4"/>
                <a:gd name="T4" fmla="*/ 1 w 10"/>
                <a:gd name="T5" fmla="*/ 4 h 4"/>
                <a:gd name="T6" fmla="*/ 2 w 10"/>
                <a:gd name="T7" fmla="*/ 4 h 4"/>
                <a:gd name="T8" fmla="*/ 10 w 10"/>
                <a:gd name="T9" fmla="*/ 2 h 4"/>
                <a:gd name="T10" fmla="*/ 10 w 10"/>
                <a:gd name="T11" fmla="*/ 1 h 4"/>
                <a:gd name="T12" fmla="*/ 8 w 10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4">
                  <a:moveTo>
                    <a:pt x="8" y="0"/>
                  </a:moveTo>
                  <a:cubicBezTo>
                    <a:pt x="5" y="0"/>
                    <a:pt x="2" y="2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5" y="4"/>
                    <a:pt x="7" y="3"/>
                    <a:pt x="10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9" y="1"/>
                    <a:pt x="8" y="1"/>
                    <a:pt x="8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5" name="Freeform 632"/>
            <p:cNvSpPr>
              <a:spLocks/>
            </p:cNvSpPr>
            <p:nvPr/>
          </p:nvSpPr>
          <p:spPr bwMode="auto">
            <a:xfrm>
              <a:off x="5340" y="119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6" name="Freeform 633"/>
            <p:cNvSpPr>
              <a:spLocks/>
            </p:cNvSpPr>
            <p:nvPr/>
          </p:nvSpPr>
          <p:spPr bwMode="auto">
            <a:xfrm>
              <a:off x="5281" y="1146"/>
              <a:ext cx="38" cy="52"/>
            </a:xfrm>
            <a:custGeom>
              <a:avLst/>
              <a:gdLst>
                <a:gd name="T0" fmla="*/ 6 w 16"/>
                <a:gd name="T1" fmla="*/ 0 h 22"/>
                <a:gd name="T2" fmla="*/ 5 w 16"/>
                <a:gd name="T3" fmla="*/ 1 h 22"/>
                <a:gd name="T4" fmla="*/ 4 w 16"/>
                <a:gd name="T5" fmla="*/ 19 h 22"/>
                <a:gd name="T6" fmla="*/ 5 w 16"/>
                <a:gd name="T7" fmla="*/ 19 h 22"/>
                <a:gd name="T8" fmla="*/ 13 w 16"/>
                <a:gd name="T9" fmla="*/ 22 h 22"/>
                <a:gd name="T10" fmla="*/ 16 w 16"/>
                <a:gd name="T11" fmla="*/ 20 h 22"/>
                <a:gd name="T12" fmla="*/ 16 w 16"/>
                <a:gd name="T13" fmla="*/ 20 h 22"/>
                <a:gd name="T14" fmla="*/ 6 w 16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2">
                  <a:moveTo>
                    <a:pt x="6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0" y="6"/>
                    <a:pt x="0" y="14"/>
                    <a:pt x="4" y="19"/>
                  </a:cubicBezTo>
                  <a:cubicBezTo>
                    <a:pt x="4" y="19"/>
                    <a:pt x="4" y="19"/>
                    <a:pt x="5" y="19"/>
                  </a:cubicBezTo>
                  <a:cubicBezTo>
                    <a:pt x="8" y="19"/>
                    <a:pt x="11" y="20"/>
                    <a:pt x="13" y="22"/>
                  </a:cubicBezTo>
                  <a:cubicBezTo>
                    <a:pt x="14" y="21"/>
                    <a:pt x="15" y="21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8" y="17"/>
                    <a:pt x="4" y="8"/>
                    <a:pt x="6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7" name="Freeform 634"/>
            <p:cNvSpPr>
              <a:spLocks/>
            </p:cNvSpPr>
            <p:nvPr/>
          </p:nvSpPr>
          <p:spPr bwMode="auto">
            <a:xfrm>
              <a:off x="5328" y="1153"/>
              <a:ext cx="26" cy="42"/>
            </a:xfrm>
            <a:custGeom>
              <a:avLst/>
              <a:gdLst>
                <a:gd name="T0" fmla="*/ 7 w 11"/>
                <a:gd name="T1" fmla="*/ 0 h 18"/>
                <a:gd name="T2" fmla="*/ 7 w 11"/>
                <a:gd name="T3" fmla="*/ 1 h 18"/>
                <a:gd name="T4" fmla="*/ 0 w 11"/>
                <a:gd name="T5" fmla="*/ 16 h 18"/>
                <a:gd name="T6" fmla="*/ 5 w 11"/>
                <a:gd name="T7" fmla="*/ 18 h 18"/>
                <a:gd name="T8" fmla="*/ 5 w 11"/>
                <a:gd name="T9" fmla="*/ 18 h 18"/>
                <a:gd name="T10" fmla="*/ 5 w 11"/>
                <a:gd name="T11" fmla="*/ 18 h 18"/>
                <a:gd name="T12" fmla="*/ 7 w 11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8">
                  <a:moveTo>
                    <a:pt x="7" y="0"/>
                  </a:moveTo>
                  <a:cubicBezTo>
                    <a:pt x="7" y="0"/>
                    <a:pt x="7" y="1"/>
                    <a:pt x="7" y="1"/>
                  </a:cubicBezTo>
                  <a:cubicBezTo>
                    <a:pt x="7" y="8"/>
                    <a:pt x="4" y="13"/>
                    <a:pt x="0" y="16"/>
                  </a:cubicBezTo>
                  <a:cubicBezTo>
                    <a:pt x="2" y="17"/>
                    <a:pt x="3" y="17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10" y="13"/>
                    <a:pt x="11" y="5"/>
                    <a:pt x="7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8" name="Freeform 635"/>
            <p:cNvSpPr>
              <a:spLocks/>
            </p:cNvSpPr>
            <p:nvPr/>
          </p:nvSpPr>
          <p:spPr bwMode="auto">
            <a:xfrm>
              <a:off x="5290" y="1136"/>
              <a:ext cx="55" cy="57"/>
            </a:xfrm>
            <a:custGeom>
              <a:avLst/>
              <a:gdLst>
                <a:gd name="T0" fmla="*/ 11 w 23"/>
                <a:gd name="T1" fmla="*/ 0 h 24"/>
                <a:gd name="T2" fmla="*/ 2 w 23"/>
                <a:gd name="T3" fmla="*/ 4 h 24"/>
                <a:gd name="T4" fmla="*/ 12 w 23"/>
                <a:gd name="T5" fmla="*/ 24 h 24"/>
                <a:gd name="T6" fmla="*/ 12 w 23"/>
                <a:gd name="T7" fmla="*/ 24 h 24"/>
                <a:gd name="T8" fmla="*/ 15 w 23"/>
                <a:gd name="T9" fmla="*/ 23 h 24"/>
                <a:gd name="T10" fmla="*/ 16 w 23"/>
                <a:gd name="T11" fmla="*/ 23 h 24"/>
                <a:gd name="T12" fmla="*/ 16 w 23"/>
                <a:gd name="T13" fmla="*/ 23 h 24"/>
                <a:gd name="T14" fmla="*/ 23 w 23"/>
                <a:gd name="T15" fmla="*/ 8 h 24"/>
                <a:gd name="T16" fmla="*/ 23 w 23"/>
                <a:gd name="T17" fmla="*/ 7 h 24"/>
                <a:gd name="T18" fmla="*/ 21 w 23"/>
                <a:gd name="T19" fmla="*/ 4 h 24"/>
                <a:gd name="T20" fmla="*/ 11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1" y="0"/>
                  </a:moveTo>
                  <a:cubicBezTo>
                    <a:pt x="8" y="0"/>
                    <a:pt x="4" y="2"/>
                    <a:pt x="2" y="4"/>
                  </a:cubicBezTo>
                  <a:cubicBezTo>
                    <a:pt x="0" y="12"/>
                    <a:pt x="4" y="21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3" y="24"/>
                    <a:pt x="14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20" y="20"/>
                    <a:pt x="23" y="15"/>
                    <a:pt x="23" y="8"/>
                  </a:cubicBezTo>
                  <a:cubicBezTo>
                    <a:pt x="23" y="8"/>
                    <a:pt x="23" y="7"/>
                    <a:pt x="23" y="7"/>
                  </a:cubicBezTo>
                  <a:cubicBezTo>
                    <a:pt x="22" y="6"/>
                    <a:pt x="22" y="5"/>
                    <a:pt x="21" y="4"/>
                  </a:cubicBezTo>
                  <a:cubicBezTo>
                    <a:pt x="18" y="2"/>
                    <a:pt x="15" y="0"/>
                    <a:pt x="11" y="0"/>
                  </a:cubicBezTo>
                </a:path>
              </a:pathLst>
            </a:custGeom>
            <a:solidFill>
              <a:srgbClr val="FED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9" name="Freeform 636"/>
            <p:cNvSpPr>
              <a:spLocks/>
            </p:cNvSpPr>
            <p:nvPr/>
          </p:nvSpPr>
          <p:spPr bwMode="auto">
            <a:xfrm>
              <a:off x="5863" y="3288"/>
              <a:ext cx="57" cy="67"/>
            </a:xfrm>
            <a:custGeom>
              <a:avLst/>
              <a:gdLst>
                <a:gd name="T0" fmla="*/ 8 w 24"/>
                <a:gd name="T1" fmla="*/ 0 h 28"/>
                <a:gd name="T2" fmla="*/ 2 w 24"/>
                <a:gd name="T3" fmla="*/ 2 h 28"/>
                <a:gd name="T4" fmla="*/ 0 w 24"/>
                <a:gd name="T5" fmla="*/ 5 h 28"/>
                <a:gd name="T6" fmla="*/ 6 w 24"/>
                <a:gd name="T7" fmla="*/ 12 h 28"/>
                <a:gd name="T8" fmla="*/ 0 w 24"/>
                <a:gd name="T9" fmla="*/ 26 h 28"/>
                <a:gd name="T10" fmla="*/ 8 w 24"/>
                <a:gd name="T11" fmla="*/ 28 h 28"/>
                <a:gd name="T12" fmla="*/ 18 w 24"/>
                <a:gd name="T13" fmla="*/ 24 h 28"/>
                <a:gd name="T14" fmla="*/ 18 w 24"/>
                <a:gd name="T15" fmla="*/ 4 h 28"/>
                <a:gd name="T16" fmla="*/ 17 w 24"/>
                <a:gd name="T17" fmla="*/ 3 h 28"/>
                <a:gd name="T18" fmla="*/ 8 w 24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8">
                  <a:moveTo>
                    <a:pt x="8" y="0"/>
                  </a:moveTo>
                  <a:cubicBezTo>
                    <a:pt x="6" y="0"/>
                    <a:pt x="4" y="1"/>
                    <a:pt x="2" y="2"/>
                  </a:cubicBezTo>
                  <a:cubicBezTo>
                    <a:pt x="1" y="3"/>
                    <a:pt x="1" y="4"/>
                    <a:pt x="0" y="5"/>
                  </a:cubicBezTo>
                  <a:cubicBezTo>
                    <a:pt x="3" y="6"/>
                    <a:pt x="5" y="9"/>
                    <a:pt x="6" y="12"/>
                  </a:cubicBezTo>
                  <a:cubicBezTo>
                    <a:pt x="8" y="17"/>
                    <a:pt x="6" y="24"/>
                    <a:pt x="0" y="26"/>
                  </a:cubicBezTo>
                  <a:cubicBezTo>
                    <a:pt x="3" y="27"/>
                    <a:pt x="5" y="28"/>
                    <a:pt x="8" y="28"/>
                  </a:cubicBezTo>
                  <a:cubicBezTo>
                    <a:pt x="12" y="28"/>
                    <a:pt x="15" y="27"/>
                    <a:pt x="18" y="24"/>
                  </a:cubicBezTo>
                  <a:cubicBezTo>
                    <a:pt x="24" y="19"/>
                    <a:pt x="24" y="10"/>
                    <a:pt x="18" y="4"/>
                  </a:cubicBezTo>
                  <a:cubicBezTo>
                    <a:pt x="18" y="4"/>
                    <a:pt x="18" y="4"/>
                    <a:pt x="17" y="3"/>
                  </a:cubicBezTo>
                  <a:cubicBezTo>
                    <a:pt x="15" y="1"/>
                    <a:pt x="12" y="0"/>
                    <a:pt x="8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0" name="Freeform 637"/>
            <p:cNvSpPr>
              <a:spLocks/>
            </p:cNvSpPr>
            <p:nvPr/>
          </p:nvSpPr>
          <p:spPr bwMode="auto">
            <a:xfrm>
              <a:off x="4737" y="2609"/>
              <a:ext cx="49" cy="66"/>
            </a:xfrm>
            <a:custGeom>
              <a:avLst/>
              <a:gdLst>
                <a:gd name="T0" fmla="*/ 7 w 21"/>
                <a:gd name="T1" fmla="*/ 0 h 28"/>
                <a:gd name="T2" fmla="*/ 9 w 21"/>
                <a:gd name="T3" fmla="*/ 17 h 28"/>
                <a:gd name="T4" fmla="*/ 0 w 21"/>
                <a:gd name="T5" fmla="*/ 27 h 28"/>
                <a:gd name="T6" fmla="*/ 6 w 21"/>
                <a:gd name="T7" fmla="*/ 28 h 28"/>
                <a:gd name="T8" fmla="*/ 16 w 21"/>
                <a:gd name="T9" fmla="*/ 24 h 28"/>
                <a:gd name="T10" fmla="*/ 20 w 21"/>
                <a:gd name="T11" fmla="*/ 17 h 28"/>
                <a:gd name="T12" fmla="*/ 17 w 21"/>
                <a:gd name="T13" fmla="*/ 4 h 28"/>
                <a:gd name="T14" fmla="*/ 7 w 21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28">
                  <a:moveTo>
                    <a:pt x="7" y="0"/>
                  </a:moveTo>
                  <a:cubicBezTo>
                    <a:pt x="10" y="5"/>
                    <a:pt x="12" y="11"/>
                    <a:pt x="9" y="17"/>
                  </a:cubicBezTo>
                  <a:cubicBezTo>
                    <a:pt x="8" y="22"/>
                    <a:pt x="4" y="25"/>
                    <a:pt x="0" y="27"/>
                  </a:cubicBezTo>
                  <a:cubicBezTo>
                    <a:pt x="2" y="28"/>
                    <a:pt x="4" y="28"/>
                    <a:pt x="6" y="28"/>
                  </a:cubicBezTo>
                  <a:cubicBezTo>
                    <a:pt x="10" y="28"/>
                    <a:pt x="13" y="27"/>
                    <a:pt x="16" y="24"/>
                  </a:cubicBezTo>
                  <a:cubicBezTo>
                    <a:pt x="16" y="21"/>
                    <a:pt x="18" y="19"/>
                    <a:pt x="20" y="17"/>
                  </a:cubicBezTo>
                  <a:cubicBezTo>
                    <a:pt x="21" y="12"/>
                    <a:pt x="20" y="8"/>
                    <a:pt x="17" y="4"/>
                  </a:cubicBezTo>
                  <a:cubicBezTo>
                    <a:pt x="14" y="1"/>
                    <a:pt x="10" y="0"/>
                    <a:pt x="7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1" name="Freeform 638"/>
            <p:cNvSpPr>
              <a:spLocks/>
            </p:cNvSpPr>
            <p:nvPr/>
          </p:nvSpPr>
          <p:spPr bwMode="auto">
            <a:xfrm>
              <a:off x="4715" y="2609"/>
              <a:ext cx="50" cy="64"/>
            </a:xfrm>
            <a:custGeom>
              <a:avLst/>
              <a:gdLst>
                <a:gd name="T0" fmla="*/ 15 w 21"/>
                <a:gd name="T1" fmla="*/ 0 h 27"/>
                <a:gd name="T2" fmla="*/ 5 w 21"/>
                <a:gd name="T3" fmla="*/ 4 h 27"/>
                <a:gd name="T4" fmla="*/ 5 w 21"/>
                <a:gd name="T5" fmla="*/ 24 h 27"/>
                <a:gd name="T6" fmla="*/ 9 w 21"/>
                <a:gd name="T7" fmla="*/ 27 h 27"/>
                <a:gd name="T8" fmla="*/ 18 w 21"/>
                <a:gd name="T9" fmla="*/ 17 h 27"/>
                <a:gd name="T10" fmla="*/ 16 w 21"/>
                <a:gd name="T11" fmla="*/ 0 h 27"/>
                <a:gd name="T12" fmla="*/ 15 w 21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27">
                  <a:moveTo>
                    <a:pt x="15" y="0"/>
                  </a:moveTo>
                  <a:cubicBezTo>
                    <a:pt x="12" y="0"/>
                    <a:pt x="8" y="1"/>
                    <a:pt x="5" y="4"/>
                  </a:cubicBezTo>
                  <a:cubicBezTo>
                    <a:pt x="0" y="10"/>
                    <a:pt x="0" y="19"/>
                    <a:pt x="5" y="24"/>
                  </a:cubicBezTo>
                  <a:cubicBezTo>
                    <a:pt x="7" y="25"/>
                    <a:pt x="8" y="26"/>
                    <a:pt x="9" y="27"/>
                  </a:cubicBezTo>
                  <a:cubicBezTo>
                    <a:pt x="13" y="25"/>
                    <a:pt x="17" y="22"/>
                    <a:pt x="18" y="17"/>
                  </a:cubicBezTo>
                  <a:cubicBezTo>
                    <a:pt x="21" y="11"/>
                    <a:pt x="19" y="5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2" name="Freeform 639"/>
            <p:cNvSpPr>
              <a:spLocks/>
            </p:cNvSpPr>
            <p:nvPr/>
          </p:nvSpPr>
          <p:spPr bwMode="auto">
            <a:xfrm>
              <a:off x="4739" y="1704"/>
              <a:ext cx="50" cy="64"/>
            </a:xfrm>
            <a:custGeom>
              <a:avLst/>
              <a:gdLst>
                <a:gd name="T0" fmla="*/ 10 w 21"/>
                <a:gd name="T1" fmla="*/ 0 h 27"/>
                <a:gd name="T2" fmla="*/ 0 w 21"/>
                <a:gd name="T3" fmla="*/ 5 h 27"/>
                <a:gd name="T4" fmla="*/ 5 w 21"/>
                <a:gd name="T5" fmla="*/ 14 h 27"/>
                <a:gd name="T6" fmla="*/ 10 w 21"/>
                <a:gd name="T7" fmla="*/ 19 h 27"/>
                <a:gd name="T8" fmla="*/ 10 w 21"/>
                <a:gd name="T9" fmla="*/ 27 h 27"/>
                <a:gd name="T10" fmla="*/ 15 w 21"/>
                <a:gd name="T11" fmla="*/ 24 h 27"/>
                <a:gd name="T12" fmla="*/ 15 w 21"/>
                <a:gd name="T13" fmla="*/ 4 h 27"/>
                <a:gd name="T14" fmla="*/ 10 w 21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27">
                  <a:moveTo>
                    <a:pt x="10" y="0"/>
                  </a:moveTo>
                  <a:cubicBezTo>
                    <a:pt x="7" y="3"/>
                    <a:pt x="3" y="5"/>
                    <a:pt x="0" y="5"/>
                  </a:cubicBezTo>
                  <a:cubicBezTo>
                    <a:pt x="2" y="7"/>
                    <a:pt x="4" y="10"/>
                    <a:pt x="5" y="14"/>
                  </a:cubicBezTo>
                  <a:cubicBezTo>
                    <a:pt x="7" y="15"/>
                    <a:pt x="9" y="17"/>
                    <a:pt x="10" y="19"/>
                  </a:cubicBezTo>
                  <a:cubicBezTo>
                    <a:pt x="11" y="22"/>
                    <a:pt x="11" y="25"/>
                    <a:pt x="10" y="27"/>
                  </a:cubicBezTo>
                  <a:cubicBezTo>
                    <a:pt x="12" y="26"/>
                    <a:pt x="14" y="25"/>
                    <a:pt x="15" y="24"/>
                  </a:cubicBezTo>
                  <a:cubicBezTo>
                    <a:pt x="21" y="18"/>
                    <a:pt x="21" y="10"/>
                    <a:pt x="15" y="4"/>
                  </a:cubicBezTo>
                  <a:cubicBezTo>
                    <a:pt x="14" y="2"/>
                    <a:pt x="12" y="1"/>
                    <a:pt x="10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3" name="Freeform 640"/>
            <p:cNvSpPr>
              <a:spLocks/>
            </p:cNvSpPr>
            <p:nvPr/>
          </p:nvSpPr>
          <p:spPr bwMode="auto">
            <a:xfrm>
              <a:off x="4718" y="1716"/>
              <a:ext cx="33" cy="26"/>
            </a:xfrm>
            <a:custGeom>
              <a:avLst/>
              <a:gdLst>
                <a:gd name="T0" fmla="*/ 4 w 14"/>
                <a:gd name="T1" fmla="*/ 0 h 11"/>
                <a:gd name="T2" fmla="*/ 1 w 14"/>
                <a:gd name="T3" fmla="*/ 11 h 11"/>
                <a:gd name="T4" fmla="*/ 4 w 14"/>
                <a:gd name="T5" fmla="*/ 9 h 11"/>
                <a:gd name="T6" fmla="*/ 9 w 14"/>
                <a:gd name="T7" fmla="*/ 8 h 11"/>
                <a:gd name="T8" fmla="*/ 14 w 14"/>
                <a:gd name="T9" fmla="*/ 9 h 11"/>
                <a:gd name="T10" fmla="*/ 9 w 14"/>
                <a:gd name="T11" fmla="*/ 0 h 11"/>
                <a:gd name="T12" fmla="*/ 7 w 14"/>
                <a:gd name="T13" fmla="*/ 0 h 11"/>
                <a:gd name="T14" fmla="*/ 4 w 14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1">
                  <a:moveTo>
                    <a:pt x="4" y="0"/>
                  </a:moveTo>
                  <a:cubicBezTo>
                    <a:pt x="1" y="3"/>
                    <a:pt x="0" y="7"/>
                    <a:pt x="1" y="11"/>
                  </a:cubicBezTo>
                  <a:cubicBezTo>
                    <a:pt x="1" y="10"/>
                    <a:pt x="3" y="9"/>
                    <a:pt x="4" y="9"/>
                  </a:cubicBezTo>
                  <a:cubicBezTo>
                    <a:pt x="6" y="8"/>
                    <a:pt x="7" y="8"/>
                    <a:pt x="9" y="8"/>
                  </a:cubicBezTo>
                  <a:cubicBezTo>
                    <a:pt x="10" y="8"/>
                    <a:pt x="12" y="8"/>
                    <a:pt x="14" y="9"/>
                  </a:cubicBezTo>
                  <a:cubicBezTo>
                    <a:pt x="13" y="5"/>
                    <a:pt x="11" y="2"/>
                    <a:pt x="9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5" y="0"/>
                    <a:pt x="4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4" name="Freeform 641"/>
            <p:cNvSpPr>
              <a:spLocks/>
            </p:cNvSpPr>
            <p:nvPr/>
          </p:nvSpPr>
          <p:spPr bwMode="auto">
            <a:xfrm>
              <a:off x="4732" y="1704"/>
              <a:ext cx="31" cy="12"/>
            </a:xfrm>
            <a:custGeom>
              <a:avLst/>
              <a:gdLst>
                <a:gd name="T0" fmla="*/ 8 w 13"/>
                <a:gd name="T1" fmla="*/ 0 h 5"/>
                <a:gd name="T2" fmla="*/ 0 w 13"/>
                <a:gd name="T3" fmla="*/ 3 h 5"/>
                <a:gd name="T4" fmla="*/ 3 w 13"/>
                <a:gd name="T5" fmla="*/ 5 h 5"/>
                <a:gd name="T6" fmla="*/ 13 w 13"/>
                <a:gd name="T7" fmla="*/ 0 h 5"/>
                <a:gd name="T8" fmla="*/ 8 w 1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5">
                  <a:moveTo>
                    <a:pt x="8" y="0"/>
                  </a:moveTo>
                  <a:cubicBezTo>
                    <a:pt x="5" y="0"/>
                    <a:pt x="2" y="1"/>
                    <a:pt x="0" y="3"/>
                  </a:cubicBezTo>
                  <a:cubicBezTo>
                    <a:pt x="1" y="3"/>
                    <a:pt x="2" y="4"/>
                    <a:pt x="3" y="5"/>
                  </a:cubicBezTo>
                  <a:cubicBezTo>
                    <a:pt x="6" y="5"/>
                    <a:pt x="10" y="3"/>
                    <a:pt x="13" y="0"/>
                  </a:cubicBezTo>
                  <a:cubicBezTo>
                    <a:pt x="11" y="0"/>
                    <a:pt x="10" y="0"/>
                    <a:pt x="8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5" name="Freeform 642"/>
            <p:cNvSpPr>
              <a:spLocks/>
            </p:cNvSpPr>
            <p:nvPr/>
          </p:nvSpPr>
          <p:spPr bwMode="auto">
            <a:xfrm>
              <a:off x="4727" y="1711"/>
              <a:ext cx="12" cy="5"/>
            </a:xfrm>
            <a:custGeom>
              <a:avLst/>
              <a:gdLst>
                <a:gd name="T0" fmla="*/ 2 w 5"/>
                <a:gd name="T1" fmla="*/ 0 h 2"/>
                <a:gd name="T2" fmla="*/ 0 w 5"/>
                <a:gd name="T3" fmla="*/ 1 h 2"/>
                <a:gd name="T4" fmla="*/ 0 w 5"/>
                <a:gd name="T5" fmla="*/ 2 h 2"/>
                <a:gd name="T6" fmla="*/ 3 w 5"/>
                <a:gd name="T7" fmla="*/ 2 h 2"/>
                <a:gd name="T8" fmla="*/ 5 w 5"/>
                <a:gd name="T9" fmla="*/ 2 h 2"/>
                <a:gd name="T10" fmla="*/ 2 w 5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rgbClr val="FED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6" name="Freeform 643"/>
            <p:cNvSpPr>
              <a:spLocks/>
            </p:cNvSpPr>
            <p:nvPr/>
          </p:nvSpPr>
          <p:spPr bwMode="auto">
            <a:xfrm>
              <a:off x="5849" y="1025"/>
              <a:ext cx="71" cy="66"/>
            </a:xfrm>
            <a:custGeom>
              <a:avLst/>
              <a:gdLst>
                <a:gd name="T0" fmla="*/ 14 w 30"/>
                <a:gd name="T1" fmla="*/ 0 h 28"/>
                <a:gd name="T2" fmla="*/ 5 w 30"/>
                <a:gd name="T3" fmla="*/ 3 h 28"/>
                <a:gd name="T4" fmla="*/ 0 w 30"/>
                <a:gd name="T5" fmla="*/ 16 h 28"/>
                <a:gd name="T6" fmla="*/ 8 w 30"/>
                <a:gd name="T7" fmla="*/ 25 h 28"/>
                <a:gd name="T8" fmla="*/ 7 w 30"/>
                <a:gd name="T9" fmla="*/ 26 h 28"/>
                <a:gd name="T10" fmla="*/ 14 w 30"/>
                <a:gd name="T11" fmla="*/ 28 h 28"/>
                <a:gd name="T12" fmla="*/ 24 w 30"/>
                <a:gd name="T13" fmla="*/ 24 h 28"/>
                <a:gd name="T14" fmla="*/ 24 w 30"/>
                <a:gd name="T15" fmla="*/ 4 h 28"/>
                <a:gd name="T16" fmla="*/ 14 w 30"/>
                <a:gd name="T1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cubicBezTo>
                    <a:pt x="11" y="0"/>
                    <a:pt x="7" y="1"/>
                    <a:pt x="5" y="3"/>
                  </a:cubicBezTo>
                  <a:cubicBezTo>
                    <a:pt x="1" y="7"/>
                    <a:pt x="0" y="12"/>
                    <a:pt x="0" y="16"/>
                  </a:cubicBezTo>
                  <a:cubicBezTo>
                    <a:pt x="5" y="17"/>
                    <a:pt x="8" y="21"/>
                    <a:pt x="8" y="25"/>
                  </a:cubicBezTo>
                  <a:cubicBezTo>
                    <a:pt x="8" y="25"/>
                    <a:pt x="8" y="26"/>
                    <a:pt x="7" y="26"/>
                  </a:cubicBezTo>
                  <a:cubicBezTo>
                    <a:pt x="10" y="27"/>
                    <a:pt x="12" y="28"/>
                    <a:pt x="14" y="28"/>
                  </a:cubicBezTo>
                  <a:cubicBezTo>
                    <a:pt x="18" y="28"/>
                    <a:pt x="21" y="26"/>
                    <a:pt x="24" y="24"/>
                  </a:cubicBezTo>
                  <a:cubicBezTo>
                    <a:pt x="30" y="18"/>
                    <a:pt x="30" y="10"/>
                    <a:pt x="24" y="4"/>
                  </a:cubicBezTo>
                  <a:cubicBezTo>
                    <a:pt x="22" y="1"/>
                    <a:pt x="18" y="0"/>
                    <a:pt x="14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7" name="Freeform 644"/>
            <p:cNvSpPr>
              <a:spLocks/>
            </p:cNvSpPr>
            <p:nvPr/>
          </p:nvSpPr>
          <p:spPr bwMode="auto">
            <a:xfrm>
              <a:off x="5619" y="1025"/>
              <a:ext cx="64" cy="66"/>
            </a:xfrm>
            <a:custGeom>
              <a:avLst/>
              <a:gdLst>
                <a:gd name="T0" fmla="*/ 16 w 27"/>
                <a:gd name="T1" fmla="*/ 0 h 28"/>
                <a:gd name="T2" fmla="*/ 6 w 27"/>
                <a:gd name="T3" fmla="*/ 4 h 28"/>
                <a:gd name="T4" fmla="*/ 6 w 27"/>
                <a:gd name="T5" fmla="*/ 24 h 28"/>
                <a:gd name="T6" fmla="*/ 16 w 27"/>
                <a:gd name="T7" fmla="*/ 28 h 28"/>
                <a:gd name="T8" fmla="*/ 26 w 27"/>
                <a:gd name="T9" fmla="*/ 23 h 28"/>
                <a:gd name="T10" fmla="*/ 27 w 27"/>
                <a:gd name="T11" fmla="*/ 22 h 28"/>
                <a:gd name="T12" fmla="*/ 21 w 27"/>
                <a:gd name="T13" fmla="*/ 16 h 28"/>
                <a:gd name="T14" fmla="*/ 25 w 27"/>
                <a:gd name="T15" fmla="*/ 3 h 28"/>
                <a:gd name="T16" fmla="*/ 16 w 27"/>
                <a:gd name="T1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28">
                  <a:moveTo>
                    <a:pt x="16" y="0"/>
                  </a:moveTo>
                  <a:cubicBezTo>
                    <a:pt x="12" y="0"/>
                    <a:pt x="8" y="1"/>
                    <a:pt x="6" y="4"/>
                  </a:cubicBezTo>
                  <a:cubicBezTo>
                    <a:pt x="0" y="10"/>
                    <a:pt x="1" y="18"/>
                    <a:pt x="6" y="24"/>
                  </a:cubicBezTo>
                  <a:cubicBezTo>
                    <a:pt x="9" y="26"/>
                    <a:pt x="12" y="28"/>
                    <a:pt x="16" y="28"/>
                  </a:cubicBezTo>
                  <a:cubicBezTo>
                    <a:pt x="19" y="28"/>
                    <a:pt x="23" y="26"/>
                    <a:pt x="26" y="23"/>
                  </a:cubicBezTo>
                  <a:cubicBezTo>
                    <a:pt x="26" y="23"/>
                    <a:pt x="27" y="23"/>
                    <a:pt x="27" y="22"/>
                  </a:cubicBezTo>
                  <a:cubicBezTo>
                    <a:pt x="24" y="21"/>
                    <a:pt x="22" y="19"/>
                    <a:pt x="21" y="16"/>
                  </a:cubicBezTo>
                  <a:cubicBezTo>
                    <a:pt x="18" y="11"/>
                    <a:pt x="20" y="6"/>
                    <a:pt x="25" y="3"/>
                  </a:cubicBezTo>
                  <a:cubicBezTo>
                    <a:pt x="22" y="1"/>
                    <a:pt x="19" y="0"/>
                    <a:pt x="16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8" name="Freeform 645"/>
            <p:cNvSpPr>
              <a:spLocks/>
            </p:cNvSpPr>
            <p:nvPr/>
          </p:nvSpPr>
          <p:spPr bwMode="auto">
            <a:xfrm>
              <a:off x="5619" y="3288"/>
              <a:ext cx="45" cy="67"/>
            </a:xfrm>
            <a:custGeom>
              <a:avLst/>
              <a:gdLst>
                <a:gd name="T0" fmla="*/ 16 w 19"/>
                <a:gd name="T1" fmla="*/ 0 h 28"/>
                <a:gd name="T2" fmla="*/ 6 w 19"/>
                <a:gd name="T3" fmla="*/ 4 h 28"/>
                <a:gd name="T4" fmla="*/ 6 w 19"/>
                <a:gd name="T5" fmla="*/ 24 h 28"/>
                <a:gd name="T6" fmla="*/ 13 w 19"/>
                <a:gd name="T7" fmla="*/ 28 h 28"/>
                <a:gd name="T8" fmla="*/ 10 w 19"/>
                <a:gd name="T9" fmla="*/ 18 h 28"/>
                <a:gd name="T10" fmla="*/ 11 w 19"/>
                <a:gd name="T11" fmla="*/ 11 h 28"/>
                <a:gd name="T12" fmla="*/ 10 w 19"/>
                <a:gd name="T13" fmla="*/ 6 h 28"/>
                <a:gd name="T14" fmla="*/ 15 w 19"/>
                <a:gd name="T15" fmla="*/ 3 h 28"/>
                <a:gd name="T16" fmla="*/ 16 w 19"/>
                <a:gd name="T17" fmla="*/ 3 h 28"/>
                <a:gd name="T18" fmla="*/ 19 w 19"/>
                <a:gd name="T19" fmla="*/ 1 h 28"/>
                <a:gd name="T20" fmla="*/ 16 w 19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28">
                  <a:moveTo>
                    <a:pt x="16" y="0"/>
                  </a:moveTo>
                  <a:cubicBezTo>
                    <a:pt x="12" y="0"/>
                    <a:pt x="9" y="1"/>
                    <a:pt x="6" y="4"/>
                  </a:cubicBezTo>
                  <a:cubicBezTo>
                    <a:pt x="0" y="10"/>
                    <a:pt x="0" y="18"/>
                    <a:pt x="6" y="24"/>
                  </a:cubicBezTo>
                  <a:cubicBezTo>
                    <a:pt x="8" y="26"/>
                    <a:pt x="10" y="27"/>
                    <a:pt x="13" y="28"/>
                  </a:cubicBezTo>
                  <a:cubicBezTo>
                    <a:pt x="11" y="25"/>
                    <a:pt x="10" y="22"/>
                    <a:pt x="10" y="18"/>
                  </a:cubicBezTo>
                  <a:cubicBezTo>
                    <a:pt x="10" y="16"/>
                    <a:pt x="10" y="13"/>
                    <a:pt x="11" y="11"/>
                  </a:cubicBezTo>
                  <a:cubicBezTo>
                    <a:pt x="10" y="10"/>
                    <a:pt x="9" y="8"/>
                    <a:pt x="10" y="6"/>
                  </a:cubicBezTo>
                  <a:cubicBezTo>
                    <a:pt x="11" y="4"/>
                    <a:pt x="13" y="3"/>
                    <a:pt x="15" y="3"/>
                  </a:cubicBezTo>
                  <a:cubicBezTo>
                    <a:pt x="15" y="3"/>
                    <a:pt x="16" y="3"/>
                    <a:pt x="16" y="3"/>
                  </a:cubicBezTo>
                  <a:cubicBezTo>
                    <a:pt x="17" y="2"/>
                    <a:pt x="18" y="1"/>
                    <a:pt x="19" y="1"/>
                  </a:cubicBezTo>
                  <a:cubicBezTo>
                    <a:pt x="18" y="0"/>
                    <a:pt x="17" y="0"/>
                    <a:pt x="16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9" name="Freeform 646"/>
            <p:cNvSpPr>
              <a:spLocks/>
            </p:cNvSpPr>
            <p:nvPr/>
          </p:nvSpPr>
          <p:spPr bwMode="auto">
            <a:xfrm>
              <a:off x="5643" y="3291"/>
              <a:ext cx="50" cy="64"/>
            </a:xfrm>
            <a:custGeom>
              <a:avLst/>
              <a:gdLst>
                <a:gd name="T0" fmla="*/ 9 w 21"/>
                <a:gd name="T1" fmla="*/ 0 h 27"/>
                <a:gd name="T2" fmla="*/ 6 w 21"/>
                <a:gd name="T3" fmla="*/ 2 h 27"/>
                <a:gd name="T4" fmla="*/ 6 w 21"/>
                <a:gd name="T5" fmla="*/ 2 h 27"/>
                <a:gd name="T6" fmla="*/ 9 w 21"/>
                <a:gd name="T7" fmla="*/ 8 h 27"/>
                <a:gd name="T8" fmla="*/ 5 w 21"/>
                <a:gd name="T9" fmla="*/ 11 h 27"/>
                <a:gd name="T10" fmla="*/ 3 w 21"/>
                <a:gd name="T11" fmla="*/ 11 h 27"/>
                <a:gd name="T12" fmla="*/ 1 w 21"/>
                <a:gd name="T13" fmla="*/ 10 h 27"/>
                <a:gd name="T14" fmla="*/ 0 w 21"/>
                <a:gd name="T15" fmla="*/ 17 h 27"/>
                <a:gd name="T16" fmla="*/ 3 w 21"/>
                <a:gd name="T17" fmla="*/ 27 h 27"/>
                <a:gd name="T18" fmla="*/ 6 w 21"/>
                <a:gd name="T19" fmla="*/ 27 h 27"/>
                <a:gd name="T20" fmla="*/ 16 w 21"/>
                <a:gd name="T21" fmla="*/ 23 h 27"/>
                <a:gd name="T22" fmla="*/ 16 w 21"/>
                <a:gd name="T23" fmla="*/ 3 h 27"/>
                <a:gd name="T24" fmla="*/ 9 w 21"/>
                <a:gd name="T2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27">
                  <a:moveTo>
                    <a:pt x="9" y="0"/>
                  </a:moveTo>
                  <a:cubicBezTo>
                    <a:pt x="8" y="0"/>
                    <a:pt x="7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9" y="3"/>
                    <a:pt x="10" y="6"/>
                    <a:pt x="9" y="8"/>
                  </a:cubicBezTo>
                  <a:cubicBezTo>
                    <a:pt x="8" y="10"/>
                    <a:pt x="6" y="11"/>
                    <a:pt x="5" y="11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2" y="11"/>
                    <a:pt x="2" y="10"/>
                    <a:pt x="1" y="10"/>
                  </a:cubicBezTo>
                  <a:cubicBezTo>
                    <a:pt x="0" y="12"/>
                    <a:pt x="0" y="15"/>
                    <a:pt x="0" y="17"/>
                  </a:cubicBezTo>
                  <a:cubicBezTo>
                    <a:pt x="0" y="21"/>
                    <a:pt x="1" y="24"/>
                    <a:pt x="3" y="27"/>
                  </a:cubicBezTo>
                  <a:cubicBezTo>
                    <a:pt x="4" y="27"/>
                    <a:pt x="5" y="27"/>
                    <a:pt x="6" y="27"/>
                  </a:cubicBezTo>
                  <a:cubicBezTo>
                    <a:pt x="10" y="27"/>
                    <a:pt x="13" y="26"/>
                    <a:pt x="16" y="23"/>
                  </a:cubicBezTo>
                  <a:cubicBezTo>
                    <a:pt x="21" y="18"/>
                    <a:pt x="21" y="9"/>
                    <a:pt x="16" y="3"/>
                  </a:cubicBezTo>
                  <a:cubicBezTo>
                    <a:pt x="14" y="1"/>
                    <a:pt x="11" y="0"/>
                    <a:pt x="9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0" name="Freeform 647"/>
            <p:cNvSpPr>
              <a:spLocks/>
            </p:cNvSpPr>
            <p:nvPr/>
          </p:nvSpPr>
          <p:spPr bwMode="auto">
            <a:xfrm>
              <a:off x="4602" y="2280"/>
              <a:ext cx="71" cy="54"/>
            </a:xfrm>
            <a:custGeom>
              <a:avLst/>
              <a:gdLst>
                <a:gd name="T0" fmla="*/ 25 w 30"/>
                <a:gd name="T1" fmla="*/ 0 h 23"/>
                <a:gd name="T2" fmla="*/ 19 w 30"/>
                <a:gd name="T3" fmla="*/ 6 h 23"/>
                <a:gd name="T4" fmla="*/ 15 w 30"/>
                <a:gd name="T5" fmla="*/ 7 h 23"/>
                <a:gd name="T6" fmla="*/ 5 w 30"/>
                <a:gd name="T7" fmla="*/ 1 h 23"/>
                <a:gd name="T8" fmla="*/ 5 w 30"/>
                <a:gd name="T9" fmla="*/ 19 h 23"/>
                <a:gd name="T10" fmla="*/ 15 w 30"/>
                <a:gd name="T11" fmla="*/ 23 h 23"/>
                <a:gd name="T12" fmla="*/ 24 w 30"/>
                <a:gd name="T13" fmla="*/ 21 h 23"/>
                <a:gd name="T14" fmla="*/ 29 w 30"/>
                <a:gd name="T15" fmla="*/ 12 h 23"/>
                <a:gd name="T16" fmla="*/ 25 w 30"/>
                <a:gd name="T17" fmla="*/ 0 h 23"/>
                <a:gd name="T18" fmla="*/ 25 w 30"/>
                <a:gd name="T1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23">
                  <a:moveTo>
                    <a:pt x="25" y="0"/>
                  </a:moveTo>
                  <a:cubicBezTo>
                    <a:pt x="24" y="2"/>
                    <a:pt x="22" y="5"/>
                    <a:pt x="19" y="6"/>
                  </a:cubicBezTo>
                  <a:cubicBezTo>
                    <a:pt x="18" y="7"/>
                    <a:pt x="16" y="7"/>
                    <a:pt x="15" y="7"/>
                  </a:cubicBezTo>
                  <a:cubicBezTo>
                    <a:pt x="11" y="7"/>
                    <a:pt x="7" y="4"/>
                    <a:pt x="5" y="1"/>
                  </a:cubicBezTo>
                  <a:cubicBezTo>
                    <a:pt x="0" y="6"/>
                    <a:pt x="0" y="14"/>
                    <a:pt x="5" y="19"/>
                  </a:cubicBezTo>
                  <a:cubicBezTo>
                    <a:pt x="8" y="22"/>
                    <a:pt x="12" y="23"/>
                    <a:pt x="15" y="23"/>
                  </a:cubicBezTo>
                  <a:cubicBezTo>
                    <a:pt x="18" y="23"/>
                    <a:pt x="21" y="23"/>
                    <a:pt x="24" y="21"/>
                  </a:cubicBezTo>
                  <a:cubicBezTo>
                    <a:pt x="25" y="17"/>
                    <a:pt x="26" y="14"/>
                    <a:pt x="29" y="12"/>
                  </a:cubicBezTo>
                  <a:cubicBezTo>
                    <a:pt x="30" y="8"/>
                    <a:pt x="28" y="3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1" name="Freeform 648"/>
            <p:cNvSpPr>
              <a:spLocks/>
            </p:cNvSpPr>
            <p:nvPr/>
          </p:nvSpPr>
          <p:spPr bwMode="auto">
            <a:xfrm>
              <a:off x="4659" y="2308"/>
              <a:ext cx="12" cy="21"/>
            </a:xfrm>
            <a:custGeom>
              <a:avLst/>
              <a:gdLst>
                <a:gd name="T0" fmla="*/ 5 w 5"/>
                <a:gd name="T1" fmla="*/ 0 h 9"/>
                <a:gd name="T2" fmla="*/ 0 w 5"/>
                <a:gd name="T3" fmla="*/ 9 h 9"/>
                <a:gd name="T4" fmla="*/ 1 w 5"/>
                <a:gd name="T5" fmla="*/ 8 h 9"/>
                <a:gd name="T6" fmla="*/ 5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2" y="2"/>
                    <a:pt x="1" y="5"/>
                    <a:pt x="0" y="9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3" y="5"/>
                    <a:pt x="5" y="3"/>
                    <a:pt x="5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2" name="Freeform 649"/>
            <p:cNvSpPr>
              <a:spLocks/>
            </p:cNvSpPr>
            <p:nvPr/>
          </p:nvSpPr>
          <p:spPr bwMode="auto">
            <a:xfrm>
              <a:off x="4602" y="2043"/>
              <a:ext cx="73" cy="66"/>
            </a:xfrm>
            <a:custGeom>
              <a:avLst/>
              <a:gdLst>
                <a:gd name="T0" fmla="*/ 15 w 31"/>
                <a:gd name="T1" fmla="*/ 0 h 28"/>
                <a:gd name="T2" fmla="*/ 5 w 31"/>
                <a:gd name="T3" fmla="*/ 5 h 28"/>
                <a:gd name="T4" fmla="*/ 6 w 31"/>
                <a:gd name="T5" fmla="*/ 24 h 28"/>
                <a:gd name="T6" fmla="*/ 15 w 31"/>
                <a:gd name="T7" fmla="*/ 28 h 28"/>
                <a:gd name="T8" fmla="*/ 25 w 31"/>
                <a:gd name="T9" fmla="*/ 24 h 28"/>
                <a:gd name="T10" fmla="*/ 25 w 31"/>
                <a:gd name="T11" fmla="*/ 4 h 28"/>
                <a:gd name="T12" fmla="*/ 15 w 31"/>
                <a:gd name="T1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28">
                  <a:moveTo>
                    <a:pt x="15" y="0"/>
                  </a:moveTo>
                  <a:cubicBezTo>
                    <a:pt x="12" y="0"/>
                    <a:pt x="8" y="2"/>
                    <a:pt x="5" y="5"/>
                  </a:cubicBezTo>
                  <a:cubicBezTo>
                    <a:pt x="0" y="10"/>
                    <a:pt x="0" y="19"/>
                    <a:pt x="6" y="24"/>
                  </a:cubicBezTo>
                  <a:cubicBezTo>
                    <a:pt x="8" y="27"/>
                    <a:pt x="12" y="28"/>
                    <a:pt x="15" y="28"/>
                  </a:cubicBezTo>
                  <a:cubicBezTo>
                    <a:pt x="19" y="28"/>
                    <a:pt x="22" y="27"/>
                    <a:pt x="25" y="24"/>
                  </a:cubicBezTo>
                  <a:cubicBezTo>
                    <a:pt x="31" y="18"/>
                    <a:pt x="30" y="10"/>
                    <a:pt x="25" y="4"/>
                  </a:cubicBezTo>
                  <a:cubicBezTo>
                    <a:pt x="22" y="2"/>
                    <a:pt x="19" y="0"/>
                    <a:pt x="15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3" name="Freeform 650"/>
            <p:cNvSpPr>
              <a:spLocks/>
            </p:cNvSpPr>
            <p:nvPr/>
          </p:nvSpPr>
          <p:spPr bwMode="auto">
            <a:xfrm>
              <a:off x="5416" y="3305"/>
              <a:ext cx="38" cy="47"/>
            </a:xfrm>
            <a:custGeom>
              <a:avLst/>
              <a:gdLst>
                <a:gd name="T0" fmla="*/ 13 w 16"/>
                <a:gd name="T1" fmla="*/ 0 h 20"/>
                <a:gd name="T2" fmla="*/ 12 w 16"/>
                <a:gd name="T3" fmla="*/ 6 h 20"/>
                <a:gd name="T4" fmla="*/ 0 w 16"/>
                <a:gd name="T5" fmla="*/ 16 h 20"/>
                <a:gd name="T6" fmla="*/ 2 w 16"/>
                <a:gd name="T7" fmla="*/ 19 h 20"/>
                <a:gd name="T8" fmla="*/ 2 w 16"/>
                <a:gd name="T9" fmla="*/ 20 h 20"/>
                <a:gd name="T10" fmla="*/ 6 w 16"/>
                <a:gd name="T11" fmla="*/ 20 h 20"/>
                <a:gd name="T12" fmla="*/ 14 w 16"/>
                <a:gd name="T13" fmla="*/ 17 h 20"/>
                <a:gd name="T14" fmla="*/ 13 w 16"/>
                <a:gd name="T15" fmla="*/ 10 h 20"/>
                <a:gd name="T16" fmla="*/ 16 w 16"/>
                <a:gd name="T17" fmla="*/ 1 h 20"/>
                <a:gd name="T18" fmla="*/ 13 w 16"/>
                <a:gd name="T1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20">
                  <a:moveTo>
                    <a:pt x="13" y="0"/>
                  </a:moveTo>
                  <a:cubicBezTo>
                    <a:pt x="13" y="2"/>
                    <a:pt x="13" y="4"/>
                    <a:pt x="12" y="6"/>
                  </a:cubicBezTo>
                  <a:cubicBezTo>
                    <a:pt x="10" y="11"/>
                    <a:pt x="5" y="15"/>
                    <a:pt x="0" y="16"/>
                  </a:cubicBezTo>
                  <a:cubicBezTo>
                    <a:pt x="1" y="17"/>
                    <a:pt x="1" y="18"/>
                    <a:pt x="2" y="19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3" y="20"/>
                    <a:pt x="5" y="20"/>
                    <a:pt x="6" y="20"/>
                  </a:cubicBezTo>
                  <a:cubicBezTo>
                    <a:pt x="9" y="20"/>
                    <a:pt x="12" y="19"/>
                    <a:pt x="14" y="17"/>
                  </a:cubicBezTo>
                  <a:cubicBezTo>
                    <a:pt x="13" y="15"/>
                    <a:pt x="13" y="13"/>
                    <a:pt x="13" y="10"/>
                  </a:cubicBezTo>
                  <a:cubicBezTo>
                    <a:pt x="13" y="7"/>
                    <a:pt x="14" y="4"/>
                    <a:pt x="16" y="1"/>
                  </a:cubicBezTo>
                  <a:cubicBezTo>
                    <a:pt x="15" y="1"/>
                    <a:pt x="14" y="0"/>
                    <a:pt x="13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4" name="Freeform 651"/>
            <p:cNvSpPr>
              <a:spLocks/>
            </p:cNvSpPr>
            <p:nvPr/>
          </p:nvSpPr>
          <p:spPr bwMode="auto">
            <a:xfrm>
              <a:off x="5447" y="3307"/>
              <a:ext cx="19" cy="38"/>
            </a:xfrm>
            <a:custGeom>
              <a:avLst/>
              <a:gdLst>
                <a:gd name="T0" fmla="*/ 3 w 8"/>
                <a:gd name="T1" fmla="*/ 0 h 16"/>
                <a:gd name="T2" fmla="*/ 0 w 8"/>
                <a:gd name="T3" fmla="*/ 9 h 16"/>
                <a:gd name="T4" fmla="*/ 1 w 8"/>
                <a:gd name="T5" fmla="*/ 16 h 16"/>
                <a:gd name="T6" fmla="*/ 2 w 8"/>
                <a:gd name="T7" fmla="*/ 15 h 16"/>
                <a:gd name="T8" fmla="*/ 5 w 8"/>
                <a:gd name="T9" fmla="*/ 0 h 16"/>
                <a:gd name="T10" fmla="*/ 5 w 8"/>
                <a:gd name="T11" fmla="*/ 0 h 16"/>
                <a:gd name="T12" fmla="*/ 4 w 8"/>
                <a:gd name="T13" fmla="*/ 0 h 16"/>
                <a:gd name="T14" fmla="*/ 3 w 8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6">
                  <a:moveTo>
                    <a:pt x="3" y="0"/>
                  </a:moveTo>
                  <a:cubicBezTo>
                    <a:pt x="1" y="3"/>
                    <a:pt x="0" y="6"/>
                    <a:pt x="0" y="9"/>
                  </a:cubicBezTo>
                  <a:cubicBezTo>
                    <a:pt x="0" y="12"/>
                    <a:pt x="0" y="14"/>
                    <a:pt x="1" y="16"/>
                  </a:cubicBezTo>
                  <a:cubicBezTo>
                    <a:pt x="2" y="16"/>
                    <a:pt x="2" y="16"/>
                    <a:pt x="2" y="15"/>
                  </a:cubicBezTo>
                  <a:cubicBezTo>
                    <a:pt x="7" y="11"/>
                    <a:pt x="8" y="5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5" name="Freeform 652"/>
            <p:cNvSpPr>
              <a:spLocks/>
            </p:cNvSpPr>
            <p:nvPr/>
          </p:nvSpPr>
          <p:spPr bwMode="auto">
            <a:xfrm>
              <a:off x="5399" y="3288"/>
              <a:ext cx="48" cy="55"/>
            </a:xfrm>
            <a:custGeom>
              <a:avLst/>
              <a:gdLst>
                <a:gd name="T0" fmla="*/ 13 w 20"/>
                <a:gd name="T1" fmla="*/ 0 h 23"/>
                <a:gd name="T2" fmla="*/ 4 w 20"/>
                <a:gd name="T3" fmla="*/ 4 h 23"/>
                <a:gd name="T4" fmla="*/ 0 w 20"/>
                <a:gd name="T5" fmla="*/ 14 h 23"/>
                <a:gd name="T6" fmla="*/ 0 w 20"/>
                <a:gd name="T7" fmla="*/ 16 h 23"/>
                <a:gd name="T8" fmla="*/ 1 w 20"/>
                <a:gd name="T9" fmla="*/ 20 h 23"/>
                <a:gd name="T10" fmla="*/ 7 w 20"/>
                <a:gd name="T11" fmla="*/ 23 h 23"/>
                <a:gd name="T12" fmla="*/ 19 w 20"/>
                <a:gd name="T13" fmla="*/ 13 h 23"/>
                <a:gd name="T14" fmla="*/ 20 w 20"/>
                <a:gd name="T15" fmla="*/ 7 h 23"/>
                <a:gd name="T16" fmla="*/ 17 w 20"/>
                <a:gd name="T17" fmla="*/ 1 h 23"/>
                <a:gd name="T18" fmla="*/ 13 w 20"/>
                <a:gd name="T1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23">
                  <a:moveTo>
                    <a:pt x="13" y="0"/>
                  </a:moveTo>
                  <a:cubicBezTo>
                    <a:pt x="10" y="0"/>
                    <a:pt x="6" y="2"/>
                    <a:pt x="4" y="4"/>
                  </a:cubicBezTo>
                  <a:cubicBezTo>
                    <a:pt x="1" y="7"/>
                    <a:pt x="0" y="10"/>
                    <a:pt x="0" y="14"/>
                  </a:cubicBezTo>
                  <a:cubicBezTo>
                    <a:pt x="0" y="14"/>
                    <a:pt x="0" y="15"/>
                    <a:pt x="0" y="16"/>
                  </a:cubicBezTo>
                  <a:cubicBezTo>
                    <a:pt x="0" y="17"/>
                    <a:pt x="0" y="19"/>
                    <a:pt x="1" y="20"/>
                  </a:cubicBezTo>
                  <a:cubicBezTo>
                    <a:pt x="3" y="20"/>
                    <a:pt x="6" y="21"/>
                    <a:pt x="7" y="23"/>
                  </a:cubicBezTo>
                  <a:cubicBezTo>
                    <a:pt x="12" y="22"/>
                    <a:pt x="17" y="18"/>
                    <a:pt x="19" y="13"/>
                  </a:cubicBezTo>
                  <a:cubicBezTo>
                    <a:pt x="20" y="11"/>
                    <a:pt x="20" y="9"/>
                    <a:pt x="20" y="7"/>
                  </a:cubicBezTo>
                  <a:cubicBezTo>
                    <a:pt x="18" y="6"/>
                    <a:pt x="17" y="3"/>
                    <a:pt x="17" y="1"/>
                  </a:cubicBezTo>
                  <a:cubicBezTo>
                    <a:pt x="16" y="1"/>
                    <a:pt x="14" y="0"/>
                    <a:pt x="13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6" name="Freeform 653"/>
            <p:cNvSpPr>
              <a:spLocks/>
            </p:cNvSpPr>
            <p:nvPr/>
          </p:nvSpPr>
          <p:spPr bwMode="auto">
            <a:xfrm>
              <a:off x="5395" y="1027"/>
              <a:ext cx="68" cy="62"/>
            </a:xfrm>
            <a:custGeom>
              <a:avLst/>
              <a:gdLst>
                <a:gd name="T0" fmla="*/ 15 w 29"/>
                <a:gd name="T1" fmla="*/ 0 h 26"/>
                <a:gd name="T2" fmla="*/ 6 w 29"/>
                <a:gd name="T3" fmla="*/ 3 h 26"/>
                <a:gd name="T4" fmla="*/ 5 w 29"/>
                <a:gd name="T5" fmla="*/ 22 h 26"/>
                <a:gd name="T6" fmla="*/ 15 w 29"/>
                <a:gd name="T7" fmla="*/ 26 h 26"/>
                <a:gd name="T8" fmla="*/ 19 w 29"/>
                <a:gd name="T9" fmla="*/ 26 h 26"/>
                <a:gd name="T10" fmla="*/ 19 w 29"/>
                <a:gd name="T11" fmla="*/ 24 h 26"/>
                <a:gd name="T12" fmla="*/ 19 w 29"/>
                <a:gd name="T13" fmla="*/ 22 h 26"/>
                <a:gd name="T14" fmla="*/ 19 w 29"/>
                <a:gd name="T15" fmla="*/ 22 h 26"/>
                <a:gd name="T16" fmla="*/ 17 w 29"/>
                <a:gd name="T17" fmla="*/ 17 h 26"/>
                <a:gd name="T18" fmla="*/ 20 w 29"/>
                <a:gd name="T19" fmla="*/ 15 h 26"/>
                <a:gd name="T20" fmla="*/ 22 w 29"/>
                <a:gd name="T21" fmla="*/ 15 h 26"/>
                <a:gd name="T22" fmla="*/ 24 w 29"/>
                <a:gd name="T23" fmla="*/ 17 h 26"/>
                <a:gd name="T24" fmla="*/ 27 w 29"/>
                <a:gd name="T25" fmla="*/ 16 h 26"/>
                <a:gd name="T26" fmla="*/ 27 w 29"/>
                <a:gd name="T27" fmla="*/ 16 h 26"/>
                <a:gd name="T28" fmla="*/ 28 w 29"/>
                <a:gd name="T29" fmla="*/ 16 h 26"/>
                <a:gd name="T30" fmla="*/ 25 w 29"/>
                <a:gd name="T31" fmla="*/ 4 h 26"/>
                <a:gd name="T32" fmla="*/ 15 w 29"/>
                <a:gd name="T3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6">
                  <a:moveTo>
                    <a:pt x="15" y="0"/>
                  </a:moveTo>
                  <a:cubicBezTo>
                    <a:pt x="12" y="0"/>
                    <a:pt x="8" y="1"/>
                    <a:pt x="6" y="3"/>
                  </a:cubicBezTo>
                  <a:cubicBezTo>
                    <a:pt x="0" y="8"/>
                    <a:pt x="0" y="17"/>
                    <a:pt x="5" y="22"/>
                  </a:cubicBezTo>
                  <a:cubicBezTo>
                    <a:pt x="8" y="25"/>
                    <a:pt x="12" y="26"/>
                    <a:pt x="15" y="26"/>
                  </a:cubicBezTo>
                  <a:cubicBezTo>
                    <a:pt x="16" y="26"/>
                    <a:pt x="18" y="26"/>
                    <a:pt x="19" y="26"/>
                  </a:cubicBezTo>
                  <a:cubicBezTo>
                    <a:pt x="19" y="25"/>
                    <a:pt x="19" y="25"/>
                    <a:pt x="19" y="24"/>
                  </a:cubicBezTo>
                  <a:cubicBezTo>
                    <a:pt x="19" y="23"/>
                    <a:pt x="19" y="23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7" y="21"/>
                    <a:pt x="16" y="19"/>
                    <a:pt x="17" y="17"/>
                  </a:cubicBezTo>
                  <a:cubicBezTo>
                    <a:pt x="18" y="16"/>
                    <a:pt x="19" y="15"/>
                    <a:pt x="20" y="15"/>
                  </a:cubicBezTo>
                  <a:cubicBezTo>
                    <a:pt x="21" y="15"/>
                    <a:pt x="21" y="15"/>
                    <a:pt x="22" y="15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5" y="16"/>
                    <a:pt x="26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8" y="16"/>
                    <a:pt x="28" y="16"/>
                  </a:cubicBezTo>
                  <a:cubicBezTo>
                    <a:pt x="29" y="12"/>
                    <a:pt x="28" y="7"/>
                    <a:pt x="25" y="4"/>
                  </a:cubicBezTo>
                  <a:cubicBezTo>
                    <a:pt x="22" y="1"/>
                    <a:pt x="18" y="0"/>
                    <a:pt x="15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7" name="Freeform 654"/>
            <p:cNvSpPr>
              <a:spLocks/>
            </p:cNvSpPr>
            <p:nvPr/>
          </p:nvSpPr>
          <p:spPr bwMode="auto">
            <a:xfrm>
              <a:off x="4604" y="2497"/>
              <a:ext cx="59" cy="62"/>
            </a:xfrm>
            <a:custGeom>
              <a:avLst/>
              <a:gdLst>
                <a:gd name="T0" fmla="*/ 14 w 25"/>
                <a:gd name="T1" fmla="*/ 0 h 26"/>
                <a:gd name="T2" fmla="*/ 5 w 25"/>
                <a:gd name="T3" fmla="*/ 4 h 26"/>
                <a:gd name="T4" fmla="*/ 5 w 25"/>
                <a:gd name="T5" fmla="*/ 22 h 26"/>
                <a:gd name="T6" fmla="*/ 14 w 25"/>
                <a:gd name="T7" fmla="*/ 26 h 26"/>
                <a:gd name="T8" fmla="*/ 23 w 25"/>
                <a:gd name="T9" fmla="*/ 23 h 26"/>
                <a:gd name="T10" fmla="*/ 22 w 25"/>
                <a:gd name="T11" fmla="*/ 18 h 26"/>
                <a:gd name="T12" fmla="*/ 25 w 25"/>
                <a:gd name="T13" fmla="*/ 8 h 26"/>
                <a:gd name="T14" fmla="*/ 24 w 25"/>
                <a:gd name="T15" fmla="*/ 6 h 26"/>
                <a:gd name="T16" fmla="*/ 24 w 25"/>
                <a:gd name="T17" fmla="*/ 4 h 26"/>
                <a:gd name="T18" fmla="*/ 23 w 25"/>
                <a:gd name="T19" fmla="*/ 4 h 26"/>
                <a:gd name="T20" fmla="*/ 14 w 25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26">
                  <a:moveTo>
                    <a:pt x="14" y="0"/>
                  </a:moveTo>
                  <a:cubicBezTo>
                    <a:pt x="11" y="0"/>
                    <a:pt x="8" y="1"/>
                    <a:pt x="5" y="4"/>
                  </a:cubicBezTo>
                  <a:cubicBezTo>
                    <a:pt x="0" y="9"/>
                    <a:pt x="0" y="17"/>
                    <a:pt x="5" y="22"/>
                  </a:cubicBezTo>
                  <a:cubicBezTo>
                    <a:pt x="8" y="25"/>
                    <a:pt x="11" y="26"/>
                    <a:pt x="14" y="26"/>
                  </a:cubicBezTo>
                  <a:cubicBezTo>
                    <a:pt x="17" y="26"/>
                    <a:pt x="21" y="25"/>
                    <a:pt x="23" y="23"/>
                  </a:cubicBezTo>
                  <a:cubicBezTo>
                    <a:pt x="23" y="21"/>
                    <a:pt x="22" y="20"/>
                    <a:pt x="22" y="18"/>
                  </a:cubicBezTo>
                  <a:cubicBezTo>
                    <a:pt x="22" y="14"/>
                    <a:pt x="23" y="11"/>
                    <a:pt x="25" y="8"/>
                  </a:cubicBezTo>
                  <a:cubicBezTo>
                    <a:pt x="24" y="7"/>
                    <a:pt x="24" y="7"/>
                    <a:pt x="24" y="6"/>
                  </a:cubicBezTo>
                  <a:cubicBezTo>
                    <a:pt x="24" y="5"/>
                    <a:pt x="24" y="5"/>
                    <a:pt x="24" y="4"/>
                  </a:cubicBezTo>
                  <a:cubicBezTo>
                    <a:pt x="24" y="4"/>
                    <a:pt x="24" y="4"/>
                    <a:pt x="23" y="4"/>
                  </a:cubicBezTo>
                  <a:cubicBezTo>
                    <a:pt x="21" y="1"/>
                    <a:pt x="18" y="0"/>
                    <a:pt x="14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8" name="Freeform 655"/>
            <p:cNvSpPr>
              <a:spLocks/>
            </p:cNvSpPr>
            <p:nvPr/>
          </p:nvSpPr>
          <p:spPr bwMode="auto">
            <a:xfrm>
              <a:off x="4656" y="2516"/>
              <a:ext cx="15" cy="36"/>
            </a:xfrm>
            <a:custGeom>
              <a:avLst/>
              <a:gdLst>
                <a:gd name="T0" fmla="*/ 3 w 6"/>
                <a:gd name="T1" fmla="*/ 0 h 15"/>
                <a:gd name="T2" fmla="*/ 0 w 6"/>
                <a:gd name="T3" fmla="*/ 10 h 15"/>
                <a:gd name="T4" fmla="*/ 1 w 6"/>
                <a:gd name="T5" fmla="*/ 15 h 15"/>
                <a:gd name="T6" fmla="*/ 2 w 6"/>
                <a:gd name="T7" fmla="*/ 14 h 15"/>
                <a:gd name="T8" fmla="*/ 5 w 6"/>
                <a:gd name="T9" fmla="*/ 4 h 15"/>
                <a:gd name="T10" fmla="*/ 3 w 6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5">
                  <a:moveTo>
                    <a:pt x="3" y="0"/>
                  </a:moveTo>
                  <a:cubicBezTo>
                    <a:pt x="1" y="3"/>
                    <a:pt x="0" y="6"/>
                    <a:pt x="0" y="10"/>
                  </a:cubicBezTo>
                  <a:cubicBezTo>
                    <a:pt x="0" y="12"/>
                    <a:pt x="1" y="13"/>
                    <a:pt x="1" y="15"/>
                  </a:cubicBezTo>
                  <a:cubicBezTo>
                    <a:pt x="1" y="15"/>
                    <a:pt x="1" y="15"/>
                    <a:pt x="2" y="14"/>
                  </a:cubicBezTo>
                  <a:cubicBezTo>
                    <a:pt x="5" y="12"/>
                    <a:pt x="6" y="8"/>
                    <a:pt x="5" y="4"/>
                  </a:cubicBezTo>
                  <a:cubicBezTo>
                    <a:pt x="4" y="3"/>
                    <a:pt x="3" y="2"/>
                    <a:pt x="3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9" name="Freeform 656"/>
            <p:cNvSpPr>
              <a:spLocks/>
            </p:cNvSpPr>
            <p:nvPr/>
          </p:nvSpPr>
          <p:spPr bwMode="auto">
            <a:xfrm>
              <a:off x="4604" y="1820"/>
              <a:ext cx="48" cy="62"/>
            </a:xfrm>
            <a:custGeom>
              <a:avLst/>
              <a:gdLst>
                <a:gd name="T0" fmla="*/ 12 w 20"/>
                <a:gd name="T1" fmla="*/ 0 h 26"/>
                <a:gd name="T2" fmla="*/ 9 w 20"/>
                <a:gd name="T3" fmla="*/ 0 h 26"/>
                <a:gd name="T4" fmla="*/ 4 w 20"/>
                <a:gd name="T5" fmla="*/ 7 h 26"/>
                <a:gd name="T6" fmla="*/ 2 w 20"/>
                <a:gd name="T7" fmla="*/ 7 h 26"/>
                <a:gd name="T8" fmla="*/ 5 w 20"/>
                <a:gd name="T9" fmla="*/ 22 h 26"/>
                <a:gd name="T10" fmla="*/ 14 w 20"/>
                <a:gd name="T11" fmla="*/ 26 h 26"/>
                <a:gd name="T12" fmla="*/ 20 w 20"/>
                <a:gd name="T13" fmla="*/ 25 h 26"/>
                <a:gd name="T14" fmla="*/ 20 w 20"/>
                <a:gd name="T15" fmla="*/ 24 h 26"/>
                <a:gd name="T16" fmla="*/ 11 w 20"/>
                <a:gd name="T17" fmla="*/ 3 h 26"/>
                <a:gd name="T18" fmla="*/ 12 w 20"/>
                <a:gd name="T1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26">
                  <a:moveTo>
                    <a:pt x="12" y="0"/>
                  </a:moveTo>
                  <a:cubicBezTo>
                    <a:pt x="11" y="0"/>
                    <a:pt x="10" y="0"/>
                    <a:pt x="9" y="0"/>
                  </a:cubicBezTo>
                  <a:cubicBezTo>
                    <a:pt x="9" y="3"/>
                    <a:pt x="7" y="5"/>
                    <a:pt x="4" y="7"/>
                  </a:cubicBezTo>
                  <a:cubicBezTo>
                    <a:pt x="3" y="7"/>
                    <a:pt x="3" y="7"/>
                    <a:pt x="2" y="7"/>
                  </a:cubicBezTo>
                  <a:cubicBezTo>
                    <a:pt x="0" y="12"/>
                    <a:pt x="1" y="18"/>
                    <a:pt x="5" y="22"/>
                  </a:cubicBezTo>
                  <a:cubicBezTo>
                    <a:pt x="8" y="25"/>
                    <a:pt x="11" y="26"/>
                    <a:pt x="14" y="26"/>
                  </a:cubicBezTo>
                  <a:cubicBezTo>
                    <a:pt x="16" y="26"/>
                    <a:pt x="18" y="26"/>
                    <a:pt x="20" y="25"/>
                  </a:cubicBezTo>
                  <a:cubicBezTo>
                    <a:pt x="20" y="25"/>
                    <a:pt x="20" y="25"/>
                    <a:pt x="20" y="24"/>
                  </a:cubicBezTo>
                  <a:cubicBezTo>
                    <a:pt x="11" y="21"/>
                    <a:pt x="7" y="11"/>
                    <a:pt x="11" y="3"/>
                  </a:cubicBezTo>
                  <a:cubicBezTo>
                    <a:pt x="11" y="2"/>
                    <a:pt x="12" y="1"/>
                    <a:pt x="12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0" name="Freeform 657"/>
            <p:cNvSpPr>
              <a:spLocks/>
            </p:cNvSpPr>
            <p:nvPr/>
          </p:nvSpPr>
          <p:spPr bwMode="auto">
            <a:xfrm>
              <a:off x="4621" y="1820"/>
              <a:ext cx="47" cy="60"/>
            </a:xfrm>
            <a:custGeom>
              <a:avLst/>
              <a:gdLst>
                <a:gd name="T0" fmla="*/ 7 w 20"/>
                <a:gd name="T1" fmla="*/ 0 h 25"/>
                <a:gd name="T2" fmla="*/ 5 w 20"/>
                <a:gd name="T3" fmla="*/ 0 h 25"/>
                <a:gd name="T4" fmla="*/ 4 w 20"/>
                <a:gd name="T5" fmla="*/ 3 h 25"/>
                <a:gd name="T6" fmla="*/ 13 w 20"/>
                <a:gd name="T7" fmla="*/ 24 h 25"/>
                <a:gd name="T8" fmla="*/ 13 w 20"/>
                <a:gd name="T9" fmla="*/ 25 h 25"/>
                <a:gd name="T10" fmla="*/ 17 w 20"/>
                <a:gd name="T11" fmla="*/ 22 h 25"/>
                <a:gd name="T12" fmla="*/ 18 w 20"/>
                <a:gd name="T13" fmla="*/ 21 h 25"/>
                <a:gd name="T14" fmla="*/ 17 w 20"/>
                <a:gd name="T15" fmla="*/ 18 h 25"/>
                <a:gd name="T16" fmla="*/ 20 w 20"/>
                <a:gd name="T17" fmla="*/ 11 h 25"/>
                <a:gd name="T18" fmla="*/ 16 w 20"/>
                <a:gd name="T19" fmla="*/ 3 h 25"/>
                <a:gd name="T20" fmla="*/ 7 w 20"/>
                <a:gd name="T2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25">
                  <a:moveTo>
                    <a:pt x="7" y="0"/>
                  </a:moveTo>
                  <a:cubicBezTo>
                    <a:pt x="7" y="0"/>
                    <a:pt x="6" y="0"/>
                    <a:pt x="5" y="0"/>
                  </a:cubicBezTo>
                  <a:cubicBezTo>
                    <a:pt x="5" y="1"/>
                    <a:pt x="4" y="2"/>
                    <a:pt x="4" y="3"/>
                  </a:cubicBezTo>
                  <a:cubicBezTo>
                    <a:pt x="0" y="11"/>
                    <a:pt x="4" y="21"/>
                    <a:pt x="13" y="24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4"/>
                    <a:pt x="16" y="23"/>
                    <a:pt x="17" y="22"/>
                  </a:cubicBezTo>
                  <a:cubicBezTo>
                    <a:pt x="17" y="22"/>
                    <a:pt x="18" y="21"/>
                    <a:pt x="18" y="21"/>
                  </a:cubicBezTo>
                  <a:cubicBezTo>
                    <a:pt x="17" y="20"/>
                    <a:pt x="17" y="19"/>
                    <a:pt x="17" y="18"/>
                  </a:cubicBezTo>
                  <a:cubicBezTo>
                    <a:pt x="17" y="15"/>
                    <a:pt x="19" y="13"/>
                    <a:pt x="20" y="11"/>
                  </a:cubicBezTo>
                  <a:cubicBezTo>
                    <a:pt x="20" y="8"/>
                    <a:pt x="19" y="5"/>
                    <a:pt x="16" y="3"/>
                  </a:cubicBezTo>
                  <a:cubicBezTo>
                    <a:pt x="14" y="1"/>
                    <a:pt x="10" y="0"/>
                    <a:pt x="7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1" name="Freeform 658"/>
            <p:cNvSpPr>
              <a:spLocks/>
            </p:cNvSpPr>
            <p:nvPr/>
          </p:nvSpPr>
          <p:spPr bwMode="auto">
            <a:xfrm>
              <a:off x="4943" y="1252"/>
              <a:ext cx="68" cy="62"/>
            </a:xfrm>
            <a:custGeom>
              <a:avLst/>
              <a:gdLst>
                <a:gd name="T0" fmla="*/ 15 w 29"/>
                <a:gd name="T1" fmla="*/ 0 h 26"/>
                <a:gd name="T2" fmla="*/ 5 w 29"/>
                <a:gd name="T3" fmla="*/ 4 h 26"/>
                <a:gd name="T4" fmla="*/ 6 w 29"/>
                <a:gd name="T5" fmla="*/ 23 h 26"/>
                <a:gd name="T6" fmla="*/ 15 w 29"/>
                <a:gd name="T7" fmla="*/ 26 h 26"/>
                <a:gd name="T8" fmla="*/ 24 w 29"/>
                <a:gd name="T9" fmla="*/ 22 h 26"/>
                <a:gd name="T10" fmla="*/ 24 w 29"/>
                <a:gd name="T11" fmla="*/ 4 h 26"/>
                <a:gd name="T12" fmla="*/ 15 w 29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6">
                  <a:moveTo>
                    <a:pt x="15" y="0"/>
                  </a:moveTo>
                  <a:cubicBezTo>
                    <a:pt x="11" y="0"/>
                    <a:pt x="8" y="1"/>
                    <a:pt x="5" y="4"/>
                  </a:cubicBezTo>
                  <a:cubicBezTo>
                    <a:pt x="0" y="9"/>
                    <a:pt x="1" y="17"/>
                    <a:pt x="6" y="23"/>
                  </a:cubicBezTo>
                  <a:cubicBezTo>
                    <a:pt x="9" y="25"/>
                    <a:pt x="12" y="26"/>
                    <a:pt x="15" y="26"/>
                  </a:cubicBezTo>
                  <a:cubicBezTo>
                    <a:pt x="18" y="26"/>
                    <a:pt x="22" y="25"/>
                    <a:pt x="24" y="22"/>
                  </a:cubicBezTo>
                  <a:cubicBezTo>
                    <a:pt x="29" y="17"/>
                    <a:pt x="29" y="9"/>
                    <a:pt x="24" y="4"/>
                  </a:cubicBezTo>
                  <a:cubicBezTo>
                    <a:pt x="21" y="1"/>
                    <a:pt x="18" y="0"/>
                    <a:pt x="15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2" name="Freeform 659"/>
            <p:cNvSpPr>
              <a:spLocks/>
            </p:cNvSpPr>
            <p:nvPr/>
          </p:nvSpPr>
          <p:spPr bwMode="auto">
            <a:xfrm>
              <a:off x="4829" y="2952"/>
              <a:ext cx="66" cy="62"/>
            </a:xfrm>
            <a:custGeom>
              <a:avLst/>
              <a:gdLst>
                <a:gd name="T0" fmla="*/ 12 w 28"/>
                <a:gd name="T1" fmla="*/ 0 h 26"/>
                <a:gd name="T2" fmla="*/ 6 w 28"/>
                <a:gd name="T3" fmla="*/ 3 h 26"/>
                <a:gd name="T4" fmla="*/ 6 w 28"/>
                <a:gd name="T5" fmla="*/ 22 h 26"/>
                <a:gd name="T6" fmla="*/ 15 w 28"/>
                <a:gd name="T7" fmla="*/ 26 h 26"/>
                <a:gd name="T8" fmla="*/ 24 w 28"/>
                <a:gd name="T9" fmla="*/ 22 h 26"/>
                <a:gd name="T10" fmla="*/ 28 w 28"/>
                <a:gd name="T11" fmla="*/ 13 h 26"/>
                <a:gd name="T12" fmla="*/ 12 w 28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6">
                  <a:moveTo>
                    <a:pt x="12" y="0"/>
                  </a:moveTo>
                  <a:cubicBezTo>
                    <a:pt x="9" y="1"/>
                    <a:pt x="7" y="2"/>
                    <a:pt x="6" y="3"/>
                  </a:cubicBezTo>
                  <a:cubicBezTo>
                    <a:pt x="0" y="9"/>
                    <a:pt x="1" y="17"/>
                    <a:pt x="6" y="22"/>
                  </a:cubicBezTo>
                  <a:cubicBezTo>
                    <a:pt x="8" y="24"/>
                    <a:pt x="11" y="26"/>
                    <a:pt x="15" y="26"/>
                  </a:cubicBezTo>
                  <a:cubicBezTo>
                    <a:pt x="18" y="26"/>
                    <a:pt x="21" y="24"/>
                    <a:pt x="24" y="22"/>
                  </a:cubicBezTo>
                  <a:cubicBezTo>
                    <a:pt x="26" y="19"/>
                    <a:pt x="28" y="16"/>
                    <a:pt x="28" y="13"/>
                  </a:cubicBezTo>
                  <a:cubicBezTo>
                    <a:pt x="20" y="12"/>
                    <a:pt x="14" y="7"/>
                    <a:pt x="12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3" name="Freeform 660"/>
            <p:cNvSpPr>
              <a:spLocks/>
            </p:cNvSpPr>
            <p:nvPr/>
          </p:nvSpPr>
          <p:spPr bwMode="auto">
            <a:xfrm>
              <a:off x="4857" y="2952"/>
              <a:ext cx="38" cy="31"/>
            </a:xfrm>
            <a:custGeom>
              <a:avLst/>
              <a:gdLst>
                <a:gd name="T0" fmla="*/ 3 w 16"/>
                <a:gd name="T1" fmla="*/ 0 h 13"/>
                <a:gd name="T2" fmla="*/ 0 w 16"/>
                <a:gd name="T3" fmla="*/ 0 h 13"/>
                <a:gd name="T4" fmla="*/ 16 w 16"/>
                <a:gd name="T5" fmla="*/ 13 h 13"/>
                <a:gd name="T6" fmla="*/ 12 w 16"/>
                <a:gd name="T7" fmla="*/ 3 h 13"/>
                <a:gd name="T8" fmla="*/ 3 w 1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3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2" y="7"/>
                    <a:pt x="8" y="12"/>
                    <a:pt x="16" y="13"/>
                  </a:cubicBezTo>
                  <a:cubicBezTo>
                    <a:pt x="16" y="10"/>
                    <a:pt x="15" y="6"/>
                    <a:pt x="12" y="3"/>
                  </a:cubicBezTo>
                  <a:cubicBezTo>
                    <a:pt x="9" y="1"/>
                    <a:pt x="6" y="0"/>
                    <a:pt x="3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4" name="Freeform 661"/>
            <p:cNvSpPr>
              <a:spLocks/>
            </p:cNvSpPr>
            <p:nvPr/>
          </p:nvSpPr>
          <p:spPr bwMode="auto">
            <a:xfrm>
              <a:off x="4950" y="3068"/>
              <a:ext cx="61" cy="59"/>
            </a:xfrm>
            <a:custGeom>
              <a:avLst/>
              <a:gdLst>
                <a:gd name="T0" fmla="*/ 17 w 26"/>
                <a:gd name="T1" fmla="*/ 0 h 25"/>
                <a:gd name="T2" fmla="*/ 11 w 26"/>
                <a:gd name="T3" fmla="*/ 9 h 25"/>
                <a:gd name="T4" fmla="*/ 7 w 26"/>
                <a:gd name="T5" fmla="*/ 10 h 25"/>
                <a:gd name="T6" fmla="*/ 0 w 26"/>
                <a:gd name="T7" fmla="*/ 7 h 25"/>
                <a:gd name="T8" fmla="*/ 0 w 26"/>
                <a:gd name="T9" fmla="*/ 7 h 25"/>
                <a:gd name="T10" fmla="*/ 0 w 26"/>
                <a:gd name="T11" fmla="*/ 18 h 25"/>
                <a:gd name="T12" fmla="*/ 3 w 26"/>
                <a:gd name="T13" fmla="*/ 21 h 25"/>
                <a:gd name="T14" fmla="*/ 12 w 26"/>
                <a:gd name="T15" fmla="*/ 25 h 25"/>
                <a:gd name="T16" fmla="*/ 21 w 26"/>
                <a:gd name="T17" fmla="*/ 21 h 25"/>
                <a:gd name="T18" fmla="*/ 21 w 26"/>
                <a:gd name="T19" fmla="*/ 3 h 25"/>
                <a:gd name="T20" fmla="*/ 17 w 26"/>
                <a:gd name="T2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25">
                  <a:moveTo>
                    <a:pt x="17" y="0"/>
                  </a:moveTo>
                  <a:cubicBezTo>
                    <a:pt x="18" y="4"/>
                    <a:pt x="15" y="8"/>
                    <a:pt x="11" y="9"/>
                  </a:cubicBezTo>
                  <a:cubicBezTo>
                    <a:pt x="10" y="10"/>
                    <a:pt x="9" y="10"/>
                    <a:pt x="7" y="10"/>
                  </a:cubicBezTo>
                  <a:cubicBezTo>
                    <a:pt x="4" y="10"/>
                    <a:pt x="2" y="9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10"/>
                    <a:pt x="1" y="14"/>
                    <a:pt x="0" y="18"/>
                  </a:cubicBezTo>
                  <a:cubicBezTo>
                    <a:pt x="1" y="19"/>
                    <a:pt x="2" y="20"/>
                    <a:pt x="3" y="21"/>
                  </a:cubicBezTo>
                  <a:cubicBezTo>
                    <a:pt x="5" y="23"/>
                    <a:pt x="8" y="25"/>
                    <a:pt x="12" y="25"/>
                  </a:cubicBezTo>
                  <a:cubicBezTo>
                    <a:pt x="15" y="25"/>
                    <a:pt x="19" y="23"/>
                    <a:pt x="21" y="21"/>
                  </a:cubicBezTo>
                  <a:cubicBezTo>
                    <a:pt x="26" y="16"/>
                    <a:pt x="26" y="7"/>
                    <a:pt x="21" y="3"/>
                  </a:cubicBezTo>
                  <a:cubicBezTo>
                    <a:pt x="20" y="1"/>
                    <a:pt x="19" y="1"/>
                    <a:pt x="17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5" name="Freeform 662"/>
            <p:cNvSpPr>
              <a:spLocks/>
            </p:cNvSpPr>
            <p:nvPr/>
          </p:nvSpPr>
          <p:spPr bwMode="auto">
            <a:xfrm>
              <a:off x="4945" y="3085"/>
              <a:ext cx="7" cy="26"/>
            </a:xfrm>
            <a:custGeom>
              <a:avLst/>
              <a:gdLst>
                <a:gd name="T0" fmla="*/ 2 w 3"/>
                <a:gd name="T1" fmla="*/ 0 h 11"/>
                <a:gd name="T2" fmla="*/ 2 w 3"/>
                <a:gd name="T3" fmla="*/ 11 h 11"/>
                <a:gd name="T4" fmla="*/ 2 w 3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1">
                  <a:moveTo>
                    <a:pt x="2" y="0"/>
                  </a:moveTo>
                  <a:cubicBezTo>
                    <a:pt x="0" y="4"/>
                    <a:pt x="1" y="8"/>
                    <a:pt x="2" y="11"/>
                  </a:cubicBezTo>
                  <a:cubicBezTo>
                    <a:pt x="3" y="7"/>
                    <a:pt x="3" y="3"/>
                    <a:pt x="2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6" name="Freeform 663"/>
            <p:cNvSpPr>
              <a:spLocks/>
            </p:cNvSpPr>
            <p:nvPr/>
          </p:nvSpPr>
          <p:spPr bwMode="auto">
            <a:xfrm>
              <a:off x="4829" y="1375"/>
              <a:ext cx="64" cy="52"/>
            </a:xfrm>
            <a:custGeom>
              <a:avLst/>
              <a:gdLst>
                <a:gd name="T0" fmla="*/ 6 w 27"/>
                <a:gd name="T1" fmla="*/ 0 h 22"/>
                <a:gd name="T2" fmla="*/ 6 w 27"/>
                <a:gd name="T3" fmla="*/ 0 h 22"/>
                <a:gd name="T4" fmla="*/ 6 w 27"/>
                <a:gd name="T5" fmla="*/ 18 h 22"/>
                <a:gd name="T6" fmla="*/ 15 w 27"/>
                <a:gd name="T7" fmla="*/ 22 h 22"/>
                <a:gd name="T8" fmla="*/ 24 w 27"/>
                <a:gd name="T9" fmla="*/ 18 h 22"/>
                <a:gd name="T10" fmla="*/ 27 w 27"/>
                <a:gd name="T11" fmla="*/ 13 h 22"/>
                <a:gd name="T12" fmla="*/ 27 w 27"/>
                <a:gd name="T13" fmla="*/ 13 h 22"/>
                <a:gd name="T14" fmla="*/ 18 w 27"/>
                <a:gd name="T15" fmla="*/ 7 h 22"/>
                <a:gd name="T16" fmla="*/ 17 w 27"/>
                <a:gd name="T17" fmla="*/ 5 h 22"/>
                <a:gd name="T18" fmla="*/ 12 w 27"/>
                <a:gd name="T19" fmla="*/ 3 h 22"/>
                <a:gd name="T20" fmla="*/ 6 w 27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22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5"/>
                    <a:pt x="0" y="13"/>
                    <a:pt x="6" y="18"/>
                  </a:cubicBezTo>
                  <a:cubicBezTo>
                    <a:pt x="8" y="21"/>
                    <a:pt x="11" y="22"/>
                    <a:pt x="15" y="22"/>
                  </a:cubicBezTo>
                  <a:cubicBezTo>
                    <a:pt x="18" y="22"/>
                    <a:pt x="21" y="21"/>
                    <a:pt x="24" y="18"/>
                  </a:cubicBezTo>
                  <a:cubicBezTo>
                    <a:pt x="25" y="17"/>
                    <a:pt x="26" y="15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3" y="13"/>
                    <a:pt x="20" y="11"/>
                    <a:pt x="18" y="7"/>
                  </a:cubicBezTo>
                  <a:cubicBezTo>
                    <a:pt x="18" y="6"/>
                    <a:pt x="17" y="5"/>
                    <a:pt x="17" y="5"/>
                  </a:cubicBezTo>
                  <a:cubicBezTo>
                    <a:pt x="15" y="5"/>
                    <a:pt x="13" y="4"/>
                    <a:pt x="12" y="3"/>
                  </a:cubicBezTo>
                  <a:cubicBezTo>
                    <a:pt x="9" y="3"/>
                    <a:pt x="7" y="1"/>
                    <a:pt x="6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7" name="Freeform 664"/>
            <p:cNvSpPr>
              <a:spLocks/>
            </p:cNvSpPr>
            <p:nvPr/>
          </p:nvSpPr>
          <p:spPr bwMode="auto">
            <a:xfrm>
              <a:off x="4843" y="1366"/>
              <a:ext cx="26" cy="21"/>
            </a:xfrm>
            <a:custGeom>
              <a:avLst/>
              <a:gdLst>
                <a:gd name="T0" fmla="*/ 7 w 11"/>
                <a:gd name="T1" fmla="*/ 0 h 9"/>
                <a:gd name="T2" fmla="*/ 0 w 11"/>
                <a:gd name="T3" fmla="*/ 4 h 9"/>
                <a:gd name="T4" fmla="*/ 6 w 11"/>
                <a:gd name="T5" fmla="*/ 7 h 9"/>
                <a:gd name="T6" fmla="*/ 11 w 11"/>
                <a:gd name="T7" fmla="*/ 9 h 9"/>
                <a:gd name="T8" fmla="*/ 11 w 11"/>
                <a:gd name="T9" fmla="*/ 8 h 9"/>
                <a:gd name="T10" fmla="*/ 7 w 11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9">
                  <a:moveTo>
                    <a:pt x="7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1" y="5"/>
                    <a:pt x="3" y="7"/>
                    <a:pt x="6" y="7"/>
                  </a:cubicBezTo>
                  <a:cubicBezTo>
                    <a:pt x="7" y="8"/>
                    <a:pt x="9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9" y="6"/>
                    <a:pt x="8" y="3"/>
                    <a:pt x="7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8" name="Freeform 665"/>
            <p:cNvSpPr>
              <a:spLocks/>
            </p:cNvSpPr>
            <p:nvPr/>
          </p:nvSpPr>
          <p:spPr bwMode="auto">
            <a:xfrm>
              <a:off x="4860" y="1366"/>
              <a:ext cx="14" cy="19"/>
            </a:xfrm>
            <a:custGeom>
              <a:avLst/>
              <a:gdLst>
                <a:gd name="T0" fmla="*/ 2 w 6"/>
                <a:gd name="T1" fmla="*/ 0 h 8"/>
                <a:gd name="T2" fmla="*/ 0 w 6"/>
                <a:gd name="T3" fmla="*/ 0 h 8"/>
                <a:gd name="T4" fmla="*/ 4 w 6"/>
                <a:gd name="T5" fmla="*/ 8 h 8"/>
                <a:gd name="T6" fmla="*/ 6 w 6"/>
                <a:gd name="T7" fmla="*/ 1 h 8"/>
                <a:gd name="T8" fmla="*/ 2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3"/>
                    <a:pt x="2" y="6"/>
                    <a:pt x="4" y="8"/>
                  </a:cubicBezTo>
                  <a:cubicBezTo>
                    <a:pt x="4" y="5"/>
                    <a:pt x="5" y="3"/>
                    <a:pt x="6" y="1"/>
                  </a:cubicBezTo>
                  <a:cubicBezTo>
                    <a:pt x="5" y="0"/>
                    <a:pt x="3" y="0"/>
                    <a:pt x="2" y="0"/>
                  </a:cubicBezTo>
                </a:path>
              </a:pathLst>
            </a:custGeom>
            <a:solidFill>
              <a:srgbClr val="FED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9" name="Freeform 666"/>
            <p:cNvSpPr>
              <a:spLocks/>
            </p:cNvSpPr>
            <p:nvPr/>
          </p:nvSpPr>
          <p:spPr bwMode="auto">
            <a:xfrm>
              <a:off x="5059" y="3189"/>
              <a:ext cx="63" cy="50"/>
            </a:xfrm>
            <a:custGeom>
              <a:avLst/>
              <a:gdLst>
                <a:gd name="T0" fmla="*/ 22 w 27"/>
                <a:gd name="T1" fmla="*/ 0 h 21"/>
                <a:gd name="T2" fmla="*/ 9 w 27"/>
                <a:gd name="T3" fmla="*/ 7 h 21"/>
                <a:gd name="T4" fmla="*/ 2 w 27"/>
                <a:gd name="T5" fmla="*/ 6 h 21"/>
                <a:gd name="T6" fmla="*/ 1 w 27"/>
                <a:gd name="T7" fmla="*/ 5 h 21"/>
                <a:gd name="T8" fmla="*/ 5 w 27"/>
                <a:gd name="T9" fmla="*/ 17 h 21"/>
                <a:gd name="T10" fmla="*/ 14 w 27"/>
                <a:gd name="T11" fmla="*/ 21 h 21"/>
                <a:gd name="T12" fmla="*/ 23 w 27"/>
                <a:gd name="T13" fmla="*/ 17 h 21"/>
                <a:gd name="T14" fmla="*/ 22 w 27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21">
                  <a:moveTo>
                    <a:pt x="22" y="0"/>
                  </a:moveTo>
                  <a:cubicBezTo>
                    <a:pt x="19" y="4"/>
                    <a:pt x="14" y="7"/>
                    <a:pt x="9" y="7"/>
                  </a:cubicBezTo>
                  <a:cubicBezTo>
                    <a:pt x="7" y="7"/>
                    <a:pt x="4" y="7"/>
                    <a:pt x="2" y="6"/>
                  </a:cubicBezTo>
                  <a:cubicBezTo>
                    <a:pt x="2" y="6"/>
                    <a:pt x="2" y="6"/>
                    <a:pt x="1" y="5"/>
                  </a:cubicBezTo>
                  <a:cubicBezTo>
                    <a:pt x="0" y="10"/>
                    <a:pt x="1" y="14"/>
                    <a:pt x="5" y="17"/>
                  </a:cubicBezTo>
                  <a:cubicBezTo>
                    <a:pt x="7" y="20"/>
                    <a:pt x="10" y="21"/>
                    <a:pt x="14" y="21"/>
                  </a:cubicBezTo>
                  <a:cubicBezTo>
                    <a:pt x="17" y="21"/>
                    <a:pt x="20" y="20"/>
                    <a:pt x="23" y="17"/>
                  </a:cubicBezTo>
                  <a:cubicBezTo>
                    <a:pt x="27" y="12"/>
                    <a:pt x="27" y="5"/>
                    <a:pt x="22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0" name="Freeform 667"/>
            <p:cNvSpPr>
              <a:spLocks/>
            </p:cNvSpPr>
            <p:nvPr/>
          </p:nvSpPr>
          <p:spPr bwMode="auto">
            <a:xfrm>
              <a:off x="5061" y="3179"/>
              <a:ext cx="50" cy="26"/>
            </a:xfrm>
            <a:custGeom>
              <a:avLst/>
              <a:gdLst>
                <a:gd name="T0" fmla="*/ 11 w 21"/>
                <a:gd name="T1" fmla="*/ 0 h 11"/>
                <a:gd name="T2" fmla="*/ 4 w 21"/>
                <a:gd name="T3" fmla="*/ 4 h 11"/>
                <a:gd name="T4" fmla="*/ 0 w 21"/>
                <a:gd name="T5" fmla="*/ 9 h 11"/>
                <a:gd name="T6" fmla="*/ 1 w 21"/>
                <a:gd name="T7" fmla="*/ 10 h 11"/>
                <a:gd name="T8" fmla="*/ 8 w 21"/>
                <a:gd name="T9" fmla="*/ 11 h 11"/>
                <a:gd name="T10" fmla="*/ 21 w 21"/>
                <a:gd name="T11" fmla="*/ 4 h 11"/>
                <a:gd name="T12" fmla="*/ 21 w 21"/>
                <a:gd name="T13" fmla="*/ 4 h 11"/>
                <a:gd name="T14" fmla="*/ 17 w 21"/>
                <a:gd name="T15" fmla="*/ 1 h 11"/>
                <a:gd name="T16" fmla="*/ 17 w 21"/>
                <a:gd name="T17" fmla="*/ 1 h 11"/>
                <a:gd name="T18" fmla="*/ 16 w 21"/>
                <a:gd name="T19" fmla="*/ 1 h 11"/>
                <a:gd name="T20" fmla="*/ 11 w 21"/>
                <a:gd name="T2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1">
                  <a:moveTo>
                    <a:pt x="11" y="0"/>
                  </a:moveTo>
                  <a:cubicBezTo>
                    <a:pt x="8" y="0"/>
                    <a:pt x="6" y="2"/>
                    <a:pt x="4" y="4"/>
                  </a:cubicBezTo>
                  <a:cubicBezTo>
                    <a:pt x="2" y="5"/>
                    <a:pt x="1" y="7"/>
                    <a:pt x="0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11"/>
                    <a:pt x="6" y="11"/>
                    <a:pt x="8" y="11"/>
                  </a:cubicBezTo>
                  <a:cubicBezTo>
                    <a:pt x="13" y="11"/>
                    <a:pt x="18" y="8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0" y="2"/>
                    <a:pt x="19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4" y="1"/>
                    <a:pt x="12" y="0"/>
                    <a:pt x="11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1" name="Freeform 668"/>
            <p:cNvSpPr>
              <a:spLocks/>
            </p:cNvSpPr>
            <p:nvPr/>
          </p:nvSpPr>
          <p:spPr bwMode="auto">
            <a:xfrm>
              <a:off x="5087" y="3179"/>
              <a:ext cx="14" cy="3"/>
            </a:xfrm>
            <a:custGeom>
              <a:avLst/>
              <a:gdLst>
                <a:gd name="T0" fmla="*/ 2 w 6"/>
                <a:gd name="T1" fmla="*/ 0 h 1"/>
                <a:gd name="T2" fmla="*/ 0 w 6"/>
                <a:gd name="T3" fmla="*/ 0 h 1"/>
                <a:gd name="T4" fmla="*/ 5 w 6"/>
                <a:gd name="T5" fmla="*/ 1 h 1"/>
                <a:gd name="T6" fmla="*/ 6 w 6"/>
                <a:gd name="T7" fmla="*/ 1 h 1"/>
                <a:gd name="T8" fmla="*/ 6 w 6"/>
                <a:gd name="T9" fmla="*/ 1 h 1"/>
                <a:gd name="T10" fmla="*/ 2 w 6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3" y="1"/>
                    <a:pt x="5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3" y="0"/>
                    <a:pt x="2" y="0"/>
                  </a:cubicBezTo>
                </a:path>
              </a:pathLst>
            </a:custGeom>
            <a:solidFill>
              <a:srgbClr val="FED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2" name="Freeform 669"/>
            <p:cNvSpPr>
              <a:spLocks/>
            </p:cNvSpPr>
            <p:nvPr/>
          </p:nvSpPr>
          <p:spPr bwMode="auto">
            <a:xfrm>
              <a:off x="5063" y="1181"/>
              <a:ext cx="31" cy="19"/>
            </a:xfrm>
            <a:custGeom>
              <a:avLst/>
              <a:gdLst>
                <a:gd name="T0" fmla="*/ 0 w 13"/>
                <a:gd name="T1" fmla="*/ 0 h 8"/>
                <a:gd name="T2" fmla="*/ 3 w 13"/>
                <a:gd name="T3" fmla="*/ 4 h 8"/>
                <a:gd name="T4" fmla="*/ 12 w 13"/>
                <a:gd name="T5" fmla="*/ 8 h 8"/>
                <a:gd name="T6" fmla="*/ 13 w 13"/>
                <a:gd name="T7" fmla="*/ 8 h 8"/>
                <a:gd name="T8" fmla="*/ 0 w 1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0" y="0"/>
                  </a:moveTo>
                  <a:cubicBezTo>
                    <a:pt x="1" y="2"/>
                    <a:pt x="1" y="3"/>
                    <a:pt x="3" y="4"/>
                  </a:cubicBezTo>
                  <a:cubicBezTo>
                    <a:pt x="5" y="7"/>
                    <a:pt x="8" y="8"/>
                    <a:pt x="12" y="8"/>
                  </a:cubicBezTo>
                  <a:cubicBezTo>
                    <a:pt x="12" y="8"/>
                    <a:pt x="12" y="8"/>
                    <a:pt x="13" y="8"/>
                  </a:cubicBezTo>
                  <a:cubicBezTo>
                    <a:pt x="7" y="7"/>
                    <a:pt x="3" y="4"/>
                    <a:pt x="0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3" name="Freeform 670"/>
            <p:cNvSpPr>
              <a:spLocks/>
            </p:cNvSpPr>
            <p:nvPr/>
          </p:nvSpPr>
          <p:spPr bwMode="auto">
            <a:xfrm>
              <a:off x="5059" y="1141"/>
              <a:ext cx="63" cy="59"/>
            </a:xfrm>
            <a:custGeom>
              <a:avLst/>
              <a:gdLst>
                <a:gd name="T0" fmla="*/ 10 w 27"/>
                <a:gd name="T1" fmla="*/ 0 h 25"/>
                <a:gd name="T2" fmla="*/ 5 w 27"/>
                <a:gd name="T3" fmla="*/ 4 h 25"/>
                <a:gd name="T4" fmla="*/ 2 w 27"/>
                <a:gd name="T5" fmla="*/ 17 h 25"/>
                <a:gd name="T6" fmla="*/ 15 w 27"/>
                <a:gd name="T7" fmla="*/ 25 h 25"/>
                <a:gd name="T8" fmla="*/ 23 w 27"/>
                <a:gd name="T9" fmla="*/ 21 h 25"/>
                <a:gd name="T10" fmla="*/ 25 w 27"/>
                <a:gd name="T11" fmla="*/ 7 h 25"/>
                <a:gd name="T12" fmla="*/ 23 w 27"/>
                <a:gd name="T13" fmla="*/ 8 h 25"/>
                <a:gd name="T14" fmla="*/ 20 w 27"/>
                <a:gd name="T15" fmla="*/ 9 h 25"/>
                <a:gd name="T16" fmla="*/ 11 w 27"/>
                <a:gd name="T17" fmla="*/ 3 h 25"/>
                <a:gd name="T18" fmla="*/ 10 w 27"/>
                <a:gd name="T1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25">
                  <a:moveTo>
                    <a:pt x="10" y="0"/>
                  </a:moveTo>
                  <a:cubicBezTo>
                    <a:pt x="8" y="1"/>
                    <a:pt x="6" y="2"/>
                    <a:pt x="5" y="4"/>
                  </a:cubicBezTo>
                  <a:cubicBezTo>
                    <a:pt x="1" y="7"/>
                    <a:pt x="0" y="13"/>
                    <a:pt x="2" y="17"/>
                  </a:cubicBezTo>
                  <a:cubicBezTo>
                    <a:pt x="5" y="21"/>
                    <a:pt x="9" y="24"/>
                    <a:pt x="15" y="25"/>
                  </a:cubicBezTo>
                  <a:cubicBezTo>
                    <a:pt x="18" y="25"/>
                    <a:pt x="20" y="23"/>
                    <a:pt x="23" y="21"/>
                  </a:cubicBezTo>
                  <a:cubicBezTo>
                    <a:pt x="26" y="17"/>
                    <a:pt x="27" y="12"/>
                    <a:pt x="25" y="7"/>
                  </a:cubicBezTo>
                  <a:cubicBezTo>
                    <a:pt x="24" y="8"/>
                    <a:pt x="24" y="8"/>
                    <a:pt x="23" y="8"/>
                  </a:cubicBezTo>
                  <a:cubicBezTo>
                    <a:pt x="22" y="9"/>
                    <a:pt x="21" y="9"/>
                    <a:pt x="20" y="9"/>
                  </a:cubicBezTo>
                  <a:cubicBezTo>
                    <a:pt x="16" y="9"/>
                    <a:pt x="13" y="7"/>
                    <a:pt x="11" y="3"/>
                  </a:cubicBezTo>
                  <a:cubicBezTo>
                    <a:pt x="11" y="2"/>
                    <a:pt x="10" y="1"/>
                    <a:pt x="10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4" name="Freeform 671"/>
            <p:cNvSpPr>
              <a:spLocks/>
            </p:cNvSpPr>
            <p:nvPr/>
          </p:nvSpPr>
          <p:spPr bwMode="auto">
            <a:xfrm>
              <a:off x="5757" y="3404"/>
              <a:ext cx="35" cy="10"/>
            </a:xfrm>
            <a:custGeom>
              <a:avLst/>
              <a:gdLst>
                <a:gd name="T0" fmla="*/ 6 w 15"/>
                <a:gd name="T1" fmla="*/ 0 h 4"/>
                <a:gd name="T2" fmla="*/ 0 w 15"/>
                <a:gd name="T3" fmla="*/ 2 h 4"/>
                <a:gd name="T4" fmla="*/ 3 w 15"/>
                <a:gd name="T5" fmla="*/ 4 h 4"/>
                <a:gd name="T6" fmla="*/ 15 w 15"/>
                <a:gd name="T7" fmla="*/ 4 h 4"/>
                <a:gd name="T8" fmla="*/ 15 w 15"/>
                <a:gd name="T9" fmla="*/ 4 h 4"/>
                <a:gd name="T10" fmla="*/ 6 w 1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4">
                  <a:moveTo>
                    <a:pt x="6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1" y="2"/>
                    <a:pt x="2" y="3"/>
                    <a:pt x="3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2" y="2"/>
                    <a:pt x="9" y="0"/>
                    <a:pt x="6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5" name="Freeform 672"/>
            <p:cNvSpPr>
              <a:spLocks/>
            </p:cNvSpPr>
            <p:nvPr/>
          </p:nvSpPr>
          <p:spPr bwMode="auto">
            <a:xfrm>
              <a:off x="5747" y="3409"/>
              <a:ext cx="17" cy="5"/>
            </a:xfrm>
            <a:custGeom>
              <a:avLst/>
              <a:gdLst>
                <a:gd name="T0" fmla="*/ 4 w 7"/>
                <a:gd name="T1" fmla="*/ 0 h 2"/>
                <a:gd name="T2" fmla="*/ 1 w 7"/>
                <a:gd name="T3" fmla="*/ 2 h 2"/>
                <a:gd name="T4" fmla="*/ 0 w 7"/>
                <a:gd name="T5" fmla="*/ 2 h 2"/>
                <a:gd name="T6" fmla="*/ 7 w 7"/>
                <a:gd name="T7" fmla="*/ 2 h 2"/>
                <a:gd name="T8" fmla="*/ 4 w 7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4" y="0"/>
                  </a:moveTo>
                  <a:cubicBezTo>
                    <a:pt x="3" y="0"/>
                    <a:pt x="2" y="1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5" y="0"/>
                    <a:pt x="4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6" name="Freeform 673"/>
            <p:cNvSpPr>
              <a:spLocks/>
            </p:cNvSpPr>
            <p:nvPr/>
          </p:nvSpPr>
          <p:spPr bwMode="auto">
            <a:xfrm>
              <a:off x="4720" y="1479"/>
              <a:ext cx="52" cy="60"/>
            </a:xfrm>
            <a:custGeom>
              <a:avLst/>
              <a:gdLst>
                <a:gd name="T0" fmla="*/ 13 w 22"/>
                <a:gd name="T1" fmla="*/ 0 h 25"/>
                <a:gd name="T2" fmla="*/ 4 w 22"/>
                <a:gd name="T3" fmla="*/ 4 h 25"/>
                <a:gd name="T4" fmla="*/ 0 w 22"/>
                <a:gd name="T5" fmla="*/ 13 h 25"/>
                <a:gd name="T6" fmla="*/ 12 w 22"/>
                <a:gd name="T7" fmla="*/ 25 h 25"/>
                <a:gd name="T8" fmla="*/ 13 w 22"/>
                <a:gd name="T9" fmla="*/ 25 h 25"/>
                <a:gd name="T10" fmla="*/ 21 w 22"/>
                <a:gd name="T11" fmla="*/ 23 h 25"/>
                <a:gd name="T12" fmla="*/ 20 w 22"/>
                <a:gd name="T13" fmla="*/ 8 h 25"/>
                <a:gd name="T14" fmla="*/ 22 w 22"/>
                <a:gd name="T15" fmla="*/ 4 h 25"/>
                <a:gd name="T16" fmla="*/ 13 w 22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5">
                  <a:moveTo>
                    <a:pt x="13" y="0"/>
                  </a:moveTo>
                  <a:cubicBezTo>
                    <a:pt x="10" y="0"/>
                    <a:pt x="7" y="1"/>
                    <a:pt x="4" y="4"/>
                  </a:cubicBezTo>
                  <a:cubicBezTo>
                    <a:pt x="2" y="7"/>
                    <a:pt x="0" y="10"/>
                    <a:pt x="0" y="13"/>
                  </a:cubicBezTo>
                  <a:cubicBezTo>
                    <a:pt x="6" y="15"/>
                    <a:pt x="10" y="20"/>
                    <a:pt x="12" y="25"/>
                  </a:cubicBezTo>
                  <a:cubicBezTo>
                    <a:pt x="12" y="25"/>
                    <a:pt x="13" y="25"/>
                    <a:pt x="13" y="25"/>
                  </a:cubicBezTo>
                  <a:cubicBezTo>
                    <a:pt x="16" y="25"/>
                    <a:pt x="19" y="25"/>
                    <a:pt x="21" y="23"/>
                  </a:cubicBezTo>
                  <a:cubicBezTo>
                    <a:pt x="18" y="18"/>
                    <a:pt x="17" y="13"/>
                    <a:pt x="20" y="8"/>
                  </a:cubicBezTo>
                  <a:cubicBezTo>
                    <a:pt x="20" y="6"/>
                    <a:pt x="21" y="5"/>
                    <a:pt x="22" y="4"/>
                  </a:cubicBezTo>
                  <a:cubicBezTo>
                    <a:pt x="19" y="1"/>
                    <a:pt x="16" y="0"/>
                    <a:pt x="13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7" name="Freeform 674"/>
            <p:cNvSpPr>
              <a:spLocks/>
            </p:cNvSpPr>
            <p:nvPr/>
          </p:nvSpPr>
          <p:spPr bwMode="auto">
            <a:xfrm>
              <a:off x="4720" y="1510"/>
              <a:ext cx="29" cy="29"/>
            </a:xfrm>
            <a:custGeom>
              <a:avLst/>
              <a:gdLst>
                <a:gd name="T0" fmla="*/ 0 w 12"/>
                <a:gd name="T1" fmla="*/ 0 h 12"/>
                <a:gd name="T2" fmla="*/ 4 w 12"/>
                <a:gd name="T3" fmla="*/ 9 h 12"/>
                <a:gd name="T4" fmla="*/ 12 w 12"/>
                <a:gd name="T5" fmla="*/ 12 h 12"/>
                <a:gd name="T6" fmla="*/ 0 w 12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cubicBezTo>
                    <a:pt x="0" y="3"/>
                    <a:pt x="2" y="6"/>
                    <a:pt x="4" y="9"/>
                  </a:cubicBezTo>
                  <a:cubicBezTo>
                    <a:pt x="6" y="11"/>
                    <a:pt x="9" y="12"/>
                    <a:pt x="12" y="12"/>
                  </a:cubicBezTo>
                  <a:cubicBezTo>
                    <a:pt x="10" y="7"/>
                    <a:pt x="6" y="2"/>
                    <a:pt x="0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8" name="Freeform 675"/>
            <p:cNvSpPr>
              <a:spLocks/>
            </p:cNvSpPr>
            <p:nvPr/>
          </p:nvSpPr>
          <p:spPr bwMode="auto">
            <a:xfrm>
              <a:off x="4760" y="1489"/>
              <a:ext cx="24" cy="45"/>
            </a:xfrm>
            <a:custGeom>
              <a:avLst/>
              <a:gdLst>
                <a:gd name="T0" fmla="*/ 5 w 10"/>
                <a:gd name="T1" fmla="*/ 0 h 19"/>
                <a:gd name="T2" fmla="*/ 3 w 10"/>
                <a:gd name="T3" fmla="*/ 4 h 19"/>
                <a:gd name="T4" fmla="*/ 4 w 10"/>
                <a:gd name="T5" fmla="*/ 19 h 19"/>
                <a:gd name="T6" fmla="*/ 5 w 10"/>
                <a:gd name="T7" fmla="*/ 18 h 19"/>
                <a:gd name="T8" fmla="*/ 5 w 10"/>
                <a:gd name="T9" fmla="*/ 0 h 19"/>
                <a:gd name="T10" fmla="*/ 5 w 10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9">
                  <a:moveTo>
                    <a:pt x="5" y="0"/>
                  </a:moveTo>
                  <a:cubicBezTo>
                    <a:pt x="4" y="1"/>
                    <a:pt x="3" y="2"/>
                    <a:pt x="3" y="4"/>
                  </a:cubicBezTo>
                  <a:cubicBezTo>
                    <a:pt x="0" y="9"/>
                    <a:pt x="1" y="14"/>
                    <a:pt x="4" y="19"/>
                  </a:cubicBezTo>
                  <a:cubicBezTo>
                    <a:pt x="4" y="19"/>
                    <a:pt x="4" y="18"/>
                    <a:pt x="5" y="18"/>
                  </a:cubicBezTo>
                  <a:cubicBezTo>
                    <a:pt x="10" y="13"/>
                    <a:pt x="10" y="5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9" name="Freeform 676"/>
            <p:cNvSpPr>
              <a:spLocks/>
            </p:cNvSpPr>
            <p:nvPr/>
          </p:nvSpPr>
          <p:spPr bwMode="auto">
            <a:xfrm>
              <a:off x="4723" y="2838"/>
              <a:ext cx="56" cy="62"/>
            </a:xfrm>
            <a:custGeom>
              <a:avLst/>
              <a:gdLst>
                <a:gd name="T0" fmla="*/ 12 w 24"/>
                <a:gd name="T1" fmla="*/ 0 h 26"/>
                <a:gd name="T2" fmla="*/ 7 w 24"/>
                <a:gd name="T3" fmla="*/ 1 h 26"/>
                <a:gd name="T4" fmla="*/ 9 w 24"/>
                <a:gd name="T5" fmla="*/ 5 h 26"/>
                <a:gd name="T6" fmla="*/ 4 w 24"/>
                <a:gd name="T7" fmla="*/ 17 h 26"/>
                <a:gd name="T8" fmla="*/ 1 w 24"/>
                <a:gd name="T9" fmla="*/ 17 h 26"/>
                <a:gd name="T10" fmla="*/ 0 w 24"/>
                <a:gd name="T11" fmla="*/ 17 h 26"/>
                <a:gd name="T12" fmla="*/ 3 w 24"/>
                <a:gd name="T13" fmla="*/ 22 h 26"/>
                <a:gd name="T14" fmla="*/ 12 w 24"/>
                <a:gd name="T15" fmla="*/ 26 h 26"/>
                <a:gd name="T16" fmla="*/ 21 w 24"/>
                <a:gd name="T17" fmla="*/ 22 h 26"/>
                <a:gd name="T18" fmla="*/ 24 w 24"/>
                <a:gd name="T19" fmla="*/ 17 h 26"/>
                <a:gd name="T20" fmla="*/ 24 w 24"/>
                <a:gd name="T21" fmla="*/ 9 h 26"/>
                <a:gd name="T22" fmla="*/ 21 w 24"/>
                <a:gd name="T23" fmla="*/ 4 h 26"/>
                <a:gd name="T24" fmla="*/ 12 w 24"/>
                <a:gd name="T2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26">
                  <a:moveTo>
                    <a:pt x="12" y="0"/>
                  </a:moveTo>
                  <a:cubicBezTo>
                    <a:pt x="10" y="0"/>
                    <a:pt x="8" y="1"/>
                    <a:pt x="7" y="1"/>
                  </a:cubicBezTo>
                  <a:cubicBezTo>
                    <a:pt x="8" y="2"/>
                    <a:pt x="9" y="3"/>
                    <a:pt x="9" y="5"/>
                  </a:cubicBezTo>
                  <a:cubicBezTo>
                    <a:pt x="11" y="10"/>
                    <a:pt x="9" y="15"/>
                    <a:pt x="4" y="17"/>
                  </a:cubicBez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9"/>
                    <a:pt x="2" y="20"/>
                    <a:pt x="3" y="22"/>
                  </a:cubicBezTo>
                  <a:cubicBezTo>
                    <a:pt x="6" y="24"/>
                    <a:pt x="9" y="26"/>
                    <a:pt x="12" y="26"/>
                  </a:cubicBezTo>
                  <a:cubicBezTo>
                    <a:pt x="15" y="26"/>
                    <a:pt x="18" y="24"/>
                    <a:pt x="21" y="22"/>
                  </a:cubicBezTo>
                  <a:cubicBezTo>
                    <a:pt x="22" y="20"/>
                    <a:pt x="24" y="19"/>
                    <a:pt x="24" y="17"/>
                  </a:cubicBezTo>
                  <a:cubicBezTo>
                    <a:pt x="23" y="14"/>
                    <a:pt x="23" y="11"/>
                    <a:pt x="24" y="9"/>
                  </a:cubicBezTo>
                  <a:cubicBezTo>
                    <a:pt x="23" y="7"/>
                    <a:pt x="22" y="5"/>
                    <a:pt x="21" y="4"/>
                  </a:cubicBezTo>
                  <a:cubicBezTo>
                    <a:pt x="18" y="2"/>
                    <a:pt x="15" y="0"/>
                    <a:pt x="12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0" name="Freeform 677"/>
            <p:cNvSpPr>
              <a:spLocks/>
            </p:cNvSpPr>
            <p:nvPr/>
          </p:nvSpPr>
          <p:spPr bwMode="auto">
            <a:xfrm>
              <a:off x="4777" y="2860"/>
              <a:ext cx="5" cy="19"/>
            </a:xfrm>
            <a:custGeom>
              <a:avLst/>
              <a:gdLst>
                <a:gd name="T0" fmla="*/ 1 w 2"/>
                <a:gd name="T1" fmla="*/ 0 h 8"/>
                <a:gd name="T2" fmla="*/ 1 w 2"/>
                <a:gd name="T3" fmla="*/ 8 h 8"/>
                <a:gd name="T4" fmla="*/ 1 w 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0" y="2"/>
                    <a:pt x="0" y="5"/>
                    <a:pt x="1" y="8"/>
                  </a:cubicBezTo>
                  <a:cubicBezTo>
                    <a:pt x="2" y="5"/>
                    <a:pt x="2" y="2"/>
                    <a:pt x="1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1" name="Freeform 678"/>
            <p:cNvSpPr>
              <a:spLocks/>
            </p:cNvSpPr>
            <p:nvPr/>
          </p:nvSpPr>
          <p:spPr bwMode="auto">
            <a:xfrm>
              <a:off x="4495" y="2185"/>
              <a:ext cx="57" cy="33"/>
            </a:xfrm>
            <a:custGeom>
              <a:avLst/>
              <a:gdLst>
                <a:gd name="T0" fmla="*/ 0 w 24"/>
                <a:gd name="T1" fmla="*/ 0 h 14"/>
                <a:gd name="T2" fmla="*/ 4 w 24"/>
                <a:gd name="T3" fmla="*/ 11 h 14"/>
                <a:gd name="T4" fmla="*/ 13 w 24"/>
                <a:gd name="T5" fmla="*/ 14 h 14"/>
                <a:gd name="T6" fmla="*/ 22 w 24"/>
                <a:gd name="T7" fmla="*/ 11 h 14"/>
                <a:gd name="T8" fmla="*/ 24 w 24"/>
                <a:gd name="T9" fmla="*/ 6 h 14"/>
                <a:gd name="T10" fmla="*/ 15 w 24"/>
                <a:gd name="T11" fmla="*/ 9 h 14"/>
                <a:gd name="T12" fmla="*/ 9 w 24"/>
                <a:gd name="T13" fmla="*/ 8 h 14"/>
                <a:gd name="T14" fmla="*/ 1 w 24"/>
                <a:gd name="T15" fmla="*/ 0 h 14"/>
                <a:gd name="T16" fmla="*/ 0 w 24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4">
                  <a:moveTo>
                    <a:pt x="0" y="0"/>
                  </a:moveTo>
                  <a:cubicBezTo>
                    <a:pt x="0" y="4"/>
                    <a:pt x="1" y="8"/>
                    <a:pt x="4" y="11"/>
                  </a:cubicBezTo>
                  <a:cubicBezTo>
                    <a:pt x="6" y="13"/>
                    <a:pt x="9" y="14"/>
                    <a:pt x="13" y="14"/>
                  </a:cubicBezTo>
                  <a:cubicBezTo>
                    <a:pt x="16" y="14"/>
                    <a:pt x="19" y="13"/>
                    <a:pt x="22" y="11"/>
                  </a:cubicBezTo>
                  <a:cubicBezTo>
                    <a:pt x="23" y="9"/>
                    <a:pt x="24" y="8"/>
                    <a:pt x="24" y="6"/>
                  </a:cubicBezTo>
                  <a:cubicBezTo>
                    <a:pt x="22" y="8"/>
                    <a:pt x="18" y="9"/>
                    <a:pt x="15" y="9"/>
                  </a:cubicBezTo>
                  <a:cubicBezTo>
                    <a:pt x="13" y="9"/>
                    <a:pt x="11" y="9"/>
                    <a:pt x="9" y="8"/>
                  </a:cubicBezTo>
                  <a:cubicBezTo>
                    <a:pt x="5" y="7"/>
                    <a:pt x="2" y="4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2" name="Freeform 679"/>
            <p:cNvSpPr>
              <a:spLocks/>
            </p:cNvSpPr>
            <p:nvPr/>
          </p:nvSpPr>
          <p:spPr bwMode="auto">
            <a:xfrm>
              <a:off x="4495" y="2185"/>
              <a:ext cx="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3" name="Freeform 680"/>
            <p:cNvSpPr>
              <a:spLocks/>
            </p:cNvSpPr>
            <p:nvPr/>
          </p:nvSpPr>
          <p:spPr bwMode="auto">
            <a:xfrm>
              <a:off x="4498" y="2168"/>
              <a:ext cx="59" cy="38"/>
            </a:xfrm>
            <a:custGeom>
              <a:avLst/>
              <a:gdLst>
                <a:gd name="T0" fmla="*/ 20 w 25"/>
                <a:gd name="T1" fmla="*/ 0 h 16"/>
                <a:gd name="T2" fmla="*/ 5 w 25"/>
                <a:gd name="T3" fmla="*/ 8 h 16"/>
                <a:gd name="T4" fmla="*/ 4 w 25"/>
                <a:gd name="T5" fmla="*/ 8 h 16"/>
                <a:gd name="T6" fmla="*/ 0 w 25"/>
                <a:gd name="T7" fmla="*/ 7 h 16"/>
                <a:gd name="T8" fmla="*/ 8 w 25"/>
                <a:gd name="T9" fmla="*/ 15 h 16"/>
                <a:gd name="T10" fmla="*/ 14 w 25"/>
                <a:gd name="T11" fmla="*/ 16 h 16"/>
                <a:gd name="T12" fmla="*/ 23 w 25"/>
                <a:gd name="T13" fmla="*/ 13 h 16"/>
                <a:gd name="T14" fmla="*/ 20 w 25"/>
                <a:gd name="T15" fmla="*/ 0 h 16"/>
                <a:gd name="T16" fmla="*/ 20 w 25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6">
                  <a:moveTo>
                    <a:pt x="20" y="0"/>
                  </a:moveTo>
                  <a:cubicBezTo>
                    <a:pt x="17" y="5"/>
                    <a:pt x="11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1" y="8"/>
                    <a:pt x="0" y="7"/>
                  </a:cubicBezTo>
                  <a:cubicBezTo>
                    <a:pt x="1" y="11"/>
                    <a:pt x="4" y="14"/>
                    <a:pt x="8" y="15"/>
                  </a:cubicBezTo>
                  <a:cubicBezTo>
                    <a:pt x="10" y="16"/>
                    <a:pt x="12" y="16"/>
                    <a:pt x="14" y="16"/>
                  </a:cubicBezTo>
                  <a:cubicBezTo>
                    <a:pt x="17" y="16"/>
                    <a:pt x="21" y="15"/>
                    <a:pt x="23" y="13"/>
                  </a:cubicBezTo>
                  <a:cubicBezTo>
                    <a:pt x="25" y="9"/>
                    <a:pt x="24" y="4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4" name="Freeform 681"/>
            <p:cNvSpPr>
              <a:spLocks/>
            </p:cNvSpPr>
            <p:nvPr/>
          </p:nvSpPr>
          <p:spPr bwMode="auto">
            <a:xfrm>
              <a:off x="4495" y="2161"/>
              <a:ext cx="50" cy="26"/>
            </a:xfrm>
            <a:custGeom>
              <a:avLst/>
              <a:gdLst>
                <a:gd name="T0" fmla="*/ 13 w 21"/>
                <a:gd name="T1" fmla="*/ 0 h 11"/>
                <a:gd name="T2" fmla="*/ 4 w 21"/>
                <a:gd name="T3" fmla="*/ 3 h 11"/>
                <a:gd name="T4" fmla="*/ 0 w 21"/>
                <a:gd name="T5" fmla="*/ 10 h 11"/>
                <a:gd name="T6" fmla="*/ 1 w 21"/>
                <a:gd name="T7" fmla="*/ 10 h 11"/>
                <a:gd name="T8" fmla="*/ 5 w 21"/>
                <a:gd name="T9" fmla="*/ 11 h 11"/>
                <a:gd name="T10" fmla="*/ 6 w 21"/>
                <a:gd name="T11" fmla="*/ 11 h 11"/>
                <a:gd name="T12" fmla="*/ 21 w 21"/>
                <a:gd name="T13" fmla="*/ 3 h 11"/>
                <a:gd name="T14" fmla="*/ 13 w 21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1">
                  <a:moveTo>
                    <a:pt x="13" y="0"/>
                  </a:moveTo>
                  <a:cubicBezTo>
                    <a:pt x="9" y="0"/>
                    <a:pt x="6" y="1"/>
                    <a:pt x="4" y="3"/>
                  </a:cubicBezTo>
                  <a:cubicBezTo>
                    <a:pt x="2" y="5"/>
                    <a:pt x="1" y="8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1"/>
                    <a:pt x="4" y="11"/>
                    <a:pt x="5" y="11"/>
                  </a:cubicBezTo>
                  <a:cubicBezTo>
                    <a:pt x="5" y="11"/>
                    <a:pt x="6" y="11"/>
                    <a:pt x="6" y="11"/>
                  </a:cubicBezTo>
                  <a:cubicBezTo>
                    <a:pt x="12" y="11"/>
                    <a:pt x="18" y="8"/>
                    <a:pt x="21" y="3"/>
                  </a:cubicBezTo>
                  <a:cubicBezTo>
                    <a:pt x="19" y="1"/>
                    <a:pt x="16" y="0"/>
                    <a:pt x="13" y="0"/>
                  </a:cubicBezTo>
                </a:path>
              </a:pathLst>
            </a:custGeom>
            <a:solidFill>
              <a:srgbClr val="FED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5" name="Freeform 682"/>
            <p:cNvSpPr>
              <a:spLocks/>
            </p:cNvSpPr>
            <p:nvPr/>
          </p:nvSpPr>
          <p:spPr bwMode="auto">
            <a:xfrm>
              <a:off x="5522" y="3407"/>
              <a:ext cx="43" cy="7"/>
            </a:xfrm>
            <a:custGeom>
              <a:avLst/>
              <a:gdLst>
                <a:gd name="T0" fmla="*/ 9 w 18"/>
                <a:gd name="T1" fmla="*/ 0 h 3"/>
                <a:gd name="T2" fmla="*/ 0 w 18"/>
                <a:gd name="T3" fmla="*/ 3 h 3"/>
                <a:gd name="T4" fmla="*/ 18 w 18"/>
                <a:gd name="T5" fmla="*/ 3 h 3"/>
                <a:gd name="T6" fmla="*/ 9 w 18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">
                  <a:moveTo>
                    <a:pt x="9" y="0"/>
                  </a:moveTo>
                  <a:cubicBezTo>
                    <a:pt x="6" y="0"/>
                    <a:pt x="3" y="1"/>
                    <a:pt x="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6" y="1"/>
                    <a:pt x="12" y="0"/>
                    <a:pt x="9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6" name="Freeform 683"/>
            <p:cNvSpPr>
              <a:spLocks/>
            </p:cNvSpPr>
            <p:nvPr/>
          </p:nvSpPr>
          <p:spPr bwMode="auto">
            <a:xfrm>
              <a:off x="5172" y="3298"/>
              <a:ext cx="62" cy="52"/>
            </a:xfrm>
            <a:custGeom>
              <a:avLst/>
              <a:gdLst>
                <a:gd name="T0" fmla="*/ 7 w 26"/>
                <a:gd name="T1" fmla="*/ 0 h 22"/>
                <a:gd name="T2" fmla="*/ 5 w 26"/>
                <a:gd name="T3" fmla="*/ 2 h 22"/>
                <a:gd name="T4" fmla="*/ 5 w 26"/>
                <a:gd name="T5" fmla="*/ 19 h 22"/>
                <a:gd name="T6" fmla="*/ 13 w 26"/>
                <a:gd name="T7" fmla="*/ 22 h 22"/>
                <a:gd name="T8" fmla="*/ 22 w 26"/>
                <a:gd name="T9" fmla="*/ 19 h 22"/>
                <a:gd name="T10" fmla="*/ 22 w 26"/>
                <a:gd name="T11" fmla="*/ 2 h 22"/>
                <a:gd name="T12" fmla="*/ 21 w 26"/>
                <a:gd name="T13" fmla="*/ 1 h 22"/>
                <a:gd name="T14" fmla="*/ 20 w 26"/>
                <a:gd name="T15" fmla="*/ 1 h 22"/>
                <a:gd name="T16" fmla="*/ 17 w 26"/>
                <a:gd name="T17" fmla="*/ 2 h 22"/>
                <a:gd name="T18" fmla="*/ 13 w 26"/>
                <a:gd name="T19" fmla="*/ 1 h 22"/>
                <a:gd name="T20" fmla="*/ 11 w 26"/>
                <a:gd name="T21" fmla="*/ 2 h 22"/>
                <a:gd name="T22" fmla="*/ 11 w 26"/>
                <a:gd name="T23" fmla="*/ 2 h 22"/>
                <a:gd name="T24" fmla="*/ 7 w 26"/>
                <a:gd name="T2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22">
                  <a:moveTo>
                    <a:pt x="7" y="0"/>
                  </a:moveTo>
                  <a:cubicBezTo>
                    <a:pt x="6" y="0"/>
                    <a:pt x="5" y="1"/>
                    <a:pt x="5" y="2"/>
                  </a:cubicBezTo>
                  <a:cubicBezTo>
                    <a:pt x="0" y="6"/>
                    <a:pt x="0" y="14"/>
                    <a:pt x="5" y="19"/>
                  </a:cubicBezTo>
                  <a:cubicBezTo>
                    <a:pt x="7" y="21"/>
                    <a:pt x="10" y="22"/>
                    <a:pt x="13" y="22"/>
                  </a:cubicBezTo>
                  <a:cubicBezTo>
                    <a:pt x="17" y="22"/>
                    <a:pt x="20" y="21"/>
                    <a:pt x="22" y="19"/>
                  </a:cubicBezTo>
                  <a:cubicBezTo>
                    <a:pt x="26" y="14"/>
                    <a:pt x="26" y="7"/>
                    <a:pt x="22" y="2"/>
                  </a:cubicBezTo>
                  <a:cubicBezTo>
                    <a:pt x="22" y="2"/>
                    <a:pt x="21" y="1"/>
                    <a:pt x="21" y="1"/>
                  </a:cubicBezTo>
                  <a:cubicBezTo>
                    <a:pt x="21" y="1"/>
                    <a:pt x="20" y="1"/>
                    <a:pt x="20" y="1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5" y="2"/>
                    <a:pt x="14" y="2"/>
                    <a:pt x="13" y="1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2"/>
                    <a:pt x="8" y="1"/>
                    <a:pt x="7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7" name="Freeform 684"/>
            <p:cNvSpPr>
              <a:spLocks/>
            </p:cNvSpPr>
            <p:nvPr/>
          </p:nvSpPr>
          <p:spPr bwMode="auto">
            <a:xfrm>
              <a:off x="5174" y="1030"/>
              <a:ext cx="60" cy="54"/>
            </a:xfrm>
            <a:custGeom>
              <a:avLst/>
              <a:gdLst>
                <a:gd name="T0" fmla="*/ 12 w 25"/>
                <a:gd name="T1" fmla="*/ 0 h 23"/>
                <a:gd name="T2" fmla="*/ 3 w 25"/>
                <a:gd name="T3" fmla="*/ 3 h 23"/>
                <a:gd name="T4" fmla="*/ 0 w 25"/>
                <a:gd name="T5" fmla="*/ 9 h 23"/>
                <a:gd name="T6" fmla="*/ 4 w 25"/>
                <a:gd name="T7" fmla="*/ 10 h 23"/>
                <a:gd name="T8" fmla="*/ 13 w 25"/>
                <a:gd name="T9" fmla="*/ 18 h 23"/>
                <a:gd name="T10" fmla="*/ 15 w 25"/>
                <a:gd name="T11" fmla="*/ 23 h 23"/>
                <a:gd name="T12" fmla="*/ 15 w 25"/>
                <a:gd name="T13" fmla="*/ 23 h 23"/>
                <a:gd name="T14" fmla="*/ 17 w 25"/>
                <a:gd name="T15" fmla="*/ 23 h 23"/>
                <a:gd name="T16" fmla="*/ 23 w 25"/>
                <a:gd name="T17" fmla="*/ 15 h 23"/>
                <a:gd name="T18" fmla="*/ 24 w 25"/>
                <a:gd name="T19" fmla="*/ 14 h 23"/>
                <a:gd name="T20" fmla="*/ 21 w 25"/>
                <a:gd name="T21" fmla="*/ 3 h 23"/>
                <a:gd name="T22" fmla="*/ 12 w 25"/>
                <a:gd name="T2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3">
                  <a:moveTo>
                    <a:pt x="12" y="0"/>
                  </a:moveTo>
                  <a:cubicBezTo>
                    <a:pt x="9" y="0"/>
                    <a:pt x="6" y="1"/>
                    <a:pt x="3" y="3"/>
                  </a:cubicBezTo>
                  <a:cubicBezTo>
                    <a:pt x="2" y="5"/>
                    <a:pt x="1" y="7"/>
                    <a:pt x="0" y="9"/>
                  </a:cubicBezTo>
                  <a:cubicBezTo>
                    <a:pt x="2" y="9"/>
                    <a:pt x="3" y="9"/>
                    <a:pt x="4" y="10"/>
                  </a:cubicBezTo>
                  <a:cubicBezTo>
                    <a:pt x="8" y="11"/>
                    <a:pt x="11" y="14"/>
                    <a:pt x="13" y="18"/>
                  </a:cubicBezTo>
                  <a:cubicBezTo>
                    <a:pt x="14" y="19"/>
                    <a:pt x="15" y="21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7" y="23"/>
                    <a:pt x="17" y="23"/>
                  </a:cubicBezTo>
                  <a:cubicBezTo>
                    <a:pt x="18" y="19"/>
                    <a:pt x="20" y="16"/>
                    <a:pt x="23" y="15"/>
                  </a:cubicBezTo>
                  <a:cubicBezTo>
                    <a:pt x="23" y="15"/>
                    <a:pt x="24" y="15"/>
                    <a:pt x="24" y="14"/>
                  </a:cubicBezTo>
                  <a:cubicBezTo>
                    <a:pt x="25" y="10"/>
                    <a:pt x="24" y="6"/>
                    <a:pt x="21" y="3"/>
                  </a:cubicBezTo>
                  <a:cubicBezTo>
                    <a:pt x="18" y="1"/>
                    <a:pt x="15" y="0"/>
                    <a:pt x="12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8" name="Freeform 685"/>
            <p:cNvSpPr>
              <a:spLocks/>
            </p:cNvSpPr>
            <p:nvPr/>
          </p:nvSpPr>
          <p:spPr bwMode="auto">
            <a:xfrm>
              <a:off x="5174" y="1051"/>
              <a:ext cx="31" cy="28"/>
            </a:xfrm>
            <a:custGeom>
              <a:avLst/>
              <a:gdLst>
                <a:gd name="T0" fmla="*/ 0 w 13"/>
                <a:gd name="T1" fmla="*/ 0 h 12"/>
                <a:gd name="T2" fmla="*/ 4 w 13"/>
                <a:gd name="T3" fmla="*/ 11 h 12"/>
                <a:gd name="T4" fmla="*/ 5 w 13"/>
                <a:gd name="T5" fmla="*/ 12 h 12"/>
                <a:gd name="T6" fmla="*/ 10 w 13"/>
                <a:gd name="T7" fmla="*/ 8 h 12"/>
                <a:gd name="T8" fmla="*/ 10 w 13"/>
                <a:gd name="T9" fmla="*/ 8 h 12"/>
                <a:gd name="T10" fmla="*/ 13 w 13"/>
                <a:gd name="T11" fmla="*/ 9 h 12"/>
                <a:gd name="T12" fmla="*/ 4 w 13"/>
                <a:gd name="T13" fmla="*/ 1 h 12"/>
                <a:gd name="T14" fmla="*/ 0 w 13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2">
                  <a:moveTo>
                    <a:pt x="0" y="0"/>
                  </a:moveTo>
                  <a:cubicBezTo>
                    <a:pt x="0" y="4"/>
                    <a:pt x="1" y="8"/>
                    <a:pt x="4" y="11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6" y="10"/>
                    <a:pt x="8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1" y="5"/>
                    <a:pt x="8" y="2"/>
                    <a:pt x="4" y="1"/>
                  </a:cubicBezTo>
                  <a:cubicBezTo>
                    <a:pt x="3" y="0"/>
                    <a:pt x="2" y="0"/>
                    <a:pt x="0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9" name="Freeform 686"/>
            <p:cNvSpPr>
              <a:spLocks/>
            </p:cNvSpPr>
            <p:nvPr/>
          </p:nvSpPr>
          <p:spPr bwMode="auto">
            <a:xfrm>
              <a:off x="4607" y="2727"/>
              <a:ext cx="59" cy="52"/>
            </a:xfrm>
            <a:custGeom>
              <a:avLst/>
              <a:gdLst>
                <a:gd name="T0" fmla="*/ 13 w 25"/>
                <a:gd name="T1" fmla="*/ 0 h 22"/>
                <a:gd name="T2" fmla="*/ 5 w 25"/>
                <a:gd name="T3" fmla="*/ 4 h 22"/>
                <a:gd name="T4" fmla="*/ 5 w 25"/>
                <a:gd name="T5" fmla="*/ 21 h 22"/>
                <a:gd name="T6" fmla="*/ 7 w 25"/>
                <a:gd name="T7" fmla="*/ 22 h 22"/>
                <a:gd name="T8" fmla="*/ 20 w 25"/>
                <a:gd name="T9" fmla="*/ 15 h 22"/>
                <a:gd name="T10" fmla="*/ 25 w 25"/>
                <a:gd name="T11" fmla="*/ 16 h 22"/>
                <a:gd name="T12" fmla="*/ 25 w 25"/>
                <a:gd name="T13" fmla="*/ 15 h 22"/>
                <a:gd name="T14" fmla="*/ 22 w 25"/>
                <a:gd name="T15" fmla="*/ 7 h 22"/>
                <a:gd name="T16" fmla="*/ 18 w 25"/>
                <a:gd name="T17" fmla="*/ 3 h 22"/>
                <a:gd name="T18" fmla="*/ 17 w 25"/>
                <a:gd name="T19" fmla="*/ 1 h 22"/>
                <a:gd name="T20" fmla="*/ 13 w 25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22">
                  <a:moveTo>
                    <a:pt x="13" y="0"/>
                  </a:moveTo>
                  <a:cubicBezTo>
                    <a:pt x="10" y="0"/>
                    <a:pt x="7" y="1"/>
                    <a:pt x="5" y="4"/>
                  </a:cubicBezTo>
                  <a:cubicBezTo>
                    <a:pt x="0" y="8"/>
                    <a:pt x="0" y="16"/>
                    <a:pt x="5" y="21"/>
                  </a:cubicBezTo>
                  <a:cubicBezTo>
                    <a:pt x="5" y="21"/>
                    <a:pt x="6" y="22"/>
                    <a:pt x="7" y="22"/>
                  </a:cubicBezTo>
                  <a:cubicBezTo>
                    <a:pt x="10" y="18"/>
                    <a:pt x="15" y="15"/>
                    <a:pt x="20" y="15"/>
                  </a:cubicBezTo>
                  <a:cubicBezTo>
                    <a:pt x="22" y="15"/>
                    <a:pt x="23" y="15"/>
                    <a:pt x="25" y="16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4" y="12"/>
                    <a:pt x="23" y="10"/>
                    <a:pt x="22" y="7"/>
                  </a:cubicBezTo>
                  <a:cubicBezTo>
                    <a:pt x="20" y="7"/>
                    <a:pt x="19" y="5"/>
                    <a:pt x="18" y="3"/>
                  </a:cubicBezTo>
                  <a:cubicBezTo>
                    <a:pt x="18" y="2"/>
                    <a:pt x="17" y="2"/>
                    <a:pt x="17" y="1"/>
                  </a:cubicBezTo>
                  <a:cubicBezTo>
                    <a:pt x="16" y="1"/>
                    <a:pt x="15" y="0"/>
                    <a:pt x="13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0" name="Freeform 687"/>
            <p:cNvSpPr>
              <a:spLocks/>
            </p:cNvSpPr>
            <p:nvPr/>
          </p:nvSpPr>
          <p:spPr bwMode="auto">
            <a:xfrm>
              <a:off x="4659" y="2744"/>
              <a:ext cx="7" cy="19"/>
            </a:xfrm>
            <a:custGeom>
              <a:avLst/>
              <a:gdLst>
                <a:gd name="T0" fmla="*/ 0 w 3"/>
                <a:gd name="T1" fmla="*/ 0 h 8"/>
                <a:gd name="T2" fmla="*/ 3 w 3"/>
                <a:gd name="T3" fmla="*/ 8 h 8"/>
                <a:gd name="T4" fmla="*/ 3 w 3"/>
                <a:gd name="T5" fmla="*/ 1 h 8"/>
                <a:gd name="T6" fmla="*/ 0 w 3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1" y="3"/>
                    <a:pt x="2" y="5"/>
                    <a:pt x="3" y="8"/>
                  </a:cubicBezTo>
                  <a:cubicBezTo>
                    <a:pt x="3" y="5"/>
                    <a:pt x="3" y="3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1" name="Freeform 688"/>
            <p:cNvSpPr>
              <a:spLocks/>
            </p:cNvSpPr>
            <p:nvPr/>
          </p:nvSpPr>
          <p:spPr bwMode="auto">
            <a:xfrm>
              <a:off x="4623" y="2763"/>
              <a:ext cx="43" cy="21"/>
            </a:xfrm>
            <a:custGeom>
              <a:avLst/>
              <a:gdLst>
                <a:gd name="T0" fmla="*/ 13 w 18"/>
                <a:gd name="T1" fmla="*/ 0 h 9"/>
                <a:gd name="T2" fmla="*/ 0 w 18"/>
                <a:gd name="T3" fmla="*/ 7 h 9"/>
                <a:gd name="T4" fmla="*/ 6 w 18"/>
                <a:gd name="T5" fmla="*/ 9 h 9"/>
                <a:gd name="T6" fmla="*/ 15 w 18"/>
                <a:gd name="T7" fmla="*/ 6 h 9"/>
                <a:gd name="T8" fmla="*/ 18 w 18"/>
                <a:gd name="T9" fmla="*/ 1 h 9"/>
                <a:gd name="T10" fmla="*/ 13 w 18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9">
                  <a:moveTo>
                    <a:pt x="13" y="0"/>
                  </a:moveTo>
                  <a:cubicBezTo>
                    <a:pt x="8" y="0"/>
                    <a:pt x="3" y="3"/>
                    <a:pt x="0" y="7"/>
                  </a:cubicBezTo>
                  <a:cubicBezTo>
                    <a:pt x="2" y="9"/>
                    <a:pt x="4" y="9"/>
                    <a:pt x="6" y="9"/>
                  </a:cubicBezTo>
                  <a:cubicBezTo>
                    <a:pt x="9" y="9"/>
                    <a:pt x="12" y="8"/>
                    <a:pt x="15" y="6"/>
                  </a:cubicBezTo>
                  <a:cubicBezTo>
                    <a:pt x="16" y="4"/>
                    <a:pt x="17" y="3"/>
                    <a:pt x="18" y="1"/>
                  </a:cubicBezTo>
                  <a:cubicBezTo>
                    <a:pt x="16" y="0"/>
                    <a:pt x="15" y="0"/>
                    <a:pt x="13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2" name="Freeform 689"/>
            <p:cNvSpPr>
              <a:spLocks/>
            </p:cNvSpPr>
            <p:nvPr/>
          </p:nvSpPr>
          <p:spPr bwMode="auto">
            <a:xfrm>
              <a:off x="4531" y="1953"/>
              <a:ext cx="24" cy="33"/>
            </a:xfrm>
            <a:custGeom>
              <a:avLst/>
              <a:gdLst>
                <a:gd name="T0" fmla="*/ 9 w 10"/>
                <a:gd name="T1" fmla="*/ 0 h 14"/>
                <a:gd name="T2" fmla="*/ 0 w 10"/>
                <a:gd name="T3" fmla="*/ 13 h 14"/>
                <a:gd name="T4" fmla="*/ 3 w 10"/>
                <a:gd name="T5" fmla="*/ 14 h 14"/>
                <a:gd name="T6" fmla="*/ 8 w 10"/>
                <a:gd name="T7" fmla="*/ 11 h 14"/>
                <a:gd name="T8" fmla="*/ 9 w 10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4">
                  <a:moveTo>
                    <a:pt x="9" y="0"/>
                  </a:moveTo>
                  <a:cubicBezTo>
                    <a:pt x="8" y="5"/>
                    <a:pt x="4" y="10"/>
                    <a:pt x="0" y="13"/>
                  </a:cubicBezTo>
                  <a:cubicBezTo>
                    <a:pt x="1" y="13"/>
                    <a:pt x="2" y="14"/>
                    <a:pt x="3" y="14"/>
                  </a:cubicBezTo>
                  <a:cubicBezTo>
                    <a:pt x="4" y="12"/>
                    <a:pt x="6" y="11"/>
                    <a:pt x="8" y="11"/>
                  </a:cubicBezTo>
                  <a:cubicBezTo>
                    <a:pt x="10" y="7"/>
                    <a:pt x="10" y="3"/>
                    <a:pt x="9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3" name="Freeform 690"/>
            <p:cNvSpPr>
              <a:spLocks/>
            </p:cNvSpPr>
            <p:nvPr/>
          </p:nvSpPr>
          <p:spPr bwMode="auto">
            <a:xfrm>
              <a:off x="4493" y="1936"/>
              <a:ext cx="59" cy="52"/>
            </a:xfrm>
            <a:custGeom>
              <a:avLst/>
              <a:gdLst>
                <a:gd name="T0" fmla="*/ 14 w 25"/>
                <a:gd name="T1" fmla="*/ 0 h 22"/>
                <a:gd name="T2" fmla="*/ 5 w 25"/>
                <a:gd name="T3" fmla="*/ 3 h 22"/>
                <a:gd name="T4" fmla="*/ 5 w 25"/>
                <a:gd name="T5" fmla="*/ 20 h 22"/>
                <a:gd name="T6" fmla="*/ 8 w 25"/>
                <a:gd name="T7" fmla="*/ 22 h 22"/>
                <a:gd name="T8" fmla="*/ 11 w 25"/>
                <a:gd name="T9" fmla="*/ 20 h 22"/>
                <a:gd name="T10" fmla="*/ 14 w 25"/>
                <a:gd name="T11" fmla="*/ 20 h 22"/>
                <a:gd name="T12" fmla="*/ 16 w 25"/>
                <a:gd name="T13" fmla="*/ 20 h 22"/>
                <a:gd name="T14" fmla="*/ 25 w 25"/>
                <a:gd name="T15" fmla="*/ 7 h 22"/>
                <a:gd name="T16" fmla="*/ 22 w 25"/>
                <a:gd name="T17" fmla="*/ 3 h 22"/>
                <a:gd name="T18" fmla="*/ 14 w 25"/>
                <a:gd name="T1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2">
                  <a:moveTo>
                    <a:pt x="14" y="0"/>
                  </a:moveTo>
                  <a:cubicBezTo>
                    <a:pt x="11" y="0"/>
                    <a:pt x="7" y="1"/>
                    <a:pt x="5" y="3"/>
                  </a:cubicBezTo>
                  <a:cubicBezTo>
                    <a:pt x="1" y="8"/>
                    <a:pt x="0" y="16"/>
                    <a:pt x="5" y="20"/>
                  </a:cubicBezTo>
                  <a:cubicBezTo>
                    <a:pt x="6" y="21"/>
                    <a:pt x="7" y="22"/>
                    <a:pt x="8" y="22"/>
                  </a:cubicBezTo>
                  <a:cubicBezTo>
                    <a:pt x="9" y="21"/>
                    <a:pt x="10" y="21"/>
                    <a:pt x="11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5" y="20"/>
                    <a:pt x="15" y="20"/>
                    <a:pt x="16" y="20"/>
                  </a:cubicBezTo>
                  <a:cubicBezTo>
                    <a:pt x="20" y="17"/>
                    <a:pt x="24" y="12"/>
                    <a:pt x="25" y="7"/>
                  </a:cubicBezTo>
                  <a:cubicBezTo>
                    <a:pt x="24" y="5"/>
                    <a:pt x="23" y="4"/>
                    <a:pt x="22" y="3"/>
                  </a:cubicBezTo>
                  <a:cubicBezTo>
                    <a:pt x="20" y="1"/>
                    <a:pt x="17" y="0"/>
                    <a:pt x="14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4" name="Freeform 691"/>
            <p:cNvSpPr>
              <a:spLocks/>
            </p:cNvSpPr>
            <p:nvPr/>
          </p:nvSpPr>
          <p:spPr bwMode="auto">
            <a:xfrm>
              <a:off x="4493" y="2386"/>
              <a:ext cx="64" cy="57"/>
            </a:xfrm>
            <a:custGeom>
              <a:avLst/>
              <a:gdLst>
                <a:gd name="T0" fmla="*/ 14 w 27"/>
                <a:gd name="T1" fmla="*/ 0 h 24"/>
                <a:gd name="T2" fmla="*/ 5 w 27"/>
                <a:gd name="T3" fmla="*/ 4 h 24"/>
                <a:gd name="T4" fmla="*/ 5 w 27"/>
                <a:gd name="T5" fmla="*/ 21 h 24"/>
                <a:gd name="T6" fmla="*/ 13 w 27"/>
                <a:gd name="T7" fmla="*/ 24 h 24"/>
                <a:gd name="T8" fmla="*/ 22 w 27"/>
                <a:gd name="T9" fmla="*/ 21 h 24"/>
                <a:gd name="T10" fmla="*/ 22 w 27"/>
                <a:gd name="T11" fmla="*/ 4 h 24"/>
                <a:gd name="T12" fmla="*/ 14 w 27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24">
                  <a:moveTo>
                    <a:pt x="14" y="0"/>
                  </a:moveTo>
                  <a:cubicBezTo>
                    <a:pt x="11" y="0"/>
                    <a:pt x="8" y="1"/>
                    <a:pt x="5" y="4"/>
                  </a:cubicBezTo>
                  <a:cubicBezTo>
                    <a:pt x="1" y="8"/>
                    <a:pt x="0" y="16"/>
                    <a:pt x="5" y="21"/>
                  </a:cubicBezTo>
                  <a:cubicBezTo>
                    <a:pt x="7" y="23"/>
                    <a:pt x="10" y="24"/>
                    <a:pt x="13" y="24"/>
                  </a:cubicBezTo>
                  <a:cubicBezTo>
                    <a:pt x="16" y="24"/>
                    <a:pt x="19" y="23"/>
                    <a:pt x="22" y="21"/>
                  </a:cubicBezTo>
                  <a:cubicBezTo>
                    <a:pt x="27" y="17"/>
                    <a:pt x="27" y="9"/>
                    <a:pt x="22" y="4"/>
                  </a:cubicBezTo>
                  <a:cubicBezTo>
                    <a:pt x="20" y="2"/>
                    <a:pt x="17" y="0"/>
                    <a:pt x="14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5" name="Freeform 692"/>
            <p:cNvSpPr>
              <a:spLocks/>
            </p:cNvSpPr>
            <p:nvPr/>
          </p:nvSpPr>
          <p:spPr bwMode="auto">
            <a:xfrm>
              <a:off x="4607" y="1595"/>
              <a:ext cx="59" cy="57"/>
            </a:xfrm>
            <a:custGeom>
              <a:avLst/>
              <a:gdLst>
                <a:gd name="T0" fmla="*/ 13 w 25"/>
                <a:gd name="T1" fmla="*/ 0 h 24"/>
                <a:gd name="T2" fmla="*/ 5 w 25"/>
                <a:gd name="T3" fmla="*/ 3 h 24"/>
                <a:gd name="T4" fmla="*/ 5 w 25"/>
                <a:gd name="T5" fmla="*/ 20 h 24"/>
                <a:gd name="T6" fmla="*/ 13 w 25"/>
                <a:gd name="T7" fmla="*/ 24 h 24"/>
                <a:gd name="T8" fmla="*/ 22 w 25"/>
                <a:gd name="T9" fmla="*/ 20 h 24"/>
                <a:gd name="T10" fmla="*/ 24 w 25"/>
                <a:gd name="T11" fmla="*/ 18 h 24"/>
                <a:gd name="T12" fmla="*/ 24 w 25"/>
                <a:gd name="T13" fmla="*/ 17 h 24"/>
                <a:gd name="T14" fmla="*/ 25 w 25"/>
                <a:gd name="T15" fmla="*/ 8 h 24"/>
                <a:gd name="T16" fmla="*/ 22 w 25"/>
                <a:gd name="T17" fmla="*/ 3 h 24"/>
                <a:gd name="T18" fmla="*/ 13 w 25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cubicBezTo>
                    <a:pt x="10" y="0"/>
                    <a:pt x="7" y="1"/>
                    <a:pt x="5" y="3"/>
                  </a:cubicBezTo>
                  <a:cubicBezTo>
                    <a:pt x="0" y="8"/>
                    <a:pt x="0" y="15"/>
                    <a:pt x="5" y="20"/>
                  </a:cubicBezTo>
                  <a:cubicBezTo>
                    <a:pt x="7" y="22"/>
                    <a:pt x="10" y="24"/>
                    <a:pt x="13" y="24"/>
                  </a:cubicBezTo>
                  <a:cubicBezTo>
                    <a:pt x="16" y="24"/>
                    <a:pt x="19" y="22"/>
                    <a:pt x="22" y="20"/>
                  </a:cubicBezTo>
                  <a:cubicBezTo>
                    <a:pt x="22" y="19"/>
                    <a:pt x="23" y="18"/>
                    <a:pt x="24" y="18"/>
                  </a:cubicBezTo>
                  <a:cubicBezTo>
                    <a:pt x="24" y="18"/>
                    <a:pt x="24" y="17"/>
                    <a:pt x="24" y="17"/>
                  </a:cubicBezTo>
                  <a:cubicBezTo>
                    <a:pt x="22" y="14"/>
                    <a:pt x="23" y="11"/>
                    <a:pt x="25" y="8"/>
                  </a:cubicBezTo>
                  <a:cubicBezTo>
                    <a:pt x="24" y="6"/>
                    <a:pt x="23" y="5"/>
                    <a:pt x="22" y="3"/>
                  </a:cubicBezTo>
                  <a:cubicBezTo>
                    <a:pt x="19" y="1"/>
                    <a:pt x="16" y="0"/>
                    <a:pt x="13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6" name="Freeform 693"/>
            <p:cNvSpPr>
              <a:spLocks/>
            </p:cNvSpPr>
            <p:nvPr/>
          </p:nvSpPr>
          <p:spPr bwMode="auto">
            <a:xfrm>
              <a:off x="5300" y="3409"/>
              <a:ext cx="24" cy="5"/>
            </a:xfrm>
            <a:custGeom>
              <a:avLst/>
              <a:gdLst>
                <a:gd name="T0" fmla="*/ 7 w 10"/>
                <a:gd name="T1" fmla="*/ 0 h 2"/>
                <a:gd name="T2" fmla="*/ 0 w 10"/>
                <a:gd name="T3" fmla="*/ 2 h 2"/>
                <a:gd name="T4" fmla="*/ 8 w 10"/>
                <a:gd name="T5" fmla="*/ 2 h 2"/>
                <a:gd name="T6" fmla="*/ 10 w 10"/>
                <a:gd name="T7" fmla="*/ 0 h 2"/>
                <a:gd name="T8" fmla="*/ 7 w 10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">
                  <a:moveTo>
                    <a:pt x="7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9" y="1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7" name="Freeform 694"/>
            <p:cNvSpPr>
              <a:spLocks/>
            </p:cNvSpPr>
            <p:nvPr/>
          </p:nvSpPr>
          <p:spPr bwMode="auto">
            <a:xfrm>
              <a:off x="4495" y="2616"/>
              <a:ext cx="55" cy="52"/>
            </a:xfrm>
            <a:custGeom>
              <a:avLst/>
              <a:gdLst>
                <a:gd name="T0" fmla="*/ 12 w 23"/>
                <a:gd name="T1" fmla="*/ 0 h 22"/>
                <a:gd name="T2" fmla="*/ 4 w 23"/>
                <a:gd name="T3" fmla="*/ 4 h 22"/>
                <a:gd name="T4" fmla="*/ 4 w 23"/>
                <a:gd name="T5" fmla="*/ 19 h 22"/>
                <a:gd name="T6" fmla="*/ 12 w 23"/>
                <a:gd name="T7" fmla="*/ 22 h 22"/>
                <a:gd name="T8" fmla="*/ 20 w 23"/>
                <a:gd name="T9" fmla="*/ 19 h 22"/>
                <a:gd name="T10" fmla="*/ 23 w 23"/>
                <a:gd name="T11" fmla="*/ 14 h 22"/>
                <a:gd name="T12" fmla="*/ 19 w 23"/>
                <a:gd name="T13" fmla="*/ 10 h 22"/>
                <a:gd name="T14" fmla="*/ 22 w 23"/>
                <a:gd name="T15" fmla="*/ 6 h 22"/>
                <a:gd name="T16" fmla="*/ 20 w 23"/>
                <a:gd name="T17" fmla="*/ 3 h 22"/>
                <a:gd name="T18" fmla="*/ 12 w 23"/>
                <a:gd name="T1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2">
                  <a:moveTo>
                    <a:pt x="12" y="0"/>
                  </a:moveTo>
                  <a:cubicBezTo>
                    <a:pt x="9" y="0"/>
                    <a:pt x="6" y="1"/>
                    <a:pt x="4" y="4"/>
                  </a:cubicBezTo>
                  <a:cubicBezTo>
                    <a:pt x="0" y="8"/>
                    <a:pt x="0" y="15"/>
                    <a:pt x="4" y="19"/>
                  </a:cubicBezTo>
                  <a:cubicBezTo>
                    <a:pt x="7" y="21"/>
                    <a:pt x="9" y="22"/>
                    <a:pt x="12" y="22"/>
                  </a:cubicBezTo>
                  <a:cubicBezTo>
                    <a:pt x="15" y="22"/>
                    <a:pt x="18" y="21"/>
                    <a:pt x="20" y="19"/>
                  </a:cubicBezTo>
                  <a:cubicBezTo>
                    <a:pt x="21" y="18"/>
                    <a:pt x="22" y="16"/>
                    <a:pt x="23" y="14"/>
                  </a:cubicBezTo>
                  <a:cubicBezTo>
                    <a:pt x="21" y="14"/>
                    <a:pt x="19" y="12"/>
                    <a:pt x="19" y="10"/>
                  </a:cubicBezTo>
                  <a:cubicBezTo>
                    <a:pt x="20" y="8"/>
                    <a:pt x="21" y="7"/>
                    <a:pt x="22" y="6"/>
                  </a:cubicBezTo>
                  <a:cubicBezTo>
                    <a:pt x="22" y="5"/>
                    <a:pt x="21" y="4"/>
                    <a:pt x="20" y="3"/>
                  </a:cubicBezTo>
                  <a:cubicBezTo>
                    <a:pt x="18" y="1"/>
                    <a:pt x="15" y="0"/>
                    <a:pt x="12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8" name="Freeform 695"/>
            <p:cNvSpPr>
              <a:spLocks noEditPoints="1"/>
            </p:cNvSpPr>
            <p:nvPr/>
          </p:nvSpPr>
          <p:spPr bwMode="auto">
            <a:xfrm>
              <a:off x="4524" y="1711"/>
              <a:ext cx="26" cy="34"/>
            </a:xfrm>
            <a:custGeom>
              <a:avLst/>
              <a:gdLst>
                <a:gd name="T0" fmla="*/ 10 w 11"/>
                <a:gd name="T1" fmla="*/ 12 h 14"/>
                <a:gd name="T2" fmla="*/ 11 w 11"/>
                <a:gd name="T3" fmla="*/ 14 h 14"/>
                <a:gd name="T4" fmla="*/ 11 w 11"/>
                <a:gd name="T5" fmla="*/ 12 h 14"/>
                <a:gd name="T6" fmla="*/ 10 w 11"/>
                <a:gd name="T7" fmla="*/ 12 h 14"/>
                <a:gd name="T8" fmla="*/ 0 w 11"/>
                <a:gd name="T9" fmla="*/ 0 h 14"/>
                <a:gd name="T10" fmla="*/ 0 w 11"/>
                <a:gd name="T11" fmla="*/ 0 h 14"/>
                <a:gd name="T12" fmla="*/ 8 w 11"/>
                <a:gd name="T13" fmla="*/ 7 h 14"/>
                <a:gd name="T14" fmla="*/ 10 w 11"/>
                <a:gd name="T15" fmla="*/ 6 h 14"/>
                <a:gd name="T16" fmla="*/ 8 w 11"/>
                <a:gd name="T17" fmla="*/ 3 h 14"/>
                <a:gd name="T18" fmla="*/ 0 w 11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4">
                  <a:moveTo>
                    <a:pt x="10" y="12"/>
                  </a:moveTo>
                  <a:cubicBezTo>
                    <a:pt x="10" y="12"/>
                    <a:pt x="11" y="13"/>
                    <a:pt x="11" y="14"/>
                  </a:cubicBezTo>
                  <a:cubicBezTo>
                    <a:pt x="11" y="13"/>
                    <a:pt x="11" y="12"/>
                    <a:pt x="11" y="12"/>
                  </a:cubicBezTo>
                  <a:cubicBezTo>
                    <a:pt x="11" y="12"/>
                    <a:pt x="11" y="12"/>
                    <a:pt x="10" y="12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1"/>
                    <a:pt x="7" y="4"/>
                    <a:pt x="8" y="7"/>
                  </a:cubicBezTo>
                  <a:cubicBezTo>
                    <a:pt x="9" y="6"/>
                    <a:pt x="9" y="6"/>
                    <a:pt x="10" y="6"/>
                  </a:cubicBezTo>
                  <a:cubicBezTo>
                    <a:pt x="9" y="5"/>
                    <a:pt x="9" y="4"/>
                    <a:pt x="8" y="3"/>
                  </a:cubicBezTo>
                  <a:cubicBezTo>
                    <a:pt x="6" y="1"/>
                    <a:pt x="3" y="0"/>
                    <a:pt x="0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9" name="Freeform 696"/>
            <p:cNvSpPr>
              <a:spLocks/>
            </p:cNvSpPr>
            <p:nvPr/>
          </p:nvSpPr>
          <p:spPr bwMode="auto">
            <a:xfrm>
              <a:off x="4498" y="1711"/>
              <a:ext cx="52" cy="50"/>
            </a:xfrm>
            <a:custGeom>
              <a:avLst/>
              <a:gdLst>
                <a:gd name="T0" fmla="*/ 11 w 22"/>
                <a:gd name="T1" fmla="*/ 0 h 21"/>
                <a:gd name="T2" fmla="*/ 4 w 22"/>
                <a:gd name="T3" fmla="*/ 3 h 21"/>
                <a:gd name="T4" fmla="*/ 0 w 22"/>
                <a:gd name="T5" fmla="*/ 12 h 21"/>
                <a:gd name="T6" fmla="*/ 1 w 22"/>
                <a:gd name="T7" fmla="*/ 12 h 21"/>
                <a:gd name="T8" fmla="*/ 7 w 22"/>
                <a:gd name="T9" fmla="*/ 13 h 21"/>
                <a:gd name="T10" fmla="*/ 15 w 22"/>
                <a:gd name="T11" fmla="*/ 21 h 21"/>
                <a:gd name="T12" fmla="*/ 19 w 22"/>
                <a:gd name="T13" fmla="*/ 18 h 21"/>
                <a:gd name="T14" fmla="*/ 22 w 22"/>
                <a:gd name="T15" fmla="*/ 14 h 21"/>
                <a:gd name="T16" fmla="*/ 21 w 22"/>
                <a:gd name="T17" fmla="*/ 12 h 21"/>
                <a:gd name="T18" fmla="*/ 19 w 22"/>
                <a:gd name="T19" fmla="*/ 9 h 21"/>
                <a:gd name="T20" fmla="*/ 19 w 22"/>
                <a:gd name="T21" fmla="*/ 7 h 21"/>
                <a:gd name="T22" fmla="*/ 11 w 22"/>
                <a:gd name="T2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21">
                  <a:moveTo>
                    <a:pt x="11" y="0"/>
                  </a:moveTo>
                  <a:cubicBezTo>
                    <a:pt x="8" y="0"/>
                    <a:pt x="6" y="1"/>
                    <a:pt x="4" y="3"/>
                  </a:cubicBezTo>
                  <a:cubicBezTo>
                    <a:pt x="1" y="5"/>
                    <a:pt x="0" y="9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3" y="12"/>
                    <a:pt x="5" y="12"/>
                    <a:pt x="7" y="13"/>
                  </a:cubicBezTo>
                  <a:cubicBezTo>
                    <a:pt x="11" y="14"/>
                    <a:pt x="13" y="17"/>
                    <a:pt x="15" y="21"/>
                  </a:cubicBezTo>
                  <a:cubicBezTo>
                    <a:pt x="16" y="20"/>
                    <a:pt x="18" y="20"/>
                    <a:pt x="19" y="18"/>
                  </a:cubicBezTo>
                  <a:cubicBezTo>
                    <a:pt x="20" y="17"/>
                    <a:pt x="21" y="15"/>
                    <a:pt x="22" y="14"/>
                  </a:cubicBezTo>
                  <a:cubicBezTo>
                    <a:pt x="22" y="13"/>
                    <a:pt x="21" y="12"/>
                    <a:pt x="21" y="12"/>
                  </a:cubicBezTo>
                  <a:cubicBezTo>
                    <a:pt x="20" y="11"/>
                    <a:pt x="19" y="10"/>
                    <a:pt x="19" y="9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18" y="4"/>
                    <a:pt x="15" y="1"/>
                    <a:pt x="11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0" name="Freeform 697"/>
            <p:cNvSpPr>
              <a:spLocks/>
            </p:cNvSpPr>
            <p:nvPr/>
          </p:nvSpPr>
          <p:spPr bwMode="auto">
            <a:xfrm>
              <a:off x="4498" y="1740"/>
              <a:ext cx="35" cy="24"/>
            </a:xfrm>
            <a:custGeom>
              <a:avLst/>
              <a:gdLst>
                <a:gd name="T0" fmla="*/ 1 w 15"/>
                <a:gd name="T1" fmla="*/ 0 h 10"/>
                <a:gd name="T2" fmla="*/ 0 w 15"/>
                <a:gd name="T3" fmla="*/ 0 h 10"/>
                <a:gd name="T4" fmla="*/ 4 w 15"/>
                <a:gd name="T5" fmla="*/ 6 h 10"/>
                <a:gd name="T6" fmla="*/ 11 w 15"/>
                <a:gd name="T7" fmla="*/ 10 h 10"/>
                <a:gd name="T8" fmla="*/ 15 w 15"/>
                <a:gd name="T9" fmla="*/ 9 h 10"/>
                <a:gd name="T10" fmla="*/ 7 w 15"/>
                <a:gd name="T11" fmla="*/ 1 h 10"/>
                <a:gd name="T12" fmla="*/ 1 w 15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0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2"/>
                    <a:pt x="2" y="5"/>
                    <a:pt x="4" y="6"/>
                  </a:cubicBezTo>
                  <a:cubicBezTo>
                    <a:pt x="6" y="9"/>
                    <a:pt x="8" y="10"/>
                    <a:pt x="11" y="10"/>
                  </a:cubicBezTo>
                  <a:cubicBezTo>
                    <a:pt x="12" y="10"/>
                    <a:pt x="14" y="9"/>
                    <a:pt x="15" y="9"/>
                  </a:cubicBezTo>
                  <a:cubicBezTo>
                    <a:pt x="13" y="5"/>
                    <a:pt x="11" y="2"/>
                    <a:pt x="7" y="1"/>
                  </a:cubicBezTo>
                  <a:cubicBezTo>
                    <a:pt x="5" y="0"/>
                    <a:pt x="3" y="0"/>
                    <a:pt x="1" y="0"/>
                  </a:cubicBezTo>
                </a:path>
              </a:pathLst>
            </a:custGeom>
            <a:solidFill>
              <a:srgbClr val="FED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1" name="Freeform 698"/>
            <p:cNvSpPr>
              <a:spLocks/>
            </p:cNvSpPr>
            <p:nvPr/>
          </p:nvSpPr>
          <p:spPr bwMode="auto">
            <a:xfrm>
              <a:off x="4839" y="1146"/>
              <a:ext cx="40" cy="49"/>
            </a:xfrm>
            <a:custGeom>
              <a:avLst/>
              <a:gdLst>
                <a:gd name="T0" fmla="*/ 10 w 17"/>
                <a:gd name="T1" fmla="*/ 0 h 21"/>
                <a:gd name="T2" fmla="*/ 4 w 17"/>
                <a:gd name="T3" fmla="*/ 3 h 21"/>
                <a:gd name="T4" fmla="*/ 4 w 17"/>
                <a:gd name="T5" fmla="*/ 18 h 21"/>
                <a:gd name="T6" fmla="*/ 11 w 17"/>
                <a:gd name="T7" fmla="*/ 21 h 21"/>
                <a:gd name="T8" fmla="*/ 17 w 17"/>
                <a:gd name="T9" fmla="*/ 19 h 21"/>
                <a:gd name="T10" fmla="*/ 10 w 17"/>
                <a:gd name="T11" fmla="*/ 4 h 21"/>
                <a:gd name="T12" fmla="*/ 10 w 17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1">
                  <a:moveTo>
                    <a:pt x="10" y="0"/>
                  </a:moveTo>
                  <a:cubicBezTo>
                    <a:pt x="8" y="0"/>
                    <a:pt x="6" y="1"/>
                    <a:pt x="4" y="3"/>
                  </a:cubicBezTo>
                  <a:cubicBezTo>
                    <a:pt x="0" y="7"/>
                    <a:pt x="0" y="13"/>
                    <a:pt x="4" y="18"/>
                  </a:cubicBezTo>
                  <a:cubicBezTo>
                    <a:pt x="6" y="20"/>
                    <a:pt x="8" y="21"/>
                    <a:pt x="11" y="21"/>
                  </a:cubicBezTo>
                  <a:cubicBezTo>
                    <a:pt x="13" y="21"/>
                    <a:pt x="15" y="20"/>
                    <a:pt x="17" y="19"/>
                  </a:cubicBezTo>
                  <a:cubicBezTo>
                    <a:pt x="12" y="16"/>
                    <a:pt x="9" y="10"/>
                    <a:pt x="10" y="4"/>
                  </a:cubicBezTo>
                  <a:cubicBezTo>
                    <a:pt x="10" y="3"/>
                    <a:pt x="10" y="1"/>
                    <a:pt x="10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2" name="Freeform 699"/>
            <p:cNvSpPr>
              <a:spLocks/>
            </p:cNvSpPr>
            <p:nvPr/>
          </p:nvSpPr>
          <p:spPr bwMode="auto">
            <a:xfrm>
              <a:off x="4860" y="1146"/>
              <a:ext cx="33" cy="45"/>
            </a:xfrm>
            <a:custGeom>
              <a:avLst/>
              <a:gdLst>
                <a:gd name="T0" fmla="*/ 2 w 14"/>
                <a:gd name="T1" fmla="*/ 0 h 19"/>
                <a:gd name="T2" fmla="*/ 1 w 14"/>
                <a:gd name="T3" fmla="*/ 0 h 19"/>
                <a:gd name="T4" fmla="*/ 1 w 14"/>
                <a:gd name="T5" fmla="*/ 4 h 19"/>
                <a:gd name="T6" fmla="*/ 8 w 14"/>
                <a:gd name="T7" fmla="*/ 19 h 19"/>
                <a:gd name="T8" fmla="*/ 9 w 14"/>
                <a:gd name="T9" fmla="*/ 18 h 19"/>
                <a:gd name="T10" fmla="*/ 10 w 14"/>
                <a:gd name="T11" fmla="*/ 3 h 19"/>
                <a:gd name="T12" fmla="*/ 2 w 14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9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3"/>
                    <a:pt x="1" y="4"/>
                  </a:cubicBezTo>
                  <a:cubicBezTo>
                    <a:pt x="0" y="10"/>
                    <a:pt x="3" y="16"/>
                    <a:pt x="8" y="19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3" y="14"/>
                    <a:pt x="14" y="7"/>
                    <a:pt x="10" y="3"/>
                  </a:cubicBezTo>
                  <a:cubicBezTo>
                    <a:pt x="8" y="1"/>
                    <a:pt x="5" y="0"/>
                    <a:pt x="2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3" name="Freeform 700"/>
            <p:cNvSpPr>
              <a:spLocks/>
            </p:cNvSpPr>
            <p:nvPr/>
          </p:nvSpPr>
          <p:spPr bwMode="auto">
            <a:xfrm>
              <a:off x="4732" y="1259"/>
              <a:ext cx="45" cy="50"/>
            </a:xfrm>
            <a:custGeom>
              <a:avLst/>
              <a:gdLst>
                <a:gd name="T0" fmla="*/ 8 w 19"/>
                <a:gd name="T1" fmla="*/ 0 h 21"/>
                <a:gd name="T2" fmla="*/ 1 w 19"/>
                <a:gd name="T3" fmla="*/ 3 h 21"/>
                <a:gd name="T4" fmla="*/ 1 w 19"/>
                <a:gd name="T5" fmla="*/ 14 h 21"/>
                <a:gd name="T6" fmla="*/ 0 w 19"/>
                <a:gd name="T7" fmla="*/ 17 h 21"/>
                <a:gd name="T8" fmla="*/ 1 w 19"/>
                <a:gd name="T9" fmla="*/ 18 h 21"/>
                <a:gd name="T10" fmla="*/ 8 w 19"/>
                <a:gd name="T11" fmla="*/ 21 h 21"/>
                <a:gd name="T12" fmla="*/ 16 w 19"/>
                <a:gd name="T13" fmla="*/ 18 h 21"/>
                <a:gd name="T14" fmla="*/ 15 w 19"/>
                <a:gd name="T15" fmla="*/ 3 h 21"/>
                <a:gd name="T16" fmla="*/ 8 w 19"/>
                <a:gd name="T1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21">
                  <a:moveTo>
                    <a:pt x="8" y="0"/>
                  </a:moveTo>
                  <a:cubicBezTo>
                    <a:pt x="5" y="0"/>
                    <a:pt x="3" y="1"/>
                    <a:pt x="1" y="3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17"/>
                    <a:pt x="0" y="18"/>
                    <a:pt x="1" y="18"/>
                  </a:cubicBezTo>
                  <a:cubicBezTo>
                    <a:pt x="3" y="20"/>
                    <a:pt x="5" y="21"/>
                    <a:pt x="8" y="21"/>
                  </a:cubicBezTo>
                  <a:cubicBezTo>
                    <a:pt x="11" y="21"/>
                    <a:pt x="13" y="20"/>
                    <a:pt x="16" y="18"/>
                  </a:cubicBezTo>
                  <a:cubicBezTo>
                    <a:pt x="19" y="13"/>
                    <a:pt x="19" y="7"/>
                    <a:pt x="15" y="3"/>
                  </a:cubicBezTo>
                  <a:cubicBezTo>
                    <a:pt x="13" y="1"/>
                    <a:pt x="11" y="0"/>
                    <a:pt x="8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4" name="Freeform 701"/>
            <p:cNvSpPr>
              <a:spLocks/>
            </p:cNvSpPr>
            <p:nvPr/>
          </p:nvSpPr>
          <p:spPr bwMode="auto">
            <a:xfrm>
              <a:off x="4725" y="1266"/>
              <a:ext cx="12" cy="33"/>
            </a:xfrm>
            <a:custGeom>
              <a:avLst/>
              <a:gdLst>
                <a:gd name="T0" fmla="*/ 4 w 5"/>
                <a:gd name="T1" fmla="*/ 0 h 14"/>
                <a:gd name="T2" fmla="*/ 3 w 5"/>
                <a:gd name="T3" fmla="*/ 0 h 14"/>
                <a:gd name="T4" fmla="*/ 3 w 5"/>
                <a:gd name="T5" fmla="*/ 14 h 14"/>
                <a:gd name="T6" fmla="*/ 4 w 5"/>
                <a:gd name="T7" fmla="*/ 11 h 14"/>
                <a:gd name="T8" fmla="*/ 4 w 5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4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0" y="4"/>
                    <a:pt x="0" y="10"/>
                    <a:pt x="3" y="14"/>
                  </a:cubicBezTo>
                  <a:cubicBezTo>
                    <a:pt x="3" y="13"/>
                    <a:pt x="4" y="12"/>
                    <a:pt x="4" y="11"/>
                  </a:cubicBezTo>
                  <a:cubicBezTo>
                    <a:pt x="5" y="7"/>
                    <a:pt x="5" y="3"/>
                    <a:pt x="4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5" name="Freeform 702"/>
            <p:cNvSpPr>
              <a:spLocks/>
            </p:cNvSpPr>
            <p:nvPr/>
          </p:nvSpPr>
          <p:spPr bwMode="auto">
            <a:xfrm>
              <a:off x="4839" y="3184"/>
              <a:ext cx="54" cy="50"/>
            </a:xfrm>
            <a:custGeom>
              <a:avLst/>
              <a:gdLst>
                <a:gd name="T0" fmla="*/ 11 w 23"/>
                <a:gd name="T1" fmla="*/ 0 h 21"/>
                <a:gd name="T2" fmla="*/ 4 w 23"/>
                <a:gd name="T3" fmla="*/ 3 h 21"/>
                <a:gd name="T4" fmla="*/ 4 w 23"/>
                <a:gd name="T5" fmla="*/ 18 h 21"/>
                <a:gd name="T6" fmla="*/ 11 w 23"/>
                <a:gd name="T7" fmla="*/ 21 h 21"/>
                <a:gd name="T8" fmla="*/ 19 w 23"/>
                <a:gd name="T9" fmla="*/ 18 h 21"/>
                <a:gd name="T10" fmla="*/ 19 w 23"/>
                <a:gd name="T11" fmla="*/ 3 h 21"/>
                <a:gd name="T12" fmla="*/ 11 w 23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1">
                  <a:moveTo>
                    <a:pt x="11" y="0"/>
                  </a:moveTo>
                  <a:cubicBezTo>
                    <a:pt x="9" y="0"/>
                    <a:pt x="6" y="1"/>
                    <a:pt x="4" y="3"/>
                  </a:cubicBezTo>
                  <a:cubicBezTo>
                    <a:pt x="0" y="7"/>
                    <a:pt x="0" y="14"/>
                    <a:pt x="4" y="18"/>
                  </a:cubicBezTo>
                  <a:cubicBezTo>
                    <a:pt x="6" y="20"/>
                    <a:pt x="8" y="21"/>
                    <a:pt x="11" y="21"/>
                  </a:cubicBezTo>
                  <a:cubicBezTo>
                    <a:pt x="14" y="21"/>
                    <a:pt x="16" y="20"/>
                    <a:pt x="19" y="18"/>
                  </a:cubicBezTo>
                  <a:cubicBezTo>
                    <a:pt x="23" y="14"/>
                    <a:pt x="23" y="7"/>
                    <a:pt x="19" y="3"/>
                  </a:cubicBezTo>
                  <a:cubicBezTo>
                    <a:pt x="17" y="1"/>
                    <a:pt x="14" y="0"/>
                    <a:pt x="11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6" name="Freeform 703"/>
            <p:cNvSpPr>
              <a:spLocks/>
            </p:cNvSpPr>
            <p:nvPr/>
          </p:nvSpPr>
          <p:spPr bwMode="auto">
            <a:xfrm>
              <a:off x="4725" y="3070"/>
              <a:ext cx="54" cy="50"/>
            </a:xfrm>
            <a:custGeom>
              <a:avLst/>
              <a:gdLst>
                <a:gd name="T0" fmla="*/ 11 w 23"/>
                <a:gd name="T1" fmla="*/ 0 h 21"/>
                <a:gd name="T2" fmla="*/ 4 w 23"/>
                <a:gd name="T3" fmla="*/ 3 h 21"/>
                <a:gd name="T4" fmla="*/ 1 w 23"/>
                <a:gd name="T5" fmla="*/ 12 h 21"/>
                <a:gd name="T6" fmla="*/ 7 w 23"/>
                <a:gd name="T7" fmla="*/ 20 h 21"/>
                <a:gd name="T8" fmla="*/ 11 w 23"/>
                <a:gd name="T9" fmla="*/ 21 h 21"/>
                <a:gd name="T10" fmla="*/ 18 w 23"/>
                <a:gd name="T11" fmla="*/ 18 h 21"/>
                <a:gd name="T12" fmla="*/ 19 w 23"/>
                <a:gd name="T13" fmla="*/ 3 h 21"/>
                <a:gd name="T14" fmla="*/ 11 w 23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1">
                  <a:moveTo>
                    <a:pt x="11" y="0"/>
                  </a:moveTo>
                  <a:cubicBezTo>
                    <a:pt x="8" y="0"/>
                    <a:pt x="6" y="1"/>
                    <a:pt x="4" y="3"/>
                  </a:cubicBezTo>
                  <a:cubicBezTo>
                    <a:pt x="1" y="5"/>
                    <a:pt x="0" y="9"/>
                    <a:pt x="1" y="12"/>
                  </a:cubicBezTo>
                  <a:cubicBezTo>
                    <a:pt x="4" y="14"/>
                    <a:pt x="6" y="17"/>
                    <a:pt x="7" y="20"/>
                  </a:cubicBezTo>
                  <a:cubicBezTo>
                    <a:pt x="9" y="21"/>
                    <a:pt x="10" y="21"/>
                    <a:pt x="11" y="21"/>
                  </a:cubicBezTo>
                  <a:cubicBezTo>
                    <a:pt x="14" y="21"/>
                    <a:pt x="16" y="20"/>
                    <a:pt x="18" y="18"/>
                  </a:cubicBezTo>
                  <a:cubicBezTo>
                    <a:pt x="22" y="14"/>
                    <a:pt x="23" y="7"/>
                    <a:pt x="19" y="3"/>
                  </a:cubicBezTo>
                  <a:cubicBezTo>
                    <a:pt x="17" y="1"/>
                    <a:pt x="14" y="0"/>
                    <a:pt x="11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7" name="Freeform 704"/>
            <p:cNvSpPr>
              <a:spLocks/>
            </p:cNvSpPr>
            <p:nvPr/>
          </p:nvSpPr>
          <p:spPr bwMode="auto">
            <a:xfrm>
              <a:off x="4727" y="3099"/>
              <a:ext cx="15" cy="19"/>
            </a:xfrm>
            <a:custGeom>
              <a:avLst/>
              <a:gdLst>
                <a:gd name="T0" fmla="*/ 0 w 6"/>
                <a:gd name="T1" fmla="*/ 0 h 8"/>
                <a:gd name="T2" fmla="*/ 2 w 6"/>
                <a:gd name="T3" fmla="*/ 6 h 8"/>
                <a:gd name="T4" fmla="*/ 6 w 6"/>
                <a:gd name="T5" fmla="*/ 8 h 8"/>
                <a:gd name="T6" fmla="*/ 0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0" y="0"/>
                  </a:moveTo>
                  <a:cubicBezTo>
                    <a:pt x="0" y="2"/>
                    <a:pt x="1" y="4"/>
                    <a:pt x="2" y="6"/>
                  </a:cubicBezTo>
                  <a:cubicBezTo>
                    <a:pt x="4" y="7"/>
                    <a:pt x="5" y="8"/>
                    <a:pt x="6" y="8"/>
                  </a:cubicBezTo>
                  <a:cubicBezTo>
                    <a:pt x="5" y="5"/>
                    <a:pt x="3" y="2"/>
                    <a:pt x="0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8" name="Freeform 705"/>
            <p:cNvSpPr>
              <a:spLocks/>
            </p:cNvSpPr>
            <p:nvPr/>
          </p:nvSpPr>
          <p:spPr bwMode="auto">
            <a:xfrm>
              <a:off x="4387" y="2052"/>
              <a:ext cx="52" cy="50"/>
            </a:xfrm>
            <a:custGeom>
              <a:avLst/>
              <a:gdLst>
                <a:gd name="T0" fmla="*/ 11 w 22"/>
                <a:gd name="T1" fmla="*/ 0 h 21"/>
                <a:gd name="T2" fmla="*/ 8 w 22"/>
                <a:gd name="T3" fmla="*/ 0 h 21"/>
                <a:gd name="T4" fmla="*/ 8 w 22"/>
                <a:gd name="T5" fmla="*/ 1 h 21"/>
                <a:gd name="T6" fmla="*/ 5 w 22"/>
                <a:gd name="T7" fmla="*/ 8 h 21"/>
                <a:gd name="T8" fmla="*/ 3 w 22"/>
                <a:gd name="T9" fmla="*/ 9 h 21"/>
                <a:gd name="T10" fmla="*/ 1 w 22"/>
                <a:gd name="T11" fmla="*/ 8 h 21"/>
                <a:gd name="T12" fmla="*/ 1 w 22"/>
                <a:gd name="T13" fmla="*/ 12 h 21"/>
                <a:gd name="T14" fmla="*/ 4 w 22"/>
                <a:gd name="T15" fmla="*/ 18 h 21"/>
                <a:gd name="T16" fmla="*/ 11 w 22"/>
                <a:gd name="T17" fmla="*/ 21 h 21"/>
                <a:gd name="T18" fmla="*/ 18 w 22"/>
                <a:gd name="T19" fmla="*/ 18 h 21"/>
                <a:gd name="T20" fmla="*/ 18 w 22"/>
                <a:gd name="T21" fmla="*/ 3 h 21"/>
                <a:gd name="T22" fmla="*/ 11 w 22"/>
                <a:gd name="T2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21">
                  <a:moveTo>
                    <a:pt x="11" y="0"/>
                  </a:moveTo>
                  <a:cubicBezTo>
                    <a:pt x="10" y="0"/>
                    <a:pt x="9" y="0"/>
                    <a:pt x="8" y="0"/>
                  </a:cubicBezTo>
                  <a:cubicBezTo>
                    <a:pt x="8" y="0"/>
                    <a:pt x="8" y="0"/>
                    <a:pt x="8" y="1"/>
                  </a:cubicBezTo>
                  <a:cubicBezTo>
                    <a:pt x="10" y="4"/>
                    <a:pt x="8" y="7"/>
                    <a:pt x="5" y="8"/>
                  </a:cubicBezTo>
                  <a:cubicBezTo>
                    <a:pt x="5" y="8"/>
                    <a:pt x="4" y="9"/>
                    <a:pt x="3" y="9"/>
                  </a:cubicBezTo>
                  <a:cubicBezTo>
                    <a:pt x="2" y="9"/>
                    <a:pt x="1" y="8"/>
                    <a:pt x="1" y="8"/>
                  </a:cubicBezTo>
                  <a:cubicBezTo>
                    <a:pt x="0" y="9"/>
                    <a:pt x="0" y="11"/>
                    <a:pt x="1" y="12"/>
                  </a:cubicBezTo>
                  <a:cubicBezTo>
                    <a:pt x="2" y="14"/>
                    <a:pt x="3" y="16"/>
                    <a:pt x="4" y="18"/>
                  </a:cubicBezTo>
                  <a:cubicBezTo>
                    <a:pt x="6" y="20"/>
                    <a:pt x="8" y="21"/>
                    <a:pt x="11" y="21"/>
                  </a:cubicBezTo>
                  <a:cubicBezTo>
                    <a:pt x="13" y="21"/>
                    <a:pt x="16" y="20"/>
                    <a:pt x="18" y="18"/>
                  </a:cubicBezTo>
                  <a:cubicBezTo>
                    <a:pt x="22" y="14"/>
                    <a:pt x="22" y="7"/>
                    <a:pt x="18" y="3"/>
                  </a:cubicBezTo>
                  <a:cubicBezTo>
                    <a:pt x="16" y="1"/>
                    <a:pt x="14" y="0"/>
                    <a:pt x="11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9" name="Freeform 706"/>
            <p:cNvSpPr>
              <a:spLocks/>
            </p:cNvSpPr>
            <p:nvPr/>
          </p:nvSpPr>
          <p:spPr bwMode="auto">
            <a:xfrm>
              <a:off x="4389" y="2081"/>
              <a:ext cx="7" cy="14"/>
            </a:xfrm>
            <a:custGeom>
              <a:avLst/>
              <a:gdLst>
                <a:gd name="T0" fmla="*/ 0 w 3"/>
                <a:gd name="T1" fmla="*/ 0 h 6"/>
                <a:gd name="T2" fmla="*/ 3 w 3"/>
                <a:gd name="T3" fmla="*/ 6 h 6"/>
                <a:gd name="T4" fmla="*/ 3 w 3"/>
                <a:gd name="T5" fmla="*/ 6 h 6"/>
                <a:gd name="T6" fmla="*/ 0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2"/>
                    <a:pt x="1" y="4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4"/>
                    <a:pt x="1" y="2"/>
                    <a:pt x="0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0" name="Freeform 707"/>
            <p:cNvSpPr>
              <a:spLocks/>
            </p:cNvSpPr>
            <p:nvPr/>
          </p:nvSpPr>
          <p:spPr bwMode="auto">
            <a:xfrm>
              <a:off x="4384" y="2277"/>
              <a:ext cx="55" cy="50"/>
            </a:xfrm>
            <a:custGeom>
              <a:avLst/>
              <a:gdLst>
                <a:gd name="T0" fmla="*/ 12 w 23"/>
                <a:gd name="T1" fmla="*/ 0 h 21"/>
                <a:gd name="T2" fmla="*/ 5 w 23"/>
                <a:gd name="T3" fmla="*/ 3 h 21"/>
                <a:gd name="T4" fmla="*/ 4 w 23"/>
                <a:gd name="T5" fmla="*/ 18 h 21"/>
                <a:gd name="T6" fmla="*/ 12 w 23"/>
                <a:gd name="T7" fmla="*/ 21 h 21"/>
                <a:gd name="T8" fmla="*/ 19 w 23"/>
                <a:gd name="T9" fmla="*/ 18 h 21"/>
                <a:gd name="T10" fmla="*/ 20 w 23"/>
                <a:gd name="T11" fmla="*/ 17 h 21"/>
                <a:gd name="T12" fmla="*/ 21 w 23"/>
                <a:gd name="T13" fmla="*/ 16 h 21"/>
                <a:gd name="T14" fmla="*/ 19 w 23"/>
                <a:gd name="T15" fmla="*/ 3 h 21"/>
                <a:gd name="T16" fmla="*/ 12 w 23"/>
                <a:gd name="T1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1">
                  <a:moveTo>
                    <a:pt x="12" y="0"/>
                  </a:moveTo>
                  <a:cubicBezTo>
                    <a:pt x="9" y="0"/>
                    <a:pt x="7" y="1"/>
                    <a:pt x="5" y="3"/>
                  </a:cubicBezTo>
                  <a:cubicBezTo>
                    <a:pt x="0" y="7"/>
                    <a:pt x="0" y="14"/>
                    <a:pt x="4" y="18"/>
                  </a:cubicBezTo>
                  <a:cubicBezTo>
                    <a:pt x="7" y="20"/>
                    <a:pt x="9" y="21"/>
                    <a:pt x="12" y="21"/>
                  </a:cubicBezTo>
                  <a:cubicBezTo>
                    <a:pt x="15" y="21"/>
                    <a:pt x="17" y="20"/>
                    <a:pt x="19" y="18"/>
                  </a:cubicBezTo>
                  <a:cubicBezTo>
                    <a:pt x="19" y="18"/>
                    <a:pt x="20" y="17"/>
                    <a:pt x="20" y="17"/>
                  </a:cubicBezTo>
                  <a:cubicBezTo>
                    <a:pt x="20" y="17"/>
                    <a:pt x="21" y="16"/>
                    <a:pt x="21" y="16"/>
                  </a:cubicBezTo>
                  <a:cubicBezTo>
                    <a:pt x="23" y="12"/>
                    <a:pt x="23" y="7"/>
                    <a:pt x="19" y="3"/>
                  </a:cubicBezTo>
                  <a:cubicBezTo>
                    <a:pt x="17" y="1"/>
                    <a:pt x="14" y="0"/>
                    <a:pt x="12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1" name="Freeform 708"/>
            <p:cNvSpPr>
              <a:spLocks/>
            </p:cNvSpPr>
            <p:nvPr/>
          </p:nvSpPr>
          <p:spPr bwMode="auto">
            <a:xfrm>
              <a:off x="4432" y="2315"/>
              <a:ext cx="2" cy="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2" name="Freeform 709"/>
            <p:cNvSpPr>
              <a:spLocks/>
            </p:cNvSpPr>
            <p:nvPr/>
          </p:nvSpPr>
          <p:spPr bwMode="auto">
            <a:xfrm>
              <a:off x="4952" y="3298"/>
              <a:ext cx="43" cy="47"/>
            </a:xfrm>
            <a:custGeom>
              <a:avLst/>
              <a:gdLst>
                <a:gd name="T0" fmla="*/ 11 w 18"/>
                <a:gd name="T1" fmla="*/ 0 h 20"/>
                <a:gd name="T2" fmla="*/ 4 w 18"/>
                <a:gd name="T3" fmla="*/ 3 h 20"/>
                <a:gd name="T4" fmla="*/ 4 w 18"/>
                <a:gd name="T5" fmla="*/ 17 h 20"/>
                <a:gd name="T6" fmla="*/ 11 w 18"/>
                <a:gd name="T7" fmla="*/ 20 h 20"/>
                <a:gd name="T8" fmla="*/ 12 w 18"/>
                <a:gd name="T9" fmla="*/ 20 h 20"/>
                <a:gd name="T10" fmla="*/ 12 w 18"/>
                <a:gd name="T11" fmla="*/ 10 h 20"/>
                <a:gd name="T12" fmla="*/ 18 w 18"/>
                <a:gd name="T13" fmla="*/ 3 h 20"/>
                <a:gd name="T14" fmla="*/ 11 w 18"/>
                <a:gd name="T1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0">
                  <a:moveTo>
                    <a:pt x="11" y="0"/>
                  </a:moveTo>
                  <a:cubicBezTo>
                    <a:pt x="8" y="0"/>
                    <a:pt x="6" y="1"/>
                    <a:pt x="4" y="3"/>
                  </a:cubicBezTo>
                  <a:cubicBezTo>
                    <a:pt x="0" y="7"/>
                    <a:pt x="0" y="13"/>
                    <a:pt x="4" y="17"/>
                  </a:cubicBezTo>
                  <a:cubicBezTo>
                    <a:pt x="6" y="19"/>
                    <a:pt x="8" y="20"/>
                    <a:pt x="11" y="20"/>
                  </a:cubicBezTo>
                  <a:cubicBezTo>
                    <a:pt x="11" y="20"/>
                    <a:pt x="11" y="20"/>
                    <a:pt x="12" y="20"/>
                  </a:cubicBezTo>
                  <a:cubicBezTo>
                    <a:pt x="10" y="17"/>
                    <a:pt x="10" y="13"/>
                    <a:pt x="12" y="10"/>
                  </a:cubicBezTo>
                  <a:cubicBezTo>
                    <a:pt x="13" y="7"/>
                    <a:pt x="15" y="4"/>
                    <a:pt x="18" y="3"/>
                  </a:cubicBezTo>
                  <a:cubicBezTo>
                    <a:pt x="16" y="1"/>
                    <a:pt x="13" y="0"/>
                    <a:pt x="11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3" name="Freeform 710"/>
            <p:cNvSpPr>
              <a:spLocks/>
            </p:cNvSpPr>
            <p:nvPr/>
          </p:nvSpPr>
          <p:spPr bwMode="auto">
            <a:xfrm>
              <a:off x="4976" y="3305"/>
              <a:ext cx="28" cy="40"/>
            </a:xfrm>
            <a:custGeom>
              <a:avLst/>
              <a:gdLst>
                <a:gd name="T0" fmla="*/ 8 w 12"/>
                <a:gd name="T1" fmla="*/ 0 h 17"/>
                <a:gd name="T2" fmla="*/ 2 w 12"/>
                <a:gd name="T3" fmla="*/ 7 h 17"/>
                <a:gd name="T4" fmla="*/ 2 w 12"/>
                <a:gd name="T5" fmla="*/ 17 h 17"/>
                <a:gd name="T6" fmla="*/ 8 w 12"/>
                <a:gd name="T7" fmla="*/ 14 h 17"/>
                <a:gd name="T8" fmla="*/ 8 w 12"/>
                <a:gd name="T9" fmla="*/ 0 h 17"/>
                <a:gd name="T10" fmla="*/ 8 w 12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7">
                  <a:moveTo>
                    <a:pt x="8" y="0"/>
                  </a:moveTo>
                  <a:cubicBezTo>
                    <a:pt x="5" y="1"/>
                    <a:pt x="3" y="4"/>
                    <a:pt x="2" y="7"/>
                  </a:cubicBezTo>
                  <a:cubicBezTo>
                    <a:pt x="0" y="10"/>
                    <a:pt x="0" y="14"/>
                    <a:pt x="2" y="17"/>
                  </a:cubicBezTo>
                  <a:cubicBezTo>
                    <a:pt x="4" y="17"/>
                    <a:pt x="6" y="16"/>
                    <a:pt x="8" y="14"/>
                  </a:cubicBezTo>
                  <a:cubicBezTo>
                    <a:pt x="12" y="10"/>
                    <a:pt x="12" y="4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4" name="Freeform 711"/>
            <p:cNvSpPr>
              <a:spLocks/>
            </p:cNvSpPr>
            <p:nvPr/>
          </p:nvSpPr>
          <p:spPr bwMode="auto">
            <a:xfrm>
              <a:off x="4952" y="1032"/>
              <a:ext cx="50" cy="50"/>
            </a:xfrm>
            <a:custGeom>
              <a:avLst/>
              <a:gdLst>
                <a:gd name="T0" fmla="*/ 11 w 21"/>
                <a:gd name="T1" fmla="*/ 0 h 21"/>
                <a:gd name="T2" fmla="*/ 4 w 21"/>
                <a:gd name="T3" fmla="*/ 4 h 21"/>
                <a:gd name="T4" fmla="*/ 4 w 21"/>
                <a:gd name="T5" fmla="*/ 18 h 21"/>
                <a:gd name="T6" fmla="*/ 11 w 21"/>
                <a:gd name="T7" fmla="*/ 21 h 21"/>
                <a:gd name="T8" fmla="*/ 18 w 21"/>
                <a:gd name="T9" fmla="*/ 18 h 21"/>
                <a:gd name="T10" fmla="*/ 21 w 21"/>
                <a:gd name="T11" fmla="*/ 8 h 21"/>
                <a:gd name="T12" fmla="*/ 18 w 21"/>
                <a:gd name="T13" fmla="*/ 7 h 21"/>
                <a:gd name="T14" fmla="*/ 11 w 21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21">
                  <a:moveTo>
                    <a:pt x="11" y="0"/>
                  </a:moveTo>
                  <a:cubicBezTo>
                    <a:pt x="8" y="1"/>
                    <a:pt x="6" y="2"/>
                    <a:pt x="4" y="4"/>
                  </a:cubicBezTo>
                  <a:cubicBezTo>
                    <a:pt x="0" y="8"/>
                    <a:pt x="0" y="14"/>
                    <a:pt x="4" y="18"/>
                  </a:cubicBezTo>
                  <a:cubicBezTo>
                    <a:pt x="6" y="20"/>
                    <a:pt x="8" y="21"/>
                    <a:pt x="11" y="21"/>
                  </a:cubicBezTo>
                  <a:cubicBezTo>
                    <a:pt x="13" y="21"/>
                    <a:pt x="16" y="20"/>
                    <a:pt x="18" y="18"/>
                  </a:cubicBezTo>
                  <a:cubicBezTo>
                    <a:pt x="21" y="15"/>
                    <a:pt x="21" y="11"/>
                    <a:pt x="21" y="8"/>
                  </a:cubicBezTo>
                  <a:cubicBezTo>
                    <a:pt x="20" y="8"/>
                    <a:pt x="19" y="8"/>
                    <a:pt x="18" y="7"/>
                  </a:cubicBezTo>
                  <a:cubicBezTo>
                    <a:pt x="15" y="6"/>
                    <a:pt x="12" y="3"/>
                    <a:pt x="11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5" name="Freeform 712"/>
            <p:cNvSpPr>
              <a:spLocks/>
            </p:cNvSpPr>
            <p:nvPr/>
          </p:nvSpPr>
          <p:spPr bwMode="auto">
            <a:xfrm>
              <a:off x="4978" y="1032"/>
              <a:ext cx="24" cy="19"/>
            </a:xfrm>
            <a:custGeom>
              <a:avLst/>
              <a:gdLst>
                <a:gd name="T0" fmla="*/ 0 w 10"/>
                <a:gd name="T1" fmla="*/ 0 h 8"/>
                <a:gd name="T2" fmla="*/ 0 w 10"/>
                <a:gd name="T3" fmla="*/ 0 h 8"/>
                <a:gd name="T4" fmla="*/ 7 w 10"/>
                <a:gd name="T5" fmla="*/ 7 h 8"/>
                <a:gd name="T6" fmla="*/ 10 w 10"/>
                <a:gd name="T7" fmla="*/ 8 h 8"/>
                <a:gd name="T8" fmla="*/ 7 w 10"/>
                <a:gd name="T9" fmla="*/ 3 h 8"/>
                <a:gd name="T10" fmla="*/ 0 w 10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4" y="6"/>
                    <a:pt x="7" y="7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9" y="6"/>
                    <a:pt x="8" y="5"/>
                    <a:pt x="7" y="3"/>
                  </a:cubicBezTo>
                  <a:cubicBezTo>
                    <a:pt x="5" y="1"/>
                    <a:pt x="2" y="0"/>
                    <a:pt x="0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6" name="Freeform 713"/>
            <p:cNvSpPr>
              <a:spLocks/>
            </p:cNvSpPr>
            <p:nvPr/>
          </p:nvSpPr>
          <p:spPr bwMode="auto">
            <a:xfrm>
              <a:off x="4611" y="1373"/>
              <a:ext cx="52" cy="43"/>
            </a:xfrm>
            <a:custGeom>
              <a:avLst/>
              <a:gdLst>
                <a:gd name="T0" fmla="*/ 11 w 22"/>
                <a:gd name="T1" fmla="*/ 0 h 18"/>
                <a:gd name="T2" fmla="*/ 4 w 22"/>
                <a:gd name="T3" fmla="*/ 3 h 18"/>
                <a:gd name="T4" fmla="*/ 4 w 22"/>
                <a:gd name="T5" fmla="*/ 17 h 18"/>
                <a:gd name="T6" fmla="*/ 4 w 22"/>
                <a:gd name="T7" fmla="*/ 18 h 18"/>
                <a:gd name="T8" fmla="*/ 11 w 22"/>
                <a:gd name="T9" fmla="*/ 16 h 18"/>
                <a:gd name="T10" fmla="*/ 16 w 22"/>
                <a:gd name="T11" fmla="*/ 17 h 18"/>
                <a:gd name="T12" fmla="*/ 18 w 22"/>
                <a:gd name="T13" fmla="*/ 18 h 18"/>
                <a:gd name="T14" fmla="*/ 19 w 22"/>
                <a:gd name="T15" fmla="*/ 17 h 18"/>
                <a:gd name="T16" fmla="*/ 18 w 22"/>
                <a:gd name="T17" fmla="*/ 3 h 18"/>
                <a:gd name="T18" fmla="*/ 11 w 22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18">
                  <a:moveTo>
                    <a:pt x="11" y="0"/>
                  </a:moveTo>
                  <a:cubicBezTo>
                    <a:pt x="9" y="0"/>
                    <a:pt x="6" y="1"/>
                    <a:pt x="4" y="3"/>
                  </a:cubicBezTo>
                  <a:cubicBezTo>
                    <a:pt x="0" y="7"/>
                    <a:pt x="0" y="13"/>
                    <a:pt x="4" y="17"/>
                  </a:cubicBezTo>
                  <a:cubicBezTo>
                    <a:pt x="4" y="17"/>
                    <a:pt x="4" y="18"/>
                    <a:pt x="4" y="18"/>
                  </a:cubicBezTo>
                  <a:cubicBezTo>
                    <a:pt x="6" y="17"/>
                    <a:pt x="8" y="16"/>
                    <a:pt x="11" y="16"/>
                  </a:cubicBezTo>
                  <a:cubicBezTo>
                    <a:pt x="13" y="16"/>
                    <a:pt x="14" y="17"/>
                    <a:pt x="16" y="17"/>
                  </a:cubicBezTo>
                  <a:cubicBezTo>
                    <a:pt x="17" y="18"/>
                    <a:pt x="17" y="18"/>
                    <a:pt x="18" y="18"/>
                  </a:cubicBezTo>
                  <a:cubicBezTo>
                    <a:pt x="18" y="18"/>
                    <a:pt x="18" y="18"/>
                    <a:pt x="19" y="17"/>
                  </a:cubicBezTo>
                  <a:cubicBezTo>
                    <a:pt x="22" y="13"/>
                    <a:pt x="22" y="7"/>
                    <a:pt x="18" y="3"/>
                  </a:cubicBezTo>
                  <a:cubicBezTo>
                    <a:pt x="16" y="1"/>
                    <a:pt x="14" y="0"/>
                    <a:pt x="11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7" name="Freeform 714"/>
            <p:cNvSpPr>
              <a:spLocks/>
            </p:cNvSpPr>
            <p:nvPr/>
          </p:nvSpPr>
          <p:spPr bwMode="auto">
            <a:xfrm>
              <a:off x="4621" y="1411"/>
              <a:ext cx="33" cy="9"/>
            </a:xfrm>
            <a:custGeom>
              <a:avLst/>
              <a:gdLst>
                <a:gd name="T0" fmla="*/ 7 w 14"/>
                <a:gd name="T1" fmla="*/ 0 h 4"/>
                <a:gd name="T2" fmla="*/ 0 w 14"/>
                <a:gd name="T3" fmla="*/ 2 h 4"/>
                <a:gd name="T4" fmla="*/ 7 w 14"/>
                <a:gd name="T5" fmla="*/ 4 h 4"/>
                <a:gd name="T6" fmla="*/ 14 w 14"/>
                <a:gd name="T7" fmla="*/ 2 h 4"/>
                <a:gd name="T8" fmla="*/ 12 w 14"/>
                <a:gd name="T9" fmla="*/ 1 h 4"/>
                <a:gd name="T10" fmla="*/ 7 w 14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4">
                  <a:moveTo>
                    <a:pt x="7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2" y="3"/>
                    <a:pt x="5" y="4"/>
                    <a:pt x="7" y="4"/>
                  </a:cubicBezTo>
                  <a:cubicBezTo>
                    <a:pt x="10" y="4"/>
                    <a:pt x="12" y="3"/>
                    <a:pt x="14" y="2"/>
                  </a:cubicBezTo>
                  <a:cubicBezTo>
                    <a:pt x="13" y="2"/>
                    <a:pt x="13" y="2"/>
                    <a:pt x="12" y="1"/>
                  </a:cubicBezTo>
                  <a:cubicBezTo>
                    <a:pt x="10" y="1"/>
                    <a:pt x="9" y="0"/>
                    <a:pt x="7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8" name="Freeform 715"/>
            <p:cNvSpPr>
              <a:spLocks/>
            </p:cNvSpPr>
            <p:nvPr/>
          </p:nvSpPr>
          <p:spPr bwMode="auto">
            <a:xfrm>
              <a:off x="4611" y="2959"/>
              <a:ext cx="55" cy="48"/>
            </a:xfrm>
            <a:custGeom>
              <a:avLst/>
              <a:gdLst>
                <a:gd name="T0" fmla="*/ 11 w 23"/>
                <a:gd name="T1" fmla="*/ 0 h 20"/>
                <a:gd name="T2" fmla="*/ 4 w 23"/>
                <a:gd name="T3" fmla="*/ 3 h 20"/>
                <a:gd name="T4" fmla="*/ 4 w 23"/>
                <a:gd name="T5" fmla="*/ 17 h 20"/>
                <a:gd name="T6" fmla="*/ 11 w 23"/>
                <a:gd name="T7" fmla="*/ 20 h 20"/>
                <a:gd name="T8" fmla="*/ 19 w 23"/>
                <a:gd name="T9" fmla="*/ 16 h 20"/>
                <a:gd name="T10" fmla="*/ 18 w 23"/>
                <a:gd name="T11" fmla="*/ 2 h 20"/>
                <a:gd name="T12" fmla="*/ 11 w 23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0">
                  <a:moveTo>
                    <a:pt x="11" y="0"/>
                  </a:moveTo>
                  <a:cubicBezTo>
                    <a:pt x="8" y="0"/>
                    <a:pt x="6" y="1"/>
                    <a:pt x="4" y="3"/>
                  </a:cubicBezTo>
                  <a:cubicBezTo>
                    <a:pt x="0" y="7"/>
                    <a:pt x="0" y="13"/>
                    <a:pt x="4" y="17"/>
                  </a:cubicBezTo>
                  <a:cubicBezTo>
                    <a:pt x="6" y="19"/>
                    <a:pt x="9" y="20"/>
                    <a:pt x="11" y="20"/>
                  </a:cubicBezTo>
                  <a:cubicBezTo>
                    <a:pt x="14" y="20"/>
                    <a:pt x="17" y="19"/>
                    <a:pt x="19" y="16"/>
                  </a:cubicBezTo>
                  <a:cubicBezTo>
                    <a:pt x="23" y="12"/>
                    <a:pt x="22" y="6"/>
                    <a:pt x="18" y="2"/>
                  </a:cubicBezTo>
                  <a:cubicBezTo>
                    <a:pt x="16" y="1"/>
                    <a:pt x="14" y="0"/>
                    <a:pt x="11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9" name="Freeform 716"/>
            <p:cNvSpPr>
              <a:spLocks/>
            </p:cNvSpPr>
            <p:nvPr/>
          </p:nvSpPr>
          <p:spPr bwMode="auto">
            <a:xfrm>
              <a:off x="4387" y="1827"/>
              <a:ext cx="49" cy="45"/>
            </a:xfrm>
            <a:custGeom>
              <a:avLst/>
              <a:gdLst>
                <a:gd name="T0" fmla="*/ 11 w 21"/>
                <a:gd name="T1" fmla="*/ 0 h 19"/>
                <a:gd name="T2" fmla="*/ 4 w 21"/>
                <a:gd name="T3" fmla="*/ 2 h 19"/>
                <a:gd name="T4" fmla="*/ 3 w 21"/>
                <a:gd name="T5" fmla="*/ 16 h 19"/>
                <a:gd name="T6" fmla="*/ 10 w 21"/>
                <a:gd name="T7" fmla="*/ 19 h 19"/>
                <a:gd name="T8" fmla="*/ 17 w 21"/>
                <a:gd name="T9" fmla="*/ 16 h 19"/>
                <a:gd name="T10" fmla="*/ 17 w 21"/>
                <a:gd name="T11" fmla="*/ 2 h 19"/>
                <a:gd name="T12" fmla="*/ 11 w 21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9">
                  <a:moveTo>
                    <a:pt x="11" y="0"/>
                  </a:moveTo>
                  <a:cubicBezTo>
                    <a:pt x="8" y="0"/>
                    <a:pt x="6" y="1"/>
                    <a:pt x="4" y="2"/>
                  </a:cubicBezTo>
                  <a:cubicBezTo>
                    <a:pt x="0" y="6"/>
                    <a:pt x="0" y="12"/>
                    <a:pt x="3" y="16"/>
                  </a:cubicBezTo>
                  <a:cubicBezTo>
                    <a:pt x="5" y="18"/>
                    <a:pt x="8" y="19"/>
                    <a:pt x="10" y="19"/>
                  </a:cubicBezTo>
                  <a:cubicBezTo>
                    <a:pt x="13" y="19"/>
                    <a:pt x="15" y="18"/>
                    <a:pt x="17" y="16"/>
                  </a:cubicBezTo>
                  <a:cubicBezTo>
                    <a:pt x="21" y="13"/>
                    <a:pt x="21" y="6"/>
                    <a:pt x="17" y="2"/>
                  </a:cubicBezTo>
                  <a:cubicBezTo>
                    <a:pt x="16" y="1"/>
                    <a:pt x="13" y="0"/>
                    <a:pt x="11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0" name="Freeform 717"/>
            <p:cNvSpPr>
              <a:spLocks/>
            </p:cNvSpPr>
            <p:nvPr/>
          </p:nvSpPr>
          <p:spPr bwMode="auto">
            <a:xfrm>
              <a:off x="4389" y="2524"/>
              <a:ext cx="47" cy="28"/>
            </a:xfrm>
            <a:custGeom>
              <a:avLst/>
              <a:gdLst>
                <a:gd name="T0" fmla="*/ 11 w 20"/>
                <a:gd name="T1" fmla="*/ 0 h 12"/>
                <a:gd name="T2" fmla="*/ 2 w 20"/>
                <a:gd name="T3" fmla="*/ 3 h 12"/>
                <a:gd name="T4" fmla="*/ 0 w 20"/>
                <a:gd name="T5" fmla="*/ 3 h 12"/>
                <a:gd name="T6" fmla="*/ 3 w 20"/>
                <a:gd name="T7" fmla="*/ 9 h 12"/>
                <a:gd name="T8" fmla="*/ 10 w 20"/>
                <a:gd name="T9" fmla="*/ 12 h 12"/>
                <a:gd name="T10" fmla="*/ 16 w 20"/>
                <a:gd name="T11" fmla="*/ 9 h 12"/>
                <a:gd name="T12" fmla="*/ 19 w 20"/>
                <a:gd name="T13" fmla="*/ 1 h 12"/>
                <a:gd name="T14" fmla="*/ 18 w 20"/>
                <a:gd name="T15" fmla="*/ 1 h 12"/>
                <a:gd name="T16" fmla="*/ 16 w 20"/>
                <a:gd name="T17" fmla="*/ 2 h 12"/>
                <a:gd name="T18" fmla="*/ 11 w 20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2">
                  <a:moveTo>
                    <a:pt x="11" y="0"/>
                  </a:moveTo>
                  <a:cubicBezTo>
                    <a:pt x="9" y="2"/>
                    <a:pt x="5" y="3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5"/>
                    <a:pt x="1" y="8"/>
                    <a:pt x="3" y="9"/>
                  </a:cubicBezTo>
                  <a:cubicBezTo>
                    <a:pt x="5" y="11"/>
                    <a:pt x="7" y="12"/>
                    <a:pt x="10" y="12"/>
                  </a:cubicBezTo>
                  <a:cubicBezTo>
                    <a:pt x="12" y="12"/>
                    <a:pt x="14" y="11"/>
                    <a:pt x="16" y="9"/>
                  </a:cubicBezTo>
                  <a:cubicBezTo>
                    <a:pt x="19" y="7"/>
                    <a:pt x="20" y="4"/>
                    <a:pt x="19" y="1"/>
                  </a:cubicBezTo>
                  <a:cubicBezTo>
                    <a:pt x="19" y="1"/>
                    <a:pt x="18" y="1"/>
                    <a:pt x="18" y="1"/>
                  </a:cubicBezTo>
                  <a:cubicBezTo>
                    <a:pt x="17" y="2"/>
                    <a:pt x="16" y="2"/>
                    <a:pt x="16" y="2"/>
                  </a:cubicBezTo>
                  <a:cubicBezTo>
                    <a:pt x="14" y="2"/>
                    <a:pt x="12" y="1"/>
                    <a:pt x="11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1" name="Freeform 718"/>
            <p:cNvSpPr>
              <a:spLocks/>
            </p:cNvSpPr>
            <p:nvPr/>
          </p:nvSpPr>
          <p:spPr bwMode="auto">
            <a:xfrm>
              <a:off x="4389" y="2507"/>
              <a:ext cx="26" cy="24"/>
            </a:xfrm>
            <a:custGeom>
              <a:avLst/>
              <a:gdLst>
                <a:gd name="T0" fmla="*/ 10 w 11"/>
                <a:gd name="T1" fmla="*/ 0 h 10"/>
                <a:gd name="T2" fmla="*/ 3 w 11"/>
                <a:gd name="T3" fmla="*/ 3 h 10"/>
                <a:gd name="T4" fmla="*/ 0 w 11"/>
                <a:gd name="T5" fmla="*/ 10 h 10"/>
                <a:gd name="T6" fmla="*/ 2 w 11"/>
                <a:gd name="T7" fmla="*/ 10 h 10"/>
                <a:gd name="T8" fmla="*/ 11 w 11"/>
                <a:gd name="T9" fmla="*/ 7 h 10"/>
                <a:gd name="T10" fmla="*/ 10 w 11"/>
                <a:gd name="T11" fmla="*/ 5 h 10"/>
                <a:gd name="T12" fmla="*/ 10 w 11"/>
                <a:gd name="T13" fmla="*/ 0 h 10"/>
                <a:gd name="T14" fmla="*/ 10 w 1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10" y="0"/>
                  </a:moveTo>
                  <a:cubicBezTo>
                    <a:pt x="7" y="0"/>
                    <a:pt x="5" y="1"/>
                    <a:pt x="3" y="3"/>
                  </a:cubicBezTo>
                  <a:cubicBezTo>
                    <a:pt x="1" y="5"/>
                    <a:pt x="0" y="7"/>
                    <a:pt x="0" y="10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5" y="10"/>
                    <a:pt x="9" y="9"/>
                    <a:pt x="11" y="7"/>
                  </a:cubicBezTo>
                  <a:cubicBezTo>
                    <a:pt x="11" y="6"/>
                    <a:pt x="10" y="6"/>
                    <a:pt x="10" y="5"/>
                  </a:cubicBezTo>
                  <a:cubicBezTo>
                    <a:pt x="9" y="3"/>
                    <a:pt x="10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2" name="Freeform 719"/>
            <p:cNvSpPr>
              <a:spLocks/>
            </p:cNvSpPr>
            <p:nvPr/>
          </p:nvSpPr>
          <p:spPr bwMode="auto">
            <a:xfrm>
              <a:off x="5080" y="3411"/>
              <a:ext cx="21" cy="3"/>
            </a:xfrm>
            <a:custGeom>
              <a:avLst/>
              <a:gdLst>
                <a:gd name="T0" fmla="*/ 5 w 9"/>
                <a:gd name="T1" fmla="*/ 0 h 1"/>
                <a:gd name="T2" fmla="*/ 0 w 9"/>
                <a:gd name="T3" fmla="*/ 1 h 1"/>
                <a:gd name="T4" fmla="*/ 9 w 9"/>
                <a:gd name="T5" fmla="*/ 1 h 1"/>
                <a:gd name="T6" fmla="*/ 5 w 9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"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7" y="1"/>
                    <a:pt x="6" y="0"/>
                    <a:pt x="5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3" name="Freeform 720"/>
            <p:cNvSpPr>
              <a:spLocks/>
            </p:cNvSpPr>
            <p:nvPr/>
          </p:nvSpPr>
          <p:spPr bwMode="auto">
            <a:xfrm>
              <a:off x="4503" y="1487"/>
              <a:ext cx="47" cy="40"/>
            </a:xfrm>
            <a:custGeom>
              <a:avLst/>
              <a:gdLst>
                <a:gd name="T0" fmla="*/ 10 w 20"/>
                <a:gd name="T1" fmla="*/ 0 h 17"/>
                <a:gd name="T2" fmla="*/ 3 w 20"/>
                <a:gd name="T3" fmla="*/ 3 h 17"/>
                <a:gd name="T4" fmla="*/ 0 w 20"/>
                <a:gd name="T5" fmla="*/ 11 h 17"/>
                <a:gd name="T6" fmla="*/ 2 w 20"/>
                <a:gd name="T7" fmla="*/ 11 h 17"/>
                <a:gd name="T8" fmla="*/ 3 w 20"/>
                <a:gd name="T9" fmla="*/ 11 h 17"/>
                <a:gd name="T10" fmla="*/ 15 w 20"/>
                <a:gd name="T11" fmla="*/ 17 h 17"/>
                <a:gd name="T12" fmla="*/ 16 w 20"/>
                <a:gd name="T13" fmla="*/ 16 h 17"/>
                <a:gd name="T14" fmla="*/ 16 w 20"/>
                <a:gd name="T15" fmla="*/ 3 h 17"/>
                <a:gd name="T16" fmla="*/ 10 w 20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7">
                  <a:moveTo>
                    <a:pt x="10" y="0"/>
                  </a:moveTo>
                  <a:cubicBezTo>
                    <a:pt x="7" y="0"/>
                    <a:pt x="5" y="1"/>
                    <a:pt x="3" y="3"/>
                  </a:cubicBezTo>
                  <a:cubicBezTo>
                    <a:pt x="1" y="5"/>
                    <a:pt x="0" y="8"/>
                    <a:pt x="0" y="11"/>
                  </a:cubicBezTo>
                  <a:cubicBezTo>
                    <a:pt x="1" y="11"/>
                    <a:pt x="2" y="11"/>
                    <a:pt x="2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8" y="11"/>
                    <a:pt x="12" y="14"/>
                    <a:pt x="15" y="17"/>
                  </a:cubicBezTo>
                  <a:cubicBezTo>
                    <a:pt x="16" y="17"/>
                    <a:pt x="16" y="17"/>
                    <a:pt x="16" y="16"/>
                  </a:cubicBezTo>
                  <a:cubicBezTo>
                    <a:pt x="20" y="13"/>
                    <a:pt x="20" y="7"/>
                    <a:pt x="16" y="3"/>
                  </a:cubicBezTo>
                  <a:cubicBezTo>
                    <a:pt x="14" y="1"/>
                    <a:pt x="12" y="0"/>
                    <a:pt x="10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4" name="Freeform 721"/>
            <p:cNvSpPr>
              <a:spLocks/>
            </p:cNvSpPr>
            <p:nvPr/>
          </p:nvSpPr>
          <p:spPr bwMode="auto">
            <a:xfrm>
              <a:off x="4503" y="1513"/>
              <a:ext cx="35" cy="19"/>
            </a:xfrm>
            <a:custGeom>
              <a:avLst/>
              <a:gdLst>
                <a:gd name="T0" fmla="*/ 2 w 15"/>
                <a:gd name="T1" fmla="*/ 0 h 8"/>
                <a:gd name="T2" fmla="*/ 0 w 15"/>
                <a:gd name="T3" fmla="*/ 0 h 8"/>
                <a:gd name="T4" fmla="*/ 3 w 15"/>
                <a:gd name="T5" fmla="*/ 6 h 8"/>
                <a:gd name="T6" fmla="*/ 9 w 15"/>
                <a:gd name="T7" fmla="*/ 8 h 8"/>
                <a:gd name="T8" fmla="*/ 15 w 15"/>
                <a:gd name="T9" fmla="*/ 6 h 8"/>
                <a:gd name="T10" fmla="*/ 3 w 15"/>
                <a:gd name="T11" fmla="*/ 0 h 8"/>
                <a:gd name="T12" fmla="*/ 2 w 15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8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2"/>
                    <a:pt x="1" y="4"/>
                    <a:pt x="3" y="6"/>
                  </a:cubicBezTo>
                  <a:cubicBezTo>
                    <a:pt x="5" y="7"/>
                    <a:pt x="7" y="8"/>
                    <a:pt x="9" y="8"/>
                  </a:cubicBezTo>
                  <a:cubicBezTo>
                    <a:pt x="11" y="8"/>
                    <a:pt x="14" y="8"/>
                    <a:pt x="15" y="6"/>
                  </a:cubicBezTo>
                  <a:cubicBezTo>
                    <a:pt x="12" y="3"/>
                    <a:pt x="8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5" name="Freeform 722"/>
            <p:cNvSpPr>
              <a:spLocks/>
            </p:cNvSpPr>
            <p:nvPr/>
          </p:nvSpPr>
          <p:spPr bwMode="auto">
            <a:xfrm>
              <a:off x="4500" y="2848"/>
              <a:ext cx="50" cy="43"/>
            </a:xfrm>
            <a:custGeom>
              <a:avLst/>
              <a:gdLst>
                <a:gd name="T0" fmla="*/ 11 w 21"/>
                <a:gd name="T1" fmla="*/ 0 h 18"/>
                <a:gd name="T2" fmla="*/ 4 w 21"/>
                <a:gd name="T3" fmla="*/ 2 h 18"/>
                <a:gd name="T4" fmla="*/ 4 w 21"/>
                <a:gd name="T5" fmla="*/ 16 h 18"/>
                <a:gd name="T6" fmla="*/ 11 w 21"/>
                <a:gd name="T7" fmla="*/ 18 h 18"/>
                <a:gd name="T8" fmla="*/ 17 w 21"/>
                <a:gd name="T9" fmla="*/ 16 h 18"/>
                <a:gd name="T10" fmla="*/ 17 w 21"/>
                <a:gd name="T11" fmla="*/ 2 h 18"/>
                <a:gd name="T12" fmla="*/ 11 w 21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8">
                  <a:moveTo>
                    <a:pt x="11" y="0"/>
                  </a:moveTo>
                  <a:cubicBezTo>
                    <a:pt x="8" y="0"/>
                    <a:pt x="6" y="0"/>
                    <a:pt x="4" y="2"/>
                  </a:cubicBezTo>
                  <a:cubicBezTo>
                    <a:pt x="0" y="6"/>
                    <a:pt x="0" y="12"/>
                    <a:pt x="4" y="16"/>
                  </a:cubicBezTo>
                  <a:cubicBezTo>
                    <a:pt x="6" y="17"/>
                    <a:pt x="8" y="18"/>
                    <a:pt x="11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21" y="12"/>
                    <a:pt x="21" y="6"/>
                    <a:pt x="17" y="2"/>
                  </a:cubicBezTo>
                  <a:cubicBezTo>
                    <a:pt x="16" y="0"/>
                    <a:pt x="13" y="0"/>
                    <a:pt x="11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6" name="Freeform 723"/>
            <p:cNvSpPr>
              <a:spLocks/>
            </p:cNvSpPr>
            <p:nvPr/>
          </p:nvSpPr>
          <p:spPr bwMode="auto">
            <a:xfrm>
              <a:off x="4389" y="1605"/>
              <a:ext cx="45" cy="38"/>
            </a:xfrm>
            <a:custGeom>
              <a:avLst/>
              <a:gdLst>
                <a:gd name="T0" fmla="*/ 10 w 19"/>
                <a:gd name="T1" fmla="*/ 0 h 16"/>
                <a:gd name="T2" fmla="*/ 4 w 19"/>
                <a:gd name="T3" fmla="*/ 2 h 16"/>
                <a:gd name="T4" fmla="*/ 3 w 19"/>
                <a:gd name="T5" fmla="*/ 14 h 16"/>
                <a:gd name="T6" fmla="*/ 9 w 19"/>
                <a:gd name="T7" fmla="*/ 16 h 16"/>
                <a:gd name="T8" fmla="*/ 15 w 19"/>
                <a:gd name="T9" fmla="*/ 14 h 16"/>
                <a:gd name="T10" fmla="*/ 15 w 19"/>
                <a:gd name="T11" fmla="*/ 2 h 16"/>
                <a:gd name="T12" fmla="*/ 10 w 19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6">
                  <a:moveTo>
                    <a:pt x="10" y="0"/>
                  </a:moveTo>
                  <a:cubicBezTo>
                    <a:pt x="7" y="0"/>
                    <a:pt x="5" y="1"/>
                    <a:pt x="4" y="2"/>
                  </a:cubicBezTo>
                  <a:cubicBezTo>
                    <a:pt x="1" y="5"/>
                    <a:pt x="0" y="10"/>
                    <a:pt x="3" y="14"/>
                  </a:cubicBezTo>
                  <a:cubicBezTo>
                    <a:pt x="5" y="15"/>
                    <a:pt x="7" y="16"/>
                    <a:pt x="9" y="16"/>
                  </a:cubicBezTo>
                  <a:cubicBezTo>
                    <a:pt x="11" y="16"/>
                    <a:pt x="14" y="15"/>
                    <a:pt x="15" y="14"/>
                  </a:cubicBezTo>
                  <a:cubicBezTo>
                    <a:pt x="19" y="11"/>
                    <a:pt x="18" y="5"/>
                    <a:pt x="15" y="2"/>
                  </a:cubicBezTo>
                  <a:cubicBezTo>
                    <a:pt x="14" y="0"/>
                    <a:pt x="12" y="0"/>
                    <a:pt x="10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7" name="Freeform 724"/>
            <p:cNvSpPr>
              <a:spLocks/>
            </p:cNvSpPr>
            <p:nvPr/>
          </p:nvSpPr>
          <p:spPr bwMode="auto">
            <a:xfrm>
              <a:off x="4389" y="2737"/>
              <a:ext cx="45" cy="38"/>
            </a:xfrm>
            <a:custGeom>
              <a:avLst/>
              <a:gdLst>
                <a:gd name="T0" fmla="*/ 10 w 19"/>
                <a:gd name="T1" fmla="*/ 0 h 16"/>
                <a:gd name="T2" fmla="*/ 4 w 19"/>
                <a:gd name="T3" fmla="*/ 2 h 16"/>
                <a:gd name="T4" fmla="*/ 4 w 19"/>
                <a:gd name="T5" fmla="*/ 14 h 16"/>
                <a:gd name="T6" fmla="*/ 9 w 19"/>
                <a:gd name="T7" fmla="*/ 16 h 16"/>
                <a:gd name="T8" fmla="*/ 15 w 19"/>
                <a:gd name="T9" fmla="*/ 14 h 16"/>
                <a:gd name="T10" fmla="*/ 16 w 19"/>
                <a:gd name="T11" fmla="*/ 2 h 16"/>
                <a:gd name="T12" fmla="*/ 10 w 19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6">
                  <a:moveTo>
                    <a:pt x="10" y="0"/>
                  </a:moveTo>
                  <a:cubicBezTo>
                    <a:pt x="8" y="0"/>
                    <a:pt x="6" y="0"/>
                    <a:pt x="4" y="2"/>
                  </a:cubicBezTo>
                  <a:cubicBezTo>
                    <a:pt x="1" y="5"/>
                    <a:pt x="0" y="10"/>
                    <a:pt x="4" y="14"/>
                  </a:cubicBezTo>
                  <a:cubicBezTo>
                    <a:pt x="5" y="15"/>
                    <a:pt x="7" y="16"/>
                    <a:pt x="9" y="16"/>
                  </a:cubicBezTo>
                  <a:cubicBezTo>
                    <a:pt x="11" y="16"/>
                    <a:pt x="13" y="15"/>
                    <a:pt x="15" y="14"/>
                  </a:cubicBezTo>
                  <a:cubicBezTo>
                    <a:pt x="18" y="11"/>
                    <a:pt x="19" y="5"/>
                    <a:pt x="16" y="2"/>
                  </a:cubicBezTo>
                  <a:cubicBezTo>
                    <a:pt x="14" y="0"/>
                    <a:pt x="12" y="0"/>
                    <a:pt x="10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8" name="Freeform 725"/>
            <p:cNvSpPr>
              <a:spLocks/>
            </p:cNvSpPr>
            <p:nvPr/>
          </p:nvSpPr>
          <p:spPr bwMode="auto">
            <a:xfrm>
              <a:off x="4278" y="2176"/>
              <a:ext cx="42" cy="33"/>
            </a:xfrm>
            <a:custGeom>
              <a:avLst/>
              <a:gdLst>
                <a:gd name="T0" fmla="*/ 4 w 18"/>
                <a:gd name="T1" fmla="*/ 0 h 14"/>
                <a:gd name="T2" fmla="*/ 3 w 18"/>
                <a:gd name="T3" fmla="*/ 0 h 14"/>
                <a:gd name="T4" fmla="*/ 3 w 18"/>
                <a:gd name="T5" fmla="*/ 11 h 14"/>
                <a:gd name="T6" fmla="*/ 9 w 18"/>
                <a:gd name="T7" fmla="*/ 14 h 14"/>
                <a:gd name="T8" fmla="*/ 15 w 18"/>
                <a:gd name="T9" fmla="*/ 12 h 14"/>
                <a:gd name="T10" fmla="*/ 16 w 18"/>
                <a:gd name="T11" fmla="*/ 2 h 14"/>
                <a:gd name="T12" fmla="*/ 14 w 18"/>
                <a:gd name="T13" fmla="*/ 2 h 14"/>
                <a:gd name="T14" fmla="*/ 14 w 18"/>
                <a:gd name="T15" fmla="*/ 2 h 14"/>
                <a:gd name="T16" fmla="*/ 4 w 18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4">
                  <a:moveTo>
                    <a:pt x="4" y="0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0" y="3"/>
                    <a:pt x="0" y="8"/>
                    <a:pt x="3" y="11"/>
                  </a:cubicBezTo>
                  <a:cubicBezTo>
                    <a:pt x="5" y="13"/>
                    <a:pt x="7" y="14"/>
                    <a:pt x="9" y="14"/>
                  </a:cubicBezTo>
                  <a:cubicBezTo>
                    <a:pt x="11" y="14"/>
                    <a:pt x="13" y="13"/>
                    <a:pt x="15" y="12"/>
                  </a:cubicBezTo>
                  <a:cubicBezTo>
                    <a:pt x="18" y="9"/>
                    <a:pt x="18" y="5"/>
                    <a:pt x="16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0" y="2"/>
                    <a:pt x="7" y="1"/>
                    <a:pt x="4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9" name="Freeform 726"/>
            <p:cNvSpPr>
              <a:spLocks/>
            </p:cNvSpPr>
            <p:nvPr/>
          </p:nvSpPr>
          <p:spPr bwMode="auto">
            <a:xfrm>
              <a:off x="4287" y="2171"/>
              <a:ext cx="29" cy="9"/>
            </a:xfrm>
            <a:custGeom>
              <a:avLst/>
              <a:gdLst>
                <a:gd name="T0" fmla="*/ 5 w 12"/>
                <a:gd name="T1" fmla="*/ 0 h 4"/>
                <a:gd name="T2" fmla="*/ 0 w 12"/>
                <a:gd name="T3" fmla="*/ 2 h 4"/>
                <a:gd name="T4" fmla="*/ 10 w 12"/>
                <a:gd name="T5" fmla="*/ 4 h 4"/>
                <a:gd name="T6" fmla="*/ 10 w 12"/>
                <a:gd name="T7" fmla="*/ 4 h 4"/>
                <a:gd name="T8" fmla="*/ 12 w 12"/>
                <a:gd name="T9" fmla="*/ 4 h 4"/>
                <a:gd name="T10" fmla="*/ 11 w 12"/>
                <a:gd name="T11" fmla="*/ 2 h 4"/>
                <a:gd name="T12" fmla="*/ 5 w 1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4">
                  <a:moveTo>
                    <a:pt x="5" y="0"/>
                  </a:moveTo>
                  <a:cubicBezTo>
                    <a:pt x="3" y="0"/>
                    <a:pt x="1" y="0"/>
                    <a:pt x="0" y="2"/>
                  </a:cubicBezTo>
                  <a:cubicBezTo>
                    <a:pt x="3" y="3"/>
                    <a:pt x="6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2" y="4"/>
                    <a:pt x="12" y="4"/>
                  </a:cubicBezTo>
                  <a:cubicBezTo>
                    <a:pt x="12" y="4"/>
                    <a:pt x="12" y="3"/>
                    <a:pt x="11" y="2"/>
                  </a:cubicBezTo>
                  <a:cubicBezTo>
                    <a:pt x="10" y="1"/>
                    <a:pt x="7" y="0"/>
                    <a:pt x="5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0" name="Freeform 727"/>
            <p:cNvSpPr>
              <a:spLocks/>
            </p:cNvSpPr>
            <p:nvPr/>
          </p:nvSpPr>
          <p:spPr bwMode="auto">
            <a:xfrm>
              <a:off x="4278" y="2398"/>
              <a:ext cx="40" cy="38"/>
            </a:xfrm>
            <a:custGeom>
              <a:avLst/>
              <a:gdLst>
                <a:gd name="T0" fmla="*/ 9 w 17"/>
                <a:gd name="T1" fmla="*/ 0 h 16"/>
                <a:gd name="T2" fmla="*/ 3 w 17"/>
                <a:gd name="T3" fmla="*/ 2 h 16"/>
                <a:gd name="T4" fmla="*/ 3 w 17"/>
                <a:gd name="T5" fmla="*/ 13 h 16"/>
                <a:gd name="T6" fmla="*/ 9 w 17"/>
                <a:gd name="T7" fmla="*/ 16 h 16"/>
                <a:gd name="T8" fmla="*/ 14 w 17"/>
                <a:gd name="T9" fmla="*/ 13 h 16"/>
                <a:gd name="T10" fmla="*/ 14 w 17"/>
                <a:gd name="T11" fmla="*/ 2 h 16"/>
                <a:gd name="T12" fmla="*/ 9 w 17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9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0" y="6"/>
                    <a:pt x="0" y="10"/>
                    <a:pt x="3" y="13"/>
                  </a:cubicBezTo>
                  <a:cubicBezTo>
                    <a:pt x="5" y="15"/>
                    <a:pt x="7" y="16"/>
                    <a:pt x="9" y="16"/>
                  </a:cubicBezTo>
                  <a:cubicBezTo>
                    <a:pt x="11" y="16"/>
                    <a:pt x="13" y="15"/>
                    <a:pt x="14" y="13"/>
                  </a:cubicBezTo>
                  <a:cubicBezTo>
                    <a:pt x="17" y="11"/>
                    <a:pt x="17" y="5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1" name="Freeform 728"/>
            <p:cNvSpPr>
              <a:spLocks/>
            </p:cNvSpPr>
            <p:nvPr/>
          </p:nvSpPr>
          <p:spPr bwMode="auto">
            <a:xfrm>
              <a:off x="4283" y="1972"/>
              <a:ext cx="14" cy="9"/>
            </a:xfrm>
            <a:custGeom>
              <a:avLst/>
              <a:gdLst>
                <a:gd name="T0" fmla="*/ 0 w 6"/>
                <a:gd name="T1" fmla="*/ 0 h 4"/>
                <a:gd name="T2" fmla="*/ 1 w 6"/>
                <a:gd name="T3" fmla="*/ 2 h 4"/>
                <a:gd name="T4" fmla="*/ 6 w 6"/>
                <a:gd name="T5" fmla="*/ 4 h 4"/>
                <a:gd name="T6" fmla="*/ 0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3" y="3"/>
                    <a:pt x="5" y="4"/>
                    <a:pt x="6" y="4"/>
                  </a:cubicBezTo>
                  <a:cubicBezTo>
                    <a:pt x="4" y="3"/>
                    <a:pt x="2" y="2"/>
                    <a:pt x="0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2" name="Freeform 729"/>
            <p:cNvSpPr>
              <a:spLocks/>
            </p:cNvSpPr>
            <p:nvPr/>
          </p:nvSpPr>
          <p:spPr bwMode="auto">
            <a:xfrm>
              <a:off x="4278" y="1943"/>
              <a:ext cx="42" cy="38"/>
            </a:xfrm>
            <a:custGeom>
              <a:avLst/>
              <a:gdLst>
                <a:gd name="T0" fmla="*/ 9 w 18"/>
                <a:gd name="T1" fmla="*/ 0 h 16"/>
                <a:gd name="T2" fmla="*/ 3 w 18"/>
                <a:gd name="T3" fmla="*/ 3 h 16"/>
                <a:gd name="T4" fmla="*/ 2 w 18"/>
                <a:gd name="T5" fmla="*/ 12 h 16"/>
                <a:gd name="T6" fmla="*/ 8 w 18"/>
                <a:gd name="T7" fmla="*/ 16 h 16"/>
                <a:gd name="T8" fmla="*/ 9 w 18"/>
                <a:gd name="T9" fmla="*/ 16 h 16"/>
                <a:gd name="T10" fmla="*/ 15 w 18"/>
                <a:gd name="T11" fmla="*/ 13 h 16"/>
                <a:gd name="T12" fmla="*/ 14 w 18"/>
                <a:gd name="T13" fmla="*/ 2 h 16"/>
                <a:gd name="T14" fmla="*/ 9 w 18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6">
                  <a:moveTo>
                    <a:pt x="9" y="0"/>
                  </a:moveTo>
                  <a:cubicBezTo>
                    <a:pt x="7" y="0"/>
                    <a:pt x="5" y="1"/>
                    <a:pt x="3" y="3"/>
                  </a:cubicBezTo>
                  <a:cubicBezTo>
                    <a:pt x="1" y="5"/>
                    <a:pt x="0" y="9"/>
                    <a:pt x="2" y="12"/>
                  </a:cubicBezTo>
                  <a:cubicBezTo>
                    <a:pt x="4" y="14"/>
                    <a:pt x="6" y="15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11" y="16"/>
                    <a:pt x="13" y="15"/>
                    <a:pt x="15" y="13"/>
                  </a:cubicBezTo>
                  <a:cubicBezTo>
                    <a:pt x="18" y="10"/>
                    <a:pt x="17" y="5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3" name="Freeform 730"/>
            <p:cNvSpPr>
              <a:spLocks/>
            </p:cNvSpPr>
            <p:nvPr/>
          </p:nvSpPr>
          <p:spPr bwMode="auto">
            <a:xfrm>
              <a:off x="4734" y="1041"/>
              <a:ext cx="36" cy="34"/>
            </a:xfrm>
            <a:custGeom>
              <a:avLst/>
              <a:gdLst>
                <a:gd name="T0" fmla="*/ 7 w 15"/>
                <a:gd name="T1" fmla="*/ 0 h 14"/>
                <a:gd name="T2" fmla="*/ 2 w 15"/>
                <a:gd name="T3" fmla="*/ 2 h 14"/>
                <a:gd name="T4" fmla="*/ 2 w 15"/>
                <a:gd name="T5" fmla="*/ 12 h 14"/>
                <a:gd name="T6" fmla="*/ 7 w 15"/>
                <a:gd name="T7" fmla="*/ 14 h 14"/>
                <a:gd name="T8" fmla="*/ 12 w 15"/>
                <a:gd name="T9" fmla="*/ 12 h 14"/>
                <a:gd name="T10" fmla="*/ 13 w 15"/>
                <a:gd name="T11" fmla="*/ 2 h 14"/>
                <a:gd name="T12" fmla="*/ 7 w 15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4">
                  <a:moveTo>
                    <a:pt x="7" y="0"/>
                  </a:moveTo>
                  <a:cubicBezTo>
                    <a:pt x="6" y="0"/>
                    <a:pt x="4" y="0"/>
                    <a:pt x="2" y="2"/>
                  </a:cubicBezTo>
                  <a:cubicBezTo>
                    <a:pt x="0" y="4"/>
                    <a:pt x="0" y="9"/>
                    <a:pt x="2" y="12"/>
                  </a:cubicBezTo>
                  <a:cubicBezTo>
                    <a:pt x="4" y="13"/>
                    <a:pt x="5" y="14"/>
                    <a:pt x="7" y="14"/>
                  </a:cubicBezTo>
                  <a:cubicBezTo>
                    <a:pt x="9" y="14"/>
                    <a:pt x="11" y="13"/>
                    <a:pt x="12" y="12"/>
                  </a:cubicBezTo>
                  <a:cubicBezTo>
                    <a:pt x="15" y="9"/>
                    <a:pt x="15" y="5"/>
                    <a:pt x="13" y="2"/>
                  </a:cubicBezTo>
                  <a:cubicBezTo>
                    <a:pt x="11" y="0"/>
                    <a:pt x="9" y="0"/>
                    <a:pt x="7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4" name="Freeform 731"/>
            <p:cNvSpPr>
              <a:spLocks/>
            </p:cNvSpPr>
            <p:nvPr/>
          </p:nvSpPr>
          <p:spPr bwMode="auto">
            <a:xfrm>
              <a:off x="4621" y="1155"/>
              <a:ext cx="35" cy="33"/>
            </a:xfrm>
            <a:custGeom>
              <a:avLst/>
              <a:gdLst>
                <a:gd name="T0" fmla="*/ 7 w 15"/>
                <a:gd name="T1" fmla="*/ 0 h 14"/>
                <a:gd name="T2" fmla="*/ 2 w 15"/>
                <a:gd name="T3" fmla="*/ 2 h 14"/>
                <a:gd name="T4" fmla="*/ 2 w 15"/>
                <a:gd name="T5" fmla="*/ 12 h 14"/>
                <a:gd name="T6" fmla="*/ 7 w 15"/>
                <a:gd name="T7" fmla="*/ 14 h 14"/>
                <a:gd name="T8" fmla="*/ 13 w 15"/>
                <a:gd name="T9" fmla="*/ 11 h 14"/>
                <a:gd name="T10" fmla="*/ 12 w 15"/>
                <a:gd name="T11" fmla="*/ 1 h 14"/>
                <a:gd name="T12" fmla="*/ 7 w 15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4">
                  <a:moveTo>
                    <a:pt x="7" y="0"/>
                  </a:moveTo>
                  <a:cubicBezTo>
                    <a:pt x="5" y="0"/>
                    <a:pt x="4" y="0"/>
                    <a:pt x="2" y="2"/>
                  </a:cubicBezTo>
                  <a:cubicBezTo>
                    <a:pt x="0" y="5"/>
                    <a:pt x="0" y="9"/>
                    <a:pt x="2" y="12"/>
                  </a:cubicBezTo>
                  <a:cubicBezTo>
                    <a:pt x="4" y="13"/>
                    <a:pt x="5" y="14"/>
                    <a:pt x="7" y="14"/>
                  </a:cubicBezTo>
                  <a:cubicBezTo>
                    <a:pt x="9" y="14"/>
                    <a:pt x="11" y="13"/>
                    <a:pt x="13" y="11"/>
                  </a:cubicBezTo>
                  <a:cubicBezTo>
                    <a:pt x="15" y="9"/>
                    <a:pt x="15" y="4"/>
                    <a:pt x="12" y="1"/>
                  </a:cubicBezTo>
                  <a:cubicBezTo>
                    <a:pt x="11" y="0"/>
                    <a:pt x="9" y="0"/>
                    <a:pt x="7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5" name="Freeform 732"/>
            <p:cNvSpPr>
              <a:spLocks/>
            </p:cNvSpPr>
            <p:nvPr/>
          </p:nvSpPr>
          <p:spPr bwMode="auto">
            <a:xfrm>
              <a:off x="4737" y="3305"/>
              <a:ext cx="33" cy="33"/>
            </a:xfrm>
            <a:custGeom>
              <a:avLst/>
              <a:gdLst>
                <a:gd name="T0" fmla="*/ 6 w 14"/>
                <a:gd name="T1" fmla="*/ 0 h 14"/>
                <a:gd name="T2" fmla="*/ 2 w 14"/>
                <a:gd name="T3" fmla="*/ 2 h 14"/>
                <a:gd name="T4" fmla="*/ 0 w 14"/>
                <a:gd name="T5" fmla="*/ 4 h 14"/>
                <a:gd name="T6" fmla="*/ 2 w 14"/>
                <a:gd name="T7" fmla="*/ 10 h 14"/>
                <a:gd name="T8" fmla="*/ 2 w 14"/>
                <a:gd name="T9" fmla="*/ 12 h 14"/>
                <a:gd name="T10" fmla="*/ 7 w 14"/>
                <a:gd name="T11" fmla="*/ 14 h 14"/>
                <a:gd name="T12" fmla="*/ 11 w 14"/>
                <a:gd name="T13" fmla="*/ 12 h 14"/>
                <a:gd name="T14" fmla="*/ 11 w 14"/>
                <a:gd name="T15" fmla="*/ 2 h 14"/>
                <a:gd name="T16" fmla="*/ 6 w 14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cubicBezTo>
                    <a:pt x="5" y="0"/>
                    <a:pt x="3" y="1"/>
                    <a:pt x="2" y="2"/>
                  </a:cubicBezTo>
                  <a:cubicBezTo>
                    <a:pt x="1" y="3"/>
                    <a:pt x="1" y="3"/>
                    <a:pt x="0" y="4"/>
                  </a:cubicBezTo>
                  <a:cubicBezTo>
                    <a:pt x="1" y="6"/>
                    <a:pt x="2" y="8"/>
                    <a:pt x="2" y="10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3" y="14"/>
                    <a:pt x="5" y="14"/>
                    <a:pt x="7" y="14"/>
                  </a:cubicBezTo>
                  <a:cubicBezTo>
                    <a:pt x="8" y="14"/>
                    <a:pt x="10" y="14"/>
                    <a:pt x="11" y="12"/>
                  </a:cubicBezTo>
                  <a:cubicBezTo>
                    <a:pt x="14" y="10"/>
                    <a:pt x="14" y="5"/>
                    <a:pt x="11" y="2"/>
                  </a:cubicBezTo>
                  <a:cubicBezTo>
                    <a:pt x="10" y="1"/>
                    <a:pt x="8" y="0"/>
                    <a:pt x="6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6" name="Freeform 733"/>
            <p:cNvSpPr>
              <a:spLocks/>
            </p:cNvSpPr>
            <p:nvPr/>
          </p:nvSpPr>
          <p:spPr bwMode="auto">
            <a:xfrm>
              <a:off x="4734" y="3314"/>
              <a:ext cx="8" cy="19"/>
            </a:xfrm>
            <a:custGeom>
              <a:avLst/>
              <a:gdLst>
                <a:gd name="T0" fmla="*/ 1 w 3"/>
                <a:gd name="T1" fmla="*/ 0 h 8"/>
                <a:gd name="T2" fmla="*/ 2 w 3"/>
                <a:gd name="T3" fmla="*/ 8 h 8"/>
                <a:gd name="T4" fmla="*/ 3 w 3"/>
                <a:gd name="T5" fmla="*/ 8 h 8"/>
                <a:gd name="T6" fmla="*/ 3 w 3"/>
                <a:gd name="T7" fmla="*/ 6 h 8"/>
                <a:gd name="T8" fmla="*/ 1 w 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0" y="2"/>
                    <a:pt x="0" y="6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3" y="8"/>
                    <a:pt x="3" y="7"/>
                    <a:pt x="3" y="6"/>
                  </a:cubicBezTo>
                  <a:cubicBezTo>
                    <a:pt x="3" y="4"/>
                    <a:pt x="2" y="2"/>
                    <a:pt x="1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7" name="Freeform 734"/>
            <p:cNvSpPr>
              <a:spLocks/>
            </p:cNvSpPr>
            <p:nvPr/>
          </p:nvSpPr>
          <p:spPr bwMode="auto">
            <a:xfrm>
              <a:off x="4618" y="3191"/>
              <a:ext cx="38" cy="33"/>
            </a:xfrm>
            <a:custGeom>
              <a:avLst/>
              <a:gdLst>
                <a:gd name="T0" fmla="*/ 8 w 16"/>
                <a:gd name="T1" fmla="*/ 0 h 14"/>
                <a:gd name="T2" fmla="*/ 3 w 16"/>
                <a:gd name="T3" fmla="*/ 2 h 14"/>
                <a:gd name="T4" fmla="*/ 3 w 16"/>
                <a:gd name="T5" fmla="*/ 12 h 14"/>
                <a:gd name="T6" fmla="*/ 8 w 16"/>
                <a:gd name="T7" fmla="*/ 14 h 14"/>
                <a:gd name="T8" fmla="*/ 13 w 16"/>
                <a:gd name="T9" fmla="*/ 12 h 14"/>
                <a:gd name="T10" fmla="*/ 15 w 16"/>
                <a:gd name="T11" fmla="*/ 7 h 14"/>
                <a:gd name="T12" fmla="*/ 15 w 16"/>
                <a:gd name="T13" fmla="*/ 4 h 14"/>
                <a:gd name="T14" fmla="*/ 13 w 16"/>
                <a:gd name="T15" fmla="*/ 2 h 14"/>
                <a:gd name="T16" fmla="*/ 8 w 16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cubicBezTo>
                    <a:pt x="6" y="0"/>
                    <a:pt x="5" y="1"/>
                    <a:pt x="3" y="2"/>
                  </a:cubicBezTo>
                  <a:cubicBezTo>
                    <a:pt x="0" y="5"/>
                    <a:pt x="1" y="9"/>
                    <a:pt x="3" y="12"/>
                  </a:cubicBezTo>
                  <a:cubicBezTo>
                    <a:pt x="5" y="14"/>
                    <a:pt x="7" y="14"/>
                    <a:pt x="8" y="14"/>
                  </a:cubicBezTo>
                  <a:cubicBezTo>
                    <a:pt x="10" y="14"/>
                    <a:pt x="12" y="13"/>
                    <a:pt x="13" y="12"/>
                  </a:cubicBezTo>
                  <a:cubicBezTo>
                    <a:pt x="15" y="11"/>
                    <a:pt x="16" y="9"/>
                    <a:pt x="15" y="7"/>
                  </a:cubicBezTo>
                  <a:cubicBezTo>
                    <a:pt x="15" y="6"/>
                    <a:pt x="15" y="5"/>
                    <a:pt x="15" y="4"/>
                  </a:cubicBezTo>
                  <a:cubicBezTo>
                    <a:pt x="14" y="3"/>
                    <a:pt x="14" y="3"/>
                    <a:pt x="13" y="2"/>
                  </a:cubicBezTo>
                  <a:cubicBezTo>
                    <a:pt x="12" y="1"/>
                    <a:pt x="10" y="0"/>
                    <a:pt x="8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8" name="Freeform 735"/>
            <p:cNvSpPr>
              <a:spLocks/>
            </p:cNvSpPr>
            <p:nvPr/>
          </p:nvSpPr>
          <p:spPr bwMode="auto">
            <a:xfrm>
              <a:off x="4654" y="3201"/>
              <a:ext cx="0" cy="7"/>
            </a:xfrm>
            <a:custGeom>
              <a:avLst/>
              <a:gdLst>
                <a:gd name="T0" fmla="*/ 0 h 3"/>
                <a:gd name="T1" fmla="*/ 3 h 3"/>
                <a:gd name="T2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9" name="Freeform 736"/>
            <p:cNvSpPr>
              <a:spLocks/>
            </p:cNvSpPr>
            <p:nvPr/>
          </p:nvSpPr>
          <p:spPr bwMode="auto">
            <a:xfrm>
              <a:off x="4507" y="1269"/>
              <a:ext cx="36" cy="30"/>
            </a:xfrm>
            <a:custGeom>
              <a:avLst/>
              <a:gdLst>
                <a:gd name="T0" fmla="*/ 8 w 15"/>
                <a:gd name="T1" fmla="*/ 0 h 13"/>
                <a:gd name="T2" fmla="*/ 3 w 15"/>
                <a:gd name="T3" fmla="*/ 2 h 13"/>
                <a:gd name="T4" fmla="*/ 3 w 15"/>
                <a:gd name="T5" fmla="*/ 11 h 13"/>
                <a:gd name="T6" fmla="*/ 8 w 15"/>
                <a:gd name="T7" fmla="*/ 13 h 13"/>
                <a:gd name="T8" fmla="*/ 12 w 15"/>
                <a:gd name="T9" fmla="*/ 11 h 13"/>
                <a:gd name="T10" fmla="*/ 12 w 15"/>
                <a:gd name="T11" fmla="*/ 1 h 13"/>
                <a:gd name="T12" fmla="*/ 8 w 15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8" y="0"/>
                  </a:moveTo>
                  <a:cubicBezTo>
                    <a:pt x="6" y="0"/>
                    <a:pt x="4" y="0"/>
                    <a:pt x="3" y="2"/>
                  </a:cubicBezTo>
                  <a:cubicBezTo>
                    <a:pt x="0" y="5"/>
                    <a:pt x="0" y="9"/>
                    <a:pt x="3" y="11"/>
                  </a:cubicBezTo>
                  <a:cubicBezTo>
                    <a:pt x="4" y="13"/>
                    <a:pt x="6" y="13"/>
                    <a:pt x="8" y="13"/>
                  </a:cubicBezTo>
                  <a:cubicBezTo>
                    <a:pt x="9" y="13"/>
                    <a:pt x="11" y="12"/>
                    <a:pt x="12" y="11"/>
                  </a:cubicBezTo>
                  <a:cubicBezTo>
                    <a:pt x="15" y="8"/>
                    <a:pt x="15" y="4"/>
                    <a:pt x="12" y="1"/>
                  </a:cubicBezTo>
                  <a:cubicBezTo>
                    <a:pt x="11" y="0"/>
                    <a:pt x="9" y="0"/>
                    <a:pt x="8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0" name="Freeform 737"/>
            <p:cNvSpPr>
              <a:spLocks/>
            </p:cNvSpPr>
            <p:nvPr/>
          </p:nvSpPr>
          <p:spPr bwMode="auto">
            <a:xfrm>
              <a:off x="4510" y="3080"/>
              <a:ext cx="33" cy="28"/>
            </a:xfrm>
            <a:custGeom>
              <a:avLst/>
              <a:gdLst>
                <a:gd name="T0" fmla="*/ 7 w 14"/>
                <a:gd name="T1" fmla="*/ 0 h 12"/>
                <a:gd name="T2" fmla="*/ 2 w 14"/>
                <a:gd name="T3" fmla="*/ 2 h 12"/>
                <a:gd name="T4" fmla="*/ 0 w 14"/>
                <a:gd name="T5" fmla="*/ 8 h 12"/>
                <a:gd name="T6" fmla="*/ 9 w 14"/>
                <a:gd name="T7" fmla="*/ 11 h 12"/>
                <a:gd name="T8" fmla="*/ 10 w 14"/>
                <a:gd name="T9" fmla="*/ 12 h 12"/>
                <a:gd name="T10" fmla="*/ 11 w 14"/>
                <a:gd name="T11" fmla="*/ 11 h 12"/>
                <a:gd name="T12" fmla="*/ 11 w 14"/>
                <a:gd name="T13" fmla="*/ 2 h 12"/>
                <a:gd name="T14" fmla="*/ 7 w 14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2">
                  <a:moveTo>
                    <a:pt x="7" y="0"/>
                  </a:moveTo>
                  <a:cubicBezTo>
                    <a:pt x="5" y="0"/>
                    <a:pt x="3" y="0"/>
                    <a:pt x="2" y="2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3" y="8"/>
                    <a:pt x="7" y="9"/>
                    <a:pt x="9" y="11"/>
                  </a:cubicBezTo>
                  <a:cubicBezTo>
                    <a:pt x="9" y="11"/>
                    <a:pt x="10" y="12"/>
                    <a:pt x="10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4" y="9"/>
                    <a:pt x="14" y="4"/>
                    <a:pt x="11" y="2"/>
                  </a:cubicBezTo>
                  <a:cubicBezTo>
                    <a:pt x="10" y="0"/>
                    <a:pt x="8" y="0"/>
                    <a:pt x="7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1" name="Freeform 738"/>
            <p:cNvSpPr>
              <a:spLocks/>
            </p:cNvSpPr>
            <p:nvPr/>
          </p:nvSpPr>
          <p:spPr bwMode="auto">
            <a:xfrm>
              <a:off x="4510" y="3099"/>
              <a:ext cx="21" cy="7"/>
            </a:xfrm>
            <a:custGeom>
              <a:avLst/>
              <a:gdLst>
                <a:gd name="T0" fmla="*/ 0 w 9"/>
                <a:gd name="T1" fmla="*/ 0 h 3"/>
                <a:gd name="T2" fmla="*/ 1 w 9"/>
                <a:gd name="T3" fmla="*/ 2 h 3"/>
                <a:gd name="T4" fmla="*/ 3 w 9"/>
                <a:gd name="T5" fmla="*/ 2 h 3"/>
                <a:gd name="T6" fmla="*/ 8 w 9"/>
                <a:gd name="T7" fmla="*/ 2 h 3"/>
                <a:gd name="T8" fmla="*/ 9 w 9"/>
                <a:gd name="T9" fmla="*/ 3 h 3"/>
                <a:gd name="T10" fmla="*/ 0 w 9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3">
                  <a:moveTo>
                    <a:pt x="0" y="0"/>
                  </a:moveTo>
                  <a:cubicBezTo>
                    <a:pt x="0" y="0"/>
                    <a:pt x="0" y="1"/>
                    <a:pt x="1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5" y="2"/>
                    <a:pt x="6" y="2"/>
                    <a:pt x="8" y="2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7" y="1"/>
                    <a:pt x="3" y="0"/>
                    <a:pt x="0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2" name="Freeform 739"/>
            <p:cNvSpPr>
              <a:spLocks/>
            </p:cNvSpPr>
            <p:nvPr/>
          </p:nvSpPr>
          <p:spPr bwMode="auto">
            <a:xfrm>
              <a:off x="4531" y="3106"/>
              <a:ext cx="2" cy="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3" name="Freeform 740"/>
            <p:cNvSpPr>
              <a:spLocks/>
            </p:cNvSpPr>
            <p:nvPr/>
          </p:nvSpPr>
          <p:spPr bwMode="auto">
            <a:xfrm>
              <a:off x="4512" y="3104"/>
              <a:ext cx="21" cy="7"/>
            </a:xfrm>
            <a:custGeom>
              <a:avLst/>
              <a:gdLst>
                <a:gd name="T0" fmla="*/ 2 w 9"/>
                <a:gd name="T1" fmla="*/ 0 h 3"/>
                <a:gd name="T2" fmla="*/ 0 w 9"/>
                <a:gd name="T3" fmla="*/ 0 h 3"/>
                <a:gd name="T4" fmla="*/ 1 w 9"/>
                <a:gd name="T5" fmla="*/ 1 h 3"/>
                <a:gd name="T6" fmla="*/ 5 w 9"/>
                <a:gd name="T7" fmla="*/ 3 h 3"/>
                <a:gd name="T8" fmla="*/ 9 w 9"/>
                <a:gd name="T9" fmla="*/ 2 h 3"/>
                <a:gd name="T10" fmla="*/ 8 w 9"/>
                <a:gd name="T11" fmla="*/ 1 h 3"/>
                <a:gd name="T12" fmla="*/ 7 w 9"/>
                <a:gd name="T13" fmla="*/ 0 h 3"/>
                <a:gd name="T14" fmla="*/ 2 w 9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2" y="2"/>
                    <a:pt x="4" y="3"/>
                    <a:pt x="5" y="3"/>
                  </a:cubicBezTo>
                  <a:cubicBezTo>
                    <a:pt x="7" y="3"/>
                    <a:pt x="8" y="3"/>
                    <a:pt x="9" y="2"/>
                  </a:cubicBezTo>
                  <a:cubicBezTo>
                    <a:pt x="9" y="2"/>
                    <a:pt x="8" y="2"/>
                    <a:pt x="8" y="1"/>
                  </a:cubicBezTo>
                  <a:cubicBezTo>
                    <a:pt x="8" y="1"/>
                    <a:pt x="7" y="1"/>
                    <a:pt x="7" y="0"/>
                  </a:cubicBezTo>
                  <a:cubicBezTo>
                    <a:pt x="5" y="0"/>
                    <a:pt x="4" y="0"/>
                    <a:pt x="2" y="0"/>
                  </a:cubicBezTo>
                </a:path>
              </a:pathLst>
            </a:custGeom>
            <a:solidFill>
              <a:srgbClr val="FED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4" name="Freeform 741"/>
            <p:cNvSpPr>
              <a:spLocks/>
            </p:cNvSpPr>
            <p:nvPr/>
          </p:nvSpPr>
          <p:spPr bwMode="auto">
            <a:xfrm>
              <a:off x="4283" y="1721"/>
              <a:ext cx="33" cy="31"/>
            </a:xfrm>
            <a:custGeom>
              <a:avLst/>
              <a:gdLst>
                <a:gd name="T0" fmla="*/ 7 w 14"/>
                <a:gd name="T1" fmla="*/ 0 h 13"/>
                <a:gd name="T2" fmla="*/ 2 w 14"/>
                <a:gd name="T3" fmla="*/ 2 h 13"/>
                <a:gd name="T4" fmla="*/ 2 w 14"/>
                <a:gd name="T5" fmla="*/ 11 h 13"/>
                <a:gd name="T6" fmla="*/ 7 w 14"/>
                <a:gd name="T7" fmla="*/ 13 h 13"/>
                <a:gd name="T8" fmla="*/ 11 w 14"/>
                <a:gd name="T9" fmla="*/ 11 h 13"/>
                <a:gd name="T10" fmla="*/ 12 w 14"/>
                <a:gd name="T11" fmla="*/ 2 h 13"/>
                <a:gd name="T12" fmla="*/ 7 w 14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3">
                  <a:moveTo>
                    <a:pt x="7" y="0"/>
                  </a:moveTo>
                  <a:cubicBezTo>
                    <a:pt x="5" y="0"/>
                    <a:pt x="3" y="1"/>
                    <a:pt x="2" y="2"/>
                  </a:cubicBezTo>
                  <a:cubicBezTo>
                    <a:pt x="0" y="5"/>
                    <a:pt x="0" y="9"/>
                    <a:pt x="2" y="11"/>
                  </a:cubicBezTo>
                  <a:cubicBezTo>
                    <a:pt x="3" y="13"/>
                    <a:pt x="5" y="13"/>
                    <a:pt x="7" y="13"/>
                  </a:cubicBezTo>
                  <a:cubicBezTo>
                    <a:pt x="8" y="13"/>
                    <a:pt x="10" y="13"/>
                    <a:pt x="11" y="11"/>
                  </a:cubicBezTo>
                  <a:cubicBezTo>
                    <a:pt x="14" y="9"/>
                    <a:pt x="14" y="5"/>
                    <a:pt x="12" y="2"/>
                  </a:cubicBezTo>
                  <a:cubicBezTo>
                    <a:pt x="10" y="1"/>
                    <a:pt x="9" y="0"/>
                    <a:pt x="7" y="0"/>
                  </a:cubicBezTo>
                </a:path>
              </a:pathLst>
            </a:custGeom>
            <a:solidFill>
              <a:srgbClr val="F2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5" name="Freeform 742"/>
            <p:cNvSpPr>
              <a:spLocks/>
            </p:cNvSpPr>
            <p:nvPr/>
          </p:nvSpPr>
          <p:spPr bwMode="auto">
            <a:xfrm>
              <a:off x="4283" y="2628"/>
              <a:ext cx="30" cy="30"/>
            </a:xfrm>
            <a:custGeom>
              <a:avLst/>
              <a:gdLst>
                <a:gd name="T0" fmla="*/ 7 w 13"/>
                <a:gd name="T1" fmla="*/ 0 h 13"/>
                <a:gd name="T2" fmla="*/ 2 w 13"/>
                <a:gd name="T3" fmla="*/ 2 h 13"/>
                <a:gd name="T4" fmla="*/ 2 w 13"/>
                <a:gd name="T5" fmla="*/ 11 h 13"/>
                <a:gd name="T6" fmla="*/ 7 w 13"/>
                <a:gd name="T7" fmla="*/ 13 h 13"/>
                <a:gd name="T8" fmla="*/ 7 w 13"/>
                <a:gd name="T9" fmla="*/ 13 h 13"/>
                <a:gd name="T10" fmla="*/ 8 w 13"/>
                <a:gd name="T11" fmla="*/ 11 h 13"/>
                <a:gd name="T12" fmla="*/ 13 w 13"/>
                <a:gd name="T13" fmla="*/ 5 h 13"/>
                <a:gd name="T14" fmla="*/ 11 w 13"/>
                <a:gd name="T15" fmla="*/ 2 h 13"/>
                <a:gd name="T16" fmla="*/ 7 w 13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3">
                  <a:moveTo>
                    <a:pt x="7" y="0"/>
                  </a:moveTo>
                  <a:cubicBezTo>
                    <a:pt x="5" y="0"/>
                    <a:pt x="3" y="0"/>
                    <a:pt x="2" y="2"/>
                  </a:cubicBezTo>
                  <a:cubicBezTo>
                    <a:pt x="0" y="4"/>
                    <a:pt x="0" y="8"/>
                    <a:pt x="2" y="11"/>
                  </a:cubicBezTo>
                  <a:cubicBezTo>
                    <a:pt x="3" y="12"/>
                    <a:pt x="5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2"/>
                    <a:pt x="7" y="11"/>
                    <a:pt x="8" y="11"/>
                  </a:cubicBezTo>
                  <a:cubicBezTo>
                    <a:pt x="9" y="8"/>
                    <a:pt x="11" y="6"/>
                    <a:pt x="13" y="5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10" y="0"/>
                    <a:pt x="8" y="0"/>
                    <a:pt x="7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6" name="Freeform 743"/>
            <p:cNvSpPr>
              <a:spLocks/>
            </p:cNvSpPr>
            <p:nvPr/>
          </p:nvSpPr>
          <p:spPr bwMode="auto">
            <a:xfrm>
              <a:off x="4299" y="2640"/>
              <a:ext cx="17" cy="18"/>
            </a:xfrm>
            <a:custGeom>
              <a:avLst/>
              <a:gdLst>
                <a:gd name="T0" fmla="*/ 6 w 7"/>
                <a:gd name="T1" fmla="*/ 0 h 8"/>
                <a:gd name="T2" fmla="*/ 1 w 7"/>
                <a:gd name="T3" fmla="*/ 6 h 8"/>
                <a:gd name="T4" fmla="*/ 0 w 7"/>
                <a:gd name="T5" fmla="*/ 8 h 8"/>
                <a:gd name="T6" fmla="*/ 5 w 7"/>
                <a:gd name="T7" fmla="*/ 6 h 8"/>
                <a:gd name="T8" fmla="*/ 6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6" y="0"/>
                  </a:moveTo>
                  <a:cubicBezTo>
                    <a:pt x="4" y="1"/>
                    <a:pt x="2" y="3"/>
                    <a:pt x="1" y="6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2" y="8"/>
                    <a:pt x="3" y="7"/>
                    <a:pt x="5" y="6"/>
                  </a:cubicBezTo>
                  <a:cubicBezTo>
                    <a:pt x="6" y="4"/>
                    <a:pt x="7" y="2"/>
                    <a:pt x="6" y="0"/>
                  </a:cubicBezTo>
                </a:path>
              </a:pathLst>
            </a:custGeom>
            <a:solidFill>
              <a:srgbClr val="FD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7" name="Freeform 744"/>
            <p:cNvSpPr>
              <a:spLocks/>
            </p:cNvSpPr>
            <p:nvPr/>
          </p:nvSpPr>
          <p:spPr bwMode="auto">
            <a:xfrm>
              <a:off x="4398" y="2969"/>
              <a:ext cx="29" cy="26"/>
            </a:xfrm>
            <a:custGeom>
              <a:avLst/>
              <a:gdLst>
                <a:gd name="T0" fmla="*/ 6 w 12"/>
                <a:gd name="T1" fmla="*/ 0 h 11"/>
                <a:gd name="T2" fmla="*/ 2 w 12"/>
                <a:gd name="T3" fmla="*/ 2 h 11"/>
                <a:gd name="T4" fmla="*/ 2 w 12"/>
                <a:gd name="T5" fmla="*/ 10 h 11"/>
                <a:gd name="T6" fmla="*/ 6 w 12"/>
                <a:gd name="T7" fmla="*/ 11 h 11"/>
                <a:gd name="T8" fmla="*/ 10 w 12"/>
                <a:gd name="T9" fmla="*/ 10 h 11"/>
                <a:gd name="T10" fmla="*/ 10 w 12"/>
                <a:gd name="T11" fmla="*/ 1 h 11"/>
                <a:gd name="T12" fmla="*/ 6 w 12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1">
                  <a:moveTo>
                    <a:pt x="6" y="0"/>
                  </a:moveTo>
                  <a:cubicBezTo>
                    <a:pt x="4" y="0"/>
                    <a:pt x="3" y="1"/>
                    <a:pt x="2" y="2"/>
                  </a:cubicBezTo>
                  <a:cubicBezTo>
                    <a:pt x="0" y="4"/>
                    <a:pt x="0" y="7"/>
                    <a:pt x="2" y="10"/>
                  </a:cubicBezTo>
                  <a:cubicBezTo>
                    <a:pt x="3" y="11"/>
                    <a:pt x="4" y="11"/>
                    <a:pt x="6" y="11"/>
                  </a:cubicBezTo>
                  <a:cubicBezTo>
                    <a:pt x="7" y="11"/>
                    <a:pt x="9" y="11"/>
                    <a:pt x="10" y="10"/>
                  </a:cubicBezTo>
                  <a:cubicBezTo>
                    <a:pt x="12" y="8"/>
                    <a:pt x="12" y="4"/>
                    <a:pt x="10" y="1"/>
                  </a:cubicBezTo>
                  <a:cubicBezTo>
                    <a:pt x="9" y="0"/>
                    <a:pt x="7" y="0"/>
                    <a:pt x="6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8" name="Freeform 745"/>
            <p:cNvSpPr>
              <a:spLocks/>
            </p:cNvSpPr>
            <p:nvPr/>
          </p:nvSpPr>
          <p:spPr bwMode="auto">
            <a:xfrm>
              <a:off x="4398" y="1382"/>
              <a:ext cx="29" cy="29"/>
            </a:xfrm>
            <a:custGeom>
              <a:avLst/>
              <a:gdLst>
                <a:gd name="T0" fmla="*/ 6 w 12"/>
                <a:gd name="T1" fmla="*/ 0 h 12"/>
                <a:gd name="T2" fmla="*/ 2 w 12"/>
                <a:gd name="T3" fmla="*/ 2 h 12"/>
                <a:gd name="T4" fmla="*/ 2 w 12"/>
                <a:gd name="T5" fmla="*/ 10 h 12"/>
                <a:gd name="T6" fmla="*/ 6 w 12"/>
                <a:gd name="T7" fmla="*/ 12 h 12"/>
                <a:gd name="T8" fmla="*/ 10 w 12"/>
                <a:gd name="T9" fmla="*/ 10 h 12"/>
                <a:gd name="T10" fmla="*/ 10 w 12"/>
                <a:gd name="T11" fmla="*/ 2 h 12"/>
                <a:gd name="T12" fmla="*/ 6 w 12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2">
                  <a:moveTo>
                    <a:pt x="6" y="0"/>
                  </a:moveTo>
                  <a:cubicBezTo>
                    <a:pt x="4" y="0"/>
                    <a:pt x="3" y="1"/>
                    <a:pt x="2" y="2"/>
                  </a:cubicBezTo>
                  <a:cubicBezTo>
                    <a:pt x="0" y="4"/>
                    <a:pt x="0" y="8"/>
                    <a:pt x="2" y="10"/>
                  </a:cubicBezTo>
                  <a:cubicBezTo>
                    <a:pt x="3" y="11"/>
                    <a:pt x="4" y="12"/>
                    <a:pt x="6" y="12"/>
                  </a:cubicBezTo>
                  <a:cubicBezTo>
                    <a:pt x="7" y="12"/>
                    <a:pt x="9" y="11"/>
                    <a:pt x="10" y="10"/>
                  </a:cubicBezTo>
                  <a:cubicBezTo>
                    <a:pt x="12" y="8"/>
                    <a:pt x="12" y="5"/>
                    <a:pt x="10" y="2"/>
                  </a:cubicBezTo>
                  <a:cubicBezTo>
                    <a:pt x="9" y="1"/>
                    <a:pt x="7" y="0"/>
                    <a:pt x="6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9" name="Freeform 746"/>
            <p:cNvSpPr>
              <a:spLocks/>
            </p:cNvSpPr>
            <p:nvPr/>
          </p:nvSpPr>
          <p:spPr bwMode="auto">
            <a:xfrm>
              <a:off x="4171" y="2292"/>
              <a:ext cx="29" cy="23"/>
            </a:xfrm>
            <a:custGeom>
              <a:avLst/>
              <a:gdLst>
                <a:gd name="T0" fmla="*/ 6 w 12"/>
                <a:gd name="T1" fmla="*/ 0 h 10"/>
                <a:gd name="T2" fmla="*/ 3 w 12"/>
                <a:gd name="T3" fmla="*/ 1 h 10"/>
                <a:gd name="T4" fmla="*/ 2 w 12"/>
                <a:gd name="T5" fmla="*/ 9 h 10"/>
                <a:gd name="T6" fmla="*/ 6 w 12"/>
                <a:gd name="T7" fmla="*/ 10 h 10"/>
                <a:gd name="T8" fmla="*/ 10 w 12"/>
                <a:gd name="T9" fmla="*/ 9 h 10"/>
                <a:gd name="T10" fmla="*/ 10 w 12"/>
                <a:gd name="T11" fmla="*/ 2 h 10"/>
                <a:gd name="T12" fmla="*/ 6 w 12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0">
                  <a:moveTo>
                    <a:pt x="6" y="0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0" y="3"/>
                    <a:pt x="0" y="7"/>
                    <a:pt x="2" y="9"/>
                  </a:cubicBezTo>
                  <a:cubicBezTo>
                    <a:pt x="3" y="10"/>
                    <a:pt x="5" y="10"/>
                    <a:pt x="6" y="10"/>
                  </a:cubicBezTo>
                  <a:cubicBezTo>
                    <a:pt x="7" y="10"/>
                    <a:pt x="9" y="10"/>
                    <a:pt x="10" y="9"/>
                  </a:cubicBezTo>
                  <a:cubicBezTo>
                    <a:pt x="12" y="7"/>
                    <a:pt x="12" y="4"/>
                    <a:pt x="10" y="2"/>
                  </a:cubicBezTo>
                  <a:cubicBezTo>
                    <a:pt x="9" y="0"/>
                    <a:pt x="8" y="0"/>
                    <a:pt x="6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0" name="Freeform 747"/>
            <p:cNvSpPr>
              <a:spLocks/>
            </p:cNvSpPr>
            <p:nvPr/>
          </p:nvSpPr>
          <p:spPr bwMode="auto">
            <a:xfrm>
              <a:off x="4171" y="2064"/>
              <a:ext cx="29" cy="24"/>
            </a:xfrm>
            <a:custGeom>
              <a:avLst/>
              <a:gdLst>
                <a:gd name="T0" fmla="*/ 6 w 12"/>
                <a:gd name="T1" fmla="*/ 0 h 10"/>
                <a:gd name="T2" fmla="*/ 2 w 12"/>
                <a:gd name="T3" fmla="*/ 1 h 10"/>
                <a:gd name="T4" fmla="*/ 3 w 12"/>
                <a:gd name="T5" fmla="*/ 9 h 10"/>
                <a:gd name="T6" fmla="*/ 6 w 12"/>
                <a:gd name="T7" fmla="*/ 10 h 10"/>
                <a:gd name="T8" fmla="*/ 10 w 12"/>
                <a:gd name="T9" fmla="*/ 9 h 10"/>
                <a:gd name="T10" fmla="*/ 10 w 12"/>
                <a:gd name="T11" fmla="*/ 1 h 10"/>
                <a:gd name="T12" fmla="*/ 6 w 12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0">
                  <a:moveTo>
                    <a:pt x="6" y="0"/>
                  </a:moveTo>
                  <a:cubicBezTo>
                    <a:pt x="5" y="0"/>
                    <a:pt x="3" y="0"/>
                    <a:pt x="2" y="1"/>
                  </a:cubicBezTo>
                  <a:cubicBezTo>
                    <a:pt x="0" y="3"/>
                    <a:pt x="0" y="7"/>
                    <a:pt x="3" y="9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7" y="10"/>
                    <a:pt x="9" y="10"/>
                    <a:pt x="10" y="9"/>
                  </a:cubicBezTo>
                  <a:cubicBezTo>
                    <a:pt x="12" y="7"/>
                    <a:pt x="12" y="3"/>
                    <a:pt x="10" y="1"/>
                  </a:cubicBezTo>
                  <a:cubicBezTo>
                    <a:pt x="9" y="0"/>
                    <a:pt x="7" y="0"/>
                    <a:pt x="6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1" name="Freeform 748"/>
            <p:cNvSpPr>
              <a:spLocks/>
            </p:cNvSpPr>
            <p:nvPr/>
          </p:nvSpPr>
          <p:spPr bwMode="auto">
            <a:xfrm>
              <a:off x="4176" y="1839"/>
              <a:ext cx="21" cy="19"/>
            </a:xfrm>
            <a:custGeom>
              <a:avLst/>
              <a:gdLst>
                <a:gd name="T0" fmla="*/ 4 w 9"/>
                <a:gd name="T1" fmla="*/ 0 h 8"/>
                <a:gd name="T2" fmla="*/ 1 w 9"/>
                <a:gd name="T3" fmla="*/ 1 h 8"/>
                <a:gd name="T4" fmla="*/ 1 w 9"/>
                <a:gd name="T5" fmla="*/ 7 h 8"/>
                <a:gd name="T6" fmla="*/ 4 w 9"/>
                <a:gd name="T7" fmla="*/ 8 h 8"/>
                <a:gd name="T8" fmla="*/ 7 w 9"/>
                <a:gd name="T9" fmla="*/ 7 h 8"/>
                <a:gd name="T10" fmla="*/ 7 w 9"/>
                <a:gd name="T11" fmla="*/ 2 h 8"/>
                <a:gd name="T12" fmla="*/ 4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4" y="0"/>
                  </a:moveTo>
                  <a:cubicBezTo>
                    <a:pt x="3" y="0"/>
                    <a:pt x="2" y="1"/>
                    <a:pt x="1" y="1"/>
                  </a:cubicBezTo>
                  <a:cubicBezTo>
                    <a:pt x="0" y="3"/>
                    <a:pt x="0" y="6"/>
                    <a:pt x="1" y="7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8"/>
                    <a:pt x="6" y="8"/>
                    <a:pt x="7" y="7"/>
                  </a:cubicBezTo>
                  <a:cubicBezTo>
                    <a:pt x="8" y="6"/>
                    <a:pt x="9" y="3"/>
                    <a:pt x="7" y="2"/>
                  </a:cubicBezTo>
                  <a:cubicBezTo>
                    <a:pt x="6" y="1"/>
                    <a:pt x="5" y="0"/>
                    <a:pt x="4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2" name="Freeform 749"/>
            <p:cNvSpPr>
              <a:spLocks/>
            </p:cNvSpPr>
            <p:nvPr/>
          </p:nvSpPr>
          <p:spPr bwMode="auto">
            <a:xfrm>
              <a:off x="4287" y="1501"/>
              <a:ext cx="22" cy="19"/>
            </a:xfrm>
            <a:custGeom>
              <a:avLst/>
              <a:gdLst>
                <a:gd name="T0" fmla="*/ 5 w 9"/>
                <a:gd name="T1" fmla="*/ 0 h 8"/>
                <a:gd name="T2" fmla="*/ 2 w 9"/>
                <a:gd name="T3" fmla="*/ 1 h 8"/>
                <a:gd name="T4" fmla="*/ 2 w 9"/>
                <a:gd name="T5" fmla="*/ 7 h 8"/>
                <a:gd name="T6" fmla="*/ 5 w 9"/>
                <a:gd name="T7" fmla="*/ 8 h 8"/>
                <a:gd name="T8" fmla="*/ 8 w 9"/>
                <a:gd name="T9" fmla="*/ 7 h 8"/>
                <a:gd name="T10" fmla="*/ 8 w 9"/>
                <a:gd name="T11" fmla="*/ 1 h 8"/>
                <a:gd name="T12" fmla="*/ 5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5" y="0"/>
                  </a:moveTo>
                  <a:cubicBezTo>
                    <a:pt x="4" y="0"/>
                    <a:pt x="3" y="1"/>
                    <a:pt x="2" y="1"/>
                  </a:cubicBezTo>
                  <a:cubicBezTo>
                    <a:pt x="0" y="3"/>
                    <a:pt x="0" y="6"/>
                    <a:pt x="2" y="7"/>
                  </a:cubicBezTo>
                  <a:cubicBezTo>
                    <a:pt x="3" y="8"/>
                    <a:pt x="4" y="8"/>
                    <a:pt x="5" y="8"/>
                  </a:cubicBezTo>
                  <a:cubicBezTo>
                    <a:pt x="6" y="8"/>
                    <a:pt x="7" y="8"/>
                    <a:pt x="8" y="7"/>
                  </a:cubicBezTo>
                  <a:cubicBezTo>
                    <a:pt x="9" y="5"/>
                    <a:pt x="9" y="3"/>
                    <a:pt x="8" y="1"/>
                  </a:cubicBezTo>
                  <a:cubicBezTo>
                    <a:pt x="7" y="1"/>
                    <a:pt x="6" y="0"/>
                    <a:pt x="5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3" name="Freeform 750"/>
            <p:cNvSpPr>
              <a:spLocks/>
            </p:cNvSpPr>
            <p:nvPr/>
          </p:nvSpPr>
          <p:spPr bwMode="auto">
            <a:xfrm>
              <a:off x="4176" y="2519"/>
              <a:ext cx="19" cy="19"/>
            </a:xfrm>
            <a:custGeom>
              <a:avLst/>
              <a:gdLst>
                <a:gd name="T0" fmla="*/ 4 w 8"/>
                <a:gd name="T1" fmla="*/ 0 h 8"/>
                <a:gd name="T2" fmla="*/ 1 w 8"/>
                <a:gd name="T3" fmla="*/ 2 h 8"/>
                <a:gd name="T4" fmla="*/ 1 w 8"/>
                <a:gd name="T5" fmla="*/ 7 h 8"/>
                <a:gd name="T6" fmla="*/ 4 w 8"/>
                <a:gd name="T7" fmla="*/ 8 h 8"/>
                <a:gd name="T8" fmla="*/ 7 w 8"/>
                <a:gd name="T9" fmla="*/ 7 h 8"/>
                <a:gd name="T10" fmla="*/ 7 w 8"/>
                <a:gd name="T11" fmla="*/ 1 h 8"/>
                <a:gd name="T12" fmla="*/ 4 w 8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4" y="0"/>
                  </a:moveTo>
                  <a:cubicBezTo>
                    <a:pt x="3" y="0"/>
                    <a:pt x="2" y="1"/>
                    <a:pt x="1" y="2"/>
                  </a:cubicBezTo>
                  <a:cubicBezTo>
                    <a:pt x="0" y="3"/>
                    <a:pt x="0" y="6"/>
                    <a:pt x="1" y="7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8"/>
                    <a:pt x="6" y="8"/>
                    <a:pt x="7" y="7"/>
                  </a:cubicBezTo>
                  <a:cubicBezTo>
                    <a:pt x="8" y="6"/>
                    <a:pt x="8" y="3"/>
                    <a:pt x="7" y="1"/>
                  </a:cubicBezTo>
                  <a:cubicBezTo>
                    <a:pt x="6" y="1"/>
                    <a:pt x="5" y="0"/>
                    <a:pt x="4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4" name="Freeform 751"/>
            <p:cNvSpPr>
              <a:spLocks/>
            </p:cNvSpPr>
            <p:nvPr/>
          </p:nvSpPr>
          <p:spPr bwMode="auto">
            <a:xfrm>
              <a:off x="4287" y="2860"/>
              <a:ext cx="22" cy="19"/>
            </a:xfrm>
            <a:custGeom>
              <a:avLst/>
              <a:gdLst>
                <a:gd name="T0" fmla="*/ 5 w 9"/>
                <a:gd name="T1" fmla="*/ 0 h 8"/>
                <a:gd name="T2" fmla="*/ 2 w 9"/>
                <a:gd name="T3" fmla="*/ 1 h 8"/>
                <a:gd name="T4" fmla="*/ 2 w 9"/>
                <a:gd name="T5" fmla="*/ 7 h 8"/>
                <a:gd name="T6" fmla="*/ 5 w 9"/>
                <a:gd name="T7" fmla="*/ 8 h 8"/>
                <a:gd name="T8" fmla="*/ 8 w 9"/>
                <a:gd name="T9" fmla="*/ 6 h 8"/>
                <a:gd name="T10" fmla="*/ 7 w 9"/>
                <a:gd name="T11" fmla="*/ 1 h 8"/>
                <a:gd name="T12" fmla="*/ 5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5" y="0"/>
                  </a:moveTo>
                  <a:cubicBezTo>
                    <a:pt x="4" y="0"/>
                    <a:pt x="3" y="0"/>
                    <a:pt x="2" y="1"/>
                  </a:cubicBezTo>
                  <a:cubicBezTo>
                    <a:pt x="0" y="2"/>
                    <a:pt x="1" y="5"/>
                    <a:pt x="2" y="7"/>
                  </a:cubicBezTo>
                  <a:cubicBezTo>
                    <a:pt x="3" y="7"/>
                    <a:pt x="4" y="8"/>
                    <a:pt x="5" y="8"/>
                  </a:cubicBezTo>
                  <a:cubicBezTo>
                    <a:pt x="6" y="8"/>
                    <a:pt x="7" y="7"/>
                    <a:pt x="8" y="6"/>
                  </a:cubicBezTo>
                  <a:cubicBezTo>
                    <a:pt x="9" y="5"/>
                    <a:pt x="9" y="2"/>
                    <a:pt x="7" y="1"/>
                  </a:cubicBezTo>
                  <a:cubicBezTo>
                    <a:pt x="7" y="0"/>
                    <a:pt x="6" y="0"/>
                    <a:pt x="5" y="0"/>
                  </a:cubicBezTo>
                </a:path>
              </a:pathLst>
            </a:custGeom>
            <a:solidFill>
              <a:srgbClr val="E57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5" name="Freeform 752"/>
            <p:cNvSpPr>
              <a:spLocks noEditPoints="1"/>
            </p:cNvSpPr>
            <p:nvPr/>
          </p:nvSpPr>
          <p:spPr bwMode="auto">
            <a:xfrm>
              <a:off x="5820" y="2197"/>
              <a:ext cx="97" cy="76"/>
            </a:xfrm>
            <a:custGeom>
              <a:avLst/>
              <a:gdLst>
                <a:gd name="T0" fmla="*/ 41 w 41"/>
                <a:gd name="T1" fmla="*/ 16 h 32"/>
                <a:gd name="T2" fmla="*/ 30 w 41"/>
                <a:gd name="T3" fmla="*/ 21 h 32"/>
                <a:gd name="T4" fmla="*/ 30 w 41"/>
                <a:gd name="T5" fmla="*/ 23 h 32"/>
                <a:gd name="T6" fmla="*/ 28 w 41"/>
                <a:gd name="T7" fmla="*/ 32 h 32"/>
                <a:gd name="T8" fmla="*/ 29 w 41"/>
                <a:gd name="T9" fmla="*/ 32 h 32"/>
                <a:gd name="T10" fmla="*/ 30 w 41"/>
                <a:gd name="T11" fmla="*/ 32 h 32"/>
                <a:gd name="T12" fmla="*/ 30 w 41"/>
                <a:gd name="T13" fmla="*/ 32 h 32"/>
                <a:gd name="T14" fmla="*/ 41 w 41"/>
                <a:gd name="T15" fmla="*/ 16 h 32"/>
                <a:gd name="T16" fmla="*/ 3 w 41"/>
                <a:gd name="T17" fmla="*/ 0 h 32"/>
                <a:gd name="T18" fmla="*/ 0 w 41"/>
                <a:gd name="T19" fmla="*/ 6 h 32"/>
                <a:gd name="T20" fmla="*/ 4 w 41"/>
                <a:gd name="T21" fmla="*/ 4 h 32"/>
                <a:gd name="T22" fmla="*/ 3 w 41"/>
                <a:gd name="T2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32">
                  <a:moveTo>
                    <a:pt x="41" y="16"/>
                  </a:moveTo>
                  <a:cubicBezTo>
                    <a:pt x="38" y="18"/>
                    <a:pt x="34" y="20"/>
                    <a:pt x="30" y="21"/>
                  </a:cubicBezTo>
                  <a:cubicBezTo>
                    <a:pt x="30" y="21"/>
                    <a:pt x="30" y="22"/>
                    <a:pt x="30" y="23"/>
                  </a:cubicBezTo>
                  <a:cubicBezTo>
                    <a:pt x="30" y="26"/>
                    <a:pt x="30" y="30"/>
                    <a:pt x="28" y="32"/>
                  </a:cubicBezTo>
                  <a:cubicBezTo>
                    <a:pt x="28" y="32"/>
                    <a:pt x="29" y="32"/>
                    <a:pt x="29" y="32"/>
                  </a:cubicBezTo>
                  <a:cubicBezTo>
                    <a:pt x="29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6" y="29"/>
                    <a:pt x="40" y="23"/>
                    <a:pt x="41" y="16"/>
                  </a:cubicBezTo>
                  <a:moveTo>
                    <a:pt x="3" y="0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1" y="5"/>
                    <a:pt x="2" y="5"/>
                    <a:pt x="4" y="4"/>
                  </a:cubicBezTo>
                  <a:cubicBezTo>
                    <a:pt x="3" y="3"/>
                    <a:pt x="3" y="2"/>
                    <a:pt x="3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6" name="Freeform 753"/>
            <p:cNvSpPr>
              <a:spLocks/>
            </p:cNvSpPr>
            <p:nvPr/>
          </p:nvSpPr>
          <p:spPr bwMode="auto">
            <a:xfrm>
              <a:off x="5884" y="2273"/>
              <a:ext cx="7" cy="4"/>
            </a:xfrm>
            <a:custGeom>
              <a:avLst/>
              <a:gdLst>
                <a:gd name="T0" fmla="*/ 3 w 3"/>
                <a:gd name="T1" fmla="*/ 0 h 2"/>
                <a:gd name="T2" fmla="*/ 2 w 3"/>
                <a:gd name="T3" fmla="*/ 0 h 2"/>
                <a:gd name="T4" fmla="*/ 1 w 3"/>
                <a:gd name="T5" fmla="*/ 0 h 2"/>
                <a:gd name="T6" fmla="*/ 0 w 3"/>
                <a:gd name="T7" fmla="*/ 2 h 2"/>
                <a:gd name="T8" fmla="*/ 1 w 3"/>
                <a:gd name="T9" fmla="*/ 1 h 2"/>
                <a:gd name="T10" fmla="*/ 3 w 3"/>
                <a:gd name="T11" fmla="*/ 0 h 2"/>
                <a:gd name="T12" fmla="*/ 3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2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7" name="Freeform 754"/>
            <p:cNvSpPr>
              <a:spLocks noEditPoints="1"/>
            </p:cNvSpPr>
            <p:nvPr/>
          </p:nvSpPr>
          <p:spPr bwMode="auto">
            <a:xfrm>
              <a:off x="5828" y="2190"/>
              <a:ext cx="92" cy="57"/>
            </a:xfrm>
            <a:custGeom>
              <a:avLst/>
              <a:gdLst>
                <a:gd name="T0" fmla="*/ 37 w 39"/>
                <a:gd name="T1" fmla="*/ 8 h 24"/>
                <a:gd name="T2" fmla="*/ 34 w 39"/>
                <a:gd name="T3" fmla="*/ 9 h 24"/>
                <a:gd name="T4" fmla="*/ 24 w 39"/>
                <a:gd name="T5" fmla="*/ 11 h 24"/>
                <a:gd name="T6" fmla="*/ 20 w 39"/>
                <a:gd name="T7" fmla="*/ 11 h 24"/>
                <a:gd name="T8" fmla="*/ 27 w 39"/>
                <a:gd name="T9" fmla="*/ 24 h 24"/>
                <a:gd name="T10" fmla="*/ 38 w 39"/>
                <a:gd name="T11" fmla="*/ 19 h 24"/>
                <a:gd name="T12" fmla="*/ 37 w 39"/>
                <a:gd name="T13" fmla="*/ 8 h 24"/>
                <a:gd name="T14" fmla="*/ 3 w 39"/>
                <a:gd name="T15" fmla="*/ 0 h 24"/>
                <a:gd name="T16" fmla="*/ 0 w 39"/>
                <a:gd name="T17" fmla="*/ 3 h 24"/>
                <a:gd name="T18" fmla="*/ 1 w 39"/>
                <a:gd name="T19" fmla="*/ 7 h 24"/>
                <a:gd name="T20" fmla="*/ 5 w 39"/>
                <a:gd name="T21" fmla="*/ 7 h 24"/>
                <a:gd name="T22" fmla="*/ 6 w 39"/>
                <a:gd name="T23" fmla="*/ 7 h 24"/>
                <a:gd name="T24" fmla="*/ 8 w 39"/>
                <a:gd name="T25" fmla="*/ 7 h 24"/>
                <a:gd name="T26" fmla="*/ 9 w 39"/>
                <a:gd name="T27" fmla="*/ 7 h 24"/>
                <a:gd name="T28" fmla="*/ 3 w 39"/>
                <a:gd name="T2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24">
                  <a:moveTo>
                    <a:pt x="37" y="8"/>
                  </a:moveTo>
                  <a:cubicBezTo>
                    <a:pt x="36" y="9"/>
                    <a:pt x="35" y="9"/>
                    <a:pt x="34" y="9"/>
                  </a:cubicBezTo>
                  <a:cubicBezTo>
                    <a:pt x="31" y="10"/>
                    <a:pt x="28" y="11"/>
                    <a:pt x="24" y="11"/>
                  </a:cubicBezTo>
                  <a:cubicBezTo>
                    <a:pt x="23" y="11"/>
                    <a:pt x="22" y="11"/>
                    <a:pt x="20" y="11"/>
                  </a:cubicBezTo>
                  <a:cubicBezTo>
                    <a:pt x="24" y="14"/>
                    <a:pt x="27" y="18"/>
                    <a:pt x="27" y="24"/>
                  </a:cubicBezTo>
                  <a:cubicBezTo>
                    <a:pt x="31" y="23"/>
                    <a:pt x="35" y="21"/>
                    <a:pt x="38" y="19"/>
                  </a:cubicBezTo>
                  <a:cubicBezTo>
                    <a:pt x="39" y="15"/>
                    <a:pt x="38" y="12"/>
                    <a:pt x="37" y="8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2" y="7"/>
                    <a:pt x="4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7" y="5"/>
                    <a:pt x="4" y="3"/>
                    <a:pt x="3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8" name="Freeform 755"/>
            <p:cNvSpPr>
              <a:spLocks/>
            </p:cNvSpPr>
            <p:nvPr/>
          </p:nvSpPr>
          <p:spPr bwMode="auto">
            <a:xfrm>
              <a:off x="5908" y="2209"/>
              <a:ext cx="7" cy="2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  <a:gd name="T6" fmla="*/ 3 w 3"/>
                <a:gd name="T7" fmla="*/ 0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BC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9" name="Freeform 756"/>
            <p:cNvSpPr>
              <a:spLocks/>
            </p:cNvSpPr>
            <p:nvPr/>
          </p:nvSpPr>
          <p:spPr bwMode="auto">
            <a:xfrm>
              <a:off x="5835" y="2187"/>
              <a:ext cx="73" cy="29"/>
            </a:xfrm>
            <a:custGeom>
              <a:avLst/>
              <a:gdLst>
                <a:gd name="T0" fmla="*/ 1 w 31"/>
                <a:gd name="T1" fmla="*/ 0 h 12"/>
                <a:gd name="T2" fmla="*/ 0 w 31"/>
                <a:gd name="T3" fmla="*/ 1 h 12"/>
                <a:gd name="T4" fmla="*/ 6 w 31"/>
                <a:gd name="T5" fmla="*/ 8 h 12"/>
                <a:gd name="T6" fmla="*/ 17 w 31"/>
                <a:gd name="T7" fmla="*/ 12 h 12"/>
                <a:gd name="T8" fmla="*/ 21 w 31"/>
                <a:gd name="T9" fmla="*/ 12 h 12"/>
                <a:gd name="T10" fmla="*/ 31 w 31"/>
                <a:gd name="T11" fmla="*/ 10 h 12"/>
                <a:gd name="T12" fmla="*/ 24 w 31"/>
                <a:gd name="T13" fmla="*/ 11 h 12"/>
                <a:gd name="T14" fmla="*/ 1 w 31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12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4" y="6"/>
                    <a:pt x="6" y="8"/>
                  </a:cubicBezTo>
                  <a:cubicBezTo>
                    <a:pt x="10" y="8"/>
                    <a:pt x="14" y="9"/>
                    <a:pt x="17" y="12"/>
                  </a:cubicBezTo>
                  <a:cubicBezTo>
                    <a:pt x="19" y="12"/>
                    <a:pt x="20" y="12"/>
                    <a:pt x="21" y="12"/>
                  </a:cubicBezTo>
                  <a:cubicBezTo>
                    <a:pt x="25" y="12"/>
                    <a:pt x="28" y="11"/>
                    <a:pt x="31" y="10"/>
                  </a:cubicBezTo>
                  <a:cubicBezTo>
                    <a:pt x="29" y="11"/>
                    <a:pt x="26" y="11"/>
                    <a:pt x="24" y="11"/>
                  </a:cubicBezTo>
                  <a:cubicBezTo>
                    <a:pt x="15" y="11"/>
                    <a:pt x="6" y="7"/>
                    <a:pt x="1" y="0"/>
                  </a:cubicBezTo>
                </a:path>
              </a:pathLst>
            </a:custGeom>
            <a:solidFill>
              <a:srgbClr val="FED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0" name="Freeform 757"/>
            <p:cNvSpPr>
              <a:spLocks/>
            </p:cNvSpPr>
            <p:nvPr/>
          </p:nvSpPr>
          <p:spPr bwMode="auto">
            <a:xfrm>
              <a:off x="5837" y="2178"/>
              <a:ext cx="78" cy="35"/>
            </a:xfrm>
            <a:custGeom>
              <a:avLst/>
              <a:gdLst>
                <a:gd name="T0" fmla="*/ 13 w 33"/>
                <a:gd name="T1" fmla="*/ 0 h 15"/>
                <a:gd name="T2" fmla="*/ 5 w 33"/>
                <a:gd name="T3" fmla="*/ 2 h 15"/>
                <a:gd name="T4" fmla="*/ 0 w 33"/>
                <a:gd name="T5" fmla="*/ 4 h 15"/>
                <a:gd name="T6" fmla="*/ 23 w 33"/>
                <a:gd name="T7" fmla="*/ 15 h 15"/>
                <a:gd name="T8" fmla="*/ 30 w 33"/>
                <a:gd name="T9" fmla="*/ 14 h 15"/>
                <a:gd name="T10" fmla="*/ 33 w 33"/>
                <a:gd name="T11" fmla="*/ 13 h 15"/>
                <a:gd name="T12" fmla="*/ 18 w 33"/>
                <a:gd name="T13" fmla="*/ 1 h 15"/>
                <a:gd name="T14" fmla="*/ 16 w 33"/>
                <a:gd name="T15" fmla="*/ 0 h 15"/>
                <a:gd name="T16" fmla="*/ 13 w 33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15">
                  <a:moveTo>
                    <a:pt x="13" y="0"/>
                  </a:moveTo>
                  <a:cubicBezTo>
                    <a:pt x="10" y="0"/>
                    <a:pt x="7" y="0"/>
                    <a:pt x="5" y="2"/>
                  </a:cubicBezTo>
                  <a:cubicBezTo>
                    <a:pt x="3" y="2"/>
                    <a:pt x="1" y="3"/>
                    <a:pt x="0" y="4"/>
                  </a:cubicBezTo>
                  <a:cubicBezTo>
                    <a:pt x="5" y="11"/>
                    <a:pt x="14" y="15"/>
                    <a:pt x="23" y="15"/>
                  </a:cubicBezTo>
                  <a:cubicBezTo>
                    <a:pt x="25" y="15"/>
                    <a:pt x="28" y="15"/>
                    <a:pt x="30" y="14"/>
                  </a:cubicBezTo>
                  <a:cubicBezTo>
                    <a:pt x="31" y="14"/>
                    <a:pt x="32" y="13"/>
                    <a:pt x="33" y="13"/>
                  </a:cubicBezTo>
                  <a:cubicBezTo>
                    <a:pt x="30" y="7"/>
                    <a:pt x="25" y="2"/>
                    <a:pt x="18" y="1"/>
                  </a:cubicBezTo>
                  <a:cubicBezTo>
                    <a:pt x="17" y="1"/>
                    <a:pt x="17" y="0"/>
                    <a:pt x="16" y="0"/>
                  </a:cubicBezTo>
                  <a:cubicBezTo>
                    <a:pt x="15" y="0"/>
                    <a:pt x="14" y="0"/>
                    <a:pt x="13" y="0"/>
                  </a:cubicBezTo>
                </a:path>
              </a:pathLst>
            </a:custGeom>
            <a:solidFill>
              <a:srgbClr val="FFE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1" name="Freeform 758"/>
            <p:cNvSpPr>
              <a:spLocks noEditPoints="1"/>
            </p:cNvSpPr>
            <p:nvPr/>
          </p:nvSpPr>
          <p:spPr bwMode="auto">
            <a:xfrm>
              <a:off x="5780" y="2045"/>
              <a:ext cx="78" cy="100"/>
            </a:xfrm>
            <a:custGeom>
              <a:avLst/>
              <a:gdLst>
                <a:gd name="T0" fmla="*/ 9 w 33"/>
                <a:gd name="T1" fmla="*/ 34 h 42"/>
                <a:gd name="T2" fmla="*/ 0 w 33"/>
                <a:gd name="T3" fmla="*/ 38 h 42"/>
                <a:gd name="T4" fmla="*/ 12 w 33"/>
                <a:gd name="T5" fmla="*/ 42 h 42"/>
                <a:gd name="T6" fmla="*/ 9 w 33"/>
                <a:gd name="T7" fmla="*/ 34 h 42"/>
                <a:gd name="T8" fmla="*/ 15 w 33"/>
                <a:gd name="T9" fmla="*/ 0 h 42"/>
                <a:gd name="T10" fmla="*/ 19 w 33"/>
                <a:gd name="T11" fmla="*/ 15 h 42"/>
                <a:gd name="T12" fmla="*/ 28 w 33"/>
                <a:gd name="T13" fmla="*/ 13 h 42"/>
                <a:gd name="T14" fmla="*/ 28 w 33"/>
                <a:gd name="T15" fmla="*/ 13 h 42"/>
                <a:gd name="T16" fmla="*/ 33 w 33"/>
                <a:gd name="T17" fmla="*/ 13 h 42"/>
                <a:gd name="T18" fmla="*/ 33 w 33"/>
                <a:gd name="T19" fmla="*/ 12 h 42"/>
                <a:gd name="T20" fmla="*/ 15 w 33"/>
                <a:gd name="T2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42">
                  <a:moveTo>
                    <a:pt x="9" y="34"/>
                  </a:moveTo>
                  <a:cubicBezTo>
                    <a:pt x="6" y="36"/>
                    <a:pt x="3" y="37"/>
                    <a:pt x="0" y="38"/>
                  </a:cubicBezTo>
                  <a:cubicBezTo>
                    <a:pt x="3" y="40"/>
                    <a:pt x="8" y="42"/>
                    <a:pt x="12" y="42"/>
                  </a:cubicBezTo>
                  <a:cubicBezTo>
                    <a:pt x="10" y="40"/>
                    <a:pt x="9" y="37"/>
                    <a:pt x="9" y="34"/>
                  </a:cubicBezTo>
                  <a:moveTo>
                    <a:pt x="15" y="0"/>
                  </a:moveTo>
                  <a:cubicBezTo>
                    <a:pt x="18" y="4"/>
                    <a:pt x="20" y="9"/>
                    <a:pt x="19" y="15"/>
                  </a:cubicBezTo>
                  <a:cubicBezTo>
                    <a:pt x="22" y="13"/>
                    <a:pt x="25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30" y="13"/>
                    <a:pt x="32" y="13"/>
                    <a:pt x="33" y="13"/>
                  </a:cubicBezTo>
                  <a:cubicBezTo>
                    <a:pt x="33" y="13"/>
                    <a:pt x="33" y="13"/>
                    <a:pt x="33" y="12"/>
                  </a:cubicBezTo>
                  <a:cubicBezTo>
                    <a:pt x="30" y="5"/>
                    <a:pt x="23" y="0"/>
                    <a:pt x="15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2" name="Freeform 759"/>
            <p:cNvSpPr>
              <a:spLocks/>
            </p:cNvSpPr>
            <p:nvPr/>
          </p:nvSpPr>
          <p:spPr bwMode="auto">
            <a:xfrm>
              <a:off x="5783" y="2043"/>
              <a:ext cx="45" cy="43"/>
            </a:xfrm>
            <a:custGeom>
              <a:avLst/>
              <a:gdLst>
                <a:gd name="T0" fmla="*/ 12 w 19"/>
                <a:gd name="T1" fmla="*/ 0 h 18"/>
                <a:gd name="T2" fmla="*/ 4 w 19"/>
                <a:gd name="T3" fmla="*/ 2 h 18"/>
                <a:gd name="T4" fmla="*/ 0 w 19"/>
                <a:gd name="T5" fmla="*/ 4 h 18"/>
                <a:gd name="T6" fmla="*/ 4 w 19"/>
                <a:gd name="T7" fmla="*/ 5 h 18"/>
                <a:gd name="T8" fmla="*/ 14 w 19"/>
                <a:gd name="T9" fmla="*/ 18 h 18"/>
                <a:gd name="T10" fmla="*/ 18 w 19"/>
                <a:gd name="T11" fmla="*/ 16 h 18"/>
                <a:gd name="T12" fmla="*/ 14 w 19"/>
                <a:gd name="T13" fmla="*/ 1 h 18"/>
                <a:gd name="T14" fmla="*/ 12 w 19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8">
                  <a:moveTo>
                    <a:pt x="12" y="0"/>
                  </a:moveTo>
                  <a:cubicBezTo>
                    <a:pt x="10" y="0"/>
                    <a:pt x="7" y="1"/>
                    <a:pt x="4" y="2"/>
                  </a:cubicBezTo>
                  <a:cubicBezTo>
                    <a:pt x="2" y="3"/>
                    <a:pt x="1" y="3"/>
                    <a:pt x="0" y="4"/>
                  </a:cubicBezTo>
                  <a:cubicBezTo>
                    <a:pt x="1" y="4"/>
                    <a:pt x="3" y="5"/>
                    <a:pt x="4" y="5"/>
                  </a:cubicBezTo>
                  <a:cubicBezTo>
                    <a:pt x="10" y="8"/>
                    <a:pt x="14" y="13"/>
                    <a:pt x="14" y="18"/>
                  </a:cubicBezTo>
                  <a:cubicBezTo>
                    <a:pt x="16" y="17"/>
                    <a:pt x="17" y="16"/>
                    <a:pt x="18" y="16"/>
                  </a:cubicBezTo>
                  <a:cubicBezTo>
                    <a:pt x="19" y="10"/>
                    <a:pt x="17" y="5"/>
                    <a:pt x="14" y="1"/>
                  </a:cubicBezTo>
                  <a:cubicBezTo>
                    <a:pt x="14" y="0"/>
                    <a:pt x="13" y="0"/>
                    <a:pt x="12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3" name="Freeform 760"/>
            <p:cNvSpPr>
              <a:spLocks/>
            </p:cNvSpPr>
            <p:nvPr/>
          </p:nvSpPr>
          <p:spPr bwMode="auto">
            <a:xfrm>
              <a:off x="5761" y="2242"/>
              <a:ext cx="7" cy="5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2 h 2"/>
                <a:gd name="T4" fmla="*/ 3 w 3"/>
                <a:gd name="T5" fmla="*/ 2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4" name="Freeform 761"/>
            <p:cNvSpPr>
              <a:spLocks/>
            </p:cNvSpPr>
            <p:nvPr/>
          </p:nvSpPr>
          <p:spPr bwMode="auto">
            <a:xfrm>
              <a:off x="5719" y="2332"/>
              <a:ext cx="4" cy="2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2 w 2"/>
                <a:gd name="T5" fmla="*/ 1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5" name="Freeform 762"/>
            <p:cNvSpPr>
              <a:spLocks/>
            </p:cNvSpPr>
            <p:nvPr/>
          </p:nvSpPr>
          <p:spPr bwMode="auto">
            <a:xfrm>
              <a:off x="5738" y="2247"/>
              <a:ext cx="42" cy="63"/>
            </a:xfrm>
            <a:custGeom>
              <a:avLst/>
              <a:gdLst>
                <a:gd name="T0" fmla="*/ 13 w 18"/>
                <a:gd name="T1" fmla="*/ 0 h 27"/>
                <a:gd name="T2" fmla="*/ 10 w 18"/>
                <a:gd name="T3" fmla="*/ 0 h 27"/>
                <a:gd name="T4" fmla="*/ 10 w 18"/>
                <a:gd name="T5" fmla="*/ 2 h 27"/>
                <a:gd name="T6" fmla="*/ 0 w 18"/>
                <a:gd name="T7" fmla="*/ 19 h 27"/>
                <a:gd name="T8" fmla="*/ 7 w 18"/>
                <a:gd name="T9" fmla="*/ 27 h 27"/>
                <a:gd name="T10" fmla="*/ 9 w 18"/>
                <a:gd name="T11" fmla="*/ 21 h 27"/>
                <a:gd name="T12" fmla="*/ 18 w 18"/>
                <a:gd name="T13" fmla="*/ 9 h 27"/>
                <a:gd name="T14" fmla="*/ 18 w 18"/>
                <a:gd name="T15" fmla="*/ 7 h 27"/>
                <a:gd name="T16" fmla="*/ 13 w 18"/>
                <a:gd name="T1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7">
                  <a:moveTo>
                    <a:pt x="13" y="0"/>
                  </a:moveTo>
                  <a:cubicBezTo>
                    <a:pt x="12" y="0"/>
                    <a:pt x="11" y="0"/>
                    <a:pt x="10" y="0"/>
                  </a:cubicBezTo>
                  <a:cubicBezTo>
                    <a:pt x="10" y="1"/>
                    <a:pt x="10" y="1"/>
                    <a:pt x="10" y="2"/>
                  </a:cubicBezTo>
                  <a:cubicBezTo>
                    <a:pt x="10" y="9"/>
                    <a:pt x="6" y="15"/>
                    <a:pt x="0" y="19"/>
                  </a:cubicBezTo>
                  <a:cubicBezTo>
                    <a:pt x="3" y="21"/>
                    <a:pt x="5" y="24"/>
                    <a:pt x="7" y="27"/>
                  </a:cubicBezTo>
                  <a:cubicBezTo>
                    <a:pt x="7" y="25"/>
                    <a:pt x="8" y="23"/>
                    <a:pt x="9" y="21"/>
                  </a:cubicBezTo>
                  <a:cubicBezTo>
                    <a:pt x="11" y="15"/>
                    <a:pt x="14" y="11"/>
                    <a:pt x="18" y="9"/>
                  </a:cubicBezTo>
                  <a:cubicBezTo>
                    <a:pt x="18" y="8"/>
                    <a:pt x="18" y="8"/>
                    <a:pt x="18" y="7"/>
                  </a:cubicBezTo>
                  <a:cubicBezTo>
                    <a:pt x="17" y="5"/>
                    <a:pt x="15" y="2"/>
                    <a:pt x="13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6" name="Freeform 763"/>
            <p:cNvSpPr>
              <a:spLocks/>
            </p:cNvSpPr>
            <p:nvPr/>
          </p:nvSpPr>
          <p:spPr bwMode="auto">
            <a:xfrm>
              <a:off x="5721" y="2292"/>
              <a:ext cx="33" cy="42"/>
            </a:xfrm>
            <a:custGeom>
              <a:avLst/>
              <a:gdLst>
                <a:gd name="T0" fmla="*/ 7 w 14"/>
                <a:gd name="T1" fmla="*/ 0 h 18"/>
                <a:gd name="T2" fmla="*/ 1 w 14"/>
                <a:gd name="T3" fmla="*/ 2 h 18"/>
                <a:gd name="T4" fmla="*/ 1 w 14"/>
                <a:gd name="T5" fmla="*/ 14 h 18"/>
                <a:gd name="T6" fmla="*/ 0 w 14"/>
                <a:gd name="T7" fmla="*/ 17 h 18"/>
                <a:gd name="T8" fmla="*/ 1 w 14"/>
                <a:gd name="T9" fmla="*/ 18 h 18"/>
                <a:gd name="T10" fmla="*/ 5 w 14"/>
                <a:gd name="T11" fmla="*/ 18 h 18"/>
                <a:gd name="T12" fmla="*/ 14 w 14"/>
                <a:gd name="T13" fmla="*/ 17 h 18"/>
                <a:gd name="T14" fmla="*/ 14 w 14"/>
                <a:gd name="T15" fmla="*/ 16 h 18"/>
                <a:gd name="T16" fmla="*/ 14 w 14"/>
                <a:gd name="T17" fmla="*/ 8 h 18"/>
                <a:gd name="T18" fmla="*/ 7 w 14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8">
                  <a:moveTo>
                    <a:pt x="7" y="0"/>
                  </a:moveTo>
                  <a:cubicBezTo>
                    <a:pt x="6" y="1"/>
                    <a:pt x="4" y="2"/>
                    <a:pt x="1" y="2"/>
                  </a:cubicBezTo>
                  <a:cubicBezTo>
                    <a:pt x="3" y="6"/>
                    <a:pt x="3" y="10"/>
                    <a:pt x="1" y="14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2" y="18"/>
                    <a:pt x="4" y="18"/>
                    <a:pt x="5" y="18"/>
                  </a:cubicBezTo>
                  <a:cubicBezTo>
                    <a:pt x="8" y="18"/>
                    <a:pt x="11" y="18"/>
                    <a:pt x="14" y="17"/>
                  </a:cubicBezTo>
                  <a:cubicBezTo>
                    <a:pt x="14" y="17"/>
                    <a:pt x="14" y="16"/>
                    <a:pt x="14" y="16"/>
                  </a:cubicBezTo>
                  <a:cubicBezTo>
                    <a:pt x="14" y="14"/>
                    <a:pt x="14" y="11"/>
                    <a:pt x="14" y="8"/>
                  </a:cubicBezTo>
                  <a:cubicBezTo>
                    <a:pt x="12" y="5"/>
                    <a:pt x="10" y="2"/>
                    <a:pt x="7" y="0"/>
                  </a:cubicBezTo>
                </a:path>
              </a:pathLst>
            </a:custGeom>
            <a:solidFill>
              <a:srgbClr val="FBC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7" name="Freeform 764"/>
            <p:cNvSpPr>
              <a:spLocks/>
            </p:cNvSpPr>
            <p:nvPr/>
          </p:nvSpPr>
          <p:spPr bwMode="auto">
            <a:xfrm>
              <a:off x="5754" y="2268"/>
              <a:ext cx="36" cy="59"/>
            </a:xfrm>
            <a:custGeom>
              <a:avLst/>
              <a:gdLst>
                <a:gd name="T0" fmla="*/ 11 w 15"/>
                <a:gd name="T1" fmla="*/ 0 h 25"/>
                <a:gd name="T2" fmla="*/ 2 w 15"/>
                <a:gd name="T3" fmla="*/ 12 h 25"/>
                <a:gd name="T4" fmla="*/ 0 w 15"/>
                <a:gd name="T5" fmla="*/ 18 h 25"/>
                <a:gd name="T6" fmla="*/ 2 w 15"/>
                <a:gd name="T7" fmla="*/ 25 h 25"/>
                <a:gd name="T8" fmla="*/ 11 w 15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5">
                  <a:moveTo>
                    <a:pt x="11" y="0"/>
                  </a:moveTo>
                  <a:cubicBezTo>
                    <a:pt x="7" y="2"/>
                    <a:pt x="4" y="6"/>
                    <a:pt x="2" y="12"/>
                  </a:cubicBezTo>
                  <a:cubicBezTo>
                    <a:pt x="1" y="14"/>
                    <a:pt x="0" y="16"/>
                    <a:pt x="0" y="18"/>
                  </a:cubicBezTo>
                  <a:cubicBezTo>
                    <a:pt x="1" y="20"/>
                    <a:pt x="2" y="23"/>
                    <a:pt x="2" y="25"/>
                  </a:cubicBezTo>
                  <a:cubicBezTo>
                    <a:pt x="11" y="20"/>
                    <a:pt x="15" y="9"/>
                    <a:pt x="11" y="0"/>
                  </a:cubicBezTo>
                </a:path>
              </a:pathLst>
            </a:custGeom>
            <a:solidFill>
              <a:srgbClr val="FED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8" name="Freeform 765"/>
            <p:cNvSpPr>
              <a:spLocks/>
            </p:cNvSpPr>
            <p:nvPr/>
          </p:nvSpPr>
          <p:spPr bwMode="auto">
            <a:xfrm>
              <a:off x="5754" y="2310"/>
              <a:ext cx="5" cy="19"/>
            </a:xfrm>
            <a:custGeom>
              <a:avLst/>
              <a:gdLst>
                <a:gd name="T0" fmla="*/ 0 w 2"/>
                <a:gd name="T1" fmla="*/ 0 h 8"/>
                <a:gd name="T2" fmla="*/ 0 w 2"/>
                <a:gd name="T3" fmla="*/ 8 h 8"/>
                <a:gd name="T4" fmla="*/ 2 w 2"/>
                <a:gd name="T5" fmla="*/ 7 h 8"/>
                <a:gd name="T6" fmla="*/ 0 w 2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8">
                  <a:moveTo>
                    <a:pt x="0" y="0"/>
                  </a:moveTo>
                  <a:cubicBezTo>
                    <a:pt x="0" y="3"/>
                    <a:pt x="0" y="6"/>
                    <a:pt x="0" y="8"/>
                  </a:cubicBezTo>
                  <a:cubicBezTo>
                    <a:pt x="1" y="8"/>
                    <a:pt x="2" y="8"/>
                    <a:pt x="2" y="7"/>
                  </a:cubicBezTo>
                  <a:cubicBezTo>
                    <a:pt x="2" y="5"/>
                    <a:pt x="1" y="2"/>
                    <a:pt x="0" y="0"/>
                  </a:cubicBezTo>
                </a:path>
              </a:pathLst>
            </a:custGeom>
            <a:solidFill>
              <a:srgbClr val="FFE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9" name="Freeform 766"/>
            <p:cNvSpPr>
              <a:spLocks noEditPoints="1"/>
            </p:cNvSpPr>
            <p:nvPr/>
          </p:nvSpPr>
          <p:spPr bwMode="auto">
            <a:xfrm>
              <a:off x="5638" y="2104"/>
              <a:ext cx="74" cy="64"/>
            </a:xfrm>
            <a:custGeom>
              <a:avLst/>
              <a:gdLst>
                <a:gd name="T0" fmla="*/ 29 w 31"/>
                <a:gd name="T1" fmla="*/ 26 h 27"/>
                <a:gd name="T2" fmla="*/ 29 w 31"/>
                <a:gd name="T3" fmla="*/ 27 h 27"/>
                <a:gd name="T4" fmla="*/ 31 w 31"/>
                <a:gd name="T5" fmla="*/ 26 h 27"/>
                <a:gd name="T6" fmla="*/ 29 w 31"/>
                <a:gd name="T7" fmla="*/ 26 h 27"/>
                <a:gd name="T8" fmla="*/ 9 w 31"/>
                <a:gd name="T9" fmla="*/ 0 h 27"/>
                <a:gd name="T10" fmla="*/ 9 w 31"/>
                <a:gd name="T11" fmla="*/ 0 h 27"/>
                <a:gd name="T12" fmla="*/ 0 w 31"/>
                <a:gd name="T13" fmla="*/ 7 h 27"/>
                <a:gd name="T14" fmla="*/ 0 w 31"/>
                <a:gd name="T15" fmla="*/ 7 h 27"/>
                <a:gd name="T16" fmla="*/ 7 w 31"/>
                <a:gd name="T17" fmla="*/ 12 h 27"/>
                <a:gd name="T18" fmla="*/ 7 w 31"/>
                <a:gd name="T19" fmla="*/ 12 h 27"/>
                <a:gd name="T20" fmla="*/ 15 w 31"/>
                <a:gd name="T21" fmla="*/ 14 h 27"/>
                <a:gd name="T22" fmla="*/ 14 w 31"/>
                <a:gd name="T23" fmla="*/ 9 h 27"/>
                <a:gd name="T24" fmla="*/ 9 w 31"/>
                <a:gd name="T2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27">
                  <a:moveTo>
                    <a:pt x="29" y="26"/>
                  </a:moveTo>
                  <a:cubicBezTo>
                    <a:pt x="29" y="26"/>
                    <a:pt x="29" y="27"/>
                    <a:pt x="29" y="27"/>
                  </a:cubicBezTo>
                  <a:cubicBezTo>
                    <a:pt x="30" y="27"/>
                    <a:pt x="31" y="26"/>
                    <a:pt x="31" y="26"/>
                  </a:cubicBezTo>
                  <a:cubicBezTo>
                    <a:pt x="30" y="26"/>
                    <a:pt x="30" y="26"/>
                    <a:pt x="29" y="26"/>
                  </a:cubicBezTo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5" y="1"/>
                    <a:pt x="2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8"/>
                    <a:pt x="6" y="10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0" y="12"/>
                    <a:pt x="13" y="13"/>
                    <a:pt x="15" y="14"/>
                  </a:cubicBezTo>
                  <a:cubicBezTo>
                    <a:pt x="15" y="12"/>
                    <a:pt x="14" y="10"/>
                    <a:pt x="14" y="9"/>
                  </a:cubicBezTo>
                  <a:cubicBezTo>
                    <a:pt x="12" y="6"/>
                    <a:pt x="10" y="3"/>
                    <a:pt x="9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0" name="Freeform 767"/>
            <p:cNvSpPr>
              <a:spLocks/>
            </p:cNvSpPr>
            <p:nvPr/>
          </p:nvSpPr>
          <p:spPr bwMode="auto">
            <a:xfrm>
              <a:off x="5660" y="2100"/>
              <a:ext cx="16" cy="26"/>
            </a:xfrm>
            <a:custGeom>
              <a:avLst/>
              <a:gdLst>
                <a:gd name="T0" fmla="*/ 7 w 7"/>
                <a:gd name="T1" fmla="*/ 0 h 11"/>
                <a:gd name="T2" fmla="*/ 0 w 7"/>
                <a:gd name="T3" fmla="*/ 2 h 11"/>
                <a:gd name="T4" fmla="*/ 5 w 7"/>
                <a:gd name="T5" fmla="*/ 11 h 11"/>
                <a:gd name="T6" fmla="*/ 5 w 7"/>
                <a:gd name="T7" fmla="*/ 9 h 11"/>
                <a:gd name="T8" fmla="*/ 7 w 7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7" y="0"/>
                  </a:moveTo>
                  <a:cubicBezTo>
                    <a:pt x="5" y="0"/>
                    <a:pt x="2" y="1"/>
                    <a:pt x="0" y="2"/>
                  </a:cubicBezTo>
                  <a:cubicBezTo>
                    <a:pt x="1" y="5"/>
                    <a:pt x="3" y="8"/>
                    <a:pt x="5" y="11"/>
                  </a:cubicBezTo>
                  <a:cubicBezTo>
                    <a:pt x="5" y="10"/>
                    <a:pt x="5" y="9"/>
                    <a:pt x="5" y="9"/>
                  </a:cubicBezTo>
                  <a:cubicBezTo>
                    <a:pt x="5" y="5"/>
                    <a:pt x="6" y="3"/>
                    <a:pt x="7" y="0"/>
                  </a:cubicBezTo>
                </a:path>
              </a:pathLst>
            </a:custGeom>
            <a:solidFill>
              <a:srgbClr val="FCC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1" name="Freeform 768"/>
            <p:cNvSpPr>
              <a:spLocks/>
            </p:cNvSpPr>
            <p:nvPr/>
          </p:nvSpPr>
          <p:spPr bwMode="auto">
            <a:xfrm>
              <a:off x="5648" y="2133"/>
              <a:ext cx="59" cy="66"/>
            </a:xfrm>
            <a:custGeom>
              <a:avLst/>
              <a:gdLst>
                <a:gd name="T0" fmla="*/ 3 w 25"/>
                <a:gd name="T1" fmla="*/ 0 h 28"/>
                <a:gd name="T2" fmla="*/ 3 w 25"/>
                <a:gd name="T3" fmla="*/ 0 h 28"/>
                <a:gd name="T4" fmla="*/ 6 w 25"/>
                <a:gd name="T5" fmla="*/ 16 h 28"/>
                <a:gd name="T6" fmla="*/ 0 w 25"/>
                <a:gd name="T7" fmla="*/ 23 h 28"/>
                <a:gd name="T8" fmla="*/ 1 w 25"/>
                <a:gd name="T9" fmla="*/ 23 h 28"/>
                <a:gd name="T10" fmla="*/ 11 w 25"/>
                <a:gd name="T11" fmla="*/ 25 h 28"/>
                <a:gd name="T12" fmla="*/ 17 w 25"/>
                <a:gd name="T13" fmla="*/ 28 h 28"/>
                <a:gd name="T14" fmla="*/ 18 w 25"/>
                <a:gd name="T15" fmla="*/ 28 h 28"/>
                <a:gd name="T16" fmla="*/ 20 w 25"/>
                <a:gd name="T17" fmla="*/ 22 h 28"/>
                <a:gd name="T18" fmla="*/ 25 w 25"/>
                <a:gd name="T19" fmla="*/ 15 h 28"/>
                <a:gd name="T20" fmla="*/ 25 w 25"/>
                <a:gd name="T21" fmla="*/ 14 h 28"/>
                <a:gd name="T22" fmla="*/ 11 w 25"/>
                <a:gd name="T23" fmla="*/ 2 h 28"/>
                <a:gd name="T24" fmla="*/ 3 w 25"/>
                <a:gd name="T2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8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7" y="5"/>
                    <a:pt x="8" y="11"/>
                    <a:pt x="6" y="16"/>
                  </a:cubicBezTo>
                  <a:cubicBezTo>
                    <a:pt x="4" y="19"/>
                    <a:pt x="3" y="22"/>
                    <a:pt x="0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5" y="23"/>
                    <a:pt x="8" y="24"/>
                    <a:pt x="11" y="25"/>
                  </a:cubicBezTo>
                  <a:cubicBezTo>
                    <a:pt x="13" y="26"/>
                    <a:pt x="15" y="27"/>
                    <a:pt x="17" y="28"/>
                  </a:cubicBezTo>
                  <a:cubicBezTo>
                    <a:pt x="17" y="28"/>
                    <a:pt x="18" y="28"/>
                    <a:pt x="18" y="28"/>
                  </a:cubicBezTo>
                  <a:cubicBezTo>
                    <a:pt x="18" y="26"/>
                    <a:pt x="19" y="24"/>
                    <a:pt x="20" y="22"/>
                  </a:cubicBezTo>
                  <a:cubicBezTo>
                    <a:pt x="21" y="19"/>
                    <a:pt x="23" y="17"/>
                    <a:pt x="25" y="15"/>
                  </a:cubicBezTo>
                  <a:cubicBezTo>
                    <a:pt x="25" y="15"/>
                    <a:pt x="25" y="14"/>
                    <a:pt x="25" y="14"/>
                  </a:cubicBezTo>
                  <a:cubicBezTo>
                    <a:pt x="18" y="12"/>
                    <a:pt x="13" y="8"/>
                    <a:pt x="11" y="2"/>
                  </a:cubicBezTo>
                  <a:cubicBezTo>
                    <a:pt x="9" y="1"/>
                    <a:pt x="6" y="0"/>
                    <a:pt x="3" y="0"/>
                  </a:cubicBezTo>
                </a:path>
              </a:pathLst>
            </a:custGeom>
            <a:solidFill>
              <a:srgbClr val="FBC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2" name="Freeform 769"/>
            <p:cNvSpPr>
              <a:spLocks/>
            </p:cNvSpPr>
            <p:nvPr/>
          </p:nvSpPr>
          <p:spPr bwMode="auto">
            <a:xfrm>
              <a:off x="5648" y="2187"/>
              <a:ext cx="40" cy="15"/>
            </a:xfrm>
            <a:custGeom>
              <a:avLst/>
              <a:gdLst>
                <a:gd name="T0" fmla="*/ 1 w 17"/>
                <a:gd name="T1" fmla="*/ 0 h 6"/>
                <a:gd name="T2" fmla="*/ 0 w 17"/>
                <a:gd name="T3" fmla="*/ 0 h 6"/>
                <a:gd name="T4" fmla="*/ 0 w 17"/>
                <a:gd name="T5" fmla="*/ 1 h 6"/>
                <a:gd name="T6" fmla="*/ 13 w 17"/>
                <a:gd name="T7" fmla="*/ 6 h 6"/>
                <a:gd name="T8" fmla="*/ 17 w 17"/>
                <a:gd name="T9" fmla="*/ 5 h 6"/>
                <a:gd name="T10" fmla="*/ 11 w 17"/>
                <a:gd name="T11" fmla="*/ 2 h 6"/>
                <a:gd name="T12" fmla="*/ 1 w 1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6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3" y="4"/>
                    <a:pt x="8" y="6"/>
                    <a:pt x="13" y="6"/>
                  </a:cubicBezTo>
                  <a:cubicBezTo>
                    <a:pt x="14" y="6"/>
                    <a:pt x="15" y="6"/>
                    <a:pt x="17" y="5"/>
                  </a:cubicBezTo>
                  <a:cubicBezTo>
                    <a:pt x="15" y="4"/>
                    <a:pt x="13" y="3"/>
                    <a:pt x="11" y="2"/>
                  </a:cubicBezTo>
                  <a:cubicBezTo>
                    <a:pt x="8" y="1"/>
                    <a:pt x="5" y="0"/>
                    <a:pt x="1" y="0"/>
                  </a:cubicBezTo>
                </a:path>
              </a:pathLst>
            </a:custGeom>
            <a:solidFill>
              <a:srgbClr val="FFE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3" name="Freeform 770"/>
            <p:cNvSpPr>
              <a:spLocks/>
            </p:cNvSpPr>
            <p:nvPr/>
          </p:nvSpPr>
          <p:spPr bwMode="auto">
            <a:xfrm>
              <a:off x="5875" y="2313"/>
              <a:ext cx="76" cy="54"/>
            </a:xfrm>
            <a:custGeom>
              <a:avLst/>
              <a:gdLst>
                <a:gd name="T0" fmla="*/ 17 w 32"/>
                <a:gd name="T1" fmla="*/ 0 h 23"/>
                <a:gd name="T2" fmla="*/ 12 w 32"/>
                <a:gd name="T3" fmla="*/ 1 h 23"/>
                <a:gd name="T4" fmla="*/ 0 w 32"/>
                <a:gd name="T5" fmla="*/ 15 h 23"/>
                <a:gd name="T6" fmla="*/ 5 w 32"/>
                <a:gd name="T7" fmla="*/ 21 h 23"/>
                <a:gd name="T8" fmla="*/ 7 w 32"/>
                <a:gd name="T9" fmla="*/ 21 h 23"/>
                <a:gd name="T10" fmla="*/ 12 w 32"/>
                <a:gd name="T11" fmla="*/ 20 h 23"/>
                <a:gd name="T12" fmla="*/ 18 w 32"/>
                <a:gd name="T13" fmla="*/ 21 h 23"/>
                <a:gd name="T14" fmla="*/ 20 w 32"/>
                <a:gd name="T15" fmla="*/ 23 h 23"/>
                <a:gd name="T16" fmla="*/ 21 w 32"/>
                <a:gd name="T17" fmla="*/ 21 h 23"/>
                <a:gd name="T18" fmla="*/ 32 w 32"/>
                <a:gd name="T19" fmla="*/ 9 h 23"/>
                <a:gd name="T20" fmla="*/ 32 w 32"/>
                <a:gd name="T21" fmla="*/ 8 h 23"/>
                <a:gd name="T22" fmla="*/ 31 w 32"/>
                <a:gd name="T23" fmla="*/ 8 h 23"/>
                <a:gd name="T24" fmla="*/ 24 w 32"/>
                <a:gd name="T25" fmla="*/ 6 h 23"/>
                <a:gd name="T26" fmla="*/ 17 w 32"/>
                <a:gd name="T2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23">
                  <a:moveTo>
                    <a:pt x="17" y="0"/>
                  </a:moveTo>
                  <a:cubicBezTo>
                    <a:pt x="15" y="0"/>
                    <a:pt x="14" y="1"/>
                    <a:pt x="12" y="1"/>
                  </a:cubicBezTo>
                  <a:cubicBezTo>
                    <a:pt x="6" y="4"/>
                    <a:pt x="2" y="9"/>
                    <a:pt x="0" y="15"/>
                  </a:cubicBezTo>
                  <a:cubicBezTo>
                    <a:pt x="2" y="16"/>
                    <a:pt x="4" y="19"/>
                    <a:pt x="5" y="21"/>
                  </a:cubicBezTo>
                  <a:cubicBezTo>
                    <a:pt x="6" y="21"/>
                    <a:pt x="6" y="21"/>
                    <a:pt x="7" y="21"/>
                  </a:cubicBezTo>
                  <a:cubicBezTo>
                    <a:pt x="8" y="21"/>
                    <a:pt x="10" y="20"/>
                    <a:pt x="12" y="20"/>
                  </a:cubicBezTo>
                  <a:cubicBezTo>
                    <a:pt x="14" y="20"/>
                    <a:pt x="16" y="21"/>
                    <a:pt x="18" y="21"/>
                  </a:cubicBezTo>
                  <a:cubicBezTo>
                    <a:pt x="19" y="22"/>
                    <a:pt x="20" y="22"/>
                    <a:pt x="20" y="23"/>
                  </a:cubicBezTo>
                  <a:cubicBezTo>
                    <a:pt x="21" y="22"/>
                    <a:pt x="21" y="22"/>
                    <a:pt x="21" y="21"/>
                  </a:cubicBezTo>
                  <a:cubicBezTo>
                    <a:pt x="23" y="16"/>
                    <a:pt x="27" y="11"/>
                    <a:pt x="32" y="9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29" y="8"/>
                    <a:pt x="26" y="7"/>
                    <a:pt x="24" y="6"/>
                  </a:cubicBezTo>
                  <a:cubicBezTo>
                    <a:pt x="21" y="5"/>
                    <a:pt x="19" y="3"/>
                    <a:pt x="17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4" name="Freeform 771"/>
            <p:cNvSpPr>
              <a:spLocks/>
            </p:cNvSpPr>
            <p:nvPr/>
          </p:nvSpPr>
          <p:spPr bwMode="auto">
            <a:xfrm>
              <a:off x="5941" y="2405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5" name="Freeform 772"/>
            <p:cNvSpPr>
              <a:spLocks/>
            </p:cNvSpPr>
            <p:nvPr/>
          </p:nvSpPr>
          <p:spPr bwMode="auto">
            <a:xfrm>
              <a:off x="5922" y="2334"/>
              <a:ext cx="36" cy="43"/>
            </a:xfrm>
            <a:custGeom>
              <a:avLst/>
              <a:gdLst>
                <a:gd name="T0" fmla="*/ 12 w 15"/>
                <a:gd name="T1" fmla="*/ 0 h 18"/>
                <a:gd name="T2" fmla="*/ 1 w 15"/>
                <a:gd name="T3" fmla="*/ 12 h 18"/>
                <a:gd name="T4" fmla="*/ 0 w 15"/>
                <a:gd name="T5" fmla="*/ 14 h 18"/>
                <a:gd name="T6" fmla="*/ 5 w 15"/>
                <a:gd name="T7" fmla="*/ 18 h 18"/>
                <a:gd name="T8" fmla="*/ 15 w 15"/>
                <a:gd name="T9" fmla="*/ 3 h 18"/>
                <a:gd name="T10" fmla="*/ 15 w 15"/>
                <a:gd name="T11" fmla="*/ 3 h 18"/>
                <a:gd name="T12" fmla="*/ 12 w 15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8">
                  <a:moveTo>
                    <a:pt x="12" y="0"/>
                  </a:moveTo>
                  <a:cubicBezTo>
                    <a:pt x="7" y="2"/>
                    <a:pt x="3" y="7"/>
                    <a:pt x="1" y="12"/>
                  </a:cubicBezTo>
                  <a:cubicBezTo>
                    <a:pt x="1" y="13"/>
                    <a:pt x="1" y="13"/>
                    <a:pt x="0" y="14"/>
                  </a:cubicBezTo>
                  <a:cubicBezTo>
                    <a:pt x="2" y="15"/>
                    <a:pt x="4" y="16"/>
                    <a:pt x="5" y="18"/>
                  </a:cubicBezTo>
                  <a:cubicBezTo>
                    <a:pt x="6" y="11"/>
                    <a:pt x="10" y="6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2"/>
                    <a:pt x="13" y="1"/>
                    <a:pt x="12" y="0"/>
                  </a:cubicBezTo>
                </a:path>
              </a:pathLst>
            </a:custGeom>
            <a:solidFill>
              <a:srgbClr val="FCC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6" name="Freeform 773"/>
            <p:cNvSpPr>
              <a:spLocks/>
            </p:cNvSpPr>
            <p:nvPr/>
          </p:nvSpPr>
          <p:spPr bwMode="auto">
            <a:xfrm>
              <a:off x="5960" y="232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7" name="Freeform 774"/>
            <p:cNvSpPr>
              <a:spLocks/>
            </p:cNvSpPr>
            <p:nvPr/>
          </p:nvSpPr>
          <p:spPr bwMode="auto">
            <a:xfrm>
              <a:off x="5951" y="2329"/>
              <a:ext cx="9" cy="5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1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  <a:gd name="T10" fmla="*/ 4 w 4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BC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8" name="Freeform 775"/>
            <p:cNvSpPr>
              <a:spLocks/>
            </p:cNvSpPr>
            <p:nvPr/>
          </p:nvSpPr>
          <p:spPr bwMode="auto">
            <a:xfrm>
              <a:off x="5960" y="2329"/>
              <a:ext cx="0" cy="7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1 h 3"/>
                <a:gd name="T4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FED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9" name="Freeform 776"/>
            <p:cNvSpPr>
              <a:spLocks/>
            </p:cNvSpPr>
            <p:nvPr/>
          </p:nvSpPr>
          <p:spPr bwMode="auto">
            <a:xfrm>
              <a:off x="5951" y="2329"/>
              <a:ext cx="9" cy="12"/>
            </a:xfrm>
            <a:custGeom>
              <a:avLst/>
              <a:gdLst>
                <a:gd name="T0" fmla="*/ 4 w 4"/>
                <a:gd name="T1" fmla="*/ 0 h 5"/>
                <a:gd name="T2" fmla="*/ 0 w 4"/>
                <a:gd name="T3" fmla="*/ 2 h 5"/>
                <a:gd name="T4" fmla="*/ 3 w 4"/>
                <a:gd name="T5" fmla="*/ 5 h 5"/>
                <a:gd name="T6" fmla="*/ 3 w 4"/>
                <a:gd name="T7" fmla="*/ 5 h 5"/>
                <a:gd name="T8" fmla="*/ 4 w 4"/>
                <a:gd name="T9" fmla="*/ 5 h 5"/>
                <a:gd name="T10" fmla="*/ 4 w 4"/>
                <a:gd name="T11" fmla="*/ 3 h 5"/>
                <a:gd name="T12" fmla="*/ 4 w 4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1" y="3"/>
                    <a:pt x="2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4" y="0"/>
                  </a:cubicBezTo>
                </a:path>
              </a:pathLst>
            </a:custGeom>
            <a:solidFill>
              <a:srgbClr val="FFE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0" name="Freeform 777"/>
            <p:cNvSpPr>
              <a:spLocks/>
            </p:cNvSpPr>
            <p:nvPr/>
          </p:nvSpPr>
          <p:spPr bwMode="auto">
            <a:xfrm>
              <a:off x="5887" y="2363"/>
              <a:ext cx="4" cy="2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FBC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1" name="Freeform 778"/>
            <p:cNvSpPr>
              <a:spLocks noEditPoints="1"/>
            </p:cNvSpPr>
            <p:nvPr/>
          </p:nvSpPr>
          <p:spPr bwMode="auto">
            <a:xfrm>
              <a:off x="5951" y="2161"/>
              <a:ext cx="9" cy="29"/>
            </a:xfrm>
            <a:custGeom>
              <a:avLst/>
              <a:gdLst>
                <a:gd name="T0" fmla="*/ 2 w 4"/>
                <a:gd name="T1" fmla="*/ 4 h 12"/>
                <a:gd name="T2" fmla="*/ 0 w 4"/>
                <a:gd name="T3" fmla="*/ 7 h 12"/>
                <a:gd name="T4" fmla="*/ 1 w 4"/>
                <a:gd name="T5" fmla="*/ 12 h 12"/>
                <a:gd name="T6" fmla="*/ 2 w 4"/>
                <a:gd name="T7" fmla="*/ 4 h 12"/>
                <a:gd name="T8" fmla="*/ 3 w 4"/>
                <a:gd name="T9" fmla="*/ 0 h 12"/>
                <a:gd name="T10" fmla="*/ 3 w 4"/>
                <a:gd name="T11" fmla="*/ 2 h 12"/>
                <a:gd name="T12" fmla="*/ 4 w 4"/>
                <a:gd name="T13" fmla="*/ 0 h 12"/>
                <a:gd name="T14" fmla="*/ 3 w 4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2">
                  <a:moveTo>
                    <a:pt x="2" y="4"/>
                  </a:moveTo>
                  <a:cubicBezTo>
                    <a:pt x="1" y="5"/>
                    <a:pt x="1" y="6"/>
                    <a:pt x="0" y="7"/>
                  </a:cubicBezTo>
                  <a:cubicBezTo>
                    <a:pt x="1" y="9"/>
                    <a:pt x="1" y="10"/>
                    <a:pt x="1" y="12"/>
                  </a:cubicBezTo>
                  <a:cubicBezTo>
                    <a:pt x="1" y="9"/>
                    <a:pt x="1" y="7"/>
                    <a:pt x="2" y="4"/>
                  </a:cubicBezTo>
                  <a:moveTo>
                    <a:pt x="3" y="0"/>
                  </a:moveTo>
                  <a:cubicBezTo>
                    <a:pt x="3" y="1"/>
                    <a:pt x="3" y="1"/>
                    <a:pt x="3" y="2"/>
                  </a:cubicBezTo>
                  <a:cubicBezTo>
                    <a:pt x="3" y="1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2" name="Freeform 779"/>
            <p:cNvSpPr>
              <a:spLocks/>
            </p:cNvSpPr>
            <p:nvPr/>
          </p:nvSpPr>
          <p:spPr bwMode="auto">
            <a:xfrm>
              <a:off x="5951" y="2159"/>
              <a:ext cx="7" cy="19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8 h 8"/>
                <a:gd name="T4" fmla="*/ 2 w 3"/>
                <a:gd name="T5" fmla="*/ 5 h 8"/>
                <a:gd name="T6" fmla="*/ 2 w 3"/>
                <a:gd name="T7" fmla="*/ 4 h 8"/>
                <a:gd name="T8" fmla="*/ 3 w 3"/>
                <a:gd name="T9" fmla="*/ 3 h 8"/>
                <a:gd name="T10" fmla="*/ 3 w 3"/>
                <a:gd name="T11" fmla="*/ 1 h 8"/>
                <a:gd name="T12" fmla="*/ 1 w 3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0" y="2"/>
                    <a:pt x="0" y="5"/>
                    <a:pt x="0" y="8"/>
                  </a:cubicBezTo>
                  <a:cubicBezTo>
                    <a:pt x="1" y="7"/>
                    <a:pt x="1" y="6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3" name="Freeform 780"/>
            <p:cNvSpPr>
              <a:spLocks/>
            </p:cNvSpPr>
            <p:nvPr/>
          </p:nvSpPr>
          <p:spPr bwMode="auto">
            <a:xfrm>
              <a:off x="5899" y="2055"/>
              <a:ext cx="44" cy="33"/>
            </a:xfrm>
            <a:custGeom>
              <a:avLst/>
              <a:gdLst>
                <a:gd name="T0" fmla="*/ 0 w 19"/>
                <a:gd name="T1" fmla="*/ 0 h 14"/>
                <a:gd name="T2" fmla="*/ 1 w 19"/>
                <a:gd name="T3" fmla="*/ 2 h 14"/>
                <a:gd name="T4" fmla="*/ 7 w 19"/>
                <a:gd name="T5" fmla="*/ 10 h 14"/>
                <a:gd name="T6" fmla="*/ 14 w 19"/>
                <a:gd name="T7" fmla="*/ 13 h 14"/>
                <a:gd name="T8" fmla="*/ 19 w 19"/>
                <a:gd name="T9" fmla="*/ 14 h 14"/>
                <a:gd name="T10" fmla="*/ 19 w 19"/>
                <a:gd name="T11" fmla="*/ 5 h 14"/>
                <a:gd name="T12" fmla="*/ 13 w 19"/>
                <a:gd name="T13" fmla="*/ 6 h 14"/>
                <a:gd name="T14" fmla="*/ 7 w 19"/>
                <a:gd name="T15" fmla="*/ 5 h 14"/>
                <a:gd name="T16" fmla="*/ 0 w 19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4">
                  <a:moveTo>
                    <a:pt x="0" y="0"/>
                  </a:moveTo>
                  <a:cubicBezTo>
                    <a:pt x="0" y="0"/>
                    <a:pt x="0" y="1"/>
                    <a:pt x="1" y="2"/>
                  </a:cubicBezTo>
                  <a:cubicBezTo>
                    <a:pt x="2" y="5"/>
                    <a:pt x="4" y="8"/>
                    <a:pt x="7" y="10"/>
                  </a:cubicBezTo>
                  <a:cubicBezTo>
                    <a:pt x="9" y="11"/>
                    <a:pt x="12" y="12"/>
                    <a:pt x="14" y="13"/>
                  </a:cubicBezTo>
                  <a:cubicBezTo>
                    <a:pt x="15" y="14"/>
                    <a:pt x="17" y="14"/>
                    <a:pt x="19" y="14"/>
                  </a:cubicBezTo>
                  <a:cubicBezTo>
                    <a:pt x="18" y="11"/>
                    <a:pt x="18" y="8"/>
                    <a:pt x="19" y="5"/>
                  </a:cubicBezTo>
                  <a:cubicBezTo>
                    <a:pt x="17" y="6"/>
                    <a:pt x="15" y="6"/>
                    <a:pt x="13" y="6"/>
                  </a:cubicBezTo>
                  <a:cubicBezTo>
                    <a:pt x="11" y="6"/>
                    <a:pt x="9" y="6"/>
                    <a:pt x="7" y="5"/>
                  </a:cubicBezTo>
                  <a:cubicBezTo>
                    <a:pt x="4" y="4"/>
                    <a:pt x="2" y="2"/>
                    <a:pt x="0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4" name="Freeform 781"/>
            <p:cNvSpPr>
              <a:spLocks/>
            </p:cNvSpPr>
            <p:nvPr/>
          </p:nvSpPr>
          <p:spPr bwMode="auto">
            <a:xfrm>
              <a:off x="5915" y="2078"/>
              <a:ext cx="17" cy="8"/>
            </a:xfrm>
            <a:custGeom>
              <a:avLst/>
              <a:gdLst>
                <a:gd name="T0" fmla="*/ 0 w 7"/>
                <a:gd name="T1" fmla="*/ 0 h 3"/>
                <a:gd name="T2" fmla="*/ 7 w 7"/>
                <a:gd name="T3" fmla="*/ 3 h 3"/>
                <a:gd name="T4" fmla="*/ 0 w 7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2" y="1"/>
                    <a:pt x="4" y="3"/>
                    <a:pt x="7" y="3"/>
                  </a:cubicBezTo>
                  <a:cubicBezTo>
                    <a:pt x="5" y="2"/>
                    <a:pt x="2" y="1"/>
                    <a:pt x="0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5" name="Freeform 782"/>
            <p:cNvSpPr>
              <a:spLocks/>
            </p:cNvSpPr>
            <p:nvPr/>
          </p:nvSpPr>
          <p:spPr bwMode="auto">
            <a:xfrm>
              <a:off x="5941" y="2055"/>
              <a:ext cx="19" cy="33"/>
            </a:xfrm>
            <a:custGeom>
              <a:avLst/>
              <a:gdLst>
                <a:gd name="T0" fmla="*/ 8 w 8"/>
                <a:gd name="T1" fmla="*/ 0 h 14"/>
                <a:gd name="T2" fmla="*/ 1 w 8"/>
                <a:gd name="T3" fmla="*/ 5 h 14"/>
                <a:gd name="T4" fmla="*/ 1 w 8"/>
                <a:gd name="T5" fmla="*/ 14 h 14"/>
                <a:gd name="T6" fmla="*/ 2 w 8"/>
                <a:gd name="T7" fmla="*/ 14 h 14"/>
                <a:gd name="T8" fmla="*/ 2 w 8"/>
                <a:gd name="T9" fmla="*/ 14 h 14"/>
                <a:gd name="T10" fmla="*/ 8 w 8"/>
                <a:gd name="T11" fmla="*/ 11 h 14"/>
                <a:gd name="T12" fmla="*/ 8 w 8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4">
                  <a:moveTo>
                    <a:pt x="8" y="0"/>
                  </a:moveTo>
                  <a:cubicBezTo>
                    <a:pt x="6" y="3"/>
                    <a:pt x="4" y="4"/>
                    <a:pt x="1" y="5"/>
                  </a:cubicBezTo>
                  <a:cubicBezTo>
                    <a:pt x="0" y="8"/>
                    <a:pt x="0" y="11"/>
                    <a:pt x="1" y="14"/>
                  </a:cubicBezTo>
                  <a:cubicBezTo>
                    <a:pt x="1" y="14"/>
                    <a:pt x="1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4" y="13"/>
                    <a:pt x="6" y="11"/>
                    <a:pt x="8" y="11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6" name="Freeform 783"/>
            <p:cNvSpPr>
              <a:spLocks/>
            </p:cNvSpPr>
            <p:nvPr/>
          </p:nvSpPr>
          <p:spPr bwMode="auto">
            <a:xfrm>
              <a:off x="5740" y="2377"/>
              <a:ext cx="92" cy="85"/>
            </a:xfrm>
            <a:custGeom>
              <a:avLst/>
              <a:gdLst>
                <a:gd name="T0" fmla="*/ 9 w 39"/>
                <a:gd name="T1" fmla="*/ 0 h 36"/>
                <a:gd name="T2" fmla="*/ 8 w 39"/>
                <a:gd name="T3" fmla="*/ 0 h 36"/>
                <a:gd name="T4" fmla="*/ 8 w 39"/>
                <a:gd name="T5" fmla="*/ 2 h 36"/>
                <a:gd name="T6" fmla="*/ 0 w 39"/>
                <a:gd name="T7" fmla="*/ 17 h 36"/>
                <a:gd name="T8" fmla="*/ 0 w 39"/>
                <a:gd name="T9" fmla="*/ 20 h 36"/>
                <a:gd name="T10" fmla="*/ 3 w 39"/>
                <a:gd name="T11" fmla="*/ 19 h 36"/>
                <a:gd name="T12" fmla="*/ 13 w 39"/>
                <a:gd name="T13" fmla="*/ 21 h 36"/>
                <a:gd name="T14" fmla="*/ 27 w 39"/>
                <a:gd name="T15" fmla="*/ 36 h 36"/>
                <a:gd name="T16" fmla="*/ 28 w 39"/>
                <a:gd name="T17" fmla="*/ 36 h 36"/>
                <a:gd name="T18" fmla="*/ 39 w 39"/>
                <a:gd name="T19" fmla="*/ 25 h 36"/>
                <a:gd name="T20" fmla="*/ 38 w 39"/>
                <a:gd name="T21" fmla="*/ 19 h 36"/>
                <a:gd name="T22" fmla="*/ 27 w 39"/>
                <a:gd name="T23" fmla="*/ 7 h 36"/>
                <a:gd name="T24" fmla="*/ 24 w 39"/>
                <a:gd name="T25" fmla="*/ 7 h 36"/>
                <a:gd name="T26" fmla="*/ 17 w 39"/>
                <a:gd name="T27" fmla="*/ 6 h 36"/>
                <a:gd name="T28" fmla="*/ 9 w 39"/>
                <a:gd name="T2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36">
                  <a:moveTo>
                    <a:pt x="9" y="0"/>
                  </a:moveTo>
                  <a:cubicBezTo>
                    <a:pt x="9" y="0"/>
                    <a:pt x="9" y="0"/>
                    <a:pt x="8" y="0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8" y="8"/>
                    <a:pt x="5" y="14"/>
                    <a:pt x="0" y="17"/>
                  </a:cubicBezTo>
                  <a:cubicBezTo>
                    <a:pt x="0" y="18"/>
                    <a:pt x="0" y="19"/>
                    <a:pt x="0" y="20"/>
                  </a:cubicBezTo>
                  <a:cubicBezTo>
                    <a:pt x="1" y="19"/>
                    <a:pt x="2" y="19"/>
                    <a:pt x="3" y="19"/>
                  </a:cubicBezTo>
                  <a:cubicBezTo>
                    <a:pt x="7" y="19"/>
                    <a:pt x="10" y="20"/>
                    <a:pt x="13" y="21"/>
                  </a:cubicBezTo>
                  <a:cubicBezTo>
                    <a:pt x="20" y="24"/>
                    <a:pt x="25" y="30"/>
                    <a:pt x="27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33" y="34"/>
                    <a:pt x="37" y="30"/>
                    <a:pt x="39" y="25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3" y="16"/>
                    <a:pt x="29" y="12"/>
                    <a:pt x="27" y="7"/>
                  </a:cubicBezTo>
                  <a:cubicBezTo>
                    <a:pt x="26" y="7"/>
                    <a:pt x="25" y="7"/>
                    <a:pt x="24" y="7"/>
                  </a:cubicBezTo>
                  <a:cubicBezTo>
                    <a:pt x="21" y="7"/>
                    <a:pt x="19" y="7"/>
                    <a:pt x="17" y="6"/>
                  </a:cubicBezTo>
                  <a:cubicBezTo>
                    <a:pt x="14" y="5"/>
                    <a:pt x="11" y="2"/>
                    <a:pt x="9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7" name="Freeform 784"/>
            <p:cNvSpPr>
              <a:spLocks/>
            </p:cNvSpPr>
            <p:nvPr/>
          </p:nvSpPr>
          <p:spPr bwMode="auto">
            <a:xfrm>
              <a:off x="5740" y="2422"/>
              <a:ext cx="64" cy="42"/>
            </a:xfrm>
            <a:custGeom>
              <a:avLst/>
              <a:gdLst>
                <a:gd name="T0" fmla="*/ 3 w 27"/>
                <a:gd name="T1" fmla="*/ 0 h 18"/>
                <a:gd name="T2" fmla="*/ 0 w 27"/>
                <a:gd name="T3" fmla="*/ 1 h 18"/>
                <a:gd name="T4" fmla="*/ 0 w 27"/>
                <a:gd name="T5" fmla="*/ 2 h 18"/>
                <a:gd name="T6" fmla="*/ 5 w 27"/>
                <a:gd name="T7" fmla="*/ 1 h 18"/>
                <a:gd name="T8" fmla="*/ 11 w 27"/>
                <a:gd name="T9" fmla="*/ 3 h 18"/>
                <a:gd name="T10" fmla="*/ 20 w 27"/>
                <a:gd name="T11" fmla="*/ 18 h 18"/>
                <a:gd name="T12" fmla="*/ 20 w 27"/>
                <a:gd name="T13" fmla="*/ 18 h 18"/>
                <a:gd name="T14" fmla="*/ 27 w 27"/>
                <a:gd name="T15" fmla="*/ 17 h 18"/>
                <a:gd name="T16" fmla="*/ 13 w 27"/>
                <a:gd name="T17" fmla="*/ 2 h 18"/>
                <a:gd name="T18" fmla="*/ 3 w 27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18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1"/>
                    <a:pt x="3" y="1"/>
                    <a:pt x="5" y="1"/>
                  </a:cubicBezTo>
                  <a:cubicBezTo>
                    <a:pt x="7" y="1"/>
                    <a:pt x="9" y="2"/>
                    <a:pt x="11" y="3"/>
                  </a:cubicBezTo>
                  <a:cubicBezTo>
                    <a:pt x="17" y="5"/>
                    <a:pt x="21" y="12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3" y="18"/>
                    <a:pt x="25" y="18"/>
                    <a:pt x="27" y="17"/>
                  </a:cubicBezTo>
                  <a:cubicBezTo>
                    <a:pt x="25" y="11"/>
                    <a:pt x="20" y="5"/>
                    <a:pt x="13" y="2"/>
                  </a:cubicBezTo>
                  <a:cubicBezTo>
                    <a:pt x="10" y="1"/>
                    <a:pt x="7" y="0"/>
                    <a:pt x="3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8" name="Freeform 785"/>
            <p:cNvSpPr>
              <a:spLocks/>
            </p:cNvSpPr>
            <p:nvPr/>
          </p:nvSpPr>
          <p:spPr bwMode="auto">
            <a:xfrm>
              <a:off x="5830" y="2422"/>
              <a:ext cx="7" cy="14"/>
            </a:xfrm>
            <a:custGeom>
              <a:avLst/>
              <a:gdLst>
                <a:gd name="T0" fmla="*/ 0 w 3"/>
                <a:gd name="T1" fmla="*/ 0 h 6"/>
                <a:gd name="T2" fmla="*/ 1 w 3"/>
                <a:gd name="T3" fmla="*/ 6 h 6"/>
                <a:gd name="T4" fmla="*/ 3 w 3"/>
                <a:gd name="T5" fmla="*/ 1 h 6"/>
                <a:gd name="T6" fmla="*/ 0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2"/>
                    <a:pt x="0" y="4"/>
                    <a:pt x="1" y="6"/>
                  </a:cubicBezTo>
                  <a:cubicBezTo>
                    <a:pt x="2" y="5"/>
                    <a:pt x="3" y="3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9" name="Freeform 786"/>
            <p:cNvSpPr>
              <a:spLocks/>
            </p:cNvSpPr>
            <p:nvPr/>
          </p:nvSpPr>
          <p:spPr bwMode="auto">
            <a:xfrm>
              <a:off x="5584" y="2294"/>
              <a:ext cx="47" cy="78"/>
            </a:xfrm>
            <a:custGeom>
              <a:avLst/>
              <a:gdLst>
                <a:gd name="T0" fmla="*/ 9 w 20"/>
                <a:gd name="T1" fmla="*/ 0 h 33"/>
                <a:gd name="T2" fmla="*/ 5 w 20"/>
                <a:gd name="T3" fmla="*/ 2 h 33"/>
                <a:gd name="T4" fmla="*/ 0 w 20"/>
                <a:gd name="T5" fmla="*/ 19 h 33"/>
                <a:gd name="T6" fmla="*/ 1 w 20"/>
                <a:gd name="T7" fmla="*/ 19 h 33"/>
                <a:gd name="T8" fmla="*/ 2 w 20"/>
                <a:gd name="T9" fmla="*/ 19 h 33"/>
                <a:gd name="T10" fmla="*/ 19 w 20"/>
                <a:gd name="T11" fmla="*/ 33 h 33"/>
                <a:gd name="T12" fmla="*/ 19 w 20"/>
                <a:gd name="T13" fmla="*/ 32 h 33"/>
                <a:gd name="T14" fmla="*/ 17 w 20"/>
                <a:gd name="T15" fmla="*/ 20 h 33"/>
                <a:gd name="T16" fmla="*/ 20 w 20"/>
                <a:gd name="T17" fmla="*/ 6 h 33"/>
                <a:gd name="T18" fmla="*/ 18 w 20"/>
                <a:gd name="T19" fmla="*/ 6 h 33"/>
                <a:gd name="T20" fmla="*/ 9 w 20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33">
                  <a:moveTo>
                    <a:pt x="9" y="0"/>
                  </a:moveTo>
                  <a:cubicBezTo>
                    <a:pt x="8" y="1"/>
                    <a:pt x="7" y="2"/>
                    <a:pt x="5" y="2"/>
                  </a:cubicBezTo>
                  <a:cubicBezTo>
                    <a:pt x="6" y="8"/>
                    <a:pt x="4" y="14"/>
                    <a:pt x="0" y="19"/>
                  </a:cubicBezTo>
                  <a:cubicBezTo>
                    <a:pt x="0" y="19"/>
                    <a:pt x="1" y="19"/>
                    <a:pt x="1" y="19"/>
                  </a:cubicBezTo>
                  <a:cubicBezTo>
                    <a:pt x="1" y="19"/>
                    <a:pt x="1" y="19"/>
                    <a:pt x="2" y="19"/>
                  </a:cubicBezTo>
                  <a:cubicBezTo>
                    <a:pt x="10" y="19"/>
                    <a:pt x="17" y="25"/>
                    <a:pt x="19" y="33"/>
                  </a:cubicBezTo>
                  <a:cubicBezTo>
                    <a:pt x="19" y="33"/>
                    <a:pt x="19" y="32"/>
                    <a:pt x="19" y="32"/>
                  </a:cubicBezTo>
                  <a:cubicBezTo>
                    <a:pt x="17" y="29"/>
                    <a:pt x="17" y="25"/>
                    <a:pt x="17" y="20"/>
                  </a:cubicBezTo>
                  <a:cubicBezTo>
                    <a:pt x="17" y="15"/>
                    <a:pt x="18" y="11"/>
                    <a:pt x="20" y="6"/>
                  </a:cubicBezTo>
                  <a:cubicBezTo>
                    <a:pt x="19" y="6"/>
                    <a:pt x="19" y="6"/>
                    <a:pt x="18" y="6"/>
                  </a:cubicBezTo>
                  <a:cubicBezTo>
                    <a:pt x="14" y="4"/>
                    <a:pt x="12" y="2"/>
                    <a:pt x="9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0" name="Freeform 787"/>
            <p:cNvSpPr>
              <a:spLocks/>
            </p:cNvSpPr>
            <p:nvPr/>
          </p:nvSpPr>
          <p:spPr bwMode="auto">
            <a:xfrm>
              <a:off x="5624" y="2308"/>
              <a:ext cx="28" cy="62"/>
            </a:xfrm>
            <a:custGeom>
              <a:avLst/>
              <a:gdLst>
                <a:gd name="T0" fmla="*/ 3 w 12"/>
                <a:gd name="T1" fmla="*/ 0 h 26"/>
                <a:gd name="T2" fmla="*/ 0 w 12"/>
                <a:gd name="T3" fmla="*/ 14 h 26"/>
                <a:gd name="T4" fmla="*/ 2 w 12"/>
                <a:gd name="T5" fmla="*/ 26 h 26"/>
                <a:gd name="T6" fmla="*/ 7 w 12"/>
                <a:gd name="T7" fmla="*/ 24 h 26"/>
                <a:gd name="T8" fmla="*/ 9 w 12"/>
                <a:gd name="T9" fmla="*/ 5 h 26"/>
                <a:gd name="T10" fmla="*/ 7 w 12"/>
                <a:gd name="T11" fmla="*/ 1 h 26"/>
                <a:gd name="T12" fmla="*/ 3 w 12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6">
                  <a:moveTo>
                    <a:pt x="3" y="0"/>
                  </a:moveTo>
                  <a:cubicBezTo>
                    <a:pt x="1" y="5"/>
                    <a:pt x="0" y="9"/>
                    <a:pt x="0" y="14"/>
                  </a:cubicBezTo>
                  <a:cubicBezTo>
                    <a:pt x="0" y="19"/>
                    <a:pt x="0" y="23"/>
                    <a:pt x="2" y="26"/>
                  </a:cubicBezTo>
                  <a:cubicBezTo>
                    <a:pt x="4" y="25"/>
                    <a:pt x="6" y="25"/>
                    <a:pt x="7" y="24"/>
                  </a:cubicBezTo>
                  <a:cubicBezTo>
                    <a:pt x="11" y="18"/>
                    <a:pt x="12" y="11"/>
                    <a:pt x="9" y="5"/>
                  </a:cubicBezTo>
                  <a:cubicBezTo>
                    <a:pt x="8" y="4"/>
                    <a:pt x="8" y="2"/>
                    <a:pt x="7" y="1"/>
                  </a:cubicBezTo>
                  <a:cubicBezTo>
                    <a:pt x="6" y="1"/>
                    <a:pt x="4" y="1"/>
                    <a:pt x="3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1" name="Freeform 788"/>
            <p:cNvSpPr>
              <a:spLocks/>
            </p:cNvSpPr>
            <p:nvPr/>
          </p:nvSpPr>
          <p:spPr bwMode="auto">
            <a:xfrm>
              <a:off x="5605" y="2292"/>
              <a:ext cx="29" cy="16"/>
            </a:xfrm>
            <a:custGeom>
              <a:avLst/>
              <a:gdLst>
                <a:gd name="T0" fmla="*/ 1 w 12"/>
                <a:gd name="T1" fmla="*/ 0 h 7"/>
                <a:gd name="T2" fmla="*/ 0 w 12"/>
                <a:gd name="T3" fmla="*/ 1 h 7"/>
                <a:gd name="T4" fmla="*/ 9 w 12"/>
                <a:gd name="T5" fmla="*/ 7 h 7"/>
                <a:gd name="T6" fmla="*/ 11 w 12"/>
                <a:gd name="T7" fmla="*/ 7 h 7"/>
                <a:gd name="T8" fmla="*/ 12 w 12"/>
                <a:gd name="T9" fmla="*/ 5 h 7"/>
                <a:gd name="T10" fmla="*/ 1 w 12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7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3" y="3"/>
                    <a:pt x="5" y="5"/>
                    <a:pt x="9" y="7"/>
                  </a:cubicBezTo>
                  <a:cubicBezTo>
                    <a:pt x="10" y="7"/>
                    <a:pt x="10" y="7"/>
                    <a:pt x="11" y="7"/>
                  </a:cubicBezTo>
                  <a:cubicBezTo>
                    <a:pt x="12" y="7"/>
                    <a:pt x="12" y="6"/>
                    <a:pt x="12" y="5"/>
                  </a:cubicBezTo>
                  <a:cubicBezTo>
                    <a:pt x="9" y="2"/>
                    <a:pt x="5" y="0"/>
                    <a:pt x="1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2" name="Freeform 789"/>
            <p:cNvSpPr>
              <a:spLocks/>
            </p:cNvSpPr>
            <p:nvPr/>
          </p:nvSpPr>
          <p:spPr bwMode="auto">
            <a:xfrm>
              <a:off x="5631" y="2303"/>
              <a:ext cx="10" cy="7"/>
            </a:xfrm>
            <a:custGeom>
              <a:avLst/>
              <a:gdLst>
                <a:gd name="T0" fmla="*/ 1 w 4"/>
                <a:gd name="T1" fmla="*/ 0 h 3"/>
                <a:gd name="T2" fmla="*/ 0 w 4"/>
                <a:gd name="T3" fmla="*/ 2 h 3"/>
                <a:gd name="T4" fmla="*/ 4 w 4"/>
                <a:gd name="T5" fmla="*/ 3 h 3"/>
                <a:gd name="T6" fmla="*/ 1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3"/>
                    <a:pt x="3" y="3"/>
                    <a:pt x="4" y="3"/>
                  </a:cubicBezTo>
                  <a:cubicBezTo>
                    <a:pt x="3" y="2"/>
                    <a:pt x="2" y="1"/>
                    <a:pt x="1" y="0"/>
                  </a:cubicBezTo>
                </a:path>
              </a:pathLst>
            </a:custGeom>
            <a:solidFill>
              <a:srgbClr val="FCC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3" name="Freeform 790"/>
            <p:cNvSpPr>
              <a:spLocks/>
            </p:cNvSpPr>
            <p:nvPr/>
          </p:nvSpPr>
          <p:spPr bwMode="auto">
            <a:xfrm>
              <a:off x="5629" y="2370"/>
              <a:ext cx="2" cy="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0 w 1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4" name="Freeform 791"/>
            <p:cNvSpPr>
              <a:spLocks/>
            </p:cNvSpPr>
            <p:nvPr/>
          </p:nvSpPr>
          <p:spPr bwMode="auto">
            <a:xfrm>
              <a:off x="5629" y="2365"/>
              <a:ext cx="12" cy="12"/>
            </a:xfrm>
            <a:custGeom>
              <a:avLst/>
              <a:gdLst>
                <a:gd name="T0" fmla="*/ 5 w 5"/>
                <a:gd name="T1" fmla="*/ 0 h 5"/>
                <a:gd name="T2" fmla="*/ 0 w 5"/>
                <a:gd name="T3" fmla="*/ 2 h 5"/>
                <a:gd name="T4" fmla="*/ 1 w 5"/>
                <a:gd name="T5" fmla="*/ 5 h 5"/>
                <a:gd name="T6" fmla="*/ 5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4" y="1"/>
                    <a:pt x="2" y="1"/>
                    <a:pt x="0" y="2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3" y="3"/>
                    <a:pt x="4" y="2"/>
                    <a:pt x="5" y="0"/>
                  </a:cubicBezTo>
                </a:path>
              </a:pathLst>
            </a:custGeom>
            <a:solidFill>
              <a:srgbClr val="FBC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5" name="Freeform 792"/>
            <p:cNvSpPr>
              <a:spLocks/>
            </p:cNvSpPr>
            <p:nvPr/>
          </p:nvSpPr>
          <p:spPr bwMode="auto">
            <a:xfrm>
              <a:off x="5629" y="2377"/>
              <a:ext cx="2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ED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6" name="Freeform 793"/>
            <p:cNvSpPr>
              <a:spLocks/>
            </p:cNvSpPr>
            <p:nvPr/>
          </p:nvSpPr>
          <p:spPr bwMode="auto">
            <a:xfrm>
              <a:off x="5558" y="2299"/>
              <a:ext cx="40" cy="47"/>
            </a:xfrm>
            <a:custGeom>
              <a:avLst/>
              <a:gdLst>
                <a:gd name="T0" fmla="*/ 16 w 17"/>
                <a:gd name="T1" fmla="*/ 0 h 20"/>
                <a:gd name="T2" fmla="*/ 9 w 17"/>
                <a:gd name="T3" fmla="*/ 2 h 20"/>
                <a:gd name="T4" fmla="*/ 5 w 17"/>
                <a:gd name="T5" fmla="*/ 1 h 20"/>
                <a:gd name="T6" fmla="*/ 0 w 17"/>
                <a:gd name="T7" fmla="*/ 8 h 20"/>
                <a:gd name="T8" fmla="*/ 1 w 17"/>
                <a:gd name="T9" fmla="*/ 19 h 20"/>
                <a:gd name="T10" fmla="*/ 1 w 17"/>
                <a:gd name="T11" fmla="*/ 20 h 20"/>
                <a:gd name="T12" fmla="*/ 1 w 17"/>
                <a:gd name="T13" fmla="*/ 20 h 20"/>
                <a:gd name="T14" fmla="*/ 11 w 17"/>
                <a:gd name="T15" fmla="*/ 17 h 20"/>
                <a:gd name="T16" fmla="*/ 16 w 17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20">
                  <a:moveTo>
                    <a:pt x="16" y="0"/>
                  </a:moveTo>
                  <a:cubicBezTo>
                    <a:pt x="14" y="1"/>
                    <a:pt x="12" y="2"/>
                    <a:pt x="9" y="2"/>
                  </a:cubicBezTo>
                  <a:cubicBezTo>
                    <a:pt x="8" y="2"/>
                    <a:pt x="6" y="2"/>
                    <a:pt x="5" y="1"/>
                  </a:cubicBezTo>
                  <a:cubicBezTo>
                    <a:pt x="3" y="3"/>
                    <a:pt x="1" y="6"/>
                    <a:pt x="0" y="8"/>
                  </a:cubicBezTo>
                  <a:cubicBezTo>
                    <a:pt x="1" y="12"/>
                    <a:pt x="1" y="15"/>
                    <a:pt x="1" y="19"/>
                  </a:cubicBezTo>
                  <a:cubicBezTo>
                    <a:pt x="1" y="19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4" y="18"/>
                    <a:pt x="7" y="17"/>
                    <a:pt x="11" y="17"/>
                  </a:cubicBezTo>
                  <a:cubicBezTo>
                    <a:pt x="15" y="12"/>
                    <a:pt x="17" y="6"/>
                    <a:pt x="16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7" name="Freeform 794"/>
            <p:cNvSpPr>
              <a:spLocks/>
            </p:cNvSpPr>
            <p:nvPr/>
          </p:nvSpPr>
          <p:spPr bwMode="auto">
            <a:xfrm>
              <a:off x="5553" y="2318"/>
              <a:ext cx="7" cy="28"/>
            </a:xfrm>
            <a:custGeom>
              <a:avLst/>
              <a:gdLst>
                <a:gd name="T0" fmla="*/ 2 w 3"/>
                <a:gd name="T1" fmla="*/ 0 h 12"/>
                <a:gd name="T2" fmla="*/ 0 w 3"/>
                <a:gd name="T3" fmla="*/ 10 h 12"/>
                <a:gd name="T4" fmla="*/ 3 w 3"/>
                <a:gd name="T5" fmla="*/ 12 h 12"/>
                <a:gd name="T6" fmla="*/ 3 w 3"/>
                <a:gd name="T7" fmla="*/ 11 h 12"/>
                <a:gd name="T8" fmla="*/ 2 w 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2">
                  <a:moveTo>
                    <a:pt x="2" y="0"/>
                  </a:moveTo>
                  <a:cubicBezTo>
                    <a:pt x="0" y="3"/>
                    <a:pt x="0" y="6"/>
                    <a:pt x="0" y="10"/>
                  </a:cubicBezTo>
                  <a:cubicBezTo>
                    <a:pt x="1" y="10"/>
                    <a:pt x="2" y="11"/>
                    <a:pt x="3" y="12"/>
                  </a:cubicBezTo>
                  <a:cubicBezTo>
                    <a:pt x="3" y="12"/>
                    <a:pt x="3" y="11"/>
                    <a:pt x="3" y="11"/>
                  </a:cubicBezTo>
                  <a:cubicBezTo>
                    <a:pt x="3" y="7"/>
                    <a:pt x="3" y="4"/>
                    <a:pt x="2" y="0"/>
                  </a:cubicBezTo>
                </a:path>
              </a:pathLst>
            </a:custGeom>
            <a:solidFill>
              <a:srgbClr val="FBC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8" name="Freeform 795"/>
            <p:cNvSpPr>
              <a:spLocks/>
            </p:cNvSpPr>
            <p:nvPr/>
          </p:nvSpPr>
          <p:spPr bwMode="auto">
            <a:xfrm>
              <a:off x="5510" y="2159"/>
              <a:ext cx="83" cy="92"/>
            </a:xfrm>
            <a:custGeom>
              <a:avLst/>
              <a:gdLst>
                <a:gd name="T0" fmla="*/ 21 w 35"/>
                <a:gd name="T1" fmla="*/ 0 h 39"/>
                <a:gd name="T2" fmla="*/ 15 w 35"/>
                <a:gd name="T3" fmla="*/ 11 h 39"/>
                <a:gd name="T4" fmla="*/ 13 w 35"/>
                <a:gd name="T5" fmla="*/ 20 h 39"/>
                <a:gd name="T6" fmla="*/ 0 w 35"/>
                <a:gd name="T7" fmla="*/ 33 h 39"/>
                <a:gd name="T8" fmla="*/ 8 w 35"/>
                <a:gd name="T9" fmla="*/ 39 h 39"/>
                <a:gd name="T10" fmla="*/ 14 w 35"/>
                <a:gd name="T11" fmla="*/ 38 h 39"/>
                <a:gd name="T12" fmla="*/ 14 w 35"/>
                <a:gd name="T13" fmla="*/ 38 h 39"/>
                <a:gd name="T14" fmla="*/ 32 w 35"/>
                <a:gd name="T15" fmla="*/ 21 h 39"/>
                <a:gd name="T16" fmla="*/ 32 w 35"/>
                <a:gd name="T17" fmla="*/ 21 h 39"/>
                <a:gd name="T18" fmla="*/ 35 w 35"/>
                <a:gd name="T19" fmla="*/ 21 h 39"/>
                <a:gd name="T20" fmla="*/ 34 w 35"/>
                <a:gd name="T21" fmla="*/ 12 h 39"/>
                <a:gd name="T22" fmla="*/ 21 w 35"/>
                <a:gd name="T2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39">
                  <a:moveTo>
                    <a:pt x="21" y="0"/>
                  </a:moveTo>
                  <a:cubicBezTo>
                    <a:pt x="20" y="4"/>
                    <a:pt x="18" y="8"/>
                    <a:pt x="15" y="11"/>
                  </a:cubicBezTo>
                  <a:cubicBezTo>
                    <a:pt x="15" y="14"/>
                    <a:pt x="14" y="17"/>
                    <a:pt x="13" y="20"/>
                  </a:cubicBezTo>
                  <a:cubicBezTo>
                    <a:pt x="10" y="26"/>
                    <a:pt x="5" y="31"/>
                    <a:pt x="0" y="33"/>
                  </a:cubicBezTo>
                  <a:cubicBezTo>
                    <a:pt x="2" y="36"/>
                    <a:pt x="5" y="38"/>
                    <a:pt x="8" y="39"/>
                  </a:cubicBezTo>
                  <a:cubicBezTo>
                    <a:pt x="10" y="38"/>
                    <a:pt x="12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28"/>
                    <a:pt x="2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1"/>
                    <a:pt x="34" y="21"/>
                    <a:pt x="35" y="21"/>
                  </a:cubicBezTo>
                  <a:cubicBezTo>
                    <a:pt x="35" y="18"/>
                    <a:pt x="35" y="15"/>
                    <a:pt x="34" y="12"/>
                  </a:cubicBezTo>
                  <a:cubicBezTo>
                    <a:pt x="31" y="6"/>
                    <a:pt x="26" y="2"/>
                    <a:pt x="21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9" name="Freeform 796"/>
            <p:cNvSpPr>
              <a:spLocks/>
            </p:cNvSpPr>
            <p:nvPr/>
          </p:nvSpPr>
          <p:spPr bwMode="auto">
            <a:xfrm>
              <a:off x="5541" y="2157"/>
              <a:ext cx="19" cy="28"/>
            </a:xfrm>
            <a:custGeom>
              <a:avLst/>
              <a:gdLst>
                <a:gd name="T0" fmla="*/ 2 w 8"/>
                <a:gd name="T1" fmla="*/ 0 h 12"/>
                <a:gd name="T2" fmla="*/ 0 w 8"/>
                <a:gd name="T3" fmla="*/ 0 h 12"/>
                <a:gd name="T4" fmla="*/ 2 w 8"/>
                <a:gd name="T5" fmla="*/ 12 h 12"/>
                <a:gd name="T6" fmla="*/ 8 w 8"/>
                <a:gd name="T7" fmla="*/ 1 h 12"/>
                <a:gd name="T8" fmla="*/ 2 w 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4"/>
                    <a:pt x="2" y="8"/>
                    <a:pt x="2" y="12"/>
                  </a:cubicBezTo>
                  <a:cubicBezTo>
                    <a:pt x="5" y="9"/>
                    <a:pt x="7" y="5"/>
                    <a:pt x="8" y="1"/>
                  </a:cubicBezTo>
                  <a:cubicBezTo>
                    <a:pt x="6" y="0"/>
                    <a:pt x="4" y="0"/>
                    <a:pt x="2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0" name="Freeform 797"/>
            <p:cNvSpPr>
              <a:spLocks/>
            </p:cNvSpPr>
            <p:nvPr/>
          </p:nvSpPr>
          <p:spPr bwMode="auto">
            <a:xfrm>
              <a:off x="5506" y="2185"/>
              <a:ext cx="40" cy="52"/>
            </a:xfrm>
            <a:custGeom>
              <a:avLst/>
              <a:gdLst>
                <a:gd name="T0" fmla="*/ 17 w 17"/>
                <a:gd name="T1" fmla="*/ 0 h 22"/>
                <a:gd name="T2" fmla="*/ 0 w 17"/>
                <a:gd name="T3" fmla="*/ 10 h 22"/>
                <a:gd name="T4" fmla="*/ 0 w 17"/>
                <a:gd name="T5" fmla="*/ 21 h 22"/>
                <a:gd name="T6" fmla="*/ 2 w 17"/>
                <a:gd name="T7" fmla="*/ 22 h 22"/>
                <a:gd name="T8" fmla="*/ 15 w 17"/>
                <a:gd name="T9" fmla="*/ 9 h 22"/>
                <a:gd name="T10" fmla="*/ 17 w 17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2">
                  <a:moveTo>
                    <a:pt x="17" y="0"/>
                  </a:moveTo>
                  <a:cubicBezTo>
                    <a:pt x="13" y="5"/>
                    <a:pt x="7" y="9"/>
                    <a:pt x="0" y="10"/>
                  </a:cubicBezTo>
                  <a:cubicBezTo>
                    <a:pt x="2" y="13"/>
                    <a:pt x="2" y="17"/>
                    <a:pt x="0" y="21"/>
                  </a:cubicBezTo>
                  <a:cubicBezTo>
                    <a:pt x="1" y="21"/>
                    <a:pt x="1" y="22"/>
                    <a:pt x="2" y="22"/>
                  </a:cubicBezTo>
                  <a:cubicBezTo>
                    <a:pt x="7" y="20"/>
                    <a:pt x="12" y="15"/>
                    <a:pt x="15" y="9"/>
                  </a:cubicBezTo>
                  <a:cubicBezTo>
                    <a:pt x="16" y="6"/>
                    <a:pt x="17" y="3"/>
                    <a:pt x="17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1" name="Freeform 798"/>
            <p:cNvSpPr>
              <a:spLocks/>
            </p:cNvSpPr>
            <p:nvPr/>
          </p:nvSpPr>
          <p:spPr bwMode="auto">
            <a:xfrm>
              <a:off x="5499" y="2157"/>
              <a:ext cx="47" cy="52"/>
            </a:xfrm>
            <a:custGeom>
              <a:avLst/>
              <a:gdLst>
                <a:gd name="T0" fmla="*/ 18 w 20"/>
                <a:gd name="T1" fmla="*/ 0 h 22"/>
                <a:gd name="T2" fmla="*/ 12 w 20"/>
                <a:gd name="T3" fmla="*/ 2 h 22"/>
                <a:gd name="T4" fmla="*/ 0 w 20"/>
                <a:gd name="T5" fmla="*/ 16 h 22"/>
                <a:gd name="T6" fmla="*/ 3 w 20"/>
                <a:gd name="T7" fmla="*/ 22 h 22"/>
                <a:gd name="T8" fmla="*/ 20 w 20"/>
                <a:gd name="T9" fmla="*/ 12 h 22"/>
                <a:gd name="T10" fmla="*/ 18 w 20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2">
                  <a:moveTo>
                    <a:pt x="18" y="0"/>
                  </a:moveTo>
                  <a:cubicBezTo>
                    <a:pt x="16" y="0"/>
                    <a:pt x="14" y="1"/>
                    <a:pt x="12" y="2"/>
                  </a:cubicBezTo>
                  <a:cubicBezTo>
                    <a:pt x="6" y="4"/>
                    <a:pt x="1" y="10"/>
                    <a:pt x="0" y="16"/>
                  </a:cubicBezTo>
                  <a:cubicBezTo>
                    <a:pt x="1" y="18"/>
                    <a:pt x="3" y="20"/>
                    <a:pt x="3" y="22"/>
                  </a:cubicBezTo>
                  <a:cubicBezTo>
                    <a:pt x="10" y="21"/>
                    <a:pt x="16" y="17"/>
                    <a:pt x="20" y="12"/>
                  </a:cubicBezTo>
                  <a:cubicBezTo>
                    <a:pt x="20" y="8"/>
                    <a:pt x="20" y="4"/>
                    <a:pt x="18" y="0"/>
                  </a:cubicBezTo>
                </a:path>
              </a:pathLst>
            </a:custGeom>
            <a:solidFill>
              <a:srgbClr val="FCC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2" name="Freeform 799"/>
            <p:cNvSpPr>
              <a:spLocks/>
            </p:cNvSpPr>
            <p:nvPr/>
          </p:nvSpPr>
          <p:spPr bwMode="auto">
            <a:xfrm>
              <a:off x="5529" y="2249"/>
              <a:ext cx="15" cy="5"/>
            </a:xfrm>
            <a:custGeom>
              <a:avLst/>
              <a:gdLst>
                <a:gd name="T0" fmla="*/ 6 w 6"/>
                <a:gd name="T1" fmla="*/ 0 h 2"/>
                <a:gd name="T2" fmla="*/ 0 w 6"/>
                <a:gd name="T3" fmla="*/ 1 h 2"/>
                <a:gd name="T4" fmla="*/ 6 w 6"/>
                <a:gd name="T5" fmla="*/ 2 h 2"/>
                <a:gd name="T6" fmla="*/ 6 w 6"/>
                <a:gd name="T7" fmla="*/ 1 h 2"/>
                <a:gd name="T8" fmla="*/ 6 w 6"/>
                <a:gd name="T9" fmla="*/ 0 h 2"/>
                <a:gd name="T10" fmla="*/ 6 w 6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2" y="1"/>
                    <a:pt x="4" y="2"/>
                    <a:pt x="6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3" name="Freeform 800"/>
            <p:cNvSpPr>
              <a:spLocks/>
            </p:cNvSpPr>
            <p:nvPr/>
          </p:nvSpPr>
          <p:spPr bwMode="auto">
            <a:xfrm>
              <a:off x="5754" y="1972"/>
              <a:ext cx="31" cy="38"/>
            </a:xfrm>
            <a:custGeom>
              <a:avLst/>
              <a:gdLst>
                <a:gd name="T0" fmla="*/ 0 w 13"/>
                <a:gd name="T1" fmla="*/ 0 h 16"/>
                <a:gd name="T2" fmla="*/ 2 w 13"/>
                <a:gd name="T3" fmla="*/ 9 h 16"/>
                <a:gd name="T4" fmla="*/ 1 w 13"/>
                <a:gd name="T5" fmla="*/ 16 h 16"/>
                <a:gd name="T6" fmla="*/ 1 w 13"/>
                <a:gd name="T7" fmla="*/ 16 h 16"/>
                <a:gd name="T8" fmla="*/ 9 w 13"/>
                <a:gd name="T9" fmla="*/ 15 h 16"/>
                <a:gd name="T10" fmla="*/ 13 w 13"/>
                <a:gd name="T11" fmla="*/ 12 h 16"/>
                <a:gd name="T12" fmla="*/ 12 w 13"/>
                <a:gd name="T13" fmla="*/ 4 h 16"/>
                <a:gd name="T14" fmla="*/ 4 w 13"/>
                <a:gd name="T15" fmla="*/ 2 h 16"/>
                <a:gd name="T16" fmla="*/ 0 w 13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6">
                  <a:moveTo>
                    <a:pt x="0" y="0"/>
                  </a:moveTo>
                  <a:cubicBezTo>
                    <a:pt x="2" y="2"/>
                    <a:pt x="2" y="5"/>
                    <a:pt x="2" y="9"/>
                  </a:cubicBezTo>
                  <a:cubicBezTo>
                    <a:pt x="2" y="11"/>
                    <a:pt x="2" y="14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4" y="16"/>
                    <a:pt x="6" y="16"/>
                    <a:pt x="9" y="15"/>
                  </a:cubicBezTo>
                  <a:cubicBezTo>
                    <a:pt x="10" y="14"/>
                    <a:pt x="12" y="13"/>
                    <a:pt x="13" y="12"/>
                  </a:cubicBezTo>
                  <a:cubicBezTo>
                    <a:pt x="12" y="10"/>
                    <a:pt x="12" y="7"/>
                    <a:pt x="12" y="4"/>
                  </a:cubicBezTo>
                  <a:cubicBezTo>
                    <a:pt x="9" y="4"/>
                    <a:pt x="7" y="3"/>
                    <a:pt x="4" y="2"/>
                  </a:cubicBezTo>
                  <a:cubicBezTo>
                    <a:pt x="3" y="1"/>
                    <a:pt x="2" y="1"/>
                    <a:pt x="0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4" name="Freeform 801"/>
            <p:cNvSpPr>
              <a:spLocks/>
            </p:cNvSpPr>
            <p:nvPr/>
          </p:nvSpPr>
          <p:spPr bwMode="auto">
            <a:xfrm>
              <a:off x="5749" y="1913"/>
              <a:ext cx="55" cy="68"/>
            </a:xfrm>
            <a:custGeom>
              <a:avLst/>
              <a:gdLst>
                <a:gd name="T0" fmla="*/ 3 w 23"/>
                <a:gd name="T1" fmla="*/ 0 h 29"/>
                <a:gd name="T2" fmla="*/ 0 w 23"/>
                <a:gd name="T3" fmla="*/ 0 h 29"/>
                <a:gd name="T4" fmla="*/ 4 w 23"/>
                <a:gd name="T5" fmla="*/ 14 h 29"/>
                <a:gd name="T6" fmla="*/ 2 w 23"/>
                <a:gd name="T7" fmla="*/ 25 h 29"/>
                <a:gd name="T8" fmla="*/ 2 w 23"/>
                <a:gd name="T9" fmla="*/ 25 h 29"/>
                <a:gd name="T10" fmla="*/ 6 w 23"/>
                <a:gd name="T11" fmla="*/ 27 h 29"/>
                <a:gd name="T12" fmla="*/ 14 w 23"/>
                <a:gd name="T13" fmla="*/ 29 h 29"/>
                <a:gd name="T14" fmla="*/ 15 w 23"/>
                <a:gd name="T15" fmla="*/ 24 h 29"/>
                <a:gd name="T16" fmla="*/ 23 w 23"/>
                <a:gd name="T17" fmla="*/ 16 h 29"/>
                <a:gd name="T18" fmla="*/ 22 w 23"/>
                <a:gd name="T19" fmla="*/ 13 h 29"/>
                <a:gd name="T20" fmla="*/ 3 w 23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9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3" y="4"/>
                    <a:pt x="4" y="9"/>
                    <a:pt x="4" y="14"/>
                  </a:cubicBezTo>
                  <a:cubicBezTo>
                    <a:pt x="4" y="18"/>
                    <a:pt x="3" y="21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4" y="26"/>
                    <a:pt x="5" y="26"/>
                    <a:pt x="6" y="27"/>
                  </a:cubicBezTo>
                  <a:cubicBezTo>
                    <a:pt x="9" y="28"/>
                    <a:pt x="11" y="29"/>
                    <a:pt x="14" y="29"/>
                  </a:cubicBezTo>
                  <a:cubicBezTo>
                    <a:pt x="14" y="27"/>
                    <a:pt x="15" y="26"/>
                    <a:pt x="15" y="24"/>
                  </a:cubicBezTo>
                  <a:cubicBezTo>
                    <a:pt x="17" y="21"/>
                    <a:pt x="20" y="18"/>
                    <a:pt x="23" y="16"/>
                  </a:cubicBezTo>
                  <a:cubicBezTo>
                    <a:pt x="23" y="15"/>
                    <a:pt x="22" y="14"/>
                    <a:pt x="22" y="13"/>
                  </a:cubicBezTo>
                  <a:cubicBezTo>
                    <a:pt x="19" y="5"/>
                    <a:pt x="11" y="0"/>
                    <a:pt x="3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5" name="Freeform 802"/>
            <p:cNvSpPr>
              <a:spLocks/>
            </p:cNvSpPr>
            <p:nvPr/>
          </p:nvSpPr>
          <p:spPr bwMode="auto">
            <a:xfrm>
              <a:off x="5742" y="1913"/>
              <a:ext cx="17" cy="59"/>
            </a:xfrm>
            <a:custGeom>
              <a:avLst/>
              <a:gdLst>
                <a:gd name="T0" fmla="*/ 3 w 7"/>
                <a:gd name="T1" fmla="*/ 0 h 25"/>
                <a:gd name="T2" fmla="*/ 0 w 7"/>
                <a:gd name="T3" fmla="*/ 1 h 25"/>
                <a:gd name="T4" fmla="*/ 3 w 7"/>
                <a:gd name="T5" fmla="*/ 18 h 25"/>
                <a:gd name="T6" fmla="*/ 2 w 7"/>
                <a:gd name="T7" fmla="*/ 20 h 25"/>
                <a:gd name="T8" fmla="*/ 5 w 7"/>
                <a:gd name="T9" fmla="*/ 25 h 25"/>
                <a:gd name="T10" fmla="*/ 7 w 7"/>
                <a:gd name="T11" fmla="*/ 14 h 25"/>
                <a:gd name="T12" fmla="*/ 3 w 7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5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4" y="6"/>
                    <a:pt x="5" y="12"/>
                    <a:pt x="3" y="18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3" y="21"/>
                    <a:pt x="4" y="23"/>
                    <a:pt x="5" y="25"/>
                  </a:cubicBezTo>
                  <a:cubicBezTo>
                    <a:pt x="6" y="21"/>
                    <a:pt x="7" y="18"/>
                    <a:pt x="7" y="14"/>
                  </a:cubicBezTo>
                  <a:cubicBezTo>
                    <a:pt x="7" y="9"/>
                    <a:pt x="6" y="4"/>
                    <a:pt x="3" y="0"/>
                  </a:cubicBezTo>
                </a:path>
              </a:pathLst>
            </a:custGeom>
            <a:solidFill>
              <a:srgbClr val="FCC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6" name="Freeform 803"/>
            <p:cNvSpPr>
              <a:spLocks/>
            </p:cNvSpPr>
            <p:nvPr/>
          </p:nvSpPr>
          <p:spPr bwMode="auto">
            <a:xfrm>
              <a:off x="5598" y="2007"/>
              <a:ext cx="50" cy="60"/>
            </a:xfrm>
            <a:custGeom>
              <a:avLst/>
              <a:gdLst>
                <a:gd name="T0" fmla="*/ 12 w 21"/>
                <a:gd name="T1" fmla="*/ 0 h 25"/>
                <a:gd name="T2" fmla="*/ 7 w 21"/>
                <a:gd name="T3" fmla="*/ 7 h 25"/>
                <a:gd name="T4" fmla="*/ 5 w 21"/>
                <a:gd name="T5" fmla="*/ 14 h 25"/>
                <a:gd name="T6" fmla="*/ 0 w 21"/>
                <a:gd name="T7" fmla="*/ 22 h 25"/>
                <a:gd name="T8" fmla="*/ 10 w 21"/>
                <a:gd name="T9" fmla="*/ 25 h 25"/>
                <a:gd name="T10" fmla="*/ 15 w 21"/>
                <a:gd name="T11" fmla="*/ 24 h 25"/>
                <a:gd name="T12" fmla="*/ 15 w 21"/>
                <a:gd name="T13" fmla="*/ 11 h 25"/>
                <a:gd name="T14" fmla="*/ 21 w 21"/>
                <a:gd name="T15" fmla="*/ 4 h 25"/>
                <a:gd name="T16" fmla="*/ 12 w 21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5">
                  <a:moveTo>
                    <a:pt x="12" y="0"/>
                  </a:moveTo>
                  <a:cubicBezTo>
                    <a:pt x="11" y="2"/>
                    <a:pt x="9" y="5"/>
                    <a:pt x="7" y="7"/>
                  </a:cubicBezTo>
                  <a:cubicBezTo>
                    <a:pt x="7" y="9"/>
                    <a:pt x="6" y="12"/>
                    <a:pt x="5" y="14"/>
                  </a:cubicBezTo>
                  <a:cubicBezTo>
                    <a:pt x="4" y="17"/>
                    <a:pt x="2" y="19"/>
                    <a:pt x="0" y="22"/>
                  </a:cubicBezTo>
                  <a:cubicBezTo>
                    <a:pt x="3" y="24"/>
                    <a:pt x="7" y="25"/>
                    <a:pt x="10" y="25"/>
                  </a:cubicBezTo>
                  <a:cubicBezTo>
                    <a:pt x="12" y="25"/>
                    <a:pt x="13" y="24"/>
                    <a:pt x="15" y="24"/>
                  </a:cubicBezTo>
                  <a:cubicBezTo>
                    <a:pt x="13" y="20"/>
                    <a:pt x="13" y="15"/>
                    <a:pt x="15" y="11"/>
                  </a:cubicBezTo>
                  <a:cubicBezTo>
                    <a:pt x="16" y="8"/>
                    <a:pt x="19" y="5"/>
                    <a:pt x="21" y="4"/>
                  </a:cubicBezTo>
                  <a:cubicBezTo>
                    <a:pt x="18" y="3"/>
                    <a:pt x="15" y="2"/>
                    <a:pt x="12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7" name="Freeform 804"/>
            <p:cNvSpPr>
              <a:spLocks/>
            </p:cNvSpPr>
            <p:nvPr/>
          </p:nvSpPr>
          <p:spPr bwMode="auto">
            <a:xfrm>
              <a:off x="5579" y="2024"/>
              <a:ext cx="36" cy="35"/>
            </a:xfrm>
            <a:custGeom>
              <a:avLst/>
              <a:gdLst>
                <a:gd name="T0" fmla="*/ 15 w 15"/>
                <a:gd name="T1" fmla="*/ 0 h 15"/>
                <a:gd name="T2" fmla="*/ 3 w 15"/>
                <a:gd name="T3" fmla="*/ 4 h 15"/>
                <a:gd name="T4" fmla="*/ 3 w 15"/>
                <a:gd name="T5" fmla="*/ 4 h 15"/>
                <a:gd name="T6" fmla="*/ 2 w 15"/>
                <a:gd name="T7" fmla="*/ 4 h 15"/>
                <a:gd name="T8" fmla="*/ 0 w 15"/>
                <a:gd name="T9" fmla="*/ 5 h 15"/>
                <a:gd name="T10" fmla="*/ 0 w 15"/>
                <a:gd name="T11" fmla="*/ 6 h 15"/>
                <a:gd name="T12" fmla="*/ 1 w 15"/>
                <a:gd name="T13" fmla="*/ 7 h 15"/>
                <a:gd name="T14" fmla="*/ 5 w 15"/>
                <a:gd name="T15" fmla="*/ 13 h 15"/>
                <a:gd name="T16" fmla="*/ 8 w 15"/>
                <a:gd name="T17" fmla="*/ 15 h 15"/>
                <a:gd name="T18" fmla="*/ 13 w 15"/>
                <a:gd name="T19" fmla="*/ 7 h 15"/>
                <a:gd name="T20" fmla="*/ 15 w 15"/>
                <a:gd name="T2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5">
                  <a:moveTo>
                    <a:pt x="15" y="0"/>
                  </a:moveTo>
                  <a:cubicBezTo>
                    <a:pt x="12" y="2"/>
                    <a:pt x="8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5"/>
                    <a:pt x="1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6"/>
                    <a:pt x="1" y="7"/>
                  </a:cubicBezTo>
                  <a:cubicBezTo>
                    <a:pt x="3" y="8"/>
                    <a:pt x="4" y="10"/>
                    <a:pt x="5" y="13"/>
                  </a:cubicBezTo>
                  <a:cubicBezTo>
                    <a:pt x="6" y="13"/>
                    <a:pt x="7" y="14"/>
                    <a:pt x="8" y="15"/>
                  </a:cubicBezTo>
                  <a:cubicBezTo>
                    <a:pt x="10" y="12"/>
                    <a:pt x="12" y="10"/>
                    <a:pt x="13" y="7"/>
                  </a:cubicBezTo>
                  <a:cubicBezTo>
                    <a:pt x="14" y="5"/>
                    <a:pt x="15" y="2"/>
                    <a:pt x="15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8" name="Freeform 805"/>
            <p:cNvSpPr>
              <a:spLocks/>
            </p:cNvSpPr>
            <p:nvPr/>
          </p:nvSpPr>
          <p:spPr bwMode="auto">
            <a:xfrm>
              <a:off x="5622" y="1970"/>
              <a:ext cx="49" cy="47"/>
            </a:xfrm>
            <a:custGeom>
              <a:avLst/>
              <a:gdLst>
                <a:gd name="T0" fmla="*/ 1 w 21"/>
                <a:gd name="T1" fmla="*/ 0 h 20"/>
                <a:gd name="T2" fmla="*/ 0 w 21"/>
                <a:gd name="T3" fmla="*/ 0 h 20"/>
                <a:gd name="T4" fmla="*/ 3 w 21"/>
                <a:gd name="T5" fmla="*/ 9 h 20"/>
                <a:gd name="T6" fmla="*/ 2 w 21"/>
                <a:gd name="T7" fmla="*/ 16 h 20"/>
                <a:gd name="T8" fmla="*/ 11 w 21"/>
                <a:gd name="T9" fmla="*/ 20 h 20"/>
                <a:gd name="T10" fmla="*/ 20 w 21"/>
                <a:gd name="T11" fmla="*/ 17 h 20"/>
                <a:gd name="T12" fmla="*/ 21 w 21"/>
                <a:gd name="T13" fmla="*/ 17 h 20"/>
                <a:gd name="T14" fmla="*/ 21 w 21"/>
                <a:gd name="T15" fmla="*/ 17 h 20"/>
                <a:gd name="T16" fmla="*/ 3 w 21"/>
                <a:gd name="T17" fmla="*/ 0 h 20"/>
                <a:gd name="T18" fmla="*/ 1 w 21"/>
                <a:gd name="T1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20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3" y="6"/>
                    <a:pt x="3" y="9"/>
                  </a:cubicBezTo>
                  <a:cubicBezTo>
                    <a:pt x="3" y="12"/>
                    <a:pt x="3" y="14"/>
                    <a:pt x="2" y="16"/>
                  </a:cubicBezTo>
                  <a:cubicBezTo>
                    <a:pt x="5" y="18"/>
                    <a:pt x="8" y="19"/>
                    <a:pt x="11" y="20"/>
                  </a:cubicBezTo>
                  <a:cubicBezTo>
                    <a:pt x="14" y="18"/>
                    <a:pt x="17" y="17"/>
                    <a:pt x="20" y="17"/>
                  </a:cubicBezTo>
                  <a:cubicBezTo>
                    <a:pt x="20" y="17"/>
                    <a:pt x="20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13" y="14"/>
                    <a:pt x="6" y="8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9" name="Freeform 806"/>
            <p:cNvSpPr>
              <a:spLocks/>
            </p:cNvSpPr>
            <p:nvPr/>
          </p:nvSpPr>
          <p:spPr bwMode="auto">
            <a:xfrm>
              <a:off x="5629" y="1970"/>
              <a:ext cx="42" cy="40"/>
            </a:xfrm>
            <a:custGeom>
              <a:avLst/>
              <a:gdLst>
                <a:gd name="T0" fmla="*/ 0 w 18"/>
                <a:gd name="T1" fmla="*/ 0 h 17"/>
                <a:gd name="T2" fmla="*/ 18 w 18"/>
                <a:gd name="T3" fmla="*/ 17 h 17"/>
                <a:gd name="T4" fmla="*/ 16 w 18"/>
                <a:gd name="T5" fmla="*/ 13 h 17"/>
                <a:gd name="T6" fmla="*/ 0 w 1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7">
                  <a:moveTo>
                    <a:pt x="0" y="0"/>
                  </a:moveTo>
                  <a:cubicBezTo>
                    <a:pt x="3" y="8"/>
                    <a:pt x="10" y="14"/>
                    <a:pt x="18" y="17"/>
                  </a:cubicBezTo>
                  <a:cubicBezTo>
                    <a:pt x="17" y="16"/>
                    <a:pt x="17" y="14"/>
                    <a:pt x="16" y="13"/>
                  </a:cubicBezTo>
                  <a:cubicBezTo>
                    <a:pt x="14" y="6"/>
                    <a:pt x="7" y="1"/>
                    <a:pt x="0" y="0"/>
                  </a:cubicBezTo>
                </a:path>
              </a:pathLst>
            </a:custGeom>
            <a:solidFill>
              <a:srgbClr val="FBC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0" name="Freeform 807"/>
            <p:cNvSpPr>
              <a:spLocks/>
            </p:cNvSpPr>
            <p:nvPr/>
          </p:nvSpPr>
          <p:spPr bwMode="auto">
            <a:xfrm>
              <a:off x="5579" y="2038"/>
              <a:ext cx="12" cy="17"/>
            </a:xfrm>
            <a:custGeom>
              <a:avLst/>
              <a:gdLst>
                <a:gd name="T0" fmla="*/ 0 w 5"/>
                <a:gd name="T1" fmla="*/ 0 h 7"/>
                <a:gd name="T2" fmla="*/ 5 w 5"/>
                <a:gd name="T3" fmla="*/ 7 h 7"/>
                <a:gd name="T4" fmla="*/ 1 w 5"/>
                <a:gd name="T5" fmla="*/ 1 h 7"/>
                <a:gd name="T6" fmla="*/ 0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cubicBezTo>
                    <a:pt x="1" y="2"/>
                    <a:pt x="3" y="5"/>
                    <a:pt x="5" y="7"/>
                  </a:cubicBezTo>
                  <a:cubicBezTo>
                    <a:pt x="4" y="4"/>
                    <a:pt x="3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FED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1" name="Freeform 808"/>
            <p:cNvSpPr>
              <a:spLocks/>
            </p:cNvSpPr>
            <p:nvPr/>
          </p:nvSpPr>
          <p:spPr bwMode="auto">
            <a:xfrm>
              <a:off x="5899" y="1861"/>
              <a:ext cx="37" cy="35"/>
            </a:xfrm>
            <a:custGeom>
              <a:avLst/>
              <a:gdLst>
                <a:gd name="T0" fmla="*/ 0 w 16"/>
                <a:gd name="T1" fmla="*/ 0 h 15"/>
                <a:gd name="T2" fmla="*/ 2 w 16"/>
                <a:gd name="T3" fmla="*/ 8 h 15"/>
                <a:gd name="T4" fmla="*/ 16 w 16"/>
                <a:gd name="T5" fmla="*/ 15 h 15"/>
                <a:gd name="T6" fmla="*/ 14 w 16"/>
                <a:gd name="T7" fmla="*/ 12 h 15"/>
                <a:gd name="T8" fmla="*/ 0 w 16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0" y="0"/>
                  </a:moveTo>
                  <a:cubicBezTo>
                    <a:pt x="1" y="2"/>
                    <a:pt x="2" y="5"/>
                    <a:pt x="2" y="8"/>
                  </a:cubicBezTo>
                  <a:cubicBezTo>
                    <a:pt x="7" y="9"/>
                    <a:pt x="12" y="12"/>
                    <a:pt x="16" y="15"/>
                  </a:cubicBezTo>
                  <a:cubicBezTo>
                    <a:pt x="15" y="14"/>
                    <a:pt x="15" y="13"/>
                    <a:pt x="14" y="12"/>
                  </a:cubicBezTo>
                  <a:cubicBezTo>
                    <a:pt x="12" y="5"/>
                    <a:pt x="6" y="1"/>
                    <a:pt x="0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2" name="Freeform 809"/>
            <p:cNvSpPr>
              <a:spLocks noEditPoints="1"/>
            </p:cNvSpPr>
            <p:nvPr/>
          </p:nvSpPr>
          <p:spPr bwMode="auto">
            <a:xfrm>
              <a:off x="5846" y="1880"/>
              <a:ext cx="93" cy="54"/>
            </a:xfrm>
            <a:custGeom>
              <a:avLst/>
              <a:gdLst>
                <a:gd name="T0" fmla="*/ 0 w 39"/>
                <a:gd name="T1" fmla="*/ 13 h 23"/>
                <a:gd name="T2" fmla="*/ 0 w 39"/>
                <a:gd name="T3" fmla="*/ 18 h 23"/>
                <a:gd name="T4" fmla="*/ 5 w 39"/>
                <a:gd name="T5" fmla="*/ 15 h 23"/>
                <a:gd name="T6" fmla="*/ 2 w 39"/>
                <a:gd name="T7" fmla="*/ 14 h 23"/>
                <a:gd name="T8" fmla="*/ 0 w 39"/>
                <a:gd name="T9" fmla="*/ 13 h 23"/>
                <a:gd name="T10" fmla="*/ 24 w 39"/>
                <a:gd name="T11" fmla="*/ 0 h 23"/>
                <a:gd name="T12" fmla="*/ 23 w 39"/>
                <a:gd name="T13" fmla="*/ 5 h 23"/>
                <a:gd name="T14" fmla="*/ 17 w 39"/>
                <a:gd name="T15" fmla="*/ 12 h 23"/>
                <a:gd name="T16" fmla="*/ 32 w 39"/>
                <a:gd name="T17" fmla="*/ 19 h 23"/>
                <a:gd name="T18" fmla="*/ 35 w 39"/>
                <a:gd name="T19" fmla="*/ 23 h 23"/>
                <a:gd name="T20" fmla="*/ 38 w 39"/>
                <a:gd name="T21" fmla="*/ 7 h 23"/>
                <a:gd name="T22" fmla="*/ 24 w 39"/>
                <a:gd name="T2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23">
                  <a:moveTo>
                    <a:pt x="0" y="13"/>
                  </a:moveTo>
                  <a:cubicBezTo>
                    <a:pt x="0" y="14"/>
                    <a:pt x="0" y="16"/>
                    <a:pt x="0" y="18"/>
                  </a:cubicBezTo>
                  <a:cubicBezTo>
                    <a:pt x="2" y="17"/>
                    <a:pt x="3" y="16"/>
                    <a:pt x="5" y="15"/>
                  </a:cubicBezTo>
                  <a:cubicBezTo>
                    <a:pt x="4" y="14"/>
                    <a:pt x="3" y="14"/>
                    <a:pt x="2" y="14"/>
                  </a:cubicBezTo>
                  <a:cubicBezTo>
                    <a:pt x="1" y="13"/>
                    <a:pt x="1" y="13"/>
                    <a:pt x="0" y="13"/>
                  </a:cubicBezTo>
                  <a:moveTo>
                    <a:pt x="24" y="0"/>
                  </a:moveTo>
                  <a:cubicBezTo>
                    <a:pt x="24" y="2"/>
                    <a:pt x="23" y="4"/>
                    <a:pt x="23" y="5"/>
                  </a:cubicBezTo>
                  <a:cubicBezTo>
                    <a:pt x="21" y="8"/>
                    <a:pt x="19" y="11"/>
                    <a:pt x="17" y="12"/>
                  </a:cubicBezTo>
                  <a:cubicBezTo>
                    <a:pt x="22" y="13"/>
                    <a:pt x="28" y="15"/>
                    <a:pt x="32" y="19"/>
                  </a:cubicBezTo>
                  <a:cubicBezTo>
                    <a:pt x="33" y="20"/>
                    <a:pt x="34" y="22"/>
                    <a:pt x="35" y="23"/>
                  </a:cubicBezTo>
                  <a:cubicBezTo>
                    <a:pt x="38" y="18"/>
                    <a:pt x="39" y="13"/>
                    <a:pt x="38" y="7"/>
                  </a:cubicBezTo>
                  <a:cubicBezTo>
                    <a:pt x="34" y="4"/>
                    <a:pt x="29" y="1"/>
                    <a:pt x="24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3" name="Freeform 810"/>
            <p:cNvSpPr>
              <a:spLocks/>
            </p:cNvSpPr>
            <p:nvPr/>
          </p:nvSpPr>
          <p:spPr bwMode="auto">
            <a:xfrm>
              <a:off x="5842" y="1908"/>
              <a:ext cx="4" cy="14"/>
            </a:xfrm>
            <a:custGeom>
              <a:avLst/>
              <a:gdLst>
                <a:gd name="T0" fmla="*/ 0 w 2"/>
                <a:gd name="T1" fmla="*/ 0 h 6"/>
                <a:gd name="T2" fmla="*/ 2 w 2"/>
                <a:gd name="T3" fmla="*/ 6 h 6"/>
                <a:gd name="T4" fmla="*/ 2 w 2"/>
                <a:gd name="T5" fmla="*/ 6 h 6"/>
                <a:gd name="T6" fmla="*/ 2 w 2"/>
                <a:gd name="T7" fmla="*/ 1 h 6"/>
                <a:gd name="T8" fmla="*/ 0 w 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0" y="2"/>
                    <a:pt x="1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4"/>
                    <a:pt x="2" y="2"/>
                    <a:pt x="2" y="1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FCC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4" name="Freeform 811"/>
            <p:cNvSpPr>
              <a:spLocks/>
            </p:cNvSpPr>
            <p:nvPr/>
          </p:nvSpPr>
          <p:spPr bwMode="auto">
            <a:xfrm>
              <a:off x="5846" y="1908"/>
              <a:ext cx="83" cy="45"/>
            </a:xfrm>
            <a:custGeom>
              <a:avLst/>
              <a:gdLst>
                <a:gd name="T0" fmla="*/ 17 w 35"/>
                <a:gd name="T1" fmla="*/ 0 h 19"/>
                <a:gd name="T2" fmla="*/ 8 w 35"/>
                <a:gd name="T3" fmla="*/ 3 h 19"/>
                <a:gd name="T4" fmla="*/ 5 w 35"/>
                <a:gd name="T5" fmla="*/ 3 h 19"/>
                <a:gd name="T6" fmla="*/ 0 w 35"/>
                <a:gd name="T7" fmla="*/ 6 h 19"/>
                <a:gd name="T8" fmla="*/ 0 w 35"/>
                <a:gd name="T9" fmla="*/ 8 h 19"/>
                <a:gd name="T10" fmla="*/ 18 w 35"/>
                <a:gd name="T11" fmla="*/ 19 h 19"/>
                <a:gd name="T12" fmla="*/ 25 w 35"/>
                <a:gd name="T13" fmla="*/ 18 h 19"/>
                <a:gd name="T14" fmla="*/ 34 w 35"/>
                <a:gd name="T15" fmla="*/ 11 h 19"/>
                <a:gd name="T16" fmla="*/ 35 w 35"/>
                <a:gd name="T17" fmla="*/ 11 h 19"/>
                <a:gd name="T18" fmla="*/ 32 w 35"/>
                <a:gd name="T19" fmla="*/ 7 h 19"/>
                <a:gd name="T20" fmla="*/ 17 w 35"/>
                <a:gd name="T2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17" y="0"/>
                  </a:moveTo>
                  <a:cubicBezTo>
                    <a:pt x="14" y="2"/>
                    <a:pt x="11" y="3"/>
                    <a:pt x="8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3" y="4"/>
                    <a:pt x="2" y="5"/>
                    <a:pt x="0" y="6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3" y="15"/>
                    <a:pt x="11" y="19"/>
                    <a:pt x="18" y="19"/>
                  </a:cubicBezTo>
                  <a:cubicBezTo>
                    <a:pt x="21" y="19"/>
                    <a:pt x="23" y="19"/>
                    <a:pt x="25" y="18"/>
                  </a:cubicBezTo>
                  <a:cubicBezTo>
                    <a:pt x="28" y="15"/>
                    <a:pt x="31" y="13"/>
                    <a:pt x="34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4" y="10"/>
                    <a:pt x="33" y="8"/>
                    <a:pt x="32" y="7"/>
                  </a:cubicBezTo>
                  <a:cubicBezTo>
                    <a:pt x="28" y="3"/>
                    <a:pt x="22" y="1"/>
                    <a:pt x="17" y="0"/>
                  </a:cubicBezTo>
                </a:path>
              </a:pathLst>
            </a:custGeom>
            <a:solidFill>
              <a:srgbClr val="FBC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" name="Group 1013"/>
          <p:cNvGrpSpPr>
            <a:grpSpLocks/>
          </p:cNvGrpSpPr>
          <p:nvPr/>
        </p:nvGrpSpPr>
        <p:grpSpPr bwMode="auto">
          <a:xfrm>
            <a:off x="9401909" y="-18263"/>
            <a:ext cx="2790092" cy="4461841"/>
            <a:chOff x="4992" y="1416"/>
            <a:chExt cx="968" cy="1548"/>
          </a:xfrm>
        </p:grpSpPr>
        <p:sp>
          <p:nvSpPr>
            <p:cNvPr id="3185" name="Freeform 813"/>
            <p:cNvSpPr>
              <a:spLocks/>
            </p:cNvSpPr>
            <p:nvPr/>
          </p:nvSpPr>
          <p:spPr bwMode="auto">
            <a:xfrm>
              <a:off x="5906" y="1934"/>
              <a:ext cx="21" cy="17"/>
            </a:xfrm>
            <a:custGeom>
              <a:avLst/>
              <a:gdLst>
                <a:gd name="T0" fmla="*/ 9 w 9"/>
                <a:gd name="T1" fmla="*/ 0 h 7"/>
                <a:gd name="T2" fmla="*/ 0 w 9"/>
                <a:gd name="T3" fmla="*/ 7 h 7"/>
                <a:gd name="T4" fmla="*/ 1 w 9"/>
                <a:gd name="T5" fmla="*/ 7 h 7"/>
                <a:gd name="T6" fmla="*/ 9 w 9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9" y="0"/>
                  </a:moveTo>
                  <a:cubicBezTo>
                    <a:pt x="6" y="2"/>
                    <a:pt x="3" y="4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4" y="5"/>
                    <a:pt x="7" y="3"/>
                    <a:pt x="9" y="0"/>
                  </a:cubicBezTo>
                </a:path>
              </a:pathLst>
            </a:custGeom>
            <a:solidFill>
              <a:srgbClr val="FFE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6" name="Freeform 814"/>
            <p:cNvSpPr>
              <a:spLocks/>
            </p:cNvSpPr>
            <p:nvPr/>
          </p:nvSpPr>
          <p:spPr bwMode="auto">
            <a:xfrm>
              <a:off x="5846" y="1922"/>
              <a:ext cx="0" cy="5"/>
            </a:xfrm>
            <a:custGeom>
              <a:avLst/>
              <a:gdLst>
                <a:gd name="T0" fmla="*/ 0 h 2"/>
                <a:gd name="T1" fmla="*/ 0 h 2"/>
                <a:gd name="T2" fmla="*/ 1 h 2"/>
                <a:gd name="T3" fmla="*/ 2 h 2"/>
                <a:gd name="T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FFE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7" name="Freeform 815"/>
            <p:cNvSpPr>
              <a:spLocks/>
            </p:cNvSpPr>
            <p:nvPr/>
          </p:nvSpPr>
          <p:spPr bwMode="auto">
            <a:xfrm>
              <a:off x="5610" y="2453"/>
              <a:ext cx="85" cy="59"/>
            </a:xfrm>
            <a:custGeom>
              <a:avLst/>
              <a:gdLst>
                <a:gd name="T0" fmla="*/ 36 w 36"/>
                <a:gd name="T1" fmla="*/ 0 h 25"/>
                <a:gd name="T2" fmla="*/ 36 w 36"/>
                <a:gd name="T3" fmla="*/ 1 h 25"/>
                <a:gd name="T4" fmla="*/ 20 w 36"/>
                <a:gd name="T5" fmla="*/ 7 h 25"/>
                <a:gd name="T6" fmla="*/ 6 w 36"/>
                <a:gd name="T7" fmla="*/ 2 h 25"/>
                <a:gd name="T8" fmla="*/ 0 w 36"/>
                <a:gd name="T9" fmla="*/ 6 h 25"/>
                <a:gd name="T10" fmla="*/ 0 w 36"/>
                <a:gd name="T11" fmla="*/ 10 h 25"/>
                <a:gd name="T12" fmla="*/ 7 w 36"/>
                <a:gd name="T13" fmla="*/ 22 h 25"/>
                <a:gd name="T14" fmla="*/ 9 w 36"/>
                <a:gd name="T15" fmla="*/ 25 h 25"/>
                <a:gd name="T16" fmla="*/ 9 w 36"/>
                <a:gd name="T17" fmla="*/ 25 h 25"/>
                <a:gd name="T18" fmla="*/ 33 w 36"/>
                <a:gd name="T19" fmla="*/ 9 h 25"/>
                <a:gd name="T20" fmla="*/ 35 w 36"/>
                <a:gd name="T21" fmla="*/ 3 h 25"/>
                <a:gd name="T22" fmla="*/ 36 w 36"/>
                <a:gd name="T2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5">
                  <a:moveTo>
                    <a:pt x="36" y="0"/>
                  </a:moveTo>
                  <a:cubicBezTo>
                    <a:pt x="36" y="0"/>
                    <a:pt x="36" y="1"/>
                    <a:pt x="36" y="1"/>
                  </a:cubicBezTo>
                  <a:cubicBezTo>
                    <a:pt x="32" y="5"/>
                    <a:pt x="26" y="7"/>
                    <a:pt x="20" y="7"/>
                  </a:cubicBezTo>
                  <a:cubicBezTo>
                    <a:pt x="15" y="7"/>
                    <a:pt x="10" y="6"/>
                    <a:pt x="6" y="2"/>
                  </a:cubicBezTo>
                  <a:cubicBezTo>
                    <a:pt x="4" y="4"/>
                    <a:pt x="2" y="5"/>
                    <a:pt x="0" y="6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4" y="13"/>
                    <a:pt x="7" y="17"/>
                    <a:pt x="7" y="22"/>
                  </a:cubicBezTo>
                  <a:cubicBezTo>
                    <a:pt x="8" y="23"/>
                    <a:pt x="8" y="24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4" y="16"/>
                    <a:pt x="23" y="9"/>
                    <a:pt x="33" y="9"/>
                  </a:cubicBezTo>
                  <a:cubicBezTo>
                    <a:pt x="34" y="7"/>
                    <a:pt x="34" y="5"/>
                    <a:pt x="35" y="3"/>
                  </a:cubicBezTo>
                  <a:cubicBezTo>
                    <a:pt x="35" y="2"/>
                    <a:pt x="36" y="1"/>
                    <a:pt x="36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8" name="Freeform 816"/>
            <p:cNvSpPr>
              <a:spLocks/>
            </p:cNvSpPr>
            <p:nvPr/>
          </p:nvSpPr>
          <p:spPr bwMode="auto">
            <a:xfrm>
              <a:off x="5631" y="2474"/>
              <a:ext cx="57" cy="45"/>
            </a:xfrm>
            <a:custGeom>
              <a:avLst/>
              <a:gdLst>
                <a:gd name="T0" fmla="*/ 24 w 24"/>
                <a:gd name="T1" fmla="*/ 0 h 19"/>
                <a:gd name="T2" fmla="*/ 0 w 24"/>
                <a:gd name="T3" fmla="*/ 16 h 19"/>
                <a:gd name="T4" fmla="*/ 10 w 24"/>
                <a:gd name="T5" fmla="*/ 19 h 19"/>
                <a:gd name="T6" fmla="*/ 18 w 24"/>
                <a:gd name="T7" fmla="*/ 18 h 19"/>
                <a:gd name="T8" fmla="*/ 19 w 24"/>
                <a:gd name="T9" fmla="*/ 17 h 19"/>
                <a:gd name="T10" fmla="*/ 19 w 24"/>
                <a:gd name="T11" fmla="*/ 15 h 19"/>
                <a:gd name="T12" fmla="*/ 24 w 24"/>
                <a:gd name="T13" fmla="*/ 2 h 19"/>
                <a:gd name="T14" fmla="*/ 24 w 24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19">
                  <a:moveTo>
                    <a:pt x="24" y="0"/>
                  </a:moveTo>
                  <a:cubicBezTo>
                    <a:pt x="14" y="0"/>
                    <a:pt x="5" y="7"/>
                    <a:pt x="0" y="16"/>
                  </a:cubicBezTo>
                  <a:cubicBezTo>
                    <a:pt x="3" y="18"/>
                    <a:pt x="7" y="19"/>
                    <a:pt x="10" y="19"/>
                  </a:cubicBezTo>
                  <a:cubicBezTo>
                    <a:pt x="13" y="19"/>
                    <a:pt x="15" y="19"/>
                    <a:pt x="18" y="18"/>
                  </a:cubicBezTo>
                  <a:cubicBezTo>
                    <a:pt x="18" y="18"/>
                    <a:pt x="18" y="17"/>
                    <a:pt x="19" y="17"/>
                  </a:cubicBezTo>
                  <a:cubicBezTo>
                    <a:pt x="19" y="17"/>
                    <a:pt x="19" y="16"/>
                    <a:pt x="19" y="15"/>
                  </a:cubicBezTo>
                  <a:cubicBezTo>
                    <a:pt x="19" y="10"/>
                    <a:pt x="21" y="6"/>
                    <a:pt x="24" y="2"/>
                  </a:cubicBezTo>
                  <a:cubicBezTo>
                    <a:pt x="24" y="1"/>
                    <a:pt x="24" y="1"/>
                    <a:pt x="24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9" name="Freeform 817"/>
            <p:cNvSpPr>
              <a:spLocks/>
            </p:cNvSpPr>
            <p:nvPr/>
          </p:nvSpPr>
          <p:spPr bwMode="auto">
            <a:xfrm>
              <a:off x="5688" y="2450"/>
              <a:ext cx="14" cy="24"/>
            </a:xfrm>
            <a:custGeom>
              <a:avLst/>
              <a:gdLst>
                <a:gd name="T0" fmla="*/ 4 w 6"/>
                <a:gd name="T1" fmla="*/ 0 h 10"/>
                <a:gd name="T2" fmla="*/ 3 w 6"/>
                <a:gd name="T3" fmla="*/ 1 h 10"/>
                <a:gd name="T4" fmla="*/ 2 w 6"/>
                <a:gd name="T5" fmla="*/ 4 h 10"/>
                <a:gd name="T6" fmla="*/ 0 w 6"/>
                <a:gd name="T7" fmla="*/ 10 h 10"/>
                <a:gd name="T8" fmla="*/ 2 w 6"/>
                <a:gd name="T9" fmla="*/ 10 h 10"/>
                <a:gd name="T10" fmla="*/ 2 w 6"/>
                <a:gd name="T11" fmla="*/ 10 h 10"/>
                <a:gd name="T12" fmla="*/ 4 w 6"/>
                <a:gd name="T13" fmla="*/ 10 h 10"/>
                <a:gd name="T14" fmla="*/ 6 w 6"/>
                <a:gd name="T15" fmla="*/ 9 h 10"/>
                <a:gd name="T16" fmla="*/ 5 w 6"/>
                <a:gd name="T17" fmla="*/ 2 h 10"/>
                <a:gd name="T18" fmla="*/ 4 w 6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10">
                  <a:moveTo>
                    <a:pt x="4" y="0"/>
                  </a:move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2" y="3"/>
                    <a:pt x="2" y="4"/>
                  </a:cubicBezTo>
                  <a:cubicBezTo>
                    <a:pt x="1" y="6"/>
                    <a:pt x="1" y="8"/>
                    <a:pt x="0" y="10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4" y="10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6"/>
                    <a:pt x="6" y="4"/>
                    <a:pt x="5" y="2"/>
                  </a:cubicBezTo>
                  <a:cubicBezTo>
                    <a:pt x="5" y="1"/>
                    <a:pt x="4" y="1"/>
                    <a:pt x="4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0" name="Freeform 818"/>
            <p:cNvSpPr>
              <a:spLocks/>
            </p:cNvSpPr>
            <p:nvPr/>
          </p:nvSpPr>
          <p:spPr bwMode="auto">
            <a:xfrm>
              <a:off x="5688" y="2474"/>
              <a:ext cx="9" cy="5"/>
            </a:xfrm>
            <a:custGeom>
              <a:avLst/>
              <a:gdLst>
                <a:gd name="T0" fmla="*/ 2 w 4"/>
                <a:gd name="T1" fmla="*/ 0 h 2"/>
                <a:gd name="T2" fmla="*/ 0 w 4"/>
                <a:gd name="T3" fmla="*/ 0 h 2"/>
                <a:gd name="T4" fmla="*/ 0 w 4"/>
                <a:gd name="T5" fmla="*/ 2 h 2"/>
                <a:gd name="T6" fmla="*/ 4 w 4"/>
                <a:gd name="T7" fmla="*/ 0 h 2"/>
                <a:gd name="T8" fmla="*/ 2 w 4"/>
                <a:gd name="T9" fmla="*/ 0 h 2"/>
                <a:gd name="T10" fmla="*/ 2 w 4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CC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1" name="Freeform 819"/>
            <p:cNvSpPr>
              <a:spLocks/>
            </p:cNvSpPr>
            <p:nvPr/>
          </p:nvSpPr>
          <p:spPr bwMode="auto">
            <a:xfrm>
              <a:off x="5610" y="2450"/>
              <a:ext cx="14" cy="17"/>
            </a:xfrm>
            <a:custGeom>
              <a:avLst/>
              <a:gdLst>
                <a:gd name="T0" fmla="*/ 2 w 6"/>
                <a:gd name="T1" fmla="*/ 0 h 7"/>
                <a:gd name="T2" fmla="*/ 0 w 6"/>
                <a:gd name="T3" fmla="*/ 7 h 7"/>
                <a:gd name="T4" fmla="*/ 6 w 6"/>
                <a:gd name="T5" fmla="*/ 3 h 7"/>
                <a:gd name="T6" fmla="*/ 4 w 6"/>
                <a:gd name="T7" fmla="*/ 2 h 7"/>
                <a:gd name="T8" fmla="*/ 2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1" y="2"/>
                    <a:pt x="0" y="5"/>
                    <a:pt x="0" y="7"/>
                  </a:cubicBezTo>
                  <a:cubicBezTo>
                    <a:pt x="2" y="6"/>
                    <a:pt x="4" y="5"/>
                    <a:pt x="6" y="3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2" name="Freeform 820"/>
            <p:cNvSpPr>
              <a:spLocks/>
            </p:cNvSpPr>
            <p:nvPr/>
          </p:nvSpPr>
          <p:spPr bwMode="auto">
            <a:xfrm>
              <a:off x="5624" y="2431"/>
              <a:ext cx="73" cy="38"/>
            </a:xfrm>
            <a:custGeom>
              <a:avLst/>
              <a:gdLst>
                <a:gd name="T0" fmla="*/ 23 w 31"/>
                <a:gd name="T1" fmla="*/ 0 h 16"/>
                <a:gd name="T2" fmla="*/ 22 w 31"/>
                <a:gd name="T3" fmla="*/ 0 h 16"/>
                <a:gd name="T4" fmla="*/ 8 w 31"/>
                <a:gd name="T5" fmla="*/ 10 h 16"/>
                <a:gd name="T6" fmla="*/ 2 w 31"/>
                <a:gd name="T7" fmla="*/ 9 h 16"/>
                <a:gd name="T8" fmla="*/ 0 w 31"/>
                <a:gd name="T9" fmla="*/ 11 h 16"/>
                <a:gd name="T10" fmla="*/ 14 w 31"/>
                <a:gd name="T11" fmla="*/ 16 h 16"/>
                <a:gd name="T12" fmla="*/ 30 w 31"/>
                <a:gd name="T13" fmla="*/ 10 h 16"/>
                <a:gd name="T14" fmla="*/ 30 w 31"/>
                <a:gd name="T15" fmla="*/ 9 h 16"/>
                <a:gd name="T16" fmla="*/ 31 w 31"/>
                <a:gd name="T17" fmla="*/ 8 h 16"/>
                <a:gd name="T18" fmla="*/ 23 w 31"/>
                <a:gd name="T1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16">
                  <a:moveTo>
                    <a:pt x="23" y="0"/>
                  </a:moveTo>
                  <a:cubicBezTo>
                    <a:pt x="23" y="0"/>
                    <a:pt x="22" y="0"/>
                    <a:pt x="22" y="0"/>
                  </a:cubicBezTo>
                  <a:cubicBezTo>
                    <a:pt x="20" y="6"/>
                    <a:pt x="14" y="10"/>
                    <a:pt x="8" y="10"/>
                  </a:cubicBezTo>
                  <a:cubicBezTo>
                    <a:pt x="6" y="10"/>
                    <a:pt x="4" y="9"/>
                    <a:pt x="2" y="9"/>
                  </a:cubicBezTo>
                  <a:cubicBezTo>
                    <a:pt x="1" y="10"/>
                    <a:pt x="1" y="11"/>
                    <a:pt x="0" y="11"/>
                  </a:cubicBezTo>
                  <a:cubicBezTo>
                    <a:pt x="4" y="15"/>
                    <a:pt x="9" y="16"/>
                    <a:pt x="14" y="16"/>
                  </a:cubicBezTo>
                  <a:cubicBezTo>
                    <a:pt x="20" y="16"/>
                    <a:pt x="26" y="14"/>
                    <a:pt x="30" y="10"/>
                  </a:cubicBezTo>
                  <a:cubicBezTo>
                    <a:pt x="30" y="10"/>
                    <a:pt x="30" y="9"/>
                    <a:pt x="30" y="9"/>
                  </a:cubicBezTo>
                  <a:cubicBezTo>
                    <a:pt x="31" y="9"/>
                    <a:pt x="31" y="9"/>
                    <a:pt x="31" y="8"/>
                  </a:cubicBezTo>
                  <a:cubicBezTo>
                    <a:pt x="29" y="4"/>
                    <a:pt x="26" y="1"/>
                    <a:pt x="23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3" name="Freeform 821"/>
            <p:cNvSpPr>
              <a:spLocks/>
            </p:cNvSpPr>
            <p:nvPr/>
          </p:nvSpPr>
          <p:spPr bwMode="auto">
            <a:xfrm>
              <a:off x="5695" y="2450"/>
              <a:ext cx="2" cy="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ED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4" name="Freeform 822"/>
            <p:cNvSpPr>
              <a:spLocks/>
            </p:cNvSpPr>
            <p:nvPr/>
          </p:nvSpPr>
          <p:spPr bwMode="auto">
            <a:xfrm>
              <a:off x="5615" y="2445"/>
              <a:ext cx="14" cy="12"/>
            </a:xfrm>
            <a:custGeom>
              <a:avLst/>
              <a:gdLst>
                <a:gd name="T0" fmla="*/ 1 w 6"/>
                <a:gd name="T1" fmla="*/ 0 h 5"/>
                <a:gd name="T2" fmla="*/ 0 w 6"/>
                <a:gd name="T3" fmla="*/ 2 h 5"/>
                <a:gd name="T4" fmla="*/ 2 w 6"/>
                <a:gd name="T5" fmla="*/ 4 h 5"/>
                <a:gd name="T6" fmla="*/ 4 w 6"/>
                <a:gd name="T7" fmla="*/ 5 h 5"/>
                <a:gd name="T8" fmla="*/ 6 w 6"/>
                <a:gd name="T9" fmla="*/ 3 h 5"/>
                <a:gd name="T10" fmla="*/ 6 w 6"/>
                <a:gd name="T11" fmla="*/ 3 h 5"/>
                <a:gd name="T12" fmla="*/ 1 w 6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3"/>
                    <a:pt x="2" y="4"/>
                  </a:cubicBezTo>
                  <a:cubicBezTo>
                    <a:pt x="2" y="4"/>
                    <a:pt x="3" y="5"/>
                    <a:pt x="4" y="5"/>
                  </a:cubicBezTo>
                  <a:cubicBezTo>
                    <a:pt x="5" y="5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4" y="2"/>
                    <a:pt x="3" y="1"/>
                    <a:pt x="1" y="0"/>
                  </a:cubicBezTo>
                </a:path>
              </a:pathLst>
            </a:custGeom>
            <a:solidFill>
              <a:srgbClr val="FED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5" name="Freeform 823"/>
            <p:cNvSpPr>
              <a:spLocks/>
            </p:cNvSpPr>
            <p:nvPr/>
          </p:nvSpPr>
          <p:spPr bwMode="auto">
            <a:xfrm>
              <a:off x="5439" y="2026"/>
              <a:ext cx="62" cy="55"/>
            </a:xfrm>
            <a:custGeom>
              <a:avLst/>
              <a:gdLst>
                <a:gd name="T0" fmla="*/ 21 w 26"/>
                <a:gd name="T1" fmla="*/ 0 h 23"/>
                <a:gd name="T2" fmla="*/ 14 w 26"/>
                <a:gd name="T3" fmla="*/ 1 h 23"/>
                <a:gd name="T4" fmla="*/ 2 w 26"/>
                <a:gd name="T5" fmla="*/ 23 h 23"/>
                <a:gd name="T6" fmla="*/ 8 w 26"/>
                <a:gd name="T7" fmla="*/ 22 h 23"/>
                <a:gd name="T8" fmla="*/ 8 w 26"/>
                <a:gd name="T9" fmla="*/ 22 h 23"/>
                <a:gd name="T10" fmla="*/ 13 w 26"/>
                <a:gd name="T11" fmla="*/ 23 h 23"/>
                <a:gd name="T12" fmla="*/ 21 w 26"/>
                <a:gd name="T13" fmla="*/ 22 h 23"/>
                <a:gd name="T14" fmla="*/ 26 w 26"/>
                <a:gd name="T15" fmla="*/ 7 h 23"/>
                <a:gd name="T16" fmla="*/ 24 w 26"/>
                <a:gd name="T17" fmla="*/ 0 h 23"/>
                <a:gd name="T18" fmla="*/ 21 w 26"/>
                <a:gd name="T1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23">
                  <a:moveTo>
                    <a:pt x="21" y="0"/>
                  </a:moveTo>
                  <a:cubicBezTo>
                    <a:pt x="19" y="0"/>
                    <a:pt x="16" y="0"/>
                    <a:pt x="14" y="1"/>
                  </a:cubicBezTo>
                  <a:cubicBezTo>
                    <a:pt x="5" y="5"/>
                    <a:pt x="0" y="14"/>
                    <a:pt x="2" y="23"/>
                  </a:cubicBezTo>
                  <a:cubicBezTo>
                    <a:pt x="4" y="23"/>
                    <a:pt x="6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10" y="22"/>
                    <a:pt x="12" y="23"/>
                    <a:pt x="13" y="23"/>
                  </a:cubicBezTo>
                  <a:cubicBezTo>
                    <a:pt x="16" y="23"/>
                    <a:pt x="18" y="22"/>
                    <a:pt x="21" y="22"/>
                  </a:cubicBezTo>
                  <a:cubicBezTo>
                    <a:pt x="21" y="16"/>
                    <a:pt x="23" y="11"/>
                    <a:pt x="26" y="7"/>
                  </a:cubicBezTo>
                  <a:cubicBezTo>
                    <a:pt x="25" y="5"/>
                    <a:pt x="24" y="2"/>
                    <a:pt x="24" y="0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6" name="Freeform 824"/>
            <p:cNvSpPr>
              <a:spLocks/>
            </p:cNvSpPr>
            <p:nvPr/>
          </p:nvSpPr>
          <p:spPr bwMode="auto">
            <a:xfrm>
              <a:off x="5470" y="2078"/>
              <a:ext cx="22" cy="15"/>
            </a:xfrm>
            <a:custGeom>
              <a:avLst/>
              <a:gdLst>
                <a:gd name="T0" fmla="*/ 8 w 9"/>
                <a:gd name="T1" fmla="*/ 0 h 6"/>
                <a:gd name="T2" fmla="*/ 0 w 9"/>
                <a:gd name="T3" fmla="*/ 1 h 6"/>
                <a:gd name="T4" fmla="*/ 7 w 9"/>
                <a:gd name="T5" fmla="*/ 6 h 6"/>
                <a:gd name="T6" fmla="*/ 9 w 9"/>
                <a:gd name="T7" fmla="*/ 4 h 6"/>
                <a:gd name="T8" fmla="*/ 8 w 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8" y="0"/>
                  </a:moveTo>
                  <a:cubicBezTo>
                    <a:pt x="5" y="0"/>
                    <a:pt x="3" y="1"/>
                    <a:pt x="0" y="1"/>
                  </a:cubicBezTo>
                  <a:cubicBezTo>
                    <a:pt x="3" y="2"/>
                    <a:pt x="5" y="4"/>
                    <a:pt x="7" y="6"/>
                  </a:cubicBezTo>
                  <a:cubicBezTo>
                    <a:pt x="7" y="5"/>
                    <a:pt x="8" y="4"/>
                    <a:pt x="9" y="4"/>
                  </a:cubicBezTo>
                  <a:cubicBezTo>
                    <a:pt x="8" y="2"/>
                    <a:pt x="8" y="1"/>
                    <a:pt x="8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7" name="Freeform 825"/>
            <p:cNvSpPr>
              <a:spLocks/>
            </p:cNvSpPr>
            <p:nvPr/>
          </p:nvSpPr>
          <p:spPr bwMode="auto">
            <a:xfrm>
              <a:off x="5496" y="2026"/>
              <a:ext cx="17" cy="17"/>
            </a:xfrm>
            <a:custGeom>
              <a:avLst/>
              <a:gdLst>
                <a:gd name="T0" fmla="*/ 0 w 7"/>
                <a:gd name="T1" fmla="*/ 0 h 7"/>
                <a:gd name="T2" fmla="*/ 2 w 7"/>
                <a:gd name="T3" fmla="*/ 7 h 7"/>
                <a:gd name="T4" fmla="*/ 4 w 7"/>
                <a:gd name="T5" fmla="*/ 5 h 7"/>
                <a:gd name="T6" fmla="*/ 7 w 7"/>
                <a:gd name="T7" fmla="*/ 2 h 7"/>
                <a:gd name="T8" fmla="*/ 0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0" y="0"/>
                  </a:moveTo>
                  <a:cubicBezTo>
                    <a:pt x="0" y="2"/>
                    <a:pt x="1" y="5"/>
                    <a:pt x="2" y="7"/>
                  </a:cubicBezTo>
                  <a:cubicBezTo>
                    <a:pt x="3" y="6"/>
                    <a:pt x="3" y="6"/>
                    <a:pt x="4" y="5"/>
                  </a:cubicBezTo>
                  <a:cubicBezTo>
                    <a:pt x="5" y="4"/>
                    <a:pt x="6" y="3"/>
                    <a:pt x="7" y="2"/>
                  </a:cubicBezTo>
                  <a:cubicBezTo>
                    <a:pt x="5" y="1"/>
                    <a:pt x="3" y="0"/>
                    <a:pt x="0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8" name="Freeform 826"/>
            <p:cNvSpPr>
              <a:spLocks/>
            </p:cNvSpPr>
            <p:nvPr/>
          </p:nvSpPr>
          <p:spPr bwMode="auto">
            <a:xfrm>
              <a:off x="5489" y="2043"/>
              <a:ext cx="47" cy="38"/>
            </a:xfrm>
            <a:custGeom>
              <a:avLst/>
              <a:gdLst>
                <a:gd name="T0" fmla="*/ 5 w 20"/>
                <a:gd name="T1" fmla="*/ 0 h 16"/>
                <a:gd name="T2" fmla="*/ 0 w 20"/>
                <a:gd name="T3" fmla="*/ 15 h 16"/>
                <a:gd name="T4" fmla="*/ 3 w 20"/>
                <a:gd name="T5" fmla="*/ 15 h 16"/>
                <a:gd name="T6" fmla="*/ 3 w 20"/>
                <a:gd name="T7" fmla="*/ 15 h 16"/>
                <a:gd name="T8" fmla="*/ 6 w 20"/>
                <a:gd name="T9" fmla="*/ 15 h 16"/>
                <a:gd name="T10" fmla="*/ 12 w 20"/>
                <a:gd name="T11" fmla="*/ 14 h 16"/>
                <a:gd name="T12" fmla="*/ 18 w 20"/>
                <a:gd name="T13" fmla="*/ 15 h 16"/>
                <a:gd name="T14" fmla="*/ 20 w 20"/>
                <a:gd name="T15" fmla="*/ 16 h 16"/>
                <a:gd name="T16" fmla="*/ 20 w 20"/>
                <a:gd name="T17" fmla="*/ 13 h 16"/>
                <a:gd name="T18" fmla="*/ 18 w 20"/>
                <a:gd name="T19" fmla="*/ 12 h 16"/>
                <a:gd name="T20" fmla="*/ 5 w 20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16">
                  <a:moveTo>
                    <a:pt x="5" y="0"/>
                  </a:moveTo>
                  <a:cubicBezTo>
                    <a:pt x="2" y="4"/>
                    <a:pt x="0" y="9"/>
                    <a:pt x="0" y="15"/>
                  </a:cubicBezTo>
                  <a:cubicBezTo>
                    <a:pt x="1" y="15"/>
                    <a:pt x="2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8" y="14"/>
                    <a:pt x="10" y="14"/>
                    <a:pt x="12" y="14"/>
                  </a:cubicBezTo>
                  <a:cubicBezTo>
                    <a:pt x="14" y="14"/>
                    <a:pt x="16" y="14"/>
                    <a:pt x="18" y="15"/>
                  </a:cubicBezTo>
                  <a:cubicBezTo>
                    <a:pt x="18" y="15"/>
                    <a:pt x="19" y="16"/>
                    <a:pt x="20" y="16"/>
                  </a:cubicBezTo>
                  <a:cubicBezTo>
                    <a:pt x="20" y="15"/>
                    <a:pt x="20" y="14"/>
                    <a:pt x="20" y="13"/>
                  </a:cubicBezTo>
                  <a:cubicBezTo>
                    <a:pt x="19" y="13"/>
                    <a:pt x="19" y="12"/>
                    <a:pt x="18" y="12"/>
                  </a:cubicBezTo>
                  <a:cubicBezTo>
                    <a:pt x="12" y="10"/>
                    <a:pt x="8" y="5"/>
                    <a:pt x="5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9" name="Freeform 827"/>
            <p:cNvSpPr>
              <a:spLocks/>
            </p:cNvSpPr>
            <p:nvPr/>
          </p:nvSpPr>
          <p:spPr bwMode="auto">
            <a:xfrm>
              <a:off x="5489" y="2078"/>
              <a:ext cx="14" cy="10"/>
            </a:xfrm>
            <a:custGeom>
              <a:avLst/>
              <a:gdLst>
                <a:gd name="T0" fmla="*/ 3 w 6"/>
                <a:gd name="T1" fmla="*/ 0 h 4"/>
                <a:gd name="T2" fmla="*/ 0 w 6"/>
                <a:gd name="T3" fmla="*/ 0 h 4"/>
                <a:gd name="T4" fmla="*/ 1 w 6"/>
                <a:gd name="T5" fmla="*/ 4 h 4"/>
                <a:gd name="T6" fmla="*/ 6 w 6"/>
                <a:gd name="T7" fmla="*/ 0 h 4"/>
                <a:gd name="T8" fmla="*/ 3 w 6"/>
                <a:gd name="T9" fmla="*/ 0 h 4"/>
                <a:gd name="T10" fmla="*/ 3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1"/>
                    <a:pt x="0" y="2"/>
                    <a:pt x="1" y="4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BC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0" name="Freeform 828"/>
            <p:cNvSpPr>
              <a:spLocks/>
            </p:cNvSpPr>
            <p:nvPr/>
          </p:nvSpPr>
          <p:spPr bwMode="auto">
            <a:xfrm>
              <a:off x="5501" y="2031"/>
              <a:ext cx="35" cy="43"/>
            </a:xfrm>
            <a:custGeom>
              <a:avLst/>
              <a:gdLst>
                <a:gd name="T0" fmla="*/ 5 w 15"/>
                <a:gd name="T1" fmla="*/ 0 h 18"/>
                <a:gd name="T2" fmla="*/ 2 w 15"/>
                <a:gd name="T3" fmla="*/ 3 h 18"/>
                <a:gd name="T4" fmla="*/ 0 w 15"/>
                <a:gd name="T5" fmla="*/ 5 h 18"/>
                <a:gd name="T6" fmla="*/ 13 w 15"/>
                <a:gd name="T7" fmla="*/ 17 h 18"/>
                <a:gd name="T8" fmla="*/ 15 w 15"/>
                <a:gd name="T9" fmla="*/ 18 h 18"/>
                <a:gd name="T10" fmla="*/ 14 w 15"/>
                <a:gd name="T11" fmla="*/ 10 h 18"/>
                <a:gd name="T12" fmla="*/ 5 w 15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8">
                  <a:moveTo>
                    <a:pt x="5" y="0"/>
                  </a:moveTo>
                  <a:cubicBezTo>
                    <a:pt x="4" y="1"/>
                    <a:pt x="3" y="2"/>
                    <a:pt x="2" y="3"/>
                  </a:cubicBezTo>
                  <a:cubicBezTo>
                    <a:pt x="1" y="4"/>
                    <a:pt x="1" y="4"/>
                    <a:pt x="0" y="5"/>
                  </a:cubicBezTo>
                  <a:cubicBezTo>
                    <a:pt x="3" y="10"/>
                    <a:pt x="7" y="15"/>
                    <a:pt x="13" y="17"/>
                  </a:cubicBezTo>
                  <a:cubicBezTo>
                    <a:pt x="14" y="17"/>
                    <a:pt x="14" y="18"/>
                    <a:pt x="15" y="18"/>
                  </a:cubicBezTo>
                  <a:cubicBezTo>
                    <a:pt x="15" y="15"/>
                    <a:pt x="15" y="13"/>
                    <a:pt x="14" y="10"/>
                  </a:cubicBezTo>
                  <a:cubicBezTo>
                    <a:pt x="12" y="6"/>
                    <a:pt x="9" y="2"/>
                    <a:pt x="5" y="0"/>
                  </a:cubicBezTo>
                </a:path>
              </a:pathLst>
            </a:custGeom>
            <a:solidFill>
              <a:srgbClr val="FED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1" name="Freeform 829"/>
            <p:cNvSpPr>
              <a:spLocks/>
            </p:cNvSpPr>
            <p:nvPr/>
          </p:nvSpPr>
          <p:spPr bwMode="auto">
            <a:xfrm>
              <a:off x="5932" y="2453"/>
              <a:ext cx="28" cy="40"/>
            </a:xfrm>
            <a:custGeom>
              <a:avLst/>
              <a:gdLst>
                <a:gd name="T0" fmla="*/ 12 w 12"/>
                <a:gd name="T1" fmla="*/ 0 h 17"/>
                <a:gd name="T2" fmla="*/ 12 w 12"/>
                <a:gd name="T3" fmla="*/ 0 h 17"/>
                <a:gd name="T4" fmla="*/ 0 w 12"/>
                <a:gd name="T5" fmla="*/ 15 h 17"/>
                <a:gd name="T6" fmla="*/ 3 w 12"/>
                <a:gd name="T7" fmla="*/ 17 h 17"/>
                <a:gd name="T8" fmla="*/ 12 w 12"/>
                <a:gd name="T9" fmla="*/ 8 h 17"/>
                <a:gd name="T10" fmla="*/ 12 w 12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7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1" y="8"/>
                    <a:pt x="0" y="15"/>
                  </a:cubicBezTo>
                  <a:cubicBezTo>
                    <a:pt x="1" y="16"/>
                    <a:pt x="2" y="16"/>
                    <a:pt x="3" y="17"/>
                  </a:cubicBezTo>
                  <a:cubicBezTo>
                    <a:pt x="5" y="13"/>
                    <a:pt x="8" y="10"/>
                    <a:pt x="12" y="8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2" name="Freeform 830"/>
            <p:cNvSpPr>
              <a:spLocks/>
            </p:cNvSpPr>
            <p:nvPr/>
          </p:nvSpPr>
          <p:spPr bwMode="auto">
            <a:xfrm>
              <a:off x="5932" y="2488"/>
              <a:ext cx="7" cy="9"/>
            </a:xfrm>
            <a:custGeom>
              <a:avLst/>
              <a:gdLst>
                <a:gd name="T0" fmla="*/ 0 w 3"/>
                <a:gd name="T1" fmla="*/ 0 h 4"/>
                <a:gd name="T2" fmla="*/ 0 w 3"/>
                <a:gd name="T3" fmla="*/ 3 h 4"/>
                <a:gd name="T4" fmla="*/ 1 w 3"/>
                <a:gd name="T5" fmla="*/ 4 h 4"/>
                <a:gd name="T6" fmla="*/ 2 w 3"/>
                <a:gd name="T7" fmla="*/ 4 h 4"/>
                <a:gd name="T8" fmla="*/ 3 w 3"/>
                <a:gd name="T9" fmla="*/ 2 h 4"/>
                <a:gd name="T10" fmla="*/ 0 w 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3" name="Freeform 831"/>
            <p:cNvSpPr>
              <a:spLocks/>
            </p:cNvSpPr>
            <p:nvPr/>
          </p:nvSpPr>
          <p:spPr bwMode="auto">
            <a:xfrm>
              <a:off x="5932" y="2495"/>
              <a:ext cx="4" cy="19"/>
            </a:xfrm>
            <a:custGeom>
              <a:avLst/>
              <a:gdLst>
                <a:gd name="T0" fmla="*/ 0 w 2"/>
                <a:gd name="T1" fmla="*/ 0 h 8"/>
                <a:gd name="T2" fmla="*/ 1 w 2"/>
                <a:gd name="T3" fmla="*/ 7 h 8"/>
                <a:gd name="T4" fmla="*/ 2 w 2"/>
                <a:gd name="T5" fmla="*/ 8 h 8"/>
                <a:gd name="T6" fmla="*/ 2 w 2"/>
                <a:gd name="T7" fmla="*/ 6 h 8"/>
                <a:gd name="T8" fmla="*/ 2 w 2"/>
                <a:gd name="T9" fmla="*/ 1 h 8"/>
                <a:gd name="T10" fmla="*/ 1 w 2"/>
                <a:gd name="T11" fmla="*/ 1 h 8"/>
                <a:gd name="T12" fmla="*/ 0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0" y="0"/>
                  </a:moveTo>
                  <a:cubicBezTo>
                    <a:pt x="0" y="3"/>
                    <a:pt x="0" y="5"/>
                    <a:pt x="1" y="7"/>
                  </a:cubicBezTo>
                  <a:cubicBezTo>
                    <a:pt x="1" y="7"/>
                    <a:pt x="2" y="8"/>
                    <a:pt x="2" y="8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2" y="5"/>
                    <a:pt x="2" y="3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FCC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4" name="Freeform 832"/>
            <p:cNvSpPr>
              <a:spLocks/>
            </p:cNvSpPr>
            <p:nvPr/>
          </p:nvSpPr>
          <p:spPr bwMode="auto">
            <a:xfrm>
              <a:off x="5801" y="2542"/>
              <a:ext cx="53" cy="55"/>
            </a:xfrm>
            <a:custGeom>
              <a:avLst/>
              <a:gdLst>
                <a:gd name="T0" fmla="*/ 8 w 22"/>
                <a:gd name="T1" fmla="*/ 0 h 23"/>
                <a:gd name="T2" fmla="*/ 2 w 22"/>
                <a:gd name="T3" fmla="*/ 10 h 23"/>
                <a:gd name="T4" fmla="*/ 0 w 22"/>
                <a:gd name="T5" fmla="*/ 12 h 23"/>
                <a:gd name="T6" fmla="*/ 3 w 22"/>
                <a:gd name="T7" fmla="*/ 16 h 23"/>
                <a:gd name="T8" fmla="*/ 5 w 22"/>
                <a:gd name="T9" fmla="*/ 16 h 23"/>
                <a:gd name="T10" fmla="*/ 11 w 22"/>
                <a:gd name="T11" fmla="*/ 17 h 23"/>
                <a:gd name="T12" fmla="*/ 18 w 22"/>
                <a:gd name="T13" fmla="*/ 23 h 23"/>
                <a:gd name="T14" fmla="*/ 18 w 22"/>
                <a:gd name="T15" fmla="*/ 23 h 23"/>
                <a:gd name="T16" fmla="*/ 22 w 22"/>
                <a:gd name="T17" fmla="*/ 22 h 23"/>
                <a:gd name="T18" fmla="*/ 10 w 22"/>
                <a:gd name="T19" fmla="*/ 1 h 23"/>
                <a:gd name="T20" fmla="*/ 8 w 22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3">
                  <a:moveTo>
                    <a:pt x="8" y="0"/>
                  </a:moveTo>
                  <a:cubicBezTo>
                    <a:pt x="7" y="4"/>
                    <a:pt x="5" y="7"/>
                    <a:pt x="2" y="10"/>
                  </a:cubicBezTo>
                  <a:cubicBezTo>
                    <a:pt x="2" y="11"/>
                    <a:pt x="1" y="11"/>
                    <a:pt x="0" y="12"/>
                  </a:cubicBezTo>
                  <a:cubicBezTo>
                    <a:pt x="1" y="13"/>
                    <a:pt x="2" y="15"/>
                    <a:pt x="3" y="16"/>
                  </a:cubicBezTo>
                  <a:cubicBezTo>
                    <a:pt x="4" y="16"/>
                    <a:pt x="5" y="16"/>
                    <a:pt x="5" y="16"/>
                  </a:cubicBezTo>
                  <a:cubicBezTo>
                    <a:pt x="7" y="16"/>
                    <a:pt x="9" y="16"/>
                    <a:pt x="11" y="17"/>
                  </a:cubicBezTo>
                  <a:cubicBezTo>
                    <a:pt x="14" y="18"/>
                    <a:pt x="16" y="20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9" y="23"/>
                    <a:pt x="21" y="22"/>
                    <a:pt x="22" y="22"/>
                  </a:cubicBezTo>
                  <a:cubicBezTo>
                    <a:pt x="15" y="17"/>
                    <a:pt x="11" y="10"/>
                    <a:pt x="10" y="1"/>
                  </a:cubicBezTo>
                  <a:cubicBezTo>
                    <a:pt x="9" y="1"/>
                    <a:pt x="9" y="0"/>
                    <a:pt x="8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5" name="Freeform 833"/>
            <p:cNvSpPr>
              <a:spLocks/>
            </p:cNvSpPr>
            <p:nvPr/>
          </p:nvSpPr>
          <p:spPr bwMode="auto">
            <a:xfrm>
              <a:off x="5825" y="2545"/>
              <a:ext cx="43" cy="50"/>
            </a:xfrm>
            <a:custGeom>
              <a:avLst/>
              <a:gdLst>
                <a:gd name="T0" fmla="*/ 0 w 18"/>
                <a:gd name="T1" fmla="*/ 0 h 21"/>
                <a:gd name="T2" fmla="*/ 12 w 18"/>
                <a:gd name="T3" fmla="*/ 21 h 21"/>
                <a:gd name="T4" fmla="*/ 15 w 18"/>
                <a:gd name="T5" fmla="*/ 20 h 21"/>
                <a:gd name="T6" fmla="*/ 18 w 18"/>
                <a:gd name="T7" fmla="*/ 19 h 21"/>
                <a:gd name="T8" fmla="*/ 12 w 18"/>
                <a:gd name="T9" fmla="*/ 3 h 21"/>
                <a:gd name="T10" fmla="*/ 9 w 18"/>
                <a:gd name="T11" fmla="*/ 3 h 21"/>
                <a:gd name="T12" fmla="*/ 9 w 18"/>
                <a:gd name="T13" fmla="*/ 3 h 21"/>
                <a:gd name="T14" fmla="*/ 0 w 18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1">
                  <a:moveTo>
                    <a:pt x="0" y="0"/>
                  </a:moveTo>
                  <a:cubicBezTo>
                    <a:pt x="1" y="9"/>
                    <a:pt x="5" y="16"/>
                    <a:pt x="12" y="21"/>
                  </a:cubicBezTo>
                  <a:cubicBezTo>
                    <a:pt x="13" y="21"/>
                    <a:pt x="14" y="21"/>
                    <a:pt x="15" y="20"/>
                  </a:cubicBezTo>
                  <a:cubicBezTo>
                    <a:pt x="16" y="20"/>
                    <a:pt x="17" y="19"/>
                    <a:pt x="18" y="19"/>
                  </a:cubicBezTo>
                  <a:cubicBezTo>
                    <a:pt x="14" y="14"/>
                    <a:pt x="12" y="9"/>
                    <a:pt x="12" y="3"/>
                  </a:cubicBezTo>
                  <a:cubicBezTo>
                    <a:pt x="11" y="3"/>
                    <a:pt x="10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6" y="3"/>
                    <a:pt x="3" y="2"/>
                    <a:pt x="0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6" name="Freeform 834"/>
            <p:cNvSpPr>
              <a:spLocks/>
            </p:cNvSpPr>
            <p:nvPr/>
          </p:nvSpPr>
          <p:spPr bwMode="auto">
            <a:xfrm>
              <a:off x="5854" y="2531"/>
              <a:ext cx="40" cy="59"/>
            </a:xfrm>
            <a:custGeom>
              <a:avLst/>
              <a:gdLst>
                <a:gd name="T0" fmla="*/ 13 w 17"/>
                <a:gd name="T1" fmla="*/ 0 h 25"/>
                <a:gd name="T2" fmla="*/ 10 w 17"/>
                <a:gd name="T3" fmla="*/ 3 h 25"/>
                <a:gd name="T4" fmla="*/ 0 w 17"/>
                <a:gd name="T5" fmla="*/ 9 h 25"/>
                <a:gd name="T6" fmla="*/ 6 w 17"/>
                <a:gd name="T7" fmla="*/ 25 h 25"/>
                <a:gd name="T8" fmla="*/ 14 w 17"/>
                <a:gd name="T9" fmla="*/ 1 h 25"/>
                <a:gd name="T10" fmla="*/ 13 w 17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5">
                  <a:moveTo>
                    <a:pt x="13" y="0"/>
                  </a:moveTo>
                  <a:cubicBezTo>
                    <a:pt x="12" y="2"/>
                    <a:pt x="11" y="2"/>
                    <a:pt x="10" y="3"/>
                  </a:cubicBezTo>
                  <a:cubicBezTo>
                    <a:pt x="7" y="6"/>
                    <a:pt x="4" y="8"/>
                    <a:pt x="0" y="9"/>
                  </a:cubicBezTo>
                  <a:cubicBezTo>
                    <a:pt x="0" y="15"/>
                    <a:pt x="2" y="20"/>
                    <a:pt x="6" y="25"/>
                  </a:cubicBezTo>
                  <a:cubicBezTo>
                    <a:pt x="14" y="20"/>
                    <a:pt x="17" y="10"/>
                    <a:pt x="14" y="1"/>
                  </a:cubicBezTo>
                  <a:cubicBezTo>
                    <a:pt x="14" y="1"/>
                    <a:pt x="14" y="0"/>
                    <a:pt x="13" y="0"/>
                  </a:cubicBezTo>
                </a:path>
              </a:pathLst>
            </a:custGeom>
            <a:solidFill>
              <a:srgbClr val="FCC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7" name="Freeform 835"/>
            <p:cNvSpPr>
              <a:spLocks/>
            </p:cNvSpPr>
            <p:nvPr/>
          </p:nvSpPr>
          <p:spPr bwMode="auto">
            <a:xfrm>
              <a:off x="5794" y="2521"/>
              <a:ext cx="26" cy="50"/>
            </a:xfrm>
            <a:custGeom>
              <a:avLst/>
              <a:gdLst>
                <a:gd name="T0" fmla="*/ 5 w 11"/>
                <a:gd name="T1" fmla="*/ 0 h 21"/>
                <a:gd name="T2" fmla="*/ 3 w 11"/>
                <a:gd name="T3" fmla="*/ 19 h 21"/>
                <a:gd name="T4" fmla="*/ 3 w 11"/>
                <a:gd name="T5" fmla="*/ 21 h 21"/>
                <a:gd name="T6" fmla="*/ 5 w 11"/>
                <a:gd name="T7" fmla="*/ 19 h 21"/>
                <a:gd name="T8" fmla="*/ 11 w 11"/>
                <a:gd name="T9" fmla="*/ 9 h 21"/>
                <a:gd name="T10" fmla="*/ 5 w 11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21">
                  <a:moveTo>
                    <a:pt x="5" y="0"/>
                  </a:moveTo>
                  <a:cubicBezTo>
                    <a:pt x="1" y="6"/>
                    <a:pt x="0" y="13"/>
                    <a:pt x="3" y="19"/>
                  </a:cubicBezTo>
                  <a:cubicBezTo>
                    <a:pt x="3" y="20"/>
                    <a:pt x="3" y="20"/>
                    <a:pt x="3" y="21"/>
                  </a:cubicBezTo>
                  <a:cubicBezTo>
                    <a:pt x="4" y="20"/>
                    <a:pt x="5" y="20"/>
                    <a:pt x="5" y="19"/>
                  </a:cubicBezTo>
                  <a:cubicBezTo>
                    <a:pt x="8" y="16"/>
                    <a:pt x="10" y="13"/>
                    <a:pt x="11" y="9"/>
                  </a:cubicBezTo>
                  <a:cubicBezTo>
                    <a:pt x="8" y="7"/>
                    <a:pt x="6" y="4"/>
                    <a:pt x="5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8" name="Freeform 836"/>
            <p:cNvSpPr>
              <a:spLocks/>
            </p:cNvSpPr>
            <p:nvPr/>
          </p:nvSpPr>
          <p:spPr bwMode="auto">
            <a:xfrm>
              <a:off x="5541" y="1896"/>
              <a:ext cx="45" cy="33"/>
            </a:xfrm>
            <a:custGeom>
              <a:avLst/>
              <a:gdLst>
                <a:gd name="T0" fmla="*/ 10 w 19"/>
                <a:gd name="T1" fmla="*/ 0 h 14"/>
                <a:gd name="T2" fmla="*/ 1 w 19"/>
                <a:gd name="T3" fmla="*/ 2 h 14"/>
                <a:gd name="T4" fmla="*/ 0 w 19"/>
                <a:gd name="T5" fmla="*/ 2 h 14"/>
                <a:gd name="T6" fmla="*/ 7 w 19"/>
                <a:gd name="T7" fmla="*/ 14 h 14"/>
                <a:gd name="T8" fmla="*/ 11 w 19"/>
                <a:gd name="T9" fmla="*/ 14 h 14"/>
                <a:gd name="T10" fmla="*/ 19 w 19"/>
                <a:gd name="T11" fmla="*/ 13 h 14"/>
                <a:gd name="T12" fmla="*/ 19 w 19"/>
                <a:gd name="T13" fmla="*/ 13 h 14"/>
                <a:gd name="T14" fmla="*/ 12 w 19"/>
                <a:gd name="T15" fmla="*/ 1 h 14"/>
                <a:gd name="T16" fmla="*/ 10 w 19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4">
                  <a:moveTo>
                    <a:pt x="10" y="0"/>
                  </a:moveTo>
                  <a:cubicBezTo>
                    <a:pt x="7" y="1"/>
                    <a:pt x="4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3" y="5"/>
                    <a:pt x="6" y="9"/>
                    <a:pt x="7" y="14"/>
                  </a:cubicBezTo>
                  <a:cubicBezTo>
                    <a:pt x="8" y="14"/>
                    <a:pt x="10" y="14"/>
                    <a:pt x="11" y="14"/>
                  </a:cubicBezTo>
                  <a:cubicBezTo>
                    <a:pt x="14" y="14"/>
                    <a:pt x="16" y="14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5" y="10"/>
                    <a:pt x="12" y="6"/>
                    <a:pt x="12" y="1"/>
                  </a:cubicBezTo>
                  <a:cubicBezTo>
                    <a:pt x="12" y="1"/>
                    <a:pt x="11" y="0"/>
                    <a:pt x="10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9" name="Freeform 837"/>
            <p:cNvSpPr>
              <a:spLocks/>
            </p:cNvSpPr>
            <p:nvPr/>
          </p:nvSpPr>
          <p:spPr bwMode="auto">
            <a:xfrm>
              <a:off x="5525" y="1896"/>
              <a:ext cx="33" cy="33"/>
            </a:xfrm>
            <a:custGeom>
              <a:avLst/>
              <a:gdLst>
                <a:gd name="T0" fmla="*/ 0 w 14"/>
                <a:gd name="T1" fmla="*/ 0 h 14"/>
                <a:gd name="T2" fmla="*/ 1 w 14"/>
                <a:gd name="T3" fmla="*/ 3 h 14"/>
                <a:gd name="T4" fmla="*/ 14 w 14"/>
                <a:gd name="T5" fmla="*/ 14 h 14"/>
                <a:gd name="T6" fmla="*/ 7 w 14"/>
                <a:gd name="T7" fmla="*/ 2 h 14"/>
                <a:gd name="T8" fmla="*/ 0 w 14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3" y="8"/>
                    <a:pt x="8" y="12"/>
                    <a:pt x="14" y="14"/>
                  </a:cubicBezTo>
                  <a:cubicBezTo>
                    <a:pt x="13" y="9"/>
                    <a:pt x="10" y="5"/>
                    <a:pt x="7" y="2"/>
                  </a:cubicBezTo>
                  <a:cubicBezTo>
                    <a:pt x="4" y="2"/>
                    <a:pt x="2" y="1"/>
                    <a:pt x="0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0" name="Freeform 838"/>
            <p:cNvSpPr>
              <a:spLocks/>
            </p:cNvSpPr>
            <p:nvPr/>
          </p:nvSpPr>
          <p:spPr bwMode="auto">
            <a:xfrm>
              <a:off x="5522" y="1842"/>
              <a:ext cx="43" cy="59"/>
            </a:xfrm>
            <a:custGeom>
              <a:avLst/>
              <a:gdLst>
                <a:gd name="T0" fmla="*/ 13 w 18"/>
                <a:gd name="T1" fmla="*/ 0 h 25"/>
                <a:gd name="T2" fmla="*/ 12 w 18"/>
                <a:gd name="T3" fmla="*/ 0 h 25"/>
                <a:gd name="T4" fmla="*/ 4 w 18"/>
                <a:gd name="T5" fmla="*/ 7 h 25"/>
                <a:gd name="T6" fmla="*/ 3 w 18"/>
                <a:gd name="T7" fmla="*/ 10 h 25"/>
                <a:gd name="T8" fmla="*/ 1 w 18"/>
                <a:gd name="T9" fmla="*/ 13 h 25"/>
                <a:gd name="T10" fmla="*/ 0 w 18"/>
                <a:gd name="T11" fmla="*/ 20 h 25"/>
                <a:gd name="T12" fmla="*/ 8 w 18"/>
                <a:gd name="T13" fmla="*/ 25 h 25"/>
                <a:gd name="T14" fmla="*/ 9 w 18"/>
                <a:gd name="T15" fmla="*/ 25 h 25"/>
                <a:gd name="T16" fmla="*/ 18 w 18"/>
                <a:gd name="T17" fmla="*/ 23 h 25"/>
                <a:gd name="T18" fmla="*/ 10 w 18"/>
                <a:gd name="T19" fmla="*/ 9 h 25"/>
                <a:gd name="T20" fmla="*/ 13 w 18"/>
                <a:gd name="T2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25">
                  <a:moveTo>
                    <a:pt x="13" y="0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9" y="2"/>
                    <a:pt x="6" y="4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2" y="11"/>
                    <a:pt x="2" y="12"/>
                    <a:pt x="1" y="13"/>
                  </a:cubicBezTo>
                  <a:cubicBezTo>
                    <a:pt x="0" y="15"/>
                    <a:pt x="0" y="18"/>
                    <a:pt x="0" y="20"/>
                  </a:cubicBezTo>
                  <a:cubicBezTo>
                    <a:pt x="3" y="21"/>
                    <a:pt x="5" y="23"/>
                    <a:pt x="8" y="25"/>
                  </a:cubicBezTo>
                  <a:cubicBezTo>
                    <a:pt x="8" y="25"/>
                    <a:pt x="9" y="25"/>
                    <a:pt x="9" y="25"/>
                  </a:cubicBezTo>
                  <a:cubicBezTo>
                    <a:pt x="12" y="25"/>
                    <a:pt x="15" y="24"/>
                    <a:pt x="18" y="23"/>
                  </a:cubicBezTo>
                  <a:cubicBezTo>
                    <a:pt x="14" y="20"/>
                    <a:pt x="10" y="15"/>
                    <a:pt x="10" y="9"/>
                  </a:cubicBezTo>
                  <a:cubicBezTo>
                    <a:pt x="10" y="5"/>
                    <a:pt x="11" y="2"/>
                    <a:pt x="13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1" name="Freeform 839"/>
            <p:cNvSpPr>
              <a:spLocks/>
            </p:cNvSpPr>
            <p:nvPr/>
          </p:nvSpPr>
          <p:spPr bwMode="auto">
            <a:xfrm>
              <a:off x="5522" y="1889"/>
              <a:ext cx="19" cy="12"/>
            </a:xfrm>
            <a:custGeom>
              <a:avLst/>
              <a:gdLst>
                <a:gd name="T0" fmla="*/ 0 w 8"/>
                <a:gd name="T1" fmla="*/ 0 h 5"/>
                <a:gd name="T2" fmla="*/ 1 w 8"/>
                <a:gd name="T3" fmla="*/ 3 h 5"/>
                <a:gd name="T4" fmla="*/ 8 w 8"/>
                <a:gd name="T5" fmla="*/ 5 h 5"/>
                <a:gd name="T6" fmla="*/ 0 w 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0" y="1"/>
                    <a:pt x="1" y="2"/>
                    <a:pt x="1" y="3"/>
                  </a:cubicBezTo>
                  <a:cubicBezTo>
                    <a:pt x="3" y="4"/>
                    <a:pt x="5" y="5"/>
                    <a:pt x="8" y="5"/>
                  </a:cubicBezTo>
                  <a:cubicBezTo>
                    <a:pt x="5" y="3"/>
                    <a:pt x="3" y="1"/>
                    <a:pt x="0" y="0"/>
                  </a:cubicBezTo>
                </a:path>
              </a:pathLst>
            </a:custGeom>
            <a:solidFill>
              <a:srgbClr val="FBC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2" name="Freeform 840"/>
            <p:cNvSpPr>
              <a:spLocks/>
            </p:cNvSpPr>
            <p:nvPr/>
          </p:nvSpPr>
          <p:spPr bwMode="auto">
            <a:xfrm>
              <a:off x="5475" y="2405"/>
              <a:ext cx="38" cy="33"/>
            </a:xfrm>
            <a:custGeom>
              <a:avLst/>
              <a:gdLst>
                <a:gd name="T0" fmla="*/ 16 w 16"/>
                <a:gd name="T1" fmla="*/ 0 h 14"/>
                <a:gd name="T2" fmla="*/ 9 w 16"/>
                <a:gd name="T3" fmla="*/ 1 h 14"/>
                <a:gd name="T4" fmla="*/ 8 w 16"/>
                <a:gd name="T5" fmla="*/ 1 h 14"/>
                <a:gd name="T6" fmla="*/ 5 w 16"/>
                <a:gd name="T7" fmla="*/ 1 h 14"/>
                <a:gd name="T8" fmla="*/ 2 w 16"/>
                <a:gd name="T9" fmla="*/ 4 h 14"/>
                <a:gd name="T10" fmla="*/ 0 w 16"/>
                <a:gd name="T11" fmla="*/ 14 h 14"/>
                <a:gd name="T12" fmla="*/ 4 w 16"/>
                <a:gd name="T13" fmla="*/ 13 h 14"/>
                <a:gd name="T14" fmla="*/ 16 w 16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4">
                  <a:moveTo>
                    <a:pt x="16" y="0"/>
                  </a:moveTo>
                  <a:cubicBezTo>
                    <a:pt x="13" y="1"/>
                    <a:pt x="11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4" y="2"/>
                    <a:pt x="3" y="3"/>
                    <a:pt x="2" y="4"/>
                  </a:cubicBezTo>
                  <a:cubicBezTo>
                    <a:pt x="3" y="7"/>
                    <a:pt x="2" y="11"/>
                    <a:pt x="0" y="14"/>
                  </a:cubicBezTo>
                  <a:cubicBezTo>
                    <a:pt x="1" y="14"/>
                    <a:pt x="3" y="14"/>
                    <a:pt x="4" y="13"/>
                  </a:cubicBezTo>
                  <a:cubicBezTo>
                    <a:pt x="10" y="11"/>
                    <a:pt x="14" y="6"/>
                    <a:pt x="16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3" name="Freeform 841"/>
            <p:cNvSpPr>
              <a:spLocks/>
            </p:cNvSpPr>
            <p:nvPr/>
          </p:nvSpPr>
          <p:spPr bwMode="auto">
            <a:xfrm>
              <a:off x="5487" y="2353"/>
              <a:ext cx="26" cy="55"/>
            </a:xfrm>
            <a:custGeom>
              <a:avLst/>
              <a:gdLst>
                <a:gd name="T0" fmla="*/ 0 w 11"/>
                <a:gd name="T1" fmla="*/ 0 h 23"/>
                <a:gd name="T2" fmla="*/ 5 w 11"/>
                <a:gd name="T3" fmla="*/ 12 h 23"/>
                <a:gd name="T4" fmla="*/ 0 w 11"/>
                <a:gd name="T5" fmla="*/ 23 h 23"/>
                <a:gd name="T6" fmla="*/ 3 w 11"/>
                <a:gd name="T7" fmla="*/ 23 h 23"/>
                <a:gd name="T8" fmla="*/ 4 w 11"/>
                <a:gd name="T9" fmla="*/ 23 h 23"/>
                <a:gd name="T10" fmla="*/ 11 w 11"/>
                <a:gd name="T11" fmla="*/ 22 h 23"/>
                <a:gd name="T12" fmla="*/ 11 w 11"/>
                <a:gd name="T13" fmla="*/ 20 h 23"/>
                <a:gd name="T14" fmla="*/ 6 w 11"/>
                <a:gd name="T15" fmla="*/ 4 h 23"/>
                <a:gd name="T16" fmla="*/ 0 w 11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3">
                  <a:moveTo>
                    <a:pt x="0" y="0"/>
                  </a:moveTo>
                  <a:cubicBezTo>
                    <a:pt x="3" y="3"/>
                    <a:pt x="5" y="7"/>
                    <a:pt x="5" y="12"/>
                  </a:cubicBezTo>
                  <a:cubicBezTo>
                    <a:pt x="5" y="16"/>
                    <a:pt x="3" y="20"/>
                    <a:pt x="0" y="23"/>
                  </a:cubicBezTo>
                  <a:cubicBezTo>
                    <a:pt x="1" y="23"/>
                    <a:pt x="2" y="23"/>
                    <a:pt x="3" y="23"/>
                  </a:cubicBezTo>
                  <a:cubicBezTo>
                    <a:pt x="3" y="23"/>
                    <a:pt x="3" y="23"/>
                    <a:pt x="4" y="23"/>
                  </a:cubicBezTo>
                  <a:cubicBezTo>
                    <a:pt x="6" y="23"/>
                    <a:pt x="8" y="23"/>
                    <a:pt x="11" y="22"/>
                  </a:cubicBezTo>
                  <a:cubicBezTo>
                    <a:pt x="11" y="22"/>
                    <a:pt x="11" y="21"/>
                    <a:pt x="11" y="20"/>
                  </a:cubicBezTo>
                  <a:cubicBezTo>
                    <a:pt x="6" y="17"/>
                    <a:pt x="4" y="10"/>
                    <a:pt x="6" y="4"/>
                  </a:cubicBezTo>
                  <a:cubicBezTo>
                    <a:pt x="4" y="2"/>
                    <a:pt x="2" y="1"/>
                    <a:pt x="0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4" name="Freeform 842"/>
            <p:cNvSpPr>
              <a:spLocks/>
            </p:cNvSpPr>
            <p:nvPr/>
          </p:nvSpPr>
          <p:spPr bwMode="auto">
            <a:xfrm>
              <a:off x="5423" y="2403"/>
              <a:ext cx="59" cy="38"/>
            </a:xfrm>
            <a:custGeom>
              <a:avLst/>
              <a:gdLst>
                <a:gd name="T0" fmla="*/ 1 w 25"/>
                <a:gd name="T1" fmla="*/ 0 h 16"/>
                <a:gd name="T2" fmla="*/ 0 w 25"/>
                <a:gd name="T3" fmla="*/ 0 h 16"/>
                <a:gd name="T4" fmla="*/ 1 w 25"/>
                <a:gd name="T5" fmla="*/ 4 h 16"/>
                <a:gd name="T6" fmla="*/ 19 w 25"/>
                <a:gd name="T7" fmla="*/ 16 h 16"/>
                <a:gd name="T8" fmla="*/ 22 w 25"/>
                <a:gd name="T9" fmla="*/ 15 h 16"/>
                <a:gd name="T10" fmla="*/ 24 w 25"/>
                <a:gd name="T11" fmla="*/ 5 h 16"/>
                <a:gd name="T12" fmla="*/ 15 w 25"/>
                <a:gd name="T13" fmla="*/ 8 h 16"/>
                <a:gd name="T14" fmla="*/ 15 w 25"/>
                <a:gd name="T15" fmla="*/ 8 h 16"/>
                <a:gd name="T16" fmla="*/ 1 w 25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"/>
                    <a:pt x="1" y="3"/>
                    <a:pt x="1" y="4"/>
                  </a:cubicBezTo>
                  <a:cubicBezTo>
                    <a:pt x="4" y="11"/>
                    <a:pt x="11" y="16"/>
                    <a:pt x="19" y="16"/>
                  </a:cubicBezTo>
                  <a:cubicBezTo>
                    <a:pt x="20" y="16"/>
                    <a:pt x="21" y="16"/>
                    <a:pt x="22" y="15"/>
                  </a:cubicBezTo>
                  <a:cubicBezTo>
                    <a:pt x="24" y="12"/>
                    <a:pt x="25" y="8"/>
                    <a:pt x="24" y="5"/>
                  </a:cubicBezTo>
                  <a:cubicBezTo>
                    <a:pt x="22" y="6"/>
                    <a:pt x="18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9" y="8"/>
                    <a:pt x="4" y="5"/>
                    <a:pt x="1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5" name="Freeform 843"/>
            <p:cNvSpPr>
              <a:spLocks/>
            </p:cNvSpPr>
            <p:nvPr/>
          </p:nvSpPr>
          <p:spPr bwMode="auto">
            <a:xfrm>
              <a:off x="5423" y="2400"/>
              <a:ext cx="2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FED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6" name="Freeform 844"/>
            <p:cNvSpPr>
              <a:spLocks/>
            </p:cNvSpPr>
            <p:nvPr/>
          </p:nvSpPr>
          <p:spPr bwMode="auto">
            <a:xfrm>
              <a:off x="5361" y="2220"/>
              <a:ext cx="86" cy="79"/>
            </a:xfrm>
            <a:custGeom>
              <a:avLst/>
              <a:gdLst>
                <a:gd name="T0" fmla="*/ 12 w 36"/>
                <a:gd name="T1" fmla="*/ 0 h 33"/>
                <a:gd name="T2" fmla="*/ 4 w 36"/>
                <a:gd name="T3" fmla="*/ 24 h 33"/>
                <a:gd name="T4" fmla="*/ 11 w 36"/>
                <a:gd name="T5" fmla="*/ 33 h 33"/>
                <a:gd name="T6" fmla="*/ 24 w 36"/>
                <a:gd name="T7" fmla="*/ 29 h 33"/>
                <a:gd name="T8" fmla="*/ 34 w 36"/>
                <a:gd name="T9" fmla="*/ 31 h 33"/>
                <a:gd name="T10" fmla="*/ 35 w 36"/>
                <a:gd name="T11" fmla="*/ 31 h 33"/>
                <a:gd name="T12" fmla="*/ 36 w 36"/>
                <a:gd name="T13" fmla="*/ 30 h 33"/>
                <a:gd name="T14" fmla="*/ 23 w 36"/>
                <a:gd name="T15" fmla="*/ 13 h 33"/>
                <a:gd name="T16" fmla="*/ 24 w 36"/>
                <a:gd name="T17" fmla="*/ 8 h 33"/>
                <a:gd name="T18" fmla="*/ 13 w 36"/>
                <a:gd name="T19" fmla="*/ 2 h 33"/>
                <a:gd name="T20" fmla="*/ 12 w 36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3">
                  <a:moveTo>
                    <a:pt x="12" y="0"/>
                  </a:moveTo>
                  <a:cubicBezTo>
                    <a:pt x="4" y="5"/>
                    <a:pt x="0" y="15"/>
                    <a:pt x="4" y="24"/>
                  </a:cubicBezTo>
                  <a:cubicBezTo>
                    <a:pt x="5" y="28"/>
                    <a:pt x="8" y="31"/>
                    <a:pt x="11" y="33"/>
                  </a:cubicBezTo>
                  <a:cubicBezTo>
                    <a:pt x="15" y="30"/>
                    <a:pt x="19" y="29"/>
                    <a:pt x="24" y="29"/>
                  </a:cubicBezTo>
                  <a:cubicBezTo>
                    <a:pt x="27" y="29"/>
                    <a:pt x="31" y="29"/>
                    <a:pt x="34" y="31"/>
                  </a:cubicBezTo>
                  <a:cubicBezTo>
                    <a:pt x="34" y="31"/>
                    <a:pt x="34" y="31"/>
                    <a:pt x="35" y="31"/>
                  </a:cubicBezTo>
                  <a:cubicBezTo>
                    <a:pt x="35" y="31"/>
                    <a:pt x="35" y="30"/>
                    <a:pt x="36" y="30"/>
                  </a:cubicBezTo>
                  <a:cubicBezTo>
                    <a:pt x="29" y="28"/>
                    <a:pt x="23" y="21"/>
                    <a:pt x="23" y="13"/>
                  </a:cubicBezTo>
                  <a:cubicBezTo>
                    <a:pt x="23" y="11"/>
                    <a:pt x="24" y="10"/>
                    <a:pt x="24" y="8"/>
                  </a:cubicBezTo>
                  <a:cubicBezTo>
                    <a:pt x="20" y="7"/>
                    <a:pt x="16" y="5"/>
                    <a:pt x="13" y="2"/>
                  </a:cubicBezTo>
                  <a:cubicBezTo>
                    <a:pt x="13" y="2"/>
                    <a:pt x="12" y="1"/>
                    <a:pt x="12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7" name="Freeform 845"/>
            <p:cNvSpPr>
              <a:spLocks/>
            </p:cNvSpPr>
            <p:nvPr/>
          </p:nvSpPr>
          <p:spPr bwMode="auto">
            <a:xfrm>
              <a:off x="5387" y="2289"/>
              <a:ext cx="57" cy="17"/>
            </a:xfrm>
            <a:custGeom>
              <a:avLst/>
              <a:gdLst>
                <a:gd name="T0" fmla="*/ 13 w 24"/>
                <a:gd name="T1" fmla="*/ 0 h 7"/>
                <a:gd name="T2" fmla="*/ 0 w 24"/>
                <a:gd name="T3" fmla="*/ 4 h 7"/>
                <a:gd name="T4" fmla="*/ 6 w 24"/>
                <a:gd name="T5" fmla="*/ 7 h 7"/>
                <a:gd name="T6" fmla="*/ 17 w 24"/>
                <a:gd name="T7" fmla="*/ 2 h 7"/>
                <a:gd name="T8" fmla="*/ 23 w 24"/>
                <a:gd name="T9" fmla="*/ 3 h 7"/>
                <a:gd name="T10" fmla="*/ 23 w 24"/>
                <a:gd name="T11" fmla="*/ 3 h 7"/>
                <a:gd name="T12" fmla="*/ 24 w 24"/>
                <a:gd name="T13" fmla="*/ 2 h 7"/>
                <a:gd name="T14" fmla="*/ 23 w 24"/>
                <a:gd name="T15" fmla="*/ 2 h 7"/>
                <a:gd name="T16" fmla="*/ 13 w 24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7">
                  <a:moveTo>
                    <a:pt x="13" y="0"/>
                  </a:moveTo>
                  <a:cubicBezTo>
                    <a:pt x="8" y="0"/>
                    <a:pt x="4" y="1"/>
                    <a:pt x="0" y="4"/>
                  </a:cubicBezTo>
                  <a:cubicBezTo>
                    <a:pt x="2" y="5"/>
                    <a:pt x="4" y="6"/>
                    <a:pt x="6" y="7"/>
                  </a:cubicBezTo>
                  <a:cubicBezTo>
                    <a:pt x="9" y="3"/>
                    <a:pt x="13" y="2"/>
                    <a:pt x="17" y="2"/>
                  </a:cubicBezTo>
                  <a:cubicBezTo>
                    <a:pt x="19" y="2"/>
                    <a:pt x="21" y="2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2"/>
                    <a:pt x="24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0" y="0"/>
                    <a:pt x="16" y="0"/>
                    <a:pt x="13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8" name="Freeform 846"/>
            <p:cNvSpPr>
              <a:spLocks/>
            </p:cNvSpPr>
            <p:nvPr/>
          </p:nvSpPr>
          <p:spPr bwMode="auto">
            <a:xfrm>
              <a:off x="5390" y="2213"/>
              <a:ext cx="42" cy="26"/>
            </a:xfrm>
            <a:custGeom>
              <a:avLst/>
              <a:gdLst>
                <a:gd name="T0" fmla="*/ 10 w 18"/>
                <a:gd name="T1" fmla="*/ 0 h 11"/>
                <a:gd name="T2" fmla="*/ 2 w 18"/>
                <a:gd name="T3" fmla="*/ 2 h 11"/>
                <a:gd name="T4" fmla="*/ 0 w 18"/>
                <a:gd name="T5" fmla="*/ 3 h 11"/>
                <a:gd name="T6" fmla="*/ 1 w 18"/>
                <a:gd name="T7" fmla="*/ 5 h 11"/>
                <a:gd name="T8" fmla="*/ 12 w 18"/>
                <a:gd name="T9" fmla="*/ 11 h 11"/>
                <a:gd name="T10" fmla="*/ 18 w 18"/>
                <a:gd name="T11" fmla="*/ 2 h 11"/>
                <a:gd name="T12" fmla="*/ 10 w 18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1">
                  <a:moveTo>
                    <a:pt x="10" y="0"/>
                  </a:moveTo>
                  <a:cubicBezTo>
                    <a:pt x="7" y="0"/>
                    <a:pt x="5" y="1"/>
                    <a:pt x="2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4" y="8"/>
                    <a:pt x="8" y="10"/>
                    <a:pt x="12" y="11"/>
                  </a:cubicBezTo>
                  <a:cubicBezTo>
                    <a:pt x="13" y="8"/>
                    <a:pt x="15" y="5"/>
                    <a:pt x="18" y="2"/>
                  </a:cubicBezTo>
                  <a:cubicBezTo>
                    <a:pt x="15" y="1"/>
                    <a:pt x="12" y="0"/>
                    <a:pt x="10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9" name="Freeform 847"/>
            <p:cNvSpPr>
              <a:spLocks/>
            </p:cNvSpPr>
            <p:nvPr/>
          </p:nvSpPr>
          <p:spPr bwMode="auto">
            <a:xfrm>
              <a:off x="5669" y="1797"/>
              <a:ext cx="71" cy="45"/>
            </a:xfrm>
            <a:custGeom>
              <a:avLst/>
              <a:gdLst>
                <a:gd name="T0" fmla="*/ 27 w 30"/>
                <a:gd name="T1" fmla="*/ 0 h 19"/>
                <a:gd name="T2" fmla="*/ 10 w 30"/>
                <a:gd name="T3" fmla="*/ 6 h 19"/>
                <a:gd name="T4" fmla="*/ 10 w 30"/>
                <a:gd name="T5" fmla="*/ 6 h 19"/>
                <a:gd name="T6" fmla="*/ 4 w 30"/>
                <a:gd name="T7" fmla="*/ 6 h 19"/>
                <a:gd name="T8" fmla="*/ 0 w 30"/>
                <a:gd name="T9" fmla="*/ 9 h 19"/>
                <a:gd name="T10" fmla="*/ 5 w 30"/>
                <a:gd name="T11" fmla="*/ 19 h 19"/>
                <a:gd name="T12" fmla="*/ 20 w 30"/>
                <a:gd name="T13" fmla="*/ 10 h 19"/>
                <a:gd name="T14" fmla="*/ 20 w 30"/>
                <a:gd name="T15" fmla="*/ 10 h 19"/>
                <a:gd name="T16" fmla="*/ 23 w 30"/>
                <a:gd name="T17" fmla="*/ 11 h 19"/>
                <a:gd name="T18" fmla="*/ 24 w 30"/>
                <a:gd name="T19" fmla="*/ 10 h 19"/>
                <a:gd name="T20" fmla="*/ 30 w 30"/>
                <a:gd name="T21" fmla="*/ 3 h 19"/>
                <a:gd name="T22" fmla="*/ 27 w 30"/>
                <a:gd name="T2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19">
                  <a:moveTo>
                    <a:pt x="27" y="0"/>
                  </a:moveTo>
                  <a:cubicBezTo>
                    <a:pt x="23" y="4"/>
                    <a:pt x="17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8" y="6"/>
                    <a:pt x="6" y="6"/>
                    <a:pt x="4" y="6"/>
                  </a:cubicBezTo>
                  <a:cubicBezTo>
                    <a:pt x="3" y="7"/>
                    <a:pt x="2" y="8"/>
                    <a:pt x="0" y="9"/>
                  </a:cubicBezTo>
                  <a:cubicBezTo>
                    <a:pt x="3" y="12"/>
                    <a:pt x="4" y="16"/>
                    <a:pt x="5" y="19"/>
                  </a:cubicBezTo>
                  <a:cubicBezTo>
                    <a:pt x="8" y="14"/>
                    <a:pt x="13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1" y="10"/>
                    <a:pt x="22" y="10"/>
                    <a:pt x="23" y="11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7"/>
                    <a:pt x="27" y="4"/>
                    <a:pt x="30" y="3"/>
                  </a:cubicBezTo>
                  <a:cubicBezTo>
                    <a:pt x="29" y="2"/>
                    <a:pt x="28" y="1"/>
                    <a:pt x="27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0" name="Freeform 848"/>
            <p:cNvSpPr>
              <a:spLocks/>
            </p:cNvSpPr>
            <p:nvPr/>
          </p:nvSpPr>
          <p:spPr bwMode="auto">
            <a:xfrm>
              <a:off x="5678" y="1782"/>
              <a:ext cx="55" cy="29"/>
            </a:xfrm>
            <a:custGeom>
              <a:avLst/>
              <a:gdLst>
                <a:gd name="T0" fmla="*/ 10 w 23"/>
                <a:gd name="T1" fmla="*/ 0 h 12"/>
                <a:gd name="T2" fmla="*/ 3 w 23"/>
                <a:gd name="T3" fmla="*/ 2 h 12"/>
                <a:gd name="T4" fmla="*/ 2 w 23"/>
                <a:gd name="T5" fmla="*/ 9 h 12"/>
                <a:gd name="T6" fmla="*/ 0 w 23"/>
                <a:gd name="T7" fmla="*/ 12 h 12"/>
                <a:gd name="T8" fmla="*/ 6 w 23"/>
                <a:gd name="T9" fmla="*/ 12 h 12"/>
                <a:gd name="T10" fmla="*/ 6 w 23"/>
                <a:gd name="T11" fmla="*/ 12 h 12"/>
                <a:gd name="T12" fmla="*/ 23 w 23"/>
                <a:gd name="T13" fmla="*/ 6 h 12"/>
                <a:gd name="T14" fmla="*/ 10 w 23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2">
                  <a:moveTo>
                    <a:pt x="10" y="0"/>
                  </a:moveTo>
                  <a:cubicBezTo>
                    <a:pt x="8" y="0"/>
                    <a:pt x="5" y="1"/>
                    <a:pt x="3" y="2"/>
                  </a:cubicBezTo>
                  <a:cubicBezTo>
                    <a:pt x="3" y="4"/>
                    <a:pt x="3" y="6"/>
                    <a:pt x="2" y="9"/>
                  </a:cubicBezTo>
                  <a:cubicBezTo>
                    <a:pt x="1" y="10"/>
                    <a:pt x="1" y="11"/>
                    <a:pt x="0" y="12"/>
                  </a:cubicBezTo>
                  <a:cubicBezTo>
                    <a:pt x="2" y="12"/>
                    <a:pt x="4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13" y="12"/>
                    <a:pt x="19" y="10"/>
                    <a:pt x="23" y="6"/>
                  </a:cubicBezTo>
                  <a:cubicBezTo>
                    <a:pt x="20" y="2"/>
                    <a:pt x="15" y="0"/>
                    <a:pt x="10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1" name="Freeform 849"/>
            <p:cNvSpPr>
              <a:spLocks/>
            </p:cNvSpPr>
            <p:nvPr/>
          </p:nvSpPr>
          <p:spPr bwMode="auto">
            <a:xfrm>
              <a:off x="5655" y="1818"/>
              <a:ext cx="26" cy="47"/>
            </a:xfrm>
            <a:custGeom>
              <a:avLst/>
              <a:gdLst>
                <a:gd name="T0" fmla="*/ 6 w 11"/>
                <a:gd name="T1" fmla="*/ 0 h 20"/>
                <a:gd name="T2" fmla="*/ 1 w 11"/>
                <a:gd name="T3" fmla="*/ 2 h 20"/>
                <a:gd name="T4" fmla="*/ 2 w 11"/>
                <a:gd name="T5" fmla="*/ 12 h 20"/>
                <a:gd name="T6" fmla="*/ 9 w 11"/>
                <a:gd name="T7" fmla="*/ 20 h 20"/>
                <a:gd name="T8" fmla="*/ 9 w 11"/>
                <a:gd name="T9" fmla="*/ 19 h 20"/>
                <a:gd name="T10" fmla="*/ 11 w 11"/>
                <a:gd name="T11" fmla="*/ 10 h 20"/>
                <a:gd name="T12" fmla="*/ 6 w 11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0">
                  <a:moveTo>
                    <a:pt x="6" y="0"/>
                  </a:moveTo>
                  <a:cubicBezTo>
                    <a:pt x="5" y="1"/>
                    <a:pt x="3" y="2"/>
                    <a:pt x="1" y="2"/>
                  </a:cubicBezTo>
                  <a:cubicBezTo>
                    <a:pt x="0" y="5"/>
                    <a:pt x="1" y="9"/>
                    <a:pt x="2" y="12"/>
                  </a:cubicBezTo>
                  <a:cubicBezTo>
                    <a:pt x="3" y="15"/>
                    <a:pt x="6" y="18"/>
                    <a:pt x="9" y="20"/>
                  </a:cubicBezTo>
                  <a:cubicBezTo>
                    <a:pt x="9" y="20"/>
                    <a:pt x="9" y="19"/>
                    <a:pt x="9" y="19"/>
                  </a:cubicBezTo>
                  <a:cubicBezTo>
                    <a:pt x="9" y="16"/>
                    <a:pt x="9" y="13"/>
                    <a:pt x="11" y="10"/>
                  </a:cubicBezTo>
                  <a:cubicBezTo>
                    <a:pt x="10" y="7"/>
                    <a:pt x="9" y="3"/>
                    <a:pt x="6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2" name="Freeform 850"/>
            <p:cNvSpPr>
              <a:spLocks/>
            </p:cNvSpPr>
            <p:nvPr/>
          </p:nvSpPr>
          <p:spPr bwMode="auto">
            <a:xfrm>
              <a:off x="5525" y="248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3" name="Freeform 851"/>
            <p:cNvSpPr>
              <a:spLocks/>
            </p:cNvSpPr>
            <p:nvPr/>
          </p:nvSpPr>
          <p:spPr bwMode="auto">
            <a:xfrm>
              <a:off x="5494" y="25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4" name="Freeform 852"/>
            <p:cNvSpPr>
              <a:spLocks/>
            </p:cNvSpPr>
            <p:nvPr/>
          </p:nvSpPr>
          <p:spPr bwMode="auto">
            <a:xfrm>
              <a:off x="5480" y="2526"/>
              <a:ext cx="35" cy="45"/>
            </a:xfrm>
            <a:custGeom>
              <a:avLst/>
              <a:gdLst>
                <a:gd name="T0" fmla="*/ 6 w 15"/>
                <a:gd name="T1" fmla="*/ 0 h 19"/>
                <a:gd name="T2" fmla="*/ 6 w 15"/>
                <a:gd name="T3" fmla="*/ 0 h 19"/>
                <a:gd name="T4" fmla="*/ 0 w 15"/>
                <a:gd name="T5" fmla="*/ 6 h 19"/>
                <a:gd name="T6" fmla="*/ 1 w 15"/>
                <a:gd name="T7" fmla="*/ 7 h 19"/>
                <a:gd name="T8" fmla="*/ 15 w 15"/>
                <a:gd name="T9" fmla="*/ 19 h 19"/>
                <a:gd name="T10" fmla="*/ 12 w 15"/>
                <a:gd name="T11" fmla="*/ 17 h 19"/>
                <a:gd name="T12" fmla="*/ 6 w 15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9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3"/>
                    <a:pt x="3" y="5"/>
                    <a:pt x="0" y="6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3" y="14"/>
                    <a:pt x="9" y="18"/>
                    <a:pt x="15" y="19"/>
                  </a:cubicBezTo>
                  <a:cubicBezTo>
                    <a:pt x="14" y="18"/>
                    <a:pt x="13" y="18"/>
                    <a:pt x="12" y="17"/>
                  </a:cubicBezTo>
                  <a:cubicBezTo>
                    <a:pt x="8" y="12"/>
                    <a:pt x="5" y="6"/>
                    <a:pt x="6" y="0"/>
                  </a:cubicBezTo>
                </a:path>
              </a:pathLst>
            </a:custGeom>
            <a:solidFill>
              <a:srgbClr val="FCC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5" name="Freeform 853"/>
            <p:cNvSpPr>
              <a:spLocks noEditPoints="1"/>
            </p:cNvSpPr>
            <p:nvPr/>
          </p:nvSpPr>
          <p:spPr bwMode="auto">
            <a:xfrm>
              <a:off x="5525" y="2483"/>
              <a:ext cx="40" cy="64"/>
            </a:xfrm>
            <a:custGeom>
              <a:avLst/>
              <a:gdLst>
                <a:gd name="T0" fmla="*/ 15 w 17"/>
                <a:gd name="T1" fmla="*/ 24 h 27"/>
                <a:gd name="T2" fmla="*/ 15 w 17"/>
                <a:gd name="T3" fmla="*/ 24 h 27"/>
                <a:gd name="T4" fmla="*/ 15 w 17"/>
                <a:gd name="T5" fmla="*/ 25 h 27"/>
                <a:gd name="T6" fmla="*/ 16 w 17"/>
                <a:gd name="T7" fmla="*/ 27 h 27"/>
                <a:gd name="T8" fmla="*/ 17 w 17"/>
                <a:gd name="T9" fmla="*/ 25 h 27"/>
                <a:gd name="T10" fmla="*/ 15 w 17"/>
                <a:gd name="T11" fmla="*/ 24 h 27"/>
                <a:gd name="T12" fmla="*/ 0 w 17"/>
                <a:gd name="T13" fmla="*/ 0 h 27"/>
                <a:gd name="T14" fmla="*/ 0 w 17"/>
                <a:gd name="T15" fmla="*/ 0 h 27"/>
                <a:gd name="T16" fmla="*/ 0 w 17"/>
                <a:gd name="T17" fmla="*/ 0 h 27"/>
                <a:gd name="T18" fmla="*/ 10 w 17"/>
                <a:gd name="T19" fmla="*/ 8 h 27"/>
                <a:gd name="T20" fmla="*/ 11 w 17"/>
                <a:gd name="T21" fmla="*/ 4 h 27"/>
                <a:gd name="T22" fmla="*/ 0 w 17"/>
                <a:gd name="T2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27">
                  <a:moveTo>
                    <a:pt x="15" y="24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5"/>
                    <a:pt x="15" y="25"/>
                  </a:cubicBezTo>
                  <a:cubicBezTo>
                    <a:pt x="15" y="26"/>
                    <a:pt x="16" y="27"/>
                    <a:pt x="16" y="27"/>
                  </a:cubicBezTo>
                  <a:cubicBezTo>
                    <a:pt x="16" y="27"/>
                    <a:pt x="17" y="26"/>
                    <a:pt x="17" y="25"/>
                  </a:cubicBezTo>
                  <a:cubicBezTo>
                    <a:pt x="16" y="25"/>
                    <a:pt x="15" y="24"/>
                    <a:pt x="15" y="24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2"/>
                    <a:pt x="7" y="5"/>
                    <a:pt x="10" y="8"/>
                  </a:cubicBezTo>
                  <a:cubicBezTo>
                    <a:pt x="10" y="6"/>
                    <a:pt x="10" y="5"/>
                    <a:pt x="11" y="4"/>
                  </a:cubicBezTo>
                  <a:cubicBezTo>
                    <a:pt x="8" y="1"/>
                    <a:pt x="4" y="0"/>
                    <a:pt x="0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6" name="Freeform 854"/>
            <p:cNvSpPr>
              <a:spLocks/>
            </p:cNvSpPr>
            <p:nvPr/>
          </p:nvSpPr>
          <p:spPr bwMode="auto">
            <a:xfrm>
              <a:off x="5494" y="2483"/>
              <a:ext cx="66" cy="59"/>
            </a:xfrm>
            <a:custGeom>
              <a:avLst/>
              <a:gdLst>
                <a:gd name="T0" fmla="*/ 13 w 28"/>
                <a:gd name="T1" fmla="*/ 0 h 25"/>
                <a:gd name="T2" fmla="*/ 12 w 28"/>
                <a:gd name="T3" fmla="*/ 4 h 25"/>
                <a:gd name="T4" fmla="*/ 1 w 28"/>
                <a:gd name="T5" fmla="*/ 13 h 25"/>
                <a:gd name="T6" fmla="*/ 0 w 28"/>
                <a:gd name="T7" fmla="*/ 18 h 25"/>
                <a:gd name="T8" fmla="*/ 0 w 28"/>
                <a:gd name="T9" fmla="*/ 18 h 25"/>
                <a:gd name="T10" fmla="*/ 9 w 28"/>
                <a:gd name="T11" fmla="*/ 16 h 25"/>
                <a:gd name="T12" fmla="*/ 18 w 28"/>
                <a:gd name="T13" fmla="*/ 18 h 25"/>
                <a:gd name="T14" fmla="*/ 28 w 28"/>
                <a:gd name="T15" fmla="*/ 25 h 25"/>
                <a:gd name="T16" fmla="*/ 28 w 28"/>
                <a:gd name="T17" fmla="*/ 24 h 25"/>
                <a:gd name="T18" fmla="*/ 28 w 28"/>
                <a:gd name="T19" fmla="*/ 24 h 25"/>
                <a:gd name="T20" fmla="*/ 22 w 28"/>
                <a:gd name="T21" fmla="*/ 11 h 25"/>
                <a:gd name="T22" fmla="*/ 23 w 28"/>
                <a:gd name="T23" fmla="*/ 8 h 25"/>
                <a:gd name="T24" fmla="*/ 13 w 28"/>
                <a:gd name="T2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25">
                  <a:moveTo>
                    <a:pt x="13" y="0"/>
                  </a:moveTo>
                  <a:cubicBezTo>
                    <a:pt x="13" y="1"/>
                    <a:pt x="13" y="3"/>
                    <a:pt x="12" y="4"/>
                  </a:cubicBezTo>
                  <a:cubicBezTo>
                    <a:pt x="10" y="9"/>
                    <a:pt x="6" y="12"/>
                    <a:pt x="1" y="13"/>
                  </a:cubicBezTo>
                  <a:cubicBezTo>
                    <a:pt x="1" y="15"/>
                    <a:pt x="0" y="16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7"/>
                    <a:pt x="6" y="16"/>
                    <a:pt x="9" y="16"/>
                  </a:cubicBezTo>
                  <a:cubicBezTo>
                    <a:pt x="12" y="16"/>
                    <a:pt x="15" y="17"/>
                    <a:pt x="18" y="18"/>
                  </a:cubicBezTo>
                  <a:cubicBezTo>
                    <a:pt x="22" y="20"/>
                    <a:pt x="25" y="22"/>
                    <a:pt x="28" y="25"/>
                  </a:cubicBezTo>
                  <a:cubicBezTo>
                    <a:pt x="28" y="25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4" y="21"/>
                    <a:pt x="22" y="16"/>
                    <a:pt x="22" y="11"/>
                  </a:cubicBezTo>
                  <a:cubicBezTo>
                    <a:pt x="22" y="10"/>
                    <a:pt x="22" y="9"/>
                    <a:pt x="23" y="8"/>
                  </a:cubicBezTo>
                  <a:cubicBezTo>
                    <a:pt x="20" y="5"/>
                    <a:pt x="17" y="2"/>
                    <a:pt x="13" y="0"/>
                  </a:cubicBezTo>
                </a:path>
              </a:pathLst>
            </a:custGeom>
            <a:solidFill>
              <a:srgbClr val="FBC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7" name="Freeform 855"/>
            <p:cNvSpPr>
              <a:spLocks/>
            </p:cNvSpPr>
            <p:nvPr/>
          </p:nvSpPr>
          <p:spPr bwMode="auto">
            <a:xfrm>
              <a:off x="5558" y="2542"/>
              <a:ext cx="5" cy="15"/>
            </a:xfrm>
            <a:custGeom>
              <a:avLst/>
              <a:gdLst>
                <a:gd name="T0" fmla="*/ 1 w 2"/>
                <a:gd name="T1" fmla="*/ 0 h 6"/>
                <a:gd name="T2" fmla="*/ 0 w 2"/>
                <a:gd name="T3" fmla="*/ 6 h 6"/>
                <a:gd name="T4" fmla="*/ 2 w 2"/>
                <a:gd name="T5" fmla="*/ 2 h 6"/>
                <a:gd name="T6" fmla="*/ 1 w 2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6">
                  <a:moveTo>
                    <a:pt x="1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1" y="5"/>
                    <a:pt x="1" y="3"/>
                    <a:pt x="2" y="2"/>
                  </a:cubicBezTo>
                  <a:cubicBezTo>
                    <a:pt x="2" y="2"/>
                    <a:pt x="1" y="1"/>
                    <a:pt x="1" y="0"/>
                  </a:cubicBezTo>
                </a:path>
              </a:pathLst>
            </a:custGeom>
            <a:solidFill>
              <a:srgbClr val="FED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8" name="Freeform 856"/>
            <p:cNvSpPr>
              <a:spLocks/>
            </p:cNvSpPr>
            <p:nvPr/>
          </p:nvSpPr>
          <p:spPr bwMode="auto">
            <a:xfrm>
              <a:off x="5492" y="2521"/>
              <a:ext cx="68" cy="50"/>
            </a:xfrm>
            <a:custGeom>
              <a:avLst/>
              <a:gdLst>
                <a:gd name="T0" fmla="*/ 10 w 29"/>
                <a:gd name="T1" fmla="*/ 0 h 21"/>
                <a:gd name="T2" fmla="*/ 1 w 29"/>
                <a:gd name="T3" fmla="*/ 2 h 21"/>
                <a:gd name="T4" fmla="*/ 7 w 29"/>
                <a:gd name="T5" fmla="*/ 19 h 21"/>
                <a:gd name="T6" fmla="*/ 10 w 29"/>
                <a:gd name="T7" fmla="*/ 21 h 21"/>
                <a:gd name="T8" fmla="*/ 13 w 29"/>
                <a:gd name="T9" fmla="*/ 21 h 21"/>
                <a:gd name="T10" fmla="*/ 21 w 29"/>
                <a:gd name="T11" fmla="*/ 20 h 21"/>
                <a:gd name="T12" fmla="*/ 28 w 29"/>
                <a:gd name="T13" fmla="*/ 15 h 21"/>
                <a:gd name="T14" fmla="*/ 29 w 29"/>
                <a:gd name="T15" fmla="*/ 9 h 21"/>
                <a:gd name="T16" fmla="*/ 19 w 29"/>
                <a:gd name="T17" fmla="*/ 2 h 21"/>
                <a:gd name="T18" fmla="*/ 10 w 29"/>
                <a:gd name="T1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21">
                  <a:moveTo>
                    <a:pt x="10" y="0"/>
                  </a:moveTo>
                  <a:cubicBezTo>
                    <a:pt x="7" y="0"/>
                    <a:pt x="4" y="1"/>
                    <a:pt x="1" y="2"/>
                  </a:cubicBezTo>
                  <a:cubicBezTo>
                    <a:pt x="0" y="8"/>
                    <a:pt x="3" y="14"/>
                    <a:pt x="7" y="19"/>
                  </a:cubicBezTo>
                  <a:cubicBezTo>
                    <a:pt x="8" y="20"/>
                    <a:pt x="9" y="20"/>
                    <a:pt x="10" y="21"/>
                  </a:cubicBezTo>
                  <a:cubicBezTo>
                    <a:pt x="11" y="21"/>
                    <a:pt x="12" y="21"/>
                    <a:pt x="13" y="21"/>
                  </a:cubicBezTo>
                  <a:cubicBezTo>
                    <a:pt x="16" y="21"/>
                    <a:pt x="18" y="21"/>
                    <a:pt x="21" y="20"/>
                  </a:cubicBezTo>
                  <a:cubicBezTo>
                    <a:pt x="23" y="19"/>
                    <a:pt x="26" y="17"/>
                    <a:pt x="28" y="15"/>
                  </a:cubicBezTo>
                  <a:cubicBezTo>
                    <a:pt x="28" y="13"/>
                    <a:pt x="28" y="11"/>
                    <a:pt x="29" y="9"/>
                  </a:cubicBezTo>
                  <a:cubicBezTo>
                    <a:pt x="26" y="6"/>
                    <a:pt x="23" y="4"/>
                    <a:pt x="19" y="2"/>
                  </a:cubicBezTo>
                  <a:cubicBezTo>
                    <a:pt x="16" y="1"/>
                    <a:pt x="13" y="0"/>
                    <a:pt x="10" y="0"/>
                  </a:cubicBezTo>
                </a:path>
              </a:pathLst>
            </a:custGeom>
            <a:solidFill>
              <a:srgbClr val="FFE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9" name="Freeform 857"/>
            <p:cNvSpPr>
              <a:spLocks/>
            </p:cNvSpPr>
            <p:nvPr/>
          </p:nvSpPr>
          <p:spPr bwMode="auto">
            <a:xfrm>
              <a:off x="5721" y="2578"/>
              <a:ext cx="36" cy="45"/>
            </a:xfrm>
            <a:custGeom>
              <a:avLst/>
              <a:gdLst>
                <a:gd name="T0" fmla="*/ 11 w 15"/>
                <a:gd name="T1" fmla="*/ 0 h 19"/>
                <a:gd name="T2" fmla="*/ 6 w 15"/>
                <a:gd name="T3" fmla="*/ 5 h 19"/>
                <a:gd name="T4" fmla="*/ 0 w 15"/>
                <a:gd name="T5" fmla="*/ 10 h 19"/>
                <a:gd name="T6" fmla="*/ 13 w 15"/>
                <a:gd name="T7" fmla="*/ 19 h 19"/>
                <a:gd name="T8" fmla="*/ 13 w 15"/>
                <a:gd name="T9" fmla="*/ 4 h 19"/>
                <a:gd name="T10" fmla="*/ 11 w 15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9">
                  <a:moveTo>
                    <a:pt x="11" y="0"/>
                  </a:moveTo>
                  <a:cubicBezTo>
                    <a:pt x="9" y="2"/>
                    <a:pt x="8" y="4"/>
                    <a:pt x="6" y="5"/>
                  </a:cubicBezTo>
                  <a:cubicBezTo>
                    <a:pt x="4" y="7"/>
                    <a:pt x="2" y="9"/>
                    <a:pt x="0" y="10"/>
                  </a:cubicBezTo>
                  <a:cubicBezTo>
                    <a:pt x="6" y="11"/>
                    <a:pt x="11" y="14"/>
                    <a:pt x="13" y="19"/>
                  </a:cubicBezTo>
                  <a:cubicBezTo>
                    <a:pt x="15" y="14"/>
                    <a:pt x="15" y="9"/>
                    <a:pt x="13" y="4"/>
                  </a:cubicBezTo>
                  <a:cubicBezTo>
                    <a:pt x="12" y="2"/>
                    <a:pt x="12" y="1"/>
                    <a:pt x="11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0" name="Freeform 858"/>
            <p:cNvSpPr>
              <a:spLocks noEditPoints="1"/>
            </p:cNvSpPr>
            <p:nvPr/>
          </p:nvSpPr>
          <p:spPr bwMode="auto">
            <a:xfrm>
              <a:off x="5669" y="2573"/>
              <a:ext cx="78" cy="19"/>
            </a:xfrm>
            <a:custGeom>
              <a:avLst/>
              <a:gdLst>
                <a:gd name="T0" fmla="*/ 2 w 33"/>
                <a:gd name="T1" fmla="*/ 3 h 8"/>
                <a:gd name="T2" fmla="*/ 0 w 33"/>
                <a:gd name="T3" fmla="*/ 8 h 8"/>
                <a:gd name="T4" fmla="*/ 4 w 33"/>
                <a:gd name="T5" fmla="*/ 7 h 8"/>
                <a:gd name="T6" fmla="*/ 2 w 33"/>
                <a:gd name="T7" fmla="*/ 3 h 8"/>
                <a:gd name="T8" fmla="*/ 31 w 33"/>
                <a:gd name="T9" fmla="*/ 0 h 8"/>
                <a:gd name="T10" fmla="*/ 30 w 33"/>
                <a:gd name="T11" fmla="*/ 4 h 8"/>
                <a:gd name="T12" fmla="*/ 28 w 33"/>
                <a:gd name="T13" fmla="*/ 7 h 8"/>
                <a:gd name="T14" fmla="*/ 33 w 33"/>
                <a:gd name="T15" fmla="*/ 2 h 8"/>
                <a:gd name="T16" fmla="*/ 32 w 33"/>
                <a:gd name="T17" fmla="*/ 1 h 8"/>
                <a:gd name="T18" fmla="*/ 31 w 3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8">
                  <a:moveTo>
                    <a:pt x="2" y="3"/>
                  </a:moveTo>
                  <a:cubicBezTo>
                    <a:pt x="1" y="4"/>
                    <a:pt x="0" y="6"/>
                    <a:pt x="0" y="8"/>
                  </a:cubicBezTo>
                  <a:cubicBezTo>
                    <a:pt x="1" y="7"/>
                    <a:pt x="2" y="7"/>
                    <a:pt x="4" y="7"/>
                  </a:cubicBezTo>
                  <a:cubicBezTo>
                    <a:pt x="3" y="6"/>
                    <a:pt x="2" y="4"/>
                    <a:pt x="2" y="3"/>
                  </a:cubicBezTo>
                  <a:moveTo>
                    <a:pt x="31" y="0"/>
                  </a:moveTo>
                  <a:cubicBezTo>
                    <a:pt x="31" y="1"/>
                    <a:pt x="30" y="3"/>
                    <a:pt x="30" y="4"/>
                  </a:cubicBezTo>
                  <a:cubicBezTo>
                    <a:pt x="29" y="5"/>
                    <a:pt x="29" y="6"/>
                    <a:pt x="28" y="7"/>
                  </a:cubicBezTo>
                  <a:cubicBezTo>
                    <a:pt x="30" y="6"/>
                    <a:pt x="31" y="4"/>
                    <a:pt x="33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1" name="Freeform 859"/>
            <p:cNvSpPr>
              <a:spLocks/>
            </p:cNvSpPr>
            <p:nvPr/>
          </p:nvSpPr>
          <p:spPr bwMode="auto">
            <a:xfrm>
              <a:off x="5690" y="2606"/>
              <a:ext cx="7" cy="3"/>
            </a:xfrm>
            <a:custGeom>
              <a:avLst/>
              <a:gdLst>
                <a:gd name="T0" fmla="*/ 3 w 3"/>
                <a:gd name="T1" fmla="*/ 0 h 1"/>
                <a:gd name="T2" fmla="*/ 1 w 3"/>
                <a:gd name="T3" fmla="*/ 0 h 1"/>
                <a:gd name="T4" fmla="*/ 0 w 3"/>
                <a:gd name="T5" fmla="*/ 0 h 1"/>
                <a:gd name="T6" fmla="*/ 0 w 3"/>
                <a:gd name="T7" fmla="*/ 0 h 1"/>
                <a:gd name="T8" fmla="*/ 1 w 3"/>
                <a:gd name="T9" fmla="*/ 0 h 1"/>
                <a:gd name="T10" fmla="*/ 1 w 3"/>
                <a:gd name="T11" fmla="*/ 1 h 1"/>
                <a:gd name="T12" fmla="*/ 3 w 3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2" y="0"/>
                    <a:pt x="2" y="0"/>
                    <a:pt x="3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2" name="Freeform 860"/>
            <p:cNvSpPr>
              <a:spLocks/>
            </p:cNvSpPr>
            <p:nvPr/>
          </p:nvSpPr>
          <p:spPr bwMode="auto">
            <a:xfrm>
              <a:off x="5667" y="2590"/>
              <a:ext cx="33" cy="16"/>
            </a:xfrm>
            <a:custGeom>
              <a:avLst/>
              <a:gdLst>
                <a:gd name="T0" fmla="*/ 5 w 14"/>
                <a:gd name="T1" fmla="*/ 0 h 7"/>
                <a:gd name="T2" fmla="*/ 1 w 14"/>
                <a:gd name="T3" fmla="*/ 1 h 7"/>
                <a:gd name="T4" fmla="*/ 0 w 14"/>
                <a:gd name="T5" fmla="*/ 2 h 7"/>
                <a:gd name="T6" fmla="*/ 10 w 14"/>
                <a:gd name="T7" fmla="*/ 7 h 7"/>
                <a:gd name="T8" fmla="*/ 10 w 14"/>
                <a:gd name="T9" fmla="*/ 7 h 7"/>
                <a:gd name="T10" fmla="*/ 11 w 14"/>
                <a:gd name="T11" fmla="*/ 7 h 7"/>
                <a:gd name="T12" fmla="*/ 13 w 14"/>
                <a:gd name="T13" fmla="*/ 7 h 7"/>
                <a:gd name="T14" fmla="*/ 14 w 14"/>
                <a:gd name="T15" fmla="*/ 6 h 7"/>
                <a:gd name="T16" fmla="*/ 12 w 14"/>
                <a:gd name="T17" fmla="*/ 5 h 7"/>
                <a:gd name="T18" fmla="*/ 5 w 1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7">
                  <a:moveTo>
                    <a:pt x="5" y="0"/>
                  </a:move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4" y="2"/>
                    <a:pt x="7" y="4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7"/>
                    <a:pt x="12" y="7"/>
                    <a:pt x="13" y="7"/>
                  </a:cubicBezTo>
                  <a:cubicBezTo>
                    <a:pt x="13" y="7"/>
                    <a:pt x="14" y="6"/>
                    <a:pt x="14" y="6"/>
                  </a:cubicBezTo>
                  <a:cubicBezTo>
                    <a:pt x="13" y="6"/>
                    <a:pt x="12" y="6"/>
                    <a:pt x="12" y="5"/>
                  </a:cubicBezTo>
                  <a:cubicBezTo>
                    <a:pt x="9" y="4"/>
                    <a:pt x="6" y="2"/>
                    <a:pt x="5" y="0"/>
                  </a:cubicBezTo>
                </a:path>
              </a:pathLst>
            </a:custGeom>
            <a:solidFill>
              <a:srgbClr val="FCC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3" name="Freeform 861"/>
            <p:cNvSpPr>
              <a:spLocks/>
            </p:cNvSpPr>
            <p:nvPr/>
          </p:nvSpPr>
          <p:spPr bwMode="auto">
            <a:xfrm>
              <a:off x="5742" y="2573"/>
              <a:ext cx="3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BC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4" name="Freeform 862"/>
            <p:cNvSpPr>
              <a:spLocks/>
            </p:cNvSpPr>
            <p:nvPr/>
          </p:nvSpPr>
          <p:spPr bwMode="auto">
            <a:xfrm>
              <a:off x="5667" y="2602"/>
              <a:ext cx="26" cy="33"/>
            </a:xfrm>
            <a:custGeom>
              <a:avLst/>
              <a:gdLst>
                <a:gd name="T0" fmla="*/ 0 w 11"/>
                <a:gd name="T1" fmla="*/ 0 h 14"/>
                <a:gd name="T2" fmla="*/ 1 w 11"/>
                <a:gd name="T3" fmla="*/ 9 h 14"/>
                <a:gd name="T4" fmla="*/ 5 w 11"/>
                <a:gd name="T5" fmla="*/ 14 h 14"/>
                <a:gd name="T6" fmla="*/ 11 w 11"/>
                <a:gd name="T7" fmla="*/ 3 h 14"/>
                <a:gd name="T8" fmla="*/ 11 w 11"/>
                <a:gd name="T9" fmla="*/ 2 h 14"/>
                <a:gd name="T10" fmla="*/ 10 w 11"/>
                <a:gd name="T11" fmla="*/ 2 h 14"/>
                <a:gd name="T12" fmla="*/ 0 w 11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4">
                  <a:moveTo>
                    <a:pt x="0" y="0"/>
                  </a:moveTo>
                  <a:cubicBezTo>
                    <a:pt x="0" y="3"/>
                    <a:pt x="0" y="6"/>
                    <a:pt x="1" y="9"/>
                  </a:cubicBezTo>
                  <a:cubicBezTo>
                    <a:pt x="2" y="11"/>
                    <a:pt x="3" y="13"/>
                    <a:pt x="5" y="14"/>
                  </a:cubicBezTo>
                  <a:cubicBezTo>
                    <a:pt x="5" y="9"/>
                    <a:pt x="8" y="5"/>
                    <a:pt x="11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7" y="2"/>
                    <a:pt x="3" y="1"/>
                    <a:pt x="0" y="0"/>
                  </a:cubicBezTo>
                </a:path>
              </a:pathLst>
            </a:custGeom>
            <a:solidFill>
              <a:srgbClr val="FED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5" name="Freeform 863"/>
            <p:cNvSpPr>
              <a:spLocks/>
            </p:cNvSpPr>
            <p:nvPr/>
          </p:nvSpPr>
          <p:spPr bwMode="auto">
            <a:xfrm>
              <a:off x="5667" y="2595"/>
              <a:ext cx="23" cy="11"/>
            </a:xfrm>
            <a:custGeom>
              <a:avLst/>
              <a:gdLst>
                <a:gd name="T0" fmla="*/ 0 w 10"/>
                <a:gd name="T1" fmla="*/ 0 h 5"/>
                <a:gd name="T2" fmla="*/ 0 w 10"/>
                <a:gd name="T3" fmla="*/ 3 h 5"/>
                <a:gd name="T4" fmla="*/ 10 w 10"/>
                <a:gd name="T5" fmla="*/ 5 h 5"/>
                <a:gd name="T6" fmla="*/ 0 w 1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5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3" y="4"/>
                    <a:pt x="7" y="5"/>
                    <a:pt x="10" y="5"/>
                  </a:cubicBezTo>
                  <a:cubicBezTo>
                    <a:pt x="7" y="2"/>
                    <a:pt x="4" y="0"/>
                    <a:pt x="0" y="0"/>
                  </a:cubicBezTo>
                </a:path>
              </a:pathLst>
            </a:custGeom>
            <a:solidFill>
              <a:srgbClr val="FFE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6" name="Freeform 864"/>
            <p:cNvSpPr>
              <a:spLocks/>
            </p:cNvSpPr>
            <p:nvPr/>
          </p:nvSpPr>
          <p:spPr bwMode="auto">
            <a:xfrm>
              <a:off x="5790" y="1756"/>
              <a:ext cx="66" cy="62"/>
            </a:xfrm>
            <a:custGeom>
              <a:avLst/>
              <a:gdLst>
                <a:gd name="T0" fmla="*/ 1 w 28"/>
                <a:gd name="T1" fmla="*/ 0 h 26"/>
                <a:gd name="T2" fmla="*/ 2 w 28"/>
                <a:gd name="T3" fmla="*/ 14 h 26"/>
                <a:gd name="T4" fmla="*/ 19 w 28"/>
                <a:gd name="T5" fmla="*/ 26 h 26"/>
                <a:gd name="T6" fmla="*/ 26 w 28"/>
                <a:gd name="T7" fmla="*/ 25 h 26"/>
                <a:gd name="T8" fmla="*/ 28 w 28"/>
                <a:gd name="T9" fmla="*/ 24 h 26"/>
                <a:gd name="T10" fmla="*/ 28 w 28"/>
                <a:gd name="T11" fmla="*/ 24 h 26"/>
                <a:gd name="T12" fmla="*/ 19 w 28"/>
                <a:gd name="T13" fmla="*/ 22 h 26"/>
                <a:gd name="T14" fmla="*/ 4 w 28"/>
                <a:gd name="T15" fmla="*/ 1 h 26"/>
                <a:gd name="T16" fmla="*/ 1 w 28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6">
                  <a:moveTo>
                    <a:pt x="1" y="0"/>
                  </a:moveTo>
                  <a:cubicBezTo>
                    <a:pt x="0" y="5"/>
                    <a:pt x="0" y="10"/>
                    <a:pt x="2" y="14"/>
                  </a:cubicBezTo>
                  <a:cubicBezTo>
                    <a:pt x="5" y="22"/>
                    <a:pt x="12" y="26"/>
                    <a:pt x="19" y="26"/>
                  </a:cubicBezTo>
                  <a:cubicBezTo>
                    <a:pt x="21" y="26"/>
                    <a:pt x="24" y="26"/>
                    <a:pt x="26" y="25"/>
                  </a:cubicBezTo>
                  <a:cubicBezTo>
                    <a:pt x="27" y="25"/>
                    <a:pt x="27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5" y="24"/>
                    <a:pt x="22" y="24"/>
                    <a:pt x="19" y="22"/>
                  </a:cubicBezTo>
                  <a:cubicBezTo>
                    <a:pt x="9" y="19"/>
                    <a:pt x="4" y="10"/>
                    <a:pt x="4" y="1"/>
                  </a:cubicBezTo>
                  <a:cubicBezTo>
                    <a:pt x="3" y="1"/>
                    <a:pt x="2" y="1"/>
                    <a:pt x="1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7" name="Freeform 865"/>
            <p:cNvSpPr>
              <a:spLocks/>
            </p:cNvSpPr>
            <p:nvPr/>
          </p:nvSpPr>
          <p:spPr bwMode="auto">
            <a:xfrm>
              <a:off x="5799" y="1756"/>
              <a:ext cx="66" cy="57"/>
            </a:xfrm>
            <a:custGeom>
              <a:avLst/>
              <a:gdLst>
                <a:gd name="T0" fmla="*/ 8 w 28"/>
                <a:gd name="T1" fmla="*/ 0 h 24"/>
                <a:gd name="T2" fmla="*/ 2 w 28"/>
                <a:gd name="T3" fmla="*/ 1 h 24"/>
                <a:gd name="T4" fmla="*/ 0 w 28"/>
                <a:gd name="T5" fmla="*/ 1 h 24"/>
                <a:gd name="T6" fmla="*/ 15 w 28"/>
                <a:gd name="T7" fmla="*/ 22 h 24"/>
                <a:gd name="T8" fmla="*/ 24 w 28"/>
                <a:gd name="T9" fmla="*/ 24 h 24"/>
                <a:gd name="T10" fmla="*/ 24 w 28"/>
                <a:gd name="T11" fmla="*/ 24 h 24"/>
                <a:gd name="T12" fmla="*/ 28 w 28"/>
                <a:gd name="T13" fmla="*/ 21 h 24"/>
                <a:gd name="T14" fmla="*/ 13 w 28"/>
                <a:gd name="T15" fmla="*/ 4 h 24"/>
                <a:gd name="T16" fmla="*/ 8 w 28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4">
                  <a:moveTo>
                    <a:pt x="8" y="0"/>
                  </a:moveTo>
                  <a:cubicBezTo>
                    <a:pt x="6" y="1"/>
                    <a:pt x="4" y="1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0"/>
                    <a:pt x="5" y="19"/>
                    <a:pt x="15" y="22"/>
                  </a:cubicBezTo>
                  <a:cubicBezTo>
                    <a:pt x="18" y="24"/>
                    <a:pt x="21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3"/>
                    <a:pt x="27" y="22"/>
                    <a:pt x="28" y="21"/>
                  </a:cubicBezTo>
                  <a:cubicBezTo>
                    <a:pt x="21" y="18"/>
                    <a:pt x="15" y="12"/>
                    <a:pt x="13" y="4"/>
                  </a:cubicBezTo>
                  <a:cubicBezTo>
                    <a:pt x="11" y="3"/>
                    <a:pt x="9" y="2"/>
                    <a:pt x="8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8" name="Freeform 866"/>
            <p:cNvSpPr>
              <a:spLocks/>
            </p:cNvSpPr>
            <p:nvPr/>
          </p:nvSpPr>
          <p:spPr bwMode="auto">
            <a:xfrm>
              <a:off x="5830" y="1766"/>
              <a:ext cx="47" cy="40"/>
            </a:xfrm>
            <a:custGeom>
              <a:avLst/>
              <a:gdLst>
                <a:gd name="T0" fmla="*/ 0 w 20"/>
                <a:gd name="T1" fmla="*/ 0 h 17"/>
                <a:gd name="T2" fmla="*/ 15 w 20"/>
                <a:gd name="T3" fmla="*/ 17 h 17"/>
                <a:gd name="T4" fmla="*/ 20 w 20"/>
                <a:gd name="T5" fmla="*/ 9 h 17"/>
                <a:gd name="T6" fmla="*/ 7 w 20"/>
                <a:gd name="T7" fmla="*/ 2 h 17"/>
                <a:gd name="T8" fmla="*/ 6 w 20"/>
                <a:gd name="T9" fmla="*/ 2 h 17"/>
                <a:gd name="T10" fmla="*/ 0 w 20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7">
                  <a:moveTo>
                    <a:pt x="0" y="0"/>
                  </a:moveTo>
                  <a:cubicBezTo>
                    <a:pt x="2" y="8"/>
                    <a:pt x="8" y="14"/>
                    <a:pt x="15" y="17"/>
                  </a:cubicBezTo>
                  <a:cubicBezTo>
                    <a:pt x="17" y="15"/>
                    <a:pt x="19" y="12"/>
                    <a:pt x="20" y="9"/>
                  </a:cubicBezTo>
                  <a:cubicBezTo>
                    <a:pt x="15" y="8"/>
                    <a:pt x="11" y="6"/>
                    <a:pt x="7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4" y="2"/>
                    <a:pt x="2" y="1"/>
                    <a:pt x="0" y="0"/>
                  </a:cubicBezTo>
                </a:path>
              </a:pathLst>
            </a:custGeom>
            <a:solidFill>
              <a:srgbClr val="FCC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9" name="Freeform 867"/>
            <p:cNvSpPr>
              <a:spLocks/>
            </p:cNvSpPr>
            <p:nvPr/>
          </p:nvSpPr>
          <p:spPr bwMode="auto">
            <a:xfrm>
              <a:off x="5844" y="1756"/>
              <a:ext cx="36" cy="31"/>
            </a:xfrm>
            <a:custGeom>
              <a:avLst/>
              <a:gdLst>
                <a:gd name="T0" fmla="*/ 13 w 15"/>
                <a:gd name="T1" fmla="*/ 0 h 13"/>
                <a:gd name="T2" fmla="*/ 1 w 15"/>
                <a:gd name="T3" fmla="*/ 6 h 13"/>
                <a:gd name="T4" fmla="*/ 1 w 15"/>
                <a:gd name="T5" fmla="*/ 6 h 13"/>
                <a:gd name="T6" fmla="*/ 0 w 15"/>
                <a:gd name="T7" fmla="*/ 6 h 13"/>
                <a:gd name="T8" fmla="*/ 1 w 15"/>
                <a:gd name="T9" fmla="*/ 6 h 13"/>
                <a:gd name="T10" fmla="*/ 14 w 15"/>
                <a:gd name="T11" fmla="*/ 13 h 13"/>
                <a:gd name="T12" fmla="*/ 15 w 15"/>
                <a:gd name="T13" fmla="*/ 11 h 13"/>
                <a:gd name="T14" fmla="*/ 14 w 15"/>
                <a:gd name="T15" fmla="*/ 2 h 13"/>
                <a:gd name="T16" fmla="*/ 13 w 15"/>
                <a:gd name="T17" fmla="*/ 0 h 13"/>
                <a:gd name="T18" fmla="*/ 13 w 15"/>
                <a:gd name="T1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3">
                  <a:moveTo>
                    <a:pt x="13" y="0"/>
                  </a:moveTo>
                  <a:cubicBezTo>
                    <a:pt x="10" y="3"/>
                    <a:pt x="6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5" y="10"/>
                    <a:pt x="9" y="12"/>
                    <a:pt x="14" y="13"/>
                  </a:cubicBezTo>
                  <a:cubicBezTo>
                    <a:pt x="14" y="12"/>
                    <a:pt x="14" y="12"/>
                    <a:pt x="15" y="11"/>
                  </a:cubicBezTo>
                  <a:cubicBezTo>
                    <a:pt x="13" y="8"/>
                    <a:pt x="13" y="5"/>
                    <a:pt x="14" y="2"/>
                  </a:cubicBezTo>
                  <a:cubicBezTo>
                    <a:pt x="14" y="1"/>
                    <a:pt x="14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FFE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0" name="Freeform 868"/>
            <p:cNvSpPr>
              <a:spLocks/>
            </p:cNvSpPr>
            <p:nvPr/>
          </p:nvSpPr>
          <p:spPr bwMode="auto">
            <a:xfrm>
              <a:off x="5418" y="1896"/>
              <a:ext cx="33" cy="17"/>
            </a:xfrm>
            <a:custGeom>
              <a:avLst/>
              <a:gdLst>
                <a:gd name="T0" fmla="*/ 7 w 14"/>
                <a:gd name="T1" fmla="*/ 0 h 7"/>
                <a:gd name="T2" fmla="*/ 0 w 14"/>
                <a:gd name="T3" fmla="*/ 1 h 7"/>
                <a:gd name="T4" fmla="*/ 0 w 14"/>
                <a:gd name="T5" fmla="*/ 1 h 7"/>
                <a:gd name="T6" fmla="*/ 7 w 14"/>
                <a:gd name="T7" fmla="*/ 7 h 7"/>
                <a:gd name="T8" fmla="*/ 9 w 14"/>
                <a:gd name="T9" fmla="*/ 7 h 7"/>
                <a:gd name="T10" fmla="*/ 14 w 14"/>
                <a:gd name="T11" fmla="*/ 1 h 7"/>
                <a:gd name="T12" fmla="*/ 9 w 14"/>
                <a:gd name="T13" fmla="*/ 0 h 7"/>
                <a:gd name="T14" fmla="*/ 7 w 14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7">
                  <a:moveTo>
                    <a:pt x="7" y="0"/>
                  </a:moveTo>
                  <a:cubicBezTo>
                    <a:pt x="5" y="0"/>
                    <a:pt x="2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3"/>
                    <a:pt x="5" y="5"/>
                    <a:pt x="7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10" y="5"/>
                    <a:pt x="12" y="3"/>
                    <a:pt x="14" y="1"/>
                  </a:cubicBezTo>
                  <a:cubicBezTo>
                    <a:pt x="12" y="1"/>
                    <a:pt x="10" y="0"/>
                    <a:pt x="9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1" name="Freeform 869"/>
            <p:cNvSpPr>
              <a:spLocks/>
            </p:cNvSpPr>
            <p:nvPr/>
          </p:nvSpPr>
          <p:spPr bwMode="auto">
            <a:xfrm>
              <a:off x="5439" y="1898"/>
              <a:ext cx="41" cy="38"/>
            </a:xfrm>
            <a:custGeom>
              <a:avLst/>
              <a:gdLst>
                <a:gd name="T0" fmla="*/ 5 w 17"/>
                <a:gd name="T1" fmla="*/ 0 h 16"/>
                <a:gd name="T2" fmla="*/ 0 w 17"/>
                <a:gd name="T3" fmla="*/ 6 h 16"/>
                <a:gd name="T4" fmla="*/ 11 w 17"/>
                <a:gd name="T5" fmla="*/ 12 h 16"/>
                <a:gd name="T6" fmla="*/ 11 w 17"/>
                <a:gd name="T7" fmla="*/ 12 h 16"/>
                <a:gd name="T8" fmla="*/ 17 w 17"/>
                <a:gd name="T9" fmla="*/ 16 h 16"/>
                <a:gd name="T10" fmla="*/ 16 w 17"/>
                <a:gd name="T11" fmla="*/ 10 h 16"/>
                <a:gd name="T12" fmla="*/ 7 w 17"/>
                <a:gd name="T13" fmla="*/ 1 h 16"/>
                <a:gd name="T14" fmla="*/ 5 w 17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6">
                  <a:moveTo>
                    <a:pt x="5" y="0"/>
                  </a:moveTo>
                  <a:cubicBezTo>
                    <a:pt x="3" y="2"/>
                    <a:pt x="1" y="4"/>
                    <a:pt x="0" y="6"/>
                  </a:cubicBezTo>
                  <a:cubicBezTo>
                    <a:pt x="4" y="7"/>
                    <a:pt x="8" y="9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4" y="13"/>
                    <a:pt x="16" y="14"/>
                    <a:pt x="17" y="16"/>
                  </a:cubicBezTo>
                  <a:cubicBezTo>
                    <a:pt x="17" y="14"/>
                    <a:pt x="16" y="12"/>
                    <a:pt x="16" y="10"/>
                  </a:cubicBezTo>
                  <a:cubicBezTo>
                    <a:pt x="14" y="6"/>
                    <a:pt x="11" y="3"/>
                    <a:pt x="7" y="1"/>
                  </a:cubicBezTo>
                  <a:cubicBezTo>
                    <a:pt x="6" y="1"/>
                    <a:pt x="5" y="1"/>
                    <a:pt x="5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2" name="Freeform 870"/>
            <p:cNvSpPr>
              <a:spLocks/>
            </p:cNvSpPr>
            <p:nvPr/>
          </p:nvSpPr>
          <p:spPr bwMode="auto">
            <a:xfrm>
              <a:off x="5392" y="1898"/>
              <a:ext cx="43" cy="34"/>
            </a:xfrm>
            <a:custGeom>
              <a:avLst/>
              <a:gdLst>
                <a:gd name="T0" fmla="*/ 11 w 18"/>
                <a:gd name="T1" fmla="*/ 0 h 14"/>
                <a:gd name="T2" fmla="*/ 0 w 18"/>
                <a:gd name="T3" fmla="*/ 14 h 14"/>
                <a:gd name="T4" fmla="*/ 1 w 18"/>
                <a:gd name="T5" fmla="*/ 12 h 14"/>
                <a:gd name="T6" fmla="*/ 16 w 18"/>
                <a:gd name="T7" fmla="*/ 6 h 14"/>
                <a:gd name="T8" fmla="*/ 18 w 18"/>
                <a:gd name="T9" fmla="*/ 6 h 14"/>
                <a:gd name="T10" fmla="*/ 11 w 18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4">
                  <a:moveTo>
                    <a:pt x="11" y="0"/>
                  </a:moveTo>
                  <a:cubicBezTo>
                    <a:pt x="5" y="3"/>
                    <a:pt x="1" y="8"/>
                    <a:pt x="0" y="14"/>
                  </a:cubicBezTo>
                  <a:cubicBezTo>
                    <a:pt x="0" y="13"/>
                    <a:pt x="1" y="13"/>
                    <a:pt x="1" y="12"/>
                  </a:cubicBezTo>
                  <a:cubicBezTo>
                    <a:pt x="5" y="8"/>
                    <a:pt x="11" y="6"/>
                    <a:pt x="16" y="6"/>
                  </a:cubicBezTo>
                  <a:cubicBezTo>
                    <a:pt x="17" y="6"/>
                    <a:pt x="17" y="6"/>
                    <a:pt x="18" y="6"/>
                  </a:cubicBezTo>
                  <a:cubicBezTo>
                    <a:pt x="16" y="4"/>
                    <a:pt x="14" y="2"/>
                    <a:pt x="11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3" name="Freeform 871"/>
            <p:cNvSpPr>
              <a:spLocks/>
            </p:cNvSpPr>
            <p:nvPr/>
          </p:nvSpPr>
          <p:spPr bwMode="auto">
            <a:xfrm>
              <a:off x="5435" y="1913"/>
              <a:ext cx="4" cy="4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2 w 2"/>
                <a:gd name="T5" fmla="*/ 0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4" name="Freeform 872"/>
            <p:cNvSpPr>
              <a:spLocks/>
            </p:cNvSpPr>
            <p:nvPr/>
          </p:nvSpPr>
          <p:spPr bwMode="auto">
            <a:xfrm>
              <a:off x="5437" y="1913"/>
              <a:ext cx="29" cy="14"/>
            </a:xfrm>
            <a:custGeom>
              <a:avLst/>
              <a:gdLst>
                <a:gd name="T0" fmla="*/ 1 w 12"/>
                <a:gd name="T1" fmla="*/ 0 h 6"/>
                <a:gd name="T2" fmla="*/ 0 w 12"/>
                <a:gd name="T3" fmla="*/ 2 h 6"/>
                <a:gd name="T4" fmla="*/ 2 w 12"/>
                <a:gd name="T5" fmla="*/ 6 h 6"/>
                <a:gd name="T6" fmla="*/ 7 w 12"/>
                <a:gd name="T7" fmla="*/ 5 h 6"/>
                <a:gd name="T8" fmla="*/ 12 w 12"/>
                <a:gd name="T9" fmla="*/ 6 h 6"/>
                <a:gd name="T10" fmla="*/ 1 w 12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6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1" y="3"/>
                    <a:pt x="2" y="4"/>
                    <a:pt x="2" y="6"/>
                  </a:cubicBezTo>
                  <a:cubicBezTo>
                    <a:pt x="4" y="5"/>
                    <a:pt x="5" y="5"/>
                    <a:pt x="7" y="5"/>
                  </a:cubicBezTo>
                  <a:cubicBezTo>
                    <a:pt x="9" y="5"/>
                    <a:pt x="10" y="5"/>
                    <a:pt x="12" y="6"/>
                  </a:cubicBezTo>
                  <a:cubicBezTo>
                    <a:pt x="9" y="3"/>
                    <a:pt x="5" y="1"/>
                    <a:pt x="1" y="0"/>
                  </a:cubicBezTo>
                </a:path>
              </a:pathLst>
            </a:custGeom>
            <a:solidFill>
              <a:srgbClr val="FBC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5" name="Freeform 873"/>
            <p:cNvSpPr>
              <a:spLocks/>
            </p:cNvSpPr>
            <p:nvPr/>
          </p:nvSpPr>
          <p:spPr bwMode="auto">
            <a:xfrm>
              <a:off x="5390" y="1913"/>
              <a:ext cx="47" cy="68"/>
            </a:xfrm>
            <a:custGeom>
              <a:avLst/>
              <a:gdLst>
                <a:gd name="T0" fmla="*/ 17 w 20"/>
                <a:gd name="T1" fmla="*/ 0 h 29"/>
                <a:gd name="T2" fmla="*/ 2 w 20"/>
                <a:gd name="T3" fmla="*/ 6 h 29"/>
                <a:gd name="T4" fmla="*/ 1 w 20"/>
                <a:gd name="T5" fmla="*/ 8 h 29"/>
                <a:gd name="T6" fmla="*/ 2 w 20"/>
                <a:gd name="T7" fmla="*/ 18 h 29"/>
                <a:gd name="T8" fmla="*/ 12 w 20"/>
                <a:gd name="T9" fmla="*/ 29 h 29"/>
                <a:gd name="T10" fmla="*/ 14 w 20"/>
                <a:gd name="T11" fmla="*/ 26 h 29"/>
                <a:gd name="T12" fmla="*/ 13 w 20"/>
                <a:gd name="T13" fmla="*/ 14 h 29"/>
                <a:gd name="T14" fmla="*/ 18 w 20"/>
                <a:gd name="T15" fmla="*/ 8 h 29"/>
                <a:gd name="T16" fmla="*/ 20 w 20"/>
                <a:gd name="T17" fmla="*/ 2 h 29"/>
                <a:gd name="T18" fmla="*/ 19 w 20"/>
                <a:gd name="T19" fmla="*/ 0 h 29"/>
                <a:gd name="T20" fmla="*/ 17 w 20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29">
                  <a:moveTo>
                    <a:pt x="17" y="0"/>
                  </a:moveTo>
                  <a:cubicBezTo>
                    <a:pt x="12" y="0"/>
                    <a:pt x="6" y="2"/>
                    <a:pt x="2" y="6"/>
                  </a:cubicBezTo>
                  <a:cubicBezTo>
                    <a:pt x="2" y="7"/>
                    <a:pt x="1" y="7"/>
                    <a:pt x="1" y="8"/>
                  </a:cubicBezTo>
                  <a:cubicBezTo>
                    <a:pt x="0" y="11"/>
                    <a:pt x="0" y="15"/>
                    <a:pt x="2" y="18"/>
                  </a:cubicBezTo>
                  <a:cubicBezTo>
                    <a:pt x="4" y="23"/>
                    <a:pt x="8" y="27"/>
                    <a:pt x="12" y="29"/>
                  </a:cubicBezTo>
                  <a:cubicBezTo>
                    <a:pt x="13" y="28"/>
                    <a:pt x="13" y="27"/>
                    <a:pt x="14" y="26"/>
                  </a:cubicBezTo>
                  <a:cubicBezTo>
                    <a:pt x="12" y="22"/>
                    <a:pt x="12" y="18"/>
                    <a:pt x="13" y="14"/>
                  </a:cubicBezTo>
                  <a:cubicBezTo>
                    <a:pt x="14" y="12"/>
                    <a:pt x="16" y="10"/>
                    <a:pt x="18" y="8"/>
                  </a:cubicBezTo>
                  <a:cubicBezTo>
                    <a:pt x="18" y="6"/>
                    <a:pt x="19" y="4"/>
                    <a:pt x="20" y="2"/>
                  </a:cubicBezTo>
                  <a:cubicBezTo>
                    <a:pt x="20" y="1"/>
                    <a:pt x="19" y="1"/>
                    <a:pt x="19" y="0"/>
                  </a:cubicBezTo>
                  <a:cubicBezTo>
                    <a:pt x="18" y="0"/>
                    <a:pt x="18" y="0"/>
                    <a:pt x="17" y="0"/>
                  </a:cubicBezTo>
                </a:path>
              </a:pathLst>
            </a:custGeom>
            <a:solidFill>
              <a:srgbClr val="FED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6" name="Freeform 874"/>
            <p:cNvSpPr>
              <a:spLocks/>
            </p:cNvSpPr>
            <p:nvPr/>
          </p:nvSpPr>
          <p:spPr bwMode="auto">
            <a:xfrm>
              <a:off x="5432" y="1917"/>
              <a:ext cx="10" cy="1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6 h 6"/>
                <a:gd name="T4" fmla="*/ 4 w 4"/>
                <a:gd name="T5" fmla="*/ 4 h 6"/>
                <a:gd name="T6" fmla="*/ 2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1" y="5"/>
                    <a:pt x="3" y="4"/>
                    <a:pt x="4" y="4"/>
                  </a:cubicBezTo>
                  <a:cubicBezTo>
                    <a:pt x="4" y="2"/>
                    <a:pt x="3" y="1"/>
                    <a:pt x="2" y="0"/>
                  </a:cubicBezTo>
                </a:path>
              </a:pathLst>
            </a:custGeom>
            <a:solidFill>
              <a:srgbClr val="FFE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7" name="Freeform 875"/>
            <p:cNvSpPr>
              <a:spLocks/>
            </p:cNvSpPr>
            <p:nvPr/>
          </p:nvSpPr>
          <p:spPr bwMode="auto">
            <a:xfrm>
              <a:off x="5371" y="2086"/>
              <a:ext cx="33" cy="68"/>
            </a:xfrm>
            <a:custGeom>
              <a:avLst/>
              <a:gdLst>
                <a:gd name="T0" fmla="*/ 0 w 14"/>
                <a:gd name="T1" fmla="*/ 0 h 29"/>
                <a:gd name="T2" fmla="*/ 2 w 14"/>
                <a:gd name="T3" fmla="*/ 21 h 29"/>
                <a:gd name="T4" fmla="*/ 0 w 14"/>
                <a:gd name="T5" fmla="*/ 24 h 29"/>
                <a:gd name="T6" fmla="*/ 3 w 14"/>
                <a:gd name="T7" fmla="*/ 25 h 29"/>
                <a:gd name="T8" fmla="*/ 8 w 14"/>
                <a:gd name="T9" fmla="*/ 29 h 29"/>
                <a:gd name="T10" fmla="*/ 10 w 14"/>
                <a:gd name="T11" fmla="*/ 28 h 29"/>
                <a:gd name="T12" fmla="*/ 10 w 14"/>
                <a:gd name="T13" fmla="*/ 27 h 29"/>
                <a:gd name="T14" fmla="*/ 12 w 14"/>
                <a:gd name="T15" fmla="*/ 10 h 29"/>
                <a:gd name="T16" fmla="*/ 8 w 14"/>
                <a:gd name="T17" fmla="*/ 5 h 29"/>
                <a:gd name="T18" fmla="*/ 5 w 14"/>
                <a:gd name="T19" fmla="*/ 2 h 29"/>
                <a:gd name="T20" fmla="*/ 0 w 14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29">
                  <a:moveTo>
                    <a:pt x="0" y="0"/>
                  </a:moveTo>
                  <a:cubicBezTo>
                    <a:pt x="4" y="6"/>
                    <a:pt x="5" y="14"/>
                    <a:pt x="2" y="21"/>
                  </a:cubicBezTo>
                  <a:cubicBezTo>
                    <a:pt x="1" y="22"/>
                    <a:pt x="1" y="23"/>
                    <a:pt x="0" y="24"/>
                  </a:cubicBezTo>
                  <a:cubicBezTo>
                    <a:pt x="1" y="24"/>
                    <a:pt x="2" y="24"/>
                    <a:pt x="3" y="25"/>
                  </a:cubicBezTo>
                  <a:cubicBezTo>
                    <a:pt x="5" y="26"/>
                    <a:pt x="7" y="27"/>
                    <a:pt x="8" y="29"/>
                  </a:cubicBezTo>
                  <a:cubicBezTo>
                    <a:pt x="9" y="29"/>
                    <a:pt x="9" y="29"/>
                    <a:pt x="10" y="28"/>
                  </a:cubicBezTo>
                  <a:cubicBezTo>
                    <a:pt x="10" y="28"/>
                    <a:pt x="10" y="28"/>
                    <a:pt x="10" y="27"/>
                  </a:cubicBezTo>
                  <a:cubicBezTo>
                    <a:pt x="14" y="22"/>
                    <a:pt x="14" y="16"/>
                    <a:pt x="12" y="10"/>
                  </a:cubicBezTo>
                  <a:cubicBezTo>
                    <a:pt x="11" y="8"/>
                    <a:pt x="10" y="7"/>
                    <a:pt x="8" y="5"/>
                  </a:cubicBezTo>
                  <a:cubicBezTo>
                    <a:pt x="7" y="4"/>
                    <a:pt x="6" y="3"/>
                    <a:pt x="5" y="2"/>
                  </a:cubicBezTo>
                  <a:cubicBezTo>
                    <a:pt x="3" y="1"/>
                    <a:pt x="2" y="0"/>
                    <a:pt x="0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8" name="Freeform 876"/>
            <p:cNvSpPr>
              <a:spLocks/>
            </p:cNvSpPr>
            <p:nvPr/>
          </p:nvSpPr>
          <p:spPr bwMode="auto">
            <a:xfrm>
              <a:off x="5359" y="2083"/>
              <a:ext cx="24" cy="59"/>
            </a:xfrm>
            <a:custGeom>
              <a:avLst/>
              <a:gdLst>
                <a:gd name="T0" fmla="*/ 3 w 10"/>
                <a:gd name="T1" fmla="*/ 0 h 25"/>
                <a:gd name="T2" fmla="*/ 0 w 10"/>
                <a:gd name="T3" fmla="*/ 8 h 25"/>
                <a:gd name="T4" fmla="*/ 3 w 10"/>
                <a:gd name="T5" fmla="*/ 16 h 25"/>
                <a:gd name="T6" fmla="*/ 1 w 10"/>
                <a:gd name="T7" fmla="*/ 24 h 25"/>
                <a:gd name="T8" fmla="*/ 1 w 10"/>
                <a:gd name="T9" fmla="*/ 25 h 25"/>
                <a:gd name="T10" fmla="*/ 2 w 10"/>
                <a:gd name="T11" fmla="*/ 25 h 25"/>
                <a:gd name="T12" fmla="*/ 5 w 10"/>
                <a:gd name="T13" fmla="*/ 25 h 25"/>
                <a:gd name="T14" fmla="*/ 7 w 10"/>
                <a:gd name="T15" fmla="*/ 22 h 25"/>
                <a:gd name="T16" fmla="*/ 5 w 10"/>
                <a:gd name="T17" fmla="*/ 1 h 25"/>
                <a:gd name="T18" fmla="*/ 3 w 10"/>
                <a:gd name="T1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25">
                  <a:moveTo>
                    <a:pt x="3" y="0"/>
                  </a:moveTo>
                  <a:cubicBezTo>
                    <a:pt x="3" y="3"/>
                    <a:pt x="2" y="5"/>
                    <a:pt x="0" y="8"/>
                  </a:cubicBezTo>
                  <a:cubicBezTo>
                    <a:pt x="2" y="10"/>
                    <a:pt x="3" y="13"/>
                    <a:pt x="3" y="16"/>
                  </a:cubicBezTo>
                  <a:cubicBezTo>
                    <a:pt x="3" y="19"/>
                    <a:pt x="2" y="22"/>
                    <a:pt x="1" y="24"/>
                  </a:cubicBezTo>
                  <a:cubicBezTo>
                    <a:pt x="1" y="24"/>
                    <a:pt x="1" y="24"/>
                    <a:pt x="1" y="25"/>
                  </a:cubicBezTo>
                  <a:cubicBezTo>
                    <a:pt x="1" y="25"/>
                    <a:pt x="2" y="25"/>
                    <a:pt x="2" y="25"/>
                  </a:cubicBezTo>
                  <a:cubicBezTo>
                    <a:pt x="3" y="25"/>
                    <a:pt x="4" y="25"/>
                    <a:pt x="5" y="25"/>
                  </a:cubicBezTo>
                  <a:cubicBezTo>
                    <a:pt x="6" y="24"/>
                    <a:pt x="6" y="23"/>
                    <a:pt x="7" y="22"/>
                  </a:cubicBezTo>
                  <a:cubicBezTo>
                    <a:pt x="10" y="15"/>
                    <a:pt x="9" y="7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9" name="Freeform 877"/>
            <p:cNvSpPr>
              <a:spLocks noEditPoints="1"/>
            </p:cNvSpPr>
            <p:nvPr/>
          </p:nvSpPr>
          <p:spPr bwMode="auto">
            <a:xfrm>
              <a:off x="5326" y="2140"/>
              <a:ext cx="35" cy="24"/>
            </a:xfrm>
            <a:custGeom>
              <a:avLst/>
              <a:gdLst>
                <a:gd name="T0" fmla="*/ 4 w 15"/>
                <a:gd name="T1" fmla="*/ 8 h 10"/>
                <a:gd name="T2" fmla="*/ 1 w 15"/>
                <a:gd name="T3" fmla="*/ 8 h 10"/>
                <a:gd name="T4" fmla="*/ 0 w 15"/>
                <a:gd name="T5" fmla="*/ 8 h 10"/>
                <a:gd name="T6" fmla="*/ 0 w 15"/>
                <a:gd name="T7" fmla="*/ 8 h 10"/>
                <a:gd name="T8" fmla="*/ 3 w 15"/>
                <a:gd name="T9" fmla="*/ 10 h 10"/>
                <a:gd name="T10" fmla="*/ 3 w 15"/>
                <a:gd name="T11" fmla="*/ 10 h 10"/>
                <a:gd name="T12" fmla="*/ 4 w 15"/>
                <a:gd name="T13" fmla="*/ 8 h 10"/>
                <a:gd name="T14" fmla="*/ 15 w 15"/>
                <a:gd name="T15" fmla="*/ 0 h 10"/>
                <a:gd name="T16" fmla="*/ 14 w 15"/>
                <a:gd name="T17" fmla="*/ 1 h 10"/>
                <a:gd name="T18" fmla="*/ 15 w 15"/>
                <a:gd name="T19" fmla="*/ 1 h 10"/>
                <a:gd name="T20" fmla="*/ 15 w 15"/>
                <a:gd name="T2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0">
                  <a:moveTo>
                    <a:pt x="4" y="8"/>
                  </a:moveTo>
                  <a:cubicBezTo>
                    <a:pt x="3" y="8"/>
                    <a:pt x="2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3" y="8"/>
                    <a:pt x="4" y="8"/>
                  </a:cubicBezTo>
                  <a:moveTo>
                    <a:pt x="15" y="0"/>
                  </a:moveTo>
                  <a:cubicBezTo>
                    <a:pt x="14" y="0"/>
                    <a:pt x="14" y="1"/>
                    <a:pt x="14" y="1"/>
                  </a:cubicBezTo>
                  <a:cubicBezTo>
                    <a:pt x="14" y="1"/>
                    <a:pt x="14" y="1"/>
                    <a:pt x="15" y="1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FCC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0" name="Freeform 878"/>
            <p:cNvSpPr>
              <a:spLocks/>
            </p:cNvSpPr>
            <p:nvPr/>
          </p:nvSpPr>
          <p:spPr bwMode="auto">
            <a:xfrm>
              <a:off x="5390" y="2149"/>
              <a:ext cx="5" cy="8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1 h 3"/>
                <a:gd name="T4" fmla="*/ 0 w 2"/>
                <a:gd name="T5" fmla="*/ 2 h 3"/>
                <a:gd name="T6" fmla="*/ 1 w 2"/>
                <a:gd name="T7" fmla="*/ 3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2"/>
                    <a:pt x="2" y="1"/>
                    <a:pt x="2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1" name="Freeform 879"/>
            <p:cNvSpPr>
              <a:spLocks/>
            </p:cNvSpPr>
            <p:nvPr/>
          </p:nvSpPr>
          <p:spPr bwMode="auto">
            <a:xfrm>
              <a:off x="5342" y="2083"/>
              <a:ext cx="24" cy="19"/>
            </a:xfrm>
            <a:custGeom>
              <a:avLst/>
              <a:gdLst>
                <a:gd name="T0" fmla="*/ 6 w 10"/>
                <a:gd name="T1" fmla="*/ 0 h 8"/>
                <a:gd name="T2" fmla="*/ 0 w 10"/>
                <a:gd name="T3" fmla="*/ 1 h 8"/>
                <a:gd name="T4" fmla="*/ 7 w 10"/>
                <a:gd name="T5" fmla="*/ 8 h 8"/>
                <a:gd name="T6" fmla="*/ 10 w 10"/>
                <a:gd name="T7" fmla="*/ 0 h 8"/>
                <a:gd name="T8" fmla="*/ 6 w 10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6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3" y="2"/>
                    <a:pt x="6" y="5"/>
                    <a:pt x="7" y="8"/>
                  </a:cubicBezTo>
                  <a:cubicBezTo>
                    <a:pt x="9" y="5"/>
                    <a:pt x="10" y="3"/>
                    <a:pt x="10" y="0"/>
                  </a:cubicBezTo>
                  <a:cubicBezTo>
                    <a:pt x="9" y="0"/>
                    <a:pt x="8" y="0"/>
                    <a:pt x="6" y="0"/>
                  </a:cubicBezTo>
                </a:path>
              </a:pathLst>
            </a:custGeom>
            <a:solidFill>
              <a:srgbClr val="FED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2" name="Freeform 880"/>
            <p:cNvSpPr>
              <a:spLocks/>
            </p:cNvSpPr>
            <p:nvPr/>
          </p:nvSpPr>
          <p:spPr bwMode="auto">
            <a:xfrm>
              <a:off x="5932" y="2685"/>
              <a:ext cx="9" cy="11"/>
            </a:xfrm>
            <a:custGeom>
              <a:avLst/>
              <a:gdLst>
                <a:gd name="T0" fmla="*/ 4 w 4"/>
                <a:gd name="T1" fmla="*/ 0 h 5"/>
                <a:gd name="T2" fmla="*/ 0 w 4"/>
                <a:gd name="T3" fmla="*/ 2 h 5"/>
                <a:gd name="T4" fmla="*/ 3 w 4"/>
                <a:gd name="T5" fmla="*/ 5 h 5"/>
                <a:gd name="T6" fmla="*/ 4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1" y="3"/>
                    <a:pt x="2" y="4"/>
                    <a:pt x="3" y="5"/>
                  </a:cubicBezTo>
                  <a:cubicBezTo>
                    <a:pt x="4" y="4"/>
                    <a:pt x="4" y="2"/>
                    <a:pt x="4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3" name="Freeform 881"/>
            <p:cNvSpPr>
              <a:spLocks/>
            </p:cNvSpPr>
            <p:nvPr/>
          </p:nvSpPr>
          <p:spPr bwMode="auto">
            <a:xfrm>
              <a:off x="5894" y="2687"/>
              <a:ext cx="45" cy="38"/>
            </a:xfrm>
            <a:custGeom>
              <a:avLst/>
              <a:gdLst>
                <a:gd name="T0" fmla="*/ 4 w 19"/>
                <a:gd name="T1" fmla="*/ 0 h 16"/>
                <a:gd name="T2" fmla="*/ 0 w 19"/>
                <a:gd name="T3" fmla="*/ 2 h 16"/>
                <a:gd name="T4" fmla="*/ 2 w 19"/>
                <a:gd name="T5" fmla="*/ 16 h 16"/>
                <a:gd name="T6" fmla="*/ 2 w 19"/>
                <a:gd name="T7" fmla="*/ 16 h 16"/>
                <a:gd name="T8" fmla="*/ 9 w 19"/>
                <a:gd name="T9" fmla="*/ 15 h 16"/>
                <a:gd name="T10" fmla="*/ 19 w 19"/>
                <a:gd name="T11" fmla="*/ 4 h 16"/>
                <a:gd name="T12" fmla="*/ 16 w 19"/>
                <a:gd name="T13" fmla="*/ 1 h 16"/>
                <a:gd name="T14" fmla="*/ 12 w 19"/>
                <a:gd name="T15" fmla="*/ 2 h 16"/>
                <a:gd name="T16" fmla="*/ 6 w 19"/>
                <a:gd name="T17" fmla="*/ 1 h 16"/>
                <a:gd name="T18" fmla="*/ 4 w 19"/>
                <a:gd name="T1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16">
                  <a:moveTo>
                    <a:pt x="4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2" y="6"/>
                    <a:pt x="3" y="11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4" y="16"/>
                    <a:pt x="7" y="16"/>
                    <a:pt x="9" y="15"/>
                  </a:cubicBezTo>
                  <a:cubicBezTo>
                    <a:pt x="14" y="13"/>
                    <a:pt x="18" y="9"/>
                    <a:pt x="19" y="4"/>
                  </a:cubicBezTo>
                  <a:cubicBezTo>
                    <a:pt x="18" y="3"/>
                    <a:pt x="17" y="2"/>
                    <a:pt x="16" y="1"/>
                  </a:cubicBezTo>
                  <a:cubicBezTo>
                    <a:pt x="15" y="2"/>
                    <a:pt x="13" y="2"/>
                    <a:pt x="12" y="2"/>
                  </a:cubicBezTo>
                  <a:cubicBezTo>
                    <a:pt x="10" y="2"/>
                    <a:pt x="8" y="2"/>
                    <a:pt x="6" y="1"/>
                  </a:cubicBezTo>
                  <a:cubicBezTo>
                    <a:pt x="6" y="1"/>
                    <a:pt x="5" y="0"/>
                    <a:pt x="4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4" name="Freeform 882"/>
            <p:cNvSpPr>
              <a:spLocks/>
            </p:cNvSpPr>
            <p:nvPr/>
          </p:nvSpPr>
          <p:spPr bwMode="auto">
            <a:xfrm>
              <a:off x="5856" y="26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5" name="Freeform 883"/>
            <p:cNvSpPr>
              <a:spLocks/>
            </p:cNvSpPr>
            <p:nvPr/>
          </p:nvSpPr>
          <p:spPr bwMode="auto">
            <a:xfrm>
              <a:off x="5856" y="2685"/>
              <a:ext cx="45" cy="40"/>
            </a:xfrm>
            <a:custGeom>
              <a:avLst/>
              <a:gdLst>
                <a:gd name="T0" fmla="*/ 0 w 19"/>
                <a:gd name="T1" fmla="*/ 0 h 17"/>
                <a:gd name="T2" fmla="*/ 0 w 19"/>
                <a:gd name="T3" fmla="*/ 0 h 17"/>
                <a:gd name="T4" fmla="*/ 1 w 19"/>
                <a:gd name="T5" fmla="*/ 6 h 17"/>
                <a:gd name="T6" fmla="*/ 18 w 19"/>
                <a:gd name="T7" fmla="*/ 17 h 17"/>
                <a:gd name="T8" fmla="*/ 16 w 19"/>
                <a:gd name="T9" fmla="*/ 3 h 17"/>
                <a:gd name="T10" fmla="*/ 11 w 19"/>
                <a:gd name="T11" fmla="*/ 3 h 17"/>
                <a:gd name="T12" fmla="*/ 0 w 19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4"/>
                    <a:pt x="1" y="6"/>
                  </a:cubicBezTo>
                  <a:cubicBezTo>
                    <a:pt x="4" y="13"/>
                    <a:pt x="11" y="17"/>
                    <a:pt x="18" y="17"/>
                  </a:cubicBezTo>
                  <a:cubicBezTo>
                    <a:pt x="19" y="12"/>
                    <a:pt x="18" y="7"/>
                    <a:pt x="16" y="3"/>
                  </a:cubicBezTo>
                  <a:cubicBezTo>
                    <a:pt x="15" y="3"/>
                    <a:pt x="13" y="3"/>
                    <a:pt x="11" y="3"/>
                  </a:cubicBezTo>
                  <a:cubicBezTo>
                    <a:pt x="8" y="3"/>
                    <a:pt x="4" y="2"/>
                    <a:pt x="0" y="0"/>
                  </a:cubicBezTo>
                </a:path>
              </a:pathLst>
            </a:custGeom>
            <a:solidFill>
              <a:srgbClr val="FCC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6" name="Freeform 884"/>
            <p:cNvSpPr>
              <a:spLocks/>
            </p:cNvSpPr>
            <p:nvPr/>
          </p:nvSpPr>
          <p:spPr bwMode="auto">
            <a:xfrm>
              <a:off x="5872" y="2640"/>
              <a:ext cx="22" cy="35"/>
            </a:xfrm>
            <a:custGeom>
              <a:avLst/>
              <a:gdLst>
                <a:gd name="T0" fmla="*/ 9 w 9"/>
                <a:gd name="T1" fmla="*/ 0 h 15"/>
                <a:gd name="T2" fmla="*/ 5 w 9"/>
                <a:gd name="T3" fmla="*/ 1 h 15"/>
                <a:gd name="T4" fmla="*/ 0 w 9"/>
                <a:gd name="T5" fmla="*/ 12 h 15"/>
                <a:gd name="T6" fmla="*/ 4 w 9"/>
                <a:gd name="T7" fmla="*/ 15 h 15"/>
                <a:gd name="T8" fmla="*/ 8 w 9"/>
                <a:gd name="T9" fmla="*/ 15 h 15"/>
                <a:gd name="T10" fmla="*/ 8 w 9"/>
                <a:gd name="T11" fmla="*/ 15 h 15"/>
                <a:gd name="T12" fmla="*/ 8 w 9"/>
                <a:gd name="T13" fmla="*/ 15 h 15"/>
                <a:gd name="T14" fmla="*/ 8 w 9"/>
                <a:gd name="T15" fmla="*/ 3 h 15"/>
                <a:gd name="T16" fmla="*/ 9 w 9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5">
                  <a:moveTo>
                    <a:pt x="9" y="0"/>
                  </a:moveTo>
                  <a:cubicBezTo>
                    <a:pt x="8" y="0"/>
                    <a:pt x="7" y="0"/>
                    <a:pt x="5" y="1"/>
                  </a:cubicBezTo>
                  <a:cubicBezTo>
                    <a:pt x="5" y="5"/>
                    <a:pt x="3" y="9"/>
                    <a:pt x="0" y="12"/>
                  </a:cubicBezTo>
                  <a:cubicBezTo>
                    <a:pt x="2" y="13"/>
                    <a:pt x="3" y="14"/>
                    <a:pt x="4" y="15"/>
                  </a:cubicBezTo>
                  <a:cubicBezTo>
                    <a:pt x="5" y="15"/>
                    <a:pt x="6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1"/>
                    <a:pt x="6" y="7"/>
                    <a:pt x="8" y="3"/>
                  </a:cubicBezTo>
                  <a:cubicBezTo>
                    <a:pt x="8" y="2"/>
                    <a:pt x="9" y="1"/>
                    <a:pt x="9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7" name="Freeform 885"/>
            <p:cNvSpPr>
              <a:spLocks/>
            </p:cNvSpPr>
            <p:nvPr/>
          </p:nvSpPr>
          <p:spPr bwMode="auto">
            <a:xfrm>
              <a:off x="5882" y="2675"/>
              <a:ext cx="21" cy="17"/>
            </a:xfrm>
            <a:custGeom>
              <a:avLst/>
              <a:gdLst>
                <a:gd name="T0" fmla="*/ 4 w 9"/>
                <a:gd name="T1" fmla="*/ 0 h 7"/>
                <a:gd name="T2" fmla="*/ 4 w 9"/>
                <a:gd name="T3" fmla="*/ 0 h 7"/>
                <a:gd name="T4" fmla="*/ 0 w 9"/>
                <a:gd name="T5" fmla="*/ 0 h 7"/>
                <a:gd name="T6" fmla="*/ 5 w 9"/>
                <a:gd name="T7" fmla="*/ 7 h 7"/>
                <a:gd name="T8" fmla="*/ 9 w 9"/>
                <a:gd name="T9" fmla="*/ 5 h 7"/>
                <a:gd name="T10" fmla="*/ 4 w 9"/>
                <a:gd name="T11" fmla="*/ 0 h 7"/>
                <a:gd name="T12" fmla="*/ 4 w 9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2" y="2"/>
                    <a:pt x="4" y="4"/>
                    <a:pt x="5" y="7"/>
                  </a:cubicBezTo>
                  <a:cubicBezTo>
                    <a:pt x="7" y="6"/>
                    <a:pt x="8" y="6"/>
                    <a:pt x="9" y="5"/>
                  </a:cubicBezTo>
                  <a:cubicBezTo>
                    <a:pt x="7" y="4"/>
                    <a:pt x="6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BC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8" name="Freeform 886"/>
            <p:cNvSpPr>
              <a:spLocks/>
            </p:cNvSpPr>
            <p:nvPr/>
          </p:nvSpPr>
          <p:spPr bwMode="auto">
            <a:xfrm>
              <a:off x="5856" y="2668"/>
              <a:ext cx="26" cy="17"/>
            </a:xfrm>
            <a:custGeom>
              <a:avLst/>
              <a:gdLst>
                <a:gd name="T0" fmla="*/ 7 w 11"/>
                <a:gd name="T1" fmla="*/ 0 h 7"/>
                <a:gd name="T2" fmla="*/ 0 w 11"/>
                <a:gd name="T3" fmla="*/ 4 h 7"/>
                <a:gd name="T4" fmla="*/ 0 w 11"/>
                <a:gd name="T5" fmla="*/ 7 h 7"/>
                <a:gd name="T6" fmla="*/ 0 w 11"/>
                <a:gd name="T7" fmla="*/ 7 h 7"/>
                <a:gd name="T8" fmla="*/ 11 w 11"/>
                <a:gd name="T9" fmla="*/ 3 h 7"/>
                <a:gd name="T10" fmla="*/ 7 w 11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7">
                  <a:moveTo>
                    <a:pt x="7" y="0"/>
                  </a:moveTo>
                  <a:cubicBezTo>
                    <a:pt x="5" y="2"/>
                    <a:pt x="3" y="3"/>
                    <a:pt x="0" y="4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5"/>
                    <a:pt x="7" y="3"/>
                    <a:pt x="11" y="3"/>
                  </a:cubicBezTo>
                  <a:cubicBezTo>
                    <a:pt x="10" y="2"/>
                    <a:pt x="9" y="1"/>
                    <a:pt x="7" y="0"/>
                  </a:cubicBezTo>
                </a:path>
              </a:pathLst>
            </a:custGeom>
            <a:solidFill>
              <a:srgbClr val="FED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9" name="Freeform 887"/>
            <p:cNvSpPr>
              <a:spLocks/>
            </p:cNvSpPr>
            <p:nvPr/>
          </p:nvSpPr>
          <p:spPr bwMode="auto">
            <a:xfrm>
              <a:off x="5856" y="2675"/>
              <a:ext cx="38" cy="17"/>
            </a:xfrm>
            <a:custGeom>
              <a:avLst/>
              <a:gdLst>
                <a:gd name="T0" fmla="*/ 11 w 16"/>
                <a:gd name="T1" fmla="*/ 0 h 7"/>
                <a:gd name="T2" fmla="*/ 0 w 16"/>
                <a:gd name="T3" fmla="*/ 4 h 7"/>
                <a:gd name="T4" fmla="*/ 11 w 16"/>
                <a:gd name="T5" fmla="*/ 7 h 7"/>
                <a:gd name="T6" fmla="*/ 16 w 16"/>
                <a:gd name="T7" fmla="*/ 7 h 7"/>
                <a:gd name="T8" fmla="*/ 11 w 1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7">
                  <a:moveTo>
                    <a:pt x="11" y="0"/>
                  </a:moveTo>
                  <a:cubicBezTo>
                    <a:pt x="7" y="0"/>
                    <a:pt x="4" y="2"/>
                    <a:pt x="0" y="4"/>
                  </a:cubicBezTo>
                  <a:cubicBezTo>
                    <a:pt x="4" y="6"/>
                    <a:pt x="8" y="7"/>
                    <a:pt x="11" y="7"/>
                  </a:cubicBezTo>
                  <a:cubicBezTo>
                    <a:pt x="13" y="7"/>
                    <a:pt x="15" y="7"/>
                    <a:pt x="16" y="7"/>
                  </a:cubicBezTo>
                  <a:cubicBezTo>
                    <a:pt x="15" y="4"/>
                    <a:pt x="13" y="2"/>
                    <a:pt x="11" y="0"/>
                  </a:cubicBezTo>
                </a:path>
              </a:pathLst>
            </a:custGeom>
            <a:solidFill>
              <a:srgbClr val="FFE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0" name="Freeform 888"/>
            <p:cNvSpPr>
              <a:spLocks/>
            </p:cNvSpPr>
            <p:nvPr/>
          </p:nvSpPr>
          <p:spPr bwMode="auto">
            <a:xfrm>
              <a:off x="5929" y="1688"/>
              <a:ext cx="31" cy="26"/>
            </a:xfrm>
            <a:custGeom>
              <a:avLst/>
              <a:gdLst>
                <a:gd name="T0" fmla="*/ 3 w 13"/>
                <a:gd name="T1" fmla="*/ 0 h 11"/>
                <a:gd name="T2" fmla="*/ 0 w 13"/>
                <a:gd name="T3" fmla="*/ 5 h 11"/>
                <a:gd name="T4" fmla="*/ 6 w 13"/>
                <a:gd name="T5" fmla="*/ 11 h 11"/>
                <a:gd name="T6" fmla="*/ 13 w 13"/>
                <a:gd name="T7" fmla="*/ 4 h 11"/>
                <a:gd name="T8" fmla="*/ 13 w 13"/>
                <a:gd name="T9" fmla="*/ 2 h 11"/>
                <a:gd name="T10" fmla="*/ 11 w 13"/>
                <a:gd name="T11" fmla="*/ 3 h 11"/>
                <a:gd name="T12" fmla="*/ 6 w 13"/>
                <a:gd name="T13" fmla="*/ 2 h 11"/>
                <a:gd name="T14" fmla="*/ 3 w 13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1">
                  <a:moveTo>
                    <a:pt x="3" y="0"/>
                  </a:moveTo>
                  <a:cubicBezTo>
                    <a:pt x="2" y="2"/>
                    <a:pt x="1" y="3"/>
                    <a:pt x="0" y="5"/>
                  </a:cubicBezTo>
                  <a:cubicBezTo>
                    <a:pt x="2" y="6"/>
                    <a:pt x="4" y="8"/>
                    <a:pt x="6" y="11"/>
                  </a:cubicBezTo>
                  <a:cubicBezTo>
                    <a:pt x="7" y="8"/>
                    <a:pt x="10" y="5"/>
                    <a:pt x="13" y="4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3"/>
                    <a:pt x="12" y="3"/>
                    <a:pt x="11" y="3"/>
                  </a:cubicBezTo>
                  <a:cubicBezTo>
                    <a:pt x="9" y="3"/>
                    <a:pt x="8" y="2"/>
                    <a:pt x="6" y="2"/>
                  </a:cubicBezTo>
                  <a:cubicBezTo>
                    <a:pt x="5" y="1"/>
                    <a:pt x="4" y="1"/>
                    <a:pt x="3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1" name="Freeform 889"/>
            <p:cNvSpPr>
              <a:spLocks/>
            </p:cNvSpPr>
            <p:nvPr/>
          </p:nvSpPr>
          <p:spPr bwMode="auto">
            <a:xfrm>
              <a:off x="5925" y="1700"/>
              <a:ext cx="23" cy="59"/>
            </a:xfrm>
            <a:custGeom>
              <a:avLst/>
              <a:gdLst>
                <a:gd name="T0" fmla="*/ 2 w 10"/>
                <a:gd name="T1" fmla="*/ 0 h 25"/>
                <a:gd name="T2" fmla="*/ 0 w 10"/>
                <a:gd name="T3" fmla="*/ 5 h 25"/>
                <a:gd name="T4" fmla="*/ 3 w 10"/>
                <a:gd name="T5" fmla="*/ 18 h 25"/>
                <a:gd name="T6" fmla="*/ 7 w 10"/>
                <a:gd name="T7" fmla="*/ 22 h 25"/>
                <a:gd name="T8" fmla="*/ 10 w 10"/>
                <a:gd name="T9" fmla="*/ 25 h 25"/>
                <a:gd name="T10" fmla="*/ 6 w 10"/>
                <a:gd name="T11" fmla="*/ 14 h 25"/>
                <a:gd name="T12" fmla="*/ 8 w 10"/>
                <a:gd name="T13" fmla="*/ 6 h 25"/>
                <a:gd name="T14" fmla="*/ 2 w 10"/>
                <a:gd name="T1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5">
                  <a:moveTo>
                    <a:pt x="2" y="0"/>
                  </a:moveTo>
                  <a:cubicBezTo>
                    <a:pt x="1" y="1"/>
                    <a:pt x="1" y="3"/>
                    <a:pt x="0" y="5"/>
                  </a:cubicBezTo>
                  <a:cubicBezTo>
                    <a:pt x="3" y="9"/>
                    <a:pt x="4" y="13"/>
                    <a:pt x="3" y="18"/>
                  </a:cubicBezTo>
                  <a:cubicBezTo>
                    <a:pt x="5" y="19"/>
                    <a:pt x="6" y="21"/>
                    <a:pt x="7" y="22"/>
                  </a:cubicBezTo>
                  <a:cubicBezTo>
                    <a:pt x="8" y="23"/>
                    <a:pt x="9" y="24"/>
                    <a:pt x="10" y="25"/>
                  </a:cubicBezTo>
                  <a:cubicBezTo>
                    <a:pt x="8" y="22"/>
                    <a:pt x="6" y="18"/>
                    <a:pt x="6" y="14"/>
                  </a:cubicBezTo>
                  <a:cubicBezTo>
                    <a:pt x="6" y="11"/>
                    <a:pt x="6" y="8"/>
                    <a:pt x="8" y="6"/>
                  </a:cubicBezTo>
                  <a:cubicBezTo>
                    <a:pt x="6" y="3"/>
                    <a:pt x="4" y="1"/>
                    <a:pt x="2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2" name="Freeform 890"/>
            <p:cNvSpPr>
              <a:spLocks/>
            </p:cNvSpPr>
            <p:nvPr/>
          </p:nvSpPr>
          <p:spPr bwMode="auto">
            <a:xfrm>
              <a:off x="5925" y="1711"/>
              <a:ext cx="9" cy="31"/>
            </a:xfrm>
            <a:custGeom>
              <a:avLst/>
              <a:gdLst>
                <a:gd name="T0" fmla="*/ 0 w 4"/>
                <a:gd name="T1" fmla="*/ 0 h 13"/>
                <a:gd name="T2" fmla="*/ 1 w 4"/>
                <a:gd name="T3" fmla="*/ 10 h 13"/>
                <a:gd name="T4" fmla="*/ 3 w 4"/>
                <a:gd name="T5" fmla="*/ 13 h 13"/>
                <a:gd name="T6" fmla="*/ 3 w 4"/>
                <a:gd name="T7" fmla="*/ 13 h 13"/>
                <a:gd name="T8" fmla="*/ 0 w 4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0" y="0"/>
                  </a:moveTo>
                  <a:cubicBezTo>
                    <a:pt x="0" y="3"/>
                    <a:pt x="0" y="7"/>
                    <a:pt x="1" y="10"/>
                  </a:cubicBezTo>
                  <a:cubicBezTo>
                    <a:pt x="2" y="11"/>
                    <a:pt x="2" y="12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8"/>
                    <a:pt x="3" y="4"/>
                    <a:pt x="0" y="0"/>
                  </a:cubicBezTo>
                </a:path>
              </a:pathLst>
            </a:custGeom>
            <a:solidFill>
              <a:srgbClr val="FBC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3" name="Freeform 891"/>
            <p:cNvSpPr>
              <a:spLocks/>
            </p:cNvSpPr>
            <p:nvPr/>
          </p:nvSpPr>
          <p:spPr bwMode="auto">
            <a:xfrm>
              <a:off x="5534" y="2661"/>
              <a:ext cx="85" cy="42"/>
            </a:xfrm>
            <a:custGeom>
              <a:avLst/>
              <a:gdLst>
                <a:gd name="T0" fmla="*/ 0 w 36"/>
                <a:gd name="T1" fmla="*/ 0 h 18"/>
                <a:gd name="T2" fmla="*/ 2 w 36"/>
                <a:gd name="T3" fmla="*/ 6 h 18"/>
                <a:gd name="T4" fmla="*/ 18 w 36"/>
                <a:gd name="T5" fmla="*/ 18 h 18"/>
                <a:gd name="T6" fmla="*/ 25 w 36"/>
                <a:gd name="T7" fmla="*/ 16 h 18"/>
                <a:gd name="T8" fmla="*/ 36 w 36"/>
                <a:gd name="T9" fmla="*/ 6 h 18"/>
                <a:gd name="T10" fmla="*/ 34 w 36"/>
                <a:gd name="T11" fmla="*/ 2 h 18"/>
                <a:gd name="T12" fmla="*/ 22 w 36"/>
                <a:gd name="T13" fmla="*/ 7 h 18"/>
                <a:gd name="T14" fmla="*/ 22 w 36"/>
                <a:gd name="T15" fmla="*/ 7 h 18"/>
                <a:gd name="T16" fmla="*/ 10 w 36"/>
                <a:gd name="T17" fmla="*/ 2 h 18"/>
                <a:gd name="T18" fmla="*/ 8 w 36"/>
                <a:gd name="T19" fmla="*/ 2 h 18"/>
                <a:gd name="T20" fmla="*/ 3 w 36"/>
                <a:gd name="T21" fmla="*/ 1 h 18"/>
                <a:gd name="T22" fmla="*/ 0 w 36"/>
                <a:gd name="T2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18">
                  <a:moveTo>
                    <a:pt x="0" y="0"/>
                  </a:moveTo>
                  <a:cubicBezTo>
                    <a:pt x="0" y="2"/>
                    <a:pt x="1" y="4"/>
                    <a:pt x="2" y="6"/>
                  </a:cubicBezTo>
                  <a:cubicBezTo>
                    <a:pt x="5" y="13"/>
                    <a:pt x="11" y="18"/>
                    <a:pt x="18" y="18"/>
                  </a:cubicBezTo>
                  <a:cubicBezTo>
                    <a:pt x="21" y="18"/>
                    <a:pt x="23" y="17"/>
                    <a:pt x="25" y="16"/>
                  </a:cubicBezTo>
                  <a:cubicBezTo>
                    <a:pt x="30" y="14"/>
                    <a:pt x="34" y="10"/>
                    <a:pt x="36" y="6"/>
                  </a:cubicBezTo>
                  <a:cubicBezTo>
                    <a:pt x="35" y="5"/>
                    <a:pt x="34" y="4"/>
                    <a:pt x="34" y="2"/>
                  </a:cubicBezTo>
                  <a:cubicBezTo>
                    <a:pt x="31" y="5"/>
                    <a:pt x="27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18" y="7"/>
                    <a:pt x="13" y="5"/>
                    <a:pt x="10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4" name="Freeform 892"/>
            <p:cNvSpPr>
              <a:spLocks/>
            </p:cNvSpPr>
            <p:nvPr/>
          </p:nvSpPr>
          <p:spPr bwMode="auto">
            <a:xfrm>
              <a:off x="5615" y="2656"/>
              <a:ext cx="7" cy="19"/>
            </a:xfrm>
            <a:custGeom>
              <a:avLst/>
              <a:gdLst>
                <a:gd name="T0" fmla="*/ 3 w 3"/>
                <a:gd name="T1" fmla="*/ 0 h 8"/>
                <a:gd name="T2" fmla="*/ 0 w 3"/>
                <a:gd name="T3" fmla="*/ 4 h 8"/>
                <a:gd name="T4" fmla="*/ 2 w 3"/>
                <a:gd name="T5" fmla="*/ 8 h 8"/>
                <a:gd name="T6" fmla="*/ 3 w 3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0" y="6"/>
                    <a:pt x="1" y="7"/>
                    <a:pt x="2" y="8"/>
                  </a:cubicBezTo>
                  <a:cubicBezTo>
                    <a:pt x="2" y="5"/>
                    <a:pt x="3" y="3"/>
                    <a:pt x="3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5" name="Freeform 893"/>
            <p:cNvSpPr>
              <a:spLocks/>
            </p:cNvSpPr>
            <p:nvPr/>
          </p:nvSpPr>
          <p:spPr bwMode="auto">
            <a:xfrm>
              <a:off x="5489" y="1707"/>
              <a:ext cx="57" cy="87"/>
            </a:xfrm>
            <a:custGeom>
              <a:avLst/>
              <a:gdLst>
                <a:gd name="T0" fmla="*/ 10 w 24"/>
                <a:gd name="T1" fmla="*/ 0 h 37"/>
                <a:gd name="T2" fmla="*/ 3 w 24"/>
                <a:gd name="T3" fmla="*/ 2 h 37"/>
                <a:gd name="T4" fmla="*/ 0 w 24"/>
                <a:gd name="T5" fmla="*/ 3 h 37"/>
                <a:gd name="T6" fmla="*/ 2 w 24"/>
                <a:gd name="T7" fmla="*/ 10 h 37"/>
                <a:gd name="T8" fmla="*/ 1 w 24"/>
                <a:gd name="T9" fmla="*/ 15 h 37"/>
                <a:gd name="T10" fmla="*/ 10 w 24"/>
                <a:gd name="T11" fmla="*/ 37 h 37"/>
                <a:gd name="T12" fmla="*/ 17 w 24"/>
                <a:gd name="T13" fmla="*/ 35 h 37"/>
                <a:gd name="T14" fmla="*/ 24 w 24"/>
                <a:gd name="T15" fmla="*/ 29 h 37"/>
                <a:gd name="T16" fmla="*/ 23 w 24"/>
                <a:gd name="T17" fmla="*/ 30 h 37"/>
                <a:gd name="T18" fmla="*/ 17 w 24"/>
                <a:gd name="T19" fmla="*/ 29 h 37"/>
                <a:gd name="T20" fmla="*/ 10 w 24"/>
                <a:gd name="T21" fmla="*/ 11 h 37"/>
                <a:gd name="T22" fmla="*/ 19 w 24"/>
                <a:gd name="T23" fmla="*/ 3 h 37"/>
                <a:gd name="T24" fmla="*/ 10 w 24"/>
                <a:gd name="T2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37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2" y="2"/>
                    <a:pt x="1" y="3"/>
                    <a:pt x="0" y="3"/>
                  </a:cubicBezTo>
                  <a:cubicBezTo>
                    <a:pt x="1" y="5"/>
                    <a:pt x="2" y="8"/>
                    <a:pt x="2" y="10"/>
                  </a:cubicBezTo>
                  <a:cubicBezTo>
                    <a:pt x="2" y="12"/>
                    <a:pt x="2" y="13"/>
                    <a:pt x="1" y="15"/>
                  </a:cubicBezTo>
                  <a:cubicBezTo>
                    <a:pt x="8" y="20"/>
                    <a:pt x="12" y="28"/>
                    <a:pt x="10" y="37"/>
                  </a:cubicBezTo>
                  <a:cubicBezTo>
                    <a:pt x="13" y="36"/>
                    <a:pt x="15" y="36"/>
                    <a:pt x="17" y="35"/>
                  </a:cubicBezTo>
                  <a:cubicBezTo>
                    <a:pt x="20" y="34"/>
                    <a:pt x="22" y="32"/>
                    <a:pt x="24" y="29"/>
                  </a:cubicBezTo>
                  <a:cubicBezTo>
                    <a:pt x="24" y="30"/>
                    <a:pt x="23" y="30"/>
                    <a:pt x="23" y="30"/>
                  </a:cubicBezTo>
                  <a:cubicBezTo>
                    <a:pt x="21" y="30"/>
                    <a:pt x="19" y="29"/>
                    <a:pt x="17" y="29"/>
                  </a:cubicBezTo>
                  <a:cubicBezTo>
                    <a:pt x="10" y="26"/>
                    <a:pt x="7" y="18"/>
                    <a:pt x="10" y="11"/>
                  </a:cubicBezTo>
                  <a:cubicBezTo>
                    <a:pt x="11" y="7"/>
                    <a:pt x="15" y="4"/>
                    <a:pt x="19" y="3"/>
                  </a:cubicBezTo>
                  <a:cubicBezTo>
                    <a:pt x="16" y="1"/>
                    <a:pt x="13" y="0"/>
                    <a:pt x="10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6" name="Freeform 894"/>
            <p:cNvSpPr>
              <a:spLocks/>
            </p:cNvSpPr>
            <p:nvPr/>
          </p:nvSpPr>
          <p:spPr bwMode="auto">
            <a:xfrm>
              <a:off x="5473" y="1742"/>
              <a:ext cx="45" cy="52"/>
            </a:xfrm>
            <a:custGeom>
              <a:avLst/>
              <a:gdLst>
                <a:gd name="T0" fmla="*/ 8 w 19"/>
                <a:gd name="T1" fmla="*/ 0 h 22"/>
                <a:gd name="T2" fmla="*/ 0 w 19"/>
                <a:gd name="T3" fmla="*/ 9 h 22"/>
                <a:gd name="T4" fmla="*/ 0 w 19"/>
                <a:gd name="T5" fmla="*/ 10 h 22"/>
                <a:gd name="T6" fmla="*/ 17 w 19"/>
                <a:gd name="T7" fmla="*/ 22 h 22"/>
                <a:gd name="T8" fmla="*/ 17 w 19"/>
                <a:gd name="T9" fmla="*/ 22 h 22"/>
                <a:gd name="T10" fmla="*/ 8 w 19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2">
                  <a:moveTo>
                    <a:pt x="8" y="0"/>
                  </a:moveTo>
                  <a:cubicBezTo>
                    <a:pt x="7" y="4"/>
                    <a:pt x="4" y="8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3" y="17"/>
                    <a:pt x="10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9" y="13"/>
                    <a:pt x="15" y="5"/>
                    <a:pt x="8" y="0"/>
                  </a:cubicBezTo>
                </a:path>
              </a:pathLst>
            </a:custGeom>
            <a:solidFill>
              <a:srgbClr val="FCC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7" name="Freeform 895"/>
            <p:cNvSpPr>
              <a:spLocks/>
            </p:cNvSpPr>
            <p:nvPr/>
          </p:nvSpPr>
          <p:spPr bwMode="auto">
            <a:xfrm>
              <a:off x="5603" y="1652"/>
              <a:ext cx="47" cy="55"/>
            </a:xfrm>
            <a:custGeom>
              <a:avLst/>
              <a:gdLst>
                <a:gd name="T0" fmla="*/ 18 w 20"/>
                <a:gd name="T1" fmla="*/ 0 h 23"/>
                <a:gd name="T2" fmla="*/ 11 w 20"/>
                <a:gd name="T3" fmla="*/ 1 h 23"/>
                <a:gd name="T4" fmla="*/ 0 w 20"/>
                <a:gd name="T5" fmla="*/ 19 h 23"/>
                <a:gd name="T6" fmla="*/ 6 w 20"/>
                <a:gd name="T7" fmla="*/ 23 h 23"/>
                <a:gd name="T8" fmla="*/ 8 w 20"/>
                <a:gd name="T9" fmla="*/ 21 h 23"/>
                <a:gd name="T10" fmla="*/ 14 w 20"/>
                <a:gd name="T11" fmla="*/ 17 h 23"/>
                <a:gd name="T12" fmla="*/ 16 w 20"/>
                <a:gd name="T13" fmla="*/ 7 h 23"/>
                <a:gd name="T14" fmla="*/ 20 w 20"/>
                <a:gd name="T15" fmla="*/ 0 h 23"/>
                <a:gd name="T16" fmla="*/ 18 w 20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3">
                  <a:moveTo>
                    <a:pt x="18" y="0"/>
                  </a:moveTo>
                  <a:cubicBezTo>
                    <a:pt x="16" y="0"/>
                    <a:pt x="14" y="0"/>
                    <a:pt x="11" y="1"/>
                  </a:cubicBezTo>
                  <a:cubicBezTo>
                    <a:pt x="4" y="5"/>
                    <a:pt x="0" y="12"/>
                    <a:pt x="0" y="19"/>
                  </a:cubicBezTo>
                  <a:cubicBezTo>
                    <a:pt x="2" y="20"/>
                    <a:pt x="4" y="22"/>
                    <a:pt x="6" y="23"/>
                  </a:cubicBezTo>
                  <a:cubicBezTo>
                    <a:pt x="6" y="22"/>
                    <a:pt x="7" y="22"/>
                    <a:pt x="8" y="21"/>
                  </a:cubicBezTo>
                  <a:cubicBezTo>
                    <a:pt x="10" y="19"/>
                    <a:pt x="12" y="18"/>
                    <a:pt x="14" y="17"/>
                  </a:cubicBezTo>
                  <a:cubicBezTo>
                    <a:pt x="14" y="13"/>
                    <a:pt x="14" y="10"/>
                    <a:pt x="16" y="7"/>
                  </a:cubicBezTo>
                  <a:cubicBezTo>
                    <a:pt x="17" y="4"/>
                    <a:pt x="18" y="2"/>
                    <a:pt x="20" y="0"/>
                  </a:cubicBezTo>
                  <a:cubicBezTo>
                    <a:pt x="19" y="0"/>
                    <a:pt x="19" y="0"/>
                    <a:pt x="18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8" name="Freeform 896"/>
            <p:cNvSpPr>
              <a:spLocks/>
            </p:cNvSpPr>
            <p:nvPr/>
          </p:nvSpPr>
          <p:spPr bwMode="auto">
            <a:xfrm>
              <a:off x="5636" y="1652"/>
              <a:ext cx="35" cy="41"/>
            </a:xfrm>
            <a:custGeom>
              <a:avLst/>
              <a:gdLst>
                <a:gd name="T0" fmla="*/ 6 w 15"/>
                <a:gd name="T1" fmla="*/ 0 h 17"/>
                <a:gd name="T2" fmla="*/ 2 w 15"/>
                <a:gd name="T3" fmla="*/ 7 h 17"/>
                <a:gd name="T4" fmla="*/ 0 w 15"/>
                <a:gd name="T5" fmla="*/ 17 h 17"/>
                <a:gd name="T6" fmla="*/ 9 w 15"/>
                <a:gd name="T7" fmla="*/ 15 h 17"/>
                <a:gd name="T8" fmla="*/ 12 w 15"/>
                <a:gd name="T9" fmla="*/ 15 h 17"/>
                <a:gd name="T10" fmla="*/ 13 w 15"/>
                <a:gd name="T11" fmla="*/ 7 h 17"/>
                <a:gd name="T12" fmla="*/ 15 w 15"/>
                <a:gd name="T13" fmla="*/ 3 h 17"/>
                <a:gd name="T14" fmla="*/ 6 w 15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7">
                  <a:moveTo>
                    <a:pt x="6" y="0"/>
                  </a:moveTo>
                  <a:cubicBezTo>
                    <a:pt x="4" y="2"/>
                    <a:pt x="3" y="4"/>
                    <a:pt x="2" y="7"/>
                  </a:cubicBezTo>
                  <a:cubicBezTo>
                    <a:pt x="0" y="10"/>
                    <a:pt x="0" y="13"/>
                    <a:pt x="0" y="17"/>
                  </a:cubicBezTo>
                  <a:cubicBezTo>
                    <a:pt x="3" y="15"/>
                    <a:pt x="6" y="15"/>
                    <a:pt x="9" y="15"/>
                  </a:cubicBezTo>
                  <a:cubicBezTo>
                    <a:pt x="10" y="15"/>
                    <a:pt x="11" y="15"/>
                    <a:pt x="12" y="15"/>
                  </a:cubicBezTo>
                  <a:cubicBezTo>
                    <a:pt x="11" y="12"/>
                    <a:pt x="11" y="9"/>
                    <a:pt x="13" y="7"/>
                  </a:cubicBezTo>
                  <a:cubicBezTo>
                    <a:pt x="13" y="5"/>
                    <a:pt x="14" y="4"/>
                    <a:pt x="15" y="3"/>
                  </a:cubicBezTo>
                  <a:cubicBezTo>
                    <a:pt x="12" y="1"/>
                    <a:pt x="9" y="0"/>
                    <a:pt x="6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9" name="Freeform 897"/>
            <p:cNvSpPr>
              <a:spLocks/>
            </p:cNvSpPr>
            <p:nvPr/>
          </p:nvSpPr>
          <p:spPr bwMode="auto">
            <a:xfrm>
              <a:off x="5617" y="1693"/>
              <a:ext cx="24" cy="42"/>
            </a:xfrm>
            <a:custGeom>
              <a:avLst/>
              <a:gdLst>
                <a:gd name="T0" fmla="*/ 8 w 10"/>
                <a:gd name="T1" fmla="*/ 0 h 18"/>
                <a:gd name="T2" fmla="*/ 2 w 10"/>
                <a:gd name="T3" fmla="*/ 4 h 18"/>
                <a:gd name="T4" fmla="*/ 0 w 10"/>
                <a:gd name="T5" fmla="*/ 6 h 18"/>
                <a:gd name="T6" fmla="*/ 3 w 10"/>
                <a:gd name="T7" fmla="*/ 16 h 18"/>
                <a:gd name="T8" fmla="*/ 3 w 10"/>
                <a:gd name="T9" fmla="*/ 17 h 18"/>
                <a:gd name="T10" fmla="*/ 6 w 10"/>
                <a:gd name="T11" fmla="*/ 18 h 18"/>
                <a:gd name="T12" fmla="*/ 10 w 10"/>
                <a:gd name="T13" fmla="*/ 8 h 18"/>
                <a:gd name="T14" fmla="*/ 8 w 10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8">
                  <a:moveTo>
                    <a:pt x="8" y="0"/>
                  </a:moveTo>
                  <a:cubicBezTo>
                    <a:pt x="6" y="1"/>
                    <a:pt x="4" y="2"/>
                    <a:pt x="2" y="4"/>
                  </a:cubicBezTo>
                  <a:cubicBezTo>
                    <a:pt x="1" y="5"/>
                    <a:pt x="0" y="5"/>
                    <a:pt x="0" y="6"/>
                  </a:cubicBezTo>
                  <a:cubicBezTo>
                    <a:pt x="2" y="9"/>
                    <a:pt x="3" y="13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7"/>
                    <a:pt x="5" y="18"/>
                    <a:pt x="6" y="18"/>
                  </a:cubicBezTo>
                  <a:cubicBezTo>
                    <a:pt x="7" y="14"/>
                    <a:pt x="8" y="11"/>
                    <a:pt x="10" y="8"/>
                  </a:cubicBezTo>
                  <a:cubicBezTo>
                    <a:pt x="9" y="6"/>
                    <a:pt x="8" y="3"/>
                    <a:pt x="8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0" name="Freeform 898"/>
            <p:cNvSpPr>
              <a:spLocks/>
            </p:cNvSpPr>
            <p:nvPr/>
          </p:nvSpPr>
          <p:spPr bwMode="auto">
            <a:xfrm>
              <a:off x="5631" y="1711"/>
              <a:ext cx="29" cy="26"/>
            </a:xfrm>
            <a:custGeom>
              <a:avLst/>
              <a:gdLst>
                <a:gd name="T0" fmla="*/ 4 w 12"/>
                <a:gd name="T1" fmla="*/ 0 h 11"/>
                <a:gd name="T2" fmla="*/ 0 w 12"/>
                <a:gd name="T3" fmla="*/ 10 h 11"/>
                <a:gd name="T4" fmla="*/ 6 w 12"/>
                <a:gd name="T5" fmla="*/ 11 h 11"/>
                <a:gd name="T6" fmla="*/ 12 w 12"/>
                <a:gd name="T7" fmla="*/ 10 h 11"/>
                <a:gd name="T8" fmla="*/ 4 w 12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4" y="0"/>
                  </a:moveTo>
                  <a:cubicBezTo>
                    <a:pt x="2" y="3"/>
                    <a:pt x="1" y="6"/>
                    <a:pt x="0" y="10"/>
                  </a:cubicBezTo>
                  <a:cubicBezTo>
                    <a:pt x="2" y="11"/>
                    <a:pt x="4" y="11"/>
                    <a:pt x="6" y="11"/>
                  </a:cubicBezTo>
                  <a:cubicBezTo>
                    <a:pt x="8" y="11"/>
                    <a:pt x="10" y="11"/>
                    <a:pt x="12" y="10"/>
                  </a:cubicBezTo>
                  <a:cubicBezTo>
                    <a:pt x="9" y="8"/>
                    <a:pt x="6" y="4"/>
                    <a:pt x="4" y="0"/>
                  </a:cubicBezTo>
                </a:path>
              </a:pathLst>
            </a:custGeom>
            <a:solidFill>
              <a:srgbClr val="FBC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1" name="Freeform 899"/>
            <p:cNvSpPr>
              <a:spLocks/>
            </p:cNvSpPr>
            <p:nvPr/>
          </p:nvSpPr>
          <p:spPr bwMode="auto">
            <a:xfrm>
              <a:off x="5636" y="1688"/>
              <a:ext cx="28" cy="23"/>
            </a:xfrm>
            <a:custGeom>
              <a:avLst/>
              <a:gdLst>
                <a:gd name="T0" fmla="*/ 9 w 12"/>
                <a:gd name="T1" fmla="*/ 0 h 10"/>
                <a:gd name="T2" fmla="*/ 0 w 12"/>
                <a:gd name="T3" fmla="*/ 2 h 10"/>
                <a:gd name="T4" fmla="*/ 2 w 12"/>
                <a:gd name="T5" fmla="*/ 10 h 10"/>
                <a:gd name="T6" fmla="*/ 12 w 12"/>
                <a:gd name="T7" fmla="*/ 2 h 10"/>
                <a:gd name="T8" fmla="*/ 12 w 12"/>
                <a:gd name="T9" fmla="*/ 0 h 10"/>
                <a:gd name="T10" fmla="*/ 9 w 12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0">
                  <a:moveTo>
                    <a:pt x="9" y="0"/>
                  </a:moveTo>
                  <a:cubicBezTo>
                    <a:pt x="6" y="0"/>
                    <a:pt x="3" y="0"/>
                    <a:pt x="0" y="2"/>
                  </a:cubicBezTo>
                  <a:cubicBezTo>
                    <a:pt x="0" y="5"/>
                    <a:pt x="1" y="8"/>
                    <a:pt x="2" y="10"/>
                  </a:cubicBezTo>
                  <a:cubicBezTo>
                    <a:pt x="5" y="7"/>
                    <a:pt x="8" y="4"/>
                    <a:pt x="12" y="2"/>
                  </a:cubicBezTo>
                  <a:cubicBezTo>
                    <a:pt x="12" y="1"/>
                    <a:pt x="12" y="1"/>
                    <a:pt x="12" y="0"/>
                  </a:cubicBezTo>
                  <a:cubicBezTo>
                    <a:pt x="11" y="0"/>
                    <a:pt x="10" y="0"/>
                    <a:pt x="9" y="0"/>
                  </a:cubicBezTo>
                </a:path>
              </a:pathLst>
            </a:custGeom>
            <a:solidFill>
              <a:srgbClr val="FED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2" name="Freeform 900"/>
            <p:cNvSpPr>
              <a:spLocks/>
            </p:cNvSpPr>
            <p:nvPr/>
          </p:nvSpPr>
          <p:spPr bwMode="auto">
            <a:xfrm>
              <a:off x="5641" y="1693"/>
              <a:ext cx="42" cy="42"/>
            </a:xfrm>
            <a:custGeom>
              <a:avLst/>
              <a:gdLst>
                <a:gd name="T0" fmla="*/ 10 w 18"/>
                <a:gd name="T1" fmla="*/ 0 h 18"/>
                <a:gd name="T2" fmla="*/ 0 w 18"/>
                <a:gd name="T3" fmla="*/ 8 h 18"/>
                <a:gd name="T4" fmla="*/ 8 w 18"/>
                <a:gd name="T5" fmla="*/ 18 h 18"/>
                <a:gd name="T6" fmla="*/ 10 w 18"/>
                <a:gd name="T7" fmla="*/ 18 h 18"/>
                <a:gd name="T8" fmla="*/ 16 w 18"/>
                <a:gd name="T9" fmla="*/ 13 h 18"/>
                <a:gd name="T10" fmla="*/ 18 w 18"/>
                <a:gd name="T11" fmla="*/ 8 h 18"/>
                <a:gd name="T12" fmla="*/ 18 w 18"/>
                <a:gd name="T13" fmla="*/ 8 h 18"/>
                <a:gd name="T14" fmla="*/ 10 w 18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8">
                  <a:moveTo>
                    <a:pt x="10" y="0"/>
                  </a:moveTo>
                  <a:cubicBezTo>
                    <a:pt x="6" y="2"/>
                    <a:pt x="3" y="5"/>
                    <a:pt x="0" y="8"/>
                  </a:cubicBezTo>
                  <a:cubicBezTo>
                    <a:pt x="2" y="12"/>
                    <a:pt x="5" y="16"/>
                    <a:pt x="8" y="18"/>
                  </a:cubicBezTo>
                  <a:cubicBezTo>
                    <a:pt x="9" y="18"/>
                    <a:pt x="9" y="18"/>
                    <a:pt x="10" y="18"/>
                  </a:cubicBezTo>
                  <a:cubicBezTo>
                    <a:pt x="12" y="16"/>
                    <a:pt x="14" y="15"/>
                    <a:pt x="16" y="13"/>
                  </a:cubicBezTo>
                  <a:cubicBezTo>
                    <a:pt x="17" y="11"/>
                    <a:pt x="17" y="9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4" y="6"/>
                    <a:pt x="12" y="3"/>
                    <a:pt x="10" y="0"/>
                  </a:cubicBezTo>
                </a:path>
              </a:pathLst>
            </a:custGeom>
            <a:solidFill>
              <a:srgbClr val="FFE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3" name="Freeform 901"/>
            <p:cNvSpPr>
              <a:spLocks/>
            </p:cNvSpPr>
            <p:nvPr/>
          </p:nvSpPr>
          <p:spPr bwMode="auto">
            <a:xfrm>
              <a:off x="5238" y="2329"/>
              <a:ext cx="67" cy="29"/>
            </a:xfrm>
            <a:custGeom>
              <a:avLst/>
              <a:gdLst>
                <a:gd name="T0" fmla="*/ 16 w 28"/>
                <a:gd name="T1" fmla="*/ 0 h 12"/>
                <a:gd name="T2" fmla="*/ 7 w 28"/>
                <a:gd name="T3" fmla="*/ 2 h 12"/>
                <a:gd name="T4" fmla="*/ 0 w 28"/>
                <a:gd name="T5" fmla="*/ 0 h 12"/>
                <a:gd name="T6" fmla="*/ 0 w 28"/>
                <a:gd name="T7" fmla="*/ 1 h 12"/>
                <a:gd name="T8" fmla="*/ 17 w 28"/>
                <a:gd name="T9" fmla="*/ 12 h 12"/>
                <a:gd name="T10" fmla="*/ 24 w 28"/>
                <a:gd name="T11" fmla="*/ 11 h 12"/>
                <a:gd name="T12" fmla="*/ 28 w 28"/>
                <a:gd name="T13" fmla="*/ 9 h 12"/>
                <a:gd name="T14" fmla="*/ 19 w 28"/>
                <a:gd name="T15" fmla="*/ 4 h 12"/>
                <a:gd name="T16" fmla="*/ 16 w 28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2">
                  <a:moveTo>
                    <a:pt x="16" y="0"/>
                  </a:moveTo>
                  <a:cubicBezTo>
                    <a:pt x="13" y="1"/>
                    <a:pt x="10" y="2"/>
                    <a:pt x="7" y="2"/>
                  </a:cubicBezTo>
                  <a:cubicBezTo>
                    <a:pt x="5" y="2"/>
                    <a:pt x="2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8"/>
                    <a:pt x="10" y="12"/>
                    <a:pt x="17" y="12"/>
                  </a:cubicBezTo>
                  <a:cubicBezTo>
                    <a:pt x="19" y="12"/>
                    <a:pt x="21" y="12"/>
                    <a:pt x="24" y="11"/>
                  </a:cubicBezTo>
                  <a:cubicBezTo>
                    <a:pt x="25" y="10"/>
                    <a:pt x="26" y="10"/>
                    <a:pt x="28" y="9"/>
                  </a:cubicBezTo>
                  <a:cubicBezTo>
                    <a:pt x="24" y="8"/>
                    <a:pt x="21" y="6"/>
                    <a:pt x="19" y="4"/>
                  </a:cubicBezTo>
                  <a:cubicBezTo>
                    <a:pt x="17" y="2"/>
                    <a:pt x="17" y="1"/>
                    <a:pt x="16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4" name="Freeform 902"/>
            <p:cNvSpPr>
              <a:spLocks/>
            </p:cNvSpPr>
            <p:nvPr/>
          </p:nvSpPr>
          <p:spPr bwMode="auto">
            <a:xfrm>
              <a:off x="5231" y="2273"/>
              <a:ext cx="48" cy="54"/>
            </a:xfrm>
            <a:custGeom>
              <a:avLst/>
              <a:gdLst>
                <a:gd name="T0" fmla="*/ 20 w 20"/>
                <a:gd name="T1" fmla="*/ 0 h 23"/>
                <a:gd name="T2" fmla="*/ 13 w 20"/>
                <a:gd name="T3" fmla="*/ 1 h 23"/>
                <a:gd name="T4" fmla="*/ 3 w 20"/>
                <a:gd name="T5" fmla="*/ 23 h 23"/>
                <a:gd name="T6" fmla="*/ 17 w 20"/>
                <a:gd name="T7" fmla="*/ 6 h 23"/>
                <a:gd name="T8" fmla="*/ 20 w 20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3">
                  <a:moveTo>
                    <a:pt x="20" y="0"/>
                  </a:moveTo>
                  <a:cubicBezTo>
                    <a:pt x="17" y="0"/>
                    <a:pt x="15" y="1"/>
                    <a:pt x="13" y="1"/>
                  </a:cubicBezTo>
                  <a:cubicBezTo>
                    <a:pt x="5" y="5"/>
                    <a:pt x="0" y="14"/>
                    <a:pt x="3" y="23"/>
                  </a:cubicBezTo>
                  <a:cubicBezTo>
                    <a:pt x="5" y="15"/>
                    <a:pt x="10" y="9"/>
                    <a:pt x="17" y="6"/>
                  </a:cubicBezTo>
                  <a:cubicBezTo>
                    <a:pt x="17" y="4"/>
                    <a:pt x="18" y="2"/>
                    <a:pt x="20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5" name="Freeform 903"/>
            <p:cNvSpPr>
              <a:spLocks/>
            </p:cNvSpPr>
            <p:nvPr/>
          </p:nvSpPr>
          <p:spPr bwMode="auto">
            <a:xfrm>
              <a:off x="5238" y="2287"/>
              <a:ext cx="38" cy="47"/>
            </a:xfrm>
            <a:custGeom>
              <a:avLst/>
              <a:gdLst>
                <a:gd name="T0" fmla="*/ 14 w 16"/>
                <a:gd name="T1" fmla="*/ 0 h 20"/>
                <a:gd name="T2" fmla="*/ 0 w 16"/>
                <a:gd name="T3" fmla="*/ 17 h 20"/>
                <a:gd name="T4" fmla="*/ 0 w 16"/>
                <a:gd name="T5" fmla="*/ 18 h 20"/>
                <a:gd name="T6" fmla="*/ 7 w 16"/>
                <a:gd name="T7" fmla="*/ 20 h 20"/>
                <a:gd name="T8" fmla="*/ 16 w 16"/>
                <a:gd name="T9" fmla="*/ 18 h 20"/>
                <a:gd name="T10" fmla="*/ 14 w 16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0">
                  <a:moveTo>
                    <a:pt x="14" y="0"/>
                  </a:moveTo>
                  <a:cubicBezTo>
                    <a:pt x="7" y="3"/>
                    <a:pt x="2" y="9"/>
                    <a:pt x="0" y="17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2" y="19"/>
                    <a:pt x="5" y="20"/>
                    <a:pt x="7" y="20"/>
                  </a:cubicBezTo>
                  <a:cubicBezTo>
                    <a:pt x="10" y="20"/>
                    <a:pt x="13" y="19"/>
                    <a:pt x="16" y="18"/>
                  </a:cubicBezTo>
                  <a:cubicBezTo>
                    <a:pt x="12" y="12"/>
                    <a:pt x="12" y="6"/>
                    <a:pt x="14" y="0"/>
                  </a:cubicBezTo>
                </a:path>
              </a:pathLst>
            </a:custGeom>
            <a:solidFill>
              <a:srgbClr val="FCC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6" name="Freeform 904"/>
            <p:cNvSpPr>
              <a:spLocks/>
            </p:cNvSpPr>
            <p:nvPr/>
          </p:nvSpPr>
          <p:spPr bwMode="auto">
            <a:xfrm>
              <a:off x="5276" y="2310"/>
              <a:ext cx="45" cy="41"/>
            </a:xfrm>
            <a:custGeom>
              <a:avLst/>
              <a:gdLst>
                <a:gd name="T0" fmla="*/ 10 w 19"/>
                <a:gd name="T1" fmla="*/ 0 h 17"/>
                <a:gd name="T2" fmla="*/ 0 w 19"/>
                <a:gd name="T3" fmla="*/ 8 h 17"/>
                <a:gd name="T4" fmla="*/ 3 w 19"/>
                <a:gd name="T5" fmla="*/ 12 h 17"/>
                <a:gd name="T6" fmla="*/ 12 w 19"/>
                <a:gd name="T7" fmla="*/ 17 h 17"/>
                <a:gd name="T8" fmla="*/ 19 w 19"/>
                <a:gd name="T9" fmla="*/ 2 h 17"/>
                <a:gd name="T10" fmla="*/ 18 w 19"/>
                <a:gd name="T11" fmla="*/ 2 h 17"/>
                <a:gd name="T12" fmla="*/ 13 w 19"/>
                <a:gd name="T13" fmla="*/ 1 h 17"/>
                <a:gd name="T14" fmla="*/ 10 w 19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7">
                  <a:moveTo>
                    <a:pt x="10" y="0"/>
                  </a:moveTo>
                  <a:cubicBezTo>
                    <a:pt x="8" y="3"/>
                    <a:pt x="4" y="6"/>
                    <a:pt x="0" y="8"/>
                  </a:cubicBezTo>
                  <a:cubicBezTo>
                    <a:pt x="1" y="9"/>
                    <a:pt x="1" y="10"/>
                    <a:pt x="3" y="12"/>
                  </a:cubicBezTo>
                  <a:cubicBezTo>
                    <a:pt x="5" y="14"/>
                    <a:pt x="8" y="16"/>
                    <a:pt x="12" y="17"/>
                  </a:cubicBezTo>
                  <a:cubicBezTo>
                    <a:pt x="16" y="13"/>
                    <a:pt x="19" y="8"/>
                    <a:pt x="19" y="2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7" y="2"/>
                    <a:pt x="15" y="2"/>
                    <a:pt x="13" y="1"/>
                  </a:cubicBezTo>
                  <a:cubicBezTo>
                    <a:pt x="12" y="1"/>
                    <a:pt x="11" y="0"/>
                    <a:pt x="10" y="0"/>
                  </a:cubicBezTo>
                </a:path>
              </a:pathLst>
            </a:custGeom>
            <a:solidFill>
              <a:srgbClr val="FBC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7" name="Freeform 905"/>
            <p:cNvSpPr>
              <a:spLocks/>
            </p:cNvSpPr>
            <p:nvPr/>
          </p:nvSpPr>
          <p:spPr bwMode="auto">
            <a:xfrm>
              <a:off x="5272" y="2273"/>
              <a:ext cx="16" cy="14"/>
            </a:xfrm>
            <a:custGeom>
              <a:avLst/>
              <a:gdLst>
                <a:gd name="T0" fmla="*/ 3 w 7"/>
                <a:gd name="T1" fmla="*/ 0 h 6"/>
                <a:gd name="T2" fmla="*/ 3 w 7"/>
                <a:gd name="T3" fmla="*/ 0 h 6"/>
                <a:gd name="T4" fmla="*/ 0 w 7"/>
                <a:gd name="T5" fmla="*/ 6 h 6"/>
                <a:gd name="T6" fmla="*/ 6 w 7"/>
                <a:gd name="T7" fmla="*/ 4 h 6"/>
                <a:gd name="T8" fmla="*/ 7 w 7"/>
                <a:gd name="T9" fmla="*/ 1 h 6"/>
                <a:gd name="T10" fmla="*/ 3 w 7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2"/>
                    <a:pt x="0" y="4"/>
                    <a:pt x="0" y="6"/>
                  </a:cubicBezTo>
                  <a:cubicBezTo>
                    <a:pt x="2" y="5"/>
                    <a:pt x="4" y="4"/>
                    <a:pt x="6" y="4"/>
                  </a:cubicBezTo>
                  <a:cubicBezTo>
                    <a:pt x="6" y="3"/>
                    <a:pt x="7" y="2"/>
                    <a:pt x="7" y="1"/>
                  </a:cubicBezTo>
                  <a:cubicBezTo>
                    <a:pt x="6" y="0"/>
                    <a:pt x="4" y="0"/>
                    <a:pt x="3" y="0"/>
                  </a:cubicBezTo>
                </a:path>
              </a:pathLst>
            </a:custGeom>
            <a:solidFill>
              <a:srgbClr val="FED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8" name="Freeform 906"/>
            <p:cNvSpPr>
              <a:spLocks/>
            </p:cNvSpPr>
            <p:nvPr/>
          </p:nvSpPr>
          <p:spPr bwMode="auto">
            <a:xfrm>
              <a:off x="5267" y="2282"/>
              <a:ext cx="33" cy="47"/>
            </a:xfrm>
            <a:custGeom>
              <a:avLst/>
              <a:gdLst>
                <a:gd name="T0" fmla="*/ 8 w 14"/>
                <a:gd name="T1" fmla="*/ 0 h 20"/>
                <a:gd name="T2" fmla="*/ 2 w 14"/>
                <a:gd name="T3" fmla="*/ 2 h 20"/>
                <a:gd name="T4" fmla="*/ 4 w 14"/>
                <a:gd name="T5" fmla="*/ 20 h 20"/>
                <a:gd name="T6" fmla="*/ 14 w 14"/>
                <a:gd name="T7" fmla="*/ 12 h 20"/>
                <a:gd name="T8" fmla="*/ 8 w 14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0">
                  <a:moveTo>
                    <a:pt x="8" y="0"/>
                  </a:moveTo>
                  <a:cubicBezTo>
                    <a:pt x="6" y="0"/>
                    <a:pt x="4" y="1"/>
                    <a:pt x="2" y="2"/>
                  </a:cubicBezTo>
                  <a:cubicBezTo>
                    <a:pt x="0" y="8"/>
                    <a:pt x="0" y="14"/>
                    <a:pt x="4" y="20"/>
                  </a:cubicBezTo>
                  <a:cubicBezTo>
                    <a:pt x="8" y="18"/>
                    <a:pt x="12" y="15"/>
                    <a:pt x="14" y="12"/>
                  </a:cubicBezTo>
                  <a:cubicBezTo>
                    <a:pt x="10" y="9"/>
                    <a:pt x="8" y="4"/>
                    <a:pt x="8" y="0"/>
                  </a:cubicBezTo>
                </a:path>
              </a:pathLst>
            </a:custGeom>
            <a:solidFill>
              <a:srgbClr val="FFE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9" name="Freeform 907"/>
            <p:cNvSpPr>
              <a:spLocks/>
            </p:cNvSpPr>
            <p:nvPr/>
          </p:nvSpPr>
          <p:spPr bwMode="auto">
            <a:xfrm>
              <a:off x="5286" y="2410"/>
              <a:ext cx="73" cy="69"/>
            </a:xfrm>
            <a:custGeom>
              <a:avLst/>
              <a:gdLst>
                <a:gd name="T0" fmla="*/ 27 w 31"/>
                <a:gd name="T1" fmla="*/ 0 h 29"/>
                <a:gd name="T2" fmla="*/ 18 w 31"/>
                <a:gd name="T3" fmla="*/ 4 h 29"/>
                <a:gd name="T4" fmla="*/ 18 w 31"/>
                <a:gd name="T5" fmla="*/ 4 h 29"/>
                <a:gd name="T6" fmla="*/ 10 w 31"/>
                <a:gd name="T7" fmla="*/ 2 h 29"/>
                <a:gd name="T8" fmla="*/ 4 w 31"/>
                <a:gd name="T9" fmla="*/ 24 h 29"/>
                <a:gd name="T10" fmla="*/ 7 w 31"/>
                <a:gd name="T11" fmla="*/ 29 h 29"/>
                <a:gd name="T12" fmla="*/ 8 w 31"/>
                <a:gd name="T13" fmla="*/ 29 h 29"/>
                <a:gd name="T14" fmla="*/ 28 w 31"/>
                <a:gd name="T15" fmla="*/ 19 h 29"/>
                <a:gd name="T16" fmla="*/ 30 w 31"/>
                <a:gd name="T17" fmla="*/ 19 h 29"/>
                <a:gd name="T18" fmla="*/ 28 w 31"/>
                <a:gd name="T19" fmla="*/ 6 h 29"/>
                <a:gd name="T20" fmla="*/ 31 w 31"/>
                <a:gd name="T21" fmla="*/ 2 h 29"/>
                <a:gd name="T22" fmla="*/ 27 w 31"/>
                <a:gd name="T2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29">
                  <a:moveTo>
                    <a:pt x="27" y="0"/>
                  </a:moveTo>
                  <a:cubicBezTo>
                    <a:pt x="25" y="2"/>
                    <a:pt x="21" y="3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5" y="4"/>
                    <a:pt x="12" y="3"/>
                    <a:pt x="10" y="2"/>
                  </a:cubicBezTo>
                  <a:cubicBezTo>
                    <a:pt x="3" y="7"/>
                    <a:pt x="0" y="16"/>
                    <a:pt x="4" y="24"/>
                  </a:cubicBezTo>
                  <a:cubicBezTo>
                    <a:pt x="5" y="26"/>
                    <a:pt x="6" y="28"/>
                    <a:pt x="7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3" y="23"/>
                    <a:pt x="20" y="19"/>
                    <a:pt x="28" y="19"/>
                  </a:cubicBezTo>
                  <a:cubicBezTo>
                    <a:pt x="29" y="19"/>
                    <a:pt x="29" y="19"/>
                    <a:pt x="30" y="19"/>
                  </a:cubicBezTo>
                  <a:cubicBezTo>
                    <a:pt x="27" y="15"/>
                    <a:pt x="26" y="10"/>
                    <a:pt x="28" y="6"/>
                  </a:cubicBezTo>
                  <a:cubicBezTo>
                    <a:pt x="29" y="4"/>
                    <a:pt x="30" y="3"/>
                    <a:pt x="31" y="2"/>
                  </a:cubicBezTo>
                  <a:cubicBezTo>
                    <a:pt x="30" y="1"/>
                    <a:pt x="29" y="1"/>
                    <a:pt x="27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0" name="Freeform 908"/>
            <p:cNvSpPr>
              <a:spLocks/>
            </p:cNvSpPr>
            <p:nvPr/>
          </p:nvSpPr>
          <p:spPr bwMode="auto">
            <a:xfrm>
              <a:off x="5302" y="2479"/>
              <a:ext cx="3" cy="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1" name="Freeform 909"/>
            <p:cNvSpPr>
              <a:spLocks/>
            </p:cNvSpPr>
            <p:nvPr/>
          </p:nvSpPr>
          <p:spPr bwMode="auto">
            <a:xfrm>
              <a:off x="5305" y="2455"/>
              <a:ext cx="68" cy="31"/>
            </a:xfrm>
            <a:custGeom>
              <a:avLst/>
              <a:gdLst>
                <a:gd name="T0" fmla="*/ 20 w 29"/>
                <a:gd name="T1" fmla="*/ 0 h 13"/>
                <a:gd name="T2" fmla="*/ 0 w 29"/>
                <a:gd name="T3" fmla="*/ 10 h 13"/>
                <a:gd name="T4" fmla="*/ 1 w 29"/>
                <a:gd name="T5" fmla="*/ 10 h 13"/>
                <a:gd name="T6" fmla="*/ 10 w 29"/>
                <a:gd name="T7" fmla="*/ 8 h 13"/>
                <a:gd name="T8" fmla="*/ 21 w 29"/>
                <a:gd name="T9" fmla="*/ 13 h 13"/>
                <a:gd name="T10" fmla="*/ 29 w 29"/>
                <a:gd name="T11" fmla="*/ 5 h 13"/>
                <a:gd name="T12" fmla="*/ 28 w 29"/>
                <a:gd name="T13" fmla="*/ 5 h 13"/>
                <a:gd name="T14" fmla="*/ 22 w 29"/>
                <a:gd name="T15" fmla="*/ 0 h 13"/>
                <a:gd name="T16" fmla="*/ 20 w 29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3">
                  <a:moveTo>
                    <a:pt x="20" y="0"/>
                  </a:moveTo>
                  <a:cubicBezTo>
                    <a:pt x="12" y="0"/>
                    <a:pt x="5" y="4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4" y="9"/>
                    <a:pt x="7" y="8"/>
                    <a:pt x="10" y="8"/>
                  </a:cubicBezTo>
                  <a:cubicBezTo>
                    <a:pt x="14" y="8"/>
                    <a:pt x="18" y="10"/>
                    <a:pt x="21" y="13"/>
                  </a:cubicBezTo>
                  <a:cubicBezTo>
                    <a:pt x="25" y="12"/>
                    <a:pt x="27" y="9"/>
                    <a:pt x="29" y="5"/>
                  </a:cubicBezTo>
                  <a:cubicBezTo>
                    <a:pt x="29" y="5"/>
                    <a:pt x="28" y="5"/>
                    <a:pt x="28" y="5"/>
                  </a:cubicBezTo>
                  <a:cubicBezTo>
                    <a:pt x="25" y="4"/>
                    <a:pt x="24" y="2"/>
                    <a:pt x="22" y="0"/>
                  </a:cubicBezTo>
                  <a:cubicBezTo>
                    <a:pt x="21" y="0"/>
                    <a:pt x="21" y="0"/>
                    <a:pt x="20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2" name="Freeform 910"/>
            <p:cNvSpPr>
              <a:spLocks/>
            </p:cNvSpPr>
            <p:nvPr/>
          </p:nvSpPr>
          <p:spPr bwMode="auto">
            <a:xfrm>
              <a:off x="5305" y="2479"/>
              <a:ext cx="2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FCC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3" name="Freeform 911"/>
            <p:cNvSpPr>
              <a:spLocks/>
            </p:cNvSpPr>
            <p:nvPr/>
          </p:nvSpPr>
          <p:spPr bwMode="auto">
            <a:xfrm>
              <a:off x="5260" y="1996"/>
              <a:ext cx="16" cy="26"/>
            </a:xfrm>
            <a:custGeom>
              <a:avLst/>
              <a:gdLst>
                <a:gd name="T0" fmla="*/ 0 w 7"/>
                <a:gd name="T1" fmla="*/ 0 h 11"/>
                <a:gd name="T2" fmla="*/ 2 w 7"/>
                <a:gd name="T3" fmla="*/ 6 h 11"/>
                <a:gd name="T4" fmla="*/ 4 w 7"/>
                <a:gd name="T5" fmla="*/ 11 h 11"/>
                <a:gd name="T6" fmla="*/ 5 w 7"/>
                <a:gd name="T7" fmla="*/ 6 h 11"/>
                <a:gd name="T8" fmla="*/ 7 w 7"/>
                <a:gd name="T9" fmla="*/ 3 h 11"/>
                <a:gd name="T10" fmla="*/ 0 w 7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1">
                  <a:moveTo>
                    <a:pt x="0" y="0"/>
                  </a:moveTo>
                  <a:cubicBezTo>
                    <a:pt x="0" y="2"/>
                    <a:pt x="1" y="4"/>
                    <a:pt x="2" y="6"/>
                  </a:cubicBezTo>
                  <a:cubicBezTo>
                    <a:pt x="2" y="8"/>
                    <a:pt x="3" y="9"/>
                    <a:pt x="4" y="11"/>
                  </a:cubicBezTo>
                  <a:cubicBezTo>
                    <a:pt x="4" y="9"/>
                    <a:pt x="4" y="8"/>
                    <a:pt x="5" y="6"/>
                  </a:cubicBezTo>
                  <a:cubicBezTo>
                    <a:pt x="5" y="5"/>
                    <a:pt x="6" y="4"/>
                    <a:pt x="7" y="3"/>
                  </a:cubicBezTo>
                  <a:cubicBezTo>
                    <a:pt x="4" y="2"/>
                    <a:pt x="2" y="1"/>
                    <a:pt x="0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4" name="Freeform 912"/>
            <p:cNvSpPr>
              <a:spLocks/>
            </p:cNvSpPr>
            <p:nvPr/>
          </p:nvSpPr>
          <p:spPr bwMode="auto">
            <a:xfrm>
              <a:off x="5260" y="1953"/>
              <a:ext cx="59" cy="50"/>
            </a:xfrm>
            <a:custGeom>
              <a:avLst/>
              <a:gdLst>
                <a:gd name="T0" fmla="*/ 18 w 25"/>
                <a:gd name="T1" fmla="*/ 0 h 21"/>
                <a:gd name="T2" fmla="*/ 11 w 25"/>
                <a:gd name="T3" fmla="*/ 1 h 21"/>
                <a:gd name="T4" fmla="*/ 0 w 25"/>
                <a:gd name="T5" fmla="*/ 18 h 21"/>
                <a:gd name="T6" fmla="*/ 7 w 25"/>
                <a:gd name="T7" fmla="*/ 21 h 21"/>
                <a:gd name="T8" fmla="*/ 13 w 25"/>
                <a:gd name="T9" fmla="*/ 17 h 21"/>
                <a:gd name="T10" fmla="*/ 13 w 25"/>
                <a:gd name="T11" fmla="*/ 16 h 21"/>
                <a:gd name="T12" fmla="*/ 25 w 25"/>
                <a:gd name="T13" fmla="*/ 1 h 21"/>
                <a:gd name="T14" fmla="*/ 18 w 25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21">
                  <a:moveTo>
                    <a:pt x="18" y="0"/>
                  </a:moveTo>
                  <a:cubicBezTo>
                    <a:pt x="16" y="0"/>
                    <a:pt x="13" y="0"/>
                    <a:pt x="11" y="1"/>
                  </a:cubicBezTo>
                  <a:cubicBezTo>
                    <a:pt x="4" y="4"/>
                    <a:pt x="0" y="11"/>
                    <a:pt x="0" y="18"/>
                  </a:cubicBezTo>
                  <a:cubicBezTo>
                    <a:pt x="2" y="19"/>
                    <a:pt x="4" y="20"/>
                    <a:pt x="7" y="21"/>
                  </a:cubicBezTo>
                  <a:cubicBezTo>
                    <a:pt x="8" y="19"/>
                    <a:pt x="10" y="18"/>
                    <a:pt x="13" y="17"/>
                  </a:cubicBezTo>
                  <a:cubicBezTo>
                    <a:pt x="13" y="17"/>
                    <a:pt x="13" y="17"/>
                    <a:pt x="13" y="16"/>
                  </a:cubicBezTo>
                  <a:cubicBezTo>
                    <a:pt x="13" y="9"/>
                    <a:pt x="18" y="3"/>
                    <a:pt x="25" y="1"/>
                  </a:cubicBezTo>
                  <a:cubicBezTo>
                    <a:pt x="23" y="0"/>
                    <a:pt x="20" y="0"/>
                    <a:pt x="18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5" name="Freeform 913"/>
            <p:cNvSpPr>
              <a:spLocks/>
            </p:cNvSpPr>
            <p:nvPr/>
          </p:nvSpPr>
          <p:spPr bwMode="auto">
            <a:xfrm>
              <a:off x="5745" y="2699"/>
              <a:ext cx="2" cy="4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0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6" name="Freeform 914"/>
            <p:cNvSpPr>
              <a:spLocks/>
            </p:cNvSpPr>
            <p:nvPr/>
          </p:nvSpPr>
          <p:spPr bwMode="auto">
            <a:xfrm>
              <a:off x="5723" y="2701"/>
              <a:ext cx="22" cy="33"/>
            </a:xfrm>
            <a:custGeom>
              <a:avLst/>
              <a:gdLst>
                <a:gd name="T0" fmla="*/ 9 w 9"/>
                <a:gd name="T1" fmla="*/ 0 h 14"/>
                <a:gd name="T2" fmla="*/ 0 w 9"/>
                <a:gd name="T3" fmla="*/ 14 h 14"/>
                <a:gd name="T4" fmla="*/ 1 w 9"/>
                <a:gd name="T5" fmla="*/ 14 h 14"/>
                <a:gd name="T6" fmla="*/ 5 w 9"/>
                <a:gd name="T7" fmla="*/ 9 h 14"/>
                <a:gd name="T8" fmla="*/ 6 w 9"/>
                <a:gd name="T9" fmla="*/ 8 h 14"/>
                <a:gd name="T10" fmla="*/ 7 w 9"/>
                <a:gd name="T11" fmla="*/ 4 h 14"/>
                <a:gd name="T12" fmla="*/ 9 w 9"/>
                <a:gd name="T13" fmla="*/ 1 h 14"/>
                <a:gd name="T14" fmla="*/ 9 w 9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4">
                  <a:moveTo>
                    <a:pt x="9" y="0"/>
                  </a:moveTo>
                  <a:cubicBezTo>
                    <a:pt x="4" y="3"/>
                    <a:pt x="1" y="8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2"/>
                    <a:pt x="3" y="10"/>
                    <a:pt x="5" y="9"/>
                  </a:cubicBezTo>
                  <a:cubicBezTo>
                    <a:pt x="5" y="8"/>
                    <a:pt x="6" y="8"/>
                    <a:pt x="6" y="8"/>
                  </a:cubicBezTo>
                  <a:cubicBezTo>
                    <a:pt x="6" y="6"/>
                    <a:pt x="6" y="5"/>
                    <a:pt x="7" y="4"/>
                  </a:cubicBezTo>
                  <a:cubicBezTo>
                    <a:pt x="8" y="3"/>
                    <a:pt x="8" y="2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7" name="Freeform 915"/>
            <p:cNvSpPr>
              <a:spLocks/>
            </p:cNvSpPr>
            <p:nvPr/>
          </p:nvSpPr>
          <p:spPr bwMode="auto">
            <a:xfrm>
              <a:off x="5799" y="2713"/>
              <a:ext cx="7" cy="9"/>
            </a:xfrm>
            <a:custGeom>
              <a:avLst/>
              <a:gdLst>
                <a:gd name="T0" fmla="*/ 0 w 3"/>
                <a:gd name="T1" fmla="*/ 0 h 4"/>
                <a:gd name="T2" fmla="*/ 1 w 3"/>
                <a:gd name="T3" fmla="*/ 3 h 4"/>
                <a:gd name="T4" fmla="*/ 2 w 3"/>
                <a:gd name="T5" fmla="*/ 4 h 4"/>
                <a:gd name="T6" fmla="*/ 3 w 3"/>
                <a:gd name="T7" fmla="*/ 4 h 4"/>
                <a:gd name="T8" fmla="*/ 2 w 3"/>
                <a:gd name="T9" fmla="*/ 4 h 4"/>
                <a:gd name="T10" fmla="*/ 0 w 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0" y="1"/>
                    <a:pt x="1" y="2"/>
                    <a:pt x="1" y="3"/>
                  </a:cubicBezTo>
                  <a:cubicBezTo>
                    <a:pt x="1" y="3"/>
                    <a:pt x="1" y="3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8" name="Freeform 916"/>
            <p:cNvSpPr>
              <a:spLocks/>
            </p:cNvSpPr>
            <p:nvPr/>
          </p:nvSpPr>
          <p:spPr bwMode="auto">
            <a:xfrm>
              <a:off x="5752" y="2741"/>
              <a:ext cx="52" cy="38"/>
            </a:xfrm>
            <a:custGeom>
              <a:avLst/>
              <a:gdLst>
                <a:gd name="T0" fmla="*/ 18 w 22"/>
                <a:gd name="T1" fmla="*/ 0 h 16"/>
                <a:gd name="T2" fmla="*/ 7 w 22"/>
                <a:gd name="T3" fmla="*/ 6 h 16"/>
                <a:gd name="T4" fmla="*/ 2 w 22"/>
                <a:gd name="T5" fmla="*/ 4 h 16"/>
                <a:gd name="T6" fmla="*/ 1 w 22"/>
                <a:gd name="T7" fmla="*/ 4 h 16"/>
                <a:gd name="T8" fmla="*/ 0 w 22"/>
                <a:gd name="T9" fmla="*/ 8 h 16"/>
                <a:gd name="T10" fmla="*/ 0 w 22"/>
                <a:gd name="T11" fmla="*/ 12 h 16"/>
                <a:gd name="T12" fmla="*/ 0 w 22"/>
                <a:gd name="T13" fmla="*/ 15 h 16"/>
                <a:gd name="T14" fmla="*/ 6 w 22"/>
                <a:gd name="T15" fmla="*/ 16 h 16"/>
                <a:gd name="T16" fmla="*/ 13 w 22"/>
                <a:gd name="T17" fmla="*/ 15 h 16"/>
                <a:gd name="T18" fmla="*/ 22 w 22"/>
                <a:gd name="T19" fmla="*/ 5 h 16"/>
                <a:gd name="T20" fmla="*/ 18 w 22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6">
                  <a:moveTo>
                    <a:pt x="18" y="0"/>
                  </a:moveTo>
                  <a:cubicBezTo>
                    <a:pt x="16" y="3"/>
                    <a:pt x="12" y="6"/>
                    <a:pt x="7" y="6"/>
                  </a:cubicBezTo>
                  <a:cubicBezTo>
                    <a:pt x="6" y="6"/>
                    <a:pt x="4" y="5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5"/>
                    <a:pt x="0" y="6"/>
                    <a:pt x="0" y="8"/>
                  </a:cubicBezTo>
                  <a:cubicBezTo>
                    <a:pt x="0" y="9"/>
                    <a:pt x="0" y="10"/>
                    <a:pt x="0" y="12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2" y="16"/>
                    <a:pt x="4" y="16"/>
                    <a:pt x="6" y="16"/>
                  </a:cubicBezTo>
                  <a:cubicBezTo>
                    <a:pt x="8" y="16"/>
                    <a:pt x="10" y="16"/>
                    <a:pt x="13" y="15"/>
                  </a:cubicBezTo>
                  <a:cubicBezTo>
                    <a:pt x="17" y="13"/>
                    <a:pt x="21" y="9"/>
                    <a:pt x="22" y="5"/>
                  </a:cubicBezTo>
                  <a:cubicBezTo>
                    <a:pt x="21" y="4"/>
                    <a:pt x="20" y="2"/>
                    <a:pt x="18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9" name="Freeform 917"/>
            <p:cNvSpPr>
              <a:spLocks/>
            </p:cNvSpPr>
            <p:nvPr/>
          </p:nvSpPr>
          <p:spPr bwMode="auto">
            <a:xfrm>
              <a:off x="5726" y="2720"/>
              <a:ext cx="28" cy="40"/>
            </a:xfrm>
            <a:custGeom>
              <a:avLst/>
              <a:gdLst>
                <a:gd name="T0" fmla="*/ 5 w 12"/>
                <a:gd name="T1" fmla="*/ 0 h 17"/>
                <a:gd name="T2" fmla="*/ 4 w 12"/>
                <a:gd name="T3" fmla="*/ 1 h 17"/>
                <a:gd name="T4" fmla="*/ 0 w 12"/>
                <a:gd name="T5" fmla="*/ 6 h 17"/>
                <a:gd name="T6" fmla="*/ 11 w 12"/>
                <a:gd name="T7" fmla="*/ 17 h 17"/>
                <a:gd name="T8" fmla="*/ 12 w 12"/>
                <a:gd name="T9" fmla="*/ 13 h 17"/>
                <a:gd name="T10" fmla="*/ 5 w 12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5" y="0"/>
                    <a:pt x="4" y="0"/>
                    <a:pt x="4" y="1"/>
                  </a:cubicBezTo>
                  <a:cubicBezTo>
                    <a:pt x="2" y="2"/>
                    <a:pt x="1" y="4"/>
                    <a:pt x="0" y="6"/>
                  </a:cubicBezTo>
                  <a:cubicBezTo>
                    <a:pt x="5" y="8"/>
                    <a:pt x="9" y="12"/>
                    <a:pt x="11" y="17"/>
                  </a:cubicBezTo>
                  <a:cubicBezTo>
                    <a:pt x="11" y="15"/>
                    <a:pt x="11" y="14"/>
                    <a:pt x="12" y="13"/>
                  </a:cubicBezTo>
                  <a:cubicBezTo>
                    <a:pt x="7" y="10"/>
                    <a:pt x="5" y="5"/>
                    <a:pt x="5" y="0"/>
                  </a:cubicBezTo>
                </a:path>
              </a:pathLst>
            </a:custGeom>
            <a:solidFill>
              <a:srgbClr val="FBC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0" name="Freeform 918"/>
            <p:cNvSpPr>
              <a:spLocks/>
            </p:cNvSpPr>
            <p:nvPr/>
          </p:nvSpPr>
          <p:spPr bwMode="auto">
            <a:xfrm>
              <a:off x="5794" y="2720"/>
              <a:ext cx="15" cy="33"/>
            </a:xfrm>
            <a:custGeom>
              <a:avLst/>
              <a:gdLst>
                <a:gd name="T0" fmla="*/ 3 w 6"/>
                <a:gd name="T1" fmla="*/ 0 h 14"/>
                <a:gd name="T2" fmla="*/ 2 w 6"/>
                <a:gd name="T3" fmla="*/ 6 h 14"/>
                <a:gd name="T4" fmla="*/ 0 w 6"/>
                <a:gd name="T5" fmla="*/ 9 h 14"/>
                <a:gd name="T6" fmla="*/ 4 w 6"/>
                <a:gd name="T7" fmla="*/ 14 h 14"/>
                <a:gd name="T8" fmla="*/ 5 w 6"/>
                <a:gd name="T9" fmla="*/ 1 h 14"/>
                <a:gd name="T10" fmla="*/ 4 w 6"/>
                <a:gd name="T11" fmla="*/ 1 h 14"/>
                <a:gd name="T12" fmla="*/ 3 w 6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4">
                  <a:moveTo>
                    <a:pt x="3" y="0"/>
                  </a:moveTo>
                  <a:cubicBezTo>
                    <a:pt x="3" y="2"/>
                    <a:pt x="3" y="4"/>
                    <a:pt x="2" y="6"/>
                  </a:cubicBezTo>
                  <a:cubicBezTo>
                    <a:pt x="1" y="7"/>
                    <a:pt x="1" y="8"/>
                    <a:pt x="0" y="9"/>
                  </a:cubicBezTo>
                  <a:cubicBezTo>
                    <a:pt x="2" y="11"/>
                    <a:pt x="3" y="13"/>
                    <a:pt x="4" y="14"/>
                  </a:cubicBezTo>
                  <a:cubicBezTo>
                    <a:pt x="6" y="10"/>
                    <a:pt x="6" y="6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ED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1" name="Freeform 919"/>
            <p:cNvSpPr>
              <a:spLocks/>
            </p:cNvSpPr>
            <p:nvPr/>
          </p:nvSpPr>
          <p:spPr bwMode="auto">
            <a:xfrm>
              <a:off x="5745" y="1624"/>
              <a:ext cx="78" cy="59"/>
            </a:xfrm>
            <a:custGeom>
              <a:avLst/>
              <a:gdLst>
                <a:gd name="T0" fmla="*/ 31 w 33"/>
                <a:gd name="T1" fmla="*/ 0 h 25"/>
                <a:gd name="T2" fmla="*/ 25 w 33"/>
                <a:gd name="T3" fmla="*/ 14 h 25"/>
                <a:gd name="T4" fmla="*/ 11 w 33"/>
                <a:gd name="T5" fmla="*/ 20 h 25"/>
                <a:gd name="T6" fmla="*/ 0 w 33"/>
                <a:gd name="T7" fmla="*/ 17 h 25"/>
                <a:gd name="T8" fmla="*/ 15 w 33"/>
                <a:gd name="T9" fmla="*/ 25 h 25"/>
                <a:gd name="T10" fmla="*/ 22 w 33"/>
                <a:gd name="T11" fmla="*/ 23 h 25"/>
                <a:gd name="T12" fmla="*/ 32 w 33"/>
                <a:gd name="T13" fmla="*/ 4 h 25"/>
                <a:gd name="T14" fmla="*/ 31 w 33"/>
                <a:gd name="T1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25">
                  <a:moveTo>
                    <a:pt x="31" y="0"/>
                  </a:moveTo>
                  <a:cubicBezTo>
                    <a:pt x="31" y="5"/>
                    <a:pt x="29" y="10"/>
                    <a:pt x="25" y="14"/>
                  </a:cubicBezTo>
                  <a:cubicBezTo>
                    <a:pt x="21" y="18"/>
                    <a:pt x="16" y="20"/>
                    <a:pt x="11" y="20"/>
                  </a:cubicBezTo>
                  <a:cubicBezTo>
                    <a:pt x="7" y="20"/>
                    <a:pt x="4" y="19"/>
                    <a:pt x="0" y="17"/>
                  </a:cubicBezTo>
                  <a:cubicBezTo>
                    <a:pt x="4" y="22"/>
                    <a:pt x="9" y="25"/>
                    <a:pt x="15" y="25"/>
                  </a:cubicBezTo>
                  <a:cubicBezTo>
                    <a:pt x="17" y="25"/>
                    <a:pt x="19" y="24"/>
                    <a:pt x="22" y="23"/>
                  </a:cubicBezTo>
                  <a:cubicBezTo>
                    <a:pt x="29" y="20"/>
                    <a:pt x="33" y="12"/>
                    <a:pt x="32" y="4"/>
                  </a:cubicBezTo>
                  <a:cubicBezTo>
                    <a:pt x="31" y="3"/>
                    <a:pt x="31" y="2"/>
                    <a:pt x="31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2" name="Freeform 920"/>
            <p:cNvSpPr>
              <a:spLocks/>
            </p:cNvSpPr>
            <p:nvPr/>
          </p:nvSpPr>
          <p:spPr bwMode="auto">
            <a:xfrm>
              <a:off x="5738" y="1598"/>
              <a:ext cx="80" cy="73"/>
            </a:xfrm>
            <a:custGeom>
              <a:avLst/>
              <a:gdLst>
                <a:gd name="T0" fmla="*/ 18 w 34"/>
                <a:gd name="T1" fmla="*/ 0 h 31"/>
                <a:gd name="T2" fmla="*/ 11 w 34"/>
                <a:gd name="T3" fmla="*/ 2 h 31"/>
                <a:gd name="T4" fmla="*/ 6 w 34"/>
                <a:gd name="T5" fmla="*/ 5 h 31"/>
                <a:gd name="T6" fmla="*/ 0 w 34"/>
                <a:gd name="T7" fmla="*/ 13 h 31"/>
                <a:gd name="T8" fmla="*/ 1 w 34"/>
                <a:gd name="T9" fmla="*/ 25 h 31"/>
                <a:gd name="T10" fmla="*/ 3 w 34"/>
                <a:gd name="T11" fmla="*/ 28 h 31"/>
                <a:gd name="T12" fmla="*/ 14 w 34"/>
                <a:gd name="T13" fmla="*/ 31 h 31"/>
                <a:gd name="T14" fmla="*/ 28 w 34"/>
                <a:gd name="T15" fmla="*/ 25 h 31"/>
                <a:gd name="T16" fmla="*/ 34 w 34"/>
                <a:gd name="T17" fmla="*/ 11 h 31"/>
                <a:gd name="T18" fmla="*/ 33 w 34"/>
                <a:gd name="T19" fmla="*/ 10 h 31"/>
                <a:gd name="T20" fmla="*/ 32 w 34"/>
                <a:gd name="T21" fmla="*/ 8 h 31"/>
                <a:gd name="T22" fmla="*/ 18 w 34"/>
                <a:gd name="T2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31">
                  <a:moveTo>
                    <a:pt x="18" y="0"/>
                  </a:moveTo>
                  <a:cubicBezTo>
                    <a:pt x="15" y="0"/>
                    <a:pt x="13" y="1"/>
                    <a:pt x="11" y="2"/>
                  </a:cubicBezTo>
                  <a:cubicBezTo>
                    <a:pt x="9" y="2"/>
                    <a:pt x="7" y="4"/>
                    <a:pt x="6" y="5"/>
                  </a:cubicBezTo>
                  <a:cubicBezTo>
                    <a:pt x="5" y="8"/>
                    <a:pt x="3" y="11"/>
                    <a:pt x="0" y="13"/>
                  </a:cubicBezTo>
                  <a:cubicBezTo>
                    <a:pt x="0" y="17"/>
                    <a:pt x="0" y="21"/>
                    <a:pt x="1" y="25"/>
                  </a:cubicBezTo>
                  <a:cubicBezTo>
                    <a:pt x="2" y="26"/>
                    <a:pt x="3" y="27"/>
                    <a:pt x="3" y="28"/>
                  </a:cubicBezTo>
                  <a:cubicBezTo>
                    <a:pt x="7" y="30"/>
                    <a:pt x="10" y="31"/>
                    <a:pt x="14" y="31"/>
                  </a:cubicBezTo>
                  <a:cubicBezTo>
                    <a:pt x="19" y="31"/>
                    <a:pt x="24" y="29"/>
                    <a:pt x="28" y="25"/>
                  </a:cubicBezTo>
                  <a:cubicBezTo>
                    <a:pt x="32" y="21"/>
                    <a:pt x="34" y="16"/>
                    <a:pt x="34" y="11"/>
                  </a:cubicBezTo>
                  <a:cubicBezTo>
                    <a:pt x="34" y="11"/>
                    <a:pt x="34" y="11"/>
                    <a:pt x="33" y="10"/>
                  </a:cubicBezTo>
                  <a:cubicBezTo>
                    <a:pt x="33" y="9"/>
                    <a:pt x="33" y="9"/>
                    <a:pt x="32" y="8"/>
                  </a:cubicBezTo>
                  <a:cubicBezTo>
                    <a:pt x="29" y="3"/>
                    <a:pt x="24" y="0"/>
                    <a:pt x="18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3" name="Freeform 921"/>
            <p:cNvSpPr>
              <a:spLocks/>
            </p:cNvSpPr>
            <p:nvPr/>
          </p:nvSpPr>
          <p:spPr bwMode="auto">
            <a:xfrm>
              <a:off x="5347" y="2540"/>
              <a:ext cx="78" cy="85"/>
            </a:xfrm>
            <a:custGeom>
              <a:avLst/>
              <a:gdLst>
                <a:gd name="T0" fmla="*/ 21 w 33"/>
                <a:gd name="T1" fmla="*/ 0 h 36"/>
                <a:gd name="T2" fmla="*/ 6 w 33"/>
                <a:gd name="T3" fmla="*/ 10 h 36"/>
                <a:gd name="T4" fmla="*/ 1 w 33"/>
                <a:gd name="T5" fmla="*/ 14 h 36"/>
                <a:gd name="T6" fmla="*/ 0 w 33"/>
                <a:gd name="T7" fmla="*/ 15 h 36"/>
                <a:gd name="T8" fmla="*/ 2 w 33"/>
                <a:gd name="T9" fmla="*/ 25 h 36"/>
                <a:gd name="T10" fmla="*/ 17 w 33"/>
                <a:gd name="T11" fmla="*/ 36 h 36"/>
                <a:gd name="T12" fmla="*/ 21 w 33"/>
                <a:gd name="T13" fmla="*/ 29 h 36"/>
                <a:gd name="T14" fmla="*/ 29 w 33"/>
                <a:gd name="T15" fmla="*/ 24 h 36"/>
                <a:gd name="T16" fmla="*/ 29 w 33"/>
                <a:gd name="T17" fmla="*/ 15 h 36"/>
                <a:gd name="T18" fmla="*/ 33 w 33"/>
                <a:gd name="T19" fmla="*/ 10 h 36"/>
                <a:gd name="T20" fmla="*/ 21 w 33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6">
                  <a:moveTo>
                    <a:pt x="21" y="0"/>
                  </a:moveTo>
                  <a:cubicBezTo>
                    <a:pt x="17" y="6"/>
                    <a:pt x="12" y="9"/>
                    <a:pt x="6" y="10"/>
                  </a:cubicBezTo>
                  <a:cubicBezTo>
                    <a:pt x="5" y="12"/>
                    <a:pt x="3" y="13"/>
                    <a:pt x="1" y="14"/>
                  </a:cubicBezTo>
                  <a:cubicBezTo>
                    <a:pt x="1" y="14"/>
                    <a:pt x="1" y="14"/>
                    <a:pt x="0" y="15"/>
                  </a:cubicBezTo>
                  <a:cubicBezTo>
                    <a:pt x="0" y="18"/>
                    <a:pt x="0" y="22"/>
                    <a:pt x="2" y="25"/>
                  </a:cubicBezTo>
                  <a:cubicBezTo>
                    <a:pt x="4" y="31"/>
                    <a:pt x="10" y="35"/>
                    <a:pt x="17" y="36"/>
                  </a:cubicBezTo>
                  <a:cubicBezTo>
                    <a:pt x="18" y="33"/>
                    <a:pt x="19" y="31"/>
                    <a:pt x="21" y="29"/>
                  </a:cubicBezTo>
                  <a:cubicBezTo>
                    <a:pt x="23" y="27"/>
                    <a:pt x="26" y="25"/>
                    <a:pt x="29" y="24"/>
                  </a:cubicBezTo>
                  <a:cubicBezTo>
                    <a:pt x="28" y="22"/>
                    <a:pt x="28" y="18"/>
                    <a:pt x="29" y="15"/>
                  </a:cubicBezTo>
                  <a:cubicBezTo>
                    <a:pt x="30" y="13"/>
                    <a:pt x="32" y="11"/>
                    <a:pt x="33" y="10"/>
                  </a:cubicBezTo>
                  <a:cubicBezTo>
                    <a:pt x="31" y="5"/>
                    <a:pt x="26" y="1"/>
                    <a:pt x="21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4" name="Freeform 922"/>
            <p:cNvSpPr>
              <a:spLocks/>
            </p:cNvSpPr>
            <p:nvPr/>
          </p:nvSpPr>
          <p:spPr bwMode="auto">
            <a:xfrm>
              <a:off x="5347" y="2573"/>
              <a:ext cx="3" cy="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5" name="Freeform 923"/>
            <p:cNvSpPr>
              <a:spLocks/>
            </p:cNvSpPr>
            <p:nvPr/>
          </p:nvSpPr>
          <p:spPr bwMode="auto">
            <a:xfrm>
              <a:off x="5361" y="2540"/>
              <a:ext cx="36" cy="24"/>
            </a:xfrm>
            <a:custGeom>
              <a:avLst/>
              <a:gdLst>
                <a:gd name="T0" fmla="*/ 12 w 15"/>
                <a:gd name="T1" fmla="*/ 0 h 10"/>
                <a:gd name="T2" fmla="*/ 5 w 15"/>
                <a:gd name="T3" fmla="*/ 1 h 10"/>
                <a:gd name="T4" fmla="*/ 3 w 15"/>
                <a:gd name="T5" fmla="*/ 2 h 10"/>
                <a:gd name="T6" fmla="*/ 2 w 15"/>
                <a:gd name="T7" fmla="*/ 7 h 10"/>
                <a:gd name="T8" fmla="*/ 0 w 15"/>
                <a:gd name="T9" fmla="*/ 10 h 10"/>
                <a:gd name="T10" fmla="*/ 15 w 15"/>
                <a:gd name="T11" fmla="*/ 0 h 10"/>
                <a:gd name="T12" fmla="*/ 12 w 15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0">
                  <a:moveTo>
                    <a:pt x="12" y="0"/>
                  </a:moveTo>
                  <a:cubicBezTo>
                    <a:pt x="9" y="0"/>
                    <a:pt x="7" y="1"/>
                    <a:pt x="5" y="1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4"/>
                    <a:pt x="3" y="5"/>
                    <a:pt x="2" y="7"/>
                  </a:cubicBezTo>
                  <a:cubicBezTo>
                    <a:pt x="2" y="8"/>
                    <a:pt x="1" y="9"/>
                    <a:pt x="0" y="10"/>
                  </a:cubicBezTo>
                  <a:cubicBezTo>
                    <a:pt x="6" y="9"/>
                    <a:pt x="11" y="6"/>
                    <a:pt x="15" y="0"/>
                  </a:cubicBezTo>
                  <a:cubicBezTo>
                    <a:pt x="14" y="0"/>
                    <a:pt x="13" y="0"/>
                    <a:pt x="12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6" name="Freeform 924"/>
            <p:cNvSpPr>
              <a:spLocks/>
            </p:cNvSpPr>
            <p:nvPr/>
          </p:nvSpPr>
          <p:spPr bwMode="auto">
            <a:xfrm>
              <a:off x="5387" y="2597"/>
              <a:ext cx="34" cy="28"/>
            </a:xfrm>
            <a:custGeom>
              <a:avLst/>
              <a:gdLst>
                <a:gd name="T0" fmla="*/ 12 w 14"/>
                <a:gd name="T1" fmla="*/ 0 h 12"/>
                <a:gd name="T2" fmla="*/ 4 w 14"/>
                <a:gd name="T3" fmla="*/ 5 h 12"/>
                <a:gd name="T4" fmla="*/ 0 w 14"/>
                <a:gd name="T5" fmla="*/ 12 h 12"/>
                <a:gd name="T6" fmla="*/ 1 w 14"/>
                <a:gd name="T7" fmla="*/ 12 h 12"/>
                <a:gd name="T8" fmla="*/ 8 w 14"/>
                <a:gd name="T9" fmla="*/ 10 h 12"/>
                <a:gd name="T10" fmla="*/ 14 w 14"/>
                <a:gd name="T11" fmla="*/ 5 h 12"/>
                <a:gd name="T12" fmla="*/ 12 w 14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2">
                  <a:moveTo>
                    <a:pt x="12" y="0"/>
                  </a:moveTo>
                  <a:cubicBezTo>
                    <a:pt x="9" y="1"/>
                    <a:pt x="6" y="3"/>
                    <a:pt x="4" y="5"/>
                  </a:cubicBezTo>
                  <a:cubicBezTo>
                    <a:pt x="2" y="7"/>
                    <a:pt x="1" y="9"/>
                    <a:pt x="0" y="12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3" y="12"/>
                    <a:pt x="5" y="11"/>
                    <a:pt x="8" y="10"/>
                  </a:cubicBezTo>
                  <a:cubicBezTo>
                    <a:pt x="10" y="9"/>
                    <a:pt x="13" y="7"/>
                    <a:pt x="14" y="5"/>
                  </a:cubicBezTo>
                  <a:cubicBezTo>
                    <a:pt x="13" y="4"/>
                    <a:pt x="12" y="2"/>
                    <a:pt x="12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7" name="Freeform 925"/>
            <p:cNvSpPr>
              <a:spLocks/>
            </p:cNvSpPr>
            <p:nvPr/>
          </p:nvSpPr>
          <p:spPr bwMode="auto">
            <a:xfrm>
              <a:off x="5338" y="1764"/>
              <a:ext cx="80" cy="82"/>
            </a:xfrm>
            <a:custGeom>
              <a:avLst/>
              <a:gdLst>
                <a:gd name="T0" fmla="*/ 18 w 34"/>
                <a:gd name="T1" fmla="*/ 0 h 35"/>
                <a:gd name="T2" fmla="*/ 11 w 34"/>
                <a:gd name="T3" fmla="*/ 1 h 35"/>
                <a:gd name="T4" fmla="*/ 5 w 34"/>
                <a:gd name="T5" fmla="*/ 5 h 35"/>
                <a:gd name="T6" fmla="*/ 2 w 34"/>
                <a:gd name="T7" fmla="*/ 11 h 35"/>
                <a:gd name="T8" fmla="*/ 0 w 34"/>
                <a:gd name="T9" fmla="*/ 19 h 35"/>
                <a:gd name="T10" fmla="*/ 5 w 34"/>
                <a:gd name="T11" fmla="*/ 22 h 35"/>
                <a:gd name="T12" fmla="*/ 11 w 34"/>
                <a:gd name="T13" fmla="*/ 34 h 35"/>
                <a:gd name="T14" fmla="*/ 18 w 34"/>
                <a:gd name="T15" fmla="*/ 35 h 35"/>
                <a:gd name="T16" fmla="*/ 25 w 34"/>
                <a:gd name="T17" fmla="*/ 34 h 35"/>
                <a:gd name="T18" fmla="*/ 34 w 34"/>
                <a:gd name="T19" fmla="*/ 25 h 35"/>
                <a:gd name="T20" fmla="*/ 34 w 34"/>
                <a:gd name="T21" fmla="*/ 25 h 35"/>
                <a:gd name="T22" fmla="*/ 22 w 34"/>
                <a:gd name="T23" fmla="*/ 32 h 35"/>
                <a:gd name="T24" fmla="*/ 17 w 34"/>
                <a:gd name="T25" fmla="*/ 31 h 35"/>
                <a:gd name="T26" fmla="*/ 10 w 34"/>
                <a:gd name="T27" fmla="*/ 13 h 35"/>
                <a:gd name="T28" fmla="*/ 22 w 34"/>
                <a:gd name="T29" fmla="*/ 5 h 35"/>
                <a:gd name="T30" fmla="*/ 27 w 34"/>
                <a:gd name="T31" fmla="*/ 6 h 35"/>
                <a:gd name="T32" fmla="*/ 28 w 34"/>
                <a:gd name="T33" fmla="*/ 7 h 35"/>
                <a:gd name="T34" fmla="*/ 28 w 34"/>
                <a:gd name="T35" fmla="*/ 5 h 35"/>
                <a:gd name="T36" fmla="*/ 25 w 34"/>
                <a:gd name="T37" fmla="*/ 3 h 35"/>
                <a:gd name="T38" fmla="*/ 23 w 34"/>
                <a:gd name="T39" fmla="*/ 1 h 35"/>
                <a:gd name="T40" fmla="*/ 18 w 34"/>
                <a:gd name="T4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5">
                  <a:moveTo>
                    <a:pt x="18" y="0"/>
                  </a:moveTo>
                  <a:cubicBezTo>
                    <a:pt x="16" y="0"/>
                    <a:pt x="13" y="1"/>
                    <a:pt x="11" y="1"/>
                  </a:cubicBezTo>
                  <a:cubicBezTo>
                    <a:pt x="9" y="2"/>
                    <a:pt x="7" y="4"/>
                    <a:pt x="5" y="5"/>
                  </a:cubicBezTo>
                  <a:cubicBezTo>
                    <a:pt x="4" y="7"/>
                    <a:pt x="3" y="9"/>
                    <a:pt x="2" y="11"/>
                  </a:cubicBezTo>
                  <a:cubicBezTo>
                    <a:pt x="1" y="13"/>
                    <a:pt x="0" y="16"/>
                    <a:pt x="0" y="19"/>
                  </a:cubicBezTo>
                  <a:cubicBezTo>
                    <a:pt x="2" y="19"/>
                    <a:pt x="4" y="21"/>
                    <a:pt x="5" y="22"/>
                  </a:cubicBezTo>
                  <a:cubicBezTo>
                    <a:pt x="8" y="25"/>
                    <a:pt x="10" y="30"/>
                    <a:pt x="11" y="34"/>
                  </a:cubicBezTo>
                  <a:cubicBezTo>
                    <a:pt x="13" y="35"/>
                    <a:pt x="15" y="35"/>
                    <a:pt x="18" y="35"/>
                  </a:cubicBezTo>
                  <a:cubicBezTo>
                    <a:pt x="20" y="35"/>
                    <a:pt x="22" y="35"/>
                    <a:pt x="25" y="34"/>
                  </a:cubicBezTo>
                  <a:cubicBezTo>
                    <a:pt x="29" y="32"/>
                    <a:pt x="32" y="29"/>
                    <a:pt x="34" y="25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2" y="29"/>
                    <a:pt x="27" y="32"/>
                    <a:pt x="22" y="32"/>
                  </a:cubicBezTo>
                  <a:cubicBezTo>
                    <a:pt x="21" y="32"/>
                    <a:pt x="19" y="31"/>
                    <a:pt x="17" y="31"/>
                  </a:cubicBezTo>
                  <a:cubicBezTo>
                    <a:pt x="11" y="28"/>
                    <a:pt x="7" y="20"/>
                    <a:pt x="10" y="13"/>
                  </a:cubicBezTo>
                  <a:cubicBezTo>
                    <a:pt x="12" y="8"/>
                    <a:pt x="17" y="5"/>
                    <a:pt x="22" y="5"/>
                  </a:cubicBezTo>
                  <a:cubicBezTo>
                    <a:pt x="24" y="5"/>
                    <a:pt x="26" y="6"/>
                    <a:pt x="27" y="6"/>
                  </a:cubicBezTo>
                  <a:cubicBezTo>
                    <a:pt x="28" y="6"/>
                    <a:pt x="28" y="7"/>
                    <a:pt x="28" y="7"/>
                  </a:cubicBezTo>
                  <a:cubicBezTo>
                    <a:pt x="28" y="6"/>
                    <a:pt x="28" y="6"/>
                    <a:pt x="28" y="5"/>
                  </a:cubicBezTo>
                  <a:cubicBezTo>
                    <a:pt x="27" y="5"/>
                    <a:pt x="26" y="4"/>
                    <a:pt x="25" y="3"/>
                  </a:cubicBezTo>
                  <a:cubicBezTo>
                    <a:pt x="24" y="2"/>
                    <a:pt x="24" y="2"/>
                    <a:pt x="23" y="1"/>
                  </a:cubicBezTo>
                  <a:cubicBezTo>
                    <a:pt x="22" y="0"/>
                    <a:pt x="20" y="0"/>
                    <a:pt x="18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8" name="Freeform 926"/>
            <p:cNvSpPr>
              <a:spLocks/>
            </p:cNvSpPr>
            <p:nvPr/>
          </p:nvSpPr>
          <p:spPr bwMode="auto">
            <a:xfrm>
              <a:off x="5342" y="1775"/>
              <a:ext cx="8" cy="15"/>
            </a:xfrm>
            <a:custGeom>
              <a:avLst/>
              <a:gdLst>
                <a:gd name="T0" fmla="*/ 3 w 3"/>
                <a:gd name="T1" fmla="*/ 0 h 6"/>
                <a:gd name="T2" fmla="*/ 0 w 3"/>
                <a:gd name="T3" fmla="*/ 6 h 6"/>
                <a:gd name="T4" fmla="*/ 3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2"/>
                    <a:pt x="0" y="4"/>
                    <a:pt x="0" y="6"/>
                  </a:cubicBezTo>
                  <a:cubicBezTo>
                    <a:pt x="1" y="4"/>
                    <a:pt x="2" y="2"/>
                    <a:pt x="3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9" name="Freeform 927"/>
            <p:cNvSpPr>
              <a:spLocks noEditPoints="1"/>
            </p:cNvSpPr>
            <p:nvPr/>
          </p:nvSpPr>
          <p:spPr bwMode="auto">
            <a:xfrm>
              <a:off x="5404" y="1775"/>
              <a:ext cx="19" cy="48"/>
            </a:xfrm>
            <a:custGeom>
              <a:avLst/>
              <a:gdLst>
                <a:gd name="T0" fmla="*/ 7 w 8"/>
                <a:gd name="T1" fmla="*/ 17 h 20"/>
                <a:gd name="T2" fmla="*/ 6 w 8"/>
                <a:gd name="T3" fmla="*/ 19 h 20"/>
                <a:gd name="T4" fmla="*/ 6 w 8"/>
                <a:gd name="T5" fmla="*/ 20 h 20"/>
                <a:gd name="T6" fmla="*/ 6 w 8"/>
                <a:gd name="T7" fmla="*/ 20 h 20"/>
                <a:gd name="T8" fmla="*/ 7 w 8"/>
                <a:gd name="T9" fmla="*/ 17 h 20"/>
                <a:gd name="T10" fmla="*/ 0 w 8"/>
                <a:gd name="T11" fmla="*/ 0 h 20"/>
                <a:gd name="T12" fmla="*/ 0 w 8"/>
                <a:gd name="T13" fmla="*/ 2 h 20"/>
                <a:gd name="T14" fmla="*/ 7 w 8"/>
                <a:gd name="T15" fmla="*/ 14 h 20"/>
                <a:gd name="T16" fmla="*/ 6 w 8"/>
                <a:gd name="T17" fmla="*/ 6 h 20"/>
                <a:gd name="T18" fmla="*/ 4 w 8"/>
                <a:gd name="T19" fmla="*/ 2 h 20"/>
                <a:gd name="T20" fmla="*/ 0 w 8"/>
                <a:gd name="T2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20">
                  <a:moveTo>
                    <a:pt x="7" y="17"/>
                  </a:moveTo>
                  <a:cubicBezTo>
                    <a:pt x="7" y="18"/>
                    <a:pt x="7" y="18"/>
                    <a:pt x="6" y="19"/>
                  </a:cubicBezTo>
                  <a:cubicBezTo>
                    <a:pt x="6" y="19"/>
                    <a:pt x="6" y="19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9"/>
                    <a:pt x="7" y="18"/>
                    <a:pt x="7" y="17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5" y="4"/>
                    <a:pt x="8" y="9"/>
                    <a:pt x="7" y="14"/>
                  </a:cubicBezTo>
                  <a:cubicBezTo>
                    <a:pt x="8" y="11"/>
                    <a:pt x="7" y="9"/>
                    <a:pt x="6" y="6"/>
                  </a:cubicBezTo>
                  <a:cubicBezTo>
                    <a:pt x="6" y="5"/>
                    <a:pt x="5" y="3"/>
                    <a:pt x="4" y="2"/>
                  </a:cubicBez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0" name="Freeform 928"/>
            <p:cNvSpPr>
              <a:spLocks/>
            </p:cNvSpPr>
            <p:nvPr/>
          </p:nvSpPr>
          <p:spPr bwMode="auto">
            <a:xfrm>
              <a:off x="5338" y="1809"/>
              <a:ext cx="26" cy="35"/>
            </a:xfrm>
            <a:custGeom>
              <a:avLst/>
              <a:gdLst>
                <a:gd name="T0" fmla="*/ 0 w 11"/>
                <a:gd name="T1" fmla="*/ 0 h 15"/>
                <a:gd name="T2" fmla="*/ 1 w 11"/>
                <a:gd name="T3" fmla="*/ 5 h 15"/>
                <a:gd name="T4" fmla="*/ 4 w 11"/>
                <a:gd name="T5" fmla="*/ 10 h 15"/>
                <a:gd name="T6" fmla="*/ 8 w 11"/>
                <a:gd name="T7" fmla="*/ 13 h 15"/>
                <a:gd name="T8" fmla="*/ 11 w 11"/>
                <a:gd name="T9" fmla="*/ 15 h 15"/>
                <a:gd name="T10" fmla="*/ 5 w 11"/>
                <a:gd name="T11" fmla="*/ 3 h 15"/>
                <a:gd name="T12" fmla="*/ 0 w 11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5">
                  <a:moveTo>
                    <a:pt x="0" y="0"/>
                  </a:moveTo>
                  <a:cubicBezTo>
                    <a:pt x="0" y="1"/>
                    <a:pt x="1" y="3"/>
                    <a:pt x="1" y="5"/>
                  </a:cubicBezTo>
                  <a:cubicBezTo>
                    <a:pt x="2" y="7"/>
                    <a:pt x="3" y="9"/>
                    <a:pt x="4" y="10"/>
                  </a:cubicBezTo>
                  <a:cubicBezTo>
                    <a:pt x="5" y="11"/>
                    <a:pt x="7" y="12"/>
                    <a:pt x="8" y="13"/>
                  </a:cubicBezTo>
                  <a:cubicBezTo>
                    <a:pt x="9" y="14"/>
                    <a:pt x="10" y="14"/>
                    <a:pt x="11" y="15"/>
                  </a:cubicBezTo>
                  <a:cubicBezTo>
                    <a:pt x="10" y="11"/>
                    <a:pt x="8" y="6"/>
                    <a:pt x="5" y="3"/>
                  </a:cubicBezTo>
                  <a:cubicBezTo>
                    <a:pt x="4" y="2"/>
                    <a:pt x="2" y="0"/>
                    <a:pt x="0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1" name="Freeform 929"/>
            <p:cNvSpPr>
              <a:spLocks/>
            </p:cNvSpPr>
            <p:nvPr/>
          </p:nvSpPr>
          <p:spPr bwMode="auto">
            <a:xfrm>
              <a:off x="5392" y="1766"/>
              <a:ext cx="14" cy="9"/>
            </a:xfrm>
            <a:custGeom>
              <a:avLst/>
              <a:gdLst>
                <a:gd name="T0" fmla="*/ 0 w 6"/>
                <a:gd name="T1" fmla="*/ 0 h 4"/>
                <a:gd name="T2" fmla="*/ 2 w 6"/>
                <a:gd name="T3" fmla="*/ 2 h 4"/>
                <a:gd name="T4" fmla="*/ 5 w 6"/>
                <a:gd name="T5" fmla="*/ 4 h 4"/>
                <a:gd name="T6" fmla="*/ 6 w 6"/>
                <a:gd name="T7" fmla="*/ 3 h 4"/>
                <a:gd name="T8" fmla="*/ 0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3" y="3"/>
                    <a:pt x="4" y="4"/>
                    <a:pt x="5" y="4"/>
                  </a:cubicBezTo>
                  <a:cubicBezTo>
                    <a:pt x="5" y="4"/>
                    <a:pt x="5" y="3"/>
                    <a:pt x="6" y="3"/>
                  </a:cubicBezTo>
                  <a:cubicBezTo>
                    <a:pt x="4" y="1"/>
                    <a:pt x="2" y="1"/>
                    <a:pt x="0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2" name="Freeform 930"/>
            <p:cNvSpPr>
              <a:spLocks/>
            </p:cNvSpPr>
            <p:nvPr/>
          </p:nvSpPr>
          <p:spPr bwMode="auto">
            <a:xfrm>
              <a:off x="5404" y="1773"/>
              <a:ext cx="9" cy="7"/>
            </a:xfrm>
            <a:custGeom>
              <a:avLst/>
              <a:gdLst>
                <a:gd name="T0" fmla="*/ 1 w 4"/>
                <a:gd name="T1" fmla="*/ 0 h 3"/>
                <a:gd name="T2" fmla="*/ 0 w 4"/>
                <a:gd name="T3" fmla="*/ 1 h 3"/>
                <a:gd name="T4" fmla="*/ 4 w 4"/>
                <a:gd name="T5" fmla="*/ 3 h 3"/>
                <a:gd name="T6" fmla="*/ 1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2"/>
                    <a:pt x="3" y="3"/>
                    <a:pt x="4" y="3"/>
                  </a:cubicBezTo>
                  <a:cubicBezTo>
                    <a:pt x="3" y="2"/>
                    <a:pt x="2" y="1"/>
                    <a:pt x="1" y="0"/>
                  </a:cubicBezTo>
                </a:path>
              </a:pathLst>
            </a:custGeom>
            <a:solidFill>
              <a:srgbClr val="FED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3" name="Freeform 931"/>
            <p:cNvSpPr>
              <a:spLocks noEditPoints="1"/>
            </p:cNvSpPr>
            <p:nvPr/>
          </p:nvSpPr>
          <p:spPr bwMode="auto">
            <a:xfrm>
              <a:off x="5222" y="2142"/>
              <a:ext cx="42" cy="78"/>
            </a:xfrm>
            <a:custGeom>
              <a:avLst/>
              <a:gdLst>
                <a:gd name="T0" fmla="*/ 13 w 18"/>
                <a:gd name="T1" fmla="*/ 18 h 33"/>
                <a:gd name="T2" fmla="*/ 7 w 18"/>
                <a:gd name="T3" fmla="*/ 33 h 33"/>
                <a:gd name="T4" fmla="*/ 8 w 18"/>
                <a:gd name="T5" fmla="*/ 33 h 33"/>
                <a:gd name="T6" fmla="*/ 18 w 18"/>
                <a:gd name="T7" fmla="*/ 23 h 33"/>
                <a:gd name="T8" fmla="*/ 13 w 18"/>
                <a:gd name="T9" fmla="*/ 18 h 33"/>
                <a:gd name="T10" fmla="*/ 2 w 18"/>
                <a:gd name="T11" fmla="*/ 0 h 33"/>
                <a:gd name="T12" fmla="*/ 0 w 18"/>
                <a:gd name="T13" fmla="*/ 2 h 33"/>
                <a:gd name="T14" fmla="*/ 4 w 18"/>
                <a:gd name="T15" fmla="*/ 4 h 33"/>
                <a:gd name="T16" fmla="*/ 2 w 18"/>
                <a:gd name="T1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33">
                  <a:moveTo>
                    <a:pt x="13" y="18"/>
                  </a:moveTo>
                  <a:cubicBezTo>
                    <a:pt x="13" y="24"/>
                    <a:pt x="11" y="29"/>
                    <a:pt x="7" y="33"/>
                  </a:cubicBezTo>
                  <a:cubicBezTo>
                    <a:pt x="7" y="33"/>
                    <a:pt x="8" y="33"/>
                    <a:pt x="8" y="33"/>
                  </a:cubicBezTo>
                  <a:cubicBezTo>
                    <a:pt x="13" y="31"/>
                    <a:pt x="16" y="27"/>
                    <a:pt x="18" y="23"/>
                  </a:cubicBezTo>
                  <a:cubicBezTo>
                    <a:pt x="16" y="21"/>
                    <a:pt x="14" y="20"/>
                    <a:pt x="13" y="18"/>
                  </a:cubicBezTo>
                  <a:moveTo>
                    <a:pt x="2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2" y="2"/>
                    <a:pt x="3" y="3"/>
                    <a:pt x="4" y="4"/>
                  </a:cubicBezTo>
                  <a:cubicBezTo>
                    <a:pt x="3" y="3"/>
                    <a:pt x="3" y="1"/>
                    <a:pt x="2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4" name="Freeform 932"/>
            <p:cNvSpPr>
              <a:spLocks/>
            </p:cNvSpPr>
            <p:nvPr/>
          </p:nvSpPr>
          <p:spPr bwMode="auto">
            <a:xfrm>
              <a:off x="5238" y="2157"/>
              <a:ext cx="29" cy="40"/>
            </a:xfrm>
            <a:custGeom>
              <a:avLst/>
              <a:gdLst>
                <a:gd name="T0" fmla="*/ 0 w 12"/>
                <a:gd name="T1" fmla="*/ 0 h 17"/>
                <a:gd name="T2" fmla="*/ 6 w 12"/>
                <a:gd name="T3" fmla="*/ 12 h 17"/>
                <a:gd name="T4" fmla="*/ 11 w 12"/>
                <a:gd name="T5" fmla="*/ 17 h 17"/>
                <a:gd name="T6" fmla="*/ 10 w 12"/>
                <a:gd name="T7" fmla="*/ 4 h 17"/>
                <a:gd name="T8" fmla="*/ 9 w 12"/>
                <a:gd name="T9" fmla="*/ 2 h 17"/>
                <a:gd name="T10" fmla="*/ 8 w 12"/>
                <a:gd name="T11" fmla="*/ 2 h 17"/>
                <a:gd name="T12" fmla="*/ 2 w 12"/>
                <a:gd name="T13" fmla="*/ 1 h 17"/>
                <a:gd name="T14" fmla="*/ 0 w 12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7">
                  <a:moveTo>
                    <a:pt x="0" y="0"/>
                  </a:moveTo>
                  <a:cubicBezTo>
                    <a:pt x="3" y="4"/>
                    <a:pt x="5" y="8"/>
                    <a:pt x="6" y="12"/>
                  </a:cubicBezTo>
                  <a:cubicBezTo>
                    <a:pt x="7" y="14"/>
                    <a:pt x="9" y="15"/>
                    <a:pt x="11" y="17"/>
                  </a:cubicBezTo>
                  <a:cubicBezTo>
                    <a:pt x="12" y="13"/>
                    <a:pt x="12" y="9"/>
                    <a:pt x="10" y="4"/>
                  </a:cubicBezTo>
                  <a:cubicBezTo>
                    <a:pt x="10" y="4"/>
                    <a:pt x="9" y="3"/>
                    <a:pt x="9" y="2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6" y="2"/>
                    <a:pt x="4" y="2"/>
                    <a:pt x="2" y="1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5" name="Freeform 933"/>
            <p:cNvSpPr>
              <a:spLocks/>
            </p:cNvSpPr>
            <p:nvPr/>
          </p:nvSpPr>
          <p:spPr bwMode="auto">
            <a:xfrm>
              <a:off x="5179" y="2147"/>
              <a:ext cx="74" cy="76"/>
            </a:xfrm>
            <a:custGeom>
              <a:avLst/>
              <a:gdLst>
                <a:gd name="T0" fmla="*/ 18 w 31"/>
                <a:gd name="T1" fmla="*/ 0 h 32"/>
                <a:gd name="T2" fmla="*/ 8 w 31"/>
                <a:gd name="T3" fmla="*/ 4 h 32"/>
                <a:gd name="T4" fmla="*/ 8 w 31"/>
                <a:gd name="T5" fmla="*/ 4 h 32"/>
                <a:gd name="T6" fmla="*/ 5 w 31"/>
                <a:gd name="T7" fmla="*/ 4 h 32"/>
                <a:gd name="T8" fmla="*/ 3 w 31"/>
                <a:gd name="T9" fmla="*/ 22 h 32"/>
                <a:gd name="T10" fmla="*/ 7 w 31"/>
                <a:gd name="T11" fmla="*/ 28 h 32"/>
                <a:gd name="T12" fmla="*/ 14 w 31"/>
                <a:gd name="T13" fmla="*/ 26 h 32"/>
                <a:gd name="T14" fmla="*/ 19 w 31"/>
                <a:gd name="T15" fmla="*/ 27 h 32"/>
                <a:gd name="T16" fmla="*/ 25 w 31"/>
                <a:gd name="T17" fmla="*/ 32 h 32"/>
                <a:gd name="T18" fmla="*/ 25 w 31"/>
                <a:gd name="T19" fmla="*/ 31 h 32"/>
                <a:gd name="T20" fmla="*/ 31 w 31"/>
                <a:gd name="T21" fmla="*/ 16 h 32"/>
                <a:gd name="T22" fmla="*/ 24 w 31"/>
                <a:gd name="T23" fmla="*/ 3 h 32"/>
                <a:gd name="T24" fmla="*/ 22 w 31"/>
                <a:gd name="T25" fmla="*/ 2 h 32"/>
                <a:gd name="T26" fmla="*/ 18 w 31"/>
                <a:gd name="T2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32">
                  <a:moveTo>
                    <a:pt x="18" y="0"/>
                  </a:moveTo>
                  <a:cubicBezTo>
                    <a:pt x="16" y="2"/>
                    <a:pt x="12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1" y="9"/>
                    <a:pt x="0" y="16"/>
                    <a:pt x="3" y="22"/>
                  </a:cubicBezTo>
                  <a:cubicBezTo>
                    <a:pt x="4" y="24"/>
                    <a:pt x="5" y="26"/>
                    <a:pt x="7" y="28"/>
                  </a:cubicBezTo>
                  <a:cubicBezTo>
                    <a:pt x="9" y="27"/>
                    <a:pt x="11" y="26"/>
                    <a:pt x="14" y="26"/>
                  </a:cubicBezTo>
                  <a:cubicBezTo>
                    <a:pt x="15" y="26"/>
                    <a:pt x="17" y="26"/>
                    <a:pt x="19" y="27"/>
                  </a:cubicBezTo>
                  <a:cubicBezTo>
                    <a:pt x="21" y="28"/>
                    <a:pt x="23" y="30"/>
                    <a:pt x="25" y="32"/>
                  </a:cubicBezTo>
                  <a:cubicBezTo>
                    <a:pt x="25" y="32"/>
                    <a:pt x="25" y="31"/>
                    <a:pt x="25" y="31"/>
                  </a:cubicBezTo>
                  <a:cubicBezTo>
                    <a:pt x="29" y="27"/>
                    <a:pt x="31" y="22"/>
                    <a:pt x="31" y="16"/>
                  </a:cubicBezTo>
                  <a:cubicBezTo>
                    <a:pt x="27" y="13"/>
                    <a:pt x="25" y="8"/>
                    <a:pt x="24" y="3"/>
                  </a:cubicBezTo>
                  <a:cubicBezTo>
                    <a:pt x="24" y="3"/>
                    <a:pt x="23" y="2"/>
                    <a:pt x="22" y="2"/>
                  </a:cubicBezTo>
                  <a:cubicBezTo>
                    <a:pt x="21" y="1"/>
                    <a:pt x="20" y="0"/>
                    <a:pt x="18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6" name="Freeform 934"/>
            <p:cNvSpPr>
              <a:spLocks/>
            </p:cNvSpPr>
            <p:nvPr/>
          </p:nvSpPr>
          <p:spPr bwMode="auto">
            <a:xfrm>
              <a:off x="5236" y="2154"/>
              <a:ext cx="17" cy="31"/>
            </a:xfrm>
            <a:custGeom>
              <a:avLst/>
              <a:gdLst>
                <a:gd name="T0" fmla="*/ 0 w 7"/>
                <a:gd name="T1" fmla="*/ 0 h 13"/>
                <a:gd name="T2" fmla="*/ 7 w 7"/>
                <a:gd name="T3" fmla="*/ 13 h 13"/>
                <a:gd name="T4" fmla="*/ 1 w 7"/>
                <a:gd name="T5" fmla="*/ 1 h 13"/>
                <a:gd name="T6" fmla="*/ 0 w 7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3">
                  <a:moveTo>
                    <a:pt x="0" y="0"/>
                  </a:moveTo>
                  <a:cubicBezTo>
                    <a:pt x="1" y="5"/>
                    <a:pt x="3" y="10"/>
                    <a:pt x="7" y="13"/>
                  </a:cubicBezTo>
                  <a:cubicBezTo>
                    <a:pt x="6" y="9"/>
                    <a:pt x="4" y="5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FBC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7" name="Freeform 935"/>
            <p:cNvSpPr>
              <a:spLocks noEditPoints="1"/>
            </p:cNvSpPr>
            <p:nvPr/>
          </p:nvSpPr>
          <p:spPr bwMode="auto">
            <a:xfrm>
              <a:off x="5619" y="2753"/>
              <a:ext cx="55" cy="66"/>
            </a:xfrm>
            <a:custGeom>
              <a:avLst/>
              <a:gdLst>
                <a:gd name="T0" fmla="*/ 17 w 23"/>
                <a:gd name="T1" fmla="*/ 16 h 28"/>
                <a:gd name="T2" fmla="*/ 19 w 23"/>
                <a:gd name="T3" fmla="*/ 28 h 28"/>
                <a:gd name="T4" fmla="*/ 23 w 23"/>
                <a:gd name="T5" fmla="*/ 18 h 28"/>
                <a:gd name="T6" fmla="*/ 17 w 23"/>
                <a:gd name="T7" fmla="*/ 16 h 28"/>
                <a:gd name="T8" fmla="*/ 5 w 23"/>
                <a:gd name="T9" fmla="*/ 0 h 28"/>
                <a:gd name="T10" fmla="*/ 0 w 23"/>
                <a:gd name="T11" fmla="*/ 1 h 28"/>
                <a:gd name="T12" fmla="*/ 0 w 23"/>
                <a:gd name="T13" fmla="*/ 1 h 28"/>
                <a:gd name="T14" fmla="*/ 4 w 23"/>
                <a:gd name="T15" fmla="*/ 2 h 28"/>
                <a:gd name="T16" fmla="*/ 7 w 23"/>
                <a:gd name="T17" fmla="*/ 4 h 28"/>
                <a:gd name="T18" fmla="*/ 5 w 23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8">
                  <a:moveTo>
                    <a:pt x="17" y="16"/>
                  </a:moveTo>
                  <a:cubicBezTo>
                    <a:pt x="19" y="19"/>
                    <a:pt x="19" y="24"/>
                    <a:pt x="19" y="28"/>
                  </a:cubicBezTo>
                  <a:cubicBezTo>
                    <a:pt x="21" y="25"/>
                    <a:pt x="22" y="22"/>
                    <a:pt x="23" y="18"/>
                  </a:cubicBezTo>
                  <a:cubicBezTo>
                    <a:pt x="21" y="18"/>
                    <a:pt x="19" y="17"/>
                    <a:pt x="17" y="16"/>
                  </a:cubicBezTo>
                  <a:moveTo>
                    <a:pt x="5" y="0"/>
                  </a:moveTo>
                  <a:cubicBezTo>
                    <a:pt x="3" y="0"/>
                    <a:pt x="2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2"/>
                    <a:pt x="4" y="2"/>
                  </a:cubicBezTo>
                  <a:cubicBezTo>
                    <a:pt x="5" y="3"/>
                    <a:pt x="6" y="3"/>
                    <a:pt x="7" y="4"/>
                  </a:cubicBezTo>
                  <a:cubicBezTo>
                    <a:pt x="6" y="2"/>
                    <a:pt x="5" y="1"/>
                    <a:pt x="5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8" name="Freeform 936"/>
            <p:cNvSpPr>
              <a:spLocks/>
            </p:cNvSpPr>
            <p:nvPr/>
          </p:nvSpPr>
          <p:spPr bwMode="auto">
            <a:xfrm>
              <a:off x="5631" y="2753"/>
              <a:ext cx="43" cy="43"/>
            </a:xfrm>
            <a:custGeom>
              <a:avLst/>
              <a:gdLst>
                <a:gd name="T0" fmla="*/ 1 w 18"/>
                <a:gd name="T1" fmla="*/ 0 h 18"/>
                <a:gd name="T2" fmla="*/ 0 w 18"/>
                <a:gd name="T3" fmla="*/ 0 h 18"/>
                <a:gd name="T4" fmla="*/ 2 w 18"/>
                <a:gd name="T5" fmla="*/ 4 h 18"/>
                <a:gd name="T6" fmla="*/ 4 w 18"/>
                <a:gd name="T7" fmla="*/ 6 h 18"/>
                <a:gd name="T8" fmla="*/ 12 w 18"/>
                <a:gd name="T9" fmla="*/ 16 h 18"/>
                <a:gd name="T10" fmla="*/ 18 w 18"/>
                <a:gd name="T11" fmla="*/ 18 h 18"/>
                <a:gd name="T12" fmla="*/ 17 w 18"/>
                <a:gd name="T13" fmla="*/ 10 h 18"/>
                <a:gd name="T14" fmla="*/ 1 w 18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8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1" y="2"/>
                    <a:pt x="2" y="4"/>
                  </a:cubicBezTo>
                  <a:cubicBezTo>
                    <a:pt x="2" y="4"/>
                    <a:pt x="3" y="5"/>
                    <a:pt x="4" y="6"/>
                  </a:cubicBezTo>
                  <a:cubicBezTo>
                    <a:pt x="8" y="8"/>
                    <a:pt x="10" y="12"/>
                    <a:pt x="12" y="16"/>
                  </a:cubicBezTo>
                  <a:cubicBezTo>
                    <a:pt x="14" y="17"/>
                    <a:pt x="16" y="18"/>
                    <a:pt x="18" y="18"/>
                  </a:cubicBezTo>
                  <a:cubicBezTo>
                    <a:pt x="18" y="16"/>
                    <a:pt x="18" y="13"/>
                    <a:pt x="17" y="10"/>
                  </a:cubicBezTo>
                  <a:cubicBezTo>
                    <a:pt x="14" y="3"/>
                    <a:pt x="8" y="0"/>
                    <a:pt x="1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9" name="Freeform 937"/>
            <p:cNvSpPr>
              <a:spLocks/>
            </p:cNvSpPr>
            <p:nvPr/>
          </p:nvSpPr>
          <p:spPr bwMode="auto">
            <a:xfrm>
              <a:off x="5593" y="2779"/>
              <a:ext cx="71" cy="55"/>
            </a:xfrm>
            <a:custGeom>
              <a:avLst/>
              <a:gdLst>
                <a:gd name="T0" fmla="*/ 22 w 30"/>
                <a:gd name="T1" fmla="*/ 0 h 23"/>
                <a:gd name="T2" fmla="*/ 22 w 30"/>
                <a:gd name="T3" fmla="*/ 8 h 23"/>
                <a:gd name="T4" fmla="*/ 10 w 30"/>
                <a:gd name="T5" fmla="*/ 15 h 23"/>
                <a:gd name="T6" fmla="*/ 5 w 30"/>
                <a:gd name="T7" fmla="*/ 14 h 23"/>
                <a:gd name="T8" fmla="*/ 0 w 30"/>
                <a:gd name="T9" fmla="*/ 11 h 23"/>
                <a:gd name="T10" fmla="*/ 1 w 30"/>
                <a:gd name="T11" fmla="*/ 12 h 23"/>
                <a:gd name="T12" fmla="*/ 15 w 30"/>
                <a:gd name="T13" fmla="*/ 23 h 23"/>
                <a:gd name="T14" fmla="*/ 27 w 30"/>
                <a:gd name="T15" fmla="*/ 19 h 23"/>
                <a:gd name="T16" fmla="*/ 28 w 30"/>
                <a:gd name="T17" fmla="*/ 19 h 23"/>
                <a:gd name="T18" fmla="*/ 30 w 30"/>
                <a:gd name="T19" fmla="*/ 17 h 23"/>
                <a:gd name="T20" fmla="*/ 28 w 30"/>
                <a:gd name="T21" fmla="*/ 5 h 23"/>
                <a:gd name="T22" fmla="*/ 22 w 30"/>
                <a:gd name="T2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23">
                  <a:moveTo>
                    <a:pt x="22" y="0"/>
                  </a:moveTo>
                  <a:cubicBezTo>
                    <a:pt x="23" y="2"/>
                    <a:pt x="23" y="5"/>
                    <a:pt x="22" y="8"/>
                  </a:cubicBezTo>
                  <a:cubicBezTo>
                    <a:pt x="20" y="12"/>
                    <a:pt x="15" y="15"/>
                    <a:pt x="10" y="15"/>
                  </a:cubicBezTo>
                  <a:cubicBezTo>
                    <a:pt x="8" y="15"/>
                    <a:pt x="7" y="15"/>
                    <a:pt x="5" y="14"/>
                  </a:cubicBezTo>
                  <a:cubicBezTo>
                    <a:pt x="3" y="13"/>
                    <a:pt x="2" y="12"/>
                    <a:pt x="0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3" y="18"/>
                    <a:pt x="9" y="22"/>
                    <a:pt x="15" y="23"/>
                  </a:cubicBezTo>
                  <a:cubicBezTo>
                    <a:pt x="18" y="20"/>
                    <a:pt x="23" y="19"/>
                    <a:pt x="27" y="19"/>
                  </a:cubicBezTo>
                  <a:cubicBezTo>
                    <a:pt x="27" y="19"/>
                    <a:pt x="27" y="19"/>
                    <a:pt x="28" y="19"/>
                  </a:cubicBezTo>
                  <a:cubicBezTo>
                    <a:pt x="28" y="18"/>
                    <a:pt x="29" y="18"/>
                    <a:pt x="30" y="17"/>
                  </a:cubicBezTo>
                  <a:cubicBezTo>
                    <a:pt x="30" y="13"/>
                    <a:pt x="30" y="8"/>
                    <a:pt x="28" y="5"/>
                  </a:cubicBezTo>
                  <a:cubicBezTo>
                    <a:pt x="26" y="3"/>
                    <a:pt x="24" y="2"/>
                    <a:pt x="22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0" name="Freeform 938"/>
            <p:cNvSpPr>
              <a:spLocks/>
            </p:cNvSpPr>
            <p:nvPr/>
          </p:nvSpPr>
          <p:spPr bwMode="auto">
            <a:xfrm>
              <a:off x="5641" y="2767"/>
              <a:ext cx="19" cy="24"/>
            </a:xfrm>
            <a:custGeom>
              <a:avLst/>
              <a:gdLst>
                <a:gd name="T0" fmla="*/ 0 w 8"/>
                <a:gd name="T1" fmla="*/ 0 h 10"/>
                <a:gd name="T2" fmla="*/ 2 w 8"/>
                <a:gd name="T3" fmla="*/ 5 h 10"/>
                <a:gd name="T4" fmla="*/ 8 w 8"/>
                <a:gd name="T5" fmla="*/ 10 h 10"/>
                <a:gd name="T6" fmla="*/ 0 w 8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cubicBezTo>
                    <a:pt x="1" y="2"/>
                    <a:pt x="2" y="3"/>
                    <a:pt x="2" y="5"/>
                  </a:cubicBezTo>
                  <a:cubicBezTo>
                    <a:pt x="4" y="7"/>
                    <a:pt x="6" y="8"/>
                    <a:pt x="8" y="10"/>
                  </a:cubicBezTo>
                  <a:cubicBezTo>
                    <a:pt x="6" y="6"/>
                    <a:pt x="4" y="2"/>
                    <a:pt x="0" y="0"/>
                  </a:cubicBezTo>
                </a:path>
              </a:pathLst>
            </a:custGeom>
            <a:solidFill>
              <a:srgbClr val="FCC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1" name="Freeform 939"/>
            <p:cNvSpPr>
              <a:spLocks/>
            </p:cNvSpPr>
            <p:nvPr/>
          </p:nvSpPr>
          <p:spPr bwMode="auto">
            <a:xfrm>
              <a:off x="5629" y="2824"/>
              <a:ext cx="31" cy="10"/>
            </a:xfrm>
            <a:custGeom>
              <a:avLst/>
              <a:gdLst>
                <a:gd name="T0" fmla="*/ 12 w 13"/>
                <a:gd name="T1" fmla="*/ 0 h 4"/>
                <a:gd name="T2" fmla="*/ 0 w 13"/>
                <a:gd name="T3" fmla="*/ 4 h 4"/>
                <a:gd name="T4" fmla="*/ 2 w 13"/>
                <a:gd name="T5" fmla="*/ 4 h 4"/>
                <a:gd name="T6" fmla="*/ 8 w 13"/>
                <a:gd name="T7" fmla="*/ 3 h 4"/>
                <a:gd name="T8" fmla="*/ 13 w 13"/>
                <a:gd name="T9" fmla="*/ 0 h 4"/>
                <a:gd name="T10" fmla="*/ 12 w 1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4">
                  <a:moveTo>
                    <a:pt x="12" y="0"/>
                  </a:moveTo>
                  <a:cubicBezTo>
                    <a:pt x="8" y="0"/>
                    <a:pt x="3" y="1"/>
                    <a:pt x="0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4" y="4"/>
                    <a:pt x="6" y="3"/>
                    <a:pt x="8" y="3"/>
                  </a:cubicBezTo>
                  <a:cubicBezTo>
                    <a:pt x="10" y="2"/>
                    <a:pt x="11" y="1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FED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2" name="Freeform 940"/>
            <p:cNvSpPr>
              <a:spLocks/>
            </p:cNvSpPr>
            <p:nvPr/>
          </p:nvSpPr>
          <p:spPr bwMode="auto">
            <a:xfrm>
              <a:off x="5430" y="2680"/>
              <a:ext cx="38" cy="14"/>
            </a:xfrm>
            <a:custGeom>
              <a:avLst/>
              <a:gdLst>
                <a:gd name="T0" fmla="*/ 13 w 16"/>
                <a:gd name="T1" fmla="*/ 0 h 6"/>
                <a:gd name="T2" fmla="*/ 0 w 16"/>
                <a:gd name="T3" fmla="*/ 5 h 6"/>
                <a:gd name="T4" fmla="*/ 0 w 16"/>
                <a:gd name="T5" fmla="*/ 5 h 6"/>
                <a:gd name="T6" fmla="*/ 0 w 16"/>
                <a:gd name="T7" fmla="*/ 6 h 6"/>
                <a:gd name="T8" fmla="*/ 7 w 16"/>
                <a:gd name="T9" fmla="*/ 5 h 6"/>
                <a:gd name="T10" fmla="*/ 10 w 16"/>
                <a:gd name="T11" fmla="*/ 5 h 6"/>
                <a:gd name="T12" fmla="*/ 16 w 16"/>
                <a:gd name="T13" fmla="*/ 1 h 6"/>
                <a:gd name="T14" fmla="*/ 13 w 16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6">
                  <a:moveTo>
                    <a:pt x="13" y="0"/>
                  </a:moveTo>
                  <a:cubicBezTo>
                    <a:pt x="9" y="3"/>
                    <a:pt x="5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2" y="5"/>
                    <a:pt x="5" y="5"/>
                    <a:pt x="7" y="5"/>
                  </a:cubicBezTo>
                  <a:cubicBezTo>
                    <a:pt x="8" y="5"/>
                    <a:pt x="9" y="5"/>
                    <a:pt x="10" y="5"/>
                  </a:cubicBezTo>
                  <a:cubicBezTo>
                    <a:pt x="12" y="3"/>
                    <a:pt x="14" y="2"/>
                    <a:pt x="16" y="1"/>
                  </a:cubicBezTo>
                  <a:cubicBezTo>
                    <a:pt x="15" y="0"/>
                    <a:pt x="14" y="0"/>
                    <a:pt x="13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3" name="Freeform 941"/>
            <p:cNvSpPr>
              <a:spLocks/>
            </p:cNvSpPr>
            <p:nvPr/>
          </p:nvSpPr>
          <p:spPr bwMode="auto">
            <a:xfrm>
              <a:off x="5454" y="2682"/>
              <a:ext cx="30" cy="24"/>
            </a:xfrm>
            <a:custGeom>
              <a:avLst/>
              <a:gdLst>
                <a:gd name="T0" fmla="*/ 6 w 13"/>
                <a:gd name="T1" fmla="*/ 0 h 10"/>
                <a:gd name="T2" fmla="*/ 0 w 13"/>
                <a:gd name="T3" fmla="*/ 4 h 10"/>
                <a:gd name="T4" fmla="*/ 6 w 13"/>
                <a:gd name="T5" fmla="*/ 5 h 10"/>
                <a:gd name="T6" fmla="*/ 13 w 13"/>
                <a:gd name="T7" fmla="*/ 10 h 10"/>
                <a:gd name="T8" fmla="*/ 12 w 13"/>
                <a:gd name="T9" fmla="*/ 7 h 10"/>
                <a:gd name="T10" fmla="*/ 6 w 13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0">
                  <a:moveTo>
                    <a:pt x="6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2" y="4"/>
                    <a:pt x="4" y="5"/>
                    <a:pt x="6" y="5"/>
                  </a:cubicBezTo>
                  <a:cubicBezTo>
                    <a:pt x="8" y="6"/>
                    <a:pt x="11" y="8"/>
                    <a:pt x="13" y="10"/>
                  </a:cubicBezTo>
                  <a:cubicBezTo>
                    <a:pt x="12" y="9"/>
                    <a:pt x="12" y="8"/>
                    <a:pt x="12" y="7"/>
                  </a:cubicBezTo>
                  <a:cubicBezTo>
                    <a:pt x="10" y="4"/>
                    <a:pt x="8" y="2"/>
                    <a:pt x="6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4" name="Freeform 942"/>
            <p:cNvSpPr>
              <a:spLocks/>
            </p:cNvSpPr>
            <p:nvPr/>
          </p:nvSpPr>
          <p:spPr bwMode="auto">
            <a:xfrm>
              <a:off x="5404" y="2692"/>
              <a:ext cx="50" cy="61"/>
            </a:xfrm>
            <a:custGeom>
              <a:avLst/>
              <a:gdLst>
                <a:gd name="T0" fmla="*/ 18 w 21"/>
                <a:gd name="T1" fmla="*/ 0 h 26"/>
                <a:gd name="T2" fmla="*/ 11 w 21"/>
                <a:gd name="T3" fmla="*/ 1 h 26"/>
                <a:gd name="T4" fmla="*/ 10 w 21"/>
                <a:gd name="T5" fmla="*/ 7 h 26"/>
                <a:gd name="T6" fmla="*/ 0 w 21"/>
                <a:gd name="T7" fmla="*/ 14 h 26"/>
                <a:gd name="T8" fmla="*/ 1 w 21"/>
                <a:gd name="T9" fmla="*/ 17 h 26"/>
                <a:gd name="T10" fmla="*/ 10 w 21"/>
                <a:gd name="T11" fmla="*/ 26 h 26"/>
                <a:gd name="T12" fmla="*/ 13 w 21"/>
                <a:gd name="T13" fmla="*/ 23 h 26"/>
                <a:gd name="T14" fmla="*/ 13 w 21"/>
                <a:gd name="T15" fmla="*/ 19 h 26"/>
                <a:gd name="T16" fmla="*/ 21 w 21"/>
                <a:gd name="T17" fmla="*/ 0 h 26"/>
                <a:gd name="T18" fmla="*/ 18 w 21"/>
                <a:gd name="T1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26">
                  <a:moveTo>
                    <a:pt x="18" y="0"/>
                  </a:moveTo>
                  <a:cubicBezTo>
                    <a:pt x="16" y="0"/>
                    <a:pt x="13" y="0"/>
                    <a:pt x="11" y="1"/>
                  </a:cubicBezTo>
                  <a:cubicBezTo>
                    <a:pt x="11" y="3"/>
                    <a:pt x="11" y="5"/>
                    <a:pt x="10" y="7"/>
                  </a:cubicBezTo>
                  <a:cubicBezTo>
                    <a:pt x="8" y="11"/>
                    <a:pt x="5" y="14"/>
                    <a:pt x="0" y="14"/>
                  </a:cubicBezTo>
                  <a:cubicBezTo>
                    <a:pt x="1" y="15"/>
                    <a:pt x="1" y="16"/>
                    <a:pt x="1" y="17"/>
                  </a:cubicBezTo>
                  <a:cubicBezTo>
                    <a:pt x="3" y="21"/>
                    <a:pt x="6" y="24"/>
                    <a:pt x="10" y="26"/>
                  </a:cubicBezTo>
                  <a:cubicBezTo>
                    <a:pt x="11" y="25"/>
                    <a:pt x="12" y="23"/>
                    <a:pt x="13" y="23"/>
                  </a:cubicBezTo>
                  <a:cubicBezTo>
                    <a:pt x="13" y="21"/>
                    <a:pt x="13" y="20"/>
                    <a:pt x="13" y="19"/>
                  </a:cubicBezTo>
                  <a:cubicBezTo>
                    <a:pt x="13" y="12"/>
                    <a:pt x="16" y="5"/>
                    <a:pt x="21" y="0"/>
                  </a:cubicBezTo>
                  <a:cubicBezTo>
                    <a:pt x="20" y="0"/>
                    <a:pt x="19" y="0"/>
                    <a:pt x="18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5" name="Freeform 943"/>
            <p:cNvSpPr>
              <a:spLocks/>
            </p:cNvSpPr>
            <p:nvPr/>
          </p:nvSpPr>
          <p:spPr bwMode="auto">
            <a:xfrm>
              <a:off x="5435" y="2692"/>
              <a:ext cx="49" cy="54"/>
            </a:xfrm>
            <a:custGeom>
              <a:avLst/>
              <a:gdLst>
                <a:gd name="T0" fmla="*/ 8 w 21"/>
                <a:gd name="T1" fmla="*/ 0 h 23"/>
                <a:gd name="T2" fmla="*/ 0 w 21"/>
                <a:gd name="T3" fmla="*/ 19 h 23"/>
                <a:gd name="T4" fmla="*/ 0 w 21"/>
                <a:gd name="T5" fmla="*/ 23 h 23"/>
                <a:gd name="T6" fmla="*/ 10 w 21"/>
                <a:gd name="T7" fmla="*/ 19 h 23"/>
                <a:gd name="T8" fmla="*/ 10 w 21"/>
                <a:gd name="T9" fmla="*/ 19 h 23"/>
                <a:gd name="T10" fmla="*/ 17 w 21"/>
                <a:gd name="T11" fmla="*/ 21 h 23"/>
                <a:gd name="T12" fmla="*/ 19 w 21"/>
                <a:gd name="T13" fmla="*/ 18 h 23"/>
                <a:gd name="T14" fmla="*/ 20 w 21"/>
                <a:gd name="T15" fmla="*/ 16 h 23"/>
                <a:gd name="T16" fmla="*/ 20 w 21"/>
                <a:gd name="T17" fmla="*/ 15 h 23"/>
                <a:gd name="T18" fmla="*/ 21 w 21"/>
                <a:gd name="T19" fmla="*/ 6 h 23"/>
                <a:gd name="T20" fmla="*/ 14 w 21"/>
                <a:gd name="T21" fmla="*/ 1 h 23"/>
                <a:gd name="T22" fmla="*/ 8 w 21"/>
                <a:gd name="T2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3">
                  <a:moveTo>
                    <a:pt x="8" y="0"/>
                  </a:moveTo>
                  <a:cubicBezTo>
                    <a:pt x="3" y="5"/>
                    <a:pt x="0" y="12"/>
                    <a:pt x="0" y="19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2" y="20"/>
                    <a:pt x="6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2" y="19"/>
                    <a:pt x="15" y="20"/>
                    <a:pt x="17" y="21"/>
                  </a:cubicBezTo>
                  <a:cubicBezTo>
                    <a:pt x="18" y="20"/>
                    <a:pt x="19" y="19"/>
                    <a:pt x="19" y="18"/>
                  </a:cubicBezTo>
                  <a:cubicBezTo>
                    <a:pt x="19" y="17"/>
                    <a:pt x="20" y="17"/>
                    <a:pt x="20" y="16"/>
                  </a:cubicBezTo>
                  <a:cubicBezTo>
                    <a:pt x="20" y="16"/>
                    <a:pt x="20" y="15"/>
                    <a:pt x="20" y="15"/>
                  </a:cubicBezTo>
                  <a:cubicBezTo>
                    <a:pt x="21" y="12"/>
                    <a:pt x="21" y="9"/>
                    <a:pt x="21" y="6"/>
                  </a:cubicBezTo>
                  <a:cubicBezTo>
                    <a:pt x="19" y="4"/>
                    <a:pt x="16" y="2"/>
                    <a:pt x="14" y="1"/>
                  </a:cubicBezTo>
                  <a:cubicBezTo>
                    <a:pt x="12" y="1"/>
                    <a:pt x="10" y="0"/>
                    <a:pt x="8" y="0"/>
                  </a:cubicBezTo>
                </a:path>
              </a:pathLst>
            </a:custGeom>
            <a:solidFill>
              <a:srgbClr val="FCC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6" name="Freeform 944"/>
            <p:cNvSpPr>
              <a:spLocks/>
            </p:cNvSpPr>
            <p:nvPr/>
          </p:nvSpPr>
          <p:spPr bwMode="auto">
            <a:xfrm>
              <a:off x="5425" y="2675"/>
              <a:ext cx="36" cy="17"/>
            </a:xfrm>
            <a:custGeom>
              <a:avLst/>
              <a:gdLst>
                <a:gd name="T0" fmla="*/ 8 w 15"/>
                <a:gd name="T1" fmla="*/ 0 h 7"/>
                <a:gd name="T2" fmla="*/ 1 w 15"/>
                <a:gd name="T3" fmla="*/ 1 h 7"/>
                <a:gd name="T4" fmla="*/ 0 w 15"/>
                <a:gd name="T5" fmla="*/ 2 h 7"/>
                <a:gd name="T6" fmla="*/ 2 w 15"/>
                <a:gd name="T7" fmla="*/ 7 h 7"/>
                <a:gd name="T8" fmla="*/ 2 w 15"/>
                <a:gd name="T9" fmla="*/ 7 h 7"/>
                <a:gd name="T10" fmla="*/ 15 w 15"/>
                <a:gd name="T11" fmla="*/ 2 h 7"/>
                <a:gd name="T12" fmla="*/ 12 w 15"/>
                <a:gd name="T13" fmla="*/ 0 h 7"/>
                <a:gd name="T14" fmla="*/ 10 w 15"/>
                <a:gd name="T15" fmla="*/ 0 h 7"/>
                <a:gd name="T16" fmla="*/ 8 w 15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">
                  <a:moveTo>
                    <a:pt x="8" y="0"/>
                  </a:moveTo>
                  <a:cubicBezTo>
                    <a:pt x="6" y="0"/>
                    <a:pt x="4" y="0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1" y="3"/>
                    <a:pt x="2" y="5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7" y="7"/>
                    <a:pt x="11" y="5"/>
                    <a:pt x="15" y="2"/>
                  </a:cubicBezTo>
                  <a:cubicBezTo>
                    <a:pt x="14" y="1"/>
                    <a:pt x="13" y="1"/>
                    <a:pt x="12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7" name="Freeform 945"/>
            <p:cNvSpPr>
              <a:spLocks/>
            </p:cNvSpPr>
            <p:nvPr/>
          </p:nvSpPr>
          <p:spPr bwMode="auto">
            <a:xfrm>
              <a:off x="5875" y="1555"/>
              <a:ext cx="9" cy="14"/>
            </a:xfrm>
            <a:custGeom>
              <a:avLst/>
              <a:gdLst>
                <a:gd name="T0" fmla="*/ 4 w 4"/>
                <a:gd name="T1" fmla="*/ 0 h 6"/>
                <a:gd name="T2" fmla="*/ 4 w 4"/>
                <a:gd name="T3" fmla="*/ 0 h 6"/>
                <a:gd name="T4" fmla="*/ 0 w 4"/>
                <a:gd name="T5" fmla="*/ 6 h 6"/>
                <a:gd name="T6" fmla="*/ 4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2"/>
                    <a:pt x="1" y="4"/>
                    <a:pt x="0" y="6"/>
                  </a:cubicBezTo>
                  <a:cubicBezTo>
                    <a:pt x="1" y="4"/>
                    <a:pt x="2" y="2"/>
                    <a:pt x="4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8" name="Freeform 946"/>
            <p:cNvSpPr>
              <a:spLocks/>
            </p:cNvSpPr>
            <p:nvPr/>
          </p:nvSpPr>
          <p:spPr bwMode="auto">
            <a:xfrm>
              <a:off x="5882" y="1567"/>
              <a:ext cx="69" cy="59"/>
            </a:xfrm>
            <a:custGeom>
              <a:avLst/>
              <a:gdLst>
                <a:gd name="T0" fmla="*/ 28 w 29"/>
                <a:gd name="T1" fmla="*/ 0 h 25"/>
                <a:gd name="T2" fmla="*/ 4 w 29"/>
                <a:gd name="T3" fmla="*/ 19 h 25"/>
                <a:gd name="T4" fmla="*/ 3 w 29"/>
                <a:gd name="T5" fmla="*/ 19 h 25"/>
                <a:gd name="T6" fmla="*/ 0 w 29"/>
                <a:gd name="T7" fmla="*/ 18 h 25"/>
                <a:gd name="T8" fmla="*/ 0 w 29"/>
                <a:gd name="T9" fmla="*/ 19 h 25"/>
                <a:gd name="T10" fmla="*/ 13 w 29"/>
                <a:gd name="T11" fmla="*/ 25 h 25"/>
                <a:gd name="T12" fmla="*/ 19 w 29"/>
                <a:gd name="T13" fmla="*/ 23 h 25"/>
                <a:gd name="T14" fmla="*/ 25 w 29"/>
                <a:gd name="T15" fmla="*/ 19 h 25"/>
                <a:gd name="T16" fmla="*/ 25 w 29"/>
                <a:gd name="T17" fmla="*/ 15 h 25"/>
                <a:gd name="T18" fmla="*/ 29 w 29"/>
                <a:gd name="T19" fmla="*/ 4 h 25"/>
                <a:gd name="T20" fmla="*/ 29 w 29"/>
                <a:gd name="T21" fmla="*/ 1 h 25"/>
                <a:gd name="T22" fmla="*/ 28 w 29"/>
                <a:gd name="T2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25">
                  <a:moveTo>
                    <a:pt x="28" y="0"/>
                  </a:moveTo>
                  <a:cubicBezTo>
                    <a:pt x="25" y="11"/>
                    <a:pt x="15" y="19"/>
                    <a:pt x="4" y="19"/>
                  </a:cubicBezTo>
                  <a:cubicBezTo>
                    <a:pt x="4" y="19"/>
                    <a:pt x="4" y="19"/>
                    <a:pt x="3" y="19"/>
                  </a:cubicBezTo>
                  <a:cubicBezTo>
                    <a:pt x="2" y="19"/>
                    <a:pt x="1" y="19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3" y="22"/>
                    <a:pt x="8" y="25"/>
                    <a:pt x="13" y="25"/>
                  </a:cubicBezTo>
                  <a:cubicBezTo>
                    <a:pt x="15" y="25"/>
                    <a:pt x="17" y="24"/>
                    <a:pt x="19" y="23"/>
                  </a:cubicBezTo>
                  <a:cubicBezTo>
                    <a:pt x="22" y="22"/>
                    <a:pt x="24" y="21"/>
                    <a:pt x="25" y="19"/>
                  </a:cubicBezTo>
                  <a:cubicBezTo>
                    <a:pt x="25" y="18"/>
                    <a:pt x="25" y="16"/>
                    <a:pt x="25" y="15"/>
                  </a:cubicBezTo>
                  <a:cubicBezTo>
                    <a:pt x="25" y="11"/>
                    <a:pt x="27" y="7"/>
                    <a:pt x="29" y="4"/>
                  </a:cubicBezTo>
                  <a:cubicBezTo>
                    <a:pt x="29" y="3"/>
                    <a:pt x="29" y="2"/>
                    <a:pt x="29" y="1"/>
                  </a:cubicBezTo>
                  <a:cubicBezTo>
                    <a:pt x="28" y="1"/>
                    <a:pt x="28" y="0"/>
                    <a:pt x="28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9" name="Freeform 947"/>
            <p:cNvSpPr>
              <a:spLocks/>
            </p:cNvSpPr>
            <p:nvPr/>
          </p:nvSpPr>
          <p:spPr bwMode="auto">
            <a:xfrm>
              <a:off x="5872" y="1546"/>
              <a:ext cx="76" cy="66"/>
            </a:xfrm>
            <a:custGeom>
              <a:avLst/>
              <a:gdLst>
                <a:gd name="T0" fmla="*/ 17 w 32"/>
                <a:gd name="T1" fmla="*/ 0 h 28"/>
                <a:gd name="T2" fmla="*/ 5 w 32"/>
                <a:gd name="T3" fmla="*/ 4 h 28"/>
                <a:gd name="T4" fmla="*/ 1 w 32"/>
                <a:gd name="T5" fmla="*/ 10 h 28"/>
                <a:gd name="T6" fmla="*/ 0 w 32"/>
                <a:gd name="T7" fmla="*/ 13 h 28"/>
                <a:gd name="T8" fmla="*/ 4 w 32"/>
                <a:gd name="T9" fmla="*/ 24 h 28"/>
                <a:gd name="T10" fmla="*/ 4 w 32"/>
                <a:gd name="T11" fmla="*/ 27 h 28"/>
                <a:gd name="T12" fmla="*/ 7 w 32"/>
                <a:gd name="T13" fmla="*/ 28 h 28"/>
                <a:gd name="T14" fmla="*/ 8 w 32"/>
                <a:gd name="T15" fmla="*/ 28 h 28"/>
                <a:gd name="T16" fmla="*/ 32 w 32"/>
                <a:gd name="T17" fmla="*/ 9 h 28"/>
                <a:gd name="T18" fmla="*/ 17 w 32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8">
                  <a:moveTo>
                    <a:pt x="17" y="0"/>
                  </a:moveTo>
                  <a:cubicBezTo>
                    <a:pt x="13" y="3"/>
                    <a:pt x="9" y="4"/>
                    <a:pt x="5" y="4"/>
                  </a:cubicBezTo>
                  <a:cubicBezTo>
                    <a:pt x="3" y="6"/>
                    <a:pt x="2" y="8"/>
                    <a:pt x="1" y="10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3" y="16"/>
                    <a:pt x="4" y="20"/>
                    <a:pt x="4" y="24"/>
                  </a:cubicBezTo>
                  <a:cubicBezTo>
                    <a:pt x="4" y="25"/>
                    <a:pt x="4" y="26"/>
                    <a:pt x="4" y="27"/>
                  </a:cubicBezTo>
                  <a:cubicBezTo>
                    <a:pt x="5" y="28"/>
                    <a:pt x="6" y="28"/>
                    <a:pt x="7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19" y="28"/>
                    <a:pt x="29" y="20"/>
                    <a:pt x="32" y="9"/>
                  </a:cubicBezTo>
                  <a:cubicBezTo>
                    <a:pt x="29" y="3"/>
                    <a:pt x="23" y="0"/>
                    <a:pt x="17" y="0"/>
                  </a:cubicBezTo>
                </a:path>
              </a:pathLst>
            </a:custGeom>
            <a:solidFill>
              <a:srgbClr val="FCC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0" name="Freeform 948"/>
            <p:cNvSpPr>
              <a:spLocks/>
            </p:cNvSpPr>
            <p:nvPr/>
          </p:nvSpPr>
          <p:spPr bwMode="auto">
            <a:xfrm>
              <a:off x="5884" y="1553"/>
              <a:ext cx="5" cy="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</a:path>
              </a:pathLst>
            </a:custGeom>
            <a:solidFill>
              <a:srgbClr val="FBC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1" name="Freeform 949"/>
            <p:cNvSpPr>
              <a:spLocks/>
            </p:cNvSpPr>
            <p:nvPr/>
          </p:nvSpPr>
          <p:spPr bwMode="auto">
            <a:xfrm>
              <a:off x="5884" y="1546"/>
              <a:ext cx="29" cy="9"/>
            </a:xfrm>
            <a:custGeom>
              <a:avLst/>
              <a:gdLst>
                <a:gd name="T0" fmla="*/ 12 w 12"/>
                <a:gd name="T1" fmla="*/ 0 h 4"/>
                <a:gd name="T2" fmla="*/ 5 w 12"/>
                <a:gd name="T3" fmla="*/ 1 h 4"/>
                <a:gd name="T4" fmla="*/ 2 w 12"/>
                <a:gd name="T5" fmla="*/ 3 h 4"/>
                <a:gd name="T6" fmla="*/ 0 w 12"/>
                <a:gd name="T7" fmla="*/ 4 h 4"/>
                <a:gd name="T8" fmla="*/ 12 w 12"/>
                <a:gd name="T9" fmla="*/ 0 h 4"/>
                <a:gd name="T10" fmla="*/ 12 w 12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9" y="0"/>
                    <a:pt x="7" y="0"/>
                    <a:pt x="5" y="1"/>
                  </a:cubicBezTo>
                  <a:cubicBezTo>
                    <a:pt x="4" y="1"/>
                    <a:pt x="3" y="2"/>
                    <a:pt x="2" y="3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4" y="4"/>
                    <a:pt x="8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FFE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2" name="Freeform 950"/>
            <p:cNvSpPr>
              <a:spLocks/>
            </p:cNvSpPr>
            <p:nvPr/>
          </p:nvSpPr>
          <p:spPr bwMode="auto">
            <a:xfrm>
              <a:off x="5127" y="2010"/>
              <a:ext cx="88" cy="78"/>
            </a:xfrm>
            <a:custGeom>
              <a:avLst/>
              <a:gdLst>
                <a:gd name="T0" fmla="*/ 17 w 37"/>
                <a:gd name="T1" fmla="*/ 0 h 33"/>
                <a:gd name="T2" fmla="*/ 11 w 37"/>
                <a:gd name="T3" fmla="*/ 1 h 33"/>
                <a:gd name="T4" fmla="*/ 1 w 37"/>
                <a:gd name="T5" fmla="*/ 18 h 33"/>
                <a:gd name="T6" fmla="*/ 3 w 37"/>
                <a:gd name="T7" fmla="*/ 22 h 33"/>
                <a:gd name="T8" fmla="*/ 9 w 37"/>
                <a:gd name="T9" fmla="*/ 20 h 33"/>
                <a:gd name="T10" fmla="*/ 14 w 37"/>
                <a:gd name="T11" fmla="*/ 21 h 33"/>
                <a:gd name="T12" fmla="*/ 21 w 37"/>
                <a:gd name="T13" fmla="*/ 33 h 33"/>
                <a:gd name="T14" fmla="*/ 24 w 37"/>
                <a:gd name="T15" fmla="*/ 33 h 33"/>
                <a:gd name="T16" fmla="*/ 33 w 37"/>
                <a:gd name="T17" fmla="*/ 10 h 33"/>
                <a:gd name="T18" fmla="*/ 31 w 37"/>
                <a:gd name="T19" fmla="*/ 7 h 33"/>
                <a:gd name="T20" fmla="*/ 30 w 37"/>
                <a:gd name="T21" fmla="*/ 7 h 33"/>
                <a:gd name="T22" fmla="*/ 30 w 37"/>
                <a:gd name="T23" fmla="*/ 7 h 33"/>
                <a:gd name="T24" fmla="*/ 17 w 37"/>
                <a:gd name="T2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" h="33">
                  <a:moveTo>
                    <a:pt x="17" y="0"/>
                  </a:moveTo>
                  <a:cubicBezTo>
                    <a:pt x="15" y="0"/>
                    <a:pt x="13" y="0"/>
                    <a:pt x="11" y="1"/>
                  </a:cubicBezTo>
                  <a:cubicBezTo>
                    <a:pt x="4" y="4"/>
                    <a:pt x="0" y="11"/>
                    <a:pt x="1" y="18"/>
                  </a:cubicBezTo>
                  <a:cubicBezTo>
                    <a:pt x="1" y="19"/>
                    <a:pt x="2" y="21"/>
                    <a:pt x="3" y="22"/>
                  </a:cubicBezTo>
                  <a:cubicBezTo>
                    <a:pt x="5" y="21"/>
                    <a:pt x="7" y="20"/>
                    <a:pt x="9" y="20"/>
                  </a:cubicBezTo>
                  <a:cubicBezTo>
                    <a:pt x="11" y="20"/>
                    <a:pt x="12" y="20"/>
                    <a:pt x="14" y="21"/>
                  </a:cubicBezTo>
                  <a:cubicBezTo>
                    <a:pt x="19" y="23"/>
                    <a:pt x="22" y="28"/>
                    <a:pt x="21" y="33"/>
                  </a:cubicBezTo>
                  <a:cubicBezTo>
                    <a:pt x="22" y="33"/>
                    <a:pt x="23" y="33"/>
                    <a:pt x="24" y="33"/>
                  </a:cubicBezTo>
                  <a:cubicBezTo>
                    <a:pt x="33" y="29"/>
                    <a:pt x="37" y="19"/>
                    <a:pt x="33" y="10"/>
                  </a:cubicBezTo>
                  <a:cubicBezTo>
                    <a:pt x="33" y="9"/>
                    <a:pt x="32" y="8"/>
                    <a:pt x="31" y="7"/>
                  </a:cubicBezTo>
                  <a:cubicBezTo>
                    <a:pt x="31" y="7"/>
                    <a:pt x="31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25" y="7"/>
                    <a:pt x="20" y="4"/>
                    <a:pt x="17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3" name="Freeform 951"/>
            <p:cNvSpPr>
              <a:spLocks/>
            </p:cNvSpPr>
            <p:nvPr/>
          </p:nvSpPr>
          <p:spPr bwMode="auto">
            <a:xfrm>
              <a:off x="5130" y="2052"/>
              <a:ext cx="4" cy="12"/>
            </a:xfrm>
            <a:custGeom>
              <a:avLst/>
              <a:gdLst>
                <a:gd name="T0" fmla="*/ 0 w 2"/>
                <a:gd name="T1" fmla="*/ 0 h 5"/>
                <a:gd name="T2" fmla="*/ 1 w 2"/>
                <a:gd name="T3" fmla="*/ 5 h 5"/>
                <a:gd name="T4" fmla="*/ 2 w 2"/>
                <a:gd name="T5" fmla="*/ 4 h 5"/>
                <a:gd name="T6" fmla="*/ 0 w 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1"/>
                    <a:pt x="0" y="3"/>
                    <a:pt x="1" y="5"/>
                  </a:cubicBezTo>
                  <a:cubicBezTo>
                    <a:pt x="1" y="5"/>
                    <a:pt x="1" y="4"/>
                    <a:pt x="2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FED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4" name="Freeform 952"/>
            <p:cNvSpPr>
              <a:spLocks noEditPoints="1"/>
            </p:cNvSpPr>
            <p:nvPr/>
          </p:nvSpPr>
          <p:spPr bwMode="auto">
            <a:xfrm>
              <a:off x="5224" y="1820"/>
              <a:ext cx="57" cy="67"/>
            </a:xfrm>
            <a:custGeom>
              <a:avLst/>
              <a:gdLst>
                <a:gd name="T0" fmla="*/ 23 w 24"/>
                <a:gd name="T1" fmla="*/ 25 h 28"/>
                <a:gd name="T2" fmla="*/ 23 w 24"/>
                <a:gd name="T3" fmla="*/ 28 h 28"/>
                <a:gd name="T4" fmla="*/ 24 w 24"/>
                <a:gd name="T5" fmla="*/ 26 h 28"/>
                <a:gd name="T6" fmla="*/ 23 w 24"/>
                <a:gd name="T7" fmla="*/ 25 h 28"/>
                <a:gd name="T8" fmla="*/ 10 w 24"/>
                <a:gd name="T9" fmla="*/ 0 h 28"/>
                <a:gd name="T10" fmla="*/ 3 w 24"/>
                <a:gd name="T11" fmla="*/ 1 h 28"/>
                <a:gd name="T12" fmla="*/ 0 w 24"/>
                <a:gd name="T13" fmla="*/ 3 h 28"/>
                <a:gd name="T14" fmla="*/ 1 w 24"/>
                <a:gd name="T15" fmla="*/ 3 h 28"/>
                <a:gd name="T16" fmla="*/ 9 w 24"/>
                <a:gd name="T17" fmla="*/ 5 h 28"/>
                <a:gd name="T18" fmla="*/ 19 w 24"/>
                <a:gd name="T19" fmla="*/ 12 h 28"/>
                <a:gd name="T20" fmla="*/ 21 w 24"/>
                <a:gd name="T21" fmla="*/ 4 h 28"/>
                <a:gd name="T22" fmla="*/ 10 w 24"/>
                <a:gd name="T2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8">
                  <a:moveTo>
                    <a:pt x="23" y="25"/>
                  </a:moveTo>
                  <a:cubicBezTo>
                    <a:pt x="23" y="26"/>
                    <a:pt x="23" y="27"/>
                    <a:pt x="23" y="28"/>
                  </a:cubicBezTo>
                  <a:cubicBezTo>
                    <a:pt x="23" y="27"/>
                    <a:pt x="24" y="27"/>
                    <a:pt x="24" y="26"/>
                  </a:cubicBezTo>
                  <a:cubicBezTo>
                    <a:pt x="24" y="26"/>
                    <a:pt x="23" y="25"/>
                    <a:pt x="23" y="25"/>
                  </a:cubicBezTo>
                  <a:moveTo>
                    <a:pt x="10" y="0"/>
                  </a:moveTo>
                  <a:cubicBezTo>
                    <a:pt x="7" y="0"/>
                    <a:pt x="5" y="0"/>
                    <a:pt x="3" y="1"/>
                  </a:cubicBezTo>
                  <a:cubicBezTo>
                    <a:pt x="2" y="2"/>
                    <a:pt x="1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4" y="3"/>
                    <a:pt x="7" y="4"/>
                    <a:pt x="9" y="5"/>
                  </a:cubicBezTo>
                  <a:cubicBezTo>
                    <a:pt x="13" y="6"/>
                    <a:pt x="17" y="9"/>
                    <a:pt x="19" y="12"/>
                  </a:cubicBezTo>
                  <a:cubicBezTo>
                    <a:pt x="19" y="10"/>
                    <a:pt x="19" y="7"/>
                    <a:pt x="21" y="4"/>
                  </a:cubicBezTo>
                  <a:cubicBezTo>
                    <a:pt x="18" y="1"/>
                    <a:pt x="14" y="0"/>
                    <a:pt x="10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5" name="Freeform 953"/>
            <p:cNvSpPr>
              <a:spLocks/>
            </p:cNvSpPr>
            <p:nvPr/>
          </p:nvSpPr>
          <p:spPr bwMode="auto">
            <a:xfrm>
              <a:off x="5217" y="1827"/>
              <a:ext cx="62" cy="74"/>
            </a:xfrm>
            <a:custGeom>
              <a:avLst/>
              <a:gdLst>
                <a:gd name="T0" fmla="*/ 4 w 26"/>
                <a:gd name="T1" fmla="*/ 0 h 31"/>
                <a:gd name="T2" fmla="*/ 3 w 26"/>
                <a:gd name="T3" fmla="*/ 0 h 31"/>
                <a:gd name="T4" fmla="*/ 0 w 26"/>
                <a:gd name="T5" fmla="*/ 3 h 31"/>
                <a:gd name="T6" fmla="*/ 4 w 26"/>
                <a:gd name="T7" fmla="*/ 7 h 31"/>
                <a:gd name="T8" fmla="*/ 9 w 26"/>
                <a:gd name="T9" fmla="*/ 6 h 31"/>
                <a:gd name="T10" fmla="*/ 14 w 26"/>
                <a:gd name="T11" fmla="*/ 7 h 31"/>
                <a:gd name="T12" fmla="*/ 20 w 26"/>
                <a:gd name="T13" fmla="*/ 23 h 31"/>
                <a:gd name="T14" fmla="*/ 9 w 26"/>
                <a:gd name="T15" fmla="*/ 30 h 31"/>
                <a:gd name="T16" fmla="*/ 8 w 26"/>
                <a:gd name="T17" fmla="*/ 30 h 31"/>
                <a:gd name="T18" fmla="*/ 13 w 26"/>
                <a:gd name="T19" fmla="*/ 31 h 31"/>
                <a:gd name="T20" fmla="*/ 18 w 26"/>
                <a:gd name="T21" fmla="*/ 30 h 31"/>
                <a:gd name="T22" fmla="*/ 25 w 26"/>
                <a:gd name="T23" fmla="*/ 26 h 31"/>
                <a:gd name="T24" fmla="*/ 26 w 26"/>
                <a:gd name="T25" fmla="*/ 25 h 31"/>
                <a:gd name="T26" fmla="*/ 26 w 26"/>
                <a:gd name="T27" fmla="*/ 22 h 31"/>
                <a:gd name="T28" fmla="*/ 22 w 26"/>
                <a:gd name="T29" fmla="*/ 9 h 31"/>
                <a:gd name="T30" fmla="*/ 12 w 26"/>
                <a:gd name="T31" fmla="*/ 2 h 31"/>
                <a:gd name="T32" fmla="*/ 4 w 26"/>
                <a:gd name="T3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31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1" y="4"/>
                    <a:pt x="3" y="5"/>
                    <a:pt x="4" y="7"/>
                  </a:cubicBezTo>
                  <a:cubicBezTo>
                    <a:pt x="5" y="6"/>
                    <a:pt x="7" y="6"/>
                    <a:pt x="9" y="6"/>
                  </a:cubicBezTo>
                  <a:cubicBezTo>
                    <a:pt x="11" y="6"/>
                    <a:pt x="12" y="6"/>
                    <a:pt x="14" y="7"/>
                  </a:cubicBezTo>
                  <a:cubicBezTo>
                    <a:pt x="20" y="9"/>
                    <a:pt x="23" y="16"/>
                    <a:pt x="20" y="23"/>
                  </a:cubicBezTo>
                  <a:cubicBezTo>
                    <a:pt x="19" y="27"/>
                    <a:pt x="14" y="30"/>
                    <a:pt x="9" y="30"/>
                  </a:cubicBezTo>
                  <a:cubicBezTo>
                    <a:pt x="9" y="30"/>
                    <a:pt x="8" y="30"/>
                    <a:pt x="8" y="30"/>
                  </a:cubicBezTo>
                  <a:cubicBezTo>
                    <a:pt x="10" y="31"/>
                    <a:pt x="11" y="31"/>
                    <a:pt x="13" y="31"/>
                  </a:cubicBezTo>
                  <a:cubicBezTo>
                    <a:pt x="14" y="31"/>
                    <a:pt x="16" y="31"/>
                    <a:pt x="18" y="30"/>
                  </a:cubicBezTo>
                  <a:cubicBezTo>
                    <a:pt x="20" y="29"/>
                    <a:pt x="22" y="27"/>
                    <a:pt x="25" y="26"/>
                  </a:cubicBezTo>
                  <a:cubicBezTo>
                    <a:pt x="25" y="26"/>
                    <a:pt x="25" y="25"/>
                    <a:pt x="26" y="25"/>
                  </a:cubicBezTo>
                  <a:cubicBezTo>
                    <a:pt x="26" y="24"/>
                    <a:pt x="26" y="23"/>
                    <a:pt x="26" y="22"/>
                  </a:cubicBezTo>
                  <a:cubicBezTo>
                    <a:pt x="23" y="18"/>
                    <a:pt x="22" y="14"/>
                    <a:pt x="22" y="9"/>
                  </a:cubicBezTo>
                  <a:cubicBezTo>
                    <a:pt x="20" y="6"/>
                    <a:pt x="16" y="3"/>
                    <a:pt x="12" y="2"/>
                  </a:cubicBezTo>
                  <a:cubicBezTo>
                    <a:pt x="10" y="1"/>
                    <a:pt x="7" y="0"/>
                    <a:pt x="4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6" name="Freeform 954"/>
            <p:cNvSpPr>
              <a:spLocks/>
            </p:cNvSpPr>
            <p:nvPr/>
          </p:nvSpPr>
          <p:spPr bwMode="auto">
            <a:xfrm>
              <a:off x="5260" y="1889"/>
              <a:ext cx="16" cy="9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4 h 4"/>
                <a:gd name="T4" fmla="*/ 1 w 7"/>
                <a:gd name="T5" fmla="*/ 4 h 4"/>
                <a:gd name="T6" fmla="*/ 7 w 7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5" y="2"/>
                    <a:pt x="7" y="0"/>
                  </a:cubicBezTo>
                </a:path>
              </a:pathLst>
            </a:custGeom>
            <a:solidFill>
              <a:srgbClr val="FCC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7" name="Freeform 955"/>
            <p:cNvSpPr>
              <a:spLocks/>
            </p:cNvSpPr>
            <p:nvPr/>
          </p:nvSpPr>
          <p:spPr bwMode="auto">
            <a:xfrm>
              <a:off x="5269" y="1830"/>
              <a:ext cx="21" cy="52"/>
            </a:xfrm>
            <a:custGeom>
              <a:avLst/>
              <a:gdLst>
                <a:gd name="T0" fmla="*/ 2 w 9"/>
                <a:gd name="T1" fmla="*/ 0 h 22"/>
                <a:gd name="T2" fmla="*/ 0 w 9"/>
                <a:gd name="T3" fmla="*/ 8 h 22"/>
                <a:gd name="T4" fmla="*/ 4 w 9"/>
                <a:gd name="T5" fmla="*/ 21 h 22"/>
                <a:gd name="T6" fmla="*/ 5 w 9"/>
                <a:gd name="T7" fmla="*/ 22 h 22"/>
                <a:gd name="T8" fmla="*/ 6 w 9"/>
                <a:gd name="T9" fmla="*/ 6 h 22"/>
                <a:gd name="T10" fmla="*/ 2 w 9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2">
                  <a:moveTo>
                    <a:pt x="2" y="0"/>
                  </a:moveTo>
                  <a:cubicBezTo>
                    <a:pt x="0" y="3"/>
                    <a:pt x="0" y="6"/>
                    <a:pt x="0" y="8"/>
                  </a:cubicBezTo>
                  <a:cubicBezTo>
                    <a:pt x="2" y="12"/>
                    <a:pt x="4" y="16"/>
                    <a:pt x="4" y="21"/>
                  </a:cubicBezTo>
                  <a:cubicBezTo>
                    <a:pt x="4" y="21"/>
                    <a:pt x="5" y="22"/>
                    <a:pt x="5" y="22"/>
                  </a:cubicBezTo>
                  <a:cubicBezTo>
                    <a:pt x="8" y="17"/>
                    <a:pt x="9" y="12"/>
                    <a:pt x="6" y="6"/>
                  </a:cubicBezTo>
                  <a:cubicBezTo>
                    <a:pt x="5" y="4"/>
                    <a:pt x="4" y="2"/>
                    <a:pt x="2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8" name="Freeform 956"/>
            <p:cNvSpPr>
              <a:spLocks/>
            </p:cNvSpPr>
            <p:nvPr/>
          </p:nvSpPr>
          <p:spPr bwMode="auto">
            <a:xfrm>
              <a:off x="5269" y="1849"/>
              <a:ext cx="10" cy="31"/>
            </a:xfrm>
            <a:custGeom>
              <a:avLst/>
              <a:gdLst>
                <a:gd name="T0" fmla="*/ 0 w 4"/>
                <a:gd name="T1" fmla="*/ 0 h 13"/>
                <a:gd name="T2" fmla="*/ 4 w 4"/>
                <a:gd name="T3" fmla="*/ 13 h 13"/>
                <a:gd name="T4" fmla="*/ 0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0" y="0"/>
                  </a:moveTo>
                  <a:cubicBezTo>
                    <a:pt x="0" y="5"/>
                    <a:pt x="1" y="9"/>
                    <a:pt x="4" y="13"/>
                  </a:cubicBezTo>
                  <a:cubicBezTo>
                    <a:pt x="4" y="8"/>
                    <a:pt x="2" y="4"/>
                    <a:pt x="0" y="0"/>
                  </a:cubicBezTo>
                </a:path>
              </a:pathLst>
            </a:custGeom>
            <a:solidFill>
              <a:srgbClr val="FED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9" name="Freeform 957"/>
            <p:cNvSpPr>
              <a:spLocks/>
            </p:cNvSpPr>
            <p:nvPr/>
          </p:nvSpPr>
          <p:spPr bwMode="auto">
            <a:xfrm>
              <a:off x="5910" y="2779"/>
              <a:ext cx="50" cy="78"/>
            </a:xfrm>
            <a:custGeom>
              <a:avLst/>
              <a:gdLst>
                <a:gd name="T0" fmla="*/ 13 w 21"/>
                <a:gd name="T1" fmla="*/ 0 h 33"/>
                <a:gd name="T2" fmla="*/ 12 w 21"/>
                <a:gd name="T3" fmla="*/ 0 h 33"/>
                <a:gd name="T4" fmla="*/ 11 w 21"/>
                <a:gd name="T5" fmla="*/ 1 h 33"/>
                <a:gd name="T6" fmla="*/ 6 w 21"/>
                <a:gd name="T7" fmla="*/ 5 h 33"/>
                <a:gd name="T8" fmla="*/ 3 w 21"/>
                <a:gd name="T9" fmla="*/ 22 h 33"/>
                <a:gd name="T10" fmla="*/ 18 w 21"/>
                <a:gd name="T11" fmla="*/ 33 h 33"/>
                <a:gd name="T12" fmla="*/ 21 w 21"/>
                <a:gd name="T13" fmla="*/ 32 h 33"/>
                <a:gd name="T14" fmla="*/ 21 w 21"/>
                <a:gd name="T15" fmla="*/ 21 h 33"/>
                <a:gd name="T16" fmla="*/ 20 w 21"/>
                <a:gd name="T17" fmla="*/ 9 h 33"/>
                <a:gd name="T18" fmla="*/ 20 w 21"/>
                <a:gd name="T19" fmla="*/ 9 h 33"/>
                <a:gd name="T20" fmla="*/ 13 w 21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33">
                  <a:moveTo>
                    <a:pt x="13" y="0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12" y="0"/>
                    <a:pt x="11" y="1"/>
                    <a:pt x="11" y="1"/>
                  </a:cubicBezTo>
                  <a:cubicBezTo>
                    <a:pt x="9" y="2"/>
                    <a:pt x="8" y="3"/>
                    <a:pt x="6" y="5"/>
                  </a:cubicBezTo>
                  <a:cubicBezTo>
                    <a:pt x="2" y="9"/>
                    <a:pt x="0" y="16"/>
                    <a:pt x="3" y="22"/>
                  </a:cubicBezTo>
                  <a:cubicBezTo>
                    <a:pt x="5" y="29"/>
                    <a:pt x="12" y="33"/>
                    <a:pt x="18" y="33"/>
                  </a:cubicBezTo>
                  <a:cubicBezTo>
                    <a:pt x="19" y="33"/>
                    <a:pt x="20" y="32"/>
                    <a:pt x="21" y="32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19" y="18"/>
                    <a:pt x="18" y="13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7" y="7"/>
                    <a:pt x="14" y="4"/>
                    <a:pt x="13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0" name="Freeform 958"/>
            <p:cNvSpPr>
              <a:spLocks/>
            </p:cNvSpPr>
            <p:nvPr/>
          </p:nvSpPr>
          <p:spPr bwMode="auto">
            <a:xfrm>
              <a:off x="5925" y="2782"/>
              <a:ext cx="11" cy="9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5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1" y="2"/>
                    <a:pt x="0" y="4"/>
                  </a:cubicBezTo>
                  <a:cubicBezTo>
                    <a:pt x="2" y="2"/>
                    <a:pt x="3" y="1"/>
                    <a:pt x="5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1" name="Freeform 959"/>
            <p:cNvSpPr>
              <a:spLocks noEditPoints="1"/>
            </p:cNvSpPr>
            <p:nvPr/>
          </p:nvSpPr>
          <p:spPr bwMode="auto">
            <a:xfrm>
              <a:off x="5160" y="2490"/>
              <a:ext cx="74" cy="55"/>
            </a:xfrm>
            <a:custGeom>
              <a:avLst/>
              <a:gdLst>
                <a:gd name="T0" fmla="*/ 31 w 31"/>
                <a:gd name="T1" fmla="*/ 16 h 23"/>
                <a:gd name="T2" fmla="*/ 29 w 31"/>
                <a:gd name="T3" fmla="*/ 16 h 23"/>
                <a:gd name="T4" fmla="*/ 28 w 31"/>
                <a:gd name="T5" fmla="*/ 16 h 23"/>
                <a:gd name="T6" fmla="*/ 16 w 31"/>
                <a:gd name="T7" fmla="*/ 23 h 23"/>
                <a:gd name="T8" fmla="*/ 16 w 31"/>
                <a:gd name="T9" fmla="*/ 23 h 23"/>
                <a:gd name="T10" fmla="*/ 17 w 31"/>
                <a:gd name="T11" fmla="*/ 23 h 23"/>
                <a:gd name="T12" fmla="*/ 24 w 31"/>
                <a:gd name="T13" fmla="*/ 22 h 23"/>
                <a:gd name="T14" fmla="*/ 31 w 31"/>
                <a:gd name="T15" fmla="*/ 16 h 23"/>
                <a:gd name="T16" fmla="*/ 2 w 31"/>
                <a:gd name="T17" fmla="*/ 0 h 23"/>
                <a:gd name="T18" fmla="*/ 2 w 31"/>
                <a:gd name="T19" fmla="*/ 12 h 23"/>
                <a:gd name="T20" fmla="*/ 4 w 31"/>
                <a:gd name="T21" fmla="*/ 15 h 23"/>
                <a:gd name="T22" fmla="*/ 2 w 31"/>
                <a:gd name="T23" fmla="*/ 8 h 23"/>
                <a:gd name="T24" fmla="*/ 4 w 31"/>
                <a:gd name="T25" fmla="*/ 1 h 23"/>
                <a:gd name="T26" fmla="*/ 3 w 31"/>
                <a:gd name="T27" fmla="*/ 0 h 23"/>
                <a:gd name="T28" fmla="*/ 2 w 31"/>
                <a:gd name="T2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23">
                  <a:moveTo>
                    <a:pt x="31" y="16"/>
                  </a:moveTo>
                  <a:cubicBezTo>
                    <a:pt x="30" y="16"/>
                    <a:pt x="30" y="16"/>
                    <a:pt x="29" y="16"/>
                  </a:cubicBezTo>
                  <a:cubicBezTo>
                    <a:pt x="29" y="16"/>
                    <a:pt x="29" y="16"/>
                    <a:pt x="28" y="16"/>
                  </a:cubicBezTo>
                  <a:cubicBezTo>
                    <a:pt x="26" y="20"/>
                    <a:pt x="21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7" y="23"/>
                    <a:pt x="17" y="23"/>
                  </a:cubicBezTo>
                  <a:cubicBezTo>
                    <a:pt x="20" y="23"/>
                    <a:pt x="22" y="22"/>
                    <a:pt x="24" y="22"/>
                  </a:cubicBezTo>
                  <a:cubicBezTo>
                    <a:pt x="27" y="20"/>
                    <a:pt x="29" y="18"/>
                    <a:pt x="31" y="16"/>
                  </a:cubicBezTo>
                  <a:moveTo>
                    <a:pt x="2" y="0"/>
                  </a:moveTo>
                  <a:cubicBezTo>
                    <a:pt x="0" y="4"/>
                    <a:pt x="0" y="8"/>
                    <a:pt x="2" y="12"/>
                  </a:cubicBezTo>
                  <a:cubicBezTo>
                    <a:pt x="2" y="13"/>
                    <a:pt x="3" y="14"/>
                    <a:pt x="4" y="15"/>
                  </a:cubicBezTo>
                  <a:cubicBezTo>
                    <a:pt x="2" y="13"/>
                    <a:pt x="2" y="11"/>
                    <a:pt x="2" y="8"/>
                  </a:cubicBezTo>
                  <a:cubicBezTo>
                    <a:pt x="2" y="6"/>
                    <a:pt x="2" y="3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2" name="Freeform 960"/>
            <p:cNvSpPr>
              <a:spLocks/>
            </p:cNvSpPr>
            <p:nvPr/>
          </p:nvSpPr>
          <p:spPr bwMode="auto">
            <a:xfrm>
              <a:off x="5165" y="2464"/>
              <a:ext cx="57" cy="29"/>
            </a:xfrm>
            <a:custGeom>
              <a:avLst/>
              <a:gdLst>
                <a:gd name="T0" fmla="*/ 15 w 24"/>
                <a:gd name="T1" fmla="*/ 0 h 12"/>
                <a:gd name="T2" fmla="*/ 9 w 24"/>
                <a:gd name="T3" fmla="*/ 1 h 12"/>
                <a:gd name="T4" fmla="*/ 0 w 24"/>
                <a:gd name="T5" fmla="*/ 11 h 12"/>
                <a:gd name="T6" fmla="*/ 1 w 24"/>
                <a:gd name="T7" fmla="*/ 11 h 12"/>
                <a:gd name="T8" fmla="*/ 2 w 24"/>
                <a:gd name="T9" fmla="*/ 12 h 12"/>
                <a:gd name="T10" fmla="*/ 14 w 24"/>
                <a:gd name="T11" fmla="*/ 5 h 12"/>
                <a:gd name="T12" fmla="*/ 14 w 24"/>
                <a:gd name="T13" fmla="*/ 5 h 12"/>
                <a:gd name="T14" fmla="*/ 19 w 24"/>
                <a:gd name="T15" fmla="*/ 6 h 12"/>
                <a:gd name="T16" fmla="*/ 24 w 24"/>
                <a:gd name="T17" fmla="*/ 3 h 12"/>
                <a:gd name="T18" fmla="*/ 15 w 24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2">
                  <a:moveTo>
                    <a:pt x="15" y="0"/>
                  </a:moveTo>
                  <a:cubicBezTo>
                    <a:pt x="13" y="0"/>
                    <a:pt x="11" y="1"/>
                    <a:pt x="9" y="1"/>
                  </a:cubicBezTo>
                  <a:cubicBezTo>
                    <a:pt x="5" y="3"/>
                    <a:pt x="2" y="7"/>
                    <a:pt x="0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1" y="11"/>
                    <a:pt x="2" y="12"/>
                    <a:pt x="2" y="12"/>
                  </a:cubicBezTo>
                  <a:cubicBezTo>
                    <a:pt x="4" y="8"/>
                    <a:pt x="9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6" y="5"/>
                    <a:pt x="17" y="5"/>
                    <a:pt x="19" y="6"/>
                  </a:cubicBezTo>
                  <a:cubicBezTo>
                    <a:pt x="20" y="4"/>
                    <a:pt x="22" y="3"/>
                    <a:pt x="24" y="3"/>
                  </a:cubicBezTo>
                  <a:cubicBezTo>
                    <a:pt x="22" y="1"/>
                    <a:pt x="19" y="0"/>
                    <a:pt x="15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3" name="Freeform 961"/>
            <p:cNvSpPr>
              <a:spLocks/>
            </p:cNvSpPr>
            <p:nvPr/>
          </p:nvSpPr>
          <p:spPr bwMode="auto">
            <a:xfrm>
              <a:off x="5553" y="1522"/>
              <a:ext cx="81" cy="69"/>
            </a:xfrm>
            <a:custGeom>
              <a:avLst/>
              <a:gdLst>
                <a:gd name="T0" fmla="*/ 16 w 34"/>
                <a:gd name="T1" fmla="*/ 0 h 29"/>
                <a:gd name="T2" fmla="*/ 10 w 34"/>
                <a:gd name="T3" fmla="*/ 1 h 29"/>
                <a:gd name="T4" fmla="*/ 0 w 34"/>
                <a:gd name="T5" fmla="*/ 14 h 29"/>
                <a:gd name="T6" fmla="*/ 0 w 34"/>
                <a:gd name="T7" fmla="*/ 17 h 29"/>
                <a:gd name="T8" fmla="*/ 0 w 34"/>
                <a:gd name="T9" fmla="*/ 22 h 29"/>
                <a:gd name="T10" fmla="*/ 3 w 34"/>
                <a:gd name="T11" fmla="*/ 24 h 29"/>
                <a:gd name="T12" fmla="*/ 14 w 34"/>
                <a:gd name="T13" fmla="*/ 19 h 29"/>
                <a:gd name="T14" fmla="*/ 14 w 34"/>
                <a:gd name="T15" fmla="*/ 19 h 29"/>
                <a:gd name="T16" fmla="*/ 28 w 34"/>
                <a:gd name="T17" fmla="*/ 29 h 29"/>
                <a:gd name="T18" fmla="*/ 33 w 34"/>
                <a:gd name="T19" fmla="*/ 15 h 29"/>
                <a:gd name="T20" fmla="*/ 29 w 34"/>
                <a:gd name="T21" fmla="*/ 14 h 29"/>
                <a:gd name="T22" fmla="*/ 21 w 34"/>
                <a:gd name="T23" fmla="*/ 1 h 29"/>
                <a:gd name="T24" fmla="*/ 16 w 34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29">
                  <a:moveTo>
                    <a:pt x="16" y="0"/>
                  </a:moveTo>
                  <a:cubicBezTo>
                    <a:pt x="14" y="0"/>
                    <a:pt x="12" y="1"/>
                    <a:pt x="10" y="1"/>
                  </a:cubicBezTo>
                  <a:cubicBezTo>
                    <a:pt x="5" y="4"/>
                    <a:pt x="1" y="8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9"/>
                    <a:pt x="0" y="21"/>
                    <a:pt x="0" y="22"/>
                  </a:cubicBezTo>
                  <a:cubicBezTo>
                    <a:pt x="1" y="23"/>
                    <a:pt x="2" y="24"/>
                    <a:pt x="3" y="24"/>
                  </a:cubicBezTo>
                  <a:cubicBezTo>
                    <a:pt x="6" y="21"/>
                    <a:pt x="10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21" y="19"/>
                    <a:pt x="26" y="23"/>
                    <a:pt x="28" y="29"/>
                  </a:cubicBezTo>
                  <a:cubicBezTo>
                    <a:pt x="32" y="25"/>
                    <a:pt x="34" y="20"/>
                    <a:pt x="33" y="15"/>
                  </a:cubicBezTo>
                  <a:cubicBezTo>
                    <a:pt x="31" y="14"/>
                    <a:pt x="30" y="14"/>
                    <a:pt x="29" y="14"/>
                  </a:cubicBezTo>
                  <a:cubicBezTo>
                    <a:pt x="24" y="11"/>
                    <a:pt x="21" y="6"/>
                    <a:pt x="21" y="1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4" name="Freeform 962"/>
            <p:cNvSpPr>
              <a:spLocks/>
            </p:cNvSpPr>
            <p:nvPr/>
          </p:nvSpPr>
          <p:spPr bwMode="auto">
            <a:xfrm>
              <a:off x="5553" y="1555"/>
              <a:ext cx="0" cy="7"/>
            </a:xfrm>
            <a:custGeom>
              <a:avLst/>
              <a:gdLst>
                <a:gd name="T0" fmla="*/ 0 h 3"/>
                <a:gd name="T1" fmla="*/ 3 h 3"/>
                <a:gd name="T2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5" name="Freeform 963"/>
            <p:cNvSpPr>
              <a:spLocks/>
            </p:cNvSpPr>
            <p:nvPr/>
          </p:nvSpPr>
          <p:spPr bwMode="auto">
            <a:xfrm>
              <a:off x="5553" y="1574"/>
              <a:ext cx="7" cy="5"/>
            </a:xfrm>
            <a:custGeom>
              <a:avLst/>
              <a:gdLst>
                <a:gd name="T0" fmla="*/ 0 w 3"/>
                <a:gd name="T1" fmla="*/ 0 h 2"/>
                <a:gd name="T2" fmla="*/ 1 w 3"/>
                <a:gd name="T3" fmla="*/ 1 h 2"/>
                <a:gd name="T4" fmla="*/ 1 w 3"/>
                <a:gd name="T5" fmla="*/ 2 h 2"/>
                <a:gd name="T6" fmla="*/ 3 w 3"/>
                <a:gd name="T7" fmla="*/ 2 h 2"/>
                <a:gd name="T8" fmla="*/ 3 w 3"/>
                <a:gd name="T9" fmla="*/ 2 h 2"/>
                <a:gd name="T10" fmla="*/ 0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6" name="Freeform 964"/>
            <p:cNvSpPr>
              <a:spLocks/>
            </p:cNvSpPr>
            <p:nvPr/>
          </p:nvSpPr>
          <p:spPr bwMode="auto">
            <a:xfrm>
              <a:off x="5555" y="1579"/>
              <a:ext cx="5" cy="5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2 w 2"/>
                <a:gd name="T5" fmla="*/ 0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FED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7" name="Freeform 965"/>
            <p:cNvSpPr>
              <a:spLocks/>
            </p:cNvSpPr>
            <p:nvPr/>
          </p:nvSpPr>
          <p:spPr bwMode="auto">
            <a:xfrm>
              <a:off x="5118" y="2370"/>
              <a:ext cx="47" cy="40"/>
            </a:xfrm>
            <a:custGeom>
              <a:avLst/>
              <a:gdLst>
                <a:gd name="T0" fmla="*/ 14 w 20"/>
                <a:gd name="T1" fmla="*/ 0 h 17"/>
                <a:gd name="T2" fmla="*/ 0 w 20"/>
                <a:gd name="T3" fmla="*/ 12 h 17"/>
                <a:gd name="T4" fmla="*/ 12 w 20"/>
                <a:gd name="T5" fmla="*/ 17 h 17"/>
                <a:gd name="T6" fmla="*/ 18 w 20"/>
                <a:gd name="T7" fmla="*/ 11 h 17"/>
                <a:gd name="T8" fmla="*/ 20 w 20"/>
                <a:gd name="T9" fmla="*/ 9 h 17"/>
                <a:gd name="T10" fmla="*/ 19 w 20"/>
                <a:gd name="T11" fmla="*/ 5 h 17"/>
                <a:gd name="T12" fmla="*/ 19 w 20"/>
                <a:gd name="T13" fmla="*/ 2 h 17"/>
                <a:gd name="T14" fmla="*/ 16 w 20"/>
                <a:gd name="T15" fmla="*/ 1 h 17"/>
                <a:gd name="T16" fmla="*/ 14 w 20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7">
                  <a:moveTo>
                    <a:pt x="14" y="0"/>
                  </a:moveTo>
                  <a:cubicBezTo>
                    <a:pt x="11" y="6"/>
                    <a:pt x="6" y="10"/>
                    <a:pt x="0" y="12"/>
                  </a:cubicBezTo>
                  <a:cubicBezTo>
                    <a:pt x="3" y="15"/>
                    <a:pt x="7" y="17"/>
                    <a:pt x="12" y="17"/>
                  </a:cubicBezTo>
                  <a:cubicBezTo>
                    <a:pt x="14" y="15"/>
                    <a:pt x="16" y="13"/>
                    <a:pt x="18" y="11"/>
                  </a:cubicBezTo>
                  <a:cubicBezTo>
                    <a:pt x="19" y="11"/>
                    <a:pt x="19" y="10"/>
                    <a:pt x="20" y="9"/>
                  </a:cubicBezTo>
                  <a:cubicBezTo>
                    <a:pt x="19" y="8"/>
                    <a:pt x="19" y="6"/>
                    <a:pt x="19" y="5"/>
                  </a:cubicBezTo>
                  <a:cubicBezTo>
                    <a:pt x="19" y="4"/>
                    <a:pt x="19" y="3"/>
                    <a:pt x="19" y="2"/>
                  </a:cubicBezTo>
                  <a:cubicBezTo>
                    <a:pt x="18" y="2"/>
                    <a:pt x="17" y="2"/>
                    <a:pt x="16" y="1"/>
                  </a:cubicBezTo>
                  <a:cubicBezTo>
                    <a:pt x="16" y="1"/>
                    <a:pt x="15" y="1"/>
                    <a:pt x="14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8" name="Freeform 966"/>
            <p:cNvSpPr>
              <a:spLocks/>
            </p:cNvSpPr>
            <p:nvPr/>
          </p:nvSpPr>
          <p:spPr bwMode="auto">
            <a:xfrm>
              <a:off x="5101" y="2332"/>
              <a:ext cx="50" cy="66"/>
            </a:xfrm>
            <a:custGeom>
              <a:avLst/>
              <a:gdLst>
                <a:gd name="T0" fmla="*/ 18 w 21"/>
                <a:gd name="T1" fmla="*/ 0 h 28"/>
                <a:gd name="T2" fmla="*/ 13 w 21"/>
                <a:gd name="T3" fmla="*/ 1 h 28"/>
                <a:gd name="T4" fmla="*/ 4 w 21"/>
                <a:gd name="T5" fmla="*/ 23 h 28"/>
                <a:gd name="T6" fmla="*/ 7 w 21"/>
                <a:gd name="T7" fmla="*/ 28 h 28"/>
                <a:gd name="T8" fmla="*/ 21 w 21"/>
                <a:gd name="T9" fmla="*/ 16 h 28"/>
                <a:gd name="T10" fmla="*/ 17 w 21"/>
                <a:gd name="T11" fmla="*/ 2 h 28"/>
                <a:gd name="T12" fmla="*/ 18 w 21"/>
                <a:gd name="T1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28">
                  <a:moveTo>
                    <a:pt x="18" y="0"/>
                  </a:moveTo>
                  <a:cubicBezTo>
                    <a:pt x="16" y="0"/>
                    <a:pt x="14" y="0"/>
                    <a:pt x="13" y="1"/>
                  </a:cubicBezTo>
                  <a:cubicBezTo>
                    <a:pt x="4" y="5"/>
                    <a:pt x="0" y="14"/>
                    <a:pt x="4" y="23"/>
                  </a:cubicBezTo>
                  <a:cubicBezTo>
                    <a:pt x="4" y="25"/>
                    <a:pt x="6" y="27"/>
                    <a:pt x="7" y="28"/>
                  </a:cubicBezTo>
                  <a:cubicBezTo>
                    <a:pt x="13" y="26"/>
                    <a:pt x="18" y="22"/>
                    <a:pt x="21" y="16"/>
                  </a:cubicBezTo>
                  <a:cubicBezTo>
                    <a:pt x="16" y="13"/>
                    <a:pt x="15" y="7"/>
                    <a:pt x="17" y="2"/>
                  </a:cubicBezTo>
                  <a:cubicBezTo>
                    <a:pt x="17" y="1"/>
                    <a:pt x="17" y="0"/>
                    <a:pt x="18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9" name="Freeform 967"/>
            <p:cNvSpPr>
              <a:spLocks/>
            </p:cNvSpPr>
            <p:nvPr/>
          </p:nvSpPr>
          <p:spPr bwMode="auto">
            <a:xfrm>
              <a:off x="5146" y="2396"/>
              <a:ext cx="14" cy="14"/>
            </a:xfrm>
            <a:custGeom>
              <a:avLst/>
              <a:gdLst>
                <a:gd name="T0" fmla="*/ 6 w 6"/>
                <a:gd name="T1" fmla="*/ 0 h 6"/>
                <a:gd name="T2" fmla="*/ 0 w 6"/>
                <a:gd name="T3" fmla="*/ 6 h 6"/>
                <a:gd name="T4" fmla="*/ 0 w 6"/>
                <a:gd name="T5" fmla="*/ 6 h 6"/>
                <a:gd name="T6" fmla="*/ 5 w 6"/>
                <a:gd name="T7" fmla="*/ 5 h 6"/>
                <a:gd name="T8" fmla="*/ 6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cubicBezTo>
                    <a:pt x="4" y="2"/>
                    <a:pt x="2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3" y="6"/>
                    <a:pt x="5" y="5"/>
                  </a:cubicBezTo>
                  <a:cubicBezTo>
                    <a:pt x="5" y="4"/>
                    <a:pt x="6" y="2"/>
                    <a:pt x="6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0" name="Freeform 968"/>
            <p:cNvSpPr>
              <a:spLocks/>
            </p:cNvSpPr>
            <p:nvPr/>
          </p:nvSpPr>
          <p:spPr bwMode="auto">
            <a:xfrm>
              <a:off x="5160" y="2391"/>
              <a:ext cx="5" cy="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1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1" name="Freeform 969"/>
            <p:cNvSpPr>
              <a:spLocks/>
            </p:cNvSpPr>
            <p:nvPr/>
          </p:nvSpPr>
          <p:spPr bwMode="auto">
            <a:xfrm>
              <a:off x="5158" y="2393"/>
              <a:ext cx="12" cy="15"/>
            </a:xfrm>
            <a:custGeom>
              <a:avLst/>
              <a:gdLst>
                <a:gd name="T0" fmla="*/ 3 w 5"/>
                <a:gd name="T1" fmla="*/ 0 h 6"/>
                <a:gd name="T2" fmla="*/ 1 w 5"/>
                <a:gd name="T3" fmla="*/ 1 h 6"/>
                <a:gd name="T4" fmla="*/ 0 w 5"/>
                <a:gd name="T5" fmla="*/ 6 h 6"/>
                <a:gd name="T6" fmla="*/ 2 w 5"/>
                <a:gd name="T7" fmla="*/ 6 h 6"/>
                <a:gd name="T8" fmla="*/ 5 w 5"/>
                <a:gd name="T9" fmla="*/ 4 h 6"/>
                <a:gd name="T10" fmla="*/ 3 w 5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3" y="1"/>
                    <a:pt x="2" y="1"/>
                    <a:pt x="1" y="1"/>
                  </a:cubicBezTo>
                  <a:cubicBezTo>
                    <a:pt x="1" y="3"/>
                    <a:pt x="0" y="5"/>
                    <a:pt x="0" y="6"/>
                  </a:cubicBezTo>
                  <a:cubicBezTo>
                    <a:pt x="0" y="6"/>
                    <a:pt x="1" y="6"/>
                    <a:pt x="2" y="6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4" y="3"/>
                    <a:pt x="4" y="2"/>
                    <a:pt x="3" y="0"/>
                  </a:cubicBezTo>
                </a:path>
              </a:pathLst>
            </a:custGeom>
            <a:solidFill>
              <a:srgbClr val="FED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2" name="Freeform 970"/>
            <p:cNvSpPr>
              <a:spLocks/>
            </p:cNvSpPr>
            <p:nvPr/>
          </p:nvSpPr>
          <p:spPr bwMode="auto">
            <a:xfrm>
              <a:off x="5804" y="2831"/>
              <a:ext cx="42" cy="19"/>
            </a:xfrm>
            <a:custGeom>
              <a:avLst/>
              <a:gdLst>
                <a:gd name="T0" fmla="*/ 7 w 18"/>
                <a:gd name="T1" fmla="*/ 0 h 8"/>
                <a:gd name="T2" fmla="*/ 1 w 18"/>
                <a:gd name="T3" fmla="*/ 2 h 8"/>
                <a:gd name="T4" fmla="*/ 0 w 18"/>
                <a:gd name="T5" fmla="*/ 2 h 8"/>
                <a:gd name="T6" fmla="*/ 6 w 18"/>
                <a:gd name="T7" fmla="*/ 8 h 8"/>
                <a:gd name="T8" fmla="*/ 12 w 18"/>
                <a:gd name="T9" fmla="*/ 6 h 8"/>
                <a:gd name="T10" fmla="*/ 16 w 18"/>
                <a:gd name="T11" fmla="*/ 7 h 8"/>
                <a:gd name="T12" fmla="*/ 18 w 18"/>
                <a:gd name="T13" fmla="*/ 4 h 8"/>
                <a:gd name="T14" fmla="*/ 7 w 18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8">
                  <a:moveTo>
                    <a:pt x="7" y="0"/>
                  </a:moveTo>
                  <a:cubicBezTo>
                    <a:pt x="5" y="0"/>
                    <a:pt x="3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4" y="6"/>
                    <a:pt x="6" y="8"/>
                  </a:cubicBezTo>
                  <a:cubicBezTo>
                    <a:pt x="8" y="7"/>
                    <a:pt x="10" y="6"/>
                    <a:pt x="12" y="6"/>
                  </a:cubicBezTo>
                  <a:cubicBezTo>
                    <a:pt x="13" y="6"/>
                    <a:pt x="15" y="7"/>
                    <a:pt x="16" y="7"/>
                  </a:cubicBezTo>
                  <a:cubicBezTo>
                    <a:pt x="17" y="6"/>
                    <a:pt x="17" y="5"/>
                    <a:pt x="18" y="4"/>
                  </a:cubicBezTo>
                  <a:cubicBezTo>
                    <a:pt x="15" y="2"/>
                    <a:pt x="11" y="0"/>
                    <a:pt x="7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3" name="Freeform 971"/>
            <p:cNvSpPr>
              <a:spLocks/>
            </p:cNvSpPr>
            <p:nvPr/>
          </p:nvSpPr>
          <p:spPr bwMode="auto">
            <a:xfrm>
              <a:off x="5778" y="2836"/>
              <a:ext cx="40" cy="73"/>
            </a:xfrm>
            <a:custGeom>
              <a:avLst/>
              <a:gdLst>
                <a:gd name="T0" fmla="*/ 11 w 17"/>
                <a:gd name="T1" fmla="*/ 0 h 31"/>
                <a:gd name="T2" fmla="*/ 3 w 17"/>
                <a:gd name="T3" fmla="*/ 21 h 31"/>
                <a:gd name="T4" fmla="*/ 16 w 17"/>
                <a:gd name="T5" fmla="*/ 31 h 31"/>
                <a:gd name="T6" fmla="*/ 15 w 17"/>
                <a:gd name="T7" fmla="*/ 27 h 31"/>
                <a:gd name="T8" fmla="*/ 15 w 17"/>
                <a:gd name="T9" fmla="*/ 25 h 31"/>
                <a:gd name="T10" fmla="*/ 12 w 17"/>
                <a:gd name="T11" fmla="*/ 12 h 31"/>
                <a:gd name="T12" fmla="*/ 17 w 17"/>
                <a:gd name="T13" fmla="*/ 6 h 31"/>
                <a:gd name="T14" fmla="*/ 11 w 17"/>
                <a:gd name="T1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31">
                  <a:moveTo>
                    <a:pt x="11" y="0"/>
                  </a:moveTo>
                  <a:cubicBezTo>
                    <a:pt x="3" y="4"/>
                    <a:pt x="0" y="13"/>
                    <a:pt x="3" y="21"/>
                  </a:cubicBezTo>
                  <a:cubicBezTo>
                    <a:pt x="5" y="27"/>
                    <a:pt x="10" y="31"/>
                    <a:pt x="16" y="31"/>
                  </a:cubicBezTo>
                  <a:cubicBezTo>
                    <a:pt x="15" y="30"/>
                    <a:pt x="15" y="28"/>
                    <a:pt x="15" y="27"/>
                  </a:cubicBezTo>
                  <a:cubicBezTo>
                    <a:pt x="15" y="26"/>
                    <a:pt x="15" y="26"/>
                    <a:pt x="15" y="25"/>
                  </a:cubicBezTo>
                  <a:cubicBezTo>
                    <a:pt x="11" y="22"/>
                    <a:pt x="10" y="17"/>
                    <a:pt x="12" y="12"/>
                  </a:cubicBezTo>
                  <a:cubicBezTo>
                    <a:pt x="13" y="9"/>
                    <a:pt x="15" y="7"/>
                    <a:pt x="17" y="6"/>
                  </a:cubicBezTo>
                  <a:cubicBezTo>
                    <a:pt x="15" y="4"/>
                    <a:pt x="13" y="2"/>
                    <a:pt x="11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4" name="Freeform 972"/>
            <p:cNvSpPr>
              <a:spLocks/>
            </p:cNvSpPr>
            <p:nvPr/>
          </p:nvSpPr>
          <p:spPr bwMode="auto">
            <a:xfrm>
              <a:off x="5842" y="2841"/>
              <a:ext cx="19" cy="28"/>
            </a:xfrm>
            <a:custGeom>
              <a:avLst/>
              <a:gdLst>
                <a:gd name="T0" fmla="*/ 2 w 8"/>
                <a:gd name="T1" fmla="*/ 0 h 12"/>
                <a:gd name="T2" fmla="*/ 0 w 8"/>
                <a:gd name="T3" fmla="*/ 3 h 12"/>
                <a:gd name="T4" fmla="*/ 1 w 8"/>
                <a:gd name="T5" fmla="*/ 3 h 12"/>
                <a:gd name="T6" fmla="*/ 8 w 8"/>
                <a:gd name="T7" fmla="*/ 12 h 12"/>
                <a:gd name="T8" fmla="*/ 8 w 8"/>
                <a:gd name="T9" fmla="*/ 12 h 12"/>
                <a:gd name="T10" fmla="*/ 7 w 8"/>
                <a:gd name="T11" fmla="*/ 7 h 12"/>
                <a:gd name="T12" fmla="*/ 2 w 8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">
                  <a:moveTo>
                    <a:pt x="2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4" y="5"/>
                    <a:pt x="7" y="8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0"/>
                    <a:pt x="7" y="8"/>
                    <a:pt x="7" y="7"/>
                  </a:cubicBezTo>
                  <a:cubicBezTo>
                    <a:pt x="6" y="4"/>
                    <a:pt x="4" y="2"/>
                    <a:pt x="2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5" name="Freeform 973"/>
            <p:cNvSpPr>
              <a:spLocks/>
            </p:cNvSpPr>
            <p:nvPr/>
          </p:nvSpPr>
          <p:spPr bwMode="auto">
            <a:xfrm>
              <a:off x="5416" y="1595"/>
              <a:ext cx="66" cy="62"/>
            </a:xfrm>
            <a:custGeom>
              <a:avLst/>
              <a:gdLst>
                <a:gd name="T0" fmla="*/ 4 w 28"/>
                <a:gd name="T1" fmla="*/ 0 h 26"/>
                <a:gd name="T2" fmla="*/ 2 w 28"/>
                <a:gd name="T3" fmla="*/ 16 h 26"/>
                <a:gd name="T4" fmla="*/ 18 w 28"/>
                <a:gd name="T5" fmla="*/ 26 h 26"/>
                <a:gd name="T6" fmla="*/ 24 w 28"/>
                <a:gd name="T7" fmla="*/ 25 h 26"/>
                <a:gd name="T8" fmla="*/ 28 w 28"/>
                <a:gd name="T9" fmla="*/ 22 h 26"/>
                <a:gd name="T10" fmla="*/ 25 w 28"/>
                <a:gd name="T11" fmla="*/ 15 h 26"/>
                <a:gd name="T12" fmla="*/ 18 w 28"/>
                <a:gd name="T13" fmla="*/ 17 h 26"/>
                <a:gd name="T14" fmla="*/ 17 w 28"/>
                <a:gd name="T15" fmla="*/ 17 h 26"/>
                <a:gd name="T16" fmla="*/ 4 w 28"/>
                <a:gd name="T17" fmla="*/ 3 h 26"/>
                <a:gd name="T18" fmla="*/ 4 w 28"/>
                <a:gd name="T1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26">
                  <a:moveTo>
                    <a:pt x="4" y="0"/>
                  </a:moveTo>
                  <a:cubicBezTo>
                    <a:pt x="1" y="5"/>
                    <a:pt x="0" y="11"/>
                    <a:pt x="2" y="16"/>
                  </a:cubicBezTo>
                  <a:cubicBezTo>
                    <a:pt x="5" y="22"/>
                    <a:pt x="11" y="26"/>
                    <a:pt x="18" y="26"/>
                  </a:cubicBezTo>
                  <a:cubicBezTo>
                    <a:pt x="20" y="26"/>
                    <a:pt x="22" y="26"/>
                    <a:pt x="24" y="25"/>
                  </a:cubicBezTo>
                  <a:cubicBezTo>
                    <a:pt x="26" y="24"/>
                    <a:pt x="27" y="23"/>
                    <a:pt x="28" y="22"/>
                  </a:cubicBezTo>
                  <a:cubicBezTo>
                    <a:pt x="26" y="20"/>
                    <a:pt x="25" y="18"/>
                    <a:pt x="25" y="15"/>
                  </a:cubicBezTo>
                  <a:cubicBezTo>
                    <a:pt x="23" y="16"/>
                    <a:pt x="20" y="17"/>
                    <a:pt x="18" y="17"/>
                  </a:cubicBezTo>
                  <a:cubicBezTo>
                    <a:pt x="18" y="17"/>
                    <a:pt x="17" y="17"/>
                    <a:pt x="17" y="17"/>
                  </a:cubicBezTo>
                  <a:cubicBezTo>
                    <a:pt x="10" y="17"/>
                    <a:pt x="4" y="11"/>
                    <a:pt x="4" y="3"/>
                  </a:cubicBezTo>
                  <a:cubicBezTo>
                    <a:pt x="4" y="2"/>
                    <a:pt x="4" y="1"/>
                    <a:pt x="4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6" name="Freeform 974"/>
            <p:cNvSpPr>
              <a:spLocks/>
            </p:cNvSpPr>
            <p:nvPr/>
          </p:nvSpPr>
          <p:spPr bwMode="auto">
            <a:xfrm>
              <a:off x="5475" y="1614"/>
              <a:ext cx="21" cy="34"/>
            </a:xfrm>
            <a:custGeom>
              <a:avLst/>
              <a:gdLst>
                <a:gd name="T0" fmla="*/ 9 w 9"/>
                <a:gd name="T1" fmla="*/ 0 h 14"/>
                <a:gd name="T2" fmla="*/ 5 w 9"/>
                <a:gd name="T3" fmla="*/ 2 h 14"/>
                <a:gd name="T4" fmla="*/ 0 w 9"/>
                <a:gd name="T5" fmla="*/ 7 h 14"/>
                <a:gd name="T6" fmla="*/ 3 w 9"/>
                <a:gd name="T7" fmla="*/ 14 h 14"/>
                <a:gd name="T8" fmla="*/ 9 w 9"/>
                <a:gd name="T9" fmla="*/ 4 h 14"/>
                <a:gd name="T10" fmla="*/ 9 w 9"/>
                <a:gd name="T11" fmla="*/ 1 h 14"/>
                <a:gd name="T12" fmla="*/ 9 w 9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4">
                  <a:moveTo>
                    <a:pt x="9" y="0"/>
                  </a:moveTo>
                  <a:cubicBezTo>
                    <a:pt x="8" y="1"/>
                    <a:pt x="6" y="1"/>
                    <a:pt x="5" y="2"/>
                  </a:cubicBezTo>
                  <a:cubicBezTo>
                    <a:pt x="4" y="4"/>
                    <a:pt x="2" y="6"/>
                    <a:pt x="0" y="7"/>
                  </a:cubicBezTo>
                  <a:cubicBezTo>
                    <a:pt x="0" y="10"/>
                    <a:pt x="1" y="12"/>
                    <a:pt x="3" y="14"/>
                  </a:cubicBezTo>
                  <a:cubicBezTo>
                    <a:pt x="6" y="12"/>
                    <a:pt x="9" y="8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9" y="1"/>
                    <a:pt x="9" y="0"/>
                    <a:pt x="9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7" name="Freeform 975"/>
            <p:cNvSpPr>
              <a:spLocks/>
            </p:cNvSpPr>
            <p:nvPr/>
          </p:nvSpPr>
          <p:spPr bwMode="auto">
            <a:xfrm>
              <a:off x="5496" y="1617"/>
              <a:ext cx="0" cy="7"/>
            </a:xfrm>
            <a:custGeom>
              <a:avLst/>
              <a:gdLst>
                <a:gd name="T0" fmla="*/ 0 h 3"/>
                <a:gd name="T1" fmla="*/ 3 h 3"/>
                <a:gd name="T2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FED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8" name="Freeform 976"/>
            <p:cNvSpPr>
              <a:spLocks/>
            </p:cNvSpPr>
            <p:nvPr/>
          </p:nvSpPr>
          <p:spPr bwMode="auto">
            <a:xfrm>
              <a:off x="5695" y="1501"/>
              <a:ext cx="17" cy="42"/>
            </a:xfrm>
            <a:custGeom>
              <a:avLst/>
              <a:gdLst>
                <a:gd name="T0" fmla="*/ 2 w 7"/>
                <a:gd name="T1" fmla="*/ 0 h 18"/>
                <a:gd name="T2" fmla="*/ 0 w 7"/>
                <a:gd name="T3" fmla="*/ 13 h 18"/>
                <a:gd name="T4" fmla="*/ 6 w 7"/>
                <a:gd name="T5" fmla="*/ 18 h 18"/>
                <a:gd name="T6" fmla="*/ 7 w 7"/>
                <a:gd name="T7" fmla="*/ 2 h 18"/>
                <a:gd name="T8" fmla="*/ 7 w 7"/>
                <a:gd name="T9" fmla="*/ 2 h 18"/>
                <a:gd name="T10" fmla="*/ 2 w 7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8">
                  <a:moveTo>
                    <a:pt x="2" y="0"/>
                  </a:moveTo>
                  <a:cubicBezTo>
                    <a:pt x="3" y="4"/>
                    <a:pt x="2" y="9"/>
                    <a:pt x="0" y="13"/>
                  </a:cubicBezTo>
                  <a:cubicBezTo>
                    <a:pt x="2" y="15"/>
                    <a:pt x="4" y="17"/>
                    <a:pt x="6" y="18"/>
                  </a:cubicBezTo>
                  <a:cubicBezTo>
                    <a:pt x="4" y="13"/>
                    <a:pt x="4" y="7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1"/>
                    <a:pt x="3" y="1"/>
                    <a:pt x="2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9" name="Freeform 977"/>
            <p:cNvSpPr>
              <a:spLocks/>
            </p:cNvSpPr>
            <p:nvPr/>
          </p:nvSpPr>
          <p:spPr bwMode="auto">
            <a:xfrm>
              <a:off x="5726" y="1477"/>
              <a:ext cx="40" cy="59"/>
            </a:xfrm>
            <a:custGeom>
              <a:avLst/>
              <a:gdLst>
                <a:gd name="T0" fmla="*/ 10 w 17"/>
                <a:gd name="T1" fmla="*/ 0 h 25"/>
                <a:gd name="T2" fmla="*/ 0 w 17"/>
                <a:gd name="T3" fmla="*/ 11 h 25"/>
                <a:gd name="T4" fmla="*/ 10 w 17"/>
                <a:gd name="T5" fmla="*/ 25 h 25"/>
                <a:gd name="T6" fmla="*/ 15 w 17"/>
                <a:gd name="T7" fmla="*/ 6 h 25"/>
                <a:gd name="T8" fmla="*/ 10 w 17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5">
                  <a:moveTo>
                    <a:pt x="10" y="0"/>
                  </a:moveTo>
                  <a:cubicBezTo>
                    <a:pt x="9" y="5"/>
                    <a:pt x="5" y="10"/>
                    <a:pt x="0" y="11"/>
                  </a:cubicBezTo>
                  <a:cubicBezTo>
                    <a:pt x="5" y="14"/>
                    <a:pt x="8" y="19"/>
                    <a:pt x="10" y="25"/>
                  </a:cubicBezTo>
                  <a:cubicBezTo>
                    <a:pt x="15" y="21"/>
                    <a:pt x="17" y="13"/>
                    <a:pt x="15" y="6"/>
                  </a:cubicBezTo>
                  <a:cubicBezTo>
                    <a:pt x="13" y="4"/>
                    <a:pt x="12" y="2"/>
                    <a:pt x="10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0" name="Freeform 978"/>
            <p:cNvSpPr>
              <a:spLocks/>
            </p:cNvSpPr>
            <p:nvPr/>
          </p:nvSpPr>
          <p:spPr bwMode="auto">
            <a:xfrm>
              <a:off x="5704" y="1503"/>
              <a:ext cx="45" cy="43"/>
            </a:xfrm>
            <a:custGeom>
              <a:avLst/>
              <a:gdLst>
                <a:gd name="T0" fmla="*/ 9 w 19"/>
                <a:gd name="T1" fmla="*/ 0 h 18"/>
                <a:gd name="T2" fmla="*/ 5 w 19"/>
                <a:gd name="T3" fmla="*/ 1 h 18"/>
                <a:gd name="T4" fmla="*/ 5 w 19"/>
                <a:gd name="T5" fmla="*/ 1 h 18"/>
                <a:gd name="T6" fmla="*/ 3 w 19"/>
                <a:gd name="T7" fmla="*/ 1 h 18"/>
                <a:gd name="T8" fmla="*/ 3 w 19"/>
                <a:gd name="T9" fmla="*/ 1 h 18"/>
                <a:gd name="T10" fmla="*/ 2 w 19"/>
                <a:gd name="T11" fmla="*/ 17 h 18"/>
                <a:gd name="T12" fmla="*/ 8 w 19"/>
                <a:gd name="T13" fmla="*/ 18 h 18"/>
                <a:gd name="T14" fmla="*/ 10 w 19"/>
                <a:gd name="T15" fmla="*/ 18 h 18"/>
                <a:gd name="T16" fmla="*/ 15 w 19"/>
                <a:gd name="T17" fmla="*/ 17 h 18"/>
                <a:gd name="T18" fmla="*/ 19 w 19"/>
                <a:gd name="T19" fmla="*/ 14 h 18"/>
                <a:gd name="T20" fmla="*/ 9 w 19"/>
                <a:gd name="T2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8">
                  <a:moveTo>
                    <a:pt x="9" y="0"/>
                  </a:moveTo>
                  <a:cubicBezTo>
                    <a:pt x="8" y="1"/>
                    <a:pt x="6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12"/>
                    <a:pt x="2" y="17"/>
                  </a:cubicBezTo>
                  <a:cubicBezTo>
                    <a:pt x="4" y="18"/>
                    <a:pt x="6" y="18"/>
                    <a:pt x="8" y="18"/>
                  </a:cubicBezTo>
                  <a:cubicBezTo>
                    <a:pt x="9" y="18"/>
                    <a:pt x="9" y="18"/>
                    <a:pt x="10" y="18"/>
                  </a:cubicBezTo>
                  <a:cubicBezTo>
                    <a:pt x="11" y="17"/>
                    <a:pt x="13" y="17"/>
                    <a:pt x="15" y="17"/>
                  </a:cubicBezTo>
                  <a:cubicBezTo>
                    <a:pt x="16" y="16"/>
                    <a:pt x="18" y="15"/>
                    <a:pt x="19" y="14"/>
                  </a:cubicBezTo>
                  <a:cubicBezTo>
                    <a:pt x="17" y="8"/>
                    <a:pt x="14" y="3"/>
                    <a:pt x="9" y="0"/>
                  </a:cubicBezTo>
                </a:path>
              </a:pathLst>
            </a:custGeom>
            <a:solidFill>
              <a:srgbClr val="FCC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1" name="Freeform 979"/>
            <p:cNvSpPr>
              <a:spLocks/>
            </p:cNvSpPr>
            <p:nvPr/>
          </p:nvSpPr>
          <p:spPr bwMode="auto">
            <a:xfrm>
              <a:off x="5688" y="1491"/>
              <a:ext cx="2" cy="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2" name="Freeform 980"/>
            <p:cNvSpPr>
              <a:spLocks/>
            </p:cNvSpPr>
            <p:nvPr/>
          </p:nvSpPr>
          <p:spPr bwMode="auto">
            <a:xfrm>
              <a:off x="5683" y="1494"/>
              <a:ext cx="19" cy="38"/>
            </a:xfrm>
            <a:custGeom>
              <a:avLst/>
              <a:gdLst>
                <a:gd name="T0" fmla="*/ 3 w 8"/>
                <a:gd name="T1" fmla="*/ 0 h 16"/>
                <a:gd name="T2" fmla="*/ 2 w 8"/>
                <a:gd name="T3" fmla="*/ 0 h 16"/>
                <a:gd name="T4" fmla="*/ 2 w 8"/>
                <a:gd name="T5" fmla="*/ 12 h 16"/>
                <a:gd name="T6" fmla="*/ 5 w 8"/>
                <a:gd name="T7" fmla="*/ 16 h 16"/>
                <a:gd name="T8" fmla="*/ 7 w 8"/>
                <a:gd name="T9" fmla="*/ 3 h 16"/>
                <a:gd name="T10" fmla="*/ 3 w 8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6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4"/>
                    <a:pt x="0" y="8"/>
                    <a:pt x="2" y="12"/>
                  </a:cubicBezTo>
                  <a:cubicBezTo>
                    <a:pt x="3" y="14"/>
                    <a:pt x="4" y="15"/>
                    <a:pt x="5" y="16"/>
                  </a:cubicBezTo>
                  <a:cubicBezTo>
                    <a:pt x="7" y="12"/>
                    <a:pt x="8" y="7"/>
                    <a:pt x="7" y="3"/>
                  </a:cubicBezTo>
                  <a:cubicBezTo>
                    <a:pt x="6" y="2"/>
                    <a:pt x="4" y="1"/>
                    <a:pt x="3" y="0"/>
                  </a:cubicBezTo>
                </a:path>
              </a:pathLst>
            </a:custGeom>
            <a:solidFill>
              <a:srgbClr val="FBC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3" name="Freeform 981"/>
            <p:cNvSpPr>
              <a:spLocks/>
            </p:cNvSpPr>
            <p:nvPr/>
          </p:nvSpPr>
          <p:spPr bwMode="auto">
            <a:xfrm>
              <a:off x="5231" y="2599"/>
              <a:ext cx="62" cy="38"/>
            </a:xfrm>
            <a:custGeom>
              <a:avLst/>
              <a:gdLst>
                <a:gd name="T0" fmla="*/ 11 w 26"/>
                <a:gd name="T1" fmla="*/ 0 h 16"/>
                <a:gd name="T2" fmla="*/ 4 w 26"/>
                <a:gd name="T3" fmla="*/ 1 h 16"/>
                <a:gd name="T4" fmla="*/ 0 w 26"/>
                <a:gd name="T5" fmla="*/ 4 h 16"/>
                <a:gd name="T6" fmla="*/ 1 w 26"/>
                <a:gd name="T7" fmla="*/ 5 h 16"/>
                <a:gd name="T8" fmla="*/ 7 w 26"/>
                <a:gd name="T9" fmla="*/ 16 h 16"/>
                <a:gd name="T10" fmla="*/ 22 w 26"/>
                <a:gd name="T11" fmla="*/ 10 h 16"/>
                <a:gd name="T12" fmla="*/ 24 w 26"/>
                <a:gd name="T13" fmla="*/ 11 h 16"/>
                <a:gd name="T14" fmla="*/ 26 w 26"/>
                <a:gd name="T15" fmla="*/ 10 h 16"/>
                <a:gd name="T16" fmla="*/ 26 w 26"/>
                <a:gd name="T17" fmla="*/ 10 h 16"/>
                <a:gd name="T18" fmla="*/ 11 w 26"/>
                <a:gd name="T1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6">
                  <a:moveTo>
                    <a:pt x="11" y="0"/>
                  </a:moveTo>
                  <a:cubicBezTo>
                    <a:pt x="9" y="0"/>
                    <a:pt x="6" y="0"/>
                    <a:pt x="4" y="1"/>
                  </a:cubicBezTo>
                  <a:cubicBezTo>
                    <a:pt x="3" y="2"/>
                    <a:pt x="1" y="3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5" y="8"/>
                    <a:pt x="6" y="12"/>
                    <a:pt x="7" y="16"/>
                  </a:cubicBezTo>
                  <a:cubicBezTo>
                    <a:pt x="11" y="13"/>
                    <a:pt x="16" y="10"/>
                    <a:pt x="22" y="10"/>
                  </a:cubicBezTo>
                  <a:cubicBezTo>
                    <a:pt x="22" y="10"/>
                    <a:pt x="23" y="10"/>
                    <a:pt x="24" y="11"/>
                  </a:cubicBezTo>
                  <a:cubicBezTo>
                    <a:pt x="25" y="10"/>
                    <a:pt x="25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3" y="3"/>
                    <a:pt x="17" y="0"/>
                    <a:pt x="11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4" name="Freeform 982"/>
            <p:cNvSpPr>
              <a:spLocks/>
            </p:cNvSpPr>
            <p:nvPr/>
          </p:nvSpPr>
          <p:spPr bwMode="auto">
            <a:xfrm>
              <a:off x="5236" y="2623"/>
              <a:ext cx="52" cy="54"/>
            </a:xfrm>
            <a:custGeom>
              <a:avLst/>
              <a:gdLst>
                <a:gd name="T0" fmla="*/ 20 w 22"/>
                <a:gd name="T1" fmla="*/ 0 h 23"/>
                <a:gd name="T2" fmla="*/ 5 w 22"/>
                <a:gd name="T3" fmla="*/ 6 h 23"/>
                <a:gd name="T4" fmla="*/ 0 w 22"/>
                <a:gd name="T5" fmla="*/ 20 h 23"/>
                <a:gd name="T6" fmla="*/ 9 w 22"/>
                <a:gd name="T7" fmla="*/ 23 h 23"/>
                <a:gd name="T8" fmla="*/ 15 w 22"/>
                <a:gd name="T9" fmla="*/ 21 h 23"/>
                <a:gd name="T10" fmla="*/ 16 w 22"/>
                <a:gd name="T11" fmla="*/ 21 h 23"/>
                <a:gd name="T12" fmla="*/ 14 w 22"/>
                <a:gd name="T13" fmla="*/ 7 h 23"/>
                <a:gd name="T14" fmla="*/ 22 w 22"/>
                <a:gd name="T15" fmla="*/ 1 h 23"/>
                <a:gd name="T16" fmla="*/ 20 w 22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3">
                  <a:moveTo>
                    <a:pt x="20" y="0"/>
                  </a:moveTo>
                  <a:cubicBezTo>
                    <a:pt x="14" y="0"/>
                    <a:pt x="9" y="3"/>
                    <a:pt x="5" y="6"/>
                  </a:cubicBezTo>
                  <a:cubicBezTo>
                    <a:pt x="5" y="11"/>
                    <a:pt x="4" y="16"/>
                    <a:pt x="0" y="20"/>
                  </a:cubicBezTo>
                  <a:cubicBezTo>
                    <a:pt x="3" y="22"/>
                    <a:pt x="6" y="23"/>
                    <a:pt x="9" y="23"/>
                  </a:cubicBezTo>
                  <a:cubicBezTo>
                    <a:pt x="11" y="23"/>
                    <a:pt x="13" y="22"/>
                    <a:pt x="15" y="21"/>
                  </a:cubicBezTo>
                  <a:cubicBezTo>
                    <a:pt x="15" y="21"/>
                    <a:pt x="16" y="21"/>
                    <a:pt x="16" y="21"/>
                  </a:cubicBezTo>
                  <a:cubicBezTo>
                    <a:pt x="13" y="17"/>
                    <a:pt x="12" y="12"/>
                    <a:pt x="14" y="7"/>
                  </a:cubicBezTo>
                  <a:cubicBezTo>
                    <a:pt x="15" y="4"/>
                    <a:pt x="18" y="1"/>
                    <a:pt x="22" y="1"/>
                  </a:cubicBezTo>
                  <a:cubicBezTo>
                    <a:pt x="21" y="0"/>
                    <a:pt x="20" y="0"/>
                    <a:pt x="20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5" name="Freeform 983"/>
            <p:cNvSpPr>
              <a:spLocks/>
            </p:cNvSpPr>
            <p:nvPr/>
          </p:nvSpPr>
          <p:spPr bwMode="auto">
            <a:xfrm>
              <a:off x="5222" y="2609"/>
              <a:ext cx="26" cy="59"/>
            </a:xfrm>
            <a:custGeom>
              <a:avLst/>
              <a:gdLst>
                <a:gd name="T0" fmla="*/ 4 w 11"/>
                <a:gd name="T1" fmla="*/ 0 h 25"/>
                <a:gd name="T2" fmla="*/ 0 w 11"/>
                <a:gd name="T3" fmla="*/ 4 h 25"/>
                <a:gd name="T4" fmla="*/ 3 w 11"/>
                <a:gd name="T5" fmla="*/ 13 h 25"/>
                <a:gd name="T6" fmla="*/ 1 w 11"/>
                <a:gd name="T7" fmla="*/ 21 h 25"/>
                <a:gd name="T8" fmla="*/ 4 w 11"/>
                <a:gd name="T9" fmla="*/ 25 h 25"/>
                <a:gd name="T10" fmla="*/ 5 w 11"/>
                <a:gd name="T11" fmla="*/ 20 h 25"/>
                <a:gd name="T12" fmla="*/ 11 w 11"/>
                <a:gd name="T13" fmla="*/ 12 h 25"/>
                <a:gd name="T14" fmla="*/ 5 w 11"/>
                <a:gd name="T15" fmla="*/ 1 h 25"/>
                <a:gd name="T16" fmla="*/ 4 w 11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5">
                  <a:moveTo>
                    <a:pt x="4" y="0"/>
                  </a:moveTo>
                  <a:cubicBezTo>
                    <a:pt x="2" y="1"/>
                    <a:pt x="1" y="3"/>
                    <a:pt x="0" y="4"/>
                  </a:cubicBezTo>
                  <a:cubicBezTo>
                    <a:pt x="2" y="7"/>
                    <a:pt x="3" y="9"/>
                    <a:pt x="3" y="13"/>
                  </a:cubicBezTo>
                  <a:cubicBezTo>
                    <a:pt x="3" y="16"/>
                    <a:pt x="2" y="19"/>
                    <a:pt x="1" y="21"/>
                  </a:cubicBezTo>
                  <a:cubicBezTo>
                    <a:pt x="2" y="22"/>
                    <a:pt x="3" y="24"/>
                    <a:pt x="4" y="25"/>
                  </a:cubicBezTo>
                  <a:cubicBezTo>
                    <a:pt x="4" y="23"/>
                    <a:pt x="5" y="22"/>
                    <a:pt x="5" y="20"/>
                  </a:cubicBezTo>
                  <a:cubicBezTo>
                    <a:pt x="7" y="17"/>
                    <a:pt x="8" y="14"/>
                    <a:pt x="11" y="12"/>
                  </a:cubicBezTo>
                  <a:cubicBezTo>
                    <a:pt x="10" y="8"/>
                    <a:pt x="9" y="4"/>
                    <a:pt x="5" y="1"/>
                  </a:cubicBezTo>
                  <a:cubicBezTo>
                    <a:pt x="5" y="1"/>
                    <a:pt x="4" y="0"/>
                    <a:pt x="4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6" name="Freeform 984"/>
            <p:cNvSpPr>
              <a:spLocks/>
            </p:cNvSpPr>
            <p:nvPr/>
          </p:nvSpPr>
          <p:spPr bwMode="auto">
            <a:xfrm>
              <a:off x="5231" y="2637"/>
              <a:ext cx="17" cy="33"/>
            </a:xfrm>
            <a:custGeom>
              <a:avLst/>
              <a:gdLst>
                <a:gd name="T0" fmla="*/ 7 w 7"/>
                <a:gd name="T1" fmla="*/ 0 h 14"/>
                <a:gd name="T2" fmla="*/ 1 w 7"/>
                <a:gd name="T3" fmla="*/ 8 h 14"/>
                <a:gd name="T4" fmla="*/ 0 w 7"/>
                <a:gd name="T5" fmla="*/ 13 h 14"/>
                <a:gd name="T6" fmla="*/ 2 w 7"/>
                <a:gd name="T7" fmla="*/ 14 h 14"/>
                <a:gd name="T8" fmla="*/ 7 w 7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4">
                  <a:moveTo>
                    <a:pt x="7" y="0"/>
                  </a:moveTo>
                  <a:cubicBezTo>
                    <a:pt x="4" y="2"/>
                    <a:pt x="3" y="5"/>
                    <a:pt x="1" y="8"/>
                  </a:cubicBezTo>
                  <a:cubicBezTo>
                    <a:pt x="1" y="10"/>
                    <a:pt x="0" y="11"/>
                    <a:pt x="0" y="13"/>
                  </a:cubicBezTo>
                  <a:cubicBezTo>
                    <a:pt x="1" y="13"/>
                    <a:pt x="2" y="14"/>
                    <a:pt x="2" y="14"/>
                  </a:cubicBezTo>
                  <a:cubicBezTo>
                    <a:pt x="6" y="10"/>
                    <a:pt x="7" y="5"/>
                    <a:pt x="7" y="0"/>
                  </a:cubicBezTo>
                </a:path>
              </a:pathLst>
            </a:custGeom>
            <a:solidFill>
              <a:srgbClr val="FED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7" name="Freeform 985"/>
            <p:cNvSpPr>
              <a:spLocks noEditPoints="1"/>
            </p:cNvSpPr>
            <p:nvPr/>
          </p:nvSpPr>
          <p:spPr bwMode="auto">
            <a:xfrm>
              <a:off x="5288" y="1648"/>
              <a:ext cx="81" cy="56"/>
            </a:xfrm>
            <a:custGeom>
              <a:avLst/>
              <a:gdLst>
                <a:gd name="T0" fmla="*/ 1 w 34"/>
                <a:gd name="T1" fmla="*/ 4 h 24"/>
                <a:gd name="T2" fmla="*/ 0 w 34"/>
                <a:gd name="T3" fmla="*/ 7 h 24"/>
                <a:gd name="T4" fmla="*/ 3 w 34"/>
                <a:gd name="T5" fmla="*/ 7 h 24"/>
                <a:gd name="T6" fmla="*/ 6 w 34"/>
                <a:gd name="T7" fmla="*/ 7 h 24"/>
                <a:gd name="T8" fmla="*/ 6 w 34"/>
                <a:gd name="T9" fmla="*/ 7 h 24"/>
                <a:gd name="T10" fmla="*/ 1 w 34"/>
                <a:gd name="T11" fmla="*/ 4 h 24"/>
                <a:gd name="T12" fmla="*/ 28 w 34"/>
                <a:gd name="T13" fmla="*/ 0 h 24"/>
                <a:gd name="T14" fmla="*/ 28 w 34"/>
                <a:gd name="T15" fmla="*/ 0 h 24"/>
                <a:gd name="T16" fmla="*/ 27 w 34"/>
                <a:gd name="T17" fmla="*/ 7 h 24"/>
                <a:gd name="T18" fmla="*/ 19 w 34"/>
                <a:gd name="T19" fmla="*/ 15 h 24"/>
                <a:gd name="T20" fmla="*/ 23 w 34"/>
                <a:gd name="T21" fmla="*/ 23 h 24"/>
                <a:gd name="T22" fmla="*/ 25 w 34"/>
                <a:gd name="T23" fmla="*/ 24 h 24"/>
                <a:gd name="T24" fmla="*/ 31 w 34"/>
                <a:gd name="T25" fmla="*/ 4 h 24"/>
                <a:gd name="T26" fmla="*/ 28 w 34"/>
                <a:gd name="T2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" h="24">
                  <a:moveTo>
                    <a:pt x="1" y="4"/>
                  </a:moveTo>
                  <a:cubicBezTo>
                    <a:pt x="0" y="5"/>
                    <a:pt x="0" y="6"/>
                    <a:pt x="0" y="7"/>
                  </a:cubicBezTo>
                  <a:cubicBezTo>
                    <a:pt x="1" y="7"/>
                    <a:pt x="2" y="7"/>
                    <a:pt x="3" y="7"/>
                  </a:cubicBezTo>
                  <a:cubicBezTo>
                    <a:pt x="4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6"/>
                    <a:pt x="2" y="5"/>
                    <a:pt x="1" y="4"/>
                  </a:cubicBezTo>
                  <a:moveTo>
                    <a:pt x="28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8" y="2"/>
                    <a:pt x="28" y="5"/>
                    <a:pt x="27" y="7"/>
                  </a:cubicBezTo>
                  <a:cubicBezTo>
                    <a:pt x="26" y="11"/>
                    <a:pt x="23" y="14"/>
                    <a:pt x="19" y="15"/>
                  </a:cubicBezTo>
                  <a:cubicBezTo>
                    <a:pt x="21" y="17"/>
                    <a:pt x="22" y="20"/>
                    <a:pt x="23" y="23"/>
                  </a:cubicBezTo>
                  <a:cubicBezTo>
                    <a:pt x="24" y="23"/>
                    <a:pt x="25" y="23"/>
                    <a:pt x="25" y="24"/>
                  </a:cubicBezTo>
                  <a:cubicBezTo>
                    <a:pt x="31" y="20"/>
                    <a:pt x="34" y="12"/>
                    <a:pt x="31" y="4"/>
                  </a:cubicBezTo>
                  <a:cubicBezTo>
                    <a:pt x="30" y="3"/>
                    <a:pt x="29" y="1"/>
                    <a:pt x="28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8" name="Freeform 986"/>
            <p:cNvSpPr>
              <a:spLocks/>
            </p:cNvSpPr>
            <p:nvPr/>
          </p:nvSpPr>
          <p:spPr bwMode="auto">
            <a:xfrm>
              <a:off x="5286" y="1664"/>
              <a:ext cx="56" cy="38"/>
            </a:xfrm>
            <a:custGeom>
              <a:avLst/>
              <a:gdLst>
                <a:gd name="T0" fmla="*/ 4 w 24"/>
                <a:gd name="T1" fmla="*/ 0 h 16"/>
                <a:gd name="T2" fmla="*/ 1 w 24"/>
                <a:gd name="T3" fmla="*/ 0 h 16"/>
                <a:gd name="T4" fmla="*/ 2 w 24"/>
                <a:gd name="T5" fmla="*/ 10 h 16"/>
                <a:gd name="T6" fmla="*/ 2 w 24"/>
                <a:gd name="T7" fmla="*/ 11 h 16"/>
                <a:gd name="T8" fmla="*/ 5 w 24"/>
                <a:gd name="T9" fmla="*/ 11 h 16"/>
                <a:gd name="T10" fmla="*/ 5 w 24"/>
                <a:gd name="T11" fmla="*/ 11 h 16"/>
                <a:gd name="T12" fmla="*/ 17 w 24"/>
                <a:gd name="T13" fmla="*/ 14 h 16"/>
                <a:gd name="T14" fmla="*/ 17 w 24"/>
                <a:gd name="T15" fmla="*/ 14 h 16"/>
                <a:gd name="T16" fmla="*/ 18 w 24"/>
                <a:gd name="T17" fmla="*/ 14 h 16"/>
                <a:gd name="T18" fmla="*/ 24 w 24"/>
                <a:gd name="T19" fmla="*/ 16 h 16"/>
                <a:gd name="T20" fmla="*/ 20 w 24"/>
                <a:gd name="T21" fmla="*/ 8 h 16"/>
                <a:gd name="T22" fmla="*/ 18 w 24"/>
                <a:gd name="T23" fmla="*/ 8 h 16"/>
                <a:gd name="T24" fmla="*/ 13 w 24"/>
                <a:gd name="T25" fmla="*/ 7 h 16"/>
                <a:gd name="T26" fmla="*/ 7 w 24"/>
                <a:gd name="T27" fmla="*/ 0 h 16"/>
                <a:gd name="T28" fmla="*/ 4 w 24"/>
                <a:gd name="T2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16">
                  <a:moveTo>
                    <a:pt x="4" y="0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0" y="4"/>
                    <a:pt x="0" y="7"/>
                    <a:pt x="2" y="10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1"/>
                    <a:pt x="4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10" y="11"/>
                    <a:pt x="14" y="12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8" y="14"/>
                    <a:pt x="18" y="14"/>
                  </a:cubicBezTo>
                  <a:cubicBezTo>
                    <a:pt x="20" y="14"/>
                    <a:pt x="22" y="15"/>
                    <a:pt x="24" y="16"/>
                  </a:cubicBezTo>
                  <a:cubicBezTo>
                    <a:pt x="23" y="13"/>
                    <a:pt x="22" y="10"/>
                    <a:pt x="20" y="8"/>
                  </a:cubicBezTo>
                  <a:cubicBezTo>
                    <a:pt x="19" y="8"/>
                    <a:pt x="18" y="8"/>
                    <a:pt x="18" y="8"/>
                  </a:cubicBezTo>
                  <a:cubicBezTo>
                    <a:pt x="16" y="8"/>
                    <a:pt x="15" y="8"/>
                    <a:pt x="13" y="7"/>
                  </a:cubicBezTo>
                  <a:cubicBezTo>
                    <a:pt x="10" y="6"/>
                    <a:pt x="8" y="3"/>
                    <a:pt x="7" y="0"/>
                  </a:cubicBezTo>
                  <a:cubicBezTo>
                    <a:pt x="6" y="0"/>
                    <a:pt x="5" y="0"/>
                    <a:pt x="4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9" name="Freeform 987"/>
            <p:cNvSpPr>
              <a:spLocks/>
            </p:cNvSpPr>
            <p:nvPr/>
          </p:nvSpPr>
          <p:spPr bwMode="auto">
            <a:xfrm>
              <a:off x="5290" y="1690"/>
              <a:ext cx="36" cy="17"/>
            </a:xfrm>
            <a:custGeom>
              <a:avLst/>
              <a:gdLst>
                <a:gd name="T0" fmla="*/ 3 w 15"/>
                <a:gd name="T1" fmla="*/ 0 h 7"/>
                <a:gd name="T2" fmla="*/ 3 w 15"/>
                <a:gd name="T3" fmla="*/ 0 h 7"/>
                <a:gd name="T4" fmla="*/ 0 w 15"/>
                <a:gd name="T5" fmla="*/ 0 h 7"/>
                <a:gd name="T6" fmla="*/ 6 w 15"/>
                <a:gd name="T7" fmla="*/ 7 h 7"/>
                <a:gd name="T8" fmla="*/ 15 w 15"/>
                <a:gd name="T9" fmla="*/ 3 h 7"/>
                <a:gd name="T10" fmla="*/ 3 w 15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7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2" y="3"/>
                    <a:pt x="4" y="5"/>
                    <a:pt x="6" y="7"/>
                  </a:cubicBezTo>
                  <a:cubicBezTo>
                    <a:pt x="9" y="4"/>
                    <a:pt x="12" y="3"/>
                    <a:pt x="15" y="3"/>
                  </a:cubicBezTo>
                  <a:cubicBezTo>
                    <a:pt x="12" y="1"/>
                    <a:pt x="8" y="0"/>
                    <a:pt x="3" y="0"/>
                  </a:cubicBezTo>
                </a:path>
              </a:pathLst>
            </a:custGeom>
            <a:solidFill>
              <a:srgbClr val="FCC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0" name="Freeform 988"/>
            <p:cNvSpPr>
              <a:spLocks noEditPoints="1"/>
            </p:cNvSpPr>
            <p:nvPr/>
          </p:nvSpPr>
          <p:spPr bwMode="auto">
            <a:xfrm>
              <a:off x="5290" y="1640"/>
              <a:ext cx="64" cy="24"/>
            </a:xfrm>
            <a:custGeom>
              <a:avLst/>
              <a:gdLst>
                <a:gd name="T0" fmla="*/ 27 w 27"/>
                <a:gd name="T1" fmla="*/ 3 h 10"/>
                <a:gd name="T2" fmla="*/ 27 w 27"/>
                <a:gd name="T3" fmla="*/ 3 h 10"/>
                <a:gd name="T4" fmla="*/ 27 w 27"/>
                <a:gd name="T5" fmla="*/ 3 h 10"/>
                <a:gd name="T6" fmla="*/ 27 w 27"/>
                <a:gd name="T7" fmla="*/ 3 h 10"/>
                <a:gd name="T8" fmla="*/ 6 w 27"/>
                <a:gd name="T9" fmla="*/ 0 h 10"/>
                <a:gd name="T10" fmla="*/ 0 w 27"/>
                <a:gd name="T11" fmla="*/ 7 h 10"/>
                <a:gd name="T12" fmla="*/ 5 w 27"/>
                <a:gd name="T13" fmla="*/ 10 h 10"/>
                <a:gd name="T14" fmla="*/ 5 w 27"/>
                <a:gd name="T15" fmla="*/ 2 h 10"/>
                <a:gd name="T16" fmla="*/ 6 w 2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0">
                  <a:moveTo>
                    <a:pt x="27" y="3"/>
                  </a:move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moveTo>
                    <a:pt x="6" y="0"/>
                  </a:moveTo>
                  <a:cubicBezTo>
                    <a:pt x="3" y="2"/>
                    <a:pt x="1" y="4"/>
                    <a:pt x="0" y="7"/>
                  </a:cubicBezTo>
                  <a:cubicBezTo>
                    <a:pt x="1" y="8"/>
                    <a:pt x="3" y="9"/>
                    <a:pt x="5" y="10"/>
                  </a:cubicBezTo>
                  <a:cubicBezTo>
                    <a:pt x="4" y="7"/>
                    <a:pt x="4" y="5"/>
                    <a:pt x="5" y="2"/>
                  </a:cubicBezTo>
                  <a:cubicBezTo>
                    <a:pt x="5" y="1"/>
                    <a:pt x="5" y="1"/>
                    <a:pt x="6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1" name="Freeform 989"/>
            <p:cNvSpPr>
              <a:spLocks/>
            </p:cNvSpPr>
            <p:nvPr/>
          </p:nvSpPr>
          <p:spPr bwMode="auto">
            <a:xfrm>
              <a:off x="5101" y="2244"/>
              <a:ext cx="29" cy="24"/>
            </a:xfrm>
            <a:custGeom>
              <a:avLst/>
              <a:gdLst>
                <a:gd name="T0" fmla="*/ 12 w 12"/>
                <a:gd name="T1" fmla="*/ 0 h 10"/>
                <a:gd name="T2" fmla="*/ 0 w 12"/>
                <a:gd name="T3" fmla="*/ 7 h 10"/>
                <a:gd name="T4" fmla="*/ 6 w 12"/>
                <a:gd name="T5" fmla="*/ 10 h 10"/>
                <a:gd name="T6" fmla="*/ 12 w 12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0">
                  <a:moveTo>
                    <a:pt x="12" y="0"/>
                  </a:moveTo>
                  <a:cubicBezTo>
                    <a:pt x="9" y="3"/>
                    <a:pt x="5" y="6"/>
                    <a:pt x="0" y="7"/>
                  </a:cubicBezTo>
                  <a:cubicBezTo>
                    <a:pt x="2" y="7"/>
                    <a:pt x="5" y="8"/>
                    <a:pt x="6" y="10"/>
                  </a:cubicBezTo>
                  <a:cubicBezTo>
                    <a:pt x="9" y="7"/>
                    <a:pt x="11" y="3"/>
                    <a:pt x="12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2" name="Freeform 990"/>
            <p:cNvSpPr>
              <a:spLocks/>
            </p:cNvSpPr>
            <p:nvPr/>
          </p:nvSpPr>
          <p:spPr bwMode="auto">
            <a:xfrm>
              <a:off x="5056" y="2202"/>
              <a:ext cx="74" cy="59"/>
            </a:xfrm>
            <a:custGeom>
              <a:avLst/>
              <a:gdLst>
                <a:gd name="T0" fmla="*/ 9 w 31"/>
                <a:gd name="T1" fmla="*/ 0 h 25"/>
                <a:gd name="T2" fmla="*/ 9 w 31"/>
                <a:gd name="T3" fmla="*/ 0 h 25"/>
                <a:gd name="T4" fmla="*/ 0 w 31"/>
                <a:gd name="T5" fmla="*/ 8 h 25"/>
                <a:gd name="T6" fmla="*/ 5 w 31"/>
                <a:gd name="T7" fmla="*/ 7 h 25"/>
                <a:gd name="T8" fmla="*/ 5 w 31"/>
                <a:gd name="T9" fmla="*/ 7 h 25"/>
                <a:gd name="T10" fmla="*/ 5 w 31"/>
                <a:gd name="T11" fmla="*/ 7 h 25"/>
                <a:gd name="T12" fmla="*/ 19 w 31"/>
                <a:gd name="T13" fmla="*/ 21 h 25"/>
                <a:gd name="T14" fmla="*/ 18 w 31"/>
                <a:gd name="T15" fmla="*/ 25 h 25"/>
                <a:gd name="T16" fmla="*/ 19 w 31"/>
                <a:gd name="T17" fmla="*/ 25 h 25"/>
                <a:gd name="T18" fmla="*/ 31 w 31"/>
                <a:gd name="T19" fmla="*/ 18 h 25"/>
                <a:gd name="T20" fmla="*/ 30 w 31"/>
                <a:gd name="T21" fmla="*/ 9 h 25"/>
                <a:gd name="T22" fmla="*/ 28 w 31"/>
                <a:gd name="T23" fmla="*/ 6 h 25"/>
                <a:gd name="T24" fmla="*/ 20 w 31"/>
                <a:gd name="T25" fmla="*/ 8 h 25"/>
                <a:gd name="T26" fmla="*/ 16 w 31"/>
                <a:gd name="T27" fmla="*/ 8 h 25"/>
                <a:gd name="T28" fmla="*/ 9 w 31"/>
                <a:gd name="T2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25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5" y="2"/>
                    <a:pt x="2" y="5"/>
                    <a:pt x="0" y="8"/>
                  </a:cubicBezTo>
                  <a:cubicBezTo>
                    <a:pt x="2" y="8"/>
                    <a:pt x="3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13" y="7"/>
                    <a:pt x="19" y="14"/>
                    <a:pt x="19" y="21"/>
                  </a:cubicBezTo>
                  <a:cubicBezTo>
                    <a:pt x="19" y="22"/>
                    <a:pt x="19" y="23"/>
                    <a:pt x="18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4" y="24"/>
                    <a:pt x="28" y="21"/>
                    <a:pt x="31" y="18"/>
                  </a:cubicBezTo>
                  <a:cubicBezTo>
                    <a:pt x="31" y="15"/>
                    <a:pt x="31" y="12"/>
                    <a:pt x="30" y="9"/>
                  </a:cubicBezTo>
                  <a:cubicBezTo>
                    <a:pt x="29" y="8"/>
                    <a:pt x="29" y="7"/>
                    <a:pt x="28" y="6"/>
                  </a:cubicBezTo>
                  <a:cubicBezTo>
                    <a:pt x="26" y="7"/>
                    <a:pt x="23" y="8"/>
                    <a:pt x="20" y="8"/>
                  </a:cubicBezTo>
                  <a:cubicBezTo>
                    <a:pt x="19" y="8"/>
                    <a:pt x="17" y="8"/>
                    <a:pt x="16" y="8"/>
                  </a:cubicBezTo>
                  <a:cubicBezTo>
                    <a:pt x="12" y="6"/>
                    <a:pt x="10" y="3"/>
                    <a:pt x="9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3" name="Freeform 991"/>
            <p:cNvSpPr>
              <a:spLocks/>
            </p:cNvSpPr>
            <p:nvPr/>
          </p:nvSpPr>
          <p:spPr bwMode="auto">
            <a:xfrm>
              <a:off x="5089" y="2261"/>
              <a:ext cx="26" cy="16"/>
            </a:xfrm>
            <a:custGeom>
              <a:avLst/>
              <a:gdLst>
                <a:gd name="T0" fmla="*/ 5 w 11"/>
                <a:gd name="T1" fmla="*/ 0 h 7"/>
                <a:gd name="T2" fmla="*/ 4 w 11"/>
                <a:gd name="T3" fmla="*/ 0 h 7"/>
                <a:gd name="T4" fmla="*/ 0 w 11"/>
                <a:gd name="T5" fmla="*/ 7 h 7"/>
                <a:gd name="T6" fmla="*/ 1 w 11"/>
                <a:gd name="T7" fmla="*/ 7 h 7"/>
                <a:gd name="T8" fmla="*/ 7 w 11"/>
                <a:gd name="T9" fmla="*/ 5 h 7"/>
                <a:gd name="T10" fmla="*/ 11 w 11"/>
                <a:gd name="T11" fmla="*/ 3 h 7"/>
                <a:gd name="T12" fmla="*/ 5 w 11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7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4" y="3"/>
                    <a:pt x="2" y="5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3" y="7"/>
                    <a:pt x="5" y="6"/>
                    <a:pt x="7" y="5"/>
                  </a:cubicBezTo>
                  <a:cubicBezTo>
                    <a:pt x="9" y="5"/>
                    <a:pt x="10" y="4"/>
                    <a:pt x="11" y="3"/>
                  </a:cubicBezTo>
                  <a:cubicBezTo>
                    <a:pt x="10" y="1"/>
                    <a:pt x="7" y="0"/>
                    <a:pt x="5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4" name="Freeform 992"/>
            <p:cNvSpPr>
              <a:spLocks/>
            </p:cNvSpPr>
            <p:nvPr/>
          </p:nvSpPr>
          <p:spPr bwMode="auto">
            <a:xfrm>
              <a:off x="5099" y="2261"/>
              <a:ext cx="2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FED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5" name="Freeform 993"/>
            <p:cNvSpPr>
              <a:spLocks/>
            </p:cNvSpPr>
            <p:nvPr/>
          </p:nvSpPr>
          <p:spPr bwMode="auto">
            <a:xfrm>
              <a:off x="5470" y="2810"/>
              <a:ext cx="71" cy="73"/>
            </a:xfrm>
            <a:custGeom>
              <a:avLst/>
              <a:gdLst>
                <a:gd name="T0" fmla="*/ 12 w 30"/>
                <a:gd name="T1" fmla="*/ 0 h 31"/>
                <a:gd name="T2" fmla="*/ 6 w 30"/>
                <a:gd name="T3" fmla="*/ 1 h 31"/>
                <a:gd name="T4" fmla="*/ 0 w 30"/>
                <a:gd name="T5" fmla="*/ 5 h 31"/>
                <a:gd name="T6" fmla="*/ 1 w 30"/>
                <a:gd name="T7" fmla="*/ 6 h 31"/>
                <a:gd name="T8" fmla="*/ 8 w 30"/>
                <a:gd name="T9" fmla="*/ 20 h 31"/>
                <a:gd name="T10" fmla="*/ 2 w 30"/>
                <a:gd name="T11" fmla="*/ 27 h 31"/>
                <a:gd name="T12" fmla="*/ 5 w 30"/>
                <a:gd name="T13" fmla="*/ 30 h 31"/>
                <a:gd name="T14" fmla="*/ 11 w 30"/>
                <a:gd name="T15" fmla="*/ 29 h 31"/>
                <a:gd name="T16" fmla="*/ 19 w 30"/>
                <a:gd name="T17" fmla="*/ 31 h 31"/>
                <a:gd name="T18" fmla="*/ 27 w 30"/>
                <a:gd name="T19" fmla="*/ 10 h 31"/>
                <a:gd name="T20" fmla="*/ 12 w 30"/>
                <a:gd name="T2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1">
                  <a:moveTo>
                    <a:pt x="12" y="0"/>
                  </a:moveTo>
                  <a:cubicBezTo>
                    <a:pt x="10" y="0"/>
                    <a:pt x="8" y="0"/>
                    <a:pt x="6" y="1"/>
                  </a:cubicBezTo>
                  <a:cubicBezTo>
                    <a:pt x="4" y="2"/>
                    <a:pt x="2" y="4"/>
                    <a:pt x="0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7" y="8"/>
                    <a:pt x="10" y="15"/>
                    <a:pt x="8" y="20"/>
                  </a:cubicBezTo>
                  <a:cubicBezTo>
                    <a:pt x="7" y="23"/>
                    <a:pt x="4" y="26"/>
                    <a:pt x="2" y="27"/>
                  </a:cubicBezTo>
                  <a:cubicBezTo>
                    <a:pt x="3" y="27"/>
                    <a:pt x="4" y="28"/>
                    <a:pt x="5" y="30"/>
                  </a:cubicBezTo>
                  <a:cubicBezTo>
                    <a:pt x="7" y="29"/>
                    <a:pt x="9" y="29"/>
                    <a:pt x="11" y="29"/>
                  </a:cubicBezTo>
                  <a:cubicBezTo>
                    <a:pt x="14" y="29"/>
                    <a:pt x="17" y="30"/>
                    <a:pt x="19" y="31"/>
                  </a:cubicBezTo>
                  <a:cubicBezTo>
                    <a:pt x="27" y="27"/>
                    <a:pt x="30" y="18"/>
                    <a:pt x="27" y="10"/>
                  </a:cubicBezTo>
                  <a:cubicBezTo>
                    <a:pt x="25" y="4"/>
                    <a:pt x="19" y="0"/>
                    <a:pt x="12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6" name="Freeform 994"/>
            <p:cNvSpPr>
              <a:spLocks/>
            </p:cNvSpPr>
            <p:nvPr/>
          </p:nvSpPr>
          <p:spPr bwMode="auto">
            <a:xfrm>
              <a:off x="5482" y="2879"/>
              <a:ext cx="33" cy="7"/>
            </a:xfrm>
            <a:custGeom>
              <a:avLst/>
              <a:gdLst>
                <a:gd name="T0" fmla="*/ 6 w 14"/>
                <a:gd name="T1" fmla="*/ 0 h 3"/>
                <a:gd name="T2" fmla="*/ 0 w 14"/>
                <a:gd name="T3" fmla="*/ 1 h 3"/>
                <a:gd name="T4" fmla="*/ 1 w 14"/>
                <a:gd name="T5" fmla="*/ 2 h 3"/>
                <a:gd name="T6" fmla="*/ 7 w 14"/>
                <a:gd name="T7" fmla="*/ 3 h 3"/>
                <a:gd name="T8" fmla="*/ 14 w 14"/>
                <a:gd name="T9" fmla="*/ 2 h 3"/>
                <a:gd name="T10" fmla="*/ 14 w 14"/>
                <a:gd name="T11" fmla="*/ 2 h 3"/>
                <a:gd name="T12" fmla="*/ 6 w 14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3">
                  <a:moveTo>
                    <a:pt x="6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3" y="3"/>
                    <a:pt x="5" y="3"/>
                    <a:pt x="7" y="3"/>
                  </a:cubicBezTo>
                  <a:cubicBezTo>
                    <a:pt x="9" y="3"/>
                    <a:pt x="12" y="3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2" y="1"/>
                    <a:pt x="9" y="0"/>
                    <a:pt x="6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7" name="Freeform 995"/>
            <p:cNvSpPr>
              <a:spLocks/>
            </p:cNvSpPr>
            <p:nvPr/>
          </p:nvSpPr>
          <p:spPr bwMode="auto">
            <a:xfrm>
              <a:off x="5106" y="1880"/>
              <a:ext cx="45" cy="42"/>
            </a:xfrm>
            <a:custGeom>
              <a:avLst/>
              <a:gdLst>
                <a:gd name="T0" fmla="*/ 7 w 19"/>
                <a:gd name="T1" fmla="*/ 0 h 18"/>
                <a:gd name="T2" fmla="*/ 6 w 19"/>
                <a:gd name="T3" fmla="*/ 0 h 18"/>
                <a:gd name="T4" fmla="*/ 0 w 19"/>
                <a:gd name="T5" fmla="*/ 4 h 18"/>
                <a:gd name="T6" fmla="*/ 19 w 19"/>
                <a:gd name="T7" fmla="*/ 18 h 18"/>
                <a:gd name="T8" fmla="*/ 18 w 19"/>
                <a:gd name="T9" fmla="*/ 9 h 18"/>
                <a:gd name="T10" fmla="*/ 7 w 19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8">
                  <a:moveTo>
                    <a:pt x="7" y="0"/>
                  </a:moveTo>
                  <a:cubicBezTo>
                    <a:pt x="7" y="0"/>
                    <a:pt x="6" y="0"/>
                    <a:pt x="6" y="0"/>
                  </a:cubicBezTo>
                  <a:cubicBezTo>
                    <a:pt x="5" y="2"/>
                    <a:pt x="3" y="3"/>
                    <a:pt x="0" y="4"/>
                  </a:cubicBezTo>
                  <a:cubicBezTo>
                    <a:pt x="9" y="5"/>
                    <a:pt x="16" y="10"/>
                    <a:pt x="19" y="18"/>
                  </a:cubicBezTo>
                  <a:cubicBezTo>
                    <a:pt x="19" y="15"/>
                    <a:pt x="19" y="12"/>
                    <a:pt x="18" y="9"/>
                  </a:cubicBezTo>
                  <a:cubicBezTo>
                    <a:pt x="16" y="4"/>
                    <a:pt x="12" y="1"/>
                    <a:pt x="7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8" name="Freeform 996"/>
            <p:cNvSpPr>
              <a:spLocks/>
            </p:cNvSpPr>
            <p:nvPr/>
          </p:nvSpPr>
          <p:spPr bwMode="auto">
            <a:xfrm>
              <a:off x="5075" y="1889"/>
              <a:ext cx="76" cy="64"/>
            </a:xfrm>
            <a:custGeom>
              <a:avLst/>
              <a:gdLst>
                <a:gd name="T0" fmla="*/ 13 w 32"/>
                <a:gd name="T1" fmla="*/ 0 h 27"/>
                <a:gd name="T2" fmla="*/ 7 w 32"/>
                <a:gd name="T3" fmla="*/ 1 h 27"/>
                <a:gd name="T4" fmla="*/ 4 w 32"/>
                <a:gd name="T5" fmla="*/ 1 h 27"/>
                <a:gd name="T6" fmla="*/ 0 w 32"/>
                <a:gd name="T7" fmla="*/ 9 h 27"/>
                <a:gd name="T8" fmla="*/ 5 w 32"/>
                <a:gd name="T9" fmla="*/ 8 h 27"/>
                <a:gd name="T10" fmla="*/ 9 w 32"/>
                <a:gd name="T11" fmla="*/ 9 h 27"/>
                <a:gd name="T12" fmla="*/ 15 w 32"/>
                <a:gd name="T13" fmla="*/ 23 h 27"/>
                <a:gd name="T14" fmla="*/ 12 w 32"/>
                <a:gd name="T15" fmla="*/ 27 h 27"/>
                <a:gd name="T16" fmla="*/ 16 w 32"/>
                <a:gd name="T17" fmla="*/ 27 h 27"/>
                <a:gd name="T18" fmla="*/ 22 w 32"/>
                <a:gd name="T19" fmla="*/ 26 h 27"/>
                <a:gd name="T20" fmla="*/ 32 w 32"/>
                <a:gd name="T21" fmla="*/ 14 h 27"/>
                <a:gd name="T22" fmla="*/ 13 w 32"/>
                <a:gd name="T2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27">
                  <a:moveTo>
                    <a:pt x="13" y="0"/>
                  </a:moveTo>
                  <a:cubicBezTo>
                    <a:pt x="11" y="1"/>
                    <a:pt x="9" y="1"/>
                    <a:pt x="7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2" y="3"/>
                    <a:pt x="1" y="6"/>
                    <a:pt x="0" y="9"/>
                  </a:cubicBezTo>
                  <a:cubicBezTo>
                    <a:pt x="2" y="8"/>
                    <a:pt x="3" y="8"/>
                    <a:pt x="5" y="8"/>
                  </a:cubicBezTo>
                  <a:cubicBezTo>
                    <a:pt x="6" y="8"/>
                    <a:pt x="7" y="8"/>
                    <a:pt x="9" y="9"/>
                  </a:cubicBezTo>
                  <a:cubicBezTo>
                    <a:pt x="14" y="11"/>
                    <a:pt x="17" y="18"/>
                    <a:pt x="15" y="23"/>
                  </a:cubicBezTo>
                  <a:cubicBezTo>
                    <a:pt x="14" y="25"/>
                    <a:pt x="13" y="26"/>
                    <a:pt x="12" y="27"/>
                  </a:cubicBezTo>
                  <a:cubicBezTo>
                    <a:pt x="14" y="27"/>
                    <a:pt x="15" y="27"/>
                    <a:pt x="16" y="27"/>
                  </a:cubicBezTo>
                  <a:cubicBezTo>
                    <a:pt x="18" y="27"/>
                    <a:pt x="20" y="27"/>
                    <a:pt x="22" y="26"/>
                  </a:cubicBezTo>
                  <a:cubicBezTo>
                    <a:pt x="28" y="24"/>
                    <a:pt x="31" y="19"/>
                    <a:pt x="32" y="14"/>
                  </a:cubicBezTo>
                  <a:cubicBezTo>
                    <a:pt x="29" y="6"/>
                    <a:pt x="22" y="1"/>
                    <a:pt x="13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9" name="Freeform 997"/>
            <p:cNvSpPr>
              <a:spLocks/>
            </p:cNvSpPr>
            <p:nvPr/>
          </p:nvSpPr>
          <p:spPr bwMode="auto">
            <a:xfrm>
              <a:off x="5085" y="1877"/>
              <a:ext cx="37" cy="14"/>
            </a:xfrm>
            <a:custGeom>
              <a:avLst/>
              <a:gdLst>
                <a:gd name="T0" fmla="*/ 12 w 16"/>
                <a:gd name="T1" fmla="*/ 0 h 6"/>
                <a:gd name="T2" fmla="*/ 6 w 16"/>
                <a:gd name="T3" fmla="*/ 2 h 6"/>
                <a:gd name="T4" fmla="*/ 0 w 16"/>
                <a:gd name="T5" fmla="*/ 6 h 6"/>
                <a:gd name="T6" fmla="*/ 6 w 16"/>
                <a:gd name="T7" fmla="*/ 5 h 6"/>
                <a:gd name="T8" fmla="*/ 6 w 16"/>
                <a:gd name="T9" fmla="*/ 5 h 6"/>
                <a:gd name="T10" fmla="*/ 9 w 16"/>
                <a:gd name="T11" fmla="*/ 5 h 6"/>
                <a:gd name="T12" fmla="*/ 15 w 16"/>
                <a:gd name="T13" fmla="*/ 1 h 6"/>
                <a:gd name="T14" fmla="*/ 16 w 16"/>
                <a:gd name="T15" fmla="*/ 1 h 6"/>
                <a:gd name="T16" fmla="*/ 12 w 1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6">
                  <a:moveTo>
                    <a:pt x="12" y="0"/>
                  </a:moveTo>
                  <a:cubicBezTo>
                    <a:pt x="10" y="0"/>
                    <a:pt x="8" y="1"/>
                    <a:pt x="6" y="2"/>
                  </a:cubicBezTo>
                  <a:cubicBezTo>
                    <a:pt x="4" y="3"/>
                    <a:pt x="2" y="4"/>
                    <a:pt x="0" y="6"/>
                  </a:cubicBezTo>
                  <a:cubicBezTo>
                    <a:pt x="2" y="5"/>
                    <a:pt x="4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8" y="5"/>
                    <a:pt x="9" y="5"/>
                  </a:cubicBezTo>
                  <a:cubicBezTo>
                    <a:pt x="12" y="4"/>
                    <a:pt x="14" y="3"/>
                    <a:pt x="15" y="1"/>
                  </a:cubicBezTo>
                  <a:cubicBezTo>
                    <a:pt x="15" y="1"/>
                    <a:pt x="16" y="1"/>
                    <a:pt x="16" y="1"/>
                  </a:cubicBezTo>
                  <a:cubicBezTo>
                    <a:pt x="15" y="1"/>
                    <a:pt x="13" y="0"/>
                    <a:pt x="12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0" name="Freeform 998"/>
            <p:cNvSpPr>
              <a:spLocks/>
            </p:cNvSpPr>
            <p:nvPr/>
          </p:nvSpPr>
          <p:spPr bwMode="auto">
            <a:xfrm>
              <a:off x="5085" y="1889"/>
              <a:ext cx="21" cy="2"/>
            </a:xfrm>
            <a:custGeom>
              <a:avLst/>
              <a:gdLst>
                <a:gd name="T0" fmla="*/ 6 w 9"/>
                <a:gd name="T1" fmla="*/ 0 h 1"/>
                <a:gd name="T2" fmla="*/ 6 w 9"/>
                <a:gd name="T3" fmla="*/ 0 h 1"/>
                <a:gd name="T4" fmla="*/ 0 w 9"/>
                <a:gd name="T5" fmla="*/ 1 h 1"/>
                <a:gd name="T6" fmla="*/ 0 w 9"/>
                <a:gd name="T7" fmla="*/ 1 h 1"/>
                <a:gd name="T8" fmla="*/ 3 w 9"/>
                <a:gd name="T9" fmla="*/ 1 h 1"/>
                <a:gd name="T10" fmla="*/ 9 w 9"/>
                <a:gd name="T11" fmla="*/ 0 h 1"/>
                <a:gd name="T12" fmla="*/ 6 w 9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5" y="1"/>
                    <a:pt x="7" y="1"/>
                    <a:pt x="9" y="0"/>
                  </a:cubicBezTo>
                  <a:cubicBezTo>
                    <a:pt x="8" y="0"/>
                    <a:pt x="7" y="0"/>
                    <a:pt x="6" y="0"/>
                  </a:cubicBezTo>
                </a:path>
              </a:pathLst>
            </a:custGeom>
            <a:solidFill>
              <a:srgbClr val="FBC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1" name="Freeform 999"/>
            <p:cNvSpPr>
              <a:spLocks noEditPoints="1"/>
            </p:cNvSpPr>
            <p:nvPr/>
          </p:nvSpPr>
          <p:spPr bwMode="auto">
            <a:xfrm>
              <a:off x="5650" y="2905"/>
              <a:ext cx="76" cy="59"/>
            </a:xfrm>
            <a:custGeom>
              <a:avLst/>
              <a:gdLst>
                <a:gd name="T0" fmla="*/ 23 w 32"/>
                <a:gd name="T1" fmla="*/ 11 h 25"/>
                <a:gd name="T2" fmla="*/ 23 w 32"/>
                <a:gd name="T3" fmla="*/ 18 h 25"/>
                <a:gd name="T4" fmla="*/ 14 w 32"/>
                <a:gd name="T5" fmla="*/ 25 h 25"/>
                <a:gd name="T6" fmla="*/ 16 w 32"/>
                <a:gd name="T7" fmla="*/ 25 h 25"/>
                <a:gd name="T8" fmla="*/ 22 w 32"/>
                <a:gd name="T9" fmla="*/ 24 h 25"/>
                <a:gd name="T10" fmla="*/ 32 w 32"/>
                <a:gd name="T11" fmla="*/ 11 h 25"/>
                <a:gd name="T12" fmla="*/ 28 w 32"/>
                <a:gd name="T13" fmla="*/ 12 h 25"/>
                <a:gd name="T14" fmla="*/ 28 w 32"/>
                <a:gd name="T15" fmla="*/ 12 h 25"/>
                <a:gd name="T16" fmla="*/ 23 w 32"/>
                <a:gd name="T17" fmla="*/ 11 h 25"/>
                <a:gd name="T18" fmla="*/ 14 w 32"/>
                <a:gd name="T19" fmla="*/ 0 h 25"/>
                <a:gd name="T20" fmla="*/ 2 w 32"/>
                <a:gd name="T21" fmla="*/ 4 h 25"/>
                <a:gd name="T22" fmla="*/ 1 w 32"/>
                <a:gd name="T23" fmla="*/ 4 h 25"/>
                <a:gd name="T24" fmla="*/ 1 w 32"/>
                <a:gd name="T25" fmla="*/ 15 h 25"/>
                <a:gd name="T26" fmla="*/ 2 w 32"/>
                <a:gd name="T27" fmla="*/ 17 h 25"/>
                <a:gd name="T28" fmla="*/ 2 w 32"/>
                <a:gd name="T29" fmla="*/ 10 h 25"/>
                <a:gd name="T30" fmla="*/ 13 w 32"/>
                <a:gd name="T31" fmla="*/ 3 h 25"/>
                <a:gd name="T32" fmla="*/ 15 w 32"/>
                <a:gd name="T33" fmla="*/ 3 h 25"/>
                <a:gd name="T34" fmla="*/ 14 w 32"/>
                <a:gd name="T3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2" h="25">
                  <a:moveTo>
                    <a:pt x="23" y="11"/>
                  </a:moveTo>
                  <a:cubicBezTo>
                    <a:pt x="24" y="13"/>
                    <a:pt x="24" y="16"/>
                    <a:pt x="23" y="18"/>
                  </a:cubicBezTo>
                  <a:cubicBezTo>
                    <a:pt x="21" y="22"/>
                    <a:pt x="18" y="24"/>
                    <a:pt x="14" y="25"/>
                  </a:cubicBezTo>
                  <a:cubicBezTo>
                    <a:pt x="15" y="25"/>
                    <a:pt x="15" y="25"/>
                    <a:pt x="16" y="25"/>
                  </a:cubicBezTo>
                  <a:cubicBezTo>
                    <a:pt x="18" y="25"/>
                    <a:pt x="20" y="25"/>
                    <a:pt x="22" y="24"/>
                  </a:cubicBezTo>
                  <a:cubicBezTo>
                    <a:pt x="28" y="22"/>
                    <a:pt x="31" y="17"/>
                    <a:pt x="32" y="11"/>
                  </a:cubicBezTo>
                  <a:cubicBezTo>
                    <a:pt x="31" y="11"/>
                    <a:pt x="30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6" y="12"/>
                    <a:pt x="25" y="11"/>
                    <a:pt x="23" y="11"/>
                  </a:cubicBezTo>
                  <a:moveTo>
                    <a:pt x="14" y="0"/>
                  </a:moveTo>
                  <a:cubicBezTo>
                    <a:pt x="11" y="3"/>
                    <a:pt x="7" y="4"/>
                    <a:pt x="2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0" y="7"/>
                    <a:pt x="0" y="12"/>
                    <a:pt x="1" y="15"/>
                  </a:cubicBezTo>
                  <a:cubicBezTo>
                    <a:pt x="2" y="16"/>
                    <a:pt x="2" y="16"/>
                    <a:pt x="2" y="17"/>
                  </a:cubicBezTo>
                  <a:cubicBezTo>
                    <a:pt x="2" y="15"/>
                    <a:pt x="2" y="12"/>
                    <a:pt x="2" y="10"/>
                  </a:cubicBezTo>
                  <a:cubicBezTo>
                    <a:pt x="4" y="6"/>
                    <a:pt x="8" y="3"/>
                    <a:pt x="13" y="3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2"/>
                    <a:pt x="14" y="1"/>
                    <a:pt x="14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2" name="Freeform 1000"/>
            <p:cNvSpPr>
              <a:spLocks/>
            </p:cNvSpPr>
            <p:nvPr/>
          </p:nvSpPr>
          <p:spPr bwMode="auto">
            <a:xfrm>
              <a:off x="5652" y="2888"/>
              <a:ext cx="34" cy="26"/>
            </a:xfrm>
            <a:custGeom>
              <a:avLst/>
              <a:gdLst>
                <a:gd name="T0" fmla="*/ 14 w 14"/>
                <a:gd name="T1" fmla="*/ 0 h 11"/>
                <a:gd name="T2" fmla="*/ 9 w 14"/>
                <a:gd name="T3" fmla="*/ 1 h 11"/>
                <a:gd name="T4" fmla="*/ 0 w 14"/>
                <a:gd name="T5" fmla="*/ 11 h 11"/>
                <a:gd name="T6" fmla="*/ 1 w 14"/>
                <a:gd name="T7" fmla="*/ 11 h 11"/>
                <a:gd name="T8" fmla="*/ 13 w 14"/>
                <a:gd name="T9" fmla="*/ 7 h 11"/>
                <a:gd name="T10" fmla="*/ 13 w 14"/>
                <a:gd name="T11" fmla="*/ 5 h 11"/>
                <a:gd name="T12" fmla="*/ 14 w 14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1">
                  <a:moveTo>
                    <a:pt x="14" y="0"/>
                  </a:moveTo>
                  <a:cubicBezTo>
                    <a:pt x="12" y="0"/>
                    <a:pt x="11" y="1"/>
                    <a:pt x="9" y="1"/>
                  </a:cubicBezTo>
                  <a:cubicBezTo>
                    <a:pt x="5" y="3"/>
                    <a:pt x="2" y="7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6" y="11"/>
                    <a:pt x="10" y="10"/>
                    <a:pt x="13" y="7"/>
                  </a:cubicBezTo>
                  <a:cubicBezTo>
                    <a:pt x="13" y="6"/>
                    <a:pt x="13" y="5"/>
                    <a:pt x="13" y="5"/>
                  </a:cubicBezTo>
                  <a:cubicBezTo>
                    <a:pt x="13" y="3"/>
                    <a:pt x="13" y="2"/>
                    <a:pt x="14" y="0"/>
                  </a:cubicBezTo>
                </a:path>
              </a:pathLst>
            </a:custGeom>
            <a:solidFill>
              <a:srgbClr val="FBC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3" name="Freeform 1001"/>
            <p:cNvSpPr>
              <a:spLocks/>
            </p:cNvSpPr>
            <p:nvPr/>
          </p:nvSpPr>
          <p:spPr bwMode="auto">
            <a:xfrm>
              <a:off x="5281" y="2793"/>
              <a:ext cx="50" cy="15"/>
            </a:xfrm>
            <a:custGeom>
              <a:avLst/>
              <a:gdLst>
                <a:gd name="T0" fmla="*/ 0 w 21"/>
                <a:gd name="T1" fmla="*/ 0 h 6"/>
                <a:gd name="T2" fmla="*/ 13 w 21"/>
                <a:gd name="T3" fmla="*/ 6 h 6"/>
                <a:gd name="T4" fmla="*/ 19 w 21"/>
                <a:gd name="T5" fmla="*/ 5 h 6"/>
                <a:gd name="T6" fmla="*/ 21 w 21"/>
                <a:gd name="T7" fmla="*/ 4 h 6"/>
                <a:gd name="T8" fmla="*/ 21 w 21"/>
                <a:gd name="T9" fmla="*/ 3 h 6"/>
                <a:gd name="T10" fmla="*/ 20 w 21"/>
                <a:gd name="T11" fmla="*/ 4 h 6"/>
                <a:gd name="T12" fmla="*/ 15 w 21"/>
                <a:gd name="T13" fmla="*/ 3 h 6"/>
                <a:gd name="T14" fmla="*/ 7 w 21"/>
                <a:gd name="T15" fmla="*/ 1 h 6"/>
                <a:gd name="T16" fmla="*/ 0 w 21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6">
                  <a:moveTo>
                    <a:pt x="0" y="0"/>
                  </a:moveTo>
                  <a:cubicBezTo>
                    <a:pt x="3" y="4"/>
                    <a:pt x="8" y="6"/>
                    <a:pt x="13" y="6"/>
                  </a:cubicBezTo>
                  <a:cubicBezTo>
                    <a:pt x="15" y="6"/>
                    <a:pt x="17" y="6"/>
                    <a:pt x="19" y="5"/>
                  </a:cubicBezTo>
                  <a:cubicBezTo>
                    <a:pt x="20" y="5"/>
                    <a:pt x="20" y="4"/>
                    <a:pt x="21" y="4"/>
                  </a:cubicBezTo>
                  <a:cubicBezTo>
                    <a:pt x="21" y="4"/>
                    <a:pt x="21" y="4"/>
                    <a:pt x="21" y="3"/>
                  </a:cubicBezTo>
                  <a:cubicBezTo>
                    <a:pt x="21" y="4"/>
                    <a:pt x="20" y="4"/>
                    <a:pt x="20" y="4"/>
                  </a:cubicBezTo>
                  <a:cubicBezTo>
                    <a:pt x="18" y="4"/>
                    <a:pt x="17" y="3"/>
                    <a:pt x="15" y="3"/>
                  </a:cubicBezTo>
                  <a:cubicBezTo>
                    <a:pt x="12" y="3"/>
                    <a:pt x="10" y="2"/>
                    <a:pt x="7" y="1"/>
                  </a:cubicBezTo>
                  <a:cubicBezTo>
                    <a:pt x="5" y="1"/>
                    <a:pt x="2" y="0"/>
                    <a:pt x="0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4" name="Freeform 1002"/>
            <p:cNvSpPr>
              <a:spLocks/>
            </p:cNvSpPr>
            <p:nvPr/>
          </p:nvSpPr>
          <p:spPr bwMode="auto">
            <a:xfrm>
              <a:off x="5274" y="2765"/>
              <a:ext cx="24" cy="31"/>
            </a:xfrm>
            <a:custGeom>
              <a:avLst/>
              <a:gdLst>
                <a:gd name="T0" fmla="*/ 0 w 10"/>
                <a:gd name="T1" fmla="*/ 0 h 13"/>
                <a:gd name="T2" fmla="*/ 1 w 10"/>
                <a:gd name="T3" fmla="*/ 8 h 13"/>
                <a:gd name="T4" fmla="*/ 3 w 10"/>
                <a:gd name="T5" fmla="*/ 12 h 13"/>
                <a:gd name="T6" fmla="*/ 10 w 10"/>
                <a:gd name="T7" fmla="*/ 13 h 13"/>
                <a:gd name="T8" fmla="*/ 5 w 10"/>
                <a:gd name="T9" fmla="*/ 9 h 13"/>
                <a:gd name="T10" fmla="*/ 0 w 10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3">
                  <a:moveTo>
                    <a:pt x="0" y="0"/>
                  </a:moveTo>
                  <a:cubicBezTo>
                    <a:pt x="0" y="3"/>
                    <a:pt x="0" y="6"/>
                    <a:pt x="1" y="8"/>
                  </a:cubicBezTo>
                  <a:cubicBezTo>
                    <a:pt x="2" y="10"/>
                    <a:pt x="3" y="11"/>
                    <a:pt x="3" y="12"/>
                  </a:cubicBezTo>
                  <a:cubicBezTo>
                    <a:pt x="5" y="12"/>
                    <a:pt x="8" y="13"/>
                    <a:pt x="10" y="13"/>
                  </a:cubicBezTo>
                  <a:cubicBezTo>
                    <a:pt x="8" y="12"/>
                    <a:pt x="7" y="11"/>
                    <a:pt x="5" y="9"/>
                  </a:cubicBezTo>
                  <a:cubicBezTo>
                    <a:pt x="2" y="7"/>
                    <a:pt x="1" y="3"/>
                    <a:pt x="0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5" name="Freeform 1003"/>
            <p:cNvSpPr>
              <a:spLocks/>
            </p:cNvSpPr>
            <p:nvPr/>
          </p:nvSpPr>
          <p:spPr bwMode="auto">
            <a:xfrm>
              <a:off x="5298" y="2796"/>
              <a:ext cx="18" cy="5"/>
            </a:xfrm>
            <a:custGeom>
              <a:avLst/>
              <a:gdLst>
                <a:gd name="T0" fmla="*/ 4 w 8"/>
                <a:gd name="T1" fmla="*/ 0 h 2"/>
                <a:gd name="T2" fmla="*/ 0 w 8"/>
                <a:gd name="T3" fmla="*/ 0 h 2"/>
                <a:gd name="T4" fmla="*/ 0 w 8"/>
                <a:gd name="T5" fmla="*/ 0 h 2"/>
                <a:gd name="T6" fmla="*/ 0 w 8"/>
                <a:gd name="T7" fmla="*/ 0 h 2"/>
                <a:gd name="T8" fmla="*/ 8 w 8"/>
                <a:gd name="T9" fmla="*/ 2 h 2"/>
                <a:gd name="T10" fmla="*/ 4 w 8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">
                  <a:moveTo>
                    <a:pt x="4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5" y="2"/>
                    <a:pt x="8" y="2"/>
                  </a:cubicBezTo>
                  <a:cubicBezTo>
                    <a:pt x="7" y="1"/>
                    <a:pt x="5" y="1"/>
                    <a:pt x="4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6" name="Freeform 1004"/>
            <p:cNvSpPr>
              <a:spLocks/>
            </p:cNvSpPr>
            <p:nvPr/>
          </p:nvSpPr>
          <p:spPr bwMode="auto">
            <a:xfrm>
              <a:off x="5274" y="2732"/>
              <a:ext cx="57" cy="64"/>
            </a:xfrm>
            <a:custGeom>
              <a:avLst/>
              <a:gdLst>
                <a:gd name="T0" fmla="*/ 16 w 24"/>
                <a:gd name="T1" fmla="*/ 0 h 27"/>
                <a:gd name="T2" fmla="*/ 10 w 24"/>
                <a:gd name="T3" fmla="*/ 2 h 27"/>
                <a:gd name="T4" fmla="*/ 0 w 24"/>
                <a:gd name="T5" fmla="*/ 14 h 27"/>
                <a:gd name="T6" fmla="*/ 5 w 24"/>
                <a:gd name="T7" fmla="*/ 23 h 27"/>
                <a:gd name="T8" fmla="*/ 10 w 24"/>
                <a:gd name="T9" fmla="*/ 27 h 27"/>
                <a:gd name="T10" fmla="*/ 10 w 24"/>
                <a:gd name="T11" fmla="*/ 27 h 27"/>
                <a:gd name="T12" fmla="*/ 10 w 24"/>
                <a:gd name="T13" fmla="*/ 27 h 27"/>
                <a:gd name="T14" fmla="*/ 14 w 24"/>
                <a:gd name="T15" fmla="*/ 27 h 27"/>
                <a:gd name="T16" fmla="*/ 9 w 24"/>
                <a:gd name="T17" fmla="*/ 16 h 27"/>
                <a:gd name="T18" fmla="*/ 23 w 24"/>
                <a:gd name="T19" fmla="*/ 3 h 27"/>
                <a:gd name="T20" fmla="*/ 23 w 24"/>
                <a:gd name="T21" fmla="*/ 3 h 27"/>
                <a:gd name="T22" fmla="*/ 24 w 24"/>
                <a:gd name="T23" fmla="*/ 3 h 27"/>
                <a:gd name="T24" fmla="*/ 16 w 24"/>
                <a:gd name="T2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27">
                  <a:moveTo>
                    <a:pt x="16" y="0"/>
                  </a:moveTo>
                  <a:cubicBezTo>
                    <a:pt x="14" y="0"/>
                    <a:pt x="12" y="1"/>
                    <a:pt x="10" y="2"/>
                  </a:cubicBezTo>
                  <a:cubicBezTo>
                    <a:pt x="4" y="4"/>
                    <a:pt x="1" y="9"/>
                    <a:pt x="0" y="14"/>
                  </a:cubicBezTo>
                  <a:cubicBezTo>
                    <a:pt x="1" y="17"/>
                    <a:pt x="2" y="21"/>
                    <a:pt x="5" y="23"/>
                  </a:cubicBezTo>
                  <a:cubicBezTo>
                    <a:pt x="7" y="25"/>
                    <a:pt x="8" y="26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2" y="27"/>
                    <a:pt x="13" y="27"/>
                    <a:pt x="14" y="27"/>
                  </a:cubicBezTo>
                  <a:cubicBezTo>
                    <a:pt x="11" y="24"/>
                    <a:pt x="9" y="20"/>
                    <a:pt x="9" y="16"/>
                  </a:cubicBezTo>
                  <a:cubicBezTo>
                    <a:pt x="9" y="9"/>
                    <a:pt x="15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4" y="3"/>
                    <a:pt x="24" y="3"/>
                  </a:cubicBezTo>
                  <a:cubicBezTo>
                    <a:pt x="22" y="1"/>
                    <a:pt x="19" y="0"/>
                    <a:pt x="16" y="0"/>
                  </a:cubicBezTo>
                </a:path>
              </a:pathLst>
            </a:custGeom>
            <a:solidFill>
              <a:srgbClr val="FBC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7" name="Freeform 1005"/>
            <p:cNvSpPr>
              <a:spLocks/>
            </p:cNvSpPr>
            <p:nvPr/>
          </p:nvSpPr>
          <p:spPr bwMode="auto">
            <a:xfrm>
              <a:off x="5818" y="1416"/>
              <a:ext cx="78" cy="52"/>
            </a:xfrm>
            <a:custGeom>
              <a:avLst/>
              <a:gdLst>
                <a:gd name="T0" fmla="*/ 16 w 33"/>
                <a:gd name="T1" fmla="*/ 0 h 22"/>
                <a:gd name="T2" fmla="*/ 11 w 33"/>
                <a:gd name="T3" fmla="*/ 1 h 22"/>
                <a:gd name="T4" fmla="*/ 1 w 33"/>
                <a:gd name="T5" fmla="*/ 17 h 22"/>
                <a:gd name="T6" fmla="*/ 12 w 33"/>
                <a:gd name="T7" fmla="*/ 10 h 22"/>
                <a:gd name="T8" fmla="*/ 12 w 33"/>
                <a:gd name="T9" fmla="*/ 10 h 22"/>
                <a:gd name="T10" fmla="*/ 25 w 33"/>
                <a:gd name="T11" fmla="*/ 21 h 22"/>
                <a:gd name="T12" fmla="*/ 27 w 33"/>
                <a:gd name="T13" fmla="*/ 21 h 22"/>
                <a:gd name="T14" fmla="*/ 31 w 33"/>
                <a:gd name="T15" fmla="*/ 22 h 22"/>
                <a:gd name="T16" fmla="*/ 31 w 33"/>
                <a:gd name="T17" fmla="*/ 9 h 22"/>
                <a:gd name="T18" fmla="*/ 16 w 33"/>
                <a:gd name="T1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22">
                  <a:moveTo>
                    <a:pt x="16" y="0"/>
                  </a:moveTo>
                  <a:cubicBezTo>
                    <a:pt x="14" y="0"/>
                    <a:pt x="12" y="0"/>
                    <a:pt x="11" y="1"/>
                  </a:cubicBezTo>
                  <a:cubicBezTo>
                    <a:pt x="4" y="3"/>
                    <a:pt x="0" y="10"/>
                    <a:pt x="1" y="17"/>
                  </a:cubicBezTo>
                  <a:cubicBezTo>
                    <a:pt x="3" y="13"/>
                    <a:pt x="7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9" y="11"/>
                    <a:pt x="24" y="15"/>
                    <a:pt x="25" y="21"/>
                  </a:cubicBezTo>
                  <a:cubicBezTo>
                    <a:pt x="26" y="21"/>
                    <a:pt x="27" y="21"/>
                    <a:pt x="27" y="21"/>
                  </a:cubicBezTo>
                  <a:cubicBezTo>
                    <a:pt x="28" y="21"/>
                    <a:pt x="30" y="21"/>
                    <a:pt x="31" y="22"/>
                  </a:cubicBezTo>
                  <a:cubicBezTo>
                    <a:pt x="33" y="18"/>
                    <a:pt x="33" y="14"/>
                    <a:pt x="31" y="9"/>
                  </a:cubicBezTo>
                  <a:cubicBezTo>
                    <a:pt x="29" y="3"/>
                    <a:pt x="23" y="0"/>
                    <a:pt x="16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8" name="Freeform 1006"/>
            <p:cNvSpPr>
              <a:spLocks/>
            </p:cNvSpPr>
            <p:nvPr/>
          </p:nvSpPr>
          <p:spPr bwMode="auto">
            <a:xfrm>
              <a:off x="5877" y="1465"/>
              <a:ext cx="14" cy="19"/>
            </a:xfrm>
            <a:custGeom>
              <a:avLst/>
              <a:gdLst>
                <a:gd name="T0" fmla="*/ 2 w 6"/>
                <a:gd name="T1" fmla="*/ 0 h 8"/>
                <a:gd name="T2" fmla="*/ 0 w 6"/>
                <a:gd name="T3" fmla="*/ 0 h 8"/>
                <a:gd name="T4" fmla="*/ 1 w 6"/>
                <a:gd name="T5" fmla="*/ 3 h 8"/>
                <a:gd name="T6" fmla="*/ 0 w 6"/>
                <a:gd name="T7" fmla="*/ 8 h 8"/>
                <a:gd name="T8" fmla="*/ 6 w 6"/>
                <a:gd name="T9" fmla="*/ 1 h 8"/>
                <a:gd name="T10" fmla="*/ 2 w 6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" y="5"/>
                    <a:pt x="0" y="6"/>
                    <a:pt x="0" y="8"/>
                  </a:cubicBezTo>
                  <a:cubicBezTo>
                    <a:pt x="3" y="6"/>
                    <a:pt x="5" y="4"/>
                    <a:pt x="6" y="1"/>
                  </a:cubicBezTo>
                  <a:cubicBezTo>
                    <a:pt x="5" y="0"/>
                    <a:pt x="3" y="0"/>
                    <a:pt x="2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9" name="Freeform 1007"/>
            <p:cNvSpPr>
              <a:spLocks/>
            </p:cNvSpPr>
            <p:nvPr/>
          </p:nvSpPr>
          <p:spPr bwMode="auto">
            <a:xfrm>
              <a:off x="4995" y="2069"/>
              <a:ext cx="54" cy="73"/>
            </a:xfrm>
            <a:custGeom>
              <a:avLst/>
              <a:gdLst>
                <a:gd name="T0" fmla="*/ 18 w 23"/>
                <a:gd name="T1" fmla="*/ 0 h 31"/>
                <a:gd name="T2" fmla="*/ 11 w 23"/>
                <a:gd name="T3" fmla="*/ 1 h 31"/>
                <a:gd name="T4" fmla="*/ 3 w 23"/>
                <a:gd name="T5" fmla="*/ 21 h 31"/>
                <a:gd name="T6" fmla="*/ 5 w 23"/>
                <a:gd name="T7" fmla="*/ 24 h 31"/>
                <a:gd name="T8" fmla="*/ 5 w 23"/>
                <a:gd name="T9" fmla="*/ 24 h 31"/>
                <a:gd name="T10" fmla="*/ 10 w 23"/>
                <a:gd name="T11" fmla="*/ 29 h 31"/>
                <a:gd name="T12" fmla="*/ 18 w 23"/>
                <a:gd name="T13" fmla="*/ 31 h 31"/>
                <a:gd name="T14" fmla="*/ 19 w 23"/>
                <a:gd name="T15" fmla="*/ 31 h 31"/>
                <a:gd name="T16" fmla="*/ 20 w 23"/>
                <a:gd name="T17" fmla="*/ 29 h 31"/>
                <a:gd name="T18" fmla="*/ 18 w 23"/>
                <a:gd name="T19" fmla="*/ 22 h 31"/>
                <a:gd name="T20" fmla="*/ 23 w 23"/>
                <a:gd name="T21" fmla="*/ 11 h 31"/>
                <a:gd name="T22" fmla="*/ 22 w 23"/>
                <a:gd name="T23" fmla="*/ 0 h 31"/>
                <a:gd name="T24" fmla="*/ 18 w 23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31">
                  <a:moveTo>
                    <a:pt x="18" y="0"/>
                  </a:moveTo>
                  <a:cubicBezTo>
                    <a:pt x="15" y="0"/>
                    <a:pt x="13" y="0"/>
                    <a:pt x="11" y="1"/>
                  </a:cubicBezTo>
                  <a:cubicBezTo>
                    <a:pt x="3" y="4"/>
                    <a:pt x="0" y="13"/>
                    <a:pt x="3" y="21"/>
                  </a:cubicBezTo>
                  <a:cubicBezTo>
                    <a:pt x="4" y="23"/>
                    <a:pt x="4" y="23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7" y="25"/>
                    <a:pt x="9" y="27"/>
                    <a:pt x="10" y="29"/>
                  </a:cubicBezTo>
                  <a:cubicBezTo>
                    <a:pt x="12" y="30"/>
                    <a:pt x="15" y="31"/>
                    <a:pt x="18" y="31"/>
                  </a:cubicBezTo>
                  <a:cubicBezTo>
                    <a:pt x="18" y="31"/>
                    <a:pt x="19" y="31"/>
                    <a:pt x="19" y="31"/>
                  </a:cubicBezTo>
                  <a:cubicBezTo>
                    <a:pt x="19" y="30"/>
                    <a:pt x="19" y="30"/>
                    <a:pt x="20" y="29"/>
                  </a:cubicBezTo>
                  <a:cubicBezTo>
                    <a:pt x="18" y="27"/>
                    <a:pt x="18" y="25"/>
                    <a:pt x="18" y="22"/>
                  </a:cubicBezTo>
                  <a:cubicBezTo>
                    <a:pt x="18" y="17"/>
                    <a:pt x="20" y="13"/>
                    <a:pt x="23" y="11"/>
                  </a:cubicBezTo>
                  <a:cubicBezTo>
                    <a:pt x="22" y="7"/>
                    <a:pt x="21" y="4"/>
                    <a:pt x="22" y="0"/>
                  </a:cubicBezTo>
                  <a:cubicBezTo>
                    <a:pt x="20" y="0"/>
                    <a:pt x="19" y="0"/>
                    <a:pt x="18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0" name="Freeform 1008"/>
            <p:cNvSpPr>
              <a:spLocks/>
            </p:cNvSpPr>
            <p:nvPr/>
          </p:nvSpPr>
          <p:spPr bwMode="auto">
            <a:xfrm>
              <a:off x="5040" y="2138"/>
              <a:ext cx="4" cy="4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2 w 2"/>
                <a:gd name="T5" fmla="*/ 2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1" name="Freeform 1009"/>
            <p:cNvSpPr>
              <a:spLocks/>
            </p:cNvSpPr>
            <p:nvPr/>
          </p:nvSpPr>
          <p:spPr bwMode="auto">
            <a:xfrm>
              <a:off x="5044" y="2069"/>
              <a:ext cx="26" cy="26"/>
            </a:xfrm>
            <a:custGeom>
              <a:avLst/>
              <a:gdLst>
                <a:gd name="T0" fmla="*/ 1 w 11"/>
                <a:gd name="T1" fmla="*/ 0 h 11"/>
                <a:gd name="T2" fmla="*/ 2 w 11"/>
                <a:gd name="T3" fmla="*/ 11 h 11"/>
                <a:gd name="T4" fmla="*/ 10 w 11"/>
                <a:gd name="T5" fmla="*/ 8 h 11"/>
                <a:gd name="T6" fmla="*/ 10 w 11"/>
                <a:gd name="T7" fmla="*/ 8 h 11"/>
                <a:gd name="T8" fmla="*/ 11 w 11"/>
                <a:gd name="T9" fmla="*/ 8 h 11"/>
                <a:gd name="T10" fmla="*/ 1 w 11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1">
                  <a:moveTo>
                    <a:pt x="1" y="0"/>
                  </a:moveTo>
                  <a:cubicBezTo>
                    <a:pt x="0" y="4"/>
                    <a:pt x="1" y="7"/>
                    <a:pt x="2" y="11"/>
                  </a:cubicBezTo>
                  <a:cubicBezTo>
                    <a:pt x="5" y="9"/>
                    <a:pt x="7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1" y="8"/>
                  </a:cubicBezTo>
                  <a:cubicBezTo>
                    <a:pt x="9" y="4"/>
                    <a:pt x="5" y="1"/>
                    <a:pt x="1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2" name="Freeform 1010"/>
            <p:cNvSpPr>
              <a:spLocks noEditPoints="1"/>
            </p:cNvSpPr>
            <p:nvPr/>
          </p:nvSpPr>
          <p:spPr bwMode="auto">
            <a:xfrm>
              <a:off x="5156" y="1690"/>
              <a:ext cx="49" cy="59"/>
            </a:xfrm>
            <a:custGeom>
              <a:avLst/>
              <a:gdLst>
                <a:gd name="T0" fmla="*/ 0 w 21"/>
                <a:gd name="T1" fmla="*/ 19 h 25"/>
                <a:gd name="T2" fmla="*/ 1 w 21"/>
                <a:gd name="T3" fmla="*/ 22 h 25"/>
                <a:gd name="T4" fmla="*/ 2 w 21"/>
                <a:gd name="T5" fmla="*/ 25 h 25"/>
                <a:gd name="T6" fmla="*/ 2 w 21"/>
                <a:gd name="T7" fmla="*/ 20 h 25"/>
                <a:gd name="T8" fmla="*/ 0 w 21"/>
                <a:gd name="T9" fmla="*/ 19 h 25"/>
                <a:gd name="T10" fmla="*/ 15 w 21"/>
                <a:gd name="T11" fmla="*/ 0 h 25"/>
                <a:gd name="T12" fmla="*/ 10 w 21"/>
                <a:gd name="T13" fmla="*/ 1 h 25"/>
                <a:gd name="T14" fmla="*/ 12 w 21"/>
                <a:gd name="T15" fmla="*/ 2 h 25"/>
                <a:gd name="T16" fmla="*/ 13 w 21"/>
                <a:gd name="T17" fmla="*/ 2 h 25"/>
                <a:gd name="T18" fmla="*/ 20 w 21"/>
                <a:gd name="T19" fmla="*/ 1 h 25"/>
                <a:gd name="T20" fmla="*/ 21 w 21"/>
                <a:gd name="T21" fmla="*/ 1 h 25"/>
                <a:gd name="T22" fmla="*/ 15 w 21"/>
                <a:gd name="T2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5">
                  <a:moveTo>
                    <a:pt x="0" y="19"/>
                  </a:moveTo>
                  <a:cubicBezTo>
                    <a:pt x="0" y="20"/>
                    <a:pt x="1" y="21"/>
                    <a:pt x="1" y="22"/>
                  </a:cubicBezTo>
                  <a:cubicBezTo>
                    <a:pt x="1" y="23"/>
                    <a:pt x="2" y="24"/>
                    <a:pt x="2" y="25"/>
                  </a:cubicBezTo>
                  <a:cubicBezTo>
                    <a:pt x="2" y="23"/>
                    <a:pt x="2" y="22"/>
                    <a:pt x="2" y="20"/>
                  </a:cubicBezTo>
                  <a:cubicBezTo>
                    <a:pt x="1" y="20"/>
                    <a:pt x="1" y="19"/>
                    <a:pt x="0" y="19"/>
                  </a:cubicBezTo>
                  <a:moveTo>
                    <a:pt x="15" y="0"/>
                  </a:moveTo>
                  <a:cubicBezTo>
                    <a:pt x="14" y="0"/>
                    <a:pt x="12" y="0"/>
                    <a:pt x="10" y="1"/>
                  </a:cubicBezTo>
                  <a:cubicBezTo>
                    <a:pt x="11" y="1"/>
                    <a:pt x="11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20" y="1"/>
                    <a:pt x="21" y="1"/>
                    <a:pt x="21" y="1"/>
                  </a:cubicBezTo>
                  <a:cubicBezTo>
                    <a:pt x="19" y="1"/>
                    <a:pt x="17" y="0"/>
                    <a:pt x="15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3" name="Freeform 1011"/>
            <p:cNvSpPr>
              <a:spLocks noEditPoints="1"/>
            </p:cNvSpPr>
            <p:nvPr/>
          </p:nvSpPr>
          <p:spPr bwMode="auto">
            <a:xfrm>
              <a:off x="5160" y="1693"/>
              <a:ext cx="69" cy="73"/>
            </a:xfrm>
            <a:custGeom>
              <a:avLst/>
              <a:gdLst>
                <a:gd name="T0" fmla="*/ 0 w 29"/>
                <a:gd name="T1" fmla="*/ 19 h 31"/>
                <a:gd name="T2" fmla="*/ 0 w 29"/>
                <a:gd name="T3" fmla="*/ 24 h 31"/>
                <a:gd name="T4" fmla="*/ 13 w 29"/>
                <a:gd name="T5" fmla="*/ 31 h 31"/>
                <a:gd name="T6" fmla="*/ 19 w 29"/>
                <a:gd name="T7" fmla="*/ 29 h 31"/>
                <a:gd name="T8" fmla="*/ 19 w 29"/>
                <a:gd name="T9" fmla="*/ 29 h 31"/>
                <a:gd name="T10" fmla="*/ 16 w 29"/>
                <a:gd name="T11" fmla="*/ 30 h 31"/>
                <a:gd name="T12" fmla="*/ 16 w 29"/>
                <a:gd name="T13" fmla="*/ 30 h 31"/>
                <a:gd name="T14" fmla="*/ 3 w 29"/>
                <a:gd name="T15" fmla="*/ 21 h 31"/>
                <a:gd name="T16" fmla="*/ 2 w 29"/>
                <a:gd name="T17" fmla="*/ 21 h 31"/>
                <a:gd name="T18" fmla="*/ 0 w 29"/>
                <a:gd name="T19" fmla="*/ 19 h 31"/>
                <a:gd name="T20" fmla="*/ 18 w 29"/>
                <a:gd name="T21" fmla="*/ 0 h 31"/>
                <a:gd name="T22" fmla="*/ 11 w 29"/>
                <a:gd name="T23" fmla="*/ 1 h 31"/>
                <a:gd name="T24" fmla="*/ 14 w 29"/>
                <a:gd name="T25" fmla="*/ 3 h 31"/>
                <a:gd name="T26" fmla="*/ 16 w 29"/>
                <a:gd name="T27" fmla="*/ 3 h 31"/>
                <a:gd name="T28" fmla="*/ 16 w 29"/>
                <a:gd name="T29" fmla="*/ 3 h 31"/>
                <a:gd name="T30" fmla="*/ 29 w 29"/>
                <a:gd name="T31" fmla="*/ 14 h 31"/>
                <a:gd name="T32" fmla="*/ 28 w 29"/>
                <a:gd name="T33" fmla="*/ 9 h 31"/>
                <a:gd name="T34" fmla="*/ 19 w 29"/>
                <a:gd name="T35" fmla="*/ 0 h 31"/>
                <a:gd name="T36" fmla="*/ 18 w 29"/>
                <a:gd name="T3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9" h="31">
                  <a:moveTo>
                    <a:pt x="0" y="19"/>
                  </a:moveTo>
                  <a:cubicBezTo>
                    <a:pt x="0" y="21"/>
                    <a:pt x="0" y="22"/>
                    <a:pt x="0" y="24"/>
                  </a:cubicBezTo>
                  <a:cubicBezTo>
                    <a:pt x="3" y="28"/>
                    <a:pt x="8" y="31"/>
                    <a:pt x="13" y="31"/>
                  </a:cubicBezTo>
                  <a:cubicBezTo>
                    <a:pt x="15" y="31"/>
                    <a:pt x="17" y="30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8" y="30"/>
                    <a:pt x="1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0" y="30"/>
                    <a:pt x="5" y="26"/>
                    <a:pt x="3" y="21"/>
                  </a:cubicBezTo>
                  <a:cubicBezTo>
                    <a:pt x="3" y="21"/>
                    <a:pt x="3" y="21"/>
                    <a:pt x="2" y="21"/>
                  </a:cubicBezTo>
                  <a:cubicBezTo>
                    <a:pt x="1" y="20"/>
                    <a:pt x="1" y="20"/>
                    <a:pt x="0" y="19"/>
                  </a:cubicBezTo>
                  <a:moveTo>
                    <a:pt x="18" y="0"/>
                  </a:moveTo>
                  <a:cubicBezTo>
                    <a:pt x="16" y="0"/>
                    <a:pt x="14" y="1"/>
                    <a:pt x="11" y="1"/>
                  </a:cubicBezTo>
                  <a:cubicBezTo>
                    <a:pt x="12" y="2"/>
                    <a:pt x="13" y="3"/>
                    <a:pt x="14" y="3"/>
                  </a:cubicBezTo>
                  <a:cubicBezTo>
                    <a:pt x="15" y="3"/>
                    <a:pt x="15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23" y="3"/>
                    <a:pt x="28" y="8"/>
                    <a:pt x="29" y="14"/>
                  </a:cubicBezTo>
                  <a:cubicBezTo>
                    <a:pt x="29" y="12"/>
                    <a:pt x="29" y="11"/>
                    <a:pt x="28" y="9"/>
                  </a:cubicBezTo>
                  <a:cubicBezTo>
                    <a:pt x="26" y="5"/>
                    <a:pt x="23" y="2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4" name="Freeform 1012"/>
            <p:cNvSpPr>
              <a:spLocks/>
            </p:cNvSpPr>
            <p:nvPr/>
          </p:nvSpPr>
          <p:spPr bwMode="auto">
            <a:xfrm>
              <a:off x="4992" y="2417"/>
              <a:ext cx="59" cy="45"/>
            </a:xfrm>
            <a:custGeom>
              <a:avLst/>
              <a:gdLst>
                <a:gd name="T0" fmla="*/ 23 w 25"/>
                <a:gd name="T1" fmla="*/ 0 h 19"/>
                <a:gd name="T2" fmla="*/ 19 w 25"/>
                <a:gd name="T3" fmla="*/ 2 h 19"/>
                <a:gd name="T4" fmla="*/ 10 w 25"/>
                <a:gd name="T5" fmla="*/ 7 h 19"/>
                <a:gd name="T6" fmla="*/ 6 w 25"/>
                <a:gd name="T7" fmla="*/ 12 h 19"/>
                <a:gd name="T8" fmla="*/ 0 w 25"/>
                <a:gd name="T9" fmla="*/ 16 h 19"/>
                <a:gd name="T10" fmla="*/ 9 w 25"/>
                <a:gd name="T11" fmla="*/ 19 h 19"/>
                <a:gd name="T12" fmla="*/ 15 w 25"/>
                <a:gd name="T13" fmla="*/ 18 h 19"/>
                <a:gd name="T14" fmla="*/ 23 w 25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19">
                  <a:moveTo>
                    <a:pt x="23" y="0"/>
                  </a:moveTo>
                  <a:cubicBezTo>
                    <a:pt x="22" y="1"/>
                    <a:pt x="20" y="1"/>
                    <a:pt x="19" y="2"/>
                  </a:cubicBezTo>
                  <a:cubicBezTo>
                    <a:pt x="17" y="5"/>
                    <a:pt x="13" y="7"/>
                    <a:pt x="10" y="7"/>
                  </a:cubicBezTo>
                  <a:cubicBezTo>
                    <a:pt x="9" y="9"/>
                    <a:pt x="8" y="11"/>
                    <a:pt x="6" y="12"/>
                  </a:cubicBezTo>
                  <a:cubicBezTo>
                    <a:pt x="4" y="14"/>
                    <a:pt x="2" y="15"/>
                    <a:pt x="0" y="16"/>
                  </a:cubicBezTo>
                  <a:cubicBezTo>
                    <a:pt x="3" y="18"/>
                    <a:pt x="6" y="19"/>
                    <a:pt x="9" y="19"/>
                  </a:cubicBezTo>
                  <a:cubicBezTo>
                    <a:pt x="11" y="19"/>
                    <a:pt x="13" y="18"/>
                    <a:pt x="15" y="18"/>
                  </a:cubicBezTo>
                  <a:cubicBezTo>
                    <a:pt x="22" y="15"/>
                    <a:pt x="25" y="7"/>
                    <a:pt x="23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6" name="Group 1214"/>
          <p:cNvGrpSpPr>
            <a:grpSpLocks/>
          </p:cNvGrpSpPr>
          <p:nvPr/>
        </p:nvGrpSpPr>
        <p:grpSpPr bwMode="auto">
          <a:xfrm>
            <a:off x="8462271" y="-18263"/>
            <a:ext cx="3729730" cy="6701408"/>
            <a:chOff x="4666" y="1027"/>
            <a:chExt cx="1294" cy="2325"/>
          </a:xfrm>
        </p:grpSpPr>
        <p:sp>
          <p:nvSpPr>
            <p:cNvPr id="2985" name="Freeform 1014"/>
            <p:cNvSpPr>
              <a:spLocks/>
            </p:cNvSpPr>
            <p:nvPr/>
          </p:nvSpPr>
          <p:spPr bwMode="auto">
            <a:xfrm>
              <a:off x="5035" y="2398"/>
              <a:ext cx="12" cy="24"/>
            </a:xfrm>
            <a:custGeom>
              <a:avLst/>
              <a:gdLst>
                <a:gd name="T0" fmla="*/ 0 w 5"/>
                <a:gd name="T1" fmla="*/ 0 h 10"/>
                <a:gd name="T2" fmla="*/ 1 w 5"/>
                <a:gd name="T3" fmla="*/ 9 h 10"/>
                <a:gd name="T4" fmla="*/ 1 w 5"/>
                <a:gd name="T5" fmla="*/ 10 h 10"/>
                <a:gd name="T6" fmla="*/ 5 w 5"/>
                <a:gd name="T7" fmla="*/ 8 h 10"/>
                <a:gd name="T8" fmla="*/ 5 w 5"/>
                <a:gd name="T9" fmla="*/ 6 h 10"/>
                <a:gd name="T10" fmla="*/ 0 w 5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0">
                  <a:moveTo>
                    <a:pt x="0" y="0"/>
                  </a:moveTo>
                  <a:cubicBezTo>
                    <a:pt x="2" y="2"/>
                    <a:pt x="2" y="6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2" y="9"/>
                    <a:pt x="4" y="9"/>
                    <a:pt x="5" y="8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4" y="3"/>
                    <a:pt x="2" y="1"/>
                    <a:pt x="0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6" name="Freeform 1015"/>
            <p:cNvSpPr>
              <a:spLocks/>
            </p:cNvSpPr>
            <p:nvPr/>
          </p:nvSpPr>
          <p:spPr bwMode="auto">
            <a:xfrm>
              <a:off x="4976" y="2405"/>
              <a:ext cx="40" cy="50"/>
            </a:xfrm>
            <a:custGeom>
              <a:avLst/>
              <a:gdLst>
                <a:gd name="T0" fmla="*/ 3 w 17"/>
                <a:gd name="T1" fmla="*/ 0 h 21"/>
                <a:gd name="T2" fmla="*/ 2 w 17"/>
                <a:gd name="T3" fmla="*/ 15 h 21"/>
                <a:gd name="T4" fmla="*/ 7 w 17"/>
                <a:gd name="T5" fmla="*/ 21 h 21"/>
                <a:gd name="T6" fmla="*/ 13 w 17"/>
                <a:gd name="T7" fmla="*/ 17 h 21"/>
                <a:gd name="T8" fmla="*/ 17 w 17"/>
                <a:gd name="T9" fmla="*/ 12 h 21"/>
                <a:gd name="T10" fmla="*/ 16 w 17"/>
                <a:gd name="T11" fmla="*/ 12 h 21"/>
                <a:gd name="T12" fmla="*/ 13 w 17"/>
                <a:gd name="T13" fmla="*/ 12 h 21"/>
                <a:gd name="T14" fmla="*/ 6 w 17"/>
                <a:gd name="T15" fmla="*/ 3 h 21"/>
                <a:gd name="T16" fmla="*/ 3 w 17"/>
                <a:gd name="T1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21">
                  <a:moveTo>
                    <a:pt x="3" y="0"/>
                  </a:moveTo>
                  <a:cubicBezTo>
                    <a:pt x="1" y="4"/>
                    <a:pt x="0" y="10"/>
                    <a:pt x="2" y="15"/>
                  </a:cubicBezTo>
                  <a:cubicBezTo>
                    <a:pt x="3" y="17"/>
                    <a:pt x="5" y="19"/>
                    <a:pt x="7" y="21"/>
                  </a:cubicBezTo>
                  <a:cubicBezTo>
                    <a:pt x="9" y="20"/>
                    <a:pt x="11" y="19"/>
                    <a:pt x="13" y="17"/>
                  </a:cubicBezTo>
                  <a:cubicBezTo>
                    <a:pt x="15" y="16"/>
                    <a:pt x="16" y="14"/>
                    <a:pt x="17" y="12"/>
                  </a:cubicBezTo>
                  <a:cubicBezTo>
                    <a:pt x="17" y="12"/>
                    <a:pt x="17" y="12"/>
                    <a:pt x="16" y="12"/>
                  </a:cubicBezTo>
                  <a:cubicBezTo>
                    <a:pt x="15" y="12"/>
                    <a:pt x="14" y="12"/>
                    <a:pt x="13" y="12"/>
                  </a:cubicBezTo>
                  <a:cubicBezTo>
                    <a:pt x="9" y="10"/>
                    <a:pt x="7" y="7"/>
                    <a:pt x="6" y="3"/>
                  </a:cubicBezTo>
                  <a:cubicBezTo>
                    <a:pt x="5" y="2"/>
                    <a:pt x="4" y="1"/>
                    <a:pt x="3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7" name="Freeform 1016"/>
            <p:cNvSpPr>
              <a:spLocks/>
            </p:cNvSpPr>
            <p:nvPr/>
          </p:nvSpPr>
          <p:spPr bwMode="auto">
            <a:xfrm>
              <a:off x="4983" y="2393"/>
              <a:ext cx="14" cy="19"/>
            </a:xfrm>
            <a:custGeom>
              <a:avLst/>
              <a:gdLst>
                <a:gd name="T0" fmla="*/ 6 w 6"/>
                <a:gd name="T1" fmla="*/ 0 h 8"/>
                <a:gd name="T2" fmla="*/ 0 w 6"/>
                <a:gd name="T3" fmla="*/ 5 h 8"/>
                <a:gd name="T4" fmla="*/ 3 w 6"/>
                <a:gd name="T5" fmla="*/ 8 h 8"/>
                <a:gd name="T6" fmla="*/ 4 w 6"/>
                <a:gd name="T7" fmla="*/ 3 h 8"/>
                <a:gd name="T8" fmla="*/ 6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4" y="1"/>
                    <a:pt x="2" y="3"/>
                    <a:pt x="0" y="5"/>
                  </a:cubicBezTo>
                  <a:cubicBezTo>
                    <a:pt x="1" y="6"/>
                    <a:pt x="2" y="7"/>
                    <a:pt x="3" y="8"/>
                  </a:cubicBezTo>
                  <a:cubicBezTo>
                    <a:pt x="3" y="6"/>
                    <a:pt x="3" y="5"/>
                    <a:pt x="4" y="3"/>
                  </a:cubicBezTo>
                  <a:cubicBezTo>
                    <a:pt x="5" y="2"/>
                    <a:pt x="5" y="1"/>
                    <a:pt x="6" y="0"/>
                  </a:cubicBezTo>
                </a:path>
              </a:pathLst>
            </a:custGeom>
            <a:solidFill>
              <a:srgbClr val="FED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8" name="Freeform 1017"/>
            <p:cNvSpPr>
              <a:spLocks/>
            </p:cNvSpPr>
            <p:nvPr/>
          </p:nvSpPr>
          <p:spPr bwMode="auto">
            <a:xfrm>
              <a:off x="5030" y="2535"/>
              <a:ext cx="43" cy="60"/>
            </a:xfrm>
            <a:custGeom>
              <a:avLst/>
              <a:gdLst>
                <a:gd name="T0" fmla="*/ 5 w 18"/>
                <a:gd name="T1" fmla="*/ 0 h 25"/>
                <a:gd name="T2" fmla="*/ 2 w 18"/>
                <a:gd name="T3" fmla="*/ 16 h 25"/>
                <a:gd name="T4" fmla="*/ 16 w 18"/>
                <a:gd name="T5" fmla="*/ 25 h 25"/>
                <a:gd name="T6" fmla="*/ 17 w 18"/>
                <a:gd name="T7" fmla="*/ 25 h 25"/>
                <a:gd name="T8" fmla="*/ 18 w 18"/>
                <a:gd name="T9" fmla="*/ 23 h 25"/>
                <a:gd name="T10" fmla="*/ 5 w 18"/>
                <a:gd name="T11" fmla="*/ 2 h 25"/>
                <a:gd name="T12" fmla="*/ 5 w 1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5">
                  <a:moveTo>
                    <a:pt x="5" y="0"/>
                  </a:moveTo>
                  <a:cubicBezTo>
                    <a:pt x="1" y="4"/>
                    <a:pt x="0" y="10"/>
                    <a:pt x="2" y="16"/>
                  </a:cubicBezTo>
                  <a:cubicBezTo>
                    <a:pt x="5" y="22"/>
                    <a:pt x="10" y="25"/>
                    <a:pt x="16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8" y="24"/>
                    <a:pt x="18" y="23"/>
                  </a:cubicBezTo>
                  <a:cubicBezTo>
                    <a:pt x="10" y="19"/>
                    <a:pt x="5" y="11"/>
                    <a:pt x="5" y="2"/>
                  </a:cubicBezTo>
                  <a:cubicBezTo>
                    <a:pt x="5" y="1"/>
                    <a:pt x="5" y="0"/>
                    <a:pt x="5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9" name="Freeform 1018"/>
            <p:cNvSpPr>
              <a:spLocks/>
            </p:cNvSpPr>
            <p:nvPr/>
          </p:nvSpPr>
          <p:spPr bwMode="auto">
            <a:xfrm>
              <a:off x="5042" y="2531"/>
              <a:ext cx="33" cy="59"/>
            </a:xfrm>
            <a:custGeom>
              <a:avLst/>
              <a:gdLst>
                <a:gd name="T0" fmla="*/ 2 w 14"/>
                <a:gd name="T1" fmla="*/ 0 h 25"/>
                <a:gd name="T2" fmla="*/ 0 w 14"/>
                <a:gd name="T3" fmla="*/ 2 h 25"/>
                <a:gd name="T4" fmla="*/ 0 w 14"/>
                <a:gd name="T5" fmla="*/ 4 h 25"/>
                <a:gd name="T6" fmla="*/ 13 w 14"/>
                <a:gd name="T7" fmla="*/ 25 h 25"/>
                <a:gd name="T8" fmla="*/ 13 w 14"/>
                <a:gd name="T9" fmla="*/ 24 h 25"/>
                <a:gd name="T10" fmla="*/ 14 w 14"/>
                <a:gd name="T11" fmla="*/ 23 h 25"/>
                <a:gd name="T12" fmla="*/ 11 w 14"/>
                <a:gd name="T13" fmla="*/ 23 h 25"/>
                <a:gd name="T14" fmla="*/ 6 w 14"/>
                <a:gd name="T15" fmla="*/ 10 h 25"/>
                <a:gd name="T16" fmla="*/ 2 w 14"/>
                <a:gd name="T17" fmla="*/ 1 h 25"/>
                <a:gd name="T18" fmla="*/ 2 w 14"/>
                <a:gd name="T1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25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13"/>
                    <a:pt x="5" y="21"/>
                    <a:pt x="13" y="25"/>
                  </a:cubicBezTo>
                  <a:cubicBezTo>
                    <a:pt x="13" y="25"/>
                    <a:pt x="13" y="25"/>
                    <a:pt x="13" y="24"/>
                  </a:cubicBezTo>
                  <a:cubicBezTo>
                    <a:pt x="13" y="24"/>
                    <a:pt x="13" y="24"/>
                    <a:pt x="14" y="23"/>
                  </a:cubicBezTo>
                  <a:cubicBezTo>
                    <a:pt x="13" y="23"/>
                    <a:pt x="12" y="23"/>
                    <a:pt x="11" y="23"/>
                  </a:cubicBezTo>
                  <a:cubicBezTo>
                    <a:pt x="6" y="21"/>
                    <a:pt x="4" y="15"/>
                    <a:pt x="6" y="10"/>
                  </a:cubicBezTo>
                  <a:cubicBezTo>
                    <a:pt x="4" y="7"/>
                    <a:pt x="3" y="4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0" name="Freeform 1019"/>
            <p:cNvSpPr>
              <a:spLocks/>
            </p:cNvSpPr>
            <p:nvPr/>
          </p:nvSpPr>
          <p:spPr bwMode="auto">
            <a:xfrm>
              <a:off x="5070" y="2590"/>
              <a:ext cx="10" cy="5"/>
            </a:xfrm>
            <a:custGeom>
              <a:avLst/>
              <a:gdLst>
                <a:gd name="T0" fmla="*/ 1 w 4"/>
                <a:gd name="T1" fmla="*/ 0 h 2"/>
                <a:gd name="T2" fmla="*/ 0 w 4"/>
                <a:gd name="T3" fmla="*/ 2 h 2"/>
                <a:gd name="T4" fmla="*/ 4 w 4"/>
                <a:gd name="T5" fmla="*/ 2 h 2"/>
                <a:gd name="T6" fmla="*/ 1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1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1" y="2"/>
                    <a:pt x="3" y="2"/>
                    <a:pt x="4" y="2"/>
                  </a:cubicBezTo>
                  <a:cubicBezTo>
                    <a:pt x="3" y="1"/>
                    <a:pt x="2" y="1"/>
                    <a:pt x="1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1" name="Freeform 1020"/>
            <p:cNvSpPr>
              <a:spLocks/>
            </p:cNvSpPr>
            <p:nvPr/>
          </p:nvSpPr>
          <p:spPr bwMode="auto">
            <a:xfrm>
              <a:off x="5073" y="2571"/>
              <a:ext cx="31" cy="24"/>
            </a:xfrm>
            <a:custGeom>
              <a:avLst/>
              <a:gdLst>
                <a:gd name="T0" fmla="*/ 13 w 13"/>
                <a:gd name="T1" fmla="*/ 0 h 10"/>
                <a:gd name="T2" fmla="*/ 12 w 13"/>
                <a:gd name="T3" fmla="*/ 0 h 10"/>
                <a:gd name="T4" fmla="*/ 12 w 13"/>
                <a:gd name="T5" fmla="*/ 0 h 10"/>
                <a:gd name="T6" fmla="*/ 2 w 13"/>
                <a:gd name="T7" fmla="*/ 7 h 10"/>
                <a:gd name="T8" fmla="*/ 1 w 13"/>
                <a:gd name="T9" fmla="*/ 6 h 10"/>
                <a:gd name="T10" fmla="*/ 0 w 13"/>
                <a:gd name="T11" fmla="*/ 7 h 10"/>
                <a:gd name="T12" fmla="*/ 0 w 13"/>
                <a:gd name="T13" fmla="*/ 8 h 10"/>
                <a:gd name="T14" fmla="*/ 3 w 13"/>
                <a:gd name="T15" fmla="*/ 10 h 10"/>
                <a:gd name="T16" fmla="*/ 4 w 13"/>
                <a:gd name="T17" fmla="*/ 9 h 10"/>
                <a:gd name="T18" fmla="*/ 13 w 13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0"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0" y="4"/>
                    <a:pt x="6" y="7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9"/>
                    <a:pt x="2" y="9"/>
                    <a:pt x="3" y="10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8" y="7"/>
                    <a:pt x="11" y="4"/>
                    <a:pt x="13" y="0"/>
                  </a:cubicBezTo>
                </a:path>
              </a:pathLst>
            </a:custGeom>
            <a:solidFill>
              <a:srgbClr val="FCC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2" name="Freeform 1021"/>
            <p:cNvSpPr>
              <a:spLocks noEditPoints="1"/>
            </p:cNvSpPr>
            <p:nvPr/>
          </p:nvSpPr>
          <p:spPr bwMode="auto">
            <a:xfrm>
              <a:off x="5047" y="2531"/>
              <a:ext cx="59" cy="30"/>
            </a:xfrm>
            <a:custGeom>
              <a:avLst/>
              <a:gdLst>
                <a:gd name="T0" fmla="*/ 0 w 25"/>
                <a:gd name="T1" fmla="*/ 1 h 13"/>
                <a:gd name="T2" fmla="*/ 4 w 25"/>
                <a:gd name="T3" fmla="*/ 10 h 13"/>
                <a:gd name="T4" fmla="*/ 4 w 25"/>
                <a:gd name="T5" fmla="*/ 10 h 13"/>
                <a:gd name="T6" fmla="*/ 8 w 25"/>
                <a:gd name="T7" fmla="*/ 4 h 13"/>
                <a:gd name="T8" fmla="*/ 0 w 25"/>
                <a:gd name="T9" fmla="*/ 1 h 13"/>
                <a:gd name="T10" fmla="*/ 19 w 25"/>
                <a:gd name="T11" fmla="*/ 0 h 13"/>
                <a:gd name="T12" fmla="*/ 14 w 25"/>
                <a:gd name="T13" fmla="*/ 3 h 13"/>
                <a:gd name="T14" fmla="*/ 17 w 25"/>
                <a:gd name="T15" fmla="*/ 4 h 13"/>
                <a:gd name="T16" fmla="*/ 23 w 25"/>
                <a:gd name="T17" fmla="*/ 13 h 13"/>
                <a:gd name="T18" fmla="*/ 24 w 25"/>
                <a:gd name="T19" fmla="*/ 12 h 13"/>
                <a:gd name="T20" fmla="*/ 23 w 25"/>
                <a:gd name="T21" fmla="*/ 6 h 13"/>
                <a:gd name="T22" fmla="*/ 19 w 25"/>
                <a:gd name="T2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13">
                  <a:moveTo>
                    <a:pt x="0" y="1"/>
                  </a:moveTo>
                  <a:cubicBezTo>
                    <a:pt x="1" y="4"/>
                    <a:pt x="2" y="7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7"/>
                    <a:pt x="6" y="5"/>
                    <a:pt x="8" y="4"/>
                  </a:cubicBezTo>
                  <a:cubicBezTo>
                    <a:pt x="5" y="4"/>
                    <a:pt x="3" y="3"/>
                    <a:pt x="0" y="1"/>
                  </a:cubicBezTo>
                  <a:moveTo>
                    <a:pt x="19" y="0"/>
                  </a:moveTo>
                  <a:cubicBezTo>
                    <a:pt x="17" y="1"/>
                    <a:pt x="16" y="2"/>
                    <a:pt x="14" y="3"/>
                  </a:cubicBezTo>
                  <a:cubicBezTo>
                    <a:pt x="15" y="3"/>
                    <a:pt x="16" y="3"/>
                    <a:pt x="17" y="4"/>
                  </a:cubicBezTo>
                  <a:cubicBezTo>
                    <a:pt x="21" y="5"/>
                    <a:pt x="23" y="9"/>
                    <a:pt x="23" y="13"/>
                  </a:cubicBezTo>
                  <a:cubicBezTo>
                    <a:pt x="24" y="13"/>
                    <a:pt x="24" y="12"/>
                    <a:pt x="24" y="12"/>
                  </a:cubicBezTo>
                  <a:cubicBezTo>
                    <a:pt x="25" y="10"/>
                    <a:pt x="24" y="8"/>
                    <a:pt x="23" y="6"/>
                  </a:cubicBezTo>
                  <a:cubicBezTo>
                    <a:pt x="22" y="4"/>
                    <a:pt x="21" y="2"/>
                    <a:pt x="19" y="0"/>
                  </a:cubicBezTo>
                </a:path>
              </a:pathLst>
            </a:custGeom>
            <a:solidFill>
              <a:srgbClr val="FBC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3" name="Freeform 1022"/>
            <p:cNvSpPr>
              <a:spLocks/>
            </p:cNvSpPr>
            <p:nvPr/>
          </p:nvSpPr>
          <p:spPr bwMode="auto">
            <a:xfrm>
              <a:off x="5101" y="2559"/>
              <a:ext cx="3" cy="12"/>
            </a:xfrm>
            <a:custGeom>
              <a:avLst/>
              <a:gdLst>
                <a:gd name="T0" fmla="*/ 1 w 1"/>
                <a:gd name="T1" fmla="*/ 0 h 5"/>
                <a:gd name="T2" fmla="*/ 0 w 1"/>
                <a:gd name="T3" fmla="*/ 1 h 5"/>
                <a:gd name="T4" fmla="*/ 0 w 1"/>
                <a:gd name="T5" fmla="*/ 5 h 5"/>
                <a:gd name="T6" fmla="*/ 1 w 1"/>
                <a:gd name="T7" fmla="*/ 5 h 5"/>
                <a:gd name="T8" fmla="*/ 1 w 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3"/>
                    <a:pt x="1" y="2"/>
                    <a:pt x="1" y="0"/>
                  </a:cubicBezTo>
                </a:path>
              </a:pathLst>
            </a:custGeom>
            <a:solidFill>
              <a:srgbClr val="FFE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4" name="Freeform 1023"/>
            <p:cNvSpPr>
              <a:spLocks/>
            </p:cNvSpPr>
            <p:nvPr/>
          </p:nvSpPr>
          <p:spPr bwMode="auto">
            <a:xfrm>
              <a:off x="5361" y="1449"/>
              <a:ext cx="69" cy="61"/>
            </a:xfrm>
            <a:custGeom>
              <a:avLst/>
              <a:gdLst>
                <a:gd name="T0" fmla="*/ 14 w 29"/>
                <a:gd name="T1" fmla="*/ 0 h 26"/>
                <a:gd name="T2" fmla="*/ 12 w 29"/>
                <a:gd name="T3" fmla="*/ 1 h 26"/>
                <a:gd name="T4" fmla="*/ 3 w 29"/>
                <a:gd name="T5" fmla="*/ 21 h 26"/>
                <a:gd name="T6" fmla="*/ 4 w 29"/>
                <a:gd name="T7" fmla="*/ 23 h 26"/>
                <a:gd name="T8" fmla="*/ 9 w 29"/>
                <a:gd name="T9" fmla="*/ 24 h 26"/>
                <a:gd name="T10" fmla="*/ 11 w 29"/>
                <a:gd name="T11" fmla="*/ 26 h 26"/>
                <a:gd name="T12" fmla="*/ 16 w 29"/>
                <a:gd name="T13" fmla="*/ 13 h 26"/>
                <a:gd name="T14" fmla="*/ 28 w 29"/>
                <a:gd name="T15" fmla="*/ 8 h 26"/>
                <a:gd name="T16" fmla="*/ 29 w 29"/>
                <a:gd name="T17" fmla="*/ 5 h 26"/>
                <a:gd name="T18" fmla="*/ 28 w 29"/>
                <a:gd name="T19" fmla="*/ 5 h 26"/>
                <a:gd name="T20" fmla="*/ 23 w 29"/>
                <a:gd name="T21" fmla="*/ 6 h 26"/>
                <a:gd name="T22" fmla="*/ 19 w 29"/>
                <a:gd name="T23" fmla="*/ 5 h 26"/>
                <a:gd name="T24" fmla="*/ 14 w 29"/>
                <a:gd name="T2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26">
                  <a:moveTo>
                    <a:pt x="14" y="0"/>
                  </a:moveTo>
                  <a:cubicBezTo>
                    <a:pt x="13" y="1"/>
                    <a:pt x="12" y="1"/>
                    <a:pt x="12" y="1"/>
                  </a:cubicBezTo>
                  <a:cubicBezTo>
                    <a:pt x="4" y="5"/>
                    <a:pt x="0" y="14"/>
                    <a:pt x="3" y="21"/>
                  </a:cubicBezTo>
                  <a:cubicBezTo>
                    <a:pt x="4" y="22"/>
                    <a:pt x="4" y="23"/>
                    <a:pt x="4" y="23"/>
                  </a:cubicBezTo>
                  <a:cubicBezTo>
                    <a:pt x="6" y="23"/>
                    <a:pt x="7" y="24"/>
                    <a:pt x="9" y="24"/>
                  </a:cubicBezTo>
                  <a:cubicBezTo>
                    <a:pt x="9" y="25"/>
                    <a:pt x="10" y="25"/>
                    <a:pt x="11" y="26"/>
                  </a:cubicBezTo>
                  <a:cubicBezTo>
                    <a:pt x="11" y="21"/>
                    <a:pt x="13" y="16"/>
                    <a:pt x="16" y="13"/>
                  </a:cubicBezTo>
                  <a:cubicBezTo>
                    <a:pt x="19" y="10"/>
                    <a:pt x="24" y="8"/>
                    <a:pt x="28" y="8"/>
                  </a:cubicBezTo>
                  <a:cubicBezTo>
                    <a:pt x="28" y="7"/>
                    <a:pt x="28" y="6"/>
                    <a:pt x="29" y="5"/>
                  </a:cubicBezTo>
                  <a:cubicBezTo>
                    <a:pt x="29" y="5"/>
                    <a:pt x="28" y="5"/>
                    <a:pt x="28" y="5"/>
                  </a:cubicBezTo>
                  <a:cubicBezTo>
                    <a:pt x="27" y="6"/>
                    <a:pt x="25" y="6"/>
                    <a:pt x="23" y="6"/>
                  </a:cubicBezTo>
                  <a:cubicBezTo>
                    <a:pt x="22" y="6"/>
                    <a:pt x="21" y="6"/>
                    <a:pt x="19" y="5"/>
                  </a:cubicBezTo>
                  <a:cubicBezTo>
                    <a:pt x="17" y="4"/>
                    <a:pt x="15" y="3"/>
                    <a:pt x="14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5" name="Freeform 1024"/>
            <p:cNvSpPr>
              <a:spLocks/>
            </p:cNvSpPr>
            <p:nvPr/>
          </p:nvSpPr>
          <p:spPr bwMode="auto">
            <a:xfrm>
              <a:off x="5371" y="1503"/>
              <a:ext cx="16" cy="14"/>
            </a:xfrm>
            <a:custGeom>
              <a:avLst/>
              <a:gdLst>
                <a:gd name="T0" fmla="*/ 0 w 7"/>
                <a:gd name="T1" fmla="*/ 0 h 6"/>
                <a:gd name="T2" fmla="*/ 7 w 7"/>
                <a:gd name="T3" fmla="*/ 6 h 6"/>
                <a:gd name="T4" fmla="*/ 7 w 7"/>
                <a:gd name="T5" fmla="*/ 3 h 6"/>
                <a:gd name="T6" fmla="*/ 5 w 7"/>
                <a:gd name="T7" fmla="*/ 1 h 6"/>
                <a:gd name="T8" fmla="*/ 0 w 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0" y="0"/>
                  </a:moveTo>
                  <a:cubicBezTo>
                    <a:pt x="2" y="3"/>
                    <a:pt x="4" y="5"/>
                    <a:pt x="7" y="6"/>
                  </a:cubicBezTo>
                  <a:cubicBezTo>
                    <a:pt x="7" y="5"/>
                    <a:pt x="7" y="4"/>
                    <a:pt x="7" y="3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3" y="1"/>
                    <a:pt x="2" y="0"/>
                    <a:pt x="0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6" name="Freeform 1025"/>
            <p:cNvSpPr>
              <a:spLocks/>
            </p:cNvSpPr>
            <p:nvPr/>
          </p:nvSpPr>
          <p:spPr bwMode="auto">
            <a:xfrm>
              <a:off x="5387" y="1468"/>
              <a:ext cx="50" cy="52"/>
            </a:xfrm>
            <a:custGeom>
              <a:avLst/>
              <a:gdLst>
                <a:gd name="T0" fmla="*/ 17 w 21"/>
                <a:gd name="T1" fmla="*/ 0 h 22"/>
                <a:gd name="T2" fmla="*/ 5 w 21"/>
                <a:gd name="T3" fmla="*/ 5 h 22"/>
                <a:gd name="T4" fmla="*/ 0 w 21"/>
                <a:gd name="T5" fmla="*/ 18 h 22"/>
                <a:gd name="T6" fmla="*/ 5 w 21"/>
                <a:gd name="T7" fmla="*/ 22 h 22"/>
                <a:gd name="T8" fmla="*/ 6 w 21"/>
                <a:gd name="T9" fmla="*/ 22 h 22"/>
                <a:gd name="T10" fmla="*/ 12 w 21"/>
                <a:gd name="T11" fmla="*/ 21 h 22"/>
                <a:gd name="T12" fmla="*/ 21 w 21"/>
                <a:gd name="T13" fmla="*/ 12 h 22"/>
                <a:gd name="T14" fmla="*/ 17 w 21"/>
                <a:gd name="T15" fmla="*/ 2 h 22"/>
                <a:gd name="T16" fmla="*/ 17 w 21"/>
                <a:gd name="T1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2">
                  <a:moveTo>
                    <a:pt x="17" y="0"/>
                  </a:moveTo>
                  <a:cubicBezTo>
                    <a:pt x="13" y="0"/>
                    <a:pt x="8" y="2"/>
                    <a:pt x="5" y="5"/>
                  </a:cubicBezTo>
                  <a:cubicBezTo>
                    <a:pt x="2" y="8"/>
                    <a:pt x="0" y="13"/>
                    <a:pt x="0" y="18"/>
                  </a:cubicBezTo>
                  <a:cubicBezTo>
                    <a:pt x="2" y="19"/>
                    <a:pt x="4" y="20"/>
                    <a:pt x="5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8" y="22"/>
                    <a:pt x="10" y="22"/>
                    <a:pt x="12" y="21"/>
                  </a:cubicBezTo>
                  <a:cubicBezTo>
                    <a:pt x="17" y="19"/>
                    <a:pt x="20" y="16"/>
                    <a:pt x="21" y="12"/>
                  </a:cubicBezTo>
                  <a:cubicBezTo>
                    <a:pt x="18" y="9"/>
                    <a:pt x="17" y="6"/>
                    <a:pt x="17" y="2"/>
                  </a:cubicBezTo>
                  <a:cubicBezTo>
                    <a:pt x="17" y="1"/>
                    <a:pt x="17" y="0"/>
                    <a:pt x="17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7" name="Freeform 1026"/>
            <p:cNvSpPr>
              <a:spLocks/>
            </p:cNvSpPr>
            <p:nvPr/>
          </p:nvSpPr>
          <p:spPr bwMode="auto">
            <a:xfrm>
              <a:off x="5387" y="1510"/>
              <a:ext cx="12" cy="10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3 h 4"/>
                <a:gd name="T4" fmla="*/ 5 w 5"/>
                <a:gd name="T5" fmla="*/ 4 h 4"/>
                <a:gd name="T6" fmla="*/ 0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4"/>
                    <a:pt x="4" y="4"/>
                    <a:pt x="5" y="4"/>
                  </a:cubicBezTo>
                  <a:cubicBezTo>
                    <a:pt x="4" y="2"/>
                    <a:pt x="2" y="1"/>
                    <a:pt x="0" y="0"/>
                  </a:cubicBezTo>
                </a:path>
              </a:pathLst>
            </a:custGeom>
            <a:solidFill>
              <a:srgbClr val="FED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8" name="Freeform 1027"/>
            <p:cNvSpPr>
              <a:spLocks/>
            </p:cNvSpPr>
            <p:nvPr/>
          </p:nvSpPr>
          <p:spPr bwMode="auto">
            <a:xfrm>
              <a:off x="5499" y="1413"/>
              <a:ext cx="49" cy="52"/>
            </a:xfrm>
            <a:custGeom>
              <a:avLst/>
              <a:gdLst>
                <a:gd name="T0" fmla="*/ 2 w 21"/>
                <a:gd name="T1" fmla="*/ 0 h 22"/>
                <a:gd name="T2" fmla="*/ 2 w 21"/>
                <a:gd name="T3" fmla="*/ 13 h 22"/>
                <a:gd name="T4" fmla="*/ 7 w 21"/>
                <a:gd name="T5" fmla="*/ 19 h 22"/>
                <a:gd name="T6" fmla="*/ 11 w 21"/>
                <a:gd name="T7" fmla="*/ 19 h 22"/>
                <a:gd name="T8" fmla="*/ 15 w 21"/>
                <a:gd name="T9" fmla="*/ 19 h 22"/>
                <a:gd name="T10" fmla="*/ 19 w 21"/>
                <a:gd name="T11" fmla="*/ 22 h 22"/>
                <a:gd name="T12" fmla="*/ 20 w 21"/>
                <a:gd name="T13" fmla="*/ 21 h 22"/>
                <a:gd name="T14" fmla="*/ 21 w 21"/>
                <a:gd name="T15" fmla="*/ 11 h 22"/>
                <a:gd name="T16" fmla="*/ 19 w 21"/>
                <a:gd name="T17" fmla="*/ 11 h 22"/>
                <a:gd name="T18" fmla="*/ 6 w 21"/>
                <a:gd name="T19" fmla="*/ 6 h 22"/>
                <a:gd name="T20" fmla="*/ 2 w 21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2">
                  <a:moveTo>
                    <a:pt x="2" y="0"/>
                  </a:moveTo>
                  <a:cubicBezTo>
                    <a:pt x="1" y="4"/>
                    <a:pt x="0" y="8"/>
                    <a:pt x="2" y="13"/>
                  </a:cubicBezTo>
                  <a:cubicBezTo>
                    <a:pt x="3" y="15"/>
                    <a:pt x="5" y="18"/>
                    <a:pt x="7" y="19"/>
                  </a:cubicBezTo>
                  <a:cubicBezTo>
                    <a:pt x="8" y="19"/>
                    <a:pt x="10" y="19"/>
                    <a:pt x="11" y="19"/>
                  </a:cubicBezTo>
                  <a:cubicBezTo>
                    <a:pt x="12" y="19"/>
                    <a:pt x="14" y="19"/>
                    <a:pt x="15" y="19"/>
                  </a:cubicBezTo>
                  <a:cubicBezTo>
                    <a:pt x="16" y="20"/>
                    <a:pt x="18" y="21"/>
                    <a:pt x="19" y="22"/>
                  </a:cubicBezTo>
                  <a:cubicBezTo>
                    <a:pt x="19" y="22"/>
                    <a:pt x="19" y="22"/>
                    <a:pt x="20" y="21"/>
                  </a:cubicBezTo>
                  <a:cubicBezTo>
                    <a:pt x="19" y="18"/>
                    <a:pt x="20" y="14"/>
                    <a:pt x="21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4" y="11"/>
                    <a:pt x="10" y="9"/>
                    <a:pt x="6" y="6"/>
                  </a:cubicBezTo>
                  <a:cubicBezTo>
                    <a:pt x="5" y="4"/>
                    <a:pt x="3" y="2"/>
                    <a:pt x="2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9" name="Freeform 1028"/>
            <p:cNvSpPr>
              <a:spLocks/>
            </p:cNvSpPr>
            <p:nvPr/>
          </p:nvSpPr>
          <p:spPr bwMode="auto">
            <a:xfrm>
              <a:off x="5544" y="1427"/>
              <a:ext cx="28" cy="36"/>
            </a:xfrm>
            <a:custGeom>
              <a:avLst/>
              <a:gdLst>
                <a:gd name="T0" fmla="*/ 12 w 12"/>
                <a:gd name="T1" fmla="*/ 0 h 15"/>
                <a:gd name="T2" fmla="*/ 2 w 12"/>
                <a:gd name="T3" fmla="*/ 5 h 15"/>
                <a:gd name="T4" fmla="*/ 1 w 12"/>
                <a:gd name="T5" fmla="*/ 15 h 15"/>
                <a:gd name="T6" fmla="*/ 3 w 12"/>
                <a:gd name="T7" fmla="*/ 15 h 15"/>
                <a:gd name="T8" fmla="*/ 7 w 12"/>
                <a:gd name="T9" fmla="*/ 12 h 15"/>
                <a:gd name="T10" fmla="*/ 10 w 12"/>
                <a:gd name="T11" fmla="*/ 9 h 15"/>
                <a:gd name="T12" fmla="*/ 12 w 12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5">
                  <a:moveTo>
                    <a:pt x="12" y="0"/>
                  </a:moveTo>
                  <a:cubicBezTo>
                    <a:pt x="9" y="2"/>
                    <a:pt x="6" y="4"/>
                    <a:pt x="2" y="5"/>
                  </a:cubicBezTo>
                  <a:cubicBezTo>
                    <a:pt x="1" y="8"/>
                    <a:pt x="0" y="12"/>
                    <a:pt x="1" y="15"/>
                  </a:cubicBezTo>
                  <a:cubicBezTo>
                    <a:pt x="1" y="15"/>
                    <a:pt x="2" y="15"/>
                    <a:pt x="3" y="15"/>
                  </a:cubicBezTo>
                  <a:cubicBezTo>
                    <a:pt x="4" y="14"/>
                    <a:pt x="6" y="13"/>
                    <a:pt x="7" y="12"/>
                  </a:cubicBezTo>
                  <a:cubicBezTo>
                    <a:pt x="8" y="11"/>
                    <a:pt x="9" y="10"/>
                    <a:pt x="10" y="9"/>
                  </a:cubicBezTo>
                  <a:cubicBezTo>
                    <a:pt x="12" y="6"/>
                    <a:pt x="12" y="3"/>
                    <a:pt x="12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0" name="Freeform 1029"/>
            <p:cNvSpPr>
              <a:spLocks/>
            </p:cNvSpPr>
            <p:nvPr/>
          </p:nvSpPr>
          <p:spPr bwMode="auto">
            <a:xfrm>
              <a:off x="5503" y="1394"/>
              <a:ext cx="67" cy="45"/>
            </a:xfrm>
            <a:custGeom>
              <a:avLst/>
              <a:gdLst>
                <a:gd name="T0" fmla="*/ 14 w 28"/>
                <a:gd name="T1" fmla="*/ 0 h 19"/>
                <a:gd name="T2" fmla="*/ 11 w 28"/>
                <a:gd name="T3" fmla="*/ 0 h 19"/>
                <a:gd name="T4" fmla="*/ 3 w 28"/>
                <a:gd name="T5" fmla="*/ 5 h 19"/>
                <a:gd name="T6" fmla="*/ 0 w 28"/>
                <a:gd name="T7" fmla="*/ 8 h 19"/>
                <a:gd name="T8" fmla="*/ 4 w 28"/>
                <a:gd name="T9" fmla="*/ 14 h 19"/>
                <a:gd name="T10" fmla="*/ 17 w 28"/>
                <a:gd name="T11" fmla="*/ 19 h 19"/>
                <a:gd name="T12" fmla="*/ 19 w 28"/>
                <a:gd name="T13" fmla="*/ 19 h 19"/>
                <a:gd name="T14" fmla="*/ 19 w 28"/>
                <a:gd name="T15" fmla="*/ 19 h 19"/>
                <a:gd name="T16" fmla="*/ 28 w 28"/>
                <a:gd name="T17" fmla="*/ 8 h 19"/>
                <a:gd name="T18" fmla="*/ 14 w 28"/>
                <a:gd name="T1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19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9" y="2"/>
                    <a:pt x="6" y="4"/>
                    <a:pt x="3" y="5"/>
                  </a:cubicBezTo>
                  <a:cubicBezTo>
                    <a:pt x="2" y="6"/>
                    <a:pt x="1" y="7"/>
                    <a:pt x="0" y="8"/>
                  </a:cubicBezTo>
                  <a:cubicBezTo>
                    <a:pt x="1" y="10"/>
                    <a:pt x="3" y="12"/>
                    <a:pt x="4" y="14"/>
                  </a:cubicBezTo>
                  <a:cubicBezTo>
                    <a:pt x="8" y="17"/>
                    <a:pt x="12" y="19"/>
                    <a:pt x="17" y="19"/>
                  </a:cubicBezTo>
                  <a:cubicBezTo>
                    <a:pt x="17" y="19"/>
                    <a:pt x="18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1" y="14"/>
                    <a:pt x="24" y="11"/>
                    <a:pt x="28" y="8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1" name="Freeform 1030"/>
            <p:cNvSpPr>
              <a:spLocks/>
            </p:cNvSpPr>
            <p:nvPr/>
          </p:nvSpPr>
          <p:spPr bwMode="auto">
            <a:xfrm>
              <a:off x="5510" y="1394"/>
              <a:ext cx="19" cy="12"/>
            </a:xfrm>
            <a:custGeom>
              <a:avLst/>
              <a:gdLst>
                <a:gd name="T0" fmla="*/ 8 w 8"/>
                <a:gd name="T1" fmla="*/ 0 h 5"/>
                <a:gd name="T2" fmla="*/ 5 w 8"/>
                <a:gd name="T3" fmla="*/ 1 h 5"/>
                <a:gd name="T4" fmla="*/ 0 w 8"/>
                <a:gd name="T5" fmla="*/ 5 h 5"/>
                <a:gd name="T6" fmla="*/ 8 w 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7" y="0"/>
                    <a:pt x="6" y="0"/>
                    <a:pt x="5" y="1"/>
                  </a:cubicBezTo>
                  <a:cubicBezTo>
                    <a:pt x="3" y="2"/>
                    <a:pt x="1" y="3"/>
                    <a:pt x="0" y="5"/>
                  </a:cubicBezTo>
                  <a:cubicBezTo>
                    <a:pt x="3" y="4"/>
                    <a:pt x="6" y="2"/>
                    <a:pt x="8" y="0"/>
                  </a:cubicBezTo>
                </a:path>
              </a:pathLst>
            </a:custGeom>
            <a:solidFill>
              <a:srgbClr val="FBC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2" name="Freeform 1031"/>
            <p:cNvSpPr>
              <a:spLocks/>
            </p:cNvSpPr>
            <p:nvPr/>
          </p:nvSpPr>
          <p:spPr bwMode="auto">
            <a:xfrm>
              <a:off x="5548" y="1413"/>
              <a:ext cx="24" cy="26"/>
            </a:xfrm>
            <a:custGeom>
              <a:avLst/>
              <a:gdLst>
                <a:gd name="T0" fmla="*/ 9 w 10"/>
                <a:gd name="T1" fmla="*/ 0 h 11"/>
                <a:gd name="T2" fmla="*/ 0 w 10"/>
                <a:gd name="T3" fmla="*/ 11 h 11"/>
                <a:gd name="T4" fmla="*/ 0 w 10"/>
                <a:gd name="T5" fmla="*/ 11 h 11"/>
                <a:gd name="T6" fmla="*/ 10 w 10"/>
                <a:gd name="T7" fmla="*/ 6 h 11"/>
                <a:gd name="T8" fmla="*/ 9 w 10"/>
                <a:gd name="T9" fmla="*/ 1 h 11"/>
                <a:gd name="T10" fmla="*/ 9 w 10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1">
                  <a:moveTo>
                    <a:pt x="9" y="0"/>
                  </a:moveTo>
                  <a:cubicBezTo>
                    <a:pt x="5" y="3"/>
                    <a:pt x="2" y="6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10"/>
                    <a:pt x="7" y="8"/>
                    <a:pt x="10" y="6"/>
                  </a:cubicBezTo>
                  <a:cubicBezTo>
                    <a:pt x="10" y="4"/>
                    <a:pt x="10" y="3"/>
                    <a:pt x="9" y="1"/>
                  </a:cubicBezTo>
                  <a:cubicBezTo>
                    <a:pt x="9" y="1"/>
                    <a:pt x="9" y="1"/>
                    <a:pt x="9" y="0"/>
                  </a:cubicBezTo>
                </a:path>
              </a:pathLst>
            </a:custGeom>
            <a:solidFill>
              <a:srgbClr val="FED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3" name="Freeform 1032"/>
            <p:cNvSpPr>
              <a:spLocks noEditPoints="1"/>
            </p:cNvSpPr>
            <p:nvPr/>
          </p:nvSpPr>
          <p:spPr bwMode="auto">
            <a:xfrm>
              <a:off x="5842" y="2978"/>
              <a:ext cx="71" cy="62"/>
            </a:xfrm>
            <a:custGeom>
              <a:avLst/>
              <a:gdLst>
                <a:gd name="T0" fmla="*/ 14 w 30"/>
                <a:gd name="T1" fmla="*/ 25 h 26"/>
                <a:gd name="T2" fmla="*/ 14 w 30"/>
                <a:gd name="T3" fmla="*/ 26 h 26"/>
                <a:gd name="T4" fmla="*/ 14 w 30"/>
                <a:gd name="T5" fmla="*/ 26 h 26"/>
                <a:gd name="T6" fmla="*/ 14 w 30"/>
                <a:gd name="T7" fmla="*/ 25 h 26"/>
                <a:gd name="T8" fmla="*/ 4 w 30"/>
                <a:gd name="T9" fmla="*/ 0 h 26"/>
                <a:gd name="T10" fmla="*/ 0 w 30"/>
                <a:gd name="T11" fmla="*/ 9 h 26"/>
                <a:gd name="T12" fmla="*/ 2 w 30"/>
                <a:gd name="T13" fmla="*/ 9 h 26"/>
                <a:gd name="T14" fmla="*/ 2 w 30"/>
                <a:gd name="T15" fmla="*/ 9 h 26"/>
                <a:gd name="T16" fmla="*/ 14 w 30"/>
                <a:gd name="T17" fmla="*/ 17 h 26"/>
                <a:gd name="T18" fmla="*/ 23 w 30"/>
                <a:gd name="T19" fmla="*/ 11 h 26"/>
                <a:gd name="T20" fmla="*/ 26 w 30"/>
                <a:gd name="T21" fmla="*/ 11 h 26"/>
                <a:gd name="T22" fmla="*/ 29 w 30"/>
                <a:gd name="T23" fmla="*/ 13 h 26"/>
                <a:gd name="T24" fmla="*/ 29 w 30"/>
                <a:gd name="T25" fmla="*/ 6 h 26"/>
                <a:gd name="T26" fmla="*/ 21 w 30"/>
                <a:gd name="T27" fmla="*/ 7 h 26"/>
                <a:gd name="T28" fmla="*/ 21 w 30"/>
                <a:gd name="T29" fmla="*/ 7 h 26"/>
                <a:gd name="T30" fmla="*/ 4 w 30"/>
                <a:gd name="T3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" h="26">
                  <a:moveTo>
                    <a:pt x="14" y="25"/>
                  </a:move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5"/>
                  </a:cubicBezTo>
                  <a:moveTo>
                    <a:pt x="4" y="0"/>
                  </a:moveTo>
                  <a:cubicBezTo>
                    <a:pt x="2" y="3"/>
                    <a:pt x="0" y="6"/>
                    <a:pt x="0" y="9"/>
                  </a:cubicBezTo>
                  <a:cubicBezTo>
                    <a:pt x="0" y="9"/>
                    <a:pt x="1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7" y="9"/>
                    <a:pt x="12" y="12"/>
                    <a:pt x="14" y="17"/>
                  </a:cubicBezTo>
                  <a:cubicBezTo>
                    <a:pt x="15" y="13"/>
                    <a:pt x="19" y="11"/>
                    <a:pt x="23" y="11"/>
                  </a:cubicBezTo>
                  <a:cubicBezTo>
                    <a:pt x="24" y="11"/>
                    <a:pt x="25" y="11"/>
                    <a:pt x="26" y="11"/>
                  </a:cubicBezTo>
                  <a:cubicBezTo>
                    <a:pt x="27" y="12"/>
                    <a:pt x="29" y="13"/>
                    <a:pt x="29" y="13"/>
                  </a:cubicBezTo>
                  <a:cubicBezTo>
                    <a:pt x="30" y="11"/>
                    <a:pt x="30" y="8"/>
                    <a:pt x="29" y="6"/>
                  </a:cubicBezTo>
                  <a:cubicBezTo>
                    <a:pt x="26" y="6"/>
                    <a:pt x="24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4" y="7"/>
                    <a:pt x="8" y="4"/>
                    <a:pt x="4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4" name="Freeform 1033"/>
            <p:cNvSpPr>
              <a:spLocks/>
            </p:cNvSpPr>
            <p:nvPr/>
          </p:nvSpPr>
          <p:spPr bwMode="auto">
            <a:xfrm>
              <a:off x="5851" y="2969"/>
              <a:ext cx="59" cy="26"/>
            </a:xfrm>
            <a:custGeom>
              <a:avLst/>
              <a:gdLst>
                <a:gd name="T0" fmla="*/ 10 w 25"/>
                <a:gd name="T1" fmla="*/ 0 h 11"/>
                <a:gd name="T2" fmla="*/ 5 w 25"/>
                <a:gd name="T3" fmla="*/ 1 h 11"/>
                <a:gd name="T4" fmla="*/ 0 w 25"/>
                <a:gd name="T5" fmla="*/ 4 h 11"/>
                <a:gd name="T6" fmla="*/ 17 w 25"/>
                <a:gd name="T7" fmla="*/ 11 h 11"/>
                <a:gd name="T8" fmla="*/ 17 w 25"/>
                <a:gd name="T9" fmla="*/ 11 h 11"/>
                <a:gd name="T10" fmla="*/ 25 w 25"/>
                <a:gd name="T11" fmla="*/ 10 h 11"/>
                <a:gd name="T12" fmla="*/ 24 w 25"/>
                <a:gd name="T13" fmla="*/ 9 h 11"/>
                <a:gd name="T14" fmla="*/ 23 w 25"/>
                <a:gd name="T15" fmla="*/ 7 h 11"/>
                <a:gd name="T16" fmla="*/ 20 w 25"/>
                <a:gd name="T17" fmla="*/ 3 h 11"/>
                <a:gd name="T18" fmla="*/ 10 w 25"/>
                <a:gd name="T1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1">
                  <a:moveTo>
                    <a:pt x="10" y="0"/>
                  </a:moveTo>
                  <a:cubicBezTo>
                    <a:pt x="9" y="0"/>
                    <a:pt x="7" y="0"/>
                    <a:pt x="5" y="1"/>
                  </a:cubicBezTo>
                  <a:cubicBezTo>
                    <a:pt x="3" y="2"/>
                    <a:pt x="1" y="3"/>
                    <a:pt x="0" y="4"/>
                  </a:cubicBezTo>
                  <a:cubicBezTo>
                    <a:pt x="4" y="8"/>
                    <a:pt x="10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20" y="11"/>
                    <a:pt x="22" y="10"/>
                    <a:pt x="25" y="10"/>
                  </a:cubicBezTo>
                  <a:cubicBezTo>
                    <a:pt x="25" y="9"/>
                    <a:pt x="25" y="9"/>
                    <a:pt x="24" y="9"/>
                  </a:cubicBezTo>
                  <a:cubicBezTo>
                    <a:pt x="24" y="8"/>
                    <a:pt x="24" y="8"/>
                    <a:pt x="23" y="7"/>
                  </a:cubicBezTo>
                  <a:cubicBezTo>
                    <a:pt x="22" y="6"/>
                    <a:pt x="21" y="5"/>
                    <a:pt x="20" y="3"/>
                  </a:cubicBezTo>
                  <a:cubicBezTo>
                    <a:pt x="18" y="1"/>
                    <a:pt x="14" y="0"/>
                    <a:pt x="10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5" name="Freeform 1034"/>
            <p:cNvSpPr>
              <a:spLocks/>
            </p:cNvSpPr>
            <p:nvPr/>
          </p:nvSpPr>
          <p:spPr bwMode="auto">
            <a:xfrm>
              <a:off x="5899" y="2976"/>
              <a:ext cx="7" cy="9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2"/>
                    <a:pt x="2" y="3"/>
                    <a:pt x="3" y="4"/>
                  </a:cubicBezTo>
                  <a:cubicBezTo>
                    <a:pt x="2" y="3"/>
                    <a:pt x="1" y="1"/>
                    <a:pt x="0" y="0"/>
                  </a:cubicBezTo>
                </a:path>
              </a:pathLst>
            </a:custGeom>
            <a:solidFill>
              <a:srgbClr val="FCC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6" name="Freeform 1035"/>
            <p:cNvSpPr>
              <a:spLocks/>
            </p:cNvSpPr>
            <p:nvPr/>
          </p:nvSpPr>
          <p:spPr bwMode="auto">
            <a:xfrm>
              <a:off x="5570" y="2950"/>
              <a:ext cx="21" cy="52"/>
            </a:xfrm>
            <a:custGeom>
              <a:avLst/>
              <a:gdLst>
                <a:gd name="T0" fmla="*/ 0 w 9"/>
                <a:gd name="T1" fmla="*/ 0 h 22"/>
                <a:gd name="T2" fmla="*/ 1 w 9"/>
                <a:gd name="T3" fmla="*/ 1 h 22"/>
                <a:gd name="T4" fmla="*/ 5 w 9"/>
                <a:gd name="T5" fmla="*/ 22 h 22"/>
                <a:gd name="T6" fmla="*/ 7 w 9"/>
                <a:gd name="T7" fmla="*/ 21 h 22"/>
                <a:gd name="T8" fmla="*/ 8 w 9"/>
                <a:gd name="T9" fmla="*/ 8 h 22"/>
                <a:gd name="T10" fmla="*/ 0 w 9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2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7" y="6"/>
                    <a:pt x="8" y="15"/>
                    <a:pt x="5" y="22"/>
                  </a:cubicBezTo>
                  <a:cubicBezTo>
                    <a:pt x="5" y="21"/>
                    <a:pt x="6" y="21"/>
                    <a:pt x="7" y="21"/>
                  </a:cubicBezTo>
                  <a:cubicBezTo>
                    <a:pt x="9" y="17"/>
                    <a:pt x="9" y="12"/>
                    <a:pt x="8" y="8"/>
                  </a:cubicBezTo>
                  <a:cubicBezTo>
                    <a:pt x="6" y="4"/>
                    <a:pt x="3" y="1"/>
                    <a:pt x="0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7" name="Freeform 1036"/>
            <p:cNvSpPr>
              <a:spLocks/>
            </p:cNvSpPr>
            <p:nvPr/>
          </p:nvSpPr>
          <p:spPr bwMode="auto">
            <a:xfrm>
              <a:off x="5534" y="2947"/>
              <a:ext cx="55" cy="71"/>
            </a:xfrm>
            <a:custGeom>
              <a:avLst/>
              <a:gdLst>
                <a:gd name="T0" fmla="*/ 9 w 23"/>
                <a:gd name="T1" fmla="*/ 0 h 30"/>
                <a:gd name="T2" fmla="*/ 7 w 23"/>
                <a:gd name="T3" fmla="*/ 0 h 30"/>
                <a:gd name="T4" fmla="*/ 0 w 23"/>
                <a:gd name="T5" fmla="*/ 13 h 30"/>
                <a:gd name="T6" fmla="*/ 1 w 23"/>
                <a:gd name="T7" fmla="*/ 14 h 30"/>
                <a:gd name="T8" fmla="*/ 6 w 23"/>
                <a:gd name="T9" fmla="*/ 26 h 30"/>
                <a:gd name="T10" fmla="*/ 5 w 23"/>
                <a:gd name="T11" fmla="*/ 29 h 30"/>
                <a:gd name="T12" fmla="*/ 9 w 23"/>
                <a:gd name="T13" fmla="*/ 30 h 30"/>
                <a:gd name="T14" fmla="*/ 11 w 23"/>
                <a:gd name="T15" fmla="*/ 29 h 30"/>
                <a:gd name="T16" fmla="*/ 20 w 23"/>
                <a:gd name="T17" fmla="*/ 23 h 30"/>
                <a:gd name="T18" fmla="*/ 16 w 23"/>
                <a:gd name="T19" fmla="*/ 2 h 30"/>
                <a:gd name="T20" fmla="*/ 15 w 23"/>
                <a:gd name="T21" fmla="*/ 1 h 30"/>
                <a:gd name="T22" fmla="*/ 9 w 23"/>
                <a:gd name="T2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30">
                  <a:moveTo>
                    <a:pt x="9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6" y="5"/>
                    <a:pt x="3" y="10"/>
                    <a:pt x="0" y="13"/>
                  </a:cubicBezTo>
                  <a:cubicBezTo>
                    <a:pt x="0" y="13"/>
                    <a:pt x="1" y="14"/>
                    <a:pt x="1" y="14"/>
                  </a:cubicBezTo>
                  <a:cubicBezTo>
                    <a:pt x="6" y="16"/>
                    <a:pt x="8" y="21"/>
                    <a:pt x="6" y="26"/>
                  </a:cubicBezTo>
                  <a:cubicBezTo>
                    <a:pt x="6" y="27"/>
                    <a:pt x="5" y="28"/>
                    <a:pt x="5" y="29"/>
                  </a:cubicBezTo>
                  <a:cubicBezTo>
                    <a:pt x="6" y="29"/>
                    <a:pt x="7" y="30"/>
                    <a:pt x="9" y="30"/>
                  </a:cubicBezTo>
                  <a:cubicBezTo>
                    <a:pt x="9" y="30"/>
                    <a:pt x="10" y="30"/>
                    <a:pt x="11" y="29"/>
                  </a:cubicBezTo>
                  <a:cubicBezTo>
                    <a:pt x="13" y="26"/>
                    <a:pt x="16" y="23"/>
                    <a:pt x="20" y="23"/>
                  </a:cubicBezTo>
                  <a:cubicBezTo>
                    <a:pt x="23" y="16"/>
                    <a:pt x="22" y="7"/>
                    <a:pt x="16" y="2"/>
                  </a:cubicBezTo>
                  <a:cubicBezTo>
                    <a:pt x="16" y="2"/>
                    <a:pt x="15" y="1"/>
                    <a:pt x="15" y="1"/>
                  </a:cubicBezTo>
                  <a:cubicBezTo>
                    <a:pt x="13" y="0"/>
                    <a:pt x="11" y="0"/>
                    <a:pt x="9" y="0"/>
                  </a:cubicBezTo>
                </a:path>
              </a:pathLst>
            </a:custGeom>
            <a:solidFill>
              <a:srgbClr val="FED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8" name="Freeform 1037"/>
            <p:cNvSpPr>
              <a:spLocks/>
            </p:cNvSpPr>
            <p:nvPr/>
          </p:nvSpPr>
          <p:spPr bwMode="auto">
            <a:xfrm>
              <a:off x="5520" y="2947"/>
              <a:ext cx="31" cy="33"/>
            </a:xfrm>
            <a:custGeom>
              <a:avLst/>
              <a:gdLst>
                <a:gd name="T0" fmla="*/ 13 w 13"/>
                <a:gd name="T1" fmla="*/ 0 h 14"/>
                <a:gd name="T2" fmla="*/ 9 w 13"/>
                <a:gd name="T3" fmla="*/ 1 h 14"/>
                <a:gd name="T4" fmla="*/ 0 w 13"/>
                <a:gd name="T5" fmla="*/ 14 h 14"/>
                <a:gd name="T6" fmla="*/ 3 w 13"/>
                <a:gd name="T7" fmla="*/ 13 h 14"/>
                <a:gd name="T8" fmla="*/ 6 w 13"/>
                <a:gd name="T9" fmla="*/ 13 h 14"/>
                <a:gd name="T10" fmla="*/ 13 w 13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4">
                  <a:moveTo>
                    <a:pt x="13" y="0"/>
                  </a:moveTo>
                  <a:cubicBezTo>
                    <a:pt x="12" y="0"/>
                    <a:pt x="10" y="0"/>
                    <a:pt x="9" y="1"/>
                  </a:cubicBezTo>
                  <a:cubicBezTo>
                    <a:pt x="3" y="3"/>
                    <a:pt x="0" y="8"/>
                    <a:pt x="0" y="14"/>
                  </a:cubicBezTo>
                  <a:cubicBezTo>
                    <a:pt x="1" y="13"/>
                    <a:pt x="2" y="13"/>
                    <a:pt x="3" y="13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9" y="10"/>
                    <a:pt x="12" y="5"/>
                    <a:pt x="13" y="0"/>
                  </a:cubicBezTo>
                </a:path>
              </a:pathLst>
            </a:custGeom>
            <a:solidFill>
              <a:srgbClr val="FFE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9" name="Freeform 1038"/>
            <p:cNvSpPr>
              <a:spLocks/>
            </p:cNvSpPr>
            <p:nvPr/>
          </p:nvSpPr>
          <p:spPr bwMode="auto">
            <a:xfrm>
              <a:off x="5955" y="1385"/>
              <a:ext cx="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0" name="Freeform 1039"/>
            <p:cNvSpPr>
              <a:spLocks/>
            </p:cNvSpPr>
            <p:nvPr/>
          </p:nvSpPr>
          <p:spPr bwMode="auto">
            <a:xfrm>
              <a:off x="5955" y="1378"/>
              <a:ext cx="5" cy="11"/>
            </a:xfrm>
            <a:custGeom>
              <a:avLst/>
              <a:gdLst>
                <a:gd name="T0" fmla="*/ 2 w 2"/>
                <a:gd name="T1" fmla="*/ 0 h 5"/>
                <a:gd name="T2" fmla="*/ 1 w 2"/>
                <a:gd name="T3" fmla="*/ 3 h 5"/>
                <a:gd name="T4" fmla="*/ 0 w 2"/>
                <a:gd name="T5" fmla="*/ 3 h 5"/>
                <a:gd name="T6" fmla="*/ 2 w 2"/>
                <a:gd name="T7" fmla="*/ 5 h 5"/>
                <a:gd name="T8" fmla="*/ 2 w 2"/>
                <a:gd name="T9" fmla="*/ 5 h 5"/>
                <a:gd name="T10" fmla="*/ 2 w 2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2" y="1"/>
                    <a:pt x="1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1" name="Freeform 1040"/>
            <p:cNvSpPr>
              <a:spLocks noEditPoints="1"/>
            </p:cNvSpPr>
            <p:nvPr/>
          </p:nvSpPr>
          <p:spPr bwMode="auto">
            <a:xfrm>
              <a:off x="5960" y="1389"/>
              <a:ext cx="0" cy="29"/>
            </a:xfrm>
            <a:custGeom>
              <a:avLst/>
              <a:gdLst>
                <a:gd name="T0" fmla="*/ 9 h 12"/>
                <a:gd name="T1" fmla="*/ 9 h 12"/>
                <a:gd name="T2" fmla="*/ 11 h 12"/>
                <a:gd name="T3" fmla="*/ 12 h 12"/>
                <a:gd name="T4" fmla="*/ 9 h 12"/>
                <a:gd name="T5" fmla="*/ 0 h 12"/>
                <a:gd name="T6" fmla="*/ 0 h 12"/>
                <a:gd name="T7" fmla="*/ 2 h 12"/>
                <a:gd name="T8" fmla="*/ 0 h 1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</a:cxnLst>
              <a:rect l="0" t="0" r="r" b="b"/>
              <a:pathLst>
                <a:path h="12"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0" y="9"/>
                    <a:pt x="0" y="9"/>
                    <a:pt x="0" y="9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ED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2" name="Freeform 1041"/>
            <p:cNvSpPr>
              <a:spLocks/>
            </p:cNvSpPr>
            <p:nvPr/>
          </p:nvSpPr>
          <p:spPr bwMode="auto">
            <a:xfrm>
              <a:off x="5345" y="2867"/>
              <a:ext cx="57" cy="71"/>
            </a:xfrm>
            <a:custGeom>
              <a:avLst/>
              <a:gdLst>
                <a:gd name="T0" fmla="*/ 9 w 24"/>
                <a:gd name="T1" fmla="*/ 0 h 30"/>
                <a:gd name="T2" fmla="*/ 3 w 24"/>
                <a:gd name="T3" fmla="*/ 1 h 30"/>
                <a:gd name="T4" fmla="*/ 0 w 24"/>
                <a:gd name="T5" fmla="*/ 4 h 30"/>
                <a:gd name="T6" fmla="*/ 5 w 24"/>
                <a:gd name="T7" fmla="*/ 14 h 30"/>
                <a:gd name="T8" fmla="*/ 2 w 24"/>
                <a:gd name="T9" fmla="*/ 21 h 30"/>
                <a:gd name="T10" fmla="*/ 3 w 24"/>
                <a:gd name="T11" fmla="*/ 29 h 30"/>
                <a:gd name="T12" fmla="*/ 3 w 24"/>
                <a:gd name="T13" fmla="*/ 29 h 30"/>
                <a:gd name="T14" fmla="*/ 9 w 24"/>
                <a:gd name="T15" fmla="*/ 30 h 30"/>
                <a:gd name="T16" fmla="*/ 15 w 24"/>
                <a:gd name="T17" fmla="*/ 29 h 30"/>
                <a:gd name="T18" fmla="*/ 24 w 24"/>
                <a:gd name="T19" fmla="*/ 15 h 30"/>
                <a:gd name="T20" fmla="*/ 23 w 24"/>
                <a:gd name="T21" fmla="*/ 14 h 30"/>
                <a:gd name="T22" fmla="*/ 18 w 24"/>
                <a:gd name="T23" fmla="*/ 3 h 30"/>
                <a:gd name="T24" fmla="*/ 9 w 24"/>
                <a:gd name="T2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30">
                  <a:moveTo>
                    <a:pt x="9" y="0"/>
                  </a:moveTo>
                  <a:cubicBezTo>
                    <a:pt x="7" y="0"/>
                    <a:pt x="5" y="1"/>
                    <a:pt x="3" y="1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3" y="6"/>
                    <a:pt x="5" y="9"/>
                    <a:pt x="5" y="14"/>
                  </a:cubicBezTo>
                  <a:cubicBezTo>
                    <a:pt x="5" y="17"/>
                    <a:pt x="4" y="19"/>
                    <a:pt x="2" y="21"/>
                  </a:cubicBezTo>
                  <a:cubicBezTo>
                    <a:pt x="3" y="24"/>
                    <a:pt x="3" y="26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5" y="30"/>
                    <a:pt x="7" y="30"/>
                    <a:pt x="9" y="30"/>
                  </a:cubicBezTo>
                  <a:cubicBezTo>
                    <a:pt x="11" y="30"/>
                    <a:pt x="13" y="30"/>
                    <a:pt x="15" y="29"/>
                  </a:cubicBezTo>
                  <a:cubicBezTo>
                    <a:pt x="21" y="27"/>
                    <a:pt x="24" y="21"/>
                    <a:pt x="24" y="15"/>
                  </a:cubicBezTo>
                  <a:cubicBezTo>
                    <a:pt x="24" y="15"/>
                    <a:pt x="23" y="14"/>
                    <a:pt x="23" y="14"/>
                  </a:cubicBezTo>
                  <a:cubicBezTo>
                    <a:pt x="20" y="11"/>
                    <a:pt x="18" y="7"/>
                    <a:pt x="18" y="3"/>
                  </a:cubicBezTo>
                  <a:cubicBezTo>
                    <a:pt x="15" y="1"/>
                    <a:pt x="12" y="0"/>
                    <a:pt x="9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3" name="Freeform 1042"/>
            <p:cNvSpPr>
              <a:spLocks/>
            </p:cNvSpPr>
            <p:nvPr/>
          </p:nvSpPr>
          <p:spPr bwMode="auto">
            <a:xfrm>
              <a:off x="5340" y="2917"/>
              <a:ext cx="12" cy="18"/>
            </a:xfrm>
            <a:custGeom>
              <a:avLst/>
              <a:gdLst>
                <a:gd name="T0" fmla="*/ 4 w 5"/>
                <a:gd name="T1" fmla="*/ 0 h 8"/>
                <a:gd name="T2" fmla="*/ 0 w 5"/>
                <a:gd name="T3" fmla="*/ 4 h 8"/>
                <a:gd name="T4" fmla="*/ 5 w 5"/>
                <a:gd name="T5" fmla="*/ 8 h 8"/>
                <a:gd name="T6" fmla="*/ 5 w 5"/>
                <a:gd name="T7" fmla="*/ 8 h 8"/>
                <a:gd name="T8" fmla="*/ 4 w 5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3" y="2"/>
                    <a:pt x="1" y="3"/>
                    <a:pt x="0" y="4"/>
                  </a:cubicBezTo>
                  <a:cubicBezTo>
                    <a:pt x="1" y="6"/>
                    <a:pt x="3" y="7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5"/>
                    <a:pt x="5" y="3"/>
                    <a:pt x="4" y="0"/>
                  </a:cubicBezTo>
                </a:path>
              </a:pathLst>
            </a:custGeom>
            <a:solidFill>
              <a:srgbClr val="FCC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4" name="Freeform 1043"/>
            <p:cNvSpPr>
              <a:spLocks/>
            </p:cNvSpPr>
            <p:nvPr/>
          </p:nvSpPr>
          <p:spPr bwMode="auto">
            <a:xfrm>
              <a:off x="5387" y="2874"/>
              <a:ext cx="15" cy="28"/>
            </a:xfrm>
            <a:custGeom>
              <a:avLst/>
              <a:gdLst>
                <a:gd name="T0" fmla="*/ 0 w 6"/>
                <a:gd name="T1" fmla="*/ 0 h 12"/>
                <a:gd name="T2" fmla="*/ 5 w 6"/>
                <a:gd name="T3" fmla="*/ 11 h 12"/>
                <a:gd name="T4" fmla="*/ 6 w 6"/>
                <a:gd name="T5" fmla="*/ 12 h 12"/>
                <a:gd name="T6" fmla="*/ 5 w 6"/>
                <a:gd name="T7" fmla="*/ 6 h 12"/>
                <a:gd name="T8" fmla="*/ 0 w 6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2">
                  <a:moveTo>
                    <a:pt x="0" y="0"/>
                  </a:moveTo>
                  <a:cubicBezTo>
                    <a:pt x="0" y="4"/>
                    <a:pt x="2" y="8"/>
                    <a:pt x="5" y="11"/>
                  </a:cubicBezTo>
                  <a:cubicBezTo>
                    <a:pt x="5" y="11"/>
                    <a:pt x="6" y="12"/>
                    <a:pt x="6" y="12"/>
                  </a:cubicBezTo>
                  <a:cubicBezTo>
                    <a:pt x="6" y="10"/>
                    <a:pt x="6" y="8"/>
                    <a:pt x="5" y="6"/>
                  </a:cubicBezTo>
                  <a:cubicBezTo>
                    <a:pt x="4" y="4"/>
                    <a:pt x="2" y="2"/>
                    <a:pt x="0" y="0"/>
                  </a:cubicBezTo>
                </a:path>
              </a:pathLst>
            </a:custGeom>
            <a:solidFill>
              <a:srgbClr val="FED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5" name="Freeform 1044"/>
            <p:cNvSpPr>
              <a:spLocks/>
            </p:cNvSpPr>
            <p:nvPr/>
          </p:nvSpPr>
          <p:spPr bwMode="auto">
            <a:xfrm>
              <a:off x="5089" y="2656"/>
              <a:ext cx="71" cy="43"/>
            </a:xfrm>
            <a:custGeom>
              <a:avLst/>
              <a:gdLst>
                <a:gd name="T0" fmla="*/ 15 w 30"/>
                <a:gd name="T1" fmla="*/ 0 h 18"/>
                <a:gd name="T2" fmla="*/ 13 w 30"/>
                <a:gd name="T3" fmla="*/ 0 h 18"/>
                <a:gd name="T4" fmla="*/ 9 w 30"/>
                <a:gd name="T5" fmla="*/ 2 h 18"/>
                <a:gd name="T6" fmla="*/ 0 w 30"/>
                <a:gd name="T7" fmla="*/ 11 h 18"/>
                <a:gd name="T8" fmla="*/ 4 w 30"/>
                <a:gd name="T9" fmla="*/ 11 h 18"/>
                <a:gd name="T10" fmla="*/ 18 w 30"/>
                <a:gd name="T11" fmla="*/ 15 h 18"/>
                <a:gd name="T12" fmla="*/ 22 w 30"/>
                <a:gd name="T13" fmla="*/ 15 h 18"/>
                <a:gd name="T14" fmla="*/ 26 w 30"/>
                <a:gd name="T15" fmla="*/ 16 h 18"/>
                <a:gd name="T16" fmla="*/ 29 w 30"/>
                <a:gd name="T17" fmla="*/ 18 h 18"/>
                <a:gd name="T18" fmla="*/ 28 w 30"/>
                <a:gd name="T19" fmla="*/ 10 h 18"/>
                <a:gd name="T20" fmla="*/ 15 w 30"/>
                <a:gd name="T2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18">
                  <a:moveTo>
                    <a:pt x="15" y="0"/>
                  </a:moveTo>
                  <a:cubicBezTo>
                    <a:pt x="14" y="0"/>
                    <a:pt x="13" y="0"/>
                    <a:pt x="13" y="0"/>
                  </a:cubicBezTo>
                  <a:cubicBezTo>
                    <a:pt x="11" y="1"/>
                    <a:pt x="10" y="1"/>
                    <a:pt x="9" y="2"/>
                  </a:cubicBezTo>
                  <a:cubicBezTo>
                    <a:pt x="4" y="3"/>
                    <a:pt x="1" y="7"/>
                    <a:pt x="0" y="11"/>
                  </a:cubicBezTo>
                  <a:cubicBezTo>
                    <a:pt x="2" y="11"/>
                    <a:pt x="3" y="11"/>
                    <a:pt x="4" y="11"/>
                  </a:cubicBezTo>
                  <a:cubicBezTo>
                    <a:pt x="9" y="11"/>
                    <a:pt x="14" y="12"/>
                    <a:pt x="18" y="15"/>
                  </a:cubicBezTo>
                  <a:cubicBezTo>
                    <a:pt x="19" y="15"/>
                    <a:pt x="21" y="15"/>
                    <a:pt x="22" y="15"/>
                  </a:cubicBezTo>
                  <a:cubicBezTo>
                    <a:pt x="23" y="15"/>
                    <a:pt x="24" y="15"/>
                    <a:pt x="26" y="16"/>
                  </a:cubicBezTo>
                  <a:cubicBezTo>
                    <a:pt x="27" y="16"/>
                    <a:pt x="28" y="17"/>
                    <a:pt x="29" y="18"/>
                  </a:cubicBezTo>
                  <a:cubicBezTo>
                    <a:pt x="30" y="15"/>
                    <a:pt x="30" y="12"/>
                    <a:pt x="28" y="10"/>
                  </a:cubicBezTo>
                  <a:cubicBezTo>
                    <a:pt x="26" y="4"/>
                    <a:pt x="20" y="0"/>
                    <a:pt x="15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6" name="Freeform 1045"/>
            <p:cNvSpPr>
              <a:spLocks/>
            </p:cNvSpPr>
            <p:nvPr/>
          </p:nvSpPr>
          <p:spPr bwMode="auto">
            <a:xfrm>
              <a:off x="5087" y="2682"/>
              <a:ext cx="45" cy="45"/>
            </a:xfrm>
            <a:custGeom>
              <a:avLst/>
              <a:gdLst>
                <a:gd name="T0" fmla="*/ 5 w 19"/>
                <a:gd name="T1" fmla="*/ 0 h 19"/>
                <a:gd name="T2" fmla="*/ 1 w 19"/>
                <a:gd name="T3" fmla="*/ 0 h 19"/>
                <a:gd name="T4" fmla="*/ 2 w 19"/>
                <a:gd name="T5" fmla="*/ 10 h 19"/>
                <a:gd name="T6" fmla="*/ 4 w 19"/>
                <a:gd name="T7" fmla="*/ 14 h 19"/>
                <a:gd name="T8" fmla="*/ 13 w 19"/>
                <a:gd name="T9" fmla="*/ 19 h 19"/>
                <a:gd name="T10" fmla="*/ 14 w 19"/>
                <a:gd name="T11" fmla="*/ 19 h 19"/>
                <a:gd name="T12" fmla="*/ 15 w 19"/>
                <a:gd name="T13" fmla="*/ 19 h 19"/>
                <a:gd name="T14" fmla="*/ 14 w 19"/>
                <a:gd name="T15" fmla="*/ 10 h 19"/>
                <a:gd name="T16" fmla="*/ 19 w 19"/>
                <a:gd name="T17" fmla="*/ 4 h 19"/>
                <a:gd name="T18" fmla="*/ 5 w 19"/>
                <a:gd name="T1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19">
                  <a:moveTo>
                    <a:pt x="5" y="0"/>
                  </a:moveTo>
                  <a:cubicBezTo>
                    <a:pt x="4" y="0"/>
                    <a:pt x="3" y="0"/>
                    <a:pt x="1" y="0"/>
                  </a:cubicBezTo>
                  <a:cubicBezTo>
                    <a:pt x="0" y="3"/>
                    <a:pt x="0" y="7"/>
                    <a:pt x="2" y="10"/>
                  </a:cubicBezTo>
                  <a:cubicBezTo>
                    <a:pt x="2" y="12"/>
                    <a:pt x="3" y="13"/>
                    <a:pt x="4" y="14"/>
                  </a:cubicBezTo>
                  <a:cubicBezTo>
                    <a:pt x="8" y="15"/>
                    <a:pt x="11" y="16"/>
                    <a:pt x="13" y="19"/>
                  </a:cubicBezTo>
                  <a:cubicBezTo>
                    <a:pt x="13" y="19"/>
                    <a:pt x="14" y="19"/>
                    <a:pt x="14" y="19"/>
                  </a:cubicBezTo>
                  <a:cubicBezTo>
                    <a:pt x="14" y="19"/>
                    <a:pt x="14" y="19"/>
                    <a:pt x="15" y="19"/>
                  </a:cubicBezTo>
                  <a:cubicBezTo>
                    <a:pt x="13" y="17"/>
                    <a:pt x="12" y="13"/>
                    <a:pt x="14" y="10"/>
                  </a:cubicBezTo>
                  <a:cubicBezTo>
                    <a:pt x="15" y="7"/>
                    <a:pt x="17" y="5"/>
                    <a:pt x="19" y="4"/>
                  </a:cubicBezTo>
                  <a:cubicBezTo>
                    <a:pt x="15" y="1"/>
                    <a:pt x="10" y="0"/>
                    <a:pt x="5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7" name="Freeform 1046"/>
            <p:cNvSpPr>
              <a:spLocks/>
            </p:cNvSpPr>
            <p:nvPr/>
          </p:nvSpPr>
          <p:spPr bwMode="auto">
            <a:xfrm>
              <a:off x="5120" y="2656"/>
              <a:ext cx="5" cy="0"/>
            </a:xfrm>
            <a:custGeom>
              <a:avLst/>
              <a:gdLst>
                <a:gd name="T0" fmla="*/ 1 w 2"/>
                <a:gd name="T1" fmla="*/ 0 w 2"/>
                <a:gd name="T2" fmla="*/ 2 w 2"/>
                <a:gd name="T3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8" name="Freeform 1047"/>
            <p:cNvSpPr>
              <a:spLocks/>
            </p:cNvSpPr>
            <p:nvPr/>
          </p:nvSpPr>
          <p:spPr bwMode="auto">
            <a:xfrm>
              <a:off x="5096" y="2715"/>
              <a:ext cx="24" cy="12"/>
            </a:xfrm>
            <a:custGeom>
              <a:avLst/>
              <a:gdLst>
                <a:gd name="T0" fmla="*/ 0 w 10"/>
                <a:gd name="T1" fmla="*/ 0 h 5"/>
                <a:gd name="T2" fmla="*/ 10 w 10"/>
                <a:gd name="T3" fmla="*/ 5 h 5"/>
                <a:gd name="T4" fmla="*/ 9 w 10"/>
                <a:gd name="T5" fmla="*/ 5 h 5"/>
                <a:gd name="T6" fmla="*/ 0 w 1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5">
                  <a:moveTo>
                    <a:pt x="0" y="0"/>
                  </a:moveTo>
                  <a:cubicBezTo>
                    <a:pt x="3" y="3"/>
                    <a:pt x="6" y="5"/>
                    <a:pt x="10" y="5"/>
                  </a:cubicBezTo>
                  <a:cubicBezTo>
                    <a:pt x="10" y="5"/>
                    <a:pt x="9" y="5"/>
                    <a:pt x="9" y="5"/>
                  </a:cubicBezTo>
                  <a:cubicBezTo>
                    <a:pt x="7" y="2"/>
                    <a:pt x="4" y="1"/>
                    <a:pt x="0" y="0"/>
                  </a:cubicBezTo>
                </a:path>
              </a:pathLst>
            </a:custGeom>
            <a:solidFill>
              <a:srgbClr val="FBC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9" name="Freeform 1048"/>
            <p:cNvSpPr>
              <a:spLocks/>
            </p:cNvSpPr>
            <p:nvPr/>
          </p:nvSpPr>
          <p:spPr bwMode="auto">
            <a:xfrm>
              <a:off x="5634" y="1359"/>
              <a:ext cx="28" cy="47"/>
            </a:xfrm>
            <a:custGeom>
              <a:avLst/>
              <a:gdLst>
                <a:gd name="T0" fmla="*/ 2 w 12"/>
                <a:gd name="T1" fmla="*/ 0 h 20"/>
                <a:gd name="T2" fmla="*/ 1 w 12"/>
                <a:gd name="T3" fmla="*/ 12 h 20"/>
                <a:gd name="T4" fmla="*/ 9 w 12"/>
                <a:gd name="T5" fmla="*/ 20 h 20"/>
                <a:gd name="T6" fmla="*/ 12 w 12"/>
                <a:gd name="T7" fmla="*/ 17 h 20"/>
                <a:gd name="T8" fmla="*/ 2 w 12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0">
                  <a:moveTo>
                    <a:pt x="2" y="0"/>
                  </a:moveTo>
                  <a:cubicBezTo>
                    <a:pt x="0" y="3"/>
                    <a:pt x="0" y="8"/>
                    <a:pt x="1" y="12"/>
                  </a:cubicBezTo>
                  <a:cubicBezTo>
                    <a:pt x="3" y="16"/>
                    <a:pt x="6" y="19"/>
                    <a:pt x="9" y="20"/>
                  </a:cubicBezTo>
                  <a:cubicBezTo>
                    <a:pt x="10" y="19"/>
                    <a:pt x="11" y="18"/>
                    <a:pt x="12" y="17"/>
                  </a:cubicBezTo>
                  <a:cubicBezTo>
                    <a:pt x="6" y="13"/>
                    <a:pt x="2" y="7"/>
                    <a:pt x="2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0" name="Freeform 1049"/>
            <p:cNvSpPr>
              <a:spLocks/>
            </p:cNvSpPr>
            <p:nvPr/>
          </p:nvSpPr>
          <p:spPr bwMode="auto">
            <a:xfrm>
              <a:off x="5638" y="1340"/>
              <a:ext cx="69" cy="61"/>
            </a:xfrm>
            <a:custGeom>
              <a:avLst/>
              <a:gdLst>
                <a:gd name="T0" fmla="*/ 13 w 29"/>
                <a:gd name="T1" fmla="*/ 0 h 26"/>
                <a:gd name="T2" fmla="*/ 8 w 29"/>
                <a:gd name="T3" fmla="*/ 1 h 26"/>
                <a:gd name="T4" fmla="*/ 0 w 29"/>
                <a:gd name="T5" fmla="*/ 8 h 26"/>
                <a:gd name="T6" fmla="*/ 10 w 29"/>
                <a:gd name="T7" fmla="*/ 25 h 26"/>
                <a:gd name="T8" fmla="*/ 16 w 29"/>
                <a:gd name="T9" fmla="*/ 23 h 26"/>
                <a:gd name="T10" fmla="*/ 20 w 29"/>
                <a:gd name="T11" fmla="*/ 24 h 26"/>
                <a:gd name="T12" fmla="*/ 23 w 29"/>
                <a:gd name="T13" fmla="*/ 26 h 26"/>
                <a:gd name="T14" fmla="*/ 28 w 29"/>
                <a:gd name="T15" fmla="*/ 13 h 26"/>
                <a:gd name="T16" fmla="*/ 21 w 29"/>
                <a:gd name="T17" fmla="*/ 2 h 26"/>
                <a:gd name="T18" fmla="*/ 13 w 29"/>
                <a:gd name="T1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26">
                  <a:moveTo>
                    <a:pt x="13" y="0"/>
                  </a:moveTo>
                  <a:cubicBezTo>
                    <a:pt x="11" y="0"/>
                    <a:pt x="9" y="0"/>
                    <a:pt x="8" y="1"/>
                  </a:cubicBezTo>
                  <a:cubicBezTo>
                    <a:pt x="4" y="2"/>
                    <a:pt x="1" y="5"/>
                    <a:pt x="0" y="8"/>
                  </a:cubicBezTo>
                  <a:cubicBezTo>
                    <a:pt x="0" y="15"/>
                    <a:pt x="4" y="21"/>
                    <a:pt x="10" y="25"/>
                  </a:cubicBezTo>
                  <a:cubicBezTo>
                    <a:pt x="12" y="24"/>
                    <a:pt x="14" y="23"/>
                    <a:pt x="16" y="23"/>
                  </a:cubicBezTo>
                  <a:cubicBezTo>
                    <a:pt x="18" y="23"/>
                    <a:pt x="19" y="23"/>
                    <a:pt x="20" y="24"/>
                  </a:cubicBezTo>
                  <a:cubicBezTo>
                    <a:pt x="21" y="24"/>
                    <a:pt x="22" y="25"/>
                    <a:pt x="23" y="26"/>
                  </a:cubicBezTo>
                  <a:cubicBezTo>
                    <a:pt x="27" y="22"/>
                    <a:pt x="29" y="17"/>
                    <a:pt x="28" y="13"/>
                  </a:cubicBezTo>
                  <a:cubicBezTo>
                    <a:pt x="24" y="11"/>
                    <a:pt x="21" y="7"/>
                    <a:pt x="21" y="2"/>
                  </a:cubicBezTo>
                  <a:cubicBezTo>
                    <a:pt x="19" y="0"/>
                    <a:pt x="16" y="0"/>
                    <a:pt x="13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1" name="Freeform 1050"/>
            <p:cNvSpPr>
              <a:spLocks/>
            </p:cNvSpPr>
            <p:nvPr/>
          </p:nvSpPr>
          <p:spPr bwMode="auto">
            <a:xfrm>
              <a:off x="4964" y="1984"/>
              <a:ext cx="50" cy="23"/>
            </a:xfrm>
            <a:custGeom>
              <a:avLst/>
              <a:gdLst>
                <a:gd name="T0" fmla="*/ 21 w 21"/>
                <a:gd name="T1" fmla="*/ 0 h 10"/>
                <a:gd name="T2" fmla="*/ 18 w 21"/>
                <a:gd name="T3" fmla="*/ 4 h 10"/>
                <a:gd name="T4" fmla="*/ 6 w 21"/>
                <a:gd name="T5" fmla="*/ 9 h 10"/>
                <a:gd name="T6" fmla="*/ 1 w 21"/>
                <a:gd name="T7" fmla="*/ 8 h 10"/>
                <a:gd name="T8" fmla="*/ 0 w 21"/>
                <a:gd name="T9" fmla="*/ 8 h 10"/>
                <a:gd name="T10" fmla="*/ 7 w 21"/>
                <a:gd name="T11" fmla="*/ 10 h 10"/>
                <a:gd name="T12" fmla="*/ 13 w 21"/>
                <a:gd name="T13" fmla="*/ 8 h 10"/>
                <a:gd name="T14" fmla="*/ 21 w 2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0">
                  <a:moveTo>
                    <a:pt x="21" y="0"/>
                  </a:moveTo>
                  <a:cubicBezTo>
                    <a:pt x="20" y="1"/>
                    <a:pt x="19" y="3"/>
                    <a:pt x="18" y="4"/>
                  </a:cubicBezTo>
                  <a:cubicBezTo>
                    <a:pt x="14" y="7"/>
                    <a:pt x="10" y="9"/>
                    <a:pt x="6" y="9"/>
                  </a:cubicBezTo>
                  <a:cubicBezTo>
                    <a:pt x="4" y="9"/>
                    <a:pt x="2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3" y="9"/>
                    <a:pt x="5" y="10"/>
                    <a:pt x="7" y="10"/>
                  </a:cubicBezTo>
                  <a:cubicBezTo>
                    <a:pt x="9" y="10"/>
                    <a:pt x="11" y="9"/>
                    <a:pt x="13" y="8"/>
                  </a:cubicBezTo>
                  <a:cubicBezTo>
                    <a:pt x="17" y="7"/>
                    <a:pt x="20" y="3"/>
                    <a:pt x="21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2" name="Freeform 1051"/>
            <p:cNvSpPr>
              <a:spLocks/>
            </p:cNvSpPr>
            <p:nvPr/>
          </p:nvSpPr>
          <p:spPr bwMode="auto">
            <a:xfrm>
              <a:off x="4954" y="1943"/>
              <a:ext cx="5" cy="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0 w 2"/>
                <a:gd name="T5" fmla="*/ 2 h 2"/>
                <a:gd name="T6" fmla="*/ 0 w 2"/>
                <a:gd name="T7" fmla="*/ 2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0"/>
                    <a:pt x="2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3" name="Freeform 1052"/>
            <p:cNvSpPr>
              <a:spLocks/>
            </p:cNvSpPr>
            <p:nvPr/>
          </p:nvSpPr>
          <p:spPr bwMode="auto">
            <a:xfrm>
              <a:off x="4945" y="1946"/>
              <a:ext cx="9" cy="19"/>
            </a:xfrm>
            <a:custGeom>
              <a:avLst/>
              <a:gdLst>
                <a:gd name="T0" fmla="*/ 4 w 4"/>
                <a:gd name="T1" fmla="*/ 0 h 8"/>
                <a:gd name="T2" fmla="*/ 0 w 4"/>
                <a:gd name="T3" fmla="*/ 8 h 8"/>
                <a:gd name="T4" fmla="*/ 1 w 4"/>
                <a:gd name="T5" fmla="*/ 8 h 8"/>
                <a:gd name="T6" fmla="*/ 2 w 4"/>
                <a:gd name="T7" fmla="*/ 6 h 8"/>
                <a:gd name="T8" fmla="*/ 4 w 4"/>
                <a:gd name="T9" fmla="*/ 1 h 8"/>
                <a:gd name="T10" fmla="*/ 4 w 4"/>
                <a:gd name="T11" fmla="*/ 1 h 8"/>
                <a:gd name="T12" fmla="*/ 4 w 4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2" y="2"/>
                    <a:pt x="1" y="5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1" y="6"/>
                    <a:pt x="2" y="6"/>
                  </a:cubicBezTo>
                  <a:cubicBezTo>
                    <a:pt x="2" y="4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</a:path>
              </a:pathLst>
            </a:custGeom>
            <a:solidFill>
              <a:srgbClr val="FBC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4" name="Freeform 1053"/>
            <p:cNvSpPr>
              <a:spLocks/>
            </p:cNvSpPr>
            <p:nvPr/>
          </p:nvSpPr>
          <p:spPr bwMode="auto">
            <a:xfrm>
              <a:off x="4952" y="1936"/>
              <a:ext cx="64" cy="69"/>
            </a:xfrm>
            <a:custGeom>
              <a:avLst/>
              <a:gdLst>
                <a:gd name="T0" fmla="*/ 12 w 27"/>
                <a:gd name="T1" fmla="*/ 0 h 29"/>
                <a:gd name="T2" fmla="*/ 6 w 27"/>
                <a:gd name="T3" fmla="*/ 1 h 29"/>
                <a:gd name="T4" fmla="*/ 3 w 27"/>
                <a:gd name="T5" fmla="*/ 3 h 29"/>
                <a:gd name="T6" fmla="*/ 1 w 27"/>
                <a:gd name="T7" fmla="*/ 5 h 29"/>
                <a:gd name="T8" fmla="*/ 0 w 27"/>
                <a:gd name="T9" fmla="*/ 13 h 29"/>
                <a:gd name="T10" fmla="*/ 6 w 27"/>
                <a:gd name="T11" fmla="*/ 23 h 29"/>
                <a:gd name="T12" fmla="*/ 6 w 27"/>
                <a:gd name="T13" fmla="*/ 28 h 29"/>
                <a:gd name="T14" fmla="*/ 11 w 27"/>
                <a:gd name="T15" fmla="*/ 29 h 29"/>
                <a:gd name="T16" fmla="*/ 23 w 27"/>
                <a:gd name="T17" fmla="*/ 24 h 29"/>
                <a:gd name="T18" fmla="*/ 26 w 27"/>
                <a:gd name="T19" fmla="*/ 20 h 29"/>
                <a:gd name="T20" fmla="*/ 26 w 27"/>
                <a:gd name="T21" fmla="*/ 9 h 29"/>
                <a:gd name="T22" fmla="*/ 12 w 27"/>
                <a:gd name="T2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9">
                  <a:moveTo>
                    <a:pt x="12" y="0"/>
                  </a:moveTo>
                  <a:cubicBezTo>
                    <a:pt x="10" y="0"/>
                    <a:pt x="8" y="0"/>
                    <a:pt x="6" y="1"/>
                  </a:cubicBezTo>
                  <a:cubicBezTo>
                    <a:pt x="5" y="1"/>
                    <a:pt x="4" y="2"/>
                    <a:pt x="3" y="3"/>
                  </a:cubicBezTo>
                  <a:cubicBezTo>
                    <a:pt x="3" y="3"/>
                    <a:pt x="2" y="4"/>
                    <a:pt x="1" y="5"/>
                  </a:cubicBezTo>
                  <a:cubicBezTo>
                    <a:pt x="1" y="7"/>
                    <a:pt x="1" y="10"/>
                    <a:pt x="0" y="13"/>
                  </a:cubicBezTo>
                  <a:cubicBezTo>
                    <a:pt x="4" y="14"/>
                    <a:pt x="6" y="18"/>
                    <a:pt x="6" y="23"/>
                  </a:cubicBezTo>
                  <a:cubicBezTo>
                    <a:pt x="6" y="25"/>
                    <a:pt x="6" y="26"/>
                    <a:pt x="6" y="28"/>
                  </a:cubicBezTo>
                  <a:cubicBezTo>
                    <a:pt x="7" y="28"/>
                    <a:pt x="9" y="29"/>
                    <a:pt x="11" y="29"/>
                  </a:cubicBezTo>
                  <a:cubicBezTo>
                    <a:pt x="15" y="29"/>
                    <a:pt x="19" y="27"/>
                    <a:pt x="23" y="24"/>
                  </a:cubicBezTo>
                  <a:cubicBezTo>
                    <a:pt x="24" y="23"/>
                    <a:pt x="25" y="21"/>
                    <a:pt x="26" y="20"/>
                  </a:cubicBezTo>
                  <a:cubicBezTo>
                    <a:pt x="27" y="16"/>
                    <a:pt x="27" y="12"/>
                    <a:pt x="26" y="9"/>
                  </a:cubicBezTo>
                  <a:cubicBezTo>
                    <a:pt x="23" y="3"/>
                    <a:pt x="18" y="0"/>
                    <a:pt x="12" y="0"/>
                  </a:cubicBezTo>
                </a:path>
              </a:pathLst>
            </a:custGeom>
            <a:solidFill>
              <a:srgbClr val="FED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5" name="Freeform 1054"/>
            <p:cNvSpPr>
              <a:spLocks/>
            </p:cNvSpPr>
            <p:nvPr/>
          </p:nvSpPr>
          <p:spPr bwMode="auto">
            <a:xfrm>
              <a:off x="4947" y="1948"/>
              <a:ext cx="7" cy="19"/>
            </a:xfrm>
            <a:custGeom>
              <a:avLst/>
              <a:gdLst>
                <a:gd name="T0" fmla="*/ 3 w 3"/>
                <a:gd name="T1" fmla="*/ 0 h 8"/>
                <a:gd name="T2" fmla="*/ 1 w 3"/>
                <a:gd name="T3" fmla="*/ 5 h 8"/>
                <a:gd name="T4" fmla="*/ 0 w 3"/>
                <a:gd name="T5" fmla="*/ 7 h 8"/>
                <a:gd name="T6" fmla="*/ 2 w 3"/>
                <a:gd name="T7" fmla="*/ 8 h 8"/>
                <a:gd name="T8" fmla="*/ 3 w 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cubicBezTo>
                    <a:pt x="2" y="1"/>
                    <a:pt x="1" y="3"/>
                    <a:pt x="1" y="5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1" y="7"/>
                    <a:pt x="1" y="7"/>
                    <a:pt x="2" y="8"/>
                  </a:cubicBezTo>
                  <a:cubicBezTo>
                    <a:pt x="3" y="5"/>
                    <a:pt x="3" y="2"/>
                    <a:pt x="3" y="0"/>
                  </a:cubicBezTo>
                </a:path>
              </a:pathLst>
            </a:custGeom>
            <a:solidFill>
              <a:srgbClr val="FFE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6" name="Freeform 1055"/>
            <p:cNvSpPr>
              <a:spLocks/>
            </p:cNvSpPr>
            <p:nvPr/>
          </p:nvSpPr>
          <p:spPr bwMode="auto">
            <a:xfrm>
              <a:off x="5234" y="1515"/>
              <a:ext cx="19" cy="47"/>
            </a:xfrm>
            <a:custGeom>
              <a:avLst/>
              <a:gdLst>
                <a:gd name="T0" fmla="*/ 5 w 8"/>
                <a:gd name="T1" fmla="*/ 0 h 20"/>
                <a:gd name="T2" fmla="*/ 4 w 8"/>
                <a:gd name="T3" fmla="*/ 1 h 20"/>
                <a:gd name="T4" fmla="*/ 1 w 8"/>
                <a:gd name="T5" fmla="*/ 8 h 20"/>
                <a:gd name="T6" fmla="*/ 2 w 8"/>
                <a:gd name="T7" fmla="*/ 16 h 20"/>
                <a:gd name="T8" fmla="*/ 4 w 8"/>
                <a:gd name="T9" fmla="*/ 20 h 20"/>
                <a:gd name="T10" fmla="*/ 4 w 8"/>
                <a:gd name="T11" fmla="*/ 16 h 20"/>
                <a:gd name="T12" fmla="*/ 8 w 8"/>
                <a:gd name="T13" fmla="*/ 3 h 20"/>
                <a:gd name="T14" fmla="*/ 5 w 8"/>
                <a:gd name="T1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20">
                  <a:moveTo>
                    <a:pt x="5" y="0"/>
                  </a:moveTo>
                  <a:cubicBezTo>
                    <a:pt x="5" y="0"/>
                    <a:pt x="4" y="0"/>
                    <a:pt x="4" y="1"/>
                  </a:cubicBezTo>
                  <a:cubicBezTo>
                    <a:pt x="4" y="3"/>
                    <a:pt x="3" y="6"/>
                    <a:pt x="1" y="8"/>
                  </a:cubicBezTo>
                  <a:cubicBezTo>
                    <a:pt x="0" y="11"/>
                    <a:pt x="1" y="14"/>
                    <a:pt x="2" y="16"/>
                  </a:cubicBezTo>
                  <a:cubicBezTo>
                    <a:pt x="2" y="18"/>
                    <a:pt x="3" y="19"/>
                    <a:pt x="4" y="20"/>
                  </a:cubicBezTo>
                  <a:cubicBezTo>
                    <a:pt x="4" y="19"/>
                    <a:pt x="4" y="17"/>
                    <a:pt x="4" y="16"/>
                  </a:cubicBezTo>
                  <a:cubicBezTo>
                    <a:pt x="4" y="11"/>
                    <a:pt x="5" y="6"/>
                    <a:pt x="8" y="3"/>
                  </a:cubicBezTo>
                  <a:cubicBezTo>
                    <a:pt x="7" y="2"/>
                    <a:pt x="6" y="1"/>
                    <a:pt x="5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7" name="Freeform 1056"/>
            <p:cNvSpPr>
              <a:spLocks/>
            </p:cNvSpPr>
            <p:nvPr/>
          </p:nvSpPr>
          <p:spPr bwMode="auto">
            <a:xfrm>
              <a:off x="5243" y="1508"/>
              <a:ext cx="66" cy="66"/>
            </a:xfrm>
            <a:custGeom>
              <a:avLst/>
              <a:gdLst>
                <a:gd name="T0" fmla="*/ 18 w 28"/>
                <a:gd name="T1" fmla="*/ 0 h 28"/>
                <a:gd name="T2" fmla="*/ 18 w 28"/>
                <a:gd name="T3" fmla="*/ 1 h 28"/>
                <a:gd name="T4" fmla="*/ 9 w 28"/>
                <a:gd name="T5" fmla="*/ 7 h 28"/>
                <a:gd name="T6" fmla="*/ 5 w 28"/>
                <a:gd name="T7" fmla="*/ 6 h 28"/>
                <a:gd name="T8" fmla="*/ 4 w 28"/>
                <a:gd name="T9" fmla="*/ 6 h 28"/>
                <a:gd name="T10" fmla="*/ 0 w 28"/>
                <a:gd name="T11" fmla="*/ 19 h 28"/>
                <a:gd name="T12" fmla="*/ 0 w 28"/>
                <a:gd name="T13" fmla="*/ 23 h 28"/>
                <a:gd name="T14" fmla="*/ 11 w 28"/>
                <a:gd name="T15" fmla="*/ 28 h 28"/>
                <a:gd name="T16" fmla="*/ 17 w 28"/>
                <a:gd name="T17" fmla="*/ 27 h 28"/>
                <a:gd name="T18" fmla="*/ 25 w 28"/>
                <a:gd name="T19" fmla="*/ 8 h 28"/>
                <a:gd name="T20" fmla="*/ 18 w 2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28">
                  <a:moveTo>
                    <a:pt x="18" y="0"/>
                  </a:moveTo>
                  <a:cubicBezTo>
                    <a:pt x="18" y="1"/>
                    <a:pt x="18" y="1"/>
                    <a:pt x="18" y="1"/>
                  </a:cubicBezTo>
                  <a:cubicBezTo>
                    <a:pt x="17" y="5"/>
                    <a:pt x="13" y="7"/>
                    <a:pt x="9" y="7"/>
                  </a:cubicBezTo>
                  <a:cubicBezTo>
                    <a:pt x="8" y="7"/>
                    <a:pt x="7" y="7"/>
                    <a:pt x="5" y="6"/>
                  </a:cubicBezTo>
                  <a:cubicBezTo>
                    <a:pt x="5" y="6"/>
                    <a:pt x="4" y="6"/>
                    <a:pt x="4" y="6"/>
                  </a:cubicBezTo>
                  <a:cubicBezTo>
                    <a:pt x="1" y="9"/>
                    <a:pt x="0" y="14"/>
                    <a:pt x="0" y="19"/>
                  </a:cubicBezTo>
                  <a:cubicBezTo>
                    <a:pt x="0" y="20"/>
                    <a:pt x="0" y="22"/>
                    <a:pt x="0" y="23"/>
                  </a:cubicBezTo>
                  <a:cubicBezTo>
                    <a:pt x="3" y="26"/>
                    <a:pt x="7" y="28"/>
                    <a:pt x="11" y="28"/>
                  </a:cubicBezTo>
                  <a:cubicBezTo>
                    <a:pt x="13" y="28"/>
                    <a:pt x="15" y="28"/>
                    <a:pt x="17" y="27"/>
                  </a:cubicBezTo>
                  <a:cubicBezTo>
                    <a:pt x="24" y="24"/>
                    <a:pt x="28" y="16"/>
                    <a:pt x="25" y="8"/>
                  </a:cubicBezTo>
                  <a:cubicBezTo>
                    <a:pt x="24" y="5"/>
                    <a:pt x="21" y="2"/>
                    <a:pt x="18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8" name="Freeform 1057"/>
            <p:cNvSpPr>
              <a:spLocks/>
            </p:cNvSpPr>
            <p:nvPr/>
          </p:nvSpPr>
          <p:spPr bwMode="auto">
            <a:xfrm>
              <a:off x="5236" y="1517"/>
              <a:ext cx="7" cy="17"/>
            </a:xfrm>
            <a:custGeom>
              <a:avLst/>
              <a:gdLst>
                <a:gd name="T0" fmla="*/ 3 w 3"/>
                <a:gd name="T1" fmla="*/ 0 h 7"/>
                <a:gd name="T2" fmla="*/ 0 w 3"/>
                <a:gd name="T3" fmla="*/ 7 h 7"/>
                <a:gd name="T4" fmla="*/ 3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1" y="2"/>
                    <a:pt x="0" y="5"/>
                    <a:pt x="0" y="7"/>
                  </a:cubicBezTo>
                  <a:cubicBezTo>
                    <a:pt x="2" y="5"/>
                    <a:pt x="3" y="2"/>
                    <a:pt x="3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9" name="Freeform 1058"/>
            <p:cNvSpPr>
              <a:spLocks/>
            </p:cNvSpPr>
            <p:nvPr/>
          </p:nvSpPr>
          <p:spPr bwMode="auto">
            <a:xfrm>
              <a:off x="4924" y="2261"/>
              <a:ext cx="73" cy="66"/>
            </a:xfrm>
            <a:custGeom>
              <a:avLst/>
              <a:gdLst>
                <a:gd name="T0" fmla="*/ 22 w 31"/>
                <a:gd name="T1" fmla="*/ 0 h 28"/>
                <a:gd name="T2" fmla="*/ 21 w 31"/>
                <a:gd name="T3" fmla="*/ 2 h 28"/>
                <a:gd name="T4" fmla="*/ 12 w 31"/>
                <a:gd name="T5" fmla="*/ 8 h 28"/>
                <a:gd name="T6" fmla="*/ 9 w 31"/>
                <a:gd name="T7" fmla="*/ 8 h 28"/>
                <a:gd name="T8" fmla="*/ 7 w 31"/>
                <a:gd name="T9" fmla="*/ 8 h 28"/>
                <a:gd name="T10" fmla="*/ 6 w 31"/>
                <a:gd name="T11" fmla="*/ 8 h 28"/>
                <a:gd name="T12" fmla="*/ 1 w 31"/>
                <a:gd name="T13" fmla="*/ 7 h 28"/>
                <a:gd name="T14" fmla="*/ 0 w 31"/>
                <a:gd name="T15" fmla="*/ 13 h 28"/>
                <a:gd name="T16" fmla="*/ 13 w 31"/>
                <a:gd name="T17" fmla="*/ 28 h 28"/>
                <a:gd name="T18" fmla="*/ 15 w 31"/>
                <a:gd name="T19" fmla="*/ 28 h 28"/>
                <a:gd name="T20" fmla="*/ 20 w 31"/>
                <a:gd name="T21" fmla="*/ 27 h 28"/>
                <a:gd name="T22" fmla="*/ 28 w 31"/>
                <a:gd name="T23" fmla="*/ 8 h 28"/>
                <a:gd name="T24" fmla="*/ 22 w 31"/>
                <a:gd name="T2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28">
                  <a:moveTo>
                    <a:pt x="22" y="0"/>
                  </a:moveTo>
                  <a:cubicBezTo>
                    <a:pt x="21" y="1"/>
                    <a:pt x="21" y="2"/>
                    <a:pt x="21" y="2"/>
                  </a:cubicBezTo>
                  <a:cubicBezTo>
                    <a:pt x="19" y="6"/>
                    <a:pt x="16" y="8"/>
                    <a:pt x="12" y="8"/>
                  </a:cubicBezTo>
                  <a:cubicBezTo>
                    <a:pt x="11" y="8"/>
                    <a:pt x="10" y="8"/>
                    <a:pt x="9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4" y="8"/>
                    <a:pt x="3" y="8"/>
                    <a:pt x="1" y="7"/>
                  </a:cubicBezTo>
                  <a:cubicBezTo>
                    <a:pt x="0" y="9"/>
                    <a:pt x="0" y="11"/>
                    <a:pt x="0" y="13"/>
                  </a:cubicBezTo>
                  <a:cubicBezTo>
                    <a:pt x="6" y="16"/>
                    <a:pt x="11" y="21"/>
                    <a:pt x="13" y="28"/>
                  </a:cubicBezTo>
                  <a:cubicBezTo>
                    <a:pt x="13" y="28"/>
                    <a:pt x="14" y="28"/>
                    <a:pt x="15" y="28"/>
                  </a:cubicBezTo>
                  <a:cubicBezTo>
                    <a:pt x="16" y="28"/>
                    <a:pt x="18" y="28"/>
                    <a:pt x="20" y="27"/>
                  </a:cubicBezTo>
                  <a:cubicBezTo>
                    <a:pt x="28" y="24"/>
                    <a:pt x="31" y="16"/>
                    <a:pt x="28" y="8"/>
                  </a:cubicBezTo>
                  <a:cubicBezTo>
                    <a:pt x="27" y="5"/>
                    <a:pt x="25" y="2"/>
                    <a:pt x="22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0" name="Freeform 1059"/>
            <p:cNvSpPr>
              <a:spLocks/>
            </p:cNvSpPr>
            <p:nvPr/>
          </p:nvSpPr>
          <p:spPr bwMode="auto">
            <a:xfrm>
              <a:off x="4924" y="2292"/>
              <a:ext cx="30" cy="35"/>
            </a:xfrm>
            <a:custGeom>
              <a:avLst/>
              <a:gdLst>
                <a:gd name="T0" fmla="*/ 0 w 13"/>
                <a:gd name="T1" fmla="*/ 0 h 15"/>
                <a:gd name="T2" fmla="*/ 1 w 13"/>
                <a:gd name="T3" fmla="*/ 6 h 15"/>
                <a:gd name="T4" fmla="*/ 13 w 13"/>
                <a:gd name="T5" fmla="*/ 15 h 15"/>
                <a:gd name="T6" fmla="*/ 0 w 13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5">
                  <a:moveTo>
                    <a:pt x="0" y="0"/>
                  </a:moveTo>
                  <a:cubicBezTo>
                    <a:pt x="0" y="2"/>
                    <a:pt x="0" y="4"/>
                    <a:pt x="1" y="6"/>
                  </a:cubicBezTo>
                  <a:cubicBezTo>
                    <a:pt x="3" y="11"/>
                    <a:pt x="8" y="15"/>
                    <a:pt x="13" y="15"/>
                  </a:cubicBezTo>
                  <a:cubicBezTo>
                    <a:pt x="11" y="8"/>
                    <a:pt x="6" y="3"/>
                    <a:pt x="0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1" name="Freeform 1060"/>
            <p:cNvSpPr>
              <a:spLocks/>
            </p:cNvSpPr>
            <p:nvPr/>
          </p:nvSpPr>
          <p:spPr bwMode="auto">
            <a:xfrm>
              <a:off x="5033" y="1752"/>
              <a:ext cx="14" cy="16"/>
            </a:xfrm>
            <a:custGeom>
              <a:avLst/>
              <a:gdLst>
                <a:gd name="T0" fmla="*/ 5 w 6"/>
                <a:gd name="T1" fmla="*/ 0 h 7"/>
                <a:gd name="T2" fmla="*/ 0 w 6"/>
                <a:gd name="T3" fmla="*/ 4 h 7"/>
                <a:gd name="T4" fmla="*/ 4 w 6"/>
                <a:gd name="T5" fmla="*/ 7 h 7"/>
                <a:gd name="T6" fmla="*/ 6 w 6"/>
                <a:gd name="T7" fmla="*/ 6 h 7"/>
                <a:gd name="T8" fmla="*/ 5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0"/>
                  </a:moveTo>
                  <a:cubicBezTo>
                    <a:pt x="3" y="1"/>
                    <a:pt x="1" y="2"/>
                    <a:pt x="0" y="4"/>
                  </a:cubicBezTo>
                  <a:cubicBezTo>
                    <a:pt x="1" y="4"/>
                    <a:pt x="3" y="6"/>
                    <a:pt x="4" y="7"/>
                  </a:cubicBezTo>
                  <a:cubicBezTo>
                    <a:pt x="4" y="7"/>
                    <a:pt x="5" y="6"/>
                    <a:pt x="6" y="6"/>
                  </a:cubicBezTo>
                  <a:cubicBezTo>
                    <a:pt x="5" y="4"/>
                    <a:pt x="5" y="2"/>
                    <a:pt x="5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2" name="Freeform 1061"/>
            <p:cNvSpPr>
              <a:spLocks/>
            </p:cNvSpPr>
            <p:nvPr/>
          </p:nvSpPr>
          <p:spPr bwMode="auto">
            <a:xfrm>
              <a:off x="5044" y="1749"/>
              <a:ext cx="48" cy="26"/>
            </a:xfrm>
            <a:custGeom>
              <a:avLst/>
              <a:gdLst>
                <a:gd name="T0" fmla="*/ 1 w 20"/>
                <a:gd name="T1" fmla="*/ 0 h 11"/>
                <a:gd name="T2" fmla="*/ 0 w 20"/>
                <a:gd name="T3" fmla="*/ 0 h 11"/>
                <a:gd name="T4" fmla="*/ 0 w 20"/>
                <a:gd name="T5" fmla="*/ 1 h 11"/>
                <a:gd name="T6" fmla="*/ 1 w 20"/>
                <a:gd name="T7" fmla="*/ 7 h 11"/>
                <a:gd name="T8" fmla="*/ 7 w 20"/>
                <a:gd name="T9" fmla="*/ 6 h 11"/>
                <a:gd name="T10" fmla="*/ 15 w 20"/>
                <a:gd name="T11" fmla="*/ 8 h 11"/>
                <a:gd name="T12" fmla="*/ 20 w 20"/>
                <a:gd name="T13" fmla="*/ 11 h 11"/>
                <a:gd name="T14" fmla="*/ 20 w 20"/>
                <a:gd name="T15" fmla="*/ 9 h 11"/>
                <a:gd name="T16" fmla="*/ 16 w 20"/>
                <a:gd name="T17" fmla="*/ 3 h 11"/>
                <a:gd name="T18" fmla="*/ 10 w 20"/>
                <a:gd name="T19" fmla="*/ 5 h 11"/>
                <a:gd name="T20" fmla="*/ 1 w 20"/>
                <a:gd name="T2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1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5"/>
                    <a:pt x="1" y="7"/>
                  </a:cubicBezTo>
                  <a:cubicBezTo>
                    <a:pt x="3" y="6"/>
                    <a:pt x="5" y="6"/>
                    <a:pt x="7" y="6"/>
                  </a:cubicBezTo>
                  <a:cubicBezTo>
                    <a:pt x="10" y="6"/>
                    <a:pt x="13" y="7"/>
                    <a:pt x="15" y="8"/>
                  </a:cubicBezTo>
                  <a:cubicBezTo>
                    <a:pt x="17" y="8"/>
                    <a:pt x="19" y="9"/>
                    <a:pt x="20" y="11"/>
                  </a:cubicBezTo>
                  <a:cubicBezTo>
                    <a:pt x="20" y="10"/>
                    <a:pt x="20" y="9"/>
                    <a:pt x="20" y="9"/>
                  </a:cubicBezTo>
                  <a:cubicBezTo>
                    <a:pt x="19" y="7"/>
                    <a:pt x="17" y="5"/>
                    <a:pt x="16" y="3"/>
                  </a:cubicBezTo>
                  <a:cubicBezTo>
                    <a:pt x="14" y="4"/>
                    <a:pt x="12" y="5"/>
                    <a:pt x="10" y="5"/>
                  </a:cubicBezTo>
                  <a:cubicBezTo>
                    <a:pt x="6" y="5"/>
                    <a:pt x="3" y="3"/>
                    <a:pt x="1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3" name="Freeform 1062"/>
            <p:cNvSpPr>
              <a:spLocks/>
            </p:cNvSpPr>
            <p:nvPr/>
          </p:nvSpPr>
          <p:spPr bwMode="auto">
            <a:xfrm>
              <a:off x="5028" y="1766"/>
              <a:ext cx="59" cy="52"/>
            </a:xfrm>
            <a:custGeom>
              <a:avLst/>
              <a:gdLst>
                <a:gd name="T0" fmla="*/ 8 w 25"/>
                <a:gd name="T1" fmla="*/ 0 h 22"/>
                <a:gd name="T2" fmla="*/ 6 w 25"/>
                <a:gd name="T3" fmla="*/ 1 h 22"/>
                <a:gd name="T4" fmla="*/ 7 w 25"/>
                <a:gd name="T5" fmla="*/ 10 h 22"/>
                <a:gd name="T6" fmla="*/ 0 w 25"/>
                <a:gd name="T7" fmla="*/ 15 h 22"/>
                <a:gd name="T8" fmla="*/ 13 w 25"/>
                <a:gd name="T9" fmla="*/ 22 h 22"/>
                <a:gd name="T10" fmla="*/ 14 w 25"/>
                <a:gd name="T11" fmla="*/ 22 h 22"/>
                <a:gd name="T12" fmla="*/ 24 w 25"/>
                <a:gd name="T13" fmla="*/ 17 h 22"/>
                <a:gd name="T14" fmla="*/ 25 w 25"/>
                <a:gd name="T15" fmla="*/ 16 h 22"/>
                <a:gd name="T16" fmla="*/ 8 w 25"/>
                <a:gd name="T1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2">
                  <a:moveTo>
                    <a:pt x="8" y="0"/>
                  </a:moveTo>
                  <a:cubicBezTo>
                    <a:pt x="7" y="0"/>
                    <a:pt x="6" y="1"/>
                    <a:pt x="6" y="1"/>
                  </a:cubicBezTo>
                  <a:cubicBezTo>
                    <a:pt x="7" y="4"/>
                    <a:pt x="8" y="7"/>
                    <a:pt x="7" y="10"/>
                  </a:cubicBezTo>
                  <a:cubicBezTo>
                    <a:pt x="5" y="13"/>
                    <a:pt x="3" y="15"/>
                    <a:pt x="0" y="15"/>
                  </a:cubicBezTo>
                  <a:cubicBezTo>
                    <a:pt x="3" y="20"/>
                    <a:pt x="8" y="22"/>
                    <a:pt x="13" y="22"/>
                  </a:cubicBezTo>
                  <a:cubicBezTo>
                    <a:pt x="13" y="22"/>
                    <a:pt x="14" y="22"/>
                    <a:pt x="14" y="22"/>
                  </a:cubicBezTo>
                  <a:cubicBezTo>
                    <a:pt x="17" y="20"/>
                    <a:pt x="20" y="18"/>
                    <a:pt x="24" y="17"/>
                  </a:cubicBezTo>
                  <a:cubicBezTo>
                    <a:pt x="24" y="17"/>
                    <a:pt x="25" y="16"/>
                    <a:pt x="25" y="16"/>
                  </a:cubicBezTo>
                  <a:cubicBezTo>
                    <a:pt x="17" y="14"/>
                    <a:pt x="11" y="8"/>
                    <a:pt x="8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4" name="Freeform 1063"/>
            <p:cNvSpPr>
              <a:spLocks/>
            </p:cNvSpPr>
            <p:nvPr/>
          </p:nvSpPr>
          <p:spPr bwMode="auto">
            <a:xfrm>
              <a:off x="5047" y="1764"/>
              <a:ext cx="47" cy="40"/>
            </a:xfrm>
            <a:custGeom>
              <a:avLst/>
              <a:gdLst>
                <a:gd name="T0" fmla="*/ 6 w 20"/>
                <a:gd name="T1" fmla="*/ 0 h 17"/>
                <a:gd name="T2" fmla="*/ 0 w 20"/>
                <a:gd name="T3" fmla="*/ 1 h 17"/>
                <a:gd name="T4" fmla="*/ 17 w 20"/>
                <a:gd name="T5" fmla="*/ 17 h 17"/>
                <a:gd name="T6" fmla="*/ 19 w 20"/>
                <a:gd name="T7" fmla="*/ 5 h 17"/>
                <a:gd name="T8" fmla="*/ 14 w 20"/>
                <a:gd name="T9" fmla="*/ 2 h 17"/>
                <a:gd name="T10" fmla="*/ 6 w 20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7">
                  <a:moveTo>
                    <a:pt x="6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3" y="9"/>
                    <a:pt x="9" y="15"/>
                    <a:pt x="17" y="17"/>
                  </a:cubicBezTo>
                  <a:cubicBezTo>
                    <a:pt x="20" y="13"/>
                    <a:pt x="20" y="9"/>
                    <a:pt x="19" y="5"/>
                  </a:cubicBezTo>
                  <a:cubicBezTo>
                    <a:pt x="18" y="3"/>
                    <a:pt x="16" y="2"/>
                    <a:pt x="14" y="2"/>
                  </a:cubicBezTo>
                  <a:cubicBezTo>
                    <a:pt x="12" y="1"/>
                    <a:pt x="9" y="0"/>
                    <a:pt x="6" y="0"/>
                  </a:cubicBezTo>
                </a:path>
              </a:pathLst>
            </a:custGeom>
            <a:solidFill>
              <a:srgbClr val="FCC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5" name="Freeform 1064"/>
            <p:cNvSpPr>
              <a:spLocks/>
            </p:cNvSpPr>
            <p:nvPr/>
          </p:nvSpPr>
          <p:spPr bwMode="auto">
            <a:xfrm>
              <a:off x="5061" y="1806"/>
              <a:ext cx="24" cy="12"/>
            </a:xfrm>
            <a:custGeom>
              <a:avLst/>
              <a:gdLst>
                <a:gd name="T0" fmla="*/ 10 w 10"/>
                <a:gd name="T1" fmla="*/ 0 h 5"/>
                <a:gd name="T2" fmla="*/ 0 w 10"/>
                <a:gd name="T3" fmla="*/ 5 h 5"/>
                <a:gd name="T4" fmla="*/ 4 w 10"/>
                <a:gd name="T5" fmla="*/ 4 h 5"/>
                <a:gd name="T6" fmla="*/ 10 w 1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5">
                  <a:moveTo>
                    <a:pt x="10" y="0"/>
                  </a:moveTo>
                  <a:cubicBezTo>
                    <a:pt x="6" y="1"/>
                    <a:pt x="3" y="3"/>
                    <a:pt x="0" y="5"/>
                  </a:cubicBezTo>
                  <a:cubicBezTo>
                    <a:pt x="2" y="5"/>
                    <a:pt x="3" y="5"/>
                    <a:pt x="4" y="4"/>
                  </a:cubicBezTo>
                  <a:cubicBezTo>
                    <a:pt x="6" y="3"/>
                    <a:pt x="8" y="2"/>
                    <a:pt x="10" y="0"/>
                  </a:cubicBezTo>
                </a:path>
              </a:pathLst>
            </a:custGeom>
            <a:solidFill>
              <a:srgbClr val="FED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6" name="Freeform 1065"/>
            <p:cNvSpPr>
              <a:spLocks/>
            </p:cNvSpPr>
            <p:nvPr/>
          </p:nvSpPr>
          <p:spPr bwMode="auto">
            <a:xfrm>
              <a:off x="5749" y="3025"/>
              <a:ext cx="31" cy="62"/>
            </a:xfrm>
            <a:custGeom>
              <a:avLst/>
              <a:gdLst>
                <a:gd name="T0" fmla="*/ 1 w 13"/>
                <a:gd name="T1" fmla="*/ 0 h 26"/>
                <a:gd name="T2" fmla="*/ 1 w 13"/>
                <a:gd name="T3" fmla="*/ 16 h 26"/>
                <a:gd name="T4" fmla="*/ 0 w 13"/>
                <a:gd name="T5" fmla="*/ 18 h 26"/>
                <a:gd name="T6" fmla="*/ 1 w 13"/>
                <a:gd name="T7" fmla="*/ 19 h 26"/>
                <a:gd name="T8" fmla="*/ 6 w 13"/>
                <a:gd name="T9" fmla="*/ 26 h 26"/>
                <a:gd name="T10" fmla="*/ 11 w 13"/>
                <a:gd name="T11" fmla="*/ 9 h 26"/>
                <a:gd name="T12" fmla="*/ 1 w 13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26">
                  <a:moveTo>
                    <a:pt x="1" y="0"/>
                  </a:moveTo>
                  <a:cubicBezTo>
                    <a:pt x="3" y="5"/>
                    <a:pt x="3" y="11"/>
                    <a:pt x="1" y="16"/>
                  </a:cubicBezTo>
                  <a:cubicBezTo>
                    <a:pt x="1" y="17"/>
                    <a:pt x="0" y="18"/>
                    <a:pt x="0" y="18"/>
                  </a:cubicBezTo>
                  <a:cubicBezTo>
                    <a:pt x="0" y="19"/>
                    <a:pt x="0" y="19"/>
                    <a:pt x="1" y="19"/>
                  </a:cubicBezTo>
                  <a:cubicBezTo>
                    <a:pt x="4" y="20"/>
                    <a:pt x="6" y="23"/>
                    <a:pt x="6" y="26"/>
                  </a:cubicBezTo>
                  <a:cubicBezTo>
                    <a:pt x="11" y="22"/>
                    <a:pt x="13" y="15"/>
                    <a:pt x="11" y="9"/>
                  </a:cubicBezTo>
                  <a:cubicBezTo>
                    <a:pt x="9" y="4"/>
                    <a:pt x="5" y="1"/>
                    <a:pt x="1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7" name="Freeform 1066"/>
            <p:cNvSpPr>
              <a:spLocks/>
            </p:cNvSpPr>
            <p:nvPr/>
          </p:nvSpPr>
          <p:spPr bwMode="auto">
            <a:xfrm>
              <a:off x="5709" y="3025"/>
              <a:ext cx="48" cy="62"/>
            </a:xfrm>
            <a:custGeom>
              <a:avLst/>
              <a:gdLst>
                <a:gd name="T0" fmla="*/ 15 w 20"/>
                <a:gd name="T1" fmla="*/ 0 h 26"/>
                <a:gd name="T2" fmla="*/ 15 w 20"/>
                <a:gd name="T3" fmla="*/ 1 h 26"/>
                <a:gd name="T4" fmla="*/ 3 w 20"/>
                <a:gd name="T5" fmla="*/ 14 h 26"/>
                <a:gd name="T6" fmla="*/ 3 w 20"/>
                <a:gd name="T7" fmla="*/ 14 h 26"/>
                <a:gd name="T8" fmla="*/ 0 w 20"/>
                <a:gd name="T9" fmla="*/ 13 h 26"/>
                <a:gd name="T10" fmla="*/ 1 w 20"/>
                <a:gd name="T11" fmla="*/ 20 h 26"/>
                <a:gd name="T12" fmla="*/ 5 w 20"/>
                <a:gd name="T13" fmla="*/ 26 h 26"/>
                <a:gd name="T14" fmla="*/ 6 w 20"/>
                <a:gd name="T15" fmla="*/ 24 h 26"/>
                <a:gd name="T16" fmla="*/ 14 w 20"/>
                <a:gd name="T17" fmla="*/ 18 h 26"/>
                <a:gd name="T18" fmla="*/ 17 w 20"/>
                <a:gd name="T19" fmla="*/ 18 h 26"/>
                <a:gd name="T20" fmla="*/ 18 w 20"/>
                <a:gd name="T21" fmla="*/ 16 h 26"/>
                <a:gd name="T22" fmla="*/ 18 w 20"/>
                <a:gd name="T23" fmla="*/ 0 h 26"/>
                <a:gd name="T24" fmla="*/ 15 w 20"/>
                <a:gd name="T2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6">
                  <a:moveTo>
                    <a:pt x="15" y="0"/>
                  </a:moveTo>
                  <a:cubicBezTo>
                    <a:pt x="15" y="0"/>
                    <a:pt x="15" y="1"/>
                    <a:pt x="15" y="1"/>
                  </a:cubicBezTo>
                  <a:cubicBezTo>
                    <a:pt x="15" y="8"/>
                    <a:pt x="10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" y="14"/>
                    <a:pt x="1" y="14"/>
                    <a:pt x="0" y="13"/>
                  </a:cubicBezTo>
                  <a:cubicBezTo>
                    <a:pt x="0" y="15"/>
                    <a:pt x="0" y="18"/>
                    <a:pt x="1" y="20"/>
                  </a:cubicBezTo>
                  <a:cubicBezTo>
                    <a:pt x="2" y="22"/>
                    <a:pt x="3" y="24"/>
                    <a:pt x="5" y="26"/>
                  </a:cubicBezTo>
                  <a:cubicBezTo>
                    <a:pt x="5" y="25"/>
                    <a:pt x="6" y="25"/>
                    <a:pt x="6" y="24"/>
                  </a:cubicBezTo>
                  <a:cubicBezTo>
                    <a:pt x="7" y="20"/>
                    <a:pt x="11" y="18"/>
                    <a:pt x="14" y="18"/>
                  </a:cubicBezTo>
                  <a:cubicBezTo>
                    <a:pt x="15" y="18"/>
                    <a:pt x="16" y="18"/>
                    <a:pt x="17" y="18"/>
                  </a:cubicBezTo>
                  <a:cubicBezTo>
                    <a:pt x="17" y="18"/>
                    <a:pt x="18" y="17"/>
                    <a:pt x="18" y="16"/>
                  </a:cubicBezTo>
                  <a:cubicBezTo>
                    <a:pt x="20" y="11"/>
                    <a:pt x="20" y="5"/>
                    <a:pt x="18" y="0"/>
                  </a:cubicBezTo>
                  <a:cubicBezTo>
                    <a:pt x="17" y="0"/>
                    <a:pt x="16" y="0"/>
                    <a:pt x="15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8" name="Freeform 1067"/>
            <p:cNvSpPr>
              <a:spLocks/>
            </p:cNvSpPr>
            <p:nvPr/>
          </p:nvSpPr>
          <p:spPr bwMode="auto">
            <a:xfrm>
              <a:off x="5139" y="2791"/>
              <a:ext cx="52" cy="66"/>
            </a:xfrm>
            <a:custGeom>
              <a:avLst/>
              <a:gdLst>
                <a:gd name="T0" fmla="*/ 16 w 22"/>
                <a:gd name="T1" fmla="*/ 0 h 28"/>
                <a:gd name="T2" fmla="*/ 11 w 22"/>
                <a:gd name="T3" fmla="*/ 1 h 28"/>
                <a:gd name="T4" fmla="*/ 4 w 22"/>
                <a:gd name="T5" fmla="*/ 20 h 28"/>
                <a:gd name="T6" fmla="*/ 12 w 22"/>
                <a:gd name="T7" fmla="*/ 28 h 28"/>
                <a:gd name="T8" fmla="*/ 13 w 22"/>
                <a:gd name="T9" fmla="*/ 25 h 28"/>
                <a:gd name="T10" fmla="*/ 13 w 22"/>
                <a:gd name="T11" fmla="*/ 13 h 28"/>
                <a:gd name="T12" fmla="*/ 22 w 22"/>
                <a:gd name="T13" fmla="*/ 3 h 28"/>
                <a:gd name="T14" fmla="*/ 16 w 22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8">
                  <a:moveTo>
                    <a:pt x="16" y="0"/>
                  </a:moveTo>
                  <a:cubicBezTo>
                    <a:pt x="15" y="0"/>
                    <a:pt x="13" y="0"/>
                    <a:pt x="11" y="1"/>
                  </a:cubicBezTo>
                  <a:cubicBezTo>
                    <a:pt x="4" y="4"/>
                    <a:pt x="0" y="13"/>
                    <a:pt x="4" y="20"/>
                  </a:cubicBezTo>
                  <a:cubicBezTo>
                    <a:pt x="5" y="24"/>
                    <a:pt x="8" y="27"/>
                    <a:pt x="12" y="28"/>
                  </a:cubicBezTo>
                  <a:cubicBezTo>
                    <a:pt x="12" y="27"/>
                    <a:pt x="12" y="26"/>
                    <a:pt x="13" y="25"/>
                  </a:cubicBezTo>
                  <a:cubicBezTo>
                    <a:pt x="11" y="21"/>
                    <a:pt x="12" y="17"/>
                    <a:pt x="13" y="13"/>
                  </a:cubicBezTo>
                  <a:cubicBezTo>
                    <a:pt x="15" y="9"/>
                    <a:pt x="18" y="5"/>
                    <a:pt x="22" y="3"/>
                  </a:cubicBezTo>
                  <a:cubicBezTo>
                    <a:pt x="20" y="3"/>
                    <a:pt x="18" y="1"/>
                    <a:pt x="16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9" name="Freeform 1068"/>
            <p:cNvSpPr>
              <a:spLocks/>
            </p:cNvSpPr>
            <p:nvPr/>
          </p:nvSpPr>
          <p:spPr bwMode="auto">
            <a:xfrm>
              <a:off x="5165" y="2798"/>
              <a:ext cx="47" cy="52"/>
            </a:xfrm>
            <a:custGeom>
              <a:avLst/>
              <a:gdLst>
                <a:gd name="T0" fmla="*/ 11 w 20"/>
                <a:gd name="T1" fmla="*/ 0 h 22"/>
                <a:gd name="T2" fmla="*/ 2 w 20"/>
                <a:gd name="T3" fmla="*/ 10 h 22"/>
                <a:gd name="T4" fmla="*/ 2 w 20"/>
                <a:gd name="T5" fmla="*/ 22 h 22"/>
                <a:gd name="T6" fmla="*/ 5 w 20"/>
                <a:gd name="T7" fmla="*/ 18 h 22"/>
                <a:gd name="T8" fmla="*/ 17 w 20"/>
                <a:gd name="T9" fmla="*/ 13 h 22"/>
                <a:gd name="T10" fmla="*/ 20 w 20"/>
                <a:gd name="T11" fmla="*/ 13 h 22"/>
                <a:gd name="T12" fmla="*/ 19 w 20"/>
                <a:gd name="T13" fmla="*/ 6 h 22"/>
                <a:gd name="T14" fmla="*/ 15 w 20"/>
                <a:gd name="T15" fmla="*/ 0 h 22"/>
                <a:gd name="T16" fmla="*/ 14 w 20"/>
                <a:gd name="T17" fmla="*/ 0 h 22"/>
                <a:gd name="T18" fmla="*/ 14 w 20"/>
                <a:gd name="T19" fmla="*/ 0 h 22"/>
                <a:gd name="T20" fmla="*/ 11 w 20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22">
                  <a:moveTo>
                    <a:pt x="11" y="0"/>
                  </a:moveTo>
                  <a:cubicBezTo>
                    <a:pt x="7" y="2"/>
                    <a:pt x="4" y="6"/>
                    <a:pt x="2" y="10"/>
                  </a:cubicBezTo>
                  <a:cubicBezTo>
                    <a:pt x="1" y="14"/>
                    <a:pt x="0" y="18"/>
                    <a:pt x="2" y="22"/>
                  </a:cubicBezTo>
                  <a:cubicBezTo>
                    <a:pt x="2" y="21"/>
                    <a:pt x="3" y="19"/>
                    <a:pt x="5" y="18"/>
                  </a:cubicBezTo>
                  <a:cubicBezTo>
                    <a:pt x="8" y="15"/>
                    <a:pt x="12" y="13"/>
                    <a:pt x="17" y="13"/>
                  </a:cubicBezTo>
                  <a:cubicBezTo>
                    <a:pt x="18" y="13"/>
                    <a:pt x="19" y="13"/>
                    <a:pt x="20" y="13"/>
                  </a:cubicBezTo>
                  <a:cubicBezTo>
                    <a:pt x="20" y="11"/>
                    <a:pt x="20" y="9"/>
                    <a:pt x="19" y="6"/>
                  </a:cubicBezTo>
                  <a:cubicBezTo>
                    <a:pt x="18" y="4"/>
                    <a:pt x="17" y="2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1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0" name="Freeform 1069"/>
            <p:cNvSpPr>
              <a:spLocks/>
            </p:cNvSpPr>
            <p:nvPr/>
          </p:nvSpPr>
          <p:spPr bwMode="auto">
            <a:xfrm>
              <a:off x="5167" y="2850"/>
              <a:ext cx="5" cy="7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3 h 3"/>
                <a:gd name="T4" fmla="*/ 2 w 2"/>
                <a:gd name="T5" fmla="*/ 3 h 3"/>
                <a:gd name="T6" fmla="*/ 1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1" y="3"/>
                    <a:pt x="1" y="2"/>
                    <a:pt x="1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1" name="Freeform 1070"/>
            <p:cNvSpPr>
              <a:spLocks/>
            </p:cNvSpPr>
            <p:nvPr/>
          </p:nvSpPr>
          <p:spPr bwMode="auto">
            <a:xfrm>
              <a:off x="5170" y="2829"/>
              <a:ext cx="42" cy="31"/>
            </a:xfrm>
            <a:custGeom>
              <a:avLst/>
              <a:gdLst>
                <a:gd name="T0" fmla="*/ 15 w 18"/>
                <a:gd name="T1" fmla="*/ 0 h 13"/>
                <a:gd name="T2" fmla="*/ 3 w 18"/>
                <a:gd name="T3" fmla="*/ 5 h 13"/>
                <a:gd name="T4" fmla="*/ 0 w 18"/>
                <a:gd name="T5" fmla="*/ 9 h 13"/>
                <a:gd name="T6" fmla="*/ 1 w 18"/>
                <a:gd name="T7" fmla="*/ 12 h 13"/>
                <a:gd name="T8" fmla="*/ 4 w 18"/>
                <a:gd name="T9" fmla="*/ 13 h 13"/>
                <a:gd name="T10" fmla="*/ 6 w 18"/>
                <a:gd name="T11" fmla="*/ 13 h 13"/>
                <a:gd name="T12" fmla="*/ 6 w 18"/>
                <a:gd name="T13" fmla="*/ 12 h 13"/>
                <a:gd name="T14" fmla="*/ 15 w 18"/>
                <a:gd name="T15" fmla="*/ 7 h 13"/>
                <a:gd name="T16" fmla="*/ 15 w 18"/>
                <a:gd name="T17" fmla="*/ 7 h 13"/>
                <a:gd name="T18" fmla="*/ 18 w 18"/>
                <a:gd name="T19" fmla="*/ 0 h 13"/>
                <a:gd name="T20" fmla="*/ 15 w 18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3">
                  <a:moveTo>
                    <a:pt x="15" y="0"/>
                  </a:moveTo>
                  <a:cubicBezTo>
                    <a:pt x="10" y="0"/>
                    <a:pt x="6" y="2"/>
                    <a:pt x="3" y="5"/>
                  </a:cubicBezTo>
                  <a:cubicBezTo>
                    <a:pt x="1" y="6"/>
                    <a:pt x="0" y="8"/>
                    <a:pt x="0" y="9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2" y="13"/>
                    <a:pt x="3" y="13"/>
                    <a:pt x="4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6" y="13"/>
                    <a:pt x="6" y="12"/>
                    <a:pt x="6" y="12"/>
                  </a:cubicBezTo>
                  <a:cubicBezTo>
                    <a:pt x="8" y="9"/>
                    <a:pt x="11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7" y="5"/>
                    <a:pt x="18" y="3"/>
                    <a:pt x="18" y="0"/>
                  </a:cubicBezTo>
                  <a:cubicBezTo>
                    <a:pt x="17" y="0"/>
                    <a:pt x="16" y="0"/>
                    <a:pt x="15" y="0"/>
                  </a:cubicBezTo>
                </a:path>
              </a:pathLst>
            </a:custGeom>
            <a:solidFill>
              <a:srgbClr val="FED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2" name="Freeform 1071"/>
            <p:cNvSpPr>
              <a:spLocks/>
            </p:cNvSpPr>
            <p:nvPr/>
          </p:nvSpPr>
          <p:spPr bwMode="auto">
            <a:xfrm>
              <a:off x="5764" y="1285"/>
              <a:ext cx="71" cy="62"/>
            </a:xfrm>
            <a:custGeom>
              <a:avLst/>
              <a:gdLst>
                <a:gd name="T0" fmla="*/ 16 w 30"/>
                <a:gd name="T1" fmla="*/ 0 h 26"/>
                <a:gd name="T2" fmla="*/ 11 w 30"/>
                <a:gd name="T3" fmla="*/ 1 h 26"/>
                <a:gd name="T4" fmla="*/ 3 w 30"/>
                <a:gd name="T5" fmla="*/ 20 h 26"/>
                <a:gd name="T6" fmla="*/ 7 w 30"/>
                <a:gd name="T7" fmla="*/ 26 h 26"/>
                <a:gd name="T8" fmla="*/ 8 w 30"/>
                <a:gd name="T9" fmla="*/ 24 h 26"/>
                <a:gd name="T10" fmla="*/ 27 w 30"/>
                <a:gd name="T11" fmla="*/ 11 h 26"/>
                <a:gd name="T12" fmla="*/ 30 w 30"/>
                <a:gd name="T13" fmla="*/ 11 h 26"/>
                <a:gd name="T14" fmla="*/ 30 w 30"/>
                <a:gd name="T15" fmla="*/ 9 h 26"/>
                <a:gd name="T16" fmla="*/ 16 w 30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6">
                  <a:moveTo>
                    <a:pt x="16" y="0"/>
                  </a:moveTo>
                  <a:cubicBezTo>
                    <a:pt x="14" y="0"/>
                    <a:pt x="12" y="0"/>
                    <a:pt x="11" y="1"/>
                  </a:cubicBezTo>
                  <a:cubicBezTo>
                    <a:pt x="3" y="4"/>
                    <a:pt x="0" y="13"/>
                    <a:pt x="3" y="20"/>
                  </a:cubicBezTo>
                  <a:cubicBezTo>
                    <a:pt x="4" y="22"/>
                    <a:pt x="5" y="24"/>
                    <a:pt x="7" y="26"/>
                  </a:cubicBezTo>
                  <a:cubicBezTo>
                    <a:pt x="7" y="25"/>
                    <a:pt x="8" y="24"/>
                    <a:pt x="8" y="24"/>
                  </a:cubicBezTo>
                  <a:cubicBezTo>
                    <a:pt x="11" y="16"/>
                    <a:pt x="19" y="11"/>
                    <a:pt x="27" y="11"/>
                  </a:cubicBezTo>
                  <a:cubicBezTo>
                    <a:pt x="28" y="11"/>
                    <a:pt x="29" y="11"/>
                    <a:pt x="30" y="11"/>
                  </a:cubicBezTo>
                  <a:cubicBezTo>
                    <a:pt x="30" y="10"/>
                    <a:pt x="30" y="10"/>
                    <a:pt x="30" y="9"/>
                  </a:cubicBezTo>
                  <a:cubicBezTo>
                    <a:pt x="27" y="3"/>
                    <a:pt x="22" y="0"/>
                    <a:pt x="16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3" name="Freeform 1072"/>
            <p:cNvSpPr>
              <a:spLocks/>
            </p:cNvSpPr>
            <p:nvPr/>
          </p:nvSpPr>
          <p:spPr bwMode="auto">
            <a:xfrm>
              <a:off x="5780" y="1311"/>
              <a:ext cx="57" cy="43"/>
            </a:xfrm>
            <a:custGeom>
              <a:avLst/>
              <a:gdLst>
                <a:gd name="T0" fmla="*/ 20 w 24"/>
                <a:gd name="T1" fmla="*/ 0 h 18"/>
                <a:gd name="T2" fmla="*/ 1 w 24"/>
                <a:gd name="T3" fmla="*/ 13 h 18"/>
                <a:gd name="T4" fmla="*/ 0 w 24"/>
                <a:gd name="T5" fmla="*/ 15 h 18"/>
                <a:gd name="T6" fmla="*/ 9 w 24"/>
                <a:gd name="T7" fmla="*/ 18 h 18"/>
                <a:gd name="T8" fmla="*/ 11 w 24"/>
                <a:gd name="T9" fmla="*/ 18 h 18"/>
                <a:gd name="T10" fmla="*/ 11 w 24"/>
                <a:gd name="T11" fmla="*/ 16 h 18"/>
                <a:gd name="T12" fmla="*/ 16 w 24"/>
                <a:gd name="T13" fmla="*/ 10 h 18"/>
                <a:gd name="T14" fmla="*/ 24 w 24"/>
                <a:gd name="T15" fmla="*/ 2 h 18"/>
                <a:gd name="T16" fmla="*/ 23 w 24"/>
                <a:gd name="T17" fmla="*/ 0 h 18"/>
                <a:gd name="T18" fmla="*/ 20 w 24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8">
                  <a:moveTo>
                    <a:pt x="20" y="0"/>
                  </a:moveTo>
                  <a:cubicBezTo>
                    <a:pt x="12" y="0"/>
                    <a:pt x="4" y="5"/>
                    <a:pt x="1" y="13"/>
                  </a:cubicBezTo>
                  <a:cubicBezTo>
                    <a:pt x="1" y="13"/>
                    <a:pt x="0" y="14"/>
                    <a:pt x="0" y="15"/>
                  </a:cubicBezTo>
                  <a:cubicBezTo>
                    <a:pt x="3" y="17"/>
                    <a:pt x="6" y="18"/>
                    <a:pt x="9" y="18"/>
                  </a:cubicBezTo>
                  <a:cubicBezTo>
                    <a:pt x="10" y="18"/>
                    <a:pt x="10" y="18"/>
                    <a:pt x="11" y="18"/>
                  </a:cubicBezTo>
                  <a:cubicBezTo>
                    <a:pt x="11" y="17"/>
                    <a:pt x="11" y="16"/>
                    <a:pt x="11" y="16"/>
                  </a:cubicBezTo>
                  <a:cubicBezTo>
                    <a:pt x="12" y="13"/>
                    <a:pt x="14" y="11"/>
                    <a:pt x="16" y="10"/>
                  </a:cubicBezTo>
                  <a:cubicBezTo>
                    <a:pt x="17" y="7"/>
                    <a:pt x="20" y="4"/>
                    <a:pt x="24" y="2"/>
                  </a:cubicBezTo>
                  <a:cubicBezTo>
                    <a:pt x="23" y="2"/>
                    <a:pt x="23" y="1"/>
                    <a:pt x="23" y="0"/>
                  </a:cubicBezTo>
                  <a:cubicBezTo>
                    <a:pt x="22" y="0"/>
                    <a:pt x="21" y="0"/>
                    <a:pt x="20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4" name="Freeform 1073"/>
            <p:cNvSpPr>
              <a:spLocks/>
            </p:cNvSpPr>
            <p:nvPr/>
          </p:nvSpPr>
          <p:spPr bwMode="auto">
            <a:xfrm>
              <a:off x="4867" y="2138"/>
              <a:ext cx="54" cy="56"/>
            </a:xfrm>
            <a:custGeom>
              <a:avLst/>
              <a:gdLst>
                <a:gd name="T0" fmla="*/ 5 w 23"/>
                <a:gd name="T1" fmla="*/ 0 h 24"/>
                <a:gd name="T2" fmla="*/ 2 w 23"/>
                <a:gd name="T3" fmla="*/ 15 h 24"/>
                <a:gd name="T4" fmla="*/ 15 w 23"/>
                <a:gd name="T5" fmla="*/ 24 h 24"/>
                <a:gd name="T6" fmla="*/ 21 w 23"/>
                <a:gd name="T7" fmla="*/ 23 h 24"/>
                <a:gd name="T8" fmla="*/ 23 w 23"/>
                <a:gd name="T9" fmla="*/ 22 h 24"/>
                <a:gd name="T10" fmla="*/ 17 w 23"/>
                <a:gd name="T11" fmla="*/ 20 h 24"/>
                <a:gd name="T12" fmla="*/ 5 w 23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4">
                  <a:moveTo>
                    <a:pt x="5" y="0"/>
                  </a:moveTo>
                  <a:cubicBezTo>
                    <a:pt x="1" y="4"/>
                    <a:pt x="0" y="10"/>
                    <a:pt x="2" y="15"/>
                  </a:cubicBezTo>
                  <a:cubicBezTo>
                    <a:pt x="5" y="21"/>
                    <a:pt x="10" y="24"/>
                    <a:pt x="15" y="24"/>
                  </a:cubicBezTo>
                  <a:cubicBezTo>
                    <a:pt x="17" y="24"/>
                    <a:pt x="19" y="23"/>
                    <a:pt x="21" y="23"/>
                  </a:cubicBezTo>
                  <a:cubicBezTo>
                    <a:pt x="22" y="22"/>
                    <a:pt x="22" y="22"/>
                    <a:pt x="23" y="22"/>
                  </a:cubicBezTo>
                  <a:cubicBezTo>
                    <a:pt x="21" y="22"/>
                    <a:pt x="19" y="21"/>
                    <a:pt x="17" y="20"/>
                  </a:cubicBezTo>
                  <a:cubicBezTo>
                    <a:pt x="9" y="17"/>
                    <a:pt x="4" y="8"/>
                    <a:pt x="5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5" name="Freeform 1074"/>
            <p:cNvSpPr>
              <a:spLocks/>
            </p:cNvSpPr>
            <p:nvPr/>
          </p:nvSpPr>
          <p:spPr bwMode="auto">
            <a:xfrm>
              <a:off x="4876" y="2126"/>
              <a:ext cx="64" cy="64"/>
            </a:xfrm>
            <a:custGeom>
              <a:avLst/>
              <a:gdLst>
                <a:gd name="T0" fmla="*/ 11 w 27"/>
                <a:gd name="T1" fmla="*/ 0 h 27"/>
                <a:gd name="T2" fmla="*/ 6 w 27"/>
                <a:gd name="T3" fmla="*/ 1 h 27"/>
                <a:gd name="T4" fmla="*/ 1 w 27"/>
                <a:gd name="T5" fmla="*/ 5 h 27"/>
                <a:gd name="T6" fmla="*/ 13 w 27"/>
                <a:gd name="T7" fmla="*/ 25 h 27"/>
                <a:gd name="T8" fmla="*/ 19 w 27"/>
                <a:gd name="T9" fmla="*/ 27 h 27"/>
                <a:gd name="T10" fmla="*/ 25 w 27"/>
                <a:gd name="T11" fmla="*/ 10 h 27"/>
                <a:gd name="T12" fmla="*/ 15 w 27"/>
                <a:gd name="T13" fmla="*/ 1 h 27"/>
                <a:gd name="T14" fmla="*/ 11 w 27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27">
                  <a:moveTo>
                    <a:pt x="11" y="0"/>
                  </a:moveTo>
                  <a:cubicBezTo>
                    <a:pt x="9" y="0"/>
                    <a:pt x="8" y="0"/>
                    <a:pt x="6" y="1"/>
                  </a:cubicBezTo>
                  <a:cubicBezTo>
                    <a:pt x="4" y="2"/>
                    <a:pt x="2" y="3"/>
                    <a:pt x="1" y="5"/>
                  </a:cubicBezTo>
                  <a:cubicBezTo>
                    <a:pt x="0" y="13"/>
                    <a:pt x="5" y="22"/>
                    <a:pt x="13" y="25"/>
                  </a:cubicBezTo>
                  <a:cubicBezTo>
                    <a:pt x="15" y="26"/>
                    <a:pt x="17" y="27"/>
                    <a:pt x="19" y="27"/>
                  </a:cubicBezTo>
                  <a:cubicBezTo>
                    <a:pt x="24" y="23"/>
                    <a:pt x="27" y="16"/>
                    <a:pt x="25" y="10"/>
                  </a:cubicBezTo>
                  <a:cubicBezTo>
                    <a:pt x="20" y="9"/>
                    <a:pt x="16" y="5"/>
                    <a:pt x="15" y="1"/>
                  </a:cubicBezTo>
                  <a:cubicBezTo>
                    <a:pt x="14" y="0"/>
                    <a:pt x="12" y="0"/>
                    <a:pt x="11" y="0"/>
                  </a:cubicBezTo>
                </a:path>
              </a:pathLst>
            </a:custGeom>
            <a:solidFill>
              <a:srgbClr val="FCC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6" name="Freeform 1075"/>
            <p:cNvSpPr>
              <a:spLocks/>
            </p:cNvSpPr>
            <p:nvPr/>
          </p:nvSpPr>
          <p:spPr bwMode="auto">
            <a:xfrm>
              <a:off x="5122" y="1565"/>
              <a:ext cx="48" cy="49"/>
            </a:xfrm>
            <a:custGeom>
              <a:avLst/>
              <a:gdLst>
                <a:gd name="T0" fmla="*/ 12 w 20"/>
                <a:gd name="T1" fmla="*/ 0 h 21"/>
                <a:gd name="T2" fmla="*/ 0 w 20"/>
                <a:gd name="T3" fmla="*/ 15 h 21"/>
                <a:gd name="T4" fmla="*/ 0 w 20"/>
                <a:gd name="T5" fmla="*/ 15 h 21"/>
                <a:gd name="T6" fmla="*/ 3 w 20"/>
                <a:gd name="T7" fmla="*/ 15 h 21"/>
                <a:gd name="T8" fmla="*/ 11 w 20"/>
                <a:gd name="T9" fmla="*/ 17 h 21"/>
                <a:gd name="T10" fmla="*/ 18 w 20"/>
                <a:gd name="T11" fmla="*/ 21 h 21"/>
                <a:gd name="T12" fmla="*/ 20 w 20"/>
                <a:gd name="T13" fmla="*/ 18 h 21"/>
                <a:gd name="T14" fmla="*/ 20 w 20"/>
                <a:gd name="T15" fmla="*/ 16 h 21"/>
                <a:gd name="T16" fmla="*/ 20 w 20"/>
                <a:gd name="T17" fmla="*/ 11 h 21"/>
                <a:gd name="T18" fmla="*/ 20 w 20"/>
                <a:gd name="T19" fmla="*/ 7 h 21"/>
                <a:gd name="T20" fmla="*/ 12 w 20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21">
                  <a:moveTo>
                    <a:pt x="12" y="0"/>
                  </a:moveTo>
                  <a:cubicBezTo>
                    <a:pt x="10" y="6"/>
                    <a:pt x="6" y="12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3" y="15"/>
                  </a:cubicBezTo>
                  <a:cubicBezTo>
                    <a:pt x="6" y="15"/>
                    <a:pt x="8" y="16"/>
                    <a:pt x="11" y="17"/>
                  </a:cubicBezTo>
                  <a:cubicBezTo>
                    <a:pt x="14" y="18"/>
                    <a:pt x="16" y="19"/>
                    <a:pt x="18" y="21"/>
                  </a:cubicBezTo>
                  <a:cubicBezTo>
                    <a:pt x="19" y="20"/>
                    <a:pt x="19" y="19"/>
                    <a:pt x="20" y="18"/>
                  </a:cubicBezTo>
                  <a:cubicBezTo>
                    <a:pt x="20" y="17"/>
                    <a:pt x="20" y="16"/>
                    <a:pt x="20" y="16"/>
                  </a:cubicBezTo>
                  <a:cubicBezTo>
                    <a:pt x="20" y="14"/>
                    <a:pt x="20" y="13"/>
                    <a:pt x="20" y="11"/>
                  </a:cubicBezTo>
                  <a:cubicBezTo>
                    <a:pt x="20" y="10"/>
                    <a:pt x="20" y="9"/>
                    <a:pt x="20" y="7"/>
                  </a:cubicBezTo>
                  <a:cubicBezTo>
                    <a:pt x="18" y="4"/>
                    <a:pt x="15" y="1"/>
                    <a:pt x="12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7" name="Freeform 1076"/>
            <p:cNvSpPr>
              <a:spLocks/>
            </p:cNvSpPr>
            <p:nvPr/>
          </p:nvSpPr>
          <p:spPr bwMode="auto">
            <a:xfrm>
              <a:off x="5104" y="1560"/>
              <a:ext cx="47" cy="40"/>
            </a:xfrm>
            <a:custGeom>
              <a:avLst/>
              <a:gdLst>
                <a:gd name="T0" fmla="*/ 14 w 20"/>
                <a:gd name="T1" fmla="*/ 0 h 17"/>
                <a:gd name="T2" fmla="*/ 12 w 20"/>
                <a:gd name="T3" fmla="*/ 1 h 17"/>
                <a:gd name="T4" fmla="*/ 11 w 20"/>
                <a:gd name="T5" fmla="*/ 6 h 17"/>
                <a:gd name="T6" fmla="*/ 3 w 20"/>
                <a:gd name="T7" fmla="*/ 11 h 17"/>
                <a:gd name="T8" fmla="*/ 1 w 20"/>
                <a:gd name="T9" fmla="*/ 11 h 17"/>
                <a:gd name="T10" fmla="*/ 0 w 20"/>
                <a:gd name="T11" fmla="*/ 11 h 17"/>
                <a:gd name="T12" fmla="*/ 6 w 20"/>
                <a:gd name="T13" fmla="*/ 15 h 17"/>
                <a:gd name="T14" fmla="*/ 8 w 20"/>
                <a:gd name="T15" fmla="*/ 17 h 17"/>
                <a:gd name="T16" fmla="*/ 20 w 20"/>
                <a:gd name="T17" fmla="*/ 2 h 17"/>
                <a:gd name="T18" fmla="*/ 14 w 20"/>
                <a:gd name="T1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7">
                  <a:moveTo>
                    <a:pt x="14" y="0"/>
                  </a:moveTo>
                  <a:cubicBezTo>
                    <a:pt x="13" y="0"/>
                    <a:pt x="13" y="0"/>
                    <a:pt x="12" y="1"/>
                  </a:cubicBezTo>
                  <a:cubicBezTo>
                    <a:pt x="12" y="2"/>
                    <a:pt x="12" y="4"/>
                    <a:pt x="11" y="6"/>
                  </a:cubicBezTo>
                  <a:cubicBezTo>
                    <a:pt x="10" y="9"/>
                    <a:pt x="7" y="11"/>
                    <a:pt x="3" y="11"/>
                  </a:cubicBez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3" y="12"/>
                    <a:pt x="5" y="13"/>
                    <a:pt x="6" y="15"/>
                  </a:cubicBezTo>
                  <a:cubicBezTo>
                    <a:pt x="7" y="15"/>
                    <a:pt x="7" y="16"/>
                    <a:pt x="8" y="17"/>
                  </a:cubicBezTo>
                  <a:cubicBezTo>
                    <a:pt x="14" y="14"/>
                    <a:pt x="18" y="8"/>
                    <a:pt x="20" y="2"/>
                  </a:cubicBezTo>
                  <a:cubicBezTo>
                    <a:pt x="18" y="1"/>
                    <a:pt x="16" y="0"/>
                    <a:pt x="14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8" name="Freeform 1077"/>
            <p:cNvSpPr>
              <a:spLocks/>
            </p:cNvSpPr>
            <p:nvPr/>
          </p:nvSpPr>
          <p:spPr bwMode="auto">
            <a:xfrm>
              <a:off x="5122" y="1600"/>
              <a:ext cx="43" cy="29"/>
            </a:xfrm>
            <a:custGeom>
              <a:avLst/>
              <a:gdLst>
                <a:gd name="T0" fmla="*/ 3 w 18"/>
                <a:gd name="T1" fmla="*/ 0 h 12"/>
                <a:gd name="T2" fmla="*/ 0 w 18"/>
                <a:gd name="T3" fmla="*/ 0 h 12"/>
                <a:gd name="T4" fmla="*/ 3 w 18"/>
                <a:gd name="T5" fmla="*/ 12 h 12"/>
                <a:gd name="T6" fmla="*/ 6 w 18"/>
                <a:gd name="T7" fmla="*/ 12 h 12"/>
                <a:gd name="T8" fmla="*/ 12 w 18"/>
                <a:gd name="T9" fmla="*/ 11 h 12"/>
                <a:gd name="T10" fmla="*/ 18 w 18"/>
                <a:gd name="T11" fmla="*/ 6 h 12"/>
                <a:gd name="T12" fmla="*/ 11 w 18"/>
                <a:gd name="T13" fmla="*/ 2 h 12"/>
                <a:gd name="T14" fmla="*/ 3 w 18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2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3" y="4"/>
                    <a:pt x="4" y="8"/>
                    <a:pt x="3" y="12"/>
                  </a:cubicBezTo>
                  <a:cubicBezTo>
                    <a:pt x="4" y="12"/>
                    <a:pt x="5" y="12"/>
                    <a:pt x="6" y="12"/>
                  </a:cubicBezTo>
                  <a:cubicBezTo>
                    <a:pt x="8" y="12"/>
                    <a:pt x="10" y="12"/>
                    <a:pt x="12" y="11"/>
                  </a:cubicBezTo>
                  <a:cubicBezTo>
                    <a:pt x="14" y="10"/>
                    <a:pt x="16" y="8"/>
                    <a:pt x="18" y="6"/>
                  </a:cubicBezTo>
                  <a:cubicBezTo>
                    <a:pt x="16" y="4"/>
                    <a:pt x="14" y="3"/>
                    <a:pt x="11" y="2"/>
                  </a:cubicBezTo>
                  <a:cubicBezTo>
                    <a:pt x="8" y="1"/>
                    <a:pt x="6" y="0"/>
                    <a:pt x="3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9" name="Freeform 1078"/>
            <p:cNvSpPr>
              <a:spLocks/>
            </p:cNvSpPr>
            <p:nvPr/>
          </p:nvSpPr>
          <p:spPr bwMode="auto">
            <a:xfrm>
              <a:off x="5104" y="1600"/>
              <a:ext cx="18" cy="7"/>
            </a:xfrm>
            <a:custGeom>
              <a:avLst/>
              <a:gdLst>
                <a:gd name="T0" fmla="*/ 8 w 8"/>
                <a:gd name="T1" fmla="*/ 0 h 3"/>
                <a:gd name="T2" fmla="*/ 0 w 8"/>
                <a:gd name="T3" fmla="*/ 2 h 3"/>
                <a:gd name="T4" fmla="*/ 1 w 8"/>
                <a:gd name="T5" fmla="*/ 3 h 3"/>
                <a:gd name="T6" fmla="*/ 8 w 8"/>
                <a:gd name="T7" fmla="*/ 0 h 3"/>
                <a:gd name="T8" fmla="*/ 8 w 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8" y="0"/>
                  </a:moveTo>
                  <a:cubicBezTo>
                    <a:pt x="6" y="1"/>
                    <a:pt x="3" y="1"/>
                    <a:pt x="0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3" y="2"/>
                    <a:pt x="6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0" name="Freeform 1079"/>
            <p:cNvSpPr>
              <a:spLocks/>
            </p:cNvSpPr>
            <p:nvPr/>
          </p:nvSpPr>
          <p:spPr bwMode="auto">
            <a:xfrm>
              <a:off x="5104" y="1586"/>
              <a:ext cx="18" cy="19"/>
            </a:xfrm>
            <a:custGeom>
              <a:avLst/>
              <a:gdLst>
                <a:gd name="T0" fmla="*/ 0 w 8"/>
                <a:gd name="T1" fmla="*/ 0 h 8"/>
                <a:gd name="T2" fmla="*/ 0 w 8"/>
                <a:gd name="T3" fmla="*/ 8 h 8"/>
                <a:gd name="T4" fmla="*/ 8 w 8"/>
                <a:gd name="T5" fmla="*/ 6 h 8"/>
                <a:gd name="T6" fmla="*/ 6 w 8"/>
                <a:gd name="T7" fmla="*/ 4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3" y="7"/>
                    <a:pt x="6" y="7"/>
                    <a:pt x="8" y="6"/>
                  </a:cubicBezTo>
                  <a:cubicBezTo>
                    <a:pt x="7" y="5"/>
                    <a:pt x="7" y="4"/>
                    <a:pt x="6" y="4"/>
                  </a:cubicBezTo>
                  <a:cubicBezTo>
                    <a:pt x="5" y="2"/>
                    <a:pt x="3" y="1"/>
                    <a:pt x="0" y="0"/>
                  </a:cubicBezTo>
                </a:path>
              </a:pathLst>
            </a:custGeom>
            <a:solidFill>
              <a:srgbClr val="FBC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1" name="Freeform 1080"/>
            <p:cNvSpPr>
              <a:spLocks/>
            </p:cNvSpPr>
            <p:nvPr/>
          </p:nvSpPr>
          <p:spPr bwMode="auto">
            <a:xfrm>
              <a:off x="5106" y="1600"/>
              <a:ext cx="26" cy="29"/>
            </a:xfrm>
            <a:custGeom>
              <a:avLst/>
              <a:gdLst>
                <a:gd name="T0" fmla="*/ 7 w 11"/>
                <a:gd name="T1" fmla="*/ 0 h 12"/>
                <a:gd name="T2" fmla="*/ 0 w 11"/>
                <a:gd name="T3" fmla="*/ 3 h 12"/>
                <a:gd name="T4" fmla="*/ 0 w 11"/>
                <a:gd name="T5" fmla="*/ 3 h 12"/>
                <a:gd name="T6" fmla="*/ 10 w 11"/>
                <a:gd name="T7" fmla="*/ 12 h 12"/>
                <a:gd name="T8" fmla="*/ 7 w 1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7" y="0"/>
                  </a:moveTo>
                  <a:cubicBezTo>
                    <a:pt x="5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8"/>
                    <a:pt x="6" y="11"/>
                    <a:pt x="10" y="12"/>
                  </a:cubicBezTo>
                  <a:cubicBezTo>
                    <a:pt x="11" y="8"/>
                    <a:pt x="10" y="4"/>
                    <a:pt x="7" y="0"/>
                  </a:cubicBezTo>
                </a:path>
              </a:pathLst>
            </a:custGeom>
            <a:solidFill>
              <a:srgbClr val="FED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2" name="Freeform 1081"/>
            <p:cNvSpPr>
              <a:spLocks/>
            </p:cNvSpPr>
            <p:nvPr/>
          </p:nvSpPr>
          <p:spPr bwMode="auto">
            <a:xfrm>
              <a:off x="5385" y="3004"/>
              <a:ext cx="64" cy="62"/>
            </a:xfrm>
            <a:custGeom>
              <a:avLst/>
              <a:gdLst>
                <a:gd name="T0" fmla="*/ 15 w 27"/>
                <a:gd name="T1" fmla="*/ 0 h 26"/>
                <a:gd name="T2" fmla="*/ 10 w 27"/>
                <a:gd name="T3" fmla="*/ 1 h 26"/>
                <a:gd name="T4" fmla="*/ 3 w 27"/>
                <a:gd name="T5" fmla="*/ 20 h 26"/>
                <a:gd name="T6" fmla="*/ 9 w 27"/>
                <a:gd name="T7" fmla="*/ 26 h 26"/>
                <a:gd name="T8" fmla="*/ 19 w 27"/>
                <a:gd name="T9" fmla="*/ 22 h 26"/>
                <a:gd name="T10" fmla="*/ 25 w 27"/>
                <a:gd name="T11" fmla="*/ 24 h 26"/>
                <a:gd name="T12" fmla="*/ 27 w 27"/>
                <a:gd name="T13" fmla="*/ 21 h 26"/>
                <a:gd name="T14" fmla="*/ 19 w 27"/>
                <a:gd name="T15" fmla="*/ 11 h 26"/>
                <a:gd name="T16" fmla="*/ 23 w 27"/>
                <a:gd name="T17" fmla="*/ 2 h 26"/>
                <a:gd name="T18" fmla="*/ 15 w 27"/>
                <a:gd name="T1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26">
                  <a:moveTo>
                    <a:pt x="15" y="0"/>
                  </a:moveTo>
                  <a:cubicBezTo>
                    <a:pt x="14" y="0"/>
                    <a:pt x="12" y="0"/>
                    <a:pt x="10" y="1"/>
                  </a:cubicBezTo>
                  <a:cubicBezTo>
                    <a:pt x="3" y="4"/>
                    <a:pt x="0" y="12"/>
                    <a:pt x="3" y="20"/>
                  </a:cubicBezTo>
                  <a:cubicBezTo>
                    <a:pt x="4" y="22"/>
                    <a:pt x="6" y="25"/>
                    <a:pt x="9" y="26"/>
                  </a:cubicBezTo>
                  <a:cubicBezTo>
                    <a:pt x="12" y="24"/>
                    <a:pt x="15" y="22"/>
                    <a:pt x="19" y="22"/>
                  </a:cubicBezTo>
                  <a:cubicBezTo>
                    <a:pt x="21" y="22"/>
                    <a:pt x="23" y="23"/>
                    <a:pt x="25" y="24"/>
                  </a:cubicBezTo>
                  <a:cubicBezTo>
                    <a:pt x="26" y="23"/>
                    <a:pt x="27" y="22"/>
                    <a:pt x="27" y="21"/>
                  </a:cubicBezTo>
                  <a:cubicBezTo>
                    <a:pt x="23" y="20"/>
                    <a:pt x="19" y="16"/>
                    <a:pt x="19" y="11"/>
                  </a:cubicBezTo>
                  <a:cubicBezTo>
                    <a:pt x="19" y="7"/>
                    <a:pt x="20" y="4"/>
                    <a:pt x="23" y="2"/>
                  </a:cubicBezTo>
                  <a:cubicBezTo>
                    <a:pt x="20" y="1"/>
                    <a:pt x="18" y="0"/>
                    <a:pt x="15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3" name="Freeform 1082"/>
            <p:cNvSpPr>
              <a:spLocks/>
            </p:cNvSpPr>
            <p:nvPr/>
          </p:nvSpPr>
          <p:spPr bwMode="auto">
            <a:xfrm>
              <a:off x="5406" y="3056"/>
              <a:ext cx="38" cy="14"/>
            </a:xfrm>
            <a:custGeom>
              <a:avLst/>
              <a:gdLst>
                <a:gd name="T0" fmla="*/ 10 w 16"/>
                <a:gd name="T1" fmla="*/ 0 h 6"/>
                <a:gd name="T2" fmla="*/ 0 w 16"/>
                <a:gd name="T3" fmla="*/ 4 h 6"/>
                <a:gd name="T4" fmla="*/ 6 w 16"/>
                <a:gd name="T5" fmla="*/ 6 h 6"/>
                <a:gd name="T6" fmla="*/ 12 w 16"/>
                <a:gd name="T7" fmla="*/ 5 h 6"/>
                <a:gd name="T8" fmla="*/ 16 w 16"/>
                <a:gd name="T9" fmla="*/ 2 h 6"/>
                <a:gd name="T10" fmla="*/ 10 w 16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6">
                  <a:moveTo>
                    <a:pt x="10" y="0"/>
                  </a:moveTo>
                  <a:cubicBezTo>
                    <a:pt x="6" y="0"/>
                    <a:pt x="3" y="2"/>
                    <a:pt x="0" y="4"/>
                  </a:cubicBezTo>
                  <a:cubicBezTo>
                    <a:pt x="2" y="5"/>
                    <a:pt x="4" y="6"/>
                    <a:pt x="6" y="6"/>
                  </a:cubicBezTo>
                  <a:cubicBezTo>
                    <a:pt x="8" y="6"/>
                    <a:pt x="10" y="5"/>
                    <a:pt x="12" y="5"/>
                  </a:cubicBezTo>
                  <a:cubicBezTo>
                    <a:pt x="14" y="4"/>
                    <a:pt x="15" y="3"/>
                    <a:pt x="16" y="2"/>
                  </a:cubicBezTo>
                  <a:cubicBezTo>
                    <a:pt x="14" y="1"/>
                    <a:pt x="12" y="0"/>
                    <a:pt x="10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4" name="Freeform 1083"/>
            <p:cNvSpPr>
              <a:spLocks/>
            </p:cNvSpPr>
            <p:nvPr/>
          </p:nvSpPr>
          <p:spPr bwMode="auto">
            <a:xfrm>
              <a:off x="4895" y="1806"/>
              <a:ext cx="64" cy="62"/>
            </a:xfrm>
            <a:custGeom>
              <a:avLst/>
              <a:gdLst>
                <a:gd name="T0" fmla="*/ 13 w 27"/>
                <a:gd name="T1" fmla="*/ 0 h 26"/>
                <a:gd name="T2" fmla="*/ 7 w 27"/>
                <a:gd name="T3" fmla="*/ 1 h 26"/>
                <a:gd name="T4" fmla="*/ 0 w 27"/>
                <a:gd name="T5" fmla="*/ 9 h 26"/>
                <a:gd name="T6" fmla="*/ 2 w 27"/>
                <a:gd name="T7" fmla="*/ 23 h 26"/>
                <a:gd name="T8" fmla="*/ 7 w 27"/>
                <a:gd name="T9" fmla="*/ 26 h 26"/>
                <a:gd name="T10" fmla="*/ 7 w 27"/>
                <a:gd name="T11" fmla="*/ 24 h 26"/>
                <a:gd name="T12" fmla="*/ 19 w 27"/>
                <a:gd name="T13" fmla="*/ 12 h 26"/>
                <a:gd name="T14" fmla="*/ 26 w 27"/>
                <a:gd name="T15" fmla="*/ 15 h 26"/>
                <a:gd name="T16" fmla="*/ 25 w 27"/>
                <a:gd name="T17" fmla="*/ 8 h 26"/>
                <a:gd name="T18" fmla="*/ 13 w 27"/>
                <a:gd name="T1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26">
                  <a:moveTo>
                    <a:pt x="13" y="0"/>
                  </a:moveTo>
                  <a:cubicBezTo>
                    <a:pt x="11" y="0"/>
                    <a:pt x="9" y="0"/>
                    <a:pt x="7" y="1"/>
                  </a:cubicBezTo>
                  <a:cubicBezTo>
                    <a:pt x="4" y="2"/>
                    <a:pt x="1" y="5"/>
                    <a:pt x="0" y="9"/>
                  </a:cubicBezTo>
                  <a:cubicBezTo>
                    <a:pt x="3" y="13"/>
                    <a:pt x="4" y="18"/>
                    <a:pt x="2" y="23"/>
                  </a:cubicBezTo>
                  <a:cubicBezTo>
                    <a:pt x="4" y="24"/>
                    <a:pt x="6" y="25"/>
                    <a:pt x="7" y="26"/>
                  </a:cubicBezTo>
                  <a:cubicBezTo>
                    <a:pt x="7" y="25"/>
                    <a:pt x="7" y="24"/>
                    <a:pt x="7" y="24"/>
                  </a:cubicBezTo>
                  <a:cubicBezTo>
                    <a:pt x="7" y="17"/>
                    <a:pt x="12" y="12"/>
                    <a:pt x="19" y="12"/>
                  </a:cubicBezTo>
                  <a:cubicBezTo>
                    <a:pt x="22" y="12"/>
                    <a:pt x="24" y="13"/>
                    <a:pt x="26" y="15"/>
                  </a:cubicBezTo>
                  <a:cubicBezTo>
                    <a:pt x="27" y="13"/>
                    <a:pt x="26" y="10"/>
                    <a:pt x="25" y="8"/>
                  </a:cubicBezTo>
                  <a:cubicBezTo>
                    <a:pt x="23" y="3"/>
                    <a:pt x="18" y="0"/>
                    <a:pt x="13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5" name="Freeform 1084"/>
            <p:cNvSpPr>
              <a:spLocks/>
            </p:cNvSpPr>
            <p:nvPr/>
          </p:nvSpPr>
          <p:spPr bwMode="auto">
            <a:xfrm>
              <a:off x="4893" y="1827"/>
              <a:ext cx="12" cy="34"/>
            </a:xfrm>
            <a:custGeom>
              <a:avLst/>
              <a:gdLst>
                <a:gd name="T0" fmla="*/ 1 w 5"/>
                <a:gd name="T1" fmla="*/ 0 h 14"/>
                <a:gd name="T2" fmla="*/ 1 w 5"/>
                <a:gd name="T3" fmla="*/ 10 h 14"/>
                <a:gd name="T4" fmla="*/ 3 w 5"/>
                <a:gd name="T5" fmla="*/ 14 h 14"/>
                <a:gd name="T6" fmla="*/ 1 w 5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4">
                  <a:moveTo>
                    <a:pt x="1" y="0"/>
                  </a:moveTo>
                  <a:cubicBezTo>
                    <a:pt x="0" y="3"/>
                    <a:pt x="0" y="7"/>
                    <a:pt x="1" y="10"/>
                  </a:cubicBezTo>
                  <a:cubicBezTo>
                    <a:pt x="2" y="11"/>
                    <a:pt x="2" y="12"/>
                    <a:pt x="3" y="14"/>
                  </a:cubicBezTo>
                  <a:cubicBezTo>
                    <a:pt x="5" y="9"/>
                    <a:pt x="4" y="4"/>
                    <a:pt x="1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6" name="Freeform 1085"/>
            <p:cNvSpPr>
              <a:spLocks/>
            </p:cNvSpPr>
            <p:nvPr/>
          </p:nvSpPr>
          <p:spPr bwMode="auto">
            <a:xfrm>
              <a:off x="5572" y="3082"/>
              <a:ext cx="66" cy="64"/>
            </a:xfrm>
            <a:custGeom>
              <a:avLst/>
              <a:gdLst>
                <a:gd name="T0" fmla="*/ 16 w 28"/>
                <a:gd name="T1" fmla="*/ 0 h 27"/>
                <a:gd name="T2" fmla="*/ 11 w 28"/>
                <a:gd name="T3" fmla="*/ 1 h 27"/>
                <a:gd name="T4" fmla="*/ 3 w 28"/>
                <a:gd name="T5" fmla="*/ 19 h 27"/>
                <a:gd name="T6" fmla="*/ 5 w 28"/>
                <a:gd name="T7" fmla="*/ 22 h 27"/>
                <a:gd name="T8" fmla="*/ 6 w 28"/>
                <a:gd name="T9" fmla="*/ 21 h 27"/>
                <a:gd name="T10" fmla="*/ 6 w 28"/>
                <a:gd name="T11" fmla="*/ 21 h 27"/>
                <a:gd name="T12" fmla="*/ 16 w 28"/>
                <a:gd name="T13" fmla="*/ 27 h 27"/>
                <a:gd name="T14" fmla="*/ 16 w 28"/>
                <a:gd name="T15" fmla="*/ 27 h 27"/>
                <a:gd name="T16" fmla="*/ 21 w 28"/>
                <a:gd name="T17" fmla="*/ 26 h 27"/>
                <a:gd name="T18" fmla="*/ 28 w 28"/>
                <a:gd name="T19" fmla="*/ 20 h 27"/>
                <a:gd name="T20" fmla="*/ 24 w 28"/>
                <a:gd name="T21" fmla="*/ 17 h 27"/>
                <a:gd name="T22" fmla="*/ 20 w 28"/>
                <a:gd name="T23" fmla="*/ 0 h 27"/>
                <a:gd name="T24" fmla="*/ 16 w 28"/>
                <a:gd name="T2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27">
                  <a:moveTo>
                    <a:pt x="16" y="0"/>
                  </a:moveTo>
                  <a:cubicBezTo>
                    <a:pt x="14" y="0"/>
                    <a:pt x="12" y="0"/>
                    <a:pt x="11" y="1"/>
                  </a:cubicBezTo>
                  <a:cubicBezTo>
                    <a:pt x="4" y="4"/>
                    <a:pt x="0" y="12"/>
                    <a:pt x="3" y="19"/>
                  </a:cubicBezTo>
                  <a:cubicBezTo>
                    <a:pt x="4" y="20"/>
                    <a:pt x="4" y="21"/>
                    <a:pt x="5" y="22"/>
                  </a:cubicBezTo>
                  <a:cubicBezTo>
                    <a:pt x="5" y="22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11" y="22"/>
                    <a:pt x="14" y="24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8" y="27"/>
                    <a:pt x="20" y="27"/>
                    <a:pt x="21" y="26"/>
                  </a:cubicBezTo>
                  <a:cubicBezTo>
                    <a:pt x="24" y="25"/>
                    <a:pt x="27" y="23"/>
                    <a:pt x="28" y="20"/>
                  </a:cubicBezTo>
                  <a:cubicBezTo>
                    <a:pt x="27" y="19"/>
                    <a:pt x="25" y="19"/>
                    <a:pt x="24" y="17"/>
                  </a:cubicBezTo>
                  <a:cubicBezTo>
                    <a:pt x="19" y="13"/>
                    <a:pt x="18" y="6"/>
                    <a:pt x="20" y="0"/>
                  </a:cubicBezTo>
                  <a:cubicBezTo>
                    <a:pt x="18" y="0"/>
                    <a:pt x="17" y="0"/>
                    <a:pt x="16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7" name="Freeform 1086"/>
            <p:cNvSpPr>
              <a:spLocks/>
            </p:cNvSpPr>
            <p:nvPr/>
          </p:nvSpPr>
          <p:spPr bwMode="auto">
            <a:xfrm>
              <a:off x="5615" y="3082"/>
              <a:ext cx="28" cy="48"/>
            </a:xfrm>
            <a:custGeom>
              <a:avLst/>
              <a:gdLst>
                <a:gd name="T0" fmla="*/ 2 w 12"/>
                <a:gd name="T1" fmla="*/ 0 h 20"/>
                <a:gd name="T2" fmla="*/ 6 w 12"/>
                <a:gd name="T3" fmla="*/ 17 h 20"/>
                <a:gd name="T4" fmla="*/ 10 w 12"/>
                <a:gd name="T5" fmla="*/ 20 h 20"/>
                <a:gd name="T6" fmla="*/ 10 w 12"/>
                <a:gd name="T7" fmla="*/ 20 h 20"/>
                <a:gd name="T8" fmla="*/ 12 w 12"/>
                <a:gd name="T9" fmla="*/ 13 h 20"/>
                <a:gd name="T10" fmla="*/ 10 w 12"/>
                <a:gd name="T11" fmla="*/ 8 h 20"/>
                <a:gd name="T12" fmla="*/ 2 w 12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0">
                  <a:moveTo>
                    <a:pt x="2" y="0"/>
                  </a:moveTo>
                  <a:cubicBezTo>
                    <a:pt x="0" y="6"/>
                    <a:pt x="1" y="13"/>
                    <a:pt x="6" y="17"/>
                  </a:cubicBezTo>
                  <a:cubicBezTo>
                    <a:pt x="7" y="19"/>
                    <a:pt x="9" y="19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8"/>
                    <a:pt x="11" y="15"/>
                    <a:pt x="12" y="13"/>
                  </a:cubicBezTo>
                  <a:cubicBezTo>
                    <a:pt x="11" y="11"/>
                    <a:pt x="11" y="10"/>
                    <a:pt x="10" y="8"/>
                  </a:cubicBezTo>
                  <a:cubicBezTo>
                    <a:pt x="9" y="4"/>
                    <a:pt x="5" y="2"/>
                    <a:pt x="2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8" name="Freeform 1087"/>
            <p:cNvSpPr>
              <a:spLocks/>
            </p:cNvSpPr>
            <p:nvPr/>
          </p:nvSpPr>
          <p:spPr bwMode="auto">
            <a:xfrm>
              <a:off x="5638" y="3113"/>
              <a:ext cx="5" cy="17"/>
            </a:xfrm>
            <a:custGeom>
              <a:avLst/>
              <a:gdLst>
                <a:gd name="T0" fmla="*/ 2 w 2"/>
                <a:gd name="T1" fmla="*/ 0 h 7"/>
                <a:gd name="T2" fmla="*/ 0 w 2"/>
                <a:gd name="T3" fmla="*/ 7 h 7"/>
                <a:gd name="T4" fmla="*/ 2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1" y="2"/>
                    <a:pt x="0" y="5"/>
                    <a:pt x="0" y="7"/>
                  </a:cubicBezTo>
                  <a:cubicBezTo>
                    <a:pt x="1" y="5"/>
                    <a:pt x="2" y="3"/>
                    <a:pt x="2" y="0"/>
                  </a:cubicBezTo>
                </a:path>
              </a:pathLst>
            </a:custGeom>
            <a:solidFill>
              <a:srgbClr val="FBC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9" name="Freeform 1088"/>
            <p:cNvSpPr>
              <a:spLocks/>
            </p:cNvSpPr>
            <p:nvPr/>
          </p:nvSpPr>
          <p:spPr bwMode="auto">
            <a:xfrm>
              <a:off x="5906" y="1231"/>
              <a:ext cx="54" cy="66"/>
            </a:xfrm>
            <a:custGeom>
              <a:avLst/>
              <a:gdLst>
                <a:gd name="T0" fmla="*/ 12 w 23"/>
                <a:gd name="T1" fmla="*/ 0 h 28"/>
                <a:gd name="T2" fmla="*/ 7 w 23"/>
                <a:gd name="T3" fmla="*/ 2 h 28"/>
                <a:gd name="T4" fmla="*/ 0 w 23"/>
                <a:gd name="T5" fmla="*/ 9 h 28"/>
                <a:gd name="T6" fmla="*/ 2 w 23"/>
                <a:gd name="T7" fmla="*/ 10 h 28"/>
                <a:gd name="T8" fmla="*/ 6 w 23"/>
                <a:gd name="T9" fmla="*/ 26 h 28"/>
                <a:gd name="T10" fmla="*/ 12 w 23"/>
                <a:gd name="T11" fmla="*/ 28 h 28"/>
                <a:gd name="T12" fmla="*/ 17 w 23"/>
                <a:gd name="T13" fmla="*/ 27 h 28"/>
                <a:gd name="T14" fmla="*/ 23 w 23"/>
                <a:gd name="T15" fmla="*/ 22 h 28"/>
                <a:gd name="T16" fmla="*/ 23 w 23"/>
                <a:gd name="T17" fmla="*/ 6 h 28"/>
                <a:gd name="T18" fmla="*/ 12 w 23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8">
                  <a:moveTo>
                    <a:pt x="12" y="0"/>
                  </a:moveTo>
                  <a:cubicBezTo>
                    <a:pt x="11" y="0"/>
                    <a:pt x="9" y="1"/>
                    <a:pt x="7" y="2"/>
                  </a:cubicBezTo>
                  <a:cubicBezTo>
                    <a:pt x="4" y="3"/>
                    <a:pt x="1" y="5"/>
                    <a:pt x="0" y="9"/>
                  </a:cubicBezTo>
                  <a:cubicBezTo>
                    <a:pt x="1" y="9"/>
                    <a:pt x="1" y="10"/>
                    <a:pt x="2" y="10"/>
                  </a:cubicBezTo>
                  <a:cubicBezTo>
                    <a:pt x="6" y="15"/>
                    <a:pt x="8" y="21"/>
                    <a:pt x="6" y="26"/>
                  </a:cubicBezTo>
                  <a:cubicBezTo>
                    <a:pt x="8" y="27"/>
                    <a:pt x="10" y="28"/>
                    <a:pt x="12" y="28"/>
                  </a:cubicBezTo>
                  <a:cubicBezTo>
                    <a:pt x="14" y="28"/>
                    <a:pt x="16" y="27"/>
                    <a:pt x="17" y="27"/>
                  </a:cubicBezTo>
                  <a:cubicBezTo>
                    <a:pt x="20" y="26"/>
                    <a:pt x="22" y="24"/>
                    <a:pt x="23" y="22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1" y="2"/>
                    <a:pt x="17" y="0"/>
                    <a:pt x="12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0" name="Freeform 1089"/>
            <p:cNvSpPr>
              <a:spLocks/>
            </p:cNvSpPr>
            <p:nvPr/>
          </p:nvSpPr>
          <p:spPr bwMode="auto">
            <a:xfrm>
              <a:off x="5901" y="1252"/>
              <a:ext cx="24" cy="40"/>
            </a:xfrm>
            <a:custGeom>
              <a:avLst/>
              <a:gdLst>
                <a:gd name="T0" fmla="*/ 2 w 10"/>
                <a:gd name="T1" fmla="*/ 0 h 17"/>
                <a:gd name="T2" fmla="*/ 2 w 10"/>
                <a:gd name="T3" fmla="*/ 10 h 17"/>
                <a:gd name="T4" fmla="*/ 8 w 10"/>
                <a:gd name="T5" fmla="*/ 17 h 17"/>
                <a:gd name="T6" fmla="*/ 4 w 10"/>
                <a:gd name="T7" fmla="*/ 1 h 17"/>
                <a:gd name="T8" fmla="*/ 2 w 10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7">
                  <a:moveTo>
                    <a:pt x="2" y="0"/>
                  </a:moveTo>
                  <a:cubicBezTo>
                    <a:pt x="0" y="3"/>
                    <a:pt x="0" y="7"/>
                    <a:pt x="2" y="10"/>
                  </a:cubicBezTo>
                  <a:cubicBezTo>
                    <a:pt x="3" y="14"/>
                    <a:pt x="5" y="16"/>
                    <a:pt x="8" y="17"/>
                  </a:cubicBezTo>
                  <a:cubicBezTo>
                    <a:pt x="10" y="12"/>
                    <a:pt x="8" y="6"/>
                    <a:pt x="4" y="1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1" name="Freeform 1090"/>
            <p:cNvSpPr>
              <a:spLocks/>
            </p:cNvSpPr>
            <p:nvPr/>
          </p:nvSpPr>
          <p:spPr bwMode="auto">
            <a:xfrm>
              <a:off x="5198" y="2926"/>
              <a:ext cx="62" cy="64"/>
            </a:xfrm>
            <a:custGeom>
              <a:avLst/>
              <a:gdLst>
                <a:gd name="T0" fmla="*/ 15 w 26"/>
                <a:gd name="T1" fmla="*/ 0 h 27"/>
                <a:gd name="T2" fmla="*/ 10 w 26"/>
                <a:gd name="T3" fmla="*/ 1 h 27"/>
                <a:gd name="T4" fmla="*/ 3 w 26"/>
                <a:gd name="T5" fmla="*/ 19 h 27"/>
                <a:gd name="T6" fmla="*/ 15 w 26"/>
                <a:gd name="T7" fmla="*/ 27 h 27"/>
                <a:gd name="T8" fmla="*/ 20 w 26"/>
                <a:gd name="T9" fmla="*/ 26 h 27"/>
                <a:gd name="T10" fmla="*/ 26 w 26"/>
                <a:gd name="T11" fmla="*/ 21 h 27"/>
                <a:gd name="T12" fmla="*/ 19 w 26"/>
                <a:gd name="T13" fmla="*/ 4 h 27"/>
                <a:gd name="T14" fmla="*/ 19 w 26"/>
                <a:gd name="T15" fmla="*/ 1 h 27"/>
                <a:gd name="T16" fmla="*/ 15 w 26"/>
                <a:gd name="T1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7">
                  <a:moveTo>
                    <a:pt x="15" y="0"/>
                  </a:moveTo>
                  <a:cubicBezTo>
                    <a:pt x="13" y="0"/>
                    <a:pt x="11" y="0"/>
                    <a:pt x="10" y="1"/>
                  </a:cubicBezTo>
                  <a:cubicBezTo>
                    <a:pt x="3" y="4"/>
                    <a:pt x="0" y="12"/>
                    <a:pt x="3" y="19"/>
                  </a:cubicBezTo>
                  <a:cubicBezTo>
                    <a:pt x="5" y="24"/>
                    <a:pt x="10" y="27"/>
                    <a:pt x="15" y="27"/>
                  </a:cubicBezTo>
                  <a:cubicBezTo>
                    <a:pt x="17" y="27"/>
                    <a:pt x="19" y="27"/>
                    <a:pt x="20" y="26"/>
                  </a:cubicBezTo>
                  <a:cubicBezTo>
                    <a:pt x="23" y="25"/>
                    <a:pt x="25" y="23"/>
                    <a:pt x="26" y="21"/>
                  </a:cubicBezTo>
                  <a:cubicBezTo>
                    <a:pt x="22" y="17"/>
                    <a:pt x="19" y="11"/>
                    <a:pt x="19" y="4"/>
                  </a:cubicBezTo>
                  <a:cubicBezTo>
                    <a:pt x="19" y="3"/>
                    <a:pt x="19" y="2"/>
                    <a:pt x="19" y="1"/>
                  </a:cubicBezTo>
                  <a:cubicBezTo>
                    <a:pt x="18" y="0"/>
                    <a:pt x="16" y="0"/>
                    <a:pt x="15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2" name="Freeform 1091"/>
            <p:cNvSpPr>
              <a:spLocks/>
            </p:cNvSpPr>
            <p:nvPr/>
          </p:nvSpPr>
          <p:spPr bwMode="auto">
            <a:xfrm>
              <a:off x="5243" y="2928"/>
              <a:ext cx="24" cy="48"/>
            </a:xfrm>
            <a:custGeom>
              <a:avLst/>
              <a:gdLst>
                <a:gd name="T0" fmla="*/ 0 w 10"/>
                <a:gd name="T1" fmla="*/ 0 h 20"/>
                <a:gd name="T2" fmla="*/ 0 w 10"/>
                <a:gd name="T3" fmla="*/ 3 h 20"/>
                <a:gd name="T4" fmla="*/ 7 w 10"/>
                <a:gd name="T5" fmla="*/ 20 h 20"/>
                <a:gd name="T6" fmla="*/ 8 w 10"/>
                <a:gd name="T7" fmla="*/ 7 h 20"/>
                <a:gd name="T8" fmla="*/ 0 w 10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0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10"/>
                    <a:pt x="3" y="16"/>
                    <a:pt x="7" y="20"/>
                  </a:cubicBezTo>
                  <a:cubicBezTo>
                    <a:pt x="10" y="16"/>
                    <a:pt x="10" y="12"/>
                    <a:pt x="8" y="7"/>
                  </a:cubicBezTo>
                  <a:cubicBezTo>
                    <a:pt x="7" y="3"/>
                    <a:pt x="4" y="1"/>
                    <a:pt x="0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3" name="Freeform 1092"/>
            <p:cNvSpPr>
              <a:spLocks/>
            </p:cNvSpPr>
            <p:nvPr/>
          </p:nvSpPr>
          <p:spPr bwMode="auto">
            <a:xfrm>
              <a:off x="4848" y="2448"/>
              <a:ext cx="66" cy="47"/>
            </a:xfrm>
            <a:custGeom>
              <a:avLst/>
              <a:gdLst>
                <a:gd name="T0" fmla="*/ 14 w 28"/>
                <a:gd name="T1" fmla="*/ 0 h 20"/>
                <a:gd name="T2" fmla="*/ 9 w 28"/>
                <a:gd name="T3" fmla="*/ 1 h 20"/>
                <a:gd name="T4" fmla="*/ 6 w 28"/>
                <a:gd name="T5" fmla="*/ 3 h 20"/>
                <a:gd name="T6" fmla="*/ 6 w 28"/>
                <a:gd name="T7" fmla="*/ 3 h 20"/>
                <a:gd name="T8" fmla="*/ 9 w 28"/>
                <a:gd name="T9" fmla="*/ 4 h 20"/>
                <a:gd name="T10" fmla="*/ 13 w 28"/>
                <a:gd name="T11" fmla="*/ 14 h 20"/>
                <a:gd name="T12" fmla="*/ 6 w 28"/>
                <a:gd name="T13" fmla="*/ 18 h 20"/>
                <a:gd name="T14" fmla="*/ 3 w 28"/>
                <a:gd name="T15" fmla="*/ 18 h 20"/>
                <a:gd name="T16" fmla="*/ 0 w 28"/>
                <a:gd name="T17" fmla="*/ 16 h 20"/>
                <a:gd name="T18" fmla="*/ 1 w 28"/>
                <a:gd name="T19" fmla="*/ 19 h 20"/>
                <a:gd name="T20" fmla="*/ 1 w 28"/>
                <a:gd name="T21" fmla="*/ 20 h 20"/>
                <a:gd name="T22" fmla="*/ 7 w 28"/>
                <a:gd name="T23" fmla="*/ 19 h 20"/>
                <a:gd name="T24" fmla="*/ 12 w 28"/>
                <a:gd name="T25" fmla="*/ 19 h 20"/>
                <a:gd name="T26" fmla="*/ 23 w 28"/>
                <a:gd name="T27" fmla="*/ 16 h 20"/>
                <a:gd name="T28" fmla="*/ 23 w 28"/>
                <a:gd name="T29" fmla="*/ 16 h 20"/>
                <a:gd name="T30" fmla="*/ 27 w 28"/>
                <a:gd name="T31" fmla="*/ 17 h 20"/>
                <a:gd name="T32" fmla="*/ 26 w 28"/>
                <a:gd name="T33" fmla="*/ 8 h 20"/>
                <a:gd name="T34" fmla="*/ 14 w 28"/>
                <a:gd name="T3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20">
                  <a:moveTo>
                    <a:pt x="14" y="0"/>
                  </a:moveTo>
                  <a:cubicBezTo>
                    <a:pt x="12" y="0"/>
                    <a:pt x="10" y="1"/>
                    <a:pt x="9" y="1"/>
                  </a:cubicBezTo>
                  <a:cubicBezTo>
                    <a:pt x="8" y="2"/>
                    <a:pt x="7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8" y="3"/>
                    <a:pt x="9" y="4"/>
                  </a:cubicBezTo>
                  <a:cubicBezTo>
                    <a:pt x="13" y="5"/>
                    <a:pt x="15" y="10"/>
                    <a:pt x="13" y="14"/>
                  </a:cubicBezTo>
                  <a:cubicBezTo>
                    <a:pt x="12" y="17"/>
                    <a:pt x="9" y="18"/>
                    <a:pt x="6" y="18"/>
                  </a:cubicBezTo>
                  <a:cubicBezTo>
                    <a:pt x="5" y="18"/>
                    <a:pt x="4" y="18"/>
                    <a:pt x="3" y="18"/>
                  </a:cubicBezTo>
                  <a:cubicBezTo>
                    <a:pt x="2" y="17"/>
                    <a:pt x="1" y="16"/>
                    <a:pt x="0" y="16"/>
                  </a:cubicBezTo>
                  <a:cubicBezTo>
                    <a:pt x="0" y="17"/>
                    <a:pt x="1" y="18"/>
                    <a:pt x="1" y="19"/>
                  </a:cubicBezTo>
                  <a:cubicBezTo>
                    <a:pt x="1" y="19"/>
                    <a:pt x="1" y="19"/>
                    <a:pt x="1" y="20"/>
                  </a:cubicBezTo>
                  <a:cubicBezTo>
                    <a:pt x="3" y="19"/>
                    <a:pt x="5" y="19"/>
                    <a:pt x="7" y="19"/>
                  </a:cubicBezTo>
                  <a:cubicBezTo>
                    <a:pt x="9" y="19"/>
                    <a:pt x="10" y="19"/>
                    <a:pt x="12" y="19"/>
                  </a:cubicBezTo>
                  <a:cubicBezTo>
                    <a:pt x="15" y="17"/>
                    <a:pt x="19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4" y="16"/>
                    <a:pt x="26" y="17"/>
                    <a:pt x="27" y="17"/>
                  </a:cubicBezTo>
                  <a:cubicBezTo>
                    <a:pt x="28" y="14"/>
                    <a:pt x="27" y="11"/>
                    <a:pt x="26" y="8"/>
                  </a:cubicBezTo>
                  <a:cubicBezTo>
                    <a:pt x="24" y="3"/>
                    <a:pt x="19" y="0"/>
                    <a:pt x="14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4" name="Freeform 1093"/>
            <p:cNvSpPr>
              <a:spLocks/>
            </p:cNvSpPr>
            <p:nvPr/>
          </p:nvSpPr>
          <p:spPr bwMode="auto">
            <a:xfrm>
              <a:off x="4876" y="2486"/>
              <a:ext cx="36" cy="23"/>
            </a:xfrm>
            <a:custGeom>
              <a:avLst/>
              <a:gdLst>
                <a:gd name="T0" fmla="*/ 11 w 15"/>
                <a:gd name="T1" fmla="*/ 0 h 10"/>
                <a:gd name="T2" fmla="*/ 0 w 15"/>
                <a:gd name="T3" fmla="*/ 3 h 10"/>
                <a:gd name="T4" fmla="*/ 6 w 15"/>
                <a:gd name="T5" fmla="*/ 7 h 10"/>
                <a:gd name="T6" fmla="*/ 8 w 15"/>
                <a:gd name="T7" fmla="*/ 10 h 10"/>
                <a:gd name="T8" fmla="*/ 15 w 15"/>
                <a:gd name="T9" fmla="*/ 1 h 10"/>
                <a:gd name="T10" fmla="*/ 11 w 15"/>
                <a:gd name="T11" fmla="*/ 0 h 10"/>
                <a:gd name="T12" fmla="*/ 11 w 15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0">
                  <a:moveTo>
                    <a:pt x="11" y="0"/>
                  </a:moveTo>
                  <a:cubicBezTo>
                    <a:pt x="7" y="0"/>
                    <a:pt x="3" y="1"/>
                    <a:pt x="0" y="3"/>
                  </a:cubicBezTo>
                  <a:cubicBezTo>
                    <a:pt x="2" y="4"/>
                    <a:pt x="4" y="5"/>
                    <a:pt x="6" y="7"/>
                  </a:cubicBezTo>
                  <a:cubicBezTo>
                    <a:pt x="7" y="8"/>
                    <a:pt x="8" y="9"/>
                    <a:pt x="8" y="10"/>
                  </a:cubicBezTo>
                  <a:cubicBezTo>
                    <a:pt x="12" y="8"/>
                    <a:pt x="14" y="4"/>
                    <a:pt x="15" y="1"/>
                  </a:cubicBezTo>
                  <a:cubicBezTo>
                    <a:pt x="14" y="1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5" name="Freeform 1094"/>
            <p:cNvSpPr>
              <a:spLocks/>
            </p:cNvSpPr>
            <p:nvPr/>
          </p:nvSpPr>
          <p:spPr bwMode="auto">
            <a:xfrm>
              <a:off x="4850" y="2493"/>
              <a:ext cx="26" cy="14"/>
            </a:xfrm>
            <a:custGeom>
              <a:avLst/>
              <a:gdLst>
                <a:gd name="T0" fmla="*/ 6 w 11"/>
                <a:gd name="T1" fmla="*/ 0 h 6"/>
                <a:gd name="T2" fmla="*/ 0 w 11"/>
                <a:gd name="T3" fmla="*/ 1 h 6"/>
                <a:gd name="T4" fmla="*/ 5 w 11"/>
                <a:gd name="T5" fmla="*/ 6 h 6"/>
                <a:gd name="T6" fmla="*/ 11 w 11"/>
                <a:gd name="T7" fmla="*/ 0 h 6"/>
                <a:gd name="T8" fmla="*/ 6 w 1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6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1" y="3"/>
                    <a:pt x="3" y="4"/>
                    <a:pt x="5" y="6"/>
                  </a:cubicBezTo>
                  <a:cubicBezTo>
                    <a:pt x="6" y="4"/>
                    <a:pt x="8" y="2"/>
                    <a:pt x="11" y="0"/>
                  </a:cubicBezTo>
                  <a:cubicBezTo>
                    <a:pt x="9" y="0"/>
                    <a:pt x="8" y="0"/>
                    <a:pt x="6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6" name="Freeform 1095"/>
            <p:cNvSpPr>
              <a:spLocks/>
            </p:cNvSpPr>
            <p:nvPr/>
          </p:nvSpPr>
          <p:spPr bwMode="auto">
            <a:xfrm>
              <a:off x="4862" y="2493"/>
              <a:ext cx="33" cy="19"/>
            </a:xfrm>
            <a:custGeom>
              <a:avLst/>
              <a:gdLst>
                <a:gd name="T0" fmla="*/ 6 w 14"/>
                <a:gd name="T1" fmla="*/ 0 h 8"/>
                <a:gd name="T2" fmla="*/ 0 w 14"/>
                <a:gd name="T3" fmla="*/ 6 h 8"/>
                <a:gd name="T4" fmla="*/ 8 w 14"/>
                <a:gd name="T5" fmla="*/ 8 h 8"/>
                <a:gd name="T6" fmla="*/ 13 w 14"/>
                <a:gd name="T7" fmla="*/ 7 h 8"/>
                <a:gd name="T8" fmla="*/ 14 w 14"/>
                <a:gd name="T9" fmla="*/ 7 h 8"/>
                <a:gd name="T10" fmla="*/ 12 w 14"/>
                <a:gd name="T11" fmla="*/ 4 h 8"/>
                <a:gd name="T12" fmla="*/ 6 w 14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8">
                  <a:moveTo>
                    <a:pt x="6" y="0"/>
                  </a:moveTo>
                  <a:cubicBezTo>
                    <a:pt x="3" y="2"/>
                    <a:pt x="1" y="4"/>
                    <a:pt x="0" y="6"/>
                  </a:cubicBezTo>
                  <a:cubicBezTo>
                    <a:pt x="2" y="7"/>
                    <a:pt x="5" y="8"/>
                    <a:pt x="8" y="8"/>
                  </a:cubicBezTo>
                  <a:cubicBezTo>
                    <a:pt x="9" y="8"/>
                    <a:pt x="11" y="8"/>
                    <a:pt x="13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6"/>
                    <a:pt x="13" y="5"/>
                    <a:pt x="12" y="4"/>
                  </a:cubicBezTo>
                  <a:cubicBezTo>
                    <a:pt x="10" y="2"/>
                    <a:pt x="8" y="1"/>
                    <a:pt x="6" y="0"/>
                  </a:cubicBezTo>
                </a:path>
              </a:pathLst>
            </a:custGeom>
            <a:solidFill>
              <a:srgbClr val="FBC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7" name="Freeform 1096"/>
            <p:cNvSpPr>
              <a:spLocks/>
            </p:cNvSpPr>
            <p:nvPr/>
          </p:nvSpPr>
          <p:spPr bwMode="auto">
            <a:xfrm>
              <a:off x="4900" y="2583"/>
              <a:ext cx="66" cy="47"/>
            </a:xfrm>
            <a:custGeom>
              <a:avLst/>
              <a:gdLst>
                <a:gd name="T0" fmla="*/ 15 w 28"/>
                <a:gd name="T1" fmla="*/ 0 h 20"/>
                <a:gd name="T2" fmla="*/ 14 w 28"/>
                <a:gd name="T3" fmla="*/ 0 h 20"/>
                <a:gd name="T4" fmla="*/ 6 w 28"/>
                <a:gd name="T5" fmla="*/ 4 h 20"/>
                <a:gd name="T6" fmla="*/ 3 w 28"/>
                <a:gd name="T7" fmla="*/ 19 h 20"/>
                <a:gd name="T8" fmla="*/ 4 w 28"/>
                <a:gd name="T9" fmla="*/ 20 h 20"/>
                <a:gd name="T10" fmla="*/ 4 w 28"/>
                <a:gd name="T11" fmla="*/ 15 h 20"/>
                <a:gd name="T12" fmla="*/ 11 w 28"/>
                <a:gd name="T13" fmla="*/ 10 h 20"/>
                <a:gd name="T14" fmla="*/ 14 w 28"/>
                <a:gd name="T15" fmla="*/ 11 h 20"/>
                <a:gd name="T16" fmla="*/ 17 w 28"/>
                <a:gd name="T17" fmla="*/ 13 h 20"/>
                <a:gd name="T18" fmla="*/ 21 w 28"/>
                <a:gd name="T19" fmla="*/ 14 h 20"/>
                <a:gd name="T20" fmla="*/ 21 w 28"/>
                <a:gd name="T21" fmla="*/ 13 h 20"/>
                <a:gd name="T22" fmla="*/ 28 w 28"/>
                <a:gd name="T23" fmla="*/ 9 h 20"/>
                <a:gd name="T24" fmla="*/ 28 w 28"/>
                <a:gd name="T25" fmla="*/ 8 h 20"/>
                <a:gd name="T26" fmla="*/ 21 w 28"/>
                <a:gd name="T27" fmla="*/ 1 h 20"/>
                <a:gd name="T28" fmla="*/ 15 w 28"/>
                <a:gd name="T29" fmla="*/ 0 h 20"/>
                <a:gd name="T30" fmla="*/ 15 w 28"/>
                <a:gd name="T3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20">
                  <a:moveTo>
                    <a:pt x="15" y="0"/>
                  </a:moveTo>
                  <a:cubicBezTo>
                    <a:pt x="15" y="0"/>
                    <a:pt x="14" y="0"/>
                    <a:pt x="14" y="0"/>
                  </a:cubicBezTo>
                  <a:cubicBezTo>
                    <a:pt x="12" y="2"/>
                    <a:pt x="9" y="3"/>
                    <a:pt x="6" y="4"/>
                  </a:cubicBezTo>
                  <a:cubicBezTo>
                    <a:pt x="2" y="7"/>
                    <a:pt x="0" y="13"/>
                    <a:pt x="3" y="19"/>
                  </a:cubicBezTo>
                  <a:cubicBezTo>
                    <a:pt x="3" y="19"/>
                    <a:pt x="3" y="20"/>
                    <a:pt x="4" y="20"/>
                  </a:cubicBezTo>
                  <a:cubicBezTo>
                    <a:pt x="3" y="19"/>
                    <a:pt x="3" y="17"/>
                    <a:pt x="4" y="15"/>
                  </a:cubicBezTo>
                  <a:cubicBezTo>
                    <a:pt x="5" y="12"/>
                    <a:pt x="8" y="10"/>
                    <a:pt x="11" y="10"/>
                  </a:cubicBezTo>
                  <a:cubicBezTo>
                    <a:pt x="12" y="10"/>
                    <a:pt x="13" y="10"/>
                    <a:pt x="14" y="11"/>
                  </a:cubicBezTo>
                  <a:cubicBezTo>
                    <a:pt x="15" y="11"/>
                    <a:pt x="16" y="12"/>
                    <a:pt x="17" y="13"/>
                  </a:cubicBezTo>
                  <a:cubicBezTo>
                    <a:pt x="18" y="13"/>
                    <a:pt x="20" y="13"/>
                    <a:pt x="21" y="14"/>
                  </a:cubicBezTo>
                  <a:cubicBezTo>
                    <a:pt x="21" y="14"/>
                    <a:pt x="21" y="13"/>
                    <a:pt x="21" y="13"/>
                  </a:cubicBezTo>
                  <a:cubicBezTo>
                    <a:pt x="23" y="11"/>
                    <a:pt x="26" y="10"/>
                    <a:pt x="28" y="9"/>
                  </a:cubicBezTo>
                  <a:cubicBezTo>
                    <a:pt x="28" y="9"/>
                    <a:pt x="28" y="9"/>
                    <a:pt x="28" y="8"/>
                  </a:cubicBezTo>
                  <a:cubicBezTo>
                    <a:pt x="27" y="5"/>
                    <a:pt x="24" y="3"/>
                    <a:pt x="21" y="1"/>
                  </a:cubicBezTo>
                  <a:cubicBezTo>
                    <a:pt x="19" y="1"/>
                    <a:pt x="17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8" name="Freeform 1097"/>
            <p:cNvSpPr>
              <a:spLocks/>
            </p:cNvSpPr>
            <p:nvPr/>
          </p:nvSpPr>
          <p:spPr bwMode="auto">
            <a:xfrm>
              <a:off x="4914" y="2583"/>
              <a:ext cx="19" cy="9"/>
            </a:xfrm>
            <a:custGeom>
              <a:avLst/>
              <a:gdLst>
                <a:gd name="T0" fmla="*/ 8 w 8"/>
                <a:gd name="T1" fmla="*/ 0 h 4"/>
                <a:gd name="T2" fmla="*/ 4 w 8"/>
                <a:gd name="T3" fmla="*/ 1 h 4"/>
                <a:gd name="T4" fmla="*/ 0 w 8"/>
                <a:gd name="T5" fmla="*/ 4 h 4"/>
                <a:gd name="T6" fmla="*/ 8 w 8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7" y="0"/>
                    <a:pt x="5" y="0"/>
                    <a:pt x="4" y="1"/>
                  </a:cubicBezTo>
                  <a:cubicBezTo>
                    <a:pt x="2" y="2"/>
                    <a:pt x="1" y="2"/>
                    <a:pt x="0" y="4"/>
                  </a:cubicBezTo>
                  <a:cubicBezTo>
                    <a:pt x="3" y="3"/>
                    <a:pt x="6" y="2"/>
                    <a:pt x="8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9" name="Freeform 1098"/>
            <p:cNvSpPr>
              <a:spLocks/>
            </p:cNvSpPr>
            <p:nvPr/>
          </p:nvSpPr>
          <p:spPr bwMode="auto">
            <a:xfrm>
              <a:off x="4936" y="2583"/>
              <a:ext cx="14" cy="2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1 h 1"/>
                <a:gd name="T4" fmla="*/ 0 w 6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cubicBezTo>
                    <a:pt x="2" y="1"/>
                    <a:pt x="4" y="1"/>
                    <a:pt x="6" y="1"/>
                  </a:cubicBezTo>
                  <a:cubicBezTo>
                    <a:pt x="4" y="0"/>
                    <a:pt x="2" y="0"/>
                    <a:pt x="0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0" name="Freeform 1099"/>
            <p:cNvSpPr>
              <a:spLocks/>
            </p:cNvSpPr>
            <p:nvPr/>
          </p:nvSpPr>
          <p:spPr bwMode="auto">
            <a:xfrm>
              <a:off x="4950" y="2604"/>
              <a:ext cx="19" cy="26"/>
            </a:xfrm>
            <a:custGeom>
              <a:avLst/>
              <a:gdLst>
                <a:gd name="T0" fmla="*/ 7 w 8"/>
                <a:gd name="T1" fmla="*/ 0 h 11"/>
                <a:gd name="T2" fmla="*/ 0 w 8"/>
                <a:gd name="T3" fmla="*/ 4 h 11"/>
                <a:gd name="T4" fmla="*/ 0 w 8"/>
                <a:gd name="T5" fmla="*/ 5 h 11"/>
                <a:gd name="T6" fmla="*/ 6 w 8"/>
                <a:gd name="T7" fmla="*/ 11 h 11"/>
                <a:gd name="T8" fmla="*/ 7 w 8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7" y="0"/>
                  </a:moveTo>
                  <a:cubicBezTo>
                    <a:pt x="5" y="1"/>
                    <a:pt x="2" y="2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3" y="6"/>
                    <a:pt x="5" y="8"/>
                    <a:pt x="6" y="11"/>
                  </a:cubicBezTo>
                  <a:cubicBezTo>
                    <a:pt x="8" y="8"/>
                    <a:pt x="8" y="4"/>
                    <a:pt x="7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1" name="Freeform 1100"/>
            <p:cNvSpPr>
              <a:spLocks/>
            </p:cNvSpPr>
            <p:nvPr/>
          </p:nvSpPr>
          <p:spPr bwMode="auto">
            <a:xfrm>
              <a:off x="5932" y="3106"/>
              <a:ext cx="28" cy="64"/>
            </a:xfrm>
            <a:custGeom>
              <a:avLst/>
              <a:gdLst>
                <a:gd name="T0" fmla="*/ 3 w 12"/>
                <a:gd name="T1" fmla="*/ 0 h 27"/>
                <a:gd name="T2" fmla="*/ 6 w 12"/>
                <a:gd name="T3" fmla="*/ 12 h 27"/>
                <a:gd name="T4" fmla="*/ 0 w 12"/>
                <a:gd name="T5" fmla="*/ 27 h 27"/>
                <a:gd name="T6" fmla="*/ 5 w 12"/>
                <a:gd name="T7" fmla="*/ 26 h 27"/>
                <a:gd name="T8" fmla="*/ 8 w 12"/>
                <a:gd name="T9" fmla="*/ 24 h 27"/>
                <a:gd name="T10" fmla="*/ 8 w 12"/>
                <a:gd name="T11" fmla="*/ 22 h 27"/>
                <a:gd name="T12" fmla="*/ 12 w 12"/>
                <a:gd name="T13" fmla="*/ 14 h 27"/>
                <a:gd name="T14" fmla="*/ 12 w 12"/>
                <a:gd name="T15" fmla="*/ 8 h 27"/>
                <a:gd name="T16" fmla="*/ 3 w 12"/>
                <a:gd name="T1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7">
                  <a:moveTo>
                    <a:pt x="3" y="0"/>
                  </a:moveTo>
                  <a:cubicBezTo>
                    <a:pt x="5" y="3"/>
                    <a:pt x="6" y="7"/>
                    <a:pt x="6" y="12"/>
                  </a:cubicBezTo>
                  <a:cubicBezTo>
                    <a:pt x="6" y="17"/>
                    <a:pt x="3" y="23"/>
                    <a:pt x="0" y="27"/>
                  </a:cubicBezTo>
                  <a:cubicBezTo>
                    <a:pt x="2" y="27"/>
                    <a:pt x="3" y="26"/>
                    <a:pt x="5" y="26"/>
                  </a:cubicBezTo>
                  <a:cubicBezTo>
                    <a:pt x="6" y="25"/>
                    <a:pt x="7" y="24"/>
                    <a:pt x="8" y="24"/>
                  </a:cubicBezTo>
                  <a:cubicBezTo>
                    <a:pt x="8" y="23"/>
                    <a:pt x="8" y="22"/>
                    <a:pt x="8" y="22"/>
                  </a:cubicBezTo>
                  <a:cubicBezTo>
                    <a:pt x="8" y="19"/>
                    <a:pt x="10" y="16"/>
                    <a:pt x="12" y="14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0" y="4"/>
                    <a:pt x="7" y="1"/>
                    <a:pt x="3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2" name="Freeform 1101"/>
            <p:cNvSpPr>
              <a:spLocks/>
            </p:cNvSpPr>
            <p:nvPr/>
          </p:nvSpPr>
          <p:spPr bwMode="auto">
            <a:xfrm>
              <a:off x="5901" y="3106"/>
              <a:ext cx="45" cy="64"/>
            </a:xfrm>
            <a:custGeom>
              <a:avLst/>
              <a:gdLst>
                <a:gd name="T0" fmla="*/ 13 w 19"/>
                <a:gd name="T1" fmla="*/ 0 h 27"/>
                <a:gd name="T2" fmla="*/ 8 w 19"/>
                <a:gd name="T3" fmla="*/ 0 h 27"/>
                <a:gd name="T4" fmla="*/ 7 w 19"/>
                <a:gd name="T5" fmla="*/ 3 h 27"/>
                <a:gd name="T6" fmla="*/ 6 w 19"/>
                <a:gd name="T7" fmla="*/ 10 h 27"/>
                <a:gd name="T8" fmla="*/ 0 w 19"/>
                <a:gd name="T9" fmla="*/ 18 h 27"/>
                <a:gd name="T10" fmla="*/ 0 w 19"/>
                <a:gd name="T11" fmla="*/ 19 h 27"/>
                <a:gd name="T12" fmla="*/ 13 w 19"/>
                <a:gd name="T13" fmla="*/ 27 h 27"/>
                <a:gd name="T14" fmla="*/ 13 w 19"/>
                <a:gd name="T15" fmla="*/ 27 h 27"/>
                <a:gd name="T16" fmla="*/ 19 w 19"/>
                <a:gd name="T17" fmla="*/ 12 h 27"/>
                <a:gd name="T18" fmla="*/ 16 w 19"/>
                <a:gd name="T19" fmla="*/ 0 h 27"/>
                <a:gd name="T20" fmla="*/ 13 w 19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27">
                  <a:moveTo>
                    <a:pt x="13" y="0"/>
                  </a:moveTo>
                  <a:cubicBezTo>
                    <a:pt x="11" y="0"/>
                    <a:pt x="10" y="0"/>
                    <a:pt x="8" y="0"/>
                  </a:cubicBezTo>
                  <a:cubicBezTo>
                    <a:pt x="8" y="1"/>
                    <a:pt x="8" y="2"/>
                    <a:pt x="7" y="3"/>
                  </a:cubicBezTo>
                  <a:cubicBezTo>
                    <a:pt x="7" y="5"/>
                    <a:pt x="7" y="8"/>
                    <a:pt x="6" y="10"/>
                  </a:cubicBezTo>
                  <a:cubicBezTo>
                    <a:pt x="4" y="13"/>
                    <a:pt x="2" y="16"/>
                    <a:pt x="0" y="18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2" y="24"/>
                    <a:pt x="8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6" y="23"/>
                    <a:pt x="19" y="17"/>
                    <a:pt x="19" y="12"/>
                  </a:cubicBezTo>
                  <a:cubicBezTo>
                    <a:pt x="19" y="7"/>
                    <a:pt x="18" y="3"/>
                    <a:pt x="16" y="0"/>
                  </a:cubicBezTo>
                  <a:cubicBezTo>
                    <a:pt x="15" y="0"/>
                    <a:pt x="14" y="0"/>
                    <a:pt x="13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3" name="Freeform 1102"/>
            <p:cNvSpPr>
              <a:spLocks/>
            </p:cNvSpPr>
            <p:nvPr/>
          </p:nvSpPr>
          <p:spPr bwMode="auto">
            <a:xfrm>
              <a:off x="5899" y="3113"/>
              <a:ext cx="18" cy="36"/>
            </a:xfrm>
            <a:custGeom>
              <a:avLst/>
              <a:gdLst>
                <a:gd name="T0" fmla="*/ 8 w 8"/>
                <a:gd name="T1" fmla="*/ 0 h 15"/>
                <a:gd name="T2" fmla="*/ 5 w 8"/>
                <a:gd name="T3" fmla="*/ 5 h 15"/>
                <a:gd name="T4" fmla="*/ 0 w 8"/>
                <a:gd name="T5" fmla="*/ 8 h 15"/>
                <a:gd name="T6" fmla="*/ 1 w 8"/>
                <a:gd name="T7" fmla="*/ 15 h 15"/>
                <a:gd name="T8" fmla="*/ 7 w 8"/>
                <a:gd name="T9" fmla="*/ 7 h 15"/>
                <a:gd name="T10" fmla="*/ 8 w 8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5">
                  <a:moveTo>
                    <a:pt x="8" y="0"/>
                  </a:moveTo>
                  <a:cubicBezTo>
                    <a:pt x="7" y="2"/>
                    <a:pt x="6" y="3"/>
                    <a:pt x="5" y="5"/>
                  </a:cubicBezTo>
                  <a:cubicBezTo>
                    <a:pt x="4" y="6"/>
                    <a:pt x="2" y="7"/>
                    <a:pt x="0" y="8"/>
                  </a:cubicBezTo>
                  <a:cubicBezTo>
                    <a:pt x="0" y="10"/>
                    <a:pt x="0" y="12"/>
                    <a:pt x="1" y="15"/>
                  </a:cubicBezTo>
                  <a:cubicBezTo>
                    <a:pt x="3" y="13"/>
                    <a:pt x="5" y="10"/>
                    <a:pt x="7" y="7"/>
                  </a:cubicBezTo>
                  <a:cubicBezTo>
                    <a:pt x="8" y="5"/>
                    <a:pt x="8" y="2"/>
                    <a:pt x="8" y="0"/>
                  </a:cubicBezTo>
                </a:path>
              </a:pathLst>
            </a:custGeom>
            <a:solidFill>
              <a:srgbClr val="FCC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4" name="Freeform 1103"/>
            <p:cNvSpPr>
              <a:spLocks/>
            </p:cNvSpPr>
            <p:nvPr/>
          </p:nvSpPr>
          <p:spPr bwMode="auto">
            <a:xfrm>
              <a:off x="5917" y="3106"/>
              <a:ext cx="3" cy="7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1 h 3"/>
                <a:gd name="T4" fmla="*/ 0 w 1"/>
                <a:gd name="T5" fmla="*/ 1 h 3"/>
                <a:gd name="T6" fmla="*/ 0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solidFill>
              <a:srgbClr val="FBC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5" name="Freeform 1104"/>
            <p:cNvSpPr>
              <a:spLocks/>
            </p:cNvSpPr>
            <p:nvPr/>
          </p:nvSpPr>
          <p:spPr bwMode="auto">
            <a:xfrm>
              <a:off x="5899" y="3108"/>
              <a:ext cx="18" cy="24"/>
            </a:xfrm>
            <a:custGeom>
              <a:avLst/>
              <a:gdLst>
                <a:gd name="T0" fmla="*/ 8 w 8"/>
                <a:gd name="T1" fmla="*/ 0 h 10"/>
                <a:gd name="T2" fmla="*/ 0 w 8"/>
                <a:gd name="T3" fmla="*/ 10 h 10"/>
                <a:gd name="T4" fmla="*/ 5 w 8"/>
                <a:gd name="T5" fmla="*/ 7 h 10"/>
                <a:gd name="T6" fmla="*/ 8 w 8"/>
                <a:gd name="T7" fmla="*/ 2 h 10"/>
                <a:gd name="T8" fmla="*/ 8 w 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8" y="0"/>
                  </a:moveTo>
                  <a:cubicBezTo>
                    <a:pt x="4" y="2"/>
                    <a:pt x="1" y="6"/>
                    <a:pt x="0" y="10"/>
                  </a:cubicBezTo>
                  <a:cubicBezTo>
                    <a:pt x="2" y="9"/>
                    <a:pt x="4" y="8"/>
                    <a:pt x="5" y="7"/>
                  </a:cubicBezTo>
                  <a:cubicBezTo>
                    <a:pt x="6" y="5"/>
                    <a:pt x="7" y="4"/>
                    <a:pt x="8" y="2"/>
                  </a:cubicBezTo>
                  <a:cubicBezTo>
                    <a:pt x="8" y="1"/>
                    <a:pt x="8" y="1"/>
                    <a:pt x="8" y="0"/>
                  </a:cubicBezTo>
                </a:path>
              </a:pathLst>
            </a:custGeom>
            <a:solidFill>
              <a:srgbClr val="FFE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6" name="Freeform 1105"/>
            <p:cNvSpPr>
              <a:spLocks/>
            </p:cNvSpPr>
            <p:nvPr/>
          </p:nvSpPr>
          <p:spPr bwMode="auto">
            <a:xfrm>
              <a:off x="5340" y="1321"/>
              <a:ext cx="45" cy="61"/>
            </a:xfrm>
            <a:custGeom>
              <a:avLst/>
              <a:gdLst>
                <a:gd name="T0" fmla="*/ 3 w 19"/>
                <a:gd name="T1" fmla="*/ 0 h 26"/>
                <a:gd name="T2" fmla="*/ 0 w 19"/>
                <a:gd name="T3" fmla="*/ 0 h 26"/>
                <a:gd name="T4" fmla="*/ 5 w 19"/>
                <a:gd name="T5" fmla="*/ 9 h 26"/>
                <a:gd name="T6" fmla="*/ 4 w 19"/>
                <a:gd name="T7" fmla="*/ 14 h 26"/>
                <a:gd name="T8" fmla="*/ 3 w 19"/>
                <a:gd name="T9" fmla="*/ 21 h 26"/>
                <a:gd name="T10" fmla="*/ 6 w 19"/>
                <a:gd name="T11" fmla="*/ 26 h 26"/>
                <a:gd name="T12" fmla="*/ 8 w 19"/>
                <a:gd name="T13" fmla="*/ 26 h 26"/>
                <a:gd name="T14" fmla="*/ 16 w 19"/>
                <a:gd name="T15" fmla="*/ 8 h 26"/>
                <a:gd name="T16" fmla="*/ 3 w 19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26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3" y="2"/>
                    <a:pt x="5" y="5"/>
                    <a:pt x="5" y="9"/>
                  </a:cubicBezTo>
                  <a:cubicBezTo>
                    <a:pt x="5" y="11"/>
                    <a:pt x="5" y="13"/>
                    <a:pt x="4" y="14"/>
                  </a:cubicBezTo>
                  <a:cubicBezTo>
                    <a:pt x="4" y="17"/>
                    <a:pt x="4" y="19"/>
                    <a:pt x="3" y="21"/>
                  </a:cubicBezTo>
                  <a:cubicBezTo>
                    <a:pt x="4" y="23"/>
                    <a:pt x="5" y="25"/>
                    <a:pt x="6" y="26"/>
                  </a:cubicBezTo>
                  <a:cubicBezTo>
                    <a:pt x="7" y="26"/>
                    <a:pt x="8" y="26"/>
                    <a:pt x="8" y="26"/>
                  </a:cubicBezTo>
                  <a:cubicBezTo>
                    <a:pt x="15" y="23"/>
                    <a:pt x="19" y="15"/>
                    <a:pt x="16" y="8"/>
                  </a:cubicBezTo>
                  <a:cubicBezTo>
                    <a:pt x="13" y="3"/>
                    <a:pt x="9" y="0"/>
                    <a:pt x="3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7" name="Freeform 1106"/>
            <p:cNvSpPr>
              <a:spLocks/>
            </p:cNvSpPr>
            <p:nvPr/>
          </p:nvSpPr>
          <p:spPr bwMode="auto">
            <a:xfrm>
              <a:off x="5340" y="1354"/>
              <a:ext cx="10" cy="17"/>
            </a:xfrm>
            <a:custGeom>
              <a:avLst/>
              <a:gdLst>
                <a:gd name="T0" fmla="*/ 4 w 4"/>
                <a:gd name="T1" fmla="*/ 0 h 7"/>
                <a:gd name="T2" fmla="*/ 0 w 4"/>
                <a:gd name="T3" fmla="*/ 5 h 7"/>
                <a:gd name="T4" fmla="*/ 2 w 4"/>
                <a:gd name="T5" fmla="*/ 6 h 7"/>
                <a:gd name="T6" fmla="*/ 3 w 4"/>
                <a:gd name="T7" fmla="*/ 7 h 7"/>
                <a:gd name="T8" fmla="*/ 4 w 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cubicBezTo>
                    <a:pt x="3" y="2"/>
                    <a:pt x="2" y="4"/>
                    <a:pt x="0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5"/>
                    <a:pt x="4" y="3"/>
                    <a:pt x="4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8" name="Freeform 1107"/>
            <p:cNvSpPr>
              <a:spLocks/>
            </p:cNvSpPr>
            <p:nvPr/>
          </p:nvSpPr>
          <p:spPr bwMode="auto">
            <a:xfrm>
              <a:off x="5340" y="1371"/>
              <a:ext cx="14" cy="14"/>
            </a:xfrm>
            <a:custGeom>
              <a:avLst/>
              <a:gdLst>
                <a:gd name="T0" fmla="*/ 3 w 6"/>
                <a:gd name="T1" fmla="*/ 0 h 6"/>
                <a:gd name="T2" fmla="*/ 0 w 6"/>
                <a:gd name="T3" fmla="*/ 5 h 6"/>
                <a:gd name="T4" fmla="*/ 3 w 6"/>
                <a:gd name="T5" fmla="*/ 6 h 6"/>
                <a:gd name="T6" fmla="*/ 6 w 6"/>
                <a:gd name="T7" fmla="*/ 5 h 6"/>
                <a:gd name="T8" fmla="*/ 3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2" y="2"/>
                    <a:pt x="1" y="4"/>
                    <a:pt x="0" y="5"/>
                  </a:cubicBezTo>
                  <a:cubicBezTo>
                    <a:pt x="1" y="6"/>
                    <a:pt x="2" y="6"/>
                    <a:pt x="3" y="6"/>
                  </a:cubicBezTo>
                  <a:cubicBezTo>
                    <a:pt x="4" y="6"/>
                    <a:pt x="5" y="6"/>
                    <a:pt x="6" y="5"/>
                  </a:cubicBezTo>
                  <a:cubicBezTo>
                    <a:pt x="5" y="4"/>
                    <a:pt x="4" y="2"/>
                    <a:pt x="3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9" name="Freeform 1108"/>
            <p:cNvSpPr>
              <a:spLocks/>
            </p:cNvSpPr>
            <p:nvPr/>
          </p:nvSpPr>
          <p:spPr bwMode="auto">
            <a:xfrm>
              <a:off x="5319" y="1366"/>
              <a:ext cx="28" cy="16"/>
            </a:xfrm>
            <a:custGeom>
              <a:avLst/>
              <a:gdLst>
                <a:gd name="T0" fmla="*/ 9 w 12"/>
                <a:gd name="T1" fmla="*/ 0 h 7"/>
                <a:gd name="T2" fmla="*/ 4 w 12"/>
                <a:gd name="T3" fmla="*/ 1 h 7"/>
                <a:gd name="T4" fmla="*/ 4 w 12"/>
                <a:gd name="T5" fmla="*/ 1 h 7"/>
                <a:gd name="T6" fmla="*/ 0 w 12"/>
                <a:gd name="T7" fmla="*/ 1 h 7"/>
                <a:gd name="T8" fmla="*/ 9 w 12"/>
                <a:gd name="T9" fmla="*/ 7 h 7"/>
                <a:gd name="T10" fmla="*/ 12 w 12"/>
                <a:gd name="T11" fmla="*/ 2 h 7"/>
                <a:gd name="T12" fmla="*/ 11 w 12"/>
                <a:gd name="T13" fmla="*/ 1 h 7"/>
                <a:gd name="T14" fmla="*/ 9 w 12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7">
                  <a:moveTo>
                    <a:pt x="9" y="0"/>
                  </a:moveTo>
                  <a:cubicBezTo>
                    <a:pt x="7" y="1"/>
                    <a:pt x="6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2" y="4"/>
                    <a:pt x="5" y="6"/>
                    <a:pt x="9" y="7"/>
                  </a:cubicBezTo>
                  <a:cubicBezTo>
                    <a:pt x="10" y="6"/>
                    <a:pt x="11" y="4"/>
                    <a:pt x="12" y="2"/>
                  </a:cubicBezTo>
                  <a:cubicBezTo>
                    <a:pt x="12" y="2"/>
                    <a:pt x="11" y="2"/>
                    <a:pt x="11" y="1"/>
                  </a:cubicBezTo>
                  <a:cubicBezTo>
                    <a:pt x="10" y="1"/>
                    <a:pt x="10" y="0"/>
                    <a:pt x="9" y="0"/>
                  </a:cubicBezTo>
                </a:path>
              </a:pathLst>
            </a:custGeom>
            <a:solidFill>
              <a:srgbClr val="FBC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0" name="Freeform 1109"/>
            <p:cNvSpPr>
              <a:spLocks/>
            </p:cNvSpPr>
            <p:nvPr/>
          </p:nvSpPr>
          <p:spPr bwMode="auto">
            <a:xfrm>
              <a:off x="5456" y="1264"/>
              <a:ext cx="57" cy="47"/>
            </a:xfrm>
            <a:custGeom>
              <a:avLst/>
              <a:gdLst>
                <a:gd name="T0" fmla="*/ 11 w 24"/>
                <a:gd name="T1" fmla="*/ 0 h 20"/>
                <a:gd name="T2" fmla="*/ 5 w 24"/>
                <a:gd name="T3" fmla="*/ 1 h 20"/>
                <a:gd name="T4" fmla="*/ 4 w 24"/>
                <a:gd name="T5" fmla="*/ 2 h 20"/>
                <a:gd name="T6" fmla="*/ 0 w 24"/>
                <a:gd name="T7" fmla="*/ 20 h 20"/>
                <a:gd name="T8" fmla="*/ 0 w 24"/>
                <a:gd name="T9" fmla="*/ 20 h 20"/>
                <a:gd name="T10" fmla="*/ 2 w 24"/>
                <a:gd name="T11" fmla="*/ 20 h 20"/>
                <a:gd name="T12" fmla="*/ 3 w 24"/>
                <a:gd name="T13" fmla="*/ 20 h 20"/>
                <a:gd name="T14" fmla="*/ 17 w 24"/>
                <a:gd name="T15" fmla="*/ 15 h 20"/>
                <a:gd name="T16" fmla="*/ 24 w 24"/>
                <a:gd name="T17" fmla="*/ 16 h 20"/>
                <a:gd name="T18" fmla="*/ 23 w 24"/>
                <a:gd name="T19" fmla="*/ 8 h 20"/>
                <a:gd name="T20" fmla="*/ 16 w 24"/>
                <a:gd name="T21" fmla="*/ 1 h 20"/>
                <a:gd name="T22" fmla="*/ 12 w 24"/>
                <a:gd name="T23" fmla="*/ 0 h 20"/>
                <a:gd name="T24" fmla="*/ 11 w 24"/>
                <a:gd name="T2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20">
                  <a:moveTo>
                    <a:pt x="11" y="0"/>
                  </a:moveTo>
                  <a:cubicBezTo>
                    <a:pt x="9" y="0"/>
                    <a:pt x="7" y="1"/>
                    <a:pt x="5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6" y="8"/>
                    <a:pt x="5" y="15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" y="20"/>
                    <a:pt x="1" y="20"/>
                    <a:pt x="2" y="20"/>
                  </a:cubicBezTo>
                  <a:cubicBezTo>
                    <a:pt x="2" y="20"/>
                    <a:pt x="3" y="20"/>
                    <a:pt x="3" y="20"/>
                  </a:cubicBezTo>
                  <a:cubicBezTo>
                    <a:pt x="7" y="17"/>
                    <a:pt x="11" y="15"/>
                    <a:pt x="17" y="15"/>
                  </a:cubicBezTo>
                  <a:cubicBezTo>
                    <a:pt x="19" y="15"/>
                    <a:pt x="22" y="15"/>
                    <a:pt x="24" y="16"/>
                  </a:cubicBezTo>
                  <a:cubicBezTo>
                    <a:pt x="24" y="14"/>
                    <a:pt x="24" y="11"/>
                    <a:pt x="23" y="8"/>
                  </a:cubicBezTo>
                  <a:cubicBezTo>
                    <a:pt x="22" y="5"/>
                    <a:pt x="19" y="2"/>
                    <a:pt x="16" y="1"/>
                  </a:cubicBezTo>
                  <a:cubicBezTo>
                    <a:pt x="14" y="1"/>
                    <a:pt x="13" y="1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1" name="Freeform 1110"/>
            <p:cNvSpPr>
              <a:spLocks/>
            </p:cNvSpPr>
            <p:nvPr/>
          </p:nvSpPr>
          <p:spPr bwMode="auto">
            <a:xfrm>
              <a:off x="5463" y="1299"/>
              <a:ext cx="50" cy="29"/>
            </a:xfrm>
            <a:custGeom>
              <a:avLst/>
              <a:gdLst>
                <a:gd name="T0" fmla="*/ 14 w 21"/>
                <a:gd name="T1" fmla="*/ 0 h 12"/>
                <a:gd name="T2" fmla="*/ 0 w 21"/>
                <a:gd name="T3" fmla="*/ 5 h 12"/>
                <a:gd name="T4" fmla="*/ 3 w 21"/>
                <a:gd name="T5" fmla="*/ 5 h 12"/>
                <a:gd name="T6" fmla="*/ 8 w 21"/>
                <a:gd name="T7" fmla="*/ 12 h 12"/>
                <a:gd name="T8" fmla="*/ 13 w 21"/>
                <a:gd name="T9" fmla="*/ 11 h 12"/>
                <a:gd name="T10" fmla="*/ 21 w 21"/>
                <a:gd name="T11" fmla="*/ 1 h 12"/>
                <a:gd name="T12" fmla="*/ 14 w 21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2">
                  <a:moveTo>
                    <a:pt x="14" y="0"/>
                  </a:moveTo>
                  <a:cubicBezTo>
                    <a:pt x="8" y="0"/>
                    <a:pt x="4" y="2"/>
                    <a:pt x="0" y="5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6" y="6"/>
                    <a:pt x="8" y="9"/>
                    <a:pt x="8" y="12"/>
                  </a:cubicBezTo>
                  <a:cubicBezTo>
                    <a:pt x="10" y="12"/>
                    <a:pt x="12" y="12"/>
                    <a:pt x="13" y="11"/>
                  </a:cubicBezTo>
                  <a:cubicBezTo>
                    <a:pt x="18" y="9"/>
                    <a:pt x="20" y="5"/>
                    <a:pt x="21" y="1"/>
                  </a:cubicBezTo>
                  <a:cubicBezTo>
                    <a:pt x="19" y="0"/>
                    <a:pt x="16" y="0"/>
                    <a:pt x="14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2" name="Freeform 1111"/>
            <p:cNvSpPr>
              <a:spLocks/>
            </p:cNvSpPr>
            <p:nvPr/>
          </p:nvSpPr>
          <p:spPr bwMode="auto">
            <a:xfrm>
              <a:off x="5484" y="1264"/>
              <a:ext cx="10" cy="2"/>
            </a:xfrm>
            <a:custGeom>
              <a:avLst/>
              <a:gdLst>
                <a:gd name="T0" fmla="*/ 0 w 4"/>
                <a:gd name="T1" fmla="*/ 0 h 1"/>
                <a:gd name="T2" fmla="*/ 4 w 4"/>
                <a:gd name="T3" fmla="*/ 1 h 1"/>
                <a:gd name="T4" fmla="*/ 0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1"/>
                    <a:pt x="2" y="1"/>
                    <a:pt x="4" y="1"/>
                  </a:cubicBezTo>
                  <a:cubicBezTo>
                    <a:pt x="3" y="1"/>
                    <a:pt x="1" y="0"/>
                    <a:pt x="0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3" name="Freeform 1112"/>
            <p:cNvSpPr>
              <a:spLocks/>
            </p:cNvSpPr>
            <p:nvPr/>
          </p:nvSpPr>
          <p:spPr bwMode="auto">
            <a:xfrm>
              <a:off x="5447" y="1269"/>
              <a:ext cx="23" cy="42"/>
            </a:xfrm>
            <a:custGeom>
              <a:avLst/>
              <a:gdLst>
                <a:gd name="T0" fmla="*/ 8 w 10"/>
                <a:gd name="T1" fmla="*/ 0 h 18"/>
                <a:gd name="T2" fmla="*/ 2 w 10"/>
                <a:gd name="T3" fmla="*/ 17 h 18"/>
                <a:gd name="T4" fmla="*/ 3 w 10"/>
                <a:gd name="T5" fmla="*/ 18 h 18"/>
                <a:gd name="T6" fmla="*/ 4 w 10"/>
                <a:gd name="T7" fmla="*/ 18 h 18"/>
                <a:gd name="T8" fmla="*/ 4 w 10"/>
                <a:gd name="T9" fmla="*/ 18 h 18"/>
                <a:gd name="T10" fmla="*/ 8 w 10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8">
                  <a:moveTo>
                    <a:pt x="8" y="0"/>
                  </a:moveTo>
                  <a:cubicBezTo>
                    <a:pt x="2" y="4"/>
                    <a:pt x="0" y="11"/>
                    <a:pt x="2" y="17"/>
                  </a:cubicBezTo>
                  <a:cubicBezTo>
                    <a:pt x="3" y="17"/>
                    <a:pt x="3" y="18"/>
                    <a:pt x="3" y="18"/>
                  </a:cubicBezTo>
                  <a:cubicBezTo>
                    <a:pt x="3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9" y="13"/>
                    <a:pt x="10" y="6"/>
                    <a:pt x="8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4" name="Freeform 1113"/>
            <p:cNvSpPr>
              <a:spLocks/>
            </p:cNvSpPr>
            <p:nvPr/>
          </p:nvSpPr>
          <p:spPr bwMode="auto">
            <a:xfrm>
              <a:off x="4971" y="1619"/>
              <a:ext cx="69" cy="64"/>
            </a:xfrm>
            <a:custGeom>
              <a:avLst/>
              <a:gdLst>
                <a:gd name="T0" fmla="*/ 14 w 29"/>
                <a:gd name="T1" fmla="*/ 0 h 27"/>
                <a:gd name="T2" fmla="*/ 9 w 29"/>
                <a:gd name="T3" fmla="*/ 1 h 27"/>
                <a:gd name="T4" fmla="*/ 2 w 29"/>
                <a:gd name="T5" fmla="*/ 6 h 27"/>
                <a:gd name="T6" fmla="*/ 2 w 29"/>
                <a:gd name="T7" fmla="*/ 7 h 27"/>
                <a:gd name="T8" fmla="*/ 1 w 29"/>
                <a:gd name="T9" fmla="*/ 8 h 27"/>
                <a:gd name="T10" fmla="*/ 1 w 29"/>
                <a:gd name="T11" fmla="*/ 18 h 27"/>
                <a:gd name="T12" fmla="*/ 14 w 29"/>
                <a:gd name="T13" fmla="*/ 27 h 27"/>
                <a:gd name="T14" fmla="*/ 19 w 29"/>
                <a:gd name="T15" fmla="*/ 26 h 27"/>
                <a:gd name="T16" fmla="*/ 26 w 29"/>
                <a:gd name="T17" fmla="*/ 8 h 27"/>
                <a:gd name="T18" fmla="*/ 14 w 29"/>
                <a:gd name="T1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27">
                  <a:moveTo>
                    <a:pt x="14" y="0"/>
                  </a:moveTo>
                  <a:cubicBezTo>
                    <a:pt x="12" y="0"/>
                    <a:pt x="10" y="0"/>
                    <a:pt x="9" y="1"/>
                  </a:cubicBezTo>
                  <a:cubicBezTo>
                    <a:pt x="6" y="2"/>
                    <a:pt x="4" y="4"/>
                    <a:pt x="2" y="6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7"/>
                    <a:pt x="1" y="8"/>
                    <a:pt x="1" y="8"/>
                  </a:cubicBezTo>
                  <a:cubicBezTo>
                    <a:pt x="0" y="11"/>
                    <a:pt x="0" y="15"/>
                    <a:pt x="1" y="18"/>
                  </a:cubicBezTo>
                  <a:cubicBezTo>
                    <a:pt x="4" y="24"/>
                    <a:pt x="8" y="27"/>
                    <a:pt x="14" y="27"/>
                  </a:cubicBezTo>
                  <a:cubicBezTo>
                    <a:pt x="15" y="27"/>
                    <a:pt x="17" y="26"/>
                    <a:pt x="19" y="26"/>
                  </a:cubicBezTo>
                  <a:cubicBezTo>
                    <a:pt x="26" y="23"/>
                    <a:pt x="29" y="15"/>
                    <a:pt x="26" y="8"/>
                  </a:cubicBezTo>
                  <a:cubicBezTo>
                    <a:pt x="24" y="3"/>
                    <a:pt x="19" y="0"/>
                    <a:pt x="14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5" name="Freeform 1114"/>
            <p:cNvSpPr>
              <a:spLocks/>
            </p:cNvSpPr>
            <p:nvPr/>
          </p:nvSpPr>
          <p:spPr bwMode="auto">
            <a:xfrm>
              <a:off x="4815" y="1993"/>
              <a:ext cx="66" cy="62"/>
            </a:xfrm>
            <a:custGeom>
              <a:avLst/>
              <a:gdLst>
                <a:gd name="T0" fmla="*/ 14 w 28"/>
                <a:gd name="T1" fmla="*/ 0 h 26"/>
                <a:gd name="T2" fmla="*/ 9 w 28"/>
                <a:gd name="T3" fmla="*/ 1 h 26"/>
                <a:gd name="T4" fmla="*/ 7 w 28"/>
                <a:gd name="T5" fmla="*/ 2 h 26"/>
                <a:gd name="T6" fmla="*/ 1 w 28"/>
                <a:gd name="T7" fmla="*/ 9 h 26"/>
                <a:gd name="T8" fmla="*/ 2 w 28"/>
                <a:gd name="T9" fmla="*/ 19 h 26"/>
                <a:gd name="T10" fmla="*/ 7 w 28"/>
                <a:gd name="T11" fmla="*/ 26 h 26"/>
                <a:gd name="T12" fmla="*/ 9 w 28"/>
                <a:gd name="T13" fmla="*/ 23 h 26"/>
                <a:gd name="T14" fmla="*/ 21 w 28"/>
                <a:gd name="T15" fmla="*/ 19 h 26"/>
                <a:gd name="T16" fmla="*/ 26 w 28"/>
                <a:gd name="T17" fmla="*/ 20 h 26"/>
                <a:gd name="T18" fmla="*/ 26 w 28"/>
                <a:gd name="T19" fmla="*/ 9 h 26"/>
                <a:gd name="T20" fmla="*/ 14 w 28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26">
                  <a:moveTo>
                    <a:pt x="14" y="0"/>
                  </a:moveTo>
                  <a:cubicBezTo>
                    <a:pt x="12" y="0"/>
                    <a:pt x="10" y="1"/>
                    <a:pt x="9" y="1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6" y="5"/>
                    <a:pt x="4" y="7"/>
                    <a:pt x="1" y="9"/>
                  </a:cubicBezTo>
                  <a:cubicBezTo>
                    <a:pt x="0" y="12"/>
                    <a:pt x="0" y="16"/>
                    <a:pt x="2" y="19"/>
                  </a:cubicBezTo>
                  <a:cubicBezTo>
                    <a:pt x="3" y="22"/>
                    <a:pt x="5" y="24"/>
                    <a:pt x="7" y="26"/>
                  </a:cubicBezTo>
                  <a:cubicBezTo>
                    <a:pt x="8" y="25"/>
                    <a:pt x="8" y="24"/>
                    <a:pt x="9" y="23"/>
                  </a:cubicBezTo>
                  <a:cubicBezTo>
                    <a:pt x="12" y="20"/>
                    <a:pt x="17" y="19"/>
                    <a:pt x="21" y="19"/>
                  </a:cubicBezTo>
                  <a:cubicBezTo>
                    <a:pt x="23" y="19"/>
                    <a:pt x="24" y="19"/>
                    <a:pt x="26" y="20"/>
                  </a:cubicBezTo>
                  <a:cubicBezTo>
                    <a:pt x="28" y="16"/>
                    <a:pt x="28" y="12"/>
                    <a:pt x="26" y="9"/>
                  </a:cubicBezTo>
                  <a:cubicBezTo>
                    <a:pt x="24" y="3"/>
                    <a:pt x="19" y="0"/>
                    <a:pt x="14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6" name="Freeform 1115"/>
            <p:cNvSpPr>
              <a:spLocks/>
            </p:cNvSpPr>
            <p:nvPr/>
          </p:nvSpPr>
          <p:spPr bwMode="auto">
            <a:xfrm>
              <a:off x="4831" y="2038"/>
              <a:ext cx="45" cy="19"/>
            </a:xfrm>
            <a:custGeom>
              <a:avLst/>
              <a:gdLst>
                <a:gd name="T0" fmla="*/ 14 w 19"/>
                <a:gd name="T1" fmla="*/ 0 h 8"/>
                <a:gd name="T2" fmla="*/ 2 w 19"/>
                <a:gd name="T3" fmla="*/ 4 h 8"/>
                <a:gd name="T4" fmla="*/ 0 w 19"/>
                <a:gd name="T5" fmla="*/ 7 h 8"/>
                <a:gd name="T6" fmla="*/ 7 w 19"/>
                <a:gd name="T7" fmla="*/ 8 h 8"/>
                <a:gd name="T8" fmla="*/ 12 w 19"/>
                <a:gd name="T9" fmla="*/ 7 h 8"/>
                <a:gd name="T10" fmla="*/ 19 w 19"/>
                <a:gd name="T11" fmla="*/ 1 h 8"/>
                <a:gd name="T12" fmla="*/ 14 w 1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8">
                  <a:moveTo>
                    <a:pt x="14" y="0"/>
                  </a:moveTo>
                  <a:cubicBezTo>
                    <a:pt x="10" y="0"/>
                    <a:pt x="5" y="1"/>
                    <a:pt x="2" y="4"/>
                  </a:cubicBezTo>
                  <a:cubicBezTo>
                    <a:pt x="1" y="5"/>
                    <a:pt x="1" y="6"/>
                    <a:pt x="0" y="7"/>
                  </a:cubicBezTo>
                  <a:cubicBezTo>
                    <a:pt x="2" y="8"/>
                    <a:pt x="4" y="8"/>
                    <a:pt x="7" y="8"/>
                  </a:cubicBezTo>
                  <a:cubicBezTo>
                    <a:pt x="9" y="8"/>
                    <a:pt x="10" y="8"/>
                    <a:pt x="12" y="7"/>
                  </a:cubicBezTo>
                  <a:cubicBezTo>
                    <a:pt x="15" y="6"/>
                    <a:pt x="18" y="4"/>
                    <a:pt x="19" y="1"/>
                  </a:cubicBezTo>
                  <a:cubicBezTo>
                    <a:pt x="17" y="0"/>
                    <a:pt x="16" y="0"/>
                    <a:pt x="14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7" name="Freeform 1116"/>
            <p:cNvSpPr>
              <a:spLocks/>
            </p:cNvSpPr>
            <p:nvPr/>
          </p:nvSpPr>
          <p:spPr bwMode="auto">
            <a:xfrm>
              <a:off x="5581" y="1210"/>
              <a:ext cx="64" cy="54"/>
            </a:xfrm>
            <a:custGeom>
              <a:avLst/>
              <a:gdLst>
                <a:gd name="T0" fmla="*/ 14 w 27"/>
                <a:gd name="T1" fmla="*/ 0 h 23"/>
                <a:gd name="T2" fmla="*/ 12 w 27"/>
                <a:gd name="T3" fmla="*/ 0 h 23"/>
                <a:gd name="T4" fmla="*/ 12 w 27"/>
                <a:gd name="T5" fmla="*/ 2 h 23"/>
                <a:gd name="T6" fmla="*/ 2 w 27"/>
                <a:gd name="T7" fmla="*/ 12 h 23"/>
                <a:gd name="T8" fmla="*/ 2 w 27"/>
                <a:gd name="T9" fmla="*/ 12 h 23"/>
                <a:gd name="T10" fmla="*/ 1 w 27"/>
                <a:gd name="T11" fmla="*/ 11 h 23"/>
                <a:gd name="T12" fmla="*/ 1 w 27"/>
                <a:gd name="T13" fmla="*/ 19 h 23"/>
                <a:gd name="T14" fmla="*/ 5 w 27"/>
                <a:gd name="T15" fmla="*/ 23 h 23"/>
                <a:gd name="T16" fmla="*/ 5 w 27"/>
                <a:gd name="T17" fmla="*/ 22 h 23"/>
                <a:gd name="T18" fmla="*/ 14 w 27"/>
                <a:gd name="T19" fmla="*/ 16 h 23"/>
                <a:gd name="T20" fmla="*/ 17 w 27"/>
                <a:gd name="T21" fmla="*/ 17 h 23"/>
                <a:gd name="T22" fmla="*/ 20 w 27"/>
                <a:gd name="T23" fmla="*/ 19 h 23"/>
                <a:gd name="T24" fmla="*/ 27 w 27"/>
                <a:gd name="T25" fmla="*/ 15 h 23"/>
                <a:gd name="T26" fmla="*/ 26 w 27"/>
                <a:gd name="T27" fmla="*/ 9 h 23"/>
                <a:gd name="T28" fmla="*/ 14 w 27"/>
                <a:gd name="T2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23">
                  <a:moveTo>
                    <a:pt x="14" y="0"/>
                  </a:moveTo>
                  <a:cubicBezTo>
                    <a:pt x="13" y="0"/>
                    <a:pt x="13" y="0"/>
                    <a:pt x="12" y="0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12" y="7"/>
                    <a:pt x="8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2"/>
                    <a:pt x="1" y="11"/>
                  </a:cubicBezTo>
                  <a:cubicBezTo>
                    <a:pt x="0" y="14"/>
                    <a:pt x="1" y="16"/>
                    <a:pt x="1" y="19"/>
                  </a:cubicBezTo>
                  <a:cubicBezTo>
                    <a:pt x="2" y="20"/>
                    <a:pt x="3" y="22"/>
                    <a:pt x="5" y="23"/>
                  </a:cubicBezTo>
                  <a:cubicBezTo>
                    <a:pt x="5" y="23"/>
                    <a:pt x="5" y="22"/>
                    <a:pt x="5" y="22"/>
                  </a:cubicBezTo>
                  <a:cubicBezTo>
                    <a:pt x="7" y="18"/>
                    <a:pt x="10" y="16"/>
                    <a:pt x="14" y="16"/>
                  </a:cubicBezTo>
                  <a:cubicBezTo>
                    <a:pt x="15" y="16"/>
                    <a:pt x="16" y="16"/>
                    <a:pt x="17" y="17"/>
                  </a:cubicBezTo>
                  <a:cubicBezTo>
                    <a:pt x="18" y="17"/>
                    <a:pt x="19" y="18"/>
                    <a:pt x="20" y="19"/>
                  </a:cubicBezTo>
                  <a:cubicBezTo>
                    <a:pt x="22" y="17"/>
                    <a:pt x="25" y="16"/>
                    <a:pt x="27" y="15"/>
                  </a:cubicBezTo>
                  <a:cubicBezTo>
                    <a:pt x="27" y="13"/>
                    <a:pt x="27" y="11"/>
                    <a:pt x="26" y="9"/>
                  </a:cubicBezTo>
                  <a:cubicBezTo>
                    <a:pt x="24" y="3"/>
                    <a:pt x="19" y="0"/>
                    <a:pt x="14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8" name="Freeform 1117"/>
            <p:cNvSpPr>
              <a:spLocks/>
            </p:cNvSpPr>
            <p:nvPr/>
          </p:nvSpPr>
          <p:spPr bwMode="auto">
            <a:xfrm>
              <a:off x="5629" y="1245"/>
              <a:ext cx="16" cy="14"/>
            </a:xfrm>
            <a:custGeom>
              <a:avLst/>
              <a:gdLst>
                <a:gd name="T0" fmla="*/ 7 w 7"/>
                <a:gd name="T1" fmla="*/ 0 h 6"/>
                <a:gd name="T2" fmla="*/ 0 w 7"/>
                <a:gd name="T3" fmla="*/ 4 h 6"/>
                <a:gd name="T4" fmla="*/ 1 w 7"/>
                <a:gd name="T5" fmla="*/ 6 h 6"/>
                <a:gd name="T6" fmla="*/ 7 w 7"/>
                <a:gd name="T7" fmla="*/ 2 h 6"/>
                <a:gd name="T8" fmla="*/ 7 w 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5" y="1"/>
                    <a:pt x="2" y="2"/>
                    <a:pt x="0" y="4"/>
                  </a:cubicBezTo>
                  <a:cubicBezTo>
                    <a:pt x="0" y="5"/>
                    <a:pt x="1" y="5"/>
                    <a:pt x="1" y="6"/>
                  </a:cubicBezTo>
                  <a:cubicBezTo>
                    <a:pt x="3" y="4"/>
                    <a:pt x="5" y="3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9" name="Freeform 1118"/>
            <p:cNvSpPr>
              <a:spLocks/>
            </p:cNvSpPr>
            <p:nvPr/>
          </p:nvSpPr>
          <p:spPr bwMode="auto">
            <a:xfrm>
              <a:off x="5631" y="1250"/>
              <a:ext cx="14" cy="16"/>
            </a:xfrm>
            <a:custGeom>
              <a:avLst/>
              <a:gdLst>
                <a:gd name="T0" fmla="*/ 6 w 6"/>
                <a:gd name="T1" fmla="*/ 0 h 7"/>
                <a:gd name="T2" fmla="*/ 0 w 6"/>
                <a:gd name="T3" fmla="*/ 4 h 7"/>
                <a:gd name="T4" fmla="*/ 1 w 6"/>
                <a:gd name="T5" fmla="*/ 7 h 7"/>
                <a:gd name="T6" fmla="*/ 6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4" y="5"/>
                    <a:pt x="5" y="3"/>
                    <a:pt x="6" y="0"/>
                  </a:cubicBezTo>
                </a:path>
              </a:pathLst>
            </a:custGeom>
            <a:solidFill>
              <a:srgbClr val="FED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0" name="Freeform 1119"/>
            <p:cNvSpPr>
              <a:spLocks/>
            </p:cNvSpPr>
            <p:nvPr/>
          </p:nvSpPr>
          <p:spPr bwMode="auto">
            <a:xfrm>
              <a:off x="4954" y="2715"/>
              <a:ext cx="67" cy="57"/>
            </a:xfrm>
            <a:custGeom>
              <a:avLst/>
              <a:gdLst>
                <a:gd name="T0" fmla="*/ 16 w 28"/>
                <a:gd name="T1" fmla="*/ 0 h 24"/>
                <a:gd name="T2" fmla="*/ 10 w 28"/>
                <a:gd name="T3" fmla="*/ 1 h 24"/>
                <a:gd name="T4" fmla="*/ 3 w 28"/>
                <a:gd name="T5" fmla="*/ 19 h 24"/>
                <a:gd name="T6" fmla="*/ 7 w 28"/>
                <a:gd name="T7" fmla="*/ 24 h 24"/>
                <a:gd name="T8" fmla="*/ 8 w 28"/>
                <a:gd name="T9" fmla="*/ 24 h 24"/>
                <a:gd name="T10" fmla="*/ 14 w 28"/>
                <a:gd name="T11" fmla="*/ 19 h 24"/>
                <a:gd name="T12" fmla="*/ 17 w 28"/>
                <a:gd name="T13" fmla="*/ 19 h 24"/>
                <a:gd name="T14" fmla="*/ 21 w 28"/>
                <a:gd name="T15" fmla="*/ 24 h 24"/>
                <a:gd name="T16" fmla="*/ 23 w 28"/>
                <a:gd name="T17" fmla="*/ 16 h 24"/>
                <a:gd name="T18" fmla="*/ 28 w 28"/>
                <a:gd name="T19" fmla="*/ 9 h 24"/>
                <a:gd name="T20" fmla="*/ 28 w 28"/>
                <a:gd name="T21" fmla="*/ 8 h 24"/>
                <a:gd name="T22" fmla="*/ 16 w 28"/>
                <a:gd name="T2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4">
                  <a:moveTo>
                    <a:pt x="16" y="0"/>
                  </a:moveTo>
                  <a:cubicBezTo>
                    <a:pt x="14" y="0"/>
                    <a:pt x="12" y="1"/>
                    <a:pt x="10" y="1"/>
                  </a:cubicBezTo>
                  <a:cubicBezTo>
                    <a:pt x="3" y="4"/>
                    <a:pt x="0" y="12"/>
                    <a:pt x="3" y="19"/>
                  </a:cubicBezTo>
                  <a:cubicBezTo>
                    <a:pt x="4" y="21"/>
                    <a:pt x="6" y="23"/>
                    <a:pt x="7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9" y="21"/>
                    <a:pt x="11" y="19"/>
                    <a:pt x="14" y="19"/>
                  </a:cubicBezTo>
                  <a:cubicBezTo>
                    <a:pt x="15" y="19"/>
                    <a:pt x="16" y="19"/>
                    <a:pt x="17" y="19"/>
                  </a:cubicBezTo>
                  <a:cubicBezTo>
                    <a:pt x="19" y="20"/>
                    <a:pt x="21" y="22"/>
                    <a:pt x="21" y="24"/>
                  </a:cubicBezTo>
                  <a:cubicBezTo>
                    <a:pt x="21" y="21"/>
                    <a:pt x="22" y="19"/>
                    <a:pt x="23" y="16"/>
                  </a:cubicBezTo>
                  <a:cubicBezTo>
                    <a:pt x="24" y="14"/>
                    <a:pt x="26" y="11"/>
                    <a:pt x="28" y="9"/>
                  </a:cubicBezTo>
                  <a:cubicBezTo>
                    <a:pt x="28" y="9"/>
                    <a:pt x="28" y="9"/>
                    <a:pt x="28" y="8"/>
                  </a:cubicBezTo>
                  <a:cubicBezTo>
                    <a:pt x="25" y="3"/>
                    <a:pt x="21" y="0"/>
                    <a:pt x="16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1" name="Freeform 1120"/>
            <p:cNvSpPr>
              <a:spLocks/>
            </p:cNvSpPr>
            <p:nvPr/>
          </p:nvSpPr>
          <p:spPr bwMode="auto">
            <a:xfrm>
              <a:off x="5004" y="2737"/>
              <a:ext cx="21" cy="38"/>
            </a:xfrm>
            <a:custGeom>
              <a:avLst/>
              <a:gdLst>
                <a:gd name="T0" fmla="*/ 7 w 9"/>
                <a:gd name="T1" fmla="*/ 0 h 16"/>
                <a:gd name="T2" fmla="*/ 2 w 9"/>
                <a:gd name="T3" fmla="*/ 7 h 16"/>
                <a:gd name="T4" fmla="*/ 0 w 9"/>
                <a:gd name="T5" fmla="*/ 15 h 16"/>
                <a:gd name="T6" fmla="*/ 1 w 9"/>
                <a:gd name="T7" fmla="*/ 16 h 16"/>
                <a:gd name="T8" fmla="*/ 7 w 9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6">
                  <a:moveTo>
                    <a:pt x="7" y="0"/>
                  </a:moveTo>
                  <a:cubicBezTo>
                    <a:pt x="5" y="2"/>
                    <a:pt x="3" y="5"/>
                    <a:pt x="2" y="7"/>
                  </a:cubicBezTo>
                  <a:cubicBezTo>
                    <a:pt x="1" y="10"/>
                    <a:pt x="0" y="12"/>
                    <a:pt x="0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7" y="13"/>
                    <a:pt x="9" y="6"/>
                    <a:pt x="7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2" name="Freeform 1121"/>
            <p:cNvSpPr>
              <a:spLocks/>
            </p:cNvSpPr>
            <p:nvPr/>
          </p:nvSpPr>
          <p:spPr bwMode="auto">
            <a:xfrm>
              <a:off x="5179" y="1375"/>
              <a:ext cx="71" cy="64"/>
            </a:xfrm>
            <a:custGeom>
              <a:avLst/>
              <a:gdLst>
                <a:gd name="T0" fmla="*/ 15 w 30"/>
                <a:gd name="T1" fmla="*/ 0 h 27"/>
                <a:gd name="T2" fmla="*/ 10 w 30"/>
                <a:gd name="T3" fmla="*/ 1 h 27"/>
                <a:gd name="T4" fmla="*/ 3 w 30"/>
                <a:gd name="T5" fmla="*/ 19 h 27"/>
                <a:gd name="T6" fmla="*/ 15 w 30"/>
                <a:gd name="T7" fmla="*/ 27 h 27"/>
                <a:gd name="T8" fmla="*/ 20 w 30"/>
                <a:gd name="T9" fmla="*/ 26 h 27"/>
                <a:gd name="T10" fmla="*/ 27 w 30"/>
                <a:gd name="T11" fmla="*/ 8 h 27"/>
                <a:gd name="T12" fmla="*/ 15 w 30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27">
                  <a:moveTo>
                    <a:pt x="15" y="0"/>
                  </a:moveTo>
                  <a:cubicBezTo>
                    <a:pt x="13" y="0"/>
                    <a:pt x="12" y="1"/>
                    <a:pt x="10" y="1"/>
                  </a:cubicBezTo>
                  <a:cubicBezTo>
                    <a:pt x="3" y="4"/>
                    <a:pt x="0" y="12"/>
                    <a:pt x="3" y="19"/>
                  </a:cubicBezTo>
                  <a:cubicBezTo>
                    <a:pt x="5" y="24"/>
                    <a:pt x="10" y="27"/>
                    <a:pt x="15" y="27"/>
                  </a:cubicBezTo>
                  <a:cubicBezTo>
                    <a:pt x="17" y="27"/>
                    <a:pt x="19" y="26"/>
                    <a:pt x="20" y="26"/>
                  </a:cubicBezTo>
                  <a:cubicBezTo>
                    <a:pt x="27" y="23"/>
                    <a:pt x="30" y="15"/>
                    <a:pt x="27" y="8"/>
                  </a:cubicBezTo>
                  <a:cubicBezTo>
                    <a:pt x="25" y="3"/>
                    <a:pt x="20" y="0"/>
                    <a:pt x="15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3" name="Freeform 1122"/>
            <p:cNvSpPr>
              <a:spLocks/>
            </p:cNvSpPr>
            <p:nvPr/>
          </p:nvSpPr>
          <p:spPr bwMode="auto">
            <a:xfrm>
              <a:off x="4794" y="2325"/>
              <a:ext cx="59" cy="54"/>
            </a:xfrm>
            <a:custGeom>
              <a:avLst/>
              <a:gdLst>
                <a:gd name="T0" fmla="*/ 9 w 25"/>
                <a:gd name="T1" fmla="*/ 0 h 23"/>
                <a:gd name="T2" fmla="*/ 9 w 25"/>
                <a:gd name="T3" fmla="*/ 1 h 23"/>
                <a:gd name="T4" fmla="*/ 2 w 25"/>
                <a:gd name="T5" fmla="*/ 5 h 23"/>
                <a:gd name="T6" fmla="*/ 1 w 25"/>
                <a:gd name="T7" fmla="*/ 5 h 23"/>
                <a:gd name="T8" fmla="*/ 1 w 25"/>
                <a:gd name="T9" fmla="*/ 15 h 23"/>
                <a:gd name="T10" fmla="*/ 6 w 25"/>
                <a:gd name="T11" fmla="*/ 13 h 23"/>
                <a:gd name="T12" fmla="*/ 7 w 25"/>
                <a:gd name="T13" fmla="*/ 13 h 23"/>
                <a:gd name="T14" fmla="*/ 17 w 25"/>
                <a:gd name="T15" fmla="*/ 23 h 23"/>
                <a:gd name="T16" fmla="*/ 19 w 25"/>
                <a:gd name="T17" fmla="*/ 22 h 23"/>
                <a:gd name="T18" fmla="*/ 25 w 25"/>
                <a:gd name="T19" fmla="*/ 16 h 23"/>
                <a:gd name="T20" fmla="*/ 23 w 25"/>
                <a:gd name="T21" fmla="*/ 11 h 23"/>
                <a:gd name="T22" fmla="*/ 20 w 25"/>
                <a:gd name="T23" fmla="*/ 10 h 23"/>
                <a:gd name="T24" fmla="*/ 9 w 25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3">
                  <a:moveTo>
                    <a:pt x="9" y="0"/>
                  </a:moveTo>
                  <a:cubicBezTo>
                    <a:pt x="9" y="0"/>
                    <a:pt x="9" y="1"/>
                    <a:pt x="9" y="1"/>
                  </a:cubicBezTo>
                  <a:cubicBezTo>
                    <a:pt x="8" y="4"/>
                    <a:pt x="5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0" y="8"/>
                    <a:pt x="0" y="12"/>
                    <a:pt x="1" y="15"/>
                  </a:cubicBezTo>
                  <a:cubicBezTo>
                    <a:pt x="3" y="14"/>
                    <a:pt x="5" y="13"/>
                    <a:pt x="6" y="13"/>
                  </a:cubicBezTo>
                  <a:cubicBezTo>
                    <a:pt x="6" y="13"/>
                    <a:pt x="6" y="13"/>
                    <a:pt x="7" y="13"/>
                  </a:cubicBezTo>
                  <a:cubicBezTo>
                    <a:pt x="12" y="13"/>
                    <a:pt x="16" y="17"/>
                    <a:pt x="17" y="23"/>
                  </a:cubicBezTo>
                  <a:cubicBezTo>
                    <a:pt x="17" y="22"/>
                    <a:pt x="18" y="22"/>
                    <a:pt x="19" y="22"/>
                  </a:cubicBezTo>
                  <a:cubicBezTo>
                    <a:pt x="21" y="21"/>
                    <a:pt x="24" y="19"/>
                    <a:pt x="25" y="16"/>
                  </a:cubicBezTo>
                  <a:cubicBezTo>
                    <a:pt x="24" y="15"/>
                    <a:pt x="24" y="13"/>
                    <a:pt x="23" y="11"/>
                  </a:cubicBezTo>
                  <a:cubicBezTo>
                    <a:pt x="22" y="11"/>
                    <a:pt x="21" y="10"/>
                    <a:pt x="20" y="10"/>
                  </a:cubicBezTo>
                  <a:cubicBezTo>
                    <a:pt x="15" y="8"/>
                    <a:pt x="11" y="4"/>
                    <a:pt x="9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4" name="Freeform 1123"/>
            <p:cNvSpPr>
              <a:spLocks/>
            </p:cNvSpPr>
            <p:nvPr/>
          </p:nvSpPr>
          <p:spPr bwMode="auto">
            <a:xfrm>
              <a:off x="4848" y="2351"/>
              <a:ext cx="9" cy="12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4 w 4"/>
                <a:gd name="T5" fmla="*/ 0 h 5"/>
                <a:gd name="T6" fmla="*/ 0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1" y="2"/>
                    <a:pt x="1" y="4"/>
                    <a:pt x="2" y="5"/>
                  </a:cubicBezTo>
                  <a:cubicBezTo>
                    <a:pt x="3" y="4"/>
                    <a:pt x="3" y="2"/>
                    <a:pt x="4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5" name="Freeform 1124"/>
            <p:cNvSpPr>
              <a:spLocks/>
            </p:cNvSpPr>
            <p:nvPr/>
          </p:nvSpPr>
          <p:spPr bwMode="auto">
            <a:xfrm>
              <a:off x="4815" y="2318"/>
              <a:ext cx="33" cy="33"/>
            </a:xfrm>
            <a:custGeom>
              <a:avLst/>
              <a:gdLst>
                <a:gd name="T0" fmla="*/ 5 w 14"/>
                <a:gd name="T1" fmla="*/ 0 h 14"/>
                <a:gd name="T2" fmla="*/ 0 w 14"/>
                <a:gd name="T3" fmla="*/ 0 h 14"/>
                <a:gd name="T4" fmla="*/ 0 w 14"/>
                <a:gd name="T5" fmla="*/ 3 h 14"/>
                <a:gd name="T6" fmla="*/ 11 w 14"/>
                <a:gd name="T7" fmla="*/ 13 h 14"/>
                <a:gd name="T8" fmla="*/ 14 w 14"/>
                <a:gd name="T9" fmla="*/ 14 h 14"/>
                <a:gd name="T10" fmla="*/ 14 w 14"/>
                <a:gd name="T11" fmla="*/ 11 h 14"/>
                <a:gd name="T12" fmla="*/ 14 w 14"/>
                <a:gd name="T13" fmla="*/ 9 h 14"/>
                <a:gd name="T14" fmla="*/ 9 w 14"/>
                <a:gd name="T15" fmla="*/ 5 h 14"/>
                <a:gd name="T16" fmla="*/ 5 w 14"/>
                <a:gd name="T17" fmla="*/ 0 h 14"/>
                <a:gd name="T18" fmla="*/ 5 w 1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4">
                  <a:moveTo>
                    <a:pt x="5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2" y="7"/>
                    <a:pt x="6" y="11"/>
                    <a:pt x="11" y="13"/>
                  </a:cubicBezTo>
                  <a:cubicBezTo>
                    <a:pt x="12" y="13"/>
                    <a:pt x="13" y="14"/>
                    <a:pt x="14" y="14"/>
                  </a:cubicBezTo>
                  <a:cubicBezTo>
                    <a:pt x="14" y="13"/>
                    <a:pt x="14" y="12"/>
                    <a:pt x="14" y="11"/>
                  </a:cubicBezTo>
                  <a:cubicBezTo>
                    <a:pt x="14" y="10"/>
                    <a:pt x="14" y="9"/>
                    <a:pt x="14" y="9"/>
                  </a:cubicBezTo>
                  <a:cubicBezTo>
                    <a:pt x="12" y="8"/>
                    <a:pt x="11" y="7"/>
                    <a:pt x="9" y="5"/>
                  </a:cubicBezTo>
                  <a:cubicBezTo>
                    <a:pt x="7" y="4"/>
                    <a:pt x="6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6" name="Freeform 1125"/>
            <p:cNvSpPr>
              <a:spLocks/>
            </p:cNvSpPr>
            <p:nvPr/>
          </p:nvSpPr>
          <p:spPr bwMode="auto">
            <a:xfrm>
              <a:off x="4848" y="2339"/>
              <a:ext cx="9" cy="12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2 h 5"/>
                <a:gd name="T4" fmla="*/ 0 w 4"/>
                <a:gd name="T5" fmla="*/ 5 h 5"/>
                <a:gd name="T6" fmla="*/ 4 w 4"/>
                <a:gd name="T7" fmla="*/ 5 h 5"/>
                <a:gd name="T8" fmla="*/ 3 w 4"/>
                <a:gd name="T9" fmla="*/ 1 h 5"/>
                <a:gd name="T10" fmla="*/ 0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5"/>
                    <a:pt x="2" y="5"/>
                    <a:pt x="4" y="5"/>
                  </a:cubicBezTo>
                  <a:cubicBezTo>
                    <a:pt x="4" y="4"/>
                    <a:pt x="4" y="2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FCC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7" name="Freeform 1126"/>
            <p:cNvSpPr>
              <a:spLocks/>
            </p:cNvSpPr>
            <p:nvPr/>
          </p:nvSpPr>
          <p:spPr bwMode="auto">
            <a:xfrm>
              <a:off x="4827" y="2318"/>
              <a:ext cx="23" cy="21"/>
            </a:xfrm>
            <a:custGeom>
              <a:avLst/>
              <a:gdLst>
                <a:gd name="T0" fmla="*/ 0 w 10"/>
                <a:gd name="T1" fmla="*/ 0 h 9"/>
                <a:gd name="T2" fmla="*/ 4 w 10"/>
                <a:gd name="T3" fmla="*/ 5 h 9"/>
                <a:gd name="T4" fmla="*/ 9 w 10"/>
                <a:gd name="T5" fmla="*/ 9 h 9"/>
                <a:gd name="T6" fmla="*/ 10 w 10"/>
                <a:gd name="T7" fmla="*/ 5 h 9"/>
                <a:gd name="T8" fmla="*/ 0 w 10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0" y="0"/>
                  </a:moveTo>
                  <a:cubicBezTo>
                    <a:pt x="1" y="2"/>
                    <a:pt x="2" y="4"/>
                    <a:pt x="4" y="5"/>
                  </a:cubicBezTo>
                  <a:cubicBezTo>
                    <a:pt x="6" y="7"/>
                    <a:pt x="7" y="8"/>
                    <a:pt x="9" y="9"/>
                  </a:cubicBezTo>
                  <a:cubicBezTo>
                    <a:pt x="9" y="7"/>
                    <a:pt x="9" y="6"/>
                    <a:pt x="10" y="5"/>
                  </a:cubicBezTo>
                  <a:cubicBezTo>
                    <a:pt x="7" y="2"/>
                    <a:pt x="4" y="0"/>
                    <a:pt x="0" y="0"/>
                  </a:cubicBezTo>
                </a:path>
              </a:pathLst>
            </a:custGeom>
            <a:solidFill>
              <a:srgbClr val="FED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8" name="Freeform 1127"/>
            <p:cNvSpPr>
              <a:spLocks/>
            </p:cNvSpPr>
            <p:nvPr/>
          </p:nvSpPr>
          <p:spPr bwMode="auto">
            <a:xfrm>
              <a:off x="4848" y="2329"/>
              <a:ext cx="7" cy="12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4 h 5"/>
                <a:gd name="T4" fmla="*/ 3 w 3"/>
                <a:gd name="T5" fmla="*/ 5 h 5"/>
                <a:gd name="T6" fmla="*/ 3 w 3"/>
                <a:gd name="T7" fmla="*/ 3 h 5"/>
                <a:gd name="T8" fmla="*/ 1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1" y="4"/>
                    <a:pt x="2" y="4"/>
                    <a:pt x="3" y="5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2" y="2"/>
                    <a:pt x="2" y="1"/>
                    <a:pt x="1" y="0"/>
                  </a:cubicBezTo>
                </a:path>
              </a:pathLst>
            </a:custGeom>
            <a:solidFill>
              <a:srgbClr val="FFE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9" name="Freeform 1128"/>
            <p:cNvSpPr>
              <a:spLocks/>
            </p:cNvSpPr>
            <p:nvPr/>
          </p:nvSpPr>
          <p:spPr bwMode="auto">
            <a:xfrm>
              <a:off x="5775" y="3160"/>
              <a:ext cx="57" cy="62"/>
            </a:xfrm>
            <a:custGeom>
              <a:avLst/>
              <a:gdLst>
                <a:gd name="T0" fmla="*/ 10 w 24"/>
                <a:gd name="T1" fmla="*/ 0 h 26"/>
                <a:gd name="T2" fmla="*/ 4 w 24"/>
                <a:gd name="T3" fmla="*/ 1 h 26"/>
                <a:gd name="T4" fmla="*/ 0 w 24"/>
                <a:gd name="T5" fmla="*/ 5 h 26"/>
                <a:gd name="T6" fmla="*/ 8 w 24"/>
                <a:gd name="T7" fmla="*/ 9 h 26"/>
                <a:gd name="T8" fmla="*/ 12 w 24"/>
                <a:gd name="T9" fmla="*/ 26 h 26"/>
                <a:gd name="T10" fmla="*/ 15 w 24"/>
                <a:gd name="T11" fmla="*/ 25 h 26"/>
                <a:gd name="T12" fmla="*/ 22 w 24"/>
                <a:gd name="T13" fmla="*/ 8 h 26"/>
                <a:gd name="T14" fmla="*/ 10 w 24"/>
                <a:gd name="T1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26">
                  <a:moveTo>
                    <a:pt x="10" y="0"/>
                  </a:moveTo>
                  <a:cubicBezTo>
                    <a:pt x="8" y="0"/>
                    <a:pt x="6" y="1"/>
                    <a:pt x="4" y="1"/>
                  </a:cubicBezTo>
                  <a:cubicBezTo>
                    <a:pt x="2" y="2"/>
                    <a:pt x="1" y="4"/>
                    <a:pt x="0" y="5"/>
                  </a:cubicBezTo>
                  <a:cubicBezTo>
                    <a:pt x="3" y="6"/>
                    <a:pt x="6" y="7"/>
                    <a:pt x="8" y="9"/>
                  </a:cubicBezTo>
                  <a:cubicBezTo>
                    <a:pt x="13" y="14"/>
                    <a:pt x="14" y="21"/>
                    <a:pt x="12" y="26"/>
                  </a:cubicBezTo>
                  <a:cubicBezTo>
                    <a:pt x="13" y="26"/>
                    <a:pt x="14" y="26"/>
                    <a:pt x="15" y="25"/>
                  </a:cubicBezTo>
                  <a:cubicBezTo>
                    <a:pt x="22" y="22"/>
                    <a:pt x="24" y="15"/>
                    <a:pt x="22" y="8"/>
                  </a:cubicBezTo>
                  <a:cubicBezTo>
                    <a:pt x="19" y="3"/>
                    <a:pt x="15" y="0"/>
                    <a:pt x="10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0" name="Freeform 1129"/>
            <p:cNvSpPr>
              <a:spLocks/>
            </p:cNvSpPr>
            <p:nvPr/>
          </p:nvSpPr>
          <p:spPr bwMode="auto">
            <a:xfrm>
              <a:off x="5766" y="3172"/>
              <a:ext cx="43" cy="50"/>
            </a:xfrm>
            <a:custGeom>
              <a:avLst/>
              <a:gdLst>
                <a:gd name="T0" fmla="*/ 4 w 18"/>
                <a:gd name="T1" fmla="*/ 0 h 21"/>
                <a:gd name="T2" fmla="*/ 2 w 18"/>
                <a:gd name="T3" fmla="*/ 14 h 21"/>
                <a:gd name="T4" fmla="*/ 14 w 18"/>
                <a:gd name="T5" fmla="*/ 21 h 21"/>
                <a:gd name="T6" fmla="*/ 16 w 18"/>
                <a:gd name="T7" fmla="*/ 21 h 21"/>
                <a:gd name="T8" fmla="*/ 12 w 18"/>
                <a:gd name="T9" fmla="*/ 4 h 21"/>
                <a:gd name="T10" fmla="*/ 4 w 18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1">
                  <a:moveTo>
                    <a:pt x="4" y="0"/>
                  </a:moveTo>
                  <a:cubicBezTo>
                    <a:pt x="1" y="4"/>
                    <a:pt x="0" y="9"/>
                    <a:pt x="2" y="14"/>
                  </a:cubicBezTo>
                  <a:cubicBezTo>
                    <a:pt x="4" y="19"/>
                    <a:pt x="9" y="21"/>
                    <a:pt x="14" y="21"/>
                  </a:cubicBezTo>
                  <a:cubicBezTo>
                    <a:pt x="14" y="21"/>
                    <a:pt x="15" y="21"/>
                    <a:pt x="16" y="21"/>
                  </a:cubicBezTo>
                  <a:cubicBezTo>
                    <a:pt x="18" y="16"/>
                    <a:pt x="17" y="9"/>
                    <a:pt x="12" y="4"/>
                  </a:cubicBezTo>
                  <a:cubicBezTo>
                    <a:pt x="10" y="2"/>
                    <a:pt x="7" y="1"/>
                    <a:pt x="4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1" name="Freeform 1130"/>
            <p:cNvSpPr>
              <a:spLocks/>
            </p:cNvSpPr>
            <p:nvPr/>
          </p:nvSpPr>
          <p:spPr bwMode="auto">
            <a:xfrm>
              <a:off x="5011" y="2850"/>
              <a:ext cx="64" cy="62"/>
            </a:xfrm>
            <a:custGeom>
              <a:avLst/>
              <a:gdLst>
                <a:gd name="T0" fmla="*/ 15 w 27"/>
                <a:gd name="T1" fmla="*/ 0 h 26"/>
                <a:gd name="T2" fmla="*/ 10 w 27"/>
                <a:gd name="T3" fmla="*/ 1 h 26"/>
                <a:gd name="T4" fmla="*/ 3 w 27"/>
                <a:gd name="T5" fmla="*/ 17 h 26"/>
                <a:gd name="T6" fmla="*/ 15 w 27"/>
                <a:gd name="T7" fmla="*/ 26 h 26"/>
                <a:gd name="T8" fmla="*/ 15 w 27"/>
                <a:gd name="T9" fmla="*/ 26 h 26"/>
                <a:gd name="T10" fmla="*/ 14 w 27"/>
                <a:gd name="T11" fmla="*/ 21 h 26"/>
                <a:gd name="T12" fmla="*/ 24 w 27"/>
                <a:gd name="T13" fmla="*/ 11 h 26"/>
                <a:gd name="T14" fmla="*/ 24 w 27"/>
                <a:gd name="T15" fmla="*/ 11 h 26"/>
                <a:gd name="T16" fmla="*/ 27 w 27"/>
                <a:gd name="T17" fmla="*/ 11 h 26"/>
                <a:gd name="T18" fmla="*/ 27 w 27"/>
                <a:gd name="T19" fmla="*/ 8 h 26"/>
                <a:gd name="T20" fmla="*/ 15 w 27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26">
                  <a:moveTo>
                    <a:pt x="15" y="0"/>
                  </a:moveTo>
                  <a:cubicBezTo>
                    <a:pt x="13" y="0"/>
                    <a:pt x="11" y="0"/>
                    <a:pt x="10" y="1"/>
                  </a:cubicBezTo>
                  <a:cubicBezTo>
                    <a:pt x="3" y="3"/>
                    <a:pt x="0" y="11"/>
                    <a:pt x="3" y="17"/>
                  </a:cubicBezTo>
                  <a:cubicBezTo>
                    <a:pt x="5" y="22"/>
                    <a:pt x="10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4"/>
                    <a:pt x="14" y="23"/>
                    <a:pt x="14" y="21"/>
                  </a:cubicBezTo>
                  <a:cubicBezTo>
                    <a:pt x="14" y="15"/>
                    <a:pt x="19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5" y="11"/>
                    <a:pt x="26" y="11"/>
                    <a:pt x="27" y="11"/>
                  </a:cubicBezTo>
                  <a:cubicBezTo>
                    <a:pt x="27" y="10"/>
                    <a:pt x="27" y="9"/>
                    <a:pt x="27" y="8"/>
                  </a:cubicBezTo>
                  <a:cubicBezTo>
                    <a:pt x="24" y="3"/>
                    <a:pt x="20" y="0"/>
                    <a:pt x="15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2" name="Freeform 1131"/>
            <p:cNvSpPr>
              <a:spLocks/>
            </p:cNvSpPr>
            <p:nvPr/>
          </p:nvSpPr>
          <p:spPr bwMode="auto">
            <a:xfrm>
              <a:off x="5728" y="1181"/>
              <a:ext cx="24" cy="36"/>
            </a:xfrm>
            <a:custGeom>
              <a:avLst/>
              <a:gdLst>
                <a:gd name="T0" fmla="*/ 3 w 10"/>
                <a:gd name="T1" fmla="*/ 0 h 15"/>
                <a:gd name="T2" fmla="*/ 0 w 10"/>
                <a:gd name="T3" fmla="*/ 4 h 15"/>
                <a:gd name="T4" fmla="*/ 5 w 10"/>
                <a:gd name="T5" fmla="*/ 13 h 15"/>
                <a:gd name="T6" fmla="*/ 5 w 10"/>
                <a:gd name="T7" fmla="*/ 15 h 15"/>
                <a:gd name="T8" fmla="*/ 8 w 10"/>
                <a:gd name="T9" fmla="*/ 15 h 15"/>
                <a:gd name="T10" fmla="*/ 10 w 10"/>
                <a:gd name="T11" fmla="*/ 15 h 15"/>
                <a:gd name="T12" fmla="*/ 8 w 10"/>
                <a:gd name="T13" fmla="*/ 8 h 15"/>
                <a:gd name="T14" fmla="*/ 7 w 10"/>
                <a:gd name="T15" fmla="*/ 6 h 15"/>
                <a:gd name="T16" fmla="*/ 3 w 10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5">
                  <a:moveTo>
                    <a:pt x="3" y="0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3" y="6"/>
                    <a:pt x="5" y="9"/>
                    <a:pt x="5" y="13"/>
                  </a:cubicBezTo>
                  <a:cubicBezTo>
                    <a:pt x="5" y="14"/>
                    <a:pt x="5" y="14"/>
                    <a:pt x="5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9" y="15"/>
                    <a:pt x="10" y="15"/>
                  </a:cubicBezTo>
                  <a:cubicBezTo>
                    <a:pt x="8" y="13"/>
                    <a:pt x="8" y="10"/>
                    <a:pt x="8" y="8"/>
                  </a:cubicBezTo>
                  <a:cubicBezTo>
                    <a:pt x="8" y="7"/>
                    <a:pt x="7" y="7"/>
                    <a:pt x="7" y="6"/>
                  </a:cubicBezTo>
                  <a:cubicBezTo>
                    <a:pt x="5" y="5"/>
                    <a:pt x="4" y="2"/>
                    <a:pt x="3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3" name="Freeform 1132"/>
            <p:cNvSpPr>
              <a:spLocks/>
            </p:cNvSpPr>
            <p:nvPr/>
          </p:nvSpPr>
          <p:spPr bwMode="auto">
            <a:xfrm>
              <a:off x="5716" y="1169"/>
              <a:ext cx="19" cy="22"/>
            </a:xfrm>
            <a:custGeom>
              <a:avLst/>
              <a:gdLst>
                <a:gd name="T0" fmla="*/ 2 w 8"/>
                <a:gd name="T1" fmla="*/ 0 h 9"/>
                <a:gd name="T2" fmla="*/ 0 w 8"/>
                <a:gd name="T3" fmla="*/ 8 h 9"/>
                <a:gd name="T4" fmla="*/ 5 w 8"/>
                <a:gd name="T5" fmla="*/ 9 h 9"/>
                <a:gd name="T6" fmla="*/ 8 w 8"/>
                <a:gd name="T7" fmla="*/ 5 h 9"/>
                <a:gd name="T8" fmla="*/ 7 w 8"/>
                <a:gd name="T9" fmla="*/ 0 h 9"/>
                <a:gd name="T10" fmla="*/ 7 w 8"/>
                <a:gd name="T11" fmla="*/ 0 h 9"/>
                <a:gd name="T12" fmla="*/ 2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2" y="0"/>
                  </a:moveTo>
                  <a:cubicBezTo>
                    <a:pt x="1" y="2"/>
                    <a:pt x="0" y="5"/>
                    <a:pt x="0" y="8"/>
                  </a:cubicBezTo>
                  <a:cubicBezTo>
                    <a:pt x="2" y="8"/>
                    <a:pt x="4" y="8"/>
                    <a:pt x="5" y="9"/>
                  </a:cubicBezTo>
                  <a:cubicBezTo>
                    <a:pt x="6" y="8"/>
                    <a:pt x="7" y="7"/>
                    <a:pt x="8" y="5"/>
                  </a:cubicBezTo>
                  <a:cubicBezTo>
                    <a:pt x="7" y="4"/>
                    <a:pt x="7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4" y="0"/>
                    <a:pt x="2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4" name="Freeform 1133"/>
            <p:cNvSpPr>
              <a:spLocks/>
            </p:cNvSpPr>
            <p:nvPr/>
          </p:nvSpPr>
          <p:spPr bwMode="auto">
            <a:xfrm>
              <a:off x="5721" y="1157"/>
              <a:ext cx="14" cy="12"/>
            </a:xfrm>
            <a:custGeom>
              <a:avLst/>
              <a:gdLst>
                <a:gd name="T0" fmla="*/ 6 w 6"/>
                <a:gd name="T1" fmla="*/ 0 h 5"/>
                <a:gd name="T2" fmla="*/ 6 w 6"/>
                <a:gd name="T3" fmla="*/ 1 h 5"/>
                <a:gd name="T4" fmla="*/ 0 w 6"/>
                <a:gd name="T5" fmla="*/ 5 h 5"/>
                <a:gd name="T6" fmla="*/ 5 w 6"/>
                <a:gd name="T7" fmla="*/ 5 h 5"/>
                <a:gd name="T8" fmla="*/ 5 w 6"/>
                <a:gd name="T9" fmla="*/ 5 h 5"/>
                <a:gd name="T10" fmla="*/ 6 w 6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3" y="2"/>
                    <a:pt x="2" y="3"/>
                    <a:pt x="0" y="5"/>
                  </a:cubicBezTo>
                  <a:cubicBezTo>
                    <a:pt x="2" y="5"/>
                    <a:pt x="3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2"/>
                    <a:pt x="6" y="0"/>
                  </a:cubicBezTo>
                </a:path>
              </a:pathLst>
            </a:custGeom>
            <a:solidFill>
              <a:srgbClr val="FCC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5" name="Freeform 1134"/>
            <p:cNvSpPr>
              <a:spLocks/>
            </p:cNvSpPr>
            <p:nvPr/>
          </p:nvSpPr>
          <p:spPr bwMode="auto">
            <a:xfrm>
              <a:off x="5735" y="1160"/>
              <a:ext cx="43" cy="40"/>
            </a:xfrm>
            <a:custGeom>
              <a:avLst/>
              <a:gdLst>
                <a:gd name="T0" fmla="*/ 10 w 18"/>
                <a:gd name="T1" fmla="*/ 0 h 17"/>
                <a:gd name="T2" fmla="*/ 2 w 18"/>
                <a:gd name="T3" fmla="*/ 4 h 17"/>
                <a:gd name="T4" fmla="*/ 0 w 18"/>
                <a:gd name="T5" fmla="*/ 9 h 17"/>
                <a:gd name="T6" fmla="*/ 4 w 18"/>
                <a:gd name="T7" fmla="*/ 15 h 17"/>
                <a:gd name="T8" fmla="*/ 5 w 18"/>
                <a:gd name="T9" fmla="*/ 17 h 17"/>
                <a:gd name="T10" fmla="*/ 6 w 18"/>
                <a:gd name="T11" fmla="*/ 16 h 17"/>
                <a:gd name="T12" fmla="*/ 13 w 18"/>
                <a:gd name="T13" fmla="*/ 11 h 17"/>
                <a:gd name="T14" fmla="*/ 16 w 18"/>
                <a:gd name="T15" fmla="*/ 12 h 17"/>
                <a:gd name="T16" fmla="*/ 18 w 18"/>
                <a:gd name="T17" fmla="*/ 12 h 17"/>
                <a:gd name="T18" fmla="*/ 17 w 18"/>
                <a:gd name="T19" fmla="*/ 6 h 17"/>
                <a:gd name="T20" fmla="*/ 10 w 18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7">
                  <a:moveTo>
                    <a:pt x="10" y="0"/>
                  </a:moveTo>
                  <a:cubicBezTo>
                    <a:pt x="8" y="2"/>
                    <a:pt x="5" y="3"/>
                    <a:pt x="2" y="4"/>
                  </a:cubicBezTo>
                  <a:cubicBezTo>
                    <a:pt x="2" y="6"/>
                    <a:pt x="1" y="8"/>
                    <a:pt x="0" y="9"/>
                  </a:cubicBezTo>
                  <a:cubicBezTo>
                    <a:pt x="1" y="11"/>
                    <a:pt x="2" y="14"/>
                    <a:pt x="4" y="15"/>
                  </a:cubicBezTo>
                  <a:cubicBezTo>
                    <a:pt x="4" y="16"/>
                    <a:pt x="5" y="16"/>
                    <a:pt x="5" y="17"/>
                  </a:cubicBezTo>
                  <a:cubicBezTo>
                    <a:pt x="5" y="16"/>
                    <a:pt x="5" y="16"/>
                    <a:pt x="6" y="16"/>
                  </a:cubicBezTo>
                  <a:cubicBezTo>
                    <a:pt x="7" y="13"/>
                    <a:pt x="10" y="11"/>
                    <a:pt x="13" y="11"/>
                  </a:cubicBezTo>
                  <a:cubicBezTo>
                    <a:pt x="14" y="11"/>
                    <a:pt x="15" y="11"/>
                    <a:pt x="16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0"/>
                    <a:pt x="17" y="8"/>
                    <a:pt x="17" y="6"/>
                  </a:cubicBezTo>
                  <a:cubicBezTo>
                    <a:pt x="15" y="3"/>
                    <a:pt x="13" y="1"/>
                    <a:pt x="10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6" name="Freeform 1135"/>
            <p:cNvSpPr>
              <a:spLocks/>
            </p:cNvSpPr>
            <p:nvPr/>
          </p:nvSpPr>
          <p:spPr bwMode="auto">
            <a:xfrm>
              <a:off x="5733" y="1169"/>
              <a:ext cx="7" cy="12"/>
            </a:xfrm>
            <a:custGeom>
              <a:avLst/>
              <a:gdLst>
                <a:gd name="T0" fmla="*/ 3 w 3"/>
                <a:gd name="T1" fmla="*/ 0 h 5"/>
                <a:gd name="T2" fmla="*/ 0 w 3"/>
                <a:gd name="T3" fmla="*/ 0 h 5"/>
                <a:gd name="T4" fmla="*/ 1 w 3"/>
                <a:gd name="T5" fmla="*/ 5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2"/>
                    <a:pt x="0" y="4"/>
                    <a:pt x="1" y="5"/>
                  </a:cubicBezTo>
                  <a:cubicBezTo>
                    <a:pt x="2" y="4"/>
                    <a:pt x="3" y="2"/>
                    <a:pt x="3" y="0"/>
                  </a:cubicBezTo>
                </a:path>
              </a:pathLst>
            </a:custGeom>
            <a:solidFill>
              <a:srgbClr val="FBC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7" name="Freeform 1136"/>
            <p:cNvSpPr>
              <a:spLocks/>
            </p:cNvSpPr>
            <p:nvPr/>
          </p:nvSpPr>
          <p:spPr bwMode="auto">
            <a:xfrm>
              <a:off x="5740" y="1155"/>
              <a:ext cx="19" cy="14"/>
            </a:xfrm>
            <a:custGeom>
              <a:avLst/>
              <a:gdLst>
                <a:gd name="T0" fmla="*/ 3 w 8"/>
                <a:gd name="T1" fmla="*/ 0 h 6"/>
                <a:gd name="T2" fmla="*/ 1 w 8"/>
                <a:gd name="T3" fmla="*/ 1 h 6"/>
                <a:gd name="T4" fmla="*/ 0 w 8"/>
                <a:gd name="T5" fmla="*/ 6 h 6"/>
                <a:gd name="T6" fmla="*/ 8 w 8"/>
                <a:gd name="T7" fmla="*/ 2 h 6"/>
                <a:gd name="T8" fmla="*/ 3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3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1" y="2"/>
                    <a:pt x="1" y="4"/>
                    <a:pt x="0" y="6"/>
                  </a:cubicBezTo>
                  <a:cubicBezTo>
                    <a:pt x="3" y="5"/>
                    <a:pt x="6" y="4"/>
                    <a:pt x="8" y="2"/>
                  </a:cubicBezTo>
                  <a:cubicBezTo>
                    <a:pt x="7" y="1"/>
                    <a:pt x="5" y="0"/>
                    <a:pt x="3" y="0"/>
                  </a:cubicBezTo>
                </a:path>
              </a:pathLst>
            </a:custGeom>
            <a:solidFill>
              <a:srgbClr val="FED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8" name="Freeform 1137"/>
            <p:cNvSpPr>
              <a:spLocks/>
            </p:cNvSpPr>
            <p:nvPr/>
          </p:nvSpPr>
          <p:spPr bwMode="auto">
            <a:xfrm>
              <a:off x="5733" y="1157"/>
              <a:ext cx="9" cy="12"/>
            </a:xfrm>
            <a:custGeom>
              <a:avLst/>
              <a:gdLst>
                <a:gd name="T0" fmla="*/ 4 w 4"/>
                <a:gd name="T1" fmla="*/ 0 h 5"/>
                <a:gd name="T2" fmla="*/ 1 w 4"/>
                <a:gd name="T3" fmla="*/ 0 h 5"/>
                <a:gd name="T4" fmla="*/ 0 w 4"/>
                <a:gd name="T5" fmla="*/ 5 h 5"/>
                <a:gd name="T6" fmla="*/ 3 w 4"/>
                <a:gd name="T7" fmla="*/ 5 h 5"/>
                <a:gd name="T8" fmla="*/ 4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4" y="3"/>
                    <a:pt x="4" y="1"/>
                    <a:pt x="4" y="0"/>
                  </a:cubicBezTo>
                </a:path>
              </a:pathLst>
            </a:custGeom>
            <a:solidFill>
              <a:srgbClr val="FFE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9" name="Freeform 1138"/>
            <p:cNvSpPr>
              <a:spLocks/>
            </p:cNvSpPr>
            <p:nvPr/>
          </p:nvSpPr>
          <p:spPr bwMode="auto">
            <a:xfrm>
              <a:off x="5449" y="3179"/>
              <a:ext cx="54" cy="22"/>
            </a:xfrm>
            <a:custGeom>
              <a:avLst/>
              <a:gdLst>
                <a:gd name="T0" fmla="*/ 0 w 23"/>
                <a:gd name="T1" fmla="*/ 0 h 9"/>
                <a:gd name="T2" fmla="*/ 0 w 23"/>
                <a:gd name="T3" fmla="*/ 1 h 9"/>
                <a:gd name="T4" fmla="*/ 12 w 23"/>
                <a:gd name="T5" fmla="*/ 9 h 9"/>
                <a:gd name="T6" fmla="*/ 16 w 23"/>
                <a:gd name="T7" fmla="*/ 8 h 9"/>
                <a:gd name="T8" fmla="*/ 23 w 23"/>
                <a:gd name="T9" fmla="*/ 3 h 9"/>
                <a:gd name="T10" fmla="*/ 20 w 23"/>
                <a:gd name="T11" fmla="*/ 3 h 9"/>
                <a:gd name="T12" fmla="*/ 19 w 23"/>
                <a:gd name="T13" fmla="*/ 3 h 9"/>
                <a:gd name="T14" fmla="*/ 14 w 23"/>
                <a:gd name="T15" fmla="*/ 2 h 9"/>
                <a:gd name="T16" fmla="*/ 11 w 23"/>
                <a:gd name="T17" fmla="*/ 2 h 9"/>
                <a:gd name="T18" fmla="*/ 5 w 23"/>
                <a:gd name="T19" fmla="*/ 1 h 9"/>
                <a:gd name="T20" fmla="*/ 4 w 23"/>
                <a:gd name="T21" fmla="*/ 1 h 9"/>
                <a:gd name="T22" fmla="*/ 0 w 23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9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6"/>
                    <a:pt x="7" y="9"/>
                    <a:pt x="12" y="9"/>
                  </a:cubicBezTo>
                  <a:cubicBezTo>
                    <a:pt x="13" y="9"/>
                    <a:pt x="15" y="8"/>
                    <a:pt x="16" y="8"/>
                  </a:cubicBezTo>
                  <a:cubicBezTo>
                    <a:pt x="19" y="7"/>
                    <a:pt x="21" y="5"/>
                    <a:pt x="23" y="3"/>
                  </a:cubicBezTo>
                  <a:cubicBezTo>
                    <a:pt x="22" y="3"/>
                    <a:pt x="21" y="3"/>
                    <a:pt x="20" y="3"/>
                  </a:cubicBezTo>
                  <a:cubicBezTo>
                    <a:pt x="20" y="3"/>
                    <a:pt x="20" y="3"/>
                    <a:pt x="19" y="3"/>
                  </a:cubicBezTo>
                  <a:cubicBezTo>
                    <a:pt x="17" y="3"/>
                    <a:pt x="15" y="2"/>
                    <a:pt x="14" y="2"/>
                  </a:cubicBezTo>
                  <a:cubicBezTo>
                    <a:pt x="13" y="2"/>
                    <a:pt x="12" y="2"/>
                    <a:pt x="11" y="2"/>
                  </a:cubicBezTo>
                  <a:cubicBezTo>
                    <a:pt x="9" y="2"/>
                    <a:pt x="7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0" name="Freeform 1139"/>
            <p:cNvSpPr>
              <a:spLocks/>
            </p:cNvSpPr>
            <p:nvPr/>
          </p:nvSpPr>
          <p:spPr bwMode="auto">
            <a:xfrm>
              <a:off x="5482" y="3172"/>
              <a:ext cx="24" cy="14"/>
            </a:xfrm>
            <a:custGeom>
              <a:avLst/>
              <a:gdLst>
                <a:gd name="T0" fmla="*/ 10 w 10"/>
                <a:gd name="T1" fmla="*/ 0 h 6"/>
                <a:gd name="T2" fmla="*/ 0 w 10"/>
                <a:gd name="T3" fmla="*/ 5 h 6"/>
                <a:gd name="T4" fmla="*/ 5 w 10"/>
                <a:gd name="T5" fmla="*/ 6 h 6"/>
                <a:gd name="T6" fmla="*/ 6 w 10"/>
                <a:gd name="T7" fmla="*/ 6 h 6"/>
                <a:gd name="T8" fmla="*/ 9 w 10"/>
                <a:gd name="T9" fmla="*/ 6 h 6"/>
                <a:gd name="T10" fmla="*/ 10 w 10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cubicBezTo>
                    <a:pt x="7" y="3"/>
                    <a:pt x="4" y="4"/>
                    <a:pt x="0" y="5"/>
                  </a:cubicBezTo>
                  <a:cubicBezTo>
                    <a:pt x="1" y="5"/>
                    <a:pt x="3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8" y="6"/>
                    <a:pt x="9" y="6"/>
                  </a:cubicBezTo>
                  <a:cubicBezTo>
                    <a:pt x="10" y="4"/>
                    <a:pt x="10" y="2"/>
                    <a:pt x="10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1" name="Freeform 1140"/>
            <p:cNvSpPr>
              <a:spLocks/>
            </p:cNvSpPr>
            <p:nvPr/>
          </p:nvSpPr>
          <p:spPr bwMode="auto">
            <a:xfrm>
              <a:off x="5461" y="3179"/>
              <a:ext cx="21" cy="5"/>
            </a:xfrm>
            <a:custGeom>
              <a:avLst/>
              <a:gdLst>
                <a:gd name="T0" fmla="*/ 3 w 9"/>
                <a:gd name="T1" fmla="*/ 0 h 2"/>
                <a:gd name="T2" fmla="*/ 0 w 9"/>
                <a:gd name="T3" fmla="*/ 1 h 2"/>
                <a:gd name="T4" fmla="*/ 6 w 9"/>
                <a:gd name="T5" fmla="*/ 2 h 2"/>
                <a:gd name="T6" fmla="*/ 9 w 9"/>
                <a:gd name="T7" fmla="*/ 2 h 2"/>
                <a:gd name="T8" fmla="*/ 3 w 9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2" y="2"/>
                    <a:pt x="4" y="2"/>
                    <a:pt x="6" y="2"/>
                  </a:cubicBezTo>
                  <a:cubicBezTo>
                    <a:pt x="7" y="2"/>
                    <a:pt x="8" y="2"/>
                    <a:pt x="9" y="2"/>
                  </a:cubicBezTo>
                  <a:cubicBezTo>
                    <a:pt x="7" y="1"/>
                    <a:pt x="5" y="1"/>
                    <a:pt x="3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2" name="Freeform 1141"/>
            <p:cNvSpPr>
              <a:spLocks/>
            </p:cNvSpPr>
            <p:nvPr/>
          </p:nvSpPr>
          <p:spPr bwMode="auto">
            <a:xfrm>
              <a:off x="5468" y="3139"/>
              <a:ext cx="40" cy="45"/>
            </a:xfrm>
            <a:custGeom>
              <a:avLst/>
              <a:gdLst>
                <a:gd name="T0" fmla="*/ 4 w 17"/>
                <a:gd name="T1" fmla="*/ 0 h 19"/>
                <a:gd name="T2" fmla="*/ 2 w 17"/>
                <a:gd name="T3" fmla="*/ 0 h 19"/>
                <a:gd name="T4" fmla="*/ 6 w 17"/>
                <a:gd name="T5" fmla="*/ 8 h 19"/>
                <a:gd name="T6" fmla="*/ 0 w 17"/>
                <a:gd name="T7" fmla="*/ 17 h 19"/>
                <a:gd name="T8" fmla="*/ 6 w 17"/>
                <a:gd name="T9" fmla="*/ 19 h 19"/>
                <a:gd name="T10" fmla="*/ 16 w 17"/>
                <a:gd name="T11" fmla="*/ 14 h 19"/>
                <a:gd name="T12" fmla="*/ 16 w 17"/>
                <a:gd name="T13" fmla="*/ 8 h 19"/>
                <a:gd name="T14" fmla="*/ 4 w 17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9">
                  <a:moveTo>
                    <a:pt x="4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4" y="2"/>
                    <a:pt x="6" y="5"/>
                    <a:pt x="6" y="8"/>
                  </a:cubicBezTo>
                  <a:cubicBezTo>
                    <a:pt x="6" y="12"/>
                    <a:pt x="3" y="15"/>
                    <a:pt x="0" y="17"/>
                  </a:cubicBezTo>
                  <a:cubicBezTo>
                    <a:pt x="2" y="18"/>
                    <a:pt x="4" y="18"/>
                    <a:pt x="6" y="19"/>
                  </a:cubicBezTo>
                  <a:cubicBezTo>
                    <a:pt x="10" y="18"/>
                    <a:pt x="13" y="17"/>
                    <a:pt x="16" y="14"/>
                  </a:cubicBezTo>
                  <a:cubicBezTo>
                    <a:pt x="17" y="12"/>
                    <a:pt x="16" y="10"/>
                    <a:pt x="16" y="8"/>
                  </a:cubicBezTo>
                  <a:cubicBezTo>
                    <a:pt x="14" y="3"/>
                    <a:pt x="9" y="0"/>
                    <a:pt x="4" y="0"/>
                  </a:cubicBezTo>
                </a:path>
              </a:pathLst>
            </a:custGeom>
            <a:solidFill>
              <a:srgbClr val="FCC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3" name="Freeform 1142"/>
            <p:cNvSpPr>
              <a:spLocks/>
            </p:cNvSpPr>
            <p:nvPr/>
          </p:nvSpPr>
          <p:spPr bwMode="auto">
            <a:xfrm>
              <a:off x="4742" y="2190"/>
              <a:ext cx="61" cy="54"/>
            </a:xfrm>
            <a:custGeom>
              <a:avLst/>
              <a:gdLst>
                <a:gd name="T0" fmla="*/ 19 w 26"/>
                <a:gd name="T1" fmla="*/ 0 h 23"/>
                <a:gd name="T2" fmla="*/ 15 w 26"/>
                <a:gd name="T3" fmla="*/ 10 h 23"/>
                <a:gd name="T4" fmla="*/ 4 w 26"/>
                <a:gd name="T5" fmla="*/ 15 h 23"/>
                <a:gd name="T6" fmla="*/ 0 w 26"/>
                <a:gd name="T7" fmla="*/ 15 h 23"/>
                <a:gd name="T8" fmla="*/ 1 w 26"/>
                <a:gd name="T9" fmla="*/ 16 h 23"/>
                <a:gd name="T10" fmla="*/ 12 w 26"/>
                <a:gd name="T11" fmla="*/ 23 h 23"/>
                <a:gd name="T12" fmla="*/ 17 w 26"/>
                <a:gd name="T13" fmla="*/ 22 h 23"/>
                <a:gd name="T14" fmla="*/ 19 w 26"/>
                <a:gd name="T15" fmla="*/ 21 h 23"/>
                <a:gd name="T16" fmla="*/ 23 w 26"/>
                <a:gd name="T17" fmla="*/ 17 h 23"/>
                <a:gd name="T18" fmla="*/ 24 w 26"/>
                <a:gd name="T19" fmla="*/ 6 h 23"/>
                <a:gd name="T20" fmla="*/ 19 w 26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23">
                  <a:moveTo>
                    <a:pt x="19" y="0"/>
                  </a:moveTo>
                  <a:cubicBezTo>
                    <a:pt x="19" y="4"/>
                    <a:pt x="18" y="8"/>
                    <a:pt x="15" y="10"/>
                  </a:cubicBezTo>
                  <a:cubicBezTo>
                    <a:pt x="12" y="14"/>
                    <a:pt x="8" y="15"/>
                    <a:pt x="4" y="15"/>
                  </a:cubicBezTo>
                  <a:cubicBezTo>
                    <a:pt x="3" y="15"/>
                    <a:pt x="1" y="15"/>
                    <a:pt x="0" y="15"/>
                  </a:cubicBezTo>
                  <a:cubicBezTo>
                    <a:pt x="0" y="15"/>
                    <a:pt x="0" y="15"/>
                    <a:pt x="1" y="16"/>
                  </a:cubicBezTo>
                  <a:cubicBezTo>
                    <a:pt x="3" y="20"/>
                    <a:pt x="7" y="23"/>
                    <a:pt x="12" y="23"/>
                  </a:cubicBezTo>
                  <a:cubicBezTo>
                    <a:pt x="14" y="23"/>
                    <a:pt x="16" y="23"/>
                    <a:pt x="17" y="22"/>
                  </a:cubicBezTo>
                  <a:cubicBezTo>
                    <a:pt x="18" y="22"/>
                    <a:pt x="18" y="22"/>
                    <a:pt x="19" y="21"/>
                  </a:cubicBezTo>
                  <a:cubicBezTo>
                    <a:pt x="20" y="19"/>
                    <a:pt x="22" y="18"/>
                    <a:pt x="23" y="17"/>
                  </a:cubicBezTo>
                  <a:cubicBezTo>
                    <a:pt x="25" y="14"/>
                    <a:pt x="26" y="10"/>
                    <a:pt x="24" y="6"/>
                  </a:cubicBezTo>
                  <a:cubicBezTo>
                    <a:pt x="23" y="3"/>
                    <a:pt x="21" y="1"/>
                    <a:pt x="19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4" name="Freeform 1143"/>
            <p:cNvSpPr>
              <a:spLocks/>
            </p:cNvSpPr>
            <p:nvPr/>
          </p:nvSpPr>
          <p:spPr bwMode="auto">
            <a:xfrm>
              <a:off x="4737" y="2185"/>
              <a:ext cx="49" cy="40"/>
            </a:xfrm>
            <a:custGeom>
              <a:avLst/>
              <a:gdLst>
                <a:gd name="T0" fmla="*/ 14 w 21"/>
                <a:gd name="T1" fmla="*/ 0 h 17"/>
                <a:gd name="T2" fmla="*/ 9 w 21"/>
                <a:gd name="T3" fmla="*/ 1 h 17"/>
                <a:gd name="T4" fmla="*/ 2 w 21"/>
                <a:gd name="T5" fmla="*/ 17 h 17"/>
                <a:gd name="T6" fmla="*/ 6 w 21"/>
                <a:gd name="T7" fmla="*/ 17 h 17"/>
                <a:gd name="T8" fmla="*/ 17 w 21"/>
                <a:gd name="T9" fmla="*/ 12 h 17"/>
                <a:gd name="T10" fmla="*/ 21 w 21"/>
                <a:gd name="T11" fmla="*/ 2 h 17"/>
                <a:gd name="T12" fmla="*/ 14 w 21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7">
                  <a:moveTo>
                    <a:pt x="14" y="0"/>
                  </a:moveTo>
                  <a:cubicBezTo>
                    <a:pt x="13" y="0"/>
                    <a:pt x="11" y="0"/>
                    <a:pt x="9" y="1"/>
                  </a:cubicBezTo>
                  <a:cubicBezTo>
                    <a:pt x="3" y="3"/>
                    <a:pt x="0" y="10"/>
                    <a:pt x="2" y="17"/>
                  </a:cubicBezTo>
                  <a:cubicBezTo>
                    <a:pt x="3" y="17"/>
                    <a:pt x="5" y="17"/>
                    <a:pt x="6" y="17"/>
                  </a:cubicBezTo>
                  <a:cubicBezTo>
                    <a:pt x="10" y="17"/>
                    <a:pt x="14" y="16"/>
                    <a:pt x="17" y="12"/>
                  </a:cubicBezTo>
                  <a:cubicBezTo>
                    <a:pt x="20" y="10"/>
                    <a:pt x="21" y="6"/>
                    <a:pt x="21" y="2"/>
                  </a:cubicBezTo>
                  <a:cubicBezTo>
                    <a:pt x="19" y="1"/>
                    <a:pt x="17" y="0"/>
                    <a:pt x="14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5" name="Freeform 1144"/>
            <p:cNvSpPr>
              <a:spLocks/>
            </p:cNvSpPr>
            <p:nvPr/>
          </p:nvSpPr>
          <p:spPr bwMode="auto">
            <a:xfrm>
              <a:off x="5054" y="1432"/>
              <a:ext cx="61" cy="59"/>
            </a:xfrm>
            <a:custGeom>
              <a:avLst/>
              <a:gdLst>
                <a:gd name="T0" fmla="*/ 12 w 26"/>
                <a:gd name="T1" fmla="*/ 0 h 25"/>
                <a:gd name="T2" fmla="*/ 8 w 26"/>
                <a:gd name="T3" fmla="*/ 1 h 25"/>
                <a:gd name="T4" fmla="*/ 0 w 26"/>
                <a:gd name="T5" fmla="*/ 9 h 25"/>
                <a:gd name="T6" fmla="*/ 0 w 26"/>
                <a:gd name="T7" fmla="*/ 10 h 25"/>
                <a:gd name="T8" fmla="*/ 6 w 26"/>
                <a:gd name="T9" fmla="*/ 7 h 25"/>
                <a:gd name="T10" fmla="*/ 6 w 26"/>
                <a:gd name="T11" fmla="*/ 7 h 25"/>
                <a:gd name="T12" fmla="*/ 16 w 26"/>
                <a:gd name="T13" fmla="*/ 17 h 25"/>
                <a:gd name="T14" fmla="*/ 12 w 26"/>
                <a:gd name="T15" fmla="*/ 25 h 25"/>
                <a:gd name="T16" fmla="*/ 17 w 26"/>
                <a:gd name="T17" fmla="*/ 24 h 25"/>
                <a:gd name="T18" fmla="*/ 24 w 26"/>
                <a:gd name="T19" fmla="*/ 8 h 25"/>
                <a:gd name="T20" fmla="*/ 12 w 26"/>
                <a:gd name="T2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25">
                  <a:moveTo>
                    <a:pt x="12" y="0"/>
                  </a:moveTo>
                  <a:cubicBezTo>
                    <a:pt x="11" y="0"/>
                    <a:pt x="9" y="0"/>
                    <a:pt x="8" y="1"/>
                  </a:cubicBezTo>
                  <a:cubicBezTo>
                    <a:pt x="6" y="5"/>
                    <a:pt x="3" y="7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1" y="8"/>
                    <a:pt x="4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12" y="7"/>
                    <a:pt x="16" y="12"/>
                    <a:pt x="16" y="17"/>
                  </a:cubicBezTo>
                  <a:cubicBezTo>
                    <a:pt x="16" y="20"/>
                    <a:pt x="15" y="23"/>
                    <a:pt x="12" y="25"/>
                  </a:cubicBezTo>
                  <a:cubicBezTo>
                    <a:pt x="13" y="25"/>
                    <a:pt x="15" y="25"/>
                    <a:pt x="17" y="24"/>
                  </a:cubicBezTo>
                  <a:cubicBezTo>
                    <a:pt x="23" y="22"/>
                    <a:pt x="26" y="15"/>
                    <a:pt x="24" y="8"/>
                  </a:cubicBezTo>
                  <a:cubicBezTo>
                    <a:pt x="22" y="3"/>
                    <a:pt x="17" y="0"/>
                    <a:pt x="12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6" name="Freeform 1145"/>
            <p:cNvSpPr>
              <a:spLocks/>
            </p:cNvSpPr>
            <p:nvPr/>
          </p:nvSpPr>
          <p:spPr bwMode="auto">
            <a:xfrm>
              <a:off x="5054" y="1434"/>
              <a:ext cx="19" cy="19"/>
            </a:xfrm>
            <a:custGeom>
              <a:avLst/>
              <a:gdLst>
                <a:gd name="T0" fmla="*/ 8 w 8"/>
                <a:gd name="T1" fmla="*/ 0 h 8"/>
                <a:gd name="T2" fmla="*/ 7 w 8"/>
                <a:gd name="T3" fmla="*/ 0 h 8"/>
                <a:gd name="T4" fmla="*/ 0 w 8"/>
                <a:gd name="T5" fmla="*/ 8 h 8"/>
                <a:gd name="T6" fmla="*/ 8 w 8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3" y="1"/>
                    <a:pt x="1" y="5"/>
                    <a:pt x="0" y="8"/>
                  </a:cubicBezTo>
                  <a:cubicBezTo>
                    <a:pt x="3" y="6"/>
                    <a:pt x="6" y="4"/>
                    <a:pt x="8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7" name="Freeform 1146"/>
            <p:cNvSpPr>
              <a:spLocks/>
            </p:cNvSpPr>
            <p:nvPr/>
          </p:nvSpPr>
          <p:spPr bwMode="auto">
            <a:xfrm>
              <a:off x="5257" y="3073"/>
              <a:ext cx="15" cy="26"/>
            </a:xfrm>
            <a:custGeom>
              <a:avLst/>
              <a:gdLst>
                <a:gd name="T0" fmla="*/ 4 w 6"/>
                <a:gd name="T1" fmla="*/ 0 h 11"/>
                <a:gd name="T2" fmla="*/ 1 w 6"/>
                <a:gd name="T3" fmla="*/ 11 h 11"/>
                <a:gd name="T4" fmla="*/ 6 w 6"/>
                <a:gd name="T5" fmla="*/ 7 h 11"/>
                <a:gd name="T6" fmla="*/ 4 w 6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1">
                  <a:moveTo>
                    <a:pt x="4" y="0"/>
                  </a:moveTo>
                  <a:cubicBezTo>
                    <a:pt x="1" y="3"/>
                    <a:pt x="0" y="7"/>
                    <a:pt x="1" y="11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5" y="5"/>
                    <a:pt x="4" y="2"/>
                    <a:pt x="4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8" name="Freeform 1147"/>
            <p:cNvSpPr>
              <a:spLocks/>
            </p:cNvSpPr>
            <p:nvPr/>
          </p:nvSpPr>
          <p:spPr bwMode="auto">
            <a:xfrm>
              <a:off x="5260" y="3089"/>
              <a:ext cx="47" cy="34"/>
            </a:xfrm>
            <a:custGeom>
              <a:avLst/>
              <a:gdLst>
                <a:gd name="T0" fmla="*/ 5 w 20"/>
                <a:gd name="T1" fmla="*/ 0 h 14"/>
                <a:gd name="T2" fmla="*/ 0 w 20"/>
                <a:gd name="T3" fmla="*/ 4 h 14"/>
                <a:gd name="T4" fmla="*/ 1 w 20"/>
                <a:gd name="T5" fmla="*/ 6 h 14"/>
                <a:gd name="T6" fmla="*/ 12 w 20"/>
                <a:gd name="T7" fmla="*/ 14 h 14"/>
                <a:gd name="T8" fmla="*/ 17 w 20"/>
                <a:gd name="T9" fmla="*/ 13 h 14"/>
                <a:gd name="T10" fmla="*/ 20 w 20"/>
                <a:gd name="T11" fmla="*/ 11 h 14"/>
                <a:gd name="T12" fmla="*/ 15 w 20"/>
                <a:gd name="T13" fmla="*/ 10 h 14"/>
                <a:gd name="T14" fmla="*/ 5 w 20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4">
                  <a:moveTo>
                    <a:pt x="5" y="0"/>
                  </a:moveTo>
                  <a:cubicBezTo>
                    <a:pt x="3" y="1"/>
                    <a:pt x="1" y="2"/>
                    <a:pt x="0" y="4"/>
                  </a:cubicBezTo>
                  <a:cubicBezTo>
                    <a:pt x="0" y="5"/>
                    <a:pt x="1" y="5"/>
                    <a:pt x="1" y="6"/>
                  </a:cubicBezTo>
                  <a:cubicBezTo>
                    <a:pt x="3" y="11"/>
                    <a:pt x="8" y="14"/>
                    <a:pt x="12" y="14"/>
                  </a:cubicBezTo>
                  <a:cubicBezTo>
                    <a:pt x="14" y="14"/>
                    <a:pt x="16" y="13"/>
                    <a:pt x="17" y="13"/>
                  </a:cubicBezTo>
                  <a:cubicBezTo>
                    <a:pt x="18" y="12"/>
                    <a:pt x="19" y="12"/>
                    <a:pt x="20" y="11"/>
                  </a:cubicBezTo>
                  <a:cubicBezTo>
                    <a:pt x="18" y="11"/>
                    <a:pt x="16" y="11"/>
                    <a:pt x="15" y="10"/>
                  </a:cubicBezTo>
                  <a:cubicBezTo>
                    <a:pt x="10" y="8"/>
                    <a:pt x="7" y="4"/>
                    <a:pt x="5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9" name="Freeform 1148"/>
            <p:cNvSpPr>
              <a:spLocks/>
            </p:cNvSpPr>
            <p:nvPr/>
          </p:nvSpPr>
          <p:spPr bwMode="auto">
            <a:xfrm>
              <a:off x="5267" y="3061"/>
              <a:ext cx="52" cy="28"/>
            </a:xfrm>
            <a:custGeom>
              <a:avLst/>
              <a:gdLst>
                <a:gd name="T0" fmla="*/ 9 w 22"/>
                <a:gd name="T1" fmla="*/ 0 h 12"/>
                <a:gd name="T2" fmla="*/ 5 w 22"/>
                <a:gd name="T3" fmla="*/ 1 h 12"/>
                <a:gd name="T4" fmla="*/ 0 w 22"/>
                <a:gd name="T5" fmla="*/ 5 h 12"/>
                <a:gd name="T6" fmla="*/ 2 w 22"/>
                <a:gd name="T7" fmla="*/ 12 h 12"/>
                <a:gd name="T8" fmla="*/ 13 w 22"/>
                <a:gd name="T9" fmla="*/ 9 h 12"/>
                <a:gd name="T10" fmla="*/ 22 w 22"/>
                <a:gd name="T11" fmla="*/ 11 h 12"/>
                <a:gd name="T12" fmla="*/ 21 w 22"/>
                <a:gd name="T13" fmla="*/ 8 h 12"/>
                <a:gd name="T14" fmla="*/ 9 w 22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2">
                  <a:moveTo>
                    <a:pt x="9" y="0"/>
                  </a:moveTo>
                  <a:cubicBezTo>
                    <a:pt x="8" y="0"/>
                    <a:pt x="6" y="1"/>
                    <a:pt x="5" y="1"/>
                  </a:cubicBezTo>
                  <a:cubicBezTo>
                    <a:pt x="3" y="2"/>
                    <a:pt x="1" y="3"/>
                    <a:pt x="0" y="5"/>
                  </a:cubicBezTo>
                  <a:cubicBezTo>
                    <a:pt x="0" y="7"/>
                    <a:pt x="1" y="10"/>
                    <a:pt x="2" y="12"/>
                  </a:cubicBezTo>
                  <a:cubicBezTo>
                    <a:pt x="5" y="10"/>
                    <a:pt x="9" y="9"/>
                    <a:pt x="13" y="9"/>
                  </a:cubicBezTo>
                  <a:cubicBezTo>
                    <a:pt x="16" y="9"/>
                    <a:pt x="19" y="9"/>
                    <a:pt x="22" y="11"/>
                  </a:cubicBezTo>
                  <a:cubicBezTo>
                    <a:pt x="22" y="10"/>
                    <a:pt x="21" y="9"/>
                    <a:pt x="21" y="8"/>
                  </a:cubicBezTo>
                  <a:cubicBezTo>
                    <a:pt x="19" y="3"/>
                    <a:pt x="14" y="0"/>
                    <a:pt x="9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0" name="Freeform 1149"/>
            <p:cNvSpPr>
              <a:spLocks/>
            </p:cNvSpPr>
            <p:nvPr/>
          </p:nvSpPr>
          <p:spPr bwMode="auto">
            <a:xfrm>
              <a:off x="5272" y="3082"/>
              <a:ext cx="49" cy="33"/>
            </a:xfrm>
            <a:custGeom>
              <a:avLst/>
              <a:gdLst>
                <a:gd name="T0" fmla="*/ 11 w 21"/>
                <a:gd name="T1" fmla="*/ 0 h 14"/>
                <a:gd name="T2" fmla="*/ 0 w 21"/>
                <a:gd name="T3" fmla="*/ 3 h 14"/>
                <a:gd name="T4" fmla="*/ 10 w 21"/>
                <a:gd name="T5" fmla="*/ 13 h 14"/>
                <a:gd name="T6" fmla="*/ 15 w 21"/>
                <a:gd name="T7" fmla="*/ 14 h 14"/>
                <a:gd name="T8" fmla="*/ 20 w 21"/>
                <a:gd name="T9" fmla="*/ 2 h 14"/>
                <a:gd name="T10" fmla="*/ 11 w 21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4">
                  <a:moveTo>
                    <a:pt x="11" y="0"/>
                  </a:moveTo>
                  <a:cubicBezTo>
                    <a:pt x="7" y="0"/>
                    <a:pt x="3" y="1"/>
                    <a:pt x="0" y="3"/>
                  </a:cubicBezTo>
                  <a:cubicBezTo>
                    <a:pt x="2" y="7"/>
                    <a:pt x="5" y="11"/>
                    <a:pt x="10" y="13"/>
                  </a:cubicBezTo>
                  <a:cubicBezTo>
                    <a:pt x="11" y="14"/>
                    <a:pt x="13" y="14"/>
                    <a:pt x="15" y="14"/>
                  </a:cubicBezTo>
                  <a:cubicBezTo>
                    <a:pt x="19" y="11"/>
                    <a:pt x="21" y="6"/>
                    <a:pt x="20" y="2"/>
                  </a:cubicBezTo>
                  <a:cubicBezTo>
                    <a:pt x="17" y="0"/>
                    <a:pt x="14" y="0"/>
                    <a:pt x="11" y="0"/>
                  </a:cubicBezTo>
                </a:path>
              </a:pathLst>
            </a:custGeom>
            <a:solidFill>
              <a:srgbClr val="FCC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1" name="Freeform 1150"/>
            <p:cNvSpPr>
              <a:spLocks/>
            </p:cNvSpPr>
            <p:nvPr/>
          </p:nvSpPr>
          <p:spPr bwMode="auto">
            <a:xfrm>
              <a:off x="4760" y="1865"/>
              <a:ext cx="36" cy="57"/>
            </a:xfrm>
            <a:custGeom>
              <a:avLst/>
              <a:gdLst>
                <a:gd name="T0" fmla="*/ 11 w 15"/>
                <a:gd name="T1" fmla="*/ 0 h 24"/>
                <a:gd name="T2" fmla="*/ 9 w 15"/>
                <a:gd name="T3" fmla="*/ 0 h 24"/>
                <a:gd name="T4" fmla="*/ 2 w 15"/>
                <a:gd name="T5" fmla="*/ 16 h 24"/>
                <a:gd name="T6" fmla="*/ 11 w 15"/>
                <a:gd name="T7" fmla="*/ 24 h 24"/>
                <a:gd name="T8" fmla="*/ 12 w 15"/>
                <a:gd name="T9" fmla="*/ 12 h 24"/>
                <a:gd name="T10" fmla="*/ 15 w 15"/>
                <a:gd name="T11" fmla="*/ 7 h 24"/>
                <a:gd name="T12" fmla="*/ 11 w 15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4">
                  <a:moveTo>
                    <a:pt x="11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4" y="20"/>
                    <a:pt x="7" y="23"/>
                    <a:pt x="11" y="24"/>
                  </a:cubicBezTo>
                  <a:cubicBezTo>
                    <a:pt x="10" y="20"/>
                    <a:pt x="10" y="16"/>
                    <a:pt x="12" y="12"/>
                  </a:cubicBezTo>
                  <a:cubicBezTo>
                    <a:pt x="13" y="10"/>
                    <a:pt x="14" y="8"/>
                    <a:pt x="15" y="7"/>
                  </a:cubicBezTo>
                  <a:cubicBezTo>
                    <a:pt x="13" y="5"/>
                    <a:pt x="11" y="3"/>
                    <a:pt x="11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2" name="Freeform 1151"/>
            <p:cNvSpPr>
              <a:spLocks/>
            </p:cNvSpPr>
            <p:nvPr/>
          </p:nvSpPr>
          <p:spPr bwMode="auto">
            <a:xfrm>
              <a:off x="4784" y="1882"/>
              <a:ext cx="43" cy="40"/>
            </a:xfrm>
            <a:custGeom>
              <a:avLst/>
              <a:gdLst>
                <a:gd name="T0" fmla="*/ 5 w 18"/>
                <a:gd name="T1" fmla="*/ 0 h 17"/>
                <a:gd name="T2" fmla="*/ 2 w 18"/>
                <a:gd name="T3" fmla="*/ 5 h 17"/>
                <a:gd name="T4" fmla="*/ 1 w 18"/>
                <a:gd name="T5" fmla="*/ 17 h 17"/>
                <a:gd name="T6" fmla="*/ 4 w 18"/>
                <a:gd name="T7" fmla="*/ 17 h 17"/>
                <a:gd name="T8" fmla="*/ 8 w 18"/>
                <a:gd name="T9" fmla="*/ 16 h 17"/>
                <a:gd name="T10" fmla="*/ 15 w 18"/>
                <a:gd name="T11" fmla="*/ 0 h 17"/>
                <a:gd name="T12" fmla="*/ 15 w 18"/>
                <a:gd name="T13" fmla="*/ 0 h 17"/>
                <a:gd name="T14" fmla="*/ 11 w 18"/>
                <a:gd name="T15" fmla="*/ 1 h 17"/>
                <a:gd name="T16" fmla="*/ 11 w 18"/>
                <a:gd name="T17" fmla="*/ 1 h 17"/>
                <a:gd name="T18" fmla="*/ 5 w 18"/>
                <a:gd name="T1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7">
                  <a:moveTo>
                    <a:pt x="5" y="0"/>
                  </a:moveTo>
                  <a:cubicBezTo>
                    <a:pt x="4" y="1"/>
                    <a:pt x="3" y="3"/>
                    <a:pt x="2" y="5"/>
                  </a:cubicBezTo>
                  <a:cubicBezTo>
                    <a:pt x="0" y="9"/>
                    <a:pt x="0" y="13"/>
                    <a:pt x="1" y="17"/>
                  </a:cubicBezTo>
                  <a:cubicBezTo>
                    <a:pt x="2" y="17"/>
                    <a:pt x="3" y="17"/>
                    <a:pt x="4" y="17"/>
                  </a:cubicBezTo>
                  <a:cubicBezTo>
                    <a:pt x="5" y="17"/>
                    <a:pt x="7" y="17"/>
                    <a:pt x="8" y="16"/>
                  </a:cubicBezTo>
                  <a:cubicBezTo>
                    <a:pt x="15" y="14"/>
                    <a:pt x="18" y="6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1"/>
                    <a:pt x="7" y="1"/>
                    <a:pt x="5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3" name="Freeform 1152"/>
            <p:cNvSpPr>
              <a:spLocks/>
            </p:cNvSpPr>
            <p:nvPr/>
          </p:nvSpPr>
          <p:spPr bwMode="auto">
            <a:xfrm>
              <a:off x="4836" y="1676"/>
              <a:ext cx="64" cy="54"/>
            </a:xfrm>
            <a:custGeom>
              <a:avLst/>
              <a:gdLst>
                <a:gd name="T0" fmla="*/ 14 w 27"/>
                <a:gd name="T1" fmla="*/ 0 h 23"/>
                <a:gd name="T2" fmla="*/ 10 w 27"/>
                <a:gd name="T3" fmla="*/ 1 h 23"/>
                <a:gd name="T4" fmla="*/ 3 w 27"/>
                <a:gd name="T5" fmla="*/ 17 h 23"/>
                <a:gd name="T6" fmla="*/ 8 w 27"/>
                <a:gd name="T7" fmla="*/ 23 h 23"/>
                <a:gd name="T8" fmla="*/ 27 w 27"/>
                <a:gd name="T9" fmla="*/ 9 h 23"/>
                <a:gd name="T10" fmla="*/ 26 w 27"/>
                <a:gd name="T11" fmla="*/ 7 h 23"/>
                <a:gd name="T12" fmla="*/ 14 w 27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23">
                  <a:moveTo>
                    <a:pt x="14" y="0"/>
                  </a:moveTo>
                  <a:cubicBezTo>
                    <a:pt x="13" y="0"/>
                    <a:pt x="11" y="0"/>
                    <a:pt x="10" y="1"/>
                  </a:cubicBezTo>
                  <a:cubicBezTo>
                    <a:pt x="3" y="4"/>
                    <a:pt x="0" y="11"/>
                    <a:pt x="3" y="17"/>
                  </a:cubicBezTo>
                  <a:cubicBezTo>
                    <a:pt x="4" y="20"/>
                    <a:pt x="6" y="22"/>
                    <a:pt x="8" y="23"/>
                  </a:cubicBezTo>
                  <a:cubicBezTo>
                    <a:pt x="11" y="15"/>
                    <a:pt x="18" y="10"/>
                    <a:pt x="27" y="9"/>
                  </a:cubicBezTo>
                  <a:cubicBezTo>
                    <a:pt x="26" y="9"/>
                    <a:pt x="26" y="8"/>
                    <a:pt x="26" y="7"/>
                  </a:cubicBezTo>
                  <a:cubicBezTo>
                    <a:pt x="24" y="3"/>
                    <a:pt x="19" y="0"/>
                    <a:pt x="14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4" name="Freeform 1153"/>
            <p:cNvSpPr>
              <a:spLocks/>
            </p:cNvSpPr>
            <p:nvPr/>
          </p:nvSpPr>
          <p:spPr bwMode="auto">
            <a:xfrm>
              <a:off x="4855" y="1697"/>
              <a:ext cx="45" cy="33"/>
            </a:xfrm>
            <a:custGeom>
              <a:avLst/>
              <a:gdLst>
                <a:gd name="T0" fmla="*/ 19 w 19"/>
                <a:gd name="T1" fmla="*/ 0 h 14"/>
                <a:gd name="T2" fmla="*/ 0 w 19"/>
                <a:gd name="T3" fmla="*/ 14 h 14"/>
                <a:gd name="T4" fmla="*/ 0 w 19"/>
                <a:gd name="T5" fmla="*/ 14 h 14"/>
                <a:gd name="T6" fmla="*/ 1 w 19"/>
                <a:gd name="T7" fmla="*/ 13 h 14"/>
                <a:gd name="T8" fmla="*/ 19 w 19"/>
                <a:gd name="T9" fmla="*/ 1 h 14"/>
                <a:gd name="T10" fmla="*/ 19 w 19"/>
                <a:gd name="T11" fmla="*/ 1 h 14"/>
                <a:gd name="T12" fmla="*/ 19 w 19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4">
                  <a:moveTo>
                    <a:pt x="19" y="0"/>
                  </a:moveTo>
                  <a:cubicBezTo>
                    <a:pt x="10" y="1"/>
                    <a:pt x="3" y="6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3"/>
                    <a:pt x="1" y="13"/>
                  </a:cubicBezTo>
                  <a:cubicBezTo>
                    <a:pt x="4" y="6"/>
                    <a:pt x="11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5" name="Freeform 1154"/>
            <p:cNvSpPr>
              <a:spLocks/>
            </p:cNvSpPr>
            <p:nvPr/>
          </p:nvSpPr>
          <p:spPr bwMode="auto">
            <a:xfrm>
              <a:off x="4855" y="1700"/>
              <a:ext cx="47" cy="35"/>
            </a:xfrm>
            <a:custGeom>
              <a:avLst/>
              <a:gdLst>
                <a:gd name="T0" fmla="*/ 19 w 20"/>
                <a:gd name="T1" fmla="*/ 0 h 15"/>
                <a:gd name="T2" fmla="*/ 1 w 20"/>
                <a:gd name="T3" fmla="*/ 12 h 15"/>
                <a:gd name="T4" fmla="*/ 0 w 20"/>
                <a:gd name="T5" fmla="*/ 13 h 15"/>
                <a:gd name="T6" fmla="*/ 6 w 20"/>
                <a:gd name="T7" fmla="*/ 15 h 15"/>
                <a:gd name="T8" fmla="*/ 12 w 20"/>
                <a:gd name="T9" fmla="*/ 14 h 15"/>
                <a:gd name="T10" fmla="*/ 19 w 20"/>
                <a:gd name="T11" fmla="*/ 0 h 15"/>
                <a:gd name="T12" fmla="*/ 19 w 20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5">
                  <a:moveTo>
                    <a:pt x="19" y="0"/>
                  </a:moveTo>
                  <a:cubicBezTo>
                    <a:pt x="11" y="0"/>
                    <a:pt x="4" y="5"/>
                    <a:pt x="1" y="12"/>
                  </a:cubicBezTo>
                  <a:cubicBezTo>
                    <a:pt x="1" y="12"/>
                    <a:pt x="1" y="13"/>
                    <a:pt x="0" y="13"/>
                  </a:cubicBezTo>
                  <a:cubicBezTo>
                    <a:pt x="2" y="14"/>
                    <a:pt x="4" y="15"/>
                    <a:pt x="6" y="15"/>
                  </a:cubicBezTo>
                  <a:cubicBezTo>
                    <a:pt x="8" y="15"/>
                    <a:pt x="10" y="14"/>
                    <a:pt x="12" y="14"/>
                  </a:cubicBezTo>
                  <a:cubicBezTo>
                    <a:pt x="17" y="11"/>
                    <a:pt x="20" y="6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rgbClr val="FCC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6" name="Freeform 1155"/>
            <p:cNvSpPr>
              <a:spLocks/>
            </p:cNvSpPr>
            <p:nvPr/>
          </p:nvSpPr>
          <p:spPr bwMode="auto">
            <a:xfrm>
              <a:off x="5636" y="3224"/>
              <a:ext cx="61" cy="52"/>
            </a:xfrm>
            <a:custGeom>
              <a:avLst/>
              <a:gdLst>
                <a:gd name="T0" fmla="*/ 19 w 26"/>
                <a:gd name="T1" fmla="*/ 0 h 22"/>
                <a:gd name="T2" fmla="*/ 19 w 26"/>
                <a:gd name="T3" fmla="*/ 0 h 22"/>
                <a:gd name="T4" fmla="*/ 2 w 26"/>
                <a:gd name="T5" fmla="*/ 12 h 22"/>
                <a:gd name="T6" fmla="*/ 0 w 26"/>
                <a:gd name="T7" fmla="*/ 11 h 22"/>
                <a:gd name="T8" fmla="*/ 1 w 26"/>
                <a:gd name="T9" fmla="*/ 14 h 22"/>
                <a:gd name="T10" fmla="*/ 12 w 26"/>
                <a:gd name="T11" fmla="*/ 22 h 22"/>
                <a:gd name="T12" fmla="*/ 17 w 26"/>
                <a:gd name="T13" fmla="*/ 21 h 22"/>
                <a:gd name="T14" fmla="*/ 23 w 26"/>
                <a:gd name="T15" fmla="*/ 5 h 22"/>
                <a:gd name="T16" fmla="*/ 19 w 26"/>
                <a:gd name="T1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2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6" y="7"/>
                    <a:pt x="9" y="12"/>
                    <a:pt x="2" y="12"/>
                  </a:cubicBezTo>
                  <a:cubicBezTo>
                    <a:pt x="1" y="12"/>
                    <a:pt x="1" y="11"/>
                    <a:pt x="0" y="11"/>
                  </a:cubicBezTo>
                  <a:cubicBezTo>
                    <a:pt x="0" y="12"/>
                    <a:pt x="1" y="13"/>
                    <a:pt x="1" y="14"/>
                  </a:cubicBezTo>
                  <a:cubicBezTo>
                    <a:pt x="3" y="19"/>
                    <a:pt x="7" y="22"/>
                    <a:pt x="12" y="22"/>
                  </a:cubicBezTo>
                  <a:cubicBezTo>
                    <a:pt x="14" y="22"/>
                    <a:pt x="15" y="22"/>
                    <a:pt x="17" y="21"/>
                  </a:cubicBezTo>
                  <a:cubicBezTo>
                    <a:pt x="23" y="18"/>
                    <a:pt x="26" y="11"/>
                    <a:pt x="23" y="5"/>
                  </a:cubicBezTo>
                  <a:cubicBezTo>
                    <a:pt x="22" y="3"/>
                    <a:pt x="21" y="1"/>
                    <a:pt x="19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7" name="Freeform 1156"/>
            <p:cNvSpPr>
              <a:spLocks/>
            </p:cNvSpPr>
            <p:nvPr/>
          </p:nvSpPr>
          <p:spPr bwMode="auto">
            <a:xfrm>
              <a:off x="5634" y="3220"/>
              <a:ext cx="47" cy="33"/>
            </a:xfrm>
            <a:custGeom>
              <a:avLst/>
              <a:gdLst>
                <a:gd name="T0" fmla="*/ 13 w 20"/>
                <a:gd name="T1" fmla="*/ 0 h 14"/>
                <a:gd name="T2" fmla="*/ 8 w 20"/>
                <a:gd name="T3" fmla="*/ 1 h 14"/>
                <a:gd name="T4" fmla="*/ 1 w 20"/>
                <a:gd name="T5" fmla="*/ 13 h 14"/>
                <a:gd name="T6" fmla="*/ 3 w 20"/>
                <a:gd name="T7" fmla="*/ 14 h 14"/>
                <a:gd name="T8" fmla="*/ 20 w 20"/>
                <a:gd name="T9" fmla="*/ 2 h 14"/>
                <a:gd name="T10" fmla="*/ 20 w 20"/>
                <a:gd name="T11" fmla="*/ 2 h 14"/>
                <a:gd name="T12" fmla="*/ 13 w 20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4">
                  <a:moveTo>
                    <a:pt x="13" y="0"/>
                  </a:moveTo>
                  <a:cubicBezTo>
                    <a:pt x="12" y="0"/>
                    <a:pt x="10" y="0"/>
                    <a:pt x="8" y="1"/>
                  </a:cubicBezTo>
                  <a:cubicBezTo>
                    <a:pt x="3" y="3"/>
                    <a:pt x="0" y="8"/>
                    <a:pt x="1" y="13"/>
                  </a:cubicBezTo>
                  <a:cubicBezTo>
                    <a:pt x="2" y="13"/>
                    <a:pt x="2" y="14"/>
                    <a:pt x="3" y="14"/>
                  </a:cubicBezTo>
                  <a:cubicBezTo>
                    <a:pt x="10" y="14"/>
                    <a:pt x="17" y="9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8" y="0"/>
                    <a:pt x="15" y="0"/>
                    <a:pt x="13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8" name="Freeform 1157"/>
            <p:cNvSpPr>
              <a:spLocks/>
            </p:cNvSpPr>
            <p:nvPr/>
          </p:nvSpPr>
          <p:spPr bwMode="auto">
            <a:xfrm>
              <a:off x="5087" y="3016"/>
              <a:ext cx="31" cy="26"/>
            </a:xfrm>
            <a:custGeom>
              <a:avLst/>
              <a:gdLst>
                <a:gd name="T0" fmla="*/ 8 w 13"/>
                <a:gd name="T1" fmla="*/ 0 h 11"/>
                <a:gd name="T2" fmla="*/ 2 w 13"/>
                <a:gd name="T3" fmla="*/ 1 h 11"/>
                <a:gd name="T4" fmla="*/ 0 w 13"/>
                <a:gd name="T5" fmla="*/ 1 h 11"/>
                <a:gd name="T6" fmla="*/ 1 w 13"/>
                <a:gd name="T7" fmla="*/ 5 h 11"/>
                <a:gd name="T8" fmla="*/ 0 w 13"/>
                <a:gd name="T9" fmla="*/ 9 h 11"/>
                <a:gd name="T10" fmla="*/ 6 w 13"/>
                <a:gd name="T11" fmla="*/ 11 h 11"/>
                <a:gd name="T12" fmla="*/ 11 w 13"/>
                <a:gd name="T13" fmla="*/ 10 h 11"/>
                <a:gd name="T14" fmla="*/ 13 w 13"/>
                <a:gd name="T15" fmla="*/ 8 h 11"/>
                <a:gd name="T16" fmla="*/ 8 w 13"/>
                <a:gd name="T1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1">
                  <a:moveTo>
                    <a:pt x="8" y="0"/>
                  </a:moveTo>
                  <a:cubicBezTo>
                    <a:pt x="6" y="0"/>
                    <a:pt x="4" y="1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1" y="4"/>
                    <a:pt x="1" y="5"/>
                  </a:cubicBezTo>
                  <a:cubicBezTo>
                    <a:pt x="1" y="7"/>
                    <a:pt x="1" y="8"/>
                    <a:pt x="0" y="9"/>
                  </a:cubicBezTo>
                  <a:cubicBezTo>
                    <a:pt x="2" y="10"/>
                    <a:pt x="4" y="11"/>
                    <a:pt x="6" y="11"/>
                  </a:cubicBezTo>
                  <a:cubicBezTo>
                    <a:pt x="7" y="11"/>
                    <a:pt x="9" y="10"/>
                    <a:pt x="11" y="10"/>
                  </a:cubicBezTo>
                  <a:cubicBezTo>
                    <a:pt x="11" y="9"/>
                    <a:pt x="12" y="9"/>
                    <a:pt x="13" y="8"/>
                  </a:cubicBezTo>
                  <a:cubicBezTo>
                    <a:pt x="10" y="6"/>
                    <a:pt x="9" y="3"/>
                    <a:pt x="8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9" name="Freeform 1158"/>
            <p:cNvSpPr>
              <a:spLocks/>
            </p:cNvSpPr>
            <p:nvPr/>
          </p:nvSpPr>
          <p:spPr bwMode="auto">
            <a:xfrm>
              <a:off x="5106" y="2997"/>
              <a:ext cx="26" cy="38"/>
            </a:xfrm>
            <a:custGeom>
              <a:avLst/>
              <a:gdLst>
                <a:gd name="T0" fmla="*/ 8 w 11"/>
                <a:gd name="T1" fmla="*/ 0 h 16"/>
                <a:gd name="T2" fmla="*/ 4 w 11"/>
                <a:gd name="T3" fmla="*/ 5 h 16"/>
                <a:gd name="T4" fmla="*/ 0 w 11"/>
                <a:gd name="T5" fmla="*/ 8 h 16"/>
                <a:gd name="T6" fmla="*/ 5 w 11"/>
                <a:gd name="T7" fmla="*/ 16 h 16"/>
                <a:gd name="T8" fmla="*/ 9 w 11"/>
                <a:gd name="T9" fmla="*/ 3 h 16"/>
                <a:gd name="T10" fmla="*/ 8 w 11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6">
                  <a:moveTo>
                    <a:pt x="8" y="0"/>
                  </a:moveTo>
                  <a:cubicBezTo>
                    <a:pt x="7" y="2"/>
                    <a:pt x="6" y="3"/>
                    <a:pt x="4" y="5"/>
                  </a:cubicBezTo>
                  <a:cubicBezTo>
                    <a:pt x="3" y="6"/>
                    <a:pt x="1" y="7"/>
                    <a:pt x="0" y="8"/>
                  </a:cubicBezTo>
                  <a:cubicBezTo>
                    <a:pt x="1" y="11"/>
                    <a:pt x="2" y="14"/>
                    <a:pt x="5" y="16"/>
                  </a:cubicBezTo>
                  <a:cubicBezTo>
                    <a:pt x="9" y="13"/>
                    <a:pt x="11" y="8"/>
                    <a:pt x="9" y="3"/>
                  </a:cubicBezTo>
                  <a:cubicBezTo>
                    <a:pt x="9" y="2"/>
                    <a:pt x="8" y="1"/>
                    <a:pt x="8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0" name="Freeform 1159"/>
            <p:cNvSpPr>
              <a:spLocks/>
            </p:cNvSpPr>
            <p:nvPr/>
          </p:nvSpPr>
          <p:spPr bwMode="auto">
            <a:xfrm>
              <a:off x="5073" y="2988"/>
              <a:ext cx="33" cy="30"/>
            </a:xfrm>
            <a:custGeom>
              <a:avLst/>
              <a:gdLst>
                <a:gd name="T0" fmla="*/ 7 w 14"/>
                <a:gd name="T1" fmla="*/ 0 h 13"/>
                <a:gd name="T2" fmla="*/ 0 w 14"/>
                <a:gd name="T3" fmla="*/ 9 h 13"/>
                <a:gd name="T4" fmla="*/ 6 w 14"/>
                <a:gd name="T5" fmla="*/ 13 h 13"/>
                <a:gd name="T6" fmla="*/ 8 w 14"/>
                <a:gd name="T7" fmla="*/ 13 h 13"/>
                <a:gd name="T8" fmla="*/ 14 w 14"/>
                <a:gd name="T9" fmla="*/ 12 h 13"/>
                <a:gd name="T10" fmla="*/ 14 w 14"/>
                <a:gd name="T11" fmla="*/ 0 h 13"/>
                <a:gd name="T12" fmla="*/ 11 w 14"/>
                <a:gd name="T13" fmla="*/ 0 h 13"/>
                <a:gd name="T14" fmla="*/ 11 w 14"/>
                <a:gd name="T15" fmla="*/ 0 h 13"/>
                <a:gd name="T16" fmla="*/ 7 w 14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3">
                  <a:moveTo>
                    <a:pt x="7" y="0"/>
                  </a:moveTo>
                  <a:cubicBezTo>
                    <a:pt x="3" y="1"/>
                    <a:pt x="1" y="5"/>
                    <a:pt x="0" y="9"/>
                  </a:cubicBezTo>
                  <a:cubicBezTo>
                    <a:pt x="2" y="9"/>
                    <a:pt x="4" y="11"/>
                    <a:pt x="6" y="13"/>
                  </a:cubicBezTo>
                  <a:cubicBezTo>
                    <a:pt x="6" y="13"/>
                    <a:pt x="7" y="13"/>
                    <a:pt x="8" y="13"/>
                  </a:cubicBezTo>
                  <a:cubicBezTo>
                    <a:pt x="10" y="13"/>
                    <a:pt x="12" y="12"/>
                    <a:pt x="14" y="12"/>
                  </a:cubicBezTo>
                  <a:cubicBezTo>
                    <a:pt x="13" y="8"/>
                    <a:pt x="13" y="4"/>
                    <a:pt x="14" y="0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8" y="0"/>
                    <a:pt x="7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1" name="Freeform 1160"/>
            <p:cNvSpPr>
              <a:spLocks/>
            </p:cNvSpPr>
            <p:nvPr/>
          </p:nvSpPr>
          <p:spPr bwMode="auto">
            <a:xfrm>
              <a:off x="5089" y="2985"/>
              <a:ext cx="19" cy="3"/>
            </a:xfrm>
            <a:custGeom>
              <a:avLst/>
              <a:gdLst>
                <a:gd name="T0" fmla="*/ 5 w 8"/>
                <a:gd name="T1" fmla="*/ 0 h 1"/>
                <a:gd name="T2" fmla="*/ 0 w 8"/>
                <a:gd name="T3" fmla="*/ 0 h 1"/>
                <a:gd name="T4" fmla="*/ 0 w 8"/>
                <a:gd name="T5" fmla="*/ 1 h 1"/>
                <a:gd name="T6" fmla="*/ 4 w 8"/>
                <a:gd name="T7" fmla="*/ 1 h 1"/>
                <a:gd name="T8" fmla="*/ 4 w 8"/>
                <a:gd name="T9" fmla="*/ 1 h 1"/>
                <a:gd name="T10" fmla="*/ 7 w 8"/>
                <a:gd name="T11" fmla="*/ 1 h 1"/>
                <a:gd name="T12" fmla="*/ 7 w 8"/>
                <a:gd name="T13" fmla="*/ 0 h 1"/>
                <a:gd name="T14" fmla="*/ 8 w 8"/>
                <a:gd name="T15" fmla="*/ 0 h 1"/>
                <a:gd name="T16" fmla="*/ 5 w 8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">
                  <a:moveTo>
                    <a:pt x="5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7" y="0"/>
                    <a:pt x="6" y="0"/>
                    <a:pt x="5" y="0"/>
                  </a:cubicBezTo>
                </a:path>
              </a:pathLst>
            </a:custGeom>
            <a:solidFill>
              <a:srgbClr val="FBC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2" name="Freeform 1161"/>
            <p:cNvSpPr>
              <a:spLocks/>
            </p:cNvSpPr>
            <p:nvPr/>
          </p:nvSpPr>
          <p:spPr bwMode="auto">
            <a:xfrm>
              <a:off x="5104" y="2988"/>
              <a:ext cx="21" cy="28"/>
            </a:xfrm>
            <a:custGeom>
              <a:avLst/>
              <a:gdLst>
                <a:gd name="T0" fmla="*/ 3 w 9"/>
                <a:gd name="T1" fmla="*/ 0 h 12"/>
                <a:gd name="T2" fmla="*/ 1 w 9"/>
                <a:gd name="T3" fmla="*/ 0 h 12"/>
                <a:gd name="T4" fmla="*/ 1 w 9"/>
                <a:gd name="T5" fmla="*/ 12 h 12"/>
                <a:gd name="T6" fmla="*/ 5 w 9"/>
                <a:gd name="T7" fmla="*/ 9 h 12"/>
                <a:gd name="T8" fmla="*/ 9 w 9"/>
                <a:gd name="T9" fmla="*/ 4 h 12"/>
                <a:gd name="T10" fmla="*/ 3 w 9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2">
                  <a:moveTo>
                    <a:pt x="3" y="0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0" y="4"/>
                    <a:pt x="0" y="8"/>
                    <a:pt x="1" y="12"/>
                  </a:cubicBezTo>
                  <a:cubicBezTo>
                    <a:pt x="2" y="11"/>
                    <a:pt x="4" y="10"/>
                    <a:pt x="5" y="9"/>
                  </a:cubicBezTo>
                  <a:cubicBezTo>
                    <a:pt x="7" y="7"/>
                    <a:pt x="8" y="6"/>
                    <a:pt x="9" y="4"/>
                  </a:cubicBezTo>
                  <a:cubicBezTo>
                    <a:pt x="7" y="2"/>
                    <a:pt x="5" y="0"/>
                    <a:pt x="3" y="0"/>
                  </a:cubicBezTo>
                </a:path>
              </a:pathLst>
            </a:custGeom>
            <a:solidFill>
              <a:srgbClr val="FED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3" name="Freeform 1162"/>
            <p:cNvSpPr>
              <a:spLocks/>
            </p:cNvSpPr>
            <p:nvPr/>
          </p:nvSpPr>
          <p:spPr bwMode="auto">
            <a:xfrm>
              <a:off x="5106" y="2985"/>
              <a:ext cx="5" cy="3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0 w 2"/>
                <a:gd name="T5" fmla="*/ 1 h 1"/>
                <a:gd name="T6" fmla="*/ 2 w 2"/>
                <a:gd name="T7" fmla="*/ 1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FFE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4" name="Freeform 1163"/>
            <p:cNvSpPr>
              <a:spLocks/>
            </p:cNvSpPr>
            <p:nvPr/>
          </p:nvSpPr>
          <p:spPr bwMode="auto">
            <a:xfrm>
              <a:off x="5851" y="1103"/>
              <a:ext cx="40" cy="21"/>
            </a:xfrm>
            <a:custGeom>
              <a:avLst/>
              <a:gdLst>
                <a:gd name="T0" fmla="*/ 12 w 17"/>
                <a:gd name="T1" fmla="*/ 0 h 9"/>
                <a:gd name="T2" fmla="*/ 8 w 17"/>
                <a:gd name="T3" fmla="*/ 1 h 9"/>
                <a:gd name="T4" fmla="*/ 0 w 17"/>
                <a:gd name="T5" fmla="*/ 9 h 9"/>
                <a:gd name="T6" fmla="*/ 17 w 17"/>
                <a:gd name="T7" fmla="*/ 1 h 9"/>
                <a:gd name="T8" fmla="*/ 17 w 17"/>
                <a:gd name="T9" fmla="*/ 1 h 9"/>
                <a:gd name="T10" fmla="*/ 17 w 17"/>
                <a:gd name="T11" fmla="*/ 1 h 9"/>
                <a:gd name="T12" fmla="*/ 12 w 17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9">
                  <a:moveTo>
                    <a:pt x="12" y="0"/>
                  </a:moveTo>
                  <a:cubicBezTo>
                    <a:pt x="11" y="0"/>
                    <a:pt x="9" y="0"/>
                    <a:pt x="8" y="1"/>
                  </a:cubicBezTo>
                  <a:cubicBezTo>
                    <a:pt x="4" y="2"/>
                    <a:pt x="1" y="5"/>
                    <a:pt x="0" y="9"/>
                  </a:cubicBezTo>
                  <a:cubicBezTo>
                    <a:pt x="4" y="4"/>
                    <a:pt x="10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0"/>
                    <a:pt x="14" y="0"/>
                    <a:pt x="12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5" name="Freeform 1164"/>
            <p:cNvSpPr>
              <a:spLocks/>
            </p:cNvSpPr>
            <p:nvPr/>
          </p:nvSpPr>
          <p:spPr bwMode="auto">
            <a:xfrm>
              <a:off x="5851" y="1105"/>
              <a:ext cx="57" cy="52"/>
            </a:xfrm>
            <a:custGeom>
              <a:avLst/>
              <a:gdLst>
                <a:gd name="T0" fmla="*/ 17 w 24"/>
                <a:gd name="T1" fmla="*/ 0 h 22"/>
                <a:gd name="T2" fmla="*/ 17 w 24"/>
                <a:gd name="T3" fmla="*/ 0 h 22"/>
                <a:gd name="T4" fmla="*/ 0 w 24"/>
                <a:gd name="T5" fmla="*/ 8 h 22"/>
                <a:gd name="T6" fmla="*/ 1 w 24"/>
                <a:gd name="T7" fmla="*/ 16 h 22"/>
                <a:gd name="T8" fmla="*/ 8 w 24"/>
                <a:gd name="T9" fmla="*/ 22 h 22"/>
                <a:gd name="T10" fmla="*/ 19 w 24"/>
                <a:gd name="T11" fmla="*/ 19 h 22"/>
                <a:gd name="T12" fmla="*/ 21 w 24"/>
                <a:gd name="T13" fmla="*/ 19 h 22"/>
                <a:gd name="T14" fmla="*/ 22 w 24"/>
                <a:gd name="T15" fmla="*/ 18 h 22"/>
                <a:gd name="T16" fmla="*/ 22 w 24"/>
                <a:gd name="T17" fmla="*/ 13 h 22"/>
                <a:gd name="T18" fmla="*/ 24 w 24"/>
                <a:gd name="T19" fmla="*/ 10 h 22"/>
                <a:gd name="T20" fmla="*/ 23 w 24"/>
                <a:gd name="T21" fmla="*/ 7 h 22"/>
                <a:gd name="T22" fmla="*/ 17 w 24"/>
                <a:gd name="T23" fmla="*/ 0 h 22"/>
                <a:gd name="T24" fmla="*/ 17 w 24"/>
                <a:gd name="T2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22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0" y="0"/>
                    <a:pt x="4" y="3"/>
                    <a:pt x="0" y="8"/>
                  </a:cubicBezTo>
                  <a:cubicBezTo>
                    <a:pt x="0" y="10"/>
                    <a:pt x="0" y="13"/>
                    <a:pt x="1" y="16"/>
                  </a:cubicBezTo>
                  <a:cubicBezTo>
                    <a:pt x="2" y="19"/>
                    <a:pt x="5" y="21"/>
                    <a:pt x="8" y="22"/>
                  </a:cubicBezTo>
                  <a:cubicBezTo>
                    <a:pt x="11" y="20"/>
                    <a:pt x="15" y="19"/>
                    <a:pt x="19" y="19"/>
                  </a:cubicBezTo>
                  <a:cubicBezTo>
                    <a:pt x="19" y="19"/>
                    <a:pt x="20" y="19"/>
                    <a:pt x="21" y="19"/>
                  </a:cubicBezTo>
                  <a:cubicBezTo>
                    <a:pt x="21" y="19"/>
                    <a:pt x="22" y="18"/>
                    <a:pt x="22" y="18"/>
                  </a:cubicBezTo>
                  <a:cubicBezTo>
                    <a:pt x="22" y="16"/>
                    <a:pt x="22" y="14"/>
                    <a:pt x="22" y="13"/>
                  </a:cubicBezTo>
                  <a:cubicBezTo>
                    <a:pt x="23" y="12"/>
                    <a:pt x="23" y="11"/>
                    <a:pt x="24" y="10"/>
                  </a:cubicBezTo>
                  <a:cubicBezTo>
                    <a:pt x="24" y="9"/>
                    <a:pt x="24" y="8"/>
                    <a:pt x="23" y="7"/>
                  </a:cubicBezTo>
                  <a:cubicBezTo>
                    <a:pt x="22" y="4"/>
                    <a:pt x="20" y="2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6" name="Freeform 1165"/>
            <p:cNvSpPr>
              <a:spLocks/>
            </p:cNvSpPr>
            <p:nvPr/>
          </p:nvSpPr>
          <p:spPr bwMode="auto">
            <a:xfrm>
              <a:off x="5870" y="1150"/>
              <a:ext cx="31" cy="10"/>
            </a:xfrm>
            <a:custGeom>
              <a:avLst/>
              <a:gdLst>
                <a:gd name="T0" fmla="*/ 11 w 13"/>
                <a:gd name="T1" fmla="*/ 0 h 4"/>
                <a:gd name="T2" fmla="*/ 0 w 13"/>
                <a:gd name="T3" fmla="*/ 3 h 4"/>
                <a:gd name="T4" fmla="*/ 4 w 13"/>
                <a:gd name="T5" fmla="*/ 4 h 4"/>
                <a:gd name="T6" fmla="*/ 9 w 13"/>
                <a:gd name="T7" fmla="*/ 3 h 4"/>
                <a:gd name="T8" fmla="*/ 13 w 13"/>
                <a:gd name="T9" fmla="*/ 0 h 4"/>
                <a:gd name="T10" fmla="*/ 11 w 1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4">
                  <a:moveTo>
                    <a:pt x="11" y="0"/>
                  </a:moveTo>
                  <a:cubicBezTo>
                    <a:pt x="7" y="0"/>
                    <a:pt x="3" y="1"/>
                    <a:pt x="0" y="3"/>
                  </a:cubicBezTo>
                  <a:cubicBezTo>
                    <a:pt x="1" y="4"/>
                    <a:pt x="3" y="4"/>
                    <a:pt x="4" y="4"/>
                  </a:cubicBezTo>
                  <a:cubicBezTo>
                    <a:pt x="6" y="4"/>
                    <a:pt x="7" y="4"/>
                    <a:pt x="9" y="3"/>
                  </a:cubicBezTo>
                  <a:cubicBezTo>
                    <a:pt x="10" y="2"/>
                    <a:pt x="12" y="2"/>
                    <a:pt x="13" y="0"/>
                  </a:cubicBezTo>
                  <a:cubicBezTo>
                    <a:pt x="12" y="0"/>
                    <a:pt x="11" y="0"/>
                    <a:pt x="11" y="0"/>
                  </a:cubicBezTo>
                </a:path>
              </a:pathLst>
            </a:custGeom>
            <a:solidFill>
              <a:srgbClr val="FCC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7" name="Freeform 1166"/>
            <p:cNvSpPr>
              <a:spLocks/>
            </p:cNvSpPr>
            <p:nvPr/>
          </p:nvSpPr>
          <p:spPr bwMode="auto">
            <a:xfrm>
              <a:off x="4682" y="2052"/>
              <a:ext cx="45" cy="48"/>
            </a:xfrm>
            <a:custGeom>
              <a:avLst/>
              <a:gdLst>
                <a:gd name="T0" fmla="*/ 14 w 19"/>
                <a:gd name="T1" fmla="*/ 0 h 20"/>
                <a:gd name="T2" fmla="*/ 9 w 19"/>
                <a:gd name="T3" fmla="*/ 1 h 20"/>
                <a:gd name="T4" fmla="*/ 3 w 19"/>
                <a:gd name="T5" fmla="*/ 17 h 20"/>
                <a:gd name="T6" fmla="*/ 4 w 19"/>
                <a:gd name="T7" fmla="*/ 18 h 20"/>
                <a:gd name="T8" fmla="*/ 10 w 19"/>
                <a:gd name="T9" fmla="*/ 18 h 20"/>
                <a:gd name="T10" fmla="*/ 10 w 19"/>
                <a:gd name="T11" fmla="*/ 18 h 20"/>
                <a:gd name="T12" fmla="*/ 19 w 19"/>
                <a:gd name="T13" fmla="*/ 20 h 20"/>
                <a:gd name="T14" fmla="*/ 17 w 19"/>
                <a:gd name="T15" fmla="*/ 2 h 20"/>
                <a:gd name="T16" fmla="*/ 17 w 19"/>
                <a:gd name="T17" fmla="*/ 1 h 20"/>
                <a:gd name="T18" fmla="*/ 14 w 19"/>
                <a:gd name="T1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20">
                  <a:moveTo>
                    <a:pt x="14" y="0"/>
                  </a:moveTo>
                  <a:cubicBezTo>
                    <a:pt x="12" y="0"/>
                    <a:pt x="11" y="1"/>
                    <a:pt x="9" y="1"/>
                  </a:cubicBezTo>
                  <a:cubicBezTo>
                    <a:pt x="3" y="4"/>
                    <a:pt x="0" y="11"/>
                    <a:pt x="3" y="17"/>
                  </a:cubicBezTo>
                  <a:cubicBezTo>
                    <a:pt x="3" y="17"/>
                    <a:pt x="3" y="18"/>
                    <a:pt x="4" y="18"/>
                  </a:cubicBezTo>
                  <a:cubicBezTo>
                    <a:pt x="6" y="18"/>
                    <a:pt x="8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3" y="18"/>
                    <a:pt x="16" y="18"/>
                    <a:pt x="19" y="20"/>
                  </a:cubicBezTo>
                  <a:cubicBezTo>
                    <a:pt x="15" y="15"/>
                    <a:pt x="14" y="8"/>
                    <a:pt x="17" y="2"/>
                  </a:cubicBezTo>
                  <a:cubicBezTo>
                    <a:pt x="17" y="2"/>
                    <a:pt x="17" y="1"/>
                    <a:pt x="17" y="1"/>
                  </a:cubicBezTo>
                  <a:cubicBezTo>
                    <a:pt x="16" y="0"/>
                    <a:pt x="15" y="0"/>
                    <a:pt x="14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8" name="Freeform 1167"/>
            <p:cNvSpPr>
              <a:spLocks/>
            </p:cNvSpPr>
            <p:nvPr/>
          </p:nvSpPr>
          <p:spPr bwMode="auto">
            <a:xfrm>
              <a:off x="4692" y="2095"/>
              <a:ext cx="40" cy="14"/>
            </a:xfrm>
            <a:custGeom>
              <a:avLst/>
              <a:gdLst>
                <a:gd name="T0" fmla="*/ 6 w 17"/>
                <a:gd name="T1" fmla="*/ 0 h 6"/>
                <a:gd name="T2" fmla="*/ 0 w 17"/>
                <a:gd name="T3" fmla="*/ 0 h 6"/>
                <a:gd name="T4" fmla="*/ 10 w 17"/>
                <a:gd name="T5" fmla="*/ 6 h 6"/>
                <a:gd name="T6" fmla="*/ 14 w 17"/>
                <a:gd name="T7" fmla="*/ 5 h 6"/>
                <a:gd name="T8" fmla="*/ 17 w 17"/>
                <a:gd name="T9" fmla="*/ 4 h 6"/>
                <a:gd name="T10" fmla="*/ 15 w 17"/>
                <a:gd name="T11" fmla="*/ 2 h 6"/>
                <a:gd name="T12" fmla="*/ 6 w 17"/>
                <a:gd name="T13" fmla="*/ 0 h 6"/>
                <a:gd name="T14" fmla="*/ 6 w 17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6">
                  <a:moveTo>
                    <a:pt x="6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2" y="4"/>
                    <a:pt x="6" y="6"/>
                    <a:pt x="10" y="6"/>
                  </a:cubicBezTo>
                  <a:cubicBezTo>
                    <a:pt x="11" y="6"/>
                    <a:pt x="13" y="6"/>
                    <a:pt x="14" y="5"/>
                  </a:cubicBezTo>
                  <a:cubicBezTo>
                    <a:pt x="15" y="5"/>
                    <a:pt x="16" y="4"/>
                    <a:pt x="17" y="4"/>
                  </a:cubicBezTo>
                  <a:cubicBezTo>
                    <a:pt x="16" y="3"/>
                    <a:pt x="15" y="3"/>
                    <a:pt x="15" y="2"/>
                  </a:cubicBezTo>
                  <a:cubicBezTo>
                    <a:pt x="12" y="0"/>
                    <a:pt x="9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9" name="Freeform 1168"/>
            <p:cNvSpPr>
              <a:spLocks/>
            </p:cNvSpPr>
            <p:nvPr/>
          </p:nvSpPr>
          <p:spPr bwMode="auto">
            <a:xfrm>
              <a:off x="4715" y="2055"/>
              <a:ext cx="31" cy="47"/>
            </a:xfrm>
            <a:custGeom>
              <a:avLst/>
              <a:gdLst>
                <a:gd name="T0" fmla="*/ 3 w 13"/>
                <a:gd name="T1" fmla="*/ 0 h 20"/>
                <a:gd name="T2" fmla="*/ 3 w 13"/>
                <a:gd name="T3" fmla="*/ 1 h 20"/>
                <a:gd name="T4" fmla="*/ 5 w 13"/>
                <a:gd name="T5" fmla="*/ 19 h 20"/>
                <a:gd name="T6" fmla="*/ 7 w 13"/>
                <a:gd name="T7" fmla="*/ 20 h 20"/>
                <a:gd name="T8" fmla="*/ 11 w 13"/>
                <a:gd name="T9" fmla="*/ 6 h 20"/>
                <a:gd name="T10" fmla="*/ 3 w 13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0">
                  <a:moveTo>
                    <a:pt x="3" y="0"/>
                  </a:moveTo>
                  <a:cubicBezTo>
                    <a:pt x="3" y="0"/>
                    <a:pt x="3" y="1"/>
                    <a:pt x="3" y="1"/>
                  </a:cubicBezTo>
                  <a:cubicBezTo>
                    <a:pt x="0" y="7"/>
                    <a:pt x="1" y="14"/>
                    <a:pt x="5" y="19"/>
                  </a:cubicBezTo>
                  <a:cubicBezTo>
                    <a:pt x="6" y="19"/>
                    <a:pt x="7" y="20"/>
                    <a:pt x="7" y="20"/>
                  </a:cubicBezTo>
                  <a:cubicBezTo>
                    <a:pt x="11" y="17"/>
                    <a:pt x="13" y="11"/>
                    <a:pt x="11" y="6"/>
                  </a:cubicBezTo>
                  <a:cubicBezTo>
                    <a:pt x="9" y="3"/>
                    <a:pt x="7" y="1"/>
                    <a:pt x="3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0" name="Freeform 1169"/>
            <p:cNvSpPr>
              <a:spLocks/>
            </p:cNvSpPr>
            <p:nvPr/>
          </p:nvSpPr>
          <p:spPr bwMode="auto">
            <a:xfrm>
              <a:off x="4727" y="2100"/>
              <a:ext cx="5" cy="4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2 w 2"/>
                <a:gd name="T5" fmla="*/ 1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FCC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1" name="Freeform 1170"/>
            <p:cNvSpPr>
              <a:spLocks/>
            </p:cNvSpPr>
            <p:nvPr/>
          </p:nvSpPr>
          <p:spPr bwMode="auto">
            <a:xfrm>
              <a:off x="4921" y="1491"/>
              <a:ext cx="33" cy="50"/>
            </a:xfrm>
            <a:custGeom>
              <a:avLst/>
              <a:gdLst>
                <a:gd name="T0" fmla="*/ 12 w 14"/>
                <a:gd name="T1" fmla="*/ 0 h 21"/>
                <a:gd name="T2" fmla="*/ 8 w 14"/>
                <a:gd name="T3" fmla="*/ 1 h 21"/>
                <a:gd name="T4" fmla="*/ 6 w 14"/>
                <a:gd name="T5" fmla="*/ 0 h 21"/>
                <a:gd name="T6" fmla="*/ 0 w 14"/>
                <a:gd name="T7" fmla="*/ 7 h 21"/>
                <a:gd name="T8" fmla="*/ 12 w 14"/>
                <a:gd name="T9" fmla="*/ 21 h 21"/>
                <a:gd name="T10" fmla="*/ 14 w 14"/>
                <a:gd name="T11" fmla="*/ 20 h 21"/>
                <a:gd name="T12" fmla="*/ 13 w 14"/>
                <a:gd name="T13" fmla="*/ 19 h 21"/>
                <a:gd name="T14" fmla="*/ 12 w 14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21">
                  <a:moveTo>
                    <a:pt x="12" y="0"/>
                  </a:moveTo>
                  <a:cubicBezTo>
                    <a:pt x="10" y="0"/>
                    <a:pt x="9" y="1"/>
                    <a:pt x="8" y="1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3" y="2"/>
                    <a:pt x="1" y="4"/>
                    <a:pt x="0" y="7"/>
                  </a:cubicBezTo>
                  <a:cubicBezTo>
                    <a:pt x="6" y="9"/>
                    <a:pt x="10" y="14"/>
                    <a:pt x="12" y="21"/>
                  </a:cubicBezTo>
                  <a:cubicBezTo>
                    <a:pt x="13" y="20"/>
                    <a:pt x="13" y="20"/>
                    <a:pt x="14" y="20"/>
                  </a:cubicBezTo>
                  <a:cubicBezTo>
                    <a:pt x="14" y="20"/>
                    <a:pt x="14" y="19"/>
                    <a:pt x="13" y="19"/>
                  </a:cubicBezTo>
                  <a:cubicBezTo>
                    <a:pt x="8" y="13"/>
                    <a:pt x="7" y="5"/>
                    <a:pt x="12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2" name="Freeform 1171"/>
            <p:cNvSpPr>
              <a:spLocks/>
            </p:cNvSpPr>
            <p:nvPr/>
          </p:nvSpPr>
          <p:spPr bwMode="auto">
            <a:xfrm>
              <a:off x="4919" y="1508"/>
              <a:ext cx="31" cy="38"/>
            </a:xfrm>
            <a:custGeom>
              <a:avLst/>
              <a:gdLst>
                <a:gd name="T0" fmla="*/ 1 w 13"/>
                <a:gd name="T1" fmla="*/ 0 h 16"/>
                <a:gd name="T2" fmla="*/ 2 w 13"/>
                <a:gd name="T3" fmla="*/ 9 h 16"/>
                <a:gd name="T4" fmla="*/ 9 w 13"/>
                <a:gd name="T5" fmla="*/ 16 h 16"/>
                <a:gd name="T6" fmla="*/ 13 w 13"/>
                <a:gd name="T7" fmla="*/ 14 h 16"/>
                <a:gd name="T8" fmla="*/ 1 w 13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6">
                  <a:moveTo>
                    <a:pt x="1" y="0"/>
                  </a:moveTo>
                  <a:cubicBezTo>
                    <a:pt x="0" y="3"/>
                    <a:pt x="0" y="6"/>
                    <a:pt x="2" y="9"/>
                  </a:cubicBezTo>
                  <a:cubicBezTo>
                    <a:pt x="3" y="12"/>
                    <a:pt x="6" y="15"/>
                    <a:pt x="9" y="16"/>
                  </a:cubicBezTo>
                  <a:cubicBezTo>
                    <a:pt x="11" y="15"/>
                    <a:pt x="12" y="14"/>
                    <a:pt x="13" y="14"/>
                  </a:cubicBezTo>
                  <a:cubicBezTo>
                    <a:pt x="11" y="7"/>
                    <a:pt x="7" y="2"/>
                    <a:pt x="1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3" name="Freeform 1172"/>
            <p:cNvSpPr>
              <a:spLocks/>
            </p:cNvSpPr>
            <p:nvPr/>
          </p:nvSpPr>
          <p:spPr bwMode="auto">
            <a:xfrm>
              <a:off x="4950" y="1539"/>
              <a:ext cx="12" cy="7"/>
            </a:xfrm>
            <a:custGeom>
              <a:avLst/>
              <a:gdLst>
                <a:gd name="T0" fmla="*/ 2 w 5"/>
                <a:gd name="T1" fmla="*/ 0 h 3"/>
                <a:gd name="T2" fmla="*/ 0 w 5"/>
                <a:gd name="T3" fmla="*/ 1 h 3"/>
                <a:gd name="T4" fmla="*/ 0 w 5"/>
                <a:gd name="T5" fmla="*/ 3 h 3"/>
                <a:gd name="T6" fmla="*/ 4 w 5"/>
                <a:gd name="T7" fmla="*/ 2 h 3"/>
                <a:gd name="T8" fmla="*/ 5 w 5"/>
                <a:gd name="T9" fmla="*/ 2 h 3"/>
                <a:gd name="T10" fmla="*/ 2 w 5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2" y="3"/>
                    <a:pt x="3" y="3"/>
                    <a:pt x="4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4" y="1"/>
                    <a:pt x="3" y="1"/>
                    <a:pt x="2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4" name="Freeform 1173"/>
            <p:cNvSpPr>
              <a:spLocks/>
            </p:cNvSpPr>
            <p:nvPr/>
          </p:nvSpPr>
          <p:spPr bwMode="auto">
            <a:xfrm>
              <a:off x="4940" y="1541"/>
              <a:ext cx="10" cy="5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3 w 4"/>
                <a:gd name="T5" fmla="*/ 2 h 2"/>
                <a:gd name="T6" fmla="*/ 4 w 4"/>
                <a:gd name="T7" fmla="*/ 2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0"/>
                    <a:pt x="4" y="0"/>
                  </a:cubicBezTo>
                </a:path>
              </a:pathLst>
            </a:custGeom>
            <a:solidFill>
              <a:srgbClr val="FCC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5" name="Freeform 1174"/>
            <p:cNvSpPr>
              <a:spLocks/>
            </p:cNvSpPr>
            <p:nvPr/>
          </p:nvSpPr>
          <p:spPr bwMode="auto">
            <a:xfrm>
              <a:off x="4938" y="1489"/>
              <a:ext cx="40" cy="50"/>
            </a:xfrm>
            <a:custGeom>
              <a:avLst/>
              <a:gdLst>
                <a:gd name="T0" fmla="*/ 5 w 17"/>
                <a:gd name="T1" fmla="*/ 0 h 21"/>
                <a:gd name="T2" fmla="*/ 5 w 17"/>
                <a:gd name="T3" fmla="*/ 1 h 21"/>
                <a:gd name="T4" fmla="*/ 6 w 17"/>
                <a:gd name="T5" fmla="*/ 20 h 21"/>
                <a:gd name="T6" fmla="*/ 7 w 17"/>
                <a:gd name="T7" fmla="*/ 21 h 21"/>
                <a:gd name="T8" fmla="*/ 12 w 17"/>
                <a:gd name="T9" fmla="*/ 20 h 21"/>
                <a:gd name="T10" fmla="*/ 13 w 17"/>
                <a:gd name="T11" fmla="*/ 20 h 21"/>
                <a:gd name="T12" fmla="*/ 15 w 17"/>
                <a:gd name="T13" fmla="*/ 7 h 21"/>
                <a:gd name="T14" fmla="*/ 5 w 17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21">
                  <a:moveTo>
                    <a:pt x="5" y="0"/>
                  </a:moveTo>
                  <a:cubicBezTo>
                    <a:pt x="5" y="0"/>
                    <a:pt x="5" y="0"/>
                    <a:pt x="5" y="1"/>
                  </a:cubicBezTo>
                  <a:cubicBezTo>
                    <a:pt x="0" y="6"/>
                    <a:pt x="1" y="14"/>
                    <a:pt x="6" y="20"/>
                  </a:cubicBezTo>
                  <a:cubicBezTo>
                    <a:pt x="7" y="20"/>
                    <a:pt x="7" y="21"/>
                    <a:pt x="7" y="21"/>
                  </a:cubicBezTo>
                  <a:cubicBezTo>
                    <a:pt x="9" y="20"/>
                    <a:pt x="10" y="20"/>
                    <a:pt x="12" y="20"/>
                  </a:cubicBezTo>
                  <a:cubicBezTo>
                    <a:pt x="12" y="20"/>
                    <a:pt x="13" y="20"/>
                    <a:pt x="13" y="20"/>
                  </a:cubicBezTo>
                  <a:cubicBezTo>
                    <a:pt x="16" y="17"/>
                    <a:pt x="17" y="12"/>
                    <a:pt x="15" y="7"/>
                  </a:cubicBezTo>
                  <a:cubicBezTo>
                    <a:pt x="13" y="3"/>
                    <a:pt x="9" y="1"/>
                    <a:pt x="5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6" name="Freeform 1175"/>
            <p:cNvSpPr>
              <a:spLocks/>
            </p:cNvSpPr>
            <p:nvPr/>
          </p:nvSpPr>
          <p:spPr bwMode="auto">
            <a:xfrm>
              <a:off x="4954" y="1536"/>
              <a:ext cx="15" cy="7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1 h 3"/>
                <a:gd name="T4" fmla="*/ 3 w 6"/>
                <a:gd name="T5" fmla="*/ 3 h 3"/>
                <a:gd name="T6" fmla="*/ 6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3" y="0"/>
                    <a:pt x="2" y="0"/>
                    <a:pt x="0" y="1"/>
                  </a:cubicBezTo>
                  <a:cubicBezTo>
                    <a:pt x="1" y="2"/>
                    <a:pt x="2" y="2"/>
                    <a:pt x="3" y="3"/>
                  </a:cubicBezTo>
                  <a:cubicBezTo>
                    <a:pt x="4" y="2"/>
                    <a:pt x="5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FED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7" name="Freeform 1176"/>
            <p:cNvSpPr>
              <a:spLocks/>
            </p:cNvSpPr>
            <p:nvPr/>
          </p:nvSpPr>
          <p:spPr bwMode="auto">
            <a:xfrm>
              <a:off x="5397" y="1136"/>
              <a:ext cx="54" cy="55"/>
            </a:xfrm>
            <a:custGeom>
              <a:avLst/>
              <a:gdLst>
                <a:gd name="T0" fmla="*/ 12 w 23"/>
                <a:gd name="T1" fmla="*/ 0 h 23"/>
                <a:gd name="T2" fmla="*/ 8 w 23"/>
                <a:gd name="T3" fmla="*/ 1 h 23"/>
                <a:gd name="T4" fmla="*/ 1 w 23"/>
                <a:gd name="T5" fmla="*/ 12 h 23"/>
                <a:gd name="T6" fmla="*/ 3 w 23"/>
                <a:gd name="T7" fmla="*/ 13 h 23"/>
                <a:gd name="T8" fmla="*/ 6 w 23"/>
                <a:gd name="T9" fmla="*/ 21 h 23"/>
                <a:gd name="T10" fmla="*/ 6 w 23"/>
                <a:gd name="T11" fmla="*/ 21 h 23"/>
                <a:gd name="T12" fmla="*/ 12 w 23"/>
                <a:gd name="T13" fmla="*/ 23 h 23"/>
                <a:gd name="T14" fmla="*/ 17 w 23"/>
                <a:gd name="T15" fmla="*/ 22 h 23"/>
                <a:gd name="T16" fmla="*/ 23 w 23"/>
                <a:gd name="T17" fmla="*/ 17 h 23"/>
                <a:gd name="T18" fmla="*/ 21 w 23"/>
                <a:gd name="T19" fmla="*/ 8 h 23"/>
                <a:gd name="T20" fmla="*/ 21 w 23"/>
                <a:gd name="T21" fmla="*/ 4 h 23"/>
                <a:gd name="T22" fmla="*/ 12 w 23"/>
                <a:gd name="T2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23">
                  <a:moveTo>
                    <a:pt x="12" y="0"/>
                  </a:moveTo>
                  <a:cubicBezTo>
                    <a:pt x="11" y="0"/>
                    <a:pt x="9" y="0"/>
                    <a:pt x="8" y="1"/>
                  </a:cubicBezTo>
                  <a:cubicBezTo>
                    <a:pt x="3" y="3"/>
                    <a:pt x="0" y="7"/>
                    <a:pt x="1" y="12"/>
                  </a:cubicBezTo>
                  <a:cubicBezTo>
                    <a:pt x="1" y="12"/>
                    <a:pt x="2" y="12"/>
                    <a:pt x="3" y="13"/>
                  </a:cubicBezTo>
                  <a:cubicBezTo>
                    <a:pt x="6" y="14"/>
                    <a:pt x="7" y="18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8" y="22"/>
                    <a:pt x="10" y="23"/>
                    <a:pt x="12" y="23"/>
                  </a:cubicBezTo>
                  <a:cubicBezTo>
                    <a:pt x="14" y="23"/>
                    <a:pt x="15" y="23"/>
                    <a:pt x="17" y="22"/>
                  </a:cubicBezTo>
                  <a:cubicBezTo>
                    <a:pt x="19" y="21"/>
                    <a:pt x="21" y="19"/>
                    <a:pt x="23" y="17"/>
                  </a:cubicBezTo>
                  <a:cubicBezTo>
                    <a:pt x="21" y="14"/>
                    <a:pt x="21" y="11"/>
                    <a:pt x="21" y="8"/>
                  </a:cubicBezTo>
                  <a:cubicBezTo>
                    <a:pt x="21" y="7"/>
                    <a:pt x="21" y="5"/>
                    <a:pt x="21" y="4"/>
                  </a:cubicBezTo>
                  <a:cubicBezTo>
                    <a:pt x="19" y="1"/>
                    <a:pt x="16" y="0"/>
                    <a:pt x="12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8" name="Freeform 1177"/>
            <p:cNvSpPr>
              <a:spLocks/>
            </p:cNvSpPr>
            <p:nvPr/>
          </p:nvSpPr>
          <p:spPr bwMode="auto">
            <a:xfrm>
              <a:off x="5447" y="1146"/>
              <a:ext cx="7" cy="30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4 h 13"/>
                <a:gd name="T4" fmla="*/ 2 w 3"/>
                <a:gd name="T5" fmla="*/ 13 h 13"/>
                <a:gd name="T6" fmla="*/ 2 w 3"/>
                <a:gd name="T7" fmla="*/ 2 h 13"/>
                <a:gd name="T8" fmla="*/ 0 w 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0" y="7"/>
                    <a:pt x="0" y="10"/>
                    <a:pt x="2" y="13"/>
                  </a:cubicBezTo>
                  <a:cubicBezTo>
                    <a:pt x="3" y="10"/>
                    <a:pt x="3" y="6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9" name="Freeform 1178"/>
            <p:cNvSpPr>
              <a:spLocks/>
            </p:cNvSpPr>
            <p:nvPr/>
          </p:nvSpPr>
          <p:spPr bwMode="auto">
            <a:xfrm>
              <a:off x="4742" y="2509"/>
              <a:ext cx="37" cy="55"/>
            </a:xfrm>
            <a:custGeom>
              <a:avLst/>
              <a:gdLst>
                <a:gd name="T0" fmla="*/ 2 w 16"/>
                <a:gd name="T1" fmla="*/ 0 h 23"/>
                <a:gd name="T2" fmla="*/ 0 w 16"/>
                <a:gd name="T3" fmla="*/ 0 h 23"/>
                <a:gd name="T4" fmla="*/ 5 w 16"/>
                <a:gd name="T5" fmla="*/ 13 h 23"/>
                <a:gd name="T6" fmla="*/ 2 w 16"/>
                <a:gd name="T7" fmla="*/ 23 h 23"/>
                <a:gd name="T8" fmla="*/ 7 w 16"/>
                <a:gd name="T9" fmla="*/ 22 h 23"/>
                <a:gd name="T10" fmla="*/ 13 w 16"/>
                <a:gd name="T11" fmla="*/ 7 h 23"/>
                <a:gd name="T12" fmla="*/ 2 w 16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3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3" y="3"/>
                    <a:pt x="5" y="8"/>
                    <a:pt x="5" y="13"/>
                  </a:cubicBezTo>
                  <a:cubicBezTo>
                    <a:pt x="5" y="17"/>
                    <a:pt x="4" y="20"/>
                    <a:pt x="2" y="23"/>
                  </a:cubicBezTo>
                  <a:cubicBezTo>
                    <a:pt x="4" y="23"/>
                    <a:pt x="5" y="23"/>
                    <a:pt x="7" y="22"/>
                  </a:cubicBezTo>
                  <a:cubicBezTo>
                    <a:pt x="13" y="20"/>
                    <a:pt x="16" y="13"/>
                    <a:pt x="13" y="7"/>
                  </a:cubicBezTo>
                  <a:cubicBezTo>
                    <a:pt x="11" y="2"/>
                    <a:pt x="7" y="0"/>
                    <a:pt x="2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0" name="Freeform 1179"/>
            <p:cNvSpPr>
              <a:spLocks/>
            </p:cNvSpPr>
            <p:nvPr/>
          </p:nvSpPr>
          <p:spPr bwMode="auto">
            <a:xfrm>
              <a:off x="4720" y="2509"/>
              <a:ext cx="33" cy="55"/>
            </a:xfrm>
            <a:custGeom>
              <a:avLst/>
              <a:gdLst>
                <a:gd name="T0" fmla="*/ 9 w 14"/>
                <a:gd name="T1" fmla="*/ 0 h 23"/>
                <a:gd name="T2" fmla="*/ 7 w 14"/>
                <a:gd name="T3" fmla="*/ 1 h 23"/>
                <a:gd name="T4" fmla="*/ 0 w 14"/>
                <a:gd name="T5" fmla="*/ 10 h 23"/>
                <a:gd name="T6" fmla="*/ 0 w 14"/>
                <a:gd name="T7" fmla="*/ 13 h 23"/>
                <a:gd name="T8" fmla="*/ 0 w 14"/>
                <a:gd name="T9" fmla="*/ 16 h 23"/>
                <a:gd name="T10" fmla="*/ 11 w 14"/>
                <a:gd name="T11" fmla="*/ 23 h 23"/>
                <a:gd name="T12" fmla="*/ 11 w 14"/>
                <a:gd name="T13" fmla="*/ 23 h 23"/>
                <a:gd name="T14" fmla="*/ 14 w 14"/>
                <a:gd name="T15" fmla="*/ 13 h 23"/>
                <a:gd name="T16" fmla="*/ 9 w 14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3">
                  <a:moveTo>
                    <a:pt x="9" y="0"/>
                  </a:moveTo>
                  <a:cubicBezTo>
                    <a:pt x="8" y="0"/>
                    <a:pt x="8" y="0"/>
                    <a:pt x="7" y="1"/>
                  </a:cubicBezTo>
                  <a:cubicBezTo>
                    <a:pt x="3" y="2"/>
                    <a:pt x="0" y="6"/>
                    <a:pt x="0" y="10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4"/>
                    <a:pt x="0" y="15"/>
                    <a:pt x="0" y="16"/>
                  </a:cubicBezTo>
                  <a:cubicBezTo>
                    <a:pt x="2" y="20"/>
                    <a:pt x="7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3" y="20"/>
                    <a:pt x="14" y="17"/>
                    <a:pt x="14" y="13"/>
                  </a:cubicBezTo>
                  <a:cubicBezTo>
                    <a:pt x="14" y="8"/>
                    <a:pt x="12" y="3"/>
                    <a:pt x="9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1" name="Freeform 1180"/>
            <p:cNvSpPr>
              <a:spLocks/>
            </p:cNvSpPr>
            <p:nvPr/>
          </p:nvSpPr>
          <p:spPr bwMode="auto">
            <a:xfrm>
              <a:off x="4775" y="2647"/>
              <a:ext cx="59" cy="52"/>
            </a:xfrm>
            <a:custGeom>
              <a:avLst/>
              <a:gdLst>
                <a:gd name="T0" fmla="*/ 6 w 25"/>
                <a:gd name="T1" fmla="*/ 0 h 22"/>
                <a:gd name="T2" fmla="*/ 4 w 25"/>
                <a:gd name="T3" fmla="*/ 1 h 22"/>
                <a:gd name="T4" fmla="*/ 0 w 25"/>
                <a:gd name="T5" fmla="*/ 8 h 22"/>
                <a:gd name="T6" fmla="*/ 0 w 25"/>
                <a:gd name="T7" fmla="*/ 8 h 22"/>
                <a:gd name="T8" fmla="*/ 0 w 25"/>
                <a:gd name="T9" fmla="*/ 14 h 22"/>
                <a:gd name="T10" fmla="*/ 1 w 25"/>
                <a:gd name="T11" fmla="*/ 14 h 22"/>
                <a:gd name="T12" fmla="*/ 4 w 25"/>
                <a:gd name="T13" fmla="*/ 19 h 22"/>
                <a:gd name="T14" fmla="*/ 12 w 25"/>
                <a:gd name="T15" fmla="*/ 22 h 22"/>
                <a:gd name="T16" fmla="*/ 16 w 25"/>
                <a:gd name="T17" fmla="*/ 21 h 22"/>
                <a:gd name="T18" fmla="*/ 23 w 25"/>
                <a:gd name="T19" fmla="*/ 5 h 22"/>
                <a:gd name="T20" fmla="*/ 21 w 25"/>
                <a:gd name="T21" fmla="*/ 3 h 22"/>
                <a:gd name="T22" fmla="*/ 15 w 25"/>
                <a:gd name="T23" fmla="*/ 6 h 22"/>
                <a:gd name="T24" fmla="*/ 6 w 25"/>
                <a:gd name="T2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2">
                  <a:moveTo>
                    <a:pt x="6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4" y="3"/>
                    <a:pt x="2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0" y="12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3" y="15"/>
                    <a:pt x="4" y="17"/>
                    <a:pt x="4" y="19"/>
                  </a:cubicBezTo>
                  <a:cubicBezTo>
                    <a:pt x="6" y="20"/>
                    <a:pt x="9" y="22"/>
                    <a:pt x="12" y="22"/>
                  </a:cubicBezTo>
                  <a:cubicBezTo>
                    <a:pt x="13" y="22"/>
                    <a:pt x="15" y="21"/>
                    <a:pt x="16" y="21"/>
                  </a:cubicBezTo>
                  <a:cubicBezTo>
                    <a:pt x="22" y="18"/>
                    <a:pt x="25" y="11"/>
                    <a:pt x="23" y="5"/>
                  </a:cubicBezTo>
                  <a:cubicBezTo>
                    <a:pt x="22" y="5"/>
                    <a:pt x="22" y="4"/>
                    <a:pt x="21" y="3"/>
                  </a:cubicBezTo>
                  <a:cubicBezTo>
                    <a:pt x="20" y="5"/>
                    <a:pt x="17" y="6"/>
                    <a:pt x="15" y="6"/>
                  </a:cubicBezTo>
                  <a:cubicBezTo>
                    <a:pt x="10" y="6"/>
                    <a:pt x="7" y="3"/>
                    <a:pt x="6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2" name="Freeform 1181"/>
            <p:cNvSpPr>
              <a:spLocks/>
            </p:cNvSpPr>
            <p:nvPr/>
          </p:nvSpPr>
          <p:spPr bwMode="auto">
            <a:xfrm>
              <a:off x="4775" y="2649"/>
              <a:ext cx="9" cy="17"/>
            </a:xfrm>
            <a:custGeom>
              <a:avLst/>
              <a:gdLst>
                <a:gd name="T0" fmla="*/ 4 w 4"/>
                <a:gd name="T1" fmla="*/ 0 h 7"/>
                <a:gd name="T2" fmla="*/ 0 w 4"/>
                <a:gd name="T3" fmla="*/ 7 h 7"/>
                <a:gd name="T4" fmla="*/ 0 w 4"/>
                <a:gd name="T5" fmla="*/ 7 h 7"/>
                <a:gd name="T6" fmla="*/ 4 w 4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cubicBezTo>
                    <a:pt x="2" y="2"/>
                    <a:pt x="0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5"/>
                    <a:pt x="4" y="2"/>
                    <a:pt x="4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3" name="Freeform 1182"/>
            <p:cNvSpPr>
              <a:spLocks/>
            </p:cNvSpPr>
            <p:nvPr/>
          </p:nvSpPr>
          <p:spPr bwMode="auto">
            <a:xfrm>
              <a:off x="5262" y="1198"/>
              <a:ext cx="54" cy="47"/>
            </a:xfrm>
            <a:custGeom>
              <a:avLst/>
              <a:gdLst>
                <a:gd name="T0" fmla="*/ 5 w 23"/>
                <a:gd name="T1" fmla="*/ 0 h 20"/>
                <a:gd name="T2" fmla="*/ 2 w 23"/>
                <a:gd name="T3" fmla="*/ 13 h 20"/>
                <a:gd name="T4" fmla="*/ 13 w 23"/>
                <a:gd name="T5" fmla="*/ 20 h 20"/>
                <a:gd name="T6" fmla="*/ 17 w 23"/>
                <a:gd name="T7" fmla="*/ 19 h 20"/>
                <a:gd name="T8" fmla="*/ 23 w 23"/>
                <a:gd name="T9" fmla="*/ 14 h 20"/>
                <a:gd name="T10" fmla="*/ 19 w 23"/>
                <a:gd name="T11" fmla="*/ 6 h 20"/>
                <a:gd name="T12" fmla="*/ 20 w 23"/>
                <a:gd name="T13" fmla="*/ 2 h 20"/>
                <a:gd name="T14" fmla="*/ 18 w 23"/>
                <a:gd name="T15" fmla="*/ 2 h 20"/>
                <a:gd name="T16" fmla="*/ 15 w 23"/>
                <a:gd name="T17" fmla="*/ 2 h 20"/>
                <a:gd name="T18" fmla="*/ 5 w 23"/>
                <a:gd name="T1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0">
                  <a:moveTo>
                    <a:pt x="5" y="0"/>
                  </a:moveTo>
                  <a:cubicBezTo>
                    <a:pt x="1" y="3"/>
                    <a:pt x="0" y="8"/>
                    <a:pt x="2" y="13"/>
                  </a:cubicBezTo>
                  <a:cubicBezTo>
                    <a:pt x="4" y="18"/>
                    <a:pt x="8" y="20"/>
                    <a:pt x="13" y="20"/>
                  </a:cubicBezTo>
                  <a:cubicBezTo>
                    <a:pt x="14" y="20"/>
                    <a:pt x="16" y="20"/>
                    <a:pt x="17" y="19"/>
                  </a:cubicBezTo>
                  <a:cubicBezTo>
                    <a:pt x="20" y="18"/>
                    <a:pt x="22" y="16"/>
                    <a:pt x="23" y="14"/>
                  </a:cubicBezTo>
                  <a:cubicBezTo>
                    <a:pt x="21" y="13"/>
                    <a:pt x="19" y="10"/>
                    <a:pt x="19" y="6"/>
                  </a:cubicBezTo>
                  <a:cubicBezTo>
                    <a:pt x="19" y="5"/>
                    <a:pt x="19" y="4"/>
                    <a:pt x="20" y="2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7" y="2"/>
                    <a:pt x="16" y="2"/>
                    <a:pt x="15" y="2"/>
                  </a:cubicBezTo>
                  <a:cubicBezTo>
                    <a:pt x="12" y="2"/>
                    <a:pt x="8" y="1"/>
                    <a:pt x="5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4" name="Freeform 1183"/>
            <p:cNvSpPr>
              <a:spLocks/>
            </p:cNvSpPr>
            <p:nvPr/>
          </p:nvSpPr>
          <p:spPr bwMode="auto">
            <a:xfrm>
              <a:off x="5274" y="1191"/>
              <a:ext cx="31" cy="11"/>
            </a:xfrm>
            <a:custGeom>
              <a:avLst/>
              <a:gdLst>
                <a:gd name="T0" fmla="*/ 7 w 13"/>
                <a:gd name="T1" fmla="*/ 0 h 5"/>
                <a:gd name="T2" fmla="*/ 3 w 13"/>
                <a:gd name="T3" fmla="*/ 1 h 5"/>
                <a:gd name="T4" fmla="*/ 0 w 13"/>
                <a:gd name="T5" fmla="*/ 3 h 5"/>
                <a:gd name="T6" fmla="*/ 10 w 13"/>
                <a:gd name="T7" fmla="*/ 5 h 5"/>
                <a:gd name="T8" fmla="*/ 13 w 13"/>
                <a:gd name="T9" fmla="*/ 5 h 5"/>
                <a:gd name="T10" fmla="*/ 8 w 13"/>
                <a:gd name="T11" fmla="*/ 2 h 5"/>
                <a:gd name="T12" fmla="*/ 7 w 13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5">
                  <a:moveTo>
                    <a:pt x="7" y="0"/>
                  </a:moveTo>
                  <a:cubicBezTo>
                    <a:pt x="6" y="0"/>
                    <a:pt x="5" y="0"/>
                    <a:pt x="3" y="1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3" y="4"/>
                    <a:pt x="7" y="5"/>
                    <a:pt x="10" y="5"/>
                  </a:cubicBezTo>
                  <a:cubicBezTo>
                    <a:pt x="11" y="5"/>
                    <a:pt x="12" y="5"/>
                    <a:pt x="13" y="5"/>
                  </a:cubicBezTo>
                  <a:cubicBezTo>
                    <a:pt x="11" y="4"/>
                    <a:pt x="10" y="3"/>
                    <a:pt x="8" y="2"/>
                  </a:cubicBezTo>
                  <a:cubicBezTo>
                    <a:pt x="8" y="1"/>
                    <a:pt x="7" y="1"/>
                    <a:pt x="7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5" name="Freeform 1184"/>
            <p:cNvSpPr>
              <a:spLocks/>
            </p:cNvSpPr>
            <p:nvPr/>
          </p:nvSpPr>
          <p:spPr bwMode="auto">
            <a:xfrm>
              <a:off x="5305" y="1202"/>
              <a:ext cx="4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6" name="Freeform 1185"/>
            <p:cNvSpPr>
              <a:spLocks/>
            </p:cNvSpPr>
            <p:nvPr/>
          </p:nvSpPr>
          <p:spPr bwMode="auto">
            <a:xfrm>
              <a:off x="5290" y="1191"/>
              <a:ext cx="22" cy="11"/>
            </a:xfrm>
            <a:custGeom>
              <a:avLst/>
              <a:gdLst>
                <a:gd name="T0" fmla="*/ 1 w 9"/>
                <a:gd name="T1" fmla="*/ 0 h 5"/>
                <a:gd name="T2" fmla="*/ 0 w 9"/>
                <a:gd name="T3" fmla="*/ 0 h 5"/>
                <a:gd name="T4" fmla="*/ 1 w 9"/>
                <a:gd name="T5" fmla="*/ 2 h 5"/>
                <a:gd name="T6" fmla="*/ 6 w 9"/>
                <a:gd name="T7" fmla="*/ 5 h 5"/>
                <a:gd name="T8" fmla="*/ 8 w 9"/>
                <a:gd name="T9" fmla="*/ 5 h 5"/>
                <a:gd name="T10" fmla="*/ 9 w 9"/>
                <a:gd name="T11" fmla="*/ 3 h 5"/>
                <a:gd name="T12" fmla="*/ 1 w 9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3" y="3"/>
                    <a:pt x="4" y="4"/>
                    <a:pt x="6" y="5"/>
                  </a:cubicBezTo>
                  <a:cubicBezTo>
                    <a:pt x="7" y="5"/>
                    <a:pt x="8" y="5"/>
                    <a:pt x="8" y="5"/>
                  </a:cubicBezTo>
                  <a:cubicBezTo>
                    <a:pt x="8" y="4"/>
                    <a:pt x="9" y="4"/>
                    <a:pt x="9" y="3"/>
                  </a:cubicBezTo>
                  <a:cubicBezTo>
                    <a:pt x="7" y="1"/>
                    <a:pt x="4" y="0"/>
                    <a:pt x="1" y="0"/>
                  </a:cubicBezTo>
                </a:path>
              </a:pathLst>
            </a:custGeom>
            <a:solidFill>
              <a:srgbClr val="FBC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7" name="Freeform 1186"/>
            <p:cNvSpPr>
              <a:spLocks/>
            </p:cNvSpPr>
            <p:nvPr/>
          </p:nvSpPr>
          <p:spPr bwMode="auto">
            <a:xfrm>
              <a:off x="5958" y="3260"/>
              <a:ext cx="2" cy="16"/>
            </a:xfrm>
            <a:custGeom>
              <a:avLst/>
              <a:gdLst>
                <a:gd name="T0" fmla="*/ 1 w 1"/>
                <a:gd name="T1" fmla="*/ 0 h 7"/>
                <a:gd name="T2" fmla="*/ 1 w 1"/>
                <a:gd name="T3" fmla="*/ 7 h 7"/>
                <a:gd name="T4" fmla="*/ 1 w 1"/>
                <a:gd name="T5" fmla="*/ 7 h 7"/>
                <a:gd name="T6" fmla="*/ 1 w 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7">
                  <a:moveTo>
                    <a:pt x="1" y="0"/>
                  </a:moveTo>
                  <a:cubicBezTo>
                    <a:pt x="0" y="2"/>
                    <a:pt x="0" y="5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8" name="Freeform 1187"/>
            <p:cNvSpPr>
              <a:spLocks/>
            </p:cNvSpPr>
            <p:nvPr/>
          </p:nvSpPr>
          <p:spPr bwMode="auto">
            <a:xfrm>
              <a:off x="4827" y="2782"/>
              <a:ext cx="61" cy="47"/>
            </a:xfrm>
            <a:custGeom>
              <a:avLst/>
              <a:gdLst>
                <a:gd name="T0" fmla="*/ 6 w 26"/>
                <a:gd name="T1" fmla="*/ 0 h 20"/>
                <a:gd name="T2" fmla="*/ 2 w 26"/>
                <a:gd name="T3" fmla="*/ 13 h 20"/>
                <a:gd name="T4" fmla="*/ 13 w 26"/>
                <a:gd name="T5" fmla="*/ 20 h 20"/>
                <a:gd name="T6" fmla="*/ 17 w 26"/>
                <a:gd name="T7" fmla="*/ 19 h 20"/>
                <a:gd name="T8" fmla="*/ 23 w 26"/>
                <a:gd name="T9" fmla="*/ 5 h 20"/>
                <a:gd name="T10" fmla="*/ 22 w 26"/>
                <a:gd name="T11" fmla="*/ 2 h 20"/>
                <a:gd name="T12" fmla="*/ 16 w 26"/>
                <a:gd name="T13" fmla="*/ 4 h 20"/>
                <a:gd name="T14" fmla="*/ 6 w 26"/>
                <a:gd name="T1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20">
                  <a:moveTo>
                    <a:pt x="6" y="0"/>
                  </a:moveTo>
                  <a:cubicBezTo>
                    <a:pt x="2" y="3"/>
                    <a:pt x="0" y="8"/>
                    <a:pt x="2" y="13"/>
                  </a:cubicBezTo>
                  <a:cubicBezTo>
                    <a:pt x="4" y="18"/>
                    <a:pt x="9" y="20"/>
                    <a:pt x="13" y="20"/>
                  </a:cubicBezTo>
                  <a:cubicBezTo>
                    <a:pt x="14" y="20"/>
                    <a:pt x="16" y="20"/>
                    <a:pt x="17" y="19"/>
                  </a:cubicBezTo>
                  <a:cubicBezTo>
                    <a:pt x="23" y="17"/>
                    <a:pt x="26" y="10"/>
                    <a:pt x="23" y="5"/>
                  </a:cubicBezTo>
                  <a:cubicBezTo>
                    <a:pt x="23" y="4"/>
                    <a:pt x="23" y="3"/>
                    <a:pt x="22" y="2"/>
                  </a:cubicBezTo>
                  <a:cubicBezTo>
                    <a:pt x="20" y="3"/>
                    <a:pt x="18" y="4"/>
                    <a:pt x="16" y="4"/>
                  </a:cubicBezTo>
                  <a:cubicBezTo>
                    <a:pt x="13" y="4"/>
                    <a:pt x="9" y="2"/>
                    <a:pt x="6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9" name="Freeform 1188"/>
            <p:cNvSpPr>
              <a:spLocks/>
            </p:cNvSpPr>
            <p:nvPr/>
          </p:nvSpPr>
          <p:spPr bwMode="auto">
            <a:xfrm>
              <a:off x="4841" y="2777"/>
              <a:ext cx="38" cy="14"/>
            </a:xfrm>
            <a:custGeom>
              <a:avLst/>
              <a:gdLst>
                <a:gd name="T0" fmla="*/ 7 w 16"/>
                <a:gd name="T1" fmla="*/ 0 h 6"/>
                <a:gd name="T2" fmla="*/ 2 w 16"/>
                <a:gd name="T3" fmla="*/ 1 h 6"/>
                <a:gd name="T4" fmla="*/ 0 w 16"/>
                <a:gd name="T5" fmla="*/ 2 h 6"/>
                <a:gd name="T6" fmla="*/ 10 w 16"/>
                <a:gd name="T7" fmla="*/ 6 h 6"/>
                <a:gd name="T8" fmla="*/ 16 w 16"/>
                <a:gd name="T9" fmla="*/ 4 h 6"/>
                <a:gd name="T10" fmla="*/ 7 w 16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6">
                  <a:moveTo>
                    <a:pt x="7" y="0"/>
                  </a:moveTo>
                  <a:cubicBezTo>
                    <a:pt x="5" y="0"/>
                    <a:pt x="4" y="0"/>
                    <a:pt x="2" y="1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3" y="4"/>
                    <a:pt x="7" y="6"/>
                    <a:pt x="10" y="6"/>
                  </a:cubicBezTo>
                  <a:cubicBezTo>
                    <a:pt x="12" y="6"/>
                    <a:pt x="14" y="5"/>
                    <a:pt x="16" y="4"/>
                  </a:cubicBezTo>
                  <a:cubicBezTo>
                    <a:pt x="14" y="1"/>
                    <a:pt x="11" y="0"/>
                    <a:pt x="7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0" name="Freeform 1189"/>
            <p:cNvSpPr>
              <a:spLocks noEditPoints="1"/>
            </p:cNvSpPr>
            <p:nvPr/>
          </p:nvSpPr>
          <p:spPr bwMode="auto">
            <a:xfrm>
              <a:off x="5529" y="1089"/>
              <a:ext cx="60" cy="45"/>
            </a:xfrm>
            <a:custGeom>
              <a:avLst/>
              <a:gdLst>
                <a:gd name="T0" fmla="*/ 9 w 25"/>
                <a:gd name="T1" fmla="*/ 17 h 19"/>
                <a:gd name="T2" fmla="*/ 7 w 25"/>
                <a:gd name="T3" fmla="*/ 17 h 19"/>
                <a:gd name="T4" fmla="*/ 4 w 25"/>
                <a:gd name="T5" fmla="*/ 9 h 19"/>
                <a:gd name="T6" fmla="*/ 9 w 25"/>
                <a:gd name="T7" fmla="*/ 5 h 19"/>
                <a:gd name="T8" fmla="*/ 11 w 25"/>
                <a:gd name="T9" fmla="*/ 6 h 19"/>
                <a:gd name="T10" fmla="*/ 14 w 25"/>
                <a:gd name="T11" fmla="*/ 13 h 19"/>
                <a:gd name="T12" fmla="*/ 9 w 25"/>
                <a:gd name="T13" fmla="*/ 17 h 19"/>
                <a:gd name="T14" fmla="*/ 4 w 25"/>
                <a:gd name="T15" fmla="*/ 0 h 19"/>
                <a:gd name="T16" fmla="*/ 2 w 25"/>
                <a:gd name="T17" fmla="*/ 12 h 19"/>
                <a:gd name="T18" fmla="*/ 13 w 25"/>
                <a:gd name="T19" fmla="*/ 19 h 19"/>
                <a:gd name="T20" fmla="*/ 17 w 25"/>
                <a:gd name="T21" fmla="*/ 18 h 19"/>
                <a:gd name="T22" fmla="*/ 24 w 25"/>
                <a:gd name="T23" fmla="*/ 6 h 19"/>
                <a:gd name="T24" fmla="*/ 19 w 25"/>
                <a:gd name="T25" fmla="*/ 4 h 19"/>
                <a:gd name="T26" fmla="*/ 16 w 25"/>
                <a:gd name="T27" fmla="*/ 4 h 19"/>
                <a:gd name="T28" fmla="*/ 9 w 25"/>
                <a:gd name="T29" fmla="*/ 3 h 19"/>
                <a:gd name="T30" fmla="*/ 4 w 25"/>
                <a:gd name="T3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19">
                  <a:moveTo>
                    <a:pt x="9" y="17"/>
                  </a:moveTo>
                  <a:cubicBezTo>
                    <a:pt x="8" y="17"/>
                    <a:pt x="8" y="17"/>
                    <a:pt x="7" y="17"/>
                  </a:cubicBezTo>
                  <a:cubicBezTo>
                    <a:pt x="4" y="15"/>
                    <a:pt x="3" y="12"/>
                    <a:pt x="4" y="9"/>
                  </a:cubicBezTo>
                  <a:cubicBezTo>
                    <a:pt x="5" y="7"/>
                    <a:pt x="7" y="5"/>
                    <a:pt x="9" y="5"/>
                  </a:cubicBezTo>
                  <a:cubicBezTo>
                    <a:pt x="10" y="5"/>
                    <a:pt x="10" y="6"/>
                    <a:pt x="11" y="6"/>
                  </a:cubicBezTo>
                  <a:cubicBezTo>
                    <a:pt x="14" y="7"/>
                    <a:pt x="15" y="10"/>
                    <a:pt x="14" y="13"/>
                  </a:cubicBezTo>
                  <a:cubicBezTo>
                    <a:pt x="13" y="16"/>
                    <a:pt x="11" y="17"/>
                    <a:pt x="9" y="17"/>
                  </a:cubicBezTo>
                  <a:moveTo>
                    <a:pt x="4" y="0"/>
                  </a:moveTo>
                  <a:cubicBezTo>
                    <a:pt x="1" y="3"/>
                    <a:pt x="0" y="8"/>
                    <a:pt x="2" y="12"/>
                  </a:cubicBezTo>
                  <a:cubicBezTo>
                    <a:pt x="4" y="17"/>
                    <a:pt x="8" y="19"/>
                    <a:pt x="13" y="19"/>
                  </a:cubicBezTo>
                  <a:cubicBezTo>
                    <a:pt x="14" y="19"/>
                    <a:pt x="15" y="19"/>
                    <a:pt x="17" y="18"/>
                  </a:cubicBezTo>
                  <a:cubicBezTo>
                    <a:pt x="22" y="16"/>
                    <a:pt x="25" y="11"/>
                    <a:pt x="24" y="6"/>
                  </a:cubicBezTo>
                  <a:cubicBezTo>
                    <a:pt x="22" y="6"/>
                    <a:pt x="20" y="5"/>
                    <a:pt x="19" y="4"/>
                  </a:cubicBezTo>
                  <a:cubicBezTo>
                    <a:pt x="18" y="4"/>
                    <a:pt x="17" y="4"/>
                    <a:pt x="16" y="4"/>
                  </a:cubicBezTo>
                  <a:cubicBezTo>
                    <a:pt x="13" y="4"/>
                    <a:pt x="11" y="4"/>
                    <a:pt x="9" y="3"/>
                  </a:cubicBezTo>
                  <a:cubicBezTo>
                    <a:pt x="7" y="2"/>
                    <a:pt x="6" y="1"/>
                    <a:pt x="4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1" name="Freeform 1190"/>
            <p:cNvSpPr>
              <a:spLocks/>
            </p:cNvSpPr>
            <p:nvPr/>
          </p:nvSpPr>
          <p:spPr bwMode="auto">
            <a:xfrm>
              <a:off x="5539" y="1082"/>
              <a:ext cx="35" cy="16"/>
            </a:xfrm>
            <a:custGeom>
              <a:avLst/>
              <a:gdLst>
                <a:gd name="T0" fmla="*/ 9 w 15"/>
                <a:gd name="T1" fmla="*/ 0 h 7"/>
                <a:gd name="T2" fmla="*/ 4 w 15"/>
                <a:gd name="T3" fmla="*/ 1 h 7"/>
                <a:gd name="T4" fmla="*/ 0 w 15"/>
                <a:gd name="T5" fmla="*/ 3 h 7"/>
                <a:gd name="T6" fmla="*/ 5 w 15"/>
                <a:gd name="T7" fmla="*/ 6 h 7"/>
                <a:gd name="T8" fmla="*/ 12 w 15"/>
                <a:gd name="T9" fmla="*/ 7 h 7"/>
                <a:gd name="T10" fmla="*/ 15 w 15"/>
                <a:gd name="T11" fmla="*/ 7 h 7"/>
                <a:gd name="T12" fmla="*/ 12 w 15"/>
                <a:gd name="T13" fmla="*/ 1 h 7"/>
                <a:gd name="T14" fmla="*/ 12 w 15"/>
                <a:gd name="T15" fmla="*/ 0 h 7"/>
                <a:gd name="T16" fmla="*/ 9 w 15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">
                  <a:moveTo>
                    <a:pt x="9" y="0"/>
                  </a:moveTo>
                  <a:cubicBezTo>
                    <a:pt x="7" y="0"/>
                    <a:pt x="6" y="0"/>
                    <a:pt x="4" y="1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2" y="4"/>
                    <a:pt x="3" y="5"/>
                    <a:pt x="5" y="6"/>
                  </a:cubicBezTo>
                  <a:cubicBezTo>
                    <a:pt x="7" y="7"/>
                    <a:pt x="9" y="7"/>
                    <a:pt x="12" y="7"/>
                  </a:cubicBezTo>
                  <a:cubicBezTo>
                    <a:pt x="13" y="7"/>
                    <a:pt x="14" y="7"/>
                    <a:pt x="15" y="7"/>
                  </a:cubicBezTo>
                  <a:cubicBezTo>
                    <a:pt x="13" y="6"/>
                    <a:pt x="12" y="3"/>
                    <a:pt x="12" y="1"/>
                  </a:cubicBezTo>
                  <a:cubicBezTo>
                    <a:pt x="12" y="1"/>
                    <a:pt x="12" y="0"/>
                    <a:pt x="12" y="0"/>
                  </a:cubicBezTo>
                  <a:cubicBezTo>
                    <a:pt x="11" y="0"/>
                    <a:pt x="10" y="0"/>
                    <a:pt x="9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2" name="Freeform 1191"/>
            <p:cNvSpPr>
              <a:spLocks/>
            </p:cNvSpPr>
            <p:nvPr/>
          </p:nvSpPr>
          <p:spPr bwMode="auto">
            <a:xfrm>
              <a:off x="5324" y="3198"/>
              <a:ext cx="49" cy="52"/>
            </a:xfrm>
            <a:custGeom>
              <a:avLst/>
              <a:gdLst>
                <a:gd name="T0" fmla="*/ 11 w 21"/>
                <a:gd name="T1" fmla="*/ 0 h 22"/>
                <a:gd name="T2" fmla="*/ 8 w 21"/>
                <a:gd name="T3" fmla="*/ 14 h 22"/>
                <a:gd name="T4" fmla="*/ 0 w 21"/>
                <a:gd name="T5" fmla="*/ 18 h 22"/>
                <a:gd name="T6" fmla="*/ 9 w 21"/>
                <a:gd name="T7" fmla="*/ 22 h 22"/>
                <a:gd name="T8" fmla="*/ 13 w 21"/>
                <a:gd name="T9" fmla="*/ 22 h 22"/>
                <a:gd name="T10" fmla="*/ 19 w 21"/>
                <a:gd name="T11" fmla="*/ 7 h 22"/>
                <a:gd name="T12" fmla="*/ 11 w 21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22">
                  <a:moveTo>
                    <a:pt x="11" y="0"/>
                  </a:moveTo>
                  <a:cubicBezTo>
                    <a:pt x="12" y="5"/>
                    <a:pt x="11" y="10"/>
                    <a:pt x="8" y="14"/>
                  </a:cubicBezTo>
                  <a:cubicBezTo>
                    <a:pt x="5" y="16"/>
                    <a:pt x="3" y="18"/>
                    <a:pt x="0" y="18"/>
                  </a:cubicBezTo>
                  <a:cubicBezTo>
                    <a:pt x="2" y="21"/>
                    <a:pt x="5" y="22"/>
                    <a:pt x="9" y="22"/>
                  </a:cubicBezTo>
                  <a:cubicBezTo>
                    <a:pt x="10" y="22"/>
                    <a:pt x="12" y="22"/>
                    <a:pt x="13" y="22"/>
                  </a:cubicBezTo>
                  <a:cubicBezTo>
                    <a:pt x="19" y="19"/>
                    <a:pt x="21" y="12"/>
                    <a:pt x="19" y="7"/>
                  </a:cubicBezTo>
                  <a:cubicBezTo>
                    <a:pt x="18" y="3"/>
                    <a:pt x="15" y="1"/>
                    <a:pt x="11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3" name="Freeform 1192"/>
            <p:cNvSpPr>
              <a:spLocks/>
            </p:cNvSpPr>
            <p:nvPr/>
          </p:nvSpPr>
          <p:spPr bwMode="auto">
            <a:xfrm>
              <a:off x="5314" y="3198"/>
              <a:ext cx="38" cy="43"/>
            </a:xfrm>
            <a:custGeom>
              <a:avLst/>
              <a:gdLst>
                <a:gd name="T0" fmla="*/ 13 w 16"/>
                <a:gd name="T1" fmla="*/ 0 h 18"/>
                <a:gd name="T2" fmla="*/ 8 w 16"/>
                <a:gd name="T3" fmla="*/ 1 h 18"/>
                <a:gd name="T4" fmla="*/ 2 w 16"/>
                <a:gd name="T5" fmla="*/ 16 h 18"/>
                <a:gd name="T6" fmla="*/ 4 w 16"/>
                <a:gd name="T7" fmla="*/ 18 h 18"/>
                <a:gd name="T8" fmla="*/ 12 w 16"/>
                <a:gd name="T9" fmla="*/ 14 h 18"/>
                <a:gd name="T10" fmla="*/ 15 w 16"/>
                <a:gd name="T11" fmla="*/ 0 h 18"/>
                <a:gd name="T12" fmla="*/ 13 w 16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8">
                  <a:moveTo>
                    <a:pt x="13" y="0"/>
                  </a:moveTo>
                  <a:cubicBezTo>
                    <a:pt x="11" y="0"/>
                    <a:pt x="10" y="0"/>
                    <a:pt x="8" y="1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17"/>
                    <a:pt x="3" y="17"/>
                    <a:pt x="4" y="18"/>
                  </a:cubicBezTo>
                  <a:cubicBezTo>
                    <a:pt x="7" y="18"/>
                    <a:pt x="9" y="16"/>
                    <a:pt x="12" y="14"/>
                  </a:cubicBezTo>
                  <a:cubicBezTo>
                    <a:pt x="15" y="10"/>
                    <a:pt x="16" y="5"/>
                    <a:pt x="15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4" name="Freeform 1193"/>
            <p:cNvSpPr>
              <a:spLocks/>
            </p:cNvSpPr>
            <p:nvPr/>
          </p:nvSpPr>
          <p:spPr bwMode="auto">
            <a:xfrm>
              <a:off x="5134" y="1247"/>
              <a:ext cx="48" cy="52"/>
            </a:xfrm>
            <a:custGeom>
              <a:avLst/>
              <a:gdLst>
                <a:gd name="T0" fmla="*/ 11 w 20"/>
                <a:gd name="T1" fmla="*/ 0 h 22"/>
                <a:gd name="T2" fmla="*/ 6 w 20"/>
                <a:gd name="T3" fmla="*/ 0 h 22"/>
                <a:gd name="T4" fmla="*/ 3 w 20"/>
                <a:gd name="T5" fmla="*/ 2 h 22"/>
                <a:gd name="T6" fmla="*/ 2 w 20"/>
                <a:gd name="T7" fmla="*/ 9 h 22"/>
                <a:gd name="T8" fmla="*/ 0 w 20"/>
                <a:gd name="T9" fmla="*/ 13 h 22"/>
                <a:gd name="T10" fmla="*/ 0 w 20"/>
                <a:gd name="T11" fmla="*/ 15 h 22"/>
                <a:gd name="T12" fmla="*/ 11 w 20"/>
                <a:gd name="T13" fmla="*/ 22 h 22"/>
                <a:gd name="T14" fmla="*/ 15 w 20"/>
                <a:gd name="T15" fmla="*/ 21 h 22"/>
                <a:gd name="T16" fmla="*/ 16 w 20"/>
                <a:gd name="T17" fmla="*/ 21 h 22"/>
                <a:gd name="T18" fmla="*/ 19 w 20"/>
                <a:gd name="T19" fmla="*/ 5 h 22"/>
                <a:gd name="T20" fmla="*/ 20 w 20"/>
                <a:gd name="T21" fmla="*/ 4 h 22"/>
                <a:gd name="T22" fmla="*/ 11 w 20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22">
                  <a:moveTo>
                    <a:pt x="11" y="0"/>
                  </a:moveTo>
                  <a:cubicBezTo>
                    <a:pt x="9" y="0"/>
                    <a:pt x="8" y="0"/>
                    <a:pt x="6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3" y="4"/>
                    <a:pt x="3" y="7"/>
                    <a:pt x="2" y="9"/>
                  </a:cubicBezTo>
                  <a:cubicBezTo>
                    <a:pt x="1" y="10"/>
                    <a:pt x="0" y="11"/>
                    <a:pt x="0" y="13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2" y="20"/>
                    <a:pt x="6" y="22"/>
                    <a:pt x="11" y="22"/>
                  </a:cubicBezTo>
                  <a:cubicBezTo>
                    <a:pt x="12" y="22"/>
                    <a:pt x="13" y="22"/>
                    <a:pt x="15" y="21"/>
                  </a:cubicBezTo>
                  <a:cubicBezTo>
                    <a:pt x="15" y="21"/>
                    <a:pt x="15" y="21"/>
                    <a:pt x="16" y="21"/>
                  </a:cubicBezTo>
                  <a:cubicBezTo>
                    <a:pt x="14" y="16"/>
                    <a:pt x="15" y="9"/>
                    <a:pt x="19" y="5"/>
                  </a:cubicBezTo>
                  <a:cubicBezTo>
                    <a:pt x="19" y="5"/>
                    <a:pt x="20" y="5"/>
                    <a:pt x="20" y="4"/>
                  </a:cubicBezTo>
                  <a:cubicBezTo>
                    <a:pt x="18" y="1"/>
                    <a:pt x="14" y="0"/>
                    <a:pt x="11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5" name="Freeform 1194"/>
            <p:cNvSpPr>
              <a:spLocks/>
            </p:cNvSpPr>
            <p:nvPr/>
          </p:nvSpPr>
          <p:spPr bwMode="auto">
            <a:xfrm>
              <a:off x="5132" y="1252"/>
              <a:ext cx="9" cy="26"/>
            </a:xfrm>
            <a:custGeom>
              <a:avLst/>
              <a:gdLst>
                <a:gd name="T0" fmla="*/ 4 w 4"/>
                <a:gd name="T1" fmla="*/ 0 h 11"/>
                <a:gd name="T2" fmla="*/ 1 w 4"/>
                <a:gd name="T3" fmla="*/ 11 h 11"/>
                <a:gd name="T4" fmla="*/ 3 w 4"/>
                <a:gd name="T5" fmla="*/ 7 h 11"/>
                <a:gd name="T6" fmla="*/ 4 w 4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1">
                  <a:moveTo>
                    <a:pt x="4" y="0"/>
                  </a:moveTo>
                  <a:cubicBezTo>
                    <a:pt x="1" y="3"/>
                    <a:pt x="0" y="7"/>
                    <a:pt x="1" y="11"/>
                  </a:cubicBezTo>
                  <a:cubicBezTo>
                    <a:pt x="1" y="9"/>
                    <a:pt x="2" y="8"/>
                    <a:pt x="3" y="7"/>
                  </a:cubicBezTo>
                  <a:cubicBezTo>
                    <a:pt x="4" y="5"/>
                    <a:pt x="4" y="2"/>
                    <a:pt x="4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6" name="Freeform 1195"/>
            <p:cNvSpPr>
              <a:spLocks/>
            </p:cNvSpPr>
            <p:nvPr/>
          </p:nvSpPr>
          <p:spPr bwMode="auto">
            <a:xfrm>
              <a:off x="5167" y="1257"/>
              <a:ext cx="22" cy="40"/>
            </a:xfrm>
            <a:custGeom>
              <a:avLst/>
              <a:gdLst>
                <a:gd name="T0" fmla="*/ 6 w 9"/>
                <a:gd name="T1" fmla="*/ 0 h 17"/>
                <a:gd name="T2" fmla="*/ 5 w 9"/>
                <a:gd name="T3" fmla="*/ 1 h 17"/>
                <a:gd name="T4" fmla="*/ 2 w 9"/>
                <a:gd name="T5" fmla="*/ 17 h 17"/>
                <a:gd name="T6" fmla="*/ 7 w 9"/>
                <a:gd name="T7" fmla="*/ 3 h 17"/>
                <a:gd name="T8" fmla="*/ 6 w 9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7">
                  <a:moveTo>
                    <a:pt x="6" y="0"/>
                  </a:moveTo>
                  <a:cubicBezTo>
                    <a:pt x="6" y="1"/>
                    <a:pt x="5" y="1"/>
                    <a:pt x="5" y="1"/>
                  </a:cubicBezTo>
                  <a:cubicBezTo>
                    <a:pt x="1" y="5"/>
                    <a:pt x="0" y="12"/>
                    <a:pt x="2" y="17"/>
                  </a:cubicBezTo>
                  <a:cubicBezTo>
                    <a:pt x="7" y="14"/>
                    <a:pt x="9" y="8"/>
                    <a:pt x="7" y="3"/>
                  </a:cubicBezTo>
                  <a:cubicBezTo>
                    <a:pt x="7" y="2"/>
                    <a:pt x="6" y="1"/>
                    <a:pt x="6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7" name="Freeform 1196"/>
            <p:cNvSpPr>
              <a:spLocks/>
            </p:cNvSpPr>
            <p:nvPr/>
          </p:nvSpPr>
          <p:spPr bwMode="auto">
            <a:xfrm>
              <a:off x="4666" y="2391"/>
              <a:ext cx="52" cy="40"/>
            </a:xfrm>
            <a:custGeom>
              <a:avLst/>
              <a:gdLst>
                <a:gd name="T0" fmla="*/ 21 w 22"/>
                <a:gd name="T1" fmla="*/ 0 h 17"/>
                <a:gd name="T2" fmla="*/ 17 w 22"/>
                <a:gd name="T3" fmla="*/ 0 h 17"/>
                <a:gd name="T4" fmla="*/ 17 w 22"/>
                <a:gd name="T5" fmla="*/ 0 h 17"/>
                <a:gd name="T6" fmla="*/ 13 w 22"/>
                <a:gd name="T7" fmla="*/ 0 h 17"/>
                <a:gd name="T8" fmla="*/ 6 w 22"/>
                <a:gd name="T9" fmla="*/ 4 h 17"/>
                <a:gd name="T10" fmla="*/ 6 w 22"/>
                <a:gd name="T11" fmla="*/ 4 h 17"/>
                <a:gd name="T12" fmla="*/ 0 w 22"/>
                <a:gd name="T13" fmla="*/ 2 h 17"/>
                <a:gd name="T14" fmla="*/ 0 w 22"/>
                <a:gd name="T15" fmla="*/ 4 h 17"/>
                <a:gd name="T16" fmla="*/ 0 w 22"/>
                <a:gd name="T17" fmla="*/ 6 h 17"/>
                <a:gd name="T18" fmla="*/ 1 w 22"/>
                <a:gd name="T19" fmla="*/ 9 h 17"/>
                <a:gd name="T20" fmla="*/ 11 w 22"/>
                <a:gd name="T21" fmla="*/ 17 h 17"/>
                <a:gd name="T22" fmla="*/ 15 w 22"/>
                <a:gd name="T23" fmla="*/ 16 h 17"/>
                <a:gd name="T24" fmla="*/ 21 w 22"/>
                <a:gd name="T25" fmla="*/ 10 h 17"/>
                <a:gd name="T26" fmla="*/ 22 w 22"/>
                <a:gd name="T27" fmla="*/ 4 h 17"/>
                <a:gd name="T28" fmla="*/ 21 w 22"/>
                <a:gd name="T29" fmla="*/ 1 h 17"/>
                <a:gd name="T30" fmla="*/ 21 w 22"/>
                <a:gd name="T3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17">
                  <a:moveTo>
                    <a:pt x="21" y="0"/>
                  </a:moveTo>
                  <a:cubicBezTo>
                    <a:pt x="20" y="0"/>
                    <a:pt x="18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5" y="0"/>
                    <a:pt x="14" y="0"/>
                    <a:pt x="13" y="0"/>
                  </a:cubicBezTo>
                  <a:cubicBezTo>
                    <a:pt x="11" y="2"/>
                    <a:pt x="9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4"/>
                    <a:pt x="2" y="3"/>
                    <a:pt x="0" y="2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8"/>
                    <a:pt x="1" y="9"/>
                  </a:cubicBezTo>
                  <a:cubicBezTo>
                    <a:pt x="2" y="14"/>
                    <a:pt x="7" y="17"/>
                    <a:pt x="11" y="17"/>
                  </a:cubicBezTo>
                  <a:cubicBezTo>
                    <a:pt x="12" y="17"/>
                    <a:pt x="14" y="16"/>
                    <a:pt x="15" y="16"/>
                  </a:cubicBezTo>
                  <a:cubicBezTo>
                    <a:pt x="18" y="15"/>
                    <a:pt x="20" y="13"/>
                    <a:pt x="21" y="10"/>
                  </a:cubicBezTo>
                  <a:cubicBezTo>
                    <a:pt x="21" y="8"/>
                    <a:pt x="21" y="6"/>
                    <a:pt x="22" y="4"/>
                  </a:cubicBezTo>
                  <a:cubicBezTo>
                    <a:pt x="22" y="3"/>
                    <a:pt x="22" y="2"/>
                    <a:pt x="21" y="1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8" name="Freeform 1197"/>
            <p:cNvSpPr>
              <a:spLocks/>
            </p:cNvSpPr>
            <p:nvPr/>
          </p:nvSpPr>
          <p:spPr bwMode="auto">
            <a:xfrm>
              <a:off x="4697" y="2377"/>
              <a:ext cx="18" cy="14"/>
            </a:xfrm>
            <a:custGeom>
              <a:avLst/>
              <a:gdLst>
                <a:gd name="T0" fmla="*/ 1 w 8"/>
                <a:gd name="T1" fmla="*/ 0 h 6"/>
                <a:gd name="T2" fmla="*/ 1 w 8"/>
                <a:gd name="T3" fmla="*/ 2 h 6"/>
                <a:gd name="T4" fmla="*/ 0 w 8"/>
                <a:gd name="T5" fmla="*/ 6 h 6"/>
                <a:gd name="T6" fmla="*/ 4 w 8"/>
                <a:gd name="T7" fmla="*/ 6 h 6"/>
                <a:gd name="T8" fmla="*/ 4 w 8"/>
                <a:gd name="T9" fmla="*/ 6 h 6"/>
                <a:gd name="T10" fmla="*/ 8 w 8"/>
                <a:gd name="T11" fmla="*/ 6 h 6"/>
                <a:gd name="T12" fmla="*/ 1 w 8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6">
                  <a:moveTo>
                    <a:pt x="1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3"/>
                    <a:pt x="1" y="5"/>
                    <a:pt x="0" y="6"/>
                  </a:cubicBezTo>
                  <a:cubicBezTo>
                    <a:pt x="1" y="6"/>
                    <a:pt x="2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7" y="6"/>
                    <a:pt x="8" y="6"/>
                  </a:cubicBezTo>
                  <a:cubicBezTo>
                    <a:pt x="6" y="3"/>
                    <a:pt x="4" y="1"/>
                    <a:pt x="1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9" name="Freeform 1198"/>
            <p:cNvSpPr>
              <a:spLocks/>
            </p:cNvSpPr>
            <p:nvPr/>
          </p:nvSpPr>
          <p:spPr bwMode="auto">
            <a:xfrm>
              <a:off x="4666" y="2400"/>
              <a:ext cx="0" cy="5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0" name="Freeform 1199"/>
            <p:cNvSpPr>
              <a:spLocks/>
            </p:cNvSpPr>
            <p:nvPr/>
          </p:nvSpPr>
          <p:spPr bwMode="auto">
            <a:xfrm>
              <a:off x="4715" y="2400"/>
              <a:ext cx="3" cy="15"/>
            </a:xfrm>
            <a:custGeom>
              <a:avLst/>
              <a:gdLst>
                <a:gd name="T0" fmla="*/ 1 w 1"/>
                <a:gd name="T1" fmla="*/ 0 h 6"/>
                <a:gd name="T2" fmla="*/ 0 w 1"/>
                <a:gd name="T3" fmla="*/ 6 h 6"/>
                <a:gd name="T4" fmla="*/ 1 w 1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1" y="5"/>
                    <a:pt x="1" y="3"/>
                    <a:pt x="1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1" name="Freeform 1200"/>
            <p:cNvSpPr>
              <a:spLocks/>
            </p:cNvSpPr>
            <p:nvPr/>
          </p:nvSpPr>
          <p:spPr bwMode="auto">
            <a:xfrm>
              <a:off x="5825" y="3307"/>
              <a:ext cx="21" cy="43"/>
            </a:xfrm>
            <a:custGeom>
              <a:avLst/>
              <a:gdLst>
                <a:gd name="T0" fmla="*/ 4 w 9"/>
                <a:gd name="T1" fmla="*/ 0 h 18"/>
                <a:gd name="T2" fmla="*/ 2 w 9"/>
                <a:gd name="T3" fmla="*/ 12 h 18"/>
                <a:gd name="T4" fmla="*/ 9 w 9"/>
                <a:gd name="T5" fmla="*/ 18 h 18"/>
                <a:gd name="T6" fmla="*/ 7 w 9"/>
                <a:gd name="T7" fmla="*/ 10 h 18"/>
                <a:gd name="T8" fmla="*/ 9 w 9"/>
                <a:gd name="T9" fmla="*/ 1 h 18"/>
                <a:gd name="T10" fmla="*/ 4 w 9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8">
                  <a:moveTo>
                    <a:pt x="4" y="0"/>
                  </a:moveTo>
                  <a:cubicBezTo>
                    <a:pt x="1" y="3"/>
                    <a:pt x="0" y="7"/>
                    <a:pt x="2" y="12"/>
                  </a:cubicBezTo>
                  <a:cubicBezTo>
                    <a:pt x="3" y="15"/>
                    <a:pt x="6" y="17"/>
                    <a:pt x="9" y="18"/>
                  </a:cubicBezTo>
                  <a:cubicBezTo>
                    <a:pt x="8" y="16"/>
                    <a:pt x="7" y="13"/>
                    <a:pt x="7" y="10"/>
                  </a:cubicBezTo>
                  <a:cubicBezTo>
                    <a:pt x="7" y="7"/>
                    <a:pt x="8" y="4"/>
                    <a:pt x="9" y="1"/>
                  </a:cubicBezTo>
                  <a:cubicBezTo>
                    <a:pt x="7" y="1"/>
                    <a:pt x="6" y="0"/>
                    <a:pt x="4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2" name="Freeform 1201"/>
            <p:cNvSpPr>
              <a:spLocks/>
            </p:cNvSpPr>
            <p:nvPr/>
          </p:nvSpPr>
          <p:spPr bwMode="auto">
            <a:xfrm>
              <a:off x="5842" y="3310"/>
              <a:ext cx="21" cy="42"/>
            </a:xfrm>
            <a:custGeom>
              <a:avLst/>
              <a:gdLst>
                <a:gd name="T0" fmla="*/ 4 w 9"/>
                <a:gd name="T1" fmla="*/ 0 h 18"/>
                <a:gd name="T2" fmla="*/ 2 w 9"/>
                <a:gd name="T3" fmla="*/ 0 h 18"/>
                <a:gd name="T4" fmla="*/ 2 w 9"/>
                <a:gd name="T5" fmla="*/ 0 h 18"/>
                <a:gd name="T6" fmla="*/ 2 w 9"/>
                <a:gd name="T7" fmla="*/ 0 h 18"/>
                <a:gd name="T8" fmla="*/ 0 w 9"/>
                <a:gd name="T9" fmla="*/ 9 h 18"/>
                <a:gd name="T10" fmla="*/ 2 w 9"/>
                <a:gd name="T11" fmla="*/ 17 h 18"/>
                <a:gd name="T12" fmla="*/ 5 w 9"/>
                <a:gd name="T13" fmla="*/ 18 h 18"/>
                <a:gd name="T14" fmla="*/ 9 w 9"/>
                <a:gd name="T15" fmla="*/ 17 h 18"/>
                <a:gd name="T16" fmla="*/ 9 w 9"/>
                <a:gd name="T17" fmla="*/ 17 h 18"/>
                <a:gd name="T18" fmla="*/ 8 w 9"/>
                <a:gd name="T19" fmla="*/ 15 h 18"/>
                <a:gd name="T20" fmla="*/ 4 w 9"/>
                <a:gd name="T2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18">
                  <a:moveTo>
                    <a:pt x="4" y="0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3"/>
                    <a:pt x="0" y="6"/>
                    <a:pt x="0" y="9"/>
                  </a:cubicBezTo>
                  <a:cubicBezTo>
                    <a:pt x="0" y="12"/>
                    <a:pt x="1" y="15"/>
                    <a:pt x="2" y="17"/>
                  </a:cubicBezTo>
                  <a:cubicBezTo>
                    <a:pt x="3" y="18"/>
                    <a:pt x="4" y="18"/>
                    <a:pt x="5" y="18"/>
                  </a:cubicBezTo>
                  <a:cubicBezTo>
                    <a:pt x="6" y="18"/>
                    <a:pt x="8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6"/>
                    <a:pt x="8" y="16"/>
                    <a:pt x="8" y="15"/>
                  </a:cubicBezTo>
                  <a:cubicBezTo>
                    <a:pt x="3" y="11"/>
                    <a:pt x="2" y="5"/>
                    <a:pt x="4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3" name="Freeform 1202"/>
            <p:cNvSpPr>
              <a:spLocks/>
            </p:cNvSpPr>
            <p:nvPr/>
          </p:nvSpPr>
          <p:spPr bwMode="auto">
            <a:xfrm>
              <a:off x="5846" y="3300"/>
              <a:ext cx="36" cy="50"/>
            </a:xfrm>
            <a:custGeom>
              <a:avLst/>
              <a:gdLst>
                <a:gd name="T0" fmla="*/ 7 w 15"/>
                <a:gd name="T1" fmla="*/ 0 h 21"/>
                <a:gd name="T2" fmla="*/ 2 w 15"/>
                <a:gd name="T3" fmla="*/ 4 h 21"/>
                <a:gd name="T4" fmla="*/ 6 w 15"/>
                <a:gd name="T5" fmla="*/ 19 h 21"/>
                <a:gd name="T6" fmla="*/ 7 w 15"/>
                <a:gd name="T7" fmla="*/ 21 h 21"/>
                <a:gd name="T8" fmla="*/ 13 w 15"/>
                <a:gd name="T9" fmla="*/ 7 h 21"/>
                <a:gd name="T10" fmla="*/ 7 w 15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21">
                  <a:moveTo>
                    <a:pt x="7" y="0"/>
                  </a:moveTo>
                  <a:cubicBezTo>
                    <a:pt x="6" y="2"/>
                    <a:pt x="4" y="3"/>
                    <a:pt x="2" y="4"/>
                  </a:cubicBezTo>
                  <a:cubicBezTo>
                    <a:pt x="0" y="9"/>
                    <a:pt x="1" y="15"/>
                    <a:pt x="6" y="19"/>
                  </a:cubicBezTo>
                  <a:cubicBezTo>
                    <a:pt x="6" y="20"/>
                    <a:pt x="7" y="20"/>
                    <a:pt x="7" y="21"/>
                  </a:cubicBezTo>
                  <a:cubicBezTo>
                    <a:pt x="13" y="19"/>
                    <a:pt x="15" y="12"/>
                    <a:pt x="13" y="7"/>
                  </a:cubicBezTo>
                  <a:cubicBezTo>
                    <a:pt x="12" y="4"/>
                    <a:pt x="10" y="1"/>
                    <a:pt x="7" y="0"/>
                  </a:cubicBezTo>
                </a:path>
              </a:pathLst>
            </a:custGeom>
            <a:solidFill>
              <a:srgbClr val="FBC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4" name="Freeform 1203"/>
            <p:cNvSpPr>
              <a:spLocks/>
            </p:cNvSpPr>
            <p:nvPr/>
          </p:nvSpPr>
          <p:spPr bwMode="auto">
            <a:xfrm>
              <a:off x="5513" y="3276"/>
              <a:ext cx="50" cy="50"/>
            </a:xfrm>
            <a:custGeom>
              <a:avLst/>
              <a:gdLst>
                <a:gd name="T0" fmla="*/ 8 w 21"/>
                <a:gd name="T1" fmla="*/ 0 h 21"/>
                <a:gd name="T2" fmla="*/ 4 w 21"/>
                <a:gd name="T3" fmla="*/ 1 h 21"/>
                <a:gd name="T4" fmla="*/ 0 w 21"/>
                <a:gd name="T5" fmla="*/ 4 h 21"/>
                <a:gd name="T6" fmla="*/ 13 w 21"/>
                <a:gd name="T7" fmla="*/ 21 h 21"/>
                <a:gd name="T8" fmla="*/ 18 w 21"/>
                <a:gd name="T9" fmla="*/ 7 h 21"/>
                <a:gd name="T10" fmla="*/ 8 w 21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1">
                  <a:moveTo>
                    <a:pt x="8" y="0"/>
                  </a:moveTo>
                  <a:cubicBezTo>
                    <a:pt x="7" y="0"/>
                    <a:pt x="5" y="0"/>
                    <a:pt x="4" y="1"/>
                  </a:cubicBezTo>
                  <a:cubicBezTo>
                    <a:pt x="2" y="2"/>
                    <a:pt x="1" y="2"/>
                    <a:pt x="0" y="4"/>
                  </a:cubicBezTo>
                  <a:cubicBezTo>
                    <a:pt x="7" y="6"/>
                    <a:pt x="12" y="13"/>
                    <a:pt x="13" y="21"/>
                  </a:cubicBezTo>
                  <a:cubicBezTo>
                    <a:pt x="18" y="19"/>
                    <a:pt x="21" y="12"/>
                    <a:pt x="18" y="7"/>
                  </a:cubicBezTo>
                  <a:cubicBezTo>
                    <a:pt x="16" y="3"/>
                    <a:pt x="12" y="0"/>
                    <a:pt x="8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5" name="Freeform 1204"/>
            <p:cNvSpPr>
              <a:spLocks/>
            </p:cNvSpPr>
            <p:nvPr/>
          </p:nvSpPr>
          <p:spPr bwMode="auto">
            <a:xfrm>
              <a:off x="5503" y="3286"/>
              <a:ext cx="41" cy="43"/>
            </a:xfrm>
            <a:custGeom>
              <a:avLst/>
              <a:gdLst>
                <a:gd name="T0" fmla="*/ 4 w 17"/>
                <a:gd name="T1" fmla="*/ 0 h 18"/>
                <a:gd name="T2" fmla="*/ 2 w 17"/>
                <a:gd name="T3" fmla="*/ 11 h 18"/>
                <a:gd name="T4" fmla="*/ 12 w 17"/>
                <a:gd name="T5" fmla="*/ 18 h 18"/>
                <a:gd name="T6" fmla="*/ 16 w 17"/>
                <a:gd name="T7" fmla="*/ 17 h 18"/>
                <a:gd name="T8" fmla="*/ 17 w 17"/>
                <a:gd name="T9" fmla="*/ 17 h 18"/>
                <a:gd name="T10" fmla="*/ 4 w 17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8">
                  <a:moveTo>
                    <a:pt x="4" y="0"/>
                  </a:moveTo>
                  <a:cubicBezTo>
                    <a:pt x="1" y="3"/>
                    <a:pt x="0" y="7"/>
                    <a:pt x="2" y="11"/>
                  </a:cubicBezTo>
                  <a:cubicBezTo>
                    <a:pt x="4" y="16"/>
                    <a:pt x="8" y="18"/>
                    <a:pt x="12" y="18"/>
                  </a:cubicBezTo>
                  <a:cubicBezTo>
                    <a:pt x="13" y="18"/>
                    <a:pt x="15" y="18"/>
                    <a:pt x="16" y="17"/>
                  </a:cubicBezTo>
                  <a:cubicBezTo>
                    <a:pt x="16" y="17"/>
                    <a:pt x="16" y="17"/>
                    <a:pt x="17" y="17"/>
                  </a:cubicBezTo>
                  <a:cubicBezTo>
                    <a:pt x="16" y="9"/>
                    <a:pt x="11" y="2"/>
                    <a:pt x="4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6" name="Freeform 1205"/>
            <p:cNvSpPr>
              <a:spLocks/>
            </p:cNvSpPr>
            <p:nvPr/>
          </p:nvSpPr>
          <p:spPr bwMode="auto">
            <a:xfrm>
              <a:off x="4734" y="1768"/>
              <a:ext cx="29" cy="19"/>
            </a:xfrm>
            <a:custGeom>
              <a:avLst/>
              <a:gdLst>
                <a:gd name="T0" fmla="*/ 12 w 12"/>
                <a:gd name="T1" fmla="*/ 0 h 8"/>
                <a:gd name="T2" fmla="*/ 7 w 12"/>
                <a:gd name="T3" fmla="*/ 1 h 8"/>
                <a:gd name="T4" fmla="*/ 5 w 12"/>
                <a:gd name="T5" fmla="*/ 1 h 8"/>
                <a:gd name="T6" fmla="*/ 0 w 12"/>
                <a:gd name="T7" fmla="*/ 8 h 8"/>
                <a:gd name="T8" fmla="*/ 2 w 12"/>
                <a:gd name="T9" fmla="*/ 8 h 8"/>
                <a:gd name="T10" fmla="*/ 6 w 12"/>
                <a:gd name="T11" fmla="*/ 7 h 8"/>
                <a:gd name="T12" fmla="*/ 12 w 1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8">
                  <a:moveTo>
                    <a:pt x="12" y="0"/>
                  </a:moveTo>
                  <a:cubicBezTo>
                    <a:pt x="11" y="0"/>
                    <a:pt x="9" y="1"/>
                    <a:pt x="7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4" y="3"/>
                    <a:pt x="2" y="6"/>
                    <a:pt x="0" y="8"/>
                  </a:cubicBezTo>
                  <a:cubicBezTo>
                    <a:pt x="0" y="8"/>
                    <a:pt x="1" y="8"/>
                    <a:pt x="2" y="8"/>
                  </a:cubicBezTo>
                  <a:cubicBezTo>
                    <a:pt x="3" y="8"/>
                    <a:pt x="5" y="7"/>
                    <a:pt x="6" y="7"/>
                  </a:cubicBezTo>
                  <a:cubicBezTo>
                    <a:pt x="9" y="6"/>
                    <a:pt x="11" y="3"/>
                    <a:pt x="12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7" name="Freeform 1206"/>
            <p:cNvSpPr>
              <a:spLocks/>
            </p:cNvSpPr>
            <p:nvPr/>
          </p:nvSpPr>
          <p:spPr bwMode="auto">
            <a:xfrm>
              <a:off x="4708" y="1742"/>
              <a:ext cx="38" cy="45"/>
            </a:xfrm>
            <a:custGeom>
              <a:avLst/>
              <a:gdLst>
                <a:gd name="T0" fmla="*/ 5 w 16"/>
                <a:gd name="T1" fmla="*/ 0 h 19"/>
                <a:gd name="T2" fmla="*/ 2 w 16"/>
                <a:gd name="T3" fmla="*/ 12 h 19"/>
                <a:gd name="T4" fmla="*/ 11 w 16"/>
                <a:gd name="T5" fmla="*/ 19 h 19"/>
                <a:gd name="T6" fmla="*/ 16 w 16"/>
                <a:gd name="T7" fmla="*/ 12 h 19"/>
                <a:gd name="T8" fmla="*/ 9 w 16"/>
                <a:gd name="T9" fmla="*/ 8 h 19"/>
                <a:gd name="T10" fmla="*/ 5 w 16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9">
                  <a:moveTo>
                    <a:pt x="5" y="0"/>
                  </a:moveTo>
                  <a:cubicBezTo>
                    <a:pt x="2" y="3"/>
                    <a:pt x="0" y="8"/>
                    <a:pt x="2" y="12"/>
                  </a:cubicBezTo>
                  <a:cubicBezTo>
                    <a:pt x="4" y="16"/>
                    <a:pt x="7" y="18"/>
                    <a:pt x="11" y="19"/>
                  </a:cubicBezTo>
                  <a:cubicBezTo>
                    <a:pt x="13" y="17"/>
                    <a:pt x="15" y="14"/>
                    <a:pt x="16" y="12"/>
                  </a:cubicBezTo>
                  <a:cubicBezTo>
                    <a:pt x="13" y="11"/>
                    <a:pt x="11" y="10"/>
                    <a:pt x="9" y="8"/>
                  </a:cubicBezTo>
                  <a:cubicBezTo>
                    <a:pt x="6" y="5"/>
                    <a:pt x="5" y="3"/>
                    <a:pt x="5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8" name="Freeform 1207"/>
            <p:cNvSpPr>
              <a:spLocks/>
            </p:cNvSpPr>
            <p:nvPr/>
          </p:nvSpPr>
          <p:spPr bwMode="auto">
            <a:xfrm>
              <a:off x="4746" y="1737"/>
              <a:ext cx="19" cy="34"/>
            </a:xfrm>
            <a:custGeom>
              <a:avLst/>
              <a:gdLst>
                <a:gd name="T0" fmla="*/ 2 w 8"/>
                <a:gd name="T1" fmla="*/ 0 h 14"/>
                <a:gd name="T2" fmla="*/ 2 w 8"/>
                <a:gd name="T3" fmla="*/ 5 h 14"/>
                <a:gd name="T4" fmla="*/ 0 w 8"/>
                <a:gd name="T5" fmla="*/ 14 h 14"/>
                <a:gd name="T6" fmla="*/ 2 w 8"/>
                <a:gd name="T7" fmla="*/ 14 h 14"/>
                <a:gd name="T8" fmla="*/ 7 w 8"/>
                <a:gd name="T9" fmla="*/ 13 h 14"/>
                <a:gd name="T10" fmla="*/ 7 w 8"/>
                <a:gd name="T11" fmla="*/ 5 h 14"/>
                <a:gd name="T12" fmla="*/ 2 w 8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4">
                  <a:moveTo>
                    <a:pt x="2" y="0"/>
                  </a:moveTo>
                  <a:cubicBezTo>
                    <a:pt x="2" y="1"/>
                    <a:pt x="2" y="3"/>
                    <a:pt x="2" y="5"/>
                  </a:cubicBezTo>
                  <a:cubicBezTo>
                    <a:pt x="2" y="8"/>
                    <a:pt x="2" y="11"/>
                    <a:pt x="0" y="14"/>
                  </a:cubicBezTo>
                  <a:cubicBezTo>
                    <a:pt x="1" y="14"/>
                    <a:pt x="2" y="14"/>
                    <a:pt x="2" y="14"/>
                  </a:cubicBezTo>
                  <a:cubicBezTo>
                    <a:pt x="4" y="14"/>
                    <a:pt x="6" y="13"/>
                    <a:pt x="7" y="13"/>
                  </a:cubicBezTo>
                  <a:cubicBezTo>
                    <a:pt x="8" y="11"/>
                    <a:pt x="8" y="8"/>
                    <a:pt x="7" y="5"/>
                  </a:cubicBezTo>
                  <a:cubicBezTo>
                    <a:pt x="6" y="3"/>
                    <a:pt x="4" y="1"/>
                    <a:pt x="2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9" name="Freeform 1208"/>
            <p:cNvSpPr>
              <a:spLocks/>
            </p:cNvSpPr>
            <p:nvPr/>
          </p:nvSpPr>
          <p:spPr bwMode="auto">
            <a:xfrm>
              <a:off x="4720" y="1735"/>
              <a:ext cx="31" cy="36"/>
            </a:xfrm>
            <a:custGeom>
              <a:avLst/>
              <a:gdLst>
                <a:gd name="T0" fmla="*/ 8 w 13"/>
                <a:gd name="T1" fmla="*/ 0 h 15"/>
                <a:gd name="T2" fmla="*/ 3 w 13"/>
                <a:gd name="T3" fmla="*/ 1 h 15"/>
                <a:gd name="T4" fmla="*/ 0 w 13"/>
                <a:gd name="T5" fmla="*/ 3 h 15"/>
                <a:gd name="T6" fmla="*/ 4 w 13"/>
                <a:gd name="T7" fmla="*/ 11 h 15"/>
                <a:gd name="T8" fmla="*/ 11 w 13"/>
                <a:gd name="T9" fmla="*/ 15 h 15"/>
                <a:gd name="T10" fmla="*/ 13 w 13"/>
                <a:gd name="T11" fmla="*/ 6 h 15"/>
                <a:gd name="T12" fmla="*/ 13 w 13"/>
                <a:gd name="T13" fmla="*/ 1 h 15"/>
                <a:gd name="T14" fmla="*/ 8 w 13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5">
                  <a:moveTo>
                    <a:pt x="8" y="0"/>
                  </a:moveTo>
                  <a:cubicBezTo>
                    <a:pt x="6" y="0"/>
                    <a:pt x="5" y="0"/>
                    <a:pt x="3" y="1"/>
                  </a:cubicBezTo>
                  <a:cubicBezTo>
                    <a:pt x="2" y="1"/>
                    <a:pt x="0" y="2"/>
                    <a:pt x="0" y="3"/>
                  </a:cubicBezTo>
                  <a:cubicBezTo>
                    <a:pt x="0" y="6"/>
                    <a:pt x="1" y="8"/>
                    <a:pt x="4" y="11"/>
                  </a:cubicBezTo>
                  <a:cubicBezTo>
                    <a:pt x="6" y="13"/>
                    <a:pt x="8" y="14"/>
                    <a:pt x="11" y="15"/>
                  </a:cubicBezTo>
                  <a:cubicBezTo>
                    <a:pt x="13" y="12"/>
                    <a:pt x="13" y="9"/>
                    <a:pt x="13" y="6"/>
                  </a:cubicBezTo>
                  <a:cubicBezTo>
                    <a:pt x="13" y="4"/>
                    <a:pt x="13" y="2"/>
                    <a:pt x="13" y="1"/>
                  </a:cubicBezTo>
                  <a:cubicBezTo>
                    <a:pt x="11" y="0"/>
                    <a:pt x="9" y="0"/>
                    <a:pt x="8" y="0"/>
                  </a:cubicBezTo>
                </a:path>
              </a:pathLst>
            </a:custGeom>
            <a:solidFill>
              <a:srgbClr val="FBC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0" name="Freeform 1209"/>
            <p:cNvSpPr>
              <a:spLocks/>
            </p:cNvSpPr>
            <p:nvPr/>
          </p:nvSpPr>
          <p:spPr bwMode="auto">
            <a:xfrm>
              <a:off x="5137" y="3120"/>
              <a:ext cx="45" cy="52"/>
            </a:xfrm>
            <a:custGeom>
              <a:avLst/>
              <a:gdLst>
                <a:gd name="T0" fmla="*/ 8 w 19"/>
                <a:gd name="T1" fmla="*/ 0 h 22"/>
                <a:gd name="T2" fmla="*/ 4 w 19"/>
                <a:gd name="T3" fmla="*/ 1 h 22"/>
                <a:gd name="T4" fmla="*/ 5 w 19"/>
                <a:gd name="T5" fmla="*/ 5 h 22"/>
                <a:gd name="T6" fmla="*/ 0 w 19"/>
                <a:gd name="T7" fmla="*/ 18 h 22"/>
                <a:gd name="T8" fmla="*/ 8 w 19"/>
                <a:gd name="T9" fmla="*/ 22 h 22"/>
                <a:gd name="T10" fmla="*/ 12 w 19"/>
                <a:gd name="T11" fmla="*/ 21 h 22"/>
                <a:gd name="T12" fmla="*/ 18 w 19"/>
                <a:gd name="T13" fmla="*/ 17 h 22"/>
                <a:gd name="T14" fmla="*/ 18 w 19"/>
                <a:gd name="T15" fmla="*/ 16 h 22"/>
                <a:gd name="T16" fmla="*/ 19 w 19"/>
                <a:gd name="T17" fmla="*/ 11 h 22"/>
                <a:gd name="T18" fmla="*/ 19 w 19"/>
                <a:gd name="T19" fmla="*/ 7 h 22"/>
                <a:gd name="T20" fmla="*/ 8 w 19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22">
                  <a:moveTo>
                    <a:pt x="8" y="0"/>
                  </a:moveTo>
                  <a:cubicBezTo>
                    <a:pt x="7" y="0"/>
                    <a:pt x="6" y="1"/>
                    <a:pt x="4" y="1"/>
                  </a:cubicBezTo>
                  <a:cubicBezTo>
                    <a:pt x="5" y="2"/>
                    <a:pt x="5" y="4"/>
                    <a:pt x="5" y="5"/>
                  </a:cubicBezTo>
                  <a:cubicBezTo>
                    <a:pt x="5" y="10"/>
                    <a:pt x="3" y="15"/>
                    <a:pt x="0" y="18"/>
                  </a:cubicBezTo>
                  <a:cubicBezTo>
                    <a:pt x="2" y="21"/>
                    <a:pt x="5" y="22"/>
                    <a:pt x="8" y="22"/>
                  </a:cubicBezTo>
                  <a:cubicBezTo>
                    <a:pt x="10" y="22"/>
                    <a:pt x="11" y="22"/>
                    <a:pt x="12" y="21"/>
                  </a:cubicBezTo>
                  <a:cubicBezTo>
                    <a:pt x="15" y="20"/>
                    <a:pt x="17" y="19"/>
                    <a:pt x="18" y="17"/>
                  </a:cubicBezTo>
                  <a:cubicBezTo>
                    <a:pt x="18" y="17"/>
                    <a:pt x="18" y="16"/>
                    <a:pt x="18" y="16"/>
                  </a:cubicBezTo>
                  <a:cubicBezTo>
                    <a:pt x="18" y="14"/>
                    <a:pt x="18" y="13"/>
                    <a:pt x="19" y="11"/>
                  </a:cubicBezTo>
                  <a:cubicBezTo>
                    <a:pt x="19" y="10"/>
                    <a:pt x="19" y="9"/>
                    <a:pt x="19" y="7"/>
                  </a:cubicBezTo>
                  <a:cubicBezTo>
                    <a:pt x="17" y="3"/>
                    <a:pt x="13" y="0"/>
                    <a:pt x="8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1" name="Freeform 1210"/>
            <p:cNvSpPr>
              <a:spLocks/>
            </p:cNvSpPr>
            <p:nvPr/>
          </p:nvSpPr>
          <p:spPr bwMode="auto">
            <a:xfrm>
              <a:off x="5127" y="3123"/>
              <a:ext cx="21" cy="40"/>
            </a:xfrm>
            <a:custGeom>
              <a:avLst/>
              <a:gdLst>
                <a:gd name="T0" fmla="*/ 8 w 9"/>
                <a:gd name="T1" fmla="*/ 0 h 17"/>
                <a:gd name="T2" fmla="*/ 8 w 9"/>
                <a:gd name="T3" fmla="*/ 0 h 17"/>
                <a:gd name="T4" fmla="*/ 2 w 9"/>
                <a:gd name="T5" fmla="*/ 15 h 17"/>
                <a:gd name="T6" fmla="*/ 4 w 9"/>
                <a:gd name="T7" fmla="*/ 17 h 17"/>
                <a:gd name="T8" fmla="*/ 9 w 9"/>
                <a:gd name="T9" fmla="*/ 4 h 17"/>
                <a:gd name="T10" fmla="*/ 8 w 9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7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2" y="3"/>
                    <a:pt x="0" y="9"/>
                    <a:pt x="2" y="15"/>
                  </a:cubicBezTo>
                  <a:cubicBezTo>
                    <a:pt x="3" y="16"/>
                    <a:pt x="3" y="17"/>
                    <a:pt x="4" y="17"/>
                  </a:cubicBezTo>
                  <a:cubicBezTo>
                    <a:pt x="7" y="14"/>
                    <a:pt x="9" y="9"/>
                    <a:pt x="9" y="4"/>
                  </a:cubicBezTo>
                  <a:cubicBezTo>
                    <a:pt x="9" y="3"/>
                    <a:pt x="9" y="1"/>
                    <a:pt x="8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2" name="Freeform 1211"/>
            <p:cNvSpPr>
              <a:spLocks/>
            </p:cNvSpPr>
            <p:nvPr/>
          </p:nvSpPr>
          <p:spPr bwMode="auto">
            <a:xfrm>
              <a:off x="4883" y="2909"/>
              <a:ext cx="57" cy="53"/>
            </a:xfrm>
            <a:custGeom>
              <a:avLst/>
              <a:gdLst>
                <a:gd name="T0" fmla="*/ 12 w 24"/>
                <a:gd name="T1" fmla="*/ 0 h 22"/>
                <a:gd name="T2" fmla="*/ 8 w 24"/>
                <a:gd name="T3" fmla="*/ 1 h 22"/>
                <a:gd name="T4" fmla="*/ 2 w 24"/>
                <a:gd name="T5" fmla="*/ 15 h 22"/>
                <a:gd name="T6" fmla="*/ 12 w 24"/>
                <a:gd name="T7" fmla="*/ 22 h 22"/>
                <a:gd name="T8" fmla="*/ 16 w 24"/>
                <a:gd name="T9" fmla="*/ 21 h 22"/>
                <a:gd name="T10" fmla="*/ 22 w 24"/>
                <a:gd name="T11" fmla="*/ 7 h 22"/>
                <a:gd name="T12" fmla="*/ 20 w 24"/>
                <a:gd name="T13" fmla="*/ 3 h 22"/>
                <a:gd name="T14" fmla="*/ 17 w 24"/>
                <a:gd name="T15" fmla="*/ 1 h 22"/>
                <a:gd name="T16" fmla="*/ 12 w 24"/>
                <a:gd name="T1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cubicBezTo>
                    <a:pt x="11" y="0"/>
                    <a:pt x="9" y="0"/>
                    <a:pt x="8" y="1"/>
                  </a:cubicBezTo>
                  <a:cubicBezTo>
                    <a:pt x="2" y="3"/>
                    <a:pt x="0" y="10"/>
                    <a:pt x="2" y="15"/>
                  </a:cubicBezTo>
                  <a:cubicBezTo>
                    <a:pt x="4" y="19"/>
                    <a:pt x="8" y="22"/>
                    <a:pt x="12" y="22"/>
                  </a:cubicBezTo>
                  <a:cubicBezTo>
                    <a:pt x="14" y="22"/>
                    <a:pt x="15" y="22"/>
                    <a:pt x="16" y="21"/>
                  </a:cubicBezTo>
                  <a:cubicBezTo>
                    <a:pt x="22" y="19"/>
                    <a:pt x="24" y="13"/>
                    <a:pt x="22" y="7"/>
                  </a:cubicBezTo>
                  <a:cubicBezTo>
                    <a:pt x="22" y="6"/>
                    <a:pt x="21" y="4"/>
                    <a:pt x="20" y="3"/>
                  </a:cubicBezTo>
                  <a:cubicBezTo>
                    <a:pt x="19" y="3"/>
                    <a:pt x="18" y="2"/>
                    <a:pt x="17" y="1"/>
                  </a:cubicBezTo>
                  <a:cubicBezTo>
                    <a:pt x="16" y="1"/>
                    <a:pt x="14" y="0"/>
                    <a:pt x="12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3" name="Freeform 1212"/>
            <p:cNvSpPr>
              <a:spLocks noEditPoints="1"/>
            </p:cNvSpPr>
            <p:nvPr/>
          </p:nvSpPr>
          <p:spPr bwMode="auto">
            <a:xfrm>
              <a:off x="5678" y="1027"/>
              <a:ext cx="41" cy="52"/>
            </a:xfrm>
            <a:custGeom>
              <a:avLst/>
              <a:gdLst>
                <a:gd name="T0" fmla="*/ 10 w 17"/>
                <a:gd name="T1" fmla="*/ 15 h 22"/>
                <a:gd name="T2" fmla="*/ 9 w 17"/>
                <a:gd name="T3" fmla="*/ 15 h 22"/>
                <a:gd name="T4" fmla="*/ 6 w 17"/>
                <a:gd name="T5" fmla="*/ 9 h 22"/>
                <a:gd name="T6" fmla="*/ 10 w 17"/>
                <a:gd name="T7" fmla="*/ 6 h 22"/>
                <a:gd name="T8" fmla="*/ 12 w 17"/>
                <a:gd name="T9" fmla="*/ 6 h 22"/>
                <a:gd name="T10" fmla="*/ 15 w 17"/>
                <a:gd name="T11" fmla="*/ 13 h 22"/>
                <a:gd name="T12" fmla="*/ 10 w 17"/>
                <a:gd name="T13" fmla="*/ 15 h 22"/>
                <a:gd name="T14" fmla="*/ 5 w 17"/>
                <a:gd name="T15" fmla="*/ 0 h 22"/>
                <a:gd name="T16" fmla="*/ 1 w 17"/>
                <a:gd name="T17" fmla="*/ 1 h 22"/>
                <a:gd name="T18" fmla="*/ 0 w 17"/>
                <a:gd name="T19" fmla="*/ 2 h 22"/>
                <a:gd name="T20" fmla="*/ 1 w 17"/>
                <a:gd name="T21" fmla="*/ 2 h 22"/>
                <a:gd name="T22" fmla="*/ 2 w 17"/>
                <a:gd name="T23" fmla="*/ 21 h 22"/>
                <a:gd name="T24" fmla="*/ 6 w 17"/>
                <a:gd name="T25" fmla="*/ 22 h 22"/>
                <a:gd name="T26" fmla="*/ 8 w 17"/>
                <a:gd name="T27" fmla="*/ 21 h 22"/>
                <a:gd name="T28" fmla="*/ 15 w 17"/>
                <a:gd name="T29" fmla="*/ 15 h 22"/>
                <a:gd name="T30" fmla="*/ 15 w 17"/>
                <a:gd name="T31" fmla="*/ 6 h 22"/>
                <a:gd name="T32" fmla="*/ 5 w 17"/>
                <a:gd name="T3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22">
                  <a:moveTo>
                    <a:pt x="10" y="15"/>
                  </a:moveTo>
                  <a:cubicBezTo>
                    <a:pt x="10" y="15"/>
                    <a:pt x="9" y="15"/>
                    <a:pt x="9" y="15"/>
                  </a:cubicBezTo>
                  <a:cubicBezTo>
                    <a:pt x="6" y="14"/>
                    <a:pt x="5" y="11"/>
                    <a:pt x="6" y="9"/>
                  </a:cubicBezTo>
                  <a:cubicBezTo>
                    <a:pt x="7" y="7"/>
                    <a:pt x="8" y="6"/>
                    <a:pt x="10" y="6"/>
                  </a:cubicBezTo>
                  <a:cubicBezTo>
                    <a:pt x="11" y="6"/>
                    <a:pt x="11" y="6"/>
                    <a:pt x="12" y="6"/>
                  </a:cubicBezTo>
                  <a:cubicBezTo>
                    <a:pt x="15" y="7"/>
                    <a:pt x="16" y="10"/>
                    <a:pt x="15" y="13"/>
                  </a:cubicBezTo>
                  <a:cubicBezTo>
                    <a:pt x="14" y="14"/>
                    <a:pt x="12" y="15"/>
                    <a:pt x="10" y="15"/>
                  </a:cubicBezTo>
                  <a:moveTo>
                    <a:pt x="5" y="0"/>
                  </a:moveTo>
                  <a:cubicBezTo>
                    <a:pt x="4" y="0"/>
                    <a:pt x="2" y="0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6" y="7"/>
                    <a:pt x="6" y="15"/>
                    <a:pt x="2" y="21"/>
                  </a:cubicBezTo>
                  <a:cubicBezTo>
                    <a:pt x="3" y="21"/>
                    <a:pt x="4" y="22"/>
                    <a:pt x="6" y="22"/>
                  </a:cubicBezTo>
                  <a:cubicBezTo>
                    <a:pt x="6" y="22"/>
                    <a:pt x="7" y="21"/>
                    <a:pt x="8" y="21"/>
                  </a:cubicBezTo>
                  <a:cubicBezTo>
                    <a:pt x="9" y="18"/>
                    <a:pt x="12" y="16"/>
                    <a:pt x="15" y="15"/>
                  </a:cubicBezTo>
                  <a:cubicBezTo>
                    <a:pt x="17" y="13"/>
                    <a:pt x="17" y="9"/>
                    <a:pt x="15" y="6"/>
                  </a:cubicBezTo>
                  <a:cubicBezTo>
                    <a:pt x="14" y="2"/>
                    <a:pt x="10" y="0"/>
                    <a:pt x="5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4" name="Freeform 1213"/>
            <p:cNvSpPr>
              <a:spLocks/>
            </p:cNvSpPr>
            <p:nvPr/>
          </p:nvSpPr>
          <p:spPr bwMode="auto">
            <a:xfrm>
              <a:off x="5662" y="1032"/>
              <a:ext cx="31" cy="45"/>
            </a:xfrm>
            <a:custGeom>
              <a:avLst/>
              <a:gdLst>
                <a:gd name="T0" fmla="*/ 7 w 13"/>
                <a:gd name="T1" fmla="*/ 0 h 19"/>
                <a:gd name="T2" fmla="*/ 3 w 13"/>
                <a:gd name="T3" fmla="*/ 13 h 19"/>
                <a:gd name="T4" fmla="*/ 9 w 13"/>
                <a:gd name="T5" fmla="*/ 19 h 19"/>
                <a:gd name="T6" fmla="*/ 8 w 13"/>
                <a:gd name="T7" fmla="*/ 0 h 19"/>
                <a:gd name="T8" fmla="*/ 7 w 13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9">
                  <a:moveTo>
                    <a:pt x="7" y="0"/>
                  </a:moveTo>
                  <a:cubicBezTo>
                    <a:pt x="2" y="3"/>
                    <a:pt x="0" y="8"/>
                    <a:pt x="3" y="13"/>
                  </a:cubicBezTo>
                  <a:cubicBezTo>
                    <a:pt x="4" y="16"/>
                    <a:pt x="6" y="18"/>
                    <a:pt x="9" y="19"/>
                  </a:cubicBezTo>
                  <a:cubicBezTo>
                    <a:pt x="13" y="13"/>
                    <a:pt x="13" y="5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7" name="Group 1415"/>
          <p:cNvGrpSpPr>
            <a:grpSpLocks/>
          </p:cNvGrpSpPr>
          <p:nvPr/>
        </p:nvGrpSpPr>
        <p:grpSpPr bwMode="auto">
          <a:xfrm>
            <a:off x="7424633" y="-18262"/>
            <a:ext cx="4767368" cy="6989643"/>
            <a:chOff x="4306" y="989"/>
            <a:chExt cx="1654" cy="2425"/>
          </a:xfrm>
        </p:grpSpPr>
        <p:sp>
          <p:nvSpPr>
            <p:cNvPr id="2785" name="Freeform 1215"/>
            <p:cNvSpPr>
              <a:spLocks/>
            </p:cNvSpPr>
            <p:nvPr/>
          </p:nvSpPr>
          <p:spPr bwMode="auto">
            <a:xfrm>
              <a:off x="4609" y="2244"/>
              <a:ext cx="54" cy="38"/>
            </a:xfrm>
            <a:custGeom>
              <a:avLst/>
              <a:gdLst>
                <a:gd name="T0" fmla="*/ 12 w 23"/>
                <a:gd name="T1" fmla="*/ 0 h 16"/>
                <a:gd name="T2" fmla="*/ 8 w 23"/>
                <a:gd name="T3" fmla="*/ 1 h 16"/>
                <a:gd name="T4" fmla="*/ 2 w 23"/>
                <a:gd name="T5" fmla="*/ 15 h 16"/>
                <a:gd name="T6" fmla="*/ 2 w 23"/>
                <a:gd name="T7" fmla="*/ 16 h 16"/>
                <a:gd name="T8" fmla="*/ 3 w 23"/>
                <a:gd name="T9" fmla="*/ 15 h 16"/>
                <a:gd name="T10" fmla="*/ 12 w 23"/>
                <a:gd name="T11" fmla="*/ 11 h 16"/>
                <a:gd name="T12" fmla="*/ 22 w 23"/>
                <a:gd name="T13" fmla="*/ 15 h 16"/>
                <a:gd name="T14" fmla="*/ 22 w 23"/>
                <a:gd name="T15" fmla="*/ 8 h 16"/>
                <a:gd name="T16" fmla="*/ 19 w 23"/>
                <a:gd name="T17" fmla="*/ 4 h 16"/>
                <a:gd name="T18" fmla="*/ 12 w 23"/>
                <a:gd name="T1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6">
                  <a:moveTo>
                    <a:pt x="12" y="0"/>
                  </a:moveTo>
                  <a:cubicBezTo>
                    <a:pt x="10" y="0"/>
                    <a:pt x="9" y="1"/>
                    <a:pt x="8" y="1"/>
                  </a:cubicBezTo>
                  <a:cubicBezTo>
                    <a:pt x="2" y="3"/>
                    <a:pt x="0" y="10"/>
                    <a:pt x="2" y="15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2" y="15"/>
                    <a:pt x="2" y="15"/>
                    <a:pt x="3" y="15"/>
                  </a:cubicBezTo>
                  <a:cubicBezTo>
                    <a:pt x="5" y="12"/>
                    <a:pt x="9" y="11"/>
                    <a:pt x="12" y="11"/>
                  </a:cubicBezTo>
                  <a:cubicBezTo>
                    <a:pt x="16" y="11"/>
                    <a:pt x="19" y="12"/>
                    <a:pt x="22" y="15"/>
                  </a:cubicBezTo>
                  <a:cubicBezTo>
                    <a:pt x="23" y="13"/>
                    <a:pt x="23" y="10"/>
                    <a:pt x="22" y="8"/>
                  </a:cubicBezTo>
                  <a:cubicBezTo>
                    <a:pt x="21" y="7"/>
                    <a:pt x="20" y="5"/>
                    <a:pt x="19" y="4"/>
                  </a:cubicBezTo>
                  <a:cubicBezTo>
                    <a:pt x="17" y="2"/>
                    <a:pt x="15" y="0"/>
                    <a:pt x="12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6" name="Freeform 1216"/>
            <p:cNvSpPr>
              <a:spLocks/>
            </p:cNvSpPr>
            <p:nvPr/>
          </p:nvSpPr>
          <p:spPr bwMode="auto">
            <a:xfrm>
              <a:off x="4654" y="2254"/>
              <a:ext cx="7" cy="9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  <a:gd name="T4" fmla="*/ 3 w 3"/>
                <a:gd name="T5" fmla="*/ 3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2" y="3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7" name="Freeform 1217"/>
            <p:cNvSpPr>
              <a:spLocks/>
            </p:cNvSpPr>
            <p:nvPr/>
          </p:nvSpPr>
          <p:spPr bwMode="auto">
            <a:xfrm>
              <a:off x="4614" y="2270"/>
              <a:ext cx="47" cy="26"/>
            </a:xfrm>
            <a:custGeom>
              <a:avLst/>
              <a:gdLst>
                <a:gd name="T0" fmla="*/ 10 w 20"/>
                <a:gd name="T1" fmla="*/ 0 h 11"/>
                <a:gd name="T2" fmla="*/ 1 w 20"/>
                <a:gd name="T3" fmla="*/ 4 h 11"/>
                <a:gd name="T4" fmla="*/ 0 w 20"/>
                <a:gd name="T5" fmla="*/ 5 h 11"/>
                <a:gd name="T6" fmla="*/ 10 w 20"/>
                <a:gd name="T7" fmla="*/ 11 h 11"/>
                <a:gd name="T8" fmla="*/ 14 w 20"/>
                <a:gd name="T9" fmla="*/ 10 h 11"/>
                <a:gd name="T10" fmla="*/ 20 w 20"/>
                <a:gd name="T11" fmla="*/ 4 h 11"/>
                <a:gd name="T12" fmla="*/ 10 w 20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1">
                  <a:moveTo>
                    <a:pt x="10" y="0"/>
                  </a:moveTo>
                  <a:cubicBezTo>
                    <a:pt x="7" y="0"/>
                    <a:pt x="3" y="1"/>
                    <a:pt x="1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2" y="8"/>
                    <a:pt x="6" y="11"/>
                    <a:pt x="10" y="11"/>
                  </a:cubicBezTo>
                  <a:cubicBezTo>
                    <a:pt x="11" y="11"/>
                    <a:pt x="13" y="11"/>
                    <a:pt x="14" y="10"/>
                  </a:cubicBezTo>
                  <a:cubicBezTo>
                    <a:pt x="17" y="9"/>
                    <a:pt x="19" y="6"/>
                    <a:pt x="20" y="4"/>
                  </a:cubicBezTo>
                  <a:cubicBezTo>
                    <a:pt x="17" y="1"/>
                    <a:pt x="14" y="0"/>
                    <a:pt x="10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8" name="Freeform 1218"/>
            <p:cNvSpPr>
              <a:spLocks/>
            </p:cNvSpPr>
            <p:nvPr/>
          </p:nvSpPr>
          <p:spPr bwMode="auto">
            <a:xfrm>
              <a:off x="4786" y="1548"/>
              <a:ext cx="60" cy="47"/>
            </a:xfrm>
            <a:custGeom>
              <a:avLst/>
              <a:gdLst>
                <a:gd name="T0" fmla="*/ 14 w 25"/>
                <a:gd name="T1" fmla="*/ 0 h 20"/>
                <a:gd name="T2" fmla="*/ 7 w 25"/>
                <a:gd name="T3" fmla="*/ 1 h 20"/>
                <a:gd name="T4" fmla="*/ 6 w 25"/>
                <a:gd name="T5" fmla="*/ 1 h 20"/>
                <a:gd name="T6" fmla="*/ 2 w 25"/>
                <a:gd name="T7" fmla="*/ 15 h 20"/>
                <a:gd name="T8" fmla="*/ 4 w 25"/>
                <a:gd name="T9" fmla="*/ 17 h 20"/>
                <a:gd name="T10" fmla="*/ 9 w 25"/>
                <a:gd name="T11" fmla="*/ 15 h 20"/>
                <a:gd name="T12" fmla="*/ 17 w 25"/>
                <a:gd name="T13" fmla="*/ 20 h 20"/>
                <a:gd name="T14" fmla="*/ 22 w 25"/>
                <a:gd name="T15" fmla="*/ 6 h 20"/>
                <a:gd name="T16" fmla="*/ 14 w 25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0">
                  <a:moveTo>
                    <a:pt x="14" y="0"/>
                  </a:moveTo>
                  <a:cubicBezTo>
                    <a:pt x="12" y="1"/>
                    <a:pt x="9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2" y="4"/>
                    <a:pt x="0" y="10"/>
                    <a:pt x="2" y="15"/>
                  </a:cubicBezTo>
                  <a:cubicBezTo>
                    <a:pt x="3" y="16"/>
                    <a:pt x="3" y="16"/>
                    <a:pt x="4" y="17"/>
                  </a:cubicBezTo>
                  <a:cubicBezTo>
                    <a:pt x="5" y="16"/>
                    <a:pt x="7" y="15"/>
                    <a:pt x="9" y="15"/>
                  </a:cubicBezTo>
                  <a:cubicBezTo>
                    <a:pt x="13" y="15"/>
                    <a:pt x="16" y="17"/>
                    <a:pt x="17" y="20"/>
                  </a:cubicBezTo>
                  <a:cubicBezTo>
                    <a:pt x="22" y="18"/>
                    <a:pt x="25" y="11"/>
                    <a:pt x="22" y="6"/>
                  </a:cubicBezTo>
                  <a:cubicBezTo>
                    <a:pt x="21" y="3"/>
                    <a:pt x="18" y="0"/>
                    <a:pt x="14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9" name="Freeform 1219"/>
            <p:cNvSpPr>
              <a:spLocks/>
            </p:cNvSpPr>
            <p:nvPr/>
          </p:nvSpPr>
          <p:spPr bwMode="auto">
            <a:xfrm>
              <a:off x="4801" y="1548"/>
              <a:ext cx="19" cy="2"/>
            </a:xfrm>
            <a:custGeom>
              <a:avLst/>
              <a:gdLst>
                <a:gd name="T0" fmla="*/ 6 w 8"/>
                <a:gd name="T1" fmla="*/ 0 h 1"/>
                <a:gd name="T2" fmla="*/ 2 w 8"/>
                <a:gd name="T3" fmla="*/ 0 h 1"/>
                <a:gd name="T4" fmla="*/ 0 w 8"/>
                <a:gd name="T5" fmla="*/ 1 h 1"/>
                <a:gd name="T6" fmla="*/ 1 w 8"/>
                <a:gd name="T7" fmla="*/ 1 h 1"/>
                <a:gd name="T8" fmla="*/ 8 w 8"/>
                <a:gd name="T9" fmla="*/ 0 h 1"/>
                <a:gd name="T10" fmla="*/ 6 w 8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">
                  <a:moveTo>
                    <a:pt x="6" y="0"/>
                  </a:moveTo>
                  <a:cubicBezTo>
                    <a:pt x="5" y="0"/>
                    <a:pt x="4" y="0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3" y="1"/>
                    <a:pt x="6" y="1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0" name="Freeform 1220"/>
            <p:cNvSpPr>
              <a:spLocks/>
            </p:cNvSpPr>
            <p:nvPr/>
          </p:nvSpPr>
          <p:spPr bwMode="auto">
            <a:xfrm>
              <a:off x="4630" y="1922"/>
              <a:ext cx="36" cy="52"/>
            </a:xfrm>
            <a:custGeom>
              <a:avLst/>
              <a:gdLst>
                <a:gd name="T0" fmla="*/ 13 w 15"/>
                <a:gd name="T1" fmla="*/ 0 h 22"/>
                <a:gd name="T2" fmla="*/ 9 w 15"/>
                <a:gd name="T3" fmla="*/ 1 h 22"/>
                <a:gd name="T4" fmla="*/ 3 w 15"/>
                <a:gd name="T5" fmla="*/ 15 h 22"/>
                <a:gd name="T6" fmla="*/ 13 w 15"/>
                <a:gd name="T7" fmla="*/ 22 h 22"/>
                <a:gd name="T8" fmla="*/ 15 w 15"/>
                <a:gd name="T9" fmla="*/ 22 h 22"/>
                <a:gd name="T10" fmla="*/ 11 w 15"/>
                <a:gd name="T11" fmla="*/ 10 h 22"/>
                <a:gd name="T12" fmla="*/ 14 w 15"/>
                <a:gd name="T13" fmla="*/ 0 h 22"/>
                <a:gd name="T14" fmla="*/ 13 w 15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2">
                  <a:moveTo>
                    <a:pt x="13" y="0"/>
                  </a:moveTo>
                  <a:cubicBezTo>
                    <a:pt x="11" y="0"/>
                    <a:pt x="10" y="0"/>
                    <a:pt x="9" y="1"/>
                  </a:cubicBezTo>
                  <a:cubicBezTo>
                    <a:pt x="3" y="3"/>
                    <a:pt x="0" y="9"/>
                    <a:pt x="3" y="15"/>
                  </a:cubicBezTo>
                  <a:cubicBezTo>
                    <a:pt x="4" y="19"/>
                    <a:pt x="8" y="22"/>
                    <a:pt x="13" y="22"/>
                  </a:cubicBezTo>
                  <a:cubicBezTo>
                    <a:pt x="13" y="22"/>
                    <a:pt x="14" y="22"/>
                    <a:pt x="15" y="22"/>
                  </a:cubicBezTo>
                  <a:cubicBezTo>
                    <a:pt x="12" y="18"/>
                    <a:pt x="11" y="14"/>
                    <a:pt x="11" y="10"/>
                  </a:cubicBezTo>
                  <a:cubicBezTo>
                    <a:pt x="11" y="6"/>
                    <a:pt x="12" y="3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1" name="Freeform 1221"/>
            <p:cNvSpPr>
              <a:spLocks/>
            </p:cNvSpPr>
            <p:nvPr/>
          </p:nvSpPr>
          <p:spPr bwMode="auto">
            <a:xfrm>
              <a:off x="4656" y="1922"/>
              <a:ext cx="33" cy="52"/>
            </a:xfrm>
            <a:custGeom>
              <a:avLst/>
              <a:gdLst>
                <a:gd name="T0" fmla="*/ 3 w 14"/>
                <a:gd name="T1" fmla="*/ 0 h 22"/>
                <a:gd name="T2" fmla="*/ 0 w 14"/>
                <a:gd name="T3" fmla="*/ 10 h 22"/>
                <a:gd name="T4" fmla="*/ 4 w 14"/>
                <a:gd name="T5" fmla="*/ 22 h 22"/>
                <a:gd name="T6" fmla="*/ 5 w 14"/>
                <a:gd name="T7" fmla="*/ 21 h 22"/>
                <a:gd name="T8" fmla="*/ 12 w 14"/>
                <a:gd name="T9" fmla="*/ 7 h 22"/>
                <a:gd name="T10" fmla="*/ 3 w 14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2">
                  <a:moveTo>
                    <a:pt x="3" y="0"/>
                  </a:moveTo>
                  <a:cubicBezTo>
                    <a:pt x="1" y="3"/>
                    <a:pt x="0" y="6"/>
                    <a:pt x="0" y="10"/>
                  </a:cubicBezTo>
                  <a:cubicBezTo>
                    <a:pt x="0" y="14"/>
                    <a:pt x="1" y="18"/>
                    <a:pt x="4" y="22"/>
                  </a:cubicBezTo>
                  <a:cubicBezTo>
                    <a:pt x="4" y="21"/>
                    <a:pt x="5" y="21"/>
                    <a:pt x="5" y="21"/>
                  </a:cubicBezTo>
                  <a:cubicBezTo>
                    <a:pt x="11" y="19"/>
                    <a:pt x="14" y="13"/>
                    <a:pt x="12" y="7"/>
                  </a:cubicBezTo>
                  <a:cubicBezTo>
                    <a:pt x="10" y="3"/>
                    <a:pt x="7" y="1"/>
                    <a:pt x="3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2" name="Freeform 1222"/>
            <p:cNvSpPr>
              <a:spLocks/>
            </p:cNvSpPr>
            <p:nvPr/>
          </p:nvSpPr>
          <p:spPr bwMode="auto">
            <a:xfrm>
              <a:off x="4997" y="1302"/>
              <a:ext cx="54" cy="52"/>
            </a:xfrm>
            <a:custGeom>
              <a:avLst/>
              <a:gdLst>
                <a:gd name="T0" fmla="*/ 13 w 23"/>
                <a:gd name="T1" fmla="*/ 0 h 22"/>
                <a:gd name="T2" fmla="*/ 9 w 23"/>
                <a:gd name="T3" fmla="*/ 1 h 22"/>
                <a:gd name="T4" fmla="*/ 3 w 23"/>
                <a:gd name="T5" fmla="*/ 15 h 22"/>
                <a:gd name="T6" fmla="*/ 13 w 23"/>
                <a:gd name="T7" fmla="*/ 22 h 22"/>
                <a:gd name="T8" fmla="*/ 17 w 23"/>
                <a:gd name="T9" fmla="*/ 21 h 22"/>
                <a:gd name="T10" fmla="*/ 22 w 23"/>
                <a:gd name="T11" fmla="*/ 16 h 22"/>
                <a:gd name="T12" fmla="*/ 23 w 23"/>
                <a:gd name="T13" fmla="*/ 13 h 22"/>
                <a:gd name="T14" fmla="*/ 22 w 23"/>
                <a:gd name="T15" fmla="*/ 7 h 22"/>
                <a:gd name="T16" fmla="*/ 13 w 23"/>
                <a:gd name="T1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2">
                  <a:moveTo>
                    <a:pt x="13" y="0"/>
                  </a:moveTo>
                  <a:cubicBezTo>
                    <a:pt x="11" y="0"/>
                    <a:pt x="10" y="1"/>
                    <a:pt x="9" y="1"/>
                  </a:cubicBezTo>
                  <a:cubicBezTo>
                    <a:pt x="3" y="3"/>
                    <a:pt x="0" y="10"/>
                    <a:pt x="3" y="15"/>
                  </a:cubicBezTo>
                  <a:cubicBezTo>
                    <a:pt x="4" y="19"/>
                    <a:pt x="8" y="22"/>
                    <a:pt x="13" y="22"/>
                  </a:cubicBezTo>
                  <a:cubicBezTo>
                    <a:pt x="14" y="22"/>
                    <a:pt x="15" y="22"/>
                    <a:pt x="17" y="21"/>
                  </a:cubicBezTo>
                  <a:cubicBezTo>
                    <a:pt x="19" y="20"/>
                    <a:pt x="21" y="18"/>
                    <a:pt x="22" y="16"/>
                  </a:cubicBezTo>
                  <a:cubicBezTo>
                    <a:pt x="22" y="15"/>
                    <a:pt x="22" y="14"/>
                    <a:pt x="23" y="13"/>
                  </a:cubicBezTo>
                  <a:cubicBezTo>
                    <a:pt x="23" y="11"/>
                    <a:pt x="23" y="9"/>
                    <a:pt x="22" y="7"/>
                  </a:cubicBezTo>
                  <a:cubicBezTo>
                    <a:pt x="21" y="3"/>
                    <a:pt x="17" y="0"/>
                    <a:pt x="13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3" name="Freeform 1223"/>
            <p:cNvSpPr>
              <a:spLocks/>
            </p:cNvSpPr>
            <p:nvPr/>
          </p:nvSpPr>
          <p:spPr bwMode="auto">
            <a:xfrm>
              <a:off x="5695" y="3359"/>
              <a:ext cx="52" cy="45"/>
            </a:xfrm>
            <a:custGeom>
              <a:avLst/>
              <a:gdLst>
                <a:gd name="T0" fmla="*/ 16 w 22"/>
                <a:gd name="T1" fmla="*/ 0 h 19"/>
                <a:gd name="T2" fmla="*/ 0 w 22"/>
                <a:gd name="T3" fmla="*/ 8 h 19"/>
                <a:gd name="T4" fmla="*/ 1 w 22"/>
                <a:gd name="T5" fmla="*/ 13 h 19"/>
                <a:gd name="T6" fmla="*/ 7 w 22"/>
                <a:gd name="T7" fmla="*/ 19 h 19"/>
                <a:gd name="T8" fmla="*/ 9 w 22"/>
                <a:gd name="T9" fmla="*/ 18 h 19"/>
                <a:gd name="T10" fmla="*/ 9 w 22"/>
                <a:gd name="T11" fmla="*/ 18 h 19"/>
                <a:gd name="T12" fmla="*/ 12 w 22"/>
                <a:gd name="T13" fmla="*/ 19 h 19"/>
                <a:gd name="T14" fmla="*/ 15 w 22"/>
                <a:gd name="T15" fmla="*/ 18 h 19"/>
                <a:gd name="T16" fmla="*/ 20 w 22"/>
                <a:gd name="T17" fmla="*/ 5 h 19"/>
                <a:gd name="T18" fmla="*/ 16 w 22"/>
                <a:gd name="T1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19">
                  <a:moveTo>
                    <a:pt x="16" y="0"/>
                  </a:moveTo>
                  <a:cubicBezTo>
                    <a:pt x="12" y="5"/>
                    <a:pt x="6" y="8"/>
                    <a:pt x="0" y="8"/>
                  </a:cubicBezTo>
                  <a:cubicBezTo>
                    <a:pt x="0" y="10"/>
                    <a:pt x="0" y="11"/>
                    <a:pt x="1" y="13"/>
                  </a:cubicBezTo>
                  <a:cubicBezTo>
                    <a:pt x="2" y="16"/>
                    <a:pt x="4" y="18"/>
                    <a:pt x="7" y="19"/>
                  </a:cubicBezTo>
                  <a:cubicBezTo>
                    <a:pt x="8" y="19"/>
                    <a:pt x="8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0" y="18"/>
                    <a:pt x="11" y="19"/>
                    <a:pt x="12" y="19"/>
                  </a:cubicBezTo>
                  <a:cubicBezTo>
                    <a:pt x="13" y="19"/>
                    <a:pt x="14" y="18"/>
                    <a:pt x="15" y="18"/>
                  </a:cubicBezTo>
                  <a:cubicBezTo>
                    <a:pt x="20" y="16"/>
                    <a:pt x="22" y="10"/>
                    <a:pt x="20" y="5"/>
                  </a:cubicBezTo>
                  <a:cubicBezTo>
                    <a:pt x="19" y="3"/>
                    <a:pt x="17" y="1"/>
                    <a:pt x="16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4" name="Freeform 1224"/>
            <p:cNvSpPr>
              <a:spLocks/>
            </p:cNvSpPr>
            <p:nvPr/>
          </p:nvSpPr>
          <p:spPr bwMode="auto">
            <a:xfrm>
              <a:off x="5695" y="3357"/>
              <a:ext cx="38" cy="21"/>
            </a:xfrm>
            <a:custGeom>
              <a:avLst/>
              <a:gdLst>
                <a:gd name="T0" fmla="*/ 10 w 16"/>
                <a:gd name="T1" fmla="*/ 0 h 9"/>
                <a:gd name="T2" fmla="*/ 7 w 16"/>
                <a:gd name="T3" fmla="*/ 0 h 9"/>
                <a:gd name="T4" fmla="*/ 0 w 16"/>
                <a:gd name="T5" fmla="*/ 9 h 9"/>
                <a:gd name="T6" fmla="*/ 16 w 16"/>
                <a:gd name="T7" fmla="*/ 1 h 9"/>
                <a:gd name="T8" fmla="*/ 10 w 1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10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3" y="2"/>
                    <a:pt x="0" y="6"/>
                    <a:pt x="0" y="9"/>
                  </a:cubicBezTo>
                  <a:cubicBezTo>
                    <a:pt x="6" y="9"/>
                    <a:pt x="12" y="6"/>
                    <a:pt x="16" y="1"/>
                  </a:cubicBezTo>
                  <a:cubicBezTo>
                    <a:pt x="14" y="0"/>
                    <a:pt x="12" y="0"/>
                    <a:pt x="10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5" name="Freeform 1225"/>
            <p:cNvSpPr>
              <a:spLocks/>
            </p:cNvSpPr>
            <p:nvPr/>
          </p:nvSpPr>
          <p:spPr bwMode="auto">
            <a:xfrm>
              <a:off x="5723" y="3402"/>
              <a:ext cx="8" cy="2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2 w 3"/>
                <a:gd name="T7" fmla="*/ 0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6" name="Freeform 1226"/>
            <p:cNvSpPr>
              <a:spLocks/>
            </p:cNvSpPr>
            <p:nvPr/>
          </p:nvSpPr>
          <p:spPr bwMode="auto">
            <a:xfrm>
              <a:off x="4940" y="3044"/>
              <a:ext cx="50" cy="41"/>
            </a:xfrm>
            <a:custGeom>
              <a:avLst/>
              <a:gdLst>
                <a:gd name="T0" fmla="*/ 11 w 21"/>
                <a:gd name="T1" fmla="*/ 0 h 17"/>
                <a:gd name="T2" fmla="*/ 7 w 21"/>
                <a:gd name="T3" fmla="*/ 1 h 17"/>
                <a:gd name="T4" fmla="*/ 2 w 21"/>
                <a:gd name="T5" fmla="*/ 14 h 17"/>
                <a:gd name="T6" fmla="*/ 2 w 21"/>
                <a:gd name="T7" fmla="*/ 14 h 17"/>
                <a:gd name="T8" fmla="*/ 3 w 21"/>
                <a:gd name="T9" fmla="*/ 16 h 17"/>
                <a:gd name="T10" fmla="*/ 4 w 21"/>
                <a:gd name="T11" fmla="*/ 17 h 17"/>
                <a:gd name="T12" fmla="*/ 6 w 21"/>
                <a:gd name="T13" fmla="*/ 13 h 17"/>
                <a:gd name="T14" fmla="*/ 16 w 21"/>
                <a:gd name="T15" fmla="*/ 9 h 17"/>
                <a:gd name="T16" fmla="*/ 21 w 21"/>
                <a:gd name="T17" fmla="*/ 10 h 17"/>
                <a:gd name="T18" fmla="*/ 21 w 21"/>
                <a:gd name="T19" fmla="*/ 6 h 17"/>
                <a:gd name="T20" fmla="*/ 11 w 21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7">
                  <a:moveTo>
                    <a:pt x="11" y="0"/>
                  </a:moveTo>
                  <a:cubicBezTo>
                    <a:pt x="10" y="0"/>
                    <a:pt x="9" y="0"/>
                    <a:pt x="7" y="1"/>
                  </a:cubicBezTo>
                  <a:cubicBezTo>
                    <a:pt x="2" y="3"/>
                    <a:pt x="0" y="9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3" y="16"/>
                    <a:pt x="4" y="17"/>
                    <a:pt x="4" y="17"/>
                  </a:cubicBezTo>
                  <a:cubicBezTo>
                    <a:pt x="4" y="15"/>
                    <a:pt x="5" y="14"/>
                    <a:pt x="6" y="13"/>
                  </a:cubicBezTo>
                  <a:cubicBezTo>
                    <a:pt x="9" y="10"/>
                    <a:pt x="12" y="9"/>
                    <a:pt x="16" y="9"/>
                  </a:cubicBezTo>
                  <a:cubicBezTo>
                    <a:pt x="18" y="9"/>
                    <a:pt x="20" y="9"/>
                    <a:pt x="21" y="10"/>
                  </a:cubicBezTo>
                  <a:cubicBezTo>
                    <a:pt x="21" y="9"/>
                    <a:pt x="21" y="8"/>
                    <a:pt x="21" y="6"/>
                  </a:cubicBezTo>
                  <a:cubicBezTo>
                    <a:pt x="19" y="2"/>
                    <a:pt x="15" y="0"/>
                    <a:pt x="11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7" name="Freeform 1227"/>
            <p:cNvSpPr>
              <a:spLocks/>
            </p:cNvSpPr>
            <p:nvPr/>
          </p:nvSpPr>
          <p:spPr bwMode="auto">
            <a:xfrm>
              <a:off x="4945" y="3078"/>
              <a:ext cx="2" cy="4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8" name="Freeform 1228"/>
            <p:cNvSpPr>
              <a:spLocks/>
            </p:cNvSpPr>
            <p:nvPr/>
          </p:nvSpPr>
          <p:spPr bwMode="auto">
            <a:xfrm>
              <a:off x="4950" y="3066"/>
              <a:ext cx="42" cy="26"/>
            </a:xfrm>
            <a:custGeom>
              <a:avLst/>
              <a:gdLst>
                <a:gd name="T0" fmla="*/ 12 w 18"/>
                <a:gd name="T1" fmla="*/ 0 h 11"/>
                <a:gd name="T2" fmla="*/ 2 w 18"/>
                <a:gd name="T3" fmla="*/ 4 h 11"/>
                <a:gd name="T4" fmla="*/ 0 w 18"/>
                <a:gd name="T5" fmla="*/ 8 h 11"/>
                <a:gd name="T6" fmla="*/ 7 w 18"/>
                <a:gd name="T7" fmla="*/ 11 h 11"/>
                <a:gd name="T8" fmla="*/ 11 w 18"/>
                <a:gd name="T9" fmla="*/ 10 h 11"/>
                <a:gd name="T10" fmla="*/ 17 w 18"/>
                <a:gd name="T11" fmla="*/ 1 h 11"/>
                <a:gd name="T12" fmla="*/ 12 w 18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1">
                  <a:moveTo>
                    <a:pt x="12" y="0"/>
                  </a:moveTo>
                  <a:cubicBezTo>
                    <a:pt x="8" y="0"/>
                    <a:pt x="5" y="1"/>
                    <a:pt x="2" y="4"/>
                  </a:cubicBezTo>
                  <a:cubicBezTo>
                    <a:pt x="1" y="5"/>
                    <a:pt x="0" y="6"/>
                    <a:pt x="0" y="8"/>
                  </a:cubicBezTo>
                  <a:cubicBezTo>
                    <a:pt x="2" y="10"/>
                    <a:pt x="4" y="11"/>
                    <a:pt x="7" y="11"/>
                  </a:cubicBezTo>
                  <a:cubicBezTo>
                    <a:pt x="9" y="11"/>
                    <a:pt x="10" y="11"/>
                    <a:pt x="11" y="10"/>
                  </a:cubicBezTo>
                  <a:cubicBezTo>
                    <a:pt x="15" y="9"/>
                    <a:pt x="18" y="5"/>
                    <a:pt x="17" y="1"/>
                  </a:cubicBezTo>
                  <a:cubicBezTo>
                    <a:pt x="16" y="0"/>
                    <a:pt x="14" y="0"/>
                    <a:pt x="12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9" name="Freeform 1229"/>
            <p:cNvSpPr>
              <a:spLocks/>
            </p:cNvSpPr>
            <p:nvPr/>
          </p:nvSpPr>
          <p:spPr bwMode="auto">
            <a:xfrm>
              <a:off x="5801" y="989"/>
              <a:ext cx="50" cy="33"/>
            </a:xfrm>
            <a:custGeom>
              <a:avLst/>
              <a:gdLst>
                <a:gd name="T0" fmla="*/ 19 w 21"/>
                <a:gd name="T1" fmla="*/ 0 h 14"/>
                <a:gd name="T2" fmla="*/ 11 w 21"/>
                <a:gd name="T3" fmla="*/ 0 h 14"/>
                <a:gd name="T4" fmla="*/ 0 w 21"/>
                <a:gd name="T5" fmla="*/ 5 h 14"/>
                <a:gd name="T6" fmla="*/ 0 w 21"/>
                <a:gd name="T7" fmla="*/ 7 h 14"/>
                <a:gd name="T8" fmla="*/ 9 w 21"/>
                <a:gd name="T9" fmla="*/ 14 h 14"/>
                <a:gd name="T10" fmla="*/ 13 w 21"/>
                <a:gd name="T11" fmla="*/ 13 h 14"/>
                <a:gd name="T12" fmla="*/ 19 w 21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4">
                  <a:moveTo>
                    <a:pt x="19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8" y="3"/>
                    <a:pt x="4" y="5"/>
                    <a:pt x="0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2" y="11"/>
                    <a:pt x="6" y="14"/>
                    <a:pt x="9" y="14"/>
                  </a:cubicBezTo>
                  <a:cubicBezTo>
                    <a:pt x="11" y="14"/>
                    <a:pt x="12" y="13"/>
                    <a:pt x="13" y="13"/>
                  </a:cubicBezTo>
                  <a:cubicBezTo>
                    <a:pt x="18" y="11"/>
                    <a:pt x="21" y="5"/>
                    <a:pt x="19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0" name="Freeform 1230"/>
            <p:cNvSpPr>
              <a:spLocks/>
            </p:cNvSpPr>
            <p:nvPr/>
          </p:nvSpPr>
          <p:spPr bwMode="auto">
            <a:xfrm>
              <a:off x="5799" y="989"/>
              <a:ext cx="29" cy="12"/>
            </a:xfrm>
            <a:custGeom>
              <a:avLst/>
              <a:gdLst>
                <a:gd name="T0" fmla="*/ 12 w 12"/>
                <a:gd name="T1" fmla="*/ 0 h 5"/>
                <a:gd name="T2" fmla="*/ 1 w 12"/>
                <a:gd name="T3" fmla="*/ 0 h 5"/>
                <a:gd name="T4" fmla="*/ 1 w 12"/>
                <a:gd name="T5" fmla="*/ 5 h 5"/>
                <a:gd name="T6" fmla="*/ 12 w 1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5">
                  <a:moveTo>
                    <a:pt x="1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0" y="3"/>
                    <a:pt x="1" y="5"/>
                  </a:cubicBezTo>
                  <a:cubicBezTo>
                    <a:pt x="5" y="5"/>
                    <a:pt x="9" y="3"/>
                    <a:pt x="12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1" name="Freeform 1231"/>
            <p:cNvSpPr>
              <a:spLocks/>
            </p:cNvSpPr>
            <p:nvPr/>
          </p:nvSpPr>
          <p:spPr bwMode="auto">
            <a:xfrm>
              <a:off x="4557" y="2114"/>
              <a:ext cx="52" cy="45"/>
            </a:xfrm>
            <a:custGeom>
              <a:avLst/>
              <a:gdLst>
                <a:gd name="T0" fmla="*/ 10 w 22"/>
                <a:gd name="T1" fmla="*/ 0 h 19"/>
                <a:gd name="T2" fmla="*/ 6 w 22"/>
                <a:gd name="T3" fmla="*/ 1 h 19"/>
                <a:gd name="T4" fmla="*/ 3 w 22"/>
                <a:gd name="T5" fmla="*/ 3 h 19"/>
                <a:gd name="T6" fmla="*/ 1 w 22"/>
                <a:gd name="T7" fmla="*/ 7 h 19"/>
                <a:gd name="T8" fmla="*/ 1 w 22"/>
                <a:gd name="T9" fmla="*/ 13 h 19"/>
                <a:gd name="T10" fmla="*/ 10 w 22"/>
                <a:gd name="T11" fmla="*/ 19 h 19"/>
                <a:gd name="T12" fmla="*/ 14 w 22"/>
                <a:gd name="T13" fmla="*/ 19 h 19"/>
                <a:gd name="T14" fmla="*/ 19 w 22"/>
                <a:gd name="T15" fmla="*/ 6 h 19"/>
                <a:gd name="T16" fmla="*/ 10 w 22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9">
                  <a:moveTo>
                    <a:pt x="10" y="0"/>
                  </a:moveTo>
                  <a:cubicBezTo>
                    <a:pt x="9" y="0"/>
                    <a:pt x="8" y="0"/>
                    <a:pt x="6" y="1"/>
                  </a:cubicBezTo>
                  <a:cubicBezTo>
                    <a:pt x="5" y="1"/>
                    <a:pt x="4" y="2"/>
                    <a:pt x="3" y="3"/>
                  </a:cubicBezTo>
                  <a:cubicBezTo>
                    <a:pt x="3" y="5"/>
                    <a:pt x="2" y="6"/>
                    <a:pt x="1" y="7"/>
                  </a:cubicBezTo>
                  <a:cubicBezTo>
                    <a:pt x="0" y="9"/>
                    <a:pt x="0" y="12"/>
                    <a:pt x="1" y="13"/>
                  </a:cubicBezTo>
                  <a:cubicBezTo>
                    <a:pt x="3" y="17"/>
                    <a:pt x="7" y="19"/>
                    <a:pt x="10" y="19"/>
                  </a:cubicBezTo>
                  <a:cubicBezTo>
                    <a:pt x="12" y="19"/>
                    <a:pt x="13" y="19"/>
                    <a:pt x="14" y="19"/>
                  </a:cubicBezTo>
                  <a:cubicBezTo>
                    <a:pt x="19" y="17"/>
                    <a:pt x="22" y="11"/>
                    <a:pt x="19" y="6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2" name="Freeform 1232"/>
            <p:cNvSpPr>
              <a:spLocks/>
            </p:cNvSpPr>
            <p:nvPr/>
          </p:nvSpPr>
          <p:spPr bwMode="auto">
            <a:xfrm>
              <a:off x="4893" y="1397"/>
              <a:ext cx="19" cy="9"/>
            </a:xfrm>
            <a:custGeom>
              <a:avLst/>
              <a:gdLst>
                <a:gd name="T0" fmla="*/ 8 w 8"/>
                <a:gd name="T1" fmla="*/ 0 h 4"/>
                <a:gd name="T2" fmla="*/ 4 w 8"/>
                <a:gd name="T3" fmla="*/ 1 h 4"/>
                <a:gd name="T4" fmla="*/ 4 w 8"/>
                <a:gd name="T5" fmla="*/ 1 h 4"/>
                <a:gd name="T6" fmla="*/ 1 w 8"/>
                <a:gd name="T7" fmla="*/ 0 h 4"/>
                <a:gd name="T8" fmla="*/ 0 w 8"/>
                <a:gd name="T9" fmla="*/ 4 h 4"/>
                <a:gd name="T10" fmla="*/ 4 w 8"/>
                <a:gd name="T11" fmla="*/ 4 h 4"/>
                <a:gd name="T12" fmla="*/ 8 w 8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7" y="0"/>
                    <a:pt x="5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2" y="1"/>
                    <a:pt x="1" y="0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1" y="4"/>
                    <a:pt x="2" y="4"/>
                    <a:pt x="4" y="4"/>
                  </a:cubicBezTo>
                  <a:cubicBezTo>
                    <a:pt x="5" y="3"/>
                    <a:pt x="7" y="2"/>
                    <a:pt x="8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3" name="Freeform 1233"/>
            <p:cNvSpPr>
              <a:spLocks/>
            </p:cNvSpPr>
            <p:nvPr/>
          </p:nvSpPr>
          <p:spPr bwMode="auto">
            <a:xfrm>
              <a:off x="4891" y="1363"/>
              <a:ext cx="26" cy="36"/>
            </a:xfrm>
            <a:custGeom>
              <a:avLst/>
              <a:gdLst>
                <a:gd name="T0" fmla="*/ 6 w 11"/>
                <a:gd name="T1" fmla="*/ 0 h 15"/>
                <a:gd name="T2" fmla="*/ 0 w 11"/>
                <a:gd name="T3" fmla="*/ 7 h 15"/>
                <a:gd name="T4" fmla="*/ 2 w 11"/>
                <a:gd name="T5" fmla="*/ 14 h 15"/>
                <a:gd name="T6" fmla="*/ 5 w 11"/>
                <a:gd name="T7" fmla="*/ 15 h 15"/>
                <a:gd name="T8" fmla="*/ 5 w 11"/>
                <a:gd name="T9" fmla="*/ 15 h 15"/>
                <a:gd name="T10" fmla="*/ 9 w 11"/>
                <a:gd name="T11" fmla="*/ 14 h 15"/>
                <a:gd name="T12" fmla="*/ 10 w 11"/>
                <a:gd name="T13" fmla="*/ 5 h 15"/>
                <a:gd name="T14" fmla="*/ 6 w 11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5">
                  <a:moveTo>
                    <a:pt x="6" y="0"/>
                  </a:moveTo>
                  <a:cubicBezTo>
                    <a:pt x="5" y="3"/>
                    <a:pt x="2" y="6"/>
                    <a:pt x="0" y="7"/>
                  </a:cubicBezTo>
                  <a:cubicBezTo>
                    <a:pt x="1" y="9"/>
                    <a:pt x="2" y="12"/>
                    <a:pt x="2" y="14"/>
                  </a:cubicBezTo>
                  <a:cubicBezTo>
                    <a:pt x="3" y="15"/>
                    <a:pt x="4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8" y="14"/>
                    <a:pt x="9" y="14"/>
                  </a:cubicBezTo>
                  <a:cubicBezTo>
                    <a:pt x="11" y="12"/>
                    <a:pt x="11" y="8"/>
                    <a:pt x="10" y="5"/>
                  </a:cubicBezTo>
                  <a:cubicBezTo>
                    <a:pt x="9" y="3"/>
                    <a:pt x="8" y="1"/>
                    <a:pt x="6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4" name="Freeform 1234"/>
            <p:cNvSpPr>
              <a:spLocks/>
            </p:cNvSpPr>
            <p:nvPr/>
          </p:nvSpPr>
          <p:spPr bwMode="auto">
            <a:xfrm>
              <a:off x="4874" y="1361"/>
              <a:ext cx="31" cy="19"/>
            </a:xfrm>
            <a:custGeom>
              <a:avLst/>
              <a:gdLst>
                <a:gd name="T0" fmla="*/ 8 w 13"/>
                <a:gd name="T1" fmla="*/ 0 h 8"/>
                <a:gd name="T2" fmla="*/ 4 w 13"/>
                <a:gd name="T3" fmla="*/ 0 h 8"/>
                <a:gd name="T4" fmla="*/ 0 w 13"/>
                <a:gd name="T5" fmla="*/ 3 h 8"/>
                <a:gd name="T6" fmla="*/ 5 w 13"/>
                <a:gd name="T7" fmla="*/ 6 h 8"/>
                <a:gd name="T8" fmla="*/ 7 w 13"/>
                <a:gd name="T9" fmla="*/ 8 h 8"/>
                <a:gd name="T10" fmla="*/ 13 w 13"/>
                <a:gd name="T11" fmla="*/ 1 h 8"/>
                <a:gd name="T12" fmla="*/ 8 w 13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8">
                  <a:moveTo>
                    <a:pt x="8" y="0"/>
                  </a:moveTo>
                  <a:cubicBezTo>
                    <a:pt x="7" y="0"/>
                    <a:pt x="6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2" y="4"/>
                    <a:pt x="3" y="5"/>
                    <a:pt x="5" y="6"/>
                  </a:cubicBezTo>
                  <a:cubicBezTo>
                    <a:pt x="6" y="7"/>
                    <a:pt x="6" y="7"/>
                    <a:pt x="7" y="8"/>
                  </a:cubicBezTo>
                  <a:cubicBezTo>
                    <a:pt x="9" y="7"/>
                    <a:pt x="12" y="4"/>
                    <a:pt x="13" y="1"/>
                  </a:cubicBezTo>
                  <a:cubicBezTo>
                    <a:pt x="11" y="0"/>
                    <a:pt x="10" y="0"/>
                    <a:pt x="8" y="0"/>
                  </a:cubicBezTo>
                </a:path>
              </a:pathLst>
            </a:custGeom>
            <a:solidFill>
              <a:srgbClr val="FCC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5" name="Freeform 1235"/>
            <p:cNvSpPr>
              <a:spLocks/>
            </p:cNvSpPr>
            <p:nvPr/>
          </p:nvSpPr>
          <p:spPr bwMode="auto">
            <a:xfrm>
              <a:off x="4869" y="1387"/>
              <a:ext cx="26" cy="19"/>
            </a:xfrm>
            <a:custGeom>
              <a:avLst/>
              <a:gdLst>
                <a:gd name="T0" fmla="*/ 1 w 11"/>
                <a:gd name="T1" fmla="*/ 0 h 8"/>
                <a:gd name="T2" fmla="*/ 1 w 11"/>
                <a:gd name="T3" fmla="*/ 0 h 8"/>
                <a:gd name="T4" fmla="*/ 0 w 11"/>
                <a:gd name="T5" fmla="*/ 0 h 8"/>
                <a:gd name="T6" fmla="*/ 1 w 11"/>
                <a:gd name="T7" fmla="*/ 2 h 8"/>
                <a:gd name="T8" fmla="*/ 10 w 11"/>
                <a:gd name="T9" fmla="*/ 8 h 8"/>
                <a:gd name="T10" fmla="*/ 10 w 11"/>
                <a:gd name="T11" fmla="*/ 8 h 8"/>
                <a:gd name="T12" fmla="*/ 11 w 11"/>
                <a:gd name="T13" fmla="*/ 4 h 8"/>
                <a:gd name="T14" fmla="*/ 1 w 11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ubicBezTo>
                    <a:pt x="3" y="6"/>
                    <a:pt x="6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1" y="6"/>
                    <a:pt x="11" y="4"/>
                  </a:cubicBezTo>
                  <a:cubicBezTo>
                    <a:pt x="7" y="4"/>
                    <a:pt x="4" y="2"/>
                    <a:pt x="1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6" name="Freeform 1236"/>
            <p:cNvSpPr>
              <a:spLocks/>
            </p:cNvSpPr>
            <p:nvPr/>
          </p:nvSpPr>
          <p:spPr bwMode="auto">
            <a:xfrm>
              <a:off x="4872" y="1380"/>
              <a:ext cx="23" cy="17"/>
            </a:xfrm>
            <a:custGeom>
              <a:avLst/>
              <a:gdLst>
                <a:gd name="T0" fmla="*/ 8 w 10"/>
                <a:gd name="T1" fmla="*/ 0 h 7"/>
                <a:gd name="T2" fmla="*/ 0 w 10"/>
                <a:gd name="T3" fmla="*/ 3 h 7"/>
                <a:gd name="T4" fmla="*/ 10 w 10"/>
                <a:gd name="T5" fmla="*/ 7 h 7"/>
                <a:gd name="T6" fmla="*/ 8 w 10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7">
                  <a:moveTo>
                    <a:pt x="8" y="0"/>
                  </a:moveTo>
                  <a:cubicBezTo>
                    <a:pt x="5" y="2"/>
                    <a:pt x="3" y="3"/>
                    <a:pt x="0" y="3"/>
                  </a:cubicBezTo>
                  <a:cubicBezTo>
                    <a:pt x="3" y="5"/>
                    <a:pt x="6" y="7"/>
                    <a:pt x="10" y="7"/>
                  </a:cubicBezTo>
                  <a:cubicBezTo>
                    <a:pt x="10" y="5"/>
                    <a:pt x="9" y="2"/>
                    <a:pt x="8" y="0"/>
                  </a:cubicBezTo>
                </a:path>
              </a:pathLst>
            </a:custGeom>
            <a:solidFill>
              <a:srgbClr val="FBC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7" name="Freeform 1237"/>
            <p:cNvSpPr>
              <a:spLocks/>
            </p:cNvSpPr>
            <p:nvPr/>
          </p:nvSpPr>
          <p:spPr bwMode="auto">
            <a:xfrm>
              <a:off x="4869" y="1385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FED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8" name="Freeform 1238"/>
            <p:cNvSpPr>
              <a:spLocks/>
            </p:cNvSpPr>
            <p:nvPr/>
          </p:nvSpPr>
          <p:spPr bwMode="auto">
            <a:xfrm>
              <a:off x="4869" y="1368"/>
              <a:ext cx="22" cy="19"/>
            </a:xfrm>
            <a:custGeom>
              <a:avLst/>
              <a:gdLst>
                <a:gd name="T0" fmla="*/ 2 w 9"/>
                <a:gd name="T1" fmla="*/ 0 h 8"/>
                <a:gd name="T2" fmla="*/ 0 w 9"/>
                <a:gd name="T3" fmla="*/ 7 h 8"/>
                <a:gd name="T4" fmla="*/ 1 w 9"/>
                <a:gd name="T5" fmla="*/ 8 h 8"/>
                <a:gd name="T6" fmla="*/ 9 w 9"/>
                <a:gd name="T7" fmla="*/ 5 h 8"/>
                <a:gd name="T8" fmla="*/ 7 w 9"/>
                <a:gd name="T9" fmla="*/ 3 h 8"/>
                <a:gd name="T10" fmla="*/ 2 w 9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8">
                  <a:moveTo>
                    <a:pt x="2" y="0"/>
                  </a:moveTo>
                  <a:cubicBezTo>
                    <a:pt x="1" y="2"/>
                    <a:pt x="0" y="4"/>
                    <a:pt x="0" y="7"/>
                  </a:cubicBezTo>
                  <a:cubicBezTo>
                    <a:pt x="0" y="7"/>
                    <a:pt x="1" y="7"/>
                    <a:pt x="1" y="8"/>
                  </a:cubicBezTo>
                  <a:cubicBezTo>
                    <a:pt x="4" y="8"/>
                    <a:pt x="6" y="7"/>
                    <a:pt x="9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5" y="2"/>
                    <a:pt x="4" y="1"/>
                    <a:pt x="2" y="0"/>
                  </a:cubicBezTo>
                </a:path>
              </a:pathLst>
            </a:custGeom>
            <a:solidFill>
              <a:srgbClr val="FFE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9" name="Freeform 1239"/>
            <p:cNvSpPr>
              <a:spLocks/>
            </p:cNvSpPr>
            <p:nvPr/>
          </p:nvSpPr>
          <p:spPr bwMode="auto">
            <a:xfrm>
              <a:off x="5373" y="3338"/>
              <a:ext cx="52" cy="43"/>
            </a:xfrm>
            <a:custGeom>
              <a:avLst/>
              <a:gdLst>
                <a:gd name="T0" fmla="*/ 6 w 22"/>
                <a:gd name="T1" fmla="*/ 0 h 18"/>
                <a:gd name="T2" fmla="*/ 2 w 22"/>
                <a:gd name="T3" fmla="*/ 12 h 18"/>
                <a:gd name="T4" fmla="*/ 11 w 22"/>
                <a:gd name="T5" fmla="*/ 18 h 18"/>
                <a:gd name="T6" fmla="*/ 14 w 22"/>
                <a:gd name="T7" fmla="*/ 17 h 18"/>
                <a:gd name="T8" fmla="*/ 20 w 22"/>
                <a:gd name="T9" fmla="*/ 6 h 18"/>
                <a:gd name="T10" fmla="*/ 15 w 22"/>
                <a:gd name="T11" fmla="*/ 2 h 18"/>
                <a:gd name="T12" fmla="*/ 15 w 22"/>
                <a:gd name="T13" fmla="*/ 2 h 18"/>
                <a:gd name="T14" fmla="*/ 8 w 22"/>
                <a:gd name="T15" fmla="*/ 1 h 18"/>
                <a:gd name="T16" fmla="*/ 6 w 22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8">
                  <a:moveTo>
                    <a:pt x="6" y="0"/>
                  </a:moveTo>
                  <a:cubicBezTo>
                    <a:pt x="2" y="2"/>
                    <a:pt x="0" y="7"/>
                    <a:pt x="2" y="12"/>
                  </a:cubicBezTo>
                  <a:cubicBezTo>
                    <a:pt x="4" y="16"/>
                    <a:pt x="7" y="18"/>
                    <a:pt x="11" y="18"/>
                  </a:cubicBezTo>
                  <a:cubicBezTo>
                    <a:pt x="12" y="18"/>
                    <a:pt x="13" y="18"/>
                    <a:pt x="14" y="17"/>
                  </a:cubicBezTo>
                  <a:cubicBezTo>
                    <a:pt x="19" y="16"/>
                    <a:pt x="22" y="10"/>
                    <a:pt x="20" y="6"/>
                  </a:cubicBezTo>
                  <a:cubicBezTo>
                    <a:pt x="18" y="5"/>
                    <a:pt x="16" y="4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2" y="2"/>
                    <a:pt x="10" y="2"/>
                    <a:pt x="8" y="1"/>
                  </a:cubicBezTo>
                  <a:cubicBezTo>
                    <a:pt x="8" y="1"/>
                    <a:pt x="7" y="0"/>
                    <a:pt x="6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0" name="Freeform 1240"/>
            <p:cNvSpPr>
              <a:spLocks/>
            </p:cNvSpPr>
            <p:nvPr/>
          </p:nvSpPr>
          <p:spPr bwMode="auto">
            <a:xfrm>
              <a:off x="5387" y="3336"/>
              <a:ext cx="22" cy="7"/>
            </a:xfrm>
            <a:custGeom>
              <a:avLst/>
              <a:gdLst>
                <a:gd name="T0" fmla="*/ 5 w 9"/>
                <a:gd name="T1" fmla="*/ 0 h 3"/>
                <a:gd name="T2" fmla="*/ 1 w 9"/>
                <a:gd name="T3" fmla="*/ 1 h 3"/>
                <a:gd name="T4" fmla="*/ 0 w 9"/>
                <a:gd name="T5" fmla="*/ 1 h 3"/>
                <a:gd name="T6" fmla="*/ 2 w 9"/>
                <a:gd name="T7" fmla="*/ 2 h 3"/>
                <a:gd name="T8" fmla="*/ 9 w 9"/>
                <a:gd name="T9" fmla="*/ 3 h 3"/>
                <a:gd name="T10" fmla="*/ 9 w 9"/>
                <a:gd name="T11" fmla="*/ 3 h 3"/>
                <a:gd name="T12" fmla="*/ 8 w 9"/>
                <a:gd name="T13" fmla="*/ 3 h 3"/>
                <a:gd name="T14" fmla="*/ 6 w 9"/>
                <a:gd name="T15" fmla="*/ 0 h 3"/>
                <a:gd name="T16" fmla="*/ 5 w 9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3">
                  <a:moveTo>
                    <a:pt x="5" y="0"/>
                  </a:moveTo>
                  <a:cubicBezTo>
                    <a:pt x="4" y="0"/>
                    <a:pt x="3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4" y="3"/>
                    <a:pt x="6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8" y="3"/>
                  </a:cubicBezTo>
                  <a:cubicBezTo>
                    <a:pt x="7" y="2"/>
                    <a:pt x="7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1" name="Freeform 1241"/>
            <p:cNvSpPr>
              <a:spLocks/>
            </p:cNvSpPr>
            <p:nvPr/>
          </p:nvSpPr>
          <p:spPr bwMode="auto">
            <a:xfrm>
              <a:off x="5409" y="3343"/>
              <a:ext cx="12" cy="9"/>
            </a:xfrm>
            <a:custGeom>
              <a:avLst/>
              <a:gdLst>
                <a:gd name="T0" fmla="*/ 3 w 5"/>
                <a:gd name="T1" fmla="*/ 0 h 4"/>
                <a:gd name="T2" fmla="*/ 0 w 5"/>
                <a:gd name="T3" fmla="*/ 0 h 4"/>
                <a:gd name="T4" fmla="*/ 5 w 5"/>
                <a:gd name="T5" fmla="*/ 4 h 4"/>
                <a:gd name="T6" fmla="*/ 5 w 5"/>
                <a:gd name="T7" fmla="*/ 3 h 4"/>
                <a:gd name="T8" fmla="*/ 3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2"/>
                    <a:pt x="3" y="3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2"/>
                    <a:pt x="4" y="1"/>
                    <a:pt x="3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2" name="Freeform 1242"/>
            <p:cNvSpPr>
              <a:spLocks/>
            </p:cNvSpPr>
            <p:nvPr/>
          </p:nvSpPr>
          <p:spPr bwMode="auto">
            <a:xfrm>
              <a:off x="5402" y="3336"/>
              <a:ext cx="14" cy="7"/>
            </a:xfrm>
            <a:custGeom>
              <a:avLst/>
              <a:gdLst>
                <a:gd name="T0" fmla="*/ 0 w 6"/>
                <a:gd name="T1" fmla="*/ 0 h 3"/>
                <a:gd name="T2" fmla="*/ 2 w 6"/>
                <a:gd name="T3" fmla="*/ 3 h 3"/>
                <a:gd name="T4" fmla="*/ 3 w 6"/>
                <a:gd name="T5" fmla="*/ 3 h 3"/>
                <a:gd name="T6" fmla="*/ 6 w 6"/>
                <a:gd name="T7" fmla="*/ 3 h 3"/>
                <a:gd name="T8" fmla="*/ 0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1" y="1"/>
                    <a:pt x="1" y="2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5" y="1"/>
                    <a:pt x="2" y="0"/>
                    <a:pt x="0" y="0"/>
                  </a:cubicBezTo>
                </a:path>
              </a:pathLst>
            </a:custGeom>
            <a:solidFill>
              <a:srgbClr val="FED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3" name="Freeform 1243"/>
            <p:cNvSpPr>
              <a:spLocks/>
            </p:cNvSpPr>
            <p:nvPr/>
          </p:nvSpPr>
          <p:spPr bwMode="auto">
            <a:xfrm>
              <a:off x="5189" y="3257"/>
              <a:ext cx="47" cy="43"/>
            </a:xfrm>
            <a:custGeom>
              <a:avLst/>
              <a:gdLst>
                <a:gd name="T0" fmla="*/ 9 w 20"/>
                <a:gd name="T1" fmla="*/ 0 h 18"/>
                <a:gd name="T2" fmla="*/ 6 w 20"/>
                <a:gd name="T3" fmla="*/ 0 h 18"/>
                <a:gd name="T4" fmla="*/ 0 w 20"/>
                <a:gd name="T5" fmla="*/ 9 h 18"/>
                <a:gd name="T6" fmla="*/ 4 w 20"/>
                <a:gd name="T7" fmla="*/ 7 h 18"/>
                <a:gd name="T8" fmla="*/ 4 w 20"/>
                <a:gd name="T9" fmla="*/ 7 h 18"/>
                <a:gd name="T10" fmla="*/ 10 w 20"/>
                <a:gd name="T11" fmla="*/ 13 h 18"/>
                <a:gd name="T12" fmla="*/ 9 w 20"/>
                <a:gd name="T13" fmla="*/ 15 h 18"/>
                <a:gd name="T14" fmla="*/ 14 w 20"/>
                <a:gd name="T15" fmla="*/ 18 h 18"/>
                <a:gd name="T16" fmla="*/ 19 w 20"/>
                <a:gd name="T17" fmla="*/ 7 h 18"/>
                <a:gd name="T18" fmla="*/ 17 w 20"/>
                <a:gd name="T19" fmla="*/ 6 h 18"/>
                <a:gd name="T20" fmla="*/ 9 w 20"/>
                <a:gd name="T2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18">
                  <a:moveTo>
                    <a:pt x="9" y="0"/>
                  </a:moveTo>
                  <a:cubicBezTo>
                    <a:pt x="8" y="0"/>
                    <a:pt x="7" y="0"/>
                    <a:pt x="6" y="0"/>
                  </a:cubicBezTo>
                  <a:cubicBezTo>
                    <a:pt x="3" y="2"/>
                    <a:pt x="0" y="5"/>
                    <a:pt x="0" y="9"/>
                  </a:cubicBezTo>
                  <a:cubicBezTo>
                    <a:pt x="1" y="8"/>
                    <a:pt x="2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10" y="10"/>
                    <a:pt x="10" y="13"/>
                  </a:cubicBezTo>
                  <a:cubicBezTo>
                    <a:pt x="10" y="14"/>
                    <a:pt x="9" y="15"/>
                    <a:pt x="9" y="15"/>
                  </a:cubicBezTo>
                  <a:cubicBezTo>
                    <a:pt x="11" y="16"/>
                    <a:pt x="13" y="17"/>
                    <a:pt x="14" y="18"/>
                  </a:cubicBezTo>
                  <a:cubicBezTo>
                    <a:pt x="18" y="16"/>
                    <a:pt x="20" y="11"/>
                    <a:pt x="19" y="7"/>
                  </a:cubicBezTo>
                  <a:cubicBezTo>
                    <a:pt x="18" y="7"/>
                    <a:pt x="17" y="7"/>
                    <a:pt x="17" y="6"/>
                  </a:cubicBezTo>
                  <a:cubicBezTo>
                    <a:pt x="13" y="5"/>
                    <a:pt x="11" y="3"/>
                    <a:pt x="9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4" name="Freeform 1244"/>
            <p:cNvSpPr>
              <a:spLocks/>
            </p:cNvSpPr>
            <p:nvPr/>
          </p:nvSpPr>
          <p:spPr bwMode="auto">
            <a:xfrm>
              <a:off x="5210" y="3257"/>
              <a:ext cx="24" cy="17"/>
            </a:xfrm>
            <a:custGeom>
              <a:avLst/>
              <a:gdLst>
                <a:gd name="T0" fmla="*/ 0 w 10"/>
                <a:gd name="T1" fmla="*/ 0 h 7"/>
                <a:gd name="T2" fmla="*/ 0 w 10"/>
                <a:gd name="T3" fmla="*/ 0 h 7"/>
                <a:gd name="T4" fmla="*/ 8 w 10"/>
                <a:gd name="T5" fmla="*/ 6 h 7"/>
                <a:gd name="T6" fmla="*/ 10 w 10"/>
                <a:gd name="T7" fmla="*/ 7 h 7"/>
                <a:gd name="T8" fmla="*/ 9 w 10"/>
                <a:gd name="T9" fmla="*/ 6 h 7"/>
                <a:gd name="T10" fmla="*/ 0 w 10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4" y="5"/>
                    <a:pt x="8" y="6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0" y="7"/>
                    <a:pt x="10" y="6"/>
                    <a:pt x="9" y="6"/>
                  </a:cubicBezTo>
                  <a:cubicBezTo>
                    <a:pt x="8" y="2"/>
                    <a:pt x="4" y="0"/>
                    <a:pt x="0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5" name="Freeform 1245"/>
            <p:cNvSpPr>
              <a:spLocks/>
            </p:cNvSpPr>
            <p:nvPr/>
          </p:nvSpPr>
          <p:spPr bwMode="auto">
            <a:xfrm>
              <a:off x="5203" y="3293"/>
              <a:ext cx="19" cy="9"/>
            </a:xfrm>
            <a:custGeom>
              <a:avLst/>
              <a:gdLst>
                <a:gd name="T0" fmla="*/ 3 w 8"/>
                <a:gd name="T1" fmla="*/ 0 h 4"/>
                <a:gd name="T2" fmla="*/ 0 w 8"/>
                <a:gd name="T3" fmla="*/ 3 h 4"/>
                <a:gd name="T4" fmla="*/ 4 w 8"/>
                <a:gd name="T5" fmla="*/ 4 h 4"/>
                <a:gd name="T6" fmla="*/ 7 w 8"/>
                <a:gd name="T7" fmla="*/ 3 h 4"/>
                <a:gd name="T8" fmla="*/ 8 w 8"/>
                <a:gd name="T9" fmla="*/ 3 h 4"/>
                <a:gd name="T10" fmla="*/ 3 w 8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4">
                  <a:moveTo>
                    <a:pt x="3" y="0"/>
                  </a:moveTo>
                  <a:cubicBezTo>
                    <a:pt x="3" y="2"/>
                    <a:pt x="2" y="3"/>
                    <a:pt x="0" y="3"/>
                  </a:cubicBezTo>
                  <a:cubicBezTo>
                    <a:pt x="1" y="4"/>
                    <a:pt x="2" y="4"/>
                    <a:pt x="4" y="4"/>
                  </a:cubicBezTo>
                  <a:cubicBezTo>
                    <a:pt x="5" y="4"/>
                    <a:pt x="6" y="4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7" y="2"/>
                    <a:pt x="5" y="1"/>
                    <a:pt x="3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6" name="Freeform 1246"/>
            <p:cNvSpPr>
              <a:spLocks/>
            </p:cNvSpPr>
            <p:nvPr/>
          </p:nvSpPr>
          <p:spPr bwMode="auto">
            <a:xfrm>
              <a:off x="5345" y="1008"/>
              <a:ext cx="50" cy="43"/>
            </a:xfrm>
            <a:custGeom>
              <a:avLst/>
              <a:gdLst>
                <a:gd name="T0" fmla="*/ 10 w 21"/>
                <a:gd name="T1" fmla="*/ 0 h 18"/>
                <a:gd name="T2" fmla="*/ 8 w 21"/>
                <a:gd name="T3" fmla="*/ 0 h 18"/>
                <a:gd name="T4" fmla="*/ 2 w 21"/>
                <a:gd name="T5" fmla="*/ 12 h 18"/>
                <a:gd name="T6" fmla="*/ 11 w 21"/>
                <a:gd name="T7" fmla="*/ 18 h 18"/>
                <a:gd name="T8" fmla="*/ 15 w 21"/>
                <a:gd name="T9" fmla="*/ 18 h 18"/>
                <a:gd name="T10" fmla="*/ 20 w 21"/>
                <a:gd name="T11" fmla="*/ 8 h 18"/>
                <a:gd name="T12" fmla="*/ 18 w 21"/>
                <a:gd name="T13" fmla="*/ 7 h 18"/>
                <a:gd name="T14" fmla="*/ 10 w 21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8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3" y="2"/>
                    <a:pt x="0" y="8"/>
                    <a:pt x="2" y="12"/>
                  </a:cubicBezTo>
                  <a:cubicBezTo>
                    <a:pt x="4" y="16"/>
                    <a:pt x="7" y="18"/>
                    <a:pt x="11" y="18"/>
                  </a:cubicBezTo>
                  <a:cubicBezTo>
                    <a:pt x="12" y="18"/>
                    <a:pt x="13" y="18"/>
                    <a:pt x="15" y="18"/>
                  </a:cubicBezTo>
                  <a:cubicBezTo>
                    <a:pt x="19" y="16"/>
                    <a:pt x="21" y="12"/>
                    <a:pt x="20" y="8"/>
                  </a:cubicBezTo>
                  <a:cubicBezTo>
                    <a:pt x="20" y="8"/>
                    <a:pt x="19" y="7"/>
                    <a:pt x="18" y="7"/>
                  </a:cubicBezTo>
                  <a:cubicBezTo>
                    <a:pt x="15" y="6"/>
                    <a:pt x="12" y="3"/>
                    <a:pt x="10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7" name="Freeform 1247"/>
            <p:cNvSpPr>
              <a:spLocks/>
            </p:cNvSpPr>
            <p:nvPr/>
          </p:nvSpPr>
          <p:spPr bwMode="auto">
            <a:xfrm>
              <a:off x="5369" y="1008"/>
              <a:ext cx="23" cy="19"/>
            </a:xfrm>
            <a:custGeom>
              <a:avLst/>
              <a:gdLst>
                <a:gd name="T0" fmla="*/ 1 w 10"/>
                <a:gd name="T1" fmla="*/ 0 h 8"/>
                <a:gd name="T2" fmla="*/ 0 w 10"/>
                <a:gd name="T3" fmla="*/ 0 h 8"/>
                <a:gd name="T4" fmla="*/ 8 w 10"/>
                <a:gd name="T5" fmla="*/ 7 h 8"/>
                <a:gd name="T6" fmla="*/ 10 w 10"/>
                <a:gd name="T7" fmla="*/ 8 h 8"/>
                <a:gd name="T8" fmla="*/ 10 w 10"/>
                <a:gd name="T9" fmla="*/ 6 h 8"/>
                <a:gd name="T10" fmla="*/ 1 w 10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8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3"/>
                    <a:pt x="5" y="6"/>
                    <a:pt x="8" y="7"/>
                  </a:cubicBezTo>
                  <a:cubicBezTo>
                    <a:pt x="9" y="7"/>
                    <a:pt x="10" y="8"/>
                    <a:pt x="10" y="8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8" y="2"/>
                    <a:pt x="5" y="0"/>
                    <a:pt x="1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8" name="Freeform 1248"/>
            <p:cNvSpPr>
              <a:spLocks/>
            </p:cNvSpPr>
            <p:nvPr/>
          </p:nvSpPr>
          <p:spPr bwMode="auto">
            <a:xfrm>
              <a:off x="5215" y="1063"/>
              <a:ext cx="47" cy="45"/>
            </a:xfrm>
            <a:custGeom>
              <a:avLst/>
              <a:gdLst>
                <a:gd name="T0" fmla="*/ 9 w 20"/>
                <a:gd name="T1" fmla="*/ 0 h 19"/>
                <a:gd name="T2" fmla="*/ 7 w 20"/>
                <a:gd name="T3" fmla="*/ 0 h 19"/>
                <a:gd name="T4" fmla="*/ 4 w 20"/>
                <a:gd name="T5" fmla="*/ 6 h 19"/>
                <a:gd name="T6" fmla="*/ 0 w 20"/>
                <a:gd name="T7" fmla="*/ 9 h 19"/>
                <a:gd name="T8" fmla="*/ 1 w 20"/>
                <a:gd name="T9" fmla="*/ 13 h 19"/>
                <a:gd name="T10" fmla="*/ 10 w 20"/>
                <a:gd name="T11" fmla="*/ 19 h 19"/>
                <a:gd name="T12" fmla="*/ 13 w 20"/>
                <a:gd name="T13" fmla="*/ 18 h 19"/>
                <a:gd name="T14" fmla="*/ 18 w 20"/>
                <a:gd name="T15" fmla="*/ 6 h 19"/>
                <a:gd name="T16" fmla="*/ 9 w 20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9">
                  <a:moveTo>
                    <a:pt x="9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7" y="2"/>
                    <a:pt x="5" y="4"/>
                    <a:pt x="4" y="6"/>
                  </a:cubicBezTo>
                  <a:cubicBezTo>
                    <a:pt x="3" y="7"/>
                    <a:pt x="2" y="8"/>
                    <a:pt x="0" y="9"/>
                  </a:cubicBezTo>
                  <a:cubicBezTo>
                    <a:pt x="0" y="10"/>
                    <a:pt x="0" y="12"/>
                    <a:pt x="1" y="13"/>
                  </a:cubicBezTo>
                  <a:cubicBezTo>
                    <a:pt x="2" y="17"/>
                    <a:pt x="6" y="19"/>
                    <a:pt x="10" y="19"/>
                  </a:cubicBezTo>
                  <a:cubicBezTo>
                    <a:pt x="11" y="19"/>
                    <a:pt x="12" y="19"/>
                    <a:pt x="13" y="18"/>
                  </a:cubicBezTo>
                  <a:cubicBezTo>
                    <a:pt x="18" y="16"/>
                    <a:pt x="20" y="10"/>
                    <a:pt x="18" y="6"/>
                  </a:cubicBezTo>
                  <a:cubicBezTo>
                    <a:pt x="17" y="2"/>
                    <a:pt x="13" y="0"/>
                    <a:pt x="9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9" name="Freeform 1249"/>
            <p:cNvSpPr>
              <a:spLocks/>
            </p:cNvSpPr>
            <p:nvPr/>
          </p:nvSpPr>
          <p:spPr bwMode="auto">
            <a:xfrm>
              <a:off x="5215" y="1063"/>
              <a:ext cx="16" cy="21"/>
            </a:xfrm>
            <a:custGeom>
              <a:avLst/>
              <a:gdLst>
                <a:gd name="T0" fmla="*/ 7 w 7"/>
                <a:gd name="T1" fmla="*/ 0 h 9"/>
                <a:gd name="T2" fmla="*/ 6 w 7"/>
                <a:gd name="T3" fmla="*/ 1 h 9"/>
                <a:gd name="T4" fmla="*/ 0 w 7"/>
                <a:gd name="T5" fmla="*/ 9 h 9"/>
                <a:gd name="T6" fmla="*/ 4 w 7"/>
                <a:gd name="T7" fmla="*/ 6 h 9"/>
                <a:gd name="T8" fmla="*/ 7 w 7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9">
                  <a:moveTo>
                    <a:pt x="7" y="0"/>
                  </a:moveTo>
                  <a:cubicBezTo>
                    <a:pt x="7" y="1"/>
                    <a:pt x="6" y="1"/>
                    <a:pt x="6" y="1"/>
                  </a:cubicBezTo>
                  <a:cubicBezTo>
                    <a:pt x="3" y="2"/>
                    <a:pt x="1" y="5"/>
                    <a:pt x="0" y="9"/>
                  </a:cubicBezTo>
                  <a:cubicBezTo>
                    <a:pt x="2" y="8"/>
                    <a:pt x="3" y="7"/>
                    <a:pt x="4" y="6"/>
                  </a:cubicBezTo>
                  <a:cubicBezTo>
                    <a:pt x="5" y="4"/>
                    <a:pt x="7" y="2"/>
                    <a:pt x="7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0" name="Freeform 1250"/>
            <p:cNvSpPr>
              <a:spLocks/>
            </p:cNvSpPr>
            <p:nvPr/>
          </p:nvSpPr>
          <p:spPr bwMode="auto">
            <a:xfrm>
              <a:off x="4647" y="2703"/>
              <a:ext cx="26" cy="34"/>
            </a:xfrm>
            <a:custGeom>
              <a:avLst/>
              <a:gdLst>
                <a:gd name="T0" fmla="*/ 9 w 11"/>
                <a:gd name="T1" fmla="*/ 0 h 14"/>
                <a:gd name="T2" fmla="*/ 6 w 11"/>
                <a:gd name="T3" fmla="*/ 0 h 14"/>
                <a:gd name="T4" fmla="*/ 0 w 11"/>
                <a:gd name="T5" fmla="*/ 11 h 14"/>
                <a:gd name="T6" fmla="*/ 5 w 11"/>
                <a:gd name="T7" fmla="*/ 14 h 14"/>
                <a:gd name="T8" fmla="*/ 11 w 11"/>
                <a:gd name="T9" fmla="*/ 0 h 14"/>
                <a:gd name="T10" fmla="*/ 9 w 11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4">
                  <a:moveTo>
                    <a:pt x="9" y="0"/>
                  </a:moveTo>
                  <a:cubicBezTo>
                    <a:pt x="8" y="0"/>
                    <a:pt x="7" y="0"/>
                    <a:pt x="6" y="0"/>
                  </a:cubicBezTo>
                  <a:cubicBezTo>
                    <a:pt x="2" y="2"/>
                    <a:pt x="0" y="7"/>
                    <a:pt x="0" y="11"/>
                  </a:cubicBezTo>
                  <a:cubicBezTo>
                    <a:pt x="2" y="11"/>
                    <a:pt x="4" y="12"/>
                    <a:pt x="5" y="14"/>
                  </a:cubicBezTo>
                  <a:cubicBezTo>
                    <a:pt x="5" y="8"/>
                    <a:pt x="7" y="3"/>
                    <a:pt x="11" y="0"/>
                  </a:cubicBezTo>
                  <a:cubicBezTo>
                    <a:pt x="11" y="0"/>
                    <a:pt x="10" y="0"/>
                    <a:pt x="9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1" name="Freeform 1251"/>
            <p:cNvSpPr>
              <a:spLocks/>
            </p:cNvSpPr>
            <p:nvPr/>
          </p:nvSpPr>
          <p:spPr bwMode="auto">
            <a:xfrm>
              <a:off x="4659" y="2703"/>
              <a:ext cx="35" cy="43"/>
            </a:xfrm>
            <a:custGeom>
              <a:avLst/>
              <a:gdLst>
                <a:gd name="T0" fmla="*/ 6 w 15"/>
                <a:gd name="T1" fmla="*/ 0 h 18"/>
                <a:gd name="T2" fmla="*/ 0 w 15"/>
                <a:gd name="T3" fmla="*/ 14 h 18"/>
                <a:gd name="T4" fmla="*/ 0 w 15"/>
                <a:gd name="T5" fmla="*/ 14 h 18"/>
                <a:gd name="T6" fmla="*/ 3 w 15"/>
                <a:gd name="T7" fmla="*/ 18 h 18"/>
                <a:gd name="T8" fmla="*/ 5 w 15"/>
                <a:gd name="T9" fmla="*/ 18 h 18"/>
                <a:gd name="T10" fmla="*/ 8 w 15"/>
                <a:gd name="T11" fmla="*/ 18 h 18"/>
                <a:gd name="T12" fmla="*/ 13 w 15"/>
                <a:gd name="T13" fmla="*/ 5 h 18"/>
                <a:gd name="T14" fmla="*/ 6 w 15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8">
                  <a:moveTo>
                    <a:pt x="6" y="0"/>
                  </a:moveTo>
                  <a:cubicBezTo>
                    <a:pt x="2" y="3"/>
                    <a:pt x="0" y="8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5"/>
                    <a:pt x="2" y="17"/>
                    <a:pt x="3" y="18"/>
                  </a:cubicBezTo>
                  <a:cubicBezTo>
                    <a:pt x="3" y="18"/>
                    <a:pt x="4" y="18"/>
                    <a:pt x="5" y="18"/>
                  </a:cubicBezTo>
                  <a:cubicBezTo>
                    <a:pt x="6" y="18"/>
                    <a:pt x="7" y="18"/>
                    <a:pt x="8" y="18"/>
                  </a:cubicBezTo>
                  <a:cubicBezTo>
                    <a:pt x="13" y="16"/>
                    <a:pt x="15" y="10"/>
                    <a:pt x="13" y="5"/>
                  </a:cubicBezTo>
                  <a:cubicBezTo>
                    <a:pt x="12" y="2"/>
                    <a:pt x="9" y="0"/>
                    <a:pt x="6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2" name="Freeform 1252"/>
            <p:cNvSpPr>
              <a:spLocks/>
            </p:cNvSpPr>
            <p:nvPr/>
          </p:nvSpPr>
          <p:spPr bwMode="auto">
            <a:xfrm>
              <a:off x="4647" y="2730"/>
              <a:ext cx="12" cy="14"/>
            </a:xfrm>
            <a:custGeom>
              <a:avLst/>
              <a:gdLst>
                <a:gd name="T0" fmla="*/ 0 w 5"/>
                <a:gd name="T1" fmla="*/ 0 h 6"/>
                <a:gd name="T2" fmla="*/ 1 w 5"/>
                <a:gd name="T3" fmla="*/ 2 h 6"/>
                <a:gd name="T4" fmla="*/ 5 w 5"/>
                <a:gd name="T5" fmla="*/ 6 h 6"/>
                <a:gd name="T6" fmla="*/ 5 w 5"/>
                <a:gd name="T7" fmla="*/ 3 h 6"/>
                <a:gd name="T8" fmla="*/ 5 w 5"/>
                <a:gd name="T9" fmla="*/ 3 h 6"/>
                <a:gd name="T10" fmla="*/ 0 w 5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2" y="4"/>
                    <a:pt x="3" y="6"/>
                    <a:pt x="5" y="6"/>
                  </a:cubicBezTo>
                  <a:cubicBezTo>
                    <a:pt x="5" y="5"/>
                    <a:pt x="5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1"/>
                    <a:pt x="2" y="0"/>
                    <a:pt x="0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3" name="Freeform 1253"/>
            <p:cNvSpPr>
              <a:spLocks/>
            </p:cNvSpPr>
            <p:nvPr/>
          </p:nvSpPr>
          <p:spPr bwMode="auto">
            <a:xfrm>
              <a:off x="4659" y="2737"/>
              <a:ext cx="7" cy="9"/>
            </a:xfrm>
            <a:custGeom>
              <a:avLst/>
              <a:gdLst>
                <a:gd name="T0" fmla="*/ 0 w 3"/>
                <a:gd name="T1" fmla="*/ 0 h 4"/>
                <a:gd name="T2" fmla="*/ 0 w 3"/>
                <a:gd name="T3" fmla="*/ 0 h 4"/>
                <a:gd name="T4" fmla="*/ 0 w 3"/>
                <a:gd name="T5" fmla="*/ 3 h 4"/>
                <a:gd name="T6" fmla="*/ 3 w 3"/>
                <a:gd name="T7" fmla="*/ 4 h 4"/>
                <a:gd name="T8" fmla="*/ 0 w 3"/>
                <a:gd name="T9" fmla="*/ 0 h 4"/>
                <a:gd name="T10" fmla="*/ 0 w 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2" y="3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BC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4" name="Freeform 1254"/>
            <p:cNvSpPr>
              <a:spLocks/>
            </p:cNvSpPr>
            <p:nvPr/>
          </p:nvSpPr>
          <p:spPr bwMode="auto">
            <a:xfrm>
              <a:off x="4588" y="2569"/>
              <a:ext cx="52" cy="45"/>
            </a:xfrm>
            <a:custGeom>
              <a:avLst/>
              <a:gdLst>
                <a:gd name="T0" fmla="*/ 11 w 22"/>
                <a:gd name="T1" fmla="*/ 0 h 19"/>
                <a:gd name="T2" fmla="*/ 8 w 22"/>
                <a:gd name="T3" fmla="*/ 1 h 19"/>
                <a:gd name="T4" fmla="*/ 2 w 22"/>
                <a:gd name="T5" fmla="*/ 13 h 19"/>
                <a:gd name="T6" fmla="*/ 11 w 22"/>
                <a:gd name="T7" fmla="*/ 19 h 19"/>
                <a:gd name="T8" fmla="*/ 14 w 22"/>
                <a:gd name="T9" fmla="*/ 18 h 19"/>
                <a:gd name="T10" fmla="*/ 20 w 22"/>
                <a:gd name="T11" fmla="*/ 6 h 19"/>
                <a:gd name="T12" fmla="*/ 11 w 22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9">
                  <a:moveTo>
                    <a:pt x="11" y="0"/>
                  </a:moveTo>
                  <a:cubicBezTo>
                    <a:pt x="10" y="0"/>
                    <a:pt x="9" y="0"/>
                    <a:pt x="8" y="1"/>
                  </a:cubicBezTo>
                  <a:cubicBezTo>
                    <a:pt x="3" y="3"/>
                    <a:pt x="0" y="8"/>
                    <a:pt x="2" y="13"/>
                  </a:cubicBezTo>
                  <a:cubicBezTo>
                    <a:pt x="4" y="17"/>
                    <a:pt x="7" y="19"/>
                    <a:pt x="11" y="19"/>
                  </a:cubicBezTo>
                  <a:cubicBezTo>
                    <a:pt x="12" y="19"/>
                    <a:pt x="13" y="19"/>
                    <a:pt x="14" y="18"/>
                  </a:cubicBezTo>
                  <a:cubicBezTo>
                    <a:pt x="19" y="16"/>
                    <a:pt x="22" y="11"/>
                    <a:pt x="20" y="6"/>
                  </a:cubicBezTo>
                  <a:cubicBezTo>
                    <a:pt x="19" y="2"/>
                    <a:pt x="15" y="0"/>
                    <a:pt x="11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5" name="Freeform 1255"/>
            <p:cNvSpPr>
              <a:spLocks/>
            </p:cNvSpPr>
            <p:nvPr/>
          </p:nvSpPr>
          <p:spPr bwMode="auto">
            <a:xfrm>
              <a:off x="4663" y="1607"/>
              <a:ext cx="45" cy="43"/>
            </a:xfrm>
            <a:custGeom>
              <a:avLst/>
              <a:gdLst>
                <a:gd name="T0" fmla="*/ 12 w 19"/>
                <a:gd name="T1" fmla="*/ 0 h 18"/>
                <a:gd name="T2" fmla="*/ 7 w 19"/>
                <a:gd name="T3" fmla="*/ 3 h 18"/>
                <a:gd name="T4" fmla="*/ 7 w 19"/>
                <a:gd name="T5" fmla="*/ 3 h 18"/>
                <a:gd name="T6" fmla="*/ 3 w 19"/>
                <a:gd name="T7" fmla="*/ 1 h 18"/>
                <a:gd name="T8" fmla="*/ 1 w 19"/>
                <a:gd name="T9" fmla="*/ 3 h 18"/>
                <a:gd name="T10" fmla="*/ 0 w 19"/>
                <a:gd name="T11" fmla="*/ 13 h 18"/>
                <a:gd name="T12" fmla="*/ 8 w 19"/>
                <a:gd name="T13" fmla="*/ 18 h 18"/>
                <a:gd name="T14" fmla="*/ 12 w 19"/>
                <a:gd name="T15" fmla="*/ 17 h 18"/>
                <a:gd name="T16" fmla="*/ 17 w 19"/>
                <a:gd name="T17" fmla="*/ 5 h 18"/>
                <a:gd name="T18" fmla="*/ 12 w 19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18">
                  <a:moveTo>
                    <a:pt x="12" y="0"/>
                  </a:moveTo>
                  <a:cubicBezTo>
                    <a:pt x="11" y="2"/>
                    <a:pt x="9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3"/>
                    <a:pt x="4" y="2"/>
                    <a:pt x="3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2" y="6"/>
                    <a:pt x="1" y="10"/>
                    <a:pt x="0" y="13"/>
                  </a:cubicBezTo>
                  <a:cubicBezTo>
                    <a:pt x="1" y="16"/>
                    <a:pt x="5" y="18"/>
                    <a:pt x="8" y="18"/>
                  </a:cubicBezTo>
                  <a:cubicBezTo>
                    <a:pt x="9" y="18"/>
                    <a:pt x="11" y="18"/>
                    <a:pt x="12" y="17"/>
                  </a:cubicBezTo>
                  <a:cubicBezTo>
                    <a:pt x="16" y="15"/>
                    <a:pt x="19" y="10"/>
                    <a:pt x="17" y="5"/>
                  </a:cubicBezTo>
                  <a:cubicBezTo>
                    <a:pt x="16" y="3"/>
                    <a:pt x="14" y="1"/>
                    <a:pt x="12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6" name="Freeform 1256"/>
            <p:cNvSpPr>
              <a:spLocks/>
            </p:cNvSpPr>
            <p:nvPr/>
          </p:nvSpPr>
          <p:spPr bwMode="auto">
            <a:xfrm>
              <a:off x="4659" y="1614"/>
              <a:ext cx="9" cy="24"/>
            </a:xfrm>
            <a:custGeom>
              <a:avLst/>
              <a:gdLst>
                <a:gd name="T0" fmla="*/ 3 w 4"/>
                <a:gd name="T1" fmla="*/ 0 h 10"/>
                <a:gd name="T2" fmla="*/ 2 w 4"/>
                <a:gd name="T3" fmla="*/ 9 h 10"/>
                <a:gd name="T4" fmla="*/ 2 w 4"/>
                <a:gd name="T5" fmla="*/ 10 h 10"/>
                <a:gd name="T6" fmla="*/ 3 w 4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0">
                  <a:moveTo>
                    <a:pt x="3" y="0"/>
                  </a:moveTo>
                  <a:cubicBezTo>
                    <a:pt x="1" y="3"/>
                    <a:pt x="0" y="6"/>
                    <a:pt x="2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3" y="7"/>
                    <a:pt x="4" y="3"/>
                    <a:pt x="3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7" name="Freeform 1257"/>
            <p:cNvSpPr>
              <a:spLocks/>
            </p:cNvSpPr>
            <p:nvPr/>
          </p:nvSpPr>
          <p:spPr bwMode="auto">
            <a:xfrm>
              <a:off x="4581" y="1794"/>
              <a:ext cx="47" cy="43"/>
            </a:xfrm>
            <a:custGeom>
              <a:avLst/>
              <a:gdLst>
                <a:gd name="T0" fmla="*/ 10 w 20"/>
                <a:gd name="T1" fmla="*/ 0 h 18"/>
                <a:gd name="T2" fmla="*/ 7 w 20"/>
                <a:gd name="T3" fmla="*/ 0 h 18"/>
                <a:gd name="T4" fmla="*/ 2 w 20"/>
                <a:gd name="T5" fmla="*/ 12 h 18"/>
                <a:gd name="T6" fmla="*/ 10 w 20"/>
                <a:gd name="T7" fmla="*/ 18 h 18"/>
                <a:gd name="T8" fmla="*/ 12 w 20"/>
                <a:gd name="T9" fmla="*/ 18 h 18"/>
                <a:gd name="T10" fmla="*/ 15 w 20"/>
                <a:gd name="T11" fmla="*/ 15 h 18"/>
                <a:gd name="T12" fmla="*/ 19 w 20"/>
                <a:gd name="T13" fmla="*/ 11 h 18"/>
                <a:gd name="T14" fmla="*/ 19 w 20"/>
                <a:gd name="T15" fmla="*/ 5 h 18"/>
                <a:gd name="T16" fmla="*/ 10 w 20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8">
                  <a:moveTo>
                    <a:pt x="10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2" y="2"/>
                    <a:pt x="0" y="7"/>
                    <a:pt x="2" y="12"/>
                  </a:cubicBezTo>
                  <a:cubicBezTo>
                    <a:pt x="3" y="16"/>
                    <a:pt x="7" y="18"/>
                    <a:pt x="10" y="18"/>
                  </a:cubicBezTo>
                  <a:cubicBezTo>
                    <a:pt x="11" y="18"/>
                    <a:pt x="12" y="18"/>
                    <a:pt x="12" y="18"/>
                  </a:cubicBezTo>
                  <a:cubicBezTo>
                    <a:pt x="13" y="17"/>
                    <a:pt x="14" y="16"/>
                    <a:pt x="15" y="15"/>
                  </a:cubicBezTo>
                  <a:cubicBezTo>
                    <a:pt x="16" y="13"/>
                    <a:pt x="18" y="12"/>
                    <a:pt x="19" y="11"/>
                  </a:cubicBezTo>
                  <a:cubicBezTo>
                    <a:pt x="20" y="9"/>
                    <a:pt x="20" y="7"/>
                    <a:pt x="19" y="5"/>
                  </a:cubicBezTo>
                  <a:cubicBezTo>
                    <a:pt x="17" y="2"/>
                    <a:pt x="14" y="0"/>
                    <a:pt x="10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8" name="Freeform 1258"/>
            <p:cNvSpPr>
              <a:spLocks/>
            </p:cNvSpPr>
            <p:nvPr/>
          </p:nvSpPr>
          <p:spPr bwMode="auto">
            <a:xfrm>
              <a:off x="4609" y="1820"/>
              <a:ext cx="17" cy="17"/>
            </a:xfrm>
            <a:custGeom>
              <a:avLst/>
              <a:gdLst>
                <a:gd name="T0" fmla="*/ 7 w 7"/>
                <a:gd name="T1" fmla="*/ 0 h 7"/>
                <a:gd name="T2" fmla="*/ 3 w 7"/>
                <a:gd name="T3" fmla="*/ 4 h 7"/>
                <a:gd name="T4" fmla="*/ 0 w 7"/>
                <a:gd name="T5" fmla="*/ 7 h 7"/>
                <a:gd name="T6" fmla="*/ 2 w 7"/>
                <a:gd name="T7" fmla="*/ 7 h 7"/>
                <a:gd name="T8" fmla="*/ 7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0"/>
                  </a:moveTo>
                  <a:cubicBezTo>
                    <a:pt x="6" y="1"/>
                    <a:pt x="4" y="2"/>
                    <a:pt x="3" y="4"/>
                  </a:cubicBezTo>
                  <a:cubicBezTo>
                    <a:pt x="2" y="5"/>
                    <a:pt x="1" y="6"/>
                    <a:pt x="0" y="7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5" y="5"/>
                    <a:pt x="7" y="3"/>
                    <a:pt x="7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9" name="Freeform 1259"/>
            <p:cNvSpPr>
              <a:spLocks/>
            </p:cNvSpPr>
            <p:nvPr/>
          </p:nvSpPr>
          <p:spPr bwMode="auto">
            <a:xfrm>
              <a:off x="4699" y="2836"/>
              <a:ext cx="40" cy="43"/>
            </a:xfrm>
            <a:custGeom>
              <a:avLst/>
              <a:gdLst>
                <a:gd name="T0" fmla="*/ 11 w 17"/>
                <a:gd name="T1" fmla="*/ 0 h 18"/>
                <a:gd name="T2" fmla="*/ 7 w 17"/>
                <a:gd name="T3" fmla="*/ 1 h 18"/>
                <a:gd name="T4" fmla="*/ 2 w 17"/>
                <a:gd name="T5" fmla="*/ 13 h 18"/>
                <a:gd name="T6" fmla="*/ 10 w 17"/>
                <a:gd name="T7" fmla="*/ 18 h 18"/>
                <a:gd name="T8" fmla="*/ 13 w 17"/>
                <a:gd name="T9" fmla="*/ 5 h 18"/>
                <a:gd name="T10" fmla="*/ 17 w 17"/>
                <a:gd name="T11" fmla="*/ 2 h 18"/>
                <a:gd name="T12" fmla="*/ 11 w 17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8">
                  <a:moveTo>
                    <a:pt x="11" y="0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3" y="2"/>
                    <a:pt x="0" y="8"/>
                    <a:pt x="2" y="13"/>
                  </a:cubicBezTo>
                  <a:cubicBezTo>
                    <a:pt x="4" y="16"/>
                    <a:pt x="7" y="18"/>
                    <a:pt x="10" y="18"/>
                  </a:cubicBezTo>
                  <a:cubicBezTo>
                    <a:pt x="9" y="14"/>
                    <a:pt x="9" y="9"/>
                    <a:pt x="13" y="5"/>
                  </a:cubicBezTo>
                  <a:cubicBezTo>
                    <a:pt x="14" y="4"/>
                    <a:pt x="15" y="3"/>
                    <a:pt x="17" y="2"/>
                  </a:cubicBezTo>
                  <a:cubicBezTo>
                    <a:pt x="15" y="1"/>
                    <a:pt x="13" y="0"/>
                    <a:pt x="11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0" name="Freeform 1260"/>
            <p:cNvSpPr>
              <a:spLocks/>
            </p:cNvSpPr>
            <p:nvPr/>
          </p:nvSpPr>
          <p:spPr bwMode="auto">
            <a:xfrm>
              <a:off x="4720" y="2841"/>
              <a:ext cx="29" cy="38"/>
            </a:xfrm>
            <a:custGeom>
              <a:avLst/>
              <a:gdLst>
                <a:gd name="T0" fmla="*/ 8 w 12"/>
                <a:gd name="T1" fmla="*/ 0 h 16"/>
                <a:gd name="T2" fmla="*/ 4 w 12"/>
                <a:gd name="T3" fmla="*/ 3 h 16"/>
                <a:gd name="T4" fmla="*/ 1 w 12"/>
                <a:gd name="T5" fmla="*/ 16 h 16"/>
                <a:gd name="T6" fmla="*/ 2 w 12"/>
                <a:gd name="T7" fmla="*/ 16 h 16"/>
                <a:gd name="T8" fmla="*/ 5 w 12"/>
                <a:gd name="T9" fmla="*/ 16 h 16"/>
                <a:gd name="T10" fmla="*/ 10 w 12"/>
                <a:gd name="T11" fmla="*/ 4 h 16"/>
                <a:gd name="T12" fmla="*/ 8 w 12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8" y="0"/>
                  </a:moveTo>
                  <a:cubicBezTo>
                    <a:pt x="6" y="1"/>
                    <a:pt x="5" y="2"/>
                    <a:pt x="4" y="3"/>
                  </a:cubicBezTo>
                  <a:cubicBezTo>
                    <a:pt x="0" y="7"/>
                    <a:pt x="0" y="12"/>
                    <a:pt x="1" y="16"/>
                  </a:cubicBezTo>
                  <a:cubicBezTo>
                    <a:pt x="1" y="16"/>
                    <a:pt x="1" y="16"/>
                    <a:pt x="2" y="16"/>
                  </a:cubicBezTo>
                  <a:cubicBezTo>
                    <a:pt x="3" y="16"/>
                    <a:pt x="4" y="16"/>
                    <a:pt x="5" y="16"/>
                  </a:cubicBezTo>
                  <a:cubicBezTo>
                    <a:pt x="10" y="14"/>
                    <a:pt x="12" y="9"/>
                    <a:pt x="10" y="4"/>
                  </a:cubicBezTo>
                  <a:cubicBezTo>
                    <a:pt x="10" y="2"/>
                    <a:pt x="9" y="1"/>
                    <a:pt x="8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1" name="Freeform 1261"/>
            <p:cNvSpPr>
              <a:spLocks/>
            </p:cNvSpPr>
            <p:nvPr/>
          </p:nvSpPr>
          <p:spPr bwMode="auto">
            <a:xfrm>
              <a:off x="5489" y="989"/>
              <a:ext cx="31" cy="7"/>
            </a:xfrm>
            <a:custGeom>
              <a:avLst/>
              <a:gdLst>
                <a:gd name="T0" fmla="*/ 13 w 13"/>
                <a:gd name="T1" fmla="*/ 0 h 3"/>
                <a:gd name="T2" fmla="*/ 0 w 13"/>
                <a:gd name="T3" fmla="*/ 0 h 3"/>
                <a:gd name="T4" fmla="*/ 6 w 13"/>
                <a:gd name="T5" fmla="*/ 3 h 3"/>
                <a:gd name="T6" fmla="*/ 10 w 13"/>
                <a:gd name="T7" fmla="*/ 2 h 3"/>
                <a:gd name="T8" fmla="*/ 13 w 1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4" y="3"/>
                    <a:pt x="6" y="3"/>
                  </a:cubicBezTo>
                  <a:cubicBezTo>
                    <a:pt x="7" y="3"/>
                    <a:pt x="9" y="3"/>
                    <a:pt x="10" y="2"/>
                  </a:cubicBezTo>
                  <a:cubicBezTo>
                    <a:pt x="11" y="2"/>
                    <a:pt x="12" y="1"/>
                    <a:pt x="13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2" name="Freeform 1262"/>
            <p:cNvSpPr>
              <a:spLocks/>
            </p:cNvSpPr>
            <p:nvPr/>
          </p:nvSpPr>
          <p:spPr bwMode="auto">
            <a:xfrm>
              <a:off x="5082" y="1120"/>
              <a:ext cx="45" cy="37"/>
            </a:xfrm>
            <a:custGeom>
              <a:avLst/>
              <a:gdLst>
                <a:gd name="T0" fmla="*/ 10 w 19"/>
                <a:gd name="T1" fmla="*/ 0 h 16"/>
                <a:gd name="T2" fmla="*/ 6 w 19"/>
                <a:gd name="T3" fmla="*/ 0 h 16"/>
                <a:gd name="T4" fmla="*/ 0 w 19"/>
                <a:gd name="T5" fmla="*/ 9 h 16"/>
                <a:gd name="T6" fmla="*/ 3 w 19"/>
                <a:gd name="T7" fmla="*/ 9 h 16"/>
                <a:gd name="T8" fmla="*/ 13 w 19"/>
                <a:gd name="T9" fmla="*/ 13 h 16"/>
                <a:gd name="T10" fmla="*/ 15 w 19"/>
                <a:gd name="T11" fmla="*/ 16 h 16"/>
                <a:gd name="T12" fmla="*/ 18 w 19"/>
                <a:gd name="T13" fmla="*/ 5 h 16"/>
                <a:gd name="T14" fmla="*/ 10 w 19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6">
                  <a:moveTo>
                    <a:pt x="10" y="0"/>
                  </a:moveTo>
                  <a:cubicBezTo>
                    <a:pt x="8" y="0"/>
                    <a:pt x="7" y="0"/>
                    <a:pt x="6" y="0"/>
                  </a:cubicBezTo>
                  <a:cubicBezTo>
                    <a:pt x="2" y="2"/>
                    <a:pt x="0" y="5"/>
                    <a:pt x="0" y="9"/>
                  </a:cubicBezTo>
                  <a:cubicBezTo>
                    <a:pt x="1" y="9"/>
                    <a:pt x="2" y="9"/>
                    <a:pt x="3" y="9"/>
                  </a:cubicBezTo>
                  <a:cubicBezTo>
                    <a:pt x="7" y="9"/>
                    <a:pt x="10" y="10"/>
                    <a:pt x="13" y="13"/>
                  </a:cubicBezTo>
                  <a:cubicBezTo>
                    <a:pt x="14" y="14"/>
                    <a:pt x="14" y="15"/>
                    <a:pt x="15" y="16"/>
                  </a:cubicBezTo>
                  <a:cubicBezTo>
                    <a:pt x="18" y="14"/>
                    <a:pt x="19" y="9"/>
                    <a:pt x="18" y="5"/>
                  </a:cubicBezTo>
                  <a:cubicBezTo>
                    <a:pt x="16" y="2"/>
                    <a:pt x="13" y="0"/>
                    <a:pt x="10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3" name="Freeform 1263"/>
            <p:cNvSpPr>
              <a:spLocks/>
            </p:cNvSpPr>
            <p:nvPr/>
          </p:nvSpPr>
          <p:spPr bwMode="auto">
            <a:xfrm>
              <a:off x="5082" y="1141"/>
              <a:ext cx="36" cy="21"/>
            </a:xfrm>
            <a:custGeom>
              <a:avLst/>
              <a:gdLst>
                <a:gd name="T0" fmla="*/ 3 w 15"/>
                <a:gd name="T1" fmla="*/ 0 h 9"/>
                <a:gd name="T2" fmla="*/ 0 w 15"/>
                <a:gd name="T3" fmla="*/ 0 h 9"/>
                <a:gd name="T4" fmla="*/ 1 w 15"/>
                <a:gd name="T5" fmla="*/ 3 h 9"/>
                <a:gd name="T6" fmla="*/ 10 w 15"/>
                <a:gd name="T7" fmla="*/ 9 h 9"/>
                <a:gd name="T8" fmla="*/ 13 w 15"/>
                <a:gd name="T9" fmla="*/ 8 h 9"/>
                <a:gd name="T10" fmla="*/ 15 w 15"/>
                <a:gd name="T11" fmla="*/ 7 h 9"/>
                <a:gd name="T12" fmla="*/ 13 w 15"/>
                <a:gd name="T13" fmla="*/ 4 h 9"/>
                <a:gd name="T14" fmla="*/ 3 w 15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9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3" y="7"/>
                    <a:pt x="6" y="9"/>
                    <a:pt x="10" y="9"/>
                  </a:cubicBezTo>
                  <a:cubicBezTo>
                    <a:pt x="11" y="9"/>
                    <a:pt x="12" y="9"/>
                    <a:pt x="13" y="8"/>
                  </a:cubicBezTo>
                  <a:cubicBezTo>
                    <a:pt x="14" y="8"/>
                    <a:pt x="14" y="8"/>
                    <a:pt x="15" y="7"/>
                  </a:cubicBezTo>
                  <a:cubicBezTo>
                    <a:pt x="14" y="6"/>
                    <a:pt x="14" y="5"/>
                    <a:pt x="13" y="4"/>
                  </a:cubicBezTo>
                  <a:cubicBezTo>
                    <a:pt x="10" y="1"/>
                    <a:pt x="7" y="0"/>
                    <a:pt x="3" y="0"/>
                  </a:cubicBezTo>
                </a:path>
              </a:pathLst>
            </a:custGeom>
            <a:solidFill>
              <a:srgbClr val="FBC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4" name="Freeform 1264"/>
            <p:cNvSpPr>
              <a:spLocks/>
            </p:cNvSpPr>
            <p:nvPr/>
          </p:nvSpPr>
          <p:spPr bwMode="auto">
            <a:xfrm>
              <a:off x="4536" y="2436"/>
              <a:ext cx="47" cy="43"/>
            </a:xfrm>
            <a:custGeom>
              <a:avLst/>
              <a:gdLst>
                <a:gd name="T0" fmla="*/ 10 w 20"/>
                <a:gd name="T1" fmla="*/ 0 h 18"/>
                <a:gd name="T2" fmla="*/ 6 w 20"/>
                <a:gd name="T3" fmla="*/ 1 h 18"/>
                <a:gd name="T4" fmla="*/ 2 w 20"/>
                <a:gd name="T5" fmla="*/ 13 h 18"/>
                <a:gd name="T6" fmla="*/ 10 w 20"/>
                <a:gd name="T7" fmla="*/ 18 h 18"/>
                <a:gd name="T8" fmla="*/ 14 w 20"/>
                <a:gd name="T9" fmla="*/ 18 h 18"/>
                <a:gd name="T10" fmla="*/ 18 w 20"/>
                <a:gd name="T11" fmla="*/ 6 h 18"/>
                <a:gd name="T12" fmla="*/ 10 w 20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8">
                  <a:moveTo>
                    <a:pt x="10" y="0"/>
                  </a:moveTo>
                  <a:cubicBezTo>
                    <a:pt x="8" y="0"/>
                    <a:pt x="7" y="1"/>
                    <a:pt x="6" y="1"/>
                  </a:cubicBezTo>
                  <a:cubicBezTo>
                    <a:pt x="2" y="3"/>
                    <a:pt x="0" y="9"/>
                    <a:pt x="2" y="13"/>
                  </a:cubicBezTo>
                  <a:cubicBezTo>
                    <a:pt x="3" y="16"/>
                    <a:pt x="6" y="18"/>
                    <a:pt x="10" y="18"/>
                  </a:cubicBezTo>
                  <a:cubicBezTo>
                    <a:pt x="11" y="18"/>
                    <a:pt x="12" y="18"/>
                    <a:pt x="14" y="18"/>
                  </a:cubicBezTo>
                  <a:cubicBezTo>
                    <a:pt x="18" y="16"/>
                    <a:pt x="20" y="10"/>
                    <a:pt x="18" y="6"/>
                  </a:cubicBezTo>
                  <a:cubicBezTo>
                    <a:pt x="17" y="2"/>
                    <a:pt x="13" y="0"/>
                    <a:pt x="10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5" name="Freeform 1265"/>
            <p:cNvSpPr>
              <a:spLocks/>
            </p:cNvSpPr>
            <p:nvPr/>
          </p:nvSpPr>
          <p:spPr bwMode="auto">
            <a:xfrm>
              <a:off x="4999" y="3182"/>
              <a:ext cx="48" cy="42"/>
            </a:xfrm>
            <a:custGeom>
              <a:avLst/>
              <a:gdLst>
                <a:gd name="T0" fmla="*/ 10 w 20"/>
                <a:gd name="T1" fmla="*/ 0 h 18"/>
                <a:gd name="T2" fmla="*/ 7 w 20"/>
                <a:gd name="T3" fmla="*/ 1 h 18"/>
                <a:gd name="T4" fmla="*/ 1 w 20"/>
                <a:gd name="T5" fmla="*/ 12 h 18"/>
                <a:gd name="T6" fmla="*/ 10 w 20"/>
                <a:gd name="T7" fmla="*/ 18 h 18"/>
                <a:gd name="T8" fmla="*/ 13 w 20"/>
                <a:gd name="T9" fmla="*/ 17 h 18"/>
                <a:gd name="T10" fmla="*/ 18 w 20"/>
                <a:gd name="T11" fmla="*/ 5 h 18"/>
                <a:gd name="T12" fmla="*/ 10 w 20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8">
                  <a:moveTo>
                    <a:pt x="10" y="0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2" y="2"/>
                    <a:pt x="0" y="8"/>
                    <a:pt x="1" y="12"/>
                  </a:cubicBezTo>
                  <a:cubicBezTo>
                    <a:pt x="3" y="15"/>
                    <a:pt x="6" y="18"/>
                    <a:pt x="10" y="18"/>
                  </a:cubicBezTo>
                  <a:cubicBezTo>
                    <a:pt x="11" y="18"/>
                    <a:pt x="12" y="17"/>
                    <a:pt x="13" y="17"/>
                  </a:cubicBezTo>
                  <a:cubicBezTo>
                    <a:pt x="18" y="15"/>
                    <a:pt x="20" y="10"/>
                    <a:pt x="18" y="5"/>
                  </a:cubicBezTo>
                  <a:cubicBezTo>
                    <a:pt x="17" y="2"/>
                    <a:pt x="13" y="0"/>
                    <a:pt x="10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6" name="Freeform 1266"/>
            <p:cNvSpPr>
              <a:spLocks/>
            </p:cNvSpPr>
            <p:nvPr/>
          </p:nvSpPr>
          <p:spPr bwMode="auto">
            <a:xfrm>
              <a:off x="4737" y="1418"/>
              <a:ext cx="47" cy="40"/>
            </a:xfrm>
            <a:custGeom>
              <a:avLst/>
              <a:gdLst>
                <a:gd name="T0" fmla="*/ 10 w 20"/>
                <a:gd name="T1" fmla="*/ 0 h 17"/>
                <a:gd name="T2" fmla="*/ 7 w 20"/>
                <a:gd name="T3" fmla="*/ 1 h 17"/>
                <a:gd name="T4" fmla="*/ 2 w 20"/>
                <a:gd name="T5" fmla="*/ 12 h 17"/>
                <a:gd name="T6" fmla="*/ 10 w 20"/>
                <a:gd name="T7" fmla="*/ 17 h 17"/>
                <a:gd name="T8" fmla="*/ 13 w 20"/>
                <a:gd name="T9" fmla="*/ 17 h 17"/>
                <a:gd name="T10" fmla="*/ 18 w 20"/>
                <a:gd name="T11" fmla="*/ 5 h 17"/>
                <a:gd name="T12" fmla="*/ 10 w 20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7">
                  <a:moveTo>
                    <a:pt x="10" y="0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2" y="2"/>
                    <a:pt x="0" y="7"/>
                    <a:pt x="2" y="12"/>
                  </a:cubicBezTo>
                  <a:cubicBezTo>
                    <a:pt x="3" y="15"/>
                    <a:pt x="6" y="17"/>
                    <a:pt x="10" y="17"/>
                  </a:cubicBezTo>
                  <a:cubicBezTo>
                    <a:pt x="11" y="17"/>
                    <a:pt x="12" y="17"/>
                    <a:pt x="13" y="17"/>
                  </a:cubicBezTo>
                  <a:cubicBezTo>
                    <a:pt x="18" y="15"/>
                    <a:pt x="20" y="10"/>
                    <a:pt x="18" y="5"/>
                  </a:cubicBezTo>
                  <a:cubicBezTo>
                    <a:pt x="17" y="2"/>
                    <a:pt x="13" y="0"/>
                    <a:pt x="10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7" name="Freeform 1267"/>
            <p:cNvSpPr>
              <a:spLocks/>
            </p:cNvSpPr>
            <p:nvPr/>
          </p:nvSpPr>
          <p:spPr bwMode="auto">
            <a:xfrm>
              <a:off x="4505" y="1988"/>
              <a:ext cx="42" cy="36"/>
            </a:xfrm>
            <a:custGeom>
              <a:avLst/>
              <a:gdLst>
                <a:gd name="T0" fmla="*/ 14 w 18"/>
                <a:gd name="T1" fmla="*/ 0 h 15"/>
                <a:gd name="T2" fmla="*/ 9 w 18"/>
                <a:gd name="T3" fmla="*/ 1 h 15"/>
                <a:gd name="T4" fmla="*/ 4 w 18"/>
                <a:gd name="T5" fmla="*/ 0 h 15"/>
                <a:gd name="T6" fmla="*/ 3 w 18"/>
                <a:gd name="T7" fmla="*/ 0 h 15"/>
                <a:gd name="T8" fmla="*/ 1 w 18"/>
                <a:gd name="T9" fmla="*/ 10 h 15"/>
                <a:gd name="T10" fmla="*/ 9 w 18"/>
                <a:gd name="T11" fmla="*/ 15 h 15"/>
                <a:gd name="T12" fmla="*/ 12 w 18"/>
                <a:gd name="T13" fmla="*/ 15 h 15"/>
                <a:gd name="T14" fmla="*/ 18 w 18"/>
                <a:gd name="T15" fmla="*/ 6 h 15"/>
                <a:gd name="T16" fmla="*/ 14 w 18"/>
                <a:gd name="T17" fmla="*/ 1 h 15"/>
                <a:gd name="T18" fmla="*/ 14 w 18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5">
                  <a:moveTo>
                    <a:pt x="14" y="0"/>
                  </a:moveTo>
                  <a:cubicBezTo>
                    <a:pt x="12" y="1"/>
                    <a:pt x="10" y="1"/>
                    <a:pt x="9" y="1"/>
                  </a:cubicBezTo>
                  <a:cubicBezTo>
                    <a:pt x="7" y="1"/>
                    <a:pt x="5" y="1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3"/>
                    <a:pt x="0" y="7"/>
                    <a:pt x="1" y="10"/>
                  </a:cubicBezTo>
                  <a:cubicBezTo>
                    <a:pt x="2" y="13"/>
                    <a:pt x="6" y="15"/>
                    <a:pt x="9" y="15"/>
                  </a:cubicBezTo>
                  <a:cubicBezTo>
                    <a:pt x="10" y="15"/>
                    <a:pt x="11" y="15"/>
                    <a:pt x="12" y="15"/>
                  </a:cubicBezTo>
                  <a:cubicBezTo>
                    <a:pt x="16" y="13"/>
                    <a:pt x="18" y="10"/>
                    <a:pt x="18" y="6"/>
                  </a:cubicBezTo>
                  <a:cubicBezTo>
                    <a:pt x="15" y="6"/>
                    <a:pt x="14" y="4"/>
                    <a:pt x="14" y="1"/>
                  </a:cubicBezTo>
                  <a:cubicBezTo>
                    <a:pt x="14" y="1"/>
                    <a:pt x="14" y="1"/>
                    <a:pt x="14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8" name="Freeform 1268"/>
            <p:cNvSpPr>
              <a:spLocks/>
            </p:cNvSpPr>
            <p:nvPr/>
          </p:nvSpPr>
          <p:spPr bwMode="auto">
            <a:xfrm>
              <a:off x="4512" y="1988"/>
              <a:ext cx="2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9" name="Freeform 1269"/>
            <p:cNvSpPr>
              <a:spLocks/>
            </p:cNvSpPr>
            <p:nvPr/>
          </p:nvSpPr>
          <p:spPr bwMode="auto">
            <a:xfrm>
              <a:off x="4514" y="1984"/>
              <a:ext cx="24" cy="7"/>
            </a:xfrm>
            <a:custGeom>
              <a:avLst/>
              <a:gdLst>
                <a:gd name="T0" fmla="*/ 7 w 10"/>
                <a:gd name="T1" fmla="*/ 0 h 3"/>
                <a:gd name="T2" fmla="*/ 0 w 10"/>
                <a:gd name="T3" fmla="*/ 2 h 3"/>
                <a:gd name="T4" fmla="*/ 5 w 10"/>
                <a:gd name="T5" fmla="*/ 3 h 3"/>
                <a:gd name="T6" fmla="*/ 10 w 10"/>
                <a:gd name="T7" fmla="*/ 2 h 3"/>
                <a:gd name="T8" fmla="*/ 10 w 10"/>
                <a:gd name="T9" fmla="*/ 1 h 3"/>
                <a:gd name="T10" fmla="*/ 7 w 10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3">
                  <a:moveTo>
                    <a:pt x="7" y="0"/>
                  </a:moveTo>
                  <a:cubicBezTo>
                    <a:pt x="5" y="1"/>
                    <a:pt x="2" y="2"/>
                    <a:pt x="0" y="2"/>
                  </a:cubicBezTo>
                  <a:cubicBezTo>
                    <a:pt x="1" y="3"/>
                    <a:pt x="3" y="3"/>
                    <a:pt x="5" y="3"/>
                  </a:cubicBezTo>
                  <a:cubicBezTo>
                    <a:pt x="6" y="3"/>
                    <a:pt x="8" y="3"/>
                    <a:pt x="10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9" y="1"/>
                    <a:pt x="8" y="0"/>
                    <a:pt x="7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0" name="Freeform 1270"/>
            <p:cNvSpPr>
              <a:spLocks/>
            </p:cNvSpPr>
            <p:nvPr/>
          </p:nvSpPr>
          <p:spPr bwMode="auto">
            <a:xfrm>
              <a:off x="4512" y="1984"/>
              <a:ext cx="19" cy="4"/>
            </a:xfrm>
            <a:custGeom>
              <a:avLst/>
              <a:gdLst>
                <a:gd name="T0" fmla="*/ 6 w 8"/>
                <a:gd name="T1" fmla="*/ 0 h 2"/>
                <a:gd name="T2" fmla="*/ 3 w 8"/>
                <a:gd name="T3" fmla="*/ 0 h 2"/>
                <a:gd name="T4" fmla="*/ 0 w 8"/>
                <a:gd name="T5" fmla="*/ 2 h 2"/>
                <a:gd name="T6" fmla="*/ 1 w 8"/>
                <a:gd name="T7" fmla="*/ 2 h 2"/>
                <a:gd name="T8" fmla="*/ 8 w 8"/>
                <a:gd name="T9" fmla="*/ 0 h 2"/>
                <a:gd name="T10" fmla="*/ 6 w 8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">
                  <a:moveTo>
                    <a:pt x="6" y="0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3" y="2"/>
                    <a:pt x="6" y="1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rgbClr val="FBC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1" name="Freeform 1271"/>
            <p:cNvSpPr>
              <a:spLocks/>
            </p:cNvSpPr>
            <p:nvPr/>
          </p:nvSpPr>
          <p:spPr bwMode="auto">
            <a:xfrm>
              <a:off x="4756" y="2971"/>
              <a:ext cx="47" cy="40"/>
            </a:xfrm>
            <a:custGeom>
              <a:avLst/>
              <a:gdLst>
                <a:gd name="T0" fmla="*/ 10 w 20"/>
                <a:gd name="T1" fmla="*/ 0 h 17"/>
                <a:gd name="T2" fmla="*/ 7 w 20"/>
                <a:gd name="T3" fmla="*/ 0 h 17"/>
                <a:gd name="T4" fmla="*/ 2 w 20"/>
                <a:gd name="T5" fmla="*/ 11 h 17"/>
                <a:gd name="T6" fmla="*/ 3 w 20"/>
                <a:gd name="T7" fmla="*/ 12 h 17"/>
                <a:gd name="T8" fmla="*/ 9 w 20"/>
                <a:gd name="T9" fmla="*/ 17 h 17"/>
                <a:gd name="T10" fmla="*/ 10 w 20"/>
                <a:gd name="T11" fmla="*/ 17 h 17"/>
                <a:gd name="T12" fmla="*/ 14 w 20"/>
                <a:gd name="T13" fmla="*/ 16 h 17"/>
                <a:gd name="T14" fmla="*/ 18 w 20"/>
                <a:gd name="T15" fmla="*/ 5 h 17"/>
                <a:gd name="T16" fmla="*/ 10 w 20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7">
                  <a:moveTo>
                    <a:pt x="10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2" y="2"/>
                    <a:pt x="0" y="7"/>
                    <a:pt x="2" y="11"/>
                  </a:cubicBezTo>
                  <a:cubicBezTo>
                    <a:pt x="2" y="11"/>
                    <a:pt x="3" y="12"/>
                    <a:pt x="3" y="12"/>
                  </a:cubicBezTo>
                  <a:cubicBezTo>
                    <a:pt x="6" y="13"/>
                    <a:pt x="8" y="15"/>
                    <a:pt x="9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1" y="17"/>
                    <a:pt x="12" y="17"/>
                    <a:pt x="14" y="16"/>
                  </a:cubicBezTo>
                  <a:cubicBezTo>
                    <a:pt x="18" y="14"/>
                    <a:pt x="20" y="9"/>
                    <a:pt x="18" y="5"/>
                  </a:cubicBezTo>
                  <a:cubicBezTo>
                    <a:pt x="16" y="2"/>
                    <a:pt x="13" y="0"/>
                    <a:pt x="10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2" name="Freeform 1272"/>
            <p:cNvSpPr>
              <a:spLocks/>
            </p:cNvSpPr>
            <p:nvPr/>
          </p:nvSpPr>
          <p:spPr bwMode="auto">
            <a:xfrm>
              <a:off x="4760" y="2997"/>
              <a:ext cx="17" cy="14"/>
            </a:xfrm>
            <a:custGeom>
              <a:avLst/>
              <a:gdLst>
                <a:gd name="T0" fmla="*/ 0 w 7"/>
                <a:gd name="T1" fmla="*/ 0 h 6"/>
                <a:gd name="T2" fmla="*/ 0 w 7"/>
                <a:gd name="T3" fmla="*/ 1 h 6"/>
                <a:gd name="T4" fmla="*/ 7 w 7"/>
                <a:gd name="T5" fmla="*/ 6 h 6"/>
                <a:gd name="T6" fmla="*/ 1 w 7"/>
                <a:gd name="T7" fmla="*/ 1 h 6"/>
                <a:gd name="T8" fmla="*/ 0 w 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4" y="6"/>
                    <a:pt x="7" y="6"/>
                  </a:cubicBezTo>
                  <a:cubicBezTo>
                    <a:pt x="6" y="4"/>
                    <a:pt x="4" y="2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3" name="Freeform 1273"/>
            <p:cNvSpPr>
              <a:spLocks/>
            </p:cNvSpPr>
            <p:nvPr/>
          </p:nvSpPr>
          <p:spPr bwMode="auto">
            <a:xfrm>
              <a:off x="4962" y="1174"/>
              <a:ext cx="33" cy="40"/>
            </a:xfrm>
            <a:custGeom>
              <a:avLst/>
              <a:gdLst>
                <a:gd name="T0" fmla="*/ 4 w 14"/>
                <a:gd name="T1" fmla="*/ 0 h 17"/>
                <a:gd name="T2" fmla="*/ 4 w 14"/>
                <a:gd name="T3" fmla="*/ 10 h 17"/>
                <a:gd name="T4" fmla="*/ 0 w 14"/>
                <a:gd name="T5" fmla="*/ 16 h 17"/>
                <a:gd name="T6" fmla="*/ 4 w 14"/>
                <a:gd name="T7" fmla="*/ 17 h 17"/>
                <a:gd name="T8" fmla="*/ 8 w 14"/>
                <a:gd name="T9" fmla="*/ 17 h 17"/>
                <a:gd name="T10" fmla="*/ 12 w 14"/>
                <a:gd name="T11" fmla="*/ 6 h 17"/>
                <a:gd name="T12" fmla="*/ 4 w 14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7">
                  <a:moveTo>
                    <a:pt x="4" y="0"/>
                  </a:moveTo>
                  <a:cubicBezTo>
                    <a:pt x="5" y="4"/>
                    <a:pt x="5" y="7"/>
                    <a:pt x="4" y="10"/>
                  </a:cubicBezTo>
                  <a:cubicBezTo>
                    <a:pt x="3" y="13"/>
                    <a:pt x="1" y="14"/>
                    <a:pt x="0" y="16"/>
                  </a:cubicBezTo>
                  <a:cubicBezTo>
                    <a:pt x="1" y="17"/>
                    <a:pt x="3" y="17"/>
                    <a:pt x="4" y="17"/>
                  </a:cubicBezTo>
                  <a:cubicBezTo>
                    <a:pt x="5" y="17"/>
                    <a:pt x="7" y="17"/>
                    <a:pt x="8" y="17"/>
                  </a:cubicBezTo>
                  <a:cubicBezTo>
                    <a:pt x="12" y="15"/>
                    <a:pt x="14" y="10"/>
                    <a:pt x="12" y="6"/>
                  </a:cubicBezTo>
                  <a:cubicBezTo>
                    <a:pt x="11" y="2"/>
                    <a:pt x="8" y="1"/>
                    <a:pt x="4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4" name="Freeform 1274"/>
            <p:cNvSpPr>
              <a:spLocks/>
            </p:cNvSpPr>
            <p:nvPr/>
          </p:nvSpPr>
          <p:spPr bwMode="auto">
            <a:xfrm>
              <a:off x="4950" y="1174"/>
              <a:ext cx="23" cy="38"/>
            </a:xfrm>
            <a:custGeom>
              <a:avLst/>
              <a:gdLst>
                <a:gd name="T0" fmla="*/ 9 w 10"/>
                <a:gd name="T1" fmla="*/ 0 h 16"/>
                <a:gd name="T2" fmla="*/ 6 w 10"/>
                <a:gd name="T3" fmla="*/ 1 h 16"/>
                <a:gd name="T4" fmla="*/ 2 w 10"/>
                <a:gd name="T5" fmla="*/ 12 h 16"/>
                <a:gd name="T6" fmla="*/ 5 w 10"/>
                <a:gd name="T7" fmla="*/ 16 h 16"/>
                <a:gd name="T8" fmla="*/ 9 w 10"/>
                <a:gd name="T9" fmla="*/ 10 h 16"/>
                <a:gd name="T10" fmla="*/ 9 w 10"/>
                <a:gd name="T11" fmla="*/ 0 h 16"/>
                <a:gd name="T12" fmla="*/ 9 w 10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6">
                  <a:moveTo>
                    <a:pt x="9" y="0"/>
                  </a:moveTo>
                  <a:cubicBezTo>
                    <a:pt x="8" y="0"/>
                    <a:pt x="7" y="1"/>
                    <a:pt x="6" y="1"/>
                  </a:cubicBezTo>
                  <a:cubicBezTo>
                    <a:pt x="2" y="3"/>
                    <a:pt x="0" y="8"/>
                    <a:pt x="2" y="12"/>
                  </a:cubicBezTo>
                  <a:cubicBezTo>
                    <a:pt x="2" y="14"/>
                    <a:pt x="3" y="15"/>
                    <a:pt x="5" y="16"/>
                  </a:cubicBezTo>
                  <a:cubicBezTo>
                    <a:pt x="6" y="14"/>
                    <a:pt x="8" y="13"/>
                    <a:pt x="9" y="10"/>
                  </a:cubicBezTo>
                  <a:cubicBezTo>
                    <a:pt x="10" y="7"/>
                    <a:pt x="10" y="4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5" name="Freeform 1275"/>
            <p:cNvSpPr>
              <a:spLocks/>
            </p:cNvSpPr>
            <p:nvPr/>
          </p:nvSpPr>
          <p:spPr bwMode="auto">
            <a:xfrm>
              <a:off x="4488" y="2306"/>
              <a:ext cx="38" cy="40"/>
            </a:xfrm>
            <a:custGeom>
              <a:avLst/>
              <a:gdLst>
                <a:gd name="T0" fmla="*/ 6 w 16"/>
                <a:gd name="T1" fmla="*/ 0 h 17"/>
                <a:gd name="T2" fmla="*/ 3 w 16"/>
                <a:gd name="T3" fmla="*/ 0 h 17"/>
                <a:gd name="T4" fmla="*/ 0 w 16"/>
                <a:gd name="T5" fmla="*/ 3 h 17"/>
                <a:gd name="T6" fmla="*/ 3 w 16"/>
                <a:gd name="T7" fmla="*/ 16 h 17"/>
                <a:gd name="T8" fmla="*/ 7 w 16"/>
                <a:gd name="T9" fmla="*/ 17 h 17"/>
                <a:gd name="T10" fmla="*/ 10 w 16"/>
                <a:gd name="T11" fmla="*/ 16 h 17"/>
                <a:gd name="T12" fmla="*/ 15 w 16"/>
                <a:gd name="T13" fmla="*/ 5 h 17"/>
                <a:gd name="T14" fmla="*/ 6 w 16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7">
                  <a:moveTo>
                    <a:pt x="6" y="0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3" y="6"/>
                    <a:pt x="4" y="11"/>
                    <a:pt x="3" y="16"/>
                  </a:cubicBezTo>
                  <a:cubicBezTo>
                    <a:pt x="4" y="17"/>
                    <a:pt x="5" y="17"/>
                    <a:pt x="7" y="17"/>
                  </a:cubicBezTo>
                  <a:cubicBezTo>
                    <a:pt x="8" y="17"/>
                    <a:pt x="9" y="17"/>
                    <a:pt x="10" y="16"/>
                  </a:cubicBezTo>
                  <a:cubicBezTo>
                    <a:pt x="14" y="14"/>
                    <a:pt x="16" y="9"/>
                    <a:pt x="15" y="5"/>
                  </a:cubicBezTo>
                  <a:cubicBezTo>
                    <a:pt x="13" y="2"/>
                    <a:pt x="10" y="0"/>
                    <a:pt x="6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6" name="Freeform 1276"/>
            <p:cNvSpPr>
              <a:spLocks/>
            </p:cNvSpPr>
            <p:nvPr/>
          </p:nvSpPr>
          <p:spPr bwMode="auto">
            <a:xfrm>
              <a:off x="4484" y="2313"/>
              <a:ext cx="14" cy="31"/>
            </a:xfrm>
            <a:custGeom>
              <a:avLst/>
              <a:gdLst>
                <a:gd name="T0" fmla="*/ 2 w 6"/>
                <a:gd name="T1" fmla="*/ 0 h 13"/>
                <a:gd name="T2" fmla="*/ 1 w 6"/>
                <a:gd name="T3" fmla="*/ 9 h 13"/>
                <a:gd name="T4" fmla="*/ 5 w 6"/>
                <a:gd name="T5" fmla="*/ 13 h 13"/>
                <a:gd name="T6" fmla="*/ 2 w 6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3">
                  <a:moveTo>
                    <a:pt x="2" y="0"/>
                  </a:moveTo>
                  <a:cubicBezTo>
                    <a:pt x="0" y="2"/>
                    <a:pt x="0" y="6"/>
                    <a:pt x="1" y="9"/>
                  </a:cubicBezTo>
                  <a:cubicBezTo>
                    <a:pt x="2" y="11"/>
                    <a:pt x="3" y="12"/>
                    <a:pt x="5" y="13"/>
                  </a:cubicBezTo>
                  <a:cubicBezTo>
                    <a:pt x="6" y="8"/>
                    <a:pt x="5" y="3"/>
                    <a:pt x="2" y="0"/>
                  </a:cubicBezTo>
                </a:path>
              </a:pathLst>
            </a:custGeom>
            <a:solidFill>
              <a:srgbClr val="FCC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7" name="Freeform 1277"/>
            <p:cNvSpPr>
              <a:spLocks/>
            </p:cNvSpPr>
            <p:nvPr/>
          </p:nvSpPr>
          <p:spPr bwMode="auto">
            <a:xfrm>
              <a:off x="5248" y="3395"/>
              <a:ext cx="38" cy="19"/>
            </a:xfrm>
            <a:custGeom>
              <a:avLst/>
              <a:gdLst>
                <a:gd name="T0" fmla="*/ 8 w 16"/>
                <a:gd name="T1" fmla="*/ 0 h 8"/>
                <a:gd name="T2" fmla="*/ 5 w 16"/>
                <a:gd name="T3" fmla="*/ 0 h 8"/>
                <a:gd name="T4" fmla="*/ 0 w 16"/>
                <a:gd name="T5" fmla="*/ 8 h 8"/>
                <a:gd name="T6" fmla="*/ 15 w 16"/>
                <a:gd name="T7" fmla="*/ 8 h 8"/>
                <a:gd name="T8" fmla="*/ 15 w 16"/>
                <a:gd name="T9" fmla="*/ 5 h 8"/>
                <a:gd name="T10" fmla="*/ 8 w 16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8">
                  <a:moveTo>
                    <a:pt x="8" y="0"/>
                  </a:moveTo>
                  <a:cubicBezTo>
                    <a:pt x="7" y="0"/>
                    <a:pt x="6" y="0"/>
                    <a:pt x="5" y="0"/>
                  </a:cubicBezTo>
                  <a:cubicBezTo>
                    <a:pt x="2" y="2"/>
                    <a:pt x="0" y="5"/>
                    <a:pt x="0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7"/>
                    <a:pt x="15" y="6"/>
                    <a:pt x="15" y="5"/>
                  </a:cubicBezTo>
                  <a:cubicBezTo>
                    <a:pt x="14" y="2"/>
                    <a:pt x="11" y="0"/>
                    <a:pt x="8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8" name="Freeform 1278"/>
            <p:cNvSpPr>
              <a:spLocks/>
            </p:cNvSpPr>
            <p:nvPr/>
          </p:nvSpPr>
          <p:spPr bwMode="auto">
            <a:xfrm>
              <a:off x="4812" y="3106"/>
              <a:ext cx="43" cy="35"/>
            </a:xfrm>
            <a:custGeom>
              <a:avLst/>
              <a:gdLst>
                <a:gd name="T0" fmla="*/ 9 w 18"/>
                <a:gd name="T1" fmla="*/ 0 h 15"/>
                <a:gd name="T2" fmla="*/ 6 w 18"/>
                <a:gd name="T3" fmla="*/ 1 h 15"/>
                <a:gd name="T4" fmla="*/ 2 w 18"/>
                <a:gd name="T5" fmla="*/ 11 h 15"/>
                <a:gd name="T6" fmla="*/ 9 w 18"/>
                <a:gd name="T7" fmla="*/ 15 h 15"/>
                <a:gd name="T8" fmla="*/ 12 w 18"/>
                <a:gd name="T9" fmla="*/ 14 h 15"/>
                <a:gd name="T10" fmla="*/ 16 w 18"/>
                <a:gd name="T11" fmla="*/ 4 h 15"/>
                <a:gd name="T12" fmla="*/ 9 w 18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5">
                  <a:moveTo>
                    <a:pt x="9" y="0"/>
                  </a:moveTo>
                  <a:cubicBezTo>
                    <a:pt x="8" y="0"/>
                    <a:pt x="7" y="0"/>
                    <a:pt x="6" y="1"/>
                  </a:cubicBezTo>
                  <a:cubicBezTo>
                    <a:pt x="2" y="2"/>
                    <a:pt x="0" y="7"/>
                    <a:pt x="2" y="11"/>
                  </a:cubicBezTo>
                  <a:cubicBezTo>
                    <a:pt x="4" y="13"/>
                    <a:pt x="6" y="15"/>
                    <a:pt x="9" y="15"/>
                  </a:cubicBezTo>
                  <a:cubicBezTo>
                    <a:pt x="10" y="15"/>
                    <a:pt x="11" y="15"/>
                    <a:pt x="12" y="14"/>
                  </a:cubicBezTo>
                  <a:cubicBezTo>
                    <a:pt x="16" y="13"/>
                    <a:pt x="18" y="8"/>
                    <a:pt x="16" y="4"/>
                  </a:cubicBezTo>
                  <a:cubicBezTo>
                    <a:pt x="15" y="2"/>
                    <a:pt x="12" y="0"/>
                    <a:pt x="9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9" name="Freeform 1279"/>
            <p:cNvSpPr>
              <a:spLocks/>
            </p:cNvSpPr>
            <p:nvPr/>
          </p:nvSpPr>
          <p:spPr bwMode="auto">
            <a:xfrm>
              <a:off x="4817" y="1233"/>
              <a:ext cx="40" cy="36"/>
            </a:xfrm>
            <a:custGeom>
              <a:avLst/>
              <a:gdLst>
                <a:gd name="T0" fmla="*/ 9 w 17"/>
                <a:gd name="T1" fmla="*/ 0 h 15"/>
                <a:gd name="T2" fmla="*/ 6 w 17"/>
                <a:gd name="T3" fmla="*/ 1 h 15"/>
                <a:gd name="T4" fmla="*/ 2 w 17"/>
                <a:gd name="T5" fmla="*/ 10 h 15"/>
                <a:gd name="T6" fmla="*/ 9 w 17"/>
                <a:gd name="T7" fmla="*/ 15 h 15"/>
                <a:gd name="T8" fmla="*/ 12 w 17"/>
                <a:gd name="T9" fmla="*/ 14 h 15"/>
                <a:gd name="T10" fmla="*/ 16 w 17"/>
                <a:gd name="T11" fmla="*/ 4 h 15"/>
                <a:gd name="T12" fmla="*/ 9 w 17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5">
                  <a:moveTo>
                    <a:pt x="9" y="0"/>
                  </a:moveTo>
                  <a:cubicBezTo>
                    <a:pt x="8" y="0"/>
                    <a:pt x="7" y="0"/>
                    <a:pt x="6" y="1"/>
                  </a:cubicBezTo>
                  <a:cubicBezTo>
                    <a:pt x="2" y="2"/>
                    <a:pt x="0" y="6"/>
                    <a:pt x="2" y="10"/>
                  </a:cubicBezTo>
                  <a:cubicBezTo>
                    <a:pt x="3" y="13"/>
                    <a:pt x="6" y="15"/>
                    <a:pt x="9" y="15"/>
                  </a:cubicBezTo>
                  <a:cubicBezTo>
                    <a:pt x="10" y="15"/>
                    <a:pt x="11" y="15"/>
                    <a:pt x="12" y="14"/>
                  </a:cubicBezTo>
                  <a:cubicBezTo>
                    <a:pt x="15" y="13"/>
                    <a:pt x="17" y="8"/>
                    <a:pt x="16" y="4"/>
                  </a:cubicBezTo>
                  <a:cubicBezTo>
                    <a:pt x="14" y="2"/>
                    <a:pt x="12" y="0"/>
                    <a:pt x="9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0" name="Freeform 1280"/>
            <p:cNvSpPr>
              <a:spLocks/>
            </p:cNvSpPr>
            <p:nvPr/>
          </p:nvSpPr>
          <p:spPr bwMode="auto">
            <a:xfrm>
              <a:off x="4429" y="2173"/>
              <a:ext cx="40" cy="36"/>
            </a:xfrm>
            <a:custGeom>
              <a:avLst/>
              <a:gdLst>
                <a:gd name="T0" fmla="*/ 8 w 17"/>
                <a:gd name="T1" fmla="*/ 0 h 15"/>
                <a:gd name="T2" fmla="*/ 6 w 17"/>
                <a:gd name="T3" fmla="*/ 1 h 15"/>
                <a:gd name="T4" fmla="*/ 1 w 17"/>
                <a:gd name="T5" fmla="*/ 11 h 15"/>
                <a:gd name="T6" fmla="*/ 8 w 17"/>
                <a:gd name="T7" fmla="*/ 15 h 15"/>
                <a:gd name="T8" fmla="*/ 11 w 17"/>
                <a:gd name="T9" fmla="*/ 15 h 15"/>
                <a:gd name="T10" fmla="*/ 15 w 17"/>
                <a:gd name="T11" fmla="*/ 5 h 15"/>
                <a:gd name="T12" fmla="*/ 8 w 17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5">
                  <a:moveTo>
                    <a:pt x="8" y="0"/>
                  </a:moveTo>
                  <a:cubicBezTo>
                    <a:pt x="7" y="0"/>
                    <a:pt x="6" y="1"/>
                    <a:pt x="6" y="1"/>
                  </a:cubicBezTo>
                  <a:cubicBezTo>
                    <a:pt x="2" y="2"/>
                    <a:pt x="0" y="7"/>
                    <a:pt x="1" y="11"/>
                  </a:cubicBezTo>
                  <a:cubicBezTo>
                    <a:pt x="2" y="13"/>
                    <a:pt x="5" y="15"/>
                    <a:pt x="8" y="15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5" y="13"/>
                    <a:pt x="17" y="9"/>
                    <a:pt x="15" y="5"/>
                  </a:cubicBezTo>
                  <a:cubicBezTo>
                    <a:pt x="14" y="2"/>
                    <a:pt x="11" y="0"/>
                    <a:pt x="8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1" name="Freeform 1281"/>
            <p:cNvSpPr>
              <a:spLocks/>
            </p:cNvSpPr>
            <p:nvPr/>
          </p:nvSpPr>
          <p:spPr bwMode="auto">
            <a:xfrm>
              <a:off x="4531" y="1664"/>
              <a:ext cx="38" cy="36"/>
            </a:xfrm>
            <a:custGeom>
              <a:avLst/>
              <a:gdLst>
                <a:gd name="T0" fmla="*/ 8 w 16"/>
                <a:gd name="T1" fmla="*/ 0 h 15"/>
                <a:gd name="T2" fmla="*/ 5 w 16"/>
                <a:gd name="T3" fmla="*/ 1 h 15"/>
                <a:gd name="T4" fmla="*/ 1 w 16"/>
                <a:gd name="T5" fmla="*/ 10 h 15"/>
                <a:gd name="T6" fmla="*/ 8 w 16"/>
                <a:gd name="T7" fmla="*/ 15 h 15"/>
                <a:gd name="T8" fmla="*/ 11 w 16"/>
                <a:gd name="T9" fmla="*/ 15 h 15"/>
                <a:gd name="T10" fmla="*/ 15 w 16"/>
                <a:gd name="T11" fmla="*/ 5 h 15"/>
                <a:gd name="T12" fmla="*/ 8 w 16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5">
                  <a:moveTo>
                    <a:pt x="8" y="0"/>
                  </a:moveTo>
                  <a:cubicBezTo>
                    <a:pt x="7" y="0"/>
                    <a:pt x="6" y="1"/>
                    <a:pt x="5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5" y="15"/>
                    <a:pt x="8" y="15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5" y="13"/>
                    <a:pt x="16" y="9"/>
                    <a:pt x="15" y="5"/>
                  </a:cubicBezTo>
                  <a:cubicBezTo>
                    <a:pt x="14" y="2"/>
                    <a:pt x="11" y="0"/>
                    <a:pt x="8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2" name="Freeform 1282"/>
            <p:cNvSpPr>
              <a:spLocks/>
            </p:cNvSpPr>
            <p:nvPr/>
          </p:nvSpPr>
          <p:spPr bwMode="auto">
            <a:xfrm>
              <a:off x="5059" y="3317"/>
              <a:ext cx="37" cy="35"/>
            </a:xfrm>
            <a:custGeom>
              <a:avLst/>
              <a:gdLst>
                <a:gd name="T0" fmla="*/ 8 w 16"/>
                <a:gd name="T1" fmla="*/ 0 h 15"/>
                <a:gd name="T2" fmla="*/ 5 w 16"/>
                <a:gd name="T3" fmla="*/ 1 h 15"/>
                <a:gd name="T4" fmla="*/ 1 w 16"/>
                <a:gd name="T5" fmla="*/ 10 h 15"/>
                <a:gd name="T6" fmla="*/ 8 w 16"/>
                <a:gd name="T7" fmla="*/ 15 h 15"/>
                <a:gd name="T8" fmla="*/ 11 w 16"/>
                <a:gd name="T9" fmla="*/ 15 h 15"/>
                <a:gd name="T10" fmla="*/ 15 w 16"/>
                <a:gd name="T11" fmla="*/ 5 h 15"/>
                <a:gd name="T12" fmla="*/ 8 w 16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5">
                  <a:moveTo>
                    <a:pt x="8" y="0"/>
                  </a:moveTo>
                  <a:cubicBezTo>
                    <a:pt x="7" y="0"/>
                    <a:pt x="6" y="1"/>
                    <a:pt x="5" y="1"/>
                  </a:cubicBezTo>
                  <a:cubicBezTo>
                    <a:pt x="2" y="3"/>
                    <a:pt x="0" y="7"/>
                    <a:pt x="1" y="10"/>
                  </a:cubicBezTo>
                  <a:cubicBezTo>
                    <a:pt x="2" y="13"/>
                    <a:pt x="5" y="15"/>
                    <a:pt x="8" y="15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5" y="13"/>
                    <a:pt x="16" y="9"/>
                    <a:pt x="15" y="5"/>
                  </a:cubicBezTo>
                  <a:cubicBezTo>
                    <a:pt x="13" y="2"/>
                    <a:pt x="11" y="0"/>
                    <a:pt x="8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3" name="Freeform 1283"/>
            <p:cNvSpPr>
              <a:spLocks/>
            </p:cNvSpPr>
            <p:nvPr/>
          </p:nvSpPr>
          <p:spPr bwMode="auto">
            <a:xfrm>
              <a:off x="4453" y="1854"/>
              <a:ext cx="38" cy="33"/>
            </a:xfrm>
            <a:custGeom>
              <a:avLst/>
              <a:gdLst>
                <a:gd name="T0" fmla="*/ 8 w 16"/>
                <a:gd name="T1" fmla="*/ 0 h 14"/>
                <a:gd name="T2" fmla="*/ 5 w 16"/>
                <a:gd name="T3" fmla="*/ 1 h 14"/>
                <a:gd name="T4" fmla="*/ 1 w 16"/>
                <a:gd name="T5" fmla="*/ 10 h 14"/>
                <a:gd name="T6" fmla="*/ 8 w 16"/>
                <a:gd name="T7" fmla="*/ 14 h 14"/>
                <a:gd name="T8" fmla="*/ 10 w 16"/>
                <a:gd name="T9" fmla="*/ 14 h 14"/>
                <a:gd name="T10" fmla="*/ 14 w 16"/>
                <a:gd name="T11" fmla="*/ 5 h 14"/>
                <a:gd name="T12" fmla="*/ 8 w 16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cubicBezTo>
                    <a:pt x="7" y="0"/>
                    <a:pt x="6" y="0"/>
                    <a:pt x="5" y="1"/>
                  </a:cubicBezTo>
                  <a:cubicBezTo>
                    <a:pt x="1" y="2"/>
                    <a:pt x="0" y="7"/>
                    <a:pt x="1" y="10"/>
                  </a:cubicBezTo>
                  <a:cubicBezTo>
                    <a:pt x="2" y="13"/>
                    <a:pt x="5" y="14"/>
                    <a:pt x="8" y="14"/>
                  </a:cubicBezTo>
                  <a:cubicBezTo>
                    <a:pt x="9" y="14"/>
                    <a:pt x="10" y="14"/>
                    <a:pt x="10" y="14"/>
                  </a:cubicBezTo>
                  <a:cubicBezTo>
                    <a:pt x="14" y="13"/>
                    <a:pt x="16" y="8"/>
                    <a:pt x="14" y="5"/>
                  </a:cubicBezTo>
                  <a:cubicBezTo>
                    <a:pt x="13" y="2"/>
                    <a:pt x="11" y="0"/>
                    <a:pt x="8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4" name="Freeform 1284"/>
            <p:cNvSpPr>
              <a:spLocks/>
            </p:cNvSpPr>
            <p:nvPr/>
          </p:nvSpPr>
          <p:spPr bwMode="auto">
            <a:xfrm>
              <a:off x="4609" y="1477"/>
              <a:ext cx="38" cy="33"/>
            </a:xfrm>
            <a:custGeom>
              <a:avLst/>
              <a:gdLst>
                <a:gd name="T0" fmla="*/ 8 w 16"/>
                <a:gd name="T1" fmla="*/ 0 h 14"/>
                <a:gd name="T2" fmla="*/ 5 w 16"/>
                <a:gd name="T3" fmla="*/ 0 h 14"/>
                <a:gd name="T4" fmla="*/ 1 w 16"/>
                <a:gd name="T5" fmla="*/ 10 h 14"/>
                <a:gd name="T6" fmla="*/ 8 w 16"/>
                <a:gd name="T7" fmla="*/ 14 h 14"/>
                <a:gd name="T8" fmla="*/ 11 w 16"/>
                <a:gd name="T9" fmla="*/ 13 h 14"/>
                <a:gd name="T10" fmla="*/ 14 w 16"/>
                <a:gd name="T11" fmla="*/ 4 h 14"/>
                <a:gd name="T12" fmla="*/ 8 w 16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cubicBezTo>
                    <a:pt x="7" y="0"/>
                    <a:pt x="6" y="0"/>
                    <a:pt x="5" y="0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2"/>
                    <a:pt x="5" y="14"/>
                    <a:pt x="8" y="14"/>
                  </a:cubicBezTo>
                  <a:cubicBezTo>
                    <a:pt x="9" y="14"/>
                    <a:pt x="10" y="14"/>
                    <a:pt x="11" y="13"/>
                  </a:cubicBezTo>
                  <a:cubicBezTo>
                    <a:pt x="14" y="12"/>
                    <a:pt x="16" y="8"/>
                    <a:pt x="14" y="4"/>
                  </a:cubicBezTo>
                  <a:cubicBezTo>
                    <a:pt x="13" y="1"/>
                    <a:pt x="10" y="0"/>
                    <a:pt x="8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5" name="Freeform 1285"/>
            <p:cNvSpPr>
              <a:spLocks/>
            </p:cNvSpPr>
            <p:nvPr/>
          </p:nvSpPr>
          <p:spPr bwMode="auto">
            <a:xfrm>
              <a:off x="4521" y="2765"/>
              <a:ext cx="34" cy="31"/>
            </a:xfrm>
            <a:custGeom>
              <a:avLst/>
              <a:gdLst>
                <a:gd name="T0" fmla="*/ 7 w 14"/>
                <a:gd name="T1" fmla="*/ 0 h 13"/>
                <a:gd name="T2" fmla="*/ 0 w 14"/>
                <a:gd name="T3" fmla="*/ 4 h 13"/>
                <a:gd name="T4" fmla="*/ 1 w 14"/>
                <a:gd name="T5" fmla="*/ 9 h 13"/>
                <a:gd name="T6" fmla="*/ 6 w 14"/>
                <a:gd name="T7" fmla="*/ 13 h 13"/>
                <a:gd name="T8" fmla="*/ 9 w 14"/>
                <a:gd name="T9" fmla="*/ 12 h 13"/>
                <a:gd name="T10" fmla="*/ 12 w 14"/>
                <a:gd name="T11" fmla="*/ 4 h 13"/>
                <a:gd name="T12" fmla="*/ 7 w 14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3">
                  <a:moveTo>
                    <a:pt x="7" y="0"/>
                  </a:moveTo>
                  <a:cubicBezTo>
                    <a:pt x="5" y="2"/>
                    <a:pt x="3" y="3"/>
                    <a:pt x="0" y="4"/>
                  </a:cubicBezTo>
                  <a:cubicBezTo>
                    <a:pt x="0" y="6"/>
                    <a:pt x="0" y="7"/>
                    <a:pt x="1" y="9"/>
                  </a:cubicBezTo>
                  <a:cubicBezTo>
                    <a:pt x="2" y="11"/>
                    <a:pt x="4" y="13"/>
                    <a:pt x="6" y="13"/>
                  </a:cubicBezTo>
                  <a:cubicBezTo>
                    <a:pt x="7" y="13"/>
                    <a:pt x="8" y="13"/>
                    <a:pt x="9" y="12"/>
                  </a:cubicBezTo>
                  <a:cubicBezTo>
                    <a:pt x="12" y="11"/>
                    <a:pt x="14" y="7"/>
                    <a:pt x="12" y="4"/>
                  </a:cubicBezTo>
                  <a:cubicBezTo>
                    <a:pt x="11" y="2"/>
                    <a:pt x="9" y="0"/>
                    <a:pt x="7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6" name="Freeform 1286"/>
            <p:cNvSpPr>
              <a:spLocks/>
            </p:cNvSpPr>
            <p:nvPr/>
          </p:nvSpPr>
          <p:spPr bwMode="auto">
            <a:xfrm>
              <a:off x="4521" y="2765"/>
              <a:ext cx="17" cy="10"/>
            </a:xfrm>
            <a:custGeom>
              <a:avLst/>
              <a:gdLst>
                <a:gd name="T0" fmla="*/ 7 w 7"/>
                <a:gd name="T1" fmla="*/ 0 h 4"/>
                <a:gd name="T2" fmla="*/ 4 w 7"/>
                <a:gd name="T3" fmla="*/ 0 h 4"/>
                <a:gd name="T4" fmla="*/ 0 w 7"/>
                <a:gd name="T5" fmla="*/ 4 h 4"/>
                <a:gd name="T6" fmla="*/ 7 w 7"/>
                <a:gd name="T7" fmla="*/ 0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2" y="1"/>
                    <a:pt x="1" y="3"/>
                    <a:pt x="0" y="4"/>
                  </a:cubicBez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7" name="Freeform 1287"/>
            <p:cNvSpPr>
              <a:spLocks/>
            </p:cNvSpPr>
            <p:nvPr/>
          </p:nvSpPr>
          <p:spPr bwMode="auto">
            <a:xfrm>
              <a:off x="4465" y="2630"/>
              <a:ext cx="33" cy="31"/>
            </a:xfrm>
            <a:custGeom>
              <a:avLst/>
              <a:gdLst>
                <a:gd name="T0" fmla="*/ 7 w 14"/>
                <a:gd name="T1" fmla="*/ 0 h 13"/>
                <a:gd name="T2" fmla="*/ 4 w 14"/>
                <a:gd name="T3" fmla="*/ 1 h 13"/>
                <a:gd name="T4" fmla="*/ 1 w 14"/>
                <a:gd name="T5" fmla="*/ 9 h 13"/>
                <a:gd name="T6" fmla="*/ 7 w 14"/>
                <a:gd name="T7" fmla="*/ 13 h 13"/>
                <a:gd name="T8" fmla="*/ 10 w 14"/>
                <a:gd name="T9" fmla="*/ 13 h 13"/>
                <a:gd name="T10" fmla="*/ 13 w 14"/>
                <a:gd name="T11" fmla="*/ 4 h 13"/>
                <a:gd name="T12" fmla="*/ 7 w 14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3">
                  <a:moveTo>
                    <a:pt x="7" y="0"/>
                  </a:moveTo>
                  <a:cubicBezTo>
                    <a:pt x="6" y="0"/>
                    <a:pt x="5" y="1"/>
                    <a:pt x="4" y="1"/>
                  </a:cubicBezTo>
                  <a:cubicBezTo>
                    <a:pt x="1" y="2"/>
                    <a:pt x="0" y="6"/>
                    <a:pt x="1" y="9"/>
                  </a:cubicBezTo>
                  <a:cubicBezTo>
                    <a:pt x="2" y="12"/>
                    <a:pt x="5" y="13"/>
                    <a:pt x="7" y="13"/>
                  </a:cubicBezTo>
                  <a:cubicBezTo>
                    <a:pt x="8" y="13"/>
                    <a:pt x="9" y="13"/>
                    <a:pt x="10" y="13"/>
                  </a:cubicBezTo>
                  <a:cubicBezTo>
                    <a:pt x="13" y="11"/>
                    <a:pt x="14" y="8"/>
                    <a:pt x="13" y="4"/>
                  </a:cubicBezTo>
                  <a:cubicBezTo>
                    <a:pt x="12" y="2"/>
                    <a:pt x="9" y="0"/>
                    <a:pt x="7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8" name="Freeform 1288"/>
            <p:cNvSpPr>
              <a:spLocks/>
            </p:cNvSpPr>
            <p:nvPr/>
          </p:nvSpPr>
          <p:spPr bwMode="auto">
            <a:xfrm>
              <a:off x="5035" y="994"/>
              <a:ext cx="31" cy="28"/>
            </a:xfrm>
            <a:custGeom>
              <a:avLst/>
              <a:gdLst>
                <a:gd name="T0" fmla="*/ 6 w 13"/>
                <a:gd name="T1" fmla="*/ 0 h 12"/>
                <a:gd name="T2" fmla="*/ 4 w 13"/>
                <a:gd name="T3" fmla="*/ 0 h 12"/>
                <a:gd name="T4" fmla="*/ 0 w 13"/>
                <a:gd name="T5" fmla="*/ 5 h 12"/>
                <a:gd name="T6" fmla="*/ 1 w 13"/>
                <a:gd name="T7" fmla="*/ 9 h 12"/>
                <a:gd name="T8" fmla="*/ 6 w 13"/>
                <a:gd name="T9" fmla="*/ 12 h 12"/>
                <a:gd name="T10" fmla="*/ 9 w 13"/>
                <a:gd name="T11" fmla="*/ 11 h 12"/>
                <a:gd name="T12" fmla="*/ 12 w 13"/>
                <a:gd name="T13" fmla="*/ 3 h 12"/>
                <a:gd name="T14" fmla="*/ 6 w 13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2">
                  <a:moveTo>
                    <a:pt x="6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2" y="1"/>
                    <a:pt x="1" y="3"/>
                    <a:pt x="0" y="5"/>
                  </a:cubicBezTo>
                  <a:cubicBezTo>
                    <a:pt x="1" y="6"/>
                    <a:pt x="1" y="8"/>
                    <a:pt x="1" y="9"/>
                  </a:cubicBezTo>
                  <a:cubicBezTo>
                    <a:pt x="3" y="11"/>
                    <a:pt x="4" y="12"/>
                    <a:pt x="6" y="12"/>
                  </a:cubicBezTo>
                  <a:cubicBezTo>
                    <a:pt x="7" y="12"/>
                    <a:pt x="8" y="11"/>
                    <a:pt x="9" y="11"/>
                  </a:cubicBezTo>
                  <a:cubicBezTo>
                    <a:pt x="12" y="10"/>
                    <a:pt x="13" y="6"/>
                    <a:pt x="12" y="3"/>
                  </a:cubicBezTo>
                  <a:cubicBezTo>
                    <a:pt x="11" y="1"/>
                    <a:pt x="8" y="0"/>
                    <a:pt x="6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9" name="Freeform 1289"/>
            <p:cNvSpPr>
              <a:spLocks/>
            </p:cNvSpPr>
            <p:nvPr/>
          </p:nvSpPr>
          <p:spPr bwMode="auto">
            <a:xfrm>
              <a:off x="5035" y="1006"/>
              <a:ext cx="2" cy="9"/>
            </a:xfrm>
            <a:custGeom>
              <a:avLst/>
              <a:gdLst>
                <a:gd name="T0" fmla="*/ 0 w 1"/>
                <a:gd name="T1" fmla="*/ 0 h 4"/>
                <a:gd name="T2" fmla="*/ 1 w 1"/>
                <a:gd name="T3" fmla="*/ 3 h 4"/>
                <a:gd name="T4" fmla="*/ 1 w 1"/>
                <a:gd name="T5" fmla="*/ 4 h 4"/>
                <a:gd name="T6" fmla="*/ 0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1"/>
                    <a:pt x="0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0" name="Freeform 1290"/>
            <p:cNvSpPr>
              <a:spLocks/>
            </p:cNvSpPr>
            <p:nvPr/>
          </p:nvSpPr>
          <p:spPr bwMode="auto">
            <a:xfrm>
              <a:off x="4576" y="2898"/>
              <a:ext cx="33" cy="28"/>
            </a:xfrm>
            <a:custGeom>
              <a:avLst/>
              <a:gdLst>
                <a:gd name="T0" fmla="*/ 6 w 14"/>
                <a:gd name="T1" fmla="*/ 0 h 12"/>
                <a:gd name="T2" fmla="*/ 4 w 14"/>
                <a:gd name="T3" fmla="*/ 1 h 12"/>
                <a:gd name="T4" fmla="*/ 1 w 14"/>
                <a:gd name="T5" fmla="*/ 9 h 12"/>
                <a:gd name="T6" fmla="*/ 7 w 14"/>
                <a:gd name="T7" fmla="*/ 12 h 12"/>
                <a:gd name="T8" fmla="*/ 9 w 14"/>
                <a:gd name="T9" fmla="*/ 12 h 12"/>
                <a:gd name="T10" fmla="*/ 12 w 14"/>
                <a:gd name="T11" fmla="*/ 4 h 12"/>
                <a:gd name="T12" fmla="*/ 6 w 14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cubicBezTo>
                    <a:pt x="6" y="0"/>
                    <a:pt x="5" y="1"/>
                    <a:pt x="4" y="1"/>
                  </a:cubicBezTo>
                  <a:cubicBezTo>
                    <a:pt x="1" y="2"/>
                    <a:pt x="0" y="6"/>
                    <a:pt x="1" y="9"/>
                  </a:cubicBezTo>
                  <a:cubicBezTo>
                    <a:pt x="2" y="11"/>
                    <a:pt x="4" y="12"/>
                    <a:pt x="7" y="12"/>
                  </a:cubicBezTo>
                  <a:cubicBezTo>
                    <a:pt x="7" y="12"/>
                    <a:pt x="8" y="12"/>
                    <a:pt x="9" y="12"/>
                  </a:cubicBezTo>
                  <a:cubicBezTo>
                    <a:pt x="12" y="11"/>
                    <a:pt x="14" y="7"/>
                    <a:pt x="12" y="4"/>
                  </a:cubicBezTo>
                  <a:cubicBezTo>
                    <a:pt x="11" y="2"/>
                    <a:pt x="9" y="0"/>
                    <a:pt x="6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1" name="Freeform 1291"/>
            <p:cNvSpPr>
              <a:spLocks/>
            </p:cNvSpPr>
            <p:nvPr/>
          </p:nvSpPr>
          <p:spPr bwMode="auto">
            <a:xfrm>
              <a:off x="4424" y="2500"/>
              <a:ext cx="17" cy="26"/>
            </a:xfrm>
            <a:custGeom>
              <a:avLst/>
              <a:gdLst>
                <a:gd name="T0" fmla="*/ 0 w 7"/>
                <a:gd name="T1" fmla="*/ 0 h 11"/>
                <a:gd name="T2" fmla="*/ 0 w 7"/>
                <a:gd name="T3" fmla="*/ 0 h 11"/>
                <a:gd name="T4" fmla="*/ 0 w 7"/>
                <a:gd name="T5" fmla="*/ 4 h 11"/>
                <a:gd name="T6" fmla="*/ 1 w 7"/>
                <a:gd name="T7" fmla="*/ 6 h 11"/>
                <a:gd name="T8" fmla="*/ 4 w 7"/>
                <a:gd name="T9" fmla="*/ 11 h 11"/>
                <a:gd name="T10" fmla="*/ 6 w 7"/>
                <a:gd name="T11" fmla="*/ 3 h 11"/>
                <a:gd name="T12" fmla="*/ 0 w 7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0" y="5"/>
                    <a:pt x="1" y="5"/>
                    <a:pt x="1" y="6"/>
                  </a:cubicBezTo>
                  <a:cubicBezTo>
                    <a:pt x="3" y="7"/>
                    <a:pt x="4" y="9"/>
                    <a:pt x="4" y="11"/>
                  </a:cubicBezTo>
                  <a:cubicBezTo>
                    <a:pt x="6" y="9"/>
                    <a:pt x="7" y="6"/>
                    <a:pt x="6" y="3"/>
                  </a:cubicBezTo>
                  <a:cubicBezTo>
                    <a:pt x="5" y="1"/>
                    <a:pt x="3" y="0"/>
                    <a:pt x="0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2" name="Freeform 1292"/>
            <p:cNvSpPr>
              <a:spLocks/>
            </p:cNvSpPr>
            <p:nvPr/>
          </p:nvSpPr>
          <p:spPr bwMode="auto">
            <a:xfrm>
              <a:off x="4413" y="2500"/>
              <a:ext cx="11" cy="9"/>
            </a:xfrm>
            <a:custGeom>
              <a:avLst/>
              <a:gdLst>
                <a:gd name="T0" fmla="*/ 5 w 5"/>
                <a:gd name="T1" fmla="*/ 0 h 4"/>
                <a:gd name="T2" fmla="*/ 3 w 5"/>
                <a:gd name="T3" fmla="*/ 0 h 4"/>
                <a:gd name="T4" fmla="*/ 0 w 5"/>
                <a:gd name="T5" fmla="*/ 3 h 4"/>
                <a:gd name="T6" fmla="*/ 5 w 5"/>
                <a:gd name="T7" fmla="*/ 4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2" y="3"/>
                    <a:pt x="3" y="3"/>
                    <a:pt x="5" y="4"/>
                  </a:cubicBezTo>
                  <a:cubicBezTo>
                    <a:pt x="5" y="3"/>
                    <a:pt x="5" y="1"/>
                    <a:pt x="5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3" name="Freeform 1293"/>
            <p:cNvSpPr>
              <a:spLocks/>
            </p:cNvSpPr>
            <p:nvPr/>
          </p:nvSpPr>
          <p:spPr bwMode="auto">
            <a:xfrm>
              <a:off x="4415" y="2509"/>
              <a:ext cx="19" cy="19"/>
            </a:xfrm>
            <a:custGeom>
              <a:avLst/>
              <a:gdLst>
                <a:gd name="T0" fmla="*/ 4 w 8"/>
                <a:gd name="T1" fmla="*/ 0 h 8"/>
                <a:gd name="T2" fmla="*/ 3 w 8"/>
                <a:gd name="T3" fmla="*/ 1 h 8"/>
                <a:gd name="T4" fmla="*/ 0 w 8"/>
                <a:gd name="T5" fmla="*/ 6 h 8"/>
                <a:gd name="T6" fmla="*/ 5 w 8"/>
                <a:gd name="T7" fmla="*/ 8 h 8"/>
                <a:gd name="T8" fmla="*/ 7 w 8"/>
                <a:gd name="T9" fmla="*/ 7 h 8"/>
                <a:gd name="T10" fmla="*/ 8 w 8"/>
                <a:gd name="T11" fmla="*/ 7 h 8"/>
                <a:gd name="T12" fmla="*/ 5 w 8"/>
                <a:gd name="T13" fmla="*/ 2 h 8"/>
                <a:gd name="T14" fmla="*/ 4 w 8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8">
                  <a:moveTo>
                    <a:pt x="4" y="0"/>
                  </a:moveTo>
                  <a:cubicBezTo>
                    <a:pt x="4" y="0"/>
                    <a:pt x="4" y="1"/>
                    <a:pt x="3" y="1"/>
                  </a:cubicBezTo>
                  <a:cubicBezTo>
                    <a:pt x="3" y="3"/>
                    <a:pt x="1" y="4"/>
                    <a:pt x="0" y="6"/>
                  </a:cubicBezTo>
                  <a:cubicBezTo>
                    <a:pt x="1" y="7"/>
                    <a:pt x="3" y="8"/>
                    <a:pt x="5" y="8"/>
                  </a:cubicBezTo>
                  <a:cubicBezTo>
                    <a:pt x="5" y="8"/>
                    <a:pt x="6" y="8"/>
                    <a:pt x="7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5"/>
                    <a:pt x="7" y="3"/>
                    <a:pt x="5" y="2"/>
                  </a:cubicBezTo>
                  <a:cubicBezTo>
                    <a:pt x="5" y="1"/>
                    <a:pt x="4" y="1"/>
                    <a:pt x="4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4" name="Freeform 1294"/>
            <p:cNvSpPr>
              <a:spLocks/>
            </p:cNvSpPr>
            <p:nvPr/>
          </p:nvSpPr>
          <p:spPr bwMode="auto">
            <a:xfrm>
              <a:off x="4410" y="2507"/>
              <a:ext cx="14" cy="17"/>
            </a:xfrm>
            <a:custGeom>
              <a:avLst/>
              <a:gdLst>
                <a:gd name="T0" fmla="*/ 1 w 6"/>
                <a:gd name="T1" fmla="*/ 0 h 7"/>
                <a:gd name="T2" fmla="*/ 1 w 6"/>
                <a:gd name="T3" fmla="*/ 5 h 7"/>
                <a:gd name="T4" fmla="*/ 2 w 6"/>
                <a:gd name="T5" fmla="*/ 7 h 7"/>
                <a:gd name="T6" fmla="*/ 5 w 6"/>
                <a:gd name="T7" fmla="*/ 2 h 7"/>
                <a:gd name="T8" fmla="*/ 6 w 6"/>
                <a:gd name="T9" fmla="*/ 1 h 7"/>
                <a:gd name="T10" fmla="*/ 1 w 6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2" y="6"/>
                    <a:pt x="2" y="7"/>
                  </a:cubicBezTo>
                  <a:cubicBezTo>
                    <a:pt x="3" y="5"/>
                    <a:pt x="5" y="4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4" y="0"/>
                    <a:pt x="3" y="0"/>
                    <a:pt x="1" y="0"/>
                  </a:cubicBezTo>
                </a:path>
              </a:pathLst>
            </a:custGeom>
            <a:solidFill>
              <a:srgbClr val="FED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5" name="Freeform 1295"/>
            <p:cNvSpPr>
              <a:spLocks/>
            </p:cNvSpPr>
            <p:nvPr/>
          </p:nvSpPr>
          <p:spPr bwMode="auto">
            <a:xfrm>
              <a:off x="4876" y="3243"/>
              <a:ext cx="31" cy="29"/>
            </a:xfrm>
            <a:custGeom>
              <a:avLst/>
              <a:gdLst>
                <a:gd name="T0" fmla="*/ 6 w 13"/>
                <a:gd name="T1" fmla="*/ 0 h 12"/>
                <a:gd name="T2" fmla="*/ 3 w 13"/>
                <a:gd name="T3" fmla="*/ 0 h 12"/>
                <a:gd name="T4" fmla="*/ 0 w 13"/>
                <a:gd name="T5" fmla="*/ 4 h 12"/>
                <a:gd name="T6" fmla="*/ 1 w 13"/>
                <a:gd name="T7" fmla="*/ 9 h 12"/>
                <a:gd name="T8" fmla="*/ 6 w 13"/>
                <a:gd name="T9" fmla="*/ 12 h 12"/>
                <a:gd name="T10" fmla="*/ 8 w 13"/>
                <a:gd name="T11" fmla="*/ 12 h 12"/>
                <a:gd name="T12" fmla="*/ 11 w 13"/>
                <a:gd name="T13" fmla="*/ 4 h 12"/>
                <a:gd name="T14" fmla="*/ 6 w 13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2">
                  <a:moveTo>
                    <a:pt x="6" y="0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6"/>
                    <a:pt x="1" y="8"/>
                    <a:pt x="1" y="9"/>
                  </a:cubicBezTo>
                  <a:cubicBezTo>
                    <a:pt x="2" y="11"/>
                    <a:pt x="4" y="12"/>
                    <a:pt x="6" y="12"/>
                  </a:cubicBezTo>
                  <a:cubicBezTo>
                    <a:pt x="6" y="12"/>
                    <a:pt x="7" y="12"/>
                    <a:pt x="8" y="12"/>
                  </a:cubicBezTo>
                  <a:cubicBezTo>
                    <a:pt x="11" y="10"/>
                    <a:pt x="13" y="7"/>
                    <a:pt x="11" y="4"/>
                  </a:cubicBezTo>
                  <a:cubicBezTo>
                    <a:pt x="10" y="1"/>
                    <a:pt x="8" y="0"/>
                    <a:pt x="6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6" name="Freeform 1296"/>
            <p:cNvSpPr>
              <a:spLocks/>
            </p:cNvSpPr>
            <p:nvPr/>
          </p:nvSpPr>
          <p:spPr bwMode="auto">
            <a:xfrm>
              <a:off x="4874" y="3253"/>
              <a:ext cx="5" cy="12"/>
            </a:xfrm>
            <a:custGeom>
              <a:avLst/>
              <a:gdLst>
                <a:gd name="T0" fmla="*/ 1 w 2"/>
                <a:gd name="T1" fmla="*/ 0 h 5"/>
                <a:gd name="T2" fmla="*/ 1 w 2"/>
                <a:gd name="T3" fmla="*/ 4 h 5"/>
                <a:gd name="T4" fmla="*/ 2 w 2"/>
                <a:gd name="T5" fmla="*/ 5 h 5"/>
                <a:gd name="T6" fmla="*/ 1 w 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0" y="2"/>
                    <a:pt x="1" y="3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4"/>
                    <a:pt x="1" y="2"/>
                    <a:pt x="1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7" name="Freeform 1297"/>
            <p:cNvSpPr>
              <a:spLocks noEditPoints="1"/>
            </p:cNvSpPr>
            <p:nvPr/>
          </p:nvSpPr>
          <p:spPr bwMode="auto">
            <a:xfrm>
              <a:off x="4692" y="1309"/>
              <a:ext cx="26" cy="5"/>
            </a:xfrm>
            <a:custGeom>
              <a:avLst/>
              <a:gdLst>
                <a:gd name="T0" fmla="*/ 11 w 11"/>
                <a:gd name="T1" fmla="*/ 0 h 2"/>
                <a:gd name="T2" fmla="*/ 7 w 11"/>
                <a:gd name="T3" fmla="*/ 1 h 2"/>
                <a:gd name="T4" fmla="*/ 11 w 11"/>
                <a:gd name="T5" fmla="*/ 2 h 2"/>
                <a:gd name="T6" fmla="*/ 11 w 11"/>
                <a:gd name="T7" fmla="*/ 0 h 2"/>
                <a:gd name="T8" fmla="*/ 0 w 11"/>
                <a:gd name="T9" fmla="*/ 0 h 2"/>
                <a:gd name="T10" fmla="*/ 0 w 11"/>
                <a:gd name="T11" fmla="*/ 1 h 2"/>
                <a:gd name="T12" fmla="*/ 1 w 11"/>
                <a:gd name="T13" fmla="*/ 2 h 2"/>
                <a:gd name="T14" fmla="*/ 5 w 11"/>
                <a:gd name="T15" fmla="*/ 1 h 2"/>
                <a:gd name="T16" fmla="*/ 1 w 11"/>
                <a:gd name="T17" fmla="*/ 0 h 2"/>
                <a:gd name="T18" fmla="*/ 0 w 11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">
                  <a:moveTo>
                    <a:pt x="11" y="0"/>
                  </a:moveTo>
                  <a:cubicBezTo>
                    <a:pt x="10" y="1"/>
                    <a:pt x="8" y="1"/>
                    <a:pt x="7" y="1"/>
                  </a:cubicBezTo>
                  <a:cubicBezTo>
                    <a:pt x="8" y="1"/>
                    <a:pt x="9" y="2"/>
                    <a:pt x="11" y="2"/>
                  </a:cubicBezTo>
                  <a:cubicBezTo>
                    <a:pt x="11" y="1"/>
                    <a:pt x="11" y="1"/>
                    <a:pt x="11" y="0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3" y="1"/>
                    <a:pt x="2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8" name="Freeform 1298"/>
            <p:cNvSpPr>
              <a:spLocks/>
            </p:cNvSpPr>
            <p:nvPr/>
          </p:nvSpPr>
          <p:spPr bwMode="auto">
            <a:xfrm>
              <a:off x="4694" y="1311"/>
              <a:ext cx="24" cy="7"/>
            </a:xfrm>
            <a:custGeom>
              <a:avLst/>
              <a:gdLst>
                <a:gd name="T0" fmla="*/ 4 w 10"/>
                <a:gd name="T1" fmla="*/ 0 h 3"/>
                <a:gd name="T2" fmla="*/ 0 w 10"/>
                <a:gd name="T3" fmla="*/ 1 h 3"/>
                <a:gd name="T4" fmla="*/ 5 w 10"/>
                <a:gd name="T5" fmla="*/ 3 h 3"/>
                <a:gd name="T6" fmla="*/ 7 w 10"/>
                <a:gd name="T7" fmla="*/ 3 h 3"/>
                <a:gd name="T8" fmla="*/ 10 w 10"/>
                <a:gd name="T9" fmla="*/ 1 h 3"/>
                <a:gd name="T10" fmla="*/ 6 w 10"/>
                <a:gd name="T11" fmla="*/ 0 h 3"/>
                <a:gd name="T12" fmla="*/ 5 w 10"/>
                <a:gd name="T13" fmla="*/ 0 h 3"/>
                <a:gd name="T14" fmla="*/ 4 w 10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3">
                  <a:moveTo>
                    <a:pt x="4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3"/>
                    <a:pt x="3" y="3"/>
                    <a:pt x="5" y="3"/>
                  </a:cubicBezTo>
                  <a:cubicBezTo>
                    <a:pt x="5" y="3"/>
                    <a:pt x="6" y="3"/>
                    <a:pt x="7" y="3"/>
                  </a:cubicBezTo>
                  <a:cubicBezTo>
                    <a:pt x="8" y="3"/>
                    <a:pt x="9" y="2"/>
                    <a:pt x="10" y="1"/>
                  </a:cubicBezTo>
                  <a:cubicBezTo>
                    <a:pt x="8" y="1"/>
                    <a:pt x="7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9" name="Freeform 1299"/>
            <p:cNvSpPr>
              <a:spLocks/>
            </p:cNvSpPr>
            <p:nvPr/>
          </p:nvSpPr>
          <p:spPr bwMode="auto">
            <a:xfrm>
              <a:off x="4689" y="1292"/>
              <a:ext cx="31" cy="19"/>
            </a:xfrm>
            <a:custGeom>
              <a:avLst/>
              <a:gdLst>
                <a:gd name="T0" fmla="*/ 7 w 13"/>
                <a:gd name="T1" fmla="*/ 0 h 8"/>
                <a:gd name="T2" fmla="*/ 4 w 13"/>
                <a:gd name="T3" fmla="*/ 0 h 8"/>
                <a:gd name="T4" fmla="*/ 1 w 13"/>
                <a:gd name="T5" fmla="*/ 7 h 8"/>
                <a:gd name="T6" fmla="*/ 2 w 13"/>
                <a:gd name="T7" fmla="*/ 7 h 8"/>
                <a:gd name="T8" fmla="*/ 6 w 13"/>
                <a:gd name="T9" fmla="*/ 8 h 8"/>
                <a:gd name="T10" fmla="*/ 6 w 13"/>
                <a:gd name="T11" fmla="*/ 8 h 8"/>
                <a:gd name="T12" fmla="*/ 7 w 13"/>
                <a:gd name="T13" fmla="*/ 8 h 8"/>
                <a:gd name="T14" fmla="*/ 8 w 13"/>
                <a:gd name="T15" fmla="*/ 8 h 8"/>
                <a:gd name="T16" fmla="*/ 12 w 13"/>
                <a:gd name="T17" fmla="*/ 7 h 8"/>
                <a:gd name="T18" fmla="*/ 12 w 13"/>
                <a:gd name="T19" fmla="*/ 3 h 8"/>
                <a:gd name="T20" fmla="*/ 7 w 13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8">
                  <a:moveTo>
                    <a:pt x="7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2" y="1"/>
                    <a:pt x="0" y="4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3" y="8"/>
                    <a:pt x="4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7" y="8"/>
                  </a:cubicBezTo>
                  <a:cubicBezTo>
                    <a:pt x="7" y="8"/>
                    <a:pt x="7" y="8"/>
                    <a:pt x="8" y="8"/>
                  </a:cubicBezTo>
                  <a:cubicBezTo>
                    <a:pt x="9" y="8"/>
                    <a:pt x="11" y="8"/>
                    <a:pt x="12" y="7"/>
                  </a:cubicBezTo>
                  <a:cubicBezTo>
                    <a:pt x="13" y="6"/>
                    <a:pt x="13" y="5"/>
                    <a:pt x="12" y="3"/>
                  </a:cubicBezTo>
                  <a:cubicBezTo>
                    <a:pt x="11" y="1"/>
                    <a:pt x="9" y="0"/>
                    <a:pt x="7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0" name="Freeform 1300"/>
            <p:cNvSpPr>
              <a:spLocks/>
            </p:cNvSpPr>
            <p:nvPr/>
          </p:nvSpPr>
          <p:spPr bwMode="auto">
            <a:xfrm>
              <a:off x="4704" y="1311"/>
              <a:ext cx="4" cy="0"/>
            </a:xfrm>
            <a:custGeom>
              <a:avLst/>
              <a:gdLst>
                <a:gd name="T0" fmla="*/ 1 w 2"/>
                <a:gd name="T1" fmla="*/ 0 w 2"/>
                <a:gd name="T2" fmla="*/ 0 w 2"/>
                <a:gd name="T3" fmla="*/ 1 w 2"/>
                <a:gd name="T4" fmla="*/ 2 w 2"/>
                <a:gd name="T5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CC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1" name="Freeform 1301"/>
            <p:cNvSpPr>
              <a:spLocks/>
            </p:cNvSpPr>
            <p:nvPr/>
          </p:nvSpPr>
          <p:spPr bwMode="auto">
            <a:xfrm>
              <a:off x="4377" y="2045"/>
              <a:ext cx="29" cy="26"/>
            </a:xfrm>
            <a:custGeom>
              <a:avLst/>
              <a:gdLst>
                <a:gd name="T0" fmla="*/ 7 w 12"/>
                <a:gd name="T1" fmla="*/ 0 h 11"/>
                <a:gd name="T2" fmla="*/ 5 w 12"/>
                <a:gd name="T3" fmla="*/ 0 h 11"/>
                <a:gd name="T4" fmla="*/ 1 w 12"/>
                <a:gd name="T5" fmla="*/ 8 h 11"/>
                <a:gd name="T6" fmla="*/ 5 w 12"/>
                <a:gd name="T7" fmla="*/ 11 h 11"/>
                <a:gd name="T8" fmla="*/ 7 w 12"/>
                <a:gd name="T9" fmla="*/ 6 h 11"/>
                <a:gd name="T10" fmla="*/ 12 w 12"/>
                <a:gd name="T11" fmla="*/ 3 h 11"/>
                <a:gd name="T12" fmla="*/ 7 w 12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1">
                  <a:moveTo>
                    <a:pt x="7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2" y="2"/>
                    <a:pt x="0" y="5"/>
                    <a:pt x="1" y="8"/>
                  </a:cubicBezTo>
                  <a:cubicBezTo>
                    <a:pt x="2" y="9"/>
                    <a:pt x="3" y="11"/>
                    <a:pt x="5" y="11"/>
                  </a:cubicBezTo>
                  <a:cubicBezTo>
                    <a:pt x="5" y="9"/>
                    <a:pt x="6" y="7"/>
                    <a:pt x="7" y="6"/>
                  </a:cubicBezTo>
                  <a:cubicBezTo>
                    <a:pt x="9" y="5"/>
                    <a:pt x="10" y="4"/>
                    <a:pt x="12" y="3"/>
                  </a:cubicBezTo>
                  <a:cubicBezTo>
                    <a:pt x="11" y="1"/>
                    <a:pt x="9" y="0"/>
                    <a:pt x="7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2" name="Freeform 1302"/>
            <p:cNvSpPr>
              <a:spLocks/>
            </p:cNvSpPr>
            <p:nvPr/>
          </p:nvSpPr>
          <p:spPr bwMode="auto">
            <a:xfrm>
              <a:off x="4389" y="2052"/>
              <a:ext cx="21" cy="22"/>
            </a:xfrm>
            <a:custGeom>
              <a:avLst/>
              <a:gdLst>
                <a:gd name="T0" fmla="*/ 7 w 9"/>
                <a:gd name="T1" fmla="*/ 0 h 9"/>
                <a:gd name="T2" fmla="*/ 2 w 9"/>
                <a:gd name="T3" fmla="*/ 3 h 9"/>
                <a:gd name="T4" fmla="*/ 0 w 9"/>
                <a:gd name="T5" fmla="*/ 8 h 9"/>
                <a:gd name="T6" fmla="*/ 2 w 9"/>
                <a:gd name="T7" fmla="*/ 9 h 9"/>
                <a:gd name="T8" fmla="*/ 4 w 9"/>
                <a:gd name="T9" fmla="*/ 8 h 9"/>
                <a:gd name="T10" fmla="*/ 7 w 9"/>
                <a:gd name="T11" fmla="*/ 1 h 9"/>
                <a:gd name="T12" fmla="*/ 7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7" y="0"/>
                  </a:moveTo>
                  <a:cubicBezTo>
                    <a:pt x="5" y="1"/>
                    <a:pt x="4" y="2"/>
                    <a:pt x="2" y="3"/>
                  </a:cubicBezTo>
                  <a:cubicBezTo>
                    <a:pt x="1" y="4"/>
                    <a:pt x="0" y="6"/>
                    <a:pt x="0" y="8"/>
                  </a:cubicBezTo>
                  <a:cubicBezTo>
                    <a:pt x="0" y="8"/>
                    <a:pt x="1" y="9"/>
                    <a:pt x="2" y="9"/>
                  </a:cubicBezTo>
                  <a:cubicBezTo>
                    <a:pt x="3" y="9"/>
                    <a:pt x="4" y="8"/>
                    <a:pt x="4" y="8"/>
                  </a:cubicBezTo>
                  <a:cubicBezTo>
                    <a:pt x="7" y="7"/>
                    <a:pt x="9" y="4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F7A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3" name="Freeform 1303"/>
            <p:cNvSpPr>
              <a:spLocks/>
            </p:cNvSpPr>
            <p:nvPr/>
          </p:nvSpPr>
          <p:spPr bwMode="auto">
            <a:xfrm>
              <a:off x="4633" y="3033"/>
              <a:ext cx="28" cy="26"/>
            </a:xfrm>
            <a:custGeom>
              <a:avLst/>
              <a:gdLst>
                <a:gd name="T0" fmla="*/ 6 w 12"/>
                <a:gd name="T1" fmla="*/ 0 h 11"/>
                <a:gd name="T2" fmla="*/ 4 w 12"/>
                <a:gd name="T3" fmla="*/ 1 h 11"/>
                <a:gd name="T4" fmla="*/ 1 w 12"/>
                <a:gd name="T5" fmla="*/ 8 h 11"/>
                <a:gd name="T6" fmla="*/ 6 w 12"/>
                <a:gd name="T7" fmla="*/ 11 h 11"/>
                <a:gd name="T8" fmla="*/ 8 w 12"/>
                <a:gd name="T9" fmla="*/ 11 h 11"/>
                <a:gd name="T10" fmla="*/ 11 w 12"/>
                <a:gd name="T11" fmla="*/ 3 h 11"/>
                <a:gd name="T12" fmla="*/ 6 w 12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1">
                  <a:moveTo>
                    <a:pt x="6" y="0"/>
                  </a:moveTo>
                  <a:cubicBezTo>
                    <a:pt x="5" y="0"/>
                    <a:pt x="5" y="1"/>
                    <a:pt x="4" y="1"/>
                  </a:cubicBezTo>
                  <a:cubicBezTo>
                    <a:pt x="1" y="2"/>
                    <a:pt x="0" y="5"/>
                    <a:pt x="1" y="8"/>
                  </a:cubicBezTo>
                  <a:cubicBezTo>
                    <a:pt x="2" y="10"/>
                    <a:pt x="4" y="11"/>
                    <a:pt x="6" y="11"/>
                  </a:cubicBezTo>
                  <a:cubicBezTo>
                    <a:pt x="7" y="11"/>
                    <a:pt x="7" y="11"/>
                    <a:pt x="8" y="11"/>
                  </a:cubicBezTo>
                  <a:cubicBezTo>
                    <a:pt x="10" y="9"/>
                    <a:pt x="12" y="6"/>
                    <a:pt x="11" y="3"/>
                  </a:cubicBezTo>
                  <a:cubicBezTo>
                    <a:pt x="10" y="2"/>
                    <a:pt x="8" y="0"/>
                    <a:pt x="6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4" name="Freeform 1304"/>
            <p:cNvSpPr>
              <a:spLocks/>
            </p:cNvSpPr>
            <p:nvPr/>
          </p:nvSpPr>
          <p:spPr bwMode="auto">
            <a:xfrm>
              <a:off x="4358" y="2367"/>
              <a:ext cx="26" cy="26"/>
            </a:xfrm>
            <a:custGeom>
              <a:avLst/>
              <a:gdLst>
                <a:gd name="T0" fmla="*/ 6 w 11"/>
                <a:gd name="T1" fmla="*/ 0 h 11"/>
                <a:gd name="T2" fmla="*/ 3 w 11"/>
                <a:gd name="T3" fmla="*/ 1 h 11"/>
                <a:gd name="T4" fmla="*/ 1 w 11"/>
                <a:gd name="T5" fmla="*/ 8 h 11"/>
                <a:gd name="T6" fmla="*/ 6 w 11"/>
                <a:gd name="T7" fmla="*/ 11 h 11"/>
                <a:gd name="T8" fmla="*/ 7 w 11"/>
                <a:gd name="T9" fmla="*/ 11 h 11"/>
                <a:gd name="T10" fmla="*/ 10 w 11"/>
                <a:gd name="T11" fmla="*/ 3 h 11"/>
                <a:gd name="T12" fmla="*/ 6 w 11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1">
                  <a:moveTo>
                    <a:pt x="6" y="0"/>
                  </a:moveTo>
                  <a:cubicBezTo>
                    <a:pt x="5" y="0"/>
                    <a:pt x="4" y="1"/>
                    <a:pt x="3" y="1"/>
                  </a:cubicBezTo>
                  <a:cubicBezTo>
                    <a:pt x="1" y="2"/>
                    <a:pt x="0" y="5"/>
                    <a:pt x="1" y="8"/>
                  </a:cubicBezTo>
                  <a:cubicBezTo>
                    <a:pt x="1" y="10"/>
                    <a:pt x="4" y="11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10" y="10"/>
                    <a:pt x="11" y="6"/>
                    <a:pt x="10" y="3"/>
                  </a:cubicBezTo>
                  <a:cubicBezTo>
                    <a:pt x="9" y="2"/>
                    <a:pt x="8" y="0"/>
                    <a:pt x="6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5" name="Freeform 1305"/>
            <p:cNvSpPr>
              <a:spLocks/>
            </p:cNvSpPr>
            <p:nvPr/>
          </p:nvSpPr>
          <p:spPr bwMode="auto">
            <a:xfrm>
              <a:off x="4902" y="1051"/>
              <a:ext cx="29" cy="24"/>
            </a:xfrm>
            <a:custGeom>
              <a:avLst/>
              <a:gdLst>
                <a:gd name="T0" fmla="*/ 6 w 12"/>
                <a:gd name="T1" fmla="*/ 0 h 10"/>
                <a:gd name="T2" fmla="*/ 4 w 12"/>
                <a:gd name="T3" fmla="*/ 0 h 10"/>
                <a:gd name="T4" fmla="*/ 1 w 12"/>
                <a:gd name="T5" fmla="*/ 7 h 10"/>
                <a:gd name="T6" fmla="*/ 6 w 12"/>
                <a:gd name="T7" fmla="*/ 10 h 10"/>
                <a:gd name="T8" fmla="*/ 8 w 12"/>
                <a:gd name="T9" fmla="*/ 10 h 10"/>
                <a:gd name="T10" fmla="*/ 11 w 12"/>
                <a:gd name="T11" fmla="*/ 3 h 10"/>
                <a:gd name="T12" fmla="*/ 6 w 12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0">
                  <a:moveTo>
                    <a:pt x="6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2" y="1"/>
                    <a:pt x="0" y="4"/>
                    <a:pt x="1" y="7"/>
                  </a:cubicBezTo>
                  <a:cubicBezTo>
                    <a:pt x="2" y="9"/>
                    <a:pt x="4" y="10"/>
                    <a:pt x="6" y="10"/>
                  </a:cubicBezTo>
                  <a:cubicBezTo>
                    <a:pt x="7" y="10"/>
                    <a:pt x="7" y="10"/>
                    <a:pt x="8" y="10"/>
                  </a:cubicBezTo>
                  <a:cubicBezTo>
                    <a:pt x="11" y="9"/>
                    <a:pt x="12" y="6"/>
                    <a:pt x="11" y="3"/>
                  </a:cubicBezTo>
                  <a:cubicBezTo>
                    <a:pt x="10" y="1"/>
                    <a:pt x="8" y="0"/>
                    <a:pt x="6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6" name="Freeform 1306"/>
            <p:cNvSpPr>
              <a:spLocks/>
            </p:cNvSpPr>
            <p:nvPr/>
          </p:nvSpPr>
          <p:spPr bwMode="auto">
            <a:xfrm>
              <a:off x="4403" y="1728"/>
              <a:ext cx="26" cy="21"/>
            </a:xfrm>
            <a:custGeom>
              <a:avLst/>
              <a:gdLst>
                <a:gd name="T0" fmla="*/ 6 w 11"/>
                <a:gd name="T1" fmla="*/ 0 h 9"/>
                <a:gd name="T2" fmla="*/ 4 w 11"/>
                <a:gd name="T3" fmla="*/ 0 h 9"/>
                <a:gd name="T4" fmla="*/ 1 w 11"/>
                <a:gd name="T5" fmla="*/ 6 h 9"/>
                <a:gd name="T6" fmla="*/ 6 w 11"/>
                <a:gd name="T7" fmla="*/ 9 h 9"/>
                <a:gd name="T8" fmla="*/ 7 w 11"/>
                <a:gd name="T9" fmla="*/ 9 h 9"/>
                <a:gd name="T10" fmla="*/ 10 w 11"/>
                <a:gd name="T11" fmla="*/ 3 h 9"/>
                <a:gd name="T12" fmla="*/ 6 w 11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9">
                  <a:moveTo>
                    <a:pt x="6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1" y="1"/>
                    <a:pt x="0" y="3"/>
                    <a:pt x="1" y="6"/>
                  </a:cubicBezTo>
                  <a:cubicBezTo>
                    <a:pt x="2" y="8"/>
                    <a:pt x="4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10" y="8"/>
                    <a:pt x="11" y="5"/>
                    <a:pt x="10" y="3"/>
                  </a:cubicBezTo>
                  <a:cubicBezTo>
                    <a:pt x="9" y="1"/>
                    <a:pt x="8" y="0"/>
                    <a:pt x="6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7" name="Freeform 1307"/>
            <p:cNvSpPr>
              <a:spLocks/>
            </p:cNvSpPr>
            <p:nvPr/>
          </p:nvSpPr>
          <p:spPr bwMode="auto">
            <a:xfrm>
              <a:off x="4481" y="1539"/>
              <a:ext cx="26" cy="21"/>
            </a:xfrm>
            <a:custGeom>
              <a:avLst/>
              <a:gdLst>
                <a:gd name="T0" fmla="*/ 6 w 11"/>
                <a:gd name="T1" fmla="*/ 0 h 9"/>
                <a:gd name="T2" fmla="*/ 4 w 11"/>
                <a:gd name="T3" fmla="*/ 0 h 9"/>
                <a:gd name="T4" fmla="*/ 1 w 11"/>
                <a:gd name="T5" fmla="*/ 6 h 9"/>
                <a:gd name="T6" fmla="*/ 6 w 11"/>
                <a:gd name="T7" fmla="*/ 9 h 9"/>
                <a:gd name="T8" fmla="*/ 7 w 11"/>
                <a:gd name="T9" fmla="*/ 9 h 9"/>
                <a:gd name="T10" fmla="*/ 10 w 11"/>
                <a:gd name="T11" fmla="*/ 2 h 9"/>
                <a:gd name="T12" fmla="*/ 6 w 11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9">
                  <a:moveTo>
                    <a:pt x="6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1" y="1"/>
                    <a:pt x="0" y="4"/>
                    <a:pt x="1" y="6"/>
                  </a:cubicBezTo>
                  <a:cubicBezTo>
                    <a:pt x="2" y="8"/>
                    <a:pt x="4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10" y="8"/>
                    <a:pt x="11" y="5"/>
                    <a:pt x="10" y="2"/>
                  </a:cubicBezTo>
                  <a:cubicBezTo>
                    <a:pt x="9" y="1"/>
                    <a:pt x="8" y="0"/>
                    <a:pt x="6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8" name="Freeform 1308"/>
            <p:cNvSpPr>
              <a:spLocks/>
            </p:cNvSpPr>
            <p:nvPr/>
          </p:nvSpPr>
          <p:spPr bwMode="auto">
            <a:xfrm>
              <a:off x="4699" y="3172"/>
              <a:ext cx="14" cy="14"/>
            </a:xfrm>
            <a:custGeom>
              <a:avLst/>
              <a:gdLst>
                <a:gd name="T0" fmla="*/ 0 w 6"/>
                <a:gd name="T1" fmla="*/ 0 h 6"/>
                <a:gd name="T2" fmla="*/ 4 w 6"/>
                <a:gd name="T3" fmla="*/ 6 h 6"/>
                <a:gd name="T4" fmla="*/ 5 w 6"/>
                <a:gd name="T5" fmla="*/ 1 h 6"/>
                <a:gd name="T6" fmla="*/ 5 w 6"/>
                <a:gd name="T7" fmla="*/ 0 h 6"/>
                <a:gd name="T8" fmla="*/ 3 w 6"/>
                <a:gd name="T9" fmla="*/ 0 h 6"/>
                <a:gd name="T10" fmla="*/ 3 w 6"/>
                <a:gd name="T11" fmla="*/ 0 h 6"/>
                <a:gd name="T12" fmla="*/ 0 w 6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2" y="2"/>
                    <a:pt x="3" y="4"/>
                    <a:pt x="4" y="6"/>
                  </a:cubicBezTo>
                  <a:cubicBezTo>
                    <a:pt x="5" y="5"/>
                    <a:pt x="6" y="3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9" name="Freeform 1309"/>
            <p:cNvSpPr>
              <a:spLocks/>
            </p:cNvSpPr>
            <p:nvPr/>
          </p:nvSpPr>
          <p:spPr bwMode="auto">
            <a:xfrm>
              <a:off x="4694" y="3168"/>
              <a:ext cx="17" cy="4"/>
            </a:xfrm>
            <a:custGeom>
              <a:avLst/>
              <a:gdLst>
                <a:gd name="T0" fmla="*/ 3 w 7"/>
                <a:gd name="T1" fmla="*/ 0 h 2"/>
                <a:gd name="T2" fmla="*/ 2 w 7"/>
                <a:gd name="T3" fmla="*/ 1 h 2"/>
                <a:gd name="T4" fmla="*/ 0 w 7"/>
                <a:gd name="T5" fmla="*/ 1 h 2"/>
                <a:gd name="T6" fmla="*/ 2 w 7"/>
                <a:gd name="T7" fmla="*/ 2 h 2"/>
                <a:gd name="T8" fmla="*/ 5 w 7"/>
                <a:gd name="T9" fmla="*/ 2 h 2"/>
                <a:gd name="T10" fmla="*/ 5 w 7"/>
                <a:gd name="T11" fmla="*/ 2 h 2"/>
                <a:gd name="T12" fmla="*/ 7 w 7"/>
                <a:gd name="T13" fmla="*/ 2 h 2"/>
                <a:gd name="T14" fmla="*/ 3 w 7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2">
                  <a:moveTo>
                    <a:pt x="3" y="0"/>
                  </a:moveTo>
                  <a:cubicBezTo>
                    <a:pt x="3" y="0"/>
                    <a:pt x="2" y="1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3" y="2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6" y="1"/>
                    <a:pt x="4" y="0"/>
                    <a:pt x="3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0" name="Freeform 1310"/>
            <p:cNvSpPr>
              <a:spLocks/>
            </p:cNvSpPr>
            <p:nvPr/>
          </p:nvSpPr>
          <p:spPr bwMode="auto">
            <a:xfrm>
              <a:off x="4692" y="3172"/>
              <a:ext cx="16" cy="17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4 h 7"/>
                <a:gd name="T4" fmla="*/ 4 w 7"/>
                <a:gd name="T5" fmla="*/ 7 h 7"/>
                <a:gd name="T6" fmla="*/ 6 w 7"/>
                <a:gd name="T7" fmla="*/ 7 h 7"/>
                <a:gd name="T8" fmla="*/ 7 w 7"/>
                <a:gd name="T9" fmla="*/ 6 h 7"/>
                <a:gd name="T10" fmla="*/ 3 w 7"/>
                <a:gd name="T11" fmla="*/ 0 h 7"/>
                <a:gd name="T12" fmla="*/ 1 w 7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1" y="6"/>
                    <a:pt x="2" y="7"/>
                    <a:pt x="4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6" y="4"/>
                    <a:pt x="5" y="2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1" name="Freeform 1311"/>
            <p:cNvSpPr>
              <a:spLocks/>
            </p:cNvSpPr>
            <p:nvPr/>
          </p:nvSpPr>
          <p:spPr bwMode="auto">
            <a:xfrm>
              <a:off x="4694" y="3170"/>
              <a:ext cx="5" cy="2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FCC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2" name="Freeform 1312"/>
            <p:cNvSpPr>
              <a:spLocks/>
            </p:cNvSpPr>
            <p:nvPr/>
          </p:nvSpPr>
          <p:spPr bwMode="auto">
            <a:xfrm>
              <a:off x="4933" y="3381"/>
              <a:ext cx="24" cy="19"/>
            </a:xfrm>
            <a:custGeom>
              <a:avLst/>
              <a:gdLst>
                <a:gd name="T0" fmla="*/ 5 w 10"/>
                <a:gd name="T1" fmla="*/ 0 h 8"/>
                <a:gd name="T2" fmla="*/ 3 w 10"/>
                <a:gd name="T3" fmla="*/ 0 h 8"/>
                <a:gd name="T4" fmla="*/ 1 w 10"/>
                <a:gd name="T5" fmla="*/ 6 h 8"/>
                <a:gd name="T6" fmla="*/ 5 w 10"/>
                <a:gd name="T7" fmla="*/ 8 h 8"/>
                <a:gd name="T8" fmla="*/ 6 w 10"/>
                <a:gd name="T9" fmla="*/ 8 h 8"/>
                <a:gd name="T10" fmla="*/ 9 w 10"/>
                <a:gd name="T11" fmla="*/ 3 h 8"/>
                <a:gd name="T12" fmla="*/ 5 w 10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8">
                  <a:moveTo>
                    <a:pt x="5" y="0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1" y="1"/>
                    <a:pt x="0" y="3"/>
                    <a:pt x="1" y="6"/>
                  </a:cubicBezTo>
                  <a:cubicBezTo>
                    <a:pt x="2" y="7"/>
                    <a:pt x="3" y="8"/>
                    <a:pt x="5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9" y="7"/>
                    <a:pt x="10" y="5"/>
                    <a:pt x="9" y="3"/>
                  </a:cubicBezTo>
                  <a:cubicBezTo>
                    <a:pt x="8" y="1"/>
                    <a:pt x="7" y="0"/>
                    <a:pt x="5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3" name="Freeform 1313"/>
            <p:cNvSpPr>
              <a:spLocks/>
            </p:cNvSpPr>
            <p:nvPr/>
          </p:nvSpPr>
          <p:spPr bwMode="auto">
            <a:xfrm>
              <a:off x="4562" y="1352"/>
              <a:ext cx="21" cy="19"/>
            </a:xfrm>
            <a:custGeom>
              <a:avLst/>
              <a:gdLst>
                <a:gd name="T0" fmla="*/ 4 w 9"/>
                <a:gd name="T1" fmla="*/ 0 h 8"/>
                <a:gd name="T2" fmla="*/ 3 w 9"/>
                <a:gd name="T3" fmla="*/ 0 h 8"/>
                <a:gd name="T4" fmla="*/ 1 w 9"/>
                <a:gd name="T5" fmla="*/ 5 h 8"/>
                <a:gd name="T6" fmla="*/ 5 w 9"/>
                <a:gd name="T7" fmla="*/ 8 h 8"/>
                <a:gd name="T8" fmla="*/ 6 w 9"/>
                <a:gd name="T9" fmla="*/ 7 h 8"/>
                <a:gd name="T10" fmla="*/ 8 w 9"/>
                <a:gd name="T11" fmla="*/ 3 h 8"/>
                <a:gd name="T12" fmla="*/ 4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4" y="0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0" y="3"/>
                    <a:pt x="1" y="5"/>
                  </a:cubicBezTo>
                  <a:cubicBezTo>
                    <a:pt x="2" y="7"/>
                    <a:pt x="3" y="8"/>
                    <a:pt x="5" y="8"/>
                  </a:cubicBezTo>
                  <a:cubicBezTo>
                    <a:pt x="5" y="8"/>
                    <a:pt x="5" y="7"/>
                    <a:pt x="6" y="7"/>
                  </a:cubicBezTo>
                  <a:cubicBezTo>
                    <a:pt x="8" y="7"/>
                    <a:pt x="9" y="5"/>
                    <a:pt x="8" y="3"/>
                  </a:cubicBezTo>
                  <a:cubicBezTo>
                    <a:pt x="8" y="1"/>
                    <a:pt x="6" y="0"/>
                    <a:pt x="4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4" name="Freeform 1314"/>
            <p:cNvSpPr>
              <a:spLocks/>
            </p:cNvSpPr>
            <p:nvPr/>
          </p:nvSpPr>
          <p:spPr bwMode="auto">
            <a:xfrm>
              <a:off x="4772" y="1110"/>
              <a:ext cx="22" cy="17"/>
            </a:xfrm>
            <a:custGeom>
              <a:avLst/>
              <a:gdLst>
                <a:gd name="T0" fmla="*/ 4 w 9"/>
                <a:gd name="T1" fmla="*/ 0 h 7"/>
                <a:gd name="T2" fmla="*/ 3 w 9"/>
                <a:gd name="T3" fmla="*/ 0 h 7"/>
                <a:gd name="T4" fmla="*/ 1 w 9"/>
                <a:gd name="T5" fmla="*/ 5 h 7"/>
                <a:gd name="T6" fmla="*/ 5 w 9"/>
                <a:gd name="T7" fmla="*/ 7 h 7"/>
                <a:gd name="T8" fmla="*/ 6 w 9"/>
                <a:gd name="T9" fmla="*/ 7 h 7"/>
                <a:gd name="T10" fmla="*/ 8 w 9"/>
                <a:gd name="T11" fmla="*/ 2 h 7"/>
                <a:gd name="T12" fmla="*/ 4 w 9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2" y="6"/>
                    <a:pt x="3" y="7"/>
                    <a:pt x="5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8" y="6"/>
                    <a:pt x="9" y="3"/>
                    <a:pt x="8" y="2"/>
                  </a:cubicBezTo>
                  <a:cubicBezTo>
                    <a:pt x="7" y="0"/>
                    <a:pt x="6" y="0"/>
                    <a:pt x="4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5" name="Freeform 1315"/>
            <p:cNvSpPr>
              <a:spLocks/>
            </p:cNvSpPr>
            <p:nvPr/>
          </p:nvSpPr>
          <p:spPr bwMode="auto">
            <a:xfrm>
              <a:off x="4335" y="1917"/>
              <a:ext cx="14" cy="15"/>
            </a:xfrm>
            <a:custGeom>
              <a:avLst/>
              <a:gdLst>
                <a:gd name="T0" fmla="*/ 2 w 6"/>
                <a:gd name="T1" fmla="*/ 0 h 6"/>
                <a:gd name="T2" fmla="*/ 0 w 6"/>
                <a:gd name="T3" fmla="*/ 0 h 6"/>
                <a:gd name="T4" fmla="*/ 0 w 6"/>
                <a:gd name="T5" fmla="*/ 1 h 6"/>
                <a:gd name="T6" fmla="*/ 4 w 6"/>
                <a:gd name="T7" fmla="*/ 6 h 6"/>
                <a:gd name="T8" fmla="*/ 5 w 6"/>
                <a:gd name="T9" fmla="*/ 2 h 6"/>
                <a:gd name="T10" fmla="*/ 2 w 6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2"/>
                    <a:pt x="3" y="4"/>
                    <a:pt x="4" y="6"/>
                  </a:cubicBezTo>
                  <a:cubicBezTo>
                    <a:pt x="5" y="5"/>
                    <a:pt x="6" y="4"/>
                    <a:pt x="5" y="2"/>
                  </a:cubicBezTo>
                  <a:cubicBezTo>
                    <a:pt x="5" y="1"/>
                    <a:pt x="3" y="0"/>
                    <a:pt x="2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6" name="Freeform 1316"/>
            <p:cNvSpPr>
              <a:spLocks/>
            </p:cNvSpPr>
            <p:nvPr/>
          </p:nvSpPr>
          <p:spPr bwMode="auto">
            <a:xfrm>
              <a:off x="4330" y="1920"/>
              <a:ext cx="14" cy="14"/>
            </a:xfrm>
            <a:custGeom>
              <a:avLst/>
              <a:gdLst>
                <a:gd name="T0" fmla="*/ 2 w 6"/>
                <a:gd name="T1" fmla="*/ 0 h 6"/>
                <a:gd name="T2" fmla="*/ 0 w 6"/>
                <a:gd name="T3" fmla="*/ 4 h 6"/>
                <a:gd name="T4" fmla="*/ 4 w 6"/>
                <a:gd name="T5" fmla="*/ 6 h 6"/>
                <a:gd name="T6" fmla="*/ 5 w 6"/>
                <a:gd name="T7" fmla="*/ 6 h 6"/>
                <a:gd name="T8" fmla="*/ 6 w 6"/>
                <a:gd name="T9" fmla="*/ 5 h 6"/>
                <a:gd name="T10" fmla="*/ 2 w 6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1" y="5"/>
                    <a:pt x="2" y="6"/>
                    <a:pt x="4" y="6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5" y="3"/>
                    <a:pt x="3" y="1"/>
                    <a:pt x="2" y="0"/>
                  </a:cubicBezTo>
                </a:path>
              </a:pathLst>
            </a:custGeom>
            <a:solidFill>
              <a:srgbClr val="DA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7" name="Freeform 1317"/>
            <p:cNvSpPr>
              <a:spLocks/>
            </p:cNvSpPr>
            <p:nvPr/>
          </p:nvSpPr>
          <p:spPr bwMode="auto">
            <a:xfrm>
              <a:off x="4309" y="2237"/>
              <a:ext cx="16" cy="17"/>
            </a:xfrm>
            <a:custGeom>
              <a:avLst/>
              <a:gdLst>
                <a:gd name="T0" fmla="*/ 3 w 7"/>
                <a:gd name="T1" fmla="*/ 0 h 7"/>
                <a:gd name="T2" fmla="*/ 2 w 7"/>
                <a:gd name="T3" fmla="*/ 1 h 7"/>
                <a:gd name="T4" fmla="*/ 0 w 7"/>
                <a:gd name="T5" fmla="*/ 2 h 7"/>
                <a:gd name="T6" fmla="*/ 6 w 7"/>
                <a:gd name="T7" fmla="*/ 7 h 7"/>
                <a:gd name="T8" fmla="*/ 6 w 7"/>
                <a:gd name="T9" fmla="*/ 2 h 7"/>
                <a:gd name="T10" fmla="*/ 3 w 7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3" y="3"/>
                    <a:pt x="4" y="5"/>
                    <a:pt x="6" y="7"/>
                  </a:cubicBezTo>
                  <a:cubicBezTo>
                    <a:pt x="7" y="6"/>
                    <a:pt x="7" y="4"/>
                    <a:pt x="6" y="2"/>
                  </a:cubicBezTo>
                  <a:cubicBezTo>
                    <a:pt x="6" y="1"/>
                    <a:pt x="4" y="0"/>
                    <a:pt x="3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8" name="Freeform 1318"/>
            <p:cNvSpPr>
              <a:spLocks/>
            </p:cNvSpPr>
            <p:nvPr/>
          </p:nvSpPr>
          <p:spPr bwMode="auto">
            <a:xfrm>
              <a:off x="4306" y="2242"/>
              <a:ext cx="17" cy="14"/>
            </a:xfrm>
            <a:custGeom>
              <a:avLst/>
              <a:gdLst>
                <a:gd name="T0" fmla="*/ 1 w 7"/>
                <a:gd name="T1" fmla="*/ 0 h 6"/>
                <a:gd name="T2" fmla="*/ 1 w 7"/>
                <a:gd name="T3" fmla="*/ 4 h 6"/>
                <a:gd name="T4" fmla="*/ 4 w 7"/>
                <a:gd name="T5" fmla="*/ 6 h 6"/>
                <a:gd name="T6" fmla="*/ 6 w 7"/>
                <a:gd name="T7" fmla="*/ 5 h 6"/>
                <a:gd name="T8" fmla="*/ 7 w 7"/>
                <a:gd name="T9" fmla="*/ 5 h 6"/>
                <a:gd name="T10" fmla="*/ 1 w 7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6">
                  <a:moveTo>
                    <a:pt x="1" y="0"/>
                  </a:moveTo>
                  <a:cubicBezTo>
                    <a:pt x="0" y="1"/>
                    <a:pt x="0" y="2"/>
                    <a:pt x="1" y="4"/>
                  </a:cubicBezTo>
                  <a:cubicBezTo>
                    <a:pt x="1" y="5"/>
                    <a:pt x="3" y="6"/>
                    <a:pt x="4" y="6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5" y="3"/>
                    <a:pt x="4" y="1"/>
                    <a:pt x="1" y="0"/>
                  </a:cubicBezTo>
                </a:path>
              </a:pathLst>
            </a:custGeom>
            <a:solidFill>
              <a:srgbClr val="F8B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9" name="Freeform 1319"/>
            <p:cNvSpPr>
              <a:spLocks/>
            </p:cNvSpPr>
            <p:nvPr/>
          </p:nvSpPr>
          <p:spPr bwMode="auto">
            <a:xfrm>
              <a:off x="5865" y="2277"/>
              <a:ext cx="19" cy="12"/>
            </a:xfrm>
            <a:custGeom>
              <a:avLst/>
              <a:gdLst>
                <a:gd name="T0" fmla="*/ 8 w 8"/>
                <a:gd name="T1" fmla="*/ 0 h 5"/>
                <a:gd name="T2" fmla="*/ 1 w 8"/>
                <a:gd name="T3" fmla="*/ 1 h 5"/>
                <a:gd name="T4" fmla="*/ 0 w 8"/>
                <a:gd name="T5" fmla="*/ 1 h 5"/>
                <a:gd name="T6" fmla="*/ 0 w 8"/>
                <a:gd name="T7" fmla="*/ 1 h 5"/>
                <a:gd name="T8" fmla="*/ 3 w 8"/>
                <a:gd name="T9" fmla="*/ 5 h 5"/>
                <a:gd name="T10" fmla="*/ 8 w 8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6" y="1"/>
                    <a:pt x="3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2" y="4"/>
                    <a:pt x="3" y="5"/>
                  </a:cubicBezTo>
                  <a:cubicBezTo>
                    <a:pt x="5" y="4"/>
                    <a:pt x="7" y="2"/>
                    <a:pt x="8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0" name="Freeform 1320"/>
            <p:cNvSpPr>
              <a:spLocks/>
            </p:cNvSpPr>
            <p:nvPr/>
          </p:nvSpPr>
          <p:spPr bwMode="auto">
            <a:xfrm>
              <a:off x="5823" y="2284"/>
              <a:ext cx="26" cy="12"/>
            </a:xfrm>
            <a:custGeom>
              <a:avLst/>
              <a:gdLst>
                <a:gd name="T0" fmla="*/ 0 w 11"/>
                <a:gd name="T1" fmla="*/ 0 h 5"/>
                <a:gd name="T2" fmla="*/ 1 w 11"/>
                <a:gd name="T3" fmla="*/ 3 h 5"/>
                <a:gd name="T4" fmla="*/ 7 w 11"/>
                <a:gd name="T5" fmla="*/ 5 h 5"/>
                <a:gd name="T6" fmla="*/ 11 w 11"/>
                <a:gd name="T7" fmla="*/ 1 h 5"/>
                <a:gd name="T8" fmla="*/ 7 w 11"/>
                <a:gd name="T9" fmla="*/ 2 h 5"/>
                <a:gd name="T10" fmla="*/ 1 w 11"/>
                <a:gd name="T11" fmla="*/ 0 h 5"/>
                <a:gd name="T12" fmla="*/ 0 w 11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5">
                  <a:moveTo>
                    <a:pt x="0" y="0"/>
                  </a:moveTo>
                  <a:cubicBezTo>
                    <a:pt x="0" y="1"/>
                    <a:pt x="1" y="2"/>
                    <a:pt x="1" y="3"/>
                  </a:cubicBezTo>
                  <a:cubicBezTo>
                    <a:pt x="3" y="4"/>
                    <a:pt x="5" y="5"/>
                    <a:pt x="7" y="5"/>
                  </a:cubicBezTo>
                  <a:cubicBezTo>
                    <a:pt x="8" y="4"/>
                    <a:pt x="9" y="2"/>
                    <a:pt x="11" y="1"/>
                  </a:cubicBezTo>
                  <a:cubicBezTo>
                    <a:pt x="10" y="1"/>
                    <a:pt x="9" y="2"/>
                    <a:pt x="7" y="2"/>
                  </a:cubicBezTo>
                  <a:cubicBezTo>
                    <a:pt x="5" y="2"/>
                    <a:pt x="3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1" name="Freeform 1321"/>
            <p:cNvSpPr>
              <a:spLocks/>
            </p:cNvSpPr>
            <p:nvPr/>
          </p:nvSpPr>
          <p:spPr bwMode="auto">
            <a:xfrm>
              <a:off x="5839" y="2280"/>
              <a:ext cx="33" cy="16"/>
            </a:xfrm>
            <a:custGeom>
              <a:avLst/>
              <a:gdLst>
                <a:gd name="T0" fmla="*/ 11 w 14"/>
                <a:gd name="T1" fmla="*/ 0 h 7"/>
                <a:gd name="T2" fmla="*/ 4 w 14"/>
                <a:gd name="T3" fmla="*/ 3 h 7"/>
                <a:gd name="T4" fmla="*/ 0 w 14"/>
                <a:gd name="T5" fmla="*/ 7 h 7"/>
                <a:gd name="T6" fmla="*/ 3 w 14"/>
                <a:gd name="T7" fmla="*/ 7 h 7"/>
                <a:gd name="T8" fmla="*/ 3 w 14"/>
                <a:gd name="T9" fmla="*/ 7 h 7"/>
                <a:gd name="T10" fmla="*/ 14 w 14"/>
                <a:gd name="T11" fmla="*/ 4 h 7"/>
                <a:gd name="T12" fmla="*/ 11 w 14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7">
                  <a:moveTo>
                    <a:pt x="11" y="0"/>
                  </a:moveTo>
                  <a:cubicBezTo>
                    <a:pt x="9" y="2"/>
                    <a:pt x="6" y="3"/>
                    <a:pt x="4" y="3"/>
                  </a:cubicBezTo>
                  <a:cubicBezTo>
                    <a:pt x="2" y="4"/>
                    <a:pt x="1" y="6"/>
                    <a:pt x="0" y="7"/>
                  </a:cubicBezTo>
                  <a:cubicBezTo>
                    <a:pt x="1" y="7"/>
                    <a:pt x="2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7"/>
                    <a:pt x="11" y="6"/>
                    <a:pt x="14" y="4"/>
                  </a:cubicBezTo>
                  <a:cubicBezTo>
                    <a:pt x="13" y="3"/>
                    <a:pt x="12" y="1"/>
                    <a:pt x="11" y="0"/>
                  </a:cubicBezTo>
                </a:path>
              </a:pathLst>
            </a:custGeom>
            <a:solidFill>
              <a:srgbClr val="FAC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2" name="Freeform 1322"/>
            <p:cNvSpPr>
              <a:spLocks/>
            </p:cNvSpPr>
            <p:nvPr/>
          </p:nvSpPr>
          <p:spPr bwMode="auto">
            <a:xfrm>
              <a:off x="5801" y="2263"/>
              <a:ext cx="24" cy="29"/>
            </a:xfrm>
            <a:custGeom>
              <a:avLst/>
              <a:gdLst>
                <a:gd name="T0" fmla="*/ 0 w 10"/>
                <a:gd name="T1" fmla="*/ 0 h 12"/>
                <a:gd name="T2" fmla="*/ 10 w 10"/>
                <a:gd name="T3" fmla="*/ 12 h 12"/>
                <a:gd name="T4" fmla="*/ 9 w 10"/>
                <a:gd name="T5" fmla="*/ 9 h 12"/>
                <a:gd name="T6" fmla="*/ 0 w 10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0" y="0"/>
                  </a:moveTo>
                  <a:cubicBezTo>
                    <a:pt x="2" y="5"/>
                    <a:pt x="5" y="9"/>
                    <a:pt x="10" y="12"/>
                  </a:cubicBezTo>
                  <a:cubicBezTo>
                    <a:pt x="10" y="11"/>
                    <a:pt x="9" y="10"/>
                    <a:pt x="9" y="9"/>
                  </a:cubicBezTo>
                  <a:cubicBezTo>
                    <a:pt x="5" y="7"/>
                    <a:pt x="2" y="4"/>
                    <a:pt x="0" y="0"/>
                  </a:cubicBezTo>
                </a:path>
              </a:pathLst>
            </a:custGeom>
            <a:solidFill>
              <a:srgbClr val="FECB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3" name="Freeform 1323"/>
            <p:cNvSpPr>
              <a:spLocks/>
            </p:cNvSpPr>
            <p:nvPr/>
          </p:nvSpPr>
          <p:spPr bwMode="auto">
            <a:xfrm>
              <a:off x="5868" y="2247"/>
              <a:ext cx="23" cy="30"/>
            </a:xfrm>
            <a:custGeom>
              <a:avLst/>
              <a:gdLst>
                <a:gd name="T0" fmla="*/ 10 w 10"/>
                <a:gd name="T1" fmla="*/ 0 h 13"/>
                <a:gd name="T2" fmla="*/ 7 w 10"/>
                <a:gd name="T3" fmla="*/ 0 h 13"/>
                <a:gd name="T4" fmla="*/ 6 w 10"/>
                <a:gd name="T5" fmla="*/ 0 h 13"/>
                <a:gd name="T6" fmla="*/ 4 w 10"/>
                <a:gd name="T7" fmla="*/ 7 h 13"/>
                <a:gd name="T8" fmla="*/ 0 w 10"/>
                <a:gd name="T9" fmla="*/ 13 h 13"/>
                <a:gd name="T10" fmla="*/ 8 w 10"/>
                <a:gd name="T11" fmla="*/ 11 h 13"/>
                <a:gd name="T12" fmla="*/ 10 w 10"/>
                <a:gd name="T13" fmla="*/ 2 h 13"/>
                <a:gd name="T14" fmla="*/ 10 w 10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3">
                  <a:moveTo>
                    <a:pt x="10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2"/>
                    <a:pt x="5" y="5"/>
                    <a:pt x="4" y="7"/>
                  </a:cubicBezTo>
                  <a:cubicBezTo>
                    <a:pt x="3" y="9"/>
                    <a:pt x="2" y="11"/>
                    <a:pt x="0" y="13"/>
                  </a:cubicBezTo>
                  <a:cubicBezTo>
                    <a:pt x="3" y="12"/>
                    <a:pt x="5" y="11"/>
                    <a:pt x="8" y="11"/>
                  </a:cubicBezTo>
                  <a:cubicBezTo>
                    <a:pt x="10" y="9"/>
                    <a:pt x="10" y="5"/>
                    <a:pt x="10" y="2"/>
                  </a:cubicBezTo>
                  <a:cubicBezTo>
                    <a:pt x="10" y="1"/>
                    <a:pt x="10" y="0"/>
                    <a:pt x="10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4" name="Freeform 1324"/>
            <p:cNvSpPr>
              <a:spLocks/>
            </p:cNvSpPr>
            <p:nvPr/>
          </p:nvSpPr>
          <p:spPr bwMode="auto">
            <a:xfrm>
              <a:off x="5865" y="2273"/>
              <a:ext cx="22" cy="7"/>
            </a:xfrm>
            <a:custGeom>
              <a:avLst/>
              <a:gdLst>
                <a:gd name="T0" fmla="*/ 9 w 9"/>
                <a:gd name="T1" fmla="*/ 0 h 3"/>
                <a:gd name="T2" fmla="*/ 1 w 9"/>
                <a:gd name="T3" fmla="*/ 2 h 3"/>
                <a:gd name="T4" fmla="*/ 0 w 9"/>
                <a:gd name="T5" fmla="*/ 3 h 3"/>
                <a:gd name="T6" fmla="*/ 1 w 9"/>
                <a:gd name="T7" fmla="*/ 3 h 3"/>
                <a:gd name="T8" fmla="*/ 8 w 9"/>
                <a:gd name="T9" fmla="*/ 2 h 3"/>
                <a:gd name="T10" fmla="*/ 9 w 9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3">
                  <a:moveTo>
                    <a:pt x="9" y="0"/>
                  </a:moveTo>
                  <a:cubicBezTo>
                    <a:pt x="6" y="0"/>
                    <a:pt x="4" y="1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3" y="3"/>
                    <a:pt x="6" y="3"/>
                    <a:pt x="8" y="2"/>
                  </a:cubicBezTo>
                  <a:cubicBezTo>
                    <a:pt x="9" y="1"/>
                    <a:pt x="9" y="1"/>
                    <a:pt x="9" y="0"/>
                  </a:cubicBezTo>
                </a:path>
              </a:pathLst>
            </a:custGeom>
            <a:solidFill>
              <a:srgbClr val="F09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5" name="Freeform 1325"/>
            <p:cNvSpPr>
              <a:spLocks noEditPoints="1"/>
            </p:cNvSpPr>
            <p:nvPr/>
          </p:nvSpPr>
          <p:spPr bwMode="auto">
            <a:xfrm>
              <a:off x="5842" y="2206"/>
              <a:ext cx="49" cy="41"/>
            </a:xfrm>
            <a:custGeom>
              <a:avLst/>
              <a:gdLst>
                <a:gd name="T0" fmla="*/ 9 w 21"/>
                <a:gd name="T1" fmla="*/ 3 h 17"/>
                <a:gd name="T2" fmla="*/ 17 w 21"/>
                <a:gd name="T3" fmla="*/ 17 h 17"/>
                <a:gd name="T4" fmla="*/ 18 w 21"/>
                <a:gd name="T5" fmla="*/ 17 h 17"/>
                <a:gd name="T6" fmla="*/ 21 w 21"/>
                <a:gd name="T7" fmla="*/ 17 h 17"/>
                <a:gd name="T8" fmla="*/ 14 w 21"/>
                <a:gd name="T9" fmla="*/ 4 h 17"/>
                <a:gd name="T10" fmla="*/ 9 w 21"/>
                <a:gd name="T11" fmla="*/ 3 h 17"/>
                <a:gd name="T12" fmla="*/ 2 w 21"/>
                <a:gd name="T13" fmla="*/ 0 h 17"/>
                <a:gd name="T14" fmla="*/ 0 w 21"/>
                <a:gd name="T15" fmla="*/ 0 h 17"/>
                <a:gd name="T16" fmla="*/ 4 w 21"/>
                <a:gd name="T17" fmla="*/ 0 h 17"/>
                <a:gd name="T18" fmla="*/ 3 w 21"/>
                <a:gd name="T19" fmla="*/ 0 h 17"/>
                <a:gd name="T20" fmla="*/ 2 w 21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7">
                  <a:moveTo>
                    <a:pt x="9" y="3"/>
                  </a:moveTo>
                  <a:cubicBezTo>
                    <a:pt x="14" y="6"/>
                    <a:pt x="17" y="11"/>
                    <a:pt x="17" y="17"/>
                  </a:cubicBezTo>
                  <a:cubicBezTo>
                    <a:pt x="17" y="17"/>
                    <a:pt x="17" y="17"/>
                    <a:pt x="18" y="17"/>
                  </a:cubicBezTo>
                  <a:cubicBezTo>
                    <a:pt x="19" y="17"/>
                    <a:pt x="20" y="17"/>
                    <a:pt x="21" y="17"/>
                  </a:cubicBezTo>
                  <a:cubicBezTo>
                    <a:pt x="21" y="11"/>
                    <a:pt x="18" y="7"/>
                    <a:pt x="14" y="4"/>
                  </a:cubicBezTo>
                  <a:cubicBezTo>
                    <a:pt x="13" y="4"/>
                    <a:pt x="11" y="3"/>
                    <a:pt x="9" y="3"/>
                  </a:cubicBezTo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FCA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6" name="Freeform 1326"/>
            <p:cNvSpPr>
              <a:spLocks/>
            </p:cNvSpPr>
            <p:nvPr/>
          </p:nvSpPr>
          <p:spPr bwMode="auto">
            <a:xfrm>
              <a:off x="5849" y="2206"/>
              <a:ext cx="26" cy="10"/>
            </a:xfrm>
            <a:custGeom>
              <a:avLst/>
              <a:gdLst>
                <a:gd name="T0" fmla="*/ 0 w 11"/>
                <a:gd name="T1" fmla="*/ 0 h 4"/>
                <a:gd name="T2" fmla="*/ 1 w 11"/>
                <a:gd name="T3" fmla="*/ 0 h 4"/>
                <a:gd name="T4" fmla="*/ 3 w 11"/>
                <a:gd name="T5" fmla="*/ 1 h 4"/>
                <a:gd name="T6" fmla="*/ 6 w 11"/>
                <a:gd name="T7" fmla="*/ 3 h 4"/>
                <a:gd name="T8" fmla="*/ 11 w 11"/>
                <a:gd name="T9" fmla="*/ 4 h 4"/>
                <a:gd name="T10" fmla="*/ 0 w 11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4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4" y="2"/>
                    <a:pt x="5" y="2"/>
                    <a:pt x="6" y="3"/>
                  </a:cubicBezTo>
                  <a:cubicBezTo>
                    <a:pt x="8" y="3"/>
                    <a:pt x="10" y="4"/>
                    <a:pt x="11" y="4"/>
                  </a:cubicBezTo>
                  <a:cubicBezTo>
                    <a:pt x="8" y="1"/>
                    <a:pt x="4" y="0"/>
                    <a:pt x="0" y="0"/>
                  </a:cubicBezTo>
                </a:path>
              </a:pathLst>
            </a:custGeom>
            <a:solidFill>
              <a:srgbClr val="FFD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7" name="Freeform 1327"/>
            <p:cNvSpPr>
              <a:spLocks noEditPoints="1"/>
            </p:cNvSpPr>
            <p:nvPr/>
          </p:nvSpPr>
          <p:spPr bwMode="auto">
            <a:xfrm>
              <a:off x="5809" y="2076"/>
              <a:ext cx="56" cy="83"/>
            </a:xfrm>
            <a:custGeom>
              <a:avLst/>
              <a:gdLst>
                <a:gd name="T0" fmla="*/ 5 w 24"/>
                <a:gd name="T1" fmla="*/ 29 h 35"/>
                <a:gd name="T2" fmla="*/ 1 w 24"/>
                <a:gd name="T3" fmla="*/ 29 h 35"/>
                <a:gd name="T4" fmla="*/ 0 w 24"/>
                <a:gd name="T5" fmla="*/ 29 h 35"/>
                <a:gd name="T6" fmla="*/ 6 w 24"/>
                <a:gd name="T7" fmla="*/ 35 h 35"/>
                <a:gd name="T8" fmla="*/ 6 w 24"/>
                <a:gd name="T9" fmla="*/ 31 h 35"/>
                <a:gd name="T10" fmla="*/ 5 w 24"/>
                <a:gd name="T11" fmla="*/ 29 h 35"/>
                <a:gd name="T12" fmla="*/ 21 w 24"/>
                <a:gd name="T13" fmla="*/ 0 h 35"/>
                <a:gd name="T14" fmla="*/ 22 w 24"/>
                <a:gd name="T15" fmla="*/ 2 h 35"/>
                <a:gd name="T16" fmla="*/ 24 w 24"/>
                <a:gd name="T17" fmla="*/ 1 h 35"/>
                <a:gd name="T18" fmla="*/ 21 w 2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35">
                  <a:moveTo>
                    <a:pt x="5" y="29"/>
                  </a:moveTo>
                  <a:cubicBezTo>
                    <a:pt x="4" y="29"/>
                    <a:pt x="3" y="29"/>
                    <a:pt x="1" y="29"/>
                  </a:cubicBezTo>
                  <a:cubicBezTo>
                    <a:pt x="1" y="29"/>
                    <a:pt x="0" y="29"/>
                    <a:pt x="0" y="29"/>
                  </a:cubicBezTo>
                  <a:cubicBezTo>
                    <a:pt x="1" y="32"/>
                    <a:pt x="3" y="34"/>
                    <a:pt x="6" y="35"/>
                  </a:cubicBezTo>
                  <a:cubicBezTo>
                    <a:pt x="5" y="34"/>
                    <a:pt x="5" y="33"/>
                    <a:pt x="6" y="31"/>
                  </a:cubicBezTo>
                  <a:cubicBezTo>
                    <a:pt x="5" y="31"/>
                    <a:pt x="5" y="30"/>
                    <a:pt x="5" y="29"/>
                  </a:cubicBezTo>
                  <a:moveTo>
                    <a:pt x="21" y="0"/>
                  </a:moveTo>
                  <a:cubicBezTo>
                    <a:pt x="22" y="1"/>
                    <a:pt x="22" y="1"/>
                    <a:pt x="22" y="2"/>
                  </a:cubicBezTo>
                  <a:cubicBezTo>
                    <a:pt x="22" y="2"/>
                    <a:pt x="23" y="1"/>
                    <a:pt x="24" y="1"/>
                  </a:cubicBezTo>
                  <a:cubicBezTo>
                    <a:pt x="23" y="1"/>
                    <a:pt x="22" y="1"/>
                    <a:pt x="21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8" name="Freeform 1328"/>
            <p:cNvSpPr>
              <a:spLocks noEditPoints="1"/>
            </p:cNvSpPr>
            <p:nvPr/>
          </p:nvSpPr>
          <p:spPr bwMode="auto">
            <a:xfrm>
              <a:off x="5820" y="2078"/>
              <a:ext cx="62" cy="71"/>
            </a:xfrm>
            <a:custGeom>
              <a:avLst/>
              <a:gdLst>
                <a:gd name="T0" fmla="*/ 1 w 26"/>
                <a:gd name="T1" fmla="*/ 28 h 30"/>
                <a:gd name="T2" fmla="*/ 0 w 26"/>
                <a:gd name="T3" fmla="*/ 28 h 30"/>
                <a:gd name="T4" fmla="*/ 1 w 26"/>
                <a:gd name="T5" fmla="*/ 30 h 30"/>
                <a:gd name="T6" fmla="*/ 1 w 26"/>
                <a:gd name="T7" fmla="*/ 28 h 30"/>
                <a:gd name="T8" fmla="*/ 19 w 26"/>
                <a:gd name="T9" fmla="*/ 0 h 30"/>
                <a:gd name="T10" fmla="*/ 17 w 26"/>
                <a:gd name="T11" fmla="*/ 1 h 30"/>
                <a:gd name="T12" fmla="*/ 18 w 26"/>
                <a:gd name="T13" fmla="*/ 7 h 30"/>
                <a:gd name="T14" fmla="*/ 26 w 26"/>
                <a:gd name="T15" fmla="*/ 5 h 30"/>
                <a:gd name="T16" fmla="*/ 19 w 2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30">
                  <a:moveTo>
                    <a:pt x="1" y="28"/>
                  </a:moveTo>
                  <a:cubicBezTo>
                    <a:pt x="1" y="28"/>
                    <a:pt x="1" y="28"/>
                    <a:pt x="0" y="28"/>
                  </a:cubicBezTo>
                  <a:cubicBezTo>
                    <a:pt x="0" y="29"/>
                    <a:pt x="0" y="30"/>
                    <a:pt x="1" y="30"/>
                  </a:cubicBezTo>
                  <a:cubicBezTo>
                    <a:pt x="1" y="30"/>
                    <a:pt x="1" y="29"/>
                    <a:pt x="1" y="28"/>
                  </a:cubicBezTo>
                  <a:moveTo>
                    <a:pt x="19" y="0"/>
                  </a:moveTo>
                  <a:cubicBezTo>
                    <a:pt x="18" y="0"/>
                    <a:pt x="17" y="1"/>
                    <a:pt x="17" y="1"/>
                  </a:cubicBezTo>
                  <a:cubicBezTo>
                    <a:pt x="17" y="3"/>
                    <a:pt x="18" y="5"/>
                    <a:pt x="18" y="7"/>
                  </a:cubicBezTo>
                  <a:cubicBezTo>
                    <a:pt x="20" y="6"/>
                    <a:pt x="23" y="5"/>
                    <a:pt x="26" y="5"/>
                  </a:cubicBezTo>
                  <a:cubicBezTo>
                    <a:pt x="24" y="3"/>
                    <a:pt x="21" y="1"/>
                    <a:pt x="19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9" name="Freeform 1329"/>
            <p:cNvSpPr>
              <a:spLocks/>
            </p:cNvSpPr>
            <p:nvPr/>
          </p:nvSpPr>
          <p:spPr bwMode="auto">
            <a:xfrm>
              <a:off x="5820" y="2149"/>
              <a:ext cx="3" cy="10"/>
            </a:xfrm>
            <a:custGeom>
              <a:avLst/>
              <a:gdLst>
                <a:gd name="T0" fmla="*/ 1 w 1"/>
                <a:gd name="T1" fmla="*/ 0 h 4"/>
                <a:gd name="T2" fmla="*/ 1 w 1"/>
                <a:gd name="T3" fmla="*/ 4 h 4"/>
                <a:gd name="T4" fmla="*/ 1 w 1"/>
                <a:gd name="T5" fmla="*/ 4 h 4"/>
                <a:gd name="T6" fmla="*/ 1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2"/>
                    <a:pt x="1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0" name="Freeform 1330"/>
            <p:cNvSpPr>
              <a:spLocks noEditPoints="1"/>
            </p:cNvSpPr>
            <p:nvPr/>
          </p:nvSpPr>
          <p:spPr bwMode="auto">
            <a:xfrm>
              <a:off x="5823" y="2090"/>
              <a:ext cx="64" cy="74"/>
            </a:xfrm>
            <a:custGeom>
              <a:avLst/>
              <a:gdLst>
                <a:gd name="T0" fmla="*/ 9 w 27"/>
                <a:gd name="T1" fmla="*/ 18 h 31"/>
                <a:gd name="T2" fmla="*/ 4 w 27"/>
                <a:gd name="T3" fmla="*/ 22 h 31"/>
                <a:gd name="T4" fmla="*/ 0 w 27"/>
                <a:gd name="T5" fmla="*/ 23 h 31"/>
                <a:gd name="T6" fmla="*/ 0 w 27"/>
                <a:gd name="T7" fmla="*/ 25 h 31"/>
                <a:gd name="T8" fmla="*/ 0 w 27"/>
                <a:gd name="T9" fmla="*/ 29 h 31"/>
                <a:gd name="T10" fmla="*/ 4 w 27"/>
                <a:gd name="T11" fmla="*/ 31 h 31"/>
                <a:gd name="T12" fmla="*/ 9 w 27"/>
                <a:gd name="T13" fmla="*/ 25 h 31"/>
                <a:gd name="T14" fmla="*/ 10 w 27"/>
                <a:gd name="T15" fmla="*/ 24 h 31"/>
                <a:gd name="T16" fmla="*/ 9 w 27"/>
                <a:gd name="T17" fmla="*/ 18 h 31"/>
                <a:gd name="T18" fmla="*/ 25 w 27"/>
                <a:gd name="T19" fmla="*/ 0 h 31"/>
                <a:gd name="T20" fmla="*/ 17 w 27"/>
                <a:gd name="T21" fmla="*/ 2 h 31"/>
                <a:gd name="T22" fmla="*/ 16 w 27"/>
                <a:gd name="T23" fmla="*/ 6 h 31"/>
                <a:gd name="T24" fmla="*/ 26 w 27"/>
                <a:gd name="T25" fmla="*/ 3 h 31"/>
                <a:gd name="T26" fmla="*/ 27 w 27"/>
                <a:gd name="T27" fmla="*/ 3 h 31"/>
                <a:gd name="T28" fmla="*/ 25 w 27"/>
                <a:gd name="T2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31">
                  <a:moveTo>
                    <a:pt x="9" y="18"/>
                  </a:moveTo>
                  <a:cubicBezTo>
                    <a:pt x="8" y="20"/>
                    <a:pt x="6" y="21"/>
                    <a:pt x="4" y="22"/>
                  </a:cubicBezTo>
                  <a:cubicBezTo>
                    <a:pt x="2" y="22"/>
                    <a:pt x="1" y="23"/>
                    <a:pt x="0" y="23"/>
                  </a:cubicBezTo>
                  <a:cubicBezTo>
                    <a:pt x="0" y="24"/>
                    <a:pt x="0" y="25"/>
                    <a:pt x="0" y="25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1" y="30"/>
                    <a:pt x="3" y="31"/>
                    <a:pt x="4" y="31"/>
                  </a:cubicBezTo>
                  <a:cubicBezTo>
                    <a:pt x="5" y="29"/>
                    <a:pt x="7" y="27"/>
                    <a:pt x="9" y="25"/>
                  </a:cubicBezTo>
                  <a:cubicBezTo>
                    <a:pt x="9" y="25"/>
                    <a:pt x="9" y="25"/>
                    <a:pt x="10" y="24"/>
                  </a:cubicBezTo>
                  <a:cubicBezTo>
                    <a:pt x="9" y="22"/>
                    <a:pt x="9" y="20"/>
                    <a:pt x="9" y="18"/>
                  </a:cubicBezTo>
                  <a:moveTo>
                    <a:pt x="25" y="0"/>
                  </a:moveTo>
                  <a:cubicBezTo>
                    <a:pt x="22" y="0"/>
                    <a:pt x="19" y="1"/>
                    <a:pt x="17" y="2"/>
                  </a:cubicBezTo>
                  <a:cubicBezTo>
                    <a:pt x="17" y="3"/>
                    <a:pt x="17" y="5"/>
                    <a:pt x="16" y="6"/>
                  </a:cubicBezTo>
                  <a:cubicBezTo>
                    <a:pt x="19" y="4"/>
                    <a:pt x="23" y="3"/>
                    <a:pt x="26" y="3"/>
                  </a:cubicBezTo>
                  <a:cubicBezTo>
                    <a:pt x="26" y="3"/>
                    <a:pt x="27" y="3"/>
                    <a:pt x="27" y="3"/>
                  </a:cubicBezTo>
                  <a:cubicBezTo>
                    <a:pt x="26" y="2"/>
                    <a:pt x="25" y="1"/>
                    <a:pt x="25" y="0"/>
                  </a:cubicBezTo>
                </a:path>
              </a:pathLst>
            </a:custGeom>
            <a:solidFill>
              <a:srgbClr val="FAC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1" name="Freeform 1331"/>
            <p:cNvSpPr>
              <a:spLocks/>
            </p:cNvSpPr>
            <p:nvPr/>
          </p:nvSpPr>
          <p:spPr bwMode="auto">
            <a:xfrm>
              <a:off x="5832" y="2147"/>
              <a:ext cx="22" cy="19"/>
            </a:xfrm>
            <a:custGeom>
              <a:avLst/>
              <a:gdLst>
                <a:gd name="T0" fmla="*/ 6 w 9"/>
                <a:gd name="T1" fmla="*/ 0 h 8"/>
                <a:gd name="T2" fmla="*/ 5 w 9"/>
                <a:gd name="T3" fmla="*/ 1 h 8"/>
                <a:gd name="T4" fmla="*/ 0 w 9"/>
                <a:gd name="T5" fmla="*/ 7 h 8"/>
                <a:gd name="T6" fmla="*/ 6 w 9"/>
                <a:gd name="T7" fmla="*/ 8 h 8"/>
                <a:gd name="T8" fmla="*/ 6 w 9"/>
                <a:gd name="T9" fmla="*/ 8 h 8"/>
                <a:gd name="T10" fmla="*/ 9 w 9"/>
                <a:gd name="T11" fmla="*/ 8 h 8"/>
                <a:gd name="T12" fmla="*/ 6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6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3" y="3"/>
                    <a:pt x="1" y="5"/>
                    <a:pt x="0" y="7"/>
                  </a:cubicBezTo>
                  <a:cubicBezTo>
                    <a:pt x="2" y="8"/>
                    <a:pt x="4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8" y="6"/>
                    <a:pt x="6" y="3"/>
                    <a:pt x="6" y="0"/>
                  </a:cubicBezTo>
                </a:path>
              </a:pathLst>
            </a:custGeom>
            <a:solidFill>
              <a:srgbClr val="FFDF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2" name="Freeform 1332"/>
            <p:cNvSpPr>
              <a:spLocks/>
            </p:cNvSpPr>
            <p:nvPr/>
          </p:nvSpPr>
          <p:spPr bwMode="auto">
            <a:xfrm>
              <a:off x="5801" y="2076"/>
              <a:ext cx="60" cy="69"/>
            </a:xfrm>
            <a:custGeom>
              <a:avLst/>
              <a:gdLst>
                <a:gd name="T0" fmla="*/ 19 w 25"/>
                <a:gd name="T1" fmla="*/ 0 h 29"/>
                <a:gd name="T2" fmla="*/ 19 w 25"/>
                <a:gd name="T3" fmla="*/ 0 h 29"/>
                <a:gd name="T4" fmla="*/ 10 w 25"/>
                <a:gd name="T5" fmla="*/ 2 h 29"/>
                <a:gd name="T6" fmla="*/ 5 w 25"/>
                <a:gd name="T7" fmla="*/ 15 h 29"/>
                <a:gd name="T8" fmla="*/ 0 w 25"/>
                <a:gd name="T9" fmla="*/ 21 h 29"/>
                <a:gd name="T10" fmla="*/ 3 w 25"/>
                <a:gd name="T11" fmla="*/ 29 h 29"/>
                <a:gd name="T12" fmla="*/ 4 w 25"/>
                <a:gd name="T13" fmla="*/ 29 h 29"/>
                <a:gd name="T14" fmla="*/ 8 w 25"/>
                <a:gd name="T15" fmla="*/ 29 h 29"/>
                <a:gd name="T16" fmla="*/ 8 w 25"/>
                <a:gd name="T17" fmla="*/ 28 h 29"/>
                <a:gd name="T18" fmla="*/ 25 w 25"/>
                <a:gd name="T19" fmla="*/ 2 h 29"/>
                <a:gd name="T20" fmla="*/ 24 w 25"/>
                <a:gd name="T21" fmla="*/ 0 h 29"/>
                <a:gd name="T22" fmla="*/ 19 w 25"/>
                <a:gd name="T2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9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6" y="0"/>
                    <a:pt x="13" y="0"/>
                    <a:pt x="10" y="2"/>
                  </a:cubicBezTo>
                  <a:cubicBezTo>
                    <a:pt x="10" y="7"/>
                    <a:pt x="8" y="11"/>
                    <a:pt x="5" y="15"/>
                  </a:cubicBezTo>
                  <a:cubicBezTo>
                    <a:pt x="4" y="18"/>
                    <a:pt x="2" y="20"/>
                    <a:pt x="0" y="21"/>
                  </a:cubicBezTo>
                  <a:cubicBezTo>
                    <a:pt x="0" y="24"/>
                    <a:pt x="1" y="27"/>
                    <a:pt x="3" y="29"/>
                  </a:cubicBezTo>
                  <a:cubicBezTo>
                    <a:pt x="3" y="29"/>
                    <a:pt x="4" y="29"/>
                    <a:pt x="4" y="29"/>
                  </a:cubicBezTo>
                  <a:cubicBezTo>
                    <a:pt x="6" y="29"/>
                    <a:pt x="7" y="29"/>
                    <a:pt x="8" y="29"/>
                  </a:cubicBezTo>
                  <a:cubicBezTo>
                    <a:pt x="8" y="29"/>
                    <a:pt x="8" y="29"/>
                    <a:pt x="8" y="28"/>
                  </a:cubicBezTo>
                  <a:cubicBezTo>
                    <a:pt x="8" y="17"/>
                    <a:pt x="15" y="7"/>
                    <a:pt x="25" y="2"/>
                  </a:cubicBezTo>
                  <a:cubicBezTo>
                    <a:pt x="25" y="1"/>
                    <a:pt x="25" y="1"/>
                    <a:pt x="24" y="0"/>
                  </a:cubicBezTo>
                  <a:cubicBezTo>
                    <a:pt x="23" y="0"/>
                    <a:pt x="21" y="0"/>
                    <a:pt x="19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3" name="Freeform 1333"/>
            <p:cNvSpPr>
              <a:spLocks/>
            </p:cNvSpPr>
            <p:nvPr/>
          </p:nvSpPr>
          <p:spPr bwMode="auto">
            <a:xfrm>
              <a:off x="5820" y="2081"/>
              <a:ext cx="43" cy="64"/>
            </a:xfrm>
            <a:custGeom>
              <a:avLst/>
              <a:gdLst>
                <a:gd name="T0" fmla="*/ 17 w 18"/>
                <a:gd name="T1" fmla="*/ 0 h 27"/>
                <a:gd name="T2" fmla="*/ 0 w 18"/>
                <a:gd name="T3" fmla="*/ 26 h 27"/>
                <a:gd name="T4" fmla="*/ 0 w 18"/>
                <a:gd name="T5" fmla="*/ 27 h 27"/>
                <a:gd name="T6" fmla="*/ 1 w 18"/>
                <a:gd name="T7" fmla="*/ 27 h 27"/>
                <a:gd name="T8" fmla="*/ 3 w 18"/>
                <a:gd name="T9" fmla="*/ 20 h 27"/>
                <a:gd name="T10" fmla="*/ 18 w 18"/>
                <a:gd name="T11" fmla="*/ 6 h 27"/>
                <a:gd name="T12" fmla="*/ 17 w 18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7">
                  <a:moveTo>
                    <a:pt x="17" y="0"/>
                  </a:moveTo>
                  <a:cubicBezTo>
                    <a:pt x="7" y="5"/>
                    <a:pt x="0" y="15"/>
                    <a:pt x="0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5"/>
                    <a:pt x="2" y="23"/>
                    <a:pt x="3" y="20"/>
                  </a:cubicBezTo>
                  <a:cubicBezTo>
                    <a:pt x="6" y="13"/>
                    <a:pt x="11" y="8"/>
                    <a:pt x="18" y="6"/>
                  </a:cubicBezTo>
                  <a:cubicBezTo>
                    <a:pt x="18" y="4"/>
                    <a:pt x="17" y="2"/>
                    <a:pt x="17" y="0"/>
                  </a:cubicBezTo>
                </a:path>
              </a:pathLst>
            </a:custGeom>
            <a:solidFill>
              <a:srgbClr val="F09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4" name="Freeform 1334"/>
            <p:cNvSpPr>
              <a:spLocks/>
            </p:cNvSpPr>
            <p:nvPr/>
          </p:nvSpPr>
          <p:spPr bwMode="auto">
            <a:xfrm>
              <a:off x="5823" y="2095"/>
              <a:ext cx="40" cy="50"/>
            </a:xfrm>
            <a:custGeom>
              <a:avLst/>
              <a:gdLst>
                <a:gd name="T0" fmla="*/ 17 w 17"/>
                <a:gd name="T1" fmla="*/ 0 h 21"/>
                <a:gd name="T2" fmla="*/ 2 w 17"/>
                <a:gd name="T3" fmla="*/ 14 h 21"/>
                <a:gd name="T4" fmla="*/ 0 w 17"/>
                <a:gd name="T5" fmla="*/ 21 h 21"/>
                <a:gd name="T6" fmla="*/ 4 w 17"/>
                <a:gd name="T7" fmla="*/ 20 h 21"/>
                <a:gd name="T8" fmla="*/ 9 w 17"/>
                <a:gd name="T9" fmla="*/ 16 h 21"/>
                <a:gd name="T10" fmla="*/ 10 w 17"/>
                <a:gd name="T11" fmla="*/ 12 h 21"/>
                <a:gd name="T12" fmla="*/ 16 w 17"/>
                <a:gd name="T13" fmla="*/ 4 h 21"/>
                <a:gd name="T14" fmla="*/ 17 w 17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21">
                  <a:moveTo>
                    <a:pt x="17" y="0"/>
                  </a:moveTo>
                  <a:cubicBezTo>
                    <a:pt x="10" y="2"/>
                    <a:pt x="5" y="7"/>
                    <a:pt x="2" y="14"/>
                  </a:cubicBezTo>
                  <a:cubicBezTo>
                    <a:pt x="1" y="17"/>
                    <a:pt x="0" y="19"/>
                    <a:pt x="0" y="21"/>
                  </a:cubicBezTo>
                  <a:cubicBezTo>
                    <a:pt x="1" y="21"/>
                    <a:pt x="2" y="20"/>
                    <a:pt x="4" y="20"/>
                  </a:cubicBezTo>
                  <a:cubicBezTo>
                    <a:pt x="6" y="19"/>
                    <a:pt x="8" y="18"/>
                    <a:pt x="9" y="16"/>
                  </a:cubicBezTo>
                  <a:cubicBezTo>
                    <a:pt x="9" y="15"/>
                    <a:pt x="10" y="13"/>
                    <a:pt x="10" y="12"/>
                  </a:cubicBezTo>
                  <a:cubicBezTo>
                    <a:pt x="12" y="9"/>
                    <a:pt x="14" y="6"/>
                    <a:pt x="16" y="4"/>
                  </a:cubicBezTo>
                  <a:cubicBezTo>
                    <a:pt x="17" y="3"/>
                    <a:pt x="17" y="1"/>
                    <a:pt x="17" y="0"/>
                  </a:cubicBezTo>
                </a:path>
              </a:pathLst>
            </a:custGeom>
            <a:solidFill>
              <a:srgbClr val="FED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5" name="Freeform 1335"/>
            <p:cNvSpPr>
              <a:spLocks/>
            </p:cNvSpPr>
            <p:nvPr/>
          </p:nvSpPr>
          <p:spPr bwMode="auto">
            <a:xfrm>
              <a:off x="5813" y="2081"/>
              <a:ext cx="12" cy="31"/>
            </a:xfrm>
            <a:custGeom>
              <a:avLst/>
              <a:gdLst>
                <a:gd name="T0" fmla="*/ 5 w 5"/>
                <a:gd name="T1" fmla="*/ 0 h 13"/>
                <a:gd name="T2" fmla="*/ 1 w 5"/>
                <a:gd name="T3" fmla="*/ 2 h 13"/>
                <a:gd name="T4" fmla="*/ 0 w 5"/>
                <a:gd name="T5" fmla="*/ 12 h 13"/>
                <a:gd name="T6" fmla="*/ 0 w 5"/>
                <a:gd name="T7" fmla="*/ 13 h 13"/>
                <a:gd name="T8" fmla="*/ 5 w 5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">
                  <a:moveTo>
                    <a:pt x="5" y="0"/>
                  </a:moveTo>
                  <a:cubicBezTo>
                    <a:pt x="4" y="0"/>
                    <a:pt x="3" y="1"/>
                    <a:pt x="1" y="2"/>
                  </a:cubicBezTo>
                  <a:cubicBezTo>
                    <a:pt x="2" y="5"/>
                    <a:pt x="2" y="9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3" y="9"/>
                    <a:pt x="5" y="5"/>
                    <a:pt x="5" y="0"/>
                  </a:cubicBezTo>
                </a:path>
              </a:pathLst>
            </a:custGeom>
            <a:solidFill>
              <a:srgbClr val="FCA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6" name="Freeform 1336"/>
            <p:cNvSpPr>
              <a:spLocks noEditPoints="1"/>
            </p:cNvSpPr>
            <p:nvPr/>
          </p:nvSpPr>
          <p:spPr bwMode="auto">
            <a:xfrm>
              <a:off x="5712" y="2232"/>
              <a:ext cx="49" cy="10"/>
            </a:xfrm>
            <a:custGeom>
              <a:avLst/>
              <a:gdLst>
                <a:gd name="T0" fmla="*/ 0 w 21"/>
                <a:gd name="T1" fmla="*/ 2 h 4"/>
                <a:gd name="T2" fmla="*/ 0 w 21"/>
                <a:gd name="T3" fmla="*/ 3 h 4"/>
                <a:gd name="T4" fmla="*/ 0 w 21"/>
                <a:gd name="T5" fmla="*/ 2 h 4"/>
                <a:gd name="T6" fmla="*/ 0 w 21"/>
                <a:gd name="T7" fmla="*/ 2 h 4"/>
                <a:gd name="T8" fmla="*/ 20 w 21"/>
                <a:gd name="T9" fmla="*/ 0 h 4"/>
                <a:gd name="T10" fmla="*/ 17 w 21"/>
                <a:gd name="T11" fmla="*/ 2 h 4"/>
                <a:gd name="T12" fmla="*/ 21 w 21"/>
                <a:gd name="T13" fmla="*/ 4 h 4"/>
                <a:gd name="T14" fmla="*/ 20 w 21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4">
                  <a:moveTo>
                    <a:pt x="0" y="2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20" y="0"/>
                  </a:moveTo>
                  <a:cubicBezTo>
                    <a:pt x="19" y="1"/>
                    <a:pt x="18" y="2"/>
                    <a:pt x="17" y="2"/>
                  </a:cubicBezTo>
                  <a:cubicBezTo>
                    <a:pt x="19" y="3"/>
                    <a:pt x="20" y="3"/>
                    <a:pt x="21" y="4"/>
                  </a:cubicBezTo>
                  <a:cubicBezTo>
                    <a:pt x="20" y="3"/>
                    <a:pt x="20" y="1"/>
                    <a:pt x="20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7" name="Freeform 1337"/>
            <p:cNvSpPr>
              <a:spLocks/>
            </p:cNvSpPr>
            <p:nvPr/>
          </p:nvSpPr>
          <p:spPr bwMode="auto">
            <a:xfrm>
              <a:off x="5671" y="2225"/>
              <a:ext cx="41" cy="48"/>
            </a:xfrm>
            <a:custGeom>
              <a:avLst/>
              <a:gdLst>
                <a:gd name="T0" fmla="*/ 11 w 17"/>
                <a:gd name="T1" fmla="*/ 0 h 20"/>
                <a:gd name="T2" fmla="*/ 10 w 17"/>
                <a:gd name="T3" fmla="*/ 2 h 20"/>
                <a:gd name="T4" fmla="*/ 0 w 17"/>
                <a:gd name="T5" fmla="*/ 8 h 20"/>
                <a:gd name="T6" fmla="*/ 0 w 17"/>
                <a:gd name="T7" fmla="*/ 11 h 20"/>
                <a:gd name="T8" fmla="*/ 2 w 17"/>
                <a:gd name="T9" fmla="*/ 20 h 20"/>
                <a:gd name="T10" fmla="*/ 6 w 17"/>
                <a:gd name="T11" fmla="*/ 19 h 20"/>
                <a:gd name="T12" fmla="*/ 17 w 17"/>
                <a:gd name="T13" fmla="*/ 6 h 20"/>
                <a:gd name="T14" fmla="*/ 17 w 17"/>
                <a:gd name="T15" fmla="*/ 5 h 20"/>
                <a:gd name="T16" fmla="*/ 11 w 17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20">
                  <a:moveTo>
                    <a:pt x="11" y="0"/>
                  </a:moveTo>
                  <a:cubicBezTo>
                    <a:pt x="11" y="1"/>
                    <a:pt x="11" y="1"/>
                    <a:pt x="10" y="2"/>
                  </a:cubicBezTo>
                  <a:cubicBezTo>
                    <a:pt x="7" y="5"/>
                    <a:pt x="4" y="7"/>
                    <a:pt x="0" y="8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0" y="14"/>
                    <a:pt x="1" y="17"/>
                    <a:pt x="2" y="20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7" y="13"/>
                    <a:pt x="11" y="8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5" y="4"/>
                    <a:pt x="13" y="2"/>
                    <a:pt x="11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8" name="Freeform 1338"/>
            <p:cNvSpPr>
              <a:spLocks/>
            </p:cNvSpPr>
            <p:nvPr/>
          </p:nvSpPr>
          <p:spPr bwMode="auto">
            <a:xfrm>
              <a:off x="5671" y="2213"/>
              <a:ext cx="26" cy="31"/>
            </a:xfrm>
            <a:custGeom>
              <a:avLst/>
              <a:gdLst>
                <a:gd name="T0" fmla="*/ 8 w 11"/>
                <a:gd name="T1" fmla="*/ 0 h 13"/>
                <a:gd name="T2" fmla="*/ 0 w 11"/>
                <a:gd name="T3" fmla="*/ 13 h 13"/>
                <a:gd name="T4" fmla="*/ 10 w 11"/>
                <a:gd name="T5" fmla="*/ 7 h 13"/>
                <a:gd name="T6" fmla="*/ 11 w 11"/>
                <a:gd name="T7" fmla="*/ 5 h 13"/>
                <a:gd name="T8" fmla="*/ 9 w 11"/>
                <a:gd name="T9" fmla="*/ 0 h 13"/>
                <a:gd name="T10" fmla="*/ 9 w 11"/>
                <a:gd name="T11" fmla="*/ 0 h 13"/>
                <a:gd name="T12" fmla="*/ 8 w 11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3">
                  <a:moveTo>
                    <a:pt x="8" y="0"/>
                  </a:moveTo>
                  <a:cubicBezTo>
                    <a:pt x="4" y="3"/>
                    <a:pt x="1" y="7"/>
                    <a:pt x="0" y="13"/>
                  </a:cubicBezTo>
                  <a:cubicBezTo>
                    <a:pt x="4" y="12"/>
                    <a:pt x="7" y="10"/>
                    <a:pt x="10" y="7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0" y="4"/>
                    <a:pt x="9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</a:path>
              </a:pathLst>
            </a:custGeom>
            <a:solidFill>
              <a:srgbClr val="FECB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9" name="Freeform 1339"/>
            <p:cNvSpPr>
              <a:spLocks/>
            </p:cNvSpPr>
            <p:nvPr/>
          </p:nvSpPr>
          <p:spPr bwMode="auto">
            <a:xfrm>
              <a:off x="5690" y="2213"/>
              <a:ext cx="3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DF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0" name="Freeform 1340"/>
            <p:cNvSpPr>
              <a:spLocks/>
            </p:cNvSpPr>
            <p:nvPr/>
          </p:nvSpPr>
          <p:spPr bwMode="auto">
            <a:xfrm>
              <a:off x="5707" y="2237"/>
              <a:ext cx="54" cy="43"/>
            </a:xfrm>
            <a:custGeom>
              <a:avLst/>
              <a:gdLst>
                <a:gd name="T0" fmla="*/ 19 w 23"/>
                <a:gd name="T1" fmla="*/ 0 h 18"/>
                <a:gd name="T2" fmla="*/ 11 w 23"/>
                <a:gd name="T3" fmla="*/ 3 h 18"/>
                <a:gd name="T4" fmla="*/ 4 w 23"/>
                <a:gd name="T5" fmla="*/ 1 h 18"/>
                <a:gd name="T6" fmla="*/ 2 w 23"/>
                <a:gd name="T7" fmla="*/ 0 h 18"/>
                <a:gd name="T8" fmla="*/ 2 w 23"/>
                <a:gd name="T9" fmla="*/ 1 h 18"/>
                <a:gd name="T10" fmla="*/ 1 w 23"/>
                <a:gd name="T11" fmla="*/ 15 h 18"/>
                <a:gd name="T12" fmla="*/ 0 w 23"/>
                <a:gd name="T13" fmla="*/ 16 h 18"/>
                <a:gd name="T14" fmla="*/ 5 w 23"/>
                <a:gd name="T15" fmla="*/ 18 h 18"/>
                <a:gd name="T16" fmla="*/ 10 w 23"/>
                <a:gd name="T17" fmla="*/ 11 h 18"/>
                <a:gd name="T18" fmla="*/ 23 w 23"/>
                <a:gd name="T19" fmla="*/ 4 h 18"/>
                <a:gd name="T20" fmla="*/ 23 w 23"/>
                <a:gd name="T21" fmla="*/ 2 h 18"/>
                <a:gd name="T22" fmla="*/ 19 w 23"/>
                <a:gd name="T2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18">
                  <a:moveTo>
                    <a:pt x="19" y="0"/>
                  </a:moveTo>
                  <a:cubicBezTo>
                    <a:pt x="17" y="2"/>
                    <a:pt x="14" y="3"/>
                    <a:pt x="11" y="3"/>
                  </a:cubicBezTo>
                  <a:cubicBezTo>
                    <a:pt x="8" y="3"/>
                    <a:pt x="6" y="2"/>
                    <a:pt x="4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3" y="5"/>
                    <a:pt x="3" y="11"/>
                    <a:pt x="1" y="15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2" y="16"/>
                    <a:pt x="4" y="17"/>
                    <a:pt x="5" y="18"/>
                  </a:cubicBezTo>
                  <a:cubicBezTo>
                    <a:pt x="6" y="15"/>
                    <a:pt x="8" y="13"/>
                    <a:pt x="10" y="11"/>
                  </a:cubicBezTo>
                  <a:cubicBezTo>
                    <a:pt x="13" y="7"/>
                    <a:pt x="18" y="5"/>
                    <a:pt x="23" y="4"/>
                  </a:cubicBezTo>
                  <a:cubicBezTo>
                    <a:pt x="23" y="4"/>
                    <a:pt x="23" y="3"/>
                    <a:pt x="23" y="2"/>
                  </a:cubicBezTo>
                  <a:cubicBezTo>
                    <a:pt x="22" y="1"/>
                    <a:pt x="21" y="1"/>
                    <a:pt x="19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1" name="Freeform 1341"/>
            <p:cNvSpPr>
              <a:spLocks/>
            </p:cNvSpPr>
            <p:nvPr/>
          </p:nvSpPr>
          <p:spPr bwMode="auto">
            <a:xfrm>
              <a:off x="5707" y="2275"/>
              <a:ext cx="12" cy="9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0 h 4"/>
                <a:gd name="T4" fmla="*/ 4 w 5"/>
                <a:gd name="T5" fmla="*/ 4 h 4"/>
                <a:gd name="T6" fmla="*/ 5 w 5"/>
                <a:gd name="T7" fmla="*/ 2 h 4"/>
                <a:gd name="T8" fmla="*/ 0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3" y="2"/>
                    <a:pt x="4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2" y="0"/>
                    <a:pt x="0" y="0"/>
                  </a:cubicBezTo>
                </a:path>
              </a:pathLst>
            </a:custGeom>
            <a:solidFill>
              <a:srgbClr val="F09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2" name="Freeform 1342"/>
            <p:cNvSpPr>
              <a:spLocks/>
            </p:cNvSpPr>
            <p:nvPr/>
          </p:nvSpPr>
          <p:spPr bwMode="auto">
            <a:xfrm>
              <a:off x="5686" y="2239"/>
              <a:ext cx="28" cy="36"/>
            </a:xfrm>
            <a:custGeom>
              <a:avLst/>
              <a:gdLst>
                <a:gd name="T0" fmla="*/ 11 w 12"/>
                <a:gd name="T1" fmla="*/ 0 h 15"/>
                <a:gd name="T2" fmla="*/ 0 w 12"/>
                <a:gd name="T3" fmla="*/ 13 h 15"/>
                <a:gd name="T4" fmla="*/ 1 w 12"/>
                <a:gd name="T5" fmla="*/ 13 h 15"/>
                <a:gd name="T6" fmla="*/ 7 w 12"/>
                <a:gd name="T7" fmla="*/ 14 h 15"/>
                <a:gd name="T8" fmla="*/ 9 w 12"/>
                <a:gd name="T9" fmla="*/ 15 h 15"/>
                <a:gd name="T10" fmla="*/ 9 w 12"/>
                <a:gd name="T11" fmla="*/ 15 h 15"/>
                <a:gd name="T12" fmla="*/ 10 w 12"/>
                <a:gd name="T13" fmla="*/ 14 h 15"/>
                <a:gd name="T14" fmla="*/ 11 w 12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5">
                  <a:moveTo>
                    <a:pt x="11" y="0"/>
                  </a:moveTo>
                  <a:cubicBezTo>
                    <a:pt x="5" y="2"/>
                    <a:pt x="1" y="7"/>
                    <a:pt x="0" y="13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3" y="13"/>
                    <a:pt x="5" y="13"/>
                    <a:pt x="7" y="14"/>
                  </a:cubicBezTo>
                  <a:cubicBezTo>
                    <a:pt x="8" y="14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0" y="15"/>
                    <a:pt x="10" y="14"/>
                  </a:cubicBezTo>
                  <a:cubicBezTo>
                    <a:pt x="12" y="10"/>
                    <a:pt x="12" y="4"/>
                    <a:pt x="11" y="0"/>
                  </a:cubicBezTo>
                </a:path>
              </a:pathLst>
            </a:custGeom>
            <a:solidFill>
              <a:srgbClr val="FCB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3" name="Freeform 1343"/>
            <p:cNvSpPr>
              <a:spLocks/>
            </p:cNvSpPr>
            <p:nvPr/>
          </p:nvSpPr>
          <p:spPr bwMode="auto">
            <a:xfrm>
              <a:off x="5707" y="22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ED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4" name="Freeform 1344"/>
            <p:cNvSpPr>
              <a:spLocks/>
            </p:cNvSpPr>
            <p:nvPr/>
          </p:nvSpPr>
          <p:spPr bwMode="auto">
            <a:xfrm>
              <a:off x="5719" y="2247"/>
              <a:ext cx="42" cy="45"/>
            </a:xfrm>
            <a:custGeom>
              <a:avLst/>
              <a:gdLst>
                <a:gd name="T0" fmla="*/ 18 w 18"/>
                <a:gd name="T1" fmla="*/ 0 h 19"/>
                <a:gd name="T2" fmla="*/ 5 w 18"/>
                <a:gd name="T3" fmla="*/ 7 h 19"/>
                <a:gd name="T4" fmla="*/ 0 w 18"/>
                <a:gd name="T5" fmla="*/ 14 h 19"/>
                <a:gd name="T6" fmla="*/ 8 w 18"/>
                <a:gd name="T7" fmla="*/ 19 h 19"/>
                <a:gd name="T8" fmla="*/ 18 w 18"/>
                <a:gd name="T9" fmla="*/ 2 h 19"/>
                <a:gd name="T10" fmla="*/ 18 w 18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9">
                  <a:moveTo>
                    <a:pt x="18" y="0"/>
                  </a:moveTo>
                  <a:cubicBezTo>
                    <a:pt x="13" y="1"/>
                    <a:pt x="8" y="3"/>
                    <a:pt x="5" y="7"/>
                  </a:cubicBezTo>
                  <a:cubicBezTo>
                    <a:pt x="3" y="9"/>
                    <a:pt x="1" y="11"/>
                    <a:pt x="0" y="14"/>
                  </a:cubicBezTo>
                  <a:cubicBezTo>
                    <a:pt x="3" y="15"/>
                    <a:pt x="6" y="17"/>
                    <a:pt x="8" y="19"/>
                  </a:cubicBezTo>
                  <a:cubicBezTo>
                    <a:pt x="14" y="15"/>
                    <a:pt x="18" y="9"/>
                    <a:pt x="18" y="2"/>
                  </a:cubicBezTo>
                  <a:cubicBezTo>
                    <a:pt x="18" y="1"/>
                    <a:pt x="18" y="1"/>
                    <a:pt x="18" y="0"/>
                  </a:cubicBezTo>
                </a:path>
              </a:pathLst>
            </a:custGeom>
            <a:solidFill>
              <a:srgbClr val="FCA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5" name="Freeform 1345"/>
            <p:cNvSpPr>
              <a:spLocks/>
            </p:cNvSpPr>
            <p:nvPr/>
          </p:nvSpPr>
          <p:spPr bwMode="auto">
            <a:xfrm>
              <a:off x="5716" y="2280"/>
              <a:ext cx="22" cy="16"/>
            </a:xfrm>
            <a:custGeom>
              <a:avLst/>
              <a:gdLst>
                <a:gd name="T0" fmla="*/ 1 w 9"/>
                <a:gd name="T1" fmla="*/ 0 h 7"/>
                <a:gd name="T2" fmla="*/ 0 w 9"/>
                <a:gd name="T3" fmla="*/ 2 h 7"/>
                <a:gd name="T4" fmla="*/ 3 w 9"/>
                <a:gd name="T5" fmla="*/ 7 h 7"/>
                <a:gd name="T6" fmla="*/ 9 w 9"/>
                <a:gd name="T7" fmla="*/ 5 h 7"/>
                <a:gd name="T8" fmla="*/ 1 w 9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1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2" y="3"/>
                    <a:pt x="3" y="5"/>
                    <a:pt x="3" y="7"/>
                  </a:cubicBezTo>
                  <a:cubicBezTo>
                    <a:pt x="6" y="7"/>
                    <a:pt x="8" y="6"/>
                    <a:pt x="9" y="5"/>
                  </a:cubicBezTo>
                  <a:cubicBezTo>
                    <a:pt x="7" y="3"/>
                    <a:pt x="4" y="1"/>
                    <a:pt x="1" y="0"/>
                  </a:cubicBezTo>
                </a:path>
              </a:pathLst>
            </a:custGeom>
            <a:solidFill>
              <a:srgbClr val="FDCB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6" name="Freeform 1346"/>
            <p:cNvSpPr>
              <a:spLocks/>
            </p:cNvSpPr>
            <p:nvPr/>
          </p:nvSpPr>
          <p:spPr bwMode="auto">
            <a:xfrm>
              <a:off x="5728" y="2133"/>
              <a:ext cx="31" cy="28"/>
            </a:xfrm>
            <a:custGeom>
              <a:avLst/>
              <a:gdLst>
                <a:gd name="T0" fmla="*/ 13 w 13"/>
                <a:gd name="T1" fmla="*/ 0 h 12"/>
                <a:gd name="T2" fmla="*/ 0 w 13"/>
                <a:gd name="T3" fmla="*/ 6 h 12"/>
                <a:gd name="T4" fmla="*/ 0 w 13"/>
                <a:gd name="T5" fmla="*/ 12 h 12"/>
                <a:gd name="T6" fmla="*/ 1 w 13"/>
                <a:gd name="T7" fmla="*/ 12 h 12"/>
                <a:gd name="T8" fmla="*/ 4 w 13"/>
                <a:gd name="T9" fmla="*/ 12 h 12"/>
                <a:gd name="T10" fmla="*/ 13 w 13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2">
                  <a:moveTo>
                    <a:pt x="13" y="0"/>
                  </a:moveTo>
                  <a:cubicBezTo>
                    <a:pt x="10" y="3"/>
                    <a:pt x="5" y="5"/>
                    <a:pt x="0" y="6"/>
                  </a:cubicBezTo>
                  <a:cubicBezTo>
                    <a:pt x="0" y="8"/>
                    <a:pt x="0" y="10"/>
                    <a:pt x="0" y="12"/>
                  </a:cubicBezTo>
                  <a:cubicBezTo>
                    <a:pt x="0" y="12"/>
                    <a:pt x="1" y="12"/>
                    <a:pt x="1" y="12"/>
                  </a:cubicBezTo>
                  <a:cubicBezTo>
                    <a:pt x="2" y="12"/>
                    <a:pt x="3" y="12"/>
                    <a:pt x="4" y="12"/>
                  </a:cubicBezTo>
                  <a:cubicBezTo>
                    <a:pt x="9" y="9"/>
                    <a:pt x="12" y="5"/>
                    <a:pt x="13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7" name="Freeform 1347"/>
            <p:cNvSpPr>
              <a:spLocks/>
            </p:cNvSpPr>
            <p:nvPr/>
          </p:nvSpPr>
          <p:spPr bwMode="auto">
            <a:xfrm>
              <a:off x="5709" y="2076"/>
              <a:ext cx="5" cy="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8" name="Freeform 1348"/>
            <p:cNvSpPr>
              <a:spLocks/>
            </p:cNvSpPr>
            <p:nvPr/>
          </p:nvSpPr>
          <p:spPr bwMode="auto">
            <a:xfrm>
              <a:off x="5676" y="2076"/>
              <a:ext cx="85" cy="71"/>
            </a:xfrm>
            <a:custGeom>
              <a:avLst/>
              <a:gdLst>
                <a:gd name="T0" fmla="*/ 14 w 36"/>
                <a:gd name="T1" fmla="*/ 0 h 30"/>
                <a:gd name="T2" fmla="*/ 0 w 36"/>
                <a:gd name="T3" fmla="*/ 10 h 30"/>
                <a:gd name="T4" fmla="*/ 1 w 36"/>
                <a:gd name="T5" fmla="*/ 10 h 30"/>
                <a:gd name="T6" fmla="*/ 20 w 36"/>
                <a:gd name="T7" fmla="*/ 23 h 30"/>
                <a:gd name="T8" fmla="*/ 22 w 36"/>
                <a:gd name="T9" fmla="*/ 30 h 30"/>
                <a:gd name="T10" fmla="*/ 35 w 36"/>
                <a:gd name="T11" fmla="*/ 24 h 30"/>
                <a:gd name="T12" fmla="*/ 36 w 36"/>
                <a:gd name="T13" fmla="*/ 23 h 30"/>
                <a:gd name="T14" fmla="*/ 23 w 36"/>
                <a:gd name="T15" fmla="*/ 17 h 30"/>
                <a:gd name="T16" fmla="*/ 16 w 36"/>
                <a:gd name="T17" fmla="*/ 1 h 30"/>
                <a:gd name="T18" fmla="*/ 14 w 36"/>
                <a:gd name="T1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0">
                  <a:moveTo>
                    <a:pt x="14" y="0"/>
                  </a:moveTo>
                  <a:cubicBezTo>
                    <a:pt x="8" y="1"/>
                    <a:pt x="3" y="5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9" y="10"/>
                    <a:pt x="17" y="15"/>
                    <a:pt x="20" y="23"/>
                  </a:cubicBezTo>
                  <a:cubicBezTo>
                    <a:pt x="21" y="25"/>
                    <a:pt x="22" y="28"/>
                    <a:pt x="22" y="30"/>
                  </a:cubicBezTo>
                  <a:cubicBezTo>
                    <a:pt x="27" y="29"/>
                    <a:pt x="32" y="27"/>
                    <a:pt x="35" y="24"/>
                  </a:cubicBezTo>
                  <a:cubicBezTo>
                    <a:pt x="36" y="24"/>
                    <a:pt x="36" y="23"/>
                    <a:pt x="36" y="23"/>
                  </a:cubicBezTo>
                  <a:cubicBezTo>
                    <a:pt x="31" y="22"/>
                    <a:pt x="27" y="20"/>
                    <a:pt x="23" y="17"/>
                  </a:cubicBezTo>
                  <a:cubicBezTo>
                    <a:pt x="18" y="12"/>
                    <a:pt x="16" y="6"/>
                    <a:pt x="16" y="1"/>
                  </a:cubicBezTo>
                  <a:cubicBezTo>
                    <a:pt x="15" y="0"/>
                    <a:pt x="14" y="0"/>
                    <a:pt x="14" y="0"/>
                  </a:cubicBezTo>
                </a:path>
              </a:pathLst>
            </a:custGeom>
            <a:solidFill>
              <a:srgbClr val="FAC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9" name="Freeform 1349"/>
            <p:cNvSpPr>
              <a:spLocks/>
            </p:cNvSpPr>
            <p:nvPr/>
          </p:nvSpPr>
          <p:spPr bwMode="auto">
            <a:xfrm>
              <a:off x="5714" y="2076"/>
              <a:ext cx="24" cy="14"/>
            </a:xfrm>
            <a:custGeom>
              <a:avLst/>
              <a:gdLst>
                <a:gd name="T0" fmla="*/ 1 w 10"/>
                <a:gd name="T1" fmla="*/ 0 h 6"/>
                <a:gd name="T2" fmla="*/ 0 w 10"/>
                <a:gd name="T3" fmla="*/ 0 h 6"/>
                <a:gd name="T4" fmla="*/ 0 w 10"/>
                <a:gd name="T5" fmla="*/ 1 h 6"/>
                <a:gd name="T6" fmla="*/ 9 w 10"/>
                <a:gd name="T7" fmla="*/ 6 h 6"/>
                <a:gd name="T8" fmla="*/ 10 w 10"/>
                <a:gd name="T9" fmla="*/ 2 h 6"/>
                <a:gd name="T10" fmla="*/ 1 w 10"/>
                <a:gd name="T11" fmla="*/ 0 h 6"/>
                <a:gd name="T12" fmla="*/ 1 w 10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3" y="2"/>
                    <a:pt x="7" y="4"/>
                    <a:pt x="9" y="6"/>
                  </a:cubicBezTo>
                  <a:cubicBezTo>
                    <a:pt x="10" y="5"/>
                    <a:pt x="10" y="3"/>
                    <a:pt x="10" y="2"/>
                  </a:cubicBezTo>
                  <a:cubicBezTo>
                    <a:pt x="8" y="1"/>
                    <a:pt x="4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ECB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0" name="Freeform 1350"/>
            <p:cNvSpPr>
              <a:spLocks/>
            </p:cNvSpPr>
            <p:nvPr/>
          </p:nvSpPr>
          <p:spPr bwMode="auto">
            <a:xfrm>
              <a:off x="5714" y="2078"/>
              <a:ext cx="47" cy="53"/>
            </a:xfrm>
            <a:custGeom>
              <a:avLst/>
              <a:gdLst>
                <a:gd name="T0" fmla="*/ 0 w 20"/>
                <a:gd name="T1" fmla="*/ 0 h 22"/>
                <a:gd name="T2" fmla="*/ 7 w 20"/>
                <a:gd name="T3" fmla="*/ 16 h 22"/>
                <a:gd name="T4" fmla="*/ 20 w 20"/>
                <a:gd name="T5" fmla="*/ 22 h 22"/>
                <a:gd name="T6" fmla="*/ 20 w 20"/>
                <a:gd name="T7" fmla="*/ 22 h 22"/>
                <a:gd name="T8" fmla="*/ 9 w 20"/>
                <a:gd name="T9" fmla="*/ 5 h 22"/>
                <a:gd name="T10" fmla="*/ 0 w 20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2">
                  <a:moveTo>
                    <a:pt x="0" y="0"/>
                  </a:moveTo>
                  <a:cubicBezTo>
                    <a:pt x="0" y="5"/>
                    <a:pt x="2" y="11"/>
                    <a:pt x="7" y="16"/>
                  </a:cubicBezTo>
                  <a:cubicBezTo>
                    <a:pt x="11" y="19"/>
                    <a:pt x="15" y="21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13" y="19"/>
                    <a:pt x="9" y="12"/>
                    <a:pt x="9" y="5"/>
                  </a:cubicBezTo>
                  <a:cubicBezTo>
                    <a:pt x="7" y="3"/>
                    <a:pt x="3" y="1"/>
                    <a:pt x="0" y="0"/>
                  </a:cubicBezTo>
                </a:path>
              </a:pathLst>
            </a:custGeom>
            <a:solidFill>
              <a:srgbClr val="FFDF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1" name="Freeform 1351"/>
            <p:cNvSpPr>
              <a:spLocks/>
            </p:cNvSpPr>
            <p:nvPr/>
          </p:nvSpPr>
          <p:spPr bwMode="auto">
            <a:xfrm>
              <a:off x="5671" y="2126"/>
              <a:ext cx="57" cy="40"/>
            </a:xfrm>
            <a:custGeom>
              <a:avLst/>
              <a:gdLst>
                <a:gd name="T0" fmla="*/ 0 w 24"/>
                <a:gd name="T1" fmla="*/ 0 h 17"/>
                <a:gd name="T2" fmla="*/ 1 w 24"/>
                <a:gd name="T3" fmla="*/ 5 h 17"/>
                <a:gd name="T4" fmla="*/ 10 w 24"/>
                <a:gd name="T5" fmla="*/ 10 h 17"/>
                <a:gd name="T6" fmla="*/ 15 w 24"/>
                <a:gd name="T7" fmla="*/ 17 h 17"/>
                <a:gd name="T8" fmla="*/ 17 w 24"/>
                <a:gd name="T9" fmla="*/ 17 h 17"/>
                <a:gd name="T10" fmla="*/ 24 w 24"/>
                <a:gd name="T11" fmla="*/ 15 h 17"/>
                <a:gd name="T12" fmla="*/ 24 w 24"/>
                <a:gd name="T13" fmla="*/ 9 h 17"/>
                <a:gd name="T14" fmla="*/ 20 w 24"/>
                <a:gd name="T15" fmla="*/ 9 h 17"/>
                <a:gd name="T16" fmla="*/ 10 w 24"/>
                <a:gd name="T17" fmla="*/ 7 h 17"/>
                <a:gd name="T18" fmla="*/ 0 w 24"/>
                <a:gd name="T1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7">
                  <a:moveTo>
                    <a:pt x="0" y="0"/>
                  </a:moveTo>
                  <a:cubicBezTo>
                    <a:pt x="0" y="1"/>
                    <a:pt x="1" y="3"/>
                    <a:pt x="1" y="5"/>
                  </a:cubicBezTo>
                  <a:cubicBezTo>
                    <a:pt x="4" y="6"/>
                    <a:pt x="8" y="8"/>
                    <a:pt x="10" y="10"/>
                  </a:cubicBezTo>
                  <a:cubicBezTo>
                    <a:pt x="12" y="12"/>
                    <a:pt x="14" y="14"/>
                    <a:pt x="15" y="17"/>
                  </a:cubicBezTo>
                  <a:cubicBezTo>
                    <a:pt x="16" y="17"/>
                    <a:pt x="16" y="17"/>
                    <a:pt x="17" y="17"/>
                  </a:cubicBezTo>
                  <a:cubicBezTo>
                    <a:pt x="19" y="16"/>
                    <a:pt x="21" y="15"/>
                    <a:pt x="24" y="15"/>
                  </a:cubicBezTo>
                  <a:cubicBezTo>
                    <a:pt x="24" y="13"/>
                    <a:pt x="24" y="11"/>
                    <a:pt x="24" y="9"/>
                  </a:cubicBezTo>
                  <a:cubicBezTo>
                    <a:pt x="23" y="9"/>
                    <a:pt x="22" y="9"/>
                    <a:pt x="20" y="9"/>
                  </a:cubicBezTo>
                  <a:cubicBezTo>
                    <a:pt x="17" y="9"/>
                    <a:pt x="14" y="8"/>
                    <a:pt x="10" y="7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F09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2" name="Freeform 1352"/>
            <p:cNvSpPr>
              <a:spLocks/>
            </p:cNvSpPr>
            <p:nvPr/>
          </p:nvSpPr>
          <p:spPr bwMode="auto">
            <a:xfrm>
              <a:off x="5671" y="2100"/>
              <a:ext cx="57" cy="47"/>
            </a:xfrm>
            <a:custGeom>
              <a:avLst/>
              <a:gdLst>
                <a:gd name="T0" fmla="*/ 3 w 24"/>
                <a:gd name="T1" fmla="*/ 0 h 20"/>
                <a:gd name="T2" fmla="*/ 2 w 24"/>
                <a:gd name="T3" fmla="*/ 0 h 20"/>
                <a:gd name="T4" fmla="*/ 0 w 24"/>
                <a:gd name="T5" fmla="*/ 9 h 20"/>
                <a:gd name="T6" fmla="*/ 0 w 24"/>
                <a:gd name="T7" fmla="*/ 11 h 20"/>
                <a:gd name="T8" fmla="*/ 10 w 24"/>
                <a:gd name="T9" fmla="*/ 18 h 20"/>
                <a:gd name="T10" fmla="*/ 20 w 24"/>
                <a:gd name="T11" fmla="*/ 20 h 20"/>
                <a:gd name="T12" fmla="*/ 24 w 24"/>
                <a:gd name="T13" fmla="*/ 20 h 20"/>
                <a:gd name="T14" fmla="*/ 22 w 24"/>
                <a:gd name="T15" fmla="*/ 13 h 20"/>
                <a:gd name="T16" fmla="*/ 3 w 24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0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0" y="5"/>
                    <a:pt x="0" y="9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3" y="14"/>
                    <a:pt x="6" y="17"/>
                    <a:pt x="10" y="18"/>
                  </a:cubicBezTo>
                  <a:cubicBezTo>
                    <a:pt x="14" y="19"/>
                    <a:pt x="17" y="20"/>
                    <a:pt x="20" y="20"/>
                  </a:cubicBezTo>
                  <a:cubicBezTo>
                    <a:pt x="22" y="20"/>
                    <a:pt x="23" y="20"/>
                    <a:pt x="24" y="20"/>
                  </a:cubicBezTo>
                  <a:cubicBezTo>
                    <a:pt x="24" y="18"/>
                    <a:pt x="23" y="15"/>
                    <a:pt x="22" y="13"/>
                  </a:cubicBezTo>
                  <a:cubicBezTo>
                    <a:pt x="19" y="5"/>
                    <a:pt x="11" y="0"/>
                    <a:pt x="3" y="0"/>
                  </a:cubicBezTo>
                </a:path>
              </a:pathLst>
            </a:custGeom>
            <a:solidFill>
              <a:srgbClr val="FED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3" name="Freeform 1353"/>
            <p:cNvSpPr>
              <a:spLocks/>
            </p:cNvSpPr>
            <p:nvPr/>
          </p:nvSpPr>
          <p:spPr bwMode="auto">
            <a:xfrm>
              <a:off x="5674" y="2138"/>
              <a:ext cx="33" cy="28"/>
            </a:xfrm>
            <a:custGeom>
              <a:avLst/>
              <a:gdLst>
                <a:gd name="T0" fmla="*/ 0 w 14"/>
                <a:gd name="T1" fmla="*/ 0 h 12"/>
                <a:gd name="T2" fmla="*/ 14 w 14"/>
                <a:gd name="T3" fmla="*/ 12 h 12"/>
                <a:gd name="T4" fmla="*/ 9 w 14"/>
                <a:gd name="T5" fmla="*/ 5 h 12"/>
                <a:gd name="T6" fmla="*/ 0 w 1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2">
                  <a:moveTo>
                    <a:pt x="0" y="0"/>
                  </a:moveTo>
                  <a:cubicBezTo>
                    <a:pt x="2" y="6"/>
                    <a:pt x="7" y="10"/>
                    <a:pt x="14" y="12"/>
                  </a:cubicBezTo>
                  <a:cubicBezTo>
                    <a:pt x="13" y="9"/>
                    <a:pt x="11" y="7"/>
                    <a:pt x="9" y="5"/>
                  </a:cubicBezTo>
                  <a:cubicBezTo>
                    <a:pt x="7" y="3"/>
                    <a:pt x="3" y="1"/>
                    <a:pt x="0" y="0"/>
                  </a:cubicBezTo>
                </a:path>
              </a:pathLst>
            </a:custGeom>
            <a:solidFill>
              <a:srgbClr val="FDCB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4" name="Freeform 1354"/>
            <p:cNvSpPr>
              <a:spLocks/>
            </p:cNvSpPr>
            <p:nvPr/>
          </p:nvSpPr>
          <p:spPr bwMode="auto">
            <a:xfrm>
              <a:off x="5823" y="2379"/>
              <a:ext cx="14" cy="17"/>
            </a:xfrm>
            <a:custGeom>
              <a:avLst/>
              <a:gdLst>
                <a:gd name="T0" fmla="*/ 4 w 6"/>
                <a:gd name="T1" fmla="*/ 0 h 7"/>
                <a:gd name="T2" fmla="*/ 1 w 6"/>
                <a:gd name="T3" fmla="*/ 1 h 7"/>
                <a:gd name="T4" fmla="*/ 0 w 6"/>
                <a:gd name="T5" fmla="*/ 2 h 7"/>
                <a:gd name="T6" fmla="*/ 4 w 6"/>
                <a:gd name="T7" fmla="*/ 7 h 7"/>
                <a:gd name="T8" fmla="*/ 6 w 6"/>
                <a:gd name="T9" fmla="*/ 3 h 7"/>
                <a:gd name="T10" fmla="*/ 4 w 6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3" y="0"/>
                    <a:pt x="2" y="0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2" y="3"/>
                    <a:pt x="3" y="5"/>
                    <a:pt x="4" y="7"/>
                  </a:cubicBezTo>
                  <a:cubicBezTo>
                    <a:pt x="5" y="6"/>
                    <a:pt x="5" y="5"/>
                    <a:pt x="6" y="3"/>
                  </a:cubicBezTo>
                  <a:cubicBezTo>
                    <a:pt x="5" y="2"/>
                    <a:pt x="5" y="1"/>
                    <a:pt x="4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5" name="Freeform 1355"/>
            <p:cNvSpPr>
              <a:spLocks/>
            </p:cNvSpPr>
            <p:nvPr/>
          </p:nvSpPr>
          <p:spPr bwMode="auto">
            <a:xfrm>
              <a:off x="5832" y="2346"/>
              <a:ext cx="43" cy="40"/>
            </a:xfrm>
            <a:custGeom>
              <a:avLst/>
              <a:gdLst>
                <a:gd name="T0" fmla="*/ 17 w 18"/>
                <a:gd name="T1" fmla="*/ 0 h 17"/>
                <a:gd name="T2" fmla="*/ 0 w 18"/>
                <a:gd name="T3" fmla="*/ 14 h 17"/>
                <a:gd name="T4" fmla="*/ 2 w 18"/>
                <a:gd name="T5" fmla="*/ 17 h 17"/>
                <a:gd name="T6" fmla="*/ 5 w 18"/>
                <a:gd name="T7" fmla="*/ 14 h 17"/>
                <a:gd name="T8" fmla="*/ 17 w 18"/>
                <a:gd name="T9" fmla="*/ 7 h 17"/>
                <a:gd name="T10" fmla="*/ 18 w 18"/>
                <a:gd name="T11" fmla="*/ 1 h 17"/>
                <a:gd name="T12" fmla="*/ 17 w 18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7">
                  <a:moveTo>
                    <a:pt x="17" y="0"/>
                  </a:moveTo>
                  <a:cubicBezTo>
                    <a:pt x="14" y="7"/>
                    <a:pt x="7" y="12"/>
                    <a:pt x="0" y="14"/>
                  </a:cubicBezTo>
                  <a:cubicBezTo>
                    <a:pt x="1" y="15"/>
                    <a:pt x="1" y="16"/>
                    <a:pt x="2" y="17"/>
                  </a:cubicBezTo>
                  <a:cubicBezTo>
                    <a:pt x="3" y="16"/>
                    <a:pt x="4" y="15"/>
                    <a:pt x="5" y="14"/>
                  </a:cubicBezTo>
                  <a:cubicBezTo>
                    <a:pt x="9" y="10"/>
                    <a:pt x="13" y="8"/>
                    <a:pt x="17" y="7"/>
                  </a:cubicBezTo>
                  <a:cubicBezTo>
                    <a:pt x="17" y="5"/>
                    <a:pt x="18" y="3"/>
                    <a:pt x="18" y="1"/>
                  </a:cubicBezTo>
                  <a:cubicBezTo>
                    <a:pt x="18" y="0"/>
                    <a:pt x="18" y="0"/>
                    <a:pt x="17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6" name="Freeform 1356"/>
            <p:cNvSpPr>
              <a:spLocks/>
            </p:cNvSpPr>
            <p:nvPr/>
          </p:nvSpPr>
          <p:spPr bwMode="auto">
            <a:xfrm>
              <a:off x="5825" y="2374"/>
              <a:ext cx="7" cy="7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3 h 3"/>
                <a:gd name="T4" fmla="*/ 3 w 3"/>
                <a:gd name="T5" fmla="*/ 2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7" name="Freeform 1357"/>
            <p:cNvSpPr>
              <a:spLocks/>
            </p:cNvSpPr>
            <p:nvPr/>
          </p:nvSpPr>
          <p:spPr bwMode="auto">
            <a:xfrm>
              <a:off x="5830" y="2336"/>
              <a:ext cx="42" cy="43"/>
            </a:xfrm>
            <a:custGeom>
              <a:avLst/>
              <a:gdLst>
                <a:gd name="T0" fmla="*/ 7 w 18"/>
                <a:gd name="T1" fmla="*/ 0 h 18"/>
                <a:gd name="T2" fmla="*/ 1 w 18"/>
                <a:gd name="T3" fmla="*/ 1 h 18"/>
                <a:gd name="T4" fmla="*/ 1 w 18"/>
                <a:gd name="T5" fmla="*/ 14 h 18"/>
                <a:gd name="T6" fmla="*/ 0 w 18"/>
                <a:gd name="T7" fmla="*/ 16 h 18"/>
                <a:gd name="T8" fmla="*/ 1 w 18"/>
                <a:gd name="T9" fmla="*/ 18 h 18"/>
                <a:gd name="T10" fmla="*/ 18 w 18"/>
                <a:gd name="T11" fmla="*/ 4 h 18"/>
                <a:gd name="T12" fmla="*/ 7 w 18"/>
                <a:gd name="T13" fmla="*/ 0 h 18"/>
                <a:gd name="T14" fmla="*/ 7 w 18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8">
                  <a:moveTo>
                    <a:pt x="7" y="0"/>
                  </a:moveTo>
                  <a:cubicBezTo>
                    <a:pt x="5" y="0"/>
                    <a:pt x="3" y="0"/>
                    <a:pt x="1" y="1"/>
                  </a:cubicBezTo>
                  <a:cubicBezTo>
                    <a:pt x="3" y="5"/>
                    <a:pt x="3" y="10"/>
                    <a:pt x="1" y="14"/>
                  </a:cubicBezTo>
                  <a:cubicBezTo>
                    <a:pt x="1" y="15"/>
                    <a:pt x="0" y="16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8" y="16"/>
                    <a:pt x="15" y="11"/>
                    <a:pt x="18" y="4"/>
                  </a:cubicBezTo>
                  <a:cubicBezTo>
                    <a:pt x="15" y="1"/>
                    <a:pt x="11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FAC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8" name="Freeform 1358"/>
            <p:cNvSpPr>
              <a:spLocks/>
            </p:cNvSpPr>
            <p:nvPr/>
          </p:nvSpPr>
          <p:spPr bwMode="auto">
            <a:xfrm>
              <a:off x="5832" y="2386"/>
              <a:ext cx="38" cy="38"/>
            </a:xfrm>
            <a:custGeom>
              <a:avLst/>
              <a:gdLst>
                <a:gd name="T0" fmla="*/ 2 w 16"/>
                <a:gd name="T1" fmla="*/ 0 h 16"/>
                <a:gd name="T2" fmla="*/ 0 w 16"/>
                <a:gd name="T3" fmla="*/ 4 h 16"/>
                <a:gd name="T4" fmla="*/ 0 w 16"/>
                <a:gd name="T5" fmla="*/ 5 h 16"/>
                <a:gd name="T6" fmla="*/ 2 w 16"/>
                <a:gd name="T7" fmla="*/ 16 h 16"/>
                <a:gd name="T8" fmla="*/ 6 w 16"/>
                <a:gd name="T9" fmla="*/ 16 h 16"/>
                <a:gd name="T10" fmla="*/ 6 w 16"/>
                <a:gd name="T11" fmla="*/ 16 h 16"/>
                <a:gd name="T12" fmla="*/ 16 w 16"/>
                <a:gd name="T13" fmla="*/ 13 h 16"/>
                <a:gd name="T14" fmla="*/ 14 w 16"/>
                <a:gd name="T15" fmla="*/ 9 h 16"/>
                <a:gd name="T16" fmla="*/ 2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2" y="0"/>
                  </a:moveTo>
                  <a:cubicBezTo>
                    <a:pt x="1" y="2"/>
                    <a:pt x="1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9"/>
                    <a:pt x="2" y="12"/>
                    <a:pt x="2" y="16"/>
                  </a:cubicBezTo>
                  <a:cubicBezTo>
                    <a:pt x="3" y="16"/>
                    <a:pt x="5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10" y="16"/>
                    <a:pt x="13" y="15"/>
                    <a:pt x="16" y="13"/>
                  </a:cubicBezTo>
                  <a:cubicBezTo>
                    <a:pt x="15" y="12"/>
                    <a:pt x="15" y="10"/>
                    <a:pt x="14" y="9"/>
                  </a:cubicBezTo>
                  <a:cubicBezTo>
                    <a:pt x="9" y="7"/>
                    <a:pt x="5" y="4"/>
                    <a:pt x="2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9" name="Freeform 1359"/>
            <p:cNvSpPr>
              <a:spLocks/>
            </p:cNvSpPr>
            <p:nvPr/>
          </p:nvSpPr>
          <p:spPr bwMode="auto">
            <a:xfrm>
              <a:off x="5837" y="2363"/>
              <a:ext cx="38" cy="45"/>
            </a:xfrm>
            <a:custGeom>
              <a:avLst/>
              <a:gdLst>
                <a:gd name="T0" fmla="*/ 15 w 16"/>
                <a:gd name="T1" fmla="*/ 0 h 19"/>
                <a:gd name="T2" fmla="*/ 3 w 16"/>
                <a:gd name="T3" fmla="*/ 7 h 19"/>
                <a:gd name="T4" fmla="*/ 0 w 16"/>
                <a:gd name="T5" fmla="*/ 10 h 19"/>
                <a:gd name="T6" fmla="*/ 12 w 16"/>
                <a:gd name="T7" fmla="*/ 19 h 19"/>
                <a:gd name="T8" fmla="*/ 13 w 16"/>
                <a:gd name="T9" fmla="*/ 9 h 19"/>
                <a:gd name="T10" fmla="*/ 16 w 16"/>
                <a:gd name="T11" fmla="*/ 5 h 19"/>
                <a:gd name="T12" fmla="*/ 15 w 16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9">
                  <a:moveTo>
                    <a:pt x="15" y="0"/>
                  </a:moveTo>
                  <a:cubicBezTo>
                    <a:pt x="11" y="1"/>
                    <a:pt x="7" y="3"/>
                    <a:pt x="3" y="7"/>
                  </a:cubicBezTo>
                  <a:cubicBezTo>
                    <a:pt x="2" y="8"/>
                    <a:pt x="1" y="9"/>
                    <a:pt x="0" y="10"/>
                  </a:cubicBezTo>
                  <a:cubicBezTo>
                    <a:pt x="3" y="14"/>
                    <a:pt x="7" y="17"/>
                    <a:pt x="12" y="19"/>
                  </a:cubicBezTo>
                  <a:cubicBezTo>
                    <a:pt x="12" y="16"/>
                    <a:pt x="12" y="13"/>
                    <a:pt x="13" y="9"/>
                  </a:cubicBezTo>
                  <a:cubicBezTo>
                    <a:pt x="14" y="8"/>
                    <a:pt x="15" y="6"/>
                    <a:pt x="16" y="5"/>
                  </a:cubicBezTo>
                  <a:cubicBezTo>
                    <a:pt x="16" y="3"/>
                    <a:pt x="15" y="2"/>
                    <a:pt x="15" y="0"/>
                  </a:cubicBezTo>
                </a:path>
              </a:pathLst>
            </a:custGeom>
            <a:solidFill>
              <a:srgbClr val="FAB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0" name="Freeform 1360"/>
            <p:cNvSpPr>
              <a:spLocks/>
            </p:cNvSpPr>
            <p:nvPr/>
          </p:nvSpPr>
          <p:spPr bwMode="auto">
            <a:xfrm>
              <a:off x="5872" y="2348"/>
              <a:ext cx="15" cy="15"/>
            </a:xfrm>
            <a:custGeom>
              <a:avLst/>
              <a:gdLst>
                <a:gd name="T0" fmla="*/ 1 w 6"/>
                <a:gd name="T1" fmla="*/ 0 h 6"/>
                <a:gd name="T2" fmla="*/ 0 w 6"/>
                <a:gd name="T3" fmla="*/ 6 h 6"/>
                <a:gd name="T4" fmla="*/ 4 w 6"/>
                <a:gd name="T5" fmla="*/ 6 h 6"/>
                <a:gd name="T6" fmla="*/ 6 w 6"/>
                <a:gd name="T7" fmla="*/ 6 h 6"/>
                <a:gd name="T8" fmla="*/ 1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2" y="6"/>
                    <a:pt x="3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5" y="4"/>
                    <a:pt x="3" y="1"/>
                    <a:pt x="1" y="0"/>
                  </a:cubicBezTo>
                </a:path>
              </a:pathLst>
            </a:custGeom>
            <a:solidFill>
              <a:srgbClr val="F09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1" name="Freeform 1361"/>
            <p:cNvSpPr>
              <a:spLocks/>
            </p:cNvSpPr>
            <p:nvPr/>
          </p:nvSpPr>
          <p:spPr bwMode="auto">
            <a:xfrm>
              <a:off x="5872" y="2363"/>
              <a:ext cx="15" cy="11"/>
            </a:xfrm>
            <a:custGeom>
              <a:avLst/>
              <a:gdLst>
                <a:gd name="T0" fmla="*/ 4 w 6"/>
                <a:gd name="T1" fmla="*/ 0 h 5"/>
                <a:gd name="T2" fmla="*/ 0 w 6"/>
                <a:gd name="T3" fmla="*/ 0 h 5"/>
                <a:gd name="T4" fmla="*/ 1 w 6"/>
                <a:gd name="T5" fmla="*/ 5 h 5"/>
                <a:gd name="T6" fmla="*/ 6 w 6"/>
                <a:gd name="T7" fmla="*/ 1 h 5"/>
                <a:gd name="T8" fmla="*/ 6 w 6"/>
                <a:gd name="T9" fmla="*/ 0 h 5"/>
                <a:gd name="T10" fmla="*/ 4 w 6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0" y="2"/>
                    <a:pt x="1" y="3"/>
                    <a:pt x="1" y="5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rgbClr val="FDCB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2" name="Freeform 1362"/>
            <p:cNvSpPr>
              <a:spLocks/>
            </p:cNvSpPr>
            <p:nvPr/>
          </p:nvSpPr>
          <p:spPr bwMode="auto">
            <a:xfrm>
              <a:off x="5804" y="2384"/>
              <a:ext cx="28" cy="38"/>
            </a:xfrm>
            <a:custGeom>
              <a:avLst/>
              <a:gdLst>
                <a:gd name="T0" fmla="*/ 8 w 12"/>
                <a:gd name="T1" fmla="*/ 0 h 16"/>
                <a:gd name="T2" fmla="*/ 0 w 12"/>
                <a:gd name="T3" fmla="*/ 4 h 16"/>
                <a:gd name="T4" fmla="*/ 11 w 12"/>
                <a:gd name="T5" fmla="*/ 16 h 16"/>
                <a:gd name="T6" fmla="*/ 12 w 12"/>
                <a:gd name="T7" fmla="*/ 5 h 16"/>
                <a:gd name="T8" fmla="*/ 8 w 12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6">
                  <a:moveTo>
                    <a:pt x="8" y="0"/>
                  </a:moveTo>
                  <a:cubicBezTo>
                    <a:pt x="6" y="2"/>
                    <a:pt x="3" y="3"/>
                    <a:pt x="0" y="4"/>
                  </a:cubicBezTo>
                  <a:cubicBezTo>
                    <a:pt x="2" y="9"/>
                    <a:pt x="6" y="13"/>
                    <a:pt x="11" y="16"/>
                  </a:cubicBezTo>
                  <a:cubicBezTo>
                    <a:pt x="10" y="12"/>
                    <a:pt x="11" y="9"/>
                    <a:pt x="12" y="5"/>
                  </a:cubicBezTo>
                  <a:cubicBezTo>
                    <a:pt x="11" y="3"/>
                    <a:pt x="10" y="1"/>
                    <a:pt x="8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3" name="Freeform 1363"/>
            <p:cNvSpPr>
              <a:spLocks/>
            </p:cNvSpPr>
            <p:nvPr/>
          </p:nvSpPr>
          <p:spPr bwMode="auto">
            <a:xfrm>
              <a:off x="5828" y="2396"/>
              <a:ext cx="9" cy="28"/>
            </a:xfrm>
            <a:custGeom>
              <a:avLst/>
              <a:gdLst>
                <a:gd name="T0" fmla="*/ 2 w 4"/>
                <a:gd name="T1" fmla="*/ 0 h 12"/>
                <a:gd name="T2" fmla="*/ 1 w 4"/>
                <a:gd name="T3" fmla="*/ 11 h 12"/>
                <a:gd name="T4" fmla="*/ 4 w 4"/>
                <a:gd name="T5" fmla="*/ 12 h 12"/>
                <a:gd name="T6" fmla="*/ 2 w 4"/>
                <a:gd name="T7" fmla="*/ 1 h 12"/>
                <a:gd name="T8" fmla="*/ 2 w 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2">
                  <a:moveTo>
                    <a:pt x="2" y="0"/>
                  </a:moveTo>
                  <a:cubicBezTo>
                    <a:pt x="1" y="4"/>
                    <a:pt x="0" y="7"/>
                    <a:pt x="1" y="11"/>
                  </a:cubicBezTo>
                  <a:cubicBezTo>
                    <a:pt x="2" y="11"/>
                    <a:pt x="3" y="11"/>
                    <a:pt x="4" y="12"/>
                  </a:cubicBezTo>
                  <a:cubicBezTo>
                    <a:pt x="4" y="8"/>
                    <a:pt x="4" y="5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FCA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4" name="Freeform 1364"/>
            <p:cNvSpPr>
              <a:spLocks/>
            </p:cNvSpPr>
            <p:nvPr/>
          </p:nvSpPr>
          <p:spPr bwMode="auto">
            <a:xfrm>
              <a:off x="5932" y="2211"/>
              <a:ext cx="28" cy="45"/>
            </a:xfrm>
            <a:custGeom>
              <a:avLst/>
              <a:gdLst>
                <a:gd name="T0" fmla="*/ 12 w 12"/>
                <a:gd name="T1" fmla="*/ 0 h 19"/>
                <a:gd name="T2" fmla="*/ 0 w 12"/>
                <a:gd name="T3" fmla="*/ 17 h 19"/>
                <a:gd name="T4" fmla="*/ 0 w 12"/>
                <a:gd name="T5" fmla="*/ 19 h 19"/>
                <a:gd name="T6" fmla="*/ 7 w 12"/>
                <a:gd name="T7" fmla="*/ 17 h 19"/>
                <a:gd name="T8" fmla="*/ 12 w 12"/>
                <a:gd name="T9" fmla="*/ 18 h 19"/>
                <a:gd name="T10" fmla="*/ 12 w 12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9">
                  <a:moveTo>
                    <a:pt x="12" y="0"/>
                  </a:moveTo>
                  <a:cubicBezTo>
                    <a:pt x="5" y="2"/>
                    <a:pt x="0" y="9"/>
                    <a:pt x="0" y="17"/>
                  </a:cubicBezTo>
                  <a:cubicBezTo>
                    <a:pt x="0" y="17"/>
                    <a:pt x="0" y="18"/>
                    <a:pt x="0" y="19"/>
                  </a:cubicBezTo>
                  <a:cubicBezTo>
                    <a:pt x="2" y="18"/>
                    <a:pt x="4" y="17"/>
                    <a:pt x="7" y="17"/>
                  </a:cubicBezTo>
                  <a:cubicBezTo>
                    <a:pt x="9" y="17"/>
                    <a:pt x="10" y="18"/>
                    <a:pt x="12" y="18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5" name="Freeform 1365"/>
            <p:cNvSpPr>
              <a:spLocks/>
            </p:cNvSpPr>
            <p:nvPr/>
          </p:nvSpPr>
          <p:spPr bwMode="auto">
            <a:xfrm>
              <a:off x="5941" y="2090"/>
              <a:ext cx="19" cy="45"/>
            </a:xfrm>
            <a:custGeom>
              <a:avLst/>
              <a:gdLst>
                <a:gd name="T0" fmla="*/ 1 w 8"/>
                <a:gd name="T1" fmla="*/ 0 h 19"/>
                <a:gd name="T2" fmla="*/ 0 w 8"/>
                <a:gd name="T3" fmla="*/ 2 h 19"/>
                <a:gd name="T4" fmla="*/ 8 w 8"/>
                <a:gd name="T5" fmla="*/ 19 h 19"/>
                <a:gd name="T6" fmla="*/ 8 w 8"/>
                <a:gd name="T7" fmla="*/ 11 h 19"/>
                <a:gd name="T8" fmla="*/ 7 w 8"/>
                <a:gd name="T9" fmla="*/ 10 h 19"/>
                <a:gd name="T10" fmla="*/ 1 w 8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9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4" y="6"/>
                    <a:pt x="7" y="12"/>
                    <a:pt x="8" y="19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1"/>
                    <a:pt x="7" y="10"/>
                  </a:cubicBezTo>
                  <a:cubicBezTo>
                    <a:pt x="4" y="7"/>
                    <a:pt x="2" y="4"/>
                    <a:pt x="1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6" name="Freeform 1366"/>
            <p:cNvSpPr>
              <a:spLocks/>
            </p:cNvSpPr>
            <p:nvPr/>
          </p:nvSpPr>
          <p:spPr bwMode="auto">
            <a:xfrm>
              <a:off x="5934" y="2095"/>
              <a:ext cx="26" cy="64"/>
            </a:xfrm>
            <a:custGeom>
              <a:avLst/>
              <a:gdLst>
                <a:gd name="T0" fmla="*/ 3 w 11"/>
                <a:gd name="T1" fmla="*/ 0 h 27"/>
                <a:gd name="T2" fmla="*/ 0 w 11"/>
                <a:gd name="T3" fmla="*/ 8 h 27"/>
                <a:gd name="T4" fmla="*/ 6 w 11"/>
                <a:gd name="T5" fmla="*/ 25 h 27"/>
                <a:gd name="T6" fmla="*/ 8 w 11"/>
                <a:gd name="T7" fmla="*/ 27 h 27"/>
                <a:gd name="T8" fmla="*/ 11 w 11"/>
                <a:gd name="T9" fmla="*/ 21 h 27"/>
                <a:gd name="T10" fmla="*/ 11 w 11"/>
                <a:gd name="T11" fmla="*/ 17 h 27"/>
                <a:gd name="T12" fmla="*/ 3 w 11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7">
                  <a:moveTo>
                    <a:pt x="3" y="0"/>
                  </a:moveTo>
                  <a:cubicBezTo>
                    <a:pt x="1" y="2"/>
                    <a:pt x="0" y="5"/>
                    <a:pt x="0" y="8"/>
                  </a:cubicBezTo>
                  <a:cubicBezTo>
                    <a:pt x="3" y="13"/>
                    <a:pt x="6" y="19"/>
                    <a:pt x="6" y="25"/>
                  </a:cubicBezTo>
                  <a:cubicBezTo>
                    <a:pt x="6" y="26"/>
                    <a:pt x="7" y="26"/>
                    <a:pt x="8" y="27"/>
                  </a:cubicBezTo>
                  <a:cubicBezTo>
                    <a:pt x="9" y="25"/>
                    <a:pt x="10" y="23"/>
                    <a:pt x="11" y="21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0"/>
                    <a:pt x="7" y="4"/>
                    <a:pt x="3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7" name="Freeform 1367"/>
            <p:cNvSpPr>
              <a:spLocks/>
            </p:cNvSpPr>
            <p:nvPr/>
          </p:nvSpPr>
          <p:spPr bwMode="auto">
            <a:xfrm>
              <a:off x="5932" y="2114"/>
              <a:ext cx="16" cy="40"/>
            </a:xfrm>
            <a:custGeom>
              <a:avLst/>
              <a:gdLst>
                <a:gd name="T0" fmla="*/ 1 w 7"/>
                <a:gd name="T1" fmla="*/ 0 h 17"/>
                <a:gd name="T2" fmla="*/ 0 w 7"/>
                <a:gd name="T3" fmla="*/ 3 h 17"/>
                <a:gd name="T4" fmla="*/ 7 w 7"/>
                <a:gd name="T5" fmla="*/ 17 h 17"/>
                <a:gd name="T6" fmla="*/ 1 w 7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7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8"/>
                    <a:pt x="3" y="13"/>
                    <a:pt x="7" y="17"/>
                  </a:cubicBezTo>
                  <a:cubicBezTo>
                    <a:pt x="7" y="11"/>
                    <a:pt x="4" y="5"/>
                    <a:pt x="1" y="0"/>
                  </a:cubicBezTo>
                </a:path>
              </a:pathLst>
            </a:custGeom>
            <a:solidFill>
              <a:srgbClr val="FAC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8" name="Freeform 1368"/>
            <p:cNvSpPr>
              <a:spLocks/>
            </p:cNvSpPr>
            <p:nvPr/>
          </p:nvSpPr>
          <p:spPr bwMode="auto">
            <a:xfrm>
              <a:off x="5943" y="2086"/>
              <a:ext cx="17" cy="30"/>
            </a:xfrm>
            <a:custGeom>
              <a:avLst/>
              <a:gdLst>
                <a:gd name="T0" fmla="*/ 7 w 7"/>
                <a:gd name="T1" fmla="*/ 0 h 13"/>
                <a:gd name="T2" fmla="*/ 1 w 7"/>
                <a:gd name="T3" fmla="*/ 1 h 13"/>
                <a:gd name="T4" fmla="*/ 0 w 7"/>
                <a:gd name="T5" fmla="*/ 2 h 13"/>
                <a:gd name="T6" fmla="*/ 6 w 7"/>
                <a:gd name="T7" fmla="*/ 12 h 13"/>
                <a:gd name="T8" fmla="*/ 7 w 7"/>
                <a:gd name="T9" fmla="*/ 13 h 13"/>
                <a:gd name="T10" fmla="*/ 7 w 7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3">
                  <a:moveTo>
                    <a:pt x="7" y="0"/>
                  </a:moveTo>
                  <a:cubicBezTo>
                    <a:pt x="5" y="1"/>
                    <a:pt x="3" y="1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1" y="6"/>
                    <a:pt x="3" y="9"/>
                    <a:pt x="6" y="12"/>
                  </a:cubicBezTo>
                  <a:cubicBezTo>
                    <a:pt x="6" y="13"/>
                    <a:pt x="7" y="13"/>
                    <a:pt x="7" y="13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9" name="Freeform 1369"/>
            <p:cNvSpPr>
              <a:spLocks/>
            </p:cNvSpPr>
            <p:nvPr/>
          </p:nvSpPr>
          <p:spPr bwMode="auto">
            <a:xfrm>
              <a:off x="5958" y="2152"/>
              <a:ext cx="2" cy="9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4 h 4"/>
                <a:gd name="T4" fmla="*/ 1 w 1"/>
                <a:gd name="T5" fmla="*/ 4 h 4"/>
                <a:gd name="T6" fmla="*/ 1 w 1"/>
                <a:gd name="T7" fmla="*/ 4 h 4"/>
                <a:gd name="T8" fmla="*/ 1 w 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0" name="Freeform 1370"/>
            <p:cNvSpPr>
              <a:spLocks/>
            </p:cNvSpPr>
            <p:nvPr/>
          </p:nvSpPr>
          <p:spPr bwMode="auto">
            <a:xfrm>
              <a:off x="5953" y="2145"/>
              <a:ext cx="7" cy="16"/>
            </a:xfrm>
            <a:custGeom>
              <a:avLst/>
              <a:gdLst>
                <a:gd name="T0" fmla="*/ 3 w 3"/>
                <a:gd name="T1" fmla="*/ 0 h 7"/>
                <a:gd name="T2" fmla="*/ 0 w 3"/>
                <a:gd name="T3" fmla="*/ 6 h 7"/>
                <a:gd name="T4" fmla="*/ 2 w 3"/>
                <a:gd name="T5" fmla="*/ 7 h 7"/>
                <a:gd name="T6" fmla="*/ 3 w 3"/>
                <a:gd name="T7" fmla="*/ 3 h 7"/>
                <a:gd name="T8" fmla="*/ 3 w 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6"/>
                    <a:pt x="3" y="4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09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1" name="Freeform 1371"/>
            <p:cNvSpPr>
              <a:spLocks/>
            </p:cNvSpPr>
            <p:nvPr/>
          </p:nvSpPr>
          <p:spPr bwMode="auto">
            <a:xfrm>
              <a:off x="5946" y="2081"/>
              <a:ext cx="14" cy="7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6 w 6"/>
                <a:gd name="T5" fmla="*/ 2 h 3"/>
                <a:gd name="T6" fmla="*/ 6 w 6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0"/>
                    <a:pt x="2" y="2"/>
                    <a:pt x="0" y="3"/>
                  </a:cubicBezTo>
                  <a:cubicBezTo>
                    <a:pt x="2" y="3"/>
                    <a:pt x="4" y="3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FCA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2" name="Freeform 1372"/>
            <p:cNvSpPr>
              <a:spLocks/>
            </p:cNvSpPr>
            <p:nvPr/>
          </p:nvSpPr>
          <p:spPr bwMode="auto">
            <a:xfrm>
              <a:off x="5709" y="2365"/>
              <a:ext cx="50" cy="59"/>
            </a:xfrm>
            <a:custGeom>
              <a:avLst/>
              <a:gdLst>
                <a:gd name="T0" fmla="*/ 20 w 21"/>
                <a:gd name="T1" fmla="*/ 0 h 25"/>
                <a:gd name="T2" fmla="*/ 0 w 21"/>
                <a:gd name="T3" fmla="*/ 19 h 25"/>
                <a:gd name="T4" fmla="*/ 0 w 21"/>
                <a:gd name="T5" fmla="*/ 25 h 25"/>
                <a:gd name="T6" fmla="*/ 3 w 21"/>
                <a:gd name="T7" fmla="*/ 25 h 25"/>
                <a:gd name="T8" fmla="*/ 3 w 21"/>
                <a:gd name="T9" fmla="*/ 25 h 25"/>
                <a:gd name="T10" fmla="*/ 13 w 21"/>
                <a:gd name="T11" fmla="*/ 22 h 25"/>
                <a:gd name="T12" fmla="*/ 21 w 21"/>
                <a:gd name="T13" fmla="*/ 5 h 25"/>
                <a:gd name="T14" fmla="*/ 20 w 21"/>
                <a:gd name="T1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25">
                  <a:moveTo>
                    <a:pt x="20" y="0"/>
                  </a:moveTo>
                  <a:cubicBezTo>
                    <a:pt x="17" y="9"/>
                    <a:pt x="10" y="16"/>
                    <a:pt x="0" y="19"/>
                  </a:cubicBezTo>
                  <a:cubicBezTo>
                    <a:pt x="1" y="21"/>
                    <a:pt x="1" y="23"/>
                    <a:pt x="0" y="25"/>
                  </a:cubicBezTo>
                  <a:cubicBezTo>
                    <a:pt x="1" y="25"/>
                    <a:pt x="2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7" y="25"/>
                    <a:pt x="10" y="24"/>
                    <a:pt x="13" y="22"/>
                  </a:cubicBezTo>
                  <a:cubicBezTo>
                    <a:pt x="13" y="16"/>
                    <a:pt x="16" y="9"/>
                    <a:pt x="21" y="5"/>
                  </a:cubicBezTo>
                  <a:cubicBezTo>
                    <a:pt x="21" y="4"/>
                    <a:pt x="21" y="2"/>
                    <a:pt x="20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3" name="Freeform 1373"/>
            <p:cNvSpPr>
              <a:spLocks/>
            </p:cNvSpPr>
            <p:nvPr/>
          </p:nvSpPr>
          <p:spPr bwMode="auto">
            <a:xfrm>
              <a:off x="5676" y="2336"/>
              <a:ext cx="81" cy="74"/>
            </a:xfrm>
            <a:custGeom>
              <a:avLst/>
              <a:gdLst>
                <a:gd name="T0" fmla="*/ 17 w 34"/>
                <a:gd name="T1" fmla="*/ 0 h 31"/>
                <a:gd name="T2" fmla="*/ 17 w 34"/>
                <a:gd name="T3" fmla="*/ 0 h 31"/>
                <a:gd name="T4" fmla="*/ 17 w 34"/>
                <a:gd name="T5" fmla="*/ 0 h 31"/>
                <a:gd name="T6" fmla="*/ 5 w 34"/>
                <a:gd name="T7" fmla="*/ 5 h 31"/>
                <a:gd name="T8" fmla="*/ 4 w 34"/>
                <a:gd name="T9" fmla="*/ 5 h 31"/>
                <a:gd name="T10" fmla="*/ 0 w 34"/>
                <a:gd name="T11" fmla="*/ 12 h 31"/>
                <a:gd name="T12" fmla="*/ 8 w 34"/>
                <a:gd name="T13" fmla="*/ 17 h 31"/>
                <a:gd name="T14" fmla="*/ 14 w 34"/>
                <a:gd name="T15" fmla="*/ 31 h 31"/>
                <a:gd name="T16" fmla="*/ 34 w 34"/>
                <a:gd name="T17" fmla="*/ 12 h 31"/>
                <a:gd name="T18" fmla="*/ 33 w 34"/>
                <a:gd name="T19" fmla="*/ 9 h 31"/>
                <a:gd name="T20" fmla="*/ 23 w 34"/>
                <a:gd name="T21" fmla="*/ 3 h 31"/>
                <a:gd name="T22" fmla="*/ 21 w 34"/>
                <a:gd name="T23" fmla="*/ 0 h 31"/>
                <a:gd name="T24" fmla="*/ 17 w 34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4" y="3"/>
                    <a:pt x="9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2" y="7"/>
                    <a:pt x="1" y="10"/>
                    <a:pt x="0" y="12"/>
                  </a:cubicBezTo>
                  <a:cubicBezTo>
                    <a:pt x="3" y="13"/>
                    <a:pt x="5" y="15"/>
                    <a:pt x="8" y="17"/>
                  </a:cubicBezTo>
                  <a:cubicBezTo>
                    <a:pt x="11" y="21"/>
                    <a:pt x="14" y="26"/>
                    <a:pt x="14" y="31"/>
                  </a:cubicBezTo>
                  <a:cubicBezTo>
                    <a:pt x="24" y="28"/>
                    <a:pt x="31" y="21"/>
                    <a:pt x="34" y="12"/>
                  </a:cubicBezTo>
                  <a:cubicBezTo>
                    <a:pt x="34" y="11"/>
                    <a:pt x="33" y="10"/>
                    <a:pt x="33" y="9"/>
                  </a:cubicBezTo>
                  <a:cubicBezTo>
                    <a:pt x="29" y="8"/>
                    <a:pt x="26" y="6"/>
                    <a:pt x="23" y="3"/>
                  </a:cubicBezTo>
                  <a:cubicBezTo>
                    <a:pt x="22" y="2"/>
                    <a:pt x="21" y="1"/>
                    <a:pt x="21" y="0"/>
                  </a:cubicBezTo>
                  <a:cubicBezTo>
                    <a:pt x="20" y="0"/>
                    <a:pt x="18" y="0"/>
                    <a:pt x="17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4" name="Freeform 1374"/>
            <p:cNvSpPr>
              <a:spLocks/>
            </p:cNvSpPr>
            <p:nvPr/>
          </p:nvSpPr>
          <p:spPr bwMode="auto">
            <a:xfrm>
              <a:off x="5726" y="2336"/>
              <a:ext cx="28" cy="22"/>
            </a:xfrm>
            <a:custGeom>
              <a:avLst/>
              <a:gdLst>
                <a:gd name="T0" fmla="*/ 0 w 12"/>
                <a:gd name="T1" fmla="*/ 0 h 9"/>
                <a:gd name="T2" fmla="*/ 2 w 12"/>
                <a:gd name="T3" fmla="*/ 3 h 9"/>
                <a:gd name="T4" fmla="*/ 12 w 12"/>
                <a:gd name="T5" fmla="*/ 9 h 9"/>
                <a:gd name="T6" fmla="*/ 0 w 12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9">
                  <a:moveTo>
                    <a:pt x="0" y="0"/>
                  </a:moveTo>
                  <a:cubicBezTo>
                    <a:pt x="0" y="1"/>
                    <a:pt x="1" y="2"/>
                    <a:pt x="2" y="3"/>
                  </a:cubicBezTo>
                  <a:cubicBezTo>
                    <a:pt x="5" y="6"/>
                    <a:pt x="8" y="8"/>
                    <a:pt x="12" y="9"/>
                  </a:cubicBezTo>
                  <a:cubicBezTo>
                    <a:pt x="9" y="5"/>
                    <a:pt x="5" y="1"/>
                    <a:pt x="0" y="0"/>
                  </a:cubicBezTo>
                </a:path>
              </a:pathLst>
            </a:custGeom>
            <a:solidFill>
              <a:srgbClr val="FAB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5" name="Freeform 1375"/>
            <p:cNvSpPr>
              <a:spLocks/>
            </p:cNvSpPr>
            <p:nvPr/>
          </p:nvSpPr>
          <p:spPr bwMode="auto">
            <a:xfrm>
              <a:off x="5686" y="2410"/>
              <a:ext cx="26" cy="14"/>
            </a:xfrm>
            <a:custGeom>
              <a:avLst/>
              <a:gdLst>
                <a:gd name="T0" fmla="*/ 10 w 11"/>
                <a:gd name="T1" fmla="*/ 0 h 6"/>
                <a:gd name="T2" fmla="*/ 3 w 11"/>
                <a:gd name="T3" fmla="*/ 1 h 6"/>
                <a:gd name="T4" fmla="*/ 2 w 11"/>
                <a:gd name="T5" fmla="*/ 1 h 6"/>
                <a:gd name="T6" fmla="*/ 0 w 11"/>
                <a:gd name="T7" fmla="*/ 0 h 6"/>
                <a:gd name="T8" fmla="*/ 10 w 11"/>
                <a:gd name="T9" fmla="*/ 6 h 6"/>
                <a:gd name="T10" fmla="*/ 10 w 11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6">
                  <a:moveTo>
                    <a:pt x="10" y="0"/>
                  </a:moveTo>
                  <a:cubicBezTo>
                    <a:pt x="8" y="0"/>
                    <a:pt x="5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2" y="3"/>
                    <a:pt x="6" y="5"/>
                    <a:pt x="10" y="6"/>
                  </a:cubicBezTo>
                  <a:cubicBezTo>
                    <a:pt x="11" y="4"/>
                    <a:pt x="11" y="2"/>
                    <a:pt x="10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6" name="Freeform 1376"/>
            <p:cNvSpPr>
              <a:spLocks/>
            </p:cNvSpPr>
            <p:nvPr/>
          </p:nvSpPr>
          <p:spPr bwMode="auto">
            <a:xfrm>
              <a:off x="5671" y="2365"/>
              <a:ext cx="38" cy="47"/>
            </a:xfrm>
            <a:custGeom>
              <a:avLst/>
              <a:gdLst>
                <a:gd name="T0" fmla="*/ 2 w 16"/>
                <a:gd name="T1" fmla="*/ 0 h 20"/>
                <a:gd name="T2" fmla="*/ 1 w 16"/>
                <a:gd name="T3" fmla="*/ 6 h 20"/>
                <a:gd name="T4" fmla="*/ 6 w 16"/>
                <a:gd name="T5" fmla="*/ 19 h 20"/>
                <a:gd name="T6" fmla="*/ 8 w 16"/>
                <a:gd name="T7" fmla="*/ 20 h 20"/>
                <a:gd name="T8" fmla="*/ 9 w 16"/>
                <a:gd name="T9" fmla="*/ 20 h 20"/>
                <a:gd name="T10" fmla="*/ 16 w 16"/>
                <a:gd name="T11" fmla="*/ 19 h 20"/>
                <a:gd name="T12" fmla="*/ 10 w 16"/>
                <a:gd name="T13" fmla="*/ 5 h 20"/>
                <a:gd name="T14" fmla="*/ 2 w 16"/>
                <a:gd name="T1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0">
                  <a:moveTo>
                    <a:pt x="2" y="0"/>
                  </a:moveTo>
                  <a:cubicBezTo>
                    <a:pt x="1" y="2"/>
                    <a:pt x="1" y="4"/>
                    <a:pt x="1" y="6"/>
                  </a:cubicBezTo>
                  <a:cubicBezTo>
                    <a:pt x="0" y="11"/>
                    <a:pt x="2" y="16"/>
                    <a:pt x="6" y="19"/>
                  </a:cubicBezTo>
                  <a:cubicBezTo>
                    <a:pt x="7" y="20"/>
                    <a:pt x="7" y="20"/>
                    <a:pt x="8" y="20"/>
                  </a:cubicBezTo>
                  <a:cubicBezTo>
                    <a:pt x="8" y="20"/>
                    <a:pt x="9" y="20"/>
                    <a:pt x="9" y="20"/>
                  </a:cubicBezTo>
                  <a:cubicBezTo>
                    <a:pt x="11" y="20"/>
                    <a:pt x="14" y="19"/>
                    <a:pt x="16" y="19"/>
                  </a:cubicBezTo>
                  <a:cubicBezTo>
                    <a:pt x="16" y="14"/>
                    <a:pt x="13" y="9"/>
                    <a:pt x="10" y="5"/>
                  </a:cubicBezTo>
                  <a:cubicBezTo>
                    <a:pt x="7" y="3"/>
                    <a:pt x="5" y="1"/>
                    <a:pt x="2" y="0"/>
                  </a:cubicBezTo>
                </a:path>
              </a:pathLst>
            </a:custGeom>
            <a:solidFill>
              <a:srgbClr val="FAB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7" name="Freeform 1377"/>
            <p:cNvSpPr>
              <a:spLocks/>
            </p:cNvSpPr>
            <p:nvPr/>
          </p:nvSpPr>
          <p:spPr bwMode="auto">
            <a:xfrm>
              <a:off x="5740" y="2377"/>
              <a:ext cx="19" cy="40"/>
            </a:xfrm>
            <a:custGeom>
              <a:avLst/>
              <a:gdLst>
                <a:gd name="T0" fmla="*/ 8 w 8"/>
                <a:gd name="T1" fmla="*/ 0 h 17"/>
                <a:gd name="T2" fmla="*/ 0 w 8"/>
                <a:gd name="T3" fmla="*/ 17 h 17"/>
                <a:gd name="T4" fmla="*/ 8 w 8"/>
                <a:gd name="T5" fmla="*/ 2 h 17"/>
                <a:gd name="T6" fmla="*/ 8 w 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7">
                  <a:moveTo>
                    <a:pt x="8" y="0"/>
                  </a:moveTo>
                  <a:cubicBezTo>
                    <a:pt x="3" y="4"/>
                    <a:pt x="0" y="11"/>
                    <a:pt x="0" y="17"/>
                  </a:cubicBezTo>
                  <a:cubicBezTo>
                    <a:pt x="5" y="14"/>
                    <a:pt x="8" y="8"/>
                    <a:pt x="8" y="2"/>
                  </a:cubicBezTo>
                  <a:cubicBezTo>
                    <a:pt x="8" y="1"/>
                    <a:pt x="8" y="1"/>
                    <a:pt x="8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8" name="Freeform 1378"/>
            <p:cNvSpPr>
              <a:spLocks/>
            </p:cNvSpPr>
            <p:nvPr/>
          </p:nvSpPr>
          <p:spPr bwMode="auto">
            <a:xfrm>
              <a:off x="5589" y="2209"/>
              <a:ext cx="14" cy="21"/>
            </a:xfrm>
            <a:custGeom>
              <a:avLst/>
              <a:gdLst>
                <a:gd name="T0" fmla="*/ 2 w 6"/>
                <a:gd name="T1" fmla="*/ 0 h 9"/>
                <a:gd name="T2" fmla="*/ 0 w 6"/>
                <a:gd name="T3" fmla="*/ 8 h 9"/>
                <a:gd name="T4" fmla="*/ 2 w 6"/>
                <a:gd name="T5" fmla="*/ 9 h 9"/>
                <a:gd name="T6" fmla="*/ 2 w 6"/>
                <a:gd name="T7" fmla="*/ 7 h 9"/>
                <a:gd name="T8" fmla="*/ 6 w 6"/>
                <a:gd name="T9" fmla="*/ 1 h 9"/>
                <a:gd name="T10" fmla="*/ 2 w 6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2" y="3"/>
                    <a:pt x="1" y="6"/>
                    <a:pt x="0" y="8"/>
                  </a:cubicBezTo>
                  <a:cubicBezTo>
                    <a:pt x="0" y="8"/>
                    <a:pt x="1" y="8"/>
                    <a:pt x="2" y="9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3" y="5"/>
                    <a:pt x="4" y="3"/>
                    <a:pt x="6" y="1"/>
                  </a:cubicBezTo>
                  <a:cubicBezTo>
                    <a:pt x="5" y="0"/>
                    <a:pt x="3" y="0"/>
                    <a:pt x="2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9" name="Freeform 1379"/>
            <p:cNvSpPr>
              <a:spLocks/>
            </p:cNvSpPr>
            <p:nvPr/>
          </p:nvSpPr>
          <p:spPr bwMode="auto">
            <a:xfrm>
              <a:off x="5593" y="2211"/>
              <a:ext cx="38" cy="78"/>
            </a:xfrm>
            <a:custGeom>
              <a:avLst/>
              <a:gdLst>
                <a:gd name="T0" fmla="*/ 4 w 16"/>
                <a:gd name="T1" fmla="*/ 0 h 33"/>
                <a:gd name="T2" fmla="*/ 0 w 16"/>
                <a:gd name="T3" fmla="*/ 6 h 33"/>
                <a:gd name="T4" fmla="*/ 0 w 16"/>
                <a:gd name="T5" fmla="*/ 8 h 33"/>
                <a:gd name="T6" fmla="*/ 1 w 16"/>
                <a:gd name="T7" fmla="*/ 8 h 33"/>
                <a:gd name="T8" fmla="*/ 9 w 16"/>
                <a:gd name="T9" fmla="*/ 29 h 33"/>
                <a:gd name="T10" fmla="*/ 7 w 16"/>
                <a:gd name="T11" fmla="*/ 33 h 33"/>
                <a:gd name="T12" fmla="*/ 16 w 16"/>
                <a:gd name="T13" fmla="*/ 17 h 33"/>
                <a:gd name="T14" fmla="*/ 15 w 16"/>
                <a:gd name="T15" fmla="*/ 12 h 33"/>
                <a:gd name="T16" fmla="*/ 10 w 16"/>
                <a:gd name="T17" fmla="*/ 7 h 33"/>
                <a:gd name="T18" fmla="*/ 5 w 16"/>
                <a:gd name="T19" fmla="*/ 0 h 33"/>
                <a:gd name="T20" fmla="*/ 4 w 16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3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9" y="11"/>
                    <a:pt x="13" y="21"/>
                    <a:pt x="9" y="29"/>
                  </a:cubicBezTo>
                  <a:cubicBezTo>
                    <a:pt x="9" y="30"/>
                    <a:pt x="8" y="32"/>
                    <a:pt x="7" y="33"/>
                  </a:cubicBezTo>
                  <a:cubicBezTo>
                    <a:pt x="12" y="29"/>
                    <a:pt x="16" y="23"/>
                    <a:pt x="16" y="17"/>
                  </a:cubicBezTo>
                  <a:cubicBezTo>
                    <a:pt x="16" y="15"/>
                    <a:pt x="15" y="13"/>
                    <a:pt x="15" y="12"/>
                  </a:cubicBezTo>
                  <a:cubicBezTo>
                    <a:pt x="13" y="10"/>
                    <a:pt x="11" y="9"/>
                    <a:pt x="10" y="7"/>
                  </a:cubicBezTo>
                  <a:cubicBezTo>
                    <a:pt x="7" y="5"/>
                    <a:pt x="6" y="3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0" name="Freeform 1380"/>
            <p:cNvSpPr>
              <a:spLocks/>
            </p:cNvSpPr>
            <p:nvPr/>
          </p:nvSpPr>
          <p:spPr bwMode="auto">
            <a:xfrm>
              <a:off x="5605" y="2211"/>
              <a:ext cx="24" cy="28"/>
            </a:xfrm>
            <a:custGeom>
              <a:avLst/>
              <a:gdLst>
                <a:gd name="T0" fmla="*/ 0 w 10"/>
                <a:gd name="T1" fmla="*/ 0 h 12"/>
                <a:gd name="T2" fmla="*/ 5 w 10"/>
                <a:gd name="T3" fmla="*/ 7 h 12"/>
                <a:gd name="T4" fmla="*/ 10 w 10"/>
                <a:gd name="T5" fmla="*/ 12 h 12"/>
                <a:gd name="T6" fmla="*/ 0 w 10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0" y="0"/>
                  </a:moveTo>
                  <a:cubicBezTo>
                    <a:pt x="1" y="3"/>
                    <a:pt x="2" y="5"/>
                    <a:pt x="5" y="7"/>
                  </a:cubicBezTo>
                  <a:cubicBezTo>
                    <a:pt x="6" y="9"/>
                    <a:pt x="8" y="10"/>
                    <a:pt x="10" y="12"/>
                  </a:cubicBezTo>
                  <a:cubicBezTo>
                    <a:pt x="8" y="6"/>
                    <a:pt x="5" y="2"/>
                    <a:pt x="0" y="0"/>
                  </a:cubicBezTo>
                </a:path>
              </a:pathLst>
            </a:custGeom>
            <a:solidFill>
              <a:srgbClr val="FECB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1" name="Freeform 1381"/>
            <p:cNvSpPr>
              <a:spLocks/>
            </p:cNvSpPr>
            <p:nvPr/>
          </p:nvSpPr>
          <p:spPr bwMode="auto">
            <a:xfrm>
              <a:off x="5544" y="2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2" name="Freeform 1382"/>
            <p:cNvSpPr>
              <a:spLocks/>
            </p:cNvSpPr>
            <p:nvPr/>
          </p:nvSpPr>
          <p:spPr bwMode="auto">
            <a:xfrm>
              <a:off x="5544" y="2209"/>
              <a:ext cx="49" cy="40"/>
            </a:xfrm>
            <a:custGeom>
              <a:avLst/>
              <a:gdLst>
                <a:gd name="T0" fmla="*/ 18 w 21"/>
                <a:gd name="T1" fmla="*/ 0 h 17"/>
                <a:gd name="T2" fmla="*/ 18 w 21"/>
                <a:gd name="T3" fmla="*/ 0 h 17"/>
                <a:gd name="T4" fmla="*/ 0 w 21"/>
                <a:gd name="T5" fmla="*/ 17 h 17"/>
                <a:gd name="T6" fmla="*/ 1 w 21"/>
                <a:gd name="T7" fmla="*/ 17 h 17"/>
                <a:gd name="T8" fmla="*/ 15 w 21"/>
                <a:gd name="T9" fmla="*/ 8 h 17"/>
                <a:gd name="T10" fmla="*/ 19 w 21"/>
                <a:gd name="T11" fmla="*/ 8 h 17"/>
                <a:gd name="T12" fmla="*/ 21 w 21"/>
                <a:gd name="T13" fmla="*/ 0 h 17"/>
                <a:gd name="T14" fmla="*/ 18 w 21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7"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8" y="0"/>
                    <a:pt x="0" y="7"/>
                    <a:pt x="0" y="17"/>
                  </a:cubicBezTo>
                  <a:cubicBezTo>
                    <a:pt x="0" y="17"/>
                    <a:pt x="1" y="17"/>
                    <a:pt x="1" y="17"/>
                  </a:cubicBezTo>
                  <a:cubicBezTo>
                    <a:pt x="3" y="11"/>
                    <a:pt x="9" y="8"/>
                    <a:pt x="15" y="8"/>
                  </a:cubicBezTo>
                  <a:cubicBezTo>
                    <a:pt x="16" y="8"/>
                    <a:pt x="18" y="8"/>
                    <a:pt x="19" y="8"/>
                  </a:cubicBezTo>
                  <a:cubicBezTo>
                    <a:pt x="20" y="6"/>
                    <a:pt x="21" y="3"/>
                    <a:pt x="21" y="0"/>
                  </a:cubicBezTo>
                  <a:cubicBezTo>
                    <a:pt x="20" y="0"/>
                    <a:pt x="19" y="0"/>
                    <a:pt x="18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3" name="Freeform 1383"/>
            <p:cNvSpPr>
              <a:spLocks/>
            </p:cNvSpPr>
            <p:nvPr/>
          </p:nvSpPr>
          <p:spPr bwMode="auto">
            <a:xfrm>
              <a:off x="5544" y="2249"/>
              <a:ext cx="2" cy="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1 h 2"/>
                <a:gd name="T10" fmla="*/ 1 w 1"/>
                <a:gd name="T11" fmla="*/ 0 h 2"/>
                <a:gd name="T12" fmla="*/ 0 w 1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FCA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4" name="Freeform 1384"/>
            <p:cNvSpPr>
              <a:spLocks/>
            </p:cNvSpPr>
            <p:nvPr/>
          </p:nvSpPr>
          <p:spPr bwMode="auto">
            <a:xfrm>
              <a:off x="5560" y="2078"/>
              <a:ext cx="69" cy="86"/>
            </a:xfrm>
            <a:custGeom>
              <a:avLst/>
              <a:gdLst>
                <a:gd name="T0" fmla="*/ 15 w 29"/>
                <a:gd name="T1" fmla="*/ 0 h 36"/>
                <a:gd name="T2" fmla="*/ 9 w 29"/>
                <a:gd name="T3" fmla="*/ 15 h 36"/>
                <a:gd name="T4" fmla="*/ 0 w 29"/>
                <a:gd name="T5" fmla="*/ 21 h 36"/>
                <a:gd name="T6" fmla="*/ 0 w 29"/>
                <a:gd name="T7" fmla="*/ 28 h 36"/>
                <a:gd name="T8" fmla="*/ 0 w 29"/>
                <a:gd name="T9" fmla="*/ 32 h 36"/>
                <a:gd name="T10" fmla="*/ 11 w 29"/>
                <a:gd name="T11" fmla="*/ 36 h 36"/>
                <a:gd name="T12" fmla="*/ 12 w 29"/>
                <a:gd name="T13" fmla="*/ 27 h 36"/>
                <a:gd name="T14" fmla="*/ 27 w 29"/>
                <a:gd name="T15" fmla="*/ 17 h 36"/>
                <a:gd name="T16" fmla="*/ 28 w 29"/>
                <a:gd name="T17" fmla="*/ 17 h 36"/>
                <a:gd name="T18" fmla="*/ 29 w 29"/>
                <a:gd name="T19" fmla="*/ 15 h 36"/>
                <a:gd name="T20" fmla="*/ 15 w 29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6">
                  <a:moveTo>
                    <a:pt x="15" y="0"/>
                  </a:moveTo>
                  <a:cubicBezTo>
                    <a:pt x="15" y="6"/>
                    <a:pt x="13" y="11"/>
                    <a:pt x="9" y="15"/>
                  </a:cubicBezTo>
                  <a:cubicBezTo>
                    <a:pt x="6" y="18"/>
                    <a:pt x="3" y="20"/>
                    <a:pt x="0" y="21"/>
                  </a:cubicBezTo>
                  <a:cubicBezTo>
                    <a:pt x="0" y="23"/>
                    <a:pt x="0" y="26"/>
                    <a:pt x="0" y="28"/>
                  </a:cubicBezTo>
                  <a:cubicBezTo>
                    <a:pt x="0" y="29"/>
                    <a:pt x="0" y="31"/>
                    <a:pt x="0" y="32"/>
                  </a:cubicBezTo>
                  <a:cubicBezTo>
                    <a:pt x="3" y="35"/>
                    <a:pt x="7" y="36"/>
                    <a:pt x="11" y="36"/>
                  </a:cubicBezTo>
                  <a:cubicBezTo>
                    <a:pt x="10" y="33"/>
                    <a:pt x="11" y="30"/>
                    <a:pt x="12" y="27"/>
                  </a:cubicBezTo>
                  <a:cubicBezTo>
                    <a:pt x="14" y="21"/>
                    <a:pt x="21" y="17"/>
                    <a:pt x="27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9" y="16"/>
                    <a:pt x="29" y="15"/>
                    <a:pt x="29" y="15"/>
                  </a:cubicBezTo>
                  <a:cubicBezTo>
                    <a:pt x="28" y="7"/>
                    <a:pt x="23" y="2"/>
                    <a:pt x="15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5" name="Freeform 1385"/>
            <p:cNvSpPr>
              <a:spLocks/>
            </p:cNvSpPr>
            <p:nvPr/>
          </p:nvSpPr>
          <p:spPr bwMode="auto">
            <a:xfrm>
              <a:off x="5626" y="2114"/>
              <a:ext cx="5" cy="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2 w 2"/>
                <a:gd name="T5" fmla="*/ 2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6" name="Freeform 1386"/>
            <p:cNvSpPr>
              <a:spLocks/>
            </p:cNvSpPr>
            <p:nvPr/>
          </p:nvSpPr>
          <p:spPr bwMode="auto">
            <a:xfrm>
              <a:off x="5546" y="2128"/>
              <a:ext cx="14" cy="26"/>
            </a:xfrm>
            <a:custGeom>
              <a:avLst/>
              <a:gdLst>
                <a:gd name="T0" fmla="*/ 6 w 6"/>
                <a:gd name="T1" fmla="*/ 0 h 11"/>
                <a:gd name="T2" fmla="*/ 2 w 6"/>
                <a:gd name="T3" fmla="*/ 1 h 11"/>
                <a:gd name="T4" fmla="*/ 0 w 6"/>
                <a:gd name="T5" fmla="*/ 3 h 11"/>
                <a:gd name="T6" fmla="*/ 6 w 6"/>
                <a:gd name="T7" fmla="*/ 11 h 11"/>
                <a:gd name="T8" fmla="*/ 6 w 6"/>
                <a:gd name="T9" fmla="*/ 7 h 11"/>
                <a:gd name="T10" fmla="*/ 6 w 6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1">
                  <a:moveTo>
                    <a:pt x="6" y="0"/>
                  </a:moveTo>
                  <a:cubicBezTo>
                    <a:pt x="4" y="0"/>
                    <a:pt x="3" y="1"/>
                    <a:pt x="2" y="1"/>
                  </a:cubicBezTo>
                  <a:cubicBezTo>
                    <a:pt x="1" y="2"/>
                    <a:pt x="1" y="2"/>
                    <a:pt x="0" y="3"/>
                  </a:cubicBezTo>
                  <a:cubicBezTo>
                    <a:pt x="1" y="6"/>
                    <a:pt x="3" y="9"/>
                    <a:pt x="6" y="11"/>
                  </a:cubicBezTo>
                  <a:cubicBezTo>
                    <a:pt x="6" y="10"/>
                    <a:pt x="6" y="8"/>
                    <a:pt x="6" y="7"/>
                  </a:cubicBezTo>
                  <a:cubicBezTo>
                    <a:pt x="6" y="5"/>
                    <a:pt x="6" y="2"/>
                    <a:pt x="6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7" name="Freeform 1387"/>
            <p:cNvSpPr>
              <a:spLocks/>
            </p:cNvSpPr>
            <p:nvPr/>
          </p:nvSpPr>
          <p:spPr bwMode="auto">
            <a:xfrm>
              <a:off x="5551" y="2078"/>
              <a:ext cx="45" cy="50"/>
            </a:xfrm>
            <a:custGeom>
              <a:avLst/>
              <a:gdLst>
                <a:gd name="T0" fmla="*/ 15 w 19"/>
                <a:gd name="T1" fmla="*/ 0 h 21"/>
                <a:gd name="T2" fmla="*/ 0 w 19"/>
                <a:gd name="T3" fmla="*/ 8 h 21"/>
                <a:gd name="T4" fmla="*/ 1 w 19"/>
                <a:gd name="T5" fmla="*/ 15 h 21"/>
                <a:gd name="T6" fmla="*/ 4 w 19"/>
                <a:gd name="T7" fmla="*/ 21 h 21"/>
                <a:gd name="T8" fmla="*/ 13 w 19"/>
                <a:gd name="T9" fmla="*/ 15 h 21"/>
                <a:gd name="T10" fmla="*/ 19 w 19"/>
                <a:gd name="T11" fmla="*/ 0 h 21"/>
                <a:gd name="T12" fmla="*/ 15 w 19"/>
                <a:gd name="T13" fmla="*/ 0 h 21"/>
                <a:gd name="T14" fmla="*/ 15 w 19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1">
                  <a:moveTo>
                    <a:pt x="15" y="0"/>
                  </a:moveTo>
                  <a:cubicBezTo>
                    <a:pt x="9" y="0"/>
                    <a:pt x="3" y="3"/>
                    <a:pt x="0" y="8"/>
                  </a:cubicBezTo>
                  <a:cubicBezTo>
                    <a:pt x="1" y="10"/>
                    <a:pt x="1" y="12"/>
                    <a:pt x="1" y="15"/>
                  </a:cubicBezTo>
                  <a:cubicBezTo>
                    <a:pt x="2" y="16"/>
                    <a:pt x="3" y="19"/>
                    <a:pt x="4" y="21"/>
                  </a:cubicBezTo>
                  <a:cubicBezTo>
                    <a:pt x="7" y="20"/>
                    <a:pt x="10" y="18"/>
                    <a:pt x="13" y="15"/>
                  </a:cubicBezTo>
                  <a:cubicBezTo>
                    <a:pt x="17" y="11"/>
                    <a:pt x="19" y="6"/>
                    <a:pt x="19" y="0"/>
                  </a:cubicBezTo>
                  <a:cubicBezTo>
                    <a:pt x="18" y="0"/>
                    <a:pt x="17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8" name="Freeform 1388"/>
            <p:cNvSpPr>
              <a:spLocks/>
            </p:cNvSpPr>
            <p:nvPr/>
          </p:nvSpPr>
          <p:spPr bwMode="auto">
            <a:xfrm>
              <a:off x="5551" y="2114"/>
              <a:ext cx="9" cy="17"/>
            </a:xfrm>
            <a:custGeom>
              <a:avLst/>
              <a:gdLst>
                <a:gd name="T0" fmla="*/ 1 w 4"/>
                <a:gd name="T1" fmla="*/ 0 h 7"/>
                <a:gd name="T2" fmla="*/ 0 w 4"/>
                <a:gd name="T3" fmla="*/ 5 h 7"/>
                <a:gd name="T4" fmla="*/ 0 w 4"/>
                <a:gd name="T5" fmla="*/ 7 h 7"/>
                <a:gd name="T6" fmla="*/ 4 w 4"/>
                <a:gd name="T7" fmla="*/ 6 h 7"/>
                <a:gd name="T8" fmla="*/ 1 w 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1" y="1"/>
                    <a:pt x="1" y="3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7"/>
                    <a:pt x="2" y="6"/>
                    <a:pt x="4" y="6"/>
                  </a:cubicBezTo>
                  <a:cubicBezTo>
                    <a:pt x="3" y="4"/>
                    <a:pt x="2" y="1"/>
                    <a:pt x="1" y="0"/>
                  </a:cubicBezTo>
                </a:path>
              </a:pathLst>
            </a:custGeom>
            <a:solidFill>
              <a:srgbClr val="FAB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9" name="Freeform 1389"/>
            <p:cNvSpPr>
              <a:spLocks/>
            </p:cNvSpPr>
            <p:nvPr/>
          </p:nvSpPr>
          <p:spPr bwMode="auto">
            <a:xfrm>
              <a:off x="5818" y="2007"/>
              <a:ext cx="64" cy="29"/>
            </a:xfrm>
            <a:custGeom>
              <a:avLst/>
              <a:gdLst>
                <a:gd name="T0" fmla="*/ 15 w 27"/>
                <a:gd name="T1" fmla="*/ 0 h 12"/>
                <a:gd name="T2" fmla="*/ 1 w 27"/>
                <a:gd name="T3" fmla="*/ 7 h 12"/>
                <a:gd name="T4" fmla="*/ 0 w 27"/>
                <a:gd name="T5" fmla="*/ 7 h 12"/>
                <a:gd name="T6" fmla="*/ 12 w 27"/>
                <a:gd name="T7" fmla="*/ 12 h 12"/>
                <a:gd name="T8" fmla="*/ 12 w 27"/>
                <a:gd name="T9" fmla="*/ 12 h 12"/>
                <a:gd name="T10" fmla="*/ 27 w 27"/>
                <a:gd name="T11" fmla="*/ 4 h 12"/>
                <a:gd name="T12" fmla="*/ 15 w 27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2">
                  <a:moveTo>
                    <a:pt x="15" y="0"/>
                  </a:moveTo>
                  <a:cubicBezTo>
                    <a:pt x="12" y="5"/>
                    <a:pt x="7" y="7"/>
                    <a:pt x="1" y="7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3" y="10"/>
                    <a:pt x="7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8" y="12"/>
                    <a:pt x="24" y="9"/>
                    <a:pt x="27" y="4"/>
                  </a:cubicBezTo>
                  <a:cubicBezTo>
                    <a:pt x="23" y="4"/>
                    <a:pt x="19" y="3"/>
                    <a:pt x="15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0" name="Freeform 1390"/>
            <p:cNvSpPr>
              <a:spLocks/>
            </p:cNvSpPr>
            <p:nvPr/>
          </p:nvSpPr>
          <p:spPr bwMode="auto">
            <a:xfrm>
              <a:off x="5854" y="2003"/>
              <a:ext cx="30" cy="14"/>
            </a:xfrm>
            <a:custGeom>
              <a:avLst/>
              <a:gdLst>
                <a:gd name="T0" fmla="*/ 1 w 13"/>
                <a:gd name="T1" fmla="*/ 0 h 6"/>
                <a:gd name="T2" fmla="*/ 0 w 13"/>
                <a:gd name="T3" fmla="*/ 2 h 6"/>
                <a:gd name="T4" fmla="*/ 12 w 13"/>
                <a:gd name="T5" fmla="*/ 6 h 6"/>
                <a:gd name="T6" fmla="*/ 13 w 13"/>
                <a:gd name="T7" fmla="*/ 4 h 6"/>
                <a:gd name="T8" fmla="*/ 1 w 1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1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4" y="5"/>
                    <a:pt x="8" y="6"/>
                    <a:pt x="12" y="6"/>
                  </a:cubicBezTo>
                  <a:cubicBezTo>
                    <a:pt x="12" y="5"/>
                    <a:pt x="13" y="5"/>
                    <a:pt x="13" y="4"/>
                  </a:cubicBezTo>
                  <a:cubicBezTo>
                    <a:pt x="9" y="4"/>
                    <a:pt x="5" y="3"/>
                    <a:pt x="1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1" name="Freeform 1391"/>
            <p:cNvSpPr>
              <a:spLocks/>
            </p:cNvSpPr>
            <p:nvPr/>
          </p:nvSpPr>
          <p:spPr bwMode="auto">
            <a:xfrm>
              <a:off x="5839" y="1948"/>
              <a:ext cx="52" cy="64"/>
            </a:xfrm>
            <a:custGeom>
              <a:avLst/>
              <a:gdLst>
                <a:gd name="T0" fmla="*/ 3 w 22"/>
                <a:gd name="T1" fmla="*/ 0 h 27"/>
                <a:gd name="T2" fmla="*/ 1 w 22"/>
                <a:gd name="T3" fmla="*/ 0 h 27"/>
                <a:gd name="T4" fmla="*/ 0 w 22"/>
                <a:gd name="T5" fmla="*/ 1 h 27"/>
                <a:gd name="T6" fmla="*/ 7 w 22"/>
                <a:gd name="T7" fmla="*/ 23 h 27"/>
                <a:gd name="T8" fmla="*/ 7 w 22"/>
                <a:gd name="T9" fmla="*/ 23 h 27"/>
                <a:gd name="T10" fmla="*/ 19 w 22"/>
                <a:gd name="T11" fmla="*/ 27 h 27"/>
                <a:gd name="T12" fmla="*/ 21 w 22"/>
                <a:gd name="T13" fmla="*/ 19 h 27"/>
                <a:gd name="T14" fmla="*/ 3 w 22"/>
                <a:gd name="T15" fmla="*/ 0 h 27"/>
                <a:gd name="T16" fmla="*/ 3 w 22"/>
                <a:gd name="T1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7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8" y="5"/>
                    <a:pt x="11" y="14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11" y="26"/>
                    <a:pt x="15" y="27"/>
                    <a:pt x="19" y="27"/>
                  </a:cubicBezTo>
                  <a:cubicBezTo>
                    <a:pt x="20" y="25"/>
                    <a:pt x="21" y="22"/>
                    <a:pt x="21" y="19"/>
                  </a:cubicBezTo>
                  <a:cubicBezTo>
                    <a:pt x="22" y="8"/>
                    <a:pt x="1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AB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2" name="Freeform 1392"/>
            <p:cNvSpPr>
              <a:spLocks/>
            </p:cNvSpPr>
            <p:nvPr/>
          </p:nvSpPr>
          <p:spPr bwMode="auto">
            <a:xfrm>
              <a:off x="5835" y="1948"/>
              <a:ext cx="7" cy="3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0 h 1"/>
                <a:gd name="T4" fmla="*/ 1 w 3"/>
                <a:gd name="T5" fmla="*/ 1 h 1"/>
                <a:gd name="T6" fmla="*/ 2 w 3"/>
                <a:gd name="T7" fmla="*/ 1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0"/>
                    <a:pt x="3" y="0"/>
                  </a:cubicBezTo>
                </a:path>
              </a:pathLst>
            </a:custGeom>
            <a:solidFill>
              <a:srgbClr val="FFDF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3" name="Freeform 1393"/>
            <p:cNvSpPr>
              <a:spLocks/>
            </p:cNvSpPr>
            <p:nvPr/>
          </p:nvSpPr>
          <p:spPr bwMode="auto">
            <a:xfrm>
              <a:off x="5683" y="2003"/>
              <a:ext cx="74" cy="23"/>
            </a:xfrm>
            <a:custGeom>
              <a:avLst/>
              <a:gdLst>
                <a:gd name="T0" fmla="*/ 20 w 31"/>
                <a:gd name="T1" fmla="*/ 0 h 10"/>
                <a:gd name="T2" fmla="*/ 4 w 31"/>
                <a:gd name="T3" fmla="*/ 4 h 10"/>
                <a:gd name="T4" fmla="*/ 4 w 31"/>
                <a:gd name="T5" fmla="*/ 4 h 10"/>
                <a:gd name="T6" fmla="*/ 0 w 31"/>
                <a:gd name="T7" fmla="*/ 4 h 10"/>
                <a:gd name="T8" fmla="*/ 1 w 31"/>
                <a:gd name="T9" fmla="*/ 4 h 10"/>
                <a:gd name="T10" fmla="*/ 7 w 31"/>
                <a:gd name="T11" fmla="*/ 9 h 10"/>
                <a:gd name="T12" fmla="*/ 15 w 31"/>
                <a:gd name="T13" fmla="*/ 8 h 10"/>
                <a:gd name="T14" fmla="*/ 25 w 31"/>
                <a:gd name="T15" fmla="*/ 10 h 10"/>
                <a:gd name="T16" fmla="*/ 31 w 31"/>
                <a:gd name="T17" fmla="*/ 3 h 10"/>
                <a:gd name="T18" fmla="*/ 20 w 31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10">
                  <a:moveTo>
                    <a:pt x="20" y="0"/>
                  </a:moveTo>
                  <a:cubicBezTo>
                    <a:pt x="15" y="3"/>
                    <a:pt x="10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1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3" y="6"/>
                    <a:pt x="6" y="7"/>
                    <a:pt x="7" y="9"/>
                  </a:cubicBezTo>
                  <a:cubicBezTo>
                    <a:pt x="10" y="9"/>
                    <a:pt x="12" y="8"/>
                    <a:pt x="15" y="8"/>
                  </a:cubicBezTo>
                  <a:cubicBezTo>
                    <a:pt x="18" y="8"/>
                    <a:pt x="22" y="9"/>
                    <a:pt x="25" y="10"/>
                  </a:cubicBezTo>
                  <a:cubicBezTo>
                    <a:pt x="27" y="8"/>
                    <a:pt x="29" y="6"/>
                    <a:pt x="31" y="3"/>
                  </a:cubicBezTo>
                  <a:cubicBezTo>
                    <a:pt x="27" y="3"/>
                    <a:pt x="23" y="2"/>
                    <a:pt x="20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4" name="Freeform 1394"/>
            <p:cNvSpPr>
              <a:spLocks/>
            </p:cNvSpPr>
            <p:nvPr/>
          </p:nvSpPr>
          <p:spPr bwMode="auto">
            <a:xfrm>
              <a:off x="5681" y="1979"/>
              <a:ext cx="50" cy="33"/>
            </a:xfrm>
            <a:custGeom>
              <a:avLst/>
              <a:gdLst>
                <a:gd name="T0" fmla="*/ 11 w 21"/>
                <a:gd name="T1" fmla="*/ 0 h 14"/>
                <a:gd name="T2" fmla="*/ 6 w 21"/>
                <a:gd name="T3" fmla="*/ 9 h 14"/>
                <a:gd name="T4" fmla="*/ 0 w 21"/>
                <a:gd name="T5" fmla="*/ 14 h 14"/>
                <a:gd name="T6" fmla="*/ 1 w 21"/>
                <a:gd name="T7" fmla="*/ 14 h 14"/>
                <a:gd name="T8" fmla="*/ 5 w 21"/>
                <a:gd name="T9" fmla="*/ 14 h 14"/>
                <a:gd name="T10" fmla="*/ 5 w 21"/>
                <a:gd name="T11" fmla="*/ 14 h 14"/>
                <a:gd name="T12" fmla="*/ 21 w 21"/>
                <a:gd name="T13" fmla="*/ 10 h 14"/>
                <a:gd name="T14" fmla="*/ 13 w 21"/>
                <a:gd name="T15" fmla="*/ 0 h 14"/>
                <a:gd name="T16" fmla="*/ 13 w 21"/>
                <a:gd name="T17" fmla="*/ 0 h 14"/>
                <a:gd name="T18" fmla="*/ 11 w 21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14">
                  <a:moveTo>
                    <a:pt x="11" y="0"/>
                  </a:moveTo>
                  <a:cubicBezTo>
                    <a:pt x="10" y="3"/>
                    <a:pt x="8" y="7"/>
                    <a:pt x="6" y="9"/>
                  </a:cubicBezTo>
                  <a:cubicBezTo>
                    <a:pt x="4" y="11"/>
                    <a:pt x="2" y="13"/>
                    <a:pt x="0" y="14"/>
                  </a:cubicBezTo>
                  <a:cubicBezTo>
                    <a:pt x="0" y="14"/>
                    <a:pt x="0" y="14"/>
                    <a:pt x="1" y="14"/>
                  </a:cubicBezTo>
                  <a:cubicBezTo>
                    <a:pt x="2" y="14"/>
                    <a:pt x="4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11" y="14"/>
                    <a:pt x="16" y="13"/>
                    <a:pt x="21" y="10"/>
                  </a:cubicBezTo>
                  <a:cubicBezTo>
                    <a:pt x="17" y="7"/>
                    <a:pt x="15" y="4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2" y="0"/>
                    <a:pt x="11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5" name="Freeform 1395"/>
            <p:cNvSpPr>
              <a:spLocks/>
            </p:cNvSpPr>
            <p:nvPr/>
          </p:nvSpPr>
          <p:spPr bwMode="auto">
            <a:xfrm>
              <a:off x="5700" y="2022"/>
              <a:ext cx="42" cy="14"/>
            </a:xfrm>
            <a:custGeom>
              <a:avLst/>
              <a:gdLst>
                <a:gd name="T0" fmla="*/ 8 w 18"/>
                <a:gd name="T1" fmla="*/ 0 h 6"/>
                <a:gd name="T2" fmla="*/ 0 w 18"/>
                <a:gd name="T3" fmla="*/ 1 h 6"/>
                <a:gd name="T4" fmla="*/ 2 w 18"/>
                <a:gd name="T5" fmla="*/ 5 h 6"/>
                <a:gd name="T6" fmla="*/ 7 w 18"/>
                <a:gd name="T7" fmla="*/ 6 h 6"/>
                <a:gd name="T8" fmla="*/ 7 w 18"/>
                <a:gd name="T9" fmla="*/ 6 h 6"/>
                <a:gd name="T10" fmla="*/ 18 w 18"/>
                <a:gd name="T11" fmla="*/ 2 h 6"/>
                <a:gd name="T12" fmla="*/ 8 w 18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6">
                  <a:moveTo>
                    <a:pt x="8" y="0"/>
                  </a:moveTo>
                  <a:cubicBezTo>
                    <a:pt x="5" y="0"/>
                    <a:pt x="3" y="1"/>
                    <a:pt x="0" y="1"/>
                  </a:cubicBezTo>
                  <a:cubicBezTo>
                    <a:pt x="1" y="3"/>
                    <a:pt x="2" y="4"/>
                    <a:pt x="2" y="5"/>
                  </a:cubicBezTo>
                  <a:cubicBezTo>
                    <a:pt x="4" y="5"/>
                    <a:pt x="5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1" y="6"/>
                    <a:pt x="15" y="4"/>
                    <a:pt x="18" y="2"/>
                  </a:cubicBezTo>
                  <a:cubicBezTo>
                    <a:pt x="15" y="1"/>
                    <a:pt x="11" y="0"/>
                    <a:pt x="8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6" name="Freeform 1396"/>
            <p:cNvSpPr>
              <a:spLocks/>
            </p:cNvSpPr>
            <p:nvPr/>
          </p:nvSpPr>
          <p:spPr bwMode="auto">
            <a:xfrm>
              <a:off x="5674" y="1962"/>
              <a:ext cx="33" cy="50"/>
            </a:xfrm>
            <a:custGeom>
              <a:avLst/>
              <a:gdLst>
                <a:gd name="T0" fmla="*/ 4 w 14"/>
                <a:gd name="T1" fmla="*/ 0 h 21"/>
                <a:gd name="T2" fmla="*/ 0 w 14"/>
                <a:gd name="T3" fmla="*/ 12 h 21"/>
                <a:gd name="T4" fmla="*/ 2 w 14"/>
                <a:gd name="T5" fmla="*/ 20 h 21"/>
                <a:gd name="T6" fmla="*/ 3 w 14"/>
                <a:gd name="T7" fmla="*/ 21 h 21"/>
                <a:gd name="T8" fmla="*/ 9 w 14"/>
                <a:gd name="T9" fmla="*/ 16 h 21"/>
                <a:gd name="T10" fmla="*/ 14 w 14"/>
                <a:gd name="T11" fmla="*/ 7 h 21"/>
                <a:gd name="T12" fmla="*/ 11 w 14"/>
                <a:gd name="T13" fmla="*/ 6 h 21"/>
                <a:gd name="T14" fmla="*/ 4 w 14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21">
                  <a:moveTo>
                    <a:pt x="4" y="0"/>
                  </a:moveTo>
                  <a:cubicBezTo>
                    <a:pt x="1" y="4"/>
                    <a:pt x="0" y="8"/>
                    <a:pt x="0" y="12"/>
                  </a:cubicBezTo>
                  <a:cubicBezTo>
                    <a:pt x="0" y="15"/>
                    <a:pt x="0" y="18"/>
                    <a:pt x="2" y="20"/>
                  </a:cubicBezTo>
                  <a:cubicBezTo>
                    <a:pt x="2" y="20"/>
                    <a:pt x="2" y="21"/>
                    <a:pt x="3" y="21"/>
                  </a:cubicBezTo>
                  <a:cubicBezTo>
                    <a:pt x="5" y="20"/>
                    <a:pt x="7" y="18"/>
                    <a:pt x="9" y="16"/>
                  </a:cubicBezTo>
                  <a:cubicBezTo>
                    <a:pt x="11" y="14"/>
                    <a:pt x="13" y="10"/>
                    <a:pt x="14" y="7"/>
                  </a:cubicBezTo>
                  <a:cubicBezTo>
                    <a:pt x="13" y="7"/>
                    <a:pt x="12" y="6"/>
                    <a:pt x="11" y="6"/>
                  </a:cubicBezTo>
                  <a:cubicBezTo>
                    <a:pt x="8" y="5"/>
                    <a:pt x="6" y="3"/>
                    <a:pt x="4" y="0"/>
                  </a:cubicBezTo>
                </a:path>
              </a:pathLst>
            </a:custGeom>
            <a:solidFill>
              <a:srgbClr val="FAB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7" name="Freeform 1397"/>
            <p:cNvSpPr>
              <a:spLocks/>
            </p:cNvSpPr>
            <p:nvPr/>
          </p:nvSpPr>
          <p:spPr bwMode="auto">
            <a:xfrm>
              <a:off x="5731" y="1972"/>
              <a:ext cx="28" cy="38"/>
            </a:xfrm>
            <a:custGeom>
              <a:avLst/>
              <a:gdLst>
                <a:gd name="T0" fmla="*/ 10 w 12"/>
                <a:gd name="T1" fmla="*/ 0 h 16"/>
                <a:gd name="T2" fmla="*/ 0 w 12"/>
                <a:gd name="T3" fmla="*/ 13 h 16"/>
                <a:gd name="T4" fmla="*/ 11 w 12"/>
                <a:gd name="T5" fmla="*/ 16 h 16"/>
                <a:gd name="T6" fmla="*/ 12 w 12"/>
                <a:gd name="T7" fmla="*/ 9 h 16"/>
                <a:gd name="T8" fmla="*/ 10 w 12"/>
                <a:gd name="T9" fmla="*/ 0 h 16"/>
                <a:gd name="T10" fmla="*/ 10 w 12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6">
                  <a:moveTo>
                    <a:pt x="10" y="0"/>
                  </a:moveTo>
                  <a:cubicBezTo>
                    <a:pt x="8" y="5"/>
                    <a:pt x="4" y="9"/>
                    <a:pt x="0" y="13"/>
                  </a:cubicBezTo>
                  <a:cubicBezTo>
                    <a:pt x="3" y="15"/>
                    <a:pt x="7" y="16"/>
                    <a:pt x="11" y="16"/>
                  </a:cubicBezTo>
                  <a:cubicBezTo>
                    <a:pt x="12" y="14"/>
                    <a:pt x="12" y="11"/>
                    <a:pt x="12" y="9"/>
                  </a:cubicBezTo>
                  <a:cubicBezTo>
                    <a:pt x="12" y="5"/>
                    <a:pt x="12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8" name="Freeform 1398"/>
            <p:cNvSpPr>
              <a:spLocks/>
            </p:cNvSpPr>
            <p:nvPr/>
          </p:nvSpPr>
          <p:spPr bwMode="auto">
            <a:xfrm>
              <a:off x="5712" y="1962"/>
              <a:ext cx="42" cy="41"/>
            </a:xfrm>
            <a:custGeom>
              <a:avLst/>
              <a:gdLst>
                <a:gd name="T0" fmla="*/ 14 w 18"/>
                <a:gd name="T1" fmla="*/ 0 h 17"/>
                <a:gd name="T2" fmla="*/ 1 w 18"/>
                <a:gd name="T3" fmla="*/ 7 h 17"/>
                <a:gd name="T4" fmla="*/ 0 w 18"/>
                <a:gd name="T5" fmla="*/ 7 h 17"/>
                <a:gd name="T6" fmla="*/ 0 w 18"/>
                <a:gd name="T7" fmla="*/ 7 h 17"/>
                <a:gd name="T8" fmla="*/ 8 w 18"/>
                <a:gd name="T9" fmla="*/ 17 h 17"/>
                <a:gd name="T10" fmla="*/ 18 w 18"/>
                <a:gd name="T11" fmla="*/ 4 h 17"/>
                <a:gd name="T12" fmla="*/ 14 w 18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7">
                  <a:moveTo>
                    <a:pt x="14" y="0"/>
                  </a:moveTo>
                  <a:cubicBezTo>
                    <a:pt x="11" y="5"/>
                    <a:pt x="6" y="7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11"/>
                    <a:pt x="4" y="14"/>
                    <a:pt x="8" y="17"/>
                  </a:cubicBezTo>
                  <a:cubicBezTo>
                    <a:pt x="12" y="13"/>
                    <a:pt x="16" y="9"/>
                    <a:pt x="18" y="4"/>
                  </a:cubicBezTo>
                  <a:cubicBezTo>
                    <a:pt x="17" y="3"/>
                    <a:pt x="15" y="2"/>
                    <a:pt x="14" y="0"/>
                  </a:cubicBezTo>
                </a:path>
              </a:pathLst>
            </a:custGeom>
            <a:solidFill>
              <a:srgbClr val="F09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9" name="Freeform 1399"/>
            <p:cNvSpPr>
              <a:spLocks/>
            </p:cNvSpPr>
            <p:nvPr/>
          </p:nvSpPr>
          <p:spPr bwMode="auto">
            <a:xfrm>
              <a:off x="5754" y="197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CB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0" name="Freeform 1400"/>
            <p:cNvSpPr>
              <a:spLocks/>
            </p:cNvSpPr>
            <p:nvPr/>
          </p:nvSpPr>
          <p:spPr bwMode="auto">
            <a:xfrm>
              <a:off x="5745" y="1960"/>
              <a:ext cx="9" cy="12"/>
            </a:xfrm>
            <a:custGeom>
              <a:avLst/>
              <a:gdLst>
                <a:gd name="T0" fmla="*/ 1 w 4"/>
                <a:gd name="T1" fmla="*/ 0 h 5"/>
                <a:gd name="T2" fmla="*/ 0 w 4"/>
                <a:gd name="T3" fmla="*/ 1 h 5"/>
                <a:gd name="T4" fmla="*/ 4 w 4"/>
                <a:gd name="T5" fmla="*/ 5 h 5"/>
                <a:gd name="T6" fmla="*/ 4 w 4"/>
                <a:gd name="T7" fmla="*/ 5 h 5"/>
                <a:gd name="T8" fmla="*/ 1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1" y="3"/>
                    <a:pt x="3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3"/>
                    <a:pt x="2" y="1"/>
                    <a:pt x="1" y="0"/>
                  </a:cubicBezTo>
                </a:path>
              </a:pathLst>
            </a:custGeom>
            <a:solidFill>
              <a:srgbClr val="FED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1" name="Freeform 1401"/>
            <p:cNvSpPr>
              <a:spLocks/>
            </p:cNvSpPr>
            <p:nvPr/>
          </p:nvSpPr>
          <p:spPr bwMode="auto">
            <a:xfrm>
              <a:off x="5941" y="2391"/>
              <a:ext cx="19" cy="28"/>
            </a:xfrm>
            <a:custGeom>
              <a:avLst/>
              <a:gdLst>
                <a:gd name="T0" fmla="*/ 8 w 8"/>
                <a:gd name="T1" fmla="*/ 0 h 12"/>
                <a:gd name="T2" fmla="*/ 0 w 8"/>
                <a:gd name="T3" fmla="*/ 6 h 12"/>
                <a:gd name="T4" fmla="*/ 8 w 8"/>
                <a:gd name="T5" fmla="*/ 12 h 12"/>
                <a:gd name="T6" fmla="*/ 8 w 8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cubicBezTo>
                    <a:pt x="6" y="3"/>
                    <a:pt x="3" y="5"/>
                    <a:pt x="0" y="6"/>
                  </a:cubicBezTo>
                  <a:cubicBezTo>
                    <a:pt x="2" y="9"/>
                    <a:pt x="5" y="11"/>
                    <a:pt x="8" y="12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2" name="Freeform 1402"/>
            <p:cNvSpPr>
              <a:spLocks/>
            </p:cNvSpPr>
            <p:nvPr/>
          </p:nvSpPr>
          <p:spPr bwMode="auto">
            <a:xfrm>
              <a:off x="5941" y="2348"/>
              <a:ext cx="19" cy="57"/>
            </a:xfrm>
            <a:custGeom>
              <a:avLst/>
              <a:gdLst>
                <a:gd name="T0" fmla="*/ 8 w 8"/>
                <a:gd name="T1" fmla="*/ 0 h 24"/>
                <a:gd name="T2" fmla="*/ 0 w 8"/>
                <a:gd name="T3" fmla="*/ 18 h 24"/>
                <a:gd name="T4" fmla="*/ 0 w 8"/>
                <a:gd name="T5" fmla="*/ 24 h 24"/>
                <a:gd name="T6" fmla="*/ 0 w 8"/>
                <a:gd name="T7" fmla="*/ 24 h 24"/>
                <a:gd name="T8" fmla="*/ 8 w 8"/>
                <a:gd name="T9" fmla="*/ 18 h 24"/>
                <a:gd name="T10" fmla="*/ 8 w 8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4">
                  <a:moveTo>
                    <a:pt x="8" y="0"/>
                  </a:moveTo>
                  <a:cubicBezTo>
                    <a:pt x="8" y="7"/>
                    <a:pt x="5" y="13"/>
                    <a:pt x="0" y="18"/>
                  </a:cubicBezTo>
                  <a:cubicBezTo>
                    <a:pt x="0" y="20"/>
                    <a:pt x="0" y="22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3" y="23"/>
                    <a:pt x="6" y="21"/>
                    <a:pt x="8" y="18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CB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3" name="Freeform 1403"/>
            <p:cNvSpPr>
              <a:spLocks/>
            </p:cNvSpPr>
            <p:nvPr/>
          </p:nvSpPr>
          <p:spPr bwMode="auto">
            <a:xfrm>
              <a:off x="5934" y="2341"/>
              <a:ext cx="26" cy="50"/>
            </a:xfrm>
            <a:custGeom>
              <a:avLst/>
              <a:gdLst>
                <a:gd name="T0" fmla="*/ 10 w 11"/>
                <a:gd name="T1" fmla="*/ 0 h 21"/>
                <a:gd name="T2" fmla="*/ 0 w 11"/>
                <a:gd name="T3" fmla="*/ 15 h 21"/>
                <a:gd name="T4" fmla="*/ 3 w 11"/>
                <a:gd name="T5" fmla="*/ 21 h 21"/>
                <a:gd name="T6" fmla="*/ 11 w 11"/>
                <a:gd name="T7" fmla="*/ 3 h 21"/>
                <a:gd name="T8" fmla="*/ 11 w 11"/>
                <a:gd name="T9" fmla="*/ 1 h 21"/>
                <a:gd name="T10" fmla="*/ 10 w 11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21">
                  <a:moveTo>
                    <a:pt x="10" y="0"/>
                  </a:moveTo>
                  <a:cubicBezTo>
                    <a:pt x="5" y="3"/>
                    <a:pt x="1" y="8"/>
                    <a:pt x="0" y="15"/>
                  </a:cubicBezTo>
                  <a:cubicBezTo>
                    <a:pt x="1" y="17"/>
                    <a:pt x="2" y="19"/>
                    <a:pt x="3" y="21"/>
                  </a:cubicBezTo>
                  <a:cubicBezTo>
                    <a:pt x="8" y="16"/>
                    <a:pt x="11" y="10"/>
                    <a:pt x="11" y="3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0"/>
                    <a:pt x="10" y="0"/>
                  </a:cubicBezTo>
                </a:path>
              </a:pathLst>
            </a:custGeom>
            <a:solidFill>
              <a:srgbClr val="FED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4" name="Freeform 1404"/>
            <p:cNvSpPr>
              <a:spLocks/>
            </p:cNvSpPr>
            <p:nvPr/>
          </p:nvSpPr>
          <p:spPr bwMode="auto">
            <a:xfrm>
              <a:off x="5958" y="2341"/>
              <a:ext cx="2" cy="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E8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5" name="Freeform 1405"/>
            <p:cNvSpPr>
              <a:spLocks/>
            </p:cNvSpPr>
            <p:nvPr/>
          </p:nvSpPr>
          <p:spPr bwMode="auto">
            <a:xfrm>
              <a:off x="5941" y="1955"/>
              <a:ext cx="19" cy="38"/>
            </a:xfrm>
            <a:custGeom>
              <a:avLst/>
              <a:gdLst>
                <a:gd name="T0" fmla="*/ 7 w 8"/>
                <a:gd name="T1" fmla="*/ 0 h 16"/>
                <a:gd name="T2" fmla="*/ 0 w 8"/>
                <a:gd name="T3" fmla="*/ 15 h 16"/>
                <a:gd name="T4" fmla="*/ 2 w 8"/>
                <a:gd name="T5" fmla="*/ 15 h 16"/>
                <a:gd name="T6" fmla="*/ 8 w 8"/>
                <a:gd name="T7" fmla="*/ 16 h 16"/>
                <a:gd name="T8" fmla="*/ 8 w 8"/>
                <a:gd name="T9" fmla="*/ 1 h 16"/>
                <a:gd name="T10" fmla="*/ 8 w 8"/>
                <a:gd name="T11" fmla="*/ 1 h 16"/>
                <a:gd name="T12" fmla="*/ 7 w 8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6">
                  <a:moveTo>
                    <a:pt x="7" y="0"/>
                  </a:moveTo>
                  <a:cubicBezTo>
                    <a:pt x="6" y="6"/>
                    <a:pt x="4" y="11"/>
                    <a:pt x="0" y="15"/>
                  </a:cubicBezTo>
                  <a:cubicBezTo>
                    <a:pt x="0" y="15"/>
                    <a:pt x="1" y="15"/>
                    <a:pt x="2" y="15"/>
                  </a:cubicBezTo>
                  <a:cubicBezTo>
                    <a:pt x="4" y="15"/>
                    <a:pt x="6" y="15"/>
                    <a:pt x="8" y="16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7" y="0"/>
                    <a:pt x="7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6" name="Freeform 1406"/>
            <p:cNvSpPr>
              <a:spLocks/>
            </p:cNvSpPr>
            <p:nvPr/>
          </p:nvSpPr>
          <p:spPr bwMode="auto">
            <a:xfrm>
              <a:off x="5934" y="1955"/>
              <a:ext cx="24" cy="36"/>
            </a:xfrm>
            <a:custGeom>
              <a:avLst/>
              <a:gdLst>
                <a:gd name="T0" fmla="*/ 9 w 10"/>
                <a:gd name="T1" fmla="*/ 0 h 15"/>
                <a:gd name="T2" fmla="*/ 0 w 10"/>
                <a:gd name="T3" fmla="*/ 15 h 15"/>
                <a:gd name="T4" fmla="*/ 0 w 10"/>
                <a:gd name="T5" fmla="*/ 15 h 15"/>
                <a:gd name="T6" fmla="*/ 1 w 10"/>
                <a:gd name="T7" fmla="*/ 15 h 15"/>
                <a:gd name="T8" fmla="*/ 3 w 10"/>
                <a:gd name="T9" fmla="*/ 15 h 15"/>
                <a:gd name="T10" fmla="*/ 10 w 10"/>
                <a:gd name="T11" fmla="*/ 0 h 15"/>
                <a:gd name="T12" fmla="*/ 9 w 10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5">
                  <a:moveTo>
                    <a:pt x="9" y="0"/>
                  </a:moveTo>
                  <a:cubicBezTo>
                    <a:pt x="3" y="3"/>
                    <a:pt x="0" y="9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1" y="15"/>
                  </a:cubicBezTo>
                  <a:cubicBezTo>
                    <a:pt x="1" y="15"/>
                    <a:pt x="2" y="15"/>
                    <a:pt x="3" y="15"/>
                  </a:cubicBezTo>
                  <a:cubicBezTo>
                    <a:pt x="7" y="11"/>
                    <a:pt x="9" y="6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</a:path>
              </a:pathLst>
            </a:custGeom>
            <a:solidFill>
              <a:srgbClr val="FAC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7" name="Freeform 1407"/>
            <p:cNvSpPr>
              <a:spLocks/>
            </p:cNvSpPr>
            <p:nvPr/>
          </p:nvSpPr>
          <p:spPr bwMode="auto">
            <a:xfrm>
              <a:off x="5939" y="1991"/>
              <a:ext cx="21" cy="16"/>
            </a:xfrm>
            <a:custGeom>
              <a:avLst/>
              <a:gdLst>
                <a:gd name="T0" fmla="*/ 3 w 9"/>
                <a:gd name="T1" fmla="*/ 0 h 7"/>
                <a:gd name="T2" fmla="*/ 1 w 9"/>
                <a:gd name="T3" fmla="*/ 0 h 7"/>
                <a:gd name="T4" fmla="*/ 0 w 9"/>
                <a:gd name="T5" fmla="*/ 1 h 7"/>
                <a:gd name="T6" fmla="*/ 3 w 9"/>
                <a:gd name="T7" fmla="*/ 2 h 7"/>
                <a:gd name="T8" fmla="*/ 9 w 9"/>
                <a:gd name="T9" fmla="*/ 7 h 7"/>
                <a:gd name="T10" fmla="*/ 9 w 9"/>
                <a:gd name="T11" fmla="*/ 1 h 7"/>
                <a:gd name="T12" fmla="*/ 3 w 9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5" y="3"/>
                    <a:pt x="8" y="4"/>
                    <a:pt x="9" y="7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7" y="0"/>
                    <a:pt x="5" y="0"/>
                    <a:pt x="3" y="0"/>
                  </a:cubicBezTo>
                </a:path>
              </a:pathLst>
            </a:custGeom>
            <a:solidFill>
              <a:srgbClr val="FCB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8" name="Freeform 1408"/>
            <p:cNvSpPr>
              <a:spLocks/>
            </p:cNvSpPr>
            <p:nvPr/>
          </p:nvSpPr>
          <p:spPr bwMode="auto">
            <a:xfrm>
              <a:off x="5936" y="1991"/>
              <a:ext cx="5" cy="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FED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9" name="Freeform 1409"/>
            <p:cNvSpPr>
              <a:spLocks/>
            </p:cNvSpPr>
            <p:nvPr/>
          </p:nvSpPr>
          <p:spPr bwMode="auto">
            <a:xfrm>
              <a:off x="5553" y="2377"/>
              <a:ext cx="59" cy="47"/>
            </a:xfrm>
            <a:custGeom>
              <a:avLst/>
              <a:gdLst>
                <a:gd name="T0" fmla="*/ 8 w 25"/>
                <a:gd name="T1" fmla="*/ 0 h 20"/>
                <a:gd name="T2" fmla="*/ 7 w 25"/>
                <a:gd name="T3" fmla="*/ 4 h 20"/>
                <a:gd name="T4" fmla="*/ 0 w 25"/>
                <a:gd name="T5" fmla="*/ 12 h 20"/>
                <a:gd name="T6" fmla="*/ 14 w 25"/>
                <a:gd name="T7" fmla="*/ 20 h 20"/>
                <a:gd name="T8" fmla="*/ 14 w 25"/>
                <a:gd name="T9" fmla="*/ 20 h 20"/>
                <a:gd name="T10" fmla="*/ 21 w 25"/>
                <a:gd name="T11" fmla="*/ 18 h 20"/>
                <a:gd name="T12" fmla="*/ 25 w 25"/>
                <a:gd name="T13" fmla="*/ 4 h 20"/>
                <a:gd name="T14" fmla="*/ 20 w 25"/>
                <a:gd name="T15" fmla="*/ 5 h 20"/>
                <a:gd name="T16" fmla="*/ 8 w 25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0">
                  <a:moveTo>
                    <a:pt x="8" y="0"/>
                  </a:moveTo>
                  <a:cubicBezTo>
                    <a:pt x="7" y="1"/>
                    <a:pt x="7" y="3"/>
                    <a:pt x="7" y="4"/>
                  </a:cubicBezTo>
                  <a:cubicBezTo>
                    <a:pt x="5" y="7"/>
                    <a:pt x="3" y="10"/>
                    <a:pt x="0" y="12"/>
                  </a:cubicBezTo>
                  <a:cubicBezTo>
                    <a:pt x="3" y="16"/>
                    <a:pt x="8" y="19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7" y="20"/>
                    <a:pt x="19" y="19"/>
                    <a:pt x="21" y="18"/>
                  </a:cubicBezTo>
                  <a:cubicBezTo>
                    <a:pt x="21" y="13"/>
                    <a:pt x="22" y="8"/>
                    <a:pt x="25" y="4"/>
                  </a:cubicBezTo>
                  <a:cubicBezTo>
                    <a:pt x="24" y="4"/>
                    <a:pt x="22" y="5"/>
                    <a:pt x="20" y="5"/>
                  </a:cubicBezTo>
                  <a:cubicBezTo>
                    <a:pt x="16" y="5"/>
                    <a:pt x="11" y="3"/>
                    <a:pt x="8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0" name="Freeform 1410"/>
            <p:cNvSpPr>
              <a:spLocks/>
            </p:cNvSpPr>
            <p:nvPr/>
          </p:nvSpPr>
          <p:spPr bwMode="auto">
            <a:xfrm>
              <a:off x="5603" y="2379"/>
              <a:ext cx="26" cy="40"/>
            </a:xfrm>
            <a:custGeom>
              <a:avLst/>
              <a:gdLst>
                <a:gd name="T0" fmla="*/ 11 w 11"/>
                <a:gd name="T1" fmla="*/ 0 h 17"/>
                <a:gd name="T2" fmla="*/ 7 w 11"/>
                <a:gd name="T3" fmla="*/ 2 h 17"/>
                <a:gd name="T4" fmla="*/ 4 w 11"/>
                <a:gd name="T5" fmla="*/ 3 h 17"/>
                <a:gd name="T6" fmla="*/ 0 w 11"/>
                <a:gd name="T7" fmla="*/ 17 h 17"/>
                <a:gd name="T8" fmla="*/ 1 w 11"/>
                <a:gd name="T9" fmla="*/ 17 h 17"/>
                <a:gd name="T10" fmla="*/ 2 w 11"/>
                <a:gd name="T11" fmla="*/ 10 h 17"/>
                <a:gd name="T12" fmla="*/ 11 w 11"/>
                <a:gd name="T13" fmla="*/ 1 h 17"/>
                <a:gd name="T14" fmla="*/ 11 w 11"/>
                <a:gd name="T15" fmla="*/ 1 h 17"/>
                <a:gd name="T16" fmla="*/ 11 w 11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7">
                  <a:moveTo>
                    <a:pt x="11" y="0"/>
                  </a:moveTo>
                  <a:cubicBezTo>
                    <a:pt x="10" y="1"/>
                    <a:pt x="8" y="1"/>
                    <a:pt x="7" y="2"/>
                  </a:cubicBezTo>
                  <a:cubicBezTo>
                    <a:pt x="6" y="2"/>
                    <a:pt x="5" y="3"/>
                    <a:pt x="4" y="3"/>
                  </a:cubicBezTo>
                  <a:cubicBezTo>
                    <a:pt x="1" y="7"/>
                    <a:pt x="0" y="12"/>
                    <a:pt x="0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5"/>
                    <a:pt x="2" y="12"/>
                    <a:pt x="2" y="10"/>
                  </a:cubicBezTo>
                  <a:cubicBezTo>
                    <a:pt x="4" y="6"/>
                    <a:pt x="7" y="3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FECB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1" name="Freeform 1411"/>
            <p:cNvSpPr>
              <a:spLocks/>
            </p:cNvSpPr>
            <p:nvPr/>
          </p:nvSpPr>
          <p:spPr bwMode="auto">
            <a:xfrm>
              <a:off x="5565" y="2339"/>
              <a:ext cx="64" cy="33"/>
            </a:xfrm>
            <a:custGeom>
              <a:avLst/>
              <a:gdLst>
                <a:gd name="T0" fmla="*/ 9 w 27"/>
                <a:gd name="T1" fmla="*/ 0 h 14"/>
                <a:gd name="T2" fmla="*/ 8 w 27"/>
                <a:gd name="T3" fmla="*/ 0 h 14"/>
                <a:gd name="T4" fmla="*/ 7 w 27"/>
                <a:gd name="T5" fmla="*/ 1 h 14"/>
                <a:gd name="T6" fmla="*/ 0 w 27"/>
                <a:gd name="T7" fmla="*/ 5 h 14"/>
                <a:gd name="T8" fmla="*/ 1 w 27"/>
                <a:gd name="T9" fmla="*/ 7 h 14"/>
                <a:gd name="T10" fmla="*/ 8 w 27"/>
                <a:gd name="T11" fmla="*/ 7 h 14"/>
                <a:gd name="T12" fmla="*/ 17 w 27"/>
                <a:gd name="T13" fmla="*/ 8 h 14"/>
                <a:gd name="T14" fmla="*/ 26 w 27"/>
                <a:gd name="T15" fmla="*/ 14 h 14"/>
                <a:gd name="T16" fmla="*/ 27 w 27"/>
                <a:gd name="T17" fmla="*/ 14 h 14"/>
                <a:gd name="T18" fmla="*/ 10 w 27"/>
                <a:gd name="T19" fmla="*/ 0 h 14"/>
                <a:gd name="T20" fmla="*/ 9 w 27"/>
                <a:gd name="T2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14">
                  <a:moveTo>
                    <a:pt x="9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5" y="3"/>
                    <a:pt x="3" y="4"/>
                    <a:pt x="0" y="5"/>
                  </a:cubicBezTo>
                  <a:cubicBezTo>
                    <a:pt x="0" y="6"/>
                    <a:pt x="1" y="7"/>
                    <a:pt x="1" y="7"/>
                  </a:cubicBezTo>
                  <a:cubicBezTo>
                    <a:pt x="3" y="7"/>
                    <a:pt x="5" y="7"/>
                    <a:pt x="8" y="7"/>
                  </a:cubicBezTo>
                  <a:cubicBezTo>
                    <a:pt x="11" y="7"/>
                    <a:pt x="14" y="7"/>
                    <a:pt x="17" y="8"/>
                  </a:cubicBezTo>
                  <a:cubicBezTo>
                    <a:pt x="21" y="10"/>
                    <a:pt x="23" y="12"/>
                    <a:pt x="26" y="14"/>
                  </a:cubicBezTo>
                  <a:cubicBezTo>
                    <a:pt x="26" y="14"/>
                    <a:pt x="26" y="14"/>
                    <a:pt x="27" y="14"/>
                  </a:cubicBezTo>
                  <a:cubicBezTo>
                    <a:pt x="25" y="6"/>
                    <a:pt x="18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2" name="Freeform 1412"/>
            <p:cNvSpPr>
              <a:spLocks/>
            </p:cNvSpPr>
            <p:nvPr/>
          </p:nvSpPr>
          <p:spPr bwMode="auto">
            <a:xfrm>
              <a:off x="5567" y="2355"/>
              <a:ext cx="59" cy="34"/>
            </a:xfrm>
            <a:custGeom>
              <a:avLst/>
              <a:gdLst>
                <a:gd name="T0" fmla="*/ 7 w 25"/>
                <a:gd name="T1" fmla="*/ 0 h 14"/>
                <a:gd name="T2" fmla="*/ 0 w 25"/>
                <a:gd name="T3" fmla="*/ 0 h 14"/>
                <a:gd name="T4" fmla="*/ 2 w 25"/>
                <a:gd name="T5" fmla="*/ 9 h 14"/>
                <a:gd name="T6" fmla="*/ 14 w 25"/>
                <a:gd name="T7" fmla="*/ 14 h 14"/>
                <a:gd name="T8" fmla="*/ 19 w 25"/>
                <a:gd name="T9" fmla="*/ 13 h 14"/>
                <a:gd name="T10" fmla="*/ 22 w 25"/>
                <a:gd name="T11" fmla="*/ 10 h 14"/>
                <a:gd name="T12" fmla="*/ 25 w 25"/>
                <a:gd name="T13" fmla="*/ 7 h 14"/>
                <a:gd name="T14" fmla="*/ 16 w 25"/>
                <a:gd name="T15" fmla="*/ 1 h 14"/>
                <a:gd name="T16" fmla="*/ 7 w 25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4">
                  <a:moveTo>
                    <a:pt x="7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2" y="3"/>
                    <a:pt x="2" y="6"/>
                    <a:pt x="2" y="9"/>
                  </a:cubicBezTo>
                  <a:cubicBezTo>
                    <a:pt x="5" y="12"/>
                    <a:pt x="10" y="14"/>
                    <a:pt x="14" y="14"/>
                  </a:cubicBezTo>
                  <a:cubicBezTo>
                    <a:pt x="16" y="14"/>
                    <a:pt x="18" y="13"/>
                    <a:pt x="19" y="13"/>
                  </a:cubicBezTo>
                  <a:cubicBezTo>
                    <a:pt x="20" y="12"/>
                    <a:pt x="21" y="11"/>
                    <a:pt x="22" y="10"/>
                  </a:cubicBezTo>
                  <a:cubicBezTo>
                    <a:pt x="23" y="9"/>
                    <a:pt x="24" y="8"/>
                    <a:pt x="25" y="7"/>
                  </a:cubicBezTo>
                  <a:cubicBezTo>
                    <a:pt x="22" y="5"/>
                    <a:pt x="20" y="3"/>
                    <a:pt x="16" y="1"/>
                  </a:cubicBezTo>
                  <a:cubicBezTo>
                    <a:pt x="13" y="0"/>
                    <a:pt x="10" y="0"/>
                    <a:pt x="7" y="0"/>
                  </a:cubicBezTo>
                </a:path>
              </a:pathLst>
            </a:custGeom>
            <a:solidFill>
              <a:srgbClr val="FCB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3" name="Freeform 1413"/>
            <p:cNvSpPr>
              <a:spLocks/>
            </p:cNvSpPr>
            <p:nvPr/>
          </p:nvSpPr>
          <p:spPr bwMode="auto">
            <a:xfrm>
              <a:off x="5626" y="2372"/>
              <a:ext cx="3" cy="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FCA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4" name="Freeform 1414"/>
            <p:cNvSpPr>
              <a:spLocks/>
            </p:cNvSpPr>
            <p:nvPr/>
          </p:nvSpPr>
          <p:spPr bwMode="auto">
            <a:xfrm>
              <a:off x="5612" y="2372"/>
              <a:ext cx="17" cy="14"/>
            </a:xfrm>
            <a:custGeom>
              <a:avLst/>
              <a:gdLst>
                <a:gd name="T0" fmla="*/ 6 w 7"/>
                <a:gd name="T1" fmla="*/ 0 h 6"/>
                <a:gd name="T2" fmla="*/ 3 w 7"/>
                <a:gd name="T3" fmla="*/ 3 h 6"/>
                <a:gd name="T4" fmla="*/ 0 w 7"/>
                <a:gd name="T5" fmla="*/ 6 h 6"/>
                <a:gd name="T6" fmla="*/ 3 w 7"/>
                <a:gd name="T7" fmla="*/ 5 h 6"/>
                <a:gd name="T8" fmla="*/ 7 w 7"/>
                <a:gd name="T9" fmla="*/ 3 h 6"/>
                <a:gd name="T10" fmla="*/ 7 w 7"/>
                <a:gd name="T11" fmla="*/ 2 h 6"/>
                <a:gd name="T12" fmla="*/ 6 w 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1"/>
                    <a:pt x="4" y="2"/>
                    <a:pt x="3" y="3"/>
                  </a:cubicBezTo>
                  <a:cubicBezTo>
                    <a:pt x="2" y="4"/>
                    <a:pt x="1" y="5"/>
                    <a:pt x="0" y="6"/>
                  </a:cubicBezTo>
                  <a:cubicBezTo>
                    <a:pt x="1" y="6"/>
                    <a:pt x="2" y="5"/>
                    <a:pt x="3" y="5"/>
                  </a:cubicBezTo>
                  <a:cubicBezTo>
                    <a:pt x="4" y="4"/>
                    <a:pt x="6" y="4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6" y="1"/>
                    <a:pt x="6" y="0"/>
                  </a:cubicBezTo>
                </a:path>
              </a:pathLst>
            </a:custGeom>
            <a:solidFill>
              <a:srgbClr val="FFD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8" name="Group 1616"/>
          <p:cNvGrpSpPr>
            <a:grpSpLocks/>
          </p:cNvGrpSpPr>
          <p:nvPr/>
        </p:nvGrpSpPr>
        <p:grpSpPr bwMode="auto">
          <a:xfrm>
            <a:off x="10255076" y="-18262"/>
            <a:ext cx="1936923" cy="3205146"/>
            <a:chOff x="5288" y="1693"/>
            <a:chExt cx="672" cy="1112"/>
          </a:xfrm>
        </p:grpSpPr>
        <p:sp>
          <p:nvSpPr>
            <p:cNvPr id="2585" name="Freeform 1416"/>
            <p:cNvSpPr>
              <a:spLocks/>
            </p:cNvSpPr>
            <p:nvPr/>
          </p:nvSpPr>
          <p:spPr bwMode="auto">
            <a:xfrm>
              <a:off x="5560" y="2339"/>
              <a:ext cx="24" cy="12"/>
            </a:xfrm>
            <a:custGeom>
              <a:avLst/>
              <a:gdLst>
                <a:gd name="T0" fmla="*/ 10 w 10"/>
                <a:gd name="T1" fmla="*/ 0 h 5"/>
                <a:gd name="T2" fmla="*/ 0 w 10"/>
                <a:gd name="T3" fmla="*/ 3 h 5"/>
                <a:gd name="T4" fmla="*/ 2 w 10"/>
                <a:gd name="T5" fmla="*/ 5 h 5"/>
                <a:gd name="T6" fmla="*/ 9 w 10"/>
                <a:gd name="T7" fmla="*/ 1 h 5"/>
                <a:gd name="T8" fmla="*/ 10 w 10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0" y="0"/>
                  </a:moveTo>
                  <a:cubicBezTo>
                    <a:pt x="6" y="0"/>
                    <a:pt x="3" y="1"/>
                    <a:pt x="0" y="3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5" y="4"/>
                    <a:pt x="7" y="3"/>
                    <a:pt x="9" y="1"/>
                  </a:cubicBezTo>
                  <a:cubicBezTo>
                    <a:pt x="9" y="0"/>
                    <a:pt x="9" y="0"/>
                    <a:pt x="10" y="0"/>
                  </a:cubicBezTo>
                </a:path>
              </a:pathLst>
            </a:custGeom>
            <a:solidFill>
              <a:srgbClr val="FCA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6" name="Freeform 1417"/>
            <p:cNvSpPr>
              <a:spLocks/>
            </p:cNvSpPr>
            <p:nvPr/>
          </p:nvSpPr>
          <p:spPr bwMode="auto">
            <a:xfrm>
              <a:off x="5563" y="1948"/>
              <a:ext cx="42" cy="29"/>
            </a:xfrm>
            <a:custGeom>
              <a:avLst/>
              <a:gdLst>
                <a:gd name="T0" fmla="*/ 10 w 18"/>
                <a:gd name="T1" fmla="*/ 0 h 12"/>
                <a:gd name="T2" fmla="*/ 0 w 18"/>
                <a:gd name="T3" fmla="*/ 4 h 12"/>
                <a:gd name="T4" fmla="*/ 7 w 18"/>
                <a:gd name="T5" fmla="*/ 6 h 12"/>
                <a:gd name="T6" fmla="*/ 15 w 18"/>
                <a:gd name="T7" fmla="*/ 12 h 12"/>
                <a:gd name="T8" fmla="*/ 18 w 18"/>
                <a:gd name="T9" fmla="*/ 10 h 12"/>
                <a:gd name="T10" fmla="*/ 18 w 18"/>
                <a:gd name="T11" fmla="*/ 2 h 12"/>
                <a:gd name="T12" fmla="*/ 10 w 18"/>
                <a:gd name="T13" fmla="*/ 0 h 12"/>
                <a:gd name="T14" fmla="*/ 10 w 18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2">
                  <a:moveTo>
                    <a:pt x="10" y="0"/>
                  </a:moveTo>
                  <a:cubicBezTo>
                    <a:pt x="6" y="0"/>
                    <a:pt x="3" y="2"/>
                    <a:pt x="0" y="4"/>
                  </a:cubicBezTo>
                  <a:cubicBezTo>
                    <a:pt x="2" y="4"/>
                    <a:pt x="5" y="5"/>
                    <a:pt x="7" y="6"/>
                  </a:cubicBezTo>
                  <a:cubicBezTo>
                    <a:pt x="10" y="7"/>
                    <a:pt x="13" y="9"/>
                    <a:pt x="15" y="12"/>
                  </a:cubicBezTo>
                  <a:cubicBezTo>
                    <a:pt x="16" y="11"/>
                    <a:pt x="17" y="11"/>
                    <a:pt x="18" y="10"/>
                  </a:cubicBezTo>
                  <a:cubicBezTo>
                    <a:pt x="17" y="8"/>
                    <a:pt x="17" y="5"/>
                    <a:pt x="18" y="2"/>
                  </a:cubicBezTo>
                  <a:cubicBezTo>
                    <a:pt x="15" y="1"/>
                    <a:pt x="13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7" name="Freeform 1418"/>
            <p:cNvSpPr>
              <a:spLocks/>
            </p:cNvSpPr>
            <p:nvPr/>
          </p:nvSpPr>
          <p:spPr bwMode="auto">
            <a:xfrm>
              <a:off x="5555" y="1958"/>
              <a:ext cx="43" cy="23"/>
            </a:xfrm>
            <a:custGeom>
              <a:avLst/>
              <a:gdLst>
                <a:gd name="T0" fmla="*/ 3 w 18"/>
                <a:gd name="T1" fmla="*/ 0 h 10"/>
                <a:gd name="T2" fmla="*/ 1 w 18"/>
                <a:gd name="T3" fmla="*/ 1 h 10"/>
                <a:gd name="T4" fmla="*/ 0 w 18"/>
                <a:gd name="T5" fmla="*/ 4 h 10"/>
                <a:gd name="T6" fmla="*/ 3 w 18"/>
                <a:gd name="T7" fmla="*/ 4 h 10"/>
                <a:gd name="T8" fmla="*/ 9 w 18"/>
                <a:gd name="T9" fmla="*/ 5 h 10"/>
                <a:gd name="T10" fmla="*/ 15 w 18"/>
                <a:gd name="T11" fmla="*/ 10 h 10"/>
                <a:gd name="T12" fmla="*/ 18 w 18"/>
                <a:gd name="T13" fmla="*/ 8 h 10"/>
                <a:gd name="T14" fmla="*/ 10 w 18"/>
                <a:gd name="T15" fmla="*/ 2 h 10"/>
                <a:gd name="T16" fmla="*/ 3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3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5" y="4"/>
                    <a:pt x="7" y="4"/>
                    <a:pt x="9" y="5"/>
                  </a:cubicBezTo>
                  <a:cubicBezTo>
                    <a:pt x="11" y="6"/>
                    <a:pt x="13" y="8"/>
                    <a:pt x="15" y="10"/>
                  </a:cubicBezTo>
                  <a:cubicBezTo>
                    <a:pt x="16" y="9"/>
                    <a:pt x="17" y="8"/>
                    <a:pt x="18" y="8"/>
                  </a:cubicBezTo>
                  <a:cubicBezTo>
                    <a:pt x="16" y="5"/>
                    <a:pt x="13" y="3"/>
                    <a:pt x="10" y="2"/>
                  </a:cubicBezTo>
                  <a:cubicBezTo>
                    <a:pt x="8" y="1"/>
                    <a:pt x="5" y="0"/>
                    <a:pt x="3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8" name="Freeform 1419"/>
            <p:cNvSpPr>
              <a:spLocks/>
            </p:cNvSpPr>
            <p:nvPr/>
          </p:nvSpPr>
          <p:spPr bwMode="auto">
            <a:xfrm>
              <a:off x="5551" y="1960"/>
              <a:ext cx="7" cy="10"/>
            </a:xfrm>
            <a:custGeom>
              <a:avLst/>
              <a:gdLst>
                <a:gd name="T0" fmla="*/ 3 w 3"/>
                <a:gd name="T1" fmla="*/ 0 h 4"/>
                <a:gd name="T2" fmla="*/ 0 w 3"/>
                <a:gd name="T3" fmla="*/ 4 h 4"/>
                <a:gd name="T4" fmla="*/ 2 w 3"/>
                <a:gd name="T5" fmla="*/ 3 h 4"/>
                <a:gd name="T6" fmla="*/ 3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1"/>
                    <a:pt x="1" y="2"/>
                    <a:pt x="0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2"/>
                    <a:pt x="3" y="1"/>
                    <a:pt x="3" y="0"/>
                  </a:cubicBezTo>
                </a:path>
              </a:pathLst>
            </a:custGeom>
            <a:solidFill>
              <a:srgbClr val="FAC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9" name="Freeform 1420"/>
            <p:cNvSpPr>
              <a:spLocks/>
            </p:cNvSpPr>
            <p:nvPr/>
          </p:nvSpPr>
          <p:spPr bwMode="auto">
            <a:xfrm>
              <a:off x="5603" y="1953"/>
              <a:ext cx="19" cy="19"/>
            </a:xfrm>
            <a:custGeom>
              <a:avLst/>
              <a:gdLst>
                <a:gd name="T0" fmla="*/ 1 w 8"/>
                <a:gd name="T1" fmla="*/ 0 h 8"/>
                <a:gd name="T2" fmla="*/ 1 w 8"/>
                <a:gd name="T3" fmla="*/ 8 h 8"/>
                <a:gd name="T4" fmla="*/ 1 w 8"/>
                <a:gd name="T5" fmla="*/ 8 h 8"/>
                <a:gd name="T6" fmla="*/ 8 w 8"/>
                <a:gd name="T7" fmla="*/ 7 h 8"/>
                <a:gd name="T8" fmla="*/ 1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1" y="0"/>
                  </a:moveTo>
                  <a:cubicBezTo>
                    <a:pt x="0" y="3"/>
                    <a:pt x="0" y="6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7"/>
                    <a:pt x="6" y="7"/>
                    <a:pt x="8" y="7"/>
                  </a:cubicBezTo>
                  <a:cubicBezTo>
                    <a:pt x="6" y="4"/>
                    <a:pt x="4" y="1"/>
                    <a:pt x="1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0" name="Freeform 1421"/>
            <p:cNvSpPr>
              <a:spLocks/>
            </p:cNvSpPr>
            <p:nvPr/>
          </p:nvSpPr>
          <p:spPr bwMode="auto">
            <a:xfrm>
              <a:off x="5598" y="1972"/>
              <a:ext cx="28" cy="52"/>
            </a:xfrm>
            <a:custGeom>
              <a:avLst/>
              <a:gdLst>
                <a:gd name="T0" fmla="*/ 3 w 12"/>
                <a:gd name="T1" fmla="*/ 0 h 22"/>
                <a:gd name="T2" fmla="*/ 0 w 12"/>
                <a:gd name="T3" fmla="*/ 2 h 22"/>
                <a:gd name="T4" fmla="*/ 7 w 12"/>
                <a:gd name="T5" fmla="*/ 22 h 22"/>
                <a:gd name="T6" fmla="*/ 12 w 12"/>
                <a:gd name="T7" fmla="*/ 15 h 22"/>
                <a:gd name="T8" fmla="*/ 9 w 12"/>
                <a:gd name="T9" fmla="*/ 12 h 22"/>
                <a:gd name="T10" fmla="*/ 3 w 12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5" y="7"/>
                    <a:pt x="8" y="14"/>
                    <a:pt x="7" y="22"/>
                  </a:cubicBezTo>
                  <a:cubicBezTo>
                    <a:pt x="9" y="20"/>
                    <a:pt x="11" y="17"/>
                    <a:pt x="12" y="15"/>
                  </a:cubicBezTo>
                  <a:cubicBezTo>
                    <a:pt x="11" y="14"/>
                    <a:pt x="10" y="13"/>
                    <a:pt x="9" y="12"/>
                  </a:cubicBezTo>
                  <a:cubicBezTo>
                    <a:pt x="5" y="9"/>
                    <a:pt x="3" y="5"/>
                    <a:pt x="3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1" name="Freeform 1422"/>
            <p:cNvSpPr>
              <a:spLocks/>
            </p:cNvSpPr>
            <p:nvPr/>
          </p:nvSpPr>
          <p:spPr bwMode="auto">
            <a:xfrm>
              <a:off x="5584" y="1977"/>
              <a:ext cx="33" cy="56"/>
            </a:xfrm>
            <a:custGeom>
              <a:avLst/>
              <a:gdLst>
                <a:gd name="T0" fmla="*/ 6 w 14"/>
                <a:gd name="T1" fmla="*/ 0 h 24"/>
                <a:gd name="T2" fmla="*/ 3 w 14"/>
                <a:gd name="T3" fmla="*/ 2 h 24"/>
                <a:gd name="T4" fmla="*/ 5 w 14"/>
                <a:gd name="T5" fmla="*/ 18 h 24"/>
                <a:gd name="T6" fmla="*/ 0 w 14"/>
                <a:gd name="T7" fmla="*/ 24 h 24"/>
                <a:gd name="T8" fmla="*/ 1 w 14"/>
                <a:gd name="T9" fmla="*/ 24 h 24"/>
                <a:gd name="T10" fmla="*/ 1 w 14"/>
                <a:gd name="T11" fmla="*/ 24 h 24"/>
                <a:gd name="T12" fmla="*/ 13 w 14"/>
                <a:gd name="T13" fmla="*/ 20 h 24"/>
                <a:gd name="T14" fmla="*/ 6 w 14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24">
                  <a:moveTo>
                    <a:pt x="6" y="0"/>
                  </a:moveTo>
                  <a:cubicBezTo>
                    <a:pt x="5" y="0"/>
                    <a:pt x="4" y="1"/>
                    <a:pt x="3" y="2"/>
                  </a:cubicBezTo>
                  <a:cubicBezTo>
                    <a:pt x="6" y="6"/>
                    <a:pt x="7" y="12"/>
                    <a:pt x="5" y="18"/>
                  </a:cubicBezTo>
                  <a:cubicBezTo>
                    <a:pt x="4" y="20"/>
                    <a:pt x="2" y="22"/>
                    <a:pt x="0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6" y="24"/>
                    <a:pt x="10" y="22"/>
                    <a:pt x="13" y="20"/>
                  </a:cubicBezTo>
                  <a:cubicBezTo>
                    <a:pt x="14" y="12"/>
                    <a:pt x="11" y="5"/>
                    <a:pt x="6" y="0"/>
                  </a:cubicBezTo>
                </a:path>
              </a:pathLst>
            </a:custGeom>
            <a:solidFill>
              <a:srgbClr val="FCB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2" name="Freeform 1423"/>
            <p:cNvSpPr>
              <a:spLocks/>
            </p:cNvSpPr>
            <p:nvPr/>
          </p:nvSpPr>
          <p:spPr bwMode="auto">
            <a:xfrm>
              <a:off x="5605" y="1970"/>
              <a:ext cx="24" cy="37"/>
            </a:xfrm>
            <a:custGeom>
              <a:avLst/>
              <a:gdLst>
                <a:gd name="T0" fmla="*/ 7 w 10"/>
                <a:gd name="T1" fmla="*/ 0 h 16"/>
                <a:gd name="T2" fmla="*/ 0 w 10"/>
                <a:gd name="T3" fmla="*/ 1 h 16"/>
                <a:gd name="T4" fmla="*/ 0 w 10"/>
                <a:gd name="T5" fmla="*/ 1 h 16"/>
                <a:gd name="T6" fmla="*/ 6 w 10"/>
                <a:gd name="T7" fmla="*/ 13 h 16"/>
                <a:gd name="T8" fmla="*/ 9 w 10"/>
                <a:gd name="T9" fmla="*/ 16 h 16"/>
                <a:gd name="T10" fmla="*/ 10 w 10"/>
                <a:gd name="T11" fmla="*/ 9 h 16"/>
                <a:gd name="T12" fmla="*/ 7 w 10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6">
                  <a:moveTo>
                    <a:pt x="7" y="0"/>
                  </a:moveTo>
                  <a:cubicBezTo>
                    <a:pt x="5" y="0"/>
                    <a:pt x="2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6"/>
                    <a:pt x="2" y="10"/>
                    <a:pt x="6" y="13"/>
                  </a:cubicBezTo>
                  <a:cubicBezTo>
                    <a:pt x="7" y="14"/>
                    <a:pt x="8" y="15"/>
                    <a:pt x="9" y="16"/>
                  </a:cubicBezTo>
                  <a:cubicBezTo>
                    <a:pt x="10" y="14"/>
                    <a:pt x="10" y="12"/>
                    <a:pt x="10" y="9"/>
                  </a:cubicBezTo>
                  <a:cubicBezTo>
                    <a:pt x="10" y="6"/>
                    <a:pt x="9" y="2"/>
                    <a:pt x="7" y="0"/>
                  </a:cubicBezTo>
                </a:path>
              </a:pathLst>
            </a:custGeom>
            <a:solidFill>
              <a:srgbClr val="FCA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3" name="Freeform 1424"/>
            <p:cNvSpPr>
              <a:spLocks/>
            </p:cNvSpPr>
            <p:nvPr/>
          </p:nvSpPr>
          <p:spPr bwMode="auto">
            <a:xfrm>
              <a:off x="5809" y="2469"/>
              <a:ext cx="49" cy="43"/>
            </a:xfrm>
            <a:custGeom>
              <a:avLst/>
              <a:gdLst>
                <a:gd name="T0" fmla="*/ 16 w 21"/>
                <a:gd name="T1" fmla="*/ 0 h 18"/>
                <a:gd name="T2" fmla="*/ 0 w 21"/>
                <a:gd name="T3" fmla="*/ 11 h 18"/>
                <a:gd name="T4" fmla="*/ 4 w 21"/>
                <a:gd name="T5" fmla="*/ 18 h 18"/>
                <a:gd name="T6" fmla="*/ 6 w 21"/>
                <a:gd name="T7" fmla="*/ 17 h 18"/>
                <a:gd name="T8" fmla="*/ 7 w 21"/>
                <a:gd name="T9" fmla="*/ 10 h 18"/>
                <a:gd name="T10" fmla="*/ 21 w 21"/>
                <a:gd name="T11" fmla="*/ 0 h 18"/>
                <a:gd name="T12" fmla="*/ 16 w 21"/>
                <a:gd name="T13" fmla="*/ 0 h 18"/>
                <a:gd name="T14" fmla="*/ 16 w 21"/>
                <a:gd name="T15" fmla="*/ 0 h 18"/>
                <a:gd name="T16" fmla="*/ 16 w 21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8">
                  <a:moveTo>
                    <a:pt x="16" y="0"/>
                  </a:moveTo>
                  <a:cubicBezTo>
                    <a:pt x="9" y="0"/>
                    <a:pt x="2" y="4"/>
                    <a:pt x="0" y="11"/>
                  </a:cubicBezTo>
                  <a:cubicBezTo>
                    <a:pt x="2" y="13"/>
                    <a:pt x="3" y="15"/>
                    <a:pt x="4" y="18"/>
                  </a:cubicBezTo>
                  <a:cubicBezTo>
                    <a:pt x="5" y="17"/>
                    <a:pt x="5" y="17"/>
                    <a:pt x="6" y="17"/>
                  </a:cubicBezTo>
                  <a:cubicBezTo>
                    <a:pt x="6" y="15"/>
                    <a:pt x="6" y="12"/>
                    <a:pt x="7" y="10"/>
                  </a:cubicBezTo>
                  <a:cubicBezTo>
                    <a:pt x="9" y="4"/>
                    <a:pt x="15" y="1"/>
                    <a:pt x="21" y="0"/>
                  </a:cubicBezTo>
                  <a:cubicBezTo>
                    <a:pt x="19" y="0"/>
                    <a:pt x="18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4" name="Freeform 1425"/>
            <p:cNvSpPr>
              <a:spLocks/>
            </p:cNvSpPr>
            <p:nvPr/>
          </p:nvSpPr>
          <p:spPr bwMode="auto">
            <a:xfrm>
              <a:off x="5806" y="2495"/>
              <a:ext cx="12" cy="26"/>
            </a:xfrm>
            <a:custGeom>
              <a:avLst/>
              <a:gdLst>
                <a:gd name="T0" fmla="*/ 1 w 5"/>
                <a:gd name="T1" fmla="*/ 0 h 11"/>
                <a:gd name="T2" fmla="*/ 0 w 5"/>
                <a:gd name="T3" fmla="*/ 6 h 11"/>
                <a:gd name="T4" fmla="*/ 0 w 5"/>
                <a:gd name="T5" fmla="*/ 11 h 11"/>
                <a:gd name="T6" fmla="*/ 5 w 5"/>
                <a:gd name="T7" fmla="*/ 7 h 11"/>
                <a:gd name="T8" fmla="*/ 1 w 5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1">
                  <a:moveTo>
                    <a:pt x="1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0" y="8"/>
                    <a:pt x="0" y="10"/>
                    <a:pt x="0" y="11"/>
                  </a:cubicBezTo>
                  <a:cubicBezTo>
                    <a:pt x="2" y="9"/>
                    <a:pt x="3" y="8"/>
                    <a:pt x="5" y="7"/>
                  </a:cubicBezTo>
                  <a:cubicBezTo>
                    <a:pt x="4" y="4"/>
                    <a:pt x="3" y="2"/>
                    <a:pt x="1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5" name="Freeform 1426"/>
            <p:cNvSpPr>
              <a:spLocks/>
            </p:cNvSpPr>
            <p:nvPr/>
          </p:nvSpPr>
          <p:spPr bwMode="auto">
            <a:xfrm>
              <a:off x="5818" y="2509"/>
              <a:ext cx="10" cy="36"/>
            </a:xfrm>
            <a:custGeom>
              <a:avLst/>
              <a:gdLst>
                <a:gd name="T0" fmla="*/ 2 w 4"/>
                <a:gd name="T1" fmla="*/ 0 h 15"/>
                <a:gd name="T2" fmla="*/ 0 w 4"/>
                <a:gd name="T3" fmla="*/ 1 h 15"/>
                <a:gd name="T4" fmla="*/ 1 w 4"/>
                <a:gd name="T5" fmla="*/ 14 h 15"/>
                <a:gd name="T6" fmla="*/ 3 w 4"/>
                <a:gd name="T7" fmla="*/ 15 h 15"/>
                <a:gd name="T8" fmla="*/ 3 w 4"/>
                <a:gd name="T9" fmla="*/ 13 h 15"/>
                <a:gd name="T10" fmla="*/ 4 w 4"/>
                <a:gd name="T11" fmla="*/ 6 h 15"/>
                <a:gd name="T12" fmla="*/ 2 w 4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5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2" y="5"/>
                    <a:pt x="2" y="10"/>
                    <a:pt x="1" y="14"/>
                  </a:cubicBezTo>
                  <a:cubicBezTo>
                    <a:pt x="2" y="14"/>
                    <a:pt x="2" y="15"/>
                    <a:pt x="3" y="15"/>
                  </a:cubicBezTo>
                  <a:cubicBezTo>
                    <a:pt x="3" y="15"/>
                    <a:pt x="3" y="14"/>
                    <a:pt x="3" y="13"/>
                  </a:cubicBezTo>
                  <a:cubicBezTo>
                    <a:pt x="3" y="11"/>
                    <a:pt x="3" y="8"/>
                    <a:pt x="4" y="6"/>
                  </a:cubicBezTo>
                  <a:cubicBezTo>
                    <a:pt x="3" y="4"/>
                    <a:pt x="2" y="2"/>
                    <a:pt x="2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6" name="Freeform 1427"/>
            <p:cNvSpPr>
              <a:spLocks/>
            </p:cNvSpPr>
            <p:nvPr/>
          </p:nvSpPr>
          <p:spPr bwMode="auto">
            <a:xfrm>
              <a:off x="5825" y="2524"/>
              <a:ext cx="29" cy="28"/>
            </a:xfrm>
            <a:custGeom>
              <a:avLst/>
              <a:gdLst>
                <a:gd name="T0" fmla="*/ 1 w 12"/>
                <a:gd name="T1" fmla="*/ 0 h 12"/>
                <a:gd name="T2" fmla="*/ 0 w 12"/>
                <a:gd name="T3" fmla="*/ 7 h 12"/>
                <a:gd name="T4" fmla="*/ 0 w 12"/>
                <a:gd name="T5" fmla="*/ 9 h 12"/>
                <a:gd name="T6" fmla="*/ 9 w 12"/>
                <a:gd name="T7" fmla="*/ 12 h 12"/>
                <a:gd name="T8" fmla="*/ 9 w 12"/>
                <a:gd name="T9" fmla="*/ 12 h 12"/>
                <a:gd name="T10" fmla="*/ 12 w 12"/>
                <a:gd name="T11" fmla="*/ 12 h 12"/>
                <a:gd name="T12" fmla="*/ 12 w 12"/>
                <a:gd name="T13" fmla="*/ 8 h 12"/>
                <a:gd name="T14" fmla="*/ 8 w 12"/>
                <a:gd name="T15" fmla="*/ 7 h 12"/>
                <a:gd name="T16" fmla="*/ 1 w 12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2">
                  <a:moveTo>
                    <a:pt x="1" y="0"/>
                  </a:moveTo>
                  <a:cubicBezTo>
                    <a:pt x="0" y="2"/>
                    <a:pt x="0" y="5"/>
                    <a:pt x="0" y="7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3" y="11"/>
                    <a:pt x="6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2"/>
                    <a:pt x="11" y="12"/>
                    <a:pt x="12" y="12"/>
                  </a:cubicBezTo>
                  <a:cubicBezTo>
                    <a:pt x="12" y="10"/>
                    <a:pt x="12" y="9"/>
                    <a:pt x="12" y="8"/>
                  </a:cubicBezTo>
                  <a:cubicBezTo>
                    <a:pt x="11" y="8"/>
                    <a:pt x="9" y="8"/>
                    <a:pt x="8" y="7"/>
                  </a:cubicBezTo>
                  <a:cubicBezTo>
                    <a:pt x="5" y="6"/>
                    <a:pt x="2" y="3"/>
                    <a:pt x="1" y="0"/>
                  </a:cubicBezTo>
                </a:path>
              </a:pathLst>
            </a:custGeom>
            <a:solidFill>
              <a:srgbClr val="F09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7" name="Freeform 1428"/>
            <p:cNvSpPr>
              <a:spLocks/>
            </p:cNvSpPr>
            <p:nvPr/>
          </p:nvSpPr>
          <p:spPr bwMode="auto">
            <a:xfrm>
              <a:off x="5854" y="2538"/>
              <a:ext cx="23" cy="14"/>
            </a:xfrm>
            <a:custGeom>
              <a:avLst/>
              <a:gdLst>
                <a:gd name="T0" fmla="*/ 10 w 10"/>
                <a:gd name="T1" fmla="*/ 0 h 6"/>
                <a:gd name="T2" fmla="*/ 2 w 10"/>
                <a:gd name="T3" fmla="*/ 2 h 6"/>
                <a:gd name="T4" fmla="*/ 0 w 10"/>
                <a:gd name="T5" fmla="*/ 2 h 6"/>
                <a:gd name="T6" fmla="*/ 0 w 10"/>
                <a:gd name="T7" fmla="*/ 6 h 6"/>
                <a:gd name="T8" fmla="*/ 10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cubicBezTo>
                    <a:pt x="8" y="2"/>
                    <a:pt x="5" y="2"/>
                    <a:pt x="2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4" y="5"/>
                    <a:pt x="7" y="3"/>
                    <a:pt x="10" y="0"/>
                  </a:cubicBezTo>
                </a:path>
              </a:pathLst>
            </a:custGeom>
            <a:solidFill>
              <a:srgbClr val="FED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8" name="Freeform 1429"/>
            <p:cNvSpPr>
              <a:spLocks/>
            </p:cNvSpPr>
            <p:nvPr/>
          </p:nvSpPr>
          <p:spPr bwMode="auto">
            <a:xfrm>
              <a:off x="5806" y="2512"/>
              <a:ext cx="17" cy="30"/>
            </a:xfrm>
            <a:custGeom>
              <a:avLst/>
              <a:gdLst>
                <a:gd name="T0" fmla="*/ 5 w 7"/>
                <a:gd name="T1" fmla="*/ 0 h 13"/>
                <a:gd name="T2" fmla="*/ 0 w 7"/>
                <a:gd name="T3" fmla="*/ 4 h 13"/>
                <a:gd name="T4" fmla="*/ 6 w 7"/>
                <a:gd name="T5" fmla="*/ 13 h 13"/>
                <a:gd name="T6" fmla="*/ 5 w 7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3">
                  <a:moveTo>
                    <a:pt x="5" y="0"/>
                  </a:moveTo>
                  <a:cubicBezTo>
                    <a:pt x="3" y="1"/>
                    <a:pt x="2" y="2"/>
                    <a:pt x="0" y="4"/>
                  </a:cubicBezTo>
                  <a:cubicBezTo>
                    <a:pt x="1" y="8"/>
                    <a:pt x="3" y="11"/>
                    <a:pt x="6" y="13"/>
                  </a:cubicBezTo>
                  <a:cubicBezTo>
                    <a:pt x="7" y="9"/>
                    <a:pt x="7" y="4"/>
                    <a:pt x="5" y="0"/>
                  </a:cubicBezTo>
                </a:path>
              </a:pathLst>
            </a:custGeom>
            <a:solidFill>
              <a:srgbClr val="FCA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9" name="Freeform 1430"/>
            <p:cNvSpPr>
              <a:spLocks/>
            </p:cNvSpPr>
            <p:nvPr/>
          </p:nvSpPr>
          <p:spPr bwMode="auto">
            <a:xfrm>
              <a:off x="5676" y="2502"/>
              <a:ext cx="43" cy="38"/>
            </a:xfrm>
            <a:custGeom>
              <a:avLst/>
              <a:gdLst>
                <a:gd name="T0" fmla="*/ 7 w 18"/>
                <a:gd name="T1" fmla="*/ 0 h 16"/>
                <a:gd name="T2" fmla="*/ 0 w 18"/>
                <a:gd name="T3" fmla="*/ 5 h 16"/>
                <a:gd name="T4" fmla="*/ 5 w 18"/>
                <a:gd name="T5" fmla="*/ 16 h 16"/>
                <a:gd name="T6" fmla="*/ 13 w 18"/>
                <a:gd name="T7" fmla="*/ 14 h 16"/>
                <a:gd name="T8" fmla="*/ 18 w 18"/>
                <a:gd name="T9" fmla="*/ 15 h 16"/>
                <a:gd name="T10" fmla="*/ 18 w 18"/>
                <a:gd name="T11" fmla="*/ 13 h 16"/>
                <a:gd name="T12" fmla="*/ 7 w 18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6">
                  <a:moveTo>
                    <a:pt x="7" y="0"/>
                  </a:moveTo>
                  <a:cubicBezTo>
                    <a:pt x="5" y="2"/>
                    <a:pt x="2" y="4"/>
                    <a:pt x="0" y="5"/>
                  </a:cubicBezTo>
                  <a:cubicBezTo>
                    <a:pt x="0" y="10"/>
                    <a:pt x="2" y="13"/>
                    <a:pt x="5" y="16"/>
                  </a:cubicBezTo>
                  <a:cubicBezTo>
                    <a:pt x="7" y="14"/>
                    <a:pt x="10" y="14"/>
                    <a:pt x="13" y="14"/>
                  </a:cubicBezTo>
                  <a:cubicBezTo>
                    <a:pt x="14" y="14"/>
                    <a:pt x="16" y="14"/>
                    <a:pt x="18" y="15"/>
                  </a:cubicBezTo>
                  <a:cubicBezTo>
                    <a:pt x="18" y="14"/>
                    <a:pt x="18" y="14"/>
                    <a:pt x="18" y="13"/>
                  </a:cubicBezTo>
                  <a:cubicBezTo>
                    <a:pt x="12" y="10"/>
                    <a:pt x="9" y="6"/>
                    <a:pt x="7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0" name="Freeform 1431"/>
            <p:cNvSpPr>
              <a:spLocks/>
            </p:cNvSpPr>
            <p:nvPr/>
          </p:nvSpPr>
          <p:spPr bwMode="auto">
            <a:xfrm>
              <a:off x="5702" y="2469"/>
              <a:ext cx="14" cy="10"/>
            </a:xfrm>
            <a:custGeom>
              <a:avLst/>
              <a:gdLst>
                <a:gd name="T0" fmla="*/ 5 w 6"/>
                <a:gd name="T1" fmla="*/ 0 h 4"/>
                <a:gd name="T2" fmla="*/ 0 w 6"/>
                <a:gd name="T3" fmla="*/ 1 h 4"/>
                <a:gd name="T4" fmla="*/ 0 w 6"/>
                <a:gd name="T5" fmla="*/ 2 h 4"/>
                <a:gd name="T6" fmla="*/ 6 w 6"/>
                <a:gd name="T7" fmla="*/ 4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3" y="0"/>
                    <a:pt x="2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4" y="3"/>
                    <a:pt x="6" y="4"/>
                  </a:cubicBezTo>
                  <a:cubicBezTo>
                    <a:pt x="6" y="3"/>
                    <a:pt x="5" y="1"/>
                    <a:pt x="5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1" name="Freeform 1432"/>
            <p:cNvSpPr>
              <a:spLocks/>
            </p:cNvSpPr>
            <p:nvPr/>
          </p:nvSpPr>
          <p:spPr bwMode="auto">
            <a:xfrm>
              <a:off x="5693" y="2474"/>
              <a:ext cx="38" cy="59"/>
            </a:xfrm>
            <a:custGeom>
              <a:avLst/>
              <a:gdLst>
                <a:gd name="T0" fmla="*/ 4 w 16"/>
                <a:gd name="T1" fmla="*/ 0 h 25"/>
                <a:gd name="T2" fmla="*/ 0 w 16"/>
                <a:gd name="T3" fmla="*/ 12 h 25"/>
                <a:gd name="T4" fmla="*/ 11 w 16"/>
                <a:gd name="T5" fmla="*/ 25 h 25"/>
                <a:gd name="T6" fmla="*/ 16 w 16"/>
                <a:gd name="T7" fmla="*/ 9 h 25"/>
                <a:gd name="T8" fmla="*/ 10 w 16"/>
                <a:gd name="T9" fmla="*/ 2 h 25"/>
                <a:gd name="T10" fmla="*/ 4 w 16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5">
                  <a:moveTo>
                    <a:pt x="4" y="0"/>
                  </a:moveTo>
                  <a:cubicBezTo>
                    <a:pt x="4" y="5"/>
                    <a:pt x="2" y="9"/>
                    <a:pt x="0" y="12"/>
                  </a:cubicBezTo>
                  <a:cubicBezTo>
                    <a:pt x="2" y="18"/>
                    <a:pt x="5" y="22"/>
                    <a:pt x="11" y="25"/>
                  </a:cubicBezTo>
                  <a:cubicBezTo>
                    <a:pt x="10" y="19"/>
                    <a:pt x="12" y="13"/>
                    <a:pt x="16" y="9"/>
                  </a:cubicBezTo>
                  <a:cubicBezTo>
                    <a:pt x="14" y="7"/>
                    <a:pt x="12" y="5"/>
                    <a:pt x="10" y="2"/>
                  </a:cubicBezTo>
                  <a:cubicBezTo>
                    <a:pt x="8" y="1"/>
                    <a:pt x="6" y="0"/>
                    <a:pt x="4" y="0"/>
                  </a:cubicBezTo>
                </a:path>
              </a:pathLst>
            </a:custGeom>
            <a:solidFill>
              <a:srgbClr val="FAC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2" name="Freeform 1433"/>
            <p:cNvSpPr>
              <a:spLocks/>
            </p:cNvSpPr>
            <p:nvPr/>
          </p:nvSpPr>
          <p:spPr bwMode="auto">
            <a:xfrm>
              <a:off x="5719" y="2533"/>
              <a:ext cx="23" cy="14"/>
            </a:xfrm>
            <a:custGeom>
              <a:avLst/>
              <a:gdLst>
                <a:gd name="T0" fmla="*/ 0 w 10"/>
                <a:gd name="T1" fmla="*/ 0 h 6"/>
                <a:gd name="T2" fmla="*/ 0 w 10"/>
                <a:gd name="T3" fmla="*/ 2 h 6"/>
                <a:gd name="T4" fmla="*/ 0 w 10"/>
                <a:gd name="T5" fmla="*/ 2 h 6"/>
                <a:gd name="T6" fmla="*/ 6 w 10"/>
                <a:gd name="T7" fmla="*/ 6 h 6"/>
                <a:gd name="T8" fmla="*/ 10 w 10"/>
                <a:gd name="T9" fmla="*/ 4 h 6"/>
                <a:gd name="T10" fmla="*/ 3 w 10"/>
                <a:gd name="T11" fmla="*/ 2 h 6"/>
                <a:gd name="T12" fmla="*/ 0 w 10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6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3"/>
                    <a:pt x="5" y="4"/>
                    <a:pt x="6" y="6"/>
                  </a:cubicBezTo>
                  <a:cubicBezTo>
                    <a:pt x="8" y="6"/>
                    <a:pt x="9" y="5"/>
                    <a:pt x="10" y="4"/>
                  </a:cubicBezTo>
                  <a:cubicBezTo>
                    <a:pt x="8" y="4"/>
                    <a:pt x="5" y="3"/>
                    <a:pt x="3" y="2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FAB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3" name="Freeform 1434"/>
            <p:cNvSpPr>
              <a:spLocks/>
            </p:cNvSpPr>
            <p:nvPr/>
          </p:nvSpPr>
          <p:spPr bwMode="auto">
            <a:xfrm>
              <a:off x="5745" y="2500"/>
              <a:ext cx="12" cy="21"/>
            </a:xfrm>
            <a:custGeom>
              <a:avLst/>
              <a:gdLst>
                <a:gd name="T0" fmla="*/ 0 w 5"/>
                <a:gd name="T1" fmla="*/ 0 h 9"/>
                <a:gd name="T2" fmla="*/ 5 w 5"/>
                <a:gd name="T3" fmla="*/ 9 h 9"/>
                <a:gd name="T4" fmla="*/ 5 w 5"/>
                <a:gd name="T5" fmla="*/ 4 h 9"/>
                <a:gd name="T6" fmla="*/ 5 w 5"/>
                <a:gd name="T7" fmla="*/ 0 h 9"/>
                <a:gd name="T8" fmla="*/ 3 w 5"/>
                <a:gd name="T9" fmla="*/ 0 h 9"/>
                <a:gd name="T10" fmla="*/ 0 w 5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2" y="2"/>
                    <a:pt x="4" y="5"/>
                    <a:pt x="5" y="9"/>
                  </a:cubicBezTo>
                  <a:cubicBezTo>
                    <a:pt x="5" y="7"/>
                    <a:pt x="5" y="6"/>
                    <a:pt x="5" y="4"/>
                  </a:cubicBezTo>
                  <a:cubicBezTo>
                    <a:pt x="5" y="3"/>
                    <a:pt x="5" y="1"/>
                    <a:pt x="5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FECB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4" name="Freeform 1435"/>
            <p:cNvSpPr>
              <a:spLocks/>
            </p:cNvSpPr>
            <p:nvPr/>
          </p:nvSpPr>
          <p:spPr bwMode="auto">
            <a:xfrm>
              <a:off x="5716" y="2495"/>
              <a:ext cx="41" cy="47"/>
            </a:xfrm>
            <a:custGeom>
              <a:avLst/>
              <a:gdLst>
                <a:gd name="T0" fmla="*/ 6 w 17"/>
                <a:gd name="T1" fmla="*/ 0 h 20"/>
                <a:gd name="T2" fmla="*/ 1 w 17"/>
                <a:gd name="T3" fmla="*/ 16 h 20"/>
                <a:gd name="T4" fmla="*/ 4 w 17"/>
                <a:gd name="T5" fmla="*/ 18 h 20"/>
                <a:gd name="T6" fmla="*/ 11 w 17"/>
                <a:gd name="T7" fmla="*/ 20 h 20"/>
                <a:gd name="T8" fmla="*/ 17 w 17"/>
                <a:gd name="T9" fmla="*/ 11 h 20"/>
                <a:gd name="T10" fmla="*/ 12 w 17"/>
                <a:gd name="T11" fmla="*/ 2 h 20"/>
                <a:gd name="T12" fmla="*/ 8 w 17"/>
                <a:gd name="T13" fmla="*/ 1 h 20"/>
                <a:gd name="T14" fmla="*/ 6 w 17"/>
                <a:gd name="T1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20">
                  <a:moveTo>
                    <a:pt x="6" y="0"/>
                  </a:moveTo>
                  <a:cubicBezTo>
                    <a:pt x="2" y="4"/>
                    <a:pt x="0" y="10"/>
                    <a:pt x="1" y="16"/>
                  </a:cubicBezTo>
                  <a:cubicBezTo>
                    <a:pt x="2" y="17"/>
                    <a:pt x="3" y="18"/>
                    <a:pt x="4" y="18"/>
                  </a:cubicBezTo>
                  <a:cubicBezTo>
                    <a:pt x="6" y="19"/>
                    <a:pt x="9" y="20"/>
                    <a:pt x="11" y="20"/>
                  </a:cubicBezTo>
                  <a:cubicBezTo>
                    <a:pt x="14" y="18"/>
                    <a:pt x="16" y="14"/>
                    <a:pt x="17" y="11"/>
                  </a:cubicBezTo>
                  <a:cubicBezTo>
                    <a:pt x="16" y="7"/>
                    <a:pt x="14" y="4"/>
                    <a:pt x="12" y="2"/>
                  </a:cubicBezTo>
                  <a:cubicBezTo>
                    <a:pt x="11" y="1"/>
                    <a:pt x="10" y="1"/>
                    <a:pt x="8" y="1"/>
                  </a:cubicBezTo>
                  <a:cubicBezTo>
                    <a:pt x="8" y="0"/>
                    <a:pt x="7" y="0"/>
                    <a:pt x="6" y="0"/>
                  </a:cubicBezTo>
                </a:path>
              </a:pathLst>
            </a:custGeom>
            <a:solidFill>
              <a:srgbClr val="FFDF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5" name="Freeform 1436"/>
            <p:cNvSpPr>
              <a:spLocks/>
            </p:cNvSpPr>
            <p:nvPr/>
          </p:nvSpPr>
          <p:spPr bwMode="auto">
            <a:xfrm>
              <a:off x="5676" y="2479"/>
              <a:ext cx="17" cy="35"/>
            </a:xfrm>
            <a:custGeom>
              <a:avLst/>
              <a:gdLst>
                <a:gd name="T0" fmla="*/ 5 w 7"/>
                <a:gd name="T1" fmla="*/ 0 h 15"/>
                <a:gd name="T2" fmla="*/ 0 w 7"/>
                <a:gd name="T3" fmla="*/ 13 h 15"/>
                <a:gd name="T4" fmla="*/ 0 w 7"/>
                <a:gd name="T5" fmla="*/ 15 h 15"/>
                <a:gd name="T6" fmla="*/ 7 w 7"/>
                <a:gd name="T7" fmla="*/ 10 h 15"/>
                <a:gd name="T8" fmla="*/ 5 w 7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5">
                  <a:moveTo>
                    <a:pt x="5" y="0"/>
                  </a:moveTo>
                  <a:cubicBezTo>
                    <a:pt x="2" y="4"/>
                    <a:pt x="0" y="8"/>
                    <a:pt x="0" y="13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2" y="14"/>
                    <a:pt x="5" y="12"/>
                    <a:pt x="7" y="10"/>
                  </a:cubicBezTo>
                  <a:cubicBezTo>
                    <a:pt x="5" y="7"/>
                    <a:pt x="5" y="4"/>
                    <a:pt x="5" y="0"/>
                  </a:cubicBezTo>
                </a:path>
              </a:pathLst>
            </a:custGeom>
            <a:solidFill>
              <a:srgbClr val="F09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6" name="Freeform 1437"/>
            <p:cNvSpPr>
              <a:spLocks/>
            </p:cNvSpPr>
            <p:nvPr/>
          </p:nvSpPr>
          <p:spPr bwMode="auto">
            <a:xfrm>
              <a:off x="5697" y="2471"/>
              <a:ext cx="5" cy="3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FCB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7" name="Freeform 1438"/>
            <p:cNvSpPr>
              <a:spLocks/>
            </p:cNvSpPr>
            <p:nvPr/>
          </p:nvSpPr>
          <p:spPr bwMode="auto">
            <a:xfrm>
              <a:off x="5688" y="2474"/>
              <a:ext cx="14" cy="28"/>
            </a:xfrm>
            <a:custGeom>
              <a:avLst/>
              <a:gdLst>
                <a:gd name="T0" fmla="*/ 4 w 6"/>
                <a:gd name="T1" fmla="*/ 0 h 12"/>
                <a:gd name="T2" fmla="*/ 0 w 6"/>
                <a:gd name="T3" fmla="*/ 2 h 12"/>
                <a:gd name="T4" fmla="*/ 2 w 6"/>
                <a:gd name="T5" fmla="*/ 12 h 12"/>
                <a:gd name="T6" fmla="*/ 6 w 6"/>
                <a:gd name="T7" fmla="*/ 0 h 12"/>
                <a:gd name="T8" fmla="*/ 4 w 6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2">
                  <a:moveTo>
                    <a:pt x="4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6"/>
                    <a:pt x="0" y="9"/>
                    <a:pt x="2" y="12"/>
                  </a:cubicBezTo>
                  <a:cubicBezTo>
                    <a:pt x="4" y="9"/>
                    <a:pt x="6" y="5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rgbClr val="FED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8" name="Freeform 1439"/>
            <p:cNvSpPr>
              <a:spLocks/>
            </p:cNvSpPr>
            <p:nvPr/>
          </p:nvSpPr>
          <p:spPr bwMode="auto">
            <a:xfrm>
              <a:off x="5676" y="1868"/>
              <a:ext cx="59" cy="26"/>
            </a:xfrm>
            <a:custGeom>
              <a:avLst/>
              <a:gdLst>
                <a:gd name="T0" fmla="*/ 1 w 25"/>
                <a:gd name="T1" fmla="*/ 0 h 11"/>
                <a:gd name="T2" fmla="*/ 0 w 25"/>
                <a:gd name="T3" fmla="*/ 3 h 11"/>
                <a:gd name="T4" fmla="*/ 2 w 25"/>
                <a:gd name="T5" fmla="*/ 6 h 11"/>
                <a:gd name="T6" fmla="*/ 7 w 25"/>
                <a:gd name="T7" fmla="*/ 5 h 11"/>
                <a:gd name="T8" fmla="*/ 7 w 25"/>
                <a:gd name="T9" fmla="*/ 5 h 11"/>
                <a:gd name="T10" fmla="*/ 24 w 25"/>
                <a:gd name="T11" fmla="*/ 11 h 11"/>
                <a:gd name="T12" fmla="*/ 25 w 25"/>
                <a:gd name="T13" fmla="*/ 9 h 11"/>
                <a:gd name="T14" fmla="*/ 24 w 25"/>
                <a:gd name="T15" fmla="*/ 8 h 11"/>
                <a:gd name="T16" fmla="*/ 19 w 25"/>
                <a:gd name="T17" fmla="*/ 1 h 11"/>
                <a:gd name="T18" fmla="*/ 18 w 25"/>
                <a:gd name="T19" fmla="*/ 1 h 11"/>
                <a:gd name="T20" fmla="*/ 11 w 25"/>
                <a:gd name="T21" fmla="*/ 3 h 11"/>
                <a:gd name="T22" fmla="*/ 1 w 25"/>
                <a:gd name="T2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11">
                  <a:moveTo>
                    <a:pt x="1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1" y="4"/>
                    <a:pt x="1" y="5"/>
                    <a:pt x="2" y="6"/>
                  </a:cubicBezTo>
                  <a:cubicBezTo>
                    <a:pt x="3" y="5"/>
                    <a:pt x="5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4" y="5"/>
                    <a:pt x="19" y="7"/>
                    <a:pt x="24" y="11"/>
                  </a:cubicBezTo>
                  <a:cubicBezTo>
                    <a:pt x="25" y="10"/>
                    <a:pt x="25" y="10"/>
                    <a:pt x="25" y="9"/>
                  </a:cubicBezTo>
                  <a:cubicBezTo>
                    <a:pt x="25" y="9"/>
                    <a:pt x="24" y="8"/>
                    <a:pt x="24" y="8"/>
                  </a:cubicBezTo>
                  <a:cubicBezTo>
                    <a:pt x="22" y="6"/>
                    <a:pt x="20" y="4"/>
                    <a:pt x="19" y="1"/>
                  </a:cubicBezTo>
                  <a:cubicBezTo>
                    <a:pt x="19" y="1"/>
                    <a:pt x="19" y="1"/>
                    <a:pt x="18" y="1"/>
                  </a:cubicBezTo>
                  <a:cubicBezTo>
                    <a:pt x="16" y="2"/>
                    <a:pt x="13" y="3"/>
                    <a:pt x="11" y="3"/>
                  </a:cubicBezTo>
                  <a:cubicBezTo>
                    <a:pt x="7" y="3"/>
                    <a:pt x="4" y="2"/>
                    <a:pt x="1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9" name="Freeform 1440"/>
            <p:cNvSpPr>
              <a:spLocks/>
            </p:cNvSpPr>
            <p:nvPr/>
          </p:nvSpPr>
          <p:spPr bwMode="auto">
            <a:xfrm>
              <a:off x="5681" y="1880"/>
              <a:ext cx="52" cy="23"/>
            </a:xfrm>
            <a:custGeom>
              <a:avLst/>
              <a:gdLst>
                <a:gd name="T0" fmla="*/ 5 w 22"/>
                <a:gd name="T1" fmla="*/ 0 h 10"/>
                <a:gd name="T2" fmla="*/ 0 w 22"/>
                <a:gd name="T3" fmla="*/ 1 h 10"/>
                <a:gd name="T4" fmla="*/ 15 w 22"/>
                <a:gd name="T5" fmla="*/ 10 h 10"/>
                <a:gd name="T6" fmla="*/ 15 w 22"/>
                <a:gd name="T7" fmla="*/ 10 h 10"/>
                <a:gd name="T8" fmla="*/ 21 w 22"/>
                <a:gd name="T9" fmla="*/ 9 h 10"/>
                <a:gd name="T10" fmla="*/ 21 w 22"/>
                <a:gd name="T11" fmla="*/ 8 h 10"/>
                <a:gd name="T12" fmla="*/ 22 w 22"/>
                <a:gd name="T13" fmla="*/ 6 h 10"/>
                <a:gd name="T14" fmla="*/ 5 w 22"/>
                <a:gd name="T15" fmla="*/ 0 h 10"/>
                <a:gd name="T16" fmla="*/ 5 w 22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0">
                  <a:moveTo>
                    <a:pt x="5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2" y="6"/>
                    <a:pt x="8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7" y="10"/>
                    <a:pt x="19" y="9"/>
                    <a:pt x="21" y="9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7"/>
                    <a:pt x="22" y="7"/>
                    <a:pt x="22" y="6"/>
                  </a:cubicBezTo>
                  <a:cubicBezTo>
                    <a:pt x="17" y="2"/>
                    <a:pt x="1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0" name="Freeform 1441"/>
            <p:cNvSpPr>
              <a:spLocks/>
            </p:cNvSpPr>
            <p:nvPr/>
          </p:nvSpPr>
          <p:spPr bwMode="auto">
            <a:xfrm>
              <a:off x="5733" y="1889"/>
              <a:ext cx="9" cy="7"/>
            </a:xfrm>
            <a:custGeom>
              <a:avLst/>
              <a:gdLst>
                <a:gd name="T0" fmla="*/ 1 w 4"/>
                <a:gd name="T1" fmla="*/ 0 h 3"/>
                <a:gd name="T2" fmla="*/ 0 w 4"/>
                <a:gd name="T3" fmla="*/ 2 h 3"/>
                <a:gd name="T4" fmla="*/ 2 w 4"/>
                <a:gd name="T5" fmla="*/ 3 h 3"/>
                <a:gd name="T6" fmla="*/ 4 w 4"/>
                <a:gd name="T7" fmla="*/ 2 h 3"/>
                <a:gd name="T8" fmla="*/ 1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3" y="3"/>
                    <a:pt x="3" y="3"/>
                    <a:pt x="4" y="2"/>
                  </a:cubicBezTo>
                  <a:cubicBezTo>
                    <a:pt x="3" y="2"/>
                    <a:pt x="2" y="1"/>
                    <a:pt x="1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1" name="Freeform 1442"/>
            <p:cNvSpPr>
              <a:spLocks/>
            </p:cNvSpPr>
            <p:nvPr/>
          </p:nvSpPr>
          <p:spPr bwMode="auto">
            <a:xfrm>
              <a:off x="5731" y="1894"/>
              <a:ext cx="7" cy="7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2 h 3"/>
                <a:gd name="T4" fmla="*/ 0 w 3"/>
                <a:gd name="T5" fmla="*/ 3 h 3"/>
                <a:gd name="T6" fmla="*/ 3 w 3"/>
                <a:gd name="T7" fmla="*/ 1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2" y="1"/>
                    <a:pt x="2" y="1"/>
                    <a:pt x="1" y="0"/>
                  </a:cubicBezTo>
                </a:path>
              </a:pathLst>
            </a:custGeom>
            <a:solidFill>
              <a:srgbClr val="FAC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2" name="Freeform 1443"/>
            <p:cNvSpPr>
              <a:spLocks/>
            </p:cNvSpPr>
            <p:nvPr/>
          </p:nvSpPr>
          <p:spPr bwMode="auto">
            <a:xfrm>
              <a:off x="5676" y="1865"/>
              <a:ext cx="2" cy="10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4 h 4"/>
                <a:gd name="T4" fmla="*/ 1 w 1"/>
                <a:gd name="T5" fmla="*/ 1 h 4"/>
                <a:gd name="T6" fmla="*/ 0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3" name="Freeform 1444"/>
            <p:cNvSpPr>
              <a:spLocks/>
            </p:cNvSpPr>
            <p:nvPr/>
          </p:nvSpPr>
          <p:spPr bwMode="auto">
            <a:xfrm>
              <a:off x="5721" y="1861"/>
              <a:ext cx="36" cy="28"/>
            </a:xfrm>
            <a:custGeom>
              <a:avLst/>
              <a:gdLst>
                <a:gd name="T0" fmla="*/ 6 w 15"/>
                <a:gd name="T1" fmla="*/ 0 h 12"/>
                <a:gd name="T2" fmla="*/ 0 w 15"/>
                <a:gd name="T3" fmla="*/ 4 h 12"/>
                <a:gd name="T4" fmla="*/ 5 w 15"/>
                <a:gd name="T5" fmla="*/ 11 h 12"/>
                <a:gd name="T6" fmla="*/ 6 w 15"/>
                <a:gd name="T7" fmla="*/ 12 h 12"/>
                <a:gd name="T8" fmla="*/ 15 w 15"/>
                <a:gd name="T9" fmla="*/ 4 h 12"/>
                <a:gd name="T10" fmla="*/ 10 w 15"/>
                <a:gd name="T11" fmla="*/ 3 h 12"/>
                <a:gd name="T12" fmla="*/ 6 w 1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2">
                  <a:moveTo>
                    <a:pt x="6" y="0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1" y="7"/>
                    <a:pt x="3" y="9"/>
                    <a:pt x="5" y="11"/>
                  </a:cubicBezTo>
                  <a:cubicBezTo>
                    <a:pt x="5" y="11"/>
                    <a:pt x="6" y="12"/>
                    <a:pt x="6" y="12"/>
                  </a:cubicBezTo>
                  <a:cubicBezTo>
                    <a:pt x="8" y="9"/>
                    <a:pt x="11" y="6"/>
                    <a:pt x="15" y="4"/>
                  </a:cubicBezTo>
                  <a:cubicBezTo>
                    <a:pt x="13" y="4"/>
                    <a:pt x="11" y="3"/>
                    <a:pt x="10" y="3"/>
                  </a:cubicBezTo>
                  <a:cubicBezTo>
                    <a:pt x="8" y="2"/>
                    <a:pt x="7" y="1"/>
                    <a:pt x="6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4" name="Freeform 1445"/>
            <p:cNvSpPr>
              <a:spLocks/>
            </p:cNvSpPr>
            <p:nvPr/>
          </p:nvSpPr>
          <p:spPr bwMode="auto">
            <a:xfrm>
              <a:off x="5735" y="1870"/>
              <a:ext cx="22" cy="24"/>
            </a:xfrm>
            <a:custGeom>
              <a:avLst/>
              <a:gdLst>
                <a:gd name="T0" fmla="*/ 9 w 9"/>
                <a:gd name="T1" fmla="*/ 0 h 10"/>
                <a:gd name="T2" fmla="*/ 0 w 9"/>
                <a:gd name="T3" fmla="*/ 8 h 10"/>
                <a:gd name="T4" fmla="*/ 3 w 9"/>
                <a:gd name="T5" fmla="*/ 10 h 10"/>
                <a:gd name="T6" fmla="*/ 9 w 9"/>
                <a:gd name="T7" fmla="*/ 0 h 10"/>
                <a:gd name="T8" fmla="*/ 9 w 9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9" y="0"/>
                  </a:moveTo>
                  <a:cubicBezTo>
                    <a:pt x="5" y="2"/>
                    <a:pt x="2" y="5"/>
                    <a:pt x="0" y="8"/>
                  </a:cubicBezTo>
                  <a:cubicBezTo>
                    <a:pt x="1" y="9"/>
                    <a:pt x="2" y="10"/>
                    <a:pt x="3" y="10"/>
                  </a:cubicBezTo>
                  <a:cubicBezTo>
                    <a:pt x="6" y="8"/>
                    <a:pt x="8" y="4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FECB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5" name="Freeform 1446"/>
            <p:cNvSpPr>
              <a:spLocks/>
            </p:cNvSpPr>
            <p:nvPr/>
          </p:nvSpPr>
          <p:spPr bwMode="auto">
            <a:xfrm>
              <a:off x="5678" y="1820"/>
              <a:ext cx="45" cy="55"/>
            </a:xfrm>
            <a:custGeom>
              <a:avLst/>
              <a:gdLst>
                <a:gd name="T0" fmla="*/ 16 w 19"/>
                <a:gd name="T1" fmla="*/ 0 h 23"/>
                <a:gd name="T2" fmla="*/ 1 w 19"/>
                <a:gd name="T3" fmla="*/ 9 h 23"/>
                <a:gd name="T4" fmla="*/ 0 w 19"/>
                <a:gd name="T5" fmla="*/ 20 h 23"/>
                <a:gd name="T6" fmla="*/ 10 w 19"/>
                <a:gd name="T7" fmla="*/ 23 h 23"/>
                <a:gd name="T8" fmla="*/ 17 w 19"/>
                <a:gd name="T9" fmla="*/ 21 h 23"/>
                <a:gd name="T10" fmla="*/ 18 w 19"/>
                <a:gd name="T11" fmla="*/ 21 h 23"/>
                <a:gd name="T12" fmla="*/ 19 w 19"/>
                <a:gd name="T13" fmla="*/ 2 h 23"/>
                <a:gd name="T14" fmla="*/ 19 w 19"/>
                <a:gd name="T15" fmla="*/ 1 h 23"/>
                <a:gd name="T16" fmla="*/ 16 w 19"/>
                <a:gd name="T17" fmla="*/ 0 h 23"/>
                <a:gd name="T18" fmla="*/ 16 w 19"/>
                <a:gd name="T1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23">
                  <a:moveTo>
                    <a:pt x="16" y="0"/>
                  </a:moveTo>
                  <a:cubicBezTo>
                    <a:pt x="9" y="0"/>
                    <a:pt x="4" y="4"/>
                    <a:pt x="1" y="9"/>
                  </a:cubicBezTo>
                  <a:cubicBezTo>
                    <a:pt x="1" y="13"/>
                    <a:pt x="1" y="17"/>
                    <a:pt x="0" y="20"/>
                  </a:cubicBezTo>
                  <a:cubicBezTo>
                    <a:pt x="3" y="22"/>
                    <a:pt x="6" y="23"/>
                    <a:pt x="10" y="23"/>
                  </a:cubicBezTo>
                  <a:cubicBezTo>
                    <a:pt x="12" y="23"/>
                    <a:pt x="15" y="22"/>
                    <a:pt x="17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6" y="15"/>
                    <a:pt x="16" y="8"/>
                    <a:pt x="19" y="2"/>
                  </a:cubicBezTo>
                  <a:cubicBezTo>
                    <a:pt x="19" y="2"/>
                    <a:pt x="19" y="1"/>
                    <a:pt x="19" y="1"/>
                  </a:cubicBezTo>
                  <a:cubicBezTo>
                    <a:pt x="18" y="0"/>
                    <a:pt x="17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6" name="Freeform 1447"/>
            <p:cNvSpPr>
              <a:spLocks/>
            </p:cNvSpPr>
            <p:nvPr/>
          </p:nvSpPr>
          <p:spPr bwMode="auto">
            <a:xfrm>
              <a:off x="5676" y="1842"/>
              <a:ext cx="5" cy="26"/>
            </a:xfrm>
            <a:custGeom>
              <a:avLst/>
              <a:gdLst>
                <a:gd name="T0" fmla="*/ 2 w 2"/>
                <a:gd name="T1" fmla="*/ 0 h 11"/>
                <a:gd name="T2" fmla="*/ 0 w 2"/>
                <a:gd name="T3" fmla="*/ 9 h 11"/>
                <a:gd name="T4" fmla="*/ 0 w 2"/>
                <a:gd name="T5" fmla="*/ 10 h 11"/>
                <a:gd name="T6" fmla="*/ 1 w 2"/>
                <a:gd name="T7" fmla="*/ 11 h 11"/>
                <a:gd name="T8" fmla="*/ 2 w 2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1">
                  <a:moveTo>
                    <a:pt x="2" y="0"/>
                  </a:moveTo>
                  <a:cubicBezTo>
                    <a:pt x="0" y="3"/>
                    <a:pt x="0" y="6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2" y="8"/>
                    <a:pt x="2" y="4"/>
                    <a:pt x="2" y="0"/>
                  </a:cubicBezTo>
                </a:path>
              </a:pathLst>
            </a:custGeom>
            <a:solidFill>
              <a:srgbClr val="FCB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7" name="Freeform 1448"/>
            <p:cNvSpPr>
              <a:spLocks/>
            </p:cNvSpPr>
            <p:nvPr/>
          </p:nvSpPr>
          <p:spPr bwMode="auto">
            <a:xfrm>
              <a:off x="5716" y="1825"/>
              <a:ext cx="19" cy="45"/>
            </a:xfrm>
            <a:custGeom>
              <a:avLst/>
              <a:gdLst>
                <a:gd name="T0" fmla="*/ 3 w 8"/>
                <a:gd name="T1" fmla="*/ 0 h 19"/>
                <a:gd name="T2" fmla="*/ 2 w 8"/>
                <a:gd name="T3" fmla="*/ 19 h 19"/>
                <a:gd name="T4" fmla="*/ 8 w 8"/>
                <a:gd name="T5" fmla="*/ 15 h 19"/>
                <a:gd name="T6" fmla="*/ 3 w 8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9">
                  <a:moveTo>
                    <a:pt x="3" y="0"/>
                  </a:moveTo>
                  <a:cubicBezTo>
                    <a:pt x="0" y="6"/>
                    <a:pt x="0" y="13"/>
                    <a:pt x="2" y="19"/>
                  </a:cubicBezTo>
                  <a:cubicBezTo>
                    <a:pt x="4" y="18"/>
                    <a:pt x="6" y="17"/>
                    <a:pt x="8" y="15"/>
                  </a:cubicBezTo>
                  <a:cubicBezTo>
                    <a:pt x="4" y="11"/>
                    <a:pt x="2" y="6"/>
                    <a:pt x="3" y="0"/>
                  </a:cubicBezTo>
                </a:path>
              </a:pathLst>
            </a:custGeom>
            <a:solidFill>
              <a:srgbClr val="FCA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8" name="Freeform 1449"/>
            <p:cNvSpPr>
              <a:spLocks/>
            </p:cNvSpPr>
            <p:nvPr/>
          </p:nvSpPr>
          <p:spPr bwMode="auto">
            <a:xfrm>
              <a:off x="5447" y="2247"/>
              <a:ext cx="52" cy="45"/>
            </a:xfrm>
            <a:custGeom>
              <a:avLst/>
              <a:gdLst>
                <a:gd name="T0" fmla="*/ 22 w 22"/>
                <a:gd name="T1" fmla="*/ 0 h 19"/>
                <a:gd name="T2" fmla="*/ 11 w 22"/>
                <a:gd name="T3" fmla="*/ 4 h 19"/>
                <a:gd name="T4" fmla="*/ 5 w 22"/>
                <a:gd name="T5" fmla="*/ 3 h 19"/>
                <a:gd name="T6" fmla="*/ 5 w 22"/>
                <a:gd name="T7" fmla="*/ 3 h 19"/>
                <a:gd name="T8" fmla="*/ 0 w 22"/>
                <a:gd name="T9" fmla="*/ 19 h 19"/>
                <a:gd name="T10" fmla="*/ 2 w 22"/>
                <a:gd name="T11" fmla="*/ 19 h 19"/>
                <a:gd name="T12" fmla="*/ 18 w 22"/>
                <a:gd name="T13" fmla="*/ 13 h 19"/>
                <a:gd name="T14" fmla="*/ 22 w 22"/>
                <a:gd name="T15" fmla="*/ 2 h 19"/>
                <a:gd name="T16" fmla="*/ 22 w 22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9">
                  <a:moveTo>
                    <a:pt x="22" y="0"/>
                  </a:moveTo>
                  <a:cubicBezTo>
                    <a:pt x="19" y="3"/>
                    <a:pt x="15" y="4"/>
                    <a:pt x="11" y="4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9"/>
                    <a:pt x="4" y="14"/>
                    <a:pt x="0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7" y="16"/>
                    <a:pt x="12" y="13"/>
                    <a:pt x="18" y="13"/>
                  </a:cubicBezTo>
                  <a:cubicBezTo>
                    <a:pt x="21" y="10"/>
                    <a:pt x="22" y="6"/>
                    <a:pt x="22" y="2"/>
                  </a:cubicBezTo>
                  <a:cubicBezTo>
                    <a:pt x="22" y="1"/>
                    <a:pt x="22" y="0"/>
                    <a:pt x="22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9" name="Freeform 1450"/>
            <p:cNvSpPr>
              <a:spLocks/>
            </p:cNvSpPr>
            <p:nvPr/>
          </p:nvSpPr>
          <p:spPr bwMode="auto">
            <a:xfrm>
              <a:off x="5451" y="2277"/>
              <a:ext cx="38" cy="15"/>
            </a:xfrm>
            <a:custGeom>
              <a:avLst/>
              <a:gdLst>
                <a:gd name="T0" fmla="*/ 16 w 16"/>
                <a:gd name="T1" fmla="*/ 0 h 6"/>
                <a:gd name="T2" fmla="*/ 0 w 16"/>
                <a:gd name="T3" fmla="*/ 6 h 6"/>
                <a:gd name="T4" fmla="*/ 3 w 16"/>
                <a:gd name="T5" fmla="*/ 6 h 6"/>
                <a:gd name="T6" fmla="*/ 3 w 16"/>
                <a:gd name="T7" fmla="*/ 6 h 6"/>
                <a:gd name="T8" fmla="*/ 16 w 1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6">
                  <a:moveTo>
                    <a:pt x="16" y="0"/>
                  </a:moveTo>
                  <a:cubicBezTo>
                    <a:pt x="10" y="0"/>
                    <a:pt x="5" y="3"/>
                    <a:pt x="0" y="6"/>
                  </a:cubicBezTo>
                  <a:cubicBezTo>
                    <a:pt x="1" y="6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8" y="6"/>
                    <a:pt x="13" y="4"/>
                    <a:pt x="16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0" name="Freeform 1451"/>
            <p:cNvSpPr>
              <a:spLocks/>
            </p:cNvSpPr>
            <p:nvPr/>
          </p:nvSpPr>
          <p:spPr bwMode="auto">
            <a:xfrm>
              <a:off x="5432" y="2216"/>
              <a:ext cx="5" cy="4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1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1" name="Freeform 1452"/>
            <p:cNvSpPr>
              <a:spLocks/>
            </p:cNvSpPr>
            <p:nvPr/>
          </p:nvSpPr>
          <p:spPr bwMode="auto">
            <a:xfrm>
              <a:off x="5416" y="2239"/>
              <a:ext cx="45" cy="53"/>
            </a:xfrm>
            <a:custGeom>
              <a:avLst/>
              <a:gdLst>
                <a:gd name="T0" fmla="*/ 1 w 19"/>
                <a:gd name="T1" fmla="*/ 0 h 22"/>
                <a:gd name="T2" fmla="*/ 0 w 19"/>
                <a:gd name="T3" fmla="*/ 5 h 22"/>
                <a:gd name="T4" fmla="*/ 13 w 19"/>
                <a:gd name="T5" fmla="*/ 22 h 22"/>
                <a:gd name="T6" fmla="*/ 18 w 19"/>
                <a:gd name="T7" fmla="*/ 6 h 22"/>
                <a:gd name="T8" fmla="*/ 11 w 19"/>
                <a:gd name="T9" fmla="*/ 0 h 22"/>
                <a:gd name="T10" fmla="*/ 6 w 19"/>
                <a:gd name="T11" fmla="*/ 1 h 22"/>
                <a:gd name="T12" fmla="*/ 1 w 1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2">
                  <a:moveTo>
                    <a:pt x="1" y="0"/>
                  </a:moveTo>
                  <a:cubicBezTo>
                    <a:pt x="1" y="2"/>
                    <a:pt x="0" y="3"/>
                    <a:pt x="0" y="5"/>
                  </a:cubicBezTo>
                  <a:cubicBezTo>
                    <a:pt x="0" y="13"/>
                    <a:pt x="6" y="20"/>
                    <a:pt x="13" y="22"/>
                  </a:cubicBezTo>
                  <a:cubicBezTo>
                    <a:pt x="17" y="17"/>
                    <a:pt x="19" y="12"/>
                    <a:pt x="18" y="6"/>
                  </a:cubicBezTo>
                  <a:cubicBezTo>
                    <a:pt x="15" y="5"/>
                    <a:pt x="13" y="3"/>
                    <a:pt x="11" y="0"/>
                  </a:cubicBezTo>
                  <a:cubicBezTo>
                    <a:pt x="9" y="1"/>
                    <a:pt x="8" y="1"/>
                    <a:pt x="6" y="1"/>
                  </a:cubicBezTo>
                  <a:cubicBezTo>
                    <a:pt x="4" y="1"/>
                    <a:pt x="3" y="1"/>
                    <a:pt x="1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2" name="Freeform 1453"/>
            <p:cNvSpPr>
              <a:spLocks/>
            </p:cNvSpPr>
            <p:nvPr/>
          </p:nvSpPr>
          <p:spPr bwMode="auto">
            <a:xfrm>
              <a:off x="5418" y="2218"/>
              <a:ext cx="24" cy="24"/>
            </a:xfrm>
            <a:custGeom>
              <a:avLst/>
              <a:gdLst>
                <a:gd name="T0" fmla="*/ 6 w 10"/>
                <a:gd name="T1" fmla="*/ 0 h 10"/>
                <a:gd name="T2" fmla="*/ 0 w 10"/>
                <a:gd name="T3" fmla="*/ 9 h 10"/>
                <a:gd name="T4" fmla="*/ 5 w 10"/>
                <a:gd name="T5" fmla="*/ 10 h 10"/>
                <a:gd name="T6" fmla="*/ 10 w 10"/>
                <a:gd name="T7" fmla="*/ 9 h 10"/>
                <a:gd name="T8" fmla="*/ 7 w 10"/>
                <a:gd name="T9" fmla="*/ 1 h 10"/>
                <a:gd name="T10" fmla="*/ 6 w 10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0">
                  <a:moveTo>
                    <a:pt x="6" y="0"/>
                  </a:moveTo>
                  <a:cubicBezTo>
                    <a:pt x="3" y="3"/>
                    <a:pt x="1" y="6"/>
                    <a:pt x="0" y="9"/>
                  </a:cubicBezTo>
                  <a:cubicBezTo>
                    <a:pt x="2" y="10"/>
                    <a:pt x="3" y="10"/>
                    <a:pt x="5" y="10"/>
                  </a:cubicBezTo>
                  <a:cubicBezTo>
                    <a:pt x="7" y="10"/>
                    <a:pt x="8" y="10"/>
                    <a:pt x="10" y="9"/>
                  </a:cubicBezTo>
                  <a:cubicBezTo>
                    <a:pt x="8" y="7"/>
                    <a:pt x="8" y="4"/>
                    <a:pt x="7" y="1"/>
                  </a:cubicBezTo>
                  <a:cubicBezTo>
                    <a:pt x="7" y="1"/>
                    <a:pt x="6" y="1"/>
                    <a:pt x="6" y="0"/>
                  </a:cubicBezTo>
                </a:path>
              </a:pathLst>
            </a:custGeom>
            <a:solidFill>
              <a:srgbClr val="FCA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3" name="Freeform 1454"/>
            <p:cNvSpPr>
              <a:spLocks/>
            </p:cNvSpPr>
            <p:nvPr/>
          </p:nvSpPr>
          <p:spPr bwMode="auto">
            <a:xfrm>
              <a:off x="5416" y="2081"/>
              <a:ext cx="33" cy="57"/>
            </a:xfrm>
            <a:custGeom>
              <a:avLst/>
              <a:gdLst>
                <a:gd name="T0" fmla="*/ 12 w 14"/>
                <a:gd name="T1" fmla="*/ 0 h 24"/>
                <a:gd name="T2" fmla="*/ 10 w 14"/>
                <a:gd name="T3" fmla="*/ 1 h 24"/>
                <a:gd name="T4" fmla="*/ 3 w 14"/>
                <a:gd name="T5" fmla="*/ 8 h 24"/>
                <a:gd name="T6" fmla="*/ 0 w 14"/>
                <a:gd name="T7" fmla="*/ 17 h 24"/>
                <a:gd name="T8" fmla="*/ 2 w 14"/>
                <a:gd name="T9" fmla="*/ 24 h 24"/>
                <a:gd name="T10" fmla="*/ 6 w 14"/>
                <a:gd name="T11" fmla="*/ 24 h 24"/>
                <a:gd name="T12" fmla="*/ 14 w 14"/>
                <a:gd name="T13" fmla="*/ 6 h 24"/>
                <a:gd name="T14" fmla="*/ 13 w 14"/>
                <a:gd name="T15" fmla="*/ 4 h 24"/>
                <a:gd name="T16" fmla="*/ 12 w 14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4">
                  <a:moveTo>
                    <a:pt x="12" y="0"/>
                  </a:moveTo>
                  <a:cubicBezTo>
                    <a:pt x="11" y="1"/>
                    <a:pt x="11" y="1"/>
                    <a:pt x="10" y="1"/>
                  </a:cubicBezTo>
                  <a:cubicBezTo>
                    <a:pt x="8" y="4"/>
                    <a:pt x="6" y="7"/>
                    <a:pt x="3" y="8"/>
                  </a:cubicBezTo>
                  <a:cubicBezTo>
                    <a:pt x="1" y="10"/>
                    <a:pt x="0" y="14"/>
                    <a:pt x="0" y="17"/>
                  </a:cubicBezTo>
                  <a:cubicBezTo>
                    <a:pt x="0" y="20"/>
                    <a:pt x="1" y="22"/>
                    <a:pt x="2" y="24"/>
                  </a:cubicBezTo>
                  <a:cubicBezTo>
                    <a:pt x="3" y="24"/>
                    <a:pt x="4" y="24"/>
                    <a:pt x="6" y="24"/>
                  </a:cubicBezTo>
                  <a:cubicBezTo>
                    <a:pt x="6" y="17"/>
                    <a:pt x="9" y="11"/>
                    <a:pt x="14" y="6"/>
                  </a:cubicBezTo>
                  <a:cubicBezTo>
                    <a:pt x="14" y="5"/>
                    <a:pt x="14" y="5"/>
                    <a:pt x="13" y="4"/>
                  </a:cubicBezTo>
                  <a:cubicBezTo>
                    <a:pt x="13" y="3"/>
                    <a:pt x="12" y="2"/>
                    <a:pt x="12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4" name="Freeform 1455"/>
            <p:cNvSpPr>
              <a:spLocks/>
            </p:cNvSpPr>
            <p:nvPr/>
          </p:nvSpPr>
          <p:spPr bwMode="auto">
            <a:xfrm>
              <a:off x="5430" y="2095"/>
              <a:ext cx="52" cy="45"/>
            </a:xfrm>
            <a:custGeom>
              <a:avLst/>
              <a:gdLst>
                <a:gd name="T0" fmla="*/ 8 w 22"/>
                <a:gd name="T1" fmla="*/ 0 h 19"/>
                <a:gd name="T2" fmla="*/ 0 w 22"/>
                <a:gd name="T3" fmla="*/ 18 h 19"/>
                <a:gd name="T4" fmla="*/ 0 w 22"/>
                <a:gd name="T5" fmla="*/ 18 h 19"/>
                <a:gd name="T6" fmla="*/ 6 w 22"/>
                <a:gd name="T7" fmla="*/ 19 h 19"/>
                <a:gd name="T8" fmla="*/ 22 w 22"/>
                <a:gd name="T9" fmla="*/ 12 h 19"/>
                <a:gd name="T10" fmla="*/ 21 w 22"/>
                <a:gd name="T11" fmla="*/ 10 h 19"/>
                <a:gd name="T12" fmla="*/ 8 w 22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9">
                  <a:moveTo>
                    <a:pt x="8" y="0"/>
                  </a:moveTo>
                  <a:cubicBezTo>
                    <a:pt x="3" y="5"/>
                    <a:pt x="0" y="11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8"/>
                    <a:pt x="4" y="18"/>
                    <a:pt x="6" y="19"/>
                  </a:cubicBezTo>
                  <a:cubicBezTo>
                    <a:pt x="10" y="15"/>
                    <a:pt x="16" y="12"/>
                    <a:pt x="22" y="12"/>
                  </a:cubicBezTo>
                  <a:cubicBezTo>
                    <a:pt x="21" y="11"/>
                    <a:pt x="21" y="10"/>
                    <a:pt x="21" y="10"/>
                  </a:cubicBezTo>
                  <a:cubicBezTo>
                    <a:pt x="16" y="9"/>
                    <a:pt x="11" y="5"/>
                    <a:pt x="8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5" name="Freeform 1456"/>
            <p:cNvSpPr>
              <a:spLocks/>
            </p:cNvSpPr>
            <p:nvPr/>
          </p:nvSpPr>
          <p:spPr bwMode="auto">
            <a:xfrm>
              <a:off x="5444" y="2123"/>
              <a:ext cx="50" cy="36"/>
            </a:xfrm>
            <a:custGeom>
              <a:avLst/>
              <a:gdLst>
                <a:gd name="T0" fmla="*/ 16 w 21"/>
                <a:gd name="T1" fmla="*/ 0 h 15"/>
                <a:gd name="T2" fmla="*/ 0 w 21"/>
                <a:gd name="T3" fmla="*/ 7 h 15"/>
                <a:gd name="T4" fmla="*/ 10 w 21"/>
                <a:gd name="T5" fmla="*/ 13 h 15"/>
                <a:gd name="T6" fmla="*/ 12 w 21"/>
                <a:gd name="T7" fmla="*/ 15 h 15"/>
                <a:gd name="T8" fmla="*/ 21 w 21"/>
                <a:gd name="T9" fmla="*/ 8 h 15"/>
                <a:gd name="T10" fmla="*/ 16 w 21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5">
                  <a:moveTo>
                    <a:pt x="16" y="0"/>
                  </a:moveTo>
                  <a:cubicBezTo>
                    <a:pt x="10" y="0"/>
                    <a:pt x="4" y="3"/>
                    <a:pt x="0" y="7"/>
                  </a:cubicBezTo>
                  <a:cubicBezTo>
                    <a:pt x="4" y="8"/>
                    <a:pt x="7" y="10"/>
                    <a:pt x="10" y="13"/>
                  </a:cubicBezTo>
                  <a:cubicBezTo>
                    <a:pt x="10" y="13"/>
                    <a:pt x="11" y="14"/>
                    <a:pt x="12" y="15"/>
                  </a:cubicBezTo>
                  <a:cubicBezTo>
                    <a:pt x="16" y="14"/>
                    <a:pt x="19" y="11"/>
                    <a:pt x="21" y="8"/>
                  </a:cubicBezTo>
                  <a:cubicBezTo>
                    <a:pt x="18" y="6"/>
                    <a:pt x="16" y="3"/>
                    <a:pt x="16" y="0"/>
                  </a:cubicBezTo>
                </a:path>
              </a:pathLst>
            </a:custGeom>
            <a:solidFill>
              <a:srgbClr val="FAC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6" name="Freeform 1457"/>
            <p:cNvSpPr>
              <a:spLocks/>
            </p:cNvSpPr>
            <p:nvPr/>
          </p:nvSpPr>
          <p:spPr bwMode="auto">
            <a:xfrm>
              <a:off x="5421" y="2138"/>
              <a:ext cx="9" cy="11"/>
            </a:xfrm>
            <a:custGeom>
              <a:avLst/>
              <a:gdLst>
                <a:gd name="T0" fmla="*/ 4 w 4"/>
                <a:gd name="T1" fmla="*/ 0 h 5"/>
                <a:gd name="T2" fmla="*/ 0 w 4"/>
                <a:gd name="T3" fmla="*/ 0 h 5"/>
                <a:gd name="T4" fmla="*/ 4 w 4"/>
                <a:gd name="T5" fmla="*/ 5 h 5"/>
                <a:gd name="T6" fmla="*/ 3 w 4"/>
                <a:gd name="T7" fmla="*/ 2 h 5"/>
                <a:gd name="T8" fmla="*/ 4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2"/>
                    <a:pt x="2" y="4"/>
                    <a:pt x="4" y="5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2"/>
                    <a:pt x="3" y="1"/>
                    <a:pt x="4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7" name="Freeform 1458"/>
            <p:cNvSpPr>
              <a:spLocks/>
            </p:cNvSpPr>
            <p:nvPr/>
          </p:nvSpPr>
          <p:spPr bwMode="auto">
            <a:xfrm>
              <a:off x="5428" y="2138"/>
              <a:ext cx="16" cy="16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0 w 7"/>
                <a:gd name="T5" fmla="*/ 2 h 7"/>
                <a:gd name="T6" fmla="*/ 1 w 7"/>
                <a:gd name="T7" fmla="*/ 5 h 7"/>
                <a:gd name="T8" fmla="*/ 3 w 7"/>
                <a:gd name="T9" fmla="*/ 7 h 7"/>
                <a:gd name="T10" fmla="*/ 7 w 7"/>
                <a:gd name="T11" fmla="*/ 1 h 7"/>
                <a:gd name="T12" fmla="*/ 1 w 7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1" y="6"/>
                    <a:pt x="2" y="6"/>
                    <a:pt x="3" y="7"/>
                  </a:cubicBezTo>
                  <a:cubicBezTo>
                    <a:pt x="4" y="5"/>
                    <a:pt x="5" y="3"/>
                    <a:pt x="7" y="1"/>
                  </a:cubicBezTo>
                  <a:cubicBezTo>
                    <a:pt x="5" y="0"/>
                    <a:pt x="3" y="0"/>
                    <a:pt x="1" y="0"/>
                  </a:cubicBezTo>
                </a:path>
              </a:pathLst>
            </a:custGeom>
            <a:solidFill>
              <a:srgbClr val="FAB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8" name="Freeform 1459"/>
            <p:cNvSpPr>
              <a:spLocks/>
            </p:cNvSpPr>
            <p:nvPr/>
          </p:nvSpPr>
          <p:spPr bwMode="auto">
            <a:xfrm>
              <a:off x="5435" y="2140"/>
              <a:ext cx="38" cy="21"/>
            </a:xfrm>
            <a:custGeom>
              <a:avLst/>
              <a:gdLst>
                <a:gd name="T0" fmla="*/ 4 w 16"/>
                <a:gd name="T1" fmla="*/ 0 h 9"/>
                <a:gd name="T2" fmla="*/ 0 w 16"/>
                <a:gd name="T3" fmla="*/ 6 h 9"/>
                <a:gd name="T4" fmla="*/ 10 w 16"/>
                <a:gd name="T5" fmla="*/ 9 h 9"/>
                <a:gd name="T6" fmla="*/ 10 w 16"/>
                <a:gd name="T7" fmla="*/ 9 h 9"/>
                <a:gd name="T8" fmla="*/ 16 w 16"/>
                <a:gd name="T9" fmla="*/ 8 h 9"/>
                <a:gd name="T10" fmla="*/ 14 w 16"/>
                <a:gd name="T11" fmla="*/ 6 h 9"/>
                <a:gd name="T12" fmla="*/ 4 w 16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9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" y="8"/>
                    <a:pt x="6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2" y="9"/>
                    <a:pt x="14" y="9"/>
                    <a:pt x="16" y="8"/>
                  </a:cubicBezTo>
                  <a:cubicBezTo>
                    <a:pt x="15" y="7"/>
                    <a:pt x="14" y="6"/>
                    <a:pt x="14" y="6"/>
                  </a:cubicBezTo>
                  <a:cubicBezTo>
                    <a:pt x="11" y="3"/>
                    <a:pt x="8" y="1"/>
                    <a:pt x="4" y="0"/>
                  </a:cubicBezTo>
                </a:path>
              </a:pathLst>
            </a:custGeom>
            <a:solidFill>
              <a:srgbClr val="FFDF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9" name="Freeform 1460"/>
            <p:cNvSpPr>
              <a:spLocks/>
            </p:cNvSpPr>
            <p:nvPr/>
          </p:nvSpPr>
          <p:spPr bwMode="auto">
            <a:xfrm>
              <a:off x="5444" y="2078"/>
              <a:ext cx="26" cy="17"/>
            </a:xfrm>
            <a:custGeom>
              <a:avLst/>
              <a:gdLst>
                <a:gd name="T0" fmla="*/ 6 w 11"/>
                <a:gd name="T1" fmla="*/ 0 h 7"/>
                <a:gd name="T2" fmla="*/ 0 w 11"/>
                <a:gd name="T3" fmla="*/ 1 h 7"/>
                <a:gd name="T4" fmla="*/ 1 w 11"/>
                <a:gd name="T5" fmla="*/ 5 h 7"/>
                <a:gd name="T6" fmla="*/ 2 w 11"/>
                <a:gd name="T7" fmla="*/ 7 h 7"/>
                <a:gd name="T8" fmla="*/ 11 w 11"/>
                <a:gd name="T9" fmla="*/ 1 h 7"/>
                <a:gd name="T10" fmla="*/ 6 w 11"/>
                <a:gd name="T11" fmla="*/ 0 h 7"/>
                <a:gd name="T12" fmla="*/ 6 w 11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7">
                  <a:moveTo>
                    <a:pt x="6" y="0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5" y="5"/>
                    <a:pt x="8" y="3"/>
                    <a:pt x="11" y="1"/>
                  </a:cubicBezTo>
                  <a:cubicBezTo>
                    <a:pt x="10" y="1"/>
                    <a:pt x="8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0" name="Freeform 1461"/>
            <p:cNvSpPr>
              <a:spLocks/>
            </p:cNvSpPr>
            <p:nvPr/>
          </p:nvSpPr>
          <p:spPr bwMode="auto">
            <a:xfrm>
              <a:off x="5449" y="2081"/>
              <a:ext cx="38" cy="38"/>
            </a:xfrm>
            <a:custGeom>
              <a:avLst/>
              <a:gdLst>
                <a:gd name="T0" fmla="*/ 9 w 16"/>
                <a:gd name="T1" fmla="*/ 0 h 16"/>
                <a:gd name="T2" fmla="*/ 0 w 16"/>
                <a:gd name="T3" fmla="*/ 6 h 16"/>
                <a:gd name="T4" fmla="*/ 13 w 16"/>
                <a:gd name="T5" fmla="*/ 16 h 16"/>
                <a:gd name="T6" fmla="*/ 14 w 16"/>
                <a:gd name="T7" fmla="*/ 8 h 16"/>
                <a:gd name="T8" fmla="*/ 16 w 16"/>
                <a:gd name="T9" fmla="*/ 5 h 16"/>
                <a:gd name="T10" fmla="*/ 9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9" y="0"/>
                  </a:moveTo>
                  <a:cubicBezTo>
                    <a:pt x="6" y="2"/>
                    <a:pt x="3" y="4"/>
                    <a:pt x="0" y="6"/>
                  </a:cubicBezTo>
                  <a:cubicBezTo>
                    <a:pt x="3" y="11"/>
                    <a:pt x="8" y="15"/>
                    <a:pt x="13" y="16"/>
                  </a:cubicBezTo>
                  <a:cubicBezTo>
                    <a:pt x="13" y="13"/>
                    <a:pt x="13" y="10"/>
                    <a:pt x="14" y="8"/>
                  </a:cubicBezTo>
                  <a:cubicBezTo>
                    <a:pt x="15" y="7"/>
                    <a:pt x="15" y="6"/>
                    <a:pt x="16" y="5"/>
                  </a:cubicBezTo>
                  <a:cubicBezTo>
                    <a:pt x="14" y="3"/>
                    <a:pt x="12" y="1"/>
                    <a:pt x="9" y="0"/>
                  </a:cubicBezTo>
                </a:path>
              </a:pathLst>
            </a:custGeom>
            <a:solidFill>
              <a:srgbClr val="F09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1" name="Freeform 1462"/>
            <p:cNvSpPr>
              <a:spLocks/>
            </p:cNvSpPr>
            <p:nvPr/>
          </p:nvSpPr>
          <p:spPr bwMode="auto">
            <a:xfrm>
              <a:off x="5818" y="1820"/>
              <a:ext cx="66" cy="57"/>
            </a:xfrm>
            <a:custGeom>
              <a:avLst/>
              <a:gdLst>
                <a:gd name="T0" fmla="*/ 12 w 28"/>
                <a:gd name="T1" fmla="*/ 0 h 24"/>
                <a:gd name="T2" fmla="*/ 0 w 28"/>
                <a:gd name="T3" fmla="*/ 5 h 24"/>
                <a:gd name="T4" fmla="*/ 0 w 28"/>
                <a:gd name="T5" fmla="*/ 21 h 24"/>
                <a:gd name="T6" fmla="*/ 5 w 28"/>
                <a:gd name="T7" fmla="*/ 24 h 24"/>
                <a:gd name="T8" fmla="*/ 6 w 28"/>
                <a:gd name="T9" fmla="*/ 19 h 24"/>
                <a:gd name="T10" fmla="*/ 20 w 28"/>
                <a:gd name="T11" fmla="*/ 9 h 24"/>
                <a:gd name="T12" fmla="*/ 26 w 28"/>
                <a:gd name="T13" fmla="*/ 10 h 24"/>
                <a:gd name="T14" fmla="*/ 28 w 28"/>
                <a:gd name="T15" fmla="*/ 11 h 24"/>
                <a:gd name="T16" fmla="*/ 12 w 28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4">
                  <a:moveTo>
                    <a:pt x="12" y="0"/>
                  </a:moveTo>
                  <a:cubicBezTo>
                    <a:pt x="7" y="0"/>
                    <a:pt x="3" y="2"/>
                    <a:pt x="0" y="5"/>
                  </a:cubicBezTo>
                  <a:cubicBezTo>
                    <a:pt x="2" y="10"/>
                    <a:pt x="2" y="16"/>
                    <a:pt x="0" y="21"/>
                  </a:cubicBezTo>
                  <a:cubicBezTo>
                    <a:pt x="2" y="22"/>
                    <a:pt x="3" y="23"/>
                    <a:pt x="5" y="24"/>
                  </a:cubicBezTo>
                  <a:cubicBezTo>
                    <a:pt x="5" y="22"/>
                    <a:pt x="5" y="20"/>
                    <a:pt x="6" y="19"/>
                  </a:cubicBezTo>
                  <a:cubicBezTo>
                    <a:pt x="8" y="12"/>
                    <a:pt x="14" y="9"/>
                    <a:pt x="20" y="9"/>
                  </a:cubicBezTo>
                  <a:cubicBezTo>
                    <a:pt x="22" y="9"/>
                    <a:pt x="24" y="9"/>
                    <a:pt x="26" y="10"/>
                  </a:cubicBezTo>
                  <a:cubicBezTo>
                    <a:pt x="27" y="10"/>
                    <a:pt x="28" y="11"/>
                    <a:pt x="28" y="11"/>
                  </a:cubicBezTo>
                  <a:cubicBezTo>
                    <a:pt x="26" y="5"/>
                    <a:pt x="19" y="0"/>
                    <a:pt x="12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2" name="Freeform 1463"/>
            <p:cNvSpPr>
              <a:spLocks/>
            </p:cNvSpPr>
            <p:nvPr/>
          </p:nvSpPr>
          <p:spPr bwMode="auto">
            <a:xfrm>
              <a:off x="5811" y="1870"/>
              <a:ext cx="26" cy="33"/>
            </a:xfrm>
            <a:custGeom>
              <a:avLst/>
              <a:gdLst>
                <a:gd name="T0" fmla="*/ 3 w 11"/>
                <a:gd name="T1" fmla="*/ 0 h 14"/>
                <a:gd name="T2" fmla="*/ 0 w 11"/>
                <a:gd name="T3" fmla="*/ 5 h 14"/>
                <a:gd name="T4" fmla="*/ 11 w 11"/>
                <a:gd name="T5" fmla="*/ 14 h 14"/>
                <a:gd name="T6" fmla="*/ 8 w 11"/>
                <a:gd name="T7" fmla="*/ 3 h 14"/>
                <a:gd name="T8" fmla="*/ 3 w 1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4">
                  <a:moveTo>
                    <a:pt x="3" y="0"/>
                  </a:moveTo>
                  <a:cubicBezTo>
                    <a:pt x="2" y="2"/>
                    <a:pt x="1" y="3"/>
                    <a:pt x="0" y="5"/>
                  </a:cubicBezTo>
                  <a:cubicBezTo>
                    <a:pt x="2" y="9"/>
                    <a:pt x="6" y="12"/>
                    <a:pt x="11" y="14"/>
                  </a:cubicBezTo>
                  <a:cubicBezTo>
                    <a:pt x="9" y="11"/>
                    <a:pt x="8" y="7"/>
                    <a:pt x="8" y="3"/>
                  </a:cubicBezTo>
                  <a:cubicBezTo>
                    <a:pt x="6" y="2"/>
                    <a:pt x="5" y="1"/>
                    <a:pt x="3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3" name="Freeform 1464"/>
            <p:cNvSpPr>
              <a:spLocks/>
            </p:cNvSpPr>
            <p:nvPr/>
          </p:nvSpPr>
          <p:spPr bwMode="auto">
            <a:xfrm>
              <a:off x="5806" y="1832"/>
              <a:ext cx="17" cy="38"/>
            </a:xfrm>
            <a:custGeom>
              <a:avLst/>
              <a:gdLst>
                <a:gd name="T0" fmla="*/ 5 w 7"/>
                <a:gd name="T1" fmla="*/ 0 h 16"/>
                <a:gd name="T2" fmla="*/ 0 w 7"/>
                <a:gd name="T3" fmla="*/ 12 h 16"/>
                <a:gd name="T4" fmla="*/ 0 w 7"/>
                <a:gd name="T5" fmla="*/ 13 h 16"/>
                <a:gd name="T6" fmla="*/ 2 w 7"/>
                <a:gd name="T7" fmla="*/ 14 h 16"/>
                <a:gd name="T8" fmla="*/ 5 w 7"/>
                <a:gd name="T9" fmla="*/ 16 h 16"/>
                <a:gd name="T10" fmla="*/ 5 w 7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6">
                  <a:moveTo>
                    <a:pt x="5" y="0"/>
                  </a:moveTo>
                  <a:cubicBezTo>
                    <a:pt x="2" y="3"/>
                    <a:pt x="0" y="7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1" y="14"/>
                    <a:pt x="2" y="14"/>
                  </a:cubicBezTo>
                  <a:cubicBezTo>
                    <a:pt x="3" y="15"/>
                    <a:pt x="4" y="15"/>
                    <a:pt x="5" y="16"/>
                  </a:cubicBezTo>
                  <a:cubicBezTo>
                    <a:pt x="7" y="11"/>
                    <a:pt x="7" y="5"/>
                    <a:pt x="5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4" name="Freeform 1465"/>
            <p:cNvSpPr>
              <a:spLocks/>
            </p:cNvSpPr>
            <p:nvPr/>
          </p:nvSpPr>
          <p:spPr bwMode="auto">
            <a:xfrm>
              <a:off x="5806" y="1863"/>
              <a:ext cx="12" cy="19"/>
            </a:xfrm>
            <a:custGeom>
              <a:avLst/>
              <a:gdLst>
                <a:gd name="T0" fmla="*/ 0 w 5"/>
                <a:gd name="T1" fmla="*/ 0 h 8"/>
                <a:gd name="T2" fmla="*/ 2 w 5"/>
                <a:gd name="T3" fmla="*/ 8 h 8"/>
                <a:gd name="T4" fmla="*/ 5 w 5"/>
                <a:gd name="T5" fmla="*/ 3 h 8"/>
                <a:gd name="T6" fmla="*/ 2 w 5"/>
                <a:gd name="T7" fmla="*/ 1 h 8"/>
                <a:gd name="T8" fmla="*/ 0 w 5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0"/>
                  </a:moveTo>
                  <a:cubicBezTo>
                    <a:pt x="0" y="3"/>
                    <a:pt x="1" y="6"/>
                    <a:pt x="2" y="8"/>
                  </a:cubicBezTo>
                  <a:cubicBezTo>
                    <a:pt x="3" y="6"/>
                    <a:pt x="4" y="5"/>
                    <a:pt x="5" y="3"/>
                  </a:cubicBezTo>
                  <a:cubicBezTo>
                    <a:pt x="4" y="2"/>
                    <a:pt x="3" y="2"/>
                    <a:pt x="2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FECB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5" name="Freeform 1466"/>
            <p:cNvSpPr>
              <a:spLocks/>
            </p:cNvSpPr>
            <p:nvPr/>
          </p:nvSpPr>
          <p:spPr bwMode="auto">
            <a:xfrm>
              <a:off x="5936" y="2514"/>
              <a:ext cx="7" cy="14"/>
            </a:xfrm>
            <a:custGeom>
              <a:avLst/>
              <a:gdLst>
                <a:gd name="T0" fmla="*/ 0 w 3"/>
                <a:gd name="T1" fmla="*/ 0 h 6"/>
                <a:gd name="T2" fmla="*/ 1 w 3"/>
                <a:gd name="T3" fmla="*/ 6 h 6"/>
                <a:gd name="T4" fmla="*/ 3 w 3"/>
                <a:gd name="T5" fmla="*/ 5 h 6"/>
                <a:gd name="T6" fmla="*/ 0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2"/>
                    <a:pt x="0" y="4"/>
                    <a:pt x="1" y="6"/>
                  </a:cubicBezTo>
                  <a:cubicBezTo>
                    <a:pt x="2" y="6"/>
                    <a:pt x="2" y="5"/>
                    <a:pt x="3" y="5"/>
                  </a:cubicBezTo>
                  <a:cubicBezTo>
                    <a:pt x="2" y="3"/>
                    <a:pt x="1" y="2"/>
                    <a:pt x="0" y="0"/>
                  </a:cubicBezTo>
                </a:path>
              </a:pathLst>
            </a:custGeom>
            <a:solidFill>
              <a:srgbClr val="FAC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6" name="Freeform 1467"/>
            <p:cNvSpPr>
              <a:spLocks/>
            </p:cNvSpPr>
            <p:nvPr/>
          </p:nvSpPr>
          <p:spPr bwMode="auto">
            <a:xfrm>
              <a:off x="5939" y="2471"/>
              <a:ext cx="21" cy="36"/>
            </a:xfrm>
            <a:custGeom>
              <a:avLst/>
              <a:gdLst>
                <a:gd name="T0" fmla="*/ 9 w 9"/>
                <a:gd name="T1" fmla="*/ 0 h 15"/>
                <a:gd name="T2" fmla="*/ 0 w 9"/>
                <a:gd name="T3" fmla="*/ 9 h 15"/>
                <a:gd name="T4" fmla="*/ 4 w 9"/>
                <a:gd name="T5" fmla="*/ 14 h 15"/>
                <a:gd name="T6" fmla="*/ 5 w 9"/>
                <a:gd name="T7" fmla="*/ 15 h 15"/>
                <a:gd name="T8" fmla="*/ 9 w 9"/>
                <a:gd name="T9" fmla="*/ 9 h 15"/>
                <a:gd name="T10" fmla="*/ 9 w 9"/>
                <a:gd name="T11" fmla="*/ 9 h 15"/>
                <a:gd name="T12" fmla="*/ 9 w 9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5">
                  <a:moveTo>
                    <a:pt x="9" y="0"/>
                  </a:moveTo>
                  <a:cubicBezTo>
                    <a:pt x="5" y="2"/>
                    <a:pt x="2" y="5"/>
                    <a:pt x="0" y="9"/>
                  </a:cubicBezTo>
                  <a:cubicBezTo>
                    <a:pt x="1" y="11"/>
                    <a:pt x="3" y="12"/>
                    <a:pt x="4" y="14"/>
                  </a:cubicBezTo>
                  <a:cubicBezTo>
                    <a:pt x="4" y="14"/>
                    <a:pt x="4" y="15"/>
                    <a:pt x="5" y="15"/>
                  </a:cubicBezTo>
                  <a:cubicBezTo>
                    <a:pt x="6" y="13"/>
                    <a:pt x="7" y="11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7" name="Freeform 1468"/>
            <p:cNvSpPr>
              <a:spLocks/>
            </p:cNvSpPr>
            <p:nvPr/>
          </p:nvSpPr>
          <p:spPr bwMode="auto">
            <a:xfrm>
              <a:off x="5936" y="2493"/>
              <a:ext cx="12" cy="12"/>
            </a:xfrm>
            <a:custGeom>
              <a:avLst/>
              <a:gdLst>
                <a:gd name="T0" fmla="*/ 1 w 5"/>
                <a:gd name="T1" fmla="*/ 0 h 5"/>
                <a:gd name="T2" fmla="*/ 0 w 5"/>
                <a:gd name="T3" fmla="*/ 2 h 5"/>
                <a:gd name="T4" fmla="*/ 5 w 5"/>
                <a:gd name="T5" fmla="*/ 5 h 5"/>
                <a:gd name="T6" fmla="*/ 1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2" y="3"/>
                    <a:pt x="3" y="4"/>
                    <a:pt x="5" y="5"/>
                  </a:cubicBezTo>
                  <a:cubicBezTo>
                    <a:pt x="4" y="3"/>
                    <a:pt x="2" y="2"/>
                    <a:pt x="1" y="0"/>
                  </a:cubicBezTo>
                </a:path>
              </a:pathLst>
            </a:custGeom>
            <a:solidFill>
              <a:srgbClr val="F09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8" name="Freeform 1469"/>
            <p:cNvSpPr>
              <a:spLocks/>
            </p:cNvSpPr>
            <p:nvPr/>
          </p:nvSpPr>
          <p:spPr bwMode="auto">
            <a:xfrm>
              <a:off x="5948" y="2505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FCB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9" name="Freeform 1470"/>
            <p:cNvSpPr>
              <a:spLocks/>
            </p:cNvSpPr>
            <p:nvPr/>
          </p:nvSpPr>
          <p:spPr bwMode="auto">
            <a:xfrm>
              <a:off x="5936" y="2497"/>
              <a:ext cx="12" cy="29"/>
            </a:xfrm>
            <a:custGeom>
              <a:avLst/>
              <a:gdLst>
                <a:gd name="T0" fmla="*/ 0 w 5"/>
                <a:gd name="T1" fmla="*/ 0 h 12"/>
                <a:gd name="T2" fmla="*/ 0 w 5"/>
                <a:gd name="T3" fmla="*/ 5 h 12"/>
                <a:gd name="T4" fmla="*/ 0 w 5"/>
                <a:gd name="T5" fmla="*/ 7 h 12"/>
                <a:gd name="T6" fmla="*/ 3 w 5"/>
                <a:gd name="T7" fmla="*/ 12 h 12"/>
                <a:gd name="T8" fmla="*/ 4 w 5"/>
                <a:gd name="T9" fmla="*/ 11 h 12"/>
                <a:gd name="T10" fmla="*/ 5 w 5"/>
                <a:gd name="T11" fmla="*/ 4 h 12"/>
                <a:gd name="T12" fmla="*/ 5 w 5"/>
                <a:gd name="T13" fmla="*/ 3 h 12"/>
                <a:gd name="T14" fmla="*/ 0 w 5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2">
                  <a:moveTo>
                    <a:pt x="0" y="0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9"/>
                    <a:pt x="2" y="10"/>
                    <a:pt x="3" y="12"/>
                  </a:cubicBezTo>
                  <a:cubicBezTo>
                    <a:pt x="3" y="11"/>
                    <a:pt x="3" y="11"/>
                    <a:pt x="4" y="11"/>
                  </a:cubicBezTo>
                  <a:cubicBezTo>
                    <a:pt x="4" y="9"/>
                    <a:pt x="4" y="6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3" y="2"/>
                    <a:pt x="2" y="1"/>
                    <a:pt x="0" y="0"/>
                  </a:cubicBezTo>
                </a:path>
              </a:pathLst>
            </a:custGeom>
            <a:solidFill>
              <a:srgbClr val="FED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0" name="Freeform 1471"/>
            <p:cNvSpPr>
              <a:spLocks/>
            </p:cNvSpPr>
            <p:nvPr/>
          </p:nvSpPr>
          <p:spPr bwMode="auto">
            <a:xfrm>
              <a:off x="5951" y="2493"/>
              <a:ext cx="9" cy="23"/>
            </a:xfrm>
            <a:custGeom>
              <a:avLst/>
              <a:gdLst>
                <a:gd name="T0" fmla="*/ 4 w 4"/>
                <a:gd name="T1" fmla="*/ 0 h 10"/>
                <a:gd name="T2" fmla="*/ 4 w 4"/>
                <a:gd name="T3" fmla="*/ 0 h 10"/>
                <a:gd name="T4" fmla="*/ 0 w 4"/>
                <a:gd name="T5" fmla="*/ 6 h 10"/>
                <a:gd name="T6" fmla="*/ 4 w 4"/>
                <a:gd name="T7" fmla="*/ 10 h 10"/>
                <a:gd name="T8" fmla="*/ 4 w 4"/>
                <a:gd name="T9" fmla="*/ 10 h 10"/>
                <a:gd name="T10" fmla="*/ 4 w 4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2"/>
                    <a:pt x="1" y="4"/>
                    <a:pt x="0" y="6"/>
                  </a:cubicBezTo>
                  <a:cubicBezTo>
                    <a:pt x="1" y="7"/>
                    <a:pt x="3" y="9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CA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1" name="Freeform 1472"/>
            <p:cNvSpPr>
              <a:spLocks/>
            </p:cNvSpPr>
            <p:nvPr/>
          </p:nvSpPr>
          <p:spPr bwMode="auto">
            <a:xfrm>
              <a:off x="5948" y="2507"/>
              <a:ext cx="12" cy="12"/>
            </a:xfrm>
            <a:custGeom>
              <a:avLst/>
              <a:gdLst>
                <a:gd name="T0" fmla="*/ 1 w 5"/>
                <a:gd name="T1" fmla="*/ 0 h 5"/>
                <a:gd name="T2" fmla="*/ 0 w 5"/>
                <a:gd name="T3" fmla="*/ 0 h 5"/>
                <a:gd name="T4" fmla="*/ 2 w 5"/>
                <a:gd name="T5" fmla="*/ 5 h 5"/>
                <a:gd name="T6" fmla="*/ 5 w 5"/>
                <a:gd name="T7" fmla="*/ 4 h 5"/>
                <a:gd name="T8" fmla="*/ 1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2"/>
                    <a:pt x="2" y="3"/>
                    <a:pt x="2" y="5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4" y="3"/>
                    <a:pt x="2" y="1"/>
                    <a:pt x="1" y="0"/>
                  </a:cubicBezTo>
                </a:path>
              </a:pathLst>
            </a:custGeom>
            <a:solidFill>
              <a:srgbClr val="FFD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2" name="Freeform 1473"/>
            <p:cNvSpPr>
              <a:spLocks/>
            </p:cNvSpPr>
            <p:nvPr/>
          </p:nvSpPr>
          <p:spPr bwMode="auto">
            <a:xfrm>
              <a:off x="5946" y="2507"/>
              <a:ext cx="7" cy="17"/>
            </a:xfrm>
            <a:custGeom>
              <a:avLst/>
              <a:gdLst>
                <a:gd name="T0" fmla="*/ 1 w 3"/>
                <a:gd name="T1" fmla="*/ 0 h 7"/>
                <a:gd name="T2" fmla="*/ 0 w 3"/>
                <a:gd name="T3" fmla="*/ 7 h 7"/>
                <a:gd name="T4" fmla="*/ 3 w 3"/>
                <a:gd name="T5" fmla="*/ 5 h 7"/>
                <a:gd name="T6" fmla="*/ 1 w 3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0" y="2"/>
                    <a:pt x="0" y="5"/>
                    <a:pt x="0" y="7"/>
                  </a:cubicBezTo>
                  <a:cubicBezTo>
                    <a:pt x="1" y="6"/>
                    <a:pt x="2" y="5"/>
                    <a:pt x="3" y="5"/>
                  </a:cubicBezTo>
                  <a:cubicBezTo>
                    <a:pt x="3" y="3"/>
                    <a:pt x="2" y="2"/>
                    <a:pt x="1" y="0"/>
                  </a:cubicBezTo>
                </a:path>
              </a:pathLst>
            </a:custGeom>
            <a:solidFill>
              <a:srgbClr val="FFE8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3" name="Freeform 1474"/>
            <p:cNvSpPr>
              <a:spLocks/>
            </p:cNvSpPr>
            <p:nvPr/>
          </p:nvSpPr>
          <p:spPr bwMode="auto">
            <a:xfrm>
              <a:off x="5477" y="2346"/>
              <a:ext cx="10" cy="7"/>
            </a:xfrm>
            <a:custGeom>
              <a:avLst/>
              <a:gdLst>
                <a:gd name="T0" fmla="*/ 0 w 4"/>
                <a:gd name="T1" fmla="*/ 0 h 3"/>
                <a:gd name="T2" fmla="*/ 0 w 4"/>
                <a:gd name="T3" fmla="*/ 1 h 3"/>
                <a:gd name="T4" fmla="*/ 4 w 4"/>
                <a:gd name="T5" fmla="*/ 3 h 3"/>
                <a:gd name="T6" fmla="*/ 0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2"/>
                    <a:pt x="2" y="2"/>
                    <a:pt x="4" y="3"/>
                  </a:cubicBezTo>
                  <a:cubicBezTo>
                    <a:pt x="3" y="1"/>
                    <a:pt x="1" y="0"/>
                    <a:pt x="0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4" name="Freeform 1475"/>
            <p:cNvSpPr>
              <a:spLocks/>
            </p:cNvSpPr>
            <p:nvPr/>
          </p:nvSpPr>
          <p:spPr bwMode="auto">
            <a:xfrm>
              <a:off x="5421" y="2363"/>
              <a:ext cx="11" cy="2"/>
            </a:xfrm>
            <a:custGeom>
              <a:avLst/>
              <a:gdLst>
                <a:gd name="T0" fmla="*/ 1 w 5"/>
                <a:gd name="T1" fmla="*/ 0 h 1"/>
                <a:gd name="T2" fmla="*/ 0 w 5"/>
                <a:gd name="T3" fmla="*/ 1 h 1"/>
                <a:gd name="T4" fmla="*/ 4 w 5"/>
                <a:gd name="T5" fmla="*/ 1 h 1"/>
                <a:gd name="T6" fmla="*/ 5 w 5"/>
                <a:gd name="T7" fmla="*/ 1 h 1"/>
                <a:gd name="T8" fmla="*/ 5 w 5"/>
                <a:gd name="T9" fmla="*/ 0 h 1"/>
                <a:gd name="T10" fmla="*/ 3 w 5"/>
                <a:gd name="T11" fmla="*/ 0 h 1"/>
                <a:gd name="T12" fmla="*/ 1 w 5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3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5" name="Freeform 1476"/>
            <p:cNvSpPr>
              <a:spLocks noEditPoints="1"/>
            </p:cNvSpPr>
            <p:nvPr/>
          </p:nvSpPr>
          <p:spPr bwMode="auto">
            <a:xfrm>
              <a:off x="5432" y="2341"/>
              <a:ext cx="45" cy="24"/>
            </a:xfrm>
            <a:custGeom>
              <a:avLst/>
              <a:gdLst>
                <a:gd name="T0" fmla="*/ 1 w 19"/>
                <a:gd name="T1" fmla="*/ 9 h 10"/>
                <a:gd name="T2" fmla="*/ 0 w 19"/>
                <a:gd name="T3" fmla="*/ 9 h 10"/>
                <a:gd name="T4" fmla="*/ 0 w 19"/>
                <a:gd name="T5" fmla="*/ 10 h 10"/>
                <a:gd name="T6" fmla="*/ 0 w 19"/>
                <a:gd name="T7" fmla="*/ 10 h 10"/>
                <a:gd name="T8" fmla="*/ 1 w 19"/>
                <a:gd name="T9" fmla="*/ 9 h 10"/>
                <a:gd name="T10" fmla="*/ 12 w 19"/>
                <a:gd name="T11" fmla="*/ 0 h 10"/>
                <a:gd name="T12" fmla="*/ 12 w 19"/>
                <a:gd name="T13" fmla="*/ 0 h 10"/>
                <a:gd name="T14" fmla="*/ 9 w 19"/>
                <a:gd name="T15" fmla="*/ 4 h 10"/>
                <a:gd name="T16" fmla="*/ 15 w 19"/>
                <a:gd name="T17" fmla="*/ 3 h 10"/>
                <a:gd name="T18" fmla="*/ 19 w 19"/>
                <a:gd name="T19" fmla="*/ 3 h 10"/>
                <a:gd name="T20" fmla="*/ 19 w 19"/>
                <a:gd name="T21" fmla="*/ 2 h 10"/>
                <a:gd name="T22" fmla="*/ 12 w 19"/>
                <a:gd name="T2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0">
                  <a:moveTo>
                    <a:pt x="1" y="9"/>
                  </a:moveTo>
                  <a:cubicBezTo>
                    <a:pt x="1" y="9"/>
                    <a:pt x="0" y="9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9"/>
                    <a:pt x="1" y="9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1" y="1"/>
                    <a:pt x="10" y="3"/>
                    <a:pt x="9" y="4"/>
                  </a:cubicBezTo>
                  <a:cubicBezTo>
                    <a:pt x="11" y="3"/>
                    <a:pt x="13" y="3"/>
                    <a:pt x="15" y="3"/>
                  </a:cubicBezTo>
                  <a:cubicBezTo>
                    <a:pt x="16" y="3"/>
                    <a:pt x="17" y="3"/>
                    <a:pt x="19" y="3"/>
                  </a:cubicBezTo>
                  <a:cubicBezTo>
                    <a:pt x="19" y="3"/>
                    <a:pt x="19" y="2"/>
                    <a:pt x="19" y="2"/>
                  </a:cubicBezTo>
                  <a:cubicBezTo>
                    <a:pt x="17" y="1"/>
                    <a:pt x="14" y="0"/>
                    <a:pt x="12" y="0"/>
                  </a:cubicBezTo>
                </a:path>
              </a:pathLst>
            </a:custGeom>
            <a:solidFill>
              <a:srgbClr val="FAC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6" name="Freeform 1477"/>
            <p:cNvSpPr>
              <a:spLocks/>
            </p:cNvSpPr>
            <p:nvPr/>
          </p:nvSpPr>
          <p:spPr bwMode="auto">
            <a:xfrm>
              <a:off x="5418" y="2365"/>
              <a:ext cx="14" cy="35"/>
            </a:xfrm>
            <a:custGeom>
              <a:avLst/>
              <a:gdLst>
                <a:gd name="T0" fmla="*/ 5 w 6"/>
                <a:gd name="T1" fmla="*/ 0 h 15"/>
                <a:gd name="T2" fmla="*/ 1 w 6"/>
                <a:gd name="T3" fmla="*/ 0 h 15"/>
                <a:gd name="T4" fmla="*/ 0 w 6"/>
                <a:gd name="T5" fmla="*/ 6 h 15"/>
                <a:gd name="T6" fmla="*/ 2 w 6"/>
                <a:gd name="T7" fmla="*/ 15 h 15"/>
                <a:gd name="T8" fmla="*/ 6 w 6"/>
                <a:gd name="T9" fmla="*/ 0 h 15"/>
                <a:gd name="T10" fmla="*/ 6 w 6"/>
                <a:gd name="T11" fmla="*/ 0 h 15"/>
                <a:gd name="T12" fmla="*/ 5 w 6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5">
                  <a:moveTo>
                    <a:pt x="5" y="0"/>
                  </a:moveTo>
                  <a:cubicBezTo>
                    <a:pt x="4" y="0"/>
                    <a:pt x="2" y="0"/>
                    <a:pt x="1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0" y="10"/>
                    <a:pt x="0" y="13"/>
                    <a:pt x="2" y="15"/>
                  </a:cubicBezTo>
                  <a:cubicBezTo>
                    <a:pt x="1" y="10"/>
                    <a:pt x="3" y="4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FECB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7" name="Freeform 1478"/>
            <p:cNvSpPr>
              <a:spLocks/>
            </p:cNvSpPr>
            <p:nvPr/>
          </p:nvSpPr>
          <p:spPr bwMode="auto">
            <a:xfrm>
              <a:off x="5432" y="236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DF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8" name="Freeform 1479"/>
            <p:cNvSpPr>
              <a:spLocks/>
            </p:cNvSpPr>
            <p:nvPr/>
          </p:nvSpPr>
          <p:spPr bwMode="auto">
            <a:xfrm>
              <a:off x="5480" y="2408"/>
              <a:ext cx="7" cy="7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3 h 3"/>
                <a:gd name="T4" fmla="*/ 3 w 3"/>
                <a:gd name="T5" fmla="*/ 0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9" name="Freeform 1480"/>
            <p:cNvSpPr>
              <a:spLocks/>
            </p:cNvSpPr>
            <p:nvPr/>
          </p:nvSpPr>
          <p:spPr bwMode="auto">
            <a:xfrm>
              <a:off x="5466" y="2348"/>
              <a:ext cx="33" cy="60"/>
            </a:xfrm>
            <a:custGeom>
              <a:avLst/>
              <a:gdLst>
                <a:gd name="T0" fmla="*/ 5 w 14"/>
                <a:gd name="T1" fmla="*/ 0 h 25"/>
                <a:gd name="T2" fmla="*/ 3 w 14"/>
                <a:gd name="T3" fmla="*/ 9 h 25"/>
                <a:gd name="T4" fmla="*/ 0 w 14"/>
                <a:gd name="T5" fmla="*/ 13 h 25"/>
                <a:gd name="T6" fmla="*/ 6 w 14"/>
                <a:gd name="T7" fmla="*/ 25 h 25"/>
                <a:gd name="T8" fmla="*/ 9 w 14"/>
                <a:gd name="T9" fmla="*/ 25 h 25"/>
                <a:gd name="T10" fmla="*/ 14 w 14"/>
                <a:gd name="T11" fmla="*/ 14 h 25"/>
                <a:gd name="T12" fmla="*/ 9 w 14"/>
                <a:gd name="T13" fmla="*/ 2 h 25"/>
                <a:gd name="T14" fmla="*/ 5 w 14"/>
                <a:gd name="T1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25">
                  <a:moveTo>
                    <a:pt x="5" y="0"/>
                  </a:moveTo>
                  <a:cubicBezTo>
                    <a:pt x="5" y="3"/>
                    <a:pt x="4" y="6"/>
                    <a:pt x="3" y="9"/>
                  </a:cubicBezTo>
                  <a:cubicBezTo>
                    <a:pt x="2" y="10"/>
                    <a:pt x="1" y="12"/>
                    <a:pt x="0" y="13"/>
                  </a:cubicBezTo>
                  <a:cubicBezTo>
                    <a:pt x="3" y="17"/>
                    <a:pt x="5" y="21"/>
                    <a:pt x="6" y="25"/>
                  </a:cubicBezTo>
                  <a:cubicBezTo>
                    <a:pt x="7" y="25"/>
                    <a:pt x="8" y="25"/>
                    <a:pt x="9" y="25"/>
                  </a:cubicBezTo>
                  <a:cubicBezTo>
                    <a:pt x="12" y="22"/>
                    <a:pt x="14" y="18"/>
                    <a:pt x="14" y="14"/>
                  </a:cubicBezTo>
                  <a:cubicBezTo>
                    <a:pt x="14" y="9"/>
                    <a:pt x="12" y="5"/>
                    <a:pt x="9" y="2"/>
                  </a:cubicBezTo>
                  <a:cubicBezTo>
                    <a:pt x="7" y="1"/>
                    <a:pt x="6" y="1"/>
                    <a:pt x="5" y="0"/>
                  </a:cubicBezTo>
                </a:path>
              </a:pathLst>
            </a:custGeom>
            <a:solidFill>
              <a:srgbClr val="F09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0" name="Freeform 1481"/>
            <p:cNvSpPr>
              <a:spLocks/>
            </p:cNvSpPr>
            <p:nvPr/>
          </p:nvSpPr>
          <p:spPr bwMode="auto">
            <a:xfrm>
              <a:off x="5432" y="2348"/>
              <a:ext cx="45" cy="31"/>
            </a:xfrm>
            <a:custGeom>
              <a:avLst/>
              <a:gdLst>
                <a:gd name="T0" fmla="*/ 15 w 19"/>
                <a:gd name="T1" fmla="*/ 0 h 13"/>
                <a:gd name="T2" fmla="*/ 9 w 19"/>
                <a:gd name="T3" fmla="*/ 1 h 13"/>
                <a:gd name="T4" fmla="*/ 1 w 19"/>
                <a:gd name="T5" fmla="*/ 6 h 13"/>
                <a:gd name="T6" fmla="*/ 0 w 19"/>
                <a:gd name="T7" fmla="*/ 7 h 13"/>
                <a:gd name="T8" fmla="*/ 14 w 19"/>
                <a:gd name="T9" fmla="*/ 13 h 13"/>
                <a:gd name="T10" fmla="*/ 14 w 19"/>
                <a:gd name="T11" fmla="*/ 13 h 13"/>
                <a:gd name="T12" fmla="*/ 17 w 19"/>
                <a:gd name="T13" fmla="*/ 9 h 13"/>
                <a:gd name="T14" fmla="*/ 19 w 19"/>
                <a:gd name="T15" fmla="*/ 0 h 13"/>
                <a:gd name="T16" fmla="*/ 15 w 19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3">
                  <a:moveTo>
                    <a:pt x="15" y="0"/>
                  </a:moveTo>
                  <a:cubicBezTo>
                    <a:pt x="13" y="0"/>
                    <a:pt x="11" y="0"/>
                    <a:pt x="9" y="1"/>
                  </a:cubicBezTo>
                  <a:cubicBezTo>
                    <a:pt x="7" y="3"/>
                    <a:pt x="4" y="5"/>
                    <a:pt x="1" y="6"/>
                  </a:cubicBezTo>
                  <a:cubicBezTo>
                    <a:pt x="1" y="6"/>
                    <a:pt x="1" y="7"/>
                    <a:pt x="0" y="7"/>
                  </a:cubicBezTo>
                  <a:cubicBezTo>
                    <a:pt x="5" y="7"/>
                    <a:pt x="10" y="9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5" y="12"/>
                    <a:pt x="16" y="10"/>
                    <a:pt x="17" y="9"/>
                  </a:cubicBezTo>
                  <a:cubicBezTo>
                    <a:pt x="18" y="6"/>
                    <a:pt x="19" y="3"/>
                    <a:pt x="19" y="0"/>
                  </a:cubicBezTo>
                  <a:cubicBezTo>
                    <a:pt x="17" y="0"/>
                    <a:pt x="16" y="0"/>
                    <a:pt x="15" y="0"/>
                  </a:cubicBezTo>
                </a:path>
              </a:pathLst>
            </a:custGeom>
            <a:solidFill>
              <a:srgbClr val="FED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1" name="Freeform 1482"/>
            <p:cNvSpPr>
              <a:spLocks/>
            </p:cNvSpPr>
            <p:nvPr/>
          </p:nvSpPr>
          <p:spPr bwMode="auto">
            <a:xfrm>
              <a:off x="5425" y="2393"/>
              <a:ext cx="55" cy="29"/>
            </a:xfrm>
            <a:custGeom>
              <a:avLst/>
              <a:gdLst>
                <a:gd name="T0" fmla="*/ 12 w 23"/>
                <a:gd name="T1" fmla="*/ 0 h 12"/>
                <a:gd name="T2" fmla="*/ 0 w 23"/>
                <a:gd name="T3" fmla="*/ 4 h 12"/>
                <a:gd name="T4" fmla="*/ 14 w 23"/>
                <a:gd name="T5" fmla="*/ 12 h 12"/>
                <a:gd name="T6" fmla="*/ 14 w 23"/>
                <a:gd name="T7" fmla="*/ 12 h 12"/>
                <a:gd name="T8" fmla="*/ 23 w 23"/>
                <a:gd name="T9" fmla="*/ 9 h 12"/>
                <a:gd name="T10" fmla="*/ 23 w 23"/>
                <a:gd name="T11" fmla="*/ 6 h 12"/>
                <a:gd name="T12" fmla="*/ 12 w 23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2">
                  <a:moveTo>
                    <a:pt x="12" y="0"/>
                  </a:moveTo>
                  <a:cubicBezTo>
                    <a:pt x="8" y="2"/>
                    <a:pt x="4" y="4"/>
                    <a:pt x="0" y="4"/>
                  </a:cubicBezTo>
                  <a:cubicBezTo>
                    <a:pt x="3" y="9"/>
                    <a:pt x="8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7" y="12"/>
                    <a:pt x="21" y="10"/>
                    <a:pt x="23" y="9"/>
                  </a:cubicBezTo>
                  <a:cubicBezTo>
                    <a:pt x="23" y="8"/>
                    <a:pt x="23" y="7"/>
                    <a:pt x="23" y="6"/>
                  </a:cubicBezTo>
                  <a:cubicBezTo>
                    <a:pt x="19" y="5"/>
                    <a:pt x="15" y="3"/>
                    <a:pt x="12" y="0"/>
                  </a:cubicBezTo>
                </a:path>
              </a:pathLst>
            </a:custGeom>
            <a:solidFill>
              <a:srgbClr val="FCA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2" name="Freeform 1483"/>
            <p:cNvSpPr>
              <a:spLocks/>
            </p:cNvSpPr>
            <p:nvPr/>
          </p:nvSpPr>
          <p:spPr bwMode="auto">
            <a:xfrm>
              <a:off x="5454" y="2379"/>
              <a:ext cx="26" cy="29"/>
            </a:xfrm>
            <a:custGeom>
              <a:avLst/>
              <a:gdLst>
                <a:gd name="T0" fmla="*/ 5 w 11"/>
                <a:gd name="T1" fmla="*/ 0 h 12"/>
                <a:gd name="T2" fmla="*/ 0 w 11"/>
                <a:gd name="T3" fmla="*/ 6 h 12"/>
                <a:gd name="T4" fmla="*/ 11 w 11"/>
                <a:gd name="T5" fmla="*/ 12 h 12"/>
                <a:gd name="T6" fmla="*/ 5 w 11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2">
                  <a:moveTo>
                    <a:pt x="5" y="0"/>
                  </a:moveTo>
                  <a:cubicBezTo>
                    <a:pt x="4" y="2"/>
                    <a:pt x="2" y="4"/>
                    <a:pt x="0" y="6"/>
                  </a:cubicBezTo>
                  <a:cubicBezTo>
                    <a:pt x="3" y="9"/>
                    <a:pt x="7" y="11"/>
                    <a:pt x="11" y="12"/>
                  </a:cubicBezTo>
                  <a:cubicBezTo>
                    <a:pt x="10" y="8"/>
                    <a:pt x="8" y="4"/>
                    <a:pt x="5" y="0"/>
                  </a:cubicBezTo>
                </a:path>
              </a:pathLst>
            </a:custGeom>
            <a:solidFill>
              <a:srgbClr val="FDCB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3" name="Freeform 1484"/>
            <p:cNvSpPr>
              <a:spLocks/>
            </p:cNvSpPr>
            <p:nvPr/>
          </p:nvSpPr>
          <p:spPr bwMode="auto">
            <a:xfrm>
              <a:off x="5421" y="2365"/>
              <a:ext cx="33" cy="38"/>
            </a:xfrm>
            <a:custGeom>
              <a:avLst/>
              <a:gdLst>
                <a:gd name="T0" fmla="*/ 5 w 14"/>
                <a:gd name="T1" fmla="*/ 0 h 16"/>
                <a:gd name="T2" fmla="*/ 1 w 14"/>
                <a:gd name="T3" fmla="*/ 15 h 16"/>
                <a:gd name="T4" fmla="*/ 2 w 14"/>
                <a:gd name="T5" fmla="*/ 16 h 16"/>
                <a:gd name="T6" fmla="*/ 14 w 14"/>
                <a:gd name="T7" fmla="*/ 12 h 16"/>
                <a:gd name="T8" fmla="*/ 5 w 14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6">
                  <a:moveTo>
                    <a:pt x="5" y="0"/>
                  </a:moveTo>
                  <a:cubicBezTo>
                    <a:pt x="2" y="4"/>
                    <a:pt x="0" y="10"/>
                    <a:pt x="1" y="15"/>
                  </a:cubicBezTo>
                  <a:cubicBezTo>
                    <a:pt x="1" y="16"/>
                    <a:pt x="1" y="16"/>
                    <a:pt x="2" y="16"/>
                  </a:cubicBezTo>
                  <a:cubicBezTo>
                    <a:pt x="6" y="16"/>
                    <a:pt x="10" y="14"/>
                    <a:pt x="14" y="12"/>
                  </a:cubicBezTo>
                  <a:cubicBezTo>
                    <a:pt x="10" y="9"/>
                    <a:pt x="7" y="5"/>
                    <a:pt x="5" y="0"/>
                  </a:cubicBezTo>
                </a:path>
              </a:pathLst>
            </a:custGeom>
            <a:solidFill>
              <a:srgbClr val="FFD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4" name="Freeform 1485"/>
            <p:cNvSpPr>
              <a:spLocks/>
            </p:cNvSpPr>
            <p:nvPr/>
          </p:nvSpPr>
          <p:spPr bwMode="auto">
            <a:xfrm>
              <a:off x="5432" y="2365"/>
              <a:ext cx="34" cy="28"/>
            </a:xfrm>
            <a:custGeom>
              <a:avLst/>
              <a:gdLst>
                <a:gd name="T0" fmla="*/ 0 w 14"/>
                <a:gd name="T1" fmla="*/ 0 h 12"/>
                <a:gd name="T2" fmla="*/ 0 w 14"/>
                <a:gd name="T3" fmla="*/ 0 h 12"/>
                <a:gd name="T4" fmla="*/ 9 w 14"/>
                <a:gd name="T5" fmla="*/ 12 h 12"/>
                <a:gd name="T6" fmla="*/ 14 w 14"/>
                <a:gd name="T7" fmla="*/ 6 h 12"/>
                <a:gd name="T8" fmla="*/ 14 w 14"/>
                <a:gd name="T9" fmla="*/ 6 h 12"/>
                <a:gd name="T10" fmla="*/ 0 w 14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5"/>
                    <a:pt x="5" y="9"/>
                    <a:pt x="9" y="12"/>
                  </a:cubicBezTo>
                  <a:cubicBezTo>
                    <a:pt x="11" y="10"/>
                    <a:pt x="13" y="8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0" y="2"/>
                    <a:pt x="5" y="0"/>
                    <a:pt x="0" y="0"/>
                  </a:cubicBezTo>
                </a:path>
              </a:pathLst>
            </a:custGeom>
            <a:solidFill>
              <a:srgbClr val="FFE8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5" name="Freeform 1486"/>
            <p:cNvSpPr>
              <a:spLocks/>
            </p:cNvSpPr>
            <p:nvPr/>
          </p:nvSpPr>
          <p:spPr bwMode="auto">
            <a:xfrm>
              <a:off x="5560" y="2471"/>
              <a:ext cx="55" cy="24"/>
            </a:xfrm>
            <a:custGeom>
              <a:avLst/>
              <a:gdLst>
                <a:gd name="T0" fmla="*/ 17 w 23"/>
                <a:gd name="T1" fmla="*/ 0 h 10"/>
                <a:gd name="T2" fmla="*/ 9 w 23"/>
                <a:gd name="T3" fmla="*/ 1 h 10"/>
                <a:gd name="T4" fmla="*/ 5 w 23"/>
                <a:gd name="T5" fmla="*/ 1 h 10"/>
                <a:gd name="T6" fmla="*/ 0 w 23"/>
                <a:gd name="T7" fmla="*/ 4 h 10"/>
                <a:gd name="T8" fmla="*/ 8 w 23"/>
                <a:gd name="T9" fmla="*/ 9 h 10"/>
                <a:gd name="T10" fmla="*/ 9 w 23"/>
                <a:gd name="T11" fmla="*/ 10 h 10"/>
                <a:gd name="T12" fmla="*/ 16 w 23"/>
                <a:gd name="T13" fmla="*/ 8 h 10"/>
                <a:gd name="T14" fmla="*/ 22 w 23"/>
                <a:gd name="T15" fmla="*/ 9 h 10"/>
                <a:gd name="T16" fmla="*/ 23 w 23"/>
                <a:gd name="T17" fmla="*/ 10 h 10"/>
                <a:gd name="T18" fmla="*/ 22 w 23"/>
                <a:gd name="T19" fmla="*/ 8 h 10"/>
                <a:gd name="T20" fmla="*/ 21 w 23"/>
                <a:gd name="T21" fmla="*/ 2 h 10"/>
                <a:gd name="T22" fmla="*/ 17 w 23"/>
                <a:gd name="T2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10">
                  <a:moveTo>
                    <a:pt x="17" y="0"/>
                  </a:moveTo>
                  <a:cubicBezTo>
                    <a:pt x="14" y="1"/>
                    <a:pt x="12" y="1"/>
                    <a:pt x="9" y="1"/>
                  </a:cubicBezTo>
                  <a:cubicBezTo>
                    <a:pt x="8" y="1"/>
                    <a:pt x="6" y="1"/>
                    <a:pt x="5" y="1"/>
                  </a:cubicBezTo>
                  <a:cubicBezTo>
                    <a:pt x="3" y="1"/>
                    <a:pt x="1" y="3"/>
                    <a:pt x="0" y="4"/>
                  </a:cubicBezTo>
                  <a:cubicBezTo>
                    <a:pt x="3" y="5"/>
                    <a:pt x="6" y="7"/>
                    <a:pt x="8" y="9"/>
                  </a:cubicBezTo>
                  <a:cubicBezTo>
                    <a:pt x="8" y="9"/>
                    <a:pt x="9" y="10"/>
                    <a:pt x="9" y="10"/>
                  </a:cubicBezTo>
                  <a:cubicBezTo>
                    <a:pt x="11" y="8"/>
                    <a:pt x="13" y="8"/>
                    <a:pt x="16" y="8"/>
                  </a:cubicBezTo>
                  <a:cubicBezTo>
                    <a:pt x="18" y="8"/>
                    <a:pt x="20" y="8"/>
                    <a:pt x="22" y="9"/>
                  </a:cubicBezTo>
                  <a:cubicBezTo>
                    <a:pt x="22" y="9"/>
                    <a:pt x="23" y="9"/>
                    <a:pt x="23" y="10"/>
                  </a:cubicBezTo>
                  <a:cubicBezTo>
                    <a:pt x="23" y="9"/>
                    <a:pt x="22" y="8"/>
                    <a:pt x="22" y="8"/>
                  </a:cubicBezTo>
                  <a:cubicBezTo>
                    <a:pt x="21" y="6"/>
                    <a:pt x="21" y="4"/>
                    <a:pt x="21" y="2"/>
                  </a:cubicBezTo>
                  <a:cubicBezTo>
                    <a:pt x="19" y="1"/>
                    <a:pt x="18" y="0"/>
                    <a:pt x="17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6" name="Freeform 1487"/>
            <p:cNvSpPr>
              <a:spLocks/>
            </p:cNvSpPr>
            <p:nvPr/>
          </p:nvSpPr>
          <p:spPr bwMode="auto">
            <a:xfrm>
              <a:off x="5572" y="2469"/>
              <a:ext cx="28" cy="5"/>
            </a:xfrm>
            <a:custGeom>
              <a:avLst/>
              <a:gdLst>
                <a:gd name="T0" fmla="*/ 6 w 12"/>
                <a:gd name="T1" fmla="*/ 0 h 2"/>
                <a:gd name="T2" fmla="*/ 6 w 12"/>
                <a:gd name="T3" fmla="*/ 0 h 2"/>
                <a:gd name="T4" fmla="*/ 0 w 12"/>
                <a:gd name="T5" fmla="*/ 2 h 2"/>
                <a:gd name="T6" fmla="*/ 4 w 12"/>
                <a:gd name="T7" fmla="*/ 2 h 2"/>
                <a:gd name="T8" fmla="*/ 12 w 12"/>
                <a:gd name="T9" fmla="*/ 1 h 2"/>
                <a:gd name="T10" fmla="*/ 6 w 1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1"/>
                    <a:pt x="0" y="2"/>
                  </a:cubicBezTo>
                  <a:cubicBezTo>
                    <a:pt x="1" y="2"/>
                    <a:pt x="3" y="2"/>
                    <a:pt x="4" y="2"/>
                  </a:cubicBezTo>
                  <a:cubicBezTo>
                    <a:pt x="7" y="2"/>
                    <a:pt x="9" y="2"/>
                    <a:pt x="12" y="1"/>
                  </a:cubicBezTo>
                  <a:cubicBezTo>
                    <a:pt x="10" y="0"/>
                    <a:pt x="8" y="0"/>
                    <a:pt x="6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7" name="Freeform 1488"/>
            <p:cNvSpPr>
              <a:spLocks noEditPoints="1"/>
            </p:cNvSpPr>
            <p:nvPr/>
          </p:nvSpPr>
          <p:spPr bwMode="auto">
            <a:xfrm>
              <a:off x="5551" y="2481"/>
              <a:ext cx="30" cy="66"/>
            </a:xfrm>
            <a:custGeom>
              <a:avLst/>
              <a:gdLst>
                <a:gd name="T0" fmla="*/ 7 w 13"/>
                <a:gd name="T1" fmla="*/ 24 h 28"/>
                <a:gd name="T2" fmla="*/ 6 w 13"/>
                <a:gd name="T3" fmla="*/ 26 h 28"/>
                <a:gd name="T4" fmla="*/ 9 w 13"/>
                <a:gd name="T5" fmla="*/ 28 h 28"/>
                <a:gd name="T6" fmla="*/ 7 w 13"/>
                <a:gd name="T7" fmla="*/ 24 h 28"/>
                <a:gd name="T8" fmla="*/ 4 w 13"/>
                <a:gd name="T9" fmla="*/ 0 h 28"/>
                <a:gd name="T10" fmla="*/ 0 w 13"/>
                <a:gd name="T11" fmla="*/ 5 h 28"/>
                <a:gd name="T12" fmla="*/ 6 w 13"/>
                <a:gd name="T13" fmla="*/ 12 h 28"/>
                <a:gd name="T14" fmla="*/ 6 w 13"/>
                <a:gd name="T15" fmla="*/ 13 h 28"/>
                <a:gd name="T16" fmla="*/ 6 w 13"/>
                <a:gd name="T17" fmla="*/ 13 h 28"/>
                <a:gd name="T18" fmla="*/ 13 w 13"/>
                <a:gd name="T19" fmla="*/ 6 h 28"/>
                <a:gd name="T20" fmla="*/ 12 w 13"/>
                <a:gd name="T21" fmla="*/ 5 h 28"/>
                <a:gd name="T22" fmla="*/ 4 w 13"/>
                <a:gd name="T2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28">
                  <a:moveTo>
                    <a:pt x="7" y="24"/>
                  </a:moveTo>
                  <a:cubicBezTo>
                    <a:pt x="6" y="25"/>
                    <a:pt x="6" y="26"/>
                    <a:pt x="6" y="26"/>
                  </a:cubicBezTo>
                  <a:cubicBezTo>
                    <a:pt x="7" y="27"/>
                    <a:pt x="8" y="28"/>
                    <a:pt x="9" y="28"/>
                  </a:cubicBezTo>
                  <a:cubicBezTo>
                    <a:pt x="8" y="27"/>
                    <a:pt x="7" y="26"/>
                    <a:pt x="7" y="24"/>
                  </a:cubicBezTo>
                  <a:moveTo>
                    <a:pt x="4" y="0"/>
                  </a:moveTo>
                  <a:cubicBezTo>
                    <a:pt x="2" y="1"/>
                    <a:pt x="1" y="3"/>
                    <a:pt x="0" y="5"/>
                  </a:cubicBezTo>
                  <a:cubicBezTo>
                    <a:pt x="3" y="7"/>
                    <a:pt x="5" y="9"/>
                    <a:pt x="6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8" y="10"/>
                    <a:pt x="10" y="7"/>
                    <a:pt x="13" y="6"/>
                  </a:cubicBezTo>
                  <a:cubicBezTo>
                    <a:pt x="13" y="6"/>
                    <a:pt x="12" y="5"/>
                    <a:pt x="12" y="5"/>
                  </a:cubicBezTo>
                  <a:cubicBezTo>
                    <a:pt x="10" y="3"/>
                    <a:pt x="7" y="1"/>
                    <a:pt x="4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8" name="Freeform 1489"/>
            <p:cNvSpPr>
              <a:spLocks/>
            </p:cNvSpPr>
            <p:nvPr/>
          </p:nvSpPr>
          <p:spPr bwMode="auto">
            <a:xfrm>
              <a:off x="5610" y="2476"/>
              <a:ext cx="16" cy="29"/>
            </a:xfrm>
            <a:custGeom>
              <a:avLst/>
              <a:gdLst>
                <a:gd name="T0" fmla="*/ 0 w 7"/>
                <a:gd name="T1" fmla="*/ 0 h 12"/>
                <a:gd name="T2" fmla="*/ 1 w 7"/>
                <a:gd name="T3" fmla="*/ 6 h 12"/>
                <a:gd name="T4" fmla="*/ 2 w 7"/>
                <a:gd name="T5" fmla="*/ 8 h 12"/>
                <a:gd name="T6" fmla="*/ 7 w 7"/>
                <a:gd name="T7" fmla="*/ 12 h 12"/>
                <a:gd name="T8" fmla="*/ 0 w 7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2">
                  <a:moveTo>
                    <a:pt x="0" y="0"/>
                  </a:moveTo>
                  <a:cubicBezTo>
                    <a:pt x="0" y="2"/>
                    <a:pt x="0" y="4"/>
                    <a:pt x="1" y="6"/>
                  </a:cubicBezTo>
                  <a:cubicBezTo>
                    <a:pt x="1" y="6"/>
                    <a:pt x="2" y="7"/>
                    <a:pt x="2" y="8"/>
                  </a:cubicBezTo>
                  <a:cubicBezTo>
                    <a:pt x="4" y="9"/>
                    <a:pt x="6" y="10"/>
                    <a:pt x="7" y="12"/>
                  </a:cubicBezTo>
                  <a:cubicBezTo>
                    <a:pt x="7" y="7"/>
                    <a:pt x="4" y="3"/>
                    <a:pt x="0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9" name="Freeform 1490"/>
            <p:cNvSpPr>
              <a:spLocks/>
            </p:cNvSpPr>
            <p:nvPr/>
          </p:nvSpPr>
          <p:spPr bwMode="auto">
            <a:xfrm>
              <a:off x="5548" y="2493"/>
              <a:ext cx="19" cy="49"/>
            </a:xfrm>
            <a:custGeom>
              <a:avLst/>
              <a:gdLst>
                <a:gd name="T0" fmla="*/ 1 w 8"/>
                <a:gd name="T1" fmla="*/ 0 h 21"/>
                <a:gd name="T2" fmla="*/ 0 w 8"/>
                <a:gd name="T3" fmla="*/ 4 h 21"/>
                <a:gd name="T4" fmla="*/ 5 w 8"/>
                <a:gd name="T5" fmla="*/ 20 h 21"/>
                <a:gd name="T6" fmla="*/ 7 w 8"/>
                <a:gd name="T7" fmla="*/ 21 h 21"/>
                <a:gd name="T8" fmla="*/ 8 w 8"/>
                <a:gd name="T9" fmla="*/ 19 h 21"/>
                <a:gd name="T10" fmla="*/ 7 w 8"/>
                <a:gd name="T11" fmla="*/ 8 h 21"/>
                <a:gd name="T12" fmla="*/ 7 w 8"/>
                <a:gd name="T13" fmla="*/ 7 h 21"/>
                <a:gd name="T14" fmla="*/ 1 w 8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21">
                  <a:moveTo>
                    <a:pt x="1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3" y="8"/>
                    <a:pt x="5" y="14"/>
                    <a:pt x="5" y="20"/>
                  </a:cubicBezTo>
                  <a:cubicBezTo>
                    <a:pt x="5" y="20"/>
                    <a:pt x="6" y="21"/>
                    <a:pt x="7" y="21"/>
                  </a:cubicBezTo>
                  <a:cubicBezTo>
                    <a:pt x="7" y="21"/>
                    <a:pt x="7" y="20"/>
                    <a:pt x="8" y="19"/>
                  </a:cubicBezTo>
                  <a:cubicBezTo>
                    <a:pt x="6" y="16"/>
                    <a:pt x="6" y="12"/>
                    <a:pt x="7" y="8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6" y="4"/>
                    <a:pt x="4" y="2"/>
                    <a:pt x="1" y="0"/>
                  </a:cubicBezTo>
                </a:path>
              </a:pathLst>
            </a:custGeom>
            <a:solidFill>
              <a:srgbClr val="FCA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0" name="Freeform 1491"/>
            <p:cNvSpPr>
              <a:spLocks/>
            </p:cNvSpPr>
            <p:nvPr/>
          </p:nvSpPr>
          <p:spPr bwMode="auto">
            <a:xfrm>
              <a:off x="5546" y="2502"/>
              <a:ext cx="14" cy="38"/>
            </a:xfrm>
            <a:custGeom>
              <a:avLst/>
              <a:gdLst>
                <a:gd name="T0" fmla="*/ 1 w 6"/>
                <a:gd name="T1" fmla="*/ 0 h 16"/>
                <a:gd name="T2" fmla="*/ 0 w 6"/>
                <a:gd name="T3" fmla="*/ 3 h 16"/>
                <a:gd name="T4" fmla="*/ 6 w 6"/>
                <a:gd name="T5" fmla="*/ 16 h 16"/>
                <a:gd name="T6" fmla="*/ 1 w 6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6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8"/>
                    <a:pt x="2" y="13"/>
                    <a:pt x="6" y="16"/>
                  </a:cubicBezTo>
                  <a:cubicBezTo>
                    <a:pt x="6" y="10"/>
                    <a:pt x="4" y="4"/>
                    <a:pt x="1" y="0"/>
                  </a:cubicBezTo>
                </a:path>
              </a:pathLst>
            </a:custGeom>
            <a:solidFill>
              <a:srgbClr val="FDCB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1" name="Freeform 1492"/>
            <p:cNvSpPr>
              <a:spLocks/>
            </p:cNvSpPr>
            <p:nvPr/>
          </p:nvSpPr>
          <p:spPr bwMode="auto">
            <a:xfrm>
              <a:off x="5936" y="1835"/>
              <a:ext cx="24" cy="59"/>
            </a:xfrm>
            <a:custGeom>
              <a:avLst/>
              <a:gdLst>
                <a:gd name="T0" fmla="*/ 4 w 10"/>
                <a:gd name="T1" fmla="*/ 0 h 25"/>
                <a:gd name="T2" fmla="*/ 0 w 10"/>
                <a:gd name="T3" fmla="*/ 11 h 25"/>
                <a:gd name="T4" fmla="*/ 6 w 10"/>
                <a:gd name="T5" fmla="*/ 25 h 25"/>
                <a:gd name="T6" fmla="*/ 10 w 10"/>
                <a:gd name="T7" fmla="*/ 23 h 25"/>
                <a:gd name="T8" fmla="*/ 10 w 10"/>
                <a:gd name="T9" fmla="*/ 22 h 25"/>
                <a:gd name="T10" fmla="*/ 10 w 10"/>
                <a:gd name="T11" fmla="*/ 22 h 25"/>
                <a:gd name="T12" fmla="*/ 4 w 10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25">
                  <a:moveTo>
                    <a:pt x="4" y="0"/>
                  </a:moveTo>
                  <a:cubicBezTo>
                    <a:pt x="2" y="3"/>
                    <a:pt x="0" y="7"/>
                    <a:pt x="0" y="11"/>
                  </a:cubicBezTo>
                  <a:cubicBezTo>
                    <a:pt x="0" y="17"/>
                    <a:pt x="2" y="22"/>
                    <a:pt x="6" y="25"/>
                  </a:cubicBezTo>
                  <a:cubicBezTo>
                    <a:pt x="8" y="24"/>
                    <a:pt x="9" y="23"/>
                    <a:pt x="10" y="23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4" y="16"/>
                    <a:pt x="2" y="7"/>
                    <a:pt x="4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2" name="Freeform 1493"/>
            <p:cNvSpPr>
              <a:spLocks/>
            </p:cNvSpPr>
            <p:nvPr/>
          </p:nvSpPr>
          <p:spPr bwMode="auto">
            <a:xfrm>
              <a:off x="5941" y="1825"/>
              <a:ext cx="19" cy="62"/>
            </a:xfrm>
            <a:custGeom>
              <a:avLst/>
              <a:gdLst>
                <a:gd name="T0" fmla="*/ 8 w 8"/>
                <a:gd name="T1" fmla="*/ 0 h 26"/>
                <a:gd name="T2" fmla="*/ 2 w 8"/>
                <a:gd name="T3" fmla="*/ 4 h 26"/>
                <a:gd name="T4" fmla="*/ 8 w 8"/>
                <a:gd name="T5" fmla="*/ 26 h 26"/>
                <a:gd name="T6" fmla="*/ 8 w 8"/>
                <a:gd name="T7" fmla="*/ 26 h 26"/>
                <a:gd name="T8" fmla="*/ 8 w 8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6">
                  <a:moveTo>
                    <a:pt x="8" y="0"/>
                  </a:moveTo>
                  <a:cubicBezTo>
                    <a:pt x="6" y="1"/>
                    <a:pt x="4" y="2"/>
                    <a:pt x="2" y="4"/>
                  </a:cubicBezTo>
                  <a:cubicBezTo>
                    <a:pt x="0" y="11"/>
                    <a:pt x="2" y="20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3" name="Freeform 1494"/>
            <p:cNvSpPr>
              <a:spLocks/>
            </p:cNvSpPr>
            <p:nvPr/>
          </p:nvSpPr>
          <p:spPr bwMode="auto">
            <a:xfrm>
              <a:off x="5586" y="1823"/>
              <a:ext cx="40" cy="45"/>
            </a:xfrm>
            <a:custGeom>
              <a:avLst/>
              <a:gdLst>
                <a:gd name="T0" fmla="*/ 0 w 17"/>
                <a:gd name="T1" fmla="*/ 0 h 19"/>
                <a:gd name="T2" fmla="*/ 0 w 17"/>
                <a:gd name="T3" fmla="*/ 0 h 19"/>
                <a:gd name="T4" fmla="*/ 4 w 17"/>
                <a:gd name="T5" fmla="*/ 10 h 19"/>
                <a:gd name="T6" fmla="*/ 9 w 17"/>
                <a:gd name="T7" fmla="*/ 16 h 19"/>
                <a:gd name="T8" fmla="*/ 14 w 17"/>
                <a:gd name="T9" fmla="*/ 17 h 19"/>
                <a:gd name="T10" fmla="*/ 17 w 17"/>
                <a:gd name="T11" fmla="*/ 19 h 19"/>
                <a:gd name="T12" fmla="*/ 17 w 17"/>
                <a:gd name="T13" fmla="*/ 17 h 19"/>
                <a:gd name="T14" fmla="*/ 0 w 17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3" y="7"/>
                    <a:pt x="4" y="10"/>
                  </a:cubicBezTo>
                  <a:cubicBezTo>
                    <a:pt x="6" y="12"/>
                    <a:pt x="7" y="14"/>
                    <a:pt x="9" y="16"/>
                  </a:cubicBezTo>
                  <a:cubicBezTo>
                    <a:pt x="11" y="16"/>
                    <a:pt x="12" y="16"/>
                    <a:pt x="14" y="17"/>
                  </a:cubicBezTo>
                  <a:cubicBezTo>
                    <a:pt x="15" y="18"/>
                    <a:pt x="16" y="18"/>
                    <a:pt x="17" y="19"/>
                  </a:cubicBezTo>
                  <a:cubicBezTo>
                    <a:pt x="17" y="18"/>
                    <a:pt x="17" y="17"/>
                    <a:pt x="17" y="17"/>
                  </a:cubicBezTo>
                  <a:cubicBezTo>
                    <a:pt x="17" y="7"/>
                    <a:pt x="10" y="0"/>
                    <a:pt x="0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4" name="Freeform 1495"/>
            <p:cNvSpPr>
              <a:spLocks/>
            </p:cNvSpPr>
            <p:nvPr/>
          </p:nvSpPr>
          <p:spPr bwMode="auto">
            <a:xfrm>
              <a:off x="5553" y="1825"/>
              <a:ext cx="19" cy="17"/>
            </a:xfrm>
            <a:custGeom>
              <a:avLst/>
              <a:gdLst>
                <a:gd name="T0" fmla="*/ 8 w 8"/>
                <a:gd name="T1" fmla="*/ 0 h 7"/>
                <a:gd name="T2" fmla="*/ 0 w 8"/>
                <a:gd name="T3" fmla="*/ 7 h 7"/>
                <a:gd name="T4" fmla="*/ 6 w 8"/>
                <a:gd name="T5" fmla="*/ 6 h 7"/>
                <a:gd name="T6" fmla="*/ 7 w 8"/>
                <a:gd name="T7" fmla="*/ 2 h 7"/>
                <a:gd name="T8" fmla="*/ 8 w 8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0"/>
                  </a:moveTo>
                  <a:cubicBezTo>
                    <a:pt x="5" y="1"/>
                    <a:pt x="2" y="4"/>
                    <a:pt x="0" y="7"/>
                  </a:cubicBezTo>
                  <a:cubicBezTo>
                    <a:pt x="2" y="6"/>
                    <a:pt x="4" y="6"/>
                    <a:pt x="6" y="6"/>
                  </a:cubicBezTo>
                  <a:cubicBezTo>
                    <a:pt x="6" y="5"/>
                    <a:pt x="6" y="3"/>
                    <a:pt x="7" y="2"/>
                  </a:cubicBezTo>
                  <a:cubicBezTo>
                    <a:pt x="7" y="1"/>
                    <a:pt x="8" y="1"/>
                    <a:pt x="8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5" name="Freeform 1496"/>
            <p:cNvSpPr>
              <a:spLocks/>
            </p:cNvSpPr>
            <p:nvPr/>
          </p:nvSpPr>
          <p:spPr bwMode="auto">
            <a:xfrm>
              <a:off x="5567" y="1823"/>
              <a:ext cx="29" cy="23"/>
            </a:xfrm>
            <a:custGeom>
              <a:avLst/>
              <a:gdLst>
                <a:gd name="T0" fmla="*/ 8 w 12"/>
                <a:gd name="T1" fmla="*/ 0 h 10"/>
                <a:gd name="T2" fmla="*/ 2 w 12"/>
                <a:gd name="T3" fmla="*/ 1 h 10"/>
                <a:gd name="T4" fmla="*/ 1 w 12"/>
                <a:gd name="T5" fmla="*/ 3 h 10"/>
                <a:gd name="T6" fmla="*/ 0 w 12"/>
                <a:gd name="T7" fmla="*/ 7 h 10"/>
                <a:gd name="T8" fmla="*/ 0 w 12"/>
                <a:gd name="T9" fmla="*/ 7 h 10"/>
                <a:gd name="T10" fmla="*/ 12 w 12"/>
                <a:gd name="T11" fmla="*/ 10 h 10"/>
                <a:gd name="T12" fmla="*/ 8 w 12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0">
                  <a:moveTo>
                    <a:pt x="8" y="0"/>
                  </a:moveTo>
                  <a:cubicBezTo>
                    <a:pt x="6" y="0"/>
                    <a:pt x="4" y="0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0" y="4"/>
                    <a:pt x="0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7"/>
                    <a:pt x="8" y="8"/>
                    <a:pt x="12" y="10"/>
                  </a:cubicBezTo>
                  <a:cubicBezTo>
                    <a:pt x="11" y="7"/>
                    <a:pt x="10" y="3"/>
                    <a:pt x="8" y="0"/>
                  </a:cubicBezTo>
                </a:path>
              </a:pathLst>
            </a:custGeom>
            <a:solidFill>
              <a:srgbClr val="FECB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6" name="Freeform 1497"/>
            <p:cNvSpPr>
              <a:spLocks/>
            </p:cNvSpPr>
            <p:nvPr/>
          </p:nvSpPr>
          <p:spPr bwMode="auto">
            <a:xfrm>
              <a:off x="5565" y="1894"/>
              <a:ext cx="5" cy="4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2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7" name="Freeform 1498"/>
            <p:cNvSpPr>
              <a:spLocks/>
            </p:cNvSpPr>
            <p:nvPr/>
          </p:nvSpPr>
          <p:spPr bwMode="auto">
            <a:xfrm>
              <a:off x="5593" y="1846"/>
              <a:ext cx="14" cy="17"/>
            </a:xfrm>
            <a:custGeom>
              <a:avLst/>
              <a:gdLst>
                <a:gd name="T0" fmla="*/ 1 w 6"/>
                <a:gd name="T1" fmla="*/ 0 h 7"/>
                <a:gd name="T2" fmla="*/ 0 w 6"/>
                <a:gd name="T3" fmla="*/ 7 h 7"/>
                <a:gd name="T4" fmla="*/ 6 w 6"/>
                <a:gd name="T5" fmla="*/ 6 h 7"/>
                <a:gd name="T6" fmla="*/ 6 w 6"/>
                <a:gd name="T7" fmla="*/ 6 h 7"/>
                <a:gd name="T8" fmla="*/ 1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1" y="3"/>
                    <a:pt x="0" y="5"/>
                    <a:pt x="0" y="7"/>
                  </a:cubicBezTo>
                  <a:cubicBezTo>
                    <a:pt x="2" y="6"/>
                    <a:pt x="4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4" y="4"/>
                    <a:pt x="3" y="2"/>
                    <a:pt x="1" y="0"/>
                  </a:cubicBezTo>
                </a:path>
              </a:pathLst>
            </a:custGeom>
            <a:solidFill>
              <a:srgbClr val="FCB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8" name="Freeform 1499"/>
            <p:cNvSpPr>
              <a:spLocks/>
            </p:cNvSpPr>
            <p:nvPr/>
          </p:nvSpPr>
          <p:spPr bwMode="auto">
            <a:xfrm>
              <a:off x="5546" y="1839"/>
              <a:ext cx="26" cy="57"/>
            </a:xfrm>
            <a:custGeom>
              <a:avLst/>
              <a:gdLst>
                <a:gd name="T0" fmla="*/ 9 w 11"/>
                <a:gd name="T1" fmla="*/ 0 h 24"/>
                <a:gd name="T2" fmla="*/ 3 w 11"/>
                <a:gd name="T3" fmla="*/ 1 h 24"/>
                <a:gd name="T4" fmla="*/ 0 w 11"/>
                <a:gd name="T5" fmla="*/ 10 h 24"/>
                <a:gd name="T6" fmla="*/ 8 w 11"/>
                <a:gd name="T7" fmla="*/ 24 h 24"/>
                <a:gd name="T8" fmla="*/ 10 w 11"/>
                <a:gd name="T9" fmla="*/ 23 h 24"/>
                <a:gd name="T10" fmla="*/ 11 w 11"/>
                <a:gd name="T11" fmla="*/ 19 h 24"/>
                <a:gd name="T12" fmla="*/ 11 w 11"/>
                <a:gd name="T13" fmla="*/ 18 h 24"/>
                <a:gd name="T14" fmla="*/ 9 w 11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4">
                  <a:moveTo>
                    <a:pt x="9" y="0"/>
                  </a:moveTo>
                  <a:cubicBezTo>
                    <a:pt x="7" y="0"/>
                    <a:pt x="5" y="0"/>
                    <a:pt x="3" y="1"/>
                  </a:cubicBezTo>
                  <a:cubicBezTo>
                    <a:pt x="1" y="3"/>
                    <a:pt x="0" y="6"/>
                    <a:pt x="0" y="10"/>
                  </a:cubicBezTo>
                  <a:cubicBezTo>
                    <a:pt x="0" y="16"/>
                    <a:pt x="4" y="21"/>
                    <a:pt x="8" y="24"/>
                  </a:cubicBezTo>
                  <a:cubicBezTo>
                    <a:pt x="9" y="23"/>
                    <a:pt x="10" y="23"/>
                    <a:pt x="10" y="23"/>
                  </a:cubicBezTo>
                  <a:cubicBezTo>
                    <a:pt x="10" y="21"/>
                    <a:pt x="11" y="20"/>
                    <a:pt x="11" y="19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8" y="13"/>
                    <a:pt x="7" y="6"/>
                    <a:pt x="9" y="0"/>
                  </a:cubicBezTo>
                </a:path>
              </a:pathLst>
            </a:custGeom>
            <a:solidFill>
              <a:srgbClr val="FCA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9" name="Freeform 1500"/>
            <p:cNvSpPr>
              <a:spLocks/>
            </p:cNvSpPr>
            <p:nvPr/>
          </p:nvSpPr>
          <p:spPr bwMode="auto">
            <a:xfrm>
              <a:off x="5563" y="1839"/>
              <a:ext cx="33" cy="43"/>
            </a:xfrm>
            <a:custGeom>
              <a:avLst/>
              <a:gdLst>
                <a:gd name="T0" fmla="*/ 2 w 14"/>
                <a:gd name="T1" fmla="*/ 0 h 18"/>
                <a:gd name="T2" fmla="*/ 2 w 14"/>
                <a:gd name="T3" fmla="*/ 0 h 18"/>
                <a:gd name="T4" fmla="*/ 4 w 14"/>
                <a:gd name="T5" fmla="*/ 18 h 18"/>
                <a:gd name="T6" fmla="*/ 13 w 14"/>
                <a:gd name="T7" fmla="*/ 10 h 18"/>
                <a:gd name="T8" fmla="*/ 14 w 14"/>
                <a:gd name="T9" fmla="*/ 3 h 18"/>
                <a:gd name="T10" fmla="*/ 2 w 14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8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6"/>
                    <a:pt x="1" y="13"/>
                    <a:pt x="4" y="18"/>
                  </a:cubicBezTo>
                  <a:cubicBezTo>
                    <a:pt x="6" y="14"/>
                    <a:pt x="9" y="12"/>
                    <a:pt x="13" y="10"/>
                  </a:cubicBezTo>
                  <a:cubicBezTo>
                    <a:pt x="13" y="8"/>
                    <a:pt x="14" y="6"/>
                    <a:pt x="14" y="3"/>
                  </a:cubicBezTo>
                  <a:cubicBezTo>
                    <a:pt x="10" y="1"/>
                    <a:pt x="6" y="0"/>
                    <a:pt x="2" y="0"/>
                  </a:cubicBezTo>
                </a:path>
              </a:pathLst>
            </a:custGeom>
            <a:solidFill>
              <a:srgbClr val="FFD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0" name="Freeform 1501"/>
            <p:cNvSpPr>
              <a:spLocks/>
            </p:cNvSpPr>
            <p:nvPr/>
          </p:nvSpPr>
          <p:spPr bwMode="auto">
            <a:xfrm>
              <a:off x="5425" y="2003"/>
              <a:ext cx="69" cy="28"/>
            </a:xfrm>
            <a:custGeom>
              <a:avLst/>
              <a:gdLst>
                <a:gd name="T0" fmla="*/ 16 w 29"/>
                <a:gd name="T1" fmla="*/ 0 h 12"/>
                <a:gd name="T2" fmla="*/ 2 w 29"/>
                <a:gd name="T3" fmla="*/ 5 h 12"/>
                <a:gd name="T4" fmla="*/ 0 w 29"/>
                <a:gd name="T5" fmla="*/ 5 h 12"/>
                <a:gd name="T6" fmla="*/ 14 w 29"/>
                <a:gd name="T7" fmla="*/ 12 h 12"/>
                <a:gd name="T8" fmla="*/ 14 w 29"/>
                <a:gd name="T9" fmla="*/ 12 h 12"/>
                <a:gd name="T10" fmla="*/ 29 w 29"/>
                <a:gd name="T11" fmla="*/ 3 h 12"/>
                <a:gd name="T12" fmla="*/ 16 w 29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12">
                  <a:moveTo>
                    <a:pt x="16" y="0"/>
                  </a:moveTo>
                  <a:cubicBezTo>
                    <a:pt x="12" y="3"/>
                    <a:pt x="7" y="5"/>
                    <a:pt x="2" y="5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3" y="9"/>
                    <a:pt x="8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20" y="12"/>
                    <a:pt x="26" y="9"/>
                    <a:pt x="29" y="3"/>
                  </a:cubicBezTo>
                  <a:cubicBezTo>
                    <a:pt x="24" y="3"/>
                    <a:pt x="20" y="2"/>
                    <a:pt x="16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1" name="Freeform 1502"/>
            <p:cNvSpPr>
              <a:spLocks/>
            </p:cNvSpPr>
            <p:nvPr/>
          </p:nvSpPr>
          <p:spPr bwMode="auto">
            <a:xfrm>
              <a:off x="5463" y="1965"/>
              <a:ext cx="36" cy="45"/>
            </a:xfrm>
            <a:custGeom>
              <a:avLst/>
              <a:gdLst>
                <a:gd name="T0" fmla="*/ 10 w 15"/>
                <a:gd name="T1" fmla="*/ 0 h 19"/>
                <a:gd name="T2" fmla="*/ 9 w 15"/>
                <a:gd name="T3" fmla="*/ 3 h 19"/>
                <a:gd name="T4" fmla="*/ 5 w 15"/>
                <a:gd name="T5" fmla="*/ 9 h 19"/>
                <a:gd name="T6" fmla="*/ 1 w 15"/>
                <a:gd name="T7" fmla="*/ 15 h 19"/>
                <a:gd name="T8" fmla="*/ 0 w 15"/>
                <a:gd name="T9" fmla="*/ 16 h 19"/>
                <a:gd name="T10" fmla="*/ 13 w 15"/>
                <a:gd name="T11" fmla="*/ 19 h 19"/>
                <a:gd name="T12" fmla="*/ 15 w 15"/>
                <a:gd name="T13" fmla="*/ 11 h 19"/>
                <a:gd name="T14" fmla="*/ 10 w 15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9">
                  <a:moveTo>
                    <a:pt x="10" y="0"/>
                  </a:moveTo>
                  <a:cubicBezTo>
                    <a:pt x="10" y="1"/>
                    <a:pt x="10" y="2"/>
                    <a:pt x="9" y="3"/>
                  </a:cubicBezTo>
                  <a:cubicBezTo>
                    <a:pt x="8" y="6"/>
                    <a:pt x="7" y="8"/>
                    <a:pt x="5" y="9"/>
                  </a:cubicBezTo>
                  <a:cubicBezTo>
                    <a:pt x="4" y="11"/>
                    <a:pt x="3" y="13"/>
                    <a:pt x="1" y="15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4" y="18"/>
                    <a:pt x="8" y="19"/>
                    <a:pt x="13" y="19"/>
                  </a:cubicBezTo>
                  <a:cubicBezTo>
                    <a:pt x="14" y="17"/>
                    <a:pt x="15" y="14"/>
                    <a:pt x="15" y="11"/>
                  </a:cubicBezTo>
                  <a:cubicBezTo>
                    <a:pt x="15" y="7"/>
                    <a:pt x="13" y="3"/>
                    <a:pt x="10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2" name="Freeform 1503"/>
            <p:cNvSpPr>
              <a:spLocks/>
            </p:cNvSpPr>
            <p:nvPr/>
          </p:nvSpPr>
          <p:spPr bwMode="auto">
            <a:xfrm>
              <a:off x="5418" y="1986"/>
              <a:ext cx="45" cy="29"/>
            </a:xfrm>
            <a:custGeom>
              <a:avLst/>
              <a:gdLst>
                <a:gd name="T0" fmla="*/ 6 w 19"/>
                <a:gd name="T1" fmla="*/ 0 h 12"/>
                <a:gd name="T2" fmla="*/ 0 w 19"/>
                <a:gd name="T3" fmla="*/ 5 h 12"/>
                <a:gd name="T4" fmla="*/ 3 w 19"/>
                <a:gd name="T5" fmla="*/ 12 h 12"/>
                <a:gd name="T6" fmla="*/ 5 w 19"/>
                <a:gd name="T7" fmla="*/ 12 h 12"/>
                <a:gd name="T8" fmla="*/ 19 w 19"/>
                <a:gd name="T9" fmla="*/ 7 h 12"/>
                <a:gd name="T10" fmla="*/ 14 w 19"/>
                <a:gd name="T11" fmla="*/ 3 h 12"/>
                <a:gd name="T12" fmla="*/ 9 w 19"/>
                <a:gd name="T13" fmla="*/ 2 h 12"/>
                <a:gd name="T14" fmla="*/ 6 w 19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2">
                  <a:moveTo>
                    <a:pt x="6" y="0"/>
                  </a:moveTo>
                  <a:cubicBezTo>
                    <a:pt x="4" y="2"/>
                    <a:pt x="2" y="4"/>
                    <a:pt x="0" y="5"/>
                  </a:cubicBezTo>
                  <a:cubicBezTo>
                    <a:pt x="0" y="8"/>
                    <a:pt x="1" y="10"/>
                    <a:pt x="3" y="12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10" y="12"/>
                    <a:pt x="15" y="10"/>
                    <a:pt x="19" y="7"/>
                  </a:cubicBezTo>
                  <a:cubicBezTo>
                    <a:pt x="17" y="6"/>
                    <a:pt x="15" y="5"/>
                    <a:pt x="14" y="3"/>
                  </a:cubicBezTo>
                  <a:cubicBezTo>
                    <a:pt x="12" y="3"/>
                    <a:pt x="11" y="3"/>
                    <a:pt x="9" y="2"/>
                  </a:cubicBezTo>
                  <a:cubicBezTo>
                    <a:pt x="8" y="2"/>
                    <a:pt x="7" y="1"/>
                    <a:pt x="6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3" name="Freeform 1504"/>
            <p:cNvSpPr>
              <a:spLocks/>
            </p:cNvSpPr>
            <p:nvPr/>
          </p:nvSpPr>
          <p:spPr bwMode="auto">
            <a:xfrm>
              <a:off x="5451" y="1986"/>
              <a:ext cx="24" cy="17"/>
            </a:xfrm>
            <a:custGeom>
              <a:avLst/>
              <a:gdLst>
                <a:gd name="T0" fmla="*/ 10 w 10"/>
                <a:gd name="T1" fmla="*/ 0 h 7"/>
                <a:gd name="T2" fmla="*/ 1 w 10"/>
                <a:gd name="T3" fmla="*/ 3 h 7"/>
                <a:gd name="T4" fmla="*/ 0 w 10"/>
                <a:gd name="T5" fmla="*/ 3 h 7"/>
                <a:gd name="T6" fmla="*/ 5 w 10"/>
                <a:gd name="T7" fmla="*/ 7 h 7"/>
                <a:gd name="T8" fmla="*/ 6 w 10"/>
                <a:gd name="T9" fmla="*/ 6 h 7"/>
                <a:gd name="T10" fmla="*/ 10 w 10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7">
                  <a:moveTo>
                    <a:pt x="10" y="0"/>
                  </a:moveTo>
                  <a:cubicBezTo>
                    <a:pt x="8" y="2"/>
                    <a:pt x="4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1" y="5"/>
                    <a:pt x="3" y="6"/>
                    <a:pt x="5" y="7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8" y="4"/>
                    <a:pt x="9" y="2"/>
                    <a:pt x="10" y="0"/>
                  </a:cubicBezTo>
                </a:path>
              </a:pathLst>
            </a:custGeom>
            <a:solidFill>
              <a:srgbClr val="FAB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4" name="Freeform 1505"/>
            <p:cNvSpPr>
              <a:spLocks/>
            </p:cNvSpPr>
            <p:nvPr/>
          </p:nvSpPr>
          <p:spPr bwMode="auto">
            <a:xfrm>
              <a:off x="5418" y="1981"/>
              <a:ext cx="14" cy="17"/>
            </a:xfrm>
            <a:custGeom>
              <a:avLst/>
              <a:gdLst>
                <a:gd name="T0" fmla="*/ 0 w 6"/>
                <a:gd name="T1" fmla="*/ 0 h 7"/>
                <a:gd name="T2" fmla="*/ 0 w 6"/>
                <a:gd name="T3" fmla="*/ 4 h 7"/>
                <a:gd name="T4" fmla="*/ 0 w 6"/>
                <a:gd name="T5" fmla="*/ 7 h 7"/>
                <a:gd name="T6" fmla="*/ 6 w 6"/>
                <a:gd name="T7" fmla="*/ 2 h 7"/>
                <a:gd name="T8" fmla="*/ 4 w 6"/>
                <a:gd name="T9" fmla="*/ 1 h 7"/>
                <a:gd name="T10" fmla="*/ 0 w 6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2" y="6"/>
                    <a:pt x="4" y="4"/>
                    <a:pt x="6" y="2"/>
                  </a:cubicBezTo>
                  <a:cubicBezTo>
                    <a:pt x="6" y="2"/>
                    <a:pt x="5" y="1"/>
                    <a:pt x="4" y="1"/>
                  </a:cubicBezTo>
                  <a:cubicBezTo>
                    <a:pt x="3" y="1"/>
                    <a:pt x="2" y="0"/>
                    <a:pt x="0" y="0"/>
                  </a:cubicBezTo>
                </a:path>
              </a:pathLst>
            </a:custGeom>
            <a:solidFill>
              <a:srgbClr val="FECB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5" name="Freeform 1506"/>
            <p:cNvSpPr>
              <a:spLocks/>
            </p:cNvSpPr>
            <p:nvPr/>
          </p:nvSpPr>
          <p:spPr bwMode="auto">
            <a:xfrm>
              <a:off x="5418" y="1974"/>
              <a:ext cx="10" cy="10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3 h 4"/>
                <a:gd name="T4" fmla="*/ 4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2" y="3"/>
                    <a:pt x="3" y="4"/>
                    <a:pt x="4" y="4"/>
                  </a:cubicBezTo>
                  <a:cubicBezTo>
                    <a:pt x="3" y="3"/>
                    <a:pt x="2" y="1"/>
                    <a:pt x="2" y="0"/>
                  </a:cubicBezTo>
                </a:path>
              </a:pathLst>
            </a:custGeom>
            <a:solidFill>
              <a:srgbClr val="FFD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6" name="Freeform 1507"/>
            <p:cNvSpPr>
              <a:spLocks noEditPoints="1"/>
            </p:cNvSpPr>
            <p:nvPr/>
          </p:nvSpPr>
          <p:spPr bwMode="auto">
            <a:xfrm>
              <a:off x="5809" y="2602"/>
              <a:ext cx="45" cy="64"/>
            </a:xfrm>
            <a:custGeom>
              <a:avLst/>
              <a:gdLst>
                <a:gd name="T0" fmla="*/ 10 w 19"/>
                <a:gd name="T1" fmla="*/ 17 h 27"/>
                <a:gd name="T2" fmla="*/ 2 w 19"/>
                <a:gd name="T3" fmla="*/ 20 h 27"/>
                <a:gd name="T4" fmla="*/ 0 w 19"/>
                <a:gd name="T5" fmla="*/ 20 h 27"/>
                <a:gd name="T6" fmla="*/ 4 w 19"/>
                <a:gd name="T7" fmla="*/ 27 h 27"/>
                <a:gd name="T8" fmla="*/ 12 w 19"/>
                <a:gd name="T9" fmla="*/ 25 h 27"/>
                <a:gd name="T10" fmla="*/ 10 w 19"/>
                <a:gd name="T11" fmla="*/ 17 h 27"/>
                <a:gd name="T12" fmla="*/ 16 w 19"/>
                <a:gd name="T13" fmla="*/ 0 h 27"/>
                <a:gd name="T14" fmla="*/ 16 w 19"/>
                <a:gd name="T15" fmla="*/ 0 h 27"/>
                <a:gd name="T16" fmla="*/ 16 w 19"/>
                <a:gd name="T17" fmla="*/ 0 h 27"/>
                <a:gd name="T18" fmla="*/ 17 w 19"/>
                <a:gd name="T19" fmla="*/ 2 h 27"/>
                <a:gd name="T20" fmla="*/ 19 w 19"/>
                <a:gd name="T21" fmla="*/ 0 h 27"/>
                <a:gd name="T22" fmla="*/ 16 w 19"/>
                <a:gd name="T2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27">
                  <a:moveTo>
                    <a:pt x="10" y="17"/>
                  </a:moveTo>
                  <a:cubicBezTo>
                    <a:pt x="8" y="19"/>
                    <a:pt x="5" y="20"/>
                    <a:pt x="2" y="20"/>
                  </a:cubicBezTo>
                  <a:cubicBezTo>
                    <a:pt x="2" y="20"/>
                    <a:pt x="1" y="20"/>
                    <a:pt x="0" y="20"/>
                  </a:cubicBezTo>
                  <a:cubicBezTo>
                    <a:pt x="1" y="22"/>
                    <a:pt x="2" y="25"/>
                    <a:pt x="4" y="27"/>
                  </a:cubicBezTo>
                  <a:cubicBezTo>
                    <a:pt x="6" y="26"/>
                    <a:pt x="9" y="25"/>
                    <a:pt x="12" y="25"/>
                  </a:cubicBezTo>
                  <a:cubicBezTo>
                    <a:pt x="11" y="22"/>
                    <a:pt x="10" y="20"/>
                    <a:pt x="10" y="17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1"/>
                    <a:pt x="17" y="2"/>
                  </a:cubicBezTo>
                  <a:cubicBezTo>
                    <a:pt x="17" y="1"/>
                    <a:pt x="18" y="1"/>
                    <a:pt x="19" y="0"/>
                  </a:cubicBezTo>
                  <a:cubicBezTo>
                    <a:pt x="18" y="0"/>
                    <a:pt x="17" y="0"/>
                    <a:pt x="16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7" name="Freeform 1508"/>
            <p:cNvSpPr>
              <a:spLocks/>
            </p:cNvSpPr>
            <p:nvPr/>
          </p:nvSpPr>
          <p:spPr bwMode="auto">
            <a:xfrm>
              <a:off x="5818" y="2661"/>
              <a:ext cx="31" cy="16"/>
            </a:xfrm>
            <a:custGeom>
              <a:avLst/>
              <a:gdLst>
                <a:gd name="T0" fmla="*/ 8 w 13"/>
                <a:gd name="T1" fmla="*/ 0 h 7"/>
                <a:gd name="T2" fmla="*/ 0 w 13"/>
                <a:gd name="T3" fmla="*/ 2 h 7"/>
                <a:gd name="T4" fmla="*/ 12 w 13"/>
                <a:gd name="T5" fmla="*/ 7 h 7"/>
                <a:gd name="T6" fmla="*/ 12 w 13"/>
                <a:gd name="T7" fmla="*/ 7 h 7"/>
                <a:gd name="T8" fmla="*/ 13 w 13"/>
                <a:gd name="T9" fmla="*/ 7 h 7"/>
                <a:gd name="T10" fmla="*/ 13 w 13"/>
                <a:gd name="T11" fmla="*/ 7 h 7"/>
                <a:gd name="T12" fmla="*/ 8 w 13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7">
                  <a:moveTo>
                    <a:pt x="8" y="0"/>
                  </a:moveTo>
                  <a:cubicBezTo>
                    <a:pt x="5" y="0"/>
                    <a:pt x="2" y="1"/>
                    <a:pt x="0" y="2"/>
                  </a:cubicBezTo>
                  <a:cubicBezTo>
                    <a:pt x="3" y="5"/>
                    <a:pt x="7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0" y="5"/>
                    <a:pt x="9" y="2"/>
                    <a:pt x="8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8" name="Freeform 1509"/>
            <p:cNvSpPr>
              <a:spLocks/>
            </p:cNvSpPr>
            <p:nvPr/>
          </p:nvSpPr>
          <p:spPr bwMode="auto">
            <a:xfrm>
              <a:off x="5832" y="2602"/>
              <a:ext cx="55" cy="59"/>
            </a:xfrm>
            <a:custGeom>
              <a:avLst/>
              <a:gdLst>
                <a:gd name="T0" fmla="*/ 9 w 23"/>
                <a:gd name="T1" fmla="*/ 0 h 25"/>
                <a:gd name="T2" fmla="*/ 7 w 23"/>
                <a:gd name="T3" fmla="*/ 2 h 25"/>
                <a:gd name="T4" fmla="*/ 6 w 23"/>
                <a:gd name="T5" fmla="*/ 11 h 25"/>
                <a:gd name="T6" fmla="*/ 0 w 23"/>
                <a:gd name="T7" fmla="*/ 17 h 25"/>
                <a:gd name="T8" fmla="*/ 2 w 23"/>
                <a:gd name="T9" fmla="*/ 25 h 25"/>
                <a:gd name="T10" fmla="*/ 5 w 23"/>
                <a:gd name="T11" fmla="*/ 24 h 25"/>
                <a:gd name="T12" fmla="*/ 12 w 23"/>
                <a:gd name="T13" fmla="*/ 25 h 25"/>
                <a:gd name="T14" fmla="*/ 21 w 23"/>
                <a:gd name="T15" fmla="*/ 17 h 25"/>
                <a:gd name="T16" fmla="*/ 22 w 23"/>
                <a:gd name="T17" fmla="*/ 17 h 25"/>
                <a:gd name="T18" fmla="*/ 23 w 23"/>
                <a:gd name="T19" fmla="*/ 16 h 25"/>
                <a:gd name="T20" fmla="*/ 9 w 23"/>
                <a:gd name="T2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5">
                  <a:moveTo>
                    <a:pt x="9" y="0"/>
                  </a:moveTo>
                  <a:cubicBezTo>
                    <a:pt x="8" y="1"/>
                    <a:pt x="7" y="1"/>
                    <a:pt x="7" y="2"/>
                  </a:cubicBezTo>
                  <a:cubicBezTo>
                    <a:pt x="7" y="5"/>
                    <a:pt x="7" y="8"/>
                    <a:pt x="6" y="11"/>
                  </a:cubicBezTo>
                  <a:cubicBezTo>
                    <a:pt x="4" y="14"/>
                    <a:pt x="3" y="16"/>
                    <a:pt x="0" y="17"/>
                  </a:cubicBezTo>
                  <a:cubicBezTo>
                    <a:pt x="0" y="20"/>
                    <a:pt x="1" y="22"/>
                    <a:pt x="2" y="25"/>
                  </a:cubicBezTo>
                  <a:cubicBezTo>
                    <a:pt x="3" y="24"/>
                    <a:pt x="4" y="24"/>
                    <a:pt x="5" y="24"/>
                  </a:cubicBezTo>
                  <a:cubicBezTo>
                    <a:pt x="7" y="24"/>
                    <a:pt x="10" y="25"/>
                    <a:pt x="12" y="25"/>
                  </a:cubicBezTo>
                  <a:cubicBezTo>
                    <a:pt x="14" y="22"/>
                    <a:pt x="17" y="19"/>
                    <a:pt x="21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3" y="16"/>
                    <a:pt x="23" y="16"/>
                  </a:cubicBezTo>
                  <a:cubicBezTo>
                    <a:pt x="22" y="8"/>
                    <a:pt x="17" y="1"/>
                    <a:pt x="9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9" name="Freeform 1510"/>
            <p:cNvSpPr>
              <a:spLocks/>
            </p:cNvSpPr>
            <p:nvPr/>
          </p:nvSpPr>
          <p:spPr bwMode="auto">
            <a:xfrm>
              <a:off x="5837" y="2658"/>
              <a:ext cx="24" cy="19"/>
            </a:xfrm>
            <a:custGeom>
              <a:avLst/>
              <a:gdLst>
                <a:gd name="T0" fmla="*/ 3 w 10"/>
                <a:gd name="T1" fmla="*/ 0 h 8"/>
                <a:gd name="T2" fmla="*/ 0 w 10"/>
                <a:gd name="T3" fmla="*/ 1 h 8"/>
                <a:gd name="T4" fmla="*/ 5 w 10"/>
                <a:gd name="T5" fmla="*/ 8 h 8"/>
                <a:gd name="T6" fmla="*/ 5 w 10"/>
                <a:gd name="T7" fmla="*/ 8 h 8"/>
                <a:gd name="T8" fmla="*/ 8 w 10"/>
                <a:gd name="T9" fmla="*/ 8 h 8"/>
                <a:gd name="T10" fmla="*/ 10 w 10"/>
                <a:gd name="T11" fmla="*/ 1 h 8"/>
                <a:gd name="T12" fmla="*/ 3 w 10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8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3"/>
                    <a:pt x="2" y="6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7" y="8"/>
                    <a:pt x="8" y="8"/>
                  </a:cubicBezTo>
                  <a:cubicBezTo>
                    <a:pt x="8" y="6"/>
                    <a:pt x="9" y="3"/>
                    <a:pt x="10" y="1"/>
                  </a:cubicBezTo>
                  <a:cubicBezTo>
                    <a:pt x="8" y="1"/>
                    <a:pt x="5" y="0"/>
                    <a:pt x="3" y="0"/>
                  </a:cubicBezTo>
                </a:path>
              </a:pathLst>
            </a:custGeom>
            <a:solidFill>
              <a:srgbClr val="FECB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0" name="Freeform 1511"/>
            <p:cNvSpPr>
              <a:spLocks/>
            </p:cNvSpPr>
            <p:nvPr/>
          </p:nvSpPr>
          <p:spPr bwMode="auto">
            <a:xfrm>
              <a:off x="5861" y="2642"/>
              <a:ext cx="23" cy="26"/>
            </a:xfrm>
            <a:custGeom>
              <a:avLst/>
              <a:gdLst>
                <a:gd name="T0" fmla="*/ 10 w 10"/>
                <a:gd name="T1" fmla="*/ 0 h 11"/>
                <a:gd name="T2" fmla="*/ 9 w 10"/>
                <a:gd name="T3" fmla="*/ 0 h 11"/>
                <a:gd name="T4" fmla="*/ 0 w 10"/>
                <a:gd name="T5" fmla="*/ 8 h 11"/>
                <a:gd name="T6" fmla="*/ 2 w 10"/>
                <a:gd name="T7" fmla="*/ 9 h 11"/>
                <a:gd name="T8" fmla="*/ 5 w 10"/>
                <a:gd name="T9" fmla="*/ 11 h 11"/>
                <a:gd name="T10" fmla="*/ 10 w 10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1"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5" y="2"/>
                    <a:pt x="2" y="5"/>
                    <a:pt x="0" y="8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3" y="10"/>
                    <a:pt x="4" y="10"/>
                    <a:pt x="5" y="11"/>
                  </a:cubicBezTo>
                  <a:cubicBezTo>
                    <a:pt x="8" y="8"/>
                    <a:pt x="10" y="4"/>
                    <a:pt x="10" y="0"/>
                  </a:cubicBezTo>
                </a:path>
              </a:pathLst>
            </a:custGeom>
            <a:solidFill>
              <a:srgbClr val="FCA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1" name="Freeform 1512"/>
            <p:cNvSpPr>
              <a:spLocks/>
            </p:cNvSpPr>
            <p:nvPr/>
          </p:nvSpPr>
          <p:spPr bwMode="auto">
            <a:xfrm>
              <a:off x="5856" y="2661"/>
              <a:ext cx="16" cy="16"/>
            </a:xfrm>
            <a:custGeom>
              <a:avLst/>
              <a:gdLst>
                <a:gd name="T0" fmla="*/ 2 w 7"/>
                <a:gd name="T1" fmla="*/ 0 h 7"/>
                <a:gd name="T2" fmla="*/ 0 w 7"/>
                <a:gd name="T3" fmla="*/ 7 h 7"/>
                <a:gd name="T4" fmla="*/ 7 w 7"/>
                <a:gd name="T5" fmla="*/ 3 h 7"/>
                <a:gd name="T6" fmla="*/ 4 w 7"/>
                <a:gd name="T7" fmla="*/ 1 h 7"/>
                <a:gd name="T8" fmla="*/ 2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2"/>
                    <a:pt x="0" y="5"/>
                    <a:pt x="0" y="7"/>
                  </a:cubicBezTo>
                  <a:cubicBezTo>
                    <a:pt x="3" y="6"/>
                    <a:pt x="5" y="5"/>
                    <a:pt x="7" y="3"/>
                  </a:cubicBezTo>
                  <a:cubicBezTo>
                    <a:pt x="6" y="2"/>
                    <a:pt x="5" y="2"/>
                    <a:pt x="4" y="1"/>
                  </a:cubicBezTo>
                  <a:cubicBezTo>
                    <a:pt x="3" y="1"/>
                    <a:pt x="3" y="1"/>
                    <a:pt x="2" y="0"/>
                  </a:cubicBezTo>
                </a:path>
              </a:pathLst>
            </a:custGeom>
            <a:solidFill>
              <a:srgbClr val="FFD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2" name="Freeform 1513"/>
            <p:cNvSpPr>
              <a:spLocks/>
            </p:cNvSpPr>
            <p:nvPr/>
          </p:nvSpPr>
          <p:spPr bwMode="auto">
            <a:xfrm>
              <a:off x="5728" y="2623"/>
              <a:ext cx="26" cy="54"/>
            </a:xfrm>
            <a:custGeom>
              <a:avLst/>
              <a:gdLst>
                <a:gd name="T0" fmla="*/ 10 w 11"/>
                <a:gd name="T1" fmla="*/ 0 h 23"/>
                <a:gd name="T2" fmla="*/ 3 w 11"/>
                <a:gd name="T3" fmla="*/ 8 h 23"/>
                <a:gd name="T4" fmla="*/ 2 w 11"/>
                <a:gd name="T5" fmla="*/ 19 h 23"/>
                <a:gd name="T6" fmla="*/ 0 w 11"/>
                <a:gd name="T7" fmla="*/ 23 h 23"/>
                <a:gd name="T8" fmla="*/ 11 w 11"/>
                <a:gd name="T9" fmla="*/ 7 h 23"/>
                <a:gd name="T10" fmla="*/ 10 w 11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23">
                  <a:moveTo>
                    <a:pt x="10" y="0"/>
                  </a:moveTo>
                  <a:cubicBezTo>
                    <a:pt x="9" y="3"/>
                    <a:pt x="6" y="6"/>
                    <a:pt x="3" y="8"/>
                  </a:cubicBezTo>
                  <a:cubicBezTo>
                    <a:pt x="4" y="12"/>
                    <a:pt x="3" y="15"/>
                    <a:pt x="2" y="19"/>
                  </a:cubicBezTo>
                  <a:cubicBezTo>
                    <a:pt x="1" y="20"/>
                    <a:pt x="1" y="22"/>
                    <a:pt x="0" y="23"/>
                  </a:cubicBezTo>
                  <a:cubicBezTo>
                    <a:pt x="7" y="21"/>
                    <a:pt x="11" y="14"/>
                    <a:pt x="11" y="7"/>
                  </a:cubicBezTo>
                  <a:cubicBezTo>
                    <a:pt x="11" y="5"/>
                    <a:pt x="11" y="2"/>
                    <a:pt x="10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3" name="Freeform 1514"/>
            <p:cNvSpPr>
              <a:spLocks/>
            </p:cNvSpPr>
            <p:nvPr/>
          </p:nvSpPr>
          <p:spPr bwMode="auto">
            <a:xfrm>
              <a:off x="5697" y="2642"/>
              <a:ext cx="41" cy="35"/>
            </a:xfrm>
            <a:custGeom>
              <a:avLst/>
              <a:gdLst>
                <a:gd name="T0" fmla="*/ 16 w 17"/>
                <a:gd name="T1" fmla="*/ 0 h 15"/>
                <a:gd name="T2" fmla="*/ 13 w 17"/>
                <a:gd name="T3" fmla="*/ 2 h 15"/>
                <a:gd name="T4" fmla="*/ 6 w 17"/>
                <a:gd name="T5" fmla="*/ 3 h 15"/>
                <a:gd name="T6" fmla="*/ 4 w 17"/>
                <a:gd name="T7" fmla="*/ 3 h 15"/>
                <a:gd name="T8" fmla="*/ 0 w 17"/>
                <a:gd name="T9" fmla="*/ 13 h 15"/>
                <a:gd name="T10" fmla="*/ 1 w 17"/>
                <a:gd name="T11" fmla="*/ 14 h 15"/>
                <a:gd name="T12" fmla="*/ 7 w 17"/>
                <a:gd name="T13" fmla="*/ 15 h 15"/>
                <a:gd name="T14" fmla="*/ 8 w 17"/>
                <a:gd name="T15" fmla="*/ 15 h 15"/>
                <a:gd name="T16" fmla="*/ 13 w 17"/>
                <a:gd name="T17" fmla="*/ 15 h 15"/>
                <a:gd name="T18" fmla="*/ 15 w 17"/>
                <a:gd name="T19" fmla="*/ 11 h 15"/>
                <a:gd name="T20" fmla="*/ 16 w 17"/>
                <a:gd name="T2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15">
                  <a:moveTo>
                    <a:pt x="16" y="0"/>
                  </a:moveTo>
                  <a:cubicBezTo>
                    <a:pt x="15" y="1"/>
                    <a:pt x="14" y="1"/>
                    <a:pt x="13" y="2"/>
                  </a:cubicBezTo>
                  <a:cubicBezTo>
                    <a:pt x="11" y="3"/>
                    <a:pt x="8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3" y="7"/>
                    <a:pt x="2" y="10"/>
                    <a:pt x="0" y="13"/>
                  </a:cubicBezTo>
                  <a:cubicBezTo>
                    <a:pt x="0" y="13"/>
                    <a:pt x="1" y="14"/>
                    <a:pt x="1" y="14"/>
                  </a:cubicBezTo>
                  <a:cubicBezTo>
                    <a:pt x="3" y="14"/>
                    <a:pt x="5" y="15"/>
                    <a:pt x="7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10" y="15"/>
                    <a:pt x="11" y="15"/>
                    <a:pt x="13" y="15"/>
                  </a:cubicBezTo>
                  <a:cubicBezTo>
                    <a:pt x="14" y="14"/>
                    <a:pt x="14" y="12"/>
                    <a:pt x="15" y="11"/>
                  </a:cubicBezTo>
                  <a:cubicBezTo>
                    <a:pt x="16" y="7"/>
                    <a:pt x="17" y="4"/>
                    <a:pt x="16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4" name="Freeform 1515"/>
            <p:cNvSpPr>
              <a:spLocks/>
            </p:cNvSpPr>
            <p:nvPr/>
          </p:nvSpPr>
          <p:spPr bwMode="auto">
            <a:xfrm>
              <a:off x="5700" y="2675"/>
              <a:ext cx="14" cy="2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1 h 1"/>
                <a:gd name="T4" fmla="*/ 0 w 6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cubicBezTo>
                    <a:pt x="2" y="1"/>
                    <a:pt x="4" y="1"/>
                    <a:pt x="6" y="1"/>
                  </a:cubicBezTo>
                  <a:cubicBezTo>
                    <a:pt x="4" y="1"/>
                    <a:pt x="2" y="0"/>
                    <a:pt x="0" y="0"/>
                  </a:cubicBezTo>
                </a:path>
              </a:pathLst>
            </a:custGeom>
            <a:solidFill>
              <a:srgbClr val="FAC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5" name="Freeform 1516"/>
            <p:cNvSpPr>
              <a:spLocks/>
            </p:cNvSpPr>
            <p:nvPr/>
          </p:nvSpPr>
          <p:spPr bwMode="auto">
            <a:xfrm>
              <a:off x="5678" y="2635"/>
              <a:ext cx="29" cy="38"/>
            </a:xfrm>
            <a:custGeom>
              <a:avLst/>
              <a:gdLst>
                <a:gd name="T0" fmla="*/ 0 w 12"/>
                <a:gd name="T1" fmla="*/ 0 h 16"/>
                <a:gd name="T2" fmla="*/ 0 w 12"/>
                <a:gd name="T3" fmla="*/ 2 h 16"/>
                <a:gd name="T4" fmla="*/ 0 w 12"/>
                <a:gd name="T5" fmla="*/ 7 h 16"/>
                <a:gd name="T6" fmla="*/ 6 w 12"/>
                <a:gd name="T7" fmla="*/ 15 h 16"/>
                <a:gd name="T8" fmla="*/ 8 w 12"/>
                <a:gd name="T9" fmla="*/ 16 h 16"/>
                <a:gd name="T10" fmla="*/ 12 w 12"/>
                <a:gd name="T11" fmla="*/ 6 h 16"/>
                <a:gd name="T12" fmla="*/ 0 w 12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4"/>
                    <a:pt x="0" y="5"/>
                    <a:pt x="0" y="7"/>
                  </a:cubicBezTo>
                  <a:cubicBezTo>
                    <a:pt x="3" y="9"/>
                    <a:pt x="5" y="12"/>
                    <a:pt x="6" y="15"/>
                  </a:cubicBezTo>
                  <a:cubicBezTo>
                    <a:pt x="7" y="15"/>
                    <a:pt x="7" y="16"/>
                    <a:pt x="8" y="16"/>
                  </a:cubicBezTo>
                  <a:cubicBezTo>
                    <a:pt x="10" y="13"/>
                    <a:pt x="11" y="10"/>
                    <a:pt x="12" y="6"/>
                  </a:cubicBezTo>
                  <a:cubicBezTo>
                    <a:pt x="7" y="6"/>
                    <a:pt x="3" y="4"/>
                    <a:pt x="0" y="0"/>
                  </a:cubicBezTo>
                </a:path>
              </a:pathLst>
            </a:custGeom>
            <a:solidFill>
              <a:srgbClr val="FECB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6" name="Freeform 1517"/>
            <p:cNvSpPr>
              <a:spLocks/>
            </p:cNvSpPr>
            <p:nvPr/>
          </p:nvSpPr>
          <p:spPr bwMode="auto">
            <a:xfrm>
              <a:off x="5716" y="2602"/>
              <a:ext cx="36" cy="40"/>
            </a:xfrm>
            <a:custGeom>
              <a:avLst/>
              <a:gdLst>
                <a:gd name="T0" fmla="*/ 2 w 15"/>
                <a:gd name="T1" fmla="*/ 0 h 17"/>
                <a:gd name="T2" fmla="*/ 0 w 15"/>
                <a:gd name="T3" fmla="*/ 1 h 17"/>
                <a:gd name="T4" fmla="*/ 8 w 15"/>
                <a:gd name="T5" fmla="*/ 17 h 17"/>
                <a:gd name="T6" fmla="*/ 15 w 15"/>
                <a:gd name="T7" fmla="*/ 9 h 17"/>
                <a:gd name="T8" fmla="*/ 2 w 1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7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5" y="5"/>
                    <a:pt x="8" y="11"/>
                    <a:pt x="8" y="17"/>
                  </a:cubicBezTo>
                  <a:cubicBezTo>
                    <a:pt x="11" y="15"/>
                    <a:pt x="14" y="12"/>
                    <a:pt x="15" y="9"/>
                  </a:cubicBezTo>
                  <a:cubicBezTo>
                    <a:pt x="13" y="4"/>
                    <a:pt x="8" y="1"/>
                    <a:pt x="2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7" name="Freeform 1518"/>
            <p:cNvSpPr>
              <a:spLocks/>
            </p:cNvSpPr>
            <p:nvPr/>
          </p:nvSpPr>
          <p:spPr bwMode="auto">
            <a:xfrm>
              <a:off x="5693" y="2604"/>
              <a:ext cx="42" cy="45"/>
            </a:xfrm>
            <a:custGeom>
              <a:avLst/>
              <a:gdLst>
                <a:gd name="T0" fmla="*/ 10 w 18"/>
                <a:gd name="T1" fmla="*/ 0 h 19"/>
                <a:gd name="T2" fmla="*/ 6 w 18"/>
                <a:gd name="T3" fmla="*/ 0 h 19"/>
                <a:gd name="T4" fmla="*/ 5 w 18"/>
                <a:gd name="T5" fmla="*/ 0 h 19"/>
                <a:gd name="T6" fmla="*/ 2 w 18"/>
                <a:gd name="T7" fmla="*/ 1 h 19"/>
                <a:gd name="T8" fmla="*/ 0 w 18"/>
                <a:gd name="T9" fmla="*/ 2 h 19"/>
                <a:gd name="T10" fmla="*/ 6 w 18"/>
                <a:gd name="T11" fmla="*/ 19 h 19"/>
                <a:gd name="T12" fmla="*/ 8 w 18"/>
                <a:gd name="T13" fmla="*/ 19 h 19"/>
                <a:gd name="T14" fmla="*/ 15 w 18"/>
                <a:gd name="T15" fmla="*/ 18 h 19"/>
                <a:gd name="T16" fmla="*/ 18 w 18"/>
                <a:gd name="T17" fmla="*/ 16 h 19"/>
                <a:gd name="T18" fmla="*/ 10 w 18"/>
                <a:gd name="T1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9">
                  <a:moveTo>
                    <a:pt x="10" y="0"/>
                  </a:moveTo>
                  <a:cubicBezTo>
                    <a:pt x="9" y="0"/>
                    <a:pt x="7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5" y="7"/>
                    <a:pt x="7" y="13"/>
                    <a:pt x="6" y="19"/>
                  </a:cubicBezTo>
                  <a:cubicBezTo>
                    <a:pt x="6" y="19"/>
                    <a:pt x="7" y="19"/>
                    <a:pt x="8" y="19"/>
                  </a:cubicBezTo>
                  <a:cubicBezTo>
                    <a:pt x="10" y="19"/>
                    <a:pt x="13" y="19"/>
                    <a:pt x="15" y="18"/>
                  </a:cubicBezTo>
                  <a:cubicBezTo>
                    <a:pt x="16" y="17"/>
                    <a:pt x="17" y="17"/>
                    <a:pt x="18" y="16"/>
                  </a:cubicBezTo>
                  <a:cubicBezTo>
                    <a:pt x="18" y="10"/>
                    <a:pt x="15" y="4"/>
                    <a:pt x="10" y="0"/>
                  </a:cubicBezTo>
                </a:path>
              </a:pathLst>
            </a:custGeom>
            <a:solidFill>
              <a:srgbClr val="FCB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8" name="Freeform 1519"/>
            <p:cNvSpPr>
              <a:spLocks/>
            </p:cNvSpPr>
            <p:nvPr/>
          </p:nvSpPr>
          <p:spPr bwMode="auto">
            <a:xfrm>
              <a:off x="5697" y="2604"/>
              <a:ext cx="7" cy="2"/>
            </a:xfrm>
            <a:custGeom>
              <a:avLst/>
              <a:gdLst>
                <a:gd name="T0" fmla="*/ 1 w 3"/>
                <a:gd name="T1" fmla="*/ 0 h 1"/>
                <a:gd name="T2" fmla="*/ 0 w 3"/>
                <a:gd name="T3" fmla="*/ 1 h 1"/>
                <a:gd name="T4" fmla="*/ 3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FED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9" name="Freeform 1520"/>
            <p:cNvSpPr>
              <a:spLocks/>
            </p:cNvSpPr>
            <p:nvPr/>
          </p:nvSpPr>
          <p:spPr bwMode="auto">
            <a:xfrm>
              <a:off x="5678" y="2609"/>
              <a:ext cx="31" cy="40"/>
            </a:xfrm>
            <a:custGeom>
              <a:avLst/>
              <a:gdLst>
                <a:gd name="T0" fmla="*/ 6 w 13"/>
                <a:gd name="T1" fmla="*/ 0 h 17"/>
                <a:gd name="T2" fmla="*/ 0 w 13"/>
                <a:gd name="T3" fmla="*/ 11 h 17"/>
                <a:gd name="T4" fmla="*/ 12 w 13"/>
                <a:gd name="T5" fmla="*/ 17 h 17"/>
                <a:gd name="T6" fmla="*/ 6 w 13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6" y="0"/>
                  </a:moveTo>
                  <a:cubicBezTo>
                    <a:pt x="3" y="2"/>
                    <a:pt x="0" y="6"/>
                    <a:pt x="0" y="11"/>
                  </a:cubicBezTo>
                  <a:cubicBezTo>
                    <a:pt x="3" y="15"/>
                    <a:pt x="7" y="17"/>
                    <a:pt x="12" y="17"/>
                  </a:cubicBezTo>
                  <a:cubicBezTo>
                    <a:pt x="13" y="11"/>
                    <a:pt x="11" y="5"/>
                    <a:pt x="6" y="0"/>
                  </a:cubicBezTo>
                </a:path>
              </a:pathLst>
            </a:custGeom>
            <a:solidFill>
              <a:srgbClr val="FFD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0" name="Freeform 1521"/>
            <p:cNvSpPr>
              <a:spLocks/>
            </p:cNvSpPr>
            <p:nvPr/>
          </p:nvSpPr>
          <p:spPr bwMode="auto">
            <a:xfrm>
              <a:off x="5418" y="2471"/>
              <a:ext cx="40" cy="67"/>
            </a:xfrm>
            <a:custGeom>
              <a:avLst/>
              <a:gdLst>
                <a:gd name="T0" fmla="*/ 17 w 17"/>
                <a:gd name="T1" fmla="*/ 0 h 28"/>
                <a:gd name="T2" fmla="*/ 16 w 17"/>
                <a:gd name="T3" fmla="*/ 0 h 28"/>
                <a:gd name="T4" fmla="*/ 0 w 17"/>
                <a:gd name="T5" fmla="*/ 16 h 28"/>
                <a:gd name="T6" fmla="*/ 5 w 17"/>
                <a:gd name="T7" fmla="*/ 28 h 28"/>
                <a:gd name="T8" fmla="*/ 17 w 17"/>
                <a:gd name="T9" fmla="*/ 7 h 28"/>
                <a:gd name="T10" fmla="*/ 17 w 17"/>
                <a:gd name="T11" fmla="*/ 0 h 28"/>
                <a:gd name="T12" fmla="*/ 17 w 17"/>
                <a:gd name="T1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8">
                  <a:moveTo>
                    <a:pt x="17" y="0"/>
                  </a:moveTo>
                  <a:cubicBezTo>
                    <a:pt x="17" y="0"/>
                    <a:pt x="17" y="0"/>
                    <a:pt x="16" y="0"/>
                  </a:cubicBezTo>
                  <a:cubicBezTo>
                    <a:pt x="8" y="0"/>
                    <a:pt x="0" y="7"/>
                    <a:pt x="0" y="16"/>
                  </a:cubicBezTo>
                  <a:cubicBezTo>
                    <a:pt x="0" y="21"/>
                    <a:pt x="2" y="25"/>
                    <a:pt x="5" y="28"/>
                  </a:cubicBezTo>
                  <a:cubicBezTo>
                    <a:pt x="6" y="19"/>
                    <a:pt x="10" y="12"/>
                    <a:pt x="17" y="7"/>
                  </a:cubicBezTo>
                  <a:cubicBezTo>
                    <a:pt x="16" y="5"/>
                    <a:pt x="16" y="2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1" name="Freeform 1522"/>
            <p:cNvSpPr>
              <a:spLocks/>
            </p:cNvSpPr>
            <p:nvPr/>
          </p:nvSpPr>
          <p:spPr bwMode="auto">
            <a:xfrm>
              <a:off x="5430" y="2488"/>
              <a:ext cx="50" cy="62"/>
            </a:xfrm>
            <a:custGeom>
              <a:avLst/>
              <a:gdLst>
                <a:gd name="T0" fmla="*/ 12 w 21"/>
                <a:gd name="T1" fmla="*/ 0 h 26"/>
                <a:gd name="T2" fmla="*/ 0 w 21"/>
                <a:gd name="T3" fmla="*/ 21 h 26"/>
                <a:gd name="T4" fmla="*/ 12 w 21"/>
                <a:gd name="T5" fmla="*/ 26 h 26"/>
                <a:gd name="T6" fmla="*/ 16 w 21"/>
                <a:gd name="T7" fmla="*/ 25 h 26"/>
                <a:gd name="T8" fmla="*/ 21 w 21"/>
                <a:gd name="T9" fmla="*/ 20 h 26"/>
                <a:gd name="T10" fmla="*/ 21 w 21"/>
                <a:gd name="T11" fmla="*/ 10 h 26"/>
                <a:gd name="T12" fmla="*/ 20 w 21"/>
                <a:gd name="T13" fmla="*/ 10 h 26"/>
                <a:gd name="T14" fmla="*/ 12 w 21"/>
                <a:gd name="T1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26">
                  <a:moveTo>
                    <a:pt x="12" y="0"/>
                  </a:moveTo>
                  <a:cubicBezTo>
                    <a:pt x="5" y="5"/>
                    <a:pt x="1" y="12"/>
                    <a:pt x="0" y="21"/>
                  </a:cubicBezTo>
                  <a:cubicBezTo>
                    <a:pt x="3" y="24"/>
                    <a:pt x="7" y="26"/>
                    <a:pt x="12" y="26"/>
                  </a:cubicBezTo>
                  <a:cubicBezTo>
                    <a:pt x="13" y="26"/>
                    <a:pt x="15" y="25"/>
                    <a:pt x="16" y="25"/>
                  </a:cubicBezTo>
                  <a:cubicBezTo>
                    <a:pt x="17" y="23"/>
                    <a:pt x="19" y="21"/>
                    <a:pt x="21" y="20"/>
                  </a:cubicBezTo>
                  <a:cubicBezTo>
                    <a:pt x="20" y="17"/>
                    <a:pt x="20" y="13"/>
                    <a:pt x="21" y="10"/>
                  </a:cubicBezTo>
                  <a:cubicBezTo>
                    <a:pt x="21" y="10"/>
                    <a:pt x="21" y="10"/>
                    <a:pt x="20" y="10"/>
                  </a:cubicBezTo>
                  <a:cubicBezTo>
                    <a:pt x="16" y="8"/>
                    <a:pt x="13" y="4"/>
                    <a:pt x="12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2" name="Freeform 1523"/>
            <p:cNvSpPr>
              <a:spLocks/>
            </p:cNvSpPr>
            <p:nvPr/>
          </p:nvSpPr>
          <p:spPr bwMode="auto">
            <a:xfrm>
              <a:off x="5468" y="2535"/>
              <a:ext cx="12" cy="12"/>
            </a:xfrm>
            <a:custGeom>
              <a:avLst/>
              <a:gdLst>
                <a:gd name="T0" fmla="*/ 5 w 5"/>
                <a:gd name="T1" fmla="*/ 0 h 5"/>
                <a:gd name="T2" fmla="*/ 0 w 5"/>
                <a:gd name="T3" fmla="*/ 5 h 5"/>
                <a:gd name="T4" fmla="*/ 5 w 5"/>
                <a:gd name="T5" fmla="*/ 2 h 5"/>
                <a:gd name="T6" fmla="*/ 5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3" y="1"/>
                    <a:pt x="1" y="3"/>
                    <a:pt x="0" y="5"/>
                  </a:cubicBezTo>
                  <a:cubicBezTo>
                    <a:pt x="2" y="5"/>
                    <a:pt x="4" y="4"/>
                    <a:pt x="5" y="2"/>
                  </a:cubicBezTo>
                  <a:cubicBezTo>
                    <a:pt x="5" y="2"/>
                    <a:pt x="5" y="1"/>
                    <a:pt x="5" y="0"/>
                  </a:cubicBezTo>
                </a:path>
              </a:pathLst>
            </a:custGeom>
            <a:solidFill>
              <a:srgbClr val="FAC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3" name="Freeform 1524"/>
            <p:cNvSpPr>
              <a:spLocks/>
            </p:cNvSpPr>
            <p:nvPr/>
          </p:nvSpPr>
          <p:spPr bwMode="auto">
            <a:xfrm>
              <a:off x="5477" y="2512"/>
              <a:ext cx="19" cy="23"/>
            </a:xfrm>
            <a:custGeom>
              <a:avLst/>
              <a:gdLst>
                <a:gd name="T0" fmla="*/ 1 w 8"/>
                <a:gd name="T1" fmla="*/ 0 h 10"/>
                <a:gd name="T2" fmla="*/ 1 w 8"/>
                <a:gd name="T3" fmla="*/ 10 h 10"/>
                <a:gd name="T4" fmla="*/ 7 w 8"/>
                <a:gd name="T5" fmla="*/ 6 h 10"/>
                <a:gd name="T6" fmla="*/ 7 w 8"/>
                <a:gd name="T7" fmla="*/ 6 h 10"/>
                <a:gd name="T8" fmla="*/ 8 w 8"/>
                <a:gd name="T9" fmla="*/ 1 h 10"/>
                <a:gd name="T10" fmla="*/ 6 w 8"/>
                <a:gd name="T11" fmla="*/ 1 h 10"/>
                <a:gd name="T12" fmla="*/ 1 w 8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1" y="0"/>
                  </a:moveTo>
                  <a:cubicBezTo>
                    <a:pt x="0" y="3"/>
                    <a:pt x="0" y="7"/>
                    <a:pt x="1" y="10"/>
                  </a:cubicBezTo>
                  <a:cubicBezTo>
                    <a:pt x="2" y="8"/>
                    <a:pt x="4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2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4" y="1"/>
                    <a:pt x="3" y="1"/>
                    <a:pt x="1" y="0"/>
                  </a:cubicBezTo>
                </a:path>
              </a:pathLst>
            </a:custGeom>
            <a:solidFill>
              <a:srgbClr val="F09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4" name="Freeform 1525"/>
            <p:cNvSpPr>
              <a:spLocks/>
            </p:cNvSpPr>
            <p:nvPr/>
          </p:nvSpPr>
          <p:spPr bwMode="auto">
            <a:xfrm>
              <a:off x="5480" y="2526"/>
              <a:ext cx="14" cy="14"/>
            </a:xfrm>
            <a:custGeom>
              <a:avLst/>
              <a:gdLst>
                <a:gd name="T0" fmla="*/ 6 w 6"/>
                <a:gd name="T1" fmla="*/ 0 h 6"/>
                <a:gd name="T2" fmla="*/ 0 w 6"/>
                <a:gd name="T3" fmla="*/ 4 h 6"/>
                <a:gd name="T4" fmla="*/ 0 w 6"/>
                <a:gd name="T5" fmla="*/ 6 h 6"/>
                <a:gd name="T6" fmla="*/ 6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cubicBezTo>
                    <a:pt x="3" y="1"/>
                    <a:pt x="1" y="2"/>
                    <a:pt x="0" y="4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3" y="5"/>
                    <a:pt x="4" y="3"/>
                    <a:pt x="6" y="0"/>
                  </a:cubicBezTo>
                </a:path>
              </a:pathLst>
            </a:custGeom>
            <a:solidFill>
              <a:srgbClr val="FED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5" name="Freeform 1526"/>
            <p:cNvSpPr>
              <a:spLocks/>
            </p:cNvSpPr>
            <p:nvPr/>
          </p:nvSpPr>
          <p:spPr bwMode="auto">
            <a:xfrm>
              <a:off x="5494" y="2514"/>
              <a:ext cx="2" cy="12"/>
            </a:xfrm>
            <a:custGeom>
              <a:avLst/>
              <a:gdLst>
                <a:gd name="T0" fmla="*/ 1 w 1"/>
                <a:gd name="T1" fmla="*/ 0 h 5"/>
                <a:gd name="T2" fmla="*/ 1 w 1"/>
                <a:gd name="T3" fmla="*/ 0 h 5"/>
                <a:gd name="T4" fmla="*/ 0 w 1"/>
                <a:gd name="T5" fmla="*/ 5 h 5"/>
                <a:gd name="T6" fmla="*/ 1 w 1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3"/>
                    <a:pt x="0" y="5"/>
                  </a:cubicBezTo>
                  <a:cubicBezTo>
                    <a:pt x="0" y="3"/>
                    <a:pt x="1" y="2"/>
                    <a:pt x="1" y="0"/>
                  </a:cubicBezTo>
                </a:path>
              </a:pathLst>
            </a:custGeom>
            <a:solidFill>
              <a:srgbClr val="FDCB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6" name="Freeform 1527"/>
            <p:cNvSpPr>
              <a:spLocks/>
            </p:cNvSpPr>
            <p:nvPr/>
          </p:nvSpPr>
          <p:spPr bwMode="auto">
            <a:xfrm>
              <a:off x="5742" y="1704"/>
              <a:ext cx="12" cy="33"/>
            </a:xfrm>
            <a:custGeom>
              <a:avLst/>
              <a:gdLst>
                <a:gd name="T0" fmla="*/ 1 w 5"/>
                <a:gd name="T1" fmla="*/ 0 h 14"/>
                <a:gd name="T2" fmla="*/ 0 w 5"/>
                <a:gd name="T3" fmla="*/ 2 h 14"/>
                <a:gd name="T4" fmla="*/ 0 w 5"/>
                <a:gd name="T5" fmla="*/ 2 h 14"/>
                <a:gd name="T6" fmla="*/ 5 w 5"/>
                <a:gd name="T7" fmla="*/ 14 h 14"/>
                <a:gd name="T8" fmla="*/ 5 w 5"/>
                <a:gd name="T9" fmla="*/ 11 h 14"/>
                <a:gd name="T10" fmla="*/ 1 w 5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4">
                  <a:moveTo>
                    <a:pt x="1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6"/>
                    <a:pt x="4" y="10"/>
                    <a:pt x="5" y="14"/>
                  </a:cubicBezTo>
                  <a:cubicBezTo>
                    <a:pt x="5" y="13"/>
                    <a:pt x="5" y="12"/>
                    <a:pt x="5" y="11"/>
                  </a:cubicBezTo>
                  <a:cubicBezTo>
                    <a:pt x="5" y="7"/>
                    <a:pt x="4" y="3"/>
                    <a:pt x="1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7" name="Freeform 1528"/>
            <p:cNvSpPr>
              <a:spLocks/>
            </p:cNvSpPr>
            <p:nvPr/>
          </p:nvSpPr>
          <p:spPr bwMode="auto">
            <a:xfrm>
              <a:off x="5697" y="1709"/>
              <a:ext cx="57" cy="62"/>
            </a:xfrm>
            <a:custGeom>
              <a:avLst/>
              <a:gdLst>
                <a:gd name="T0" fmla="*/ 19 w 24"/>
                <a:gd name="T1" fmla="*/ 0 h 26"/>
                <a:gd name="T2" fmla="*/ 4 w 24"/>
                <a:gd name="T3" fmla="*/ 14 h 26"/>
                <a:gd name="T4" fmla="*/ 0 w 24"/>
                <a:gd name="T5" fmla="*/ 24 h 26"/>
                <a:gd name="T6" fmla="*/ 8 w 24"/>
                <a:gd name="T7" fmla="*/ 26 h 26"/>
                <a:gd name="T8" fmla="*/ 8 w 24"/>
                <a:gd name="T9" fmla="*/ 26 h 26"/>
                <a:gd name="T10" fmla="*/ 24 w 24"/>
                <a:gd name="T11" fmla="*/ 12 h 26"/>
                <a:gd name="T12" fmla="*/ 19 w 24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6">
                  <a:moveTo>
                    <a:pt x="19" y="0"/>
                  </a:moveTo>
                  <a:cubicBezTo>
                    <a:pt x="16" y="7"/>
                    <a:pt x="10" y="12"/>
                    <a:pt x="4" y="14"/>
                  </a:cubicBezTo>
                  <a:cubicBezTo>
                    <a:pt x="3" y="17"/>
                    <a:pt x="2" y="21"/>
                    <a:pt x="0" y="24"/>
                  </a:cubicBezTo>
                  <a:cubicBezTo>
                    <a:pt x="2" y="25"/>
                    <a:pt x="5" y="26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16" y="26"/>
                    <a:pt x="23" y="20"/>
                    <a:pt x="24" y="12"/>
                  </a:cubicBezTo>
                  <a:cubicBezTo>
                    <a:pt x="23" y="8"/>
                    <a:pt x="21" y="4"/>
                    <a:pt x="19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8" name="Freeform 1529"/>
            <p:cNvSpPr>
              <a:spLocks/>
            </p:cNvSpPr>
            <p:nvPr/>
          </p:nvSpPr>
          <p:spPr bwMode="auto">
            <a:xfrm>
              <a:off x="5726" y="1695"/>
              <a:ext cx="19" cy="14"/>
            </a:xfrm>
            <a:custGeom>
              <a:avLst/>
              <a:gdLst>
                <a:gd name="T0" fmla="*/ 0 w 8"/>
                <a:gd name="T1" fmla="*/ 0 h 6"/>
                <a:gd name="T2" fmla="*/ 0 w 8"/>
                <a:gd name="T3" fmla="*/ 0 h 6"/>
                <a:gd name="T4" fmla="*/ 7 w 8"/>
                <a:gd name="T5" fmla="*/ 6 h 6"/>
                <a:gd name="T6" fmla="*/ 7 w 8"/>
                <a:gd name="T7" fmla="*/ 6 h 6"/>
                <a:gd name="T8" fmla="*/ 8 w 8"/>
                <a:gd name="T9" fmla="*/ 4 h 6"/>
                <a:gd name="T10" fmla="*/ 0 w 8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5" y="4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8" y="4"/>
                  </a:cubicBezTo>
                  <a:cubicBezTo>
                    <a:pt x="6" y="2"/>
                    <a:pt x="3" y="0"/>
                    <a:pt x="0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9" name="Freeform 1530"/>
            <p:cNvSpPr>
              <a:spLocks/>
            </p:cNvSpPr>
            <p:nvPr/>
          </p:nvSpPr>
          <p:spPr bwMode="auto">
            <a:xfrm>
              <a:off x="5700" y="1695"/>
              <a:ext cx="42" cy="47"/>
            </a:xfrm>
            <a:custGeom>
              <a:avLst/>
              <a:gdLst>
                <a:gd name="T0" fmla="*/ 11 w 18"/>
                <a:gd name="T1" fmla="*/ 0 h 20"/>
                <a:gd name="T2" fmla="*/ 0 w 18"/>
                <a:gd name="T3" fmla="*/ 8 h 20"/>
                <a:gd name="T4" fmla="*/ 3 w 18"/>
                <a:gd name="T5" fmla="*/ 20 h 20"/>
                <a:gd name="T6" fmla="*/ 18 w 18"/>
                <a:gd name="T7" fmla="*/ 6 h 20"/>
                <a:gd name="T8" fmla="*/ 11 w 18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0">
                  <a:moveTo>
                    <a:pt x="11" y="0"/>
                  </a:moveTo>
                  <a:cubicBezTo>
                    <a:pt x="9" y="4"/>
                    <a:pt x="5" y="7"/>
                    <a:pt x="0" y="8"/>
                  </a:cubicBezTo>
                  <a:cubicBezTo>
                    <a:pt x="2" y="11"/>
                    <a:pt x="3" y="16"/>
                    <a:pt x="3" y="20"/>
                  </a:cubicBezTo>
                  <a:cubicBezTo>
                    <a:pt x="9" y="18"/>
                    <a:pt x="15" y="13"/>
                    <a:pt x="18" y="6"/>
                  </a:cubicBezTo>
                  <a:cubicBezTo>
                    <a:pt x="16" y="4"/>
                    <a:pt x="13" y="2"/>
                    <a:pt x="11" y="0"/>
                  </a:cubicBezTo>
                </a:path>
              </a:pathLst>
            </a:custGeom>
            <a:solidFill>
              <a:srgbClr val="FAC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0" name="Freeform 1531"/>
            <p:cNvSpPr>
              <a:spLocks/>
            </p:cNvSpPr>
            <p:nvPr/>
          </p:nvSpPr>
          <p:spPr bwMode="auto">
            <a:xfrm>
              <a:off x="5681" y="1742"/>
              <a:ext cx="26" cy="24"/>
            </a:xfrm>
            <a:custGeom>
              <a:avLst/>
              <a:gdLst>
                <a:gd name="T0" fmla="*/ 11 w 11"/>
                <a:gd name="T1" fmla="*/ 0 h 10"/>
                <a:gd name="T2" fmla="*/ 4 w 11"/>
                <a:gd name="T3" fmla="*/ 1 h 10"/>
                <a:gd name="T4" fmla="*/ 0 w 11"/>
                <a:gd name="T5" fmla="*/ 0 h 10"/>
                <a:gd name="T6" fmla="*/ 7 w 11"/>
                <a:gd name="T7" fmla="*/ 10 h 10"/>
                <a:gd name="T8" fmla="*/ 11 w 11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11" y="0"/>
                  </a:moveTo>
                  <a:cubicBezTo>
                    <a:pt x="9" y="1"/>
                    <a:pt x="6" y="1"/>
                    <a:pt x="4" y="1"/>
                  </a:cubicBezTo>
                  <a:cubicBezTo>
                    <a:pt x="3" y="1"/>
                    <a:pt x="1" y="1"/>
                    <a:pt x="0" y="0"/>
                  </a:cubicBezTo>
                  <a:cubicBezTo>
                    <a:pt x="1" y="4"/>
                    <a:pt x="4" y="8"/>
                    <a:pt x="7" y="10"/>
                  </a:cubicBezTo>
                  <a:cubicBezTo>
                    <a:pt x="9" y="7"/>
                    <a:pt x="10" y="3"/>
                    <a:pt x="11" y="0"/>
                  </a:cubicBezTo>
                </a:path>
              </a:pathLst>
            </a:custGeom>
            <a:solidFill>
              <a:srgbClr val="FAB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1" name="Freeform 1532"/>
            <p:cNvSpPr>
              <a:spLocks/>
            </p:cNvSpPr>
            <p:nvPr/>
          </p:nvSpPr>
          <p:spPr bwMode="auto">
            <a:xfrm>
              <a:off x="5678" y="1711"/>
              <a:ext cx="29" cy="34"/>
            </a:xfrm>
            <a:custGeom>
              <a:avLst/>
              <a:gdLst>
                <a:gd name="T0" fmla="*/ 3 w 12"/>
                <a:gd name="T1" fmla="*/ 0 h 14"/>
                <a:gd name="T2" fmla="*/ 0 w 12"/>
                <a:gd name="T3" fmla="*/ 5 h 14"/>
                <a:gd name="T4" fmla="*/ 0 w 12"/>
                <a:gd name="T5" fmla="*/ 8 h 14"/>
                <a:gd name="T6" fmla="*/ 1 w 12"/>
                <a:gd name="T7" fmla="*/ 13 h 14"/>
                <a:gd name="T8" fmla="*/ 5 w 12"/>
                <a:gd name="T9" fmla="*/ 14 h 14"/>
                <a:gd name="T10" fmla="*/ 12 w 12"/>
                <a:gd name="T11" fmla="*/ 13 h 14"/>
                <a:gd name="T12" fmla="*/ 9 w 12"/>
                <a:gd name="T13" fmla="*/ 1 h 14"/>
                <a:gd name="T14" fmla="*/ 7 w 12"/>
                <a:gd name="T15" fmla="*/ 1 h 14"/>
                <a:gd name="T16" fmla="*/ 3 w 12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4">
                  <a:moveTo>
                    <a:pt x="3" y="0"/>
                  </a:moveTo>
                  <a:cubicBezTo>
                    <a:pt x="2" y="2"/>
                    <a:pt x="1" y="3"/>
                    <a:pt x="0" y="5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0" y="10"/>
                    <a:pt x="0" y="12"/>
                    <a:pt x="1" y="13"/>
                  </a:cubicBezTo>
                  <a:cubicBezTo>
                    <a:pt x="2" y="14"/>
                    <a:pt x="4" y="14"/>
                    <a:pt x="5" y="14"/>
                  </a:cubicBezTo>
                  <a:cubicBezTo>
                    <a:pt x="7" y="14"/>
                    <a:pt x="10" y="14"/>
                    <a:pt x="12" y="13"/>
                  </a:cubicBezTo>
                  <a:cubicBezTo>
                    <a:pt x="12" y="9"/>
                    <a:pt x="11" y="4"/>
                    <a:pt x="9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4" y="1"/>
                    <a:pt x="3" y="0"/>
                  </a:cubicBezTo>
                </a:path>
              </a:pathLst>
            </a:custGeom>
            <a:solidFill>
              <a:srgbClr val="FFDF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2" name="Freeform 1533"/>
            <p:cNvSpPr>
              <a:spLocks/>
            </p:cNvSpPr>
            <p:nvPr/>
          </p:nvSpPr>
          <p:spPr bwMode="auto">
            <a:xfrm>
              <a:off x="5678" y="1711"/>
              <a:ext cx="8" cy="12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5 h 5"/>
                <a:gd name="T4" fmla="*/ 3 w 3"/>
                <a:gd name="T5" fmla="*/ 0 h 5"/>
                <a:gd name="T6" fmla="*/ 2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1" y="1"/>
                    <a:pt x="1" y="3"/>
                    <a:pt x="0" y="5"/>
                  </a:cubicBezTo>
                  <a:cubicBezTo>
                    <a:pt x="1" y="3"/>
                    <a:pt x="2" y="2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FFE8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3" name="Freeform 1534"/>
            <p:cNvSpPr>
              <a:spLocks/>
            </p:cNvSpPr>
            <p:nvPr/>
          </p:nvSpPr>
          <p:spPr bwMode="auto">
            <a:xfrm>
              <a:off x="5825" y="1693"/>
              <a:ext cx="31" cy="11"/>
            </a:xfrm>
            <a:custGeom>
              <a:avLst/>
              <a:gdLst>
                <a:gd name="T0" fmla="*/ 9 w 13"/>
                <a:gd name="T1" fmla="*/ 0 h 5"/>
                <a:gd name="T2" fmla="*/ 9 w 13"/>
                <a:gd name="T3" fmla="*/ 0 h 5"/>
                <a:gd name="T4" fmla="*/ 0 w 13"/>
                <a:gd name="T5" fmla="*/ 3 h 5"/>
                <a:gd name="T6" fmla="*/ 2 w 13"/>
                <a:gd name="T7" fmla="*/ 5 h 5"/>
                <a:gd name="T8" fmla="*/ 10 w 13"/>
                <a:gd name="T9" fmla="*/ 3 h 5"/>
                <a:gd name="T10" fmla="*/ 13 w 13"/>
                <a:gd name="T11" fmla="*/ 1 h 5"/>
                <a:gd name="T12" fmla="*/ 9 w 13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5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6" y="0"/>
                    <a:pt x="3" y="1"/>
                    <a:pt x="0" y="3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5" y="4"/>
                    <a:pt x="7" y="4"/>
                    <a:pt x="10" y="3"/>
                  </a:cubicBezTo>
                  <a:cubicBezTo>
                    <a:pt x="11" y="2"/>
                    <a:pt x="12" y="1"/>
                    <a:pt x="13" y="1"/>
                  </a:cubicBezTo>
                  <a:cubicBezTo>
                    <a:pt x="12" y="0"/>
                    <a:pt x="11" y="0"/>
                    <a:pt x="9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4" name="Freeform 1535"/>
            <p:cNvSpPr>
              <a:spLocks/>
            </p:cNvSpPr>
            <p:nvPr/>
          </p:nvSpPr>
          <p:spPr bwMode="auto">
            <a:xfrm>
              <a:off x="5830" y="1700"/>
              <a:ext cx="19" cy="19"/>
            </a:xfrm>
            <a:custGeom>
              <a:avLst/>
              <a:gdLst>
                <a:gd name="T0" fmla="*/ 8 w 8"/>
                <a:gd name="T1" fmla="*/ 0 h 8"/>
                <a:gd name="T2" fmla="*/ 0 w 8"/>
                <a:gd name="T3" fmla="*/ 2 h 8"/>
                <a:gd name="T4" fmla="*/ 3 w 8"/>
                <a:gd name="T5" fmla="*/ 8 h 8"/>
                <a:gd name="T6" fmla="*/ 4 w 8"/>
                <a:gd name="T7" fmla="*/ 6 h 8"/>
                <a:gd name="T8" fmla="*/ 7 w 8"/>
                <a:gd name="T9" fmla="*/ 1 h 8"/>
                <a:gd name="T10" fmla="*/ 8 w 8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5" y="1"/>
                    <a:pt x="3" y="1"/>
                    <a:pt x="0" y="2"/>
                  </a:cubicBezTo>
                  <a:cubicBezTo>
                    <a:pt x="1" y="4"/>
                    <a:pt x="2" y="6"/>
                    <a:pt x="3" y="8"/>
                  </a:cubicBezTo>
                  <a:cubicBezTo>
                    <a:pt x="3" y="7"/>
                    <a:pt x="3" y="6"/>
                    <a:pt x="4" y="6"/>
                  </a:cubicBezTo>
                  <a:cubicBezTo>
                    <a:pt x="5" y="4"/>
                    <a:pt x="6" y="2"/>
                    <a:pt x="7" y="1"/>
                  </a:cubicBezTo>
                  <a:cubicBezTo>
                    <a:pt x="8" y="1"/>
                    <a:pt x="8" y="1"/>
                    <a:pt x="8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5" name="Freeform 1536"/>
            <p:cNvSpPr>
              <a:spLocks/>
            </p:cNvSpPr>
            <p:nvPr/>
          </p:nvSpPr>
          <p:spPr bwMode="auto">
            <a:xfrm>
              <a:off x="5837" y="1714"/>
              <a:ext cx="2" cy="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</a:path>
              </a:pathLst>
            </a:custGeom>
            <a:solidFill>
              <a:srgbClr val="FAC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6" name="Freeform 1537"/>
            <p:cNvSpPr>
              <a:spLocks/>
            </p:cNvSpPr>
            <p:nvPr/>
          </p:nvSpPr>
          <p:spPr bwMode="auto">
            <a:xfrm>
              <a:off x="5849" y="1695"/>
              <a:ext cx="9" cy="5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7" name="Freeform 1538"/>
            <p:cNvSpPr>
              <a:spLocks/>
            </p:cNvSpPr>
            <p:nvPr/>
          </p:nvSpPr>
          <p:spPr bwMode="auto">
            <a:xfrm>
              <a:off x="5851" y="1695"/>
              <a:ext cx="21" cy="9"/>
            </a:xfrm>
            <a:custGeom>
              <a:avLst/>
              <a:gdLst>
                <a:gd name="T0" fmla="*/ 3 w 9"/>
                <a:gd name="T1" fmla="*/ 0 h 4"/>
                <a:gd name="T2" fmla="*/ 0 w 9"/>
                <a:gd name="T3" fmla="*/ 2 h 4"/>
                <a:gd name="T4" fmla="*/ 1 w 9"/>
                <a:gd name="T5" fmla="*/ 2 h 4"/>
                <a:gd name="T6" fmla="*/ 9 w 9"/>
                <a:gd name="T7" fmla="*/ 4 h 4"/>
                <a:gd name="T8" fmla="*/ 3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4" y="2"/>
                    <a:pt x="7" y="3"/>
                    <a:pt x="9" y="4"/>
                  </a:cubicBezTo>
                  <a:cubicBezTo>
                    <a:pt x="7" y="2"/>
                    <a:pt x="5" y="1"/>
                    <a:pt x="3" y="0"/>
                  </a:cubicBezTo>
                </a:path>
              </a:pathLst>
            </a:custGeom>
            <a:solidFill>
              <a:srgbClr val="FAB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8" name="Freeform 1539"/>
            <p:cNvSpPr>
              <a:spLocks/>
            </p:cNvSpPr>
            <p:nvPr/>
          </p:nvSpPr>
          <p:spPr bwMode="auto">
            <a:xfrm>
              <a:off x="5839" y="1700"/>
              <a:ext cx="12" cy="14"/>
            </a:xfrm>
            <a:custGeom>
              <a:avLst/>
              <a:gdLst>
                <a:gd name="T0" fmla="*/ 5 w 5"/>
                <a:gd name="T1" fmla="*/ 0 h 6"/>
                <a:gd name="T2" fmla="*/ 4 w 5"/>
                <a:gd name="T3" fmla="*/ 0 h 6"/>
                <a:gd name="T4" fmla="*/ 3 w 5"/>
                <a:gd name="T5" fmla="*/ 1 h 6"/>
                <a:gd name="T6" fmla="*/ 0 w 5"/>
                <a:gd name="T7" fmla="*/ 6 h 6"/>
                <a:gd name="T8" fmla="*/ 5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2"/>
                    <a:pt x="1" y="4"/>
                    <a:pt x="0" y="6"/>
                  </a:cubicBezTo>
                  <a:cubicBezTo>
                    <a:pt x="1" y="4"/>
                    <a:pt x="3" y="2"/>
                    <a:pt x="5" y="0"/>
                  </a:cubicBezTo>
                </a:path>
              </a:pathLst>
            </a:custGeom>
            <a:solidFill>
              <a:srgbClr val="FECB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9" name="Freeform 1540"/>
            <p:cNvSpPr>
              <a:spLocks/>
            </p:cNvSpPr>
            <p:nvPr/>
          </p:nvSpPr>
          <p:spPr bwMode="auto">
            <a:xfrm>
              <a:off x="5837" y="1700"/>
              <a:ext cx="47" cy="56"/>
            </a:xfrm>
            <a:custGeom>
              <a:avLst/>
              <a:gdLst>
                <a:gd name="T0" fmla="*/ 7 w 20"/>
                <a:gd name="T1" fmla="*/ 0 h 24"/>
                <a:gd name="T2" fmla="*/ 6 w 20"/>
                <a:gd name="T3" fmla="*/ 0 h 24"/>
                <a:gd name="T4" fmla="*/ 1 w 20"/>
                <a:gd name="T5" fmla="*/ 6 h 24"/>
                <a:gd name="T6" fmla="*/ 0 w 20"/>
                <a:gd name="T7" fmla="*/ 8 h 24"/>
                <a:gd name="T8" fmla="*/ 0 w 20"/>
                <a:gd name="T9" fmla="*/ 12 h 24"/>
                <a:gd name="T10" fmla="*/ 16 w 20"/>
                <a:gd name="T11" fmla="*/ 24 h 24"/>
                <a:gd name="T12" fmla="*/ 20 w 20"/>
                <a:gd name="T13" fmla="*/ 13 h 24"/>
                <a:gd name="T14" fmla="*/ 15 w 20"/>
                <a:gd name="T15" fmla="*/ 2 h 24"/>
                <a:gd name="T16" fmla="*/ 7 w 20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4">
                  <a:moveTo>
                    <a:pt x="7" y="0"/>
                  </a:moveTo>
                  <a:cubicBezTo>
                    <a:pt x="7" y="0"/>
                    <a:pt x="6" y="0"/>
                    <a:pt x="6" y="0"/>
                  </a:cubicBezTo>
                  <a:cubicBezTo>
                    <a:pt x="4" y="2"/>
                    <a:pt x="2" y="4"/>
                    <a:pt x="1" y="6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9"/>
                    <a:pt x="0" y="11"/>
                    <a:pt x="0" y="12"/>
                  </a:cubicBezTo>
                  <a:cubicBezTo>
                    <a:pt x="7" y="13"/>
                    <a:pt x="13" y="17"/>
                    <a:pt x="16" y="24"/>
                  </a:cubicBezTo>
                  <a:cubicBezTo>
                    <a:pt x="19" y="21"/>
                    <a:pt x="20" y="17"/>
                    <a:pt x="20" y="13"/>
                  </a:cubicBezTo>
                  <a:cubicBezTo>
                    <a:pt x="20" y="9"/>
                    <a:pt x="18" y="4"/>
                    <a:pt x="15" y="2"/>
                  </a:cubicBezTo>
                  <a:cubicBezTo>
                    <a:pt x="13" y="1"/>
                    <a:pt x="10" y="0"/>
                    <a:pt x="7" y="0"/>
                  </a:cubicBezTo>
                </a:path>
              </a:pathLst>
            </a:custGeom>
            <a:solidFill>
              <a:srgbClr val="FFDF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0" name="Freeform 1541"/>
            <p:cNvSpPr>
              <a:spLocks/>
            </p:cNvSpPr>
            <p:nvPr/>
          </p:nvSpPr>
          <p:spPr bwMode="auto">
            <a:xfrm>
              <a:off x="5818" y="1749"/>
              <a:ext cx="12" cy="17"/>
            </a:xfrm>
            <a:custGeom>
              <a:avLst/>
              <a:gdLst>
                <a:gd name="T0" fmla="*/ 4 w 5"/>
                <a:gd name="T1" fmla="*/ 0 h 7"/>
                <a:gd name="T2" fmla="*/ 0 w 5"/>
                <a:gd name="T3" fmla="*/ 3 h 7"/>
                <a:gd name="T4" fmla="*/ 5 w 5"/>
                <a:gd name="T5" fmla="*/ 7 h 7"/>
                <a:gd name="T6" fmla="*/ 4 w 5"/>
                <a:gd name="T7" fmla="*/ 0 h 7"/>
                <a:gd name="T8" fmla="*/ 4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" y="5"/>
                    <a:pt x="3" y="6"/>
                    <a:pt x="5" y="7"/>
                  </a:cubicBezTo>
                  <a:cubicBezTo>
                    <a:pt x="4" y="5"/>
                    <a:pt x="4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CB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1" name="Freeform 1542"/>
            <p:cNvSpPr>
              <a:spLocks/>
            </p:cNvSpPr>
            <p:nvPr/>
          </p:nvSpPr>
          <p:spPr bwMode="auto">
            <a:xfrm>
              <a:off x="5828" y="1742"/>
              <a:ext cx="16" cy="29"/>
            </a:xfrm>
            <a:custGeom>
              <a:avLst/>
              <a:gdLst>
                <a:gd name="T0" fmla="*/ 2 w 7"/>
                <a:gd name="T1" fmla="*/ 0 h 12"/>
                <a:gd name="T2" fmla="*/ 0 w 7"/>
                <a:gd name="T3" fmla="*/ 3 h 12"/>
                <a:gd name="T4" fmla="*/ 0 w 7"/>
                <a:gd name="T5" fmla="*/ 3 h 12"/>
                <a:gd name="T6" fmla="*/ 1 w 7"/>
                <a:gd name="T7" fmla="*/ 10 h 12"/>
                <a:gd name="T8" fmla="*/ 7 w 7"/>
                <a:gd name="T9" fmla="*/ 12 h 12"/>
                <a:gd name="T10" fmla="*/ 2 w 7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2">
                  <a:moveTo>
                    <a:pt x="2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0" y="8"/>
                    <a:pt x="1" y="10"/>
                  </a:cubicBezTo>
                  <a:cubicBezTo>
                    <a:pt x="3" y="11"/>
                    <a:pt x="5" y="12"/>
                    <a:pt x="7" y="12"/>
                  </a:cubicBezTo>
                  <a:cubicBezTo>
                    <a:pt x="4" y="8"/>
                    <a:pt x="3" y="4"/>
                    <a:pt x="2" y="0"/>
                  </a:cubicBezTo>
                </a:path>
              </a:pathLst>
            </a:custGeom>
            <a:solidFill>
              <a:srgbClr val="FED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2" name="Freeform 1543"/>
            <p:cNvSpPr>
              <a:spLocks/>
            </p:cNvSpPr>
            <p:nvPr/>
          </p:nvSpPr>
          <p:spPr bwMode="auto">
            <a:xfrm>
              <a:off x="5832" y="1728"/>
              <a:ext cx="43" cy="43"/>
            </a:xfrm>
            <a:custGeom>
              <a:avLst/>
              <a:gdLst>
                <a:gd name="T0" fmla="*/ 2 w 18"/>
                <a:gd name="T1" fmla="*/ 0 h 18"/>
                <a:gd name="T2" fmla="*/ 1 w 18"/>
                <a:gd name="T3" fmla="*/ 4 h 18"/>
                <a:gd name="T4" fmla="*/ 0 w 18"/>
                <a:gd name="T5" fmla="*/ 6 h 18"/>
                <a:gd name="T6" fmla="*/ 5 w 18"/>
                <a:gd name="T7" fmla="*/ 18 h 18"/>
                <a:gd name="T8" fmla="*/ 6 w 18"/>
                <a:gd name="T9" fmla="*/ 18 h 18"/>
                <a:gd name="T10" fmla="*/ 6 w 18"/>
                <a:gd name="T11" fmla="*/ 18 h 18"/>
                <a:gd name="T12" fmla="*/ 18 w 18"/>
                <a:gd name="T13" fmla="*/ 12 h 18"/>
                <a:gd name="T14" fmla="*/ 2 w 18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8">
                  <a:moveTo>
                    <a:pt x="2" y="0"/>
                  </a:moveTo>
                  <a:cubicBezTo>
                    <a:pt x="2" y="2"/>
                    <a:pt x="1" y="3"/>
                    <a:pt x="1" y="4"/>
                  </a:cubicBezTo>
                  <a:cubicBezTo>
                    <a:pt x="1" y="5"/>
                    <a:pt x="1" y="5"/>
                    <a:pt x="0" y="6"/>
                  </a:cubicBezTo>
                  <a:cubicBezTo>
                    <a:pt x="1" y="10"/>
                    <a:pt x="2" y="14"/>
                    <a:pt x="5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11" y="18"/>
                    <a:pt x="15" y="15"/>
                    <a:pt x="18" y="12"/>
                  </a:cubicBezTo>
                  <a:cubicBezTo>
                    <a:pt x="15" y="5"/>
                    <a:pt x="9" y="1"/>
                    <a:pt x="2" y="0"/>
                  </a:cubicBezTo>
                </a:path>
              </a:pathLst>
            </a:custGeom>
            <a:solidFill>
              <a:srgbClr val="FFE8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3" name="Freeform 1544"/>
            <p:cNvSpPr>
              <a:spLocks/>
            </p:cNvSpPr>
            <p:nvPr/>
          </p:nvSpPr>
          <p:spPr bwMode="auto">
            <a:xfrm>
              <a:off x="5288" y="2116"/>
              <a:ext cx="38" cy="43"/>
            </a:xfrm>
            <a:custGeom>
              <a:avLst/>
              <a:gdLst>
                <a:gd name="T0" fmla="*/ 0 w 16"/>
                <a:gd name="T1" fmla="*/ 0 h 18"/>
                <a:gd name="T2" fmla="*/ 0 w 16"/>
                <a:gd name="T3" fmla="*/ 2 h 18"/>
                <a:gd name="T4" fmla="*/ 16 w 16"/>
                <a:gd name="T5" fmla="*/ 18 h 18"/>
                <a:gd name="T6" fmla="*/ 12 w 16"/>
                <a:gd name="T7" fmla="*/ 12 h 18"/>
                <a:gd name="T8" fmla="*/ 11 w 16"/>
                <a:gd name="T9" fmla="*/ 4 h 18"/>
                <a:gd name="T10" fmla="*/ 0 w 16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8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11"/>
                    <a:pt x="7" y="18"/>
                    <a:pt x="16" y="18"/>
                  </a:cubicBezTo>
                  <a:cubicBezTo>
                    <a:pt x="14" y="16"/>
                    <a:pt x="13" y="14"/>
                    <a:pt x="12" y="12"/>
                  </a:cubicBezTo>
                  <a:cubicBezTo>
                    <a:pt x="11" y="9"/>
                    <a:pt x="10" y="7"/>
                    <a:pt x="11" y="4"/>
                  </a:cubicBezTo>
                  <a:cubicBezTo>
                    <a:pt x="7" y="4"/>
                    <a:pt x="3" y="2"/>
                    <a:pt x="0" y="0"/>
                  </a:cubicBezTo>
                </a:path>
              </a:pathLst>
            </a:custGeom>
            <a:solidFill>
              <a:srgbClr val="FAC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4" name="Freeform 1545"/>
            <p:cNvSpPr>
              <a:spLocks/>
            </p:cNvSpPr>
            <p:nvPr/>
          </p:nvSpPr>
          <p:spPr bwMode="auto">
            <a:xfrm>
              <a:off x="5316" y="2083"/>
              <a:ext cx="26" cy="7"/>
            </a:xfrm>
            <a:custGeom>
              <a:avLst/>
              <a:gdLst>
                <a:gd name="T0" fmla="*/ 5 w 11"/>
                <a:gd name="T1" fmla="*/ 0 h 3"/>
                <a:gd name="T2" fmla="*/ 0 w 11"/>
                <a:gd name="T3" fmla="*/ 0 h 3"/>
                <a:gd name="T4" fmla="*/ 7 w 11"/>
                <a:gd name="T5" fmla="*/ 3 h 3"/>
                <a:gd name="T6" fmla="*/ 10 w 11"/>
                <a:gd name="T7" fmla="*/ 1 h 3"/>
                <a:gd name="T8" fmla="*/ 11 w 11"/>
                <a:gd name="T9" fmla="*/ 1 h 3"/>
                <a:gd name="T10" fmla="*/ 5 w 11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3">
                  <a:moveTo>
                    <a:pt x="5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2" y="1"/>
                    <a:pt x="5" y="2"/>
                    <a:pt x="7" y="3"/>
                  </a:cubicBezTo>
                  <a:cubicBezTo>
                    <a:pt x="8" y="3"/>
                    <a:pt x="9" y="2"/>
                    <a:pt x="10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9" y="0"/>
                    <a:pt x="7" y="0"/>
                    <a:pt x="5" y="0"/>
                  </a:cubicBezTo>
                </a:path>
              </a:pathLst>
            </a:custGeom>
            <a:solidFill>
              <a:srgbClr val="FECB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5" name="Freeform 1546"/>
            <p:cNvSpPr>
              <a:spLocks/>
            </p:cNvSpPr>
            <p:nvPr/>
          </p:nvSpPr>
          <p:spPr bwMode="auto">
            <a:xfrm>
              <a:off x="5288" y="2083"/>
              <a:ext cx="45" cy="43"/>
            </a:xfrm>
            <a:custGeom>
              <a:avLst/>
              <a:gdLst>
                <a:gd name="T0" fmla="*/ 12 w 19"/>
                <a:gd name="T1" fmla="*/ 0 h 18"/>
                <a:gd name="T2" fmla="*/ 0 w 19"/>
                <a:gd name="T3" fmla="*/ 14 h 18"/>
                <a:gd name="T4" fmla="*/ 11 w 19"/>
                <a:gd name="T5" fmla="*/ 18 h 18"/>
                <a:gd name="T6" fmla="*/ 19 w 19"/>
                <a:gd name="T7" fmla="*/ 3 h 18"/>
                <a:gd name="T8" fmla="*/ 12 w 19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8">
                  <a:moveTo>
                    <a:pt x="12" y="0"/>
                  </a:moveTo>
                  <a:cubicBezTo>
                    <a:pt x="6" y="2"/>
                    <a:pt x="1" y="8"/>
                    <a:pt x="0" y="14"/>
                  </a:cubicBezTo>
                  <a:cubicBezTo>
                    <a:pt x="3" y="16"/>
                    <a:pt x="7" y="18"/>
                    <a:pt x="11" y="18"/>
                  </a:cubicBezTo>
                  <a:cubicBezTo>
                    <a:pt x="11" y="12"/>
                    <a:pt x="14" y="7"/>
                    <a:pt x="19" y="3"/>
                  </a:cubicBezTo>
                  <a:cubicBezTo>
                    <a:pt x="17" y="2"/>
                    <a:pt x="14" y="1"/>
                    <a:pt x="12" y="0"/>
                  </a:cubicBezTo>
                </a:path>
              </a:pathLst>
            </a:custGeom>
            <a:solidFill>
              <a:srgbClr val="FFDF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6" name="Freeform 1547"/>
            <p:cNvSpPr>
              <a:spLocks/>
            </p:cNvSpPr>
            <p:nvPr/>
          </p:nvSpPr>
          <p:spPr bwMode="auto">
            <a:xfrm>
              <a:off x="5352" y="2102"/>
              <a:ext cx="14" cy="38"/>
            </a:xfrm>
            <a:custGeom>
              <a:avLst/>
              <a:gdLst>
                <a:gd name="T0" fmla="*/ 3 w 6"/>
                <a:gd name="T1" fmla="*/ 0 h 16"/>
                <a:gd name="T2" fmla="*/ 0 w 6"/>
                <a:gd name="T3" fmla="*/ 4 h 16"/>
                <a:gd name="T4" fmla="*/ 0 w 6"/>
                <a:gd name="T5" fmla="*/ 4 h 16"/>
                <a:gd name="T6" fmla="*/ 4 w 6"/>
                <a:gd name="T7" fmla="*/ 16 h 16"/>
                <a:gd name="T8" fmla="*/ 6 w 6"/>
                <a:gd name="T9" fmla="*/ 8 h 16"/>
                <a:gd name="T10" fmla="*/ 3 w 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6">
                  <a:moveTo>
                    <a:pt x="3" y="0"/>
                  </a:moveTo>
                  <a:cubicBezTo>
                    <a:pt x="3" y="1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8"/>
                    <a:pt x="3" y="12"/>
                    <a:pt x="4" y="16"/>
                  </a:cubicBezTo>
                  <a:cubicBezTo>
                    <a:pt x="5" y="14"/>
                    <a:pt x="6" y="11"/>
                    <a:pt x="6" y="8"/>
                  </a:cubicBezTo>
                  <a:cubicBezTo>
                    <a:pt x="6" y="5"/>
                    <a:pt x="5" y="2"/>
                    <a:pt x="3" y="0"/>
                  </a:cubicBezTo>
                </a:path>
              </a:pathLst>
            </a:custGeom>
            <a:solidFill>
              <a:srgbClr val="FCB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7" name="Freeform 1548"/>
            <p:cNvSpPr>
              <a:spLocks/>
            </p:cNvSpPr>
            <p:nvPr/>
          </p:nvSpPr>
          <p:spPr bwMode="auto">
            <a:xfrm>
              <a:off x="5312" y="2112"/>
              <a:ext cx="49" cy="47"/>
            </a:xfrm>
            <a:custGeom>
              <a:avLst/>
              <a:gdLst>
                <a:gd name="T0" fmla="*/ 17 w 21"/>
                <a:gd name="T1" fmla="*/ 0 h 20"/>
                <a:gd name="T2" fmla="*/ 2 w 21"/>
                <a:gd name="T3" fmla="*/ 6 h 20"/>
                <a:gd name="T4" fmla="*/ 1 w 21"/>
                <a:gd name="T5" fmla="*/ 6 h 20"/>
                <a:gd name="T6" fmla="*/ 2 w 21"/>
                <a:gd name="T7" fmla="*/ 14 h 20"/>
                <a:gd name="T8" fmla="*/ 6 w 21"/>
                <a:gd name="T9" fmla="*/ 20 h 20"/>
                <a:gd name="T10" fmla="*/ 6 w 21"/>
                <a:gd name="T11" fmla="*/ 20 h 20"/>
                <a:gd name="T12" fmla="*/ 7 w 21"/>
                <a:gd name="T13" fmla="*/ 20 h 20"/>
                <a:gd name="T14" fmla="*/ 10 w 21"/>
                <a:gd name="T15" fmla="*/ 20 h 20"/>
                <a:gd name="T16" fmla="*/ 20 w 21"/>
                <a:gd name="T17" fmla="*/ 13 h 20"/>
                <a:gd name="T18" fmla="*/ 21 w 21"/>
                <a:gd name="T19" fmla="*/ 12 h 20"/>
                <a:gd name="T20" fmla="*/ 17 w 21"/>
                <a:gd name="T2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0">
                  <a:moveTo>
                    <a:pt x="17" y="0"/>
                  </a:moveTo>
                  <a:cubicBezTo>
                    <a:pt x="13" y="4"/>
                    <a:pt x="8" y="6"/>
                    <a:pt x="2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0" y="9"/>
                    <a:pt x="1" y="11"/>
                    <a:pt x="2" y="14"/>
                  </a:cubicBezTo>
                  <a:cubicBezTo>
                    <a:pt x="3" y="16"/>
                    <a:pt x="4" y="18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7" y="20"/>
                  </a:cubicBezTo>
                  <a:cubicBezTo>
                    <a:pt x="8" y="20"/>
                    <a:pt x="9" y="20"/>
                    <a:pt x="10" y="20"/>
                  </a:cubicBezTo>
                  <a:cubicBezTo>
                    <a:pt x="12" y="16"/>
                    <a:pt x="16" y="13"/>
                    <a:pt x="20" y="13"/>
                  </a:cubicBezTo>
                  <a:cubicBezTo>
                    <a:pt x="20" y="13"/>
                    <a:pt x="20" y="12"/>
                    <a:pt x="21" y="12"/>
                  </a:cubicBezTo>
                  <a:cubicBezTo>
                    <a:pt x="20" y="8"/>
                    <a:pt x="19" y="4"/>
                    <a:pt x="17" y="0"/>
                  </a:cubicBezTo>
                </a:path>
              </a:pathLst>
            </a:custGeom>
            <a:solidFill>
              <a:srgbClr val="FED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8" name="Freeform 1549"/>
            <p:cNvSpPr>
              <a:spLocks/>
            </p:cNvSpPr>
            <p:nvPr/>
          </p:nvSpPr>
          <p:spPr bwMode="auto">
            <a:xfrm>
              <a:off x="5333" y="2086"/>
              <a:ext cx="26" cy="26"/>
            </a:xfrm>
            <a:custGeom>
              <a:avLst/>
              <a:gdLst>
                <a:gd name="T0" fmla="*/ 4 w 11"/>
                <a:gd name="T1" fmla="*/ 0 h 11"/>
                <a:gd name="T2" fmla="*/ 3 w 11"/>
                <a:gd name="T3" fmla="*/ 0 h 11"/>
                <a:gd name="T4" fmla="*/ 0 w 11"/>
                <a:gd name="T5" fmla="*/ 2 h 11"/>
                <a:gd name="T6" fmla="*/ 8 w 11"/>
                <a:gd name="T7" fmla="*/ 11 h 11"/>
                <a:gd name="T8" fmla="*/ 8 w 11"/>
                <a:gd name="T9" fmla="*/ 11 h 11"/>
                <a:gd name="T10" fmla="*/ 11 w 11"/>
                <a:gd name="T11" fmla="*/ 7 h 11"/>
                <a:gd name="T12" fmla="*/ 4 w 11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1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3" y="4"/>
                    <a:pt x="6" y="8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9" y="10"/>
                    <a:pt x="11" y="8"/>
                    <a:pt x="11" y="7"/>
                  </a:cubicBezTo>
                  <a:cubicBezTo>
                    <a:pt x="10" y="4"/>
                    <a:pt x="7" y="1"/>
                    <a:pt x="4" y="0"/>
                  </a:cubicBezTo>
                </a:path>
              </a:pathLst>
            </a:custGeom>
            <a:solidFill>
              <a:srgbClr val="FFD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9" name="Freeform 1550"/>
            <p:cNvSpPr>
              <a:spLocks/>
            </p:cNvSpPr>
            <p:nvPr/>
          </p:nvSpPr>
          <p:spPr bwMode="auto">
            <a:xfrm>
              <a:off x="5314" y="2090"/>
              <a:ext cx="38" cy="36"/>
            </a:xfrm>
            <a:custGeom>
              <a:avLst/>
              <a:gdLst>
                <a:gd name="T0" fmla="*/ 8 w 16"/>
                <a:gd name="T1" fmla="*/ 0 h 15"/>
                <a:gd name="T2" fmla="*/ 0 w 16"/>
                <a:gd name="T3" fmla="*/ 15 h 15"/>
                <a:gd name="T4" fmla="*/ 1 w 16"/>
                <a:gd name="T5" fmla="*/ 15 h 15"/>
                <a:gd name="T6" fmla="*/ 16 w 16"/>
                <a:gd name="T7" fmla="*/ 9 h 15"/>
                <a:gd name="T8" fmla="*/ 8 w 16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8" y="0"/>
                  </a:moveTo>
                  <a:cubicBezTo>
                    <a:pt x="3" y="4"/>
                    <a:pt x="0" y="9"/>
                    <a:pt x="0" y="15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7" y="15"/>
                    <a:pt x="12" y="13"/>
                    <a:pt x="16" y="9"/>
                  </a:cubicBezTo>
                  <a:cubicBezTo>
                    <a:pt x="14" y="6"/>
                    <a:pt x="11" y="2"/>
                    <a:pt x="8" y="0"/>
                  </a:cubicBezTo>
                </a:path>
              </a:pathLst>
            </a:custGeom>
            <a:solidFill>
              <a:srgbClr val="FFE8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0" name="Freeform 1551"/>
            <p:cNvSpPr>
              <a:spLocks/>
            </p:cNvSpPr>
            <p:nvPr/>
          </p:nvSpPr>
          <p:spPr bwMode="auto">
            <a:xfrm>
              <a:off x="5290" y="2213"/>
              <a:ext cx="76" cy="62"/>
            </a:xfrm>
            <a:custGeom>
              <a:avLst/>
              <a:gdLst>
                <a:gd name="T0" fmla="*/ 16 w 32"/>
                <a:gd name="T1" fmla="*/ 0 h 26"/>
                <a:gd name="T2" fmla="*/ 16 w 32"/>
                <a:gd name="T3" fmla="*/ 0 h 26"/>
                <a:gd name="T4" fmla="*/ 16 w 32"/>
                <a:gd name="T5" fmla="*/ 0 h 26"/>
                <a:gd name="T6" fmla="*/ 0 w 32"/>
                <a:gd name="T7" fmla="*/ 10 h 26"/>
                <a:gd name="T8" fmla="*/ 6 w 32"/>
                <a:gd name="T9" fmla="*/ 17 h 26"/>
                <a:gd name="T10" fmla="*/ 12 w 32"/>
                <a:gd name="T11" fmla="*/ 16 h 26"/>
                <a:gd name="T12" fmla="*/ 18 w 32"/>
                <a:gd name="T13" fmla="*/ 17 h 26"/>
                <a:gd name="T14" fmla="*/ 22 w 32"/>
                <a:gd name="T15" fmla="*/ 20 h 26"/>
                <a:gd name="T16" fmla="*/ 26 w 32"/>
                <a:gd name="T17" fmla="*/ 23 h 26"/>
                <a:gd name="T18" fmla="*/ 29 w 32"/>
                <a:gd name="T19" fmla="*/ 26 h 26"/>
                <a:gd name="T20" fmla="*/ 32 w 32"/>
                <a:gd name="T21" fmla="*/ 16 h 26"/>
                <a:gd name="T22" fmla="*/ 16 w 32"/>
                <a:gd name="T2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2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9" y="0"/>
                    <a:pt x="3" y="4"/>
                    <a:pt x="0" y="10"/>
                  </a:cubicBezTo>
                  <a:cubicBezTo>
                    <a:pt x="3" y="12"/>
                    <a:pt x="5" y="15"/>
                    <a:pt x="6" y="17"/>
                  </a:cubicBezTo>
                  <a:cubicBezTo>
                    <a:pt x="8" y="16"/>
                    <a:pt x="10" y="16"/>
                    <a:pt x="12" y="16"/>
                  </a:cubicBezTo>
                  <a:cubicBezTo>
                    <a:pt x="14" y="16"/>
                    <a:pt x="16" y="16"/>
                    <a:pt x="18" y="17"/>
                  </a:cubicBezTo>
                  <a:cubicBezTo>
                    <a:pt x="19" y="17"/>
                    <a:pt x="21" y="18"/>
                    <a:pt x="22" y="20"/>
                  </a:cubicBezTo>
                  <a:cubicBezTo>
                    <a:pt x="23" y="20"/>
                    <a:pt x="25" y="21"/>
                    <a:pt x="26" y="23"/>
                  </a:cubicBezTo>
                  <a:cubicBezTo>
                    <a:pt x="27" y="24"/>
                    <a:pt x="28" y="25"/>
                    <a:pt x="29" y="26"/>
                  </a:cubicBezTo>
                  <a:cubicBezTo>
                    <a:pt x="31" y="23"/>
                    <a:pt x="32" y="19"/>
                    <a:pt x="32" y="16"/>
                  </a:cubicBezTo>
                  <a:cubicBezTo>
                    <a:pt x="32" y="7"/>
                    <a:pt x="24" y="0"/>
                    <a:pt x="16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1" name="Freeform 1552"/>
            <p:cNvSpPr>
              <a:spLocks/>
            </p:cNvSpPr>
            <p:nvPr/>
          </p:nvSpPr>
          <p:spPr bwMode="auto">
            <a:xfrm>
              <a:off x="5288" y="2237"/>
              <a:ext cx="17" cy="24"/>
            </a:xfrm>
            <a:custGeom>
              <a:avLst/>
              <a:gdLst>
                <a:gd name="T0" fmla="*/ 1 w 7"/>
                <a:gd name="T1" fmla="*/ 0 h 10"/>
                <a:gd name="T2" fmla="*/ 0 w 7"/>
                <a:gd name="T3" fmla="*/ 6 h 10"/>
                <a:gd name="T4" fmla="*/ 1 w 7"/>
                <a:gd name="T5" fmla="*/ 10 h 10"/>
                <a:gd name="T6" fmla="*/ 6 w 7"/>
                <a:gd name="T7" fmla="*/ 8 h 10"/>
                <a:gd name="T8" fmla="*/ 7 w 7"/>
                <a:gd name="T9" fmla="*/ 7 h 10"/>
                <a:gd name="T10" fmla="*/ 1 w 7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1" y="0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0" y="8"/>
                    <a:pt x="1" y="9"/>
                    <a:pt x="1" y="10"/>
                  </a:cubicBezTo>
                  <a:cubicBezTo>
                    <a:pt x="2" y="9"/>
                    <a:pt x="4" y="8"/>
                    <a:pt x="6" y="8"/>
                  </a:cubicBezTo>
                  <a:cubicBezTo>
                    <a:pt x="6" y="8"/>
                    <a:pt x="6" y="7"/>
                    <a:pt x="7" y="7"/>
                  </a:cubicBezTo>
                  <a:cubicBezTo>
                    <a:pt x="6" y="5"/>
                    <a:pt x="4" y="2"/>
                    <a:pt x="1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2" name="Freeform 1553"/>
            <p:cNvSpPr>
              <a:spLocks/>
            </p:cNvSpPr>
            <p:nvPr/>
          </p:nvSpPr>
          <p:spPr bwMode="auto">
            <a:xfrm>
              <a:off x="5342" y="2261"/>
              <a:ext cx="17" cy="19"/>
            </a:xfrm>
            <a:custGeom>
              <a:avLst/>
              <a:gdLst>
                <a:gd name="T0" fmla="*/ 0 w 7"/>
                <a:gd name="T1" fmla="*/ 0 h 8"/>
                <a:gd name="T2" fmla="*/ 4 w 7"/>
                <a:gd name="T3" fmla="*/ 8 h 8"/>
                <a:gd name="T4" fmla="*/ 7 w 7"/>
                <a:gd name="T5" fmla="*/ 6 h 8"/>
                <a:gd name="T6" fmla="*/ 4 w 7"/>
                <a:gd name="T7" fmla="*/ 3 h 8"/>
                <a:gd name="T8" fmla="*/ 0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0" y="0"/>
                  </a:moveTo>
                  <a:cubicBezTo>
                    <a:pt x="2" y="2"/>
                    <a:pt x="4" y="5"/>
                    <a:pt x="4" y="8"/>
                  </a:cubicBezTo>
                  <a:cubicBezTo>
                    <a:pt x="5" y="8"/>
                    <a:pt x="6" y="7"/>
                    <a:pt x="7" y="6"/>
                  </a:cubicBezTo>
                  <a:cubicBezTo>
                    <a:pt x="6" y="5"/>
                    <a:pt x="5" y="4"/>
                    <a:pt x="4" y="3"/>
                  </a:cubicBezTo>
                  <a:cubicBezTo>
                    <a:pt x="3" y="1"/>
                    <a:pt x="1" y="0"/>
                    <a:pt x="0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3" name="Freeform 1554"/>
            <p:cNvSpPr>
              <a:spLocks/>
            </p:cNvSpPr>
            <p:nvPr/>
          </p:nvSpPr>
          <p:spPr bwMode="auto">
            <a:xfrm>
              <a:off x="5290" y="2256"/>
              <a:ext cx="12" cy="9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2 h 4"/>
                <a:gd name="T4" fmla="*/ 0 w 5"/>
                <a:gd name="T5" fmla="*/ 4 h 4"/>
                <a:gd name="T6" fmla="*/ 5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2" y="2"/>
                    <a:pt x="3" y="1"/>
                    <a:pt x="5" y="0"/>
                  </a:cubicBezTo>
                </a:path>
              </a:pathLst>
            </a:custGeom>
            <a:solidFill>
              <a:srgbClr val="FECB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4" name="Freeform 1555"/>
            <p:cNvSpPr>
              <a:spLocks/>
            </p:cNvSpPr>
            <p:nvPr/>
          </p:nvSpPr>
          <p:spPr bwMode="auto">
            <a:xfrm>
              <a:off x="5418" y="1832"/>
              <a:ext cx="66" cy="66"/>
            </a:xfrm>
            <a:custGeom>
              <a:avLst/>
              <a:gdLst>
                <a:gd name="T0" fmla="*/ 6 w 28"/>
                <a:gd name="T1" fmla="*/ 0 h 28"/>
                <a:gd name="T2" fmla="*/ 0 w 28"/>
                <a:gd name="T3" fmla="*/ 13 h 28"/>
                <a:gd name="T4" fmla="*/ 9 w 28"/>
                <a:gd name="T5" fmla="*/ 27 h 28"/>
                <a:gd name="T6" fmla="*/ 14 w 28"/>
                <a:gd name="T7" fmla="*/ 28 h 28"/>
                <a:gd name="T8" fmla="*/ 28 w 28"/>
                <a:gd name="T9" fmla="*/ 21 h 28"/>
                <a:gd name="T10" fmla="*/ 20 w 28"/>
                <a:gd name="T11" fmla="*/ 3 h 28"/>
                <a:gd name="T12" fmla="*/ 17 w 28"/>
                <a:gd name="T13" fmla="*/ 3 h 28"/>
                <a:gd name="T14" fmla="*/ 8 w 28"/>
                <a:gd name="T15" fmla="*/ 1 h 28"/>
                <a:gd name="T16" fmla="*/ 6 w 28"/>
                <a:gd name="T1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8">
                  <a:moveTo>
                    <a:pt x="6" y="0"/>
                  </a:moveTo>
                  <a:cubicBezTo>
                    <a:pt x="3" y="3"/>
                    <a:pt x="0" y="8"/>
                    <a:pt x="0" y="13"/>
                  </a:cubicBezTo>
                  <a:cubicBezTo>
                    <a:pt x="0" y="19"/>
                    <a:pt x="4" y="24"/>
                    <a:pt x="9" y="27"/>
                  </a:cubicBezTo>
                  <a:cubicBezTo>
                    <a:pt x="11" y="27"/>
                    <a:pt x="12" y="27"/>
                    <a:pt x="14" y="28"/>
                  </a:cubicBezTo>
                  <a:cubicBezTo>
                    <a:pt x="18" y="25"/>
                    <a:pt x="23" y="22"/>
                    <a:pt x="28" y="21"/>
                  </a:cubicBezTo>
                  <a:cubicBezTo>
                    <a:pt x="21" y="18"/>
                    <a:pt x="18" y="10"/>
                    <a:pt x="20" y="3"/>
                  </a:cubicBezTo>
                  <a:cubicBezTo>
                    <a:pt x="19" y="3"/>
                    <a:pt x="18" y="3"/>
                    <a:pt x="17" y="3"/>
                  </a:cubicBezTo>
                  <a:cubicBezTo>
                    <a:pt x="14" y="3"/>
                    <a:pt x="11" y="3"/>
                    <a:pt x="8" y="1"/>
                  </a:cubicBezTo>
                  <a:cubicBezTo>
                    <a:pt x="7" y="1"/>
                    <a:pt x="7" y="1"/>
                    <a:pt x="6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5" name="Freeform 1556"/>
            <p:cNvSpPr>
              <a:spLocks/>
            </p:cNvSpPr>
            <p:nvPr/>
          </p:nvSpPr>
          <p:spPr bwMode="auto">
            <a:xfrm>
              <a:off x="5451" y="1882"/>
              <a:ext cx="38" cy="19"/>
            </a:xfrm>
            <a:custGeom>
              <a:avLst/>
              <a:gdLst>
                <a:gd name="T0" fmla="*/ 14 w 16"/>
                <a:gd name="T1" fmla="*/ 0 h 8"/>
                <a:gd name="T2" fmla="*/ 0 w 16"/>
                <a:gd name="T3" fmla="*/ 7 h 8"/>
                <a:gd name="T4" fmla="*/ 2 w 16"/>
                <a:gd name="T5" fmla="*/ 8 h 8"/>
                <a:gd name="T6" fmla="*/ 3 w 16"/>
                <a:gd name="T7" fmla="*/ 8 h 8"/>
                <a:gd name="T8" fmla="*/ 16 w 16"/>
                <a:gd name="T9" fmla="*/ 1 h 8"/>
                <a:gd name="T10" fmla="*/ 14 w 16"/>
                <a:gd name="T11" fmla="*/ 0 h 8"/>
                <a:gd name="T12" fmla="*/ 14 w 16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8">
                  <a:moveTo>
                    <a:pt x="14" y="0"/>
                  </a:moveTo>
                  <a:cubicBezTo>
                    <a:pt x="9" y="1"/>
                    <a:pt x="4" y="4"/>
                    <a:pt x="0" y="7"/>
                  </a:cubicBezTo>
                  <a:cubicBezTo>
                    <a:pt x="1" y="7"/>
                    <a:pt x="1" y="7"/>
                    <a:pt x="2" y="8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8" y="8"/>
                    <a:pt x="13" y="5"/>
                    <a:pt x="16" y="1"/>
                  </a:cubicBezTo>
                  <a:cubicBezTo>
                    <a:pt x="15" y="1"/>
                    <a:pt x="15" y="1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6" name="Freeform 1557"/>
            <p:cNvSpPr>
              <a:spLocks/>
            </p:cNvSpPr>
            <p:nvPr/>
          </p:nvSpPr>
          <p:spPr bwMode="auto">
            <a:xfrm>
              <a:off x="5432" y="1823"/>
              <a:ext cx="43" cy="16"/>
            </a:xfrm>
            <a:custGeom>
              <a:avLst/>
              <a:gdLst>
                <a:gd name="T0" fmla="*/ 11 w 18"/>
                <a:gd name="T1" fmla="*/ 0 h 7"/>
                <a:gd name="T2" fmla="*/ 11 w 18"/>
                <a:gd name="T3" fmla="*/ 0 h 7"/>
                <a:gd name="T4" fmla="*/ 0 w 18"/>
                <a:gd name="T5" fmla="*/ 4 h 7"/>
                <a:gd name="T6" fmla="*/ 2 w 18"/>
                <a:gd name="T7" fmla="*/ 5 h 7"/>
                <a:gd name="T8" fmla="*/ 11 w 18"/>
                <a:gd name="T9" fmla="*/ 7 h 7"/>
                <a:gd name="T10" fmla="*/ 14 w 18"/>
                <a:gd name="T11" fmla="*/ 7 h 7"/>
                <a:gd name="T12" fmla="*/ 14 w 18"/>
                <a:gd name="T13" fmla="*/ 7 h 7"/>
                <a:gd name="T14" fmla="*/ 18 w 18"/>
                <a:gd name="T15" fmla="*/ 2 h 7"/>
                <a:gd name="T16" fmla="*/ 11 w 18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7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7" y="0"/>
                    <a:pt x="3" y="2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5" y="7"/>
                    <a:pt x="8" y="7"/>
                    <a:pt x="11" y="7"/>
                  </a:cubicBezTo>
                  <a:cubicBezTo>
                    <a:pt x="12" y="7"/>
                    <a:pt x="13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5"/>
                    <a:pt x="16" y="3"/>
                    <a:pt x="18" y="2"/>
                  </a:cubicBezTo>
                  <a:cubicBezTo>
                    <a:pt x="16" y="1"/>
                    <a:pt x="13" y="0"/>
                    <a:pt x="11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7" name="Freeform 1558"/>
            <p:cNvSpPr>
              <a:spLocks/>
            </p:cNvSpPr>
            <p:nvPr/>
          </p:nvSpPr>
          <p:spPr bwMode="auto">
            <a:xfrm>
              <a:off x="5439" y="1896"/>
              <a:ext cx="12" cy="2"/>
            </a:xfrm>
            <a:custGeom>
              <a:avLst/>
              <a:gdLst>
                <a:gd name="T0" fmla="*/ 0 w 5"/>
                <a:gd name="T1" fmla="*/ 0 h 1"/>
                <a:gd name="T2" fmla="*/ 5 w 5"/>
                <a:gd name="T3" fmla="*/ 1 h 1"/>
                <a:gd name="T4" fmla="*/ 5 w 5"/>
                <a:gd name="T5" fmla="*/ 1 h 1"/>
                <a:gd name="T6" fmla="*/ 0 w 5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1" y="0"/>
                    <a:pt x="3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2" y="0"/>
                    <a:pt x="0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8" name="Freeform 1559"/>
            <p:cNvSpPr>
              <a:spLocks/>
            </p:cNvSpPr>
            <p:nvPr/>
          </p:nvSpPr>
          <p:spPr bwMode="auto">
            <a:xfrm>
              <a:off x="5451" y="1898"/>
              <a:ext cx="5" cy="3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0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F09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9" name="Freeform 1560"/>
            <p:cNvSpPr>
              <a:spLocks/>
            </p:cNvSpPr>
            <p:nvPr/>
          </p:nvSpPr>
          <p:spPr bwMode="auto">
            <a:xfrm>
              <a:off x="5939" y="2604"/>
              <a:ext cx="21" cy="71"/>
            </a:xfrm>
            <a:custGeom>
              <a:avLst/>
              <a:gdLst>
                <a:gd name="T0" fmla="*/ 9 w 9"/>
                <a:gd name="T1" fmla="*/ 0 h 30"/>
                <a:gd name="T2" fmla="*/ 0 w 9"/>
                <a:gd name="T3" fmla="*/ 11 h 30"/>
                <a:gd name="T4" fmla="*/ 6 w 9"/>
                <a:gd name="T5" fmla="*/ 28 h 30"/>
                <a:gd name="T6" fmla="*/ 9 w 9"/>
                <a:gd name="T7" fmla="*/ 30 h 30"/>
                <a:gd name="T8" fmla="*/ 9 w 9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0">
                  <a:moveTo>
                    <a:pt x="9" y="0"/>
                  </a:moveTo>
                  <a:cubicBezTo>
                    <a:pt x="5" y="2"/>
                    <a:pt x="1" y="6"/>
                    <a:pt x="0" y="11"/>
                  </a:cubicBezTo>
                  <a:cubicBezTo>
                    <a:pt x="6" y="15"/>
                    <a:pt x="8" y="22"/>
                    <a:pt x="6" y="28"/>
                  </a:cubicBezTo>
                  <a:cubicBezTo>
                    <a:pt x="7" y="29"/>
                    <a:pt x="8" y="29"/>
                    <a:pt x="9" y="3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0" name="Freeform 1561"/>
            <p:cNvSpPr>
              <a:spLocks/>
            </p:cNvSpPr>
            <p:nvPr/>
          </p:nvSpPr>
          <p:spPr bwMode="auto">
            <a:xfrm>
              <a:off x="5570" y="2602"/>
              <a:ext cx="45" cy="28"/>
            </a:xfrm>
            <a:custGeom>
              <a:avLst/>
              <a:gdLst>
                <a:gd name="T0" fmla="*/ 7 w 19"/>
                <a:gd name="T1" fmla="*/ 0 h 12"/>
                <a:gd name="T2" fmla="*/ 0 w 19"/>
                <a:gd name="T3" fmla="*/ 2 h 12"/>
                <a:gd name="T4" fmla="*/ 5 w 19"/>
                <a:gd name="T5" fmla="*/ 6 h 12"/>
                <a:gd name="T6" fmla="*/ 17 w 19"/>
                <a:gd name="T7" fmla="*/ 12 h 12"/>
                <a:gd name="T8" fmla="*/ 19 w 19"/>
                <a:gd name="T9" fmla="*/ 5 h 12"/>
                <a:gd name="T10" fmla="*/ 7 w 19"/>
                <a:gd name="T11" fmla="*/ 0 h 12"/>
                <a:gd name="T12" fmla="*/ 7 w 19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2">
                  <a:moveTo>
                    <a:pt x="7" y="0"/>
                  </a:moveTo>
                  <a:cubicBezTo>
                    <a:pt x="5" y="0"/>
                    <a:pt x="2" y="0"/>
                    <a:pt x="0" y="2"/>
                  </a:cubicBezTo>
                  <a:cubicBezTo>
                    <a:pt x="2" y="3"/>
                    <a:pt x="4" y="4"/>
                    <a:pt x="5" y="6"/>
                  </a:cubicBezTo>
                  <a:cubicBezTo>
                    <a:pt x="9" y="7"/>
                    <a:pt x="13" y="9"/>
                    <a:pt x="17" y="12"/>
                  </a:cubicBezTo>
                  <a:cubicBezTo>
                    <a:pt x="17" y="10"/>
                    <a:pt x="18" y="7"/>
                    <a:pt x="19" y="5"/>
                  </a:cubicBezTo>
                  <a:cubicBezTo>
                    <a:pt x="17" y="2"/>
                    <a:pt x="12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1" name="Freeform 1562"/>
            <p:cNvSpPr>
              <a:spLocks/>
            </p:cNvSpPr>
            <p:nvPr/>
          </p:nvSpPr>
          <p:spPr bwMode="auto">
            <a:xfrm>
              <a:off x="5610" y="2614"/>
              <a:ext cx="14" cy="42"/>
            </a:xfrm>
            <a:custGeom>
              <a:avLst/>
              <a:gdLst>
                <a:gd name="T0" fmla="*/ 2 w 6"/>
                <a:gd name="T1" fmla="*/ 0 h 18"/>
                <a:gd name="T2" fmla="*/ 0 w 6"/>
                <a:gd name="T3" fmla="*/ 7 h 18"/>
                <a:gd name="T4" fmla="*/ 3 w 6"/>
                <a:gd name="T5" fmla="*/ 12 h 18"/>
                <a:gd name="T6" fmla="*/ 5 w 6"/>
                <a:gd name="T7" fmla="*/ 18 h 18"/>
                <a:gd name="T8" fmla="*/ 6 w 6"/>
                <a:gd name="T9" fmla="*/ 15 h 18"/>
                <a:gd name="T10" fmla="*/ 6 w 6"/>
                <a:gd name="T11" fmla="*/ 9 h 18"/>
                <a:gd name="T12" fmla="*/ 2 w 6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8">
                  <a:moveTo>
                    <a:pt x="2" y="0"/>
                  </a:moveTo>
                  <a:cubicBezTo>
                    <a:pt x="1" y="2"/>
                    <a:pt x="0" y="5"/>
                    <a:pt x="0" y="7"/>
                  </a:cubicBezTo>
                  <a:cubicBezTo>
                    <a:pt x="1" y="8"/>
                    <a:pt x="2" y="10"/>
                    <a:pt x="3" y="12"/>
                  </a:cubicBezTo>
                  <a:cubicBezTo>
                    <a:pt x="4" y="14"/>
                    <a:pt x="5" y="16"/>
                    <a:pt x="5" y="18"/>
                  </a:cubicBezTo>
                  <a:cubicBezTo>
                    <a:pt x="5" y="17"/>
                    <a:pt x="6" y="16"/>
                    <a:pt x="6" y="15"/>
                  </a:cubicBezTo>
                  <a:cubicBezTo>
                    <a:pt x="6" y="13"/>
                    <a:pt x="6" y="11"/>
                    <a:pt x="6" y="9"/>
                  </a:cubicBezTo>
                  <a:cubicBezTo>
                    <a:pt x="6" y="6"/>
                    <a:pt x="5" y="3"/>
                    <a:pt x="2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2" name="Freeform 1563"/>
            <p:cNvSpPr>
              <a:spLocks/>
            </p:cNvSpPr>
            <p:nvPr/>
          </p:nvSpPr>
          <p:spPr bwMode="auto">
            <a:xfrm>
              <a:off x="5624" y="2635"/>
              <a:ext cx="0" cy="14"/>
            </a:xfrm>
            <a:custGeom>
              <a:avLst/>
              <a:gdLst>
                <a:gd name="T0" fmla="*/ 0 h 6"/>
                <a:gd name="T1" fmla="*/ 6 h 6"/>
                <a:gd name="T2" fmla="*/ 2 h 6"/>
                <a:gd name="T3" fmla="*/ 0 h 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6">
                  <a:moveTo>
                    <a:pt x="0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0" y="5"/>
                    <a:pt x="0" y="4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FECB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3" name="Freeform 1564"/>
            <p:cNvSpPr>
              <a:spLocks/>
            </p:cNvSpPr>
            <p:nvPr/>
          </p:nvSpPr>
          <p:spPr bwMode="auto">
            <a:xfrm>
              <a:off x="5558" y="2616"/>
              <a:ext cx="57" cy="61"/>
            </a:xfrm>
            <a:custGeom>
              <a:avLst/>
              <a:gdLst>
                <a:gd name="T0" fmla="*/ 10 w 24"/>
                <a:gd name="T1" fmla="*/ 0 h 26"/>
                <a:gd name="T2" fmla="*/ 11 w 24"/>
                <a:gd name="T3" fmla="*/ 13 h 26"/>
                <a:gd name="T4" fmla="*/ 0 w 24"/>
                <a:gd name="T5" fmla="*/ 21 h 26"/>
                <a:gd name="T6" fmla="*/ 12 w 24"/>
                <a:gd name="T7" fmla="*/ 26 h 26"/>
                <a:gd name="T8" fmla="*/ 12 w 24"/>
                <a:gd name="T9" fmla="*/ 26 h 26"/>
                <a:gd name="T10" fmla="*/ 24 w 24"/>
                <a:gd name="T11" fmla="*/ 21 h 26"/>
                <a:gd name="T12" fmla="*/ 22 w 24"/>
                <a:gd name="T13" fmla="*/ 6 h 26"/>
                <a:gd name="T14" fmla="*/ 10 w 24"/>
                <a:gd name="T1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26">
                  <a:moveTo>
                    <a:pt x="10" y="0"/>
                  </a:moveTo>
                  <a:cubicBezTo>
                    <a:pt x="12" y="4"/>
                    <a:pt x="12" y="8"/>
                    <a:pt x="11" y="13"/>
                  </a:cubicBezTo>
                  <a:cubicBezTo>
                    <a:pt x="9" y="17"/>
                    <a:pt x="5" y="20"/>
                    <a:pt x="0" y="21"/>
                  </a:cubicBezTo>
                  <a:cubicBezTo>
                    <a:pt x="3" y="24"/>
                    <a:pt x="8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7" y="26"/>
                    <a:pt x="21" y="24"/>
                    <a:pt x="24" y="21"/>
                  </a:cubicBezTo>
                  <a:cubicBezTo>
                    <a:pt x="21" y="17"/>
                    <a:pt x="20" y="11"/>
                    <a:pt x="22" y="6"/>
                  </a:cubicBezTo>
                  <a:cubicBezTo>
                    <a:pt x="18" y="3"/>
                    <a:pt x="14" y="1"/>
                    <a:pt x="10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4" name="Freeform 1565"/>
            <p:cNvSpPr>
              <a:spLocks/>
            </p:cNvSpPr>
            <p:nvPr/>
          </p:nvSpPr>
          <p:spPr bwMode="auto">
            <a:xfrm>
              <a:off x="5605" y="2630"/>
              <a:ext cx="17" cy="36"/>
            </a:xfrm>
            <a:custGeom>
              <a:avLst/>
              <a:gdLst>
                <a:gd name="T0" fmla="*/ 2 w 7"/>
                <a:gd name="T1" fmla="*/ 0 h 15"/>
                <a:gd name="T2" fmla="*/ 4 w 7"/>
                <a:gd name="T3" fmla="*/ 15 h 15"/>
                <a:gd name="T4" fmla="*/ 7 w 7"/>
                <a:gd name="T5" fmla="*/ 11 h 15"/>
                <a:gd name="T6" fmla="*/ 5 w 7"/>
                <a:gd name="T7" fmla="*/ 5 h 15"/>
                <a:gd name="T8" fmla="*/ 2 w 7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5">
                  <a:moveTo>
                    <a:pt x="2" y="0"/>
                  </a:moveTo>
                  <a:cubicBezTo>
                    <a:pt x="0" y="5"/>
                    <a:pt x="1" y="11"/>
                    <a:pt x="4" y="15"/>
                  </a:cubicBezTo>
                  <a:cubicBezTo>
                    <a:pt x="5" y="14"/>
                    <a:pt x="6" y="13"/>
                    <a:pt x="7" y="11"/>
                  </a:cubicBezTo>
                  <a:cubicBezTo>
                    <a:pt x="7" y="9"/>
                    <a:pt x="6" y="7"/>
                    <a:pt x="5" y="5"/>
                  </a:cubicBezTo>
                  <a:cubicBezTo>
                    <a:pt x="4" y="3"/>
                    <a:pt x="3" y="1"/>
                    <a:pt x="2" y="0"/>
                  </a:cubicBezTo>
                </a:path>
              </a:pathLst>
            </a:custGeom>
            <a:solidFill>
              <a:srgbClr val="FCA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5" name="Freeform 1566"/>
            <p:cNvSpPr>
              <a:spLocks/>
            </p:cNvSpPr>
            <p:nvPr/>
          </p:nvSpPr>
          <p:spPr bwMode="auto">
            <a:xfrm>
              <a:off x="5953" y="1759"/>
              <a:ext cx="7" cy="7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1 h 3"/>
                <a:gd name="T4" fmla="*/ 3 w 3"/>
                <a:gd name="T5" fmla="*/ 3 h 3"/>
                <a:gd name="T6" fmla="*/ 3 w 3"/>
                <a:gd name="T7" fmla="*/ 1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2" y="2"/>
                    <a:pt x="3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6" name="Freeform 1567"/>
            <p:cNvSpPr>
              <a:spLocks/>
            </p:cNvSpPr>
            <p:nvPr/>
          </p:nvSpPr>
          <p:spPr bwMode="auto">
            <a:xfrm>
              <a:off x="5948" y="1759"/>
              <a:ext cx="5" cy="2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7" name="Freeform 1568"/>
            <p:cNvSpPr>
              <a:spLocks/>
            </p:cNvSpPr>
            <p:nvPr/>
          </p:nvSpPr>
          <p:spPr bwMode="auto">
            <a:xfrm>
              <a:off x="5943" y="1697"/>
              <a:ext cx="17" cy="64"/>
            </a:xfrm>
            <a:custGeom>
              <a:avLst/>
              <a:gdLst>
                <a:gd name="T0" fmla="*/ 7 w 7"/>
                <a:gd name="T1" fmla="*/ 0 h 27"/>
                <a:gd name="T2" fmla="*/ 0 w 7"/>
                <a:gd name="T3" fmla="*/ 7 h 27"/>
                <a:gd name="T4" fmla="*/ 5 w 7"/>
                <a:gd name="T5" fmla="*/ 22 h 27"/>
                <a:gd name="T6" fmla="*/ 4 w 7"/>
                <a:gd name="T7" fmla="*/ 26 h 27"/>
                <a:gd name="T8" fmla="*/ 7 w 7"/>
                <a:gd name="T9" fmla="*/ 27 h 27"/>
                <a:gd name="T10" fmla="*/ 7 w 7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27">
                  <a:moveTo>
                    <a:pt x="7" y="0"/>
                  </a:moveTo>
                  <a:cubicBezTo>
                    <a:pt x="4" y="1"/>
                    <a:pt x="1" y="4"/>
                    <a:pt x="0" y="7"/>
                  </a:cubicBezTo>
                  <a:cubicBezTo>
                    <a:pt x="3" y="11"/>
                    <a:pt x="5" y="16"/>
                    <a:pt x="5" y="22"/>
                  </a:cubicBezTo>
                  <a:cubicBezTo>
                    <a:pt x="5" y="24"/>
                    <a:pt x="4" y="25"/>
                    <a:pt x="4" y="26"/>
                  </a:cubicBezTo>
                  <a:cubicBezTo>
                    <a:pt x="5" y="27"/>
                    <a:pt x="6" y="27"/>
                    <a:pt x="7" y="27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8" name="Freeform 1569"/>
            <p:cNvSpPr>
              <a:spLocks/>
            </p:cNvSpPr>
            <p:nvPr/>
          </p:nvSpPr>
          <p:spPr bwMode="auto">
            <a:xfrm>
              <a:off x="5939" y="1714"/>
              <a:ext cx="16" cy="45"/>
            </a:xfrm>
            <a:custGeom>
              <a:avLst/>
              <a:gdLst>
                <a:gd name="T0" fmla="*/ 2 w 7"/>
                <a:gd name="T1" fmla="*/ 0 h 19"/>
                <a:gd name="T2" fmla="*/ 0 w 7"/>
                <a:gd name="T3" fmla="*/ 8 h 19"/>
                <a:gd name="T4" fmla="*/ 4 w 7"/>
                <a:gd name="T5" fmla="*/ 19 h 19"/>
                <a:gd name="T6" fmla="*/ 6 w 7"/>
                <a:gd name="T7" fmla="*/ 19 h 19"/>
                <a:gd name="T8" fmla="*/ 7 w 7"/>
                <a:gd name="T9" fmla="*/ 15 h 19"/>
                <a:gd name="T10" fmla="*/ 2 w 7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9">
                  <a:moveTo>
                    <a:pt x="2" y="0"/>
                  </a:moveTo>
                  <a:cubicBezTo>
                    <a:pt x="0" y="2"/>
                    <a:pt x="0" y="5"/>
                    <a:pt x="0" y="8"/>
                  </a:cubicBezTo>
                  <a:cubicBezTo>
                    <a:pt x="0" y="12"/>
                    <a:pt x="2" y="16"/>
                    <a:pt x="4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6" y="18"/>
                    <a:pt x="7" y="17"/>
                    <a:pt x="7" y="15"/>
                  </a:cubicBezTo>
                  <a:cubicBezTo>
                    <a:pt x="7" y="9"/>
                    <a:pt x="5" y="4"/>
                    <a:pt x="2" y="0"/>
                  </a:cubicBezTo>
                </a:path>
              </a:pathLst>
            </a:custGeom>
            <a:solidFill>
              <a:srgbClr val="F09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9" name="Freeform 1570"/>
            <p:cNvSpPr>
              <a:spLocks/>
            </p:cNvSpPr>
            <p:nvPr/>
          </p:nvSpPr>
          <p:spPr bwMode="auto">
            <a:xfrm>
              <a:off x="5300" y="2360"/>
              <a:ext cx="64" cy="55"/>
            </a:xfrm>
            <a:custGeom>
              <a:avLst/>
              <a:gdLst>
                <a:gd name="T0" fmla="*/ 25 w 27"/>
                <a:gd name="T1" fmla="*/ 0 h 23"/>
                <a:gd name="T2" fmla="*/ 1 w 27"/>
                <a:gd name="T3" fmla="*/ 19 h 23"/>
                <a:gd name="T4" fmla="*/ 0 w 27"/>
                <a:gd name="T5" fmla="*/ 20 h 23"/>
                <a:gd name="T6" fmla="*/ 4 w 27"/>
                <a:gd name="T7" fmla="*/ 23 h 23"/>
                <a:gd name="T8" fmla="*/ 8 w 27"/>
                <a:gd name="T9" fmla="*/ 21 h 23"/>
                <a:gd name="T10" fmla="*/ 14 w 27"/>
                <a:gd name="T11" fmla="*/ 20 h 23"/>
                <a:gd name="T12" fmla="*/ 21 w 27"/>
                <a:gd name="T13" fmla="*/ 21 h 23"/>
                <a:gd name="T14" fmla="*/ 27 w 27"/>
                <a:gd name="T15" fmla="*/ 9 h 23"/>
                <a:gd name="T16" fmla="*/ 25 w 27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23">
                  <a:moveTo>
                    <a:pt x="25" y="0"/>
                  </a:moveTo>
                  <a:cubicBezTo>
                    <a:pt x="22" y="10"/>
                    <a:pt x="13" y="18"/>
                    <a:pt x="1" y="19"/>
                  </a:cubicBezTo>
                  <a:cubicBezTo>
                    <a:pt x="1" y="19"/>
                    <a:pt x="1" y="20"/>
                    <a:pt x="0" y="20"/>
                  </a:cubicBezTo>
                  <a:cubicBezTo>
                    <a:pt x="2" y="21"/>
                    <a:pt x="3" y="22"/>
                    <a:pt x="4" y="23"/>
                  </a:cubicBezTo>
                  <a:cubicBezTo>
                    <a:pt x="5" y="22"/>
                    <a:pt x="6" y="21"/>
                    <a:pt x="8" y="21"/>
                  </a:cubicBezTo>
                  <a:cubicBezTo>
                    <a:pt x="10" y="20"/>
                    <a:pt x="12" y="20"/>
                    <a:pt x="14" y="20"/>
                  </a:cubicBezTo>
                  <a:cubicBezTo>
                    <a:pt x="17" y="20"/>
                    <a:pt x="19" y="20"/>
                    <a:pt x="21" y="21"/>
                  </a:cubicBezTo>
                  <a:cubicBezTo>
                    <a:pt x="25" y="18"/>
                    <a:pt x="27" y="14"/>
                    <a:pt x="27" y="9"/>
                  </a:cubicBezTo>
                  <a:cubicBezTo>
                    <a:pt x="27" y="5"/>
                    <a:pt x="26" y="2"/>
                    <a:pt x="25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0" name="Freeform 1571"/>
            <p:cNvSpPr>
              <a:spLocks/>
            </p:cNvSpPr>
            <p:nvPr/>
          </p:nvSpPr>
          <p:spPr bwMode="auto">
            <a:xfrm>
              <a:off x="5293" y="2346"/>
              <a:ext cx="66" cy="59"/>
            </a:xfrm>
            <a:custGeom>
              <a:avLst/>
              <a:gdLst>
                <a:gd name="T0" fmla="*/ 21 w 28"/>
                <a:gd name="T1" fmla="*/ 0 h 25"/>
                <a:gd name="T2" fmla="*/ 10 w 28"/>
                <a:gd name="T3" fmla="*/ 3 h 25"/>
                <a:gd name="T4" fmla="*/ 5 w 28"/>
                <a:gd name="T5" fmla="*/ 2 h 25"/>
                <a:gd name="T6" fmla="*/ 0 w 28"/>
                <a:gd name="T7" fmla="*/ 8 h 25"/>
                <a:gd name="T8" fmla="*/ 5 w 28"/>
                <a:gd name="T9" fmla="*/ 24 h 25"/>
                <a:gd name="T10" fmla="*/ 4 w 28"/>
                <a:gd name="T11" fmla="*/ 25 h 25"/>
                <a:gd name="T12" fmla="*/ 28 w 28"/>
                <a:gd name="T13" fmla="*/ 6 h 25"/>
                <a:gd name="T14" fmla="*/ 21 w 28"/>
                <a:gd name="T1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25">
                  <a:moveTo>
                    <a:pt x="21" y="0"/>
                  </a:moveTo>
                  <a:cubicBezTo>
                    <a:pt x="17" y="2"/>
                    <a:pt x="14" y="3"/>
                    <a:pt x="10" y="3"/>
                  </a:cubicBezTo>
                  <a:cubicBezTo>
                    <a:pt x="8" y="3"/>
                    <a:pt x="7" y="2"/>
                    <a:pt x="5" y="2"/>
                  </a:cubicBezTo>
                  <a:cubicBezTo>
                    <a:pt x="3" y="4"/>
                    <a:pt x="1" y="6"/>
                    <a:pt x="0" y="8"/>
                  </a:cubicBezTo>
                  <a:cubicBezTo>
                    <a:pt x="5" y="12"/>
                    <a:pt x="7" y="18"/>
                    <a:pt x="5" y="24"/>
                  </a:cubicBezTo>
                  <a:cubicBezTo>
                    <a:pt x="4" y="24"/>
                    <a:pt x="4" y="25"/>
                    <a:pt x="4" y="25"/>
                  </a:cubicBezTo>
                  <a:cubicBezTo>
                    <a:pt x="16" y="24"/>
                    <a:pt x="25" y="16"/>
                    <a:pt x="28" y="6"/>
                  </a:cubicBezTo>
                  <a:cubicBezTo>
                    <a:pt x="26" y="3"/>
                    <a:pt x="23" y="1"/>
                    <a:pt x="21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1" name="Freeform 1572"/>
            <p:cNvSpPr>
              <a:spLocks/>
            </p:cNvSpPr>
            <p:nvPr/>
          </p:nvSpPr>
          <p:spPr bwMode="auto">
            <a:xfrm>
              <a:off x="5305" y="2344"/>
              <a:ext cx="37" cy="9"/>
            </a:xfrm>
            <a:custGeom>
              <a:avLst/>
              <a:gdLst>
                <a:gd name="T0" fmla="*/ 10 w 16"/>
                <a:gd name="T1" fmla="*/ 0 h 4"/>
                <a:gd name="T2" fmla="*/ 0 w 16"/>
                <a:gd name="T3" fmla="*/ 3 h 4"/>
                <a:gd name="T4" fmla="*/ 5 w 16"/>
                <a:gd name="T5" fmla="*/ 4 h 4"/>
                <a:gd name="T6" fmla="*/ 16 w 16"/>
                <a:gd name="T7" fmla="*/ 1 h 4"/>
                <a:gd name="T8" fmla="*/ 10 w 1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">
                  <a:moveTo>
                    <a:pt x="10" y="0"/>
                  </a:moveTo>
                  <a:cubicBezTo>
                    <a:pt x="6" y="0"/>
                    <a:pt x="3" y="1"/>
                    <a:pt x="0" y="3"/>
                  </a:cubicBezTo>
                  <a:cubicBezTo>
                    <a:pt x="2" y="3"/>
                    <a:pt x="3" y="4"/>
                    <a:pt x="5" y="4"/>
                  </a:cubicBezTo>
                  <a:cubicBezTo>
                    <a:pt x="9" y="4"/>
                    <a:pt x="12" y="3"/>
                    <a:pt x="16" y="1"/>
                  </a:cubicBezTo>
                  <a:cubicBezTo>
                    <a:pt x="14" y="0"/>
                    <a:pt x="12" y="0"/>
                    <a:pt x="10" y="0"/>
                  </a:cubicBezTo>
                </a:path>
              </a:pathLst>
            </a:custGeom>
            <a:solidFill>
              <a:srgbClr val="FAB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2" name="Freeform 1573"/>
            <p:cNvSpPr>
              <a:spLocks/>
            </p:cNvSpPr>
            <p:nvPr/>
          </p:nvSpPr>
          <p:spPr bwMode="auto">
            <a:xfrm>
              <a:off x="5309" y="2408"/>
              <a:ext cx="41" cy="11"/>
            </a:xfrm>
            <a:custGeom>
              <a:avLst/>
              <a:gdLst>
                <a:gd name="T0" fmla="*/ 10 w 17"/>
                <a:gd name="T1" fmla="*/ 0 h 5"/>
                <a:gd name="T2" fmla="*/ 4 w 17"/>
                <a:gd name="T3" fmla="*/ 1 h 5"/>
                <a:gd name="T4" fmla="*/ 0 w 17"/>
                <a:gd name="T5" fmla="*/ 3 h 5"/>
                <a:gd name="T6" fmla="*/ 8 w 17"/>
                <a:gd name="T7" fmla="*/ 5 h 5"/>
                <a:gd name="T8" fmla="*/ 8 w 17"/>
                <a:gd name="T9" fmla="*/ 5 h 5"/>
                <a:gd name="T10" fmla="*/ 17 w 17"/>
                <a:gd name="T11" fmla="*/ 1 h 5"/>
                <a:gd name="T12" fmla="*/ 10 w 17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5">
                  <a:moveTo>
                    <a:pt x="10" y="0"/>
                  </a:moveTo>
                  <a:cubicBezTo>
                    <a:pt x="8" y="0"/>
                    <a:pt x="6" y="0"/>
                    <a:pt x="4" y="1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2" y="4"/>
                    <a:pt x="5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1" y="4"/>
                    <a:pt x="15" y="3"/>
                    <a:pt x="17" y="1"/>
                  </a:cubicBezTo>
                  <a:cubicBezTo>
                    <a:pt x="15" y="0"/>
                    <a:pt x="13" y="0"/>
                    <a:pt x="10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3" name="Freeform 1574"/>
            <p:cNvSpPr>
              <a:spLocks/>
            </p:cNvSpPr>
            <p:nvPr/>
          </p:nvSpPr>
          <p:spPr bwMode="auto">
            <a:xfrm>
              <a:off x="5553" y="1695"/>
              <a:ext cx="59" cy="73"/>
            </a:xfrm>
            <a:custGeom>
              <a:avLst/>
              <a:gdLst>
                <a:gd name="T0" fmla="*/ 14 w 25"/>
                <a:gd name="T1" fmla="*/ 0 h 31"/>
                <a:gd name="T2" fmla="*/ 0 w 25"/>
                <a:gd name="T3" fmla="*/ 8 h 31"/>
                <a:gd name="T4" fmla="*/ 1 w 25"/>
                <a:gd name="T5" fmla="*/ 8 h 31"/>
                <a:gd name="T6" fmla="*/ 8 w 25"/>
                <a:gd name="T7" fmla="*/ 26 h 31"/>
                <a:gd name="T8" fmla="*/ 6 w 25"/>
                <a:gd name="T9" fmla="*/ 29 h 31"/>
                <a:gd name="T10" fmla="*/ 14 w 25"/>
                <a:gd name="T11" fmla="*/ 31 h 31"/>
                <a:gd name="T12" fmla="*/ 14 w 25"/>
                <a:gd name="T13" fmla="*/ 31 h 31"/>
                <a:gd name="T14" fmla="*/ 25 w 25"/>
                <a:gd name="T15" fmla="*/ 27 h 31"/>
                <a:gd name="T16" fmla="*/ 24 w 25"/>
                <a:gd name="T17" fmla="*/ 10 h 31"/>
                <a:gd name="T18" fmla="*/ 23 w 25"/>
                <a:gd name="T19" fmla="*/ 7 h 31"/>
                <a:gd name="T20" fmla="*/ 21 w 25"/>
                <a:gd name="T21" fmla="*/ 1 h 31"/>
                <a:gd name="T22" fmla="*/ 14 w 25"/>
                <a:gd name="T23" fmla="*/ 0 h 31"/>
                <a:gd name="T24" fmla="*/ 14 w 25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31">
                  <a:moveTo>
                    <a:pt x="14" y="0"/>
                  </a:moveTo>
                  <a:cubicBezTo>
                    <a:pt x="8" y="0"/>
                    <a:pt x="3" y="3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8" y="11"/>
                    <a:pt x="11" y="19"/>
                    <a:pt x="8" y="26"/>
                  </a:cubicBezTo>
                  <a:cubicBezTo>
                    <a:pt x="8" y="27"/>
                    <a:pt x="7" y="28"/>
                    <a:pt x="6" y="29"/>
                  </a:cubicBezTo>
                  <a:cubicBezTo>
                    <a:pt x="9" y="31"/>
                    <a:pt x="11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9" y="31"/>
                    <a:pt x="22" y="30"/>
                    <a:pt x="25" y="27"/>
                  </a:cubicBezTo>
                  <a:cubicBezTo>
                    <a:pt x="22" y="22"/>
                    <a:pt x="22" y="15"/>
                    <a:pt x="24" y="10"/>
                  </a:cubicBezTo>
                  <a:cubicBezTo>
                    <a:pt x="24" y="9"/>
                    <a:pt x="23" y="8"/>
                    <a:pt x="23" y="7"/>
                  </a:cubicBezTo>
                  <a:cubicBezTo>
                    <a:pt x="22" y="5"/>
                    <a:pt x="22" y="3"/>
                    <a:pt x="21" y="1"/>
                  </a:cubicBezTo>
                  <a:cubicBezTo>
                    <a:pt x="19" y="0"/>
                    <a:pt x="17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4" name="Freeform 1575"/>
            <p:cNvSpPr>
              <a:spLocks/>
            </p:cNvSpPr>
            <p:nvPr/>
          </p:nvSpPr>
          <p:spPr bwMode="auto">
            <a:xfrm>
              <a:off x="5605" y="1719"/>
              <a:ext cx="19" cy="40"/>
            </a:xfrm>
            <a:custGeom>
              <a:avLst/>
              <a:gdLst>
                <a:gd name="T0" fmla="*/ 2 w 8"/>
                <a:gd name="T1" fmla="*/ 0 h 17"/>
                <a:gd name="T2" fmla="*/ 3 w 8"/>
                <a:gd name="T3" fmla="*/ 17 h 17"/>
                <a:gd name="T4" fmla="*/ 8 w 8"/>
                <a:gd name="T5" fmla="*/ 6 h 17"/>
                <a:gd name="T6" fmla="*/ 2 w 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7">
                  <a:moveTo>
                    <a:pt x="2" y="0"/>
                  </a:moveTo>
                  <a:cubicBezTo>
                    <a:pt x="0" y="5"/>
                    <a:pt x="0" y="12"/>
                    <a:pt x="3" y="17"/>
                  </a:cubicBezTo>
                  <a:cubicBezTo>
                    <a:pt x="6" y="14"/>
                    <a:pt x="8" y="10"/>
                    <a:pt x="8" y="6"/>
                  </a:cubicBezTo>
                  <a:cubicBezTo>
                    <a:pt x="6" y="4"/>
                    <a:pt x="4" y="2"/>
                    <a:pt x="2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5" name="Freeform 1576"/>
            <p:cNvSpPr>
              <a:spLocks/>
            </p:cNvSpPr>
            <p:nvPr/>
          </p:nvSpPr>
          <p:spPr bwMode="auto">
            <a:xfrm>
              <a:off x="5603" y="1697"/>
              <a:ext cx="14" cy="22"/>
            </a:xfrm>
            <a:custGeom>
              <a:avLst/>
              <a:gdLst>
                <a:gd name="T0" fmla="*/ 0 w 6"/>
                <a:gd name="T1" fmla="*/ 0 h 9"/>
                <a:gd name="T2" fmla="*/ 2 w 6"/>
                <a:gd name="T3" fmla="*/ 6 h 9"/>
                <a:gd name="T4" fmla="*/ 3 w 6"/>
                <a:gd name="T5" fmla="*/ 9 h 9"/>
                <a:gd name="T6" fmla="*/ 6 w 6"/>
                <a:gd name="T7" fmla="*/ 4 h 9"/>
                <a:gd name="T8" fmla="*/ 0 w 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0" y="0"/>
                  </a:moveTo>
                  <a:cubicBezTo>
                    <a:pt x="1" y="2"/>
                    <a:pt x="1" y="4"/>
                    <a:pt x="2" y="6"/>
                  </a:cubicBezTo>
                  <a:cubicBezTo>
                    <a:pt x="2" y="7"/>
                    <a:pt x="3" y="8"/>
                    <a:pt x="3" y="9"/>
                  </a:cubicBezTo>
                  <a:cubicBezTo>
                    <a:pt x="4" y="7"/>
                    <a:pt x="5" y="6"/>
                    <a:pt x="6" y="4"/>
                  </a:cubicBezTo>
                  <a:cubicBezTo>
                    <a:pt x="4" y="3"/>
                    <a:pt x="2" y="1"/>
                    <a:pt x="0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6" name="Freeform 1577"/>
            <p:cNvSpPr>
              <a:spLocks/>
            </p:cNvSpPr>
            <p:nvPr/>
          </p:nvSpPr>
          <p:spPr bwMode="auto">
            <a:xfrm>
              <a:off x="5610" y="1707"/>
              <a:ext cx="14" cy="26"/>
            </a:xfrm>
            <a:custGeom>
              <a:avLst/>
              <a:gdLst>
                <a:gd name="T0" fmla="*/ 3 w 6"/>
                <a:gd name="T1" fmla="*/ 0 h 11"/>
                <a:gd name="T2" fmla="*/ 0 w 6"/>
                <a:gd name="T3" fmla="*/ 5 h 11"/>
                <a:gd name="T4" fmla="*/ 6 w 6"/>
                <a:gd name="T5" fmla="*/ 11 h 11"/>
                <a:gd name="T6" fmla="*/ 6 w 6"/>
                <a:gd name="T7" fmla="*/ 10 h 11"/>
                <a:gd name="T8" fmla="*/ 3 w 6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3" y="0"/>
                  </a:moveTo>
                  <a:cubicBezTo>
                    <a:pt x="2" y="2"/>
                    <a:pt x="1" y="3"/>
                    <a:pt x="0" y="5"/>
                  </a:cubicBezTo>
                  <a:cubicBezTo>
                    <a:pt x="2" y="7"/>
                    <a:pt x="4" y="9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6" y="7"/>
                    <a:pt x="5" y="3"/>
                    <a:pt x="3" y="0"/>
                  </a:cubicBezTo>
                </a:path>
              </a:pathLst>
            </a:custGeom>
            <a:solidFill>
              <a:srgbClr val="FCA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7" name="Freeform 1578"/>
            <p:cNvSpPr>
              <a:spLocks/>
            </p:cNvSpPr>
            <p:nvPr/>
          </p:nvSpPr>
          <p:spPr bwMode="auto">
            <a:xfrm>
              <a:off x="5333" y="1984"/>
              <a:ext cx="31" cy="45"/>
            </a:xfrm>
            <a:custGeom>
              <a:avLst/>
              <a:gdLst>
                <a:gd name="T0" fmla="*/ 6 w 13"/>
                <a:gd name="T1" fmla="*/ 0 h 19"/>
                <a:gd name="T2" fmla="*/ 5 w 13"/>
                <a:gd name="T3" fmla="*/ 1 h 19"/>
                <a:gd name="T4" fmla="*/ 0 w 13"/>
                <a:gd name="T5" fmla="*/ 17 h 19"/>
                <a:gd name="T6" fmla="*/ 0 w 13"/>
                <a:gd name="T7" fmla="*/ 19 h 19"/>
                <a:gd name="T8" fmla="*/ 13 w 13"/>
                <a:gd name="T9" fmla="*/ 6 h 19"/>
                <a:gd name="T10" fmla="*/ 6 w 13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9">
                  <a:moveTo>
                    <a:pt x="6" y="0"/>
                  </a:moveTo>
                  <a:cubicBezTo>
                    <a:pt x="6" y="0"/>
                    <a:pt x="5" y="1"/>
                    <a:pt x="5" y="1"/>
                  </a:cubicBezTo>
                  <a:cubicBezTo>
                    <a:pt x="6" y="7"/>
                    <a:pt x="4" y="13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7" y="18"/>
                    <a:pt x="12" y="13"/>
                    <a:pt x="13" y="6"/>
                  </a:cubicBezTo>
                  <a:cubicBezTo>
                    <a:pt x="10" y="5"/>
                    <a:pt x="8" y="2"/>
                    <a:pt x="6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8" name="Freeform 1579"/>
            <p:cNvSpPr>
              <a:spLocks/>
            </p:cNvSpPr>
            <p:nvPr/>
          </p:nvSpPr>
          <p:spPr bwMode="auto">
            <a:xfrm>
              <a:off x="5319" y="1953"/>
              <a:ext cx="28" cy="33"/>
            </a:xfrm>
            <a:custGeom>
              <a:avLst/>
              <a:gdLst>
                <a:gd name="T0" fmla="*/ 4 w 12"/>
                <a:gd name="T1" fmla="*/ 0 h 14"/>
                <a:gd name="T2" fmla="*/ 3 w 12"/>
                <a:gd name="T3" fmla="*/ 0 h 14"/>
                <a:gd name="T4" fmla="*/ 0 w 12"/>
                <a:gd name="T5" fmla="*/ 1 h 14"/>
                <a:gd name="T6" fmla="*/ 10 w 12"/>
                <a:gd name="T7" fmla="*/ 11 h 14"/>
                <a:gd name="T8" fmla="*/ 11 w 12"/>
                <a:gd name="T9" fmla="*/ 14 h 14"/>
                <a:gd name="T10" fmla="*/ 12 w 12"/>
                <a:gd name="T11" fmla="*/ 13 h 14"/>
                <a:gd name="T12" fmla="*/ 7 w 12"/>
                <a:gd name="T13" fmla="*/ 1 h 14"/>
                <a:gd name="T14" fmla="*/ 4 w 1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4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4" y="3"/>
                    <a:pt x="8" y="6"/>
                    <a:pt x="10" y="11"/>
                  </a:cubicBezTo>
                  <a:cubicBezTo>
                    <a:pt x="10" y="12"/>
                    <a:pt x="11" y="13"/>
                    <a:pt x="11" y="14"/>
                  </a:cubicBezTo>
                  <a:cubicBezTo>
                    <a:pt x="11" y="14"/>
                    <a:pt x="12" y="13"/>
                    <a:pt x="12" y="13"/>
                  </a:cubicBezTo>
                  <a:cubicBezTo>
                    <a:pt x="9" y="9"/>
                    <a:pt x="7" y="5"/>
                    <a:pt x="7" y="1"/>
                  </a:cubicBezTo>
                  <a:cubicBezTo>
                    <a:pt x="6" y="0"/>
                    <a:pt x="5" y="0"/>
                    <a:pt x="4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9" name="Freeform 1580"/>
            <p:cNvSpPr>
              <a:spLocks/>
            </p:cNvSpPr>
            <p:nvPr/>
          </p:nvSpPr>
          <p:spPr bwMode="auto">
            <a:xfrm>
              <a:off x="5347" y="1967"/>
              <a:ext cx="17" cy="31"/>
            </a:xfrm>
            <a:custGeom>
              <a:avLst/>
              <a:gdLst>
                <a:gd name="T0" fmla="*/ 4 w 7"/>
                <a:gd name="T1" fmla="*/ 0 h 13"/>
                <a:gd name="T2" fmla="*/ 0 w 7"/>
                <a:gd name="T3" fmla="*/ 7 h 13"/>
                <a:gd name="T4" fmla="*/ 7 w 7"/>
                <a:gd name="T5" fmla="*/ 13 h 13"/>
                <a:gd name="T6" fmla="*/ 7 w 7"/>
                <a:gd name="T7" fmla="*/ 10 h 13"/>
                <a:gd name="T8" fmla="*/ 4 w 7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4" y="0"/>
                  </a:moveTo>
                  <a:cubicBezTo>
                    <a:pt x="3" y="2"/>
                    <a:pt x="1" y="5"/>
                    <a:pt x="0" y="7"/>
                  </a:cubicBezTo>
                  <a:cubicBezTo>
                    <a:pt x="2" y="9"/>
                    <a:pt x="4" y="12"/>
                    <a:pt x="7" y="13"/>
                  </a:cubicBezTo>
                  <a:cubicBezTo>
                    <a:pt x="7" y="12"/>
                    <a:pt x="7" y="11"/>
                    <a:pt x="7" y="10"/>
                  </a:cubicBezTo>
                  <a:cubicBezTo>
                    <a:pt x="7" y="6"/>
                    <a:pt x="6" y="3"/>
                    <a:pt x="4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0" name="Freeform 1581"/>
            <p:cNvSpPr>
              <a:spLocks/>
            </p:cNvSpPr>
            <p:nvPr/>
          </p:nvSpPr>
          <p:spPr bwMode="auto">
            <a:xfrm>
              <a:off x="5335" y="1955"/>
              <a:ext cx="22" cy="29"/>
            </a:xfrm>
            <a:custGeom>
              <a:avLst/>
              <a:gdLst>
                <a:gd name="T0" fmla="*/ 0 w 9"/>
                <a:gd name="T1" fmla="*/ 0 h 12"/>
                <a:gd name="T2" fmla="*/ 5 w 9"/>
                <a:gd name="T3" fmla="*/ 12 h 12"/>
                <a:gd name="T4" fmla="*/ 9 w 9"/>
                <a:gd name="T5" fmla="*/ 5 h 12"/>
                <a:gd name="T6" fmla="*/ 0 w 9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2">
                  <a:moveTo>
                    <a:pt x="0" y="0"/>
                  </a:moveTo>
                  <a:cubicBezTo>
                    <a:pt x="0" y="4"/>
                    <a:pt x="2" y="8"/>
                    <a:pt x="5" y="12"/>
                  </a:cubicBezTo>
                  <a:cubicBezTo>
                    <a:pt x="6" y="10"/>
                    <a:pt x="8" y="7"/>
                    <a:pt x="9" y="5"/>
                  </a:cubicBezTo>
                  <a:cubicBezTo>
                    <a:pt x="6" y="2"/>
                    <a:pt x="3" y="0"/>
                    <a:pt x="0" y="0"/>
                  </a:cubicBezTo>
                </a:path>
              </a:pathLst>
            </a:custGeom>
            <a:solidFill>
              <a:srgbClr val="FAC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1" name="Freeform 1582"/>
            <p:cNvSpPr>
              <a:spLocks/>
            </p:cNvSpPr>
            <p:nvPr/>
          </p:nvSpPr>
          <p:spPr bwMode="auto">
            <a:xfrm>
              <a:off x="5324" y="1986"/>
              <a:ext cx="23" cy="38"/>
            </a:xfrm>
            <a:custGeom>
              <a:avLst/>
              <a:gdLst>
                <a:gd name="T0" fmla="*/ 9 w 10"/>
                <a:gd name="T1" fmla="*/ 0 h 16"/>
                <a:gd name="T2" fmla="*/ 0 w 10"/>
                <a:gd name="T3" fmla="*/ 7 h 16"/>
                <a:gd name="T4" fmla="*/ 4 w 10"/>
                <a:gd name="T5" fmla="*/ 16 h 16"/>
                <a:gd name="T6" fmla="*/ 9 w 10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6">
                  <a:moveTo>
                    <a:pt x="9" y="0"/>
                  </a:moveTo>
                  <a:cubicBezTo>
                    <a:pt x="7" y="3"/>
                    <a:pt x="4" y="5"/>
                    <a:pt x="0" y="7"/>
                  </a:cubicBezTo>
                  <a:cubicBezTo>
                    <a:pt x="3" y="9"/>
                    <a:pt x="4" y="13"/>
                    <a:pt x="4" y="16"/>
                  </a:cubicBezTo>
                  <a:cubicBezTo>
                    <a:pt x="8" y="12"/>
                    <a:pt x="10" y="6"/>
                    <a:pt x="9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2" name="Freeform 1583"/>
            <p:cNvSpPr>
              <a:spLocks/>
            </p:cNvSpPr>
            <p:nvPr/>
          </p:nvSpPr>
          <p:spPr bwMode="auto">
            <a:xfrm>
              <a:off x="5290" y="1955"/>
              <a:ext cx="55" cy="48"/>
            </a:xfrm>
            <a:custGeom>
              <a:avLst/>
              <a:gdLst>
                <a:gd name="T0" fmla="*/ 12 w 23"/>
                <a:gd name="T1" fmla="*/ 0 h 20"/>
                <a:gd name="T2" fmla="*/ 0 w 23"/>
                <a:gd name="T3" fmla="*/ 15 h 20"/>
                <a:gd name="T4" fmla="*/ 0 w 23"/>
                <a:gd name="T5" fmla="*/ 16 h 20"/>
                <a:gd name="T6" fmla="*/ 4 w 23"/>
                <a:gd name="T7" fmla="*/ 15 h 20"/>
                <a:gd name="T8" fmla="*/ 10 w 23"/>
                <a:gd name="T9" fmla="*/ 16 h 20"/>
                <a:gd name="T10" fmla="*/ 14 w 23"/>
                <a:gd name="T11" fmla="*/ 20 h 20"/>
                <a:gd name="T12" fmla="*/ 23 w 23"/>
                <a:gd name="T13" fmla="*/ 13 h 20"/>
                <a:gd name="T14" fmla="*/ 22 w 23"/>
                <a:gd name="T15" fmla="*/ 10 h 20"/>
                <a:gd name="T16" fmla="*/ 12 w 23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0">
                  <a:moveTo>
                    <a:pt x="12" y="0"/>
                  </a:moveTo>
                  <a:cubicBezTo>
                    <a:pt x="5" y="2"/>
                    <a:pt x="0" y="8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5"/>
                    <a:pt x="3" y="15"/>
                    <a:pt x="4" y="15"/>
                  </a:cubicBezTo>
                  <a:cubicBezTo>
                    <a:pt x="6" y="15"/>
                    <a:pt x="8" y="16"/>
                    <a:pt x="10" y="16"/>
                  </a:cubicBezTo>
                  <a:cubicBezTo>
                    <a:pt x="12" y="17"/>
                    <a:pt x="13" y="18"/>
                    <a:pt x="14" y="20"/>
                  </a:cubicBezTo>
                  <a:cubicBezTo>
                    <a:pt x="18" y="18"/>
                    <a:pt x="21" y="16"/>
                    <a:pt x="23" y="13"/>
                  </a:cubicBezTo>
                  <a:cubicBezTo>
                    <a:pt x="23" y="12"/>
                    <a:pt x="22" y="11"/>
                    <a:pt x="22" y="10"/>
                  </a:cubicBezTo>
                  <a:cubicBezTo>
                    <a:pt x="20" y="5"/>
                    <a:pt x="16" y="2"/>
                    <a:pt x="12" y="0"/>
                  </a:cubicBezTo>
                </a:path>
              </a:pathLst>
            </a:custGeom>
            <a:solidFill>
              <a:srgbClr val="F09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3" name="Freeform 1584"/>
            <p:cNvSpPr>
              <a:spLocks/>
            </p:cNvSpPr>
            <p:nvPr/>
          </p:nvSpPr>
          <p:spPr bwMode="auto">
            <a:xfrm>
              <a:off x="5466" y="2611"/>
              <a:ext cx="28" cy="64"/>
            </a:xfrm>
            <a:custGeom>
              <a:avLst/>
              <a:gdLst>
                <a:gd name="T0" fmla="*/ 1 w 12"/>
                <a:gd name="T1" fmla="*/ 0 h 27"/>
                <a:gd name="T2" fmla="*/ 0 w 12"/>
                <a:gd name="T3" fmla="*/ 1 h 27"/>
                <a:gd name="T4" fmla="*/ 0 w 12"/>
                <a:gd name="T5" fmla="*/ 27 h 27"/>
                <a:gd name="T6" fmla="*/ 12 w 12"/>
                <a:gd name="T7" fmla="*/ 12 h 27"/>
                <a:gd name="T8" fmla="*/ 12 w 12"/>
                <a:gd name="T9" fmla="*/ 8 h 27"/>
                <a:gd name="T10" fmla="*/ 1 w 12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7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7" y="8"/>
                    <a:pt x="7" y="20"/>
                    <a:pt x="0" y="27"/>
                  </a:cubicBezTo>
                  <a:cubicBezTo>
                    <a:pt x="7" y="26"/>
                    <a:pt x="12" y="19"/>
                    <a:pt x="12" y="12"/>
                  </a:cubicBezTo>
                  <a:cubicBezTo>
                    <a:pt x="12" y="11"/>
                    <a:pt x="12" y="9"/>
                    <a:pt x="12" y="8"/>
                  </a:cubicBezTo>
                  <a:cubicBezTo>
                    <a:pt x="7" y="6"/>
                    <a:pt x="4" y="3"/>
                    <a:pt x="1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4" name="Freeform 1585"/>
            <p:cNvSpPr>
              <a:spLocks/>
            </p:cNvSpPr>
            <p:nvPr/>
          </p:nvSpPr>
          <p:spPr bwMode="auto">
            <a:xfrm>
              <a:off x="5468" y="2606"/>
              <a:ext cx="26" cy="24"/>
            </a:xfrm>
            <a:custGeom>
              <a:avLst/>
              <a:gdLst>
                <a:gd name="T0" fmla="*/ 2 w 11"/>
                <a:gd name="T1" fmla="*/ 0 h 10"/>
                <a:gd name="T2" fmla="*/ 0 w 11"/>
                <a:gd name="T3" fmla="*/ 2 h 10"/>
                <a:gd name="T4" fmla="*/ 11 w 11"/>
                <a:gd name="T5" fmla="*/ 10 h 10"/>
                <a:gd name="T6" fmla="*/ 2 w 11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0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3" y="5"/>
                    <a:pt x="6" y="8"/>
                    <a:pt x="11" y="10"/>
                  </a:cubicBezTo>
                  <a:cubicBezTo>
                    <a:pt x="9" y="5"/>
                    <a:pt x="6" y="2"/>
                    <a:pt x="2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5" name="Freeform 1586"/>
            <p:cNvSpPr>
              <a:spLocks/>
            </p:cNvSpPr>
            <p:nvPr/>
          </p:nvSpPr>
          <p:spPr bwMode="auto">
            <a:xfrm>
              <a:off x="5421" y="2614"/>
              <a:ext cx="61" cy="61"/>
            </a:xfrm>
            <a:custGeom>
              <a:avLst/>
              <a:gdLst>
                <a:gd name="T0" fmla="*/ 19 w 26"/>
                <a:gd name="T1" fmla="*/ 0 h 26"/>
                <a:gd name="T2" fmla="*/ 11 w 26"/>
                <a:gd name="T3" fmla="*/ 3 h 26"/>
                <a:gd name="T4" fmla="*/ 6 w 26"/>
                <a:gd name="T5" fmla="*/ 2 h 26"/>
                <a:gd name="T6" fmla="*/ 4 w 26"/>
                <a:gd name="T7" fmla="*/ 1 h 26"/>
                <a:gd name="T8" fmla="*/ 0 w 26"/>
                <a:gd name="T9" fmla="*/ 11 h 26"/>
                <a:gd name="T10" fmla="*/ 12 w 26"/>
                <a:gd name="T11" fmla="*/ 26 h 26"/>
                <a:gd name="T12" fmla="*/ 14 w 26"/>
                <a:gd name="T13" fmla="*/ 26 h 26"/>
                <a:gd name="T14" fmla="*/ 15 w 26"/>
                <a:gd name="T15" fmla="*/ 26 h 26"/>
                <a:gd name="T16" fmla="*/ 16 w 26"/>
                <a:gd name="T17" fmla="*/ 26 h 26"/>
                <a:gd name="T18" fmla="*/ 19 w 26"/>
                <a:gd name="T19" fmla="*/ 26 h 26"/>
                <a:gd name="T20" fmla="*/ 19 w 26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26">
                  <a:moveTo>
                    <a:pt x="19" y="0"/>
                  </a:moveTo>
                  <a:cubicBezTo>
                    <a:pt x="17" y="2"/>
                    <a:pt x="14" y="3"/>
                    <a:pt x="11" y="3"/>
                  </a:cubicBezTo>
                  <a:cubicBezTo>
                    <a:pt x="9" y="3"/>
                    <a:pt x="7" y="3"/>
                    <a:pt x="6" y="2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2" y="4"/>
                    <a:pt x="0" y="7"/>
                    <a:pt x="0" y="11"/>
                  </a:cubicBezTo>
                  <a:cubicBezTo>
                    <a:pt x="0" y="18"/>
                    <a:pt x="5" y="24"/>
                    <a:pt x="12" y="26"/>
                  </a:cubicBezTo>
                  <a:cubicBezTo>
                    <a:pt x="13" y="26"/>
                    <a:pt x="13" y="26"/>
                    <a:pt x="14" y="26"/>
                  </a:cubicBezTo>
                  <a:cubicBezTo>
                    <a:pt x="14" y="26"/>
                    <a:pt x="15" y="26"/>
                    <a:pt x="15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7" y="26"/>
                    <a:pt x="18" y="26"/>
                    <a:pt x="19" y="26"/>
                  </a:cubicBezTo>
                  <a:cubicBezTo>
                    <a:pt x="26" y="19"/>
                    <a:pt x="26" y="7"/>
                    <a:pt x="19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6" name="Freeform 1587"/>
            <p:cNvSpPr>
              <a:spLocks/>
            </p:cNvSpPr>
            <p:nvPr/>
          </p:nvSpPr>
          <p:spPr bwMode="auto">
            <a:xfrm>
              <a:off x="5449" y="2675"/>
              <a:ext cx="5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FCA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7" name="Freeform 1588"/>
            <p:cNvSpPr>
              <a:spLocks/>
            </p:cNvSpPr>
            <p:nvPr/>
          </p:nvSpPr>
          <p:spPr bwMode="auto">
            <a:xfrm>
              <a:off x="5302" y="248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8" name="Freeform 1589"/>
            <p:cNvSpPr>
              <a:spLocks/>
            </p:cNvSpPr>
            <p:nvPr/>
          </p:nvSpPr>
          <p:spPr bwMode="auto">
            <a:xfrm>
              <a:off x="5345" y="2486"/>
              <a:ext cx="19" cy="33"/>
            </a:xfrm>
            <a:custGeom>
              <a:avLst/>
              <a:gdLst>
                <a:gd name="T0" fmla="*/ 4 w 8"/>
                <a:gd name="T1" fmla="*/ 0 h 14"/>
                <a:gd name="T2" fmla="*/ 3 w 8"/>
                <a:gd name="T3" fmla="*/ 1 h 14"/>
                <a:gd name="T4" fmla="*/ 0 w 8"/>
                <a:gd name="T5" fmla="*/ 2 h 14"/>
                <a:gd name="T6" fmla="*/ 2 w 8"/>
                <a:gd name="T7" fmla="*/ 4 h 14"/>
                <a:gd name="T8" fmla="*/ 8 w 8"/>
                <a:gd name="T9" fmla="*/ 14 h 14"/>
                <a:gd name="T10" fmla="*/ 8 w 8"/>
                <a:gd name="T11" fmla="*/ 10 h 14"/>
                <a:gd name="T12" fmla="*/ 4 w 8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4">
                  <a:moveTo>
                    <a:pt x="4" y="0"/>
                  </a:moveTo>
                  <a:cubicBezTo>
                    <a:pt x="4" y="1"/>
                    <a:pt x="3" y="1"/>
                    <a:pt x="3" y="1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5" y="7"/>
                    <a:pt x="7" y="10"/>
                    <a:pt x="8" y="14"/>
                  </a:cubicBezTo>
                  <a:cubicBezTo>
                    <a:pt x="8" y="13"/>
                    <a:pt x="8" y="11"/>
                    <a:pt x="8" y="10"/>
                  </a:cubicBezTo>
                  <a:cubicBezTo>
                    <a:pt x="8" y="6"/>
                    <a:pt x="7" y="3"/>
                    <a:pt x="4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9" name="Freeform 1590"/>
            <p:cNvSpPr>
              <a:spLocks/>
            </p:cNvSpPr>
            <p:nvPr/>
          </p:nvSpPr>
          <p:spPr bwMode="auto">
            <a:xfrm>
              <a:off x="5302" y="2481"/>
              <a:ext cx="5" cy="2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1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rgbClr val="FAC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0" name="Freeform 1591"/>
            <p:cNvSpPr>
              <a:spLocks/>
            </p:cNvSpPr>
            <p:nvPr/>
          </p:nvSpPr>
          <p:spPr bwMode="auto">
            <a:xfrm>
              <a:off x="5290" y="2483"/>
              <a:ext cx="12" cy="55"/>
            </a:xfrm>
            <a:custGeom>
              <a:avLst/>
              <a:gdLst>
                <a:gd name="T0" fmla="*/ 5 w 5"/>
                <a:gd name="T1" fmla="*/ 0 h 23"/>
                <a:gd name="T2" fmla="*/ 5 w 5"/>
                <a:gd name="T3" fmla="*/ 0 h 23"/>
                <a:gd name="T4" fmla="*/ 0 w 5"/>
                <a:gd name="T5" fmla="*/ 12 h 23"/>
                <a:gd name="T6" fmla="*/ 5 w 5"/>
                <a:gd name="T7" fmla="*/ 23 h 23"/>
                <a:gd name="T8" fmla="*/ 4 w 5"/>
                <a:gd name="T9" fmla="*/ 3 h 23"/>
                <a:gd name="T10" fmla="*/ 5 w 5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3"/>
                    <a:pt x="0" y="7"/>
                    <a:pt x="0" y="12"/>
                  </a:cubicBezTo>
                  <a:cubicBezTo>
                    <a:pt x="0" y="16"/>
                    <a:pt x="2" y="20"/>
                    <a:pt x="5" y="23"/>
                  </a:cubicBezTo>
                  <a:cubicBezTo>
                    <a:pt x="2" y="17"/>
                    <a:pt x="1" y="9"/>
                    <a:pt x="4" y="3"/>
                  </a:cubicBezTo>
                  <a:cubicBezTo>
                    <a:pt x="4" y="2"/>
                    <a:pt x="5" y="1"/>
                    <a:pt x="5" y="0"/>
                  </a:cubicBezTo>
                </a:path>
              </a:pathLst>
            </a:custGeom>
            <a:solidFill>
              <a:srgbClr val="FAB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1" name="Freeform 1592"/>
            <p:cNvSpPr>
              <a:spLocks/>
            </p:cNvSpPr>
            <p:nvPr/>
          </p:nvSpPr>
          <p:spPr bwMode="auto">
            <a:xfrm>
              <a:off x="5335" y="2490"/>
              <a:ext cx="29" cy="34"/>
            </a:xfrm>
            <a:custGeom>
              <a:avLst/>
              <a:gdLst>
                <a:gd name="T0" fmla="*/ 4 w 12"/>
                <a:gd name="T1" fmla="*/ 0 h 14"/>
                <a:gd name="T2" fmla="*/ 0 w 12"/>
                <a:gd name="T3" fmla="*/ 1 h 14"/>
                <a:gd name="T4" fmla="*/ 8 w 12"/>
                <a:gd name="T5" fmla="*/ 12 h 14"/>
                <a:gd name="T6" fmla="*/ 11 w 12"/>
                <a:gd name="T7" fmla="*/ 14 h 14"/>
                <a:gd name="T8" fmla="*/ 12 w 12"/>
                <a:gd name="T9" fmla="*/ 12 h 14"/>
                <a:gd name="T10" fmla="*/ 6 w 12"/>
                <a:gd name="T11" fmla="*/ 2 h 14"/>
                <a:gd name="T12" fmla="*/ 4 w 12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4">
                  <a:moveTo>
                    <a:pt x="4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4" y="4"/>
                    <a:pt x="7" y="8"/>
                    <a:pt x="8" y="12"/>
                  </a:cubicBezTo>
                  <a:cubicBezTo>
                    <a:pt x="9" y="13"/>
                    <a:pt x="10" y="13"/>
                    <a:pt x="11" y="14"/>
                  </a:cubicBezTo>
                  <a:cubicBezTo>
                    <a:pt x="11" y="13"/>
                    <a:pt x="11" y="13"/>
                    <a:pt x="12" y="12"/>
                  </a:cubicBezTo>
                  <a:cubicBezTo>
                    <a:pt x="11" y="8"/>
                    <a:pt x="9" y="5"/>
                    <a:pt x="6" y="2"/>
                  </a:cubicBezTo>
                  <a:cubicBezTo>
                    <a:pt x="6" y="2"/>
                    <a:pt x="5" y="1"/>
                    <a:pt x="4" y="0"/>
                  </a:cubicBezTo>
                </a:path>
              </a:pathLst>
            </a:custGeom>
            <a:solidFill>
              <a:srgbClr val="FECB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2" name="Freeform 1593"/>
            <p:cNvSpPr>
              <a:spLocks/>
            </p:cNvSpPr>
            <p:nvPr/>
          </p:nvSpPr>
          <p:spPr bwMode="auto">
            <a:xfrm>
              <a:off x="5293" y="2483"/>
              <a:ext cx="61" cy="57"/>
            </a:xfrm>
            <a:custGeom>
              <a:avLst/>
              <a:gdLst>
                <a:gd name="T0" fmla="*/ 6 w 26"/>
                <a:gd name="T1" fmla="*/ 0 h 24"/>
                <a:gd name="T2" fmla="*/ 4 w 26"/>
                <a:gd name="T3" fmla="*/ 0 h 24"/>
                <a:gd name="T4" fmla="*/ 3 w 26"/>
                <a:gd name="T5" fmla="*/ 3 h 24"/>
                <a:gd name="T6" fmla="*/ 4 w 26"/>
                <a:gd name="T7" fmla="*/ 23 h 24"/>
                <a:gd name="T8" fmla="*/ 6 w 26"/>
                <a:gd name="T9" fmla="*/ 24 h 24"/>
                <a:gd name="T10" fmla="*/ 7 w 26"/>
                <a:gd name="T11" fmla="*/ 21 h 24"/>
                <a:gd name="T12" fmla="*/ 19 w 26"/>
                <a:gd name="T13" fmla="*/ 13 h 24"/>
                <a:gd name="T14" fmla="*/ 24 w 26"/>
                <a:gd name="T15" fmla="*/ 14 h 24"/>
                <a:gd name="T16" fmla="*/ 26 w 26"/>
                <a:gd name="T17" fmla="*/ 15 h 24"/>
                <a:gd name="T18" fmla="*/ 18 w 26"/>
                <a:gd name="T19" fmla="*/ 4 h 24"/>
                <a:gd name="T20" fmla="*/ 17 w 26"/>
                <a:gd name="T21" fmla="*/ 4 h 24"/>
                <a:gd name="T22" fmla="*/ 6 w 26"/>
                <a:gd name="T2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24">
                  <a:moveTo>
                    <a:pt x="6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4" y="1"/>
                    <a:pt x="3" y="2"/>
                    <a:pt x="3" y="3"/>
                  </a:cubicBezTo>
                  <a:cubicBezTo>
                    <a:pt x="0" y="9"/>
                    <a:pt x="1" y="17"/>
                    <a:pt x="4" y="23"/>
                  </a:cubicBezTo>
                  <a:cubicBezTo>
                    <a:pt x="5" y="23"/>
                    <a:pt x="6" y="24"/>
                    <a:pt x="6" y="24"/>
                  </a:cubicBezTo>
                  <a:cubicBezTo>
                    <a:pt x="7" y="23"/>
                    <a:pt x="7" y="22"/>
                    <a:pt x="7" y="21"/>
                  </a:cubicBezTo>
                  <a:cubicBezTo>
                    <a:pt x="9" y="16"/>
                    <a:pt x="14" y="13"/>
                    <a:pt x="19" y="13"/>
                  </a:cubicBezTo>
                  <a:cubicBezTo>
                    <a:pt x="21" y="13"/>
                    <a:pt x="23" y="13"/>
                    <a:pt x="24" y="14"/>
                  </a:cubicBezTo>
                  <a:cubicBezTo>
                    <a:pt x="25" y="14"/>
                    <a:pt x="26" y="15"/>
                    <a:pt x="26" y="15"/>
                  </a:cubicBezTo>
                  <a:cubicBezTo>
                    <a:pt x="25" y="11"/>
                    <a:pt x="22" y="7"/>
                    <a:pt x="18" y="4"/>
                  </a:cubicBezTo>
                  <a:cubicBezTo>
                    <a:pt x="18" y="4"/>
                    <a:pt x="18" y="4"/>
                    <a:pt x="17" y="4"/>
                  </a:cubicBezTo>
                  <a:cubicBezTo>
                    <a:pt x="13" y="4"/>
                    <a:pt x="9" y="2"/>
                    <a:pt x="6" y="0"/>
                  </a:cubicBezTo>
                </a:path>
              </a:pathLst>
            </a:custGeom>
            <a:solidFill>
              <a:srgbClr val="FFDF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3" name="Freeform 1594"/>
            <p:cNvSpPr>
              <a:spLocks/>
            </p:cNvSpPr>
            <p:nvPr/>
          </p:nvSpPr>
          <p:spPr bwMode="auto">
            <a:xfrm>
              <a:off x="5307" y="2474"/>
              <a:ext cx="47" cy="16"/>
            </a:xfrm>
            <a:custGeom>
              <a:avLst/>
              <a:gdLst>
                <a:gd name="T0" fmla="*/ 9 w 20"/>
                <a:gd name="T1" fmla="*/ 0 h 7"/>
                <a:gd name="T2" fmla="*/ 0 w 20"/>
                <a:gd name="T3" fmla="*/ 2 h 7"/>
                <a:gd name="T4" fmla="*/ 5 w 20"/>
                <a:gd name="T5" fmla="*/ 3 h 7"/>
                <a:gd name="T6" fmla="*/ 16 w 20"/>
                <a:gd name="T7" fmla="*/ 7 h 7"/>
                <a:gd name="T8" fmla="*/ 19 w 20"/>
                <a:gd name="T9" fmla="*/ 6 h 7"/>
                <a:gd name="T10" fmla="*/ 20 w 20"/>
                <a:gd name="T11" fmla="*/ 5 h 7"/>
                <a:gd name="T12" fmla="*/ 9 w 20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7">
                  <a:moveTo>
                    <a:pt x="9" y="0"/>
                  </a:moveTo>
                  <a:cubicBezTo>
                    <a:pt x="6" y="0"/>
                    <a:pt x="3" y="1"/>
                    <a:pt x="0" y="2"/>
                  </a:cubicBezTo>
                  <a:cubicBezTo>
                    <a:pt x="2" y="3"/>
                    <a:pt x="3" y="3"/>
                    <a:pt x="5" y="3"/>
                  </a:cubicBezTo>
                  <a:cubicBezTo>
                    <a:pt x="9" y="4"/>
                    <a:pt x="12" y="5"/>
                    <a:pt x="16" y="7"/>
                  </a:cubicBezTo>
                  <a:cubicBezTo>
                    <a:pt x="17" y="7"/>
                    <a:pt x="18" y="7"/>
                    <a:pt x="19" y="6"/>
                  </a:cubicBezTo>
                  <a:cubicBezTo>
                    <a:pt x="19" y="6"/>
                    <a:pt x="20" y="6"/>
                    <a:pt x="20" y="5"/>
                  </a:cubicBezTo>
                  <a:cubicBezTo>
                    <a:pt x="17" y="2"/>
                    <a:pt x="13" y="0"/>
                    <a:pt x="9" y="0"/>
                  </a:cubicBezTo>
                </a:path>
              </a:pathLst>
            </a:custGeom>
            <a:solidFill>
              <a:srgbClr val="FCB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4" name="Freeform 1595"/>
            <p:cNvSpPr>
              <a:spLocks/>
            </p:cNvSpPr>
            <p:nvPr/>
          </p:nvSpPr>
          <p:spPr bwMode="auto">
            <a:xfrm>
              <a:off x="5305" y="2479"/>
              <a:ext cx="14" cy="4"/>
            </a:xfrm>
            <a:custGeom>
              <a:avLst/>
              <a:gdLst>
                <a:gd name="T0" fmla="*/ 1 w 6"/>
                <a:gd name="T1" fmla="*/ 0 h 2"/>
                <a:gd name="T2" fmla="*/ 0 w 6"/>
                <a:gd name="T3" fmla="*/ 1 h 2"/>
                <a:gd name="T4" fmla="*/ 1 w 6"/>
                <a:gd name="T5" fmla="*/ 2 h 2"/>
                <a:gd name="T6" fmla="*/ 5 w 6"/>
                <a:gd name="T7" fmla="*/ 1 h 2"/>
                <a:gd name="T8" fmla="*/ 6 w 6"/>
                <a:gd name="T9" fmla="*/ 1 h 2"/>
                <a:gd name="T10" fmla="*/ 1 w 6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2" y="2"/>
                    <a:pt x="4" y="1"/>
                    <a:pt x="5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4" y="1"/>
                    <a:pt x="3" y="1"/>
                    <a:pt x="1" y="0"/>
                  </a:cubicBezTo>
                </a:path>
              </a:pathLst>
            </a:custGeom>
            <a:solidFill>
              <a:srgbClr val="FED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5" name="Freeform 1596"/>
            <p:cNvSpPr>
              <a:spLocks/>
            </p:cNvSpPr>
            <p:nvPr/>
          </p:nvSpPr>
          <p:spPr bwMode="auto">
            <a:xfrm>
              <a:off x="5319" y="2481"/>
              <a:ext cx="26" cy="12"/>
            </a:xfrm>
            <a:custGeom>
              <a:avLst/>
              <a:gdLst>
                <a:gd name="T0" fmla="*/ 0 w 11"/>
                <a:gd name="T1" fmla="*/ 0 h 5"/>
                <a:gd name="T2" fmla="*/ 7 w 11"/>
                <a:gd name="T3" fmla="*/ 5 h 5"/>
                <a:gd name="T4" fmla="*/ 11 w 11"/>
                <a:gd name="T5" fmla="*/ 4 h 5"/>
                <a:gd name="T6" fmla="*/ 0 w 11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0" y="0"/>
                  </a:moveTo>
                  <a:cubicBezTo>
                    <a:pt x="2" y="1"/>
                    <a:pt x="5" y="3"/>
                    <a:pt x="7" y="5"/>
                  </a:cubicBezTo>
                  <a:cubicBezTo>
                    <a:pt x="9" y="5"/>
                    <a:pt x="10" y="4"/>
                    <a:pt x="11" y="4"/>
                  </a:cubicBezTo>
                  <a:cubicBezTo>
                    <a:pt x="7" y="2"/>
                    <a:pt x="4" y="1"/>
                    <a:pt x="0" y="0"/>
                  </a:cubicBezTo>
                </a:path>
              </a:pathLst>
            </a:custGeom>
            <a:solidFill>
              <a:srgbClr val="FFD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6" name="Freeform 1597"/>
            <p:cNvSpPr>
              <a:spLocks/>
            </p:cNvSpPr>
            <p:nvPr/>
          </p:nvSpPr>
          <p:spPr bwMode="auto">
            <a:xfrm>
              <a:off x="5307" y="2481"/>
              <a:ext cx="28" cy="12"/>
            </a:xfrm>
            <a:custGeom>
              <a:avLst/>
              <a:gdLst>
                <a:gd name="T0" fmla="*/ 4 w 12"/>
                <a:gd name="T1" fmla="*/ 0 h 5"/>
                <a:gd name="T2" fmla="*/ 0 w 12"/>
                <a:gd name="T3" fmla="*/ 1 h 5"/>
                <a:gd name="T4" fmla="*/ 11 w 12"/>
                <a:gd name="T5" fmla="*/ 5 h 5"/>
                <a:gd name="T6" fmla="*/ 12 w 12"/>
                <a:gd name="T7" fmla="*/ 5 h 5"/>
                <a:gd name="T8" fmla="*/ 5 w 12"/>
                <a:gd name="T9" fmla="*/ 0 h 5"/>
                <a:gd name="T10" fmla="*/ 4 w 12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5">
                  <a:moveTo>
                    <a:pt x="4" y="0"/>
                  </a:moveTo>
                  <a:cubicBezTo>
                    <a:pt x="3" y="0"/>
                    <a:pt x="1" y="1"/>
                    <a:pt x="0" y="1"/>
                  </a:cubicBezTo>
                  <a:cubicBezTo>
                    <a:pt x="3" y="3"/>
                    <a:pt x="7" y="5"/>
                    <a:pt x="11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3"/>
                    <a:pt x="7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FE8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7" name="Freeform 1598"/>
            <p:cNvSpPr>
              <a:spLocks/>
            </p:cNvSpPr>
            <p:nvPr/>
          </p:nvSpPr>
          <p:spPr bwMode="auto">
            <a:xfrm>
              <a:off x="5350" y="1856"/>
              <a:ext cx="14" cy="28"/>
            </a:xfrm>
            <a:custGeom>
              <a:avLst/>
              <a:gdLst>
                <a:gd name="T0" fmla="*/ 6 w 6"/>
                <a:gd name="T1" fmla="*/ 0 h 12"/>
                <a:gd name="T2" fmla="*/ 0 w 6"/>
                <a:gd name="T3" fmla="*/ 11 h 12"/>
                <a:gd name="T4" fmla="*/ 0 w 6"/>
                <a:gd name="T5" fmla="*/ 12 h 12"/>
                <a:gd name="T6" fmla="*/ 3 w 6"/>
                <a:gd name="T7" fmla="*/ 12 h 12"/>
                <a:gd name="T8" fmla="*/ 6 w 6"/>
                <a:gd name="T9" fmla="*/ 3 h 12"/>
                <a:gd name="T10" fmla="*/ 6 w 6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2">
                  <a:moveTo>
                    <a:pt x="6" y="0"/>
                  </a:moveTo>
                  <a:cubicBezTo>
                    <a:pt x="5" y="4"/>
                    <a:pt x="3" y="8"/>
                    <a:pt x="0" y="11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1" y="12"/>
                    <a:pt x="2" y="12"/>
                    <a:pt x="3" y="12"/>
                  </a:cubicBezTo>
                  <a:cubicBezTo>
                    <a:pt x="5" y="9"/>
                    <a:pt x="6" y="6"/>
                    <a:pt x="6" y="3"/>
                  </a:cubicBezTo>
                  <a:cubicBezTo>
                    <a:pt x="6" y="2"/>
                    <a:pt x="6" y="1"/>
                    <a:pt x="6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8" name="Freeform 1599"/>
            <p:cNvSpPr>
              <a:spLocks/>
            </p:cNvSpPr>
            <p:nvPr/>
          </p:nvSpPr>
          <p:spPr bwMode="auto">
            <a:xfrm>
              <a:off x="5319" y="18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9" name="Freeform 1600"/>
            <p:cNvSpPr>
              <a:spLocks/>
            </p:cNvSpPr>
            <p:nvPr/>
          </p:nvSpPr>
          <p:spPr bwMode="auto">
            <a:xfrm>
              <a:off x="5290" y="1825"/>
              <a:ext cx="74" cy="66"/>
            </a:xfrm>
            <a:custGeom>
              <a:avLst/>
              <a:gdLst>
                <a:gd name="T0" fmla="*/ 16 w 31"/>
                <a:gd name="T1" fmla="*/ 0 h 28"/>
                <a:gd name="T2" fmla="*/ 16 w 31"/>
                <a:gd name="T3" fmla="*/ 0 h 28"/>
                <a:gd name="T4" fmla="*/ 0 w 31"/>
                <a:gd name="T5" fmla="*/ 16 h 28"/>
                <a:gd name="T6" fmla="*/ 4 w 31"/>
                <a:gd name="T7" fmla="*/ 25 h 28"/>
                <a:gd name="T8" fmla="*/ 14 w 31"/>
                <a:gd name="T9" fmla="*/ 28 h 28"/>
                <a:gd name="T10" fmla="*/ 23 w 31"/>
                <a:gd name="T11" fmla="*/ 24 h 28"/>
                <a:gd name="T12" fmla="*/ 25 w 31"/>
                <a:gd name="T13" fmla="*/ 25 h 28"/>
                <a:gd name="T14" fmla="*/ 25 w 31"/>
                <a:gd name="T15" fmla="*/ 24 h 28"/>
                <a:gd name="T16" fmla="*/ 31 w 31"/>
                <a:gd name="T17" fmla="*/ 13 h 28"/>
                <a:gd name="T18" fmla="*/ 28 w 31"/>
                <a:gd name="T19" fmla="*/ 6 h 28"/>
                <a:gd name="T20" fmla="*/ 24 w 31"/>
                <a:gd name="T21" fmla="*/ 3 h 28"/>
                <a:gd name="T22" fmla="*/ 16 w 31"/>
                <a:gd name="T2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28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9"/>
                    <a:pt x="2" y="23"/>
                    <a:pt x="4" y="25"/>
                  </a:cubicBezTo>
                  <a:cubicBezTo>
                    <a:pt x="8" y="25"/>
                    <a:pt x="11" y="26"/>
                    <a:pt x="14" y="28"/>
                  </a:cubicBezTo>
                  <a:cubicBezTo>
                    <a:pt x="17" y="26"/>
                    <a:pt x="20" y="24"/>
                    <a:pt x="23" y="24"/>
                  </a:cubicBezTo>
                  <a:cubicBezTo>
                    <a:pt x="24" y="24"/>
                    <a:pt x="25" y="24"/>
                    <a:pt x="25" y="25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8" y="21"/>
                    <a:pt x="30" y="17"/>
                    <a:pt x="31" y="13"/>
                  </a:cubicBezTo>
                  <a:cubicBezTo>
                    <a:pt x="30" y="11"/>
                    <a:pt x="29" y="8"/>
                    <a:pt x="28" y="6"/>
                  </a:cubicBezTo>
                  <a:cubicBezTo>
                    <a:pt x="26" y="5"/>
                    <a:pt x="25" y="4"/>
                    <a:pt x="24" y="3"/>
                  </a:cubicBezTo>
                  <a:cubicBezTo>
                    <a:pt x="22" y="1"/>
                    <a:pt x="19" y="0"/>
                    <a:pt x="16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0" name="Freeform 1601"/>
            <p:cNvSpPr>
              <a:spLocks/>
            </p:cNvSpPr>
            <p:nvPr/>
          </p:nvSpPr>
          <p:spPr bwMode="auto">
            <a:xfrm>
              <a:off x="5300" y="1884"/>
              <a:ext cx="24" cy="12"/>
            </a:xfrm>
            <a:custGeom>
              <a:avLst/>
              <a:gdLst>
                <a:gd name="T0" fmla="*/ 0 w 10"/>
                <a:gd name="T1" fmla="*/ 0 h 5"/>
                <a:gd name="T2" fmla="*/ 8 w 10"/>
                <a:gd name="T3" fmla="*/ 5 h 5"/>
                <a:gd name="T4" fmla="*/ 8 w 10"/>
                <a:gd name="T5" fmla="*/ 5 h 5"/>
                <a:gd name="T6" fmla="*/ 10 w 10"/>
                <a:gd name="T7" fmla="*/ 3 h 5"/>
                <a:gd name="T8" fmla="*/ 0 w 10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0" y="0"/>
                  </a:moveTo>
                  <a:cubicBezTo>
                    <a:pt x="2" y="3"/>
                    <a:pt x="5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4"/>
                    <a:pt x="10" y="4"/>
                    <a:pt x="10" y="3"/>
                  </a:cubicBezTo>
                  <a:cubicBezTo>
                    <a:pt x="7" y="1"/>
                    <a:pt x="4" y="0"/>
                    <a:pt x="0" y="0"/>
                  </a:cubicBezTo>
                </a:path>
              </a:pathLst>
            </a:custGeom>
            <a:solidFill>
              <a:srgbClr val="FAB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1" name="Freeform 1602"/>
            <p:cNvSpPr>
              <a:spLocks/>
            </p:cNvSpPr>
            <p:nvPr/>
          </p:nvSpPr>
          <p:spPr bwMode="auto">
            <a:xfrm>
              <a:off x="5347" y="1832"/>
              <a:ext cx="10" cy="7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2" y="2"/>
                    <a:pt x="4" y="3"/>
                  </a:cubicBez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solidFill>
              <a:srgbClr val="FCA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2" name="Freeform 1603"/>
            <p:cNvSpPr>
              <a:spLocks/>
            </p:cNvSpPr>
            <p:nvPr/>
          </p:nvSpPr>
          <p:spPr bwMode="auto">
            <a:xfrm>
              <a:off x="5466" y="1695"/>
              <a:ext cx="23" cy="33"/>
            </a:xfrm>
            <a:custGeom>
              <a:avLst/>
              <a:gdLst>
                <a:gd name="T0" fmla="*/ 0 w 10"/>
                <a:gd name="T1" fmla="*/ 0 h 14"/>
                <a:gd name="T2" fmla="*/ 0 w 10"/>
                <a:gd name="T3" fmla="*/ 4 h 14"/>
                <a:gd name="T4" fmla="*/ 5 w 10"/>
                <a:gd name="T5" fmla="*/ 14 h 14"/>
                <a:gd name="T6" fmla="*/ 10 w 10"/>
                <a:gd name="T7" fmla="*/ 8 h 14"/>
                <a:gd name="T8" fmla="*/ 0 w 10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4"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2" y="6"/>
                    <a:pt x="4" y="10"/>
                    <a:pt x="5" y="14"/>
                  </a:cubicBezTo>
                  <a:cubicBezTo>
                    <a:pt x="6" y="12"/>
                    <a:pt x="8" y="10"/>
                    <a:pt x="10" y="8"/>
                  </a:cubicBezTo>
                  <a:cubicBezTo>
                    <a:pt x="8" y="4"/>
                    <a:pt x="4" y="1"/>
                    <a:pt x="0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3" name="Freeform 1604"/>
            <p:cNvSpPr>
              <a:spLocks/>
            </p:cNvSpPr>
            <p:nvPr/>
          </p:nvSpPr>
          <p:spPr bwMode="auto">
            <a:xfrm>
              <a:off x="5466" y="1759"/>
              <a:ext cx="7" cy="7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3 h 3"/>
                <a:gd name="T4" fmla="*/ 3 w 3"/>
                <a:gd name="T5" fmla="*/ 2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" y="3"/>
                    <a:pt x="2" y="3"/>
                    <a:pt x="3" y="2"/>
                  </a:cubicBezTo>
                  <a:cubicBezTo>
                    <a:pt x="3" y="2"/>
                    <a:pt x="2" y="1"/>
                    <a:pt x="2" y="0"/>
                  </a:cubicBezTo>
                </a:path>
              </a:pathLst>
            </a:custGeom>
            <a:solidFill>
              <a:srgbClr val="FAC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4" name="Freeform 1605"/>
            <p:cNvSpPr>
              <a:spLocks/>
            </p:cNvSpPr>
            <p:nvPr/>
          </p:nvSpPr>
          <p:spPr bwMode="auto">
            <a:xfrm>
              <a:off x="5421" y="1726"/>
              <a:ext cx="16" cy="16"/>
            </a:xfrm>
            <a:custGeom>
              <a:avLst/>
              <a:gdLst>
                <a:gd name="T0" fmla="*/ 0 w 7"/>
                <a:gd name="T1" fmla="*/ 0 h 7"/>
                <a:gd name="T2" fmla="*/ 0 w 7"/>
                <a:gd name="T3" fmla="*/ 2 h 7"/>
                <a:gd name="T4" fmla="*/ 1 w 7"/>
                <a:gd name="T5" fmla="*/ 7 h 7"/>
                <a:gd name="T6" fmla="*/ 6 w 7"/>
                <a:gd name="T7" fmla="*/ 4 h 7"/>
                <a:gd name="T8" fmla="*/ 7 w 7"/>
                <a:gd name="T9" fmla="*/ 2 h 7"/>
                <a:gd name="T10" fmla="*/ 6 w 7"/>
                <a:gd name="T11" fmla="*/ 2 h 7"/>
                <a:gd name="T12" fmla="*/ 1 w 7"/>
                <a:gd name="T13" fmla="*/ 1 h 7"/>
                <a:gd name="T14" fmla="*/ 0 w 7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7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4"/>
                    <a:pt x="1" y="6"/>
                    <a:pt x="1" y="7"/>
                  </a:cubicBezTo>
                  <a:cubicBezTo>
                    <a:pt x="3" y="6"/>
                    <a:pt x="4" y="5"/>
                    <a:pt x="6" y="4"/>
                  </a:cubicBezTo>
                  <a:cubicBezTo>
                    <a:pt x="6" y="3"/>
                    <a:pt x="7" y="2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4" y="2"/>
                    <a:pt x="3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5" name="Freeform 1606"/>
            <p:cNvSpPr>
              <a:spLocks/>
            </p:cNvSpPr>
            <p:nvPr/>
          </p:nvSpPr>
          <p:spPr bwMode="auto">
            <a:xfrm>
              <a:off x="5435" y="1704"/>
              <a:ext cx="42" cy="31"/>
            </a:xfrm>
            <a:custGeom>
              <a:avLst/>
              <a:gdLst>
                <a:gd name="T0" fmla="*/ 13 w 18"/>
                <a:gd name="T1" fmla="*/ 0 h 13"/>
                <a:gd name="T2" fmla="*/ 12 w 18"/>
                <a:gd name="T3" fmla="*/ 3 h 13"/>
                <a:gd name="T4" fmla="*/ 1 w 18"/>
                <a:gd name="T5" fmla="*/ 11 h 13"/>
                <a:gd name="T6" fmla="*/ 0 w 18"/>
                <a:gd name="T7" fmla="*/ 13 h 13"/>
                <a:gd name="T8" fmla="*/ 10 w 18"/>
                <a:gd name="T9" fmla="*/ 11 h 13"/>
                <a:gd name="T10" fmla="*/ 17 w 18"/>
                <a:gd name="T11" fmla="*/ 12 h 13"/>
                <a:gd name="T12" fmla="*/ 18 w 18"/>
                <a:gd name="T13" fmla="*/ 10 h 13"/>
                <a:gd name="T14" fmla="*/ 13 w 18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3">
                  <a:moveTo>
                    <a:pt x="13" y="0"/>
                  </a:moveTo>
                  <a:cubicBezTo>
                    <a:pt x="13" y="1"/>
                    <a:pt x="12" y="2"/>
                    <a:pt x="12" y="3"/>
                  </a:cubicBezTo>
                  <a:cubicBezTo>
                    <a:pt x="10" y="7"/>
                    <a:pt x="6" y="10"/>
                    <a:pt x="1" y="11"/>
                  </a:cubicBezTo>
                  <a:cubicBezTo>
                    <a:pt x="1" y="11"/>
                    <a:pt x="0" y="12"/>
                    <a:pt x="0" y="13"/>
                  </a:cubicBezTo>
                  <a:cubicBezTo>
                    <a:pt x="3" y="11"/>
                    <a:pt x="7" y="11"/>
                    <a:pt x="10" y="11"/>
                  </a:cubicBezTo>
                  <a:cubicBezTo>
                    <a:pt x="12" y="11"/>
                    <a:pt x="15" y="11"/>
                    <a:pt x="17" y="12"/>
                  </a:cubicBezTo>
                  <a:cubicBezTo>
                    <a:pt x="17" y="11"/>
                    <a:pt x="17" y="10"/>
                    <a:pt x="18" y="10"/>
                  </a:cubicBezTo>
                  <a:cubicBezTo>
                    <a:pt x="17" y="6"/>
                    <a:pt x="15" y="2"/>
                    <a:pt x="13" y="0"/>
                  </a:cubicBezTo>
                </a:path>
              </a:pathLst>
            </a:custGeom>
            <a:solidFill>
              <a:srgbClr val="FAB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6" name="Freeform 1607"/>
            <p:cNvSpPr>
              <a:spLocks/>
            </p:cNvSpPr>
            <p:nvPr/>
          </p:nvSpPr>
          <p:spPr bwMode="auto">
            <a:xfrm>
              <a:off x="5423" y="1735"/>
              <a:ext cx="12" cy="24"/>
            </a:xfrm>
            <a:custGeom>
              <a:avLst/>
              <a:gdLst>
                <a:gd name="T0" fmla="*/ 5 w 5"/>
                <a:gd name="T1" fmla="*/ 0 h 10"/>
                <a:gd name="T2" fmla="*/ 0 w 5"/>
                <a:gd name="T3" fmla="*/ 3 h 10"/>
                <a:gd name="T4" fmla="*/ 5 w 5"/>
                <a:gd name="T5" fmla="*/ 10 h 10"/>
                <a:gd name="T6" fmla="*/ 5 w 5"/>
                <a:gd name="T7" fmla="*/ 6 h 10"/>
                <a:gd name="T8" fmla="*/ 5 w 5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1" y="6"/>
                    <a:pt x="3" y="8"/>
                    <a:pt x="5" y="10"/>
                  </a:cubicBezTo>
                  <a:cubicBezTo>
                    <a:pt x="5" y="9"/>
                    <a:pt x="5" y="7"/>
                    <a:pt x="5" y="6"/>
                  </a:cubicBezTo>
                  <a:cubicBezTo>
                    <a:pt x="5" y="4"/>
                    <a:pt x="5" y="2"/>
                    <a:pt x="5" y="0"/>
                  </a:cubicBezTo>
                </a:path>
              </a:pathLst>
            </a:custGeom>
            <a:solidFill>
              <a:srgbClr val="FECB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7" name="Freeform 1608"/>
            <p:cNvSpPr>
              <a:spLocks/>
            </p:cNvSpPr>
            <p:nvPr/>
          </p:nvSpPr>
          <p:spPr bwMode="auto">
            <a:xfrm>
              <a:off x="5435" y="1730"/>
              <a:ext cx="40" cy="38"/>
            </a:xfrm>
            <a:custGeom>
              <a:avLst/>
              <a:gdLst>
                <a:gd name="T0" fmla="*/ 10 w 17"/>
                <a:gd name="T1" fmla="*/ 0 h 16"/>
                <a:gd name="T2" fmla="*/ 0 w 17"/>
                <a:gd name="T3" fmla="*/ 2 h 16"/>
                <a:gd name="T4" fmla="*/ 0 w 17"/>
                <a:gd name="T5" fmla="*/ 8 h 16"/>
                <a:gd name="T6" fmla="*/ 0 w 17"/>
                <a:gd name="T7" fmla="*/ 12 h 16"/>
                <a:gd name="T8" fmla="*/ 10 w 17"/>
                <a:gd name="T9" fmla="*/ 16 h 16"/>
                <a:gd name="T10" fmla="*/ 13 w 17"/>
                <a:gd name="T11" fmla="*/ 15 h 16"/>
                <a:gd name="T12" fmla="*/ 15 w 17"/>
                <a:gd name="T13" fmla="*/ 12 h 16"/>
                <a:gd name="T14" fmla="*/ 17 w 17"/>
                <a:gd name="T15" fmla="*/ 1 h 16"/>
                <a:gd name="T16" fmla="*/ 1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0" y="0"/>
                  </a:moveTo>
                  <a:cubicBezTo>
                    <a:pt x="7" y="0"/>
                    <a:pt x="3" y="0"/>
                    <a:pt x="0" y="2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0" y="9"/>
                    <a:pt x="0" y="11"/>
                    <a:pt x="0" y="12"/>
                  </a:cubicBezTo>
                  <a:cubicBezTo>
                    <a:pt x="3" y="14"/>
                    <a:pt x="6" y="16"/>
                    <a:pt x="10" y="16"/>
                  </a:cubicBezTo>
                  <a:cubicBezTo>
                    <a:pt x="11" y="16"/>
                    <a:pt x="12" y="16"/>
                    <a:pt x="13" y="15"/>
                  </a:cubicBezTo>
                  <a:cubicBezTo>
                    <a:pt x="14" y="14"/>
                    <a:pt x="15" y="13"/>
                    <a:pt x="15" y="12"/>
                  </a:cubicBezTo>
                  <a:cubicBezTo>
                    <a:pt x="14" y="8"/>
                    <a:pt x="15" y="4"/>
                    <a:pt x="17" y="1"/>
                  </a:cubicBezTo>
                  <a:cubicBezTo>
                    <a:pt x="15" y="0"/>
                    <a:pt x="12" y="0"/>
                    <a:pt x="10" y="0"/>
                  </a:cubicBezTo>
                </a:path>
              </a:pathLst>
            </a:custGeom>
            <a:solidFill>
              <a:srgbClr val="FFDF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8" name="Freeform 1609"/>
            <p:cNvSpPr>
              <a:spLocks/>
            </p:cNvSpPr>
            <p:nvPr/>
          </p:nvSpPr>
          <p:spPr bwMode="auto">
            <a:xfrm>
              <a:off x="5477" y="1714"/>
              <a:ext cx="17" cy="28"/>
            </a:xfrm>
            <a:custGeom>
              <a:avLst/>
              <a:gdLst>
                <a:gd name="T0" fmla="*/ 5 w 7"/>
                <a:gd name="T1" fmla="*/ 0 h 12"/>
                <a:gd name="T2" fmla="*/ 0 w 7"/>
                <a:gd name="T3" fmla="*/ 6 h 12"/>
                <a:gd name="T4" fmla="*/ 0 w 7"/>
                <a:gd name="T5" fmla="*/ 8 h 12"/>
                <a:gd name="T6" fmla="*/ 1 w 7"/>
                <a:gd name="T7" fmla="*/ 9 h 12"/>
                <a:gd name="T8" fmla="*/ 6 w 7"/>
                <a:gd name="T9" fmla="*/ 12 h 12"/>
                <a:gd name="T10" fmla="*/ 7 w 7"/>
                <a:gd name="T11" fmla="*/ 7 h 12"/>
                <a:gd name="T12" fmla="*/ 5 w 7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2">
                  <a:moveTo>
                    <a:pt x="5" y="0"/>
                  </a:moveTo>
                  <a:cubicBezTo>
                    <a:pt x="3" y="2"/>
                    <a:pt x="1" y="4"/>
                    <a:pt x="0" y="6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0" y="8"/>
                    <a:pt x="1" y="8"/>
                    <a:pt x="1" y="9"/>
                  </a:cubicBezTo>
                  <a:cubicBezTo>
                    <a:pt x="3" y="9"/>
                    <a:pt x="5" y="10"/>
                    <a:pt x="6" y="12"/>
                  </a:cubicBezTo>
                  <a:cubicBezTo>
                    <a:pt x="7" y="10"/>
                    <a:pt x="7" y="9"/>
                    <a:pt x="7" y="7"/>
                  </a:cubicBezTo>
                  <a:cubicBezTo>
                    <a:pt x="7" y="5"/>
                    <a:pt x="6" y="2"/>
                    <a:pt x="5" y="0"/>
                  </a:cubicBezTo>
                </a:path>
              </a:pathLst>
            </a:custGeom>
            <a:solidFill>
              <a:srgbClr val="F09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9" name="Freeform 1610"/>
            <p:cNvSpPr>
              <a:spLocks/>
            </p:cNvSpPr>
            <p:nvPr/>
          </p:nvSpPr>
          <p:spPr bwMode="auto">
            <a:xfrm>
              <a:off x="5470" y="1733"/>
              <a:ext cx="22" cy="31"/>
            </a:xfrm>
            <a:custGeom>
              <a:avLst/>
              <a:gdLst>
                <a:gd name="T0" fmla="*/ 3 w 9"/>
                <a:gd name="T1" fmla="*/ 0 h 13"/>
                <a:gd name="T2" fmla="*/ 0 w 9"/>
                <a:gd name="T3" fmla="*/ 11 h 13"/>
                <a:gd name="T4" fmla="*/ 1 w 9"/>
                <a:gd name="T5" fmla="*/ 13 h 13"/>
                <a:gd name="T6" fmla="*/ 9 w 9"/>
                <a:gd name="T7" fmla="*/ 4 h 13"/>
                <a:gd name="T8" fmla="*/ 4 w 9"/>
                <a:gd name="T9" fmla="*/ 1 h 13"/>
                <a:gd name="T10" fmla="*/ 3 w 9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3">
                  <a:moveTo>
                    <a:pt x="3" y="0"/>
                  </a:moveTo>
                  <a:cubicBezTo>
                    <a:pt x="3" y="4"/>
                    <a:pt x="2" y="8"/>
                    <a:pt x="0" y="11"/>
                  </a:cubicBezTo>
                  <a:cubicBezTo>
                    <a:pt x="0" y="12"/>
                    <a:pt x="1" y="13"/>
                    <a:pt x="1" y="13"/>
                  </a:cubicBezTo>
                  <a:cubicBezTo>
                    <a:pt x="5" y="12"/>
                    <a:pt x="8" y="8"/>
                    <a:pt x="9" y="4"/>
                  </a:cubicBezTo>
                  <a:cubicBezTo>
                    <a:pt x="8" y="2"/>
                    <a:pt x="6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FED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0" name="Freeform 1611"/>
            <p:cNvSpPr>
              <a:spLocks/>
            </p:cNvSpPr>
            <p:nvPr/>
          </p:nvSpPr>
          <p:spPr bwMode="auto">
            <a:xfrm>
              <a:off x="5475" y="1728"/>
              <a:ext cx="2" cy="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FDCB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1" name="Freeform 1612"/>
            <p:cNvSpPr>
              <a:spLocks/>
            </p:cNvSpPr>
            <p:nvPr/>
          </p:nvSpPr>
          <p:spPr bwMode="auto">
            <a:xfrm>
              <a:off x="5468" y="1733"/>
              <a:ext cx="9" cy="26"/>
            </a:xfrm>
            <a:custGeom>
              <a:avLst/>
              <a:gdLst>
                <a:gd name="T0" fmla="*/ 3 w 4"/>
                <a:gd name="T1" fmla="*/ 0 h 11"/>
                <a:gd name="T2" fmla="*/ 1 w 4"/>
                <a:gd name="T3" fmla="*/ 11 h 11"/>
                <a:gd name="T4" fmla="*/ 4 w 4"/>
                <a:gd name="T5" fmla="*/ 0 h 11"/>
                <a:gd name="T6" fmla="*/ 3 w 4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1">
                  <a:moveTo>
                    <a:pt x="3" y="0"/>
                  </a:moveTo>
                  <a:cubicBezTo>
                    <a:pt x="1" y="3"/>
                    <a:pt x="0" y="7"/>
                    <a:pt x="1" y="11"/>
                  </a:cubicBezTo>
                  <a:cubicBezTo>
                    <a:pt x="3" y="8"/>
                    <a:pt x="4" y="4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FFE8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2" name="Freeform 1613"/>
            <p:cNvSpPr>
              <a:spLocks/>
            </p:cNvSpPr>
            <p:nvPr/>
          </p:nvSpPr>
          <p:spPr bwMode="auto">
            <a:xfrm>
              <a:off x="5811" y="2763"/>
              <a:ext cx="59" cy="42"/>
            </a:xfrm>
            <a:custGeom>
              <a:avLst/>
              <a:gdLst>
                <a:gd name="T0" fmla="*/ 3 w 25"/>
                <a:gd name="T1" fmla="*/ 0 h 18"/>
                <a:gd name="T2" fmla="*/ 0 w 25"/>
                <a:gd name="T3" fmla="*/ 7 h 18"/>
                <a:gd name="T4" fmla="*/ 15 w 25"/>
                <a:gd name="T5" fmla="*/ 18 h 18"/>
                <a:gd name="T6" fmla="*/ 15 w 25"/>
                <a:gd name="T7" fmla="*/ 18 h 18"/>
                <a:gd name="T8" fmla="*/ 25 w 25"/>
                <a:gd name="T9" fmla="*/ 15 h 18"/>
                <a:gd name="T10" fmla="*/ 23 w 25"/>
                <a:gd name="T11" fmla="*/ 14 h 18"/>
                <a:gd name="T12" fmla="*/ 18 w 25"/>
                <a:gd name="T13" fmla="*/ 10 h 18"/>
                <a:gd name="T14" fmla="*/ 11 w 25"/>
                <a:gd name="T15" fmla="*/ 3 h 18"/>
                <a:gd name="T16" fmla="*/ 5 w 25"/>
                <a:gd name="T17" fmla="*/ 1 h 18"/>
                <a:gd name="T18" fmla="*/ 3 w 25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8">
                  <a:moveTo>
                    <a:pt x="3" y="0"/>
                  </a:moveTo>
                  <a:cubicBezTo>
                    <a:pt x="2" y="2"/>
                    <a:pt x="1" y="4"/>
                    <a:pt x="0" y="7"/>
                  </a:cubicBezTo>
                  <a:cubicBezTo>
                    <a:pt x="2" y="13"/>
                    <a:pt x="8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9" y="18"/>
                    <a:pt x="22" y="17"/>
                    <a:pt x="25" y="15"/>
                  </a:cubicBezTo>
                  <a:cubicBezTo>
                    <a:pt x="24" y="14"/>
                    <a:pt x="23" y="14"/>
                    <a:pt x="23" y="14"/>
                  </a:cubicBezTo>
                  <a:cubicBezTo>
                    <a:pt x="21" y="13"/>
                    <a:pt x="19" y="12"/>
                    <a:pt x="18" y="10"/>
                  </a:cubicBezTo>
                  <a:cubicBezTo>
                    <a:pt x="15" y="8"/>
                    <a:pt x="13" y="6"/>
                    <a:pt x="11" y="3"/>
                  </a:cubicBezTo>
                  <a:cubicBezTo>
                    <a:pt x="9" y="3"/>
                    <a:pt x="7" y="2"/>
                    <a:pt x="5" y="1"/>
                  </a:cubicBezTo>
                  <a:cubicBezTo>
                    <a:pt x="4" y="1"/>
                    <a:pt x="3" y="0"/>
                    <a:pt x="3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3" name="Freeform 1614"/>
            <p:cNvSpPr>
              <a:spLocks/>
            </p:cNvSpPr>
            <p:nvPr/>
          </p:nvSpPr>
          <p:spPr bwMode="auto">
            <a:xfrm>
              <a:off x="5837" y="2770"/>
              <a:ext cx="17" cy="16"/>
            </a:xfrm>
            <a:custGeom>
              <a:avLst/>
              <a:gdLst>
                <a:gd name="T0" fmla="*/ 0 w 7"/>
                <a:gd name="T1" fmla="*/ 0 h 7"/>
                <a:gd name="T2" fmla="*/ 7 w 7"/>
                <a:gd name="T3" fmla="*/ 7 h 7"/>
                <a:gd name="T4" fmla="*/ 4 w 7"/>
                <a:gd name="T5" fmla="*/ 0 h 7"/>
                <a:gd name="T6" fmla="*/ 3 w 7"/>
                <a:gd name="T7" fmla="*/ 0 h 7"/>
                <a:gd name="T8" fmla="*/ 0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0" y="0"/>
                  </a:moveTo>
                  <a:cubicBezTo>
                    <a:pt x="2" y="3"/>
                    <a:pt x="4" y="5"/>
                    <a:pt x="7" y="7"/>
                  </a:cubicBezTo>
                  <a:cubicBezTo>
                    <a:pt x="5" y="5"/>
                    <a:pt x="4" y="3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4" name="Freeform 1615"/>
            <p:cNvSpPr>
              <a:spLocks/>
            </p:cNvSpPr>
            <p:nvPr/>
          </p:nvSpPr>
          <p:spPr bwMode="auto">
            <a:xfrm>
              <a:off x="5818" y="2739"/>
              <a:ext cx="19" cy="31"/>
            </a:xfrm>
            <a:custGeom>
              <a:avLst/>
              <a:gdLst>
                <a:gd name="T0" fmla="*/ 4 w 8"/>
                <a:gd name="T1" fmla="*/ 0 h 13"/>
                <a:gd name="T2" fmla="*/ 0 w 8"/>
                <a:gd name="T3" fmla="*/ 4 h 13"/>
                <a:gd name="T4" fmla="*/ 0 w 8"/>
                <a:gd name="T5" fmla="*/ 10 h 13"/>
                <a:gd name="T6" fmla="*/ 2 w 8"/>
                <a:gd name="T7" fmla="*/ 11 h 13"/>
                <a:gd name="T8" fmla="*/ 8 w 8"/>
                <a:gd name="T9" fmla="*/ 13 h 13"/>
                <a:gd name="T10" fmla="*/ 4 w 8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3">
                  <a:moveTo>
                    <a:pt x="4" y="0"/>
                  </a:moveTo>
                  <a:cubicBezTo>
                    <a:pt x="2" y="1"/>
                    <a:pt x="1" y="3"/>
                    <a:pt x="0" y="4"/>
                  </a:cubicBezTo>
                  <a:cubicBezTo>
                    <a:pt x="0" y="6"/>
                    <a:pt x="0" y="8"/>
                    <a:pt x="0" y="10"/>
                  </a:cubicBezTo>
                  <a:cubicBezTo>
                    <a:pt x="0" y="10"/>
                    <a:pt x="1" y="11"/>
                    <a:pt x="2" y="11"/>
                  </a:cubicBezTo>
                  <a:cubicBezTo>
                    <a:pt x="4" y="12"/>
                    <a:pt x="6" y="13"/>
                    <a:pt x="8" y="13"/>
                  </a:cubicBezTo>
                  <a:cubicBezTo>
                    <a:pt x="6" y="9"/>
                    <a:pt x="4" y="5"/>
                    <a:pt x="4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9" name="Group 1817"/>
          <p:cNvGrpSpPr>
            <a:grpSpLocks/>
          </p:cNvGrpSpPr>
          <p:nvPr/>
        </p:nvGrpSpPr>
        <p:grpSpPr bwMode="auto">
          <a:xfrm>
            <a:off x="9531613" y="-18263"/>
            <a:ext cx="2660388" cy="4669369"/>
            <a:chOff x="5037" y="1439"/>
            <a:chExt cx="923" cy="1620"/>
          </a:xfrm>
        </p:grpSpPr>
        <p:sp>
          <p:nvSpPr>
            <p:cNvPr id="2385" name="Freeform 1617"/>
            <p:cNvSpPr>
              <a:spLocks/>
            </p:cNvSpPr>
            <p:nvPr/>
          </p:nvSpPr>
          <p:spPr bwMode="auto">
            <a:xfrm>
              <a:off x="5828" y="2734"/>
              <a:ext cx="37" cy="36"/>
            </a:xfrm>
            <a:custGeom>
              <a:avLst/>
              <a:gdLst>
                <a:gd name="T0" fmla="*/ 8 w 16"/>
                <a:gd name="T1" fmla="*/ 0 h 15"/>
                <a:gd name="T2" fmla="*/ 8 w 16"/>
                <a:gd name="T3" fmla="*/ 0 h 15"/>
                <a:gd name="T4" fmla="*/ 0 w 16"/>
                <a:gd name="T5" fmla="*/ 2 h 15"/>
                <a:gd name="T6" fmla="*/ 4 w 16"/>
                <a:gd name="T7" fmla="*/ 15 h 15"/>
                <a:gd name="T8" fmla="*/ 7 w 16"/>
                <a:gd name="T9" fmla="*/ 15 h 15"/>
                <a:gd name="T10" fmla="*/ 8 w 16"/>
                <a:gd name="T11" fmla="*/ 15 h 15"/>
                <a:gd name="T12" fmla="*/ 9 w 16"/>
                <a:gd name="T13" fmla="*/ 9 h 15"/>
                <a:gd name="T14" fmla="*/ 16 w 16"/>
                <a:gd name="T15" fmla="*/ 2 h 15"/>
                <a:gd name="T16" fmla="*/ 8 w 16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5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3" y="1"/>
                    <a:pt x="0" y="2"/>
                  </a:cubicBezTo>
                  <a:cubicBezTo>
                    <a:pt x="0" y="7"/>
                    <a:pt x="2" y="11"/>
                    <a:pt x="4" y="15"/>
                  </a:cubicBezTo>
                  <a:cubicBezTo>
                    <a:pt x="5" y="15"/>
                    <a:pt x="6" y="15"/>
                    <a:pt x="7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3"/>
                    <a:pt x="8" y="11"/>
                    <a:pt x="9" y="9"/>
                  </a:cubicBezTo>
                  <a:cubicBezTo>
                    <a:pt x="10" y="6"/>
                    <a:pt x="13" y="3"/>
                    <a:pt x="16" y="2"/>
                  </a:cubicBezTo>
                  <a:cubicBezTo>
                    <a:pt x="14" y="1"/>
                    <a:pt x="11" y="0"/>
                    <a:pt x="8" y="0"/>
                  </a:cubicBezTo>
                </a:path>
              </a:pathLst>
            </a:custGeom>
            <a:solidFill>
              <a:srgbClr val="FAC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6" name="Freeform 1618"/>
            <p:cNvSpPr>
              <a:spLocks/>
            </p:cNvSpPr>
            <p:nvPr/>
          </p:nvSpPr>
          <p:spPr bwMode="auto">
            <a:xfrm>
              <a:off x="5811" y="2760"/>
              <a:ext cx="7" cy="19"/>
            </a:xfrm>
            <a:custGeom>
              <a:avLst/>
              <a:gdLst>
                <a:gd name="T0" fmla="*/ 0 w 3"/>
                <a:gd name="T1" fmla="*/ 0 h 8"/>
                <a:gd name="T2" fmla="*/ 0 w 3"/>
                <a:gd name="T3" fmla="*/ 4 h 8"/>
                <a:gd name="T4" fmla="*/ 0 w 3"/>
                <a:gd name="T5" fmla="*/ 8 h 8"/>
                <a:gd name="T6" fmla="*/ 3 w 3"/>
                <a:gd name="T7" fmla="*/ 1 h 8"/>
                <a:gd name="T8" fmla="*/ 0 w 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0" y="5"/>
                    <a:pt x="0" y="6"/>
                    <a:pt x="0" y="8"/>
                  </a:cubicBezTo>
                  <a:cubicBezTo>
                    <a:pt x="1" y="5"/>
                    <a:pt x="2" y="3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7" name="Freeform 1619"/>
            <p:cNvSpPr>
              <a:spLocks/>
            </p:cNvSpPr>
            <p:nvPr/>
          </p:nvSpPr>
          <p:spPr bwMode="auto">
            <a:xfrm>
              <a:off x="5811" y="2748"/>
              <a:ext cx="7" cy="15"/>
            </a:xfrm>
            <a:custGeom>
              <a:avLst/>
              <a:gdLst>
                <a:gd name="T0" fmla="*/ 3 w 3"/>
                <a:gd name="T1" fmla="*/ 0 h 6"/>
                <a:gd name="T2" fmla="*/ 0 w 3"/>
                <a:gd name="T3" fmla="*/ 5 h 6"/>
                <a:gd name="T4" fmla="*/ 3 w 3"/>
                <a:gd name="T5" fmla="*/ 6 h 6"/>
                <a:gd name="T6" fmla="*/ 3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2"/>
                    <a:pt x="1" y="3"/>
                    <a:pt x="0" y="5"/>
                  </a:cubicBezTo>
                  <a:cubicBezTo>
                    <a:pt x="1" y="5"/>
                    <a:pt x="2" y="6"/>
                    <a:pt x="3" y="6"/>
                  </a:cubicBezTo>
                  <a:cubicBezTo>
                    <a:pt x="3" y="4"/>
                    <a:pt x="3" y="2"/>
                    <a:pt x="3" y="0"/>
                  </a:cubicBezTo>
                </a:path>
              </a:pathLst>
            </a:custGeom>
            <a:solidFill>
              <a:srgbClr val="FECB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8" name="Freeform 1620"/>
            <p:cNvSpPr>
              <a:spLocks/>
            </p:cNvSpPr>
            <p:nvPr/>
          </p:nvSpPr>
          <p:spPr bwMode="auto">
            <a:xfrm>
              <a:off x="5695" y="2784"/>
              <a:ext cx="47" cy="21"/>
            </a:xfrm>
            <a:custGeom>
              <a:avLst/>
              <a:gdLst>
                <a:gd name="T0" fmla="*/ 16 w 20"/>
                <a:gd name="T1" fmla="*/ 0 h 9"/>
                <a:gd name="T2" fmla="*/ 0 w 20"/>
                <a:gd name="T3" fmla="*/ 6 h 9"/>
                <a:gd name="T4" fmla="*/ 6 w 20"/>
                <a:gd name="T5" fmla="*/ 9 h 9"/>
                <a:gd name="T6" fmla="*/ 13 w 20"/>
                <a:gd name="T7" fmla="*/ 7 h 9"/>
                <a:gd name="T8" fmla="*/ 16 w 20"/>
                <a:gd name="T9" fmla="*/ 8 h 9"/>
                <a:gd name="T10" fmla="*/ 20 w 20"/>
                <a:gd name="T11" fmla="*/ 4 h 9"/>
                <a:gd name="T12" fmla="*/ 17 w 20"/>
                <a:gd name="T13" fmla="*/ 2 h 9"/>
                <a:gd name="T14" fmla="*/ 16 w 20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9">
                  <a:moveTo>
                    <a:pt x="16" y="0"/>
                  </a:moveTo>
                  <a:cubicBezTo>
                    <a:pt x="12" y="4"/>
                    <a:pt x="6" y="6"/>
                    <a:pt x="0" y="6"/>
                  </a:cubicBezTo>
                  <a:cubicBezTo>
                    <a:pt x="2" y="8"/>
                    <a:pt x="4" y="9"/>
                    <a:pt x="6" y="9"/>
                  </a:cubicBezTo>
                  <a:cubicBezTo>
                    <a:pt x="8" y="8"/>
                    <a:pt x="10" y="7"/>
                    <a:pt x="13" y="7"/>
                  </a:cubicBezTo>
                  <a:cubicBezTo>
                    <a:pt x="14" y="7"/>
                    <a:pt x="15" y="7"/>
                    <a:pt x="16" y="8"/>
                  </a:cubicBezTo>
                  <a:cubicBezTo>
                    <a:pt x="17" y="7"/>
                    <a:pt x="19" y="6"/>
                    <a:pt x="20" y="4"/>
                  </a:cubicBezTo>
                  <a:cubicBezTo>
                    <a:pt x="19" y="4"/>
                    <a:pt x="18" y="3"/>
                    <a:pt x="17" y="2"/>
                  </a:cubicBezTo>
                  <a:cubicBezTo>
                    <a:pt x="17" y="1"/>
                    <a:pt x="16" y="1"/>
                    <a:pt x="16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9" name="Freeform 1621"/>
            <p:cNvSpPr>
              <a:spLocks/>
            </p:cNvSpPr>
            <p:nvPr/>
          </p:nvSpPr>
          <p:spPr bwMode="auto">
            <a:xfrm>
              <a:off x="5681" y="2734"/>
              <a:ext cx="52" cy="64"/>
            </a:xfrm>
            <a:custGeom>
              <a:avLst/>
              <a:gdLst>
                <a:gd name="T0" fmla="*/ 15 w 22"/>
                <a:gd name="T1" fmla="*/ 0 h 27"/>
                <a:gd name="T2" fmla="*/ 0 w 22"/>
                <a:gd name="T3" fmla="*/ 15 h 27"/>
                <a:gd name="T4" fmla="*/ 6 w 22"/>
                <a:gd name="T5" fmla="*/ 27 h 27"/>
                <a:gd name="T6" fmla="*/ 22 w 22"/>
                <a:gd name="T7" fmla="*/ 21 h 27"/>
                <a:gd name="T8" fmla="*/ 18 w 22"/>
                <a:gd name="T9" fmla="*/ 3 h 27"/>
                <a:gd name="T10" fmla="*/ 18 w 22"/>
                <a:gd name="T11" fmla="*/ 0 h 27"/>
                <a:gd name="T12" fmla="*/ 15 w 22"/>
                <a:gd name="T13" fmla="*/ 0 h 27"/>
                <a:gd name="T14" fmla="*/ 15 w 22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7">
                  <a:moveTo>
                    <a:pt x="15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0"/>
                    <a:pt x="2" y="25"/>
                    <a:pt x="6" y="27"/>
                  </a:cubicBezTo>
                  <a:cubicBezTo>
                    <a:pt x="12" y="27"/>
                    <a:pt x="18" y="25"/>
                    <a:pt x="22" y="21"/>
                  </a:cubicBezTo>
                  <a:cubicBezTo>
                    <a:pt x="18" y="16"/>
                    <a:pt x="16" y="9"/>
                    <a:pt x="18" y="3"/>
                  </a:cubicBezTo>
                  <a:cubicBezTo>
                    <a:pt x="18" y="2"/>
                    <a:pt x="18" y="1"/>
                    <a:pt x="18" y="0"/>
                  </a:cubicBezTo>
                  <a:cubicBezTo>
                    <a:pt x="17" y="0"/>
                    <a:pt x="16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0" name="Freeform 1622"/>
            <p:cNvSpPr>
              <a:spLocks/>
            </p:cNvSpPr>
            <p:nvPr/>
          </p:nvSpPr>
          <p:spPr bwMode="auto">
            <a:xfrm>
              <a:off x="5733" y="2772"/>
              <a:ext cx="19" cy="21"/>
            </a:xfrm>
            <a:custGeom>
              <a:avLst/>
              <a:gdLst>
                <a:gd name="T0" fmla="*/ 4 w 8"/>
                <a:gd name="T1" fmla="*/ 0 h 9"/>
                <a:gd name="T2" fmla="*/ 0 w 8"/>
                <a:gd name="T3" fmla="*/ 5 h 9"/>
                <a:gd name="T4" fmla="*/ 1 w 8"/>
                <a:gd name="T5" fmla="*/ 7 h 9"/>
                <a:gd name="T6" fmla="*/ 4 w 8"/>
                <a:gd name="T7" fmla="*/ 9 h 9"/>
                <a:gd name="T8" fmla="*/ 8 w 8"/>
                <a:gd name="T9" fmla="*/ 2 h 9"/>
                <a:gd name="T10" fmla="*/ 4 w 8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3" y="2"/>
                    <a:pt x="2" y="4"/>
                    <a:pt x="0" y="5"/>
                  </a:cubicBezTo>
                  <a:cubicBezTo>
                    <a:pt x="0" y="6"/>
                    <a:pt x="1" y="6"/>
                    <a:pt x="1" y="7"/>
                  </a:cubicBezTo>
                  <a:cubicBezTo>
                    <a:pt x="2" y="8"/>
                    <a:pt x="3" y="9"/>
                    <a:pt x="4" y="9"/>
                  </a:cubicBezTo>
                  <a:cubicBezTo>
                    <a:pt x="6" y="7"/>
                    <a:pt x="7" y="5"/>
                    <a:pt x="8" y="2"/>
                  </a:cubicBezTo>
                  <a:cubicBezTo>
                    <a:pt x="7" y="2"/>
                    <a:pt x="5" y="1"/>
                    <a:pt x="4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1" name="Freeform 1623"/>
            <p:cNvSpPr>
              <a:spLocks/>
            </p:cNvSpPr>
            <p:nvPr/>
          </p:nvSpPr>
          <p:spPr bwMode="auto">
            <a:xfrm>
              <a:off x="5719" y="2741"/>
              <a:ext cx="23" cy="43"/>
            </a:xfrm>
            <a:custGeom>
              <a:avLst/>
              <a:gdLst>
                <a:gd name="T0" fmla="*/ 2 w 10"/>
                <a:gd name="T1" fmla="*/ 0 h 18"/>
                <a:gd name="T2" fmla="*/ 6 w 10"/>
                <a:gd name="T3" fmla="*/ 18 h 18"/>
                <a:gd name="T4" fmla="*/ 10 w 10"/>
                <a:gd name="T5" fmla="*/ 13 h 18"/>
                <a:gd name="T6" fmla="*/ 3 w 10"/>
                <a:gd name="T7" fmla="*/ 5 h 18"/>
                <a:gd name="T8" fmla="*/ 2 w 10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8">
                  <a:moveTo>
                    <a:pt x="2" y="0"/>
                  </a:moveTo>
                  <a:cubicBezTo>
                    <a:pt x="0" y="6"/>
                    <a:pt x="2" y="13"/>
                    <a:pt x="6" y="18"/>
                  </a:cubicBezTo>
                  <a:cubicBezTo>
                    <a:pt x="8" y="17"/>
                    <a:pt x="9" y="15"/>
                    <a:pt x="10" y="13"/>
                  </a:cubicBezTo>
                  <a:cubicBezTo>
                    <a:pt x="7" y="12"/>
                    <a:pt x="5" y="9"/>
                    <a:pt x="3" y="5"/>
                  </a:cubicBezTo>
                  <a:cubicBezTo>
                    <a:pt x="3" y="4"/>
                    <a:pt x="2" y="2"/>
                    <a:pt x="2" y="0"/>
                  </a:cubicBezTo>
                </a:path>
              </a:pathLst>
            </a:custGeom>
            <a:solidFill>
              <a:srgbClr val="FAB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2" name="Freeform 1624"/>
            <p:cNvSpPr>
              <a:spLocks/>
            </p:cNvSpPr>
            <p:nvPr/>
          </p:nvSpPr>
          <p:spPr bwMode="auto">
            <a:xfrm>
              <a:off x="5723" y="2734"/>
              <a:ext cx="3" cy="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0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F09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3" name="Freeform 1625"/>
            <p:cNvSpPr>
              <a:spLocks/>
            </p:cNvSpPr>
            <p:nvPr/>
          </p:nvSpPr>
          <p:spPr bwMode="auto">
            <a:xfrm>
              <a:off x="5742" y="2760"/>
              <a:ext cx="10" cy="17"/>
            </a:xfrm>
            <a:custGeom>
              <a:avLst/>
              <a:gdLst>
                <a:gd name="T0" fmla="*/ 4 w 4"/>
                <a:gd name="T1" fmla="*/ 0 h 7"/>
                <a:gd name="T2" fmla="*/ 0 w 4"/>
                <a:gd name="T3" fmla="*/ 5 h 7"/>
                <a:gd name="T4" fmla="*/ 4 w 4"/>
                <a:gd name="T5" fmla="*/ 7 h 7"/>
                <a:gd name="T6" fmla="*/ 4 w 4"/>
                <a:gd name="T7" fmla="*/ 4 h 7"/>
                <a:gd name="T8" fmla="*/ 4 w 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cubicBezTo>
                    <a:pt x="3" y="2"/>
                    <a:pt x="2" y="4"/>
                    <a:pt x="0" y="5"/>
                  </a:cubicBezTo>
                  <a:cubicBezTo>
                    <a:pt x="1" y="6"/>
                    <a:pt x="3" y="7"/>
                    <a:pt x="4" y="7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4" y="2"/>
                    <a:pt x="4" y="1"/>
                    <a:pt x="4" y="0"/>
                  </a:cubicBezTo>
                </a:path>
              </a:pathLst>
            </a:custGeom>
            <a:solidFill>
              <a:srgbClr val="FCA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4" name="Freeform 1626"/>
            <p:cNvSpPr>
              <a:spLocks/>
            </p:cNvSpPr>
            <p:nvPr/>
          </p:nvSpPr>
          <p:spPr bwMode="auto">
            <a:xfrm>
              <a:off x="5723" y="2734"/>
              <a:ext cx="29" cy="38"/>
            </a:xfrm>
            <a:custGeom>
              <a:avLst/>
              <a:gdLst>
                <a:gd name="T0" fmla="*/ 1 w 12"/>
                <a:gd name="T1" fmla="*/ 0 h 16"/>
                <a:gd name="T2" fmla="*/ 0 w 12"/>
                <a:gd name="T3" fmla="*/ 3 h 16"/>
                <a:gd name="T4" fmla="*/ 1 w 12"/>
                <a:gd name="T5" fmla="*/ 8 h 16"/>
                <a:gd name="T6" fmla="*/ 8 w 12"/>
                <a:gd name="T7" fmla="*/ 16 h 16"/>
                <a:gd name="T8" fmla="*/ 12 w 12"/>
                <a:gd name="T9" fmla="*/ 11 h 16"/>
                <a:gd name="T10" fmla="*/ 1 w 12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6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5"/>
                    <a:pt x="1" y="7"/>
                    <a:pt x="1" y="8"/>
                  </a:cubicBezTo>
                  <a:cubicBezTo>
                    <a:pt x="3" y="12"/>
                    <a:pt x="5" y="15"/>
                    <a:pt x="8" y="16"/>
                  </a:cubicBezTo>
                  <a:cubicBezTo>
                    <a:pt x="10" y="15"/>
                    <a:pt x="11" y="13"/>
                    <a:pt x="12" y="11"/>
                  </a:cubicBezTo>
                  <a:cubicBezTo>
                    <a:pt x="10" y="6"/>
                    <a:pt x="6" y="2"/>
                    <a:pt x="1" y="0"/>
                  </a:cubicBezTo>
                </a:path>
              </a:pathLst>
            </a:custGeom>
            <a:solidFill>
              <a:srgbClr val="FDCB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5" name="Freeform 1627"/>
            <p:cNvSpPr>
              <a:spLocks/>
            </p:cNvSpPr>
            <p:nvPr/>
          </p:nvSpPr>
          <p:spPr bwMode="auto">
            <a:xfrm>
              <a:off x="5163" y="2225"/>
              <a:ext cx="38" cy="62"/>
            </a:xfrm>
            <a:custGeom>
              <a:avLst/>
              <a:gdLst>
                <a:gd name="T0" fmla="*/ 5 w 16"/>
                <a:gd name="T1" fmla="*/ 0 h 26"/>
                <a:gd name="T2" fmla="*/ 0 w 16"/>
                <a:gd name="T3" fmla="*/ 11 h 26"/>
                <a:gd name="T4" fmla="*/ 15 w 16"/>
                <a:gd name="T5" fmla="*/ 26 h 26"/>
                <a:gd name="T6" fmla="*/ 15 w 16"/>
                <a:gd name="T7" fmla="*/ 26 h 26"/>
                <a:gd name="T8" fmla="*/ 16 w 16"/>
                <a:gd name="T9" fmla="*/ 26 h 26"/>
                <a:gd name="T10" fmla="*/ 16 w 16"/>
                <a:gd name="T11" fmla="*/ 18 h 26"/>
                <a:gd name="T12" fmla="*/ 16 w 16"/>
                <a:gd name="T13" fmla="*/ 17 h 26"/>
                <a:gd name="T14" fmla="*/ 8 w 16"/>
                <a:gd name="T15" fmla="*/ 3 h 26"/>
                <a:gd name="T16" fmla="*/ 5 w 16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6">
                  <a:moveTo>
                    <a:pt x="5" y="0"/>
                  </a:moveTo>
                  <a:cubicBezTo>
                    <a:pt x="2" y="3"/>
                    <a:pt x="0" y="7"/>
                    <a:pt x="0" y="11"/>
                  </a:cubicBezTo>
                  <a:cubicBezTo>
                    <a:pt x="0" y="19"/>
                    <a:pt x="7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6" y="26"/>
                    <a:pt x="16" y="26"/>
                  </a:cubicBezTo>
                  <a:cubicBezTo>
                    <a:pt x="16" y="23"/>
                    <a:pt x="16" y="20"/>
                    <a:pt x="16" y="18"/>
                  </a:cubicBezTo>
                  <a:cubicBezTo>
                    <a:pt x="16" y="18"/>
                    <a:pt x="16" y="18"/>
                    <a:pt x="16" y="17"/>
                  </a:cubicBezTo>
                  <a:cubicBezTo>
                    <a:pt x="10" y="15"/>
                    <a:pt x="7" y="9"/>
                    <a:pt x="8" y="3"/>
                  </a:cubicBezTo>
                  <a:cubicBezTo>
                    <a:pt x="7" y="2"/>
                    <a:pt x="6" y="1"/>
                    <a:pt x="5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6" name="Freeform 1628"/>
            <p:cNvSpPr>
              <a:spLocks/>
            </p:cNvSpPr>
            <p:nvPr/>
          </p:nvSpPr>
          <p:spPr bwMode="auto">
            <a:xfrm>
              <a:off x="5201" y="2261"/>
              <a:ext cx="30" cy="26"/>
            </a:xfrm>
            <a:custGeom>
              <a:avLst/>
              <a:gdLst>
                <a:gd name="T0" fmla="*/ 13 w 13"/>
                <a:gd name="T1" fmla="*/ 0 h 11"/>
                <a:gd name="T2" fmla="*/ 5 w 13"/>
                <a:gd name="T3" fmla="*/ 3 h 11"/>
                <a:gd name="T4" fmla="*/ 0 w 13"/>
                <a:gd name="T5" fmla="*/ 3 h 11"/>
                <a:gd name="T6" fmla="*/ 0 w 13"/>
                <a:gd name="T7" fmla="*/ 11 h 11"/>
                <a:gd name="T8" fmla="*/ 13 w 13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11" y="2"/>
                    <a:pt x="8" y="3"/>
                    <a:pt x="5" y="3"/>
                  </a:cubicBezTo>
                  <a:cubicBezTo>
                    <a:pt x="3" y="3"/>
                    <a:pt x="2" y="3"/>
                    <a:pt x="0" y="3"/>
                  </a:cubicBezTo>
                  <a:cubicBezTo>
                    <a:pt x="0" y="5"/>
                    <a:pt x="0" y="8"/>
                    <a:pt x="0" y="11"/>
                  </a:cubicBezTo>
                  <a:cubicBezTo>
                    <a:pt x="6" y="11"/>
                    <a:pt x="12" y="6"/>
                    <a:pt x="13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7" name="Freeform 1629"/>
            <p:cNvSpPr>
              <a:spLocks/>
            </p:cNvSpPr>
            <p:nvPr/>
          </p:nvSpPr>
          <p:spPr bwMode="auto">
            <a:xfrm>
              <a:off x="5174" y="2216"/>
              <a:ext cx="17" cy="16"/>
            </a:xfrm>
            <a:custGeom>
              <a:avLst/>
              <a:gdLst>
                <a:gd name="T0" fmla="*/ 7 w 7"/>
                <a:gd name="T1" fmla="*/ 0 h 7"/>
                <a:gd name="T2" fmla="*/ 0 w 7"/>
                <a:gd name="T3" fmla="*/ 4 h 7"/>
                <a:gd name="T4" fmla="*/ 3 w 7"/>
                <a:gd name="T5" fmla="*/ 7 h 7"/>
                <a:gd name="T6" fmla="*/ 4 w 7"/>
                <a:gd name="T7" fmla="*/ 5 h 7"/>
                <a:gd name="T8" fmla="*/ 7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1" y="5"/>
                    <a:pt x="2" y="6"/>
                    <a:pt x="3" y="7"/>
                  </a:cubicBezTo>
                  <a:cubicBezTo>
                    <a:pt x="3" y="6"/>
                    <a:pt x="4" y="5"/>
                    <a:pt x="4" y="5"/>
                  </a:cubicBezTo>
                  <a:cubicBezTo>
                    <a:pt x="5" y="3"/>
                    <a:pt x="6" y="1"/>
                    <a:pt x="7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8" name="Freeform 1630"/>
            <p:cNvSpPr>
              <a:spLocks/>
            </p:cNvSpPr>
            <p:nvPr/>
          </p:nvSpPr>
          <p:spPr bwMode="auto">
            <a:xfrm>
              <a:off x="5811" y="1569"/>
              <a:ext cx="33" cy="45"/>
            </a:xfrm>
            <a:custGeom>
              <a:avLst/>
              <a:gdLst>
                <a:gd name="T0" fmla="*/ 10 w 14"/>
                <a:gd name="T1" fmla="*/ 0 h 19"/>
                <a:gd name="T2" fmla="*/ 0 w 14"/>
                <a:gd name="T3" fmla="*/ 13 h 19"/>
                <a:gd name="T4" fmla="*/ 2 w 14"/>
                <a:gd name="T5" fmla="*/ 19 h 19"/>
                <a:gd name="T6" fmla="*/ 3 w 14"/>
                <a:gd name="T7" fmla="*/ 15 h 19"/>
                <a:gd name="T8" fmla="*/ 14 w 14"/>
                <a:gd name="T9" fmla="*/ 7 h 19"/>
                <a:gd name="T10" fmla="*/ 10 w 14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9">
                  <a:moveTo>
                    <a:pt x="10" y="0"/>
                  </a:moveTo>
                  <a:cubicBezTo>
                    <a:pt x="4" y="2"/>
                    <a:pt x="0" y="7"/>
                    <a:pt x="0" y="13"/>
                  </a:cubicBezTo>
                  <a:cubicBezTo>
                    <a:pt x="1" y="15"/>
                    <a:pt x="2" y="17"/>
                    <a:pt x="2" y="19"/>
                  </a:cubicBezTo>
                  <a:cubicBezTo>
                    <a:pt x="3" y="18"/>
                    <a:pt x="3" y="17"/>
                    <a:pt x="3" y="15"/>
                  </a:cubicBezTo>
                  <a:cubicBezTo>
                    <a:pt x="5" y="11"/>
                    <a:pt x="9" y="8"/>
                    <a:pt x="14" y="7"/>
                  </a:cubicBezTo>
                  <a:cubicBezTo>
                    <a:pt x="12" y="5"/>
                    <a:pt x="11" y="2"/>
                    <a:pt x="10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9" name="Freeform 1631"/>
            <p:cNvSpPr>
              <a:spLocks/>
            </p:cNvSpPr>
            <p:nvPr/>
          </p:nvSpPr>
          <p:spPr bwMode="auto">
            <a:xfrm>
              <a:off x="5835" y="1567"/>
              <a:ext cx="37" cy="28"/>
            </a:xfrm>
            <a:custGeom>
              <a:avLst/>
              <a:gdLst>
                <a:gd name="T0" fmla="*/ 5 w 16"/>
                <a:gd name="T1" fmla="*/ 0 h 12"/>
                <a:gd name="T2" fmla="*/ 0 w 16"/>
                <a:gd name="T3" fmla="*/ 1 h 12"/>
                <a:gd name="T4" fmla="*/ 4 w 16"/>
                <a:gd name="T5" fmla="*/ 8 h 12"/>
                <a:gd name="T6" fmla="*/ 5 w 16"/>
                <a:gd name="T7" fmla="*/ 8 h 12"/>
                <a:gd name="T8" fmla="*/ 11 w 16"/>
                <a:gd name="T9" fmla="*/ 9 h 12"/>
                <a:gd name="T10" fmla="*/ 15 w 16"/>
                <a:gd name="T11" fmla="*/ 12 h 12"/>
                <a:gd name="T12" fmla="*/ 16 w 16"/>
                <a:gd name="T13" fmla="*/ 4 h 12"/>
                <a:gd name="T14" fmla="*/ 5 w 16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2">
                  <a:moveTo>
                    <a:pt x="5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1" y="3"/>
                    <a:pt x="2" y="6"/>
                    <a:pt x="4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7" y="8"/>
                    <a:pt x="9" y="9"/>
                    <a:pt x="11" y="9"/>
                  </a:cubicBezTo>
                  <a:cubicBezTo>
                    <a:pt x="12" y="10"/>
                    <a:pt x="14" y="11"/>
                    <a:pt x="15" y="12"/>
                  </a:cubicBezTo>
                  <a:cubicBezTo>
                    <a:pt x="15" y="9"/>
                    <a:pt x="15" y="7"/>
                    <a:pt x="16" y="4"/>
                  </a:cubicBezTo>
                  <a:cubicBezTo>
                    <a:pt x="13" y="1"/>
                    <a:pt x="9" y="0"/>
                    <a:pt x="5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0" name="Freeform 1632"/>
            <p:cNvSpPr>
              <a:spLocks/>
            </p:cNvSpPr>
            <p:nvPr/>
          </p:nvSpPr>
          <p:spPr bwMode="auto">
            <a:xfrm>
              <a:off x="5877" y="1610"/>
              <a:ext cx="5" cy="7"/>
            </a:xfrm>
            <a:custGeom>
              <a:avLst/>
              <a:gdLst>
                <a:gd name="T0" fmla="*/ 0 w 2"/>
                <a:gd name="T1" fmla="*/ 0 h 3"/>
                <a:gd name="T2" fmla="*/ 1 w 2"/>
                <a:gd name="T3" fmla="*/ 3 h 3"/>
                <a:gd name="T4" fmla="*/ 2 w 2"/>
                <a:gd name="T5" fmla="*/ 1 h 3"/>
                <a:gd name="T6" fmla="*/ 1 w 2"/>
                <a:gd name="T7" fmla="*/ 0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1"/>
                    <a:pt x="1" y="2"/>
                    <a:pt x="1" y="3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1" name="Freeform 1633"/>
            <p:cNvSpPr>
              <a:spLocks/>
            </p:cNvSpPr>
            <p:nvPr/>
          </p:nvSpPr>
          <p:spPr bwMode="auto">
            <a:xfrm>
              <a:off x="5870" y="1577"/>
              <a:ext cx="10" cy="33"/>
            </a:xfrm>
            <a:custGeom>
              <a:avLst/>
              <a:gdLst>
                <a:gd name="T0" fmla="*/ 1 w 4"/>
                <a:gd name="T1" fmla="*/ 0 h 14"/>
                <a:gd name="T2" fmla="*/ 0 w 4"/>
                <a:gd name="T3" fmla="*/ 8 h 14"/>
                <a:gd name="T4" fmla="*/ 3 w 4"/>
                <a:gd name="T5" fmla="*/ 14 h 14"/>
                <a:gd name="T6" fmla="*/ 4 w 4"/>
                <a:gd name="T7" fmla="*/ 14 h 14"/>
                <a:gd name="T8" fmla="*/ 2 w 4"/>
                <a:gd name="T9" fmla="*/ 10 h 14"/>
                <a:gd name="T10" fmla="*/ 1 w 4"/>
                <a:gd name="T11" fmla="*/ 0 h 14"/>
                <a:gd name="T12" fmla="*/ 1 w 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4">
                  <a:moveTo>
                    <a:pt x="1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2" y="10"/>
                    <a:pt x="3" y="12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3"/>
                    <a:pt x="3" y="12"/>
                    <a:pt x="2" y="10"/>
                  </a:cubicBezTo>
                  <a:cubicBezTo>
                    <a:pt x="1" y="7"/>
                    <a:pt x="0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AC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2" name="Freeform 1634"/>
            <p:cNvSpPr>
              <a:spLocks/>
            </p:cNvSpPr>
            <p:nvPr/>
          </p:nvSpPr>
          <p:spPr bwMode="auto">
            <a:xfrm>
              <a:off x="5811" y="1600"/>
              <a:ext cx="5" cy="21"/>
            </a:xfrm>
            <a:custGeom>
              <a:avLst/>
              <a:gdLst>
                <a:gd name="T0" fmla="*/ 0 w 2"/>
                <a:gd name="T1" fmla="*/ 0 h 9"/>
                <a:gd name="T2" fmla="*/ 0 w 2"/>
                <a:gd name="T3" fmla="*/ 1 h 9"/>
                <a:gd name="T4" fmla="*/ 1 w 2"/>
                <a:gd name="T5" fmla="*/ 7 h 9"/>
                <a:gd name="T6" fmla="*/ 2 w 2"/>
                <a:gd name="T7" fmla="*/ 9 h 9"/>
                <a:gd name="T8" fmla="*/ 2 w 2"/>
                <a:gd name="T9" fmla="*/ 6 h 9"/>
                <a:gd name="T10" fmla="*/ 0 w 2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9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3"/>
                    <a:pt x="1" y="5"/>
                    <a:pt x="1" y="7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4"/>
                    <a:pt x="1" y="2"/>
                    <a:pt x="0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3" name="Freeform 1635"/>
            <p:cNvSpPr>
              <a:spLocks/>
            </p:cNvSpPr>
            <p:nvPr/>
          </p:nvSpPr>
          <p:spPr bwMode="auto">
            <a:xfrm>
              <a:off x="5813" y="1617"/>
              <a:ext cx="3" cy="4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2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FCA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4" name="Freeform 1636"/>
            <p:cNvSpPr>
              <a:spLocks/>
            </p:cNvSpPr>
            <p:nvPr/>
          </p:nvSpPr>
          <p:spPr bwMode="auto">
            <a:xfrm>
              <a:off x="5880" y="1610"/>
              <a:ext cx="2" cy="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FCB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5" name="Freeform 1637"/>
            <p:cNvSpPr>
              <a:spLocks/>
            </p:cNvSpPr>
            <p:nvPr/>
          </p:nvSpPr>
          <p:spPr bwMode="auto">
            <a:xfrm>
              <a:off x="5870" y="1577"/>
              <a:ext cx="12" cy="33"/>
            </a:xfrm>
            <a:custGeom>
              <a:avLst/>
              <a:gdLst>
                <a:gd name="T0" fmla="*/ 1 w 5"/>
                <a:gd name="T1" fmla="*/ 0 h 14"/>
                <a:gd name="T2" fmla="*/ 2 w 5"/>
                <a:gd name="T3" fmla="*/ 10 h 14"/>
                <a:gd name="T4" fmla="*/ 4 w 5"/>
                <a:gd name="T5" fmla="*/ 14 h 14"/>
                <a:gd name="T6" fmla="*/ 5 w 5"/>
                <a:gd name="T7" fmla="*/ 14 h 14"/>
                <a:gd name="T8" fmla="*/ 5 w 5"/>
                <a:gd name="T9" fmla="*/ 11 h 14"/>
                <a:gd name="T10" fmla="*/ 1 w 5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4">
                  <a:moveTo>
                    <a:pt x="1" y="0"/>
                  </a:moveTo>
                  <a:cubicBezTo>
                    <a:pt x="0" y="4"/>
                    <a:pt x="1" y="7"/>
                    <a:pt x="2" y="10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3"/>
                    <a:pt x="5" y="12"/>
                    <a:pt x="5" y="11"/>
                  </a:cubicBezTo>
                  <a:cubicBezTo>
                    <a:pt x="5" y="7"/>
                    <a:pt x="4" y="3"/>
                    <a:pt x="1" y="0"/>
                  </a:cubicBezTo>
                </a:path>
              </a:pathLst>
            </a:custGeom>
            <a:solidFill>
              <a:srgbClr val="FED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6" name="Freeform 1638"/>
            <p:cNvSpPr>
              <a:spLocks/>
            </p:cNvSpPr>
            <p:nvPr/>
          </p:nvSpPr>
          <p:spPr bwMode="auto">
            <a:xfrm>
              <a:off x="5163" y="2086"/>
              <a:ext cx="68" cy="63"/>
            </a:xfrm>
            <a:custGeom>
              <a:avLst/>
              <a:gdLst>
                <a:gd name="T0" fmla="*/ 15 w 29"/>
                <a:gd name="T1" fmla="*/ 0 h 27"/>
                <a:gd name="T2" fmla="*/ 15 w 29"/>
                <a:gd name="T3" fmla="*/ 0 h 27"/>
                <a:gd name="T4" fmla="*/ 15 w 29"/>
                <a:gd name="T5" fmla="*/ 0 h 27"/>
                <a:gd name="T6" fmla="*/ 12 w 29"/>
                <a:gd name="T7" fmla="*/ 0 h 27"/>
                <a:gd name="T8" fmla="*/ 6 w 29"/>
                <a:gd name="T9" fmla="*/ 4 h 27"/>
                <a:gd name="T10" fmla="*/ 5 w 29"/>
                <a:gd name="T11" fmla="*/ 5 h 27"/>
                <a:gd name="T12" fmla="*/ 1 w 29"/>
                <a:gd name="T13" fmla="*/ 11 h 27"/>
                <a:gd name="T14" fmla="*/ 0 w 29"/>
                <a:gd name="T15" fmla="*/ 15 h 27"/>
                <a:gd name="T16" fmla="*/ 7 w 29"/>
                <a:gd name="T17" fmla="*/ 27 h 27"/>
                <a:gd name="T18" fmla="*/ 18 w 29"/>
                <a:gd name="T19" fmla="*/ 24 h 27"/>
                <a:gd name="T20" fmla="*/ 21 w 29"/>
                <a:gd name="T21" fmla="*/ 24 h 27"/>
                <a:gd name="T22" fmla="*/ 26 w 29"/>
                <a:gd name="T23" fmla="*/ 23 h 27"/>
                <a:gd name="T24" fmla="*/ 27 w 29"/>
                <a:gd name="T25" fmla="*/ 23 h 27"/>
                <a:gd name="T26" fmla="*/ 27 w 29"/>
                <a:gd name="T27" fmla="*/ 14 h 27"/>
                <a:gd name="T28" fmla="*/ 29 w 29"/>
                <a:gd name="T29" fmla="*/ 11 h 27"/>
                <a:gd name="T30" fmla="*/ 15 w 29"/>
                <a:gd name="T3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27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3" y="0"/>
                    <a:pt x="12" y="0"/>
                  </a:cubicBezTo>
                  <a:cubicBezTo>
                    <a:pt x="10" y="2"/>
                    <a:pt x="8" y="3"/>
                    <a:pt x="6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4" y="7"/>
                    <a:pt x="3" y="9"/>
                    <a:pt x="1" y="11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20"/>
                    <a:pt x="3" y="25"/>
                    <a:pt x="7" y="27"/>
                  </a:cubicBezTo>
                  <a:cubicBezTo>
                    <a:pt x="10" y="25"/>
                    <a:pt x="14" y="24"/>
                    <a:pt x="18" y="24"/>
                  </a:cubicBezTo>
                  <a:cubicBezTo>
                    <a:pt x="19" y="24"/>
                    <a:pt x="20" y="24"/>
                    <a:pt x="21" y="24"/>
                  </a:cubicBezTo>
                  <a:cubicBezTo>
                    <a:pt x="22" y="24"/>
                    <a:pt x="24" y="23"/>
                    <a:pt x="26" y="23"/>
                  </a:cubicBezTo>
                  <a:cubicBezTo>
                    <a:pt x="26" y="23"/>
                    <a:pt x="27" y="23"/>
                    <a:pt x="27" y="23"/>
                  </a:cubicBezTo>
                  <a:cubicBezTo>
                    <a:pt x="26" y="20"/>
                    <a:pt x="26" y="17"/>
                    <a:pt x="27" y="14"/>
                  </a:cubicBezTo>
                  <a:cubicBezTo>
                    <a:pt x="28" y="13"/>
                    <a:pt x="29" y="12"/>
                    <a:pt x="29" y="11"/>
                  </a:cubicBezTo>
                  <a:cubicBezTo>
                    <a:pt x="27" y="4"/>
                    <a:pt x="22" y="0"/>
                    <a:pt x="15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7" name="Freeform 1639"/>
            <p:cNvSpPr>
              <a:spLocks/>
            </p:cNvSpPr>
            <p:nvPr/>
          </p:nvSpPr>
          <p:spPr bwMode="auto">
            <a:xfrm>
              <a:off x="5177" y="2086"/>
              <a:ext cx="14" cy="9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3 h 4"/>
                <a:gd name="T4" fmla="*/ 0 w 6"/>
                <a:gd name="T5" fmla="*/ 4 h 4"/>
                <a:gd name="T6" fmla="*/ 6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1"/>
                    <a:pt x="2" y="1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2" y="3"/>
                    <a:pt x="4" y="2"/>
                    <a:pt x="6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8" name="Freeform 1640"/>
            <p:cNvSpPr>
              <a:spLocks/>
            </p:cNvSpPr>
            <p:nvPr/>
          </p:nvSpPr>
          <p:spPr bwMode="auto">
            <a:xfrm>
              <a:off x="5179" y="2142"/>
              <a:ext cx="33" cy="15"/>
            </a:xfrm>
            <a:custGeom>
              <a:avLst/>
              <a:gdLst>
                <a:gd name="T0" fmla="*/ 11 w 14"/>
                <a:gd name="T1" fmla="*/ 0 h 6"/>
                <a:gd name="T2" fmla="*/ 0 w 14"/>
                <a:gd name="T3" fmla="*/ 3 h 6"/>
                <a:gd name="T4" fmla="*/ 5 w 14"/>
                <a:gd name="T5" fmla="*/ 6 h 6"/>
                <a:gd name="T6" fmla="*/ 12 w 14"/>
                <a:gd name="T7" fmla="*/ 1 h 6"/>
                <a:gd name="T8" fmla="*/ 14 w 14"/>
                <a:gd name="T9" fmla="*/ 0 h 6"/>
                <a:gd name="T10" fmla="*/ 11 w 14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6">
                  <a:moveTo>
                    <a:pt x="11" y="0"/>
                  </a:moveTo>
                  <a:cubicBezTo>
                    <a:pt x="7" y="0"/>
                    <a:pt x="3" y="1"/>
                    <a:pt x="0" y="3"/>
                  </a:cubicBezTo>
                  <a:cubicBezTo>
                    <a:pt x="1" y="4"/>
                    <a:pt x="3" y="5"/>
                    <a:pt x="5" y="6"/>
                  </a:cubicBezTo>
                  <a:cubicBezTo>
                    <a:pt x="7" y="4"/>
                    <a:pt x="9" y="2"/>
                    <a:pt x="12" y="1"/>
                  </a:cubicBezTo>
                  <a:cubicBezTo>
                    <a:pt x="12" y="1"/>
                    <a:pt x="13" y="0"/>
                    <a:pt x="14" y="0"/>
                  </a:cubicBezTo>
                  <a:cubicBezTo>
                    <a:pt x="13" y="0"/>
                    <a:pt x="12" y="0"/>
                    <a:pt x="11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9" name="Freeform 1641"/>
            <p:cNvSpPr>
              <a:spLocks/>
            </p:cNvSpPr>
            <p:nvPr/>
          </p:nvSpPr>
          <p:spPr bwMode="auto">
            <a:xfrm>
              <a:off x="5212" y="2140"/>
              <a:ext cx="15" cy="7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1 h 3"/>
                <a:gd name="T4" fmla="*/ 4 w 6"/>
                <a:gd name="T5" fmla="*/ 3 h 3"/>
                <a:gd name="T6" fmla="*/ 6 w 6"/>
                <a:gd name="T7" fmla="*/ 1 h 3"/>
                <a:gd name="T8" fmla="*/ 6 w 6"/>
                <a:gd name="T9" fmla="*/ 0 h 3"/>
                <a:gd name="T10" fmla="*/ 5 w 6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3" y="0"/>
                    <a:pt x="1" y="1"/>
                    <a:pt x="0" y="1"/>
                  </a:cubicBezTo>
                  <a:cubicBezTo>
                    <a:pt x="1" y="1"/>
                    <a:pt x="3" y="2"/>
                    <a:pt x="4" y="3"/>
                  </a:cubicBezTo>
                  <a:cubicBezTo>
                    <a:pt x="5" y="2"/>
                    <a:pt x="6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0" name="Freeform 1642"/>
            <p:cNvSpPr>
              <a:spLocks/>
            </p:cNvSpPr>
            <p:nvPr/>
          </p:nvSpPr>
          <p:spPr bwMode="auto">
            <a:xfrm>
              <a:off x="5191" y="2142"/>
              <a:ext cx="31" cy="15"/>
            </a:xfrm>
            <a:custGeom>
              <a:avLst/>
              <a:gdLst>
                <a:gd name="T0" fmla="*/ 9 w 13"/>
                <a:gd name="T1" fmla="*/ 0 h 6"/>
                <a:gd name="T2" fmla="*/ 7 w 13"/>
                <a:gd name="T3" fmla="*/ 1 h 6"/>
                <a:gd name="T4" fmla="*/ 0 w 13"/>
                <a:gd name="T5" fmla="*/ 6 h 6"/>
                <a:gd name="T6" fmla="*/ 3 w 13"/>
                <a:gd name="T7" fmla="*/ 6 h 6"/>
                <a:gd name="T8" fmla="*/ 3 w 13"/>
                <a:gd name="T9" fmla="*/ 6 h 6"/>
                <a:gd name="T10" fmla="*/ 13 w 13"/>
                <a:gd name="T11" fmla="*/ 2 h 6"/>
                <a:gd name="T12" fmla="*/ 9 w 13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6">
                  <a:moveTo>
                    <a:pt x="9" y="0"/>
                  </a:moveTo>
                  <a:cubicBezTo>
                    <a:pt x="8" y="0"/>
                    <a:pt x="7" y="1"/>
                    <a:pt x="7" y="1"/>
                  </a:cubicBezTo>
                  <a:cubicBezTo>
                    <a:pt x="4" y="2"/>
                    <a:pt x="2" y="4"/>
                    <a:pt x="0" y="6"/>
                  </a:cubicBezTo>
                  <a:cubicBezTo>
                    <a:pt x="1" y="6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6"/>
                    <a:pt x="11" y="4"/>
                    <a:pt x="13" y="2"/>
                  </a:cubicBezTo>
                  <a:cubicBezTo>
                    <a:pt x="12" y="1"/>
                    <a:pt x="10" y="0"/>
                    <a:pt x="9" y="0"/>
                  </a:cubicBezTo>
                </a:path>
              </a:pathLst>
            </a:custGeom>
            <a:solidFill>
              <a:srgbClr val="FCA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1" name="Freeform 1643"/>
            <p:cNvSpPr>
              <a:spLocks/>
            </p:cNvSpPr>
            <p:nvPr/>
          </p:nvSpPr>
          <p:spPr bwMode="auto">
            <a:xfrm>
              <a:off x="5941" y="2760"/>
              <a:ext cx="12" cy="19"/>
            </a:xfrm>
            <a:custGeom>
              <a:avLst/>
              <a:gdLst>
                <a:gd name="T0" fmla="*/ 3 w 5"/>
                <a:gd name="T1" fmla="*/ 0 h 8"/>
                <a:gd name="T2" fmla="*/ 0 w 5"/>
                <a:gd name="T3" fmla="*/ 6 h 8"/>
                <a:gd name="T4" fmla="*/ 0 w 5"/>
                <a:gd name="T5" fmla="*/ 8 h 8"/>
                <a:gd name="T6" fmla="*/ 5 w 5"/>
                <a:gd name="T7" fmla="*/ 7 h 8"/>
                <a:gd name="T8" fmla="*/ 5 w 5"/>
                <a:gd name="T9" fmla="*/ 7 h 8"/>
                <a:gd name="T10" fmla="*/ 3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2" y="7"/>
                    <a:pt x="4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5"/>
                    <a:pt x="4" y="2"/>
                    <a:pt x="3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2" name="Freeform 1644"/>
            <p:cNvSpPr>
              <a:spLocks/>
            </p:cNvSpPr>
            <p:nvPr/>
          </p:nvSpPr>
          <p:spPr bwMode="auto">
            <a:xfrm>
              <a:off x="5941" y="2746"/>
              <a:ext cx="10" cy="29"/>
            </a:xfrm>
            <a:custGeom>
              <a:avLst/>
              <a:gdLst>
                <a:gd name="T0" fmla="*/ 4 w 4"/>
                <a:gd name="T1" fmla="*/ 0 h 12"/>
                <a:gd name="T2" fmla="*/ 0 w 4"/>
                <a:gd name="T3" fmla="*/ 10 h 12"/>
                <a:gd name="T4" fmla="*/ 0 w 4"/>
                <a:gd name="T5" fmla="*/ 12 h 12"/>
                <a:gd name="T6" fmla="*/ 3 w 4"/>
                <a:gd name="T7" fmla="*/ 6 h 12"/>
                <a:gd name="T8" fmla="*/ 4 w 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cubicBezTo>
                    <a:pt x="1" y="3"/>
                    <a:pt x="0" y="6"/>
                    <a:pt x="0" y="10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1" y="10"/>
                    <a:pt x="2" y="8"/>
                    <a:pt x="3" y="6"/>
                  </a:cubicBezTo>
                  <a:cubicBezTo>
                    <a:pt x="3" y="4"/>
                    <a:pt x="3" y="2"/>
                    <a:pt x="4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3" name="Freeform 1645"/>
            <p:cNvSpPr>
              <a:spLocks/>
            </p:cNvSpPr>
            <p:nvPr/>
          </p:nvSpPr>
          <p:spPr bwMode="auto">
            <a:xfrm>
              <a:off x="5948" y="2739"/>
              <a:ext cx="12" cy="38"/>
            </a:xfrm>
            <a:custGeom>
              <a:avLst/>
              <a:gdLst>
                <a:gd name="T0" fmla="*/ 5 w 5"/>
                <a:gd name="T1" fmla="*/ 0 h 16"/>
                <a:gd name="T2" fmla="*/ 2 w 5"/>
                <a:gd name="T3" fmla="*/ 2 h 16"/>
                <a:gd name="T4" fmla="*/ 0 w 5"/>
                <a:gd name="T5" fmla="*/ 9 h 16"/>
                <a:gd name="T6" fmla="*/ 2 w 5"/>
                <a:gd name="T7" fmla="*/ 16 h 16"/>
                <a:gd name="T8" fmla="*/ 3 w 5"/>
                <a:gd name="T9" fmla="*/ 16 h 16"/>
                <a:gd name="T10" fmla="*/ 4 w 5"/>
                <a:gd name="T11" fmla="*/ 10 h 16"/>
                <a:gd name="T12" fmla="*/ 5 w 5"/>
                <a:gd name="T13" fmla="*/ 8 h 16"/>
                <a:gd name="T14" fmla="*/ 5 w 5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6">
                  <a:moveTo>
                    <a:pt x="5" y="0"/>
                  </a:moveTo>
                  <a:cubicBezTo>
                    <a:pt x="4" y="0"/>
                    <a:pt x="3" y="1"/>
                    <a:pt x="2" y="2"/>
                  </a:cubicBezTo>
                  <a:cubicBezTo>
                    <a:pt x="2" y="4"/>
                    <a:pt x="1" y="7"/>
                    <a:pt x="0" y="9"/>
                  </a:cubicBezTo>
                  <a:cubicBezTo>
                    <a:pt x="1" y="11"/>
                    <a:pt x="1" y="14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4"/>
                    <a:pt x="4" y="12"/>
                    <a:pt x="4" y="10"/>
                  </a:cubicBezTo>
                  <a:cubicBezTo>
                    <a:pt x="5" y="9"/>
                    <a:pt x="5" y="9"/>
                    <a:pt x="5" y="8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4" name="Freeform 1646"/>
            <p:cNvSpPr>
              <a:spLocks/>
            </p:cNvSpPr>
            <p:nvPr/>
          </p:nvSpPr>
          <p:spPr bwMode="auto">
            <a:xfrm>
              <a:off x="5948" y="2744"/>
              <a:ext cx="5" cy="16"/>
            </a:xfrm>
            <a:custGeom>
              <a:avLst/>
              <a:gdLst>
                <a:gd name="T0" fmla="*/ 2 w 2"/>
                <a:gd name="T1" fmla="*/ 0 h 7"/>
                <a:gd name="T2" fmla="*/ 1 w 2"/>
                <a:gd name="T3" fmla="*/ 1 h 7"/>
                <a:gd name="T4" fmla="*/ 0 w 2"/>
                <a:gd name="T5" fmla="*/ 7 h 7"/>
                <a:gd name="T6" fmla="*/ 2 w 2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3"/>
                    <a:pt x="0" y="5"/>
                    <a:pt x="0" y="7"/>
                  </a:cubicBezTo>
                  <a:cubicBezTo>
                    <a:pt x="1" y="5"/>
                    <a:pt x="2" y="2"/>
                    <a:pt x="2" y="0"/>
                  </a:cubicBezTo>
                </a:path>
              </a:pathLst>
            </a:custGeom>
            <a:solidFill>
              <a:srgbClr val="FAB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5" name="Freeform 1647"/>
            <p:cNvSpPr>
              <a:spLocks/>
            </p:cNvSpPr>
            <p:nvPr/>
          </p:nvSpPr>
          <p:spPr bwMode="auto">
            <a:xfrm>
              <a:off x="5955" y="2758"/>
              <a:ext cx="5" cy="19"/>
            </a:xfrm>
            <a:custGeom>
              <a:avLst/>
              <a:gdLst>
                <a:gd name="T0" fmla="*/ 2 w 2"/>
                <a:gd name="T1" fmla="*/ 0 h 8"/>
                <a:gd name="T2" fmla="*/ 1 w 2"/>
                <a:gd name="T3" fmla="*/ 2 h 8"/>
                <a:gd name="T4" fmla="*/ 0 w 2"/>
                <a:gd name="T5" fmla="*/ 8 h 8"/>
                <a:gd name="T6" fmla="*/ 2 w 2"/>
                <a:gd name="T7" fmla="*/ 8 h 8"/>
                <a:gd name="T8" fmla="*/ 2 w 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1" y="4"/>
                    <a:pt x="0" y="6"/>
                    <a:pt x="0" y="8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ECB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6" name="Freeform 1648"/>
            <p:cNvSpPr>
              <a:spLocks/>
            </p:cNvSpPr>
            <p:nvPr/>
          </p:nvSpPr>
          <p:spPr bwMode="auto">
            <a:xfrm>
              <a:off x="5941" y="2777"/>
              <a:ext cx="17" cy="24"/>
            </a:xfrm>
            <a:custGeom>
              <a:avLst/>
              <a:gdLst>
                <a:gd name="T0" fmla="*/ 5 w 7"/>
                <a:gd name="T1" fmla="*/ 0 h 10"/>
                <a:gd name="T2" fmla="*/ 0 w 7"/>
                <a:gd name="T3" fmla="*/ 1 h 10"/>
                <a:gd name="T4" fmla="*/ 7 w 7"/>
                <a:gd name="T5" fmla="*/ 10 h 10"/>
                <a:gd name="T6" fmla="*/ 7 w 7"/>
                <a:gd name="T7" fmla="*/ 10 h 10"/>
                <a:gd name="T8" fmla="*/ 6 w 7"/>
                <a:gd name="T9" fmla="*/ 1 h 10"/>
                <a:gd name="T10" fmla="*/ 5 w 7"/>
                <a:gd name="T11" fmla="*/ 0 h 10"/>
                <a:gd name="T12" fmla="*/ 5 w 7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5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1" y="5"/>
                    <a:pt x="4" y="8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7"/>
                    <a:pt x="6" y="4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7" name="Freeform 1649"/>
            <p:cNvSpPr>
              <a:spLocks/>
            </p:cNvSpPr>
            <p:nvPr/>
          </p:nvSpPr>
          <p:spPr bwMode="auto">
            <a:xfrm>
              <a:off x="5955" y="2779"/>
              <a:ext cx="5" cy="22"/>
            </a:xfrm>
            <a:custGeom>
              <a:avLst/>
              <a:gdLst>
                <a:gd name="T0" fmla="*/ 0 w 2"/>
                <a:gd name="T1" fmla="*/ 0 h 9"/>
                <a:gd name="T2" fmla="*/ 1 w 2"/>
                <a:gd name="T3" fmla="*/ 9 h 9"/>
                <a:gd name="T4" fmla="*/ 2 w 2"/>
                <a:gd name="T5" fmla="*/ 7 h 9"/>
                <a:gd name="T6" fmla="*/ 2 w 2"/>
                <a:gd name="T7" fmla="*/ 3 h 9"/>
                <a:gd name="T8" fmla="*/ 0 w 2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9">
                  <a:moveTo>
                    <a:pt x="0" y="0"/>
                  </a:moveTo>
                  <a:cubicBezTo>
                    <a:pt x="0" y="3"/>
                    <a:pt x="0" y="6"/>
                    <a:pt x="1" y="9"/>
                  </a:cubicBezTo>
                  <a:cubicBezTo>
                    <a:pt x="1" y="8"/>
                    <a:pt x="2" y="7"/>
                    <a:pt x="2" y="7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FCB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8" name="Freeform 1650"/>
            <p:cNvSpPr>
              <a:spLocks/>
            </p:cNvSpPr>
            <p:nvPr/>
          </p:nvSpPr>
          <p:spPr bwMode="auto">
            <a:xfrm>
              <a:off x="5953" y="2777"/>
              <a:ext cx="2" cy="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FCA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9" name="Freeform 1651"/>
            <p:cNvSpPr>
              <a:spLocks/>
            </p:cNvSpPr>
            <p:nvPr/>
          </p:nvSpPr>
          <p:spPr bwMode="auto">
            <a:xfrm>
              <a:off x="5955" y="2777"/>
              <a:ext cx="5" cy="9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1 h 4"/>
                <a:gd name="T4" fmla="*/ 2 w 2"/>
                <a:gd name="T5" fmla="*/ 4 h 4"/>
                <a:gd name="T6" fmla="*/ 2 w 2"/>
                <a:gd name="T7" fmla="*/ 0 h 4"/>
                <a:gd name="T8" fmla="*/ 0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2"/>
                    <a:pt x="1" y="3"/>
                    <a:pt x="2" y="4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FFD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0" name="Freeform 1652"/>
            <p:cNvSpPr>
              <a:spLocks/>
            </p:cNvSpPr>
            <p:nvPr/>
          </p:nvSpPr>
          <p:spPr bwMode="auto">
            <a:xfrm>
              <a:off x="5584" y="2734"/>
              <a:ext cx="35" cy="31"/>
            </a:xfrm>
            <a:custGeom>
              <a:avLst/>
              <a:gdLst>
                <a:gd name="T0" fmla="*/ 1 w 15"/>
                <a:gd name="T1" fmla="*/ 0 h 13"/>
                <a:gd name="T2" fmla="*/ 1 w 15"/>
                <a:gd name="T3" fmla="*/ 0 h 13"/>
                <a:gd name="T4" fmla="*/ 0 w 15"/>
                <a:gd name="T5" fmla="*/ 0 h 13"/>
                <a:gd name="T6" fmla="*/ 2 w 15"/>
                <a:gd name="T7" fmla="*/ 13 h 13"/>
                <a:gd name="T8" fmla="*/ 8 w 15"/>
                <a:gd name="T9" fmla="*/ 11 h 13"/>
                <a:gd name="T10" fmla="*/ 14 w 15"/>
                <a:gd name="T11" fmla="*/ 9 h 13"/>
                <a:gd name="T12" fmla="*/ 14 w 15"/>
                <a:gd name="T13" fmla="*/ 9 h 13"/>
                <a:gd name="T14" fmla="*/ 15 w 15"/>
                <a:gd name="T15" fmla="*/ 9 h 13"/>
                <a:gd name="T16" fmla="*/ 1 w 15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3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2" y="4"/>
                    <a:pt x="3" y="8"/>
                    <a:pt x="2" y="13"/>
                  </a:cubicBezTo>
                  <a:cubicBezTo>
                    <a:pt x="4" y="12"/>
                    <a:pt x="6" y="11"/>
                    <a:pt x="8" y="11"/>
                  </a:cubicBezTo>
                  <a:cubicBezTo>
                    <a:pt x="10" y="10"/>
                    <a:pt x="12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2" y="4"/>
                    <a:pt x="7" y="0"/>
                    <a:pt x="1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1" name="Freeform 1653"/>
            <p:cNvSpPr>
              <a:spLocks/>
            </p:cNvSpPr>
            <p:nvPr/>
          </p:nvSpPr>
          <p:spPr bwMode="auto">
            <a:xfrm>
              <a:off x="5565" y="2760"/>
              <a:ext cx="38" cy="45"/>
            </a:xfrm>
            <a:custGeom>
              <a:avLst/>
              <a:gdLst>
                <a:gd name="T0" fmla="*/ 16 w 16"/>
                <a:gd name="T1" fmla="*/ 0 h 19"/>
                <a:gd name="T2" fmla="*/ 10 w 16"/>
                <a:gd name="T3" fmla="*/ 2 h 19"/>
                <a:gd name="T4" fmla="*/ 5 w 16"/>
                <a:gd name="T5" fmla="*/ 12 h 19"/>
                <a:gd name="T6" fmla="*/ 0 w 16"/>
                <a:gd name="T7" fmla="*/ 16 h 19"/>
                <a:gd name="T8" fmla="*/ 9 w 16"/>
                <a:gd name="T9" fmla="*/ 19 h 19"/>
                <a:gd name="T10" fmla="*/ 10 w 16"/>
                <a:gd name="T11" fmla="*/ 19 h 19"/>
                <a:gd name="T12" fmla="*/ 12 w 16"/>
                <a:gd name="T13" fmla="*/ 19 h 19"/>
                <a:gd name="T14" fmla="*/ 11 w 16"/>
                <a:gd name="T15" fmla="*/ 6 h 19"/>
                <a:gd name="T16" fmla="*/ 16 w 16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9">
                  <a:moveTo>
                    <a:pt x="16" y="0"/>
                  </a:moveTo>
                  <a:cubicBezTo>
                    <a:pt x="14" y="0"/>
                    <a:pt x="12" y="1"/>
                    <a:pt x="10" y="2"/>
                  </a:cubicBezTo>
                  <a:cubicBezTo>
                    <a:pt x="9" y="5"/>
                    <a:pt x="8" y="9"/>
                    <a:pt x="5" y="12"/>
                  </a:cubicBezTo>
                  <a:cubicBezTo>
                    <a:pt x="3" y="13"/>
                    <a:pt x="2" y="15"/>
                    <a:pt x="0" y="16"/>
                  </a:cubicBezTo>
                  <a:cubicBezTo>
                    <a:pt x="3" y="18"/>
                    <a:pt x="6" y="19"/>
                    <a:pt x="9" y="19"/>
                  </a:cubicBezTo>
                  <a:cubicBezTo>
                    <a:pt x="9" y="19"/>
                    <a:pt x="9" y="19"/>
                    <a:pt x="10" y="19"/>
                  </a:cubicBezTo>
                  <a:cubicBezTo>
                    <a:pt x="11" y="19"/>
                    <a:pt x="11" y="19"/>
                    <a:pt x="12" y="19"/>
                  </a:cubicBezTo>
                  <a:cubicBezTo>
                    <a:pt x="10" y="15"/>
                    <a:pt x="9" y="10"/>
                    <a:pt x="11" y="6"/>
                  </a:cubicBezTo>
                  <a:cubicBezTo>
                    <a:pt x="12" y="3"/>
                    <a:pt x="14" y="1"/>
                    <a:pt x="16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2" name="Freeform 1654"/>
            <p:cNvSpPr>
              <a:spLocks/>
            </p:cNvSpPr>
            <p:nvPr/>
          </p:nvSpPr>
          <p:spPr bwMode="auto">
            <a:xfrm>
              <a:off x="5551" y="2734"/>
              <a:ext cx="40" cy="59"/>
            </a:xfrm>
            <a:custGeom>
              <a:avLst/>
              <a:gdLst>
                <a:gd name="T0" fmla="*/ 14 w 17"/>
                <a:gd name="T1" fmla="*/ 0 h 25"/>
                <a:gd name="T2" fmla="*/ 0 w 17"/>
                <a:gd name="T3" fmla="*/ 15 h 25"/>
                <a:gd name="T4" fmla="*/ 5 w 17"/>
                <a:gd name="T5" fmla="*/ 25 h 25"/>
                <a:gd name="T6" fmla="*/ 5 w 17"/>
                <a:gd name="T7" fmla="*/ 24 h 25"/>
                <a:gd name="T8" fmla="*/ 16 w 17"/>
                <a:gd name="T9" fmla="*/ 13 h 25"/>
                <a:gd name="T10" fmla="*/ 14 w 17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5">
                  <a:moveTo>
                    <a:pt x="14" y="0"/>
                  </a:moveTo>
                  <a:cubicBezTo>
                    <a:pt x="6" y="1"/>
                    <a:pt x="0" y="7"/>
                    <a:pt x="0" y="15"/>
                  </a:cubicBezTo>
                  <a:cubicBezTo>
                    <a:pt x="0" y="19"/>
                    <a:pt x="2" y="23"/>
                    <a:pt x="5" y="25"/>
                  </a:cubicBezTo>
                  <a:cubicBezTo>
                    <a:pt x="5" y="25"/>
                    <a:pt x="5" y="25"/>
                    <a:pt x="5" y="24"/>
                  </a:cubicBezTo>
                  <a:cubicBezTo>
                    <a:pt x="7" y="19"/>
                    <a:pt x="11" y="15"/>
                    <a:pt x="16" y="13"/>
                  </a:cubicBezTo>
                  <a:cubicBezTo>
                    <a:pt x="17" y="8"/>
                    <a:pt x="16" y="4"/>
                    <a:pt x="14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3" name="Freeform 1655"/>
            <p:cNvSpPr>
              <a:spLocks/>
            </p:cNvSpPr>
            <p:nvPr/>
          </p:nvSpPr>
          <p:spPr bwMode="auto">
            <a:xfrm>
              <a:off x="5563" y="2765"/>
              <a:ext cx="26" cy="33"/>
            </a:xfrm>
            <a:custGeom>
              <a:avLst/>
              <a:gdLst>
                <a:gd name="T0" fmla="*/ 11 w 11"/>
                <a:gd name="T1" fmla="*/ 0 h 14"/>
                <a:gd name="T2" fmla="*/ 0 w 11"/>
                <a:gd name="T3" fmla="*/ 11 h 14"/>
                <a:gd name="T4" fmla="*/ 0 w 11"/>
                <a:gd name="T5" fmla="*/ 12 h 14"/>
                <a:gd name="T6" fmla="*/ 1 w 11"/>
                <a:gd name="T7" fmla="*/ 14 h 14"/>
                <a:gd name="T8" fmla="*/ 6 w 11"/>
                <a:gd name="T9" fmla="*/ 10 h 14"/>
                <a:gd name="T10" fmla="*/ 11 w 11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4">
                  <a:moveTo>
                    <a:pt x="11" y="0"/>
                  </a:moveTo>
                  <a:cubicBezTo>
                    <a:pt x="6" y="2"/>
                    <a:pt x="2" y="6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1" y="13"/>
                    <a:pt x="1" y="14"/>
                  </a:cubicBezTo>
                  <a:cubicBezTo>
                    <a:pt x="3" y="13"/>
                    <a:pt x="4" y="11"/>
                    <a:pt x="6" y="10"/>
                  </a:cubicBezTo>
                  <a:cubicBezTo>
                    <a:pt x="9" y="7"/>
                    <a:pt x="10" y="3"/>
                    <a:pt x="11" y="0"/>
                  </a:cubicBezTo>
                </a:path>
              </a:pathLst>
            </a:custGeom>
            <a:solidFill>
              <a:srgbClr val="FECB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4" name="Freeform 1656"/>
            <p:cNvSpPr>
              <a:spLocks/>
            </p:cNvSpPr>
            <p:nvPr/>
          </p:nvSpPr>
          <p:spPr bwMode="auto">
            <a:xfrm>
              <a:off x="5617" y="2756"/>
              <a:ext cx="2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0 w 1"/>
                <a:gd name="T4" fmla="*/ 1 w 1"/>
                <a:gd name="T5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5" name="Freeform 1657"/>
            <p:cNvSpPr>
              <a:spLocks/>
            </p:cNvSpPr>
            <p:nvPr/>
          </p:nvSpPr>
          <p:spPr bwMode="auto">
            <a:xfrm>
              <a:off x="5681" y="1600"/>
              <a:ext cx="47" cy="38"/>
            </a:xfrm>
            <a:custGeom>
              <a:avLst/>
              <a:gdLst>
                <a:gd name="T0" fmla="*/ 19 w 20"/>
                <a:gd name="T1" fmla="*/ 0 h 16"/>
                <a:gd name="T2" fmla="*/ 5 w 20"/>
                <a:gd name="T3" fmla="*/ 5 h 16"/>
                <a:gd name="T4" fmla="*/ 5 w 20"/>
                <a:gd name="T5" fmla="*/ 5 h 16"/>
                <a:gd name="T6" fmla="*/ 0 w 20"/>
                <a:gd name="T7" fmla="*/ 4 h 16"/>
                <a:gd name="T8" fmla="*/ 9 w 20"/>
                <a:gd name="T9" fmla="*/ 14 h 16"/>
                <a:gd name="T10" fmla="*/ 13 w 20"/>
                <a:gd name="T11" fmla="*/ 16 h 16"/>
                <a:gd name="T12" fmla="*/ 15 w 20"/>
                <a:gd name="T13" fmla="*/ 16 h 16"/>
                <a:gd name="T14" fmla="*/ 15 w 20"/>
                <a:gd name="T15" fmla="*/ 16 h 16"/>
                <a:gd name="T16" fmla="*/ 18 w 20"/>
                <a:gd name="T17" fmla="*/ 15 h 16"/>
                <a:gd name="T18" fmla="*/ 20 w 20"/>
                <a:gd name="T19" fmla="*/ 0 h 16"/>
                <a:gd name="T20" fmla="*/ 19 w 20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16">
                  <a:moveTo>
                    <a:pt x="19" y="0"/>
                  </a:moveTo>
                  <a:cubicBezTo>
                    <a:pt x="15" y="3"/>
                    <a:pt x="10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2" y="4"/>
                    <a:pt x="0" y="4"/>
                  </a:cubicBezTo>
                  <a:cubicBezTo>
                    <a:pt x="2" y="9"/>
                    <a:pt x="5" y="13"/>
                    <a:pt x="9" y="14"/>
                  </a:cubicBezTo>
                  <a:cubicBezTo>
                    <a:pt x="10" y="15"/>
                    <a:pt x="11" y="15"/>
                    <a:pt x="13" y="16"/>
                  </a:cubicBezTo>
                  <a:cubicBezTo>
                    <a:pt x="13" y="16"/>
                    <a:pt x="14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6" y="16"/>
                    <a:pt x="17" y="16"/>
                    <a:pt x="18" y="15"/>
                  </a:cubicBezTo>
                  <a:cubicBezTo>
                    <a:pt x="17" y="10"/>
                    <a:pt x="17" y="5"/>
                    <a:pt x="20" y="0"/>
                  </a:cubicBezTo>
                  <a:cubicBezTo>
                    <a:pt x="20" y="0"/>
                    <a:pt x="20" y="0"/>
                    <a:pt x="19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6" name="Freeform 1658"/>
            <p:cNvSpPr>
              <a:spLocks/>
            </p:cNvSpPr>
            <p:nvPr/>
          </p:nvSpPr>
          <p:spPr bwMode="auto">
            <a:xfrm>
              <a:off x="5681" y="1567"/>
              <a:ext cx="45" cy="45"/>
            </a:xfrm>
            <a:custGeom>
              <a:avLst/>
              <a:gdLst>
                <a:gd name="T0" fmla="*/ 13 w 19"/>
                <a:gd name="T1" fmla="*/ 0 h 19"/>
                <a:gd name="T2" fmla="*/ 0 w 19"/>
                <a:gd name="T3" fmla="*/ 15 h 19"/>
                <a:gd name="T4" fmla="*/ 0 w 19"/>
                <a:gd name="T5" fmla="*/ 18 h 19"/>
                <a:gd name="T6" fmla="*/ 5 w 19"/>
                <a:gd name="T7" fmla="*/ 19 h 19"/>
                <a:gd name="T8" fmla="*/ 5 w 19"/>
                <a:gd name="T9" fmla="*/ 19 h 19"/>
                <a:gd name="T10" fmla="*/ 19 w 19"/>
                <a:gd name="T11" fmla="*/ 14 h 19"/>
                <a:gd name="T12" fmla="*/ 13 w 19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9">
                  <a:moveTo>
                    <a:pt x="13" y="0"/>
                  </a:moveTo>
                  <a:cubicBezTo>
                    <a:pt x="5" y="1"/>
                    <a:pt x="0" y="7"/>
                    <a:pt x="0" y="15"/>
                  </a:cubicBezTo>
                  <a:cubicBezTo>
                    <a:pt x="0" y="16"/>
                    <a:pt x="0" y="17"/>
                    <a:pt x="0" y="18"/>
                  </a:cubicBezTo>
                  <a:cubicBezTo>
                    <a:pt x="2" y="18"/>
                    <a:pt x="3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10" y="19"/>
                    <a:pt x="15" y="17"/>
                    <a:pt x="19" y="14"/>
                  </a:cubicBezTo>
                  <a:cubicBezTo>
                    <a:pt x="14" y="11"/>
                    <a:pt x="11" y="6"/>
                    <a:pt x="13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7" name="Freeform 1659"/>
            <p:cNvSpPr>
              <a:spLocks/>
            </p:cNvSpPr>
            <p:nvPr/>
          </p:nvSpPr>
          <p:spPr bwMode="auto">
            <a:xfrm>
              <a:off x="5702" y="1633"/>
              <a:ext cx="10" cy="5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1"/>
                    <a:pt x="2" y="1"/>
                    <a:pt x="4" y="2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8" name="Freeform 1660"/>
            <p:cNvSpPr>
              <a:spLocks/>
            </p:cNvSpPr>
            <p:nvPr/>
          </p:nvSpPr>
          <p:spPr bwMode="auto">
            <a:xfrm>
              <a:off x="5721" y="1600"/>
              <a:ext cx="31" cy="36"/>
            </a:xfrm>
            <a:custGeom>
              <a:avLst/>
              <a:gdLst>
                <a:gd name="T0" fmla="*/ 3 w 13"/>
                <a:gd name="T1" fmla="*/ 0 h 15"/>
                <a:gd name="T2" fmla="*/ 1 w 13"/>
                <a:gd name="T3" fmla="*/ 15 h 15"/>
                <a:gd name="T4" fmla="*/ 7 w 13"/>
                <a:gd name="T5" fmla="*/ 12 h 15"/>
                <a:gd name="T6" fmla="*/ 13 w 13"/>
                <a:gd name="T7" fmla="*/ 4 h 15"/>
                <a:gd name="T8" fmla="*/ 13 w 13"/>
                <a:gd name="T9" fmla="*/ 0 h 15"/>
                <a:gd name="T10" fmla="*/ 8 w 13"/>
                <a:gd name="T11" fmla="*/ 1 h 15"/>
                <a:gd name="T12" fmla="*/ 3 w 13"/>
                <a:gd name="T13" fmla="*/ 0 h 15"/>
                <a:gd name="T14" fmla="*/ 3 w 13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5">
                  <a:moveTo>
                    <a:pt x="3" y="0"/>
                  </a:moveTo>
                  <a:cubicBezTo>
                    <a:pt x="0" y="5"/>
                    <a:pt x="0" y="10"/>
                    <a:pt x="1" y="15"/>
                  </a:cubicBezTo>
                  <a:cubicBezTo>
                    <a:pt x="4" y="15"/>
                    <a:pt x="6" y="14"/>
                    <a:pt x="7" y="12"/>
                  </a:cubicBezTo>
                  <a:cubicBezTo>
                    <a:pt x="8" y="9"/>
                    <a:pt x="10" y="6"/>
                    <a:pt x="13" y="4"/>
                  </a:cubicBezTo>
                  <a:cubicBezTo>
                    <a:pt x="13" y="3"/>
                    <a:pt x="13" y="2"/>
                    <a:pt x="13" y="0"/>
                  </a:cubicBezTo>
                  <a:cubicBezTo>
                    <a:pt x="11" y="1"/>
                    <a:pt x="10" y="1"/>
                    <a:pt x="8" y="1"/>
                  </a:cubicBezTo>
                  <a:cubicBezTo>
                    <a:pt x="6" y="1"/>
                    <a:pt x="5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9" name="Freeform 1661"/>
            <p:cNvSpPr>
              <a:spLocks/>
            </p:cNvSpPr>
            <p:nvPr/>
          </p:nvSpPr>
          <p:spPr bwMode="auto">
            <a:xfrm>
              <a:off x="5738" y="1610"/>
              <a:ext cx="14" cy="19"/>
            </a:xfrm>
            <a:custGeom>
              <a:avLst/>
              <a:gdLst>
                <a:gd name="T0" fmla="*/ 6 w 6"/>
                <a:gd name="T1" fmla="*/ 0 h 8"/>
                <a:gd name="T2" fmla="*/ 0 w 6"/>
                <a:gd name="T3" fmla="*/ 8 h 8"/>
                <a:gd name="T4" fmla="*/ 6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3" y="2"/>
                    <a:pt x="1" y="5"/>
                    <a:pt x="0" y="8"/>
                  </a:cubicBezTo>
                  <a:cubicBezTo>
                    <a:pt x="3" y="6"/>
                    <a:pt x="5" y="3"/>
                    <a:pt x="6" y="0"/>
                  </a:cubicBezTo>
                </a:path>
              </a:pathLst>
            </a:custGeom>
            <a:solidFill>
              <a:srgbClr val="FCA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0" name="Freeform 1662"/>
            <p:cNvSpPr>
              <a:spLocks/>
            </p:cNvSpPr>
            <p:nvPr/>
          </p:nvSpPr>
          <p:spPr bwMode="auto">
            <a:xfrm>
              <a:off x="5941" y="1572"/>
              <a:ext cx="19" cy="52"/>
            </a:xfrm>
            <a:custGeom>
              <a:avLst/>
              <a:gdLst>
                <a:gd name="T0" fmla="*/ 8 w 8"/>
                <a:gd name="T1" fmla="*/ 0 h 22"/>
                <a:gd name="T2" fmla="*/ 4 w 8"/>
                <a:gd name="T3" fmla="*/ 2 h 22"/>
                <a:gd name="T4" fmla="*/ 0 w 8"/>
                <a:gd name="T5" fmla="*/ 17 h 22"/>
                <a:gd name="T6" fmla="*/ 3 w 8"/>
                <a:gd name="T7" fmla="*/ 22 h 22"/>
                <a:gd name="T8" fmla="*/ 8 w 8"/>
                <a:gd name="T9" fmla="*/ 9 h 22"/>
                <a:gd name="T10" fmla="*/ 8 w 8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2">
                  <a:moveTo>
                    <a:pt x="8" y="0"/>
                  </a:moveTo>
                  <a:cubicBezTo>
                    <a:pt x="7" y="0"/>
                    <a:pt x="6" y="1"/>
                    <a:pt x="4" y="2"/>
                  </a:cubicBezTo>
                  <a:cubicBezTo>
                    <a:pt x="6" y="7"/>
                    <a:pt x="4" y="13"/>
                    <a:pt x="0" y="17"/>
                  </a:cubicBezTo>
                  <a:cubicBezTo>
                    <a:pt x="1" y="19"/>
                    <a:pt x="2" y="21"/>
                    <a:pt x="3" y="22"/>
                  </a:cubicBezTo>
                  <a:cubicBezTo>
                    <a:pt x="3" y="17"/>
                    <a:pt x="5" y="13"/>
                    <a:pt x="8" y="9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1" name="Freeform 1663"/>
            <p:cNvSpPr>
              <a:spLocks/>
            </p:cNvSpPr>
            <p:nvPr/>
          </p:nvSpPr>
          <p:spPr bwMode="auto">
            <a:xfrm>
              <a:off x="5960" y="16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2" name="Freeform 1664"/>
            <p:cNvSpPr>
              <a:spLocks/>
            </p:cNvSpPr>
            <p:nvPr/>
          </p:nvSpPr>
          <p:spPr bwMode="auto">
            <a:xfrm>
              <a:off x="5948" y="1593"/>
              <a:ext cx="12" cy="38"/>
            </a:xfrm>
            <a:custGeom>
              <a:avLst/>
              <a:gdLst>
                <a:gd name="T0" fmla="*/ 5 w 5"/>
                <a:gd name="T1" fmla="*/ 0 h 16"/>
                <a:gd name="T2" fmla="*/ 0 w 5"/>
                <a:gd name="T3" fmla="*/ 13 h 16"/>
                <a:gd name="T4" fmla="*/ 3 w 5"/>
                <a:gd name="T5" fmla="*/ 16 h 16"/>
                <a:gd name="T6" fmla="*/ 3 w 5"/>
                <a:gd name="T7" fmla="*/ 16 h 16"/>
                <a:gd name="T8" fmla="*/ 5 w 5"/>
                <a:gd name="T9" fmla="*/ 16 h 16"/>
                <a:gd name="T10" fmla="*/ 5 w 5"/>
                <a:gd name="T11" fmla="*/ 16 h 16"/>
                <a:gd name="T12" fmla="*/ 5 w 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6">
                  <a:moveTo>
                    <a:pt x="5" y="0"/>
                  </a:moveTo>
                  <a:cubicBezTo>
                    <a:pt x="2" y="4"/>
                    <a:pt x="0" y="8"/>
                    <a:pt x="0" y="13"/>
                  </a:cubicBezTo>
                  <a:cubicBezTo>
                    <a:pt x="1" y="14"/>
                    <a:pt x="2" y="15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ECB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3" name="Freeform 1665"/>
            <p:cNvSpPr>
              <a:spLocks/>
            </p:cNvSpPr>
            <p:nvPr/>
          </p:nvSpPr>
          <p:spPr bwMode="auto">
            <a:xfrm>
              <a:off x="5941" y="1577"/>
              <a:ext cx="14" cy="35"/>
            </a:xfrm>
            <a:custGeom>
              <a:avLst/>
              <a:gdLst>
                <a:gd name="T0" fmla="*/ 4 w 6"/>
                <a:gd name="T1" fmla="*/ 0 h 15"/>
                <a:gd name="T2" fmla="*/ 0 w 6"/>
                <a:gd name="T3" fmla="*/ 11 h 15"/>
                <a:gd name="T4" fmla="*/ 0 w 6"/>
                <a:gd name="T5" fmla="*/ 15 h 15"/>
                <a:gd name="T6" fmla="*/ 4 w 6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5">
                  <a:moveTo>
                    <a:pt x="4" y="0"/>
                  </a:moveTo>
                  <a:cubicBezTo>
                    <a:pt x="2" y="3"/>
                    <a:pt x="0" y="7"/>
                    <a:pt x="0" y="11"/>
                  </a:cubicBezTo>
                  <a:cubicBezTo>
                    <a:pt x="0" y="12"/>
                    <a:pt x="0" y="14"/>
                    <a:pt x="0" y="15"/>
                  </a:cubicBezTo>
                  <a:cubicBezTo>
                    <a:pt x="4" y="11"/>
                    <a:pt x="6" y="5"/>
                    <a:pt x="4" y="0"/>
                  </a:cubicBezTo>
                </a:path>
              </a:pathLst>
            </a:custGeom>
            <a:solidFill>
              <a:srgbClr val="FCB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4" name="Freeform 1666"/>
            <p:cNvSpPr>
              <a:spLocks/>
            </p:cNvSpPr>
            <p:nvPr/>
          </p:nvSpPr>
          <p:spPr bwMode="auto">
            <a:xfrm>
              <a:off x="5186" y="2346"/>
              <a:ext cx="48" cy="35"/>
            </a:xfrm>
            <a:custGeom>
              <a:avLst/>
              <a:gdLst>
                <a:gd name="T0" fmla="*/ 5 w 20"/>
                <a:gd name="T1" fmla="*/ 0 h 15"/>
                <a:gd name="T2" fmla="*/ 4 w 20"/>
                <a:gd name="T3" fmla="*/ 0 h 15"/>
                <a:gd name="T4" fmla="*/ 3 w 20"/>
                <a:gd name="T5" fmla="*/ 4 h 15"/>
                <a:gd name="T6" fmla="*/ 0 w 20"/>
                <a:gd name="T7" fmla="*/ 10 h 15"/>
                <a:gd name="T8" fmla="*/ 0 w 20"/>
                <a:gd name="T9" fmla="*/ 12 h 15"/>
                <a:gd name="T10" fmla="*/ 7 w 20"/>
                <a:gd name="T11" fmla="*/ 10 h 15"/>
                <a:gd name="T12" fmla="*/ 20 w 20"/>
                <a:gd name="T13" fmla="*/ 15 h 15"/>
                <a:gd name="T14" fmla="*/ 20 w 20"/>
                <a:gd name="T15" fmla="*/ 14 h 15"/>
                <a:gd name="T16" fmla="*/ 5 w 20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5">
                  <a:moveTo>
                    <a:pt x="5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4" y="1"/>
                    <a:pt x="4" y="3"/>
                    <a:pt x="3" y="4"/>
                  </a:cubicBezTo>
                  <a:cubicBezTo>
                    <a:pt x="2" y="7"/>
                    <a:pt x="1" y="8"/>
                    <a:pt x="0" y="10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2" y="11"/>
                    <a:pt x="5" y="10"/>
                    <a:pt x="7" y="10"/>
                  </a:cubicBezTo>
                  <a:cubicBezTo>
                    <a:pt x="12" y="10"/>
                    <a:pt x="16" y="12"/>
                    <a:pt x="20" y="15"/>
                  </a:cubicBezTo>
                  <a:cubicBezTo>
                    <a:pt x="20" y="15"/>
                    <a:pt x="20" y="15"/>
                    <a:pt x="20" y="14"/>
                  </a:cubicBezTo>
                  <a:cubicBezTo>
                    <a:pt x="20" y="6"/>
                    <a:pt x="13" y="0"/>
                    <a:pt x="5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5" name="Freeform 1667"/>
            <p:cNvSpPr>
              <a:spLocks/>
            </p:cNvSpPr>
            <p:nvPr/>
          </p:nvSpPr>
          <p:spPr bwMode="auto">
            <a:xfrm>
              <a:off x="5179" y="2370"/>
              <a:ext cx="55" cy="35"/>
            </a:xfrm>
            <a:custGeom>
              <a:avLst/>
              <a:gdLst>
                <a:gd name="T0" fmla="*/ 10 w 23"/>
                <a:gd name="T1" fmla="*/ 0 h 15"/>
                <a:gd name="T2" fmla="*/ 3 w 23"/>
                <a:gd name="T3" fmla="*/ 2 h 15"/>
                <a:gd name="T4" fmla="*/ 0 w 23"/>
                <a:gd name="T5" fmla="*/ 9 h 15"/>
                <a:gd name="T6" fmla="*/ 4 w 23"/>
                <a:gd name="T7" fmla="*/ 8 h 15"/>
                <a:gd name="T8" fmla="*/ 12 w 23"/>
                <a:gd name="T9" fmla="*/ 10 h 15"/>
                <a:gd name="T10" fmla="*/ 19 w 23"/>
                <a:gd name="T11" fmla="*/ 15 h 15"/>
                <a:gd name="T12" fmla="*/ 23 w 23"/>
                <a:gd name="T13" fmla="*/ 5 h 15"/>
                <a:gd name="T14" fmla="*/ 10 w 23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5">
                  <a:moveTo>
                    <a:pt x="10" y="0"/>
                  </a:moveTo>
                  <a:cubicBezTo>
                    <a:pt x="8" y="0"/>
                    <a:pt x="5" y="1"/>
                    <a:pt x="3" y="2"/>
                  </a:cubicBezTo>
                  <a:cubicBezTo>
                    <a:pt x="2" y="4"/>
                    <a:pt x="2" y="6"/>
                    <a:pt x="0" y="9"/>
                  </a:cubicBezTo>
                  <a:cubicBezTo>
                    <a:pt x="1" y="8"/>
                    <a:pt x="2" y="8"/>
                    <a:pt x="4" y="8"/>
                  </a:cubicBezTo>
                  <a:cubicBezTo>
                    <a:pt x="6" y="8"/>
                    <a:pt x="9" y="9"/>
                    <a:pt x="12" y="10"/>
                  </a:cubicBezTo>
                  <a:cubicBezTo>
                    <a:pt x="15" y="11"/>
                    <a:pt x="17" y="13"/>
                    <a:pt x="19" y="15"/>
                  </a:cubicBezTo>
                  <a:cubicBezTo>
                    <a:pt x="21" y="12"/>
                    <a:pt x="23" y="9"/>
                    <a:pt x="23" y="5"/>
                  </a:cubicBezTo>
                  <a:cubicBezTo>
                    <a:pt x="19" y="2"/>
                    <a:pt x="15" y="0"/>
                    <a:pt x="10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6" name="Freeform 1668"/>
            <p:cNvSpPr>
              <a:spLocks/>
            </p:cNvSpPr>
            <p:nvPr/>
          </p:nvSpPr>
          <p:spPr bwMode="auto">
            <a:xfrm>
              <a:off x="5170" y="2389"/>
              <a:ext cx="54" cy="26"/>
            </a:xfrm>
            <a:custGeom>
              <a:avLst/>
              <a:gdLst>
                <a:gd name="T0" fmla="*/ 8 w 23"/>
                <a:gd name="T1" fmla="*/ 0 h 11"/>
                <a:gd name="T2" fmla="*/ 4 w 23"/>
                <a:gd name="T3" fmla="*/ 1 h 11"/>
                <a:gd name="T4" fmla="*/ 0 w 23"/>
                <a:gd name="T5" fmla="*/ 6 h 11"/>
                <a:gd name="T6" fmla="*/ 12 w 23"/>
                <a:gd name="T7" fmla="*/ 11 h 11"/>
                <a:gd name="T8" fmla="*/ 12 w 23"/>
                <a:gd name="T9" fmla="*/ 11 h 11"/>
                <a:gd name="T10" fmla="*/ 23 w 23"/>
                <a:gd name="T11" fmla="*/ 7 h 11"/>
                <a:gd name="T12" fmla="*/ 16 w 23"/>
                <a:gd name="T13" fmla="*/ 2 h 11"/>
                <a:gd name="T14" fmla="*/ 8 w 23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1">
                  <a:moveTo>
                    <a:pt x="8" y="0"/>
                  </a:moveTo>
                  <a:cubicBezTo>
                    <a:pt x="6" y="0"/>
                    <a:pt x="5" y="0"/>
                    <a:pt x="4" y="1"/>
                  </a:cubicBezTo>
                  <a:cubicBezTo>
                    <a:pt x="3" y="3"/>
                    <a:pt x="2" y="4"/>
                    <a:pt x="0" y="6"/>
                  </a:cubicBezTo>
                  <a:cubicBezTo>
                    <a:pt x="3" y="9"/>
                    <a:pt x="7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6" y="11"/>
                    <a:pt x="20" y="10"/>
                    <a:pt x="23" y="7"/>
                  </a:cubicBezTo>
                  <a:cubicBezTo>
                    <a:pt x="21" y="5"/>
                    <a:pt x="19" y="3"/>
                    <a:pt x="16" y="2"/>
                  </a:cubicBezTo>
                  <a:cubicBezTo>
                    <a:pt x="13" y="1"/>
                    <a:pt x="10" y="0"/>
                    <a:pt x="8" y="0"/>
                  </a:cubicBezTo>
                </a:path>
              </a:pathLst>
            </a:custGeom>
            <a:solidFill>
              <a:srgbClr val="FECB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7" name="Freeform 1669"/>
            <p:cNvSpPr>
              <a:spLocks/>
            </p:cNvSpPr>
            <p:nvPr/>
          </p:nvSpPr>
          <p:spPr bwMode="auto">
            <a:xfrm>
              <a:off x="5163" y="2370"/>
              <a:ext cx="23" cy="21"/>
            </a:xfrm>
            <a:custGeom>
              <a:avLst/>
              <a:gdLst>
                <a:gd name="T0" fmla="*/ 10 w 10"/>
                <a:gd name="T1" fmla="*/ 0 h 9"/>
                <a:gd name="T2" fmla="*/ 2 w 10"/>
                <a:gd name="T3" fmla="*/ 2 h 9"/>
                <a:gd name="T4" fmla="*/ 0 w 10"/>
                <a:gd name="T5" fmla="*/ 2 h 9"/>
                <a:gd name="T6" fmla="*/ 0 w 10"/>
                <a:gd name="T7" fmla="*/ 5 h 9"/>
                <a:gd name="T8" fmla="*/ 1 w 10"/>
                <a:gd name="T9" fmla="*/ 9 h 9"/>
                <a:gd name="T10" fmla="*/ 3 w 10"/>
                <a:gd name="T11" fmla="*/ 6 h 9"/>
                <a:gd name="T12" fmla="*/ 10 w 10"/>
                <a:gd name="T13" fmla="*/ 2 h 9"/>
                <a:gd name="T14" fmla="*/ 10 w 10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9">
                  <a:moveTo>
                    <a:pt x="10" y="0"/>
                  </a:moveTo>
                  <a:cubicBezTo>
                    <a:pt x="7" y="1"/>
                    <a:pt x="5" y="2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6"/>
                    <a:pt x="0" y="8"/>
                    <a:pt x="1" y="9"/>
                  </a:cubicBezTo>
                  <a:cubicBezTo>
                    <a:pt x="1" y="8"/>
                    <a:pt x="2" y="7"/>
                    <a:pt x="3" y="6"/>
                  </a:cubicBezTo>
                  <a:cubicBezTo>
                    <a:pt x="5" y="4"/>
                    <a:pt x="7" y="3"/>
                    <a:pt x="10" y="2"/>
                  </a:cubicBezTo>
                  <a:cubicBezTo>
                    <a:pt x="10" y="1"/>
                    <a:pt x="10" y="0"/>
                    <a:pt x="10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8" name="Freeform 1670"/>
            <p:cNvSpPr>
              <a:spLocks/>
            </p:cNvSpPr>
            <p:nvPr/>
          </p:nvSpPr>
          <p:spPr bwMode="auto">
            <a:xfrm>
              <a:off x="5165" y="2374"/>
              <a:ext cx="21" cy="19"/>
            </a:xfrm>
            <a:custGeom>
              <a:avLst/>
              <a:gdLst>
                <a:gd name="T0" fmla="*/ 9 w 9"/>
                <a:gd name="T1" fmla="*/ 0 h 8"/>
                <a:gd name="T2" fmla="*/ 2 w 9"/>
                <a:gd name="T3" fmla="*/ 4 h 8"/>
                <a:gd name="T4" fmla="*/ 0 w 9"/>
                <a:gd name="T5" fmla="*/ 7 h 8"/>
                <a:gd name="T6" fmla="*/ 0 w 9"/>
                <a:gd name="T7" fmla="*/ 8 h 8"/>
                <a:gd name="T8" fmla="*/ 6 w 9"/>
                <a:gd name="T9" fmla="*/ 7 h 8"/>
                <a:gd name="T10" fmla="*/ 9 w 9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6" y="1"/>
                    <a:pt x="4" y="2"/>
                    <a:pt x="2" y="4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2" y="8"/>
                    <a:pt x="4" y="7"/>
                    <a:pt x="6" y="7"/>
                  </a:cubicBezTo>
                  <a:cubicBezTo>
                    <a:pt x="8" y="4"/>
                    <a:pt x="8" y="2"/>
                    <a:pt x="9" y="0"/>
                  </a:cubicBezTo>
                </a:path>
              </a:pathLst>
            </a:custGeom>
            <a:solidFill>
              <a:srgbClr val="FCA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9" name="Freeform 1671"/>
            <p:cNvSpPr>
              <a:spLocks/>
            </p:cNvSpPr>
            <p:nvPr/>
          </p:nvSpPr>
          <p:spPr bwMode="auto">
            <a:xfrm>
              <a:off x="5165" y="2391"/>
              <a:ext cx="14" cy="12"/>
            </a:xfrm>
            <a:custGeom>
              <a:avLst/>
              <a:gdLst>
                <a:gd name="T0" fmla="*/ 6 w 6"/>
                <a:gd name="T1" fmla="*/ 0 h 5"/>
                <a:gd name="T2" fmla="*/ 0 w 6"/>
                <a:gd name="T3" fmla="*/ 1 h 5"/>
                <a:gd name="T4" fmla="*/ 2 w 6"/>
                <a:gd name="T5" fmla="*/ 5 h 5"/>
                <a:gd name="T6" fmla="*/ 6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1" y="3"/>
                    <a:pt x="1" y="4"/>
                    <a:pt x="2" y="5"/>
                  </a:cubicBezTo>
                  <a:cubicBezTo>
                    <a:pt x="4" y="3"/>
                    <a:pt x="5" y="2"/>
                    <a:pt x="6" y="0"/>
                  </a:cubicBezTo>
                </a:path>
              </a:pathLst>
            </a:custGeom>
            <a:solidFill>
              <a:srgbClr val="FFD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0" name="Freeform 1672"/>
            <p:cNvSpPr>
              <a:spLocks/>
            </p:cNvSpPr>
            <p:nvPr/>
          </p:nvSpPr>
          <p:spPr bwMode="auto">
            <a:xfrm>
              <a:off x="5584" y="1591"/>
              <a:ext cx="38" cy="30"/>
            </a:xfrm>
            <a:custGeom>
              <a:avLst/>
              <a:gdLst>
                <a:gd name="T0" fmla="*/ 15 w 16"/>
                <a:gd name="T1" fmla="*/ 0 h 13"/>
                <a:gd name="T2" fmla="*/ 10 w 16"/>
                <a:gd name="T3" fmla="*/ 3 h 13"/>
                <a:gd name="T4" fmla="*/ 3 w 16"/>
                <a:gd name="T5" fmla="*/ 5 h 13"/>
                <a:gd name="T6" fmla="*/ 0 w 16"/>
                <a:gd name="T7" fmla="*/ 4 h 13"/>
                <a:gd name="T8" fmla="*/ 1 w 16"/>
                <a:gd name="T9" fmla="*/ 6 h 13"/>
                <a:gd name="T10" fmla="*/ 1 w 16"/>
                <a:gd name="T11" fmla="*/ 6 h 13"/>
                <a:gd name="T12" fmla="*/ 6 w 16"/>
                <a:gd name="T13" fmla="*/ 7 h 13"/>
                <a:gd name="T14" fmla="*/ 13 w 16"/>
                <a:gd name="T15" fmla="*/ 13 h 13"/>
                <a:gd name="T16" fmla="*/ 16 w 16"/>
                <a:gd name="T17" fmla="*/ 5 h 13"/>
                <a:gd name="T18" fmla="*/ 15 w 16"/>
                <a:gd name="T1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3">
                  <a:moveTo>
                    <a:pt x="15" y="0"/>
                  </a:moveTo>
                  <a:cubicBezTo>
                    <a:pt x="14" y="1"/>
                    <a:pt x="12" y="2"/>
                    <a:pt x="10" y="3"/>
                  </a:cubicBezTo>
                  <a:cubicBezTo>
                    <a:pt x="7" y="4"/>
                    <a:pt x="5" y="5"/>
                    <a:pt x="3" y="5"/>
                  </a:cubicBezTo>
                  <a:cubicBezTo>
                    <a:pt x="2" y="5"/>
                    <a:pt x="1" y="5"/>
                    <a:pt x="0" y="4"/>
                  </a:cubicBezTo>
                  <a:cubicBezTo>
                    <a:pt x="0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6"/>
                    <a:pt x="5" y="6"/>
                    <a:pt x="6" y="7"/>
                  </a:cubicBezTo>
                  <a:cubicBezTo>
                    <a:pt x="9" y="8"/>
                    <a:pt x="12" y="11"/>
                    <a:pt x="13" y="13"/>
                  </a:cubicBezTo>
                  <a:cubicBezTo>
                    <a:pt x="15" y="11"/>
                    <a:pt x="16" y="8"/>
                    <a:pt x="16" y="5"/>
                  </a:cubicBezTo>
                  <a:cubicBezTo>
                    <a:pt x="16" y="3"/>
                    <a:pt x="16" y="1"/>
                    <a:pt x="15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1" name="Freeform 1673"/>
            <p:cNvSpPr>
              <a:spLocks/>
            </p:cNvSpPr>
            <p:nvPr/>
          </p:nvSpPr>
          <p:spPr bwMode="auto">
            <a:xfrm>
              <a:off x="5574" y="1598"/>
              <a:ext cx="12" cy="9"/>
            </a:xfrm>
            <a:custGeom>
              <a:avLst/>
              <a:gdLst>
                <a:gd name="T0" fmla="*/ 0 w 5"/>
                <a:gd name="T1" fmla="*/ 0 h 4"/>
                <a:gd name="T2" fmla="*/ 2 w 5"/>
                <a:gd name="T3" fmla="*/ 4 h 4"/>
                <a:gd name="T4" fmla="*/ 5 w 5"/>
                <a:gd name="T5" fmla="*/ 3 h 4"/>
                <a:gd name="T6" fmla="*/ 4 w 5"/>
                <a:gd name="T7" fmla="*/ 1 h 4"/>
                <a:gd name="T8" fmla="*/ 0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1" y="1"/>
                    <a:pt x="1" y="2"/>
                    <a:pt x="2" y="4"/>
                  </a:cubicBezTo>
                  <a:cubicBezTo>
                    <a:pt x="3" y="3"/>
                    <a:pt x="4" y="3"/>
                    <a:pt x="5" y="3"/>
                  </a:cubicBezTo>
                  <a:cubicBezTo>
                    <a:pt x="5" y="2"/>
                    <a:pt x="4" y="2"/>
                    <a:pt x="4" y="1"/>
                  </a:cubicBezTo>
                  <a:cubicBezTo>
                    <a:pt x="3" y="1"/>
                    <a:pt x="2" y="1"/>
                    <a:pt x="0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2" name="Freeform 1674"/>
            <p:cNvSpPr>
              <a:spLocks/>
            </p:cNvSpPr>
            <p:nvPr/>
          </p:nvSpPr>
          <p:spPr bwMode="auto">
            <a:xfrm>
              <a:off x="5553" y="1584"/>
              <a:ext cx="26" cy="40"/>
            </a:xfrm>
            <a:custGeom>
              <a:avLst/>
              <a:gdLst>
                <a:gd name="T0" fmla="*/ 2 w 11"/>
                <a:gd name="T1" fmla="*/ 0 h 17"/>
                <a:gd name="T2" fmla="*/ 0 w 11"/>
                <a:gd name="T3" fmla="*/ 8 h 17"/>
                <a:gd name="T4" fmla="*/ 3 w 11"/>
                <a:gd name="T5" fmla="*/ 17 h 17"/>
                <a:gd name="T6" fmla="*/ 11 w 11"/>
                <a:gd name="T7" fmla="*/ 10 h 17"/>
                <a:gd name="T8" fmla="*/ 9 w 11"/>
                <a:gd name="T9" fmla="*/ 6 h 17"/>
                <a:gd name="T10" fmla="*/ 2 w 11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7">
                  <a:moveTo>
                    <a:pt x="2" y="0"/>
                  </a:moveTo>
                  <a:cubicBezTo>
                    <a:pt x="0" y="2"/>
                    <a:pt x="0" y="5"/>
                    <a:pt x="0" y="8"/>
                  </a:cubicBezTo>
                  <a:cubicBezTo>
                    <a:pt x="0" y="11"/>
                    <a:pt x="1" y="14"/>
                    <a:pt x="3" y="17"/>
                  </a:cubicBezTo>
                  <a:cubicBezTo>
                    <a:pt x="4" y="13"/>
                    <a:pt x="7" y="11"/>
                    <a:pt x="11" y="10"/>
                  </a:cubicBezTo>
                  <a:cubicBezTo>
                    <a:pt x="10" y="8"/>
                    <a:pt x="10" y="7"/>
                    <a:pt x="9" y="6"/>
                  </a:cubicBezTo>
                  <a:cubicBezTo>
                    <a:pt x="6" y="5"/>
                    <a:pt x="4" y="3"/>
                    <a:pt x="2" y="0"/>
                  </a:cubicBezTo>
                </a:path>
              </a:pathLst>
            </a:custGeom>
            <a:solidFill>
              <a:srgbClr val="FECB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3" name="Freeform 1675"/>
            <p:cNvSpPr>
              <a:spLocks/>
            </p:cNvSpPr>
            <p:nvPr/>
          </p:nvSpPr>
          <p:spPr bwMode="auto">
            <a:xfrm>
              <a:off x="5560" y="1567"/>
              <a:ext cx="59" cy="36"/>
            </a:xfrm>
            <a:custGeom>
              <a:avLst/>
              <a:gdLst>
                <a:gd name="T0" fmla="*/ 11 w 25"/>
                <a:gd name="T1" fmla="*/ 0 h 15"/>
                <a:gd name="T2" fmla="*/ 11 w 25"/>
                <a:gd name="T3" fmla="*/ 0 h 15"/>
                <a:gd name="T4" fmla="*/ 0 w 25"/>
                <a:gd name="T5" fmla="*/ 5 h 15"/>
                <a:gd name="T6" fmla="*/ 0 w 25"/>
                <a:gd name="T7" fmla="*/ 5 h 15"/>
                <a:gd name="T8" fmla="*/ 7 w 25"/>
                <a:gd name="T9" fmla="*/ 10 h 15"/>
                <a:gd name="T10" fmla="*/ 10 w 25"/>
                <a:gd name="T11" fmla="*/ 14 h 15"/>
                <a:gd name="T12" fmla="*/ 13 w 25"/>
                <a:gd name="T13" fmla="*/ 15 h 15"/>
                <a:gd name="T14" fmla="*/ 20 w 25"/>
                <a:gd name="T15" fmla="*/ 13 h 15"/>
                <a:gd name="T16" fmla="*/ 25 w 25"/>
                <a:gd name="T17" fmla="*/ 10 h 15"/>
                <a:gd name="T18" fmla="*/ 11 w 25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5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7" y="0"/>
                    <a:pt x="3" y="2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6"/>
                    <a:pt x="5" y="8"/>
                    <a:pt x="7" y="10"/>
                  </a:cubicBezTo>
                  <a:cubicBezTo>
                    <a:pt x="8" y="11"/>
                    <a:pt x="9" y="13"/>
                    <a:pt x="10" y="14"/>
                  </a:cubicBezTo>
                  <a:cubicBezTo>
                    <a:pt x="11" y="15"/>
                    <a:pt x="12" y="15"/>
                    <a:pt x="13" y="15"/>
                  </a:cubicBezTo>
                  <a:cubicBezTo>
                    <a:pt x="15" y="15"/>
                    <a:pt x="17" y="14"/>
                    <a:pt x="20" y="13"/>
                  </a:cubicBezTo>
                  <a:cubicBezTo>
                    <a:pt x="22" y="12"/>
                    <a:pt x="24" y="11"/>
                    <a:pt x="25" y="10"/>
                  </a:cubicBezTo>
                  <a:cubicBezTo>
                    <a:pt x="23" y="4"/>
                    <a:pt x="18" y="0"/>
                    <a:pt x="11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4" name="Freeform 1676"/>
            <p:cNvSpPr>
              <a:spLocks/>
            </p:cNvSpPr>
            <p:nvPr/>
          </p:nvSpPr>
          <p:spPr bwMode="auto">
            <a:xfrm>
              <a:off x="5560" y="157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CB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5" name="Freeform 1677"/>
            <p:cNvSpPr>
              <a:spLocks/>
            </p:cNvSpPr>
            <p:nvPr/>
          </p:nvSpPr>
          <p:spPr bwMode="auto">
            <a:xfrm>
              <a:off x="5560" y="1579"/>
              <a:ext cx="24" cy="21"/>
            </a:xfrm>
            <a:custGeom>
              <a:avLst/>
              <a:gdLst>
                <a:gd name="T0" fmla="*/ 0 w 10"/>
                <a:gd name="T1" fmla="*/ 0 h 9"/>
                <a:gd name="T2" fmla="*/ 6 w 10"/>
                <a:gd name="T3" fmla="*/ 8 h 9"/>
                <a:gd name="T4" fmla="*/ 10 w 10"/>
                <a:gd name="T5" fmla="*/ 9 h 9"/>
                <a:gd name="T6" fmla="*/ 7 w 10"/>
                <a:gd name="T7" fmla="*/ 5 h 9"/>
                <a:gd name="T8" fmla="*/ 0 w 10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0" y="0"/>
                  </a:moveTo>
                  <a:cubicBezTo>
                    <a:pt x="3" y="3"/>
                    <a:pt x="5" y="5"/>
                    <a:pt x="6" y="8"/>
                  </a:cubicBezTo>
                  <a:cubicBezTo>
                    <a:pt x="8" y="9"/>
                    <a:pt x="9" y="9"/>
                    <a:pt x="10" y="9"/>
                  </a:cubicBezTo>
                  <a:cubicBezTo>
                    <a:pt x="9" y="8"/>
                    <a:pt x="8" y="6"/>
                    <a:pt x="7" y="5"/>
                  </a:cubicBezTo>
                  <a:cubicBezTo>
                    <a:pt x="5" y="3"/>
                    <a:pt x="3" y="1"/>
                    <a:pt x="0" y="0"/>
                  </a:cubicBezTo>
                </a:path>
              </a:pathLst>
            </a:custGeom>
            <a:solidFill>
              <a:srgbClr val="FCA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6" name="Freeform 1678"/>
            <p:cNvSpPr>
              <a:spLocks/>
            </p:cNvSpPr>
            <p:nvPr/>
          </p:nvSpPr>
          <p:spPr bwMode="auto">
            <a:xfrm>
              <a:off x="5558" y="1579"/>
              <a:ext cx="16" cy="19"/>
            </a:xfrm>
            <a:custGeom>
              <a:avLst/>
              <a:gdLst>
                <a:gd name="T0" fmla="*/ 1 w 7"/>
                <a:gd name="T1" fmla="*/ 0 h 8"/>
                <a:gd name="T2" fmla="*/ 0 w 7"/>
                <a:gd name="T3" fmla="*/ 2 h 8"/>
                <a:gd name="T4" fmla="*/ 7 w 7"/>
                <a:gd name="T5" fmla="*/ 8 h 8"/>
                <a:gd name="T6" fmla="*/ 1 w 7"/>
                <a:gd name="T7" fmla="*/ 0 h 8"/>
                <a:gd name="T8" fmla="*/ 1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2" y="5"/>
                    <a:pt x="4" y="7"/>
                    <a:pt x="7" y="8"/>
                  </a:cubicBezTo>
                  <a:cubicBezTo>
                    <a:pt x="6" y="5"/>
                    <a:pt x="4" y="3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D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7" name="Freeform 1679"/>
            <p:cNvSpPr>
              <a:spLocks noEditPoints="1"/>
            </p:cNvSpPr>
            <p:nvPr/>
          </p:nvSpPr>
          <p:spPr bwMode="auto">
            <a:xfrm>
              <a:off x="5163" y="1986"/>
              <a:ext cx="68" cy="38"/>
            </a:xfrm>
            <a:custGeom>
              <a:avLst/>
              <a:gdLst>
                <a:gd name="T0" fmla="*/ 29 w 29"/>
                <a:gd name="T1" fmla="*/ 6 h 16"/>
                <a:gd name="T2" fmla="*/ 17 w 29"/>
                <a:gd name="T3" fmla="*/ 10 h 16"/>
                <a:gd name="T4" fmla="*/ 14 w 29"/>
                <a:gd name="T5" fmla="*/ 9 h 16"/>
                <a:gd name="T6" fmla="*/ 18 w 29"/>
                <a:gd name="T7" fmla="*/ 16 h 16"/>
                <a:gd name="T8" fmla="*/ 29 w 29"/>
                <a:gd name="T9" fmla="*/ 6 h 16"/>
                <a:gd name="T10" fmla="*/ 0 w 29"/>
                <a:gd name="T11" fmla="*/ 0 h 16"/>
                <a:gd name="T12" fmla="*/ 0 w 29"/>
                <a:gd name="T13" fmla="*/ 2 h 16"/>
                <a:gd name="T14" fmla="*/ 0 w 29"/>
                <a:gd name="T15" fmla="*/ 3 h 16"/>
                <a:gd name="T16" fmla="*/ 3 w 29"/>
                <a:gd name="T17" fmla="*/ 3 h 16"/>
                <a:gd name="T18" fmla="*/ 2 w 29"/>
                <a:gd name="T19" fmla="*/ 3 h 16"/>
                <a:gd name="T20" fmla="*/ 0 w 29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16">
                  <a:moveTo>
                    <a:pt x="29" y="6"/>
                  </a:moveTo>
                  <a:cubicBezTo>
                    <a:pt x="26" y="8"/>
                    <a:pt x="22" y="10"/>
                    <a:pt x="17" y="10"/>
                  </a:cubicBezTo>
                  <a:cubicBezTo>
                    <a:pt x="16" y="10"/>
                    <a:pt x="15" y="10"/>
                    <a:pt x="14" y="9"/>
                  </a:cubicBezTo>
                  <a:cubicBezTo>
                    <a:pt x="16" y="11"/>
                    <a:pt x="17" y="14"/>
                    <a:pt x="18" y="16"/>
                  </a:cubicBezTo>
                  <a:cubicBezTo>
                    <a:pt x="24" y="15"/>
                    <a:pt x="28" y="11"/>
                    <a:pt x="29" y="6"/>
                  </a:cubicBezTo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8" name="Freeform 1680"/>
            <p:cNvSpPr>
              <a:spLocks/>
            </p:cNvSpPr>
            <p:nvPr/>
          </p:nvSpPr>
          <p:spPr bwMode="auto">
            <a:xfrm>
              <a:off x="5163" y="1993"/>
              <a:ext cx="42" cy="33"/>
            </a:xfrm>
            <a:custGeom>
              <a:avLst/>
              <a:gdLst>
                <a:gd name="T0" fmla="*/ 0 w 18"/>
                <a:gd name="T1" fmla="*/ 0 h 14"/>
                <a:gd name="T2" fmla="*/ 2 w 18"/>
                <a:gd name="T3" fmla="*/ 7 h 14"/>
                <a:gd name="T4" fmla="*/ 3 w 18"/>
                <a:gd name="T5" fmla="*/ 7 h 14"/>
                <a:gd name="T6" fmla="*/ 16 w 18"/>
                <a:gd name="T7" fmla="*/ 14 h 14"/>
                <a:gd name="T8" fmla="*/ 18 w 18"/>
                <a:gd name="T9" fmla="*/ 13 h 14"/>
                <a:gd name="T10" fmla="*/ 14 w 18"/>
                <a:gd name="T11" fmla="*/ 6 h 14"/>
                <a:gd name="T12" fmla="*/ 13 w 18"/>
                <a:gd name="T13" fmla="*/ 6 h 14"/>
                <a:gd name="T14" fmla="*/ 8 w 18"/>
                <a:gd name="T15" fmla="*/ 5 h 14"/>
                <a:gd name="T16" fmla="*/ 3 w 18"/>
                <a:gd name="T17" fmla="*/ 0 h 14"/>
                <a:gd name="T18" fmla="*/ 0 w 18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4">
                  <a:moveTo>
                    <a:pt x="0" y="0"/>
                  </a:moveTo>
                  <a:cubicBezTo>
                    <a:pt x="0" y="3"/>
                    <a:pt x="1" y="5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8" y="7"/>
                    <a:pt x="13" y="9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7" y="11"/>
                    <a:pt x="16" y="8"/>
                    <a:pt x="14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1" y="6"/>
                    <a:pt x="10" y="6"/>
                    <a:pt x="8" y="5"/>
                  </a:cubicBezTo>
                  <a:cubicBezTo>
                    <a:pt x="6" y="4"/>
                    <a:pt x="4" y="2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9" name="Freeform 1681"/>
            <p:cNvSpPr>
              <a:spLocks noEditPoints="1"/>
            </p:cNvSpPr>
            <p:nvPr/>
          </p:nvSpPr>
          <p:spPr bwMode="auto">
            <a:xfrm>
              <a:off x="5163" y="1962"/>
              <a:ext cx="71" cy="48"/>
            </a:xfrm>
            <a:custGeom>
              <a:avLst/>
              <a:gdLst>
                <a:gd name="T0" fmla="*/ 1 w 30"/>
                <a:gd name="T1" fmla="*/ 8 h 20"/>
                <a:gd name="T2" fmla="*/ 0 w 30"/>
                <a:gd name="T3" fmla="*/ 10 h 20"/>
                <a:gd name="T4" fmla="*/ 2 w 30"/>
                <a:gd name="T5" fmla="*/ 13 h 20"/>
                <a:gd name="T6" fmla="*/ 1 w 30"/>
                <a:gd name="T7" fmla="*/ 8 h 20"/>
                <a:gd name="T8" fmla="*/ 23 w 30"/>
                <a:gd name="T9" fmla="*/ 0 h 20"/>
                <a:gd name="T10" fmla="*/ 24 w 30"/>
                <a:gd name="T11" fmla="*/ 12 h 20"/>
                <a:gd name="T12" fmla="*/ 13 w 30"/>
                <a:gd name="T13" fmla="*/ 19 h 20"/>
                <a:gd name="T14" fmla="*/ 14 w 30"/>
                <a:gd name="T15" fmla="*/ 19 h 20"/>
                <a:gd name="T16" fmla="*/ 17 w 30"/>
                <a:gd name="T17" fmla="*/ 20 h 20"/>
                <a:gd name="T18" fmla="*/ 29 w 30"/>
                <a:gd name="T19" fmla="*/ 16 h 20"/>
                <a:gd name="T20" fmla="*/ 30 w 30"/>
                <a:gd name="T21" fmla="*/ 12 h 20"/>
                <a:gd name="T22" fmla="*/ 23 w 30"/>
                <a:gd name="T2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20">
                  <a:moveTo>
                    <a:pt x="1" y="8"/>
                  </a:moveTo>
                  <a:cubicBezTo>
                    <a:pt x="1" y="9"/>
                    <a:pt x="0" y="10"/>
                    <a:pt x="0" y="10"/>
                  </a:cubicBezTo>
                  <a:cubicBezTo>
                    <a:pt x="1" y="11"/>
                    <a:pt x="1" y="12"/>
                    <a:pt x="2" y="13"/>
                  </a:cubicBezTo>
                  <a:cubicBezTo>
                    <a:pt x="1" y="11"/>
                    <a:pt x="1" y="10"/>
                    <a:pt x="1" y="8"/>
                  </a:cubicBezTo>
                  <a:moveTo>
                    <a:pt x="23" y="0"/>
                  </a:moveTo>
                  <a:cubicBezTo>
                    <a:pt x="25" y="3"/>
                    <a:pt x="26" y="8"/>
                    <a:pt x="24" y="12"/>
                  </a:cubicBezTo>
                  <a:cubicBezTo>
                    <a:pt x="22" y="16"/>
                    <a:pt x="18" y="19"/>
                    <a:pt x="13" y="19"/>
                  </a:cubicBezTo>
                  <a:cubicBezTo>
                    <a:pt x="13" y="19"/>
                    <a:pt x="14" y="19"/>
                    <a:pt x="14" y="19"/>
                  </a:cubicBezTo>
                  <a:cubicBezTo>
                    <a:pt x="15" y="20"/>
                    <a:pt x="16" y="20"/>
                    <a:pt x="17" y="20"/>
                  </a:cubicBezTo>
                  <a:cubicBezTo>
                    <a:pt x="22" y="20"/>
                    <a:pt x="26" y="18"/>
                    <a:pt x="29" y="16"/>
                  </a:cubicBezTo>
                  <a:cubicBezTo>
                    <a:pt x="29" y="15"/>
                    <a:pt x="30" y="13"/>
                    <a:pt x="30" y="12"/>
                  </a:cubicBezTo>
                  <a:cubicBezTo>
                    <a:pt x="30" y="7"/>
                    <a:pt x="27" y="3"/>
                    <a:pt x="23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0" name="Freeform 1682"/>
            <p:cNvSpPr>
              <a:spLocks/>
            </p:cNvSpPr>
            <p:nvPr/>
          </p:nvSpPr>
          <p:spPr bwMode="auto">
            <a:xfrm>
              <a:off x="5193" y="2007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FECB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1" name="Freeform 1683"/>
            <p:cNvSpPr>
              <a:spLocks/>
            </p:cNvSpPr>
            <p:nvPr/>
          </p:nvSpPr>
          <p:spPr bwMode="auto">
            <a:xfrm>
              <a:off x="5167" y="2010"/>
              <a:ext cx="34" cy="16"/>
            </a:xfrm>
            <a:custGeom>
              <a:avLst/>
              <a:gdLst>
                <a:gd name="T0" fmla="*/ 1 w 14"/>
                <a:gd name="T1" fmla="*/ 0 h 7"/>
                <a:gd name="T2" fmla="*/ 0 w 14"/>
                <a:gd name="T3" fmla="*/ 0 h 7"/>
                <a:gd name="T4" fmla="*/ 13 w 14"/>
                <a:gd name="T5" fmla="*/ 7 h 7"/>
                <a:gd name="T6" fmla="*/ 13 w 14"/>
                <a:gd name="T7" fmla="*/ 7 h 7"/>
                <a:gd name="T8" fmla="*/ 14 w 14"/>
                <a:gd name="T9" fmla="*/ 7 h 7"/>
                <a:gd name="T10" fmla="*/ 1 w 14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3" y="4"/>
                    <a:pt x="8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1" y="2"/>
                    <a:pt x="6" y="0"/>
                    <a:pt x="1" y="0"/>
                  </a:cubicBezTo>
                </a:path>
              </a:pathLst>
            </a:custGeom>
            <a:solidFill>
              <a:srgbClr val="FCB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2" name="Freeform 1684"/>
            <p:cNvSpPr>
              <a:spLocks/>
            </p:cNvSpPr>
            <p:nvPr/>
          </p:nvSpPr>
          <p:spPr bwMode="auto">
            <a:xfrm>
              <a:off x="5298" y="2604"/>
              <a:ext cx="63" cy="69"/>
            </a:xfrm>
            <a:custGeom>
              <a:avLst/>
              <a:gdLst>
                <a:gd name="T0" fmla="*/ 12 w 27"/>
                <a:gd name="T1" fmla="*/ 0 h 29"/>
                <a:gd name="T2" fmla="*/ 0 w 27"/>
                <a:gd name="T3" fmla="*/ 8 h 29"/>
                <a:gd name="T4" fmla="*/ 3 w 27"/>
                <a:gd name="T5" fmla="*/ 9 h 29"/>
                <a:gd name="T6" fmla="*/ 9 w 27"/>
                <a:gd name="T7" fmla="*/ 14 h 29"/>
                <a:gd name="T8" fmla="*/ 15 w 27"/>
                <a:gd name="T9" fmla="*/ 29 h 29"/>
                <a:gd name="T10" fmla="*/ 27 w 27"/>
                <a:gd name="T11" fmla="*/ 15 h 29"/>
                <a:gd name="T12" fmla="*/ 13 w 27"/>
                <a:gd name="T13" fmla="*/ 0 h 29"/>
                <a:gd name="T14" fmla="*/ 12 w 27"/>
                <a:gd name="T1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29">
                  <a:moveTo>
                    <a:pt x="12" y="0"/>
                  </a:moveTo>
                  <a:cubicBezTo>
                    <a:pt x="7" y="0"/>
                    <a:pt x="2" y="4"/>
                    <a:pt x="0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6" y="10"/>
                    <a:pt x="7" y="12"/>
                    <a:pt x="9" y="14"/>
                  </a:cubicBezTo>
                  <a:cubicBezTo>
                    <a:pt x="13" y="18"/>
                    <a:pt x="15" y="24"/>
                    <a:pt x="15" y="29"/>
                  </a:cubicBezTo>
                  <a:cubicBezTo>
                    <a:pt x="22" y="28"/>
                    <a:pt x="27" y="22"/>
                    <a:pt x="27" y="15"/>
                  </a:cubicBezTo>
                  <a:cubicBezTo>
                    <a:pt x="27" y="7"/>
                    <a:pt x="21" y="0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3" name="Freeform 1685"/>
            <p:cNvSpPr>
              <a:spLocks/>
            </p:cNvSpPr>
            <p:nvPr/>
          </p:nvSpPr>
          <p:spPr bwMode="auto">
            <a:xfrm>
              <a:off x="5314" y="2637"/>
              <a:ext cx="19" cy="38"/>
            </a:xfrm>
            <a:custGeom>
              <a:avLst/>
              <a:gdLst>
                <a:gd name="T0" fmla="*/ 2 w 8"/>
                <a:gd name="T1" fmla="*/ 0 h 16"/>
                <a:gd name="T2" fmla="*/ 2 w 8"/>
                <a:gd name="T3" fmla="*/ 11 h 16"/>
                <a:gd name="T4" fmla="*/ 0 w 8"/>
                <a:gd name="T5" fmla="*/ 14 h 16"/>
                <a:gd name="T6" fmla="*/ 5 w 8"/>
                <a:gd name="T7" fmla="*/ 16 h 16"/>
                <a:gd name="T8" fmla="*/ 6 w 8"/>
                <a:gd name="T9" fmla="*/ 15 h 16"/>
                <a:gd name="T10" fmla="*/ 8 w 8"/>
                <a:gd name="T11" fmla="*/ 15 h 16"/>
                <a:gd name="T12" fmla="*/ 2 w 8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6">
                  <a:moveTo>
                    <a:pt x="2" y="0"/>
                  </a:moveTo>
                  <a:cubicBezTo>
                    <a:pt x="3" y="3"/>
                    <a:pt x="4" y="7"/>
                    <a:pt x="2" y="11"/>
                  </a:cubicBezTo>
                  <a:cubicBezTo>
                    <a:pt x="2" y="12"/>
                    <a:pt x="1" y="13"/>
                    <a:pt x="0" y="14"/>
                  </a:cubicBezTo>
                  <a:cubicBezTo>
                    <a:pt x="2" y="15"/>
                    <a:pt x="3" y="16"/>
                    <a:pt x="5" y="16"/>
                  </a:cubicBezTo>
                  <a:cubicBezTo>
                    <a:pt x="6" y="16"/>
                    <a:pt x="6" y="16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0"/>
                    <a:pt x="6" y="4"/>
                    <a:pt x="2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4" name="Freeform 1686"/>
            <p:cNvSpPr>
              <a:spLocks/>
            </p:cNvSpPr>
            <p:nvPr/>
          </p:nvSpPr>
          <p:spPr bwMode="auto">
            <a:xfrm>
              <a:off x="5345" y="1704"/>
              <a:ext cx="16" cy="45"/>
            </a:xfrm>
            <a:custGeom>
              <a:avLst/>
              <a:gdLst>
                <a:gd name="T0" fmla="*/ 1 w 7"/>
                <a:gd name="T1" fmla="*/ 0 h 19"/>
                <a:gd name="T2" fmla="*/ 0 w 7"/>
                <a:gd name="T3" fmla="*/ 1 h 19"/>
                <a:gd name="T4" fmla="*/ 0 w 7"/>
                <a:gd name="T5" fmla="*/ 4 h 19"/>
                <a:gd name="T6" fmla="*/ 5 w 7"/>
                <a:gd name="T7" fmla="*/ 19 h 19"/>
                <a:gd name="T8" fmla="*/ 7 w 7"/>
                <a:gd name="T9" fmla="*/ 11 h 19"/>
                <a:gd name="T10" fmla="*/ 1 w 7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9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3" y="8"/>
                    <a:pt x="5" y="13"/>
                    <a:pt x="5" y="19"/>
                  </a:cubicBezTo>
                  <a:cubicBezTo>
                    <a:pt x="6" y="17"/>
                    <a:pt x="7" y="14"/>
                    <a:pt x="7" y="11"/>
                  </a:cubicBezTo>
                  <a:cubicBezTo>
                    <a:pt x="7" y="7"/>
                    <a:pt x="5" y="3"/>
                    <a:pt x="1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5" name="Freeform 1687"/>
            <p:cNvSpPr>
              <a:spLocks/>
            </p:cNvSpPr>
            <p:nvPr/>
          </p:nvSpPr>
          <p:spPr bwMode="auto">
            <a:xfrm>
              <a:off x="5316" y="1714"/>
              <a:ext cx="41" cy="52"/>
            </a:xfrm>
            <a:custGeom>
              <a:avLst/>
              <a:gdLst>
                <a:gd name="T0" fmla="*/ 12 w 17"/>
                <a:gd name="T1" fmla="*/ 0 h 22"/>
                <a:gd name="T2" fmla="*/ 11 w 17"/>
                <a:gd name="T3" fmla="*/ 9 h 22"/>
                <a:gd name="T4" fmla="*/ 0 w 17"/>
                <a:gd name="T5" fmla="*/ 21 h 22"/>
                <a:gd name="T6" fmla="*/ 5 w 17"/>
                <a:gd name="T7" fmla="*/ 22 h 22"/>
                <a:gd name="T8" fmla="*/ 17 w 17"/>
                <a:gd name="T9" fmla="*/ 15 h 22"/>
                <a:gd name="T10" fmla="*/ 12 w 17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2">
                  <a:moveTo>
                    <a:pt x="12" y="0"/>
                  </a:moveTo>
                  <a:cubicBezTo>
                    <a:pt x="13" y="3"/>
                    <a:pt x="12" y="6"/>
                    <a:pt x="11" y="9"/>
                  </a:cubicBezTo>
                  <a:cubicBezTo>
                    <a:pt x="9" y="15"/>
                    <a:pt x="5" y="19"/>
                    <a:pt x="0" y="21"/>
                  </a:cubicBezTo>
                  <a:cubicBezTo>
                    <a:pt x="1" y="22"/>
                    <a:pt x="3" y="22"/>
                    <a:pt x="5" y="22"/>
                  </a:cubicBezTo>
                  <a:cubicBezTo>
                    <a:pt x="10" y="22"/>
                    <a:pt x="15" y="19"/>
                    <a:pt x="17" y="15"/>
                  </a:cubicBezTo>
                  <a:cubicBezTo>
                    <a:pt x="17" y="9"/>
                    <a:pt x="15" y="4"/>
                    <a:pt x="12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6" name="Freeform 1688"/>
            <p:cNvSpPr>
              <a:spLocks/>
            </p:cNvSpPr>
            <p:nvPr/>
          </p:nvSpPr>
          <p:spPr bwMode="auto">
            <a:xfrm>
              <a:off x="5340" y="1707"/>
              <a:ext cx="5" cy="7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1 h 3"/>
                <a:gd name="T4" fmla="*/ 2 w 2"/>
                <a:gd name="T5" fmla="*/ 3 h 3"/>
                <a:gd name="T6" fmla="*/ 2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2" y="2"/>
                    <a:pt x="2" y="3"/>
                  </a:cubicBezTo>
                  <a:cubicBezTo>
                    <a:pt x="2" y="2"/>
                    <a:pt x="2" y="1"/>
                    <a:pt x="2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7" name="Freeform 1689"/>
            <p:cNvSpPr>
              <a:spLocks/>
            </p:cNvSpPr>
            <p:nvPr/>
          </p:nvSpPr>
          <p:spPr bwMode="auto">
            <a:xfrm>
              <a:off x="5293" y="1707"/>
              <a:ext cx="54" cy="57"/>
            </a:xfrm>
            <a:custGeom>
              <a:avLst/>
              <a:gdLst>
                <a:gd name="T0" fmla="*/ 5 w 23"/>
                <a:gd name="T1" fmla="*/ 0 h 24"/>
                <a:gd name="T2" fmla="*/ 0 w 23"/>
                <a:gd name="T3" fmla="*/ 10 h 24"/>
                <a:gd name="T4" fmla="*/ 0 w 23"/>
                <a:gd name="T5" fmla="*/ 12 h 24"/>
                <a:gd name="T6" fmla="*/ 1 w 23"/>
                <a:gd name="T7" fmla="*/ 13 h 24"/>
                <a:gd name="T8" fmla="*/ 8 w 23"/>
                <a:gd name="T9" fmla="*/ 23 h 24"/>
                <a:gd name="T10" fmla="*/ 10 w 23"/>
                <a:gd name="T11" fmla="*/ 24 h 24"/>
                <a:gd name="T12" fmla="*/ 21 w 23"/>
                <a:gd name="T13" fmla="*/ 12 h 24"/>
                <a:gd name="T14" fmla="*/ 22 w 23"/>
                <a:gd name="T15" fmla="*/ 3 h 24"/>
                <a:gd name="T16" fmla="*/ 20 w 23"/>
                <a:gd name="T17" fmla="*/ 1 h 24"/>
                <a:gd name="T18" fmla="*/ 20 w 23"/>
                <a:gd name="T19" fmla="*/ 1 h 24"/>
                <a:gd name="T20" fmla="*/ 14 w 23"/>
                <a:gd name="T21" fmla="*/ 2 h 24"/>
                <a:gd name="T22" fmla="*/ 5 w 23"/>
                <a:gd name="T2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24">
                  <a:moveTo>
                    <a:pt x="5" y="0"/>
                  </a:moveTo>
                  <a:cubicBezTo>
                    <a:pt x="2" y="2"/>
                    <a:pt x="0" y="6"/>
                    <a:pt x="0" y="10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2"/>
                    <a:pt x="0" y="13"/>
                    <a:pt x="1" y="13"/>
                  </a:cubicBezTo>
                  <a:cubicBezTo>
                    <a:pt x="5" y="14"/>
                    <a:pt x="8" y="19"/>
                    <a:pt x="8" y="23"/>
                  </a:cubicBezTo>
                  <a:cubicBezTo>
                    <a:pt x="8" y="23"/>
                    <a:pt x="9" y="24"/>
                    <a:pt x="10" y="24"/>
                  </a:cubicBezTo>
                  <a:cubicBezTo>
                    <a:pt x="15" y="22"/>
                    <a:pt x="19" y="18"/>
                    <a:pt x="21" y="12"/>
                  </a:cubicBezTo>
                  <a:cubicBezTo>
                    <a:pt x="22" y="9"/>
                    <a:pt x="23" y="6"/>
                    <a:pt x="22" y="3"/>
                  </a:cubicBezTo>
                  <a:cubicBezTo>
                    <a:pt x="22" y="2"/>
                    <a:pt x="21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2"/>
                    <a:pt x="16" y="2"/>
                    <a:pt x="14" y="2"/>
                  </a:cubicBezTo>
                  <a:cubicBezTo>
                    <a:pt x="11" y="2"/>
                    <a:pt x="8" y="1"/>
                    <a:pt x="5" y="0"/>
                  </a:cubicBezTo>
                </a:path>
              </a:pathLst>
            </a:custGeom>
            <a:solidFill>
              <a:srgbClr val="FAC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8" name="Freeform 1690"/>
            <p:cNvSpPr>
              <a:spLocks/>
            </p:cNvSpPr>
            <p:nvPr/>
          </p:nvSpPr>
          <p:spPr bwMode="auto">
            <a:xfrm>
              <a:off x="5342" y="1702"/>
              <a:ext cx="5" cy="5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2 w 2"/>
                <a:gd name="T5" fmla="*/ 1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9" name="Freeform 1691"/>
            <p:cNvSpPr>
              <a:spLocks/>
            </p:cNvSpPr>
            <p:nvPr/>
          </p:nvSpPr>
          <p:spPr bwMode="auto">
            <a:xfrm>
              <a:off x="5326" y="1697"/>
              <a:ext cx="19" cy="12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0 w 8"/>
                <a:gd name="T5" fmla="*/ 0 h 5"/>
                <a:gd name="T6" fmla="*/ 6 w 8"/>
                <a:gd name="T7" fmla="*/ 5 h 5"/>
                <a:gd name="T8" fmla="*/ 8 w 8"/>
                <a:gd name="T9" fmla="*/ 4 h 5"/>
                <a:gd name="T10" fmla="*/ 7 w 8"/>
                <a:gd name="T11" fmla="*/ 2 h 5"/>
                <a:gd name="T12" fmla="*/ 1 w 8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3"/>
                    <a:pt x="6" y="5"/>
                  </a:cubicBezTo>
                  <a:cubicBezTo>
                    <a:pt x="7" y="4"/>
                    <a:pt x="7" y="4"/>
                    <a:pt x="8" y="4"/>
                  </a:cubicBezTo>
                  <a:cubicBezTo>
                    <a:pt x="8" y="3"/>
                    <a:pt x="8" y="2"/>
                    <a:pt x="7" y="2"/>
                  </a:cubicBezTo>
                  <a:cubicBezTo>
                    <a:pt x="5" y="1"/>
                    <a:pt x="3" y="0"/>
                    <a:pt x="1" y="0"/>
                  </a:cubicBezTo>
                </a:path>
              </a:pathLst>
            </a:custGeom>
            <a:solidFill>
              <a:srgbClr val="FCB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0" name="Freeform 1692"/>
            <p:cNvSpPr>
              <a:spLocks/>
            </p:cNvSpPr>
            <p:nvPr/>
          </p:nvSpPr>
          <p:spPr bwMode="auto">
            <a:xfrm>
              <a:off x="5305" y="1697"/>
              <a:ext cx="35" cy="14"/>
            </a:xfrm>
            <a:custGeom>
              <a:avLst/>
              <a:gdLst>
                <a:gd name="T0" fmla="*/ 9 w 15"/>
                <a:gd name="T1" fmla="*/ 0 h 6"/>
                <a:gd name="T2" fmla="*/ 0 w 15"/>
                <a:gd name="T3" fmla="*/ 4 h 6"/>
                <a:gd name="T4" fmla="*/ 9 w 15"/>
                <a:gd name="T5" fmla="*/ 6 h 6"/>
                <a:gd name="T6" fmla="*/ 15 w 15"/>
                <a:gd name="T7" fmla="*/ 5 h 6"/>
                <a:gd name="T8" fmla="*/ 15 w 15"/>
                <a:gd name="T9" fmla="*/ 5 h 6"/>
                <a:gd name="T10" fmla="*/ 9 w 15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6">
                  <a:moveTo>
                    <a:pt x="9" y="0"/>
                  </a:moveTo>
                  <a:cubicBezTo>
                    <a:pt x="6" y="0"/>
                    <a:pt x="3" y="1"/>
                    <a:pt x="0" y="4"/>
                  </a:cubicBezTo>
                  <a:cubicBezTo>
                    <a:pt x="3" y="5"/>
                    <a:pt x="6" y="6"/>
                    <a:pt x="9" y="6"/>
                  </a:cubicBezTo>
                  <a:cubicBezTo>
                    <a:pt x="11" y="6"/>
                    <a:pt x="13" y="6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3" y="3"/>
                    <a:pt x="11" y="1"/>
                    <a:pt x="9" y="0"/>
                  </a:cubicBezTo>
                </a:path>
              </a:pathLst>
            </a:custGeom>
            <a:solidFill>
              <a:srgbClr val="FED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1" name="Freeform 1693"/>
            <p:cNvSpPr>
              <a:spLocks/>
            </p:cNvSpPr>
            <p:nvPr/>
          </p:nvSpPr>
          <p:spPr bwMode="auto">
            <a:xfrm>
              <a:off x="5435" y="2791"/>
              <a:ext cx="45" cy="12"/>
            </a:xfrm>
            <a:custGeom>
              <a:avLst/>
              <a:gdLst>
                <a:gd name="T0" fmla="*/ 14 w 19"/>
                <a:gd name="T1" fmla="*/ 0 h 5"/>
                <a:gd name="T2" fmla="*/ 5 w 19"/>
                <a:gd name="T3" fmla="*/ 2 h 5"/>
                <a:gd name="T4" fmla="*/ 0 w 19"/>
                <a:gd name="T5" fmla="*/ 2 h 5"/>
                <a:gd name="T6" fmla="*/ 10 w 19"/>
                <a:gd name="T7" fmla="*/ 5 h 5"/>
                <a:gd name="T8" fmla="*/ 10 w 19"/>
                <a:gd name="T9" fmla="*/ 5 h 5"/>
                <a:gd name="T10" fmla="*/ 19 w 19"/>
                <a:gd name="T11" fmla="*/ 2 h 5"/>
                <a:gd name="T12" fmla="*/ 14 w 19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5">
                  <a:moveTo>
                    <a:pt x="14" y="0"/>
                  </a:moveTo>
                  <a:cubicBezTo>
                    <a:pt x="11" y="1"/>
                    <a:pt x="8" y="2"/>
                    <a:pt x="5" y="2"/>
                  </a:cubicBezTo>
                  <a:cubicBezTo>
                    <a:pt x="3" y="2"/>
                    <a:pt x="2" y="2"/>
                    <a:pt x="0" y="2"/>
                  </a:cubicBezTo>
                  <a:cubicBezTo>
                    <a:pt x="3" y="4"/>
                    <a:pt x="6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3" y="5"/>
                    <a:pt x="16" y="4"/>
                    <a:pt x="19" y="2"/>
                  </a:cubicBezTo>
                  <a:cubicBezTo>
                    <a:pt x="17" y="2"/>
                    <a:pt x="16" y="1"/>
                    <a:pt x="14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2" name="Freeform 1694"/>
            <p:cNvSpPr>
              <a:spLocks/>
            </p:cNvSpPr>
            <p:nvPr/>
          </p:nvSpPr>
          <p:spPr bwMode="auto">
            <a:xfrm>
              <a:off x="5468" y="2770"/>
              <a:ext cx="24" cy="26"/>
            </a:xfrm>
            <a:custGeom>
              <a:avLst/>
              <a:gdLst>
                <a:gd name="T0" fmla="*/ 10 w 10"/>
                <a:gd name="T1" fmla="*/ 0 h 11"/>
                <a:gd name="T2" fmla="*/ 0 w 10"/>
                <a:gd name="T3" fmla="*/ 9 h 11"/>
                <a:gd name="T4" fmla="*/ 5 w 10"/>
                <a:gd name="T5" fmla="*/ 11 h 11"/>
                <a:gd name="T6" fmla="*/ 10 w 10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1">
                  <a:moveTo>
                    <a:pt x="10" y="0"/>
                  </a:moveTo>
                  <a:cubicBezTo>
                    <a:pt x="8" y="4"/>
                    <a:pt x="4" y="7"/>
                    <a:pt x="0" y="9"/>
                  </a:cubicBezTo>
                  <a:cubicBezTo>
                    <a:pt x="2" y="10"/>
                    <a:pt x="3" y="11"/>
                    <a:pt x="5" y="11"/>
                  </a:cubicBezTo>
                  <a:cubicBezTo>
                    <a:pt x="8" y="9"/>
                    <a:pt x="10" y="5"/>
                    <a:pt x="10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3" name="Freeform 1695"/>
            <p:cNvSpPr>
              <a:spLocks/>
            </p:cNvSpPr>
            <p:nvPr/>
          </p:nvSpPr>
          <p:spPr bwMode="auto">
            <a:xfrm>
              <a:off x="5423" y="2753"/>
              <a:ext cx="45" cy="43"/>
            </a:xfrm>
            <a:custGeom>
              <a:avLst/>
              <a:gdLst>
                <a:gd name="T0" fmla="*/ 2 w 19"/>
                <a:gd name="T1" fmla="*/ 0 h 18"/>
                <a:gd name="T2" fmla="*/ 0 w 19"/>
                <a:gd name="T3" fmla="*/ 7 h 18"/>
                <a:gd name="T4" fmla="*/ 5 w 19"/>
                <a:gd name="T5" fmla="*/ 18 h 18"/>
                <a:gd name="T6" fmla="*/ 10 w 19"/>
                <a:gd name="T7" fmla="*/ 18 h 18"/>
                <a:gd name="T8" fmla="*/ 19 w 19"/>
                <a:gd name="T9" fmla="*/ 16 h 18"/>
                <a:gd name="T10" fmla="*/ 6 w 19"/>
                <a:gd name="T11" fmla="*/ 1 h 18"/>
                <a:gd name="T12" fmla="*/ 2 w 19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8">
                  <a:moveTo>
                    <a:pt x="2" y="0"/>
                  </a:moveTo>
                  <a:cubicBezTo>
                    <a:pt x="1" y="2"/>
                    <a:pt x="0" y="4"/>
                    <a:pt x="0" y="7"/>
                  </a:cubicBezTo>
                  <a:cubicBezTo>
                    <a:pt x="0" y="11"/>
                    <a:pt x="2" y="15"/>
                    <a:pt x="5" y="18"/>
                  </a:cubicBezTo>
                  <a:cubicBezTo>
                    <a:pt x="7" y="18"/>
                    <a:pt x="8" y="18"/>
                    <a:pt x="10" y="18"/>
                  </a:cubicBezTo>
                  <a:cubicBezTo>
                    <a:pt x="13" y="18"/>
                    <a:pt x="16" y="17"/>
                    <a:pt x="19" y="16"/>
                  </a:cubicBezTo>
                  <a:cubicBezTo>
                    <a:pt x="13" y="13"/>
                    <a:pt x="8" y="7"/>
                    <a:pt x="6" y="1"/>
                  </a:cubicBezTo>
                  <a:cubicBezTo>
                    <a:pt x="5" y="0"/>
                    <a:pt x="4" y="0"/>
                    <a:pt x="2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4" name="Freeform 1696"/>
            <p:cNvSpPr>
              <a:spLocks/>
            </p:cNvSpPr>
            <p:nvPr/>
          </p:nvSpPr>
          <p:spPr bwMode="auto">
            <a:xfrm>
              <a:off x="5437" y="2741"/>
              <a:ext cx="55" cy="50"/>
            </a:xfrm>
            <a:custGeom>
              <a:avLst/>
              <a:gdLst>
                <a:gd name="T0" fmla="*/ 16 w 23"/>
                <a:gd name="T1" fmla="*/ 0 h 21"/>
                <a:gd name="T2" fmla="*/ 10 w 23"/>
                <a:gd name="T3" fmla="*/ 5 h 21"/>
                <a:gd name="T4" fmla="*/ 3 w 23"/>
                <a:gd name="T5" fmla="*/ 6 h 21"/>
                <a:gd name="T6" fmla="*/ 0 w 23"/>
                <a:gd name="T7" fmla="*/ 6 h 21"/>
                <a:gd name="T8" fmla="*/ 13 w 23"/>
                <a:gd name="T9" fmla="*/ 21 h 21"/>
                <a:gd name="T10" fmla="*/ 23 w 23"/>
                <a:gd name="T11" fmla="*/ 12 h 21"/>
                <a:gd name="T12" fmla="*/ 23 w 23"/>
                <a:gd name="T13" fmla="*/ 12 h 21"/>
                <a:gd name="T14" fmla="*/ 23 w 23"/>
                <a:gd name="T15" fmla="*/ 10 h 21"/>
                <a:gd name="T16" fmla="*/ 18 w 23"/>
                <a:gd name="T17" fmla="*/ 1 h 21"/>
                <a:gd name="T18" fmla="*/ 16 w 23"/>
                <a:gd name="T1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1">
                  <a:moveTo>
                    <a:pt x="16" y="0"/>
                  </a:moveTo>
                  <a:cubicBezTo>
                    <a:pt x="14" y="2"/>
                    <a:pt x="12" y="4"/>
                    <a:pt x="10" y="5"/>
                  </a:cubicBezTo>
                  <a:cubicBezTo>
                    <a:pt x="8" y="6"/>
                    <a:pt x="5" y="6"/>
                    <a:pt x="3" y="6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2" y="12"/>
                    <a:pt x="7" y="18"/>
                    <a:pt x="13" y="21"/>
                  </a:cubicBezTo>
                  <a:cubicBezTo>
                    <a:pt x="17" y="19"/>
                    <a:pt x="21" y="16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3" y="10"/>
                    <a:pt x="23" y="10"/>
                  </a:cubicBezTo>
                  <a:cubicBezTo>
                    <a:pt x="20" y="8"/>
                    <a:pt x="18" y="5"/>
                    <a:pt x="18" y="1"/>
                  </a:cubicBezTo>
                  <a:cubicBezTo>
                    <a:pt x="17" y="1"/>
                    <a:pt x="17" y="0"/>
                    <a:pt x="16" y="0"/>
                  </a:cubicBezTo>
                </a:path>
              </a:pathLst>
            </a:custGeom>
            <a:solidFill>
              <a:srgbClr val="FAC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5" name="Freeform 1697"/>
            <p:cNvSpPr>
              <a:spLocks/>
            </p:cNvSpPr>
            <p:nvPr/>
          </p:nvSpPr>
          <p:spPr bwMode="auto">
            <a:xfrm>
              <a:off x="5428" y="2746"/>
              <a:ext cx="9" cy="10"/>
            </a:xfrm>
            <a:custGeom>
              <a:avLst/>
              <a:gdLst>
                <a:gd name="T0" fmla="*/ 3 w 4"/>
                <a:gd name="T1" fmla="*/ 0 h 4"/>
                <a:gd name="T2" fmla="*/ 0 w 4"/>
                <a:gd name="T3" fmla="*/ 3 h 4"/>
                <a:gd name="T4" fmla="*/ 4 w 4"/>
                <a:gd name="T5" fmla="*/ 4 h 4"/>
                <a:gd name="T6" fmla="*/ 3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0"/>
                    <a:pt x="1" y="2"/>
                    <a:pt x="0" y="3"/>
                  </a:cubicBezTo>
                  <a:cubicBezTo>
                    <a:pt x="2" y="3"/>
                    <a:pt x="3" y="3"/>
                    <a:pt x="4" y="4"/>
                  </a:cubicBezTo>
                  <a:cubicBezTo>
                    <a:pt x="3" y="2"/>
                    <a:pt x="3" y="1"/>
                    <a:pt x="3" y="0"/>
                  </a:cubicBezTo>
                </a:path>
              </a:pathLst>
            </a:custGeom>
            <a:solidFill>
              <a:srgbClr val="FCB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6" name="Freeform 1698"/>
            <p:cNvSpPr>
              <a:spLocks/>
            </p:cNvSpPr>
            <p:nvPr/>
          </p:nvSpPr>
          <p:spPr bwMode="auto">
            <a:xfrm>
              <a:off x="5435" y="2737"/>
              <a:ext cx="40" cy="19"/>
            </a:xfrm>
            <a:custGeom>
              <a:avLst/>
              <a:gdLst>
                <a:gd name="T0" fmla="*/ 10 w 17"/>
                <a:gd name="T1" fmla="*/ 0 h 8"/>
                <a:gd name="T2" fmla="*/ 0 w 17"/>
                <a:gd name="T3" fmla="*/ 4 h 8"/>
                <a:gd name="T4" fmla="*/ 1 w 17"/>
                <a:gd name="T5" fmla="*/ 8 h 8"/>
                <a:gd name="T6" fmla="*/ 4 w 17"/>
                <a:gd name="T7" fmla="*/ 8 h 8"/>
                <a:gd name="T8" fmla="*/ 11 w 17"/>
                <a:gd name="T9" fmla="*/ 7 h 8"/>
                <a:gd name="T10" fmla="*/ 17 w 17"/>
                <a:gd name="T11" fmla="*/ 2 h 8"/>
                <a:gd name="T12" fmla="*/ 10 w 17"/>
                <a:gd name="T13" fmla="*/ 0 h 8"/>
                <a:gd name="T14" fmla="*/ 10 w 17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8">
                  <a:moveTo>
                    <a:pt x="10" y="0"/>
                  </a:moveTo>
                  <a:cubicBezTo>
                    <a:pt x="6" y="0"/>
                    <a:pt x="2" y="1"/>
                    <a:pt x="0" y="4"/>
                  </a:cubicBezTo>
                  <a:cubicBezTo>
                    <a:pt x="0" y="5"/>
                    <a:pt x="0" y="6"/>
                    <a:pt x="1" y="8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6" y="8"/>
                    <a:pt x="9" y="8"/>
                    <a:pt x="11" y="7"/>
                  </a:cubicBezTo>
                  <a:cubicBezTo>
                    <a:pt x="13" y="6"/>
                    <a:pt x="15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FED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7" name="Freeform 1699"/>
            <p:cNvSpPr>
              <a:spLocks/>
            </p:cNvSpPr>
            <p:nvPr/>
          </p:nvSpPr>
          <p:spPr bwMode="auto">
            <a:xfrm>
              <a:off x="5170" y="2526"/>
              <a:ext cx="28" cy="19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8 h 8"/>
                <a:gd name="T4" fmla="*/ 0 w 1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2" y="5"/>
                    <a:pt x="6" y="7"/>
                    <a:pt x="12" y="8"/>
                  </a:cubicBezTo>
                  <a:cubicBezTo>
                    <a:pt x="7" y="7"/>
                    <a:pt x="2" y="4"/>
                    <a:pt x="0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8" name="Freeform 1700"/>
            <p:cNvSpPr>
              <a:spLocks/>
            </p:cNvSpPr>
            <p:nvPr/>
          </p:nvSpPr>
          <p:spPr bwMode="auto">
            <a:xfrm>
              <a:off x="5165" y="2493"/>
              <a:ext cx="62" cy="52"/>
            </a:xfrm>
            <a:custGeom>
              <a:avLst/>
              <a:gdLst>
                <a:gd name="T0" fmla="*/ 2 w 26"/>
                <a:gd name="T1" fmla="*/ 0 h 22"/>
                <a:gd name="T2" fmla="*/ 0 w 26"/>
                <a:gd name="T3" fmla="*/ 7 h 22"/>
                <a:gd name="T4" fmla="*/ 2 w 26"/>
                <a:gd name="T5" fmla="*/ 14 h 22"/>
                <a:gd name="T6" fmla="*/ 14 w 26"/>
                <a:gd name="T7" fmla="*/ 22 h 22"/>
                <a:gd name="T8" fmla="*/ 14 w 26"/>
                <a:gd name="T9" fmla="*/ 22 h 22"/>
                <a:gd name="T10" fmla="*/ 26 w 26"/>
                <a:gd name="T11" fmla="*/ 15 h 22"/>
                <a:gd name="T12" fmla="*/ 23 w 26"/>
                <a:gd name="T13" fmla="*/ 14 h 22"/>
                <a:gd name="T14" fmla="*/ 16 w 26"/>
                <a:gd name="T15" fmla="*/ 0 h 22"/>
                <a:gd name="T16" fmla="*/ 9 w 26"/>
                <a:gd name="T17" fmla="*/ 1 h 22"/>
                <a:gd name="T18" fmla="*/ 2 w 26"/>
                <a:gd name="T1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22">
                  <a:moveTo>
                    <a:pt x="2" y="0"/>
                  </a:moveTo>
                  <a:cubicBezTo>
                    <a:pt x="0" y="2"/>
                    <a:pt x="0" y="5"/>
                    <a:pt x="0" y="7"/>
                  </a:cubicBezTo>
                  <a:cubicBezTo>
                    <a:pt x="0" y="10"/>
                    <a:pt x="0" y="12"/>
                    <a:pt x="2" y="14"/>
                  </a:cubicBezTo>
                  <a:cubicBezTo>
                    <a:pt x="4" y="18"/>
                    <a:pt x="9" y="21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9" y="22"/>
                    <a:pt x="24" y="19"/>
                    <a:pt x="26" y="15"/>
                  </a:cubicBezTo>
                  <a:cubicBezTo>
                    <a:pt x="25" y="15"/>
                    <a:pt x="24" y="14"/>
                    <a:pt x="23" y="14"/>
                  </a:cubicBezTo>
                  <a:cubicBezTo>
                    <a:pt x="17" y="12"/>
                    <a:pt x="14" y="6"/>
                    <a:pt x="16" y="0"/>
                  </a:cubicBezTo>
                  <a:cubicBezTo>
                    <a:pt x="13" y="1"/>
                    <a:pt x="11" y="1"/>
                    <a:pt x="9" y="1"/>
                  </a:cubicBezTo>
                  <a:cubicBezTo>
                    <a:pt x="7" y="1"/>
                    <a:pt x="4" y="0"/>
                    <a:pt x="2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9" name="Freeform 1701"/>
            <p:cNvSpPr>
              <a:spLocks/>
            </p:cNvSpPr>
            <p:nvPr/>
          </p:nvSpPr>
          <p:spPr bwMode="auto">
            <a:xfrm>
              <a:off x="5170" y="2476"/>
              <a:ext cx="40" cy="19"/>
            </a:xfrm>
            <a:custGeom>
              <a:avLst/>
              <a:gdLst>
                <a:gd name="T0" fmla="*/ 12 w 17"/>
                <a:gd name="T1" fmla="*/ 0 h 8"/>
                <a:gd name="T2" fmla="*/ 12 w 17"/>
                <a:gd name="T3" fmla="*/ 0 h 8"/>
                <a:gd name="T4" fmla="*/ 0 w 17"/>
                <a:gd name="T5" fmla="*/ 7 h 8"/>
                <a:gd name="T6" fmla="*/ 7 w 17"/>
                <a:gd name="T7" fmla="*/ 8 h 8"/>
                <a:gd name="T8" fmla="*/ 14 w 17"/>
                <a:gd name="T9" fmla="*/ 7 h 8"/>
                <a:gd name="T10" fmla="*/ 14 w 17"/>
                <a:gd name="T11" fmla="*/ 5 h 8"/>
                <a:gd name="T12" fmla="*/ 17 w 17"/>
                <a:gd name="T13" fmla="*/ 1 h 8"/>
                <a:gd name="T14" fmla="*/ 12 w 17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8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7" y="0"/>
                    <a:pt x="2" y="3"/>
                    <a:pt x="0" y="7"/>
                  </a:cubicBezTo>
                  <a:cubicBezTo>
                    <a:pt x="2" y="7"/>
                    <a:pt x="5" y="8"/>
                    <a:pt x="7" y="8"/>
                  </a:cubicBezTo>
                  <a:cubicBezTo>
                    <a:pt x="9" y="8"/>
                    <a:pt x="11" y="8"/>
                    <a:pt x="14" y="7"/>
                  </a:cubicBezTo>
                  <a:cubicBezTo>
                    <a:pt x="14" y="6"/>
                    <a:pt x="14" y="6"/>
                    <a:pt x="14" y="5"/>
                  </a:cubicBezTo>
                  <a:cubicBezTo>
                    <a:pt x="15" y="4"/>
                    <a:pt x="16" y="2"/>
                    <a:pt x="17" y="1"/>
                  </a:cubicBezTo>
                  <a:cubicBezTo>
                    <a:pt x="15" y="0"/>
                    <a:pt x="14" y="0"/>
                    <a:pt x="12" y="0"/>
                  </a:cubicBezTo>
                </a:path>
              </a:pathLst>
            </a:custGeom>
            <a:solidFill>
              <a:srgbClr val="FCB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0" name="Freeform 1702"/>
            <p:cNvSpPr>
              <a:spLocks/>
            </p:cNvSpPr>
            <p:nvPr/>
          </p:nvSpPr>
          <p:spPr bwMode="auto">
            <a:xfrm>
              <a:off x="5165" y="1827"/>
              <a:ext cx="45" cy="57"/>
            </a:xfrm>
            <a:custGeom>
              <a:avLst/>
              <a:gdLst>
                <a:gd name="T0" fmla="*/ 14 w 19"/>
                <a:gd name="T1" fmla="*/ 0 h 24"/>
                <a:gd name="T2" fmla="*/ 0 w 19"/>
                <a:gd name="T3" fmla="*/ 15 h 24"/>
                <a:gd name="T4" fmla="*/ 4 w 19"/>
                <a:gd name="T5" fmla="*/ 24 h 24"/>
                <a:gd name="T6" fmla="*/ 5 w 19"/>
                <a:gd name="T7" fmla="*/ 14 h 24"/>
                <a:gd name="T8" fmla="*/ 19 w 19"/>
                <a:gd name="T9" fmla="*/ 1 h 24"/>
                <a:gd name="T10" fmla="*/ 14 w 19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4">
                  <a:moveTo>
                    <a:pt x="14" y="0"/>
                  </a:moveTo>
                  <a:cubicBezTo>
                    <a:pt x="6" y="0"/>
                    <a:pt x="0" y="7"/>
                    <a:pt x="0" y="15"/>
                  </a:cubicBezTo>
                  <a:cubicBezTo>
                    <a:pt x="0" y="18"/>
                    <a:pt x="1" y="22"/>
                    <a:pt x="4" y="24"/>
                  </a:cubicBezTo>
                  <a:cubicBezTo>
                    <a:pt x="3" y="21"/>
                    <a:pt x="4" y="17"/>
                    <a:pt x="5" y="14"/>
                  </a:cubicBezTo>
                  <a:cubicBezTo>
                    <a:pt x="8" y="8"/>
                    <a:pt x="13" y="3"/>
                    <a:pt x="19" y="1"/>
                  </a:cubicBezTo>
                  <a:cubicBezTo>
                    <a:pt x="17" y="1"/>
                    <a:pt x="16" y="0"/>
                    <a:pt x="14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1" name="Freeform 1703"/>
            <p:cNvSpPr>
              <a:spLocks/>
            </p:cNvSpPr>
            <p:nvPr/>
          </p:nvSpPr>
          <p:spPr bwMode="auto">
            <a:xfrm>
              <a:off x="5172" y="1830"/>
              <a:ext cx="45" cy="66"/>
            </a:xfrm>
            <a:custGeom>
              <a:avLst/>
              <a:gdLst>
                <a:gd name="T0" fmla="*/ 16 w 19"/>
                <a:gd name="T1" fmla="*/ 0 h 28"/>
                <a:gd name="T2" fmla="*/ 2 w 19"/>
                <a:gd name="T3" fmla="*/ 13 h 28"/>
                <a:gd name="T4" fmla="*/ 1 w 19"/>
                <a:gd name="T5" fmla="*/ 23 h 28"/>
                <a:gd name="T6" fmla="*/ 11 w 19"/>
                <a:gd name="T7" fmla="*/ 28 h 28"/>
                <a:gd name="T8" fmla="*/ 11 w 19"/>
                <a:gd name="T9" fmla="*/ 28 h 28"/>
                <a:gd name="T10" fmla="*/ 19 w 19"/>
                <a:gd name="T11" fmla="*/ 25 h 28"/>
                <a:gd name="T12" fmla="*/ 16 w 19"/>
                <a:gd name="T13" fmla="*/ 19 h 28"/>
                <a:gd name="T14" fmla="*/ 19 w 19"/>
                <a:gd name="T15" fmla="*/ 2 h 28"/>
                <a:gd name="T16" fmla="*/ 16 w 19"/>
                <a:gd name="T1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28">
                  <a:moveTo>
                    <a:pt x="16" y="0"/>
                  </a:moveTo>
                  <a:cubicBezTo>
                    <a:pt x="10" y="2"/>
                    <a:pt x="5" y="7"/>
                    <a:pt x="2" y="13"/>
                  </a:cubicBezTo>
                  <a:cubicBezTo>
                    <a:pt x="1" y="16"/>
                    <a:pt x="0" y="20"/>
                    <a:pt x="1" y="23"/>
                  </a:cubicBezTo>
                  <a:cubicBezTo>
                    <a:pt x="3" y="26"/>
                    <a:pt x="7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4" y="28"/>
                    <a:pt x="17" y="27"/>
                    <a:pt x="19" y="25"/>
                  </a:cubicBezTo>
                  <a:cubicBezTo>
                    <a:pt x="17" y="24"/>
                    <a:pt x="16" y="21"/>
                    <a:pt x="16" y="19"/>
                  </a:cubicBezTo>
                  <a:cubicBezTo>
                    <a:pt x="13" y="13"/>
                    <a:pt x="15" y="7"/>
                    <a:pt x="19" y="2"/>
                  </a:cubicBezTo>
                  <a:cubicBezTo>
                    <a:pt x="18" y="1"/>
                    <a:pt x="17" y="1"/>
                    <a:pt x="16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2" name="Freeform 1704"/>
            <p:cNvSpPr>
              <a:spLocks/>
            </p:cNvSpPr>
            <p:nvPr/>
          </p:nvSpPr>
          <p:spPr bwMode="auto">
            <a:xfrm>
              <a:off x="5203" y="1835"/>
              <a:ext cx="24" cy="40"/>
            </a:xfrm>
            <a:custGeom>
              <a:avLst/>
              <a:gdLst>
                <a:gd name="T0" fmla="*/ 6 w 10"/>
                <a:gd name="T1" fmla="*/ 0 h 17"/>
                <a:gd name="T2" fmla="*/ 3 w 10"/>
                <a:gd name="T3" fmla="*/ 17 h 17"/>
                <a:gd name="T4" fmla="*/ 4 w 10"/>
                <a:gd name="T5" fmla="*/ 11 h 17"/>
                <a:gd name="T6" fmla="*/ 10 w 10"/>
                <a:gd name="T7" fmla="*/ 4 h 17"/>
                <a:gd name="T8" fmla="*/ 6 w 10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7">
                  <a:moveTo>
                    <a:pt x="6" y="0"/>
                  </a:moveTo>
                  <a:cubicBezTo>
                    <a:pt x="2" y="5"/>
                    <a:pt x="0" y="11"/>
                    <a:pt x="3" y="17"/>
                  </a:cubicBezTo>
                  <a:cubicBezTo>
                    <a:pt x="2" y="15"/>
                    <a:pt x="3" y="13"/>
                    <a:pt x="4" y="11"/>
                  </a:cubicBezTo>
                  <a:cubicBezTo>
                    <a:pt x="5" y="7"/>
                    <a:pt x="7" y="5"/>
                    <a:pt x="10" y="4"/>
                  </a:cubicBezTo>
                  <a:cubicBezTo>
                    <a:pt x="9" y="2"/>
                    <a:pt x="7" y="1"/>
                    <a:pt x="6" y="0"/>
                  </a:cubicBezTo>
                </a:path>
              </a:pathLst>
            </a:custGeom>
            <a:solidFill>
              <a:srgbClr val="FCB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3" name="Freeform 1705"/>
            <p:cNvSpPr>
              <a:spLocks/>
            </p:cNvSpPr>
            <p:nvPr/>
          </p:nvSpPr>
          <p:spPr bwMode="auto">
            <a:xfrm>
              <a:off x="5425" y="1572"/>
              <a:ext cx="19" cy="23"/>
            </a:xfrm>
            <a:custGeom>
              <a:avLst/>
              <a:gdLst>
                <a:gd name="T0" fmla="*/ 7 w 8"/>
                <a:gd name="T1" fmla="*/ 0 h 10"/>
                <a:gd name="T2" fmla="*/ 0 w 8"/>
                <a:gd name="T3" fmla="*/ 10 h 10"/>
                <a:gd name="T4" fmla="*/ 7 w 8"/>
                <a:gd name="T5" fmla="*/ 4 h 10"/>
                <a:gd name="T6" fmla="*/ 8 w 8"/>
                <a:gd name="T7" fmla="*/ 4 h 10"/>
                <a:gd name="T8" fmla="*/ 7 w 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7" y="0"/>
                  </a:moveTo>
                  <a:cubicBezTo>
                    <a:pt x="3" y="3"/>
                    <a:pt x="1" y="6"/>
                    <a:pt x="0" y="10"/>
                  </a:cubicBezTo>
                  <a:cubicBezTo>
                    <a:pt x="2" y="8"/>
                    <a:pt x="4" y="5"/>
                    <a:pt x="7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2"/>
                    <a:pt x="7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4" name="Freeform 1706"/>
            <p:cNvSpPr>
              <a:spLocks/>
            </p:cNvSpPr>
            <p:nvPr/>
          </p:nvSpPr>
          <p:spPr bwMode="auto">
            <a:xfrm>
              <a:off x="5442" y="1569"/>
              <a:ext cx="21" cy="12"/>
            </a:xfrm>
            <a:custGeom>
              <a:avLst/>
              <a:gdLst>
                <a:gd name="T0" fmla="*/ 7 w 9"/>
                <a:gd name="T1" fmla="*/ 0 h 5"/>
                <a:gd name="T2" fmla="*/ 0 w 9"/>
                <a:gd name="T3" fmla="*/ 1 h 5"/>
                <a:gd name="T4" fmla="*/ 1 w 9"/>
                <a:gd name="T5" fmla="*/ 5 h 5"/>
                <a:gd name="T6" fmla="*/ 5 w 9"/>
                <a:gd name="T7" fmla="*/ 4 h 5"/>
                <a:gd name="T8" fmla="*/ 9 w 9"/>
                <a:gd name="T9" fmla="*/ 0 h 5"/>
                <a:gd name="T10" fmla="*/ 7 w 9"/>
                <a:gd name="T11" fmla="*/ 0 h 5"/>
                <a:gd name="T12" fmla="*/ 7 w 9"/>
                <a:gd name="T13" fmla="*/ 0 h 5"/>
                <a:gd name="T14" fmla="*/ 7 w 9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5">
                  <a:moveTo>
                    <a:pt x="7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6" y="2"/>
                    <a:pt x="7" y="1"/>
                    <a:pt x="9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5" name="Freeform 1707"/>
            <p:cNvSpPr>
              <a:spLocks/>
            </p:cNvSpPr>
            <p:nvPr/>
          </p:nvSpPr>
          <p:spPr bwMode="auto">
            <a:xfrm>
              <a:off x="5425" y="1581"/>
              <a:ext cx="50" cy="55"/>
            </a:xfrm>
            <a:custGeom>
              <a:avLst/>
              <a:gdLst>
                <a:gd name="T0" fmla="*/ 8 w 21"/>
                <a:gd name="T1" fmla="*/ 0 h 23"/>
                <a:gd name="T2" fmla="*/ 7 w 21"/>
                <a:gd name="T3" fmla="*/ 0 h 23"/>
                <a:gd name="T4" fmla="*/ 0 w 21"/>
                <a:gd name="T5" fmla="*/ 6 h 23"/>
                <a:gd name="T6" fmla="*/ 0 w 21"/>
                <a:gd name="T7" fmla="*/ 9 h 23"/>
                <a:gd name="T8" fmla="*/ 13 w 21"/>
                <a:gd name="T9" fmla="*/ 23 h 23"/>
                <a:gd name="T10" fmla="*/ 14 w 21"/>
                <a:gd name="T11" fmla="*/ 23 h 23"/>
                <a:gd name="T12" fmla="*/ 21 w 21"/>
                <a:gd name="T13" fmla="*/ 21 h 23"/>
                <a:gd name="T14" fmla="*/ 21 w 21"/>
                <a:gd name="T15" fmla="*/ 16 h 23"/>
                <a:gd name="T16" fmla="*/ 19 w 21"/>
                <a:gd name="T17" fmla="*/ 15 h 23"/>
                <a:gd name="T18" fmla="*/ 11 w 21"/>
                <a:gd name="T19" fmla="*/ 4 h 23"/>
                <a:gd name="T20" fmla="*/ 8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1"/>
                    <a:pt x="2" y="4"/>
                    <a:pt x="0" y="6"/>
                  </a:cubicBezTo>
                  <a:cubicBezTo>
                    <a:pt x="0" y="7"/>
                    <a:pt x="0" y="8"/>
                    <a:pt x="0" y="9"/>
                  </a:cubicBezTo>
                  <a:cubicBezTo>
                    <a:pt x="0" y="17"/>
                    <a:pt x="6" y="23"/>
                    <a:pt x="13" y="23"/>
                  </a:cubicBezTo>
                  <a:cubicBezTo>
                    <a:pt x="13" y="23"/>
                    <a:pt x="14" y="23"/>
                    <a:pt x="14" y="23"/>
                  </a:cubicBezTo>
                  <a:cubicBezTo>
                    <a:pt x="16" y="23"/>
                    <a:pt x="19" y="22"/>
                    <a:pt x="21" y="21"/>
                  </a:cubicBezTo>
                  <a:cubicBezTo>
                    <a:pt x="21" y="19"/>
                    <a:pt x="20" y="18"/>
                    <a:pt x="21" y="16"/>
                  </a:cubicBezTo>
                  <a:cubicBezTo>
                    <a:pt x="20" y="16"/>
                    <a:pt x="19" y="16"/>
                    <a:pt x="19" y="15"/>
                  </a:cubicBezTo>
                  <a:cubicBezTo>
                    <a:pt x="14" y="14"/>
                    <a:pt x="11" y="9"/>
                    <a:pt x="11" y="4"/>
                  </a:cubicBezTo>
                  <a:cubicBezTo>
                    <a:pt x="10" y="2"/>
                    <a:pt x="9" y="1"/>
                    <a:pt x="8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6" name="Freeform 1708"/>
            <p:cNvSpPr>
              <a:spLocks/>
            </p:cNvSpPr>
            <p:nvPr/>
          </p:nvSpPr>
          <p:spPr bwMode="auto">
            <a:xfrm>
              <a:off x="5444" y="1579"/>
              <a:ext cx="10" cy="12"/>
            </a:xfrm>
            <a:custGeom>
              <a:avLst/>
              <a:gdLst>
                <a:gd name="T0" fmla="*/ 4 w 4"/>
                <a:gd name="T1" fmla="*/ 0 h 5"/>
                <a:gd name="T2" fmla="*/ 0 w 4"/>
                <a:gd name="T3" fmla="*/ 1 h 5"/>
                <a:gd name="T4" fmla="*/ 3 w 4"/>
                <a:gd name="T5" fmla="*/ 5 h 5"/>
                <a:gd name="T6" fmla="*/ 4 w 4"/>
                <a:gd name="T7" fmla="*/ 1 h 5"/>
                <a:gd name="T8" fmla="*/ 4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3" y="0"/>
                    <a:pt x="2" y="0"/>
                    <a:pt x="0" y="1"/>
                  </a:cubicBezTo>
                  <a:cubicBezTo>
                    <a:pt x="1" y="2"/>
                    <a:pt x="2" y="3"/>
                    <a:pt x="3" y="5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09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7" name="Freeform 1709"/>
            <p:cNvSpPr>
              <a:spLocks/>
            </p:cNvSpPr>
            <p:nvPr/>
          </p:nvSpPr>
          <p:spPr bwMode="auto">
            <a:xfrm>
              <a:off x="5473" y="1619"/>
              <a:ext cx="14" cy="12"/>
            </a:xfrm>
            <a:custGeom>
              <a:avLst/>
              <a:gdLst>
                <a:gd name="T0" fmla="*/ 6 w 6"/>
                <a:gd name="T1" fmla="*/ 0 h 5"/>
                <a:gd name="T2" fmla="*/ 3 w 6"/>
                <a:gd name="T3" fmla="*/ 0 h 5"/>
                <a:gd name="T4" fmla="*/ 1 w 6"/>
                <a:gd name="T5" fmla="*/ 0 h 5"/>
                <a:gd name="T6" fmla="*/ 1 w 6"/>
                <a:gd name="T7" fmla="*/ 5 h 5"/>
                <a:gd name="T8" fmla="*/ 6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2"/>
                    <a:pt x="1" y="3"/>
                    <a:pt x="1" y="5"/>
                  </a:cubicBezTo>
                  <a:cubicBezTo>
                    <a:pt x="3" y="4"/>
                    <a:pt x="5" y="2"/>
                    <a:pt x="6" y="0"/>
                  </a:cubicBezTo>
                </a:path>
              </a:pathLst>
            </a:custGeom>
            <a:solidFill>
              <a:srgbClr val="FCB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8" name="Freeform 1710"/>
            <p:cNvSpPr>
              <a:spLocks/>
            </p:cNvSpPr>
            <p:nvPr/>
          </p:nvSpPr>
          <p:spPr bwMode="auto">
            <a:xfrm>
              <a:off x="5816" y="2905"/>
              <a:ext cx="26" cy="23"/>
            </a:xfrm>
            <a:custGeom>
              <a:avLst/>
              <a:gdLst>
                <a:gd name="T0" fmla="*/ 11 w 11"/>
                <a:gd name="T1" fmla="*/ 0 h 10"/>
                <a:gd name="T2" fmla="*/ 9 w 11"/>
                <a:gd name="T3" fmla="*/ 1 h 10"/>
                <a:gd name="T4" fmla="*/ 2 w 11"/>
                <a:gd name="T5" fmla="*/ 2 h 10"/>
                <a:gd name="T6" fmla="*/ 1 w 11"/>
                <a:gd name="T7" fmla="*/ 2 h 10"/>
                <a:gd name="T8" fmla="*/ 0 w 11"/>
                <a:gd name="T9" fmla="*/ 3 h 10"/>
                <a:gd name="T10" fmla="*/ 7 w 11"/>
                <a:gd name="T11" fmla="*/ 10 h 10"/>
                <a:gd name="T12" fmla="*/ 11 w 11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0">
                  <a:moveTo>
                    <a:pt x="11" y="0"/>
                  </a:moveTo>
                  <a:cubicBezTo>
                    <a:pt x="10" y="1"/>
                    <a:pt x="9" y="1"/>
                    <a:pt x="9" y="1"/>
                  </a:cubicBezTo>
                  <a:cubicBezTo>
                    <a:pt x="7" y="2"/>
                    <a:pt x="4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2" y="6"/>
                    <a:pt x="4" y="9"/>
                    <a:pt x="7" y="10"/>
                  </a:cubicBezTo>
                  <a:cubicBezTo>
                    <a:pt x="8" y="7"/>
                    <a:pt x="9" y="3"/>
                    <a:pt x="11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9" name="Freeform 1711"/>
            <p:cNvSpPr>
              <a:spLocks/>
            </p:cNvSpPr>
            <p:nvPr/>
          </p:nvSpPr>
          <p:spPr bwMode="auto">
            <a:xfrm>
              <a:off x="5832" y="2898"/>
              <a:ext cx="45" cy="35"/>
            </a:xfrm>
            <a:custGeom>
              <a:avLst/>
              <a:gdLst>
                <a:gd name="T0" fmla="*/ 7 w 19"/>
                <a:gd name="T1" fmla="*/ 0 h 15"/>
                <a:gd name="T2" fmla="*/ 4 w 19"/>
                <a:gd name="T3" fmla="*/ 3 h 15"/>
                <a:gd name="T4" fmla="*/ 0 w 19"/>
                <a:gd name="T5" fmla="*/ 13 h 15"/>
                <a:gd name="T6" fmla="*/ 6 w 19"/>
                <a:gd name="T7" fmla="*/ 15 h 15"/>
                <a:gd name="T8" fmla="*/ 6 w 19"/>
                <a:gd name="T9" fmla="*/ 15 h 15"/>
                <a:gd name="T10" fmla="*/ 19 w 19"/>
                <a:gd name="T11" fmla="*/ 6 h 15"/>
                <a:gd name="T12" fmla="*/ 8 w 19"/>
                <a:gd name="T13" fmla="*/ 1 h 15"/>
                <a:gd name="T14" fmla="*/ 7 w 19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5">
                  <a:moveTo>
                    <a:pt x="7" y="0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2" y="6"/>
                    <a:pt x="1" y="10"/>
                    <a:pt x="0" y="13"/>
                  </a:cubicBezTo>
                  <a:cubicBezTo>
                    <a:pt x="2" y="14"/>
                    <a:pt x="4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12" y="15"/>
                    <a:pt x="17" y="11"/>
                    <a:pt x="19" y="6"/>
                  </a:cubicBezTo>
                  <a:cubicBezTo>
                    <a:pt x="15" y="6"/>
                    <a:pt x="11" y="4"/>
                    <a:pt x="8" y="1"/>
                  </a:cubicBezTo>
                  <a:cubicBezTo>
                    <a:pt x="8" y="1"/>
                    <a:pt x="7" y="1"/>
                    <a:pt x="7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0" name="Freeform 1712"/>
            <p:cNvSpPr>
              <a:spLocks/>
            </p:cNvSpPr>
            <p:nvPr/>
          </p:nvSpPr>
          <p:spPr bwMode="auto">
            <a:xfrm>
              <a:off x="5816" y="2909"/>
              <a:ext cx="2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1" name="Freeform 1713"/>
            <p:cNvSpPr>
              <a:spLocks/>
            </p:cNvSpPr>
            <p:nvPr/>
          </p:nvSpPr>
          <p:spPr bwMode="auto">
            <a:xfrm>
              <a:off x="5856" y="2869"/>
              <a:ext cx="16" cy="19"/>
            </a:xfrm>
            <a:custGeom>
              <a:avLst/>
              <a:gdLst>
                <a:gd name="T0" fmla="*/ 2 w 7"/>
                <a:gd name="T1" fmla="*/ 0 h 8"/>
                <a:gd name="T2" fmla="*/ 2 w 7"/>
                <a:gd name="T3" fmla="*/ 2 h 8"/>
                <a:gd name="T4" fmla="*/ 1 w 7"/>
                <a:gd name="T5" fmla="*/ 7 h 8"/>
                <a:gd name="T6" fmla="*/ 0 w 7"/>
                <a:gd name="T7" fmla="*/ 8 h 8"/>
                <a:gd name="T8" fmla="*/ 7 w 7"/>
                <a:gd name="T9" fmla="*/ 4 h 8"/>
                <a:gd name="T10" fmla="*/ 2 w 7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2" y="0"/>
                  </a:moveTo>
                  <a:cubicBezTo>
                    <a:pt x="2" y="1"/>
                    <a:pt x="2" y="1"/>
                    <a:pt x="2" y="2"/>
                  </a:cubicBezTo>
                  <a:cubicBezTo>
                    <a:pt x="2" y="4"/>
                    <a:pt x="2" y="5"/>
                    <a:pt x="1" y="7"/>
                  </a:cubicBezTo>
                  <a:cubicBezTo>
                    <a:pt x="1" y="7"/>
                    <a:pt x="1" y="8"/>
                    <a:pt x="0" y="8"/>
                  </a:cubicBezTo>
                  <a:cubicBezTo>
                    <a:pt x="3" y="6"/>
                    <a:pt x="5" y="5"/>
                    <a:pt x="7" y="4"/>
                  </a:cubicBezTo>
                  <a:cubicBezTo>
                    <a:pt x="6" y="3"/>
                    <a:pt x="4" y="1"/>
                    <a:pt x="2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2" name="Freeform 1714"/>
            <p:cNvSpPr>
              <a:spLocks/>
            </p:cNvSpPr>
            <p:nvPr/>
          </p:nvSpPr>
          <p:spPr bwMode="auto">
            <a:xfrm>
              <a:off x="5849" y="2879"/>
              <a:ext cx="31" cy="33"/>
            </a:xfrm>
            <a:custGeom>
              <a:avLst/>
              <a:gdLst>
                <a:gd name="T0" fmla="*/ 10 w 13"/>
                <a:gd name="T1" fmla="*/ 0 h 14"/>
                <a:gd name="T2" fmla="*/ 3 w 13"/>
                <a:gd name="T3" fmla="*/ 4 h 14"/>
                <a:gd name="T4" fmla="*/ 2 w 13"/>
                <a:gd name="T5" fmla="*/ 6 h 14"/>
                <a:gd name="T6" fmla="*/ 0 w 13"/>
                <a:gd name="T7" fmla="*/ 8 h 14"/>
                <a:gd name="T8" fmla="*/ 1 w 13"/>
                <a:gd name="T9" fmla="*/ 9 h 14"/>
                <a:gd name="T10" fmla="*/ 12 w 13"/>
                <a:gd name="T11" fmla="*/ 14 h 14"/>
                <a:gd name="T12" fmla="*/ 13 w 13"/>
                <a:gd name="T13" fmla="*/ 9 h 14"/>
                <a:gd name="T14" fmla="*/ 10 w 13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4">
                  <a:moveTo>
                    <a:pt x="10" y="0"/>
                  </a:moveTo>
                  <a:cubicBezTo>
                    <a:pt x="8" y="1"/>
                    <a:pt x="6" y="2"/>
                    <a:pt x="3" y="4"/>
                  </a:cubicBezTo>
                  <a:cubicBezTo>
                    <a:pt x="3" y="4"/>
                    <a:pt x="3" y="5"/>
                    <a:pt x="2" y="6"/>
                  </a:cubicBezTo>
                  <a:cubicBezTo>
                    <a:pt x="2" y="7"/>
                    <a:pt x="1" y="8"/>
                    <a:pt x="0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4" y="12"/>
                    <a:pt x="8" y="14"/>
                    <a:pt x="12" y="14"/>
                  </a:cubicBezTo>
                  <a:cubicBezTo>
                    <a:pt x="12" y="13"/>
                    <a:pt x="13" y="11"/>
                    <a:pt x="13" y="9"/>
                  </a:cubicBezTo>
                  <a:cubicBezTo>
                    <a:pt x="13" y="6"/>
                    <a:pt x="12" y="3"/>
                    <a:pt x="10" y="0"/>
                  </a:cubicBezTo>
                </a:path>
              </a:pathLst>
            </a:custGeom>
            <a:solidFill>
              <a:srgbClr val="FAB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3" name="Freeform 1715"/>
            <p:cNvSpPr>
              <a:spLocks/>
            </p:cNvSpPr>
            <p:nvPr/>
          </p:nvSpPr>
          <p:spPr bwMode="auto">
            <a:xfrm>
              <a:off x="5818" y="2900"/>
              <a:ext cx="26" cy="9"/>
            </a:xfrm>
            <a:custGeom>
              <a:avLst/>
              <a:gdLst>
                <a:gd name="T0" fmla="*/ 11 w 11"/>
                <a:gd name="T1" fmla="*/ 0 h 4"/>
                <a:gd name="T2" fmla="*/ 6 w 11"/>
                <a:gd name="T3" fmla="*/ 1 h 4"/>
                <a:gd name="T4" fmla="*/ 2 w 11"/>
                <a:gd name="T5" fmla="*/ 1 h 4"/>
                <a:gd name="T6" fmla="*/ 0 w 11"/>
                <a:gd name="T7" fmla="*/ 4 h 4"/>
                <a:gd name="T8" fmla="*/ 1 w 11"/>
                <a:gd name="T9" fmla="*/ 4 h 4"/>
                <a:gd name="T10" fmla="*/ 8 w 11"/>
                <a:gd name="T11" fmla="*/ 3 h 4"/>
                <a:gd name="T12" fmla="*/ 10 w 11"/>
                <a:gd name="T13" fmla="*/ 2 h 4"/>
                <a:gd name="T14" fmla="*/ 11 w 11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4">
                  <a:moveTo>
                    <a:pt x="11" y="0"/>
                  </a:moveTo>
                  <a:cubicBezTo>
                    <a:pt x="9" y="1"/>
                    <a:pt x="8" y="1"/>
                    <a:pt x="6" y="1"/>
                  </a:cubicBezTo>
                  <a:cubicBezTo>
                    <a:pt x="5" y="1"/>
                    <a:pt x="3" y="1"/>
                    <a:pt x="2" y="1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4"/>
                    <a:pt x="6" y="4"/>
                    <a:pt x="8" y="3"/>
                  </a:cubicBezTo>
                  <a:cubicBezTo>
                    <a:pt x="8" y="3"/>
                    <a:pt x="9" y="3"/>
                    <a:pt x="10" y="2"/>
                  </a:cubicBezTo>
                  <a:cubicBezTo>
                    <a:pt x="10" y="2"/>
                    <a:pt x="11" y="1"/>
                    <a:pt x="11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4" name="Freeform 1716"/>
            <p:cNvSpPr>
              <a:spLocks/>
            </p:cNvSpPr>
            <p:nvPr/>
          </p:nvSpPr>
          <p:spPr bwMode="auto">
            <a:xfrm>
              <a:off x="5842" y="2898"/>
              <a:ext cx="7" cy="7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1 h 3"/>
                <a:gd name="T4" fmla="*/ 0 w 3"/>
                <a:gd name="T5" fmla="*/ 3 h 3"/>
                <a:gd name="T6" fmla="*/ 3 w 3"/>
                <a:gd name="T7" fmla="*/ 0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2"/>
                    <a:pt x="2" y="2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09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5" name="Freeform 1717"/>
            <p:cNvSpPr>
              <a:spLocks/>
            </p:cNvSpPr>
            <p:nvPr/>
          </p:nvSpPr>
          <p:spPr bwMode="auto">
            <a:xfrm>
              <a:off x="5813" y="2895"/>
              <a:ext cx="10" cy="14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2 h 6"/>
                <a:gd name="T4" fmla="*/ 1 w 4"/>
                <a:gd name="T5" fmla="*/ 6 h 6"/>
                <a:gd name="T6" fmla="*/ 2 w 4"/>
                <a:gd name="T7" fmla="*/ 6 h 6"/>
                <a:gd name="T8" fmla="*/ 4 w 4"/>
                <a:gd name="T9" fmla="*/ 3 h 6"/>
                <a:gd name="T10" fmla="*/ 3 w 4"/>
                <a:gd name="T11" fmla="*/ 2 h 6"/>
                <a:gd name="T12" fmla="*/ 0 w 4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0" y="5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3" y="5"/>
                    <a:pt x="3" y="4"/>
                    <a:pt x="4" y="3"/>
                  </a:cubicBezTo>
                  <a:cubicBezTo>
                    <a:pt x="4" y="3"/>
                    <a:pt x="4" y="2"/>
                    <a:pt x="3" y="2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FCB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6" name="Freeform 1718"/>
            <p:cNvSpPr>
              <a:spLocks/>
            </p:cNvSpPr>
            <p:nvPr/>
          </p:nvSpPr>
          <p:spPr bwMode="auto">
            <a:xfrm>
              <a:off x="5861" y="2869"/>
              <a:ext cx="0" cy="5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CA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7" name="Freeform 1719"/>
            <p:cNvSpPr>
              <a:spLocks/>
            </p:cNvSpPr>
            <p:nvPr/>
          </p:nvSpPr>
          <p:spPr bwMode="auto">
            <a:xfrm>
              <a:off x="5849" y="2893"/>
              <a:ext cx="5" cy="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2" y="0"/>
                  </a:cubicBezTo>
                </a:path>
              </a:pathLst>
            </a:custGeom>
            <a:solidFill>
              <a:srgbClr val="FDCB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8" name="Freeform 1720"/>
            <p:cNvSpPr>
              <a:spLocks/>
            </p:cNvSpPr>
            <p:nvPr/>
          </p:nvSpPr>
          <p:spPr bwMode="auto">
            <a:xfrm>
              <a:off x="5700" y="2867"/>
              <a:ext cx="26" cy="19"/>
            </a:xfrm>
            <a:custGeom>
              <a:avLst/>
              <a:gdLst>
                <a:gd name="T0" fmla="*/ 7 w 11"/>
                <a:gd name="T1" fmla="*/ 0 h 8"/>
                <a:gd name="T2" fmla="*/ 0 w 11"/>
                <a:gd name="T3" fmla="*/ 1 h 8"/>
                <a:gd name="T4" fmla="*/ 0 w 11"/>
                <a:gd name="T5" fmla="*/ 4 h 8"/>
                <a:gd name="T6" fmla="*/ 10 w 11"/>
                <a:gd name="T7" fmla="*/ 8 h 8"/>
                <a:gd name="T8" fmla="*/ 11 w 11"/>
                <a:gd name="T9" fmla="*/ 0 h 8"/>
                <a:gd name="T10" fmla="*/ 7 w 11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8">
                  <a:moveTo>
                    <a:pt x="7" y="0"/>
                  </a:moveTo>
                  <a:cubicBezTo>
                    <a:pt x="5" y="0"/>
                    <a:pt x="2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4" y="5"/>
                    <a:pt x="7" y="6"/>
                    <a:pt x="10" y="8"/>
                  </a:cubicBezTo>
                  <a:cubicBezTo>
                    <a:pt x="10" y="6"/>
                    <a:pt x="10" y="3"/>
                    <a:pt x="11" y="0"/>
                  </a:cubicBezTo>
                  <a:cubicBezTo>
                    <a:pt x="10" y="0"/>
                    <a:pt x="8" y="0"/>
                    <a:pt x="7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9" name="Freeform 1721"/>
            <p:cNvSpPr>
              <a:spLocks/>
            </p:cNvSpPr>
            <p:nvPr/>
          </p:nvSpPr>
          <p:spPr bwMode="auto">
            <a:xfrm>
              <a:off x="5695" y="2876"/>
              <a:ext cx="47" cy="55"/>
            </a:xfrm>
            <a:custGeom>
              <a:avLst/>
              <a:gdLst>
                <a:gd name="T0" fmla="*/ 2 w 20"/>
                <a:gd name="T1" fmla="*/ 0 h 23"/>
                <a:gd name="T2" fmla="*/ 0 w 20"/>
                <a:gd name="T3" fmla="*/ 6 h 23"/>
                <a:gd name="T4" fmla="*/ 12 w 20"/>
                <a:gd name="T5" fmla="*/ 15 h 23"/>
                <a:gd name="T6" fmla="*/ 13 w 20"/>
                <a:gd name="T7" fmla="*/ 23 h 23"/>
                <a:gd name="T8" fmla="*/ 20 w 20"/>
                <a:gd name="T9" fmla="*/ 18 h 23"/>
                <a:gd name="T10" fmla="*/ 12 w 20"/>
                <a:gd name="T11" fmla="*/ 4 h 23"/>
                <a:gd name="T12" fmla="*/ 2 w 20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3">
                  <a:moveTo>
                    <a:pt x="2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5" y="7"/>
                    <a:pt x="10" y="10"/>
                    <a:pt x="12" y="15"/>
                  </a:cubicBezTo>
                  <a:cubicBezTo>
                    <a:pt x="13" y="18"/>
                    <a:pt x="13" y="20"/>
                    <a:pt x="13" y="23"/>
                  </a:cubicBezTo>
                  <a:cubicBezTo>
                    <a:pt x="16" y="22"/>
                    <a:pt x="18" y="20"/>
                    <a:pt x="20" y="18"/>
                  </a:cubicBezTo>
                  <a:cubicBezTo>
                    <a:pt x="16" y="15"/>
                    <a:pt x="13" y="10"/>
                    <a:pt x="12" y="4"/>
                  </a:cubicBezTo>
                  <a:cubicBezTo>
                    <a:pt x="9" y="2"/>
                    <a:pt x="6" y="1"/>
                    <a:pt x="2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0" name="Freeform 1722"/>
            <p:cNvSpPr>
              <a:spLocks/>
            </p:cNvSpPr>
            <p:nvPr/>
          </p:nvSpPr>
          <p:spPr bwMode="auto">
            <a:xfrm>
              <a:off x="5723" y="2867"/>
              <a:ext cx="26" cy="45"/>
            </a:xfrm>
            <a:custGeom>
              <a:avLst/>
              <a:gdLst>
                <a:gd name="T0" fmla="*/ 1 w 11"/>
                <a:gd name="T1" fmla="*/ 0 h 19"/>
                <a:gd name="T2" fmla="*/ 0 w 11"/>
                <a:gd name="T3" fmla="*/ 8 h 19"/>
                <a:gd name="T4" fmla="*/ 10 w 11"/>
                <a:gd name="T5" fmla="*/ 19 h 19"/>
                <a:gd name="T6" fmla="*/ 11 w 11"/>
                <a:gd name="T7" fmla="*/ 14 h 19"/>
                <a:gd name="T8" fmla="*/ 1 w 11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9">
                  <a:moveTo>
                    <a:pt x="1" y="0"/>
                  </a:moveTo>
                  <a:cubicBezTo>
                    <a:pt x="0" y="3"/>
                    <a:pt x="0" y="6"/>
                    <a:pt x="0" y="8"/>
                  </a:cubicBezTo>
                  <a:cubicBezTo>
                    <a:pt x="4" y="11"/>
                    <a:pt x="8" y="15"/>
                    <a:pt x="10" y="19"/>
                  </a:cubicBezTo>
                  <a:cubicBezTo>
                    <a:pt x="10" y="18"/>
                    <a:pt x="11" y="16"/>
                    <a:pt x="11" y="14"/>
                  </a:cubicBezTo>
                  <a:cubicBezTo>
                    <a:pt x="11" y="7"/>
                    <a:pt x="7" y="2"/>
                    <a:pt x="1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1" name="Freeform 1723"/>
            <p:cNvSpPr>
              <a:spLocks/>
            </p:cNvSpPr>
            <p:nvPr/>
          </p:nvSpPr>
          <p:spPr bwMode="auto">
            <a:xfrm>
              <a:off x="5723" y="2886"/>
              <a:ext cx="24" cy="33"/>
            </a:xfrm>
            <a:custGeom>
              <a:avLst/>
              <a:gdLst>
                <a:gd name="T0" fmla="*/ 0 w 10"/>
                <a:gd name="T1" fmla="*/ 0 h 14"/>
                <a:gd name="T2" fmla="*/ 8 w 10"/>
                <a:gd name="T3" fmla="*/ 14 h 14"/>
                <a:gd name="T4" fmla="*/ 10 w 10"/>
                <a:gd name="T5" fmla="*/ 11 h 14"/>
                <a:gd name="T6" fmla="*/ 0 w 10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4">
                  <a:moveTo>
                    <a:pt x="0" y="0"/>
                  </a:moveTo>
                  <a:cubicBezTo>
                    <a:pt x="1" y="6"/>
                    <a:pt x="4" y="11"/>
                    <a:pt x="8" y="14"/>
                  </a:cubicBezTo>
                  <a:cubicBezTo>
                    <a:pt x="9" y="13"/>
                    <a:pt x="9" y="12"/>
                    <a:pt x="10" y="11"/>
                  </a:cubicBezTo>
                  <a:cubicBezTo>
                    <a:pt x="8" y="7"/>
                    <a:pt x="4" y="3"/>
                    <a:pt x="0" y="0"/>
                  </a:cubicBezTo>
                </a:path>
              </a:pathLst>
            </a:custGeom>
            <a:solidFill>
              <a:srgbClr val="FAC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2" name="Freeform 1724"/>
            <p:cNvSpPr>
              <a:spLocks/>
            </p:cNvSpPr>
            <p:nvPr/>
          </p:nvSpPr>
          <p:spPr bwMode="auto">
            <a:xfrm>
              <a:off x="5693" y="2869"/>
              <a:ext cx="7" cy="7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0 w 3"/>
                <a:gd name="T5" fmla="*/ 3 h 3"/>
                <a:gd name="T6" fmla="*/ 3 w 3"/>
                <a:gd name="T7" fmla="*/ 3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3" y="2"/>
                    <a:pt x="3" y="1"/>
                    <a:pt x="3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3" name="Freeform 1725"/>
            <p:cNvSpPr>
              <a:spLocks/>
            </p:cNvSpPr>
            <p:nvPr/>
          </p:nvSpPr>
          <p:spPr bwMode="auto">
            <a:xfrm>
              <a:off x="5686" y="2876"/>
              <a:ext cx="14" cy="15"/>
            </a:xfrm>
            <a:custGeom>
              <a:avLst/>
              <a:gdLst>
                <a:gd name="T0" fmla="*/ 3 w 6"/>
                <a:gd name="T1" fmla="*/ 0 h 6"/>
                <a:gd name="T2" fmla="*/ 0 w 6"/>
                <a:gd name="T3" fmla="*/ 5 h 6"/>
                <a:gd name="T4" fmla="*/ 1 w 6"/>
                <a:gd name="T5" fmla="*/ 5 h 6"/>
                <a:gd name="T6" fmla="*/ 4 w 6"/>
                <a:gd name="T7" fmla="*/ 6 h 6"/>
                <a:gd name="T8" fmla="*/ 6 w 6"/>
                <a:gd name="T9" fmla="*/ 0 h 6"/>
                <a:gd name="T10" fmla="*/ 3 w 6"/>
                <a:gd name="T11" fmla="*/ 0 h 6"/>
                <a:gd name="T12" fmla="*/ 3 w 6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2" y="2"/>
                    <a:pt x="0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2" y="5"/>
                    <a:pt x="3" y="5"/>
                    <a:pt x="4" y="6"/>
                  </a:cubicBezTo>
                  <a:cubicBezTo>
                    <a:pt x="5" y="4"/>
                    <a:pt x="6" y="2"/>
                    <a:pt x="6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AB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4" name="Freeform 1726"/>
            <p:cNvSpPr>
              <a:spLocks/>
            </p:cNvSpPr>
            <p:nvPr/>
          </p:nvSpPr>
          <p:spPr bwMode="auto">
            <a:xfrm>
              <a:off x="5683" y="2891"/>
              <a:ext cx="43" cy="42"/>
            </a:xfrm>
            <a:custGeom>
              <a:avLst/>
              <a:gdLst>
                <a:gd name="T0" fmla="*/ 5 w 18"/>
                <a:gd name="T1" fmla="*/ 0 h 18"/>
                <a:gd name="T2" fmla="*/ 2 w 18"/>
                <a:gd name="T3" fmla="*/ 4 h 18"/>
                <a:gd name="T4" fmla="*/ 0 w 18"/>
                <a:gd name="T5" fmla="*/ 6 h 18"/>
                <a:gd name="T6" fmla="*/ 1 w 18"/>
                <a:gd name="T7" fmla="*/ 9 h 18"/>
                <a:gd name="T8" fmla="*/ 3 w 18"/>
                <a:gd name="T9" fmla="*/ 10 h 18"/>
                <a:gd name="T10" fmla="*/ 9 w 18"/>
                <a:gd name="T11" fmla="*/ 17 h 18"/>
                <a:gd name="T12" fmla="*/ 14 w 18"/>
                <a:gd name="T13" fmla="*/ 18 h 18"/>
                <a:gd name="T14" fmla="*/ 14 w 18"/>
                <a:gd name="T15" fmla="*/ 18 h 18"/>
                <a:gd name="T16" fmla="*/ 18 w 18"/>
                <a:gd name="T17" fmla="*/ 17 h 18"/>
                <a:gd name="T18" fmla="*/ 17 w 18"/>
                <a:gd name="T19" fmla="*/ 9 h 18"/>
                <a:gd name="T20" fmla="*/ 5 w 18"/>
                <a:gd name="T2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8">
                  <a:moveTo>
                    <a:pt x="5" y="0"/>
                  </a:moveTo>
                  <a:cubicBezTo>
                    <a:pt x="5" y="1"/>
                    <a:pt x="3" y="3"/>
                    <a:pt x="2" y="4"/>
                  </a:cubicBezTo>
                  <a:cubicBezTo>
                    <a:pt x="2" y="5"/>
                    <a:pt x="1" y="5"/>
                    <a:pt x="0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6" y="11"/>
                    <a:pt x="8" y="14"/>
                    <a:pt x="9" y="17"/>
                  </a:cubicBezTo>
                  <a:cubicBezTo>
                    <a:pt x="11" y="17"/>
                    <a:pt x="12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6" y="18"/>
                    <a:pt x="17" y="17"/>
                    <a:pt x="18" y="17"/>
                  </a:cubicBezTo>
                  <a:cubicBezTo>
                    <a:pt x="18" y="14"/>
                    <a:pt x="18" y="12"/>
                    <a:pt x="17" y="9"/>
                  </a:cubicBezTo>
                  <a:cubicBezTo>
                    <a:pt x="15" y="4"/>
                    <a:pt x="10" y="1"/>
                    <a:pt x="5" y="0"/>
                  </a:cubicBezTo>
                </a:path>
              </a:pathLst>
            </a:custGeom>
            <a:solidFill>
              <a:srgbClr val="F09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5" name="Freeform 1727"/>
            <p:cNvSpPr>
              <a:spLocks/>
            </p:cNvSpPr>
            <p:nvPr/>
          </p:nvSpPr>
          <p:spPr bwMode="auto">
            <a:xfrm>
              <a:off x="5683" y="2888"/>
              <a:ext cx="12" cy="17"/>
            </a:xfrm>
            <a:custGeom>
              <a:avLst/>
              <a:gdLst>
                <a:gd name="T0" fmla="*/ 2 w 5"/>
                <a:gd name="T1" fmla="*/ 0 h 7"/>
                <a:gd name="T2" fmla="*/ 1 w 5"/>
                <a:gd name="T3" fmla="*/ 0 h 7"/>
                <a:gd name="T4" fmla="*/ 0 w 5"/>
                <a:gd name="T5" fmla="*/ 5 h 7"/>
                <a:gd name="T6" fmla="*/ 0 w 5"/>
                <a:gd name="T7" fmla="*/ 7 h 7"/>
                <a:gd name="T8" fmla="*/ 2 w 5"/>
                <a:gd name="T9" fmla="*/ 5 h 7"/>
                <a:gd name="T10" fmla="*/ 5 w 5"/>
                <a:gd name="T11" fmla="*/ 1 h 7"/>
                <a:gd name="T12" fmla="*/ 2 w 5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1" y="6"/>
                    <a:pt x="2" y="6"/>
                    <a:pt x="2" y="5"/>
                  </a:cubicBezTo>
                  <a:cubicBezTo>
                    <a:pt x="3" y="4"/>
                    <a:pt x="5" y="2"/>
                    <a:pt x="5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FDCB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6" name="Freeform 1728"/>
            <p:cNvSpPr>
              <a:spLocks/>
            </p:cNvSpPr>
            <p:nvPr/>
          </p:nvSpPr>
          <p:spPr bwMode="auto">
            <a:xfrm>
              <a:off x="5044" y="2116"/>
              <a:ext cx="57" cy="36"/>
            </a:xfrm>
            <a:custGeom>
              <a:avLst/>
              <a:gdLst>
                <a:gd name="T0" fmla="*/ 11 w 24"/>
                <a:gd name="T1" fmla="*/ 0 h 15"/>
                <a:gd name="T2" fmla="*/ 2 w 24"/>
                <a:gd name="T3" fmla="*/ 10 h 15"/>
                <a:gd name="T4" fmla="*/ 0 w 24"/>
                <a:gd name="T5" fmla="*/ 11 h 15"/>
                <a:gd name="T6" fmla="*/ 10 w 24"/>
                <a:gd name="T7" fmla="*/ 15 h 15"/>
                <a:gd name="T8" fmla="*/ 10 w 24"/>
                <a:gd name="T9" fmla="*/ 15 h 15"/>
                <a:gd name="T10" fmla="*/ 24 w 24"/>
                <a:gd name="T11" fmla="*/ 2 h 15"/>
                <a:gd name="T12" fmla="*/ 24 w 24"/>
                <a:gd name="T13" fmla="*/ 1 h 15"/>
                <a:gd name="T14" fmla="*/ 19 w 24"/>
                <a:gd name="T15" fmla="*/ 2 h 15"/>
                <a:gd name="T16" fmla="*/ 11 w 24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5">
                  <a:moveTo>
                    <a:pt x="11" y="0"/>
                  </a:moveTo>
                  <a:cubicBezTo>
                    <a:pt x="10" y="4"/>
                    <a:pt x="7" y="8"/>
                    <a:pt x="2" y="10"/>
                  </a:cubicBezTo>
                  <a:cubicBezTo>
                    <a:pt x="2" y="10"/>
                    <a:pt x="1" y="10"/>
                    <a:pt x="0" y="11"/>
                  </a:cubicBezTo>
                  <a:cubicBezTo>
                    <a:pt x="2" y="14"/>
                    <a:pt x="6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8" y="15"/>
                    <a:pt x="24" y="9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2" y="2"/>
                    <a:pt x="21" y="2"/>
                    <a:pt x="19" y="2"/>
                  </a:cubicBezTo>
                  <a:cubicBezTo>
                    <a:pt x="17" y="2"/>
                    <a:pt x="14" y="1"/>
                    <a:pt x="11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7" name="Freeform 1729"/>
            <p:cNvSpPr>
              <a:spLocks/>
            </p:cNvSpPr>
            <p:nvPr/>
          </p:nvSpPr>
          <p:spPr bwMode="auto">
            <a:xfrm>
              <a:off x="5070" y="2088"/>
              <a:ext cx="7" cy="5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1 h 2"/>
                <a:gd name="T4" fmla="*/ 0 w 3"/>
                <a:gd name="T5" fmla="*/ 2 h 2"/>
                <a:gd name="T6" fmla="*/ 3 w 3"/>
                <a:gd name="T7" fmla="*/ 1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8" name="Freeform 1730"/>
            <p:cNvSpPr>
              <a:spLocks/>
            </p:cNvSpPr>
            <p:nvPr/>
          </p:nvSpPr>
          <p:spPr bwMode="auto">
            <a:xfrm>
              <a:off x="5070" y="2090"/>
              <a:ext cx="31" cy="31"/>
            </a:xfrm>
            <a:custGeom>
              <a:avLst/>
              <a:gdLst>
                <a:gd name="T0" fmla="*/ 3 w 13"/>
                <a:gd name="T1" fmla="*/ 0 h 13"/>
                <a:gd name="T2" fmla="*/ 0 w 13"/>
                <a:gd name="T3" fmla="*/ 1 h 13"/>
                <a:gd name="T4" fmla="*/ 0 w 13"/>
                <a:gd name="T5" fmla="*/ 11 h 13"/>
                <a:gd name="T6" fmla="*/ 8 w 13"/>
                <a:gd name="T7" fmla="*/ 13 h 13"/>
                <a:gd name="T8" fmla="*/ 13 w 13"/>
                <a:gd name="T9" fmla="*/ 12 h 13"/>
                <a:gd name="T10" fmla="*/ 3 w 13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3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2" y="4"/>
                    <a:pt x="1" y="8"/>
                    <a:pt x="0" y="11"/>
                  </a:cubicBezTo>
                  <a:cubicBezTo>
                    <a:pt x="3" y="12"/>
                    <a:pt x="6" y="13"/>
                    <a:pt x="8" y="13"/>
                  </a:cubicBezTo>
                  <a:cubicBezTo>
                    <a:pt x="10" y="13"/>
                    <a:pt x="11" y="13"/>
                    <a:pt x="13" y="12"/>
                  </a:cubicBezTo>
                  <a:cubicBezTo>
                    <a:pt x="13" y="6"/>
                    <a:pt x="8" y="1"/>
                    <a:pt x="3" y="0"/>
                  </a:cubicBezTo>
                </a:path>
              </a:pathLst>
            </a:custGeom>
            <a:solidFill>
              <a:srgbClr val="FAB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9" name="Freeform 1731"/>
            <p:cNvSpPr>
              <a:spLocks/>
            </p:cNvSpPr>
            <p:nvPr/>
          </p:nvSpPr>
          <p:spPr bwMode="auto">
            <a:xfrm>
              <a:off x="5037" y="2095"/>
              <a:ext cx="19" cy="43"/>
            </a:xfrm>
            <a:custGeom>
              <a:avLst/>
              <a:gdLst>
                <a:gd name="T0" fmla="*/ 5 w 8"/>
                <a:gd name="T1" fmla="*/ 0 h 18"/>
                <a:gd name="T2" fmla="*/ 0 w 8"/>
                <a:gd name="T3" fmla="*/ 11 h 18"/>
                <a:gd name="T4" fmla="*/ 2 w 8"/>
                <a:gd name="T5" fmla="*/ 18 h 18"/>
                <a:gd name="T6" fmla="*/ 8 w 8"/>
                <a:gd name="T7" fmla="*/ 4 h 18"/>
                <a:gd name="T8" fmla="*/ 5 w 8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8">
                  <a:moveTo>
                    <a:pt x="5" y="0"/>
                  </a:moveTo>
                  <a:cubicBezTo>
                    <a:pt x="2" y="2"/>
                    <a:pt x="0" y="6"/>
                    <a:pt x="0" y="11"/>
                  </a:cubicBezTo>
                  <a:cubicBezTo>
                    <a:pt x="0" y="14"/>
                    <a:pt x="0" y="16"/>
                    <a:pt x="2" y="18"/>
                  </a:cubicBezTo>
                  <a:cubicBezTo>
                    <a:pt x="2" y="13"/>
                    <a:pt x="4" y="8"/>
                    <a:pt x="8" y="4"/>
                  </a:cubicBezTo>
                  <a:cubicBezTo>
                    <a:pt x="7" y="3"/>
                    <a:pt x="6" y="1"/>
                    <a:pt x="5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0" name="Freeform 1732"/>
            <p:cNvSpPr>
              <a:spLocks/>
            </p:cNvSpPr>
            <p:nvPr/>
          </p:nvSpPr>
          <p:spPr bwMode="auto">
            <a:xfrm>
              <a:off x="5042" y="2104"/>
              <a:ext cx="28" cy="38"/>
            </a:xfrm>
            <a:custGeom>
              <a:avLst/>
              <a:gdLst>
                <a:gd name="T0" fmla="*/ 6 w 12"/>
                <a:gd name="T1" fmla="*/ 0 h 16"/>
                <a:gd name="T2" fmla="*/ 0 w 12"/>
                <a:gd name="T3" fmla="*/ 14 h 16"/>
                <a:gd name="T4" fmla="*/ 1 w 12"/>
                <a:gd name="T5" fmla="*/ 16 h 16"/>
                <a:gd name="T6" fmla="*/ 3 w 12"/>
                <a:gd name="T7" fmla="*/ 15 h 16"/>
                <a:gd name="T8" fmla="*/ 12 w 12"/>
                <a:gd name="T9" fmla="*/ 5 h 16"/>
                <a:gd name="T10" fmla="*/ 7 w 12"/>
                <a:gd name="T11" fmla="*/ 1 h 16"/>
                <a:gd name="T12" fmla="*/ 6 w 12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6" y="0"/>
                  </a:moveTo>
                  <a:cubicBezTo>
                    <a:pt x="2" y="4"/>
                    <a:pt x="0" y="9"/>
                    <a:pt x="0" y="14"/>
                  </a:cubicBezTo>
                  <a:cubicBezTo>
                    <a:pt x="0" y="14"/>
                    <a:pt x="0" y="15"/>
                    <a:pt x="1" y="16"/>
                  </a:cubicBezTo>
                  <a:cubicBezTo>
                    <a:pt x="2" y="15"/>
                    <a:pt x="3" y="15"/>
                    <a:pt x="3" y="15"/>
                  </a:cubicBezTo>
                  <a:cubicBezTo>
                    <a:pt x="8" y="13"/>
                    <a:pt x="11" y="9"/>
                    <a:pt x="12" y="5"/>
                  </a:cubicBezTo>
                  <a:cubicBezTo>
                    <a:pt x="11" y="4"/>
                    <a:pt x="9" y="3"/>
                    <a:pt x="7" y="1"/>
                  </a:cubicBezTo>
                  <a:cubicBezTo>
                    <a:pt x="7" y="1"/>
                    <a:pt x="6" y="0"/>
                    <a:pt x="6" y="0"/>
                  </a:cubicBezTo>
                </a:path>
              </a:pathLst>
            </a:custGeom>
            <a:solidFill>
              <a:srgbClr val="F09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1" name="Freeform 1733"/>
            <p:cNvSpPr>
              <a:spLocks/>
            </p:cNvSpPr>
            <p:nvPr/>
          </p:nvSpPr>
          <p:spPr bwMode="auto">
            <a:xfrm>
              <a:off x="5049" y="2088"/>
              <a:ext cx="21" cy="16"/>
            </a:xfrm>
            <a:custGeom>
              <a:avLst/>
              <a:gdLst>
                <a:gd name="T0" fmla="*/ 8 w 9"/>
                <a:gd name="T1" fmla="*/ 0 h 7"/>
                <a:gd name="T2" fmla="*/ 8 w 9"/>
                <a:gd name="T3" fmla="*/ 0 h 7"/>
                <a:gd name="T4" fmla="*/ 0 w 9"/>
                <a:gd name="T5" fmla="*/ 3 h 7"/>
                <a:gd name="T6" fmla="*/ 3 w 9"/>
                <a:gd name="T7" fmla="*/ 7 h 7"/>
                <a:gd name="T8" fmla="*/ 9 w 9"/>
                <a:gd name="T9" fmla="*/ 2 h 7"/>
                <a:gd name="T10" fmla="*/ 9 w 9"/>
                <a:gd name="T11" fmla="*/ 1 h 7"/>
                <a:gd name="T12" fmla="*/ 9 w 9"/>
                <a:gd name="T13" fmla="*/ 0 h 7"/>
                <a:gd name="T14" fmla="*/ 8 w 9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7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3" y="1"/>
                    <a:pt x="0" y="3"/>
                  </a:cubicBezTo>
                  <a:cubicBezTo>
                    <a:pt x="1" y="4"/>
                    <a:pt x="2" y="6"/>
                    <a:pt x="3" y="7"/>
                  </a:cubicBezTo>
                  <a:cubicBezTo>
                    <a:pt x="5" y="5"/>
                    <a:pt x="7" y="3"/>
                    <a:pt x="9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CA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2" name="Freeform 1734"/>
            <p:cNvSpPr>
              <a:spLocks/>
            </p:cNvSpPr>
            <p:nvPr/>
          </p:nvSpPr>
          <p:spPr bwMode="auto">
            <a:xfrm>
              <a:off x="5056" y="2093"/>
              <a:ext cx="19" cy="23"/>
            </a:xfrm>
            <a:custGeom>
              <a:avLst/>
              <a:gdLst>
                <a:gd name="T0" fmla="*/ 6 w 8"/>
                <a:gd name="T1" fmla="*/ 0 h 10"/>
                <a:gd name="T2" fmla="*/ 0 w 8"/>
                <a:gd name="T3" fmla="*/ 5 h 10"/>
                <a:gd name="T4" fmla="*/ 1 w 8"/>
                <a:gd name="T5" fmla="*/ 6 h 10"/>
                <a:gd name="T6" fmla="*/ 6 w 8"/>
                <a:gd name="T7" fmla="*/ 10 h 10"/>
                <a:gd name="T8" fmla="*/ 6 w 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6" y="0"/>
                  </a:moveTo>
                  <a:cubicBezTo>
                    <a:pt x="4" y="1"/>
                    <a:pt x="2" y="3"/>
                    <a:pt x="0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3" y="8"/>
                    <a:pt x="5" y="9"/>
                    <a:pt x="6" y="10"/>
                  </a:cubicBezTo>
                  <a:cubicBezTo>
                    <a:pt x="7" y="7"/>
                    <a:pt x="8" y="3"/>
                    <a:pt x="6" y="0"/>
                  </a:cubicBezTo>
                </a:path>
              </a:pathLst>
            </a:custGeom>
            <a:solidFill>
              <a:srgbClr val="FDCB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3" name="Freeform 1735"/>
            <p:cNvSpPr>
              <a:spLocks/>
            </p:cNvSpPr>
            <p:nvPr/>
          </p:nvSpPr>
          <p:spPr bwMode="auto">
            <a:xfrm>
              <a:off x="5037" y="2232"/>
              <a:ext cx="29" cy="45"/>
            </a:xfrm>
            <a:custGeom>
              <a:avLst/>
              <a:gdLst>
                <a:gd name="T0" fmla="*/ 2 w 12"/>
                <a:gd name="T1" fmla="*/ 0 h 19"/>
                <a:gd name="T2" fmla="*/ 0 w 12"/>
                <a:gd name="T3" fmla="*/ 8 h 19"/>
                <a:gd name="T4" fmla="*/ 5 w 12"/>
                <a:gd name="T5" fmla="*/ 19 h 19"/>
                <a:gd name="T6" fmla="*/ 8 w 12"/>
                <a:gd name="T7" fmla="*/ 18 h 19"/>
                <a:gd name="T8" fmla="*/ 9 w 12"/>
                <a:gd name="T9" fmla="*/ 17 h 19"/>
                <a:gd name="T10" fmla="*/ 12 w 12"/>
                <a:gd name="T11" fmla="*/ 14 h 19"/>
                <a:gd name="T12" fmla="*/ 8 w 12"/>
                <a:gd name="T13" fmla="*/ 9 h 19"/>
                <a:gd name="T14" fmla="*/ 7 w 12"/>
                <a:gd name="T15" fmla="*/ 6 h 19"/>
                <a:gd name="T16" fmla="*/ 2 w 12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9">
                  <a:moveTo>
                    <a:pt x="2" y="0"/>
                  </a:moveTo>
                  <a:cubicBezTo>
                    <a:pt x="1" y="2"/>
                    <a:pt x="0" y="5"/>
                    <a:pt x="0" y="8"/>
                  </a:cubicBezTo>
                  <a:cubicBezTo>
                    <a:pt x="0" y="13"/>
                    <a:pt x="2" y="17"/>
                    <a:pt x="5" y="19"/>
                  </a:cubicBezTo>
                  <a:cubicBezTo>
                    <a:pt x="6" y="19"/>
                    <a:pt x="7" y="18"/>
                    <a:pt x="8" y="18"/>
                  </a:cubicBezTo>
                  <a:cubicBezTo>
                    <a:pt x="8" y="18"/>
                    <a:pt x="9" y="17"/>
                    <a:pt x="9" y="17"/>
                  </a:cubicBezTo>
                  <a:cubicBezTo>
                    <a:pt x="10" y="16"/>
                    <a:pt x="11" y="15"/>
                    <a:pt x="12" y="14"/>
                  </a:cubicBezTo>
                  <a:cubicBezTo>
                    <a:pt x="10" y="13"/>
                    <a:pt x="9" y="11"/>
                    <a:pt x="8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5" y="4"/>
                    <a:pt x="4" y="2"/>
                    <a:pt x="2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4" name="Freeform 1736"/>
            <p:cNvSpPr>
              <a:spLocks/>
            </p:cNvSpPr>
            <p:nvPr/>
          </p:nvSpPr>
          <p:spPr bwMode="auto">
            <a:xfrm>
              <a:off x="5042" y="2220"/>
              <a:ext cx="14" cy="27"/>
            </a:xfrm>
            <a:custGeom>
              <a:avLst/>
              <a:gdLst>
                <a:gd name="T0" fmla="*/ 6 w 6"/>
                <a:gd name="T1" fmla="*/ 0 h 11"/>
                <a:gd name="T2" fmla="*/ 0 w 6"/>
                <a:gd name="T3" fmla="*/ 5 h 11"/>
                <a:gd name="T4" fmla="*/ 5 w 6"/>
                <a:gd name="T5" fmla="*/ 11 h 11"/>
                <a:gd name="T6" fmla="*/ 6 w 6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1">
                  <a:moveTo>
                    <a:pt x="6" y="0"/>
                  </a:moveTo>
                  <a:cubicBezTo>
                    <a:pt x="4" y="1"/>
                    <a:pt x="2" y="3"/>
                    <a:pt x="0" y="5"/>
                  </a:cubicBezTo>
                  <a:cubicBezTo>
                    <a:pt x="2" y="7"/>
                    <a:pt x="3" y="9"/>
                    <a:pt x="5" y="11"/>
                  </a:cubicBezTo>
                  <a:cubicBezTo>
                    <a:pt x="4" y="7"/>
                    <a:pt x="4" y="4"/>
                    <a:pt x="6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5" name="Freeform 1737"/>
            <p:cNvSpPr>
              <a:spLocks/>
            </p:cNvSpPr>
            <p:nvPr/>
          </p:nvSpPr>
          <p:spPr bwMode="auto">
            <a:xfrm>
              <a:off x="5056" y="2265"/>
              <a:ext cx="33" cy="17"/>
            </a:xfrm>
            <a:custGeom>
              <a:avLst/>
              <a:gdLst>
                <a:gd name="T0" fmla="*/ 4 w 14"/>
                <a:gd name="T1" fmla="*/ 0 h 7"/>
                <a:gd name="T2" fmla="*/ 1 w 14"/>
                <a:gd name="T3" fmla="*/ 3 h 7"/>
                <a:gd name="T4" fmla="*/ 0 w 14"/>
                <a:gd name="T5" fmla="*/ 4 h 7"/>
                <a:gd name="T6" fmla="*/ 2 w 14"/>
                <a:gd name="T7" fmla="*/ 4 h 7"/>
                <a:gd name="T8" fmla="*/ 6 w 14"/>
                <a:gd name="T9" fmla="*/ 5 h 7"/>
                <a:gd name="T10" fmla="*/ 9 w 14"/>
                <a:gd name="T11" fmla="*/ 7 h 7"/>
                <a:gd name="T12" fmla="*/ 14 w 14"/>
                <a:gd name="T13" fmla="*/ 5 h 7"/>
                <a:gd name="T14" fmla="*/ 4 w 14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7">
                  <a:moveTo>
                    <a:pt x="4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3" y="4"/>
                    <a:pt x="4" y="4"/>
                    <a:pt x="6" y="5"/>
                  </a:cubicBezTo>
                  <a:cubicBezTo>
                    <a:pt x="7" y="5"/>
                    <a:pt x="8" y="6"/>
                    <a:pt x="9" y="7"/>
                  </a:cubicBezTo>
                  <a:cubicBezTo>
                    <a:pt x="11" y="7"/>
                    <a:pt x="12" y="6"/>
                    <a:pt x="14" y="5"/>
                  </a:cubicBezTo>
                  <a:cubicBezTo>
                    <a:pt x="10" y="4"/>
                    <a:pt x="7" y="3"/>
                    <a:pt x="4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6" name="Freeform 1738"/>
            <p:cNvSpPr>
              <a:spLocks/>
            </p:cNvSpPr>
            <p:nvPr/>
          </p:nvSpPr>
          <p:spPr bwMode="auto">
            <a:xfrm>
              <a:off x="5054" y="2247"/>
              <a:ext cx="26" cy="18"/>
            </a:xfrm>
            <a:custGeom>
              <a:avLst/>
              <a:gdLst>
                <a:gd name="T0" fmla="*/ 0 w 11"/>
                <a:gd name="T1" fmla="*/ 0 h 8"/>
                <a:gd name="T2" fmla="*/ 1 w 11"/>
                <a:gd name="T3" fmla="*/ 3 h 8"/>
                <a:gd name="T4" fmla="*/ 5 w 11"/>
                <a:gd name="T5" fmla="*/ 8 h 8"/>
                <a:gd name="T6" fmla="*/ 11 w 11"/>
                <a:gd name="T7" fmla="*/ 6 h 8"/>
                <a:gd name="T8" fmla="*/ 7 w 11"/>
                <a:gd name="T9" fmla="*/ 5 h 8"/>
                <a:gd name="T10" fmla="*/ 0 w 11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8">
                  <a:moveTo>
                    <a:pt x="0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2" y="5"/>
                    <a:pt x="3" y="7"/>
                    <a:pt x="5" y="8"/>
                  </a:cubicBezTo>
                  <a:cubicBezTo>
                    <a:pt x="7" y="7"/>
                    <a:pt x="9" y="6"/>
                    <a:pt x="11" y="6"/>
                  </a:cubicBezTo>
                  <a:cubicBezTo>
                    <a:pt x="9" y="5"/>
                    <a:pt x="8" y="5"/>
                    <a:pt x="7" y="5"/>
                  </a:cubicBezTo>
                  <a:cubicBezTo>
                    <a:pt x="4" y="3"/>
                    <a:pt x="2" y="2"/>
                    <a:pt x="0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7" name="Freeform 1739"/>
            <p:cNvSpPr>
              <a:spLocks/>
            </p:cNvSpPr>
            <p:nvPr/>
          </p:nvSpPr>
          <p:spPr bwMode="auto">
            <a:xfrm>
              <a:off x="5051" y="2218"/>
              <a:ext cx="50" cy="43"/>
            </a:xfrm>
            <a:custGeom>
              <a:avLst/>
              <a:gdLst>
                <a:gd name="T0" fmla="*/ 7 w 21"/>
                <a:gd name="T1" fmla="*/ 0 h 18"/>
                <a:gd name="T2" fmla="*/ 7 w 21"/>
                <a:gd name="T3" fmla="*/ 0 h 18"/>
                <a:gd name="T4" fmla="*/ 7 w 21"/>
                <a:gd name="T5" fmla="*/ 0 h 18"/>
                <a:gd name="T6" fmla="*/ 2 w 21"/>
                <a:gd name="T7" fmla="*/ 1 h 18"/>
                <a:gd name="T8" fmla="*/ 1 w 21"/>
                <a:gd name="T9" fmla="*/ 12 h 18"/>
                <a:gd name="T10" fmla="*/ 8 w 21"/>
                <a:gd name="T11" fmla="*/ 17 h 18"/>
                <a:gd name="T12" fmla="*/ 12 w 21"/>
                <a:gd name="T13" fmla="*/ 18 h 18"/>
                <a:gd name="T14" fmla="*/ 17 w 21"/>
                <a:gd name="T15" fmla="*/ 17 h 18"/>
                <a:gd name="T16" fmla="*/ 20 w 21"/>
                <a:gd name="T17" fmla="*/ 18 h 18"/>
                <a:gd name="T18" fmla="*/ 21 w 21"/>
                <a:gd name="T19" fmla="*/ 14 h 18"/>
                <a:gd name="T20" fmla="*/ 7 w 21"/>
                <a:gd name="T2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8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4" y="1"/>
                    <a:pt x="2" y="1"/>
                  </a:cubicBezTo>
                  <a:cubicBezTo>
                    <a:pt x="0" y="5"/>
                    <a:pt x="0" y="8"/>
                    <a:pt x="1" y="12"/>
                  </a:cubicBezTo>
                  <a:cubicBezTo>
                    <a:pt x="3" y="14"/>
                    <a:pt x="5" y="15"/>
                    <a:pt x="8" y="17"/>
                  </a:cubicBezTo>
                  <a:cubicBezTo>
                    <a:pt x="9" y="17"/>
                    <a:pt x="10" y="17"/>
                    <a:pt x="12" y="18"/>
                  </a:cubicBezTo>
                  <a:cubicBezTo>
                    <a:pt x="13" y="17"/>
                    <a:pt x="15" y="17"/>
                    <a:pt x="17" y="17"/>
                  </a:cubicBezTo>
                  <a:cubicBezTo>
                    <a:pt x="18" y="17"/>
                    <a:pt x="19" y="17"/>
                    <a:pt x="20" y="18"/>
                  </a:cubicBezTo>
                  <a:cubicBezTo>
                    <a:pt x="21" y="16"/>
                    <a:pt x="21" y="15"/>
                    <a:pt x="21" y="14"/>
                  </a:cubicBezTo>
                  <a:cubicBezTo>
                    <a:pt x="21" y="7"/>
                    <a:pt x="15" y="0"/>
                    <a:pt x="7" y="0"/>
                  </a:cubicBezTo>
                </a:path>
              </a:pathLst>
            </a:custGeom>
            <a:solidFill>
              <a:srgbClr val="FCB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8" name="Freeform 1740"/>
            <p:cNvSpPr>
              <a:spLocks/>
            </p:cNvSpPr>
            <p:nvPr/>
          </p:nvSpPr>
          <p:spPr bwMode="auto">
            <a:xfrm>
              <a:off x="5066" y="2261"/>
              <a:ext cx="33" cy="16"/>
            </a:xfrm>
            <a:custGeom>
              <a:avLst/>
              <a:gdLst>
                <a:gd name="T0" fmla="*/ 6 w 14"/>
                <a:gd name="T1" fmla="*/ 0 h 7"/>
                <a:gd name="T2" fmla="*/ 0 w 14"/>
                <a:gd name="T3" fmla="*/ 2 h 7"/>
                <a:gd name="T4" fmla="*/ 10 w 14"/>
                <a:gd name="T5" fmla="*/ 7 h 7"/>
                <a:gd name="T6" fmla="*/ 14 w 14"/>
                <a:gd name="T7" fmla="*/ 0 h 7"/>
                <a:gd name="T8" fmla="*/ 10 w 14"/>
                <a:gd name="T9" fmla="*/ 0 h 7"/>
                <a:gd name="T10" fmla="*/ 6 w 14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7">
                  <a:moveTo>
                    <a:pt x="6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3" y="5"/>
                    <a:pt x="6" y="6"/>
                    <a:pt x="10" y="7"/>
                  </a:cubicBezTo>
                  <a:cubicBezTo>
                    <a:pt x="12" y="5"/>
                    <a:pt x="14" y="3"/>
                    <a:pt x="14" y="0"/>
                  </a:cubicBezTo>
                  <a:cubicBezTo>
                    <a:pt x="13" y="0"/>
                    <a:pt x="12" y="0"/>
                    <a:pt x="10" y="0"/>
                  </a:cubicBezTo>
                  <a:cubicBezTo>
                    <a:pt x="9" y="0"/>
                    <a:pt x="7" y="0"/>
                    <a:pt x="6" y="0"/>
                  </a:cubicBezTo>
                </a:path>
              </a:pathLst>
            </a:custGeom>
            <a:solidFill>
              <a:srgbClr val="FCA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9" name="Freeform 1741"/>
            <p:cNvSpPr>
              <a:spLocks/>
            </p:cNvSpPr>
            <p:nvPr/>
          </p:nvSpPr>
          <p:spPr bwMode="auto">
            <a:xfrm>
              <a:off x="5080" y="2258"/>
              <a:ext cx="19" cy="3"/>
            </a:xfrm>
            <a:custGeom>
              <a:avLst/>
              <a:gdLst>
                <a:gd name="T0" fmla="*/ 5 w 8"/>
                <a:gd name="T1" fmla="*/ 0 h 1"/>
                <a:gd name="T2" fmla="*/ 0 w 8"/>
                <a:gd name="T3" fmla="*/ 1 h 1"/>
                <a:gd name="T4" fmla="*/ 4 w 8"/>
                <a:gd name="T5" fmla="*/ 1 h 1"/>
                <a:gd name="T6" fmla="*/ 8 w 8"/>
                <a:gd name="T7" fmla="*/ 1 h 1"/>
                <a:gd name="T8" fmla="*/ 8 w 8"/>
                <a:gd name="T9" fmla="*/ 1 h 1"/>
                <a:gd name="T10" fmla="*/ 5 w 8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">
                  <a:moveTo>
                    <a:pt x="5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1" y="1"/>
                    <a:pt x="3" y="1"/>
                    <a:pt x="4" y="1"/>
                  </a:cubicBezTo>
                  <a:cubicBezTo>
                    <a:pt x="6" y="1"/>
                    <a:pt x="7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0"/>
                    <a:pt x="6" y="0"/>
                    <a:pt x="5" y="0"/>
                  </a:cubicBezTo>
                </a:path>
              </a:pathLst>
            </a:custGeom>
            <a:solidFill>
              <a:srgbClr val="FFD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0" name="Freeform 1742"/>
            <p:cNvSpPr>
              <a:spLocks/>
            </p:cNvSpPr>
            <p:nvPr/>
          </p:nvSpPr>
          <p:spPr bwMode="auto">
            <a:xfrm>
              <a:off x="5683" y="1439"/>
              <a:ext cx="66" cy="45"/>
            </a:xfrm>
            <a:custGeom>
              <a:avLst/>
              <a:gdLst>
                <a:gd name="T0" fmla="*/ 14 w 28"/>
                <a:gd name="T1" fmla="*/ 0 h 19"/>
                <a:gd name="T2" fmla="*/ 14 w 28"/>
                <a:gd name="T3" fmla="*/ 0 h 19"/>
                <a:gd name="T4" fmla="*/ 0 w 28"/>
                <a:gd name="T5" fmla="*/ 14 h 19"/>
                <a:gd name="T6" fmla="*/ 0 w 28"/>
                <a:gd name="T7" fmla="*/ 15 h 19"/>
                <a:gd name="T8" fmla="*/ 2 w 28"/>
                <a:gd name="T9" fmla="*/ 17 h 19"/>
                <a:gd name="T10" fmla="*/ 4 w 28"/>
                <a:gd name="T11" fmla="*/ 19 h 19"/>
                <a:gd name="T12" fmla="*/ 11 w 28"/>
                <a:gd name="T13" fmla="*/ 14 h 19"/>
                <a:gd name="T14" fmla="*/ 17 w 28"/>
                <a:gd name="T15" fmla="*/ 12 h 19"/>
                <a:gd name="T16" fmla="*/ 26 w 28"/>
                <a:gd name="T17" fmla="*/ 15 h 19"/>
                <a:gd name="T18" fmla="*/ 28 w 28"/>
                <a:gd name="T19" fmla="*/ 15 h 19"/>
                <a:gd name="T20" fmla="*/ 28 w 28"/>
                <a:gd name="T21" fmla="*/ 14 h 19"/>
                <a:gd name="T22" fmla="*/ 14 w 28"/>
                <a:gd name="T2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19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6" y="1"/>
                    <a:pt x="0" y="7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1" y="16"/>
                    <a:pt x="2" y="16"/>
                    <a:pt x="2" y="17"/>
                  </a:cubicBezTo>
                  <a:cubicBezTo>
                    <a:pt x="3" y="17"/>
                    <a:pt x="4" y="18"/>
                    <a:pt x="4" y="19"/>
                  </a:cubicBezTo>
                  <a:cubicBezTo>
                    <a:pt x="6" y="17"/>
                    <a:pt x="8" y="15"/>
                    <a:pt x="11" y="14"/>
                  </a:cubicBezTo>
                  <a:cubicBezTo>
                    <a:pt x="13" y="13"/>
                    <a:pt x="15" y="12"/>
                    <a:pt x="17" y="12"/>
                  </a:cubicBezTo>
                  <a:cubicBezTo>
                    <a:pt x="21" y="12"/>
                    <a:pt x="24" y="13"/>
                    <a:pt x="26" y="15"/>
                  </a:cubicBezTo>
                  <a:cubicBezTo>
                    <a:pt x="27" y="15"/>
                    <a:pt x="27" y="15"/>
                    <a:pt x="28" y="15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7"/>
                    <a:pt x="21" y="0"/>
                    <a:pt x="14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1" name="Freeform 1743"/>
            <p:cNvSpPr>
              <a:spLocks/>
            </p:cNvSpPr>
            <p:nvPr/>
          </p:nvSpPr>
          <p:spPr bwMode="auto">
            <a:xfrm>
              <a:off x="5745" y="1475"/>
              <a:ext cx="4" cy="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2" name="Freeform 1744"/>
            <p:cNvSpPr>
              <a:spLocks/>
            </p:cNvSpPr>
            <p:nvPr/>
          </p:nvSpPr>
          <p:spPr bwMode="auto">
            <a:xfrm>
              <a:off x="5683" y="1475"/>
              <a:ext cx="10" cy="16"/>
            </a:xfrm>
            <a:custGeom>
              <a:avLst/>
              <a:gdLst>
                <a:gd name="T0" fmla="*/ 0 w 4"/>
                <a:gd name="T1" fmla="*/ 0 h 7"/>
                <a:gd name="T2" fmla="*/ 3 w 4"/>
                <a:gd name="T3" fmla="*/ 7 h 7"/>
                <a:gd name="T4" fmla="*/ 4 w 4"/>
                <a:gd name="T5" fmla="*/ 4 h 7"/>
                <a:gd name="T6" fmla="*/ 2 w 4"/>
                <a:gd name="T7" fmla="*/ 2 h 7"/>
                <a:gd name="T8" fmla="*/ 0 w 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0" y="2"/>
                    <a:pt x="1" y="5"/>
                    <a:pt x="3" y="7"/>
                  </a:cubicBezTo>
                  <a:cubicBezTo>
                    <a:pt x="3" y="6"/>
                    <a:pt x="3" y="5"/>
                    <a:pt x="4" y="4"/>
                  </a:cubicBezTo>
                  <a:cubicBezTo>
                    <a:pt x="4" y="3"/>
                    <a:pt x="3" y="2"/>
                    <a:pt x="2" y="2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3" name="Freeform 1745"/>
            <p:cNvSpPr>
              <a:spLocks/>
            </p:cNvSpPr>
            <p:nvPr/>
          </p:nvSpPr>
          <p:spPr bwMode="auto">
            <a:xfrm>
              <a:off x="5693" y="1468"/>
              <a:ext cx="52" cy="28"/>
            </a:xfrm>
            <a:custGeom>
              <a:avLst/>
              <a:gdLst>
                <a:gd name="T0" fmla="*/ 13 w 22"/>
                <a:gd name="T1" fmla="*/ 0 h 12"/>
                <a:gd name="T2" fmla="*/ 7 w 22"/>
                <a:gd name="T3" fmla="*/ 2 h 12"/>
                <a:gd name="T4" fmla="*/ 0 w 22"/>
                <a:gd name="T5" fmla="*/ 7 h 12"/>
                <a:gd name="T6" fmla="*/ 2 w 22"/>
                <a:gd name="T7" fmla="*/ 11 h 12"/>
                <a:gd name="T8" fmla="*/ 9 w 22"/>
                <a:gd name="T9" fmla="*/ 12 h 12"/>
                <a:gd name="T10" fmla="*/ 22 w 22"/>
                <a:gd name="T11" fmla="*/ 3 h 12"/>
                <a:gd name="T12" fmla="*/ 13 w 22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2">
                  <a:moveTo>
                    <a:pt x="13" y="0"/>
                  </a:moveTo>
                  <a:cubicBezTo>
                    <a:pt x="11" y="0"/>
                    <a:pt x="9" y="1"/>
                    <a:pt x="7" y="2"/>
                  </a:cubicBezTo>
                  <a:cubicBezTo>
                    <a:pt x="4" y="3"/>
                    <a:pt x="2" y="5"/>
                    <a:pt x="0" y="7"/>
                  </a:cubicBezTo>
                  <a:cubicBezTo>
                    <a:pt x="1" y="8"/>
                    <a:pt x="2" y="9"/>
                    <a:pt x="2" y="11"/>
                  </a:cubicBezTo>
                  <a:cubicBezTo>
                    <a:pt x="5" y="11"/>
                    <a:pt x="7" y="12"/>
                    <a:pt x="9" y="12"/>
                  </a:cubicBezTo>
                  <a:cubicBezTo>
                    <a:pt x="12" y="8"/>
                    <a:pt x="17" y="4"/>
                    <a:pt x="22" y="3"/>
                  </a:cubicBezTo>
                  <a:cubicBezTo>
                    <a:pt x="20" y="1"/>
                    <a:pt x="17" y="0"/>
                    <a:pt x="13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4" name="Freeform 1746"/>
            <p:cNvSpPr>
              <a:spLocks/>
            </p:cNvSpPr>
            <p:nvPr/>
          </p:nvSpPr>
          <p:spPr bwMode="auto">
            <a:xfrm>
              <a:off x="5697" y="1494"/>
              <a:ext cx="17" cy="11"/>
            </a:xfrm>
            <a:custGeom>
              <a:avLst/>
              <a:gdLst>
                <a:gd name="T0" fmla="*/ 0 w 7"/>
                <a:gd name="T1" fmla="*/ 0 h 5"/>
                <a:gd name="T2" fmla="*/ 1 w 7"/>
                <a:gd name="T3" fmla="*/ 3 h 5"/>
                <a:gd name="T4" fmla="*/ 6 w 7"/>
                <a:gd name="T5" fmla="*/ 5 h 5"/>
                <a:gd name="T6" fmla="*/ 7 w 7"/>
                <a:gd name="T7" fmla="*/ 1 h 5"/>
                <a:gd name="T8" fmla="*/ 0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1"/>
                    <a:pt x="1" y="2"/>
                    <a:pt x="1" y="3"/>
                  </a:cubicBezTo>
                  <a:cubicBezTo>
                    <a:pt x="2" y="4"/>
                    <a:pt x="4" y="4"/>
                    <a:pt x="6" y="5"/>
                  </a:cubicBezTo>
                  <a:cubicBezTo>
                    <a:pt x="6" y="3"/>
                    <a:pt x="7" y="2"/>
                    <a:pt x="7" y="1"/>
                  </a:cubicBezTo>
                  <a:cubicBezTo>
                    <a:pt x="5" y="1"/>
                    <a:pt x="3" y="0"/>
                    <a:pt x="0" y="0"/>
                  </a:cubicBezTo>
                </a:path>
              </a:pathLst>
            </a:custGeom>
            <a:solidFill>
              <a:srgbClr val="F09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5" name="Freeform 1747"/>
            <p:cNvSpPr>
              <a:spLocks/>
            </p:cNvSpPr>
            <p:nvPr/>
          </p:nvSpPr>
          <p:spPr bwMode="auto">
            <a:xfrm>
              <a:off x="5714" y="1475"/>
              <a:ext cx="35" cy="28"/>
            </a:xfrm>
            <a:custGeom>
              <a:avLst/>
              <a:gdLst>
                <a:gd name="T0" fmla="*/ 13 w 15"/>
                <a:gd name="T1" fmla="*/ 0 h 12"/>
                <a:gd name="T2" fmla="*/ 0 w 15"/>
                <a:gd name="T3" fmla="*/ 9 h 12"/>
                <a:gd name="T4" fmla="*/ 5 w 15"/>
                <a:gd name="T5" fmla="*/ 12 h 12"/>
                <a:gd name="T6" fmla="*/ 15 w 15"/>
                <a:gd name="T7" fmla="*/ 1 h 12"/>
                <a:gd name="T8" fmla="*/ 13 w 15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2">
                  <a:moveTo>
                    <a:pt x="13" y="0"/>
                  </a:moveTo>
                  <a:cubicBezTo>
                    <a:pt x="8" y="1"/>
                    <a:pt x="3" y="5"/>
                    <a:pt x="0" y="9"/>
                  </a:cubicBezTo>
                  <a:cubicBezTo>
                    <a:pt x="2" y="10"/>
                    <a:pt x="4" y="11"/>
                    <a:pt x="5" y="12"/>
                  </a:cubicBezTo>
                  <a:cubicBezTo>
                    <a:pt x="10" y="11"/>
                    <a:pt x="14" y="6"/>
                    <a:pt x="15" y="1"/>
                  </a:cubicBezTo>
                  <a:cubicBezTo>
                    <a:pt x="14" y="1"/>
                    <a:pt x="14" y="0"/>
                    <a:pt x="13" y="0"/>
                  </a:cubicBezTo>
                </a:path>
              </a:pathLst>
            </a:custGeom>
            <a:solidFill>
              <a:srgbClr val="FCB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6" name="Freeform 1748"/>
            <p:cNvSpPr>
              <a:spLocks/>
            </p:cNvSpPr>
            <p:nvPr/>
          </p:nvSpPr>
          <p:spPr bwMode="auto">
            <a:xfrm>
              <a:off x="5712" y="1496"/>
              <a:ext cx="14" cy="9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4 h 4"/>
                <a:gd name="T4" fmla="*/ 2 w 6"/>
                <a:gd name="T5" fmla="*/ 4 h 4"/>
                <a:gd name="T6" fmla="*/ 2 w 6"/>
                <a:gd name="T7" fmla="*/ 4 h 4"/>
                <a:gd name="T8" fmla="*/ 6 w 6"/>
                <a:gd name="T9" fmla="*/ 3 h 4"/>
                <a:gd name="T10" fmla="*/ 1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5" y="4"/>
                    <a:pt x="6" y="3"/>
                  </a:cubicBezTo>
                  <a:cubicBezTo>
                    <a:pt x="5" y="2"/>
                    <a:pt x="3" y="1"/>
                    <a:pt x="1" y="0"/>
                  </a:cubicBezTo>
                </a:path>
              </a:pathLst>
            </a:custGeom>
            <a:solidFill>
              <a:srgbClr val="FED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7" name="Freeform 1749"/>
            <p:cNvSpPr>
              <a:spLocks/>
            </p:cNvSpPr>
            <p:nvPr/>
          </p:nvSpPr>
          <p:spPr bwMode="auto">
            <a:xfrm>
              <a:off x="5690" y="1484"/>
              <a:ext cx="7" cy="10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3 h 4"/>
                <a:gd name="T4" fmla="*/ 0 w 3"/>
                <a:gd name="T5" fmla="*/ 4 h 4"/>
                <a:gd name="T6" fmla="*/ 1 w 3"/>
                <a:gd name="T7" fmla="*/ 4 h 4"/>
                <a:gd name="T8" fmla="*/ 1 w 3"/>
                <a:gd name="T9" fmla="*/ 4 h 4"/>
                <a:gd name="T10" fmla="*/ 3 w 3"/>
                <a:gd name="T11" fmla="*/ 4 h 4"/>
                <a:gd name="T12" fmla="*/ 1 w 3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2"/>
                    <a:pt x="2" y="1"/>
                    <a:pt x="1" y="0"/>
                  </a:cubicBezTo>
                </a:path>
              </a:pathLst>
            </a:custGeom>
            <a:solidFill>
              <a:srgbClr val="FCA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8" name="Freeform 1750"/>
            <p:cNvSpPr>
              <a:spLocks/>
            </p:cNvSpPr>
            <p:nvPr/>
          </p:nvSpPr>
          <p:spPr bwMode="auto">
            <a:xfrm>
              <a:off x="5690" y="1494"/>
              <a:ext cx="10" cy="7"/>
            </a:xfrm>
            <a:custGeom>
              <a:avLst/>
              <a:gdLst>
                <a:gd name="T0" fmla="*/ 1 w 4"/>
                <a:gd name="T1" fmla="*/ 0 h 3"/>
                <a:gd name="T2" fmla="*/ 1 w 4"/>
                <a:gd name="T3" fmla="*/ 0 h 3"/>
                <a:gd name="T4" fmla="*/ 0 w 4"/>
                <a:gd name="T5" fmla="*/ 0 h 3"/>
                <a:gd name="T6" fmla="*/ 4 w 4"/>
                <a:gd name="T7" fmla="*/ 3 h 3"/>
                <a:gd name="T8" fmla="*/ 3 w 4"/>
                <a:gd name="T9" fmla="*/ 0 h 3"/>
                <a:gd name="T10" fmla="*/ 1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3" y="2"/>
                    <a:pt x="4" y="3"/>
                  </a:cubicBezTo>
                  <a:cubicBezTo>
                    <a:pt x="4" y="2"/>
                    <a:pt x="3" y="1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FDCB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9" name="Freeform 1751"/>
            <p:cNvSpPr>
              <a:spLocks/>
            </p:cNvSpPr>
            <p:nvPr/>
          </p:nvSpPr>
          <p:spPr bwMode="auto">
            <a:xfrm>
              <a:off x="5813" y="1456"/>
              <a:ext cx="31" cy="47"/>
            </a:xfrm>
            <a:custGeom>
              <a:avLst/>
              <a:gdLst>
                <a:gd name="T0" fmla="*/ 3 w 13"/>
                <a:gd name="T1" fmla="*/ 0 h 20"/>
                <a:gd name="T2" fmla="*/ 0 w 13"/>
                <a:gd name="T3" fmla="*/ 7 h 20"/>
                <a:gd name="T4" fmla="*/ 10 w 13"/>
                <a:gd name="T5" fmla="*/ 20 h 20"/>
                <a:gd name="T6" fmla="*/ 13 w 13"/>
                <a:gd name="T7" fmla="*/ 13 h 20"/>
                <a:gd name="T8" fmla="*/ 4 w 13"/>
                <a:gd name="T9" fmla="*/ 5 h 20"/>
                <a:gd name="T10" fmla="*/ 3 w 13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0">
                  <a:moveTo>
                    <a:pt x="3" y="0"/>
                  </a:moveTo>
                  <a:cubicBezTo>
                    <a:pt x="1" y="2"/>
                    <a:pt x="0" y="4"/>
                    <a:pt x="0" y="7"/>
                  </a:cubicBezTo>
                  <a:cubicBezTo>
                    <a:pt x="0" y="13"/>
                    <a:pt x="5" y="19"/>
                    <a:pt x="10" y="20"/>
                  </a:cubicBezTo>
                  <a:cubicBezTo>
                    <a:pt x="11" y="18"/>
                    <a:pt x="12" y="16"/>
                    <a:pt x="13" y="13"/>
                  </a:cubicBezTo>
                  <a:cubicBezTo>
                    <a:pt x="9" y="12"/>
                    <a:pt x="6" y="9"/>
                    <a:pt x="4" y="5"/>
                  </a:cubicBezTo>
                  <a:cubicBezTo>
                    <a:pt x="3" y="3"/>
                    <a:pt x="3" y="1"/>
                    <a:pt x="3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0" name="Freeform 1752"/>
            <p:cNvSpPr>
              <a:spLocks/>
            </p:cNvSpPr>
            <p:nvPr/>
          </p:nvSpPr>
          <p:spPr bwMode="auto">
            <a:xfrm>
              <a:off x="5837" y="1484"/>
              <a:ext cx="40" cy="21"/>
            </a:xfrm>
            <a:custGeom>
              <a:avLst/>
              <a:gdLst>
                <a:gd name="T0" fmla="*/ 17 w 17"/>
                <a:gd name="T1" fmla="*/ 0 h 9"/>
                <a:gd name="T2" fmla="*/ 15 w 17"/>
                <a:gd name="T3" fmla="*/ 1 h 9"/>
                <a:gd name="T4" fmla="*/ 8 w 17"/>
                <a:gd name="T5" fmla="*/ 2 h 9"/>
                <a:gd name="T6" fmla="*/ 3 w 17"/>
                <a:gd name="T7" fmla="*/ 1 h 9"/>
                <a:gd name="T8" fmla="*/ 0 w 17"/>
                <a:gd name="T9" fmla="*/ 8 h 9"/>
                <a:gd name="T10" fmla="*/ 4 w 17"/>
                <a:gd name="T11" fmla="*/ 9 h 9"/>
                <a:gd name="T12" fmla="*/ 4 w 17"/>
                <a:gd name="T13" fmla="*/ 9 h 9"/>
                <a:gd name="T14" fmla="*/ 4 w 17"/>
                <a:gd name="T15" fmla="*/ 9 h 9"/>
                <a:gd name="T16" fmla="*/ 8 w 17"/>
                <a:gd name="T17" fmla="*/ 8 h 9"/>
                <a:gd name="T18" fmla="*/ 13 w 17"/>
                <a:gd name="T19" fmla="*/ 6 h 9"/>
                <a:gd name="T20" fmla="*/ 16 w 17"/>
                <a:gd name="T21" fmla="*/ 1 h 9"/>
                <a:gd name="T22" fmla="*/ 17 w 17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9">
                  <a:moveTo>
                    <a:pt x="17" y="0"/>
                  </a:moveTo>
                  <a:cubicBezTo>
                    <a:pt x="16" y="0"/>
                    <a:pt x="15" y="1"/>
                    <a:pt x="15" y="1"/>
                  </a:cubicBezTo>
                  <a:cubicBezTo>
                    <a:pt x="13" y="2"/>
                    <a:pt x="10" y="2"/>
                    <a:pt x="8" y="2"/>
                  </a:cubicBezTo>
                  <a:cubicBezTo>
                    <a:pt x="7" y="2"/>
                    <a:pt x="5" y="2"/>
                    <a:pt x="3" y="1"/>
                  </a:cubicBezTo>
                  <a:cubicBezTo>
                    <a:pt x="2" y="4"/>
                    <a:pt x="1" y="6"/>
                    <a:pt x="0" y="8"/>
                  </a:cubicBezTo>
                  <a:cubicBezTo>
                    <a:pt x="2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9"/>
                    <a:pt x="7" y="8"/>
                    <a:pt x="8" y="8"/>
                  </a:cubicBezTo>
                  <a:cubicBezTo>
                    <a:pt x="10" y="7"/>
                    <a:pt x="11" y="6"/>
                    <a:pt x="13" y="6"/>
                  </a:cubicBezTo>
                  <a:cubicBezTo>
                    <a:pt x="13" y="4"/>
                    <a:pt x="15" y="2"/>
                    <a:pt x="16" y="1"/>
                  </a:cubicBezTo>
                  <a:cubicBezTo>
                    <a:pt x="17" y="1"/>
                    <a:pt x="17" y="0"/>
                    <a:pt x="17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1" name="Freeform 1753"/>
            <p:cNvSpPr>
              <a:spLocks/>
            </p:cNvSpPr>
            <p:nvPr/>
          </p:nvSpPr>
          <p:spPr bwMode="auto">
            <a:xfrm>
              <a:off x="5856" y="1498"/>
              <a:ext cx="12" cy="5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5 w 5"/>
                <a:gd name="T5" fmla="*/ 0 h 2"/>
                <a:gd name="T6" fmla="*/ 5 w 5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AB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2" name="Freeform 1754"/>
            <p:cNvSpPr>
              <a:spLocks/>
            </p:cNvSpPr>
            <p:nvPr/>
          </p:nvSpPr>
          <p:spPr bwMode="auto">
            <a:xfrm>
              <a:off x="5820" y="1439"/>
              <a:ext cx="57" cy="48"/>
            </a:xfrm>
            <a:custGeom>
              <a:avLst/>
              <a:gdLst>
                <a:gd name="T0" fmla="*/ 11 w 24"/>
                <a:gd name="T1" fmla="*/ 0 h 20"/>
                <a:gd name="T2" fmla="*/ 0 w 24"/>
                <a:gd name="T3" fmla="*/ 7 h 20"/>
                <a:gd name="T4" fmla="*/ 1 w 24"/>
                <a:gd name="T5" fmla="*/ 12 h 20"/>
                <a:gd name="T6" fmla="*/ 10 w 24"/>
                <a:gd name="T7" fmla="*/ 20 h 20"/>
                <a:gd name="T8" fmla="*/ 13 w 24"/>
                <a:gd name="T9" fmla="*/ 17 h 20"/>
                <a:gd name="T10" fmla="*/ 24 w 24"/>
                <a:gd name="T11" fmla="*/ 11 h 20"/>
                <a:gd name="T12" fmla="*/ 11 w 24"/>
                <a:gd name="T13" fmla="*/ 0 h 20"/>
                <a:gd name="T14" fmla="*/ 11 w 24"/>
                <a:gd name="T1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20">
                  <a:moveTo>
                    <a:pt x="11" y="0"/>
                  </a:moveTo>
                  <a:cubicBezTo>
                    <a:pt x="6" y="0"/>
                    <a:pt x="2" y="3"/>
                    <a:pt x="0" y="7"/>
                  </a:cubicBezTo>
                  <a:cubicBezTo>
                    <a:pt x="0" y="8"/>
                    <a:pt x="0" y="10"/>
                    <a:pt x="1" y="12"/>
                  </a:cubicBezTo>
                  <a:cubicBezTo>
                    <a:pt x="3" y="16"/>
                    <a:pt x="6" y="19"/>
                    <a:pt x="10" y="20"/>
                  </a:cubicBezTo>
                  <a:cubicBezTo>
                    <a:pt x="11" y="19"/>
                    <a:pt x="12" y="18"/>
                    <a:pt x="13" y="17"/>
                  </a:cubicBezTo>
                  <a:cubicBezTo>
                    <a:pt x="16" y="14"/>
                    <a:pt x="20" y="12"/>
                    <a:pt x="24" y="11"/>
                  </a:cubicBezTo>
                  <a:cubicBezTo>
                    <a:pt x="23" y="5"/>
                    <a:pt x="18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3" name="Freeform 1755"/>
            <p:cNvSpPr>
              <a:spLocks/>
            </p:cNvSpPr>
            <p:nvPr/>
          </p:nvSpPr>
          <p:spPr bwMode="auto">
            <a:xfrm>
              <a:off x="5844" y="1465"/>
              <a:ext cx="36" cy="24"/>
            </a:xfrm>
            <a:custGeom>
              <a:avLst/>
              <a:gdLst>
                <a:gd name="T0" fmla="*/ 14 w 15"/>
                <a:gd name="T1" fmla="*/ 0 h 10"/>
                <a:gd name="T2" fmla="*/ 3 w 15"/>
                <a:gd name="T3" fmla="*/ 6 h 10"/>
                <a:gd name="T4" fmla="*/ 0 w 15"/>
                <a:gd name="T5" fmla="*/ 9 h 10"/>
                <a:gd name="T6" fmla="*/ 5 w 15"/>
                <a:gd name="T7" fmla="*/ 10 h 10"/>
                <a:gd name="T8" fmla="*/ 12 w 15"/>
                <a:gd name="T9" fmla="*/ 9 h 10"/>
                <a:gd name="T10" fmla="*/ 14 w 15"/>
                <a:gd name="T11" fmla="*/ 8 h 10"/>
                <a:gd name="T12" fmla="*/ 15 w 15"/>
                <a:gd name="T13" fmla="*/ 3 h 10"/>
                <a:gd name="T14" fmla="*/ 14 w 15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0">
                  <a:moveTo>
                    <a:pt x="14" y="0"/>
                  </a:moveTo>
                  <a:cubicBezTo>
                    <a:pt x="10" y="1"/>
                    <a:pt x="6" y="3"/>
                    <a:pt x="3" y="6"/>
                  </a:cubicBezTo>
                  <a:cubicBezTo>
                    <a:pt x="2" y="7"/>
                    <a:pt x="1" y="8"/>
                    <a:pt x="0" y="9"/>
                  </a:cubicBezTo>
                  <a:cubicBezTo>
                    <a:pt x="2" y="10"/>
                    <a:pt x="4" y="10"/>
                    <a:pt x="5" y="10"/>
                  </a:cubicBezTo>
                  <a:cubicBezTo>
                    <a:pt x="7" y="10"/>
                    <a:pt x="10" y="10"/>
                    <a:pt x="12" y="9"/>
                  </a:cubicBezTo>
                  <a:cubicBezTo>
                    <a:pt x="12" y="9"/>
                    <a:pt x="13" y="8"/>
                    <a:pt x="14" y="8"/>
                  </a:cubicBezTo>
                  <a:cubicBezTo>
                    <a:pt x="14" y="6"/>
                    <a:pt x="15" y="5"/>
                    <a:pt x="15" y="3"/>
                  </a:cubicBezTo>
                  <a:cubicBezTo>
                    <a:pt x="15" y="2"/>
                    <a:pt x="15" y="1"/>
                    <a:pt x="14" y="0"/>
                  </a:cubicBezTo>
                </a:path>
              </a:pathLst>
            </a:custGeom>
            <a:solidFill>
              <a:srgbClr val="FCA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4" name="Freeform 1756"/>
            <p:cNvSpPr>
              <a:spLocks/>
            </p:cNvSpPr>
            <p:nvPr/>
          </p:nvSpPr>
          <p:spPr bwMode="auto">
            <a:xfrm>
              <a:off x="5560" y="2867"/>
              <a:ext cx="59" cy="64"/>
            </a:xfrm>
            <a:custGeom>
              <a:avLst/>
              <a:gdLst>
                <a:gd name="T0" fmla="*/ 11 w 25"/>
                <a:gd name="T1" fmla="*/ 0 h 27"/>
                <a:gd name="T2" fmla="*/ 11 w 25"/>
                <a:gd name="T3" fmla="*/ 0 h 27"/>
                <a:gd name="T4" fmla="*/ 8 w 25"/>
                <a:gd name="T5" fmla="*/ 0 h 27"/>
                <a:gd name="T6" fmla="*/ 9 w 25"/>
                <a:gd name="T7" fmla="*/ 1 h 27"/>
                <a:gd name="T8" fmla="*/ 16 w 25"/>
                <a:gd name="T9" fmla="*/ 15 h 27"/>
                <a:gd name="T10" fmla="*/ 5 w 25"/>
                <a:gd name="T11" fmla="*/ 22 h 27"/>
                <a:gd name="T12" fmla="*/ 1 w 25"/>
                <a:gd name="T13" fmla="*/ 22 h 27"/>
                <a:gd name="T14" fmla="*/ 0 w 25"/>
                <a:gd name="T15" fmla="*/ 21 h 27"/>
                <a:gd name="T16" fmla="*/ 11 w 25"/>
                <a:gd name="T17" fmla="*/ 27 h 27"/>
                <a:gd name="T18" fmla="*/ 11 w 25"/>
                <a:gd name="T19" fmla="*/ 27 h 27"/>
                <a:gd name="T20" fmla="*/ 25 w 25"/>
                <a:gd name="T21" fmla="*/ 14 h 27"/>
                <a:gd name="T22" fmla="*/ 25 w 25"/>
                <a:gd name="T23" fmla="*/ 12 h 27"/>
                <a:gd name="T24" fmla="*/ 22 w 25"/>
                <a:gd name="T25" fmla="*/ 5 h 27"/>
                <a:gd name="T26" fmla="*/ 11 w 25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27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15" y="3"/>
                    <a:pt x="18" y="10"/>
                    <a:pt x="16" y="15"/>
                  </a:cubicBezTo>
                  <a:cubicBezTo>
                    <a:pt x="14" y="20"/>
                    <a:pt x="10" y="22"/>
                    <a:pt x="5" y="22"/>
                  </a:cubicBezTo>
                  <a:cubicBezTo>
                    <a:pt x="4" y="22"/>
                    <a:pt x="2" y="22"/>
                    <a:pt x="1" y="22"/>
                  </a:cubicBezTo>
                  <a:cubicBezTo>
                    <a:pt x="1" y="21"/>
                    <a:pt x="0" y="21"/>
                    <a:pt x="0" y="21"/>
                  </a:cubicBezTo>
                  <a:cubicBezTo>
                    <a:pt x="2" y="25"/>
                    <a:pt x="6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9" y="27"/>
                    <a:pt x="25" y="21"/>
                    <a:pt x="25" y="14"/>
                  </a:cubicBezTo>
                  <a:cubicBezTo>
                    <a:pt x="25" y="13"/>
                    <a:pt x="25" y="12"/>
                    <a:pt x="25" y="12"/>
                  </a:cubicBezTo>
                  <a:cubicBezTo>
                    <a:pt x="23" y="10"/>
                    <a:pt x="23" y="8"/>
                    <a:pt x="22" y="5"/>
                  </a:cubicBezTo>
                  <a:cubicBezTo>
                    <a:pt x="20" y="2"/>
                    <a:pt x="16" y="0"/>
                    <a:pt x="11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5" name="Freeform 1757"/>
            <p:cNvSpPr>
              <a:spLocks/>
            </p:cNvSpPr>
            <p:nvPr/>
          </p:nvSpPr>
          <p:spPr bwMode="auto">
            <a:xfrm>
              <a:off x="5612" y="2879"/>
              <a:ext cx="7" cy="16"/>
            </a:xfrm>
            <a:custGeom>
              <a:avLst/>
              <a:gdLst>
                <a:gd name="T0" fmla="*/ 0 w 3"/>
                <a:gd name="T1" fmla="*/ 0 h 7"/>
                <a:gd name="T2" fmla="*/ 3 w 3"/>
                <a:gd name="T3" fmla="*/ 7 h 7"/>
                <a:gd name="T4" fmla="*/ 0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1" y="3"/>
                    <a:pt x="1" y="5"/>
                    <a:pt x="3" y="7"/>
                  </a:cubicBezTo>
                  <a:cubicBezTo>
                    <a:pt x="2" y="4"/>
                    <a:pt x="1" y="2"/>
                    <a:pt x="0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6" name="Freeform 1758"/>
            <p:cNvSpPr>
              <a:spLocks/>
            </p:cNvSpPr>
            <p:nvPr/>
          </p:nvSpPr>
          <p:spPr bwMode="auto">
            <a:xfrm>
              <a:off x="5943" y="2872"/>
              <a:ext cx="17" cy="30"/>
            </a:xfrm>
            <a:custGeom>
              <a:avLst/>
              <a:gdLst>
                <a:gd name="T0" fmla="*/ 7 w 7"/>
                <a:gd name="T1" fmla="*/ 0 h 13"/>
                <a:gd name="T2" fmla="*/ 0 w 7"/>
                <a:gd name="T3" fmla="*/ 9 h 13"/>
                <a:gd name="T4" fmla="*/ 3 w 7"/>
                <a:gd name="T5" fmla="*/ 10 h 13"/>
                <a:gd name="T6" fmla="*/ 7 w 7"/>
                <a:gd name="T7" fmla="*/ 13 h 13"/>
                <a:gd name="T8" fmla="*/ 7 w 7"/>
                <a:gd name="T9" fmla="*/ 13 h 13"/>
                <a:gd name="T10" fmla="*/ 7 w 7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3">
                  <a:moveTo>
                    <a:pt x="7" y="0"/>
                  </a:moveTo>
                  <a:cubicBezTo>
                    <a:pt x="4" y="2"/>
                    <a:pt x="1" y="5"/>
                    <a:pt x="0" y="9"/>
                  </a:cubicBezTo>
                  <a:cubicBezTo>
                    <a:pt x="1" y="9"/>
                    <a:pt x="2" y="9"/>
                    <a:pt x="3" y="10"/>
                  </a:cubicBezTo>
                  <a:cubicBezTo>
                    <a:pt x="4" y="10"/>
                    <a:pt x="6" y="12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7" name="Freeform 1759"/>
            <p:cNvSpPr>
              <a:spLocks/>
            </p:cNvSpPr>
            <p:nvPr/>
          </p:nvSpPr>
          <p:spPr bwMode="auto">
            <a:xfrm>
              <a:off x="5960" y="290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8" name="Freeform 1760"/>
            <p:cNvSpPr>
              <a:spLocks/>
            </p:cNvSpPr>
            <p:nvPr/>
          </p:nvSpPr>
          <p:spPr bwMode="auto">
            <a:xfrm>
              <a:off x="5357" y="2770"/>
              <a:ext cx="2" cy="7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0 h 3"/>
                <a:gd name="T10" fmla="*/ 1 w 1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9" name="Freeform 1761"/>
            <p:cNvSpPr>
              <a:spLocks/>
            </p:cNvSpPr>
            <p:nvPr/>
          </p:nvSpPr>
          <p:spPr bwMode="auto">
            <a:xfrm>
              <a:off x="5347" y="2753"/>
              <a:ext cx="12" cy="26"/>
            </a:xfrm>
            <a:custGeom>
              <a:avLst/>
              <a:gdLst>
                <a:gd name="T0" fmla="*/ 3 w 5"/>
                <a:gd name="T1" fmla="*/ 0 h 11"/>
                <a:gd name="T2" fmla="*/ 1 w 5"/>
                <a:gd name="T3" fmla="*/ 5 h 11"/>
                <a:gd name="T4" fmla="*/ 0 w 5"/>
                <a:gd name="T5" fmla="*/ 11 h 11"/>
                <a:gd name="T6" fmla="*/ 4 w 5"/>
                <a:gd name="T7" fmla="*/ 10 h 11"/>
                <a:gd name="T8" fmla="*/ 5 w 5"/>
                <a:gd name="T9" fmla="*/ 7 h 11"/>
                <a:gd name="T10" fmla="*/ 3 w 5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1">
                  <a:moveTo>
                    <a:pt x="3" y="0"/>
                  </a:moveTo>
                  <a:cubicBezTo>
                    <a:pt x="2" y="2"/>
                    <a:pt x="2" y="4"/>
                    <a:pt x="1" y="5"/>
                  </a:cubicBezTo>
                  <a:cubicBezTo>
                    <a:pt x="1" y="7"/>
                    <a:pt x="1" y="9"/>
                    <a:pt x="0" y="11"/>
                  </a:cubicBezTo>
                  <a:cubicBezTo>
                    <a:pt x="1" y="11"/>
                    <a:pt x="2" y="11"/>
                    <a:pt x="4" y="10"/>
                  </a:cubicBezTo>
                  <a:cubicBezTo>
                    <a:pt x="4" y="9"/>
                    <a:pt x="5" y="8"/>
                    <a:pt x="5" y="7"/>
                  </a:cubicBezTo>
                  <a:cubicBezTo>
                    <a:pt x="5" y="4"/>
                    <a:pt x="4" y="2"/>
                    <a:pt x="3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0" name="Freeform 1762"/>
            <p:cNvSpPr>
              <a:spLocks/>
            </p:cNvSpPr>
            <p:nvPr/>
          </p:nvSpPr>
          <p:spPr bwMode="auto">
            <a:xfrm>
              <a:off x="5331" y="2739"/>
              <a:ext cx="23" cy="26"/>
            </a:xfrm>
            <a:custGeom>
              <a:avLst/>
              <a:gdLst>
                <a:gd name="T0" fmla="*/ 0 w 10"/>
                <a:gd name="T1" fmla="*/ 0 h 11"/>
                <a:gd name="T2" fmla="*/ 6 w 10"/>
                <a:gd name="T3" fmla="*/ 7 h 11"/>
                <a:gd name="T4" fmla="*/ 8 w 10"/>
                <a:gd name="T5" fmla="*/ 11 h 11"/>
                <a:gd name="T6" fmla="*/ 10 w 10"/>
                <a:gd name="T7" fmla="*/ 6 h 11"/>
                <a:gd name="T8" fmla="*/ 0 w 10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0" y="0"/>
                  </a:moveTo>
                  <a:cubicBezTo>
                    <a:pt x="3" y="1"/>
                    <a:pt x="5" y="4"/>
                    <a:pt x="6" y="7"/>
                  </a:cubicBezTo>
                  <a:cubicBezTo>
                    <a:pt x="7" y="8"/>
                    <a:pt x="7" y="10"/>
                    <a:pt x="8" y="11"/>
                  </a:cubicBezTo>
                  <a:cubicBezTo>
                    <a:pt x="9" y="10"/>
                    <a:pt x="9" y="8"/>
                    <a:pt x="10" y="6"/>
                  </a:cubicBezTo>
                  <a:cubicBezTo>
                    <a:pt x="8" y="2"/>
                    <a:pt x="4" y="0"/>
                    <a:pt x="0" y="0"/>
                  </a:cubicBezTo>
                </a:path>
              </a:pathLst>
            </a:custGeom>
            <a:solidFill>
              <a:srgbClr val="FAB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1" name="Freeform 1763"/>
            <p:cNvSpPr>
              <a:spLocks/>
            </p:cNvSpPr>
            <p:nvPr/>
          </p:nvSpPr>
          <p:spPr bwMode="auto">
            <a:xfrm>
              <a:off x="5316" y="2798"/>
              <a:ext cx="15" cy="5"/>
            </a:xfrm>
            <a:custGeom>
              <a:avLst/>
              <a:gdLst>
                <a:gd name="T0" fmla="*/ 6 w 6"/>
                <a:gd name="T1" fmla="*/ 0 h 2"/>
                <a:gd name="T2" fmla="*/ 0 w 6"/>
                <a:gd name="T3" fmla="*/ 1 h 2"/>
                <a:gd name="T4" fmla="*/ 0 w 6"/>
                <a:gd name="T5" fmla="*/ 1 h 2"/>
                <a:gd name="T6" fmla="*/ 5 w 6"/>
                <a:gd name="T7" fmla="*/ 2 h 2"/>
                <a:gd name="T8" fmla="*/ 6 w 6"/>
                <a:gd name="T9" fmla="*/ 1 h 2"/>
                <a:gd name="T10" fmla="*/ 6 w 6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3" y="2"/>
                    <a:pt x="5" y="2"/>
                  </a:cubicBezTo>
                  <a:cubicBezTo>
                    <a:pt x="5" y="2"/>
                    <a:pt x="6" y="2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2" name="Freeform 1764"/>
            <p:cNvSpPr>
              <a:spLocks/>
            </p:cNvSpPr>
            <p:nvPr/>
          </p:nvSpPr>
          <p:spPr bwMode="auto">
            <a:xfrm>
              <a:off x="5307" y="2765"/>
              <a:ext cx="43" cy="36"/>
            </a:xfrm>
            <a:custGeom>
              <a:avLst/>
              <a:gdLst>
                <a:gd name="T0" fmla="*/ 18 w 18"/>
                <a:gd name="T1" fmla="*/ 0 h 15"/>
                <a:gd name="T2" fmla="*/ 0 w 18"/>
                <a:gd name="T3" fmla="*/ 13 h 15"/>
                <a:gd name="T4" fmla="*/ 4 w 18"/>
                <a:gd name="T5" fmla="*/ 15 h 15"/>
                <a:gd name="T6" fmla="*/ 4 w 18"/>
                <a:gd name="T7" fmla="*/ 15 h 15"/>
                <a:gd name="T8" fmla="*/ 10 w 18"/>
                <a:gd name="T9" fmla="*/ 14 h 15"/>
                <a:gd name="T10" fmla="*/ 11 w 18"/>
                <a:gd name="T11" fmla="*/ 12 h 15"/>
                <a:gd name="T12" fmla="*/ 17 w 18"/>
                <a:gd name="T13" fmla="*/ 6 h 15"/>
                <a:gd name="T14" fmla="*/ 18 w 18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5">
                  <a:moveTo>
                    <a:pt x="18" y="0"/>
                  </a:moveTo>
                  <a:cubicBezTo>
                    <a:pt x="14" y="7"/>
                    <a:pt x="8" y="11"/>
                    <a:pt x="0" y="13"/>
                  </a:cubicBezTo>
                  <a:cubicBezTo>
                    <a:pt x="1" y="14"/>
                    <a:pt x="3" y="14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6" y="15"/>
                    <a:pt x="8" y="14"/>
                    <a:pt x="10" y="14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2" y="9"/>
                    <a:pt x="14" y="7"/>
                    <a:pt x="17" y="6"/>
                  </a:cubicBezTo>
                  <a:cubicBezTo>
                    <a:pt x="18" y="4"/>
                    <a:pt x="18" y="2"/>
                    <a:pt x="18" y="0"/>
                  </a:cubicBezTo>
                </a:path>
              </a:pathLst>
            </a:custGeom>
            <a:solidFill>
              <a:srgbClr val="FCA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3" name="Freeform 1765"/>
            <p:cNvSpPr>
              <a:spLocks/>
            </p:cNvSpPr>
            <p:nvPr/>
          </p:nvSpPr>
          <p:spPr bwMode="auto">
            <a:xfrm>
              <a:off x="5295" y="2739"/>
              <a:ext cx="55" cy="57"/>
            </a:xfrm>
            <a:custGeom>
              <a:avLst/>
              <a:gdLst>
                <a:gd name="T0" fmla="*/ 14 w 23"/>
                <a:gd name="T1" fmla="*/ 0 h 24"/>
                <a:gd name="T2" fmla="*/ 14 w 23"/>
                <a:gd name="T3" fmla="*/ 0 h 24"/>
                <a:gd name="T4" fmla="*/ 0 w 23"/>
                <a:gd name="T5" fmla="*/ 13 h 24"/>
                <a:gd name="T6" fmla="*/ 5 w 23"/>
                <a:gd name="T7" fmla="*/ 24 h 24"/>
                <a:gd name="T8" fmla="*/ 23 w 23"/>
                <a:gd name="T9" fmla="*/ 11 h 24"/>
                <a:gd name="T10" fmla="*/ 21 w 23"/>
                <a:gd name="T11" fmla="*/ 7 h 24"/>
                <a:gd name="T12" fmla="*/ 15 w 23"/>
                <a:gd name="T13" fmla="*/ 0 h 24"/>
                <a:gd name="T14" fmla="*/ 14 w 23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4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7"/>
                    <a:pt x="2" y="21"/>
                    <a:pt x="5" y="24"/>
                  </a:cubicBezTo>
                  <a:cubicBezTo>
                    <a:pt x="13" y="22"/>
                    <a:pt x="19" y="18"/>
                    <a:pt x="23" y="11"/>
                  </a:cubicBezTo>
                  <a:cubicBezTo>
                    <a:pt x="22" y="10"/>
                    <a:pt x="22" y="8"/>
                    <a:pt x="21" y="7"/>
                  </a:cubicBezTo>
                  <a:cubicBezTo>
                    <a:pt x="20" y="4"/>
                    <a:pt x="18" y="1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</a:path>
              </a:pathLst>
            </a:custGeom>
            <a:solidFill>
              <a:srgbClr val="FDCB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4" name="Freeform 1766"/>
            <p:cNvSpPr>
              <a:spLocks/>
            </p:cNvSpPr>
            <p:nvPr/>
          </p:nvSpPr>
          <p:spPr bwMode="auto">
            <a:xfrm>
              <a:off x="5165" y="2611"/>
              <a:ext cx="59" cy="59"/>
            </a:xfrm>
            <a:custGeom>
              <a:avLst/>
              <a:gdLst>
                <a:gd name="T0" fmla="*/ 20 w 25"/>
                <a:gd name="T1" fmla="*/ 0 h 25"/>
                <a:gd name="T2" fmla="*/ 19 w 25"/>
                <a:gd name="T3" fmla="*/ 2 h 25"/>
                <a:gd name="T4" fmla="*/ 9 w 25"/>
                <a:gd name="T5" fmla="*/ 9 h 25"/>
                <a:gd name="T6" fmla="*/ 5 w 25"/>
                <a:gd name="T7" fmla="*/ 9 h 25"/>
                <a:gd name="T8" fmla="*/ 2 w 25"/>
                <a:gd name="T9" fmla="*/ 7 h 25"/>
                <a:gd name="T10" fmla="*/ 0 w 25"/>
                <a:gd name="T11" fmla="*/ 12 h 25"/>
                <a:gd name="T12" fmla="*/ 14 w 25"/>
                <a:gd name="T13" fmla="*/ 25 h 25"/>
                <a:gd name="T14" fmla="*/ 14 w 25"/>
                <a:gd name="T15" fmla="*/ 25 h 25"/>
                <a:gd name="T16" fmla="*/ 14 w 25"/>
                <a:gd name="T17" fmla="*/ 25 h 25"/>
                <a:gd name="T18" fmla="*/ 25 w 25"/>
                <a:gd name="T19" fmla="*/ 20 h 25"/>
                <a:gd name="T20" fmla="*/ 23 w 25"/>
                <a:gd name="T21" fmla="*/ 17 h 25"/>
                <a:gd name="T22" fmla="*/ 24 w 25"/>
                <a:gd name="T23" fmla="*/ 3 h 25"/>
                <a:gd name="T24" fmla="*/ 20 w 25"/>
                <a:gd name="T2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5">
                  <a:moveTo>
                    <a:pt x="20" y="0"/>
                  </a:moveTo>
                  <a:cubicBezTo>
                    <a:pt x="19" y="1"/>
                    <a:pt x="19" y="1"/>
                    <a:pt x="19" y="2"/>
                  </a:cubicBezTo>
                  <a:cubicBezTo>
                    <a:pt x="17" y="7"/>
                    <a:pt x="13" y="9"/>
                    <a:pt x="9" y="9"/>
                  </a:cubicBezTo>
                  <a:cubicBezTo>
                    <a:pt x="7" y="9"/>
                    <a:pt x="6" y="9"/>
                    <a:pt x="5" y="9"/>
                  </a:cubicBezTo>
                  <a:cubicBezTo>
                    <a:pt x="3" y="8"/>
                    <a:pt x="2" y="7"/>
                    <a:pt x="2" y="7"/>
                  </a:cubicBezTo>
                  <a:cubicBezTo>
                    <a:pt x="1" y="8"/>
                    <a:pt x="0" y="10"/>
                    <a:pt x="0" y="12"/>
                  </a:cubicBezTo>
                  <a:cubicBezTo>
                    <a:pt x="1" y="20"/>
                    <a:pt x="6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8" y="25"/>
                    <a:pt x="22" y="23"/>
                    <a:pt x="25" y="20"/>
                  </a:cubicBezTo>
                  <a:cubicBezTo>
                    <a:pt x="24" y="19"/>
                    <a:pt x="24" y="18"/>
                    <a:pt x="23" y="17"/>
                  </a:cubicBezTo>
                  <a:cubicBezTo>
                    <a:pt x="21" y="13"/>
                    <a:pt x="22" y="7"/>
                    <a:pt x="24" y="3"/>
                  </a:cubicBezTo>
                  <a:cubicBezTo>
                    <a:pt x="23" y="2"/>
                    <a:pt x="21" y="0"/>
                    <a:pt x="20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5" name="Freeform 1767"/>
            <p:cNvSpPr>
              <a:spLocks/>
            </p:cNvSpPr>
            <p:nvPr/>
          </p:nvSpPr>
          <p:spPr bwMode="auto">
            <a:xfrm>
              <a:off x="5215" y="2618"/>
              <a:ext cx="14" cy="40"/>
            </a:xfrm>
            <a:custGeom>
              <a:avLst/>
              <a:gdLst>
                <a:gd name="T0" fmla="*/ 3 w 6"/>
                <a:gd name="T1" fmla="*/ 0 h 17"/>
                <a:gd name="T2" fmla="*/ 2 w 6"/>
                <a:gd name="T3" fmla="*/ 14 h 17"/>
                <a:gd name="T4" fmla="*/ 4 w 6"/>
                <a:gd name="T5" fmla="*/ 17 h 17"/>
                <a:gd name="T6" fmla="*/ 6 w 6"/>
                <a:gd name="T7" fmla="*/ 9 h 17"/>
                <a:gd name="T8" fmla="*/ 3 w 6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7">
                  <a:moveTo>
                    <a:pt x="3" y="0"/>
                  </a:moveTo>
                  <a:cubicBezTo>
                    <a:pt x="1" y="4"/>
                    <a:pt x="0" y="10"/>
                    <a:pt x="2" y="14"/>
                  </a:cubicBezTo>
                  <a:cubicBezTo>
                    <a:pt x="3" y="15"/>
                    <a:pt x="3" y="16"/>
                    <a:pt x="4" y="17"/>
                  </a:cubicBezTo>
                  <a:cubicBezTo>
                    <a:pt x="5" y="15"/>
                    <a:pt x="6" y="12"/>
                    <a:pt x="6" y="9"/>
                  </a:cubicBezTo>
                  <a:cubicBezTo>
                    <a:pt x="6" y="5"/>
                    <a:pt x="5" y="3"/>
                    <a:pt x="3" y="0"/>
                  </a:cubicBezTo>
                </a:path>
              </a:pathLst>
            </a:custGeom>
            <a:solidFill>
              <a:srgbClr val="FCA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6" name="Freeform 1768"/>
            <p:cNvSpPr>
              <a:spLocks/>
            </p:cNvSpPr>
            <p:nvPr/>
          </p:nvSpPr>
          <p:spPr bwMode="auto">
            <a:xfrm>
              <a:off x="5056" y="2391"/>
              <a:ext cx="38" cy="21"/>
            </a:xfrm>
            <a:custGeom>
              <a:avLst/>
              <a:gdLst>
                <a:gd name="T0" fmla="*/ 5 w 16"/>
                <a:gd name="T1" fmla="*/ 0 h 9"/>
                <a:gd name="T2" fmla="*/ 5 w 16"/>
                <a:gd name="T3" fmla="*/ 1 h 9"/>
                <a:gd name="T4" fmla="*/ 0 w 16"/>
                <a:gd name="T5" fmla="*/ 8 h 9"/>
                <a:gd name="T6" fmla="*/ 5 w 16"/>
                <a:gd name="T7" fmla="*/ 9 h 9"/>
                <a:gd name="T8" fmla="*/ 5 w 16"/>
                <a:gd name="T9" fmla="*/ 9 h 9"/>
                <a:gd name="T10" fmla="*/ 16 w 16"/>
                <a:gd name="T11" fmla="*/ 4 h 9"/>
                <a:gd name="T12" fmla="*/ 5 w 16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9">
                  <a:moveTo>
                    <a:pt x="5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4"/>
                    <a:pt x="2" y="6"/>
                    <a:pt x="0" y="8"/>
                  </a:cubicBezTo>
                  <a:cubicBezTo>
                    <a:pt x="2" y="9"/>
                    <a:pt x="3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9" y="9"/>
                    <a:pt x="13" y="7"/>
                    <a:pt x="16" y="4"/>
                  </a:cubicBezTo>
                  <a:cubicBezTo>
                    <a:pt x="12" y="4"/>
                    <a:pt x="8" y="2"/>
                    <a:pt x="5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7" name="Freeform 1769"/>
            <p:cNvSpPr>
              <a:spLocks/>
            </p:cNvSpPr>
            <p:nvPr/>
          </p:nvSpPr>
          <p:spPr bwMode="auto">
            <a:xfrm>
              <a:off x="5066" y="2348"/>
              <a:ext cx="35" cy="52"/>
            </a:xfrm>
            <a:custGeom>
              <a:avLst/>
              <a:gdLst>
                <a:gd name="T0" fmla="*/ 1 w 15"/>
                <a:gd name="T1" fmla="*/ 0 h 22"/>
                <a:gd name="T2" fmla="*/ 1 w 15"/>
                <a:gd name="T3" fmla="*/ 0 h 22"/>
                <a:gd name="T4" fmla="*/ 0 w 15"/>
                <a:gd name="T5" fmla="*/ 0 h 22"/>
                <a:gd name="T6" fmla="*/ 1 w 15"/>
                <a:gd name="T7" fmla="*/ 18 h 22"/>
                <a:gd name="T8" fmla="*/ 12 w 15"/>
                <a:gd name="T9" fmla="*/ 22 h 22"/>
                <a:gd name="T10" fmla="*/ 15 w 15"/>
                <a:gd name="T11" fmla="*/ 14 h 22"/>
                <a:gd name="T12" fmla="*/ 1 w 15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2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3" y="6"/>
                    <a:pt x="3" y="12"/>
                    <a:pt x="1" y="18"/>
                  </a:cubicBezTo>
                  <a:cubicBezTo>
                    <a:pt x="4" y="20"/>
                    <a:pt x="8" y="22"/>
                    <a:pt x="12" y="22"/>
                  </a:cubicBezTo>
                  <a:cubicBezTo>
                    <a:pt x="14" y="20"/>
                    <a:pt x="15" y="17"/>
                    <a:pt x="15" y="14"/>
                  </a:cubicBezTo>
                  <a:cubicBezTo>
                    <a:pt x="15" y="6"/>
                    <a:pt x="9" y="0"/>
                    <a:pt x="1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8" name="Freeform 1770"/>
            <p:cNvSpPr>
              <a:spLocks/>
            </p:cNvSpPr>
            <p:nvPr/>
          </p:nvSpPr>
          <p:spPr bwMode="auto">
            <a:xfrm>
              <a:off x="5037" y="2360"/>
              <a:ext cx="31" cy="50"/>
            </a:xfrm>
            <a:custGeom>
              <a:avLst/>
              <a:gdLst>
                <a:gd name="T0" fmla="*/ 3 w 13"/>
                <a:gd name="T1" fmla="*/ 0 h 21"/>
                <a:gd name="T2" fmla="*/ 0 w 13"/>
                <a:gd name="T3" fmla="*/ 9 h 21"/>
                <a:gd name="T4" fmla="*/ 8 w 13"/>
                <a:gd name="T5" fmla="*/ 21 h 21"/>
                <a:gd name="T6" fmla="*/ 13 w 13"/>
                <a:gd name="T7" fmla="*/ 14 h 21"/>
                <a:gd name="T8" fmla="*/ 13 w 13"/>
                <a:gd name="T9" fmla="*/ 13 h 21"/>
                <a:gd name="T10" fmla="*/ 3 w 13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1">
                  <a:moveTo>
                    <a:pt x="3" y="0"/>
                  </a:moveTo>
                  <a:cubicBezTo>
                    <a:pt x="1" y="3"/>
                    <a:pt x="0" y="6"/>
                    <a:pt x="0" y="9"/>
                  </a:cubicBezTo>
                  <a:cubicBezTo>
                    <a:pt x="0" y="14"/>
                    <a:pt x="3" y="19"/>
                    <a:pt x="8" y="21"/>
                  </a:cubicBezTo>
                  <a:cubicBezTo>
                    <a:pt x="10" y="19"/>
                    <a:pt x="12" y="17"/>
                    <a:pt x="13" y="14"/>
                  </a:cubicBezTo>
                  <a:cubicBezTo>
                    <a:pt x="13" y="14"/>
                    <a:pt x="13" y="14"/>
                    <a:pt x="13" y="13"/>
                  </a:cubicBezTo>
                  <a:cubicBezTo>
                    <a:pt x="8" y="10"/>
                    <a:pt x="5" y="6"/>
                    <a:pt x="3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9" name="Freeform 1771"/>
            <p:cNvSpPr>
              <a:spLocks/>
            </p:cNvSpPr>
            <p:nvPr/>
          </p:nvSpPr>
          <p:spPr bwMode="auto">
            <a:xfrm>
              <a:off x="5044" y="2348"/>
              <a:ext cx="29" cy="43"/>
            </a:xfrm>
            <a:custGeom>
              <a:avLst/>
              <a:gdLst>
                <a:gd name="T0" fmla="*/ 9 w 12"/>
                <a:gd name="T1" fmla="*/ 0 h 18"/>
                <a:gd name="T2" fmla="*/ 0 w 12"/>
                <a:gd name="T3" fmla="*/ 5 h 18"/>
                <a:gd name="T4" fmla="*/ 10 w 12"/>
                <a:gd name="T5" fmla="*/ 18 h 18"/>
                <a:gd name="T6" fmla="*/ 9 w 12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8">
                  <a:moveTo>
                    <a:pt x="9" y="0"/>
                  </a:moveTo>
                  <a:cubicBezTo>
                    <a:pt x="5" y="1"/>
                    <a:pt x="2" y="3"/>
                    <a:pt x="0" y="5"/>
                  </a:cubicBezTo>
                  <a:cubicBezTo>
                    <a:pt x="2" y="11"/>
                    <a:pt x="5" y="15"/>
                    <a:pt x="10" y="18"/>
                  </a:cubicBezTo>
                  <a:cubicBezTo>
                    <a:pt x="12" y="12"/>
                    <a:pt x="12" y="6"/>
                    <a:pt x="9" y="0"/>
                  </a:cubicBezTo>
                </a:path>
              </a:pathLst>
            </a:custGeom>
            <a:solidFill>
              <a:srgbClr val="FAC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0" name="Freeform 1772"/>
            <p:cNvSpPr>
              <a:spLocks/>
            </p:cNvSpPr>
            <p:nvPr/>
          </p:nvSpPr>
          <p:spPr bwMode="auto">
            <a:xfrm>
              <a:off x="5943" y="1453"/>
              <a:ext cx="17" cy="48"/>
            </a:xfrm>
            <a:custGeom>
              <a:avLst/>
              <a:gdLst>
                <a:gd name="T0" fmla="*/ 3 w 7"/>
                <a:gd name="T1" fmla="*/ 0 h 20"/>
                <a:gd name="T2" fmla="*/ 0 w 7"/>
                <a:gd name="T3" fmla="*/ 8 h 20"/>
                <a:gd name="T4" fmla="*/ 7 w 7"/>
                <a:gd name="T5" fmla="*/ 20 h 20"/>
                <a:gd name="T6" fmla="*/ 7 w 7"/>
                <a:gd name="T7" fmla="*/ 5 h 20"/>
                <a:gd name="T8" fmla="*/ 3 w 7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0">
                  <a:moveTo>
                    <a:pt x="3" y="0"/>
                  </a:moveTo>
                  <a:cubicBezTo>
                    <a:pt x="1" y="3"/>
                    <a:pt x="0" y="5"/>
                    <a:pt x="0" y="8"/>
                  </a:cubicBezTo>
                  <a:cubicBezTo>
                    <a:pt x="0" y="13"/>
                    <a:pt x="3" y="18"/>
                    <a:pt x="7" y="20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4"/>
                    <a:pt x="4" y="2"/>
                    <a:pt x="3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1" name="Freeform 1773"/>
            <p:cNvSpPr>
              <a:spLocks/>
            </p:cNvSpPr>
            <p:nvPr/>
          </p:nvSpPr>
          <p:spPr bwMode="auto">
            <a:xfrm>
              <a:off x="5951" y="1444"/>
              <a:ext cx="9" cy="21"/>
            </a:xfrm>
            <a:custGeom>
              <a:avLst/>
              <a:gdLst>
                <a:gd name="T0" fmla="*/ 4 w 4"/>
                <a:gd name="T1" fmla="*/ 0 h 9"/>
                <a:gd name="T2" fmla="*/ 0 w 4"/>
                <a:gd name="T3" fmla="*/ 4 h 9"/>
                <a:gd name="T4" fmla="*/ 4 w 4"/>
                <a:gd name="T5" fmla="*/ 9 h 9"/>
                <a:gd name="T6" fmla="*/ 4 w 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2" y="1"/>
                    <a:pt x="1" y="3"/>
                    <a:pt x="0" y="4"/>
                  </a:cubicBezTo>
                  <a:cubicBezTo>
                    <a:pt x="1" y="6"/>
                    <a:pt x="2" y="8"/>
                    <a:pt x="4" y="9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2" name="Freeform 1774"/>
            <p:cNvSpPr>
              <a:spLocks/>
            </p:cNvSpPr>
            <p:nvPr/>
          </p:nvSpPr>
          <p:spPr bwMode="auto">
            <a:xfrm>
              <a:off x="5205" y="1726"/>
              <a:ext cx="26" cy="35"/>
            </a:xfrm>
            <a:custGeom>
              <a:avLst/>
              <a:gdLst>
                <a:gd name="T0" fmla="*/ 10 w 11"/>
                <a:gd name="T1" fmla="*/ 0 h 15"/>
                <a:gd name="T2" fmla="*/ 0 w 11"/>
                <a:gd name="T3" fmla="*/ 15 h 15"/>
                <a:gd name="T4" fmla="*/ 10 w 11"/>
                <a:gd name="T5" fmla="*/ 2 h 15"/>
                <a:gd name="T6" fmla="*/ 10 w 11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5">
                  <a:moveTo>
                    <a:pt x="10" y="0"/>
                  </a:moveTo>
                  <a:cubicBezTo>
                    <a:pt x="11" y="7"/>
                    <a:pt x="7" y="13"/>
                    <a:pt x="0" y="15"/>
                  </a:cubicBezTo>
                  <a:cubicBezTo>
                    <a:pt x="6" y="14"/>
                    <a:pt x="10" y="8"/>
                    <a:pt x="10" y="2"/>
                  </a:cubicBezTo>
                  <a:cubicBezTo>
                    <a:pt x="10" y="2"/>
                    <a:pt x="10" y="1"/>
                    <a:pt x="10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3" name="Freeform 1775"/>
            <p:cNvSpPr>
              <a:spLocks/>
            </p:cNvSpPr>
            <p:nvPr/>
          </p:nvSpPr>
          <p:spPr bwMode="auto">
            <a:xfrm>
              <a:off x="5167" y="1700"/>
              <a:ext cx="64" cy="64"/>
            </a:xfrm>
            <a:custGeom>
              <a:avLst/>
              <a:gdLst>
                <a:gd name="T0" fmla="*/ 13 w 27"/>
                <a:gd name="T1" fmla="*/ 0 h 27"/>
                <a:gd name="T2" fmla="*/ 13 w 27"/>
                <a:gd name="T3" fmla="*/ 0 h 27"/>
                <a:gd name="T4" fmla="*/ 11 w 27"/>
                <a:gd name="T5" fmla="*/ 0 h 27"/>
                <a:gd name="T6" fmla="*/ 13 w 27"/>
                <a:gd name="T7" fmla="*/ 12 h 27"/>
                <a:gd name="T8" fmla="*/ 3 w 27"/>
                <a:gd name="T9" fmla="*/ 19 h 27"/>
                <a:gd name="T10" fmla="*/ 0 w 27"/>
                <a:gd name="T11" fmla="*/ 18 h 27"/>
                <a:gd name="T12" fmla="*/ 13 w 27"/>
                <a:gd name="T13" fmla="*/ 27 h 27"/>
                <a:gd name="T14" fmla="*/ 13 w 27"/>
                <a:gd name="T15" fmla="*/ 27 h 27"/>
                <a:gd name="T16" fmla="*/ 16 w 27"/>
                <a:gd name="T17" fmla="*/ 26 h 27"/>
                <a:gd name="T18" fmla="*/ 26 w 27"/>
                <a:gd name="T19" fmla="*/ 11 h 27"/>
                <a:gd name="T20" fmla="*/ 13 w 2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27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4" y="3"/>
                    <a:pt x="15" y="8"/>
                    <a:pt x="13" y="12"/>
                  </a:cubicBezTo>
                  <a:cubicBezTo>
                    <a:pt x="11" y="16"/>
                    <a:pt x="7" y="19"/>
                    <a:pt x="3" y="19"/>
                  </a:cubicBezTo>
                  <a:cubicBezTo>
                    <a:pt x="2" y="19"/>
                    <a:pt x="1" y="18"/>
                    <a:pt x="0" y="18"/>
                  </a:cubicBezTo>
                  <a:cubicBezTo>
                    <a:pt x="2" y="23"/>
                    <a:pt x="7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5" y="27"/>
                    <a:pt x="16" y="26"/>
                  </a:cubicBezTo>
                  <a:cubicBezTo>
                    <a:pt x="23" y="24"/>
                    <a:pt x="27" y="18"/>
                    <a:pt x="26" y="11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rgbClr val="FCA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4" name="Freeform 1776"/>
            <p:cNvSpPr>
              <a:spLocks/>
            </p:cNvSpPr>
            <p:nvPr/>
          </p:nvSpPr>
          <p:spPr bwMode="auto">
            <a:xfrm>
              <a:off x="5555" y="1442"/>
              <a:ext cx="64" cy="63"/>
            </a:xfrm>
            <a:custGeom>
              <a:avLst/>
              <a:gdLst>
                <a:gd name="T0" fmla="*/ 13 w 27"/>
                <a:gd name="T1" fmla="*/ 0 h 27"/>
                <a:gd name="T2" fmla="*/ 5 w 27"/>
                <a:gd name="T3" fmla="*/ 3 h 27"/>
                <a:gd name="T4" fmla="*/ 2 w 27"/>
                <a:gd name="T5" fmla="*/ 6 h 27"/>
                <a:gd name="T6" fmla="*/ 0 w 27"/>
                <a:gd name="T7" fmla="*/ 13 h 27"/>
                <a:gd name="T8" fmla="*/ 13 w 27"/>
                <a:gd name="T9" fmla="*/ 27 h 27"/>
                <a:gd name="T10" fmla="*/ 13 w 27"/>
                <a:gd name="T11" fmla="*/ 27 h 27"/>
                <a:gd name="T12" fmla="*/ 27 w 27"/>
                <a:gd name="T13" fmla="*/ 13 h 27"/>
                <a:gd name="T14" fmla="*/ 13 w 27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27">
                  <a:moveTo>
                    <a:pt x="13" y="0"/>
                  </a:moveTo>
                  <a:cubicBezTo>
                    <a:pt x="10" y="0"/>
                    <a:pt x="7" y="1"/>
                    <a:pt x="5" y="3"/>
                  </a:cubicBezTo>
                  <a:cubicBezTo>
                    <a:pt x="4" y="4"/>
                    <a:pt x="3" y="5"/>
                    <a:pt x="2" y="6"/>
                  </a:cubicBezTo>
                  <a:cubicBezTo>
                    <a:pt x="1" y="8"/>
                    <a:pt x="0" y="11"/>
                    <a:pt x="0" y="13"/>
                  </a:cubicBezTo>
                  <a:cubicBezTo>
                    <a:pt x="0" y="20"/>
                    <a:pt x="6" y="26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21" y="27"/>
                    <a:pt x="27" y="21"/>
                    <a:pt x="27" y="13"/>
                  </a:cubicBezTo>
                  <a:cubicBezTo>
                    <a:pt x="27" y="6"/>
                    <a:pt x="21" y="0"/>
                    <a:pt x="13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5" name="Freeform 1777"/>
            <p:cNvSpPr>
              <a:spLocks/>
            </p:cNvSpPr>
            <p:nvPr/>
          </p:nvSpPr>
          <p:spPr bwMode="auto">
            <a:xfrm>
              <a:off x="5560" y="1449"/>
              <a:ext cx="7" cy="7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</a:path>
              </a:pathLst>
            </a:custGeom>
            <a:solidFill>
              <a:srgbClr val="FCB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6" name="Freeform 1778"/>
            <p:cNvSpPr>
              <a:spLocks/>
            </p:cNvSpPr>
            <p:nvPr/>
          </p:nvSpPr>
          <p:spPr bwMode="auto">
            <a:xfrm>
              <a:off x="5037" y="1970"/>
              <a:ext cx="62" cy="52"/>
            </a:xfrm>
            <a:custGeom>
              <a:avLst/>
              <a:gdLst>
                <a:gd name="T0" fmla="*/ 4 w 26"/>
                <a:gd name="T1" fmla="*/ 0 h 22"/>
                <a:gd name="T2" fmla="*/ 2 w 26"/>
                <a:gd name="T3" fmla="*/ 2 h 22"/>
                <a:gd name="T4" fmla="*/ 1 w 26"/>
                <a:gd name="T5" fmla="*/ 11 h 22"/>
                <a:gd name="T6" fmla="*/ 0 w 26"/>
                <a:gd name="T7" fmla="*/ 12 h 22"/>
                <a:gd name="T8" fmla="*/ 13 w 26"/>
                <a:gd name="T9" fmla="*/ 22 h 22"/>
                <a:gd name="T10" fmla="*/ 13 w 26"/>
                <a:gd name="T11" fmla="*/ 22 h 22"/>
                <a:gd name="T12" fmla="*/ 26 w 26"/>
                <a:gd name="T13" fmla="*/ 14 h 22"/>
                <a:gd name="T14" fmla="*/ 4 w 26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22">
                  <a:moveTo>
                    <a:pt x="4" y="0"/>
                  </a:moveTo>
                  <a:cubicBezTo>
                    <a:pt x="3" y="0"/>
                    <a:pt x="3" y="1"/>
                    <a:pt x="2" y="2"/>
                  </a:cubicBezTo>
                  <a:cubicBezTo>
                    <a:pt x="2" y="5"/>
                    <a:pt x="2" y="8"/>
                    <a:pt x="1" y="11"/>
                  </a:cubicBezTo>
                  <a:cubicBezTo>
                    <a:pt x="1" y="11"/>
                    <a:pt x="0" y="12"/>
                    <a:pt x="0" y="12"/>
                  </a:cubicBezTo>
                  <a:cubicBezTo>
                    <a:pt x="2" y="18"/>
                    <a:pt x="7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9" y="22"/>
                    <a:pt x="24" y="19"/>
                    <a:pt x="26" y="14"/>
                  </a:cubicBezTo>
                  <a:cubicBezTo>
                    <a:pt x="16" y="14"/>
                    <a:pt x="7" y="8"/>
                    <a:pt x="4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7" name="Freeform 1779"/>
            <p:cNvSpPr>
              <a:spLocks/>
            </p:cNvSpPr>
            <p:nvPr/>
          </p:nvSpPr>
          <p:spPr bwMode="auto">
            <a:xfrm>
              <a:off x="5047" y="1960"/>
              <a:ext cx="54" cy="43"/>
            </a:xfrm>
            <a:custGeom>
              <a:avLst/>
              <a:gdLst>
                <a:gd name="T0" fmla="*/ 9 w 23"/>
                <a:gd name="T1" fmla="*/ 0 h 18"/>
                <a:gd name="T2" fmla="*/ 0 w 23"/>
                <a:gd name="T3" fmla="*/ 4 h 18"/>
                <a:gd name="T4" fmla="*/ 22 w 23"/>
                <a:gd name="T5" fmla="*/ 18 h 18"/>
                <a:gd name="T6" fmla="*/ 23 w 23"/>
                <a:gd name="T7" fmla="*/ 13 h 18"/>
                <a:gd name="T8" fmla="*/ 9 w 23"/>
                <a:gd name="T9" fmla="*/ 0 h 18"/>
                <a:gd name="T10" fmla="*/ 9 w 23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8">
                  <a:moveTo>
                    <a:pt x="9" y="0"/>
                  </a:moveTo>
                  <a:cubicBezTo>
                    <a:pt x="6" y="0"/>
                    <a:pt x="2" y="1"/>
                    <a:pt x="0" y="4"/>
                  </a:cubicBezTo>
                  <a:cubicBezTo>
                    <a:pt x="3" y="12"/>
                    <a:pt x="12" y="18"/>
                    <a:pt x="22" y="18"/>
                  </a:cubicBezTo>
                  <a:cubicBezTo>
                    <a:pt x="22" y="17"/>
                    <a:pt x="23" y="15"/>
                    <a:pt x="23" y="13"/>
                  </a:cubicBezTo>
                  <a:cubicBezTo>
                    <a:pt x="23" y="6"/>
                    <a:pt x="17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8" name="Freeform 1780"/>
            <p:cNvSpPr>
              <a:spLocks/>
            </p:cNvSpPr>
            <p:nvPr/>
          </p:nvSpPr>
          <p:spPr bwMode="auto">
            <a:xfrm>
              <a:off x="5037" y="1974"/>
              <a:ext cx="5" cy="24"/>
            </a:xfrm>
            <a:custGeom>
              <a:avLst/>
              <a:gdLst>
                <a:gd name="T0" fmla="*/ 2 w 2"/>
                <a:gd name="T1" fmla="*/ 0 h 10"/>
                <a:gd name="T2" fmla="*/ 0 w 2"/>
                <a:gd name="T3" fmla="*/ 7 h 10"/>
                <a:gd name="T4" fmla="*/ 0 w 2"/>
                <a:gd name="T5" fmla="*/ 10 h 10"/>
                <a:gd name="T6" fmla="*/ 1 w 2"/>
                <a:gd name="T7" fmla="*/ 9 h 10"/>
                <a:gd name="T8" fmla="*/ 2 w 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0">
                  <a:moveTo>
                    <a:pt x="2" y="0"/>
                  </a:moveTo>
                  <a:cubicBezTo>
                    <a:pt x="1" y="2"/>
                    <a:pt x="0" y="4"/>
                    <a:pt x="0" y="7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0" y="10"/>
                    <a:pt x="1" y="9"/>
                    <a:pt x="1" y="9"/>
                  </a:cubicBezTo>
                  <a:cubicBezTo>
                    <a:pt x="2" y="6"/>
                    <a:pt x="2" y="3"/>
                    <a:pt x="2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9" name="Freeform 1781"/>
            <p:cNvSpPr>
              <a:spLocks/>
            </p:cNvSpPr>
            <p:nvPr/>
          </p:nvSpPr>
          <p:spPr bwMode="auto">
            <a:xfrm>
              <a:off x="5357" y="1603"/>
              <a:ext cx="2" cy="4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0 h 2"/>
                <a:gd name="T6" fmla="*/ 1 w 1"/>
                <a:gd name="T7" fmla="*/ 0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0" name="Freeform 1782"/>
            <p:cNvSpPr>
              <a:spLocks/>
            </p:cNvSpPr>
            <p:nvPr/>
          </p:nvSpPr>
          <p:spPr bwMode="auto">
            <a:xfrm>
              <a:off x="5305" y="1572"/>
              <a:ext cx="14" cy="9"/>
            </a:xfrm>
            <a:custGeom>
              <a:avLst/>
              <a:gdLst>
                <a:gd name="T0" fmla="*/ 5 w 6"/>
                <a:gd name="T1" fmla="*/ 0 h 4"/>
                <a:gd name="T2" fmla="*/ 0 w 6"/>
                <a:gd name="T3" fmla="*/ 4 h 4"/>
                <a:gd name="T4" fmla="*/ 5 w 6"/>
                <a:gd name="T5" fmla="*/ 3 h 4"/>
                <a:gd name="T6" fmla="*/ 6 w 6"/>
                <a:gd name="T7" fmla="*/ 3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3" y="1"/>
                    <a:pt x="1" y="2"/>
                    <a:pt x="0" y="4"/>
                  </a:cubicBezTo>
                  <a:cubicBezTo>
                    <a:pt x="1" y="3"/>
                    <a:pt x="3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1"/>
                    <a:pt x="5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1" name="Freeform 1783"/>
            <p:cNvSpPr>
              <a:spLocks/>
            </p:cNvSpPr>
            <p:nvPr/>
          </p:nvSpPr>
          <p:spPr bwMode="auto">
            <a:xfrm>
              <a:off x="5342" y="1577"/>
              <a:ext cx="17" cy="26"/>
            </a:xfrm>
            <a:custGeom>
              <a:avLst/>
              <a:gdLst>
                <a:gd name="T0" fmla="*/ 2 w 7"/>
                <a:gd name="T1" fmla="*/ 0 h 11"/>
                <a:gd name="T2" fmla="*/ 0 w 7"/>
                <a:gd name="T3" fmla="*/ 4 h 11"/>
                <a:gd name="T4" fmla="*/ 2 w 7"/>
                <a:gd name="T5" fmla="*/ 7 h 11"/>
                <a:gd name="T6" fmla="*/ 6 w 7"/>
                <a:gd name="T7" fmla="*/ 11 h 11"/>
                <a:gd name="T8" fmla="*/ 7 w 7"/>
                <a:gd name="T9" fmla="*/ 11 h 11"/>
                <a:gd name="T10" fmla="*/ 2 w 7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1">
                  <a:moveTo>
                    <a:pt x="2" y="0"/>
                  </a:moveTo>
                  <a:cubicBezTo>
                    <a:pt x="1" y="2"/>
                    <a:pt x="1" y="3"/>
                    <a:pt x="0" y="4"/>
                  </a:cubicBezTo>
                  <a:cubicBezTo>
                    <a:pt x="1" y="5"/>
                    <a:pt x="2" y="6"/>
                    <a:pt x="2" y="7"/>
                  </a:cubicBezTo>
                  <a:cubicBezTo>
                    <a:pt x="4" y="8"/>
                    <a:pt x="5" y="9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7" y="7"/>
                    <a:pt x="5" y="3"/>
                    <a:pt x="2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2" name="Freeform 1784"/>
            <p:cNvSpPr>
              <a:spLocks/>
            </p:cNvSpPr>
            <p:nvPr/>
          </p:nvSpPr>
          <p:spPr bwMode="auto">
            <a:xfrm>
              <a:off x="5316" y="1569"/>
              <a:ext cx="31" cy="17"/>
            </a:xfrm>
            <a:custGeom>
              <a:avLst/>
              <a:gdLst>
                <a:gd name="T0" fmla="*/ 5 w 13"/>
                <a:gd name="T1" fmla="*/ 0 h 7"/>
                <a:gd name="T2" fmla="*/ 0 w 13"/>
                <a:gd name="T3" fmla="*/ 1 h 7"/>
                <a:gd name="T4" fmla="*/ 1 w 13"/>
                <a:gd name="T5" fmla="*/ 4 h 7"/>
                <a:gd name="T6" fmla="*/ 11 w 13"/>
                <a:gd name="T7" fmla="*/ 7 h 7"/>
                <a:gd name="T8" fmla="*/ 13 w 13"/>
                <a:gd name="T9" fmla="*/ 3 h 7"/>
                <a:gd name="T10" fmla="*/ 5 w 13"/>
                <a:gd name="T11" fmla="*/ 0 h 7"/>
                <a:gd name="T12" fmla="*/ 5 w 13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7">
                  <a:moveTo>
                    <a:pt x="5" y="0"/>
                  </a:moveTo>
                  <a:cubicBezTo>
                    <a:pt x="3" y="0"/>
                    <a:pt x="1" y="1"/>
                    <a:pt x="0" y="1"/>
                  </a:cubicBezTo>
                  <a:cubicBezTo>
                    <a:pt x="0" y="2"/>
                    <a:pt x="1" y="3"/>
                    <a:pt x="1" y="4"/>
                  </a:cubicBezTo>
                  <a:cubicBezTo>
                    <a:pt x="5" y="4"/>
                    <a:pt x="8" y="5"/>
                    <a:pt x="11" y="7"/>
                  </a:cubicBezTo>
                  <a:cubicBezTo>
                    <a:pt x="12" y="6"/>
                    <a:pt x="12" y="5"/>
                    <a:pt x="13" y="3"/>
                  </a:cubicBezTo>
                  <a:cubicBezTo>
                    <a:pt x="11" y="2"/>
                    <a:pt x="8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AC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3" name="Freeform 1785"/>
            <p:cNvSpPr>
              <a:spLocks/>
            </p:cNvSpPr>
            <p:nvPr/>
          </p:nvSpPr>
          <p:spPr bwMode="auto">
            <a:xfrm>
              <a:off x="5295" y="1593"/>
              <a:ext cx="64" cy="38"/>
            </a:xfrm>
            <a:custGeom>
              <a:avLst/>
              <a:gdLst>
                <a:gd name="T0" fmla="*/ 17 w 27"/>
                <a:gd name="T1" fmla="*/ 0 h 16"/>
                <a:gd name="T2" fmla="*/ 1 w 27"/>
                <a:gd name="T3" fmla="*/ 6 h 16"/>
                <a:gd name="T4" fmla="*/ 1 w 27"/>
                <a:gd name="T5" fmla="*/ 6 h 16"/>
                <a:gd name="T6" fmla="*/ 0 w 27"/>
                <a:gd name="T7" fmla="*/ 6 h 16"/>
                <a:gd name="T8" fmla="*/ 8 w 27"/>
                <a:gd name="T9" fmla="*/ 16 h 16"/>
                <a:gd name="T10" fmla="*/ 14 w 27"/>
                <a:gd name="T11" fmla="*/ 15 h 16"/>
                <a:gd name="T12" fmla="*/ 18 w 27"/>
                <a:gd name="T13" fmla="*/ 15 h 16"/>
                <a:gd name="T14" fmla="*/ 19 w 27"/>
                <a:gd name="T15" fmla="*/ 16 h 16"/>
                <a:gd name="T16" fmla="*/ 27 w 27"/>
                <a:gd name="T17" fmla="*/ 6 h 16"/>
                <a:gd name="T18" fmla="*/ 26 w 27"/>
                <a:gd name="T19" fmla="*/ 4 h 16"/>
                <a:gd name="T20" fmla="*/ 20 w 27"/>
                <a:gd name="T21" fmla="*/ 2 h 16"/>
                <a:gd name="T22" fmla="*/ 17 w 27"/>
                <a:gd name="T2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16">
                  <a:moveTo>
                    <a:pt x="17" y="0"/>
                  </a:moveTo>
                  <a:cubicBezTo>
                    <a:pt x="12" y="4"/>
                    <a:pt x="7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10"/>
                    <a:pt x="4" y="14"/>
                    <a:pt x="8" y="16"/>
                  </a:cubicBezTo>
                  <a:cubicBezTo>
                    <a:pt x="10" y="15"/>
                    <a:pt x="12" y="15"/>
                    <a:pt x="14" y="15"/>
                  </a:cubicBezTo>
                  <a:cubicBezTo>
                    <a:pt x="15" y="15"/>
                    <a:pt x="17" y="15"/>
                    <a:pt x="18" y="15"/>
                  </a:cubicBezTo>
                  <a:cubicBezTo>
                    <a:pt x="18" y="16"/>
                    <a:pt x="19" y="16"/>
                    <a:pt x="19" y="16"/>
                  </a:cubicBezTo>
                  <a:cubicBezTo>
                    <a:pt x="23" y="14"/>
                    <a:pt x="26" y="11"/>
                    <a:pt x="27" y="6"/>
                  </a:cubicBezTo>
                  <a:cubicBezTo>
                    <a:pt x="26" y="5"/>
                    <a:pt x="26" y="5"/>
                    <a:pt x="26" y="4"/>
                  </a:cubicBezTo>
                  <a:cubicBezTo>
                    <a:pt x="24" y="4"/>
                    <a:pt x="22" y="3"/>
                    <a:pt x="20" y="2"/>
                  </a:cubicBezTo>
                  <a:cubicBezTo>
                    <a:pt x="19" y="2"/>
                    <a:pt x="18" y="1"/>
                    <a:pt x="17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4" name="Freeform 1786"/>
            <p:cNvSpPr>
              <a:spLocks/>
            </p:cNvSpPr>
            <p:nvPr/>
          </p:nvSpPr>
          <p:spPr bwMode="auto">
            <a:xfrm>
              <a:off x="5295" y="1579"/>
              <a:ext cx="40" cy="28"/>
            </a:xfrm>
            <a:custGeom>
              <a:avLst/>
              <a:gdLst>
                <a:gd name="T0" fmla="*/ 9 w 17"/>
                <a:gd name="T1" fmla="*/ 0 h 12"/>
                <a:gd name="T2" fmla="*/ 4 w 17"/>
                <a:gd name="T3" fmla="*/ 1 h 12"/>
                <a:gd name="T4" fmla="*/ 0 w 17"/>
                <a:gd name="T5" fmla="*/ 10 h 12"/>
                <a:gd name="T6" fmla="*/ 0 w 17"/>
                <a:gd name="T7" fmla="*/ 12 h 12"/>
                <a:gd name="T8" fmla="*/ 1 w 17"/>
                <a:gd name="T9" fmla="*/ 12 h 12"/>
                <a:gd name="T10" fmla="*/ 1 w 17"/>
                <a:gd name="T11" fmla="*/ 12 h 12"/>
                <a:gd name="T12" fmla="*/ 17 w 17"/>
                <a:gd name="T13" fmla="*/ 6 h 12"/>
                <a:gd name="T14" fmla="*/ 10 w 17"/>
                <a:gd name="T15" fmla="*/ 0 h 12"/>
                <a:gd name="T16" fmla="*/ 9 w 17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2">
                  <a:moveTo>
                    <a:pt x="9" y="0"/>
                  </a:moveTo>
                  <a:cubicBezTo>
                    <a:pt x="7" y="0"/>
                    <a:pt x="5" y="0"/>
                    <a:pt x="4" y="1"/>
                  </a:cubicBezTo>
                  <a:cubicBezTo>
                    <a:pt x="2" y="3"/>
                    <a:pt x="0" y="6"/>
                    <a:pt x="0" y="10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7" y="12"/>
                    <a:pt x="12" y="10"/>
                    <a:pt x="17" y="6"/>
                  </a:cubicBezTo>
                  <a:cubicBezTo>
                    <a:pt x="14" y="5"/>
                    <a:pt x="12" y="3"/>
                    <a:pt x="10" y="0"/>
                  </a:cubicBezTo>
                  <a:cubicBezTo>
                    <a:pt x="10" y="0"/>
                    <a:pt x="10" y="0"/>
                    <a:pt x="9" y="0"/>
                  </a:cubicBezTo>
                </a:path>
              </a:pathLst>
            </a:custGeom>
            <a:solidFill>
              <a:srgbClr val="FAB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5" name="Freeform 1787"/>
            <p:cNvSpPr>
              <a:spLocks/>
            </p:cNvSpPr>
            <p:nvPr/>
          </p:nvSpPr>
          <p:spPr bwMode="auto">
            <a:xfrm>
              <a:off x="5335" y="1586"/>
              <a:ext cx="22" cy="17"/>
            </a:xfrm>
            <a:custGeom>
              <a:avLst/>
              <a:gdLst>
                <a:gd name="T0" fmla="*/ 3 w 9"/>
                <a:gd name="T1" fmla="*/ 0 h 7"/>
                <a:gd name="T2" fmla="*/ 0 w 9"/>
                <a:gd name="T3" fmla="*/ 3 h 7"/>
                <a:gd name="T4" fmla="*/ 3 w 9"/>
                <a:gd name="T5" fmla="*/ 5 h 7"/>
                <a:gd name="T6" fmla="*/ 9 w 9"/>
                <a:gd name="T7" fmla="*/ 7 h 7"/>
                <a:gd name="T8" fmla="*/ 5 w 9"/>
                <a:gd name="T9" fmla="*/ 3 h 7"/>
                <a:gd name="T10" fmla="*/ 3 w 9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7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5" y="6"/>
                    <a:pt x="7" y="7"/>
                    <a:pt x="9" y="7"/>
                  </a:cubicBezTo>
                  <a:cubicBezTo>
                    <a:pt x="8" y="5"/>
                    <a:pt x="7" y="4"/>
                    <a:pt x="5" y="3"/>
                  </a:cubicBezTo>
                  <a:cubicBezTo>
                    <a:pt x="5" y="2"/>
                    <a:pt x="4" y="1"/>
                    <a:pt x="3" y="0"/>
                  </a:cubicBezTo>
                </a:path>
              </a:pathLst>
            </a:custGeom>
            <a:solidFill>
              <a:srgbClr val="FECB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6" name="Freeform 1788"/>
            <p:cNvSpPr>
              <a:spLocks/>
            </p:cNvSpPr>
            <p:nvPr/>
          </p:nvSpPr>
          <p:spPr bwMode="auto">
            <a:xfrm>
              <a:off x="5319" y="1579"/>
              <a:ext cx="23" cy="14"/>
            </a:xfrm>
            <a:custGeom>
              <a:avLst/>
              <a:gdLst>
                <a:gd name="T0" fmla="*/ 0 w 10"/>
                <a:gd name="T1" fmla="*/ 0 h 6"/>
                <a:gd name="T2" fmla="*/ 7 w 10"/>
                <a:gd name="T3" fmla="*/ 6 h 6"/>
                <a:gd name="T4" fmla="*/ 10 w 10"/>
                <a:gd name="T5" fmla="*/ 3 h 6"/>
                <a:gd name="T6" fmla="*/ 0 w 10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0" y="0"/>
                  </a:moveTo>
                  <a:cubicBezTo>
                    <a:pt x="2" y="3"/>
                    <a:pt x="4" y="5"/>
                    <a:pt x="7" y="6"/>
                  </a:cubicBezTo>
                  <a:cubicBezTo>
                    <a:pt x="8" y="5"/>
                    <a:pt x="9" y="4"/>
                    <a:pt x="10" y="3"/>
                  </a:cubicBezTo>
                  <a:cubicBezTo>
                    <a:pt x="7" y="1"/>
                    <a:pt x="4" y="0"/>
                    <a:pt x="0" y="0"/>
                  </a:cubicBezTo>
                </a:path>
              </a:pathLst>
            </a:custGeom>
            <a:solidFill>
              <a:srgbClr val="FFDF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7" name="Freeform 1789"/>
            <p:cNvSpPr>
              <a:spLocks noEditPoints="1"/>
            </p:cNvSpPr>
            <p:nvPr/>
          </p:nvSpPr>
          <p:spPr bwMode="auto">
            <a:xfrm>
              <a:off x="5430" y="2876"/>
              <a:ext cx="50" cy="48"/>
            </a:xfrm>
            <a:custGeom>
              <a:avLst/>
              <a:gdLst>
                <a:gd name="T0" fmla="*/ 6 w 21"/>
                <a:gd name="T1" fmla="*/ 14 h 20"/>
                <a:gd name="T2" fmla="*/ 0 w 21"/>
                <a:gd name="T3" fmla="*/ 15 h 20"/>
                <a:gd name="T4" fmla="*/ 0 w 21"/>
                <a:gd name="T5" fmla="*/ 15 h 20"/>
                <a:gd name="T6" fmla="*/ 4 w 21"/>
                <a:gd name="T7" fmla="*/ 20 h 20"/>
                <a:gd name="T8" fmla="*/ 6 w 21"/>
                <a:gd name="T9" fmla="*/ 14 h 20"/>
                <a:gd name="T10" fmla="*/ 18 w 21"/>
                <a:gd name="T11" fmla="*/ 0 h 20"/>
                <a:gd name="T12" fmla="*/ 17 w 21"/>
                <a:gd name="T13" fmla="*/ 3 h 20"/>
                <a:gd name="T14" fmla="*/ 21 w 21"/>
                <a:gd name="T15" fmla="*/ 2 h 20"/>
                <a:gd name="T16" fmla="*/ 18 w 21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0">
                  <a:moveTo>
                    <a:pt x="6" y="14"/>
                  </a:moveTo>
                  <a:cubicBezTo>
                    <a:pt x="4" y="15"/>
                    <a:pt x="2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7"/>
                    <a:pt x="2" y="19"/>
                    <a:pt x="4" y="20"/>
                  </a:cubicBezTo>
                  <a:cubicBezTo>
                    <a:pt x="4" y="18"/>
                    <a:pt x="5" y="16"/>
                    <a:pt x="6" y="14"/>
                  </a:cubicBezTo>
                  <a:moveTo>
                    <a:pt x="18" y="0"/>
                  </a:moveTo>
                  <a:cubicBezTo>
                    <a:pt x="18" y="1"/>
                    <a:pt x="18" y="2"/>
                    <a:pt x="17" y="3"/>
                  </a:cubicBezTo>
                  <a:cubicBezTo>
                    <a:pt x="18" y="3"/>
                    <a:pt x="20" y="2"/>
                    <a:pt x="21" y="2"/>
                  </a:cubicBezTo>
                  <a:cubicBezTo>
                    <a:pt x="20" y="1"/>
                    <a:pt x="19" y="1"/>
                    <a:pt x="18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8" name="Freeform 1790"/>
            <p:cNvSpPr>
              <a:spLocks/>
            </p:cNvSpPr>
            <p:nvPr/>
          </p:nvSpPr>
          <p:spPr bwMode="auto">
            <a:xfrm>
              <a:off x="5439" y="2881"/>
              <a:ext cx="50" cy="50"/>
            </a:xfrm>
            <a:custGeom>
              <a:avLst/>
              <a:gdLst>
                <a:gd name="T0" fmla="*/ 17 w 21"/>
                <a:gd name="T1" fmla="*/ 0 h 21"/>
                <a:gd name="T2" fmla="*/ 13 w 21"/>
                <a:gd name="T3" fmla="*/ 1 h 21"/>
                <a:gd name="T4" fmla="*/ 9 w 21"/>
                <a:gd name="T5" fmla="*/ 8 h 21"/>
                <a:gd name="T6" fmla="*/ 2 w 21"/>
                <a:gd name="T7" fmla="*/ 12 h 21"/>
                <a:gd name="T8" fmla="*/ 0 w 21"/>
                <a:gd name="T9" fmla="*/ 18 h 21"/>
                <a:gd name="T10" fmla="*/ 7 w 21"/>
                <a:gd name="T11" fmla="*/ 21 h 21"/>
                <a:gd name="T12" fmla="*/ 8 w 21"/>
                <a:gd name="T13" fmla="*/ 21 h 21"/>
                <a:gd name="T14" fmla="*/ 21 w 21"/>
                <a:gd name="T15" fmla="*/ 8 h 21"/>
                <a:gd name="T16" fmla="*/ 19 w 21"/>
                <a:gd name="T17" fmla="*/ 1 h 21"/>
                <a:gd name="T18" fmla="*/ 17 w 21"/>
                <a:gd name="T1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21"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12" y="4"/>
                    <a:pt x="11" y="6"/>
                    <a:pt x="9" y="8"/>
                  </a:cubicBezTo>
                  <a:cubicBezTo>
                    <a:pt x="7" y="10"/>
                    <a:pt x="4" y="11"/>
                    <a:pt x="2" y="12"/>
                  </a:cubicBezTo>
                  <a:cubicBezTo>
                    <a:pt x="1" y="14"/>
                    <a:pt x="0" y="16"/>
                    <a:pt x="0" y="18"/>
                  </a:cubicBezTo>
                  <a:cubicBezTo>
                    <a:pt x="2" y="20"/>
                    <a:pt x="5" y="21"/>
                    <a:pt x="7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15" y="21"/>
                    <a:pt x="21" y="15"/>
                    <a:pt x="21" y="8"/>
                  </a:cubicBezTo>
                  <a:cubicBezTo>
                    <a:pt x="21" y="5"/>
                    <a:pt x="20" y="3"/>
                    <a:pt x="19" y="1"/>
                  </a:cubicBezTo>
                  <a:cubicBezTo>
                    <a:pt x="18" y="1"/>
                    <a:pt x="17" y="0"/>
                    <a:pt x="17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9" name="Freeform 1791"/>
            <p:cNvSpPr>
              <a:spLocks/>
            </p:cNvSpPr>
            <p:nvPr/>
          </p:nvSpPr>
          <p:spPr bwMode="auto">
            <a:xfrm>
              <a:off x="5428" y="2869"/>
              <a:ext cx="45" cy="43"/>
            </a:xfrm>
            <a:custGeom>
              <a:avLst/>
              <a:gdLst>
                <a:gd name="T0" fmla="*/ 9 w 19"/>
                <a:gd name="T1" fmla="*/ 0 h 18"/>
                <a:gd name="T2" fmla="*/ 0 w 19"/>
                <a:gd name="T3" fmla="*/ 13 h 18"/>
                <a:gd name="T4" fmla="*/ 1 w 19"/>
                <a:gd name="T5" fmla="*/ 18 h 18"/>
                <a:gd name="T6" fmla="*/ 1 w 19"/>
                <a:gd name="T7" fmla="*/ 18 h 18"/>
                <a:gd name="T8" fmla="*/ 7 w 19"/>
                <a:gd name="T9" fmla="*/ 17 h 18"/>
                <a:gd name="T10" fmla="*/ 18 w 19"/>
                <a:gd name="T11" fmla="*/ 6 h 18"/>
                <a:gd name="T12" fmla="*/ 19 w 19"/>
                <a:gd name="T13" fmla="*/ 3 h 18"/>
                <a:gd name="T14" fmla="*/ 18 w 19"/>
                <a:gd name="T15" fmla="*/ 2 h 18"/>
                <a:gd name="T16" fmla="*/ 16 w 19"/>
                <a:gd name="T17" fmla="*/ 2 h 18"/>
                <a:gd name="T18" fmla="*/ 11 w 19"/>
                <a:gd name="T19" fmla="*/ 2 h 18"/>
                <a:gd name="T20" fmla="*/ 9 w 19"/>
                <a:gd name="T2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8">
                  <a:moveTo>
                    <a:pt x="9" y="0"/>
                  </a:moveTo>
                  <a:cubicBezTo>
                    <a:pt x="4" y="2"/>
                    <a:pt x="0" y="7"/>
                    <a:pt x="0" y="13"/>
                  </a:cubicBezTo>
                  <a:cubicBezTo>
                    <a:pt x="0" y="15"/>
                    <a:pt x="0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3" y="18"/>
                    <a:pt x="5" y="18"/>
                    <a:pt x="7" y="17"/>
                  </a:cubicBezTo>
                  <a:cubicBezTo>
                    <a:pt x="9" y="12"/>
                    <a:pt x="13" y="9"/>
                    <a:pt x="18" y="6"/>
                  </a:cubicBezTo>
                  <a:cubicBezTo>
                    <a:pt x="19" y="5"/>
                    <a:pt x="19" y="4"/>
                    <a:pt x="19" y="3"/>
                  </a:cubicBezTo>
                  <a:cubicBezTo>
                    <a:pt x="19" y="3"/>
                    <a:pt x="19" y="2"/>
                    <a:pt x="18" y="2"/>
                  </a:cubicBezTo>
                  <a:cubicBezTo>
                    <a:pt x="17" y="2"/>
                    <a:pt x="17" y="2"/>
                    <a:pt x="16" y="2"/>
                  </a:cubicBezTo>
                  <a:cubicBezTo>
                    <a:pt x="14" y="2"/>
                    <a:pt x="13" y="2"/>
                    <a:pt x="11" y="2"/>
                  </a:cubicBezTo>
                  <a:cubicBezTo>
                    <a:pt x="11" y="1"/>
                    <a:pt x="10" y="1"/>
                    <a:pt x="9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0" name="Freeform 1792"/>
            <p:cNvSpPr>
              <a:spLocks/>
            </p:cNvSpPr>
            <p:nvPr/>
          </p:nvSpPr>
          <p:spPr bwMode="auto">
            <a:xfrm>
              <a:off x="5444" y="2883"/>
              <a:ext cx="26" cy="26"/>
            </a:xfrm>
            <a:custGeom>
              <a:avLst/>
              <a:gdLst>
                <a:gd name="T0" fmla="*/ 11 w 11"/>
                <a:gd name="T1" fmla="*/ 0 h 11"/>
                <a:gd name="T2" fmla="*/ 0 w 11"/>
                <a:gd name="T3" fmla="*/ 11 h 11"/>
                <a:gd name="T4" fmla="*/ 7 w 11"/>
                <a:gd name="T5" fmla="*/ 7 h 11"/>
                <a:gd name="T6" fmla="*/ 11 w 11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1">
                  <a:moveTo>
                    <a:pt x="11" y="0"/>
                  </a:moveTo>
                  <a:cubicBezTo>
                    <a:pt x="6" y="3"/>
                    <a:pt x="2" y="6"/>
                    <a:pt x="0" y="11"/>
                  </a:cubicBezTo>
                  <a:cubicBezTo>
                    <a:pt x="2" y="10"/>
                    <a:pt x="5" y="9"/>
                    <a:pt x="7" y="7"/>
                  </a:cubicBezTo>
                  <a:cubicBezTo>
                    <a:pt x="9" y="5"/>
                    <a:pt x="10" y="3"/>
                    <a:pt x="11" y="0"/>
                  </a:cubicBezTo>
                </a:path>
              </a:pathLst>
            </a:custGeom>
            <a:solidFill>
              <a:srgbClr val="FAB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1" name="Freeform 1793"/>
            <p:cNvSpPr>
              <a:spLocks/>
            </p:cNvSpPr>
            <p:nvPr/>
          </p:nvSpPr>
          <p:spPr bwMode="auto">
            <a:xfrm>
              <a:off x="5473" y="2874"/>
              <a:ext cx="9" cy="7"/>
            </a:xfrm>
            <a:custGeom>
              <a:avLst/>
              <a:gdLst>
                <a:gd name="T0" fmla="*/ 1 w 4"/>
                <a:gd name="T1" fmla="*/ 0 h 3"/>
                <a:gd name="T2" fmla="*/ 0 w 4"/>
                <a:gd name="T3" fmla="*/ 0 h 3"/>
                <a:gd name="T4" fmla="*/ 0 w 4"/>
                <a:gd name="T5" fmla="*/ 1 h 3"/>
                <a:gd name="T6" fmla="*/ 3 w 4"/>
                <a:gd name="T7" fmla="*/ 3 h 3"/>
                <a:gd name="T8" fmla="*/ 4 w 4"/>
                <a:gd name="T9" fmla="*/ 3 h 3"/>
                <a:gd name="T10" fmla="*/ 1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2"/>
                    <a:pt x="2" y="2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2" name="Freeform 1794"/>
            <p:cNvSpPr>
              <a:spLocks/>
            </p:cNvSpPr>
            <p:nvPr/>
          </p:nvSpPr>
          <p:spPr bwMode="auto">
            <a:xfrm>
              <a:off x="5480" y="2881"/>
              <a:ext cx="4" cy="2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2 w 2"/>
                <a:gd name="T5" fmla="*/ 1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F09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3" name="Freeform 1795"/>
            <p:cNvSpPr>
              <a:spLocks/>
            </p:cNvSpPr>
            <p:nvPr/>
          </p:nvSpPr>
          <p:spPr bwMode="auto">
            <a:xfrm>
              <a:off x="5470" y="2874"/>
              <a:ext cx="3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CA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4" name="Freeform 1796"/>
            <p:cNvSpPr>
              <a:spLocks/>
            </p:cNvSpPr>
            <p:nvPr/>
          </p:nvSpPr>
          <p:spPr bwMode="auto">
            <a:xfrm>
              <a:off x="5037" y="2479"/>
              <a:ext cx="48" cy="49"/>
            </a:xfrm>
            <a:custGeom>
              <a:avLst/>
              <a:gdLst>
                <a:gd name="T0" fmla="*/ 13 w 20"/>
                <a:gd name="T1" fmla="*/ 0 h 21"/>
                <a:gd name="T2" fmla="*/ 13 w 20"/>
                <a:gd name="T3" fmla="*/ 0 h 21"/>
                <a:gd name="T4" fmla="*/ 0 w 20"/>
                <a:gd name="T5" fmla="*/ 14 h 21"/>
                <a:gd name="T6" fmla="*/ 3 w 20"/>
                <a:gd name="T7" fmla="*/ 21 h 21"/>
                <a:gd name="T8" fmla="*/ 20 w 20"/>
                <a:gd name="T9" fmla="*/ 2 h 21"/>
                <a:gd name="T10" fmla="*/ 13 w 20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1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16"/>
                    <a:pt x="1" y="19"/>
                    <a:pt x="3" y="21"/>
                  </a:cubicBezTo>
                  <a:cubicBezTo>
                    <a:pt x="5" y="12"/>
                    <a:pt x="11" y="5"/>
                    <a:pt x="20" y="2"/>
                  </a:cubicBezTo>
                  <a:cubicBezTo>
                    <a:pt x="18" y="1"/>
                    <a:pt x="16" y="0"/>
                    <a:pt x="13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5" name="Freeform 1797"/>
            <p:cNvSpPr>
              <a:spLocks/>
            </p:cNvSpPr>
            <p:nvPr/>
          </p:nvSpPr>
          <p:spPr bwMode="auto">
            <a:xfrm>
              <a:off x="5044" y="2483"/>
              <a:ext cx="45" cy="48"/>
            </a:xfrm>
            <a:custGeom>
              <a:avLst/>
              <a:gdLst>
                <a:gd name="T0" fmla="*/ 17 w 19"/>
                <a:gd name="T1" fmla="*/ 0 h 20"/>
                <a:gd name="T2" fmla="*/ 0 w 19"/>
                <a:gd name="T3" fmla="*/ 19 h 20"/>
                <a:gd name="T4" fmla="*/ 1 w 19"/>
                <a:gd name="T5" fmla="*/ 20 h 20"/>
                <a:gd name="T6" fmla="*/ 1 w 19"/>
                <a:gd name="T7" fmla="*/ 20 h 20"/>
                <a:gd name="T8" fmla="*/ 7 w 19"/>
                <a:gd name="T9" fmla="*/ 7 h 20"/>
                <a:gd name="T10" fmla="*/ 19 w 19"/>
                <a:gd name="T11" fmla="*/ 1 h 20"/>
                <a:gd name="T12" fmla="*/ 17 w 19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0">
                  <a:moveTo>
                    <a:pt x="17" y="0"/>
                  </a:moveTo>
                  <a:cubicBezTo>
                    <a:pt x="8" y="3"/>
                    <a:pt x="2" y="10"/>
                    <a:pt x="0" y="19"/>
                  </a:cubicBezTo>
                  <a:cubicBezTo>
                    <a:pt x="0" y="19"/>
                    <a:pt x="0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5"/>
                    <a:pt x="3" y="10"/>
                    <a:pt x="7" y="7"/>
                  </a:cubicBezTo>
                  <a:cubicBezTo>
                    <a:pt x="10" y="3"/>
                    <a:pt x="14" y="2"/>
                    <a:pt x="19" y="1"/>
                  </a:cubicBezTo>
                  <a:cubicBezTo>
                    <a:pt x="18" y="1"/>
                    <a:pt x="18" y="1"/>
                    <a:pt x="17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6" name="Freeform 1798"/>
            <p:cNvSpPr>
              <a:spLocks/>
            </p:cNvSpPr>
            <p:nvPr/>
          </p:nvSpPr>
          <p:spPr bwMode="auto">
            <a:xfrm>
              <a:off x="5047" y="2486"/>
              <a:ext cx="52" cy="45"/>
            </a:xfrm>
            <a:custGeom>
              <a:avLst/>
              <a:gdLst>
                <a:gd name="T0" fmla="*/ 18 w 22"/>
                <a:gd name="T1" fmla="*/ 0 h 19"/>
                <a:gd name="T2" fmla="*/ 6 w 22"/>
                <a:gd name="T3" fmla="*/ 6 h 19"/>
                <a:gd name="T4" fmla="*/ 0 w 22"/>
                <a:gd name="T5" fmla="*/ 19 h 19"/>
                <a:gd name="T6" fmla="*/ 4 w 22"/>
                <a:gd name="T7" fmla="*/ 17 h 19"/>
                <a:gd name="T8" fmla="*/ 9 w 22"/>
                <a:gd name="T9" fmla="*/ 16 h 19"/>
                <a:gd name="T10" fmla="*/ 19 w 22"/>
                <a:gd name="T11" fmla="*/ 19 h 19"/>
                <a:gd name="T12" fmla="*/ 22 w 22"/>
                <a:gd name="T13" fmla="*/ 10 h 19"/>
                <a:gd name="T14" fmla="*/ 18 w 22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9">
                  <a:moveTo>
                    <a:pt x="18" y="0"/>
                  </a:moveTo>
                  <a:cubicBezTo>
                    <a:pt x="13" y="1"/>
                    <a:pt x="9" y="2"/>
                    <a:pt x="6" y="6"/>
                  </a:cubicBezTo>
                  <a:cubicBezTo>
                    <a:pt x="2" y="9"/>
                    <a:pt x="0" y="14"/>
                    <a:pt x="0" y="19"/>
                  </a:cubicBezTo>
                  <a:cubicBezTo>
                    <a:pt x="1" y="18"/>
                    <a:pt x="2" y="18"/>
                    <a:pt x="4" y="17"/>
                  </a:cubicBezTo>
                  <a:cubicBezTo>
                    <a:pt x="5" y="16"/>
                    <a:pt x="7" y="16"/>
                    <a:pt x="9" y="16"/>
                  </a:cubicBezTo>
                  <a:cubicBezTo>
                    <a:pt x="13" y="16"/>
                    <a:pt x="16" y="17"/>
                    <a:pt x="19" y="19"/>
                  </a:cubicBezTo>
                  <a:cubicBezTo>
                    <a:pt x="21" y="17"/>
                    <a:pt x="22" y="14"/>
                    <a:pt x="22" y="10"/>
                  </a:cubicBezTo>
                  <a:cubicBezTo>
                    <a:pt x="22" y="6"/>
                    <a:pt x="20" y="3"/>
                    <a:pt x="18" y="0"/>
                  </a:cubicBezTo>
                </a:path>
              </a:pathLst>
            </a:custGeom>
            <a:solidFill>
              <a:srgbClr val="FAB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7" name="Freeform 1799"/>
            <p:cNvSpPr>
              <a:spLocks/>
            </p:cNvSpPr>
            <p:nvPr/>
          </p:nvSpPr>
          <p:spPr bwMode="auto">
            <a:xfrm>
              <a:off x="5047" y="2531"/>
              <a:ext cx="0" cy="2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09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8" name="Freeform 1800"/>
            <p:cNvSpPr>
              <a:spLocks/>
            </p:cNvSpPr>
            <p:nvPr/>
          </p:nvSpPr>
          <p:spPr bwMode="auto">
            <a:xfrm>
              <a:off x="5047" y="2524"/>
              <a:ext cx="45" cy="16"/>
            </a:xfrm>
            <a:custGeom>
              <a:avLst/>
              <a:gdLst>
                <a:gd name="T0" fmla="*/ 9 w 19"/>
                <a:gd name="T1" fmla="*/ 0 h 7"/>
                <a:gd name="T2" fmla="*/ 4 w 19"/>
                <a:gd name="T3" fmla="*/ 1 h 7"/>
                <a:gd name="T4" fmla="*/ 0 w 19"/>
                <a:gd name="T5" fmla="*/ 3 h 7"/>
                <a:gd name="T6" fmla="*/ 0 w 19"/>
                <a:gd name="T7" fmla="*/ 4 h 7"/>
                <a:gd name="T8" fmla="*/ 8 w 19"/>
                <a:gd name="T9" fmla="*/ 7 h 7"/>
                <a:gd name="T10" fmla="*/ 13 w 19"/>
                <a:gd name="T11" fmla="*/ 6 h 7"/>
                <a:gd name="T12" fmla="*/ 14 w 19"/>
                <a:gd name="T13" fmla="*/ 6 h 7"/>
                <a:gd name="T14" fmla="*/ 19 w 19"/>
                <a:gd name="T15" fmla="*/ 3 h 7"/>
                <a:gd name="T16" fmla="*/ 9 w 19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7">
                  <a:moveTo>
                    <a:pt x="9" y="0"/>
                  </a:moveTo>
                  <a:cubicBezTo>
                    <a:pt x="7" y="0"/>
                    <a:pt x="5" y="0"/>
                    <a:pt x="4" y="1"/>
                  </a:cubicBezTo>
                  <a:cubicBezTo>
                    <a:pt x="2" y="2"/>
                    <a:pt x="1" y="2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3" y="6"/>
                    <a:pt x="5" y="7"/>
                    <a:pt x="8" y="7"/>
                  </a:cubicBezTo>
                  <a:cubicBezTo>
                    <a:pt x="10" y="6"/>
                    <a:pt x="12" y="6"/>
                    <a:pt x="13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5"/>
                    <a:pt x="17" y="4"/>
                    <a:pt x="19" y="3"/>
                  </a:cubicBezTo>
                  <a:cubicBezTo>
                    <a:pt x="16" y="1"/>
                    <a:pt x="13" y="0"/>
                    <a:pt x="9" y="0"/>
                  </a:cubicBezTo>
                </a:path>
              </a:pathLst>
            </a:custGeom>
            <a:solidFill>
              <a:srgbClr val="FDCB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9" name="Freeform 1801"/>
            <p:cNvSpPr>
              <a:spLocks/>
            </p:cNvSpPr>
            <p:nvPr/>
          </p:nvSpPr>
          <p:spPr bwMode="auto">
            <a:xfrm>
              <a:off x="5037" y="1856"/>
              <a:ext cx="40" cy="35"/>
            </a:xfrm>
            <a:custGeom>
              <a:avLst/>
              <a:gdLst>
                <a:gd name="T0" fmla="*/ 1 w 17"/>
                <a:gd name="T1" fmla="*/ 0 h 15"/>
                <a:gd name="T2" fmla="*/ 0 w 17"/>
                <a:gd name="T3" fmla="*/ 3 h 15"/>
                <a:gd name="T4" fmla="*/ 13 w 17"/>
                <a:gd name="T5" fmla="*/ 15 h 15"/>
                <a:gd name="T6" fmla="*/ 14 w 17"/>
                <a:gd name="T7" fmla="*/ 15 h 15"/>
                <a:gd name="T8" fmla="*/ 17 w 17"/>
                <a:gd name="T9" fmla="*/ 15 h 15"/>
                <a:gd name="T10" fmla="*/ 10 w 17"/>
                <a:gd name="T11" fmla="*/ 10 h 15"/>
                <a:gd name="T12" fmla="*/ 5 w 17"/>
                <a:gd name="T13" fmla="*/ 2 h 15"/>
                <a:gd name="T14" fmla="*/ 3 w 17"/>
                <a:gd name="T15" fmla="*/ 1 h 15"/>
                <a:gd name="T16" fmla="*/ 1 w 17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5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10"/>
                    <a:pt x="6" y="15"/>
                    <a:pt x="13" y="15"/>
                  </a:cubicBezTo>
                  <a:cubicBezTo>
                    <a:pt x="13" y="15"/>
                    <a:pt x="13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5" y="14"/>
                    <a:pt x="12" y="12"/>
                    <a:pt x="10" y="10"/>
                  </a:cubicBezTo>
                  <a:cubicBezTo>
                    <a:pt x="7" y="8"/>
                    <a:pt x="6" y="5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0" name="Freeform 1802"/>
            <p:cNvSpPr>
              <a:spLocks/>
            </p:cNvSpPr>
            <p:nvPr/>
          </p:nvSpPr>
          <p:spPr bwMode="auto">
            <a:xfrm>
              <a:off x="5040" y="1839"/>
              <a:ext cx="9" cy="22"/>
            </a:xfrm>
            <a:custGeom>
              <a:avLst/>
              <a:gdLst>
                <a:gd name="T0" fmla="*/ 4 w 4"/>
                <a:gd name="T1" fmla="*/ 0 h 9"/>
                <a:gd name="T2" fmla="*/ 0 w 4"/>
                <a:gd name="T3" fmla="*/ 7 h 9"/>
                <a:gd name="T4" fmla="*/ 2 w 4"/>
                <a:gd name="T5" fmla="*/ 8 h 9"/>
                <a:gd name="T6" fmla="*/ 4 w 4"/>
                <a:gd name="T7" fmla="*/ 9 h 9"/>
                <a:gd name="T8" fmla="*/ 4 w 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2" y="1"/>
                    <a:pt x="0" y="4"/>
                    <a:pt x="0" y="7"/>
                  </a:cubicBezTo>
                  <a:cubicBezTo>
                    <a:pt x="0" y="7"/>
                    <a:pt x="1" y="7"/>
                    <a:pt x="2" y="8"/>
                  </a:cubicBezTo>
                  <a:cubicBezTo>
                    <a:pt x="2" y="8"/>
                    <a:pt x="3" y="8"/>
                    <a:pt x="4" y="9"/>
                  </a:cubicBezTo>
                  <a:cubicBezTo>
                    <a:pt x="3" y="6"/>
                    <a:pt x="3" y="3"/>
                    <a:pt x="4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1" name="Freeform 1803"/>
            <p:cNvSpPr>
              <a:spLocks/>
            </p:cNvSpPr>
            <p:nvPr/>
          </p:nvSpPr>
          <p:spPr bwMode="auto">
            <a:xfrm>
              <a:off x="5049" y="1849"/>
              <a:ext cx="50" cy="42"/>
            </a:xfrm>
            <a:custGeom>
              <a:avLst/>
              <a:gdLst>
                <a:gd name="T0" fmla="*/ 20 w 21"/>
                <a:gd name="T1" fmla="*/ 0 h 18"/>
                <a:gd name="T2" fmla="*/ 6 w 21"/>
                <a:gd name="T3" fmla="*/ 5 h 18"/>
                <a:gd name="T4" fmla="*/ 0 w 21"/>
                <a:gd name="T5" fmla="*/ 5 h 18"/>
                <a:gd name="T6" fmla="*/ 5 w 21"/>
                <a:gd name="T7" fmla="*/ 13 h 18"/>
                <a:gd name="T8" fmla="*/ 12 w 21"/>
                <a:gd name="T9" fmla="*/ 18 h 18"/>
                <a:gd name="T10" fmla="*/ 21 w 21"/>
                <a:gd name="T11" fmla="*/ 5 h 18"/>
                <a:gd name="T12" fmla="*/ 20 w 21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8">
                  <a:moveTo>
                    <a:pt x="20" y="0"/>
                  </a:moveTo>
                  <a:cubicBezTo>
                    <a:pt x="16" y="3"/>
                    <a:pt x="11" y="5"/>
                    <a:pt x="6" y="5"/>
                  </a:cubicBezTo>
                  <a:cubicBezTo>
                    <a:pt x="4" y="5"/>
                    <a:pt x="2" y="5"/>
                    <a:pt x="0" y="5"/>
                  </a:cubicBezTo>
                  <a:cubicBezTo>
                    <a:pt x="1" y="8"/>
                    <a:pt x="2" y="11"/>
                    <a:pt x="5" y="13"/>
                  </a:cubicBezTo>
                  <a:cubicBezTo>
                    <a:pt x="7" y="15"/>
                    <a:pt x="10" y="17"/>
                    <a:pt x="12" y="18"/>
                  </a:cubicBezTo>
                  <a:cubicBezTo>
                    <a:pt x="18" y="16"/>
                    <a:pt x="21" y="11"/>
                    <a:pt x="21" y="5"/>
                  </a:cubicBezTo>
                  <a:cubicBezTo>
                    <a:pt x="21" y="3"/>
                    <a:pt x="21" y="1"/>
                    <a:pt x="20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2" name="Freeform 1804"/>
            <p:cNvSpPr>
              <a:spLocks/>
            </p:cNvSpPr>
            <p:nvPr/>
          </p:nvSpPr>
          <p:spPr bwMode="auto">
            <a:xfrm>
              <a:off x="5047" y="1832"/>
              <a:ext cx="49" cy="29"/>
            </a:xfrm>
            <a:custGeom>
              <a:avLst/>
              <a:gdLst>
                <a:gd name="T0" fmla="*/ 9 w 21"/>
                <a:gd name="T1" fmla="*/ 0 h 12"/>
                <a:gd name="T2" fmla="*/ 9 w 21"/>
                <a:gd name="T3" fmla="*/ 0 h 12"/>
                <a:gd name="T4" fmla="*/ 1 w 21"/>
                <a:gd name="T5" fmla="*/ 3 h 12"/>
                <a:gd name="T6" fmla="*/ 1 w 21"/>
                <a:gd name="T7" fmla="*/ 12 h 12"/>
                <a:gd name="T8" fmla="*/ 7 w 21"/>
                <a:gd name="T9" fmla="*/ 12 h 12"/>
                <a:gd name="T10" fmla="*/ 21 w 21"/>
                <a:gd name="T11" fmla="*/ 7 h 12"/>
                <a:gd name="T12" fmla="*/ 9 w 21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2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6" y="0"/>
                    <a:pt x="3" y="1"/>
                    <a:pt x="1" y="3"/>
                  </a:cubicBezTo>
                  <a:cubicBezTo>
                    <a:pt x="0" y="6"/>
                    <a:pt x="0" y="9"/>
                    <a:pt x="1" y="12"/>
                  </a:cubicBezTo>
                  <a:cubicBezTo>
                    <a:pt x="3" y="12"/>
                    <a:pt x="5" y="12"/>
                    <a:pt x="7" y="12"/>
                  </a:cubicBezTo>
                  <a:cubicBezTo>
                    <a:pt x="12" y="12"/>
                    <a:pt x="17" y="10"/>
                    <a:pt x="21" y="7"/>
                  </a:cubicBezTo>
                  <a:cubicBezTo>
                    <a:pt x="19" y="3"/>
                    <a:pt x="14" y="0"/>
                    <a:pt x="9" y="0"/>
                  </a:cubicBezTo>
                </a:path>
              </a:pathLst>
            </a:custGeom>
            <a:solidFill>
              <a:srgbClr val="FECB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3" name="Freeform 1805"/>
            <p:cNvSpPr>
              <a:spLocks/>
            </p:cNvSpPr>
            <p:nvPr/>
          </p:nvSpPr>
          <p:spPr bwMode="auto">
            <a:xfrm>
              <a:off x="5430" y="1442"/>
              <a:ext cx="59" cy="56"/>
            </a:xfrm>
            <a:custGeom>
              <a:avLst/>
              <a:gdLst>
                <a:gd name="T0" fmla="*/ 12 w 25"/>
                <a:gd name="T1" fmla="*/ 0 h 24"/>
                <a:gd name="T2" fmla="*/ 12 w 25"/>
                <a:gd name="T3" fmla="*/ 0 h 24"/>
                <a:gd name="T4" fmla="*/ 4 w 25"/>
                <a:gd name="T5" fmla="*/ 3 h 24"/>
                <a:gd name="T6" fmla="*/ 0 w 25"/>
                <a:gd name="T7" fmla="*/ 7 h 24"/>
                <a:gd name="T8" fmla="*/ 0 w 25"/>
                <a:gd name="T9" fmla="*/ 8 h 24"/>
                <a:gd name="T10" fmla="*/ 2 w 25"/>
                <a:gd name="T11" fmla="*/ 11 h 24"/>
                <a:gd name="T12" fmla="*/ 13 w 25"/>
                <a:gd name="T13" fmla="*/ 16 h 24"/>
                <a:gd name="T14" fmla="*/ 18 w 25"/>
                <a:gd name="T15" fmla="*/ 24 h 24"/>
                <a:gd name="T16" fmla="*/ 19 w 25"/>
                <a:gd name="T17" fmla="*/ 24 h 24"/>
                <a:gd name="T18" fmla="*/ 25 w 25"/>
                <a:gd name="T19" fmla="*/ 13 h 24"/>
                <a:gd name="T20" fmla="*/ 12 w 25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24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9" y="0"/>
                    <a:pt x="6" y="1"/>
                    <a:pt x="4" y="3"/>
                  </a:cubicBezTo>
                  <a:cubicBezTo>
                    <a:pt x="3" y="5"/>
                    <a:pt x="2" y="6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0" y="9"/>
                    <a:pt x="1" y="10"/>
                    <a:pt x="2" y="11"/>
                  </a:cubicBezTo>
                  <a:cubicBezTo>
                    <a:pt x="6" y="11"/>
                    <a:pt x="10" y="13"/>
                    <a:pt x="13" y="16"/>
                  </a:cubicBezTo>
                  <a:cubicBezTo>
                    <a:pt x="15" y="18"/>
                    <a:pt x="17" y="21"/>
                    <a:pt x="18" y="24"/>
                  </a:cubicBezTo>
                  <a:cubicBezTo>
                    <a:pt x="18" y="24"/>
                    <a:pt x="18" y="24"/>
                    <a:pt x="19" y="24"/>
                  </a:cubicBezTo>
                  <a:cubicBezTo>
                    <a:pt x="22" y="22"/>
                    <a:pt x="25" y="18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4" name="Freeform 1806"/>
            <p:cNvSpPr>
              <a:spLocks/>
            </p:cNvSpPr>
            <p:nvPr/>
          </p:nvSpPr>
          <p:spPr bwMode="auto">
            <a:xfrm>
              <a:off x="5473" y="1498"/>
              <a:ext cx="2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5" name="Freeform 1807"/>
            <p:cNvSpPr>
              <a:spLocks/>
            </p:cNvSpPr>
            <p:nvPr/>
          </p:nvSpPr>
          <p:spPr bwMode="auto">
            <a:xfrm>
              <a:off x="5435" y="1468"/>
              <a:ext cx="38" cy="35"/>
            </a:xfrm>
            <a:custGeom>
              <a:avLst/>
              <a:gdLst>
                <a:gd name="T0" fmla="*/ 0 w 16"/>
                <a:gd name="T1" fmla="*/ 0 h 15"/>
                <a:gd name="T2" fmla="*/ 0 w 16"/>
                <a:gd name="T3" fmla="*/ 1 h 15"/>
                <a:gd name="T4" fmla="*/ 1 w 16"/>
                <a:gd name="T5" fmla="*/ 12 h 15"/>
                <a:gd name="T6" fmla="*/ 10 w 16"/>
                <a:gd name="T7" fmla="*/ 15 h 15"/>
                <a:gd name="T8" fmla="*/ 10 w 16"/>
                <a:gd name="T9" fmla="*/ 15 h 15"/>
                <a:gd name="T10" fmla="*/ 13 w 16"/>
                <a:gd name="T11" fmla="*/ 14 h 15"/>
                <a:gd name="T12" fmla="*/ 16 w 16"/>
                <a:gd name="T13" fmla="*/ 13 h 15"/>
                <a:gd name="T14" fmla="*/ 11 w 16"/>
                <a:gd name="T15" fmla="*/ 5 h 15"/>
                <a:gd name="T16" fmla="*/ 0 w 16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5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2" y="5"/>
                    <a:pt x="2" y="8"/>
                    <a:pt x="1" y="12"/>
                  </a:cubicBezTo>
                  <a:cubicBezTo>
                    <a:pt x="3" y="14"/>
                    <a:pt x="6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5"/>
                    <a:pt x="12" y="15"/>
                    <a:pt x="13" y="14"/>
                  </a:cubicBezTo>
                  <a:cubicBezTo>
                    <a:pt x="14" y="14"/>
                    <a:pt x="15" y="14"/>
                    <a:pt x="16" y="13"/>
                  </a:cubicBezTo>
                  <a:cubicBezTo>
                    <a:pt x="15" y="10"/>
                    <a:pt x="13" y="7"/>
                    <a:pt x="11" y="5"/>
                  </a:cubicBezTo>
                  <a:cubicBezTo>
                    <a:pt x="8" y="2"/>
                    <a:pt x="4" y="0"/>
                    <a:pt x="0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6" name="Freeform 1808"/>
            <p:cNvSpPr>
              <a:spLocks/>
            </p:cNvSpPr>
            <p:nvPr/>
          </p:nvSpPr>
          <p:spPr bwMode="auto">
            <a:xfrm>
              <a:off x="5466" y="1498"/>
              <a:ext cx="7" cy="3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AB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7" name="Freeform 1809"/>
            <p:cNvSpPr>
              <a:spLocks/>
            </p:cNvSpPr>
            <p:nvPr/>
          </p:nvSpPr>
          <p:spPr bwMode="auto">
            <a:xfrm>
              <a:off x="5428" y="1460"/>
              <a:ext cx="7" cy="8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3 h 3"/>
                <a:gd name="T4" fmla="*/ 1 w 3"/>
                <a:gd name="T5" fmla="*/ 3 h 3"/>
                <a:gd name="T6" fmla="*/ 3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2" y="2"/>
                    <a:pt x="1" y="1"/>
                    <a:pt x="1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8" name="Freeform 1810"/>
            <p:cNvSpPr>
              <a:spLocks/>
            </p:cNvSpPr>
            <p:nvPr/>
          </p:nvSpPr>
          <p:spPr bwMode="auto">
            <a:xfrm>
              <a:off x="5428" y="1468"/>
              <a:ext cx="11" cy="28"/>
            </a:xfrm>
            <a:custGeom>
              <a:avLst/>
              <a:gdLst>
                <a:gd name="T0" fmla="*/ 1 w 5"/>
                <a:gd name="T1" fmla="*/ 0 h 12"/>
                <a:gd name="T2" fmla="*/ 0 w 5"/>
                <a:gd name="T3" fmla="*/ 0 h 12"/>
                <a:gd name="T4" fmla="*/ 0 w 5"/>
                <a:gd name="T5" fmla="*/ 2 h 12"/>
                <a:gd name="T6" fmla="*/ 4 w 5"/>
                <a:gd name="T7" fmla="*/ 12 h 12"/>
                <a:gd name="T8" fmla="*/ 3 w 5"/>
                <a:gd name="T9" fmla="*/ 1 h 12"/>
                <a:gd name="T10" fmla="*/ 3 w 5"/>
                <a:gd name="T11" fmla="*/ 0 h 12"/>
                <a:gd name="T12" fmla="*/ 1 w 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6"/>
                    <a:pt x="1" y="9"/>
                    <a:pt x="4" y="12"/>
                  </a:cubicBezTo>
                  <a:cubicBezTo>
                    <a:pt x="5" y="8"/>
                    <a:pt x="5" y="5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FCA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9" name="Freeform 1811"/>
            <p:cNvSpPr>
              <a:spLocks/>
            </p:cNvSpPr>
            <p:nvPr/>
          </p:nvSpPr>
          <p:spPr bwMode="auto">
            <a:xfrm>
              <a:off x="5816" y="2999"/>
              <a:ext cx="59" cy="60"/>
            </a:xfrm>
            <a:custGeom>
              <a:avLst/>
              <a:gdLst>
                <a:gd name="T0" fmla="*/ 11 w 25"/>
                <a:gd name="T1" fmla="*/ 0 h 25"/>
                <a:gd name="T2" fmla="*/ 1 w 25"/>
                <a:gd name="T3" fmla="*/ 12 h 25"/>
                <a:gd name="T4" fmla="*/ 13 w 25"/>
                <a:gd name="T5" fmla="*/ 25 h 25"/>
                <a:gd name="T6" fmla="*/ 25 w 25"/>
                <a:gd name="T7" fmla="*/ 17 h 25"/>
                <a:gd name="T8" fmla="*/ 12 w 25"/>
                <a:gd name="T9" fmla="*/ 8 h 25"/>
                <a:gd name="T10" fmla="*/ 11 w 25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5">
                  <a:moveTo>
                    <a:pt x="11" y="0"/>
                  </a:moveTo>
                  <a:cubicBezTo>
                    <a:pt x="5" y="1"/>
                    <a:pt x="1" y="6"/>
                    <a:pt x="1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18" y="25"/>
                    <a:pt x="23" y="22"/>
                    <a:pt x="25" y="17"/>
                  </a:cubicBezTo>
                  <a:cubicBezTo>
                    <a:pt x="19" y="17"/>
                    <a:pt x="14" y="13"/>
                    <a:pt x="12" y="8"/>
                  </a:cubicBezTo>
                  <a:cubicBezTo>
                    <a:pt x="11" y="5"/>
                    <a:pt x="10" y="3"/>
                    <a:pt x="11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0" name="Freeform 1812"/>
            <p:cNvSpPr>
              <a:spLocks/>
            </p:cNvSpPr>
            <p:nvPr/>
          </p:nvSpPr>
          <p:spPr bwMode="auto">
            <a:xfrm>
              <a:off x="5839" y="2999"/>
              <a:ext cx="36" cy="41"/>
            </a:xfrm>
            <a:custGeom>
              <a:avLst/>
              <a:gdLst>
                <a:gd name="T0" fmla="*/ 3 w 15"/>
                <a:gd name="T1" fmla="*/ 0 h 17"/>
                <a:gd name="T2" fmla="*/ 3 w 15"/>
                <a:gd name="T3" fmla="*/ 0 h 17"/>
                <a:gd name="T4" fmla="*/ 1 w 15"/>
                <a:gd name="T5" fmla="*/ 0 h 17"/>
                <a:gd name="T6" fmla="*/ 2 w 15"/>
                <a:gd name="T7" fmla="*/ 8 h 17"/>
                <a:gd name="T8" fmla="*/ 15 w 15"/>
                <a:gd name="T9" fmla="*/ 17 h 17"/>
                <a:gd name="T10" fmla="*/ 15 w 15"/>
                <a:gd name="T11" fmla="*/ 16 h 17"/>
                <a:gd name="T12" fmla="*/ 14 w 15"/>
                <a:gd name="T13" fmla="*/ 8 h 17"/>
                <a:gd name="T14" fmla="*/ 15 w 15"/>
                <a:gd name="T15" fmla="*/ 8 h 17"/>
                <a:gd name="T16" fmla="*/ 3 w 15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7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3"/>
                    <a:pt x="1" y="5"/>
                    <a:pt x="2" y="8"/>
                  </a:cubicBezTo>
                  <a:cubicBezTo>
                    <a:pt x="4" y="13"/>
                    <a:pt x="9" y="17"/>
                    <a:pt x="15" y="17"/>
                  </a:cubicBezTo>
                  <a:cubicBezTo>
                    <a:pt x="15" y="17"/>
                    <a:pt x="15" y="17"/>
                    <a:pt x="15" y="16"/>
                  </a:cubicBezTo>
                  <a:cubicBezTo>
                    <a:pt x="14" y="14"/>
                    <a:pt x="13" y="11"/>
                    <a:pt x="14" y="8"/>
                  </a:cubicBezTo>
                  <a:cubicBezTo>
                    <a:pt x="14" y="8"/>
                    <a:pt x="15" y="8"/>
                    <a:pt x="15" y="8"/>
                  </a:cubicBezTo>
                  <a:cubicBezTo>
                    <a:pt x="13" y="3"/>
                    <a:pt x="8" y="0"/>
                    <a:pt x="3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1" name="Freeform 1813"/>
            <p:cNvSpPr>
              <a:spLocks/>
            </p:cNvSpPr>
            <p:nvPr/>
          </p:nvSpPr>
          <p:spPr bwMode="auto">
            <a:xfrm>
              <a:off x="5167" y="2741"/>
              <a:ext cx="60" cy="55"/>
            </a:xfrm>
            <a:custGeom>
              <a:avLst/>
              <a:gdLst>
                <a:gd name="T0" fmla="*/ 13 w 25"/>
                <a:gd name="T1" fmla="*/ 0 h 23"/>
                <a:gd name="T2" fmla="*/ 13 w 25"/>
                <a:gd name="T3" fmla="*/ 0 h 23"/>
                <a:gd name="T4" fmla="*/ 0 w 25"/>
                <a:gd name="T5" fmla="*/ 12 h 23"/>
                <a:gd name="T6" fmla="*/ 4 w 25"/>
                <a:gd name="T7" fmla="*/ 21 h 23"/>
                <a:gd name="T8" fmla="*/ 5 w 25"/>
                <a:gd name="T9" fmla="*/ 21 h 23"/>
                <a:gd name="T10" fmla="*/ 12 w 25"/>
                <a:gd name="T11" fmla="*/ 23 h 23"/>
                <a:gd name="T12" fmla="*/ 20 w 25"/>
                <a:gd name="T13" fmla="*/ 21 h 23"/>
                <a:gd name="T14" fmla="*/ 21 w 25"/>
                <a:gd name="T15" fmla="*/ 21 h 23"/>
                <a:gd name="T16" fmla="*/ 25 w 25"/>
                <a:gd name="T17" fmla="*/ 13 h 23"/>
                <a:gd name="T18" fmla="*/ 24 w 25"/>
                <a:gd name="T19" fmla="*/ 6 h 23"/>
                <a:gd name="T20" fmla="*/ 13 w 25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23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5"/>
                    <a:pt x="0" y="12"/>
                  </a:cubicBezTo>
                  <a:cubicBezTo>
                    <a:pt x="1" y="16"/>
                    <a:pt x="2" y="19"/>
                    <a:pt x="4" y="21"/>
                  </a:cubicBezTo>
                  <a:cubicBezTo>
                    <a:pt x="4" y="21"/>
                    <a:pt x="5" y="21"/>
                    <a:pt x="5" y="21"/>
                  </a:cubicBezTo>
                  <a:cubicBezTo>
                    <a:pt x="7" y="21"/>
                    <a:pt x="10" y="22"/>
                    <a:pt x="12" y="23"/>
                  </a:cubicBezTo>
                  <a:cubicBezTo>
                    <a:pt x="14" y="22"/>
                    <a:pt x="17" y="21"/>
                    <a:pt x="20" y="21"/>
                  </a:cubicBezTo>
                  <a:cubicBezTo>
                    <a:pt x="20" y="21"/>
                    <a:pt x="21" y="21"/>
                    <a:pt x="21" y="21"/>
                  </a:cubicBezTo>
                  <a:cubicBezTo>
                    <a:pt x="24" y="19"/>
                    <a:pt x="25" y="16"/>
                    <a:pt x="25" y="13"/>
                  </a:cubicBezTo>
                  <a:cubicBezTo>
                    <a:pt x="24" y="11"/>
                    <a:pt x="24" y="9"/>
                    <a:pt x="24" y="6"/>
                  </a:cubicBezTo>
                  <a:cubicBezTo>
                    <a:pt x="22" y="2"/>
                    <a:pt x="18" y="0"/>
                    <a:pt x="13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2" name="Freeform 1814"/>
            <p:cNvSpPr>
              <a:spLocks/>
            </p:cNvSpPr>
            <p:nvPr/>
          </p:nvSpPr>
          <p:spPr bwMode="auto">
            <a:xfrm>
              <a:off x="5196" y="2791"/>
              <a:ext cx="21" cy="7"/>
            </a:xfrm>
            <a:custGeom>
              <a:avLst/>
              <a:gdLst>
                <a:gd name="T0" fmla="*/ 8 w 9"/>
                <a:gd name="T1" fmla="*/ 0 h 3"/>
                <a:gd name="T2" fmla="*/ 0 w 9"/>
                <a:gd name="T3" fmla="*/ 2 h 3"/>
                <a:gd name="T4" fmla="*/ 2 w 9"/>
                <a:gd name="T5" fmla="*/ 3 h 3"/>
                <a:gd name="T6" fmla="*/ 9 w 9"/>
                <a:gd name="T7" fmla="*/ 0 h 3"/>
                <a:gd name="T8" fmla="*/ 8 w 9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5" y="0"/>
                    <a:pt x="2" y="1"/>
                    <a:pt x="0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5" y="3"/>
                    <a:pt x="7" y="2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3" name="Freeform 1815"/>
            <p:cNvSpPr>
              <a:spLocks/>
            </p:cNvSpPr>
            <p:nvPr/>
          </p:nvSpPr>
          <p:spPr bwMode="auto">
            <a:xfrm>
              <a:off x="5177" y="2791"/>
              <a:ext cx="19" cy="7"/>
            </a:xfrm>
            <a:custGeom>
              <a:avLst/>
              <a:gdLst>
                <a:gd name="T0" fmla="*/ 1 w 8"/>
                <a:gd name="T1" fmla="*/ 0 h 3"/>
                <a:gd name="T2" fmla="*/ 0 w 8"/>
                <a:gd name="T3" fmla="*/ 0 h 3"/>
                <a:gd name="T4" fmla="*/ 6 w 8"/>
                <a:gd name="T5" fmla="*/ 3 h 3"/>
                <a:gd name="T6" fmla="*/ 8 w 8"/>
                <a:gd name="T7" fmla="*/ 2 h 3"/>
                <a:gd name="T8" fmla="*/ 1 w 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1"/>
                    <a:pt x="4" y="3"/>
                    <a:pt x="6" y="3"/>
                  </a:cubicBezTo>
                  <a:cubicBezTo>
                    <a:pt x="6" y="3"/>
                    <a:pt x="7" y="2"/>
                    <a:pt x="8" y="2"/>
                  </a:cubicBezTo>
                  <a:cubicBezTo>
                    <a:pt x="6" y="1"/>
                    <a:pt x="3" y="0"/>
                    <a:pt x="1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4" name="Freeform 1816"/>
            <p:cNvSpPr>
              <a:spLocks/>
            </p:cNvSpPr>
            <p:nvPr/>
          </p:nvSpPr>
          <p:spPr bwMode="auto">
            <a:xfrm>
              <a:off x="5191" y="2796"/>
              <a:ext cx="10" cy="2"/>
            </a:xfrm>
            <a:custGeom>
              <a:avLst/>
              <a:gdLst>
                <a:gd name="T0" fmla="*/ 2 w 4"/>
                <a:gd name="T1" fmla="*/ 0 h 1"/>
                <a:gd name="T2" fmla="*/ 0 w 4"/>
                <a:gd name="T3" fmla="*/ 1 h 1"/>
                <a:gd name="T4" fmla="*/ 3 w 4"/>
                <a:gd name="T5" fmla="*/ 1 h 1"/>
                <a:gd name="T6" fmla="*/ 3 w 4"/>
                <a:gd name="T7" fmla="*/ 1 h 1"/>
                <a:gd name="T8" fmla="*/ 4 w 4"/>
                <a:gd name="T9" fmla="*/ 1 h 1"/>
                <a:gd name="T10" fmla="*/ 2 w 4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solidFill>
              <a:srgbClr val="FCB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0" name="Group 2018"/>
          <p:cNvGrpSpPr>
            <a:grpSpLocks/>
          </p:cNvGrpSpPr>
          <p:nvPr/>
        </p:nvGrpSpPr>
        <p:grpSpPr bwMode="auto">
          <a:xfrm>
            <a:off x="8802384" y="-18263"/>
            <a:ext cx="3389616" cy="6476589"/>
            <a:chOff x="4784" y="1063"/>
            <a:chExt cx="1176" cy="2247"/>
          </a:xfrm>
        </p:grpSpPr>
        <p:sp>
          <p:nvSpPr>
            <p:cNvPr id="2185" name="Freeform 1818"/>
            <p:cNvSpPr>
              <a:spLocks/>
            </p:cNvSpPr>
            <p:nvPr/>
          </p:nvSpPr>
          <p:spPr bwMode="auto">
            <a:xfrm>
              <a:off x="5688" y="2999"/>
              <a:ext cx="57" cy="57"/>
            </a:xfrm>
            <a:custGeom>
              <a:avLst/>
              <a:gdLst>
                <a:gd name="T0" fmla="*/ 12 w 24"/>
                <a:gd name="T1" fmla="*/ 0 h 24"/>
                <a:gd name="T2" fmla="*/ 12 w 24"/>
                <a:gd name="T3" fmla="*/ 0 h 24"/>
                <a:gd name="T4" fmla="*/ 0 w 24"/>
                <a:gd name="T5" fmla="*/ 12 h 24"/>
                <a:gd name="T6" fmla="*/ 9 w 24"/>
                <a:gd name="T7" fmla="*/ 24 h 24"/>
                <a:gd name="T8" fmla="*/ 18 w 24"/>
                <a:gd name="T9" fmla="*/ 12 h 24"/>
                <a:gd name="T10" fmla="*/ 23 w 24"/>
                <a:gd name="T11" fmla="*/ 11 h 24"/>
                <a:gd name="T12" fmla="*/ 24 w 24"/>
                <a:gd name="T13" fmla="*/ 11 h 24"/>
                <a:gd name="T14" fmla="*/ 23 w 24"/>
                <a:gd name="T15" fmla="*/ 7 h 24"/>
                <a:gd name="T16" fmla="*/ 21 w 24"/>
                <a:gd name="T17" fmla="*/ 5 h 24"/>
                <a:gd name="T18" fmla="*/ 19 w 24"/>
                <a:gd name="T19" fmla="*/ 2 h 24"/>
                <a:gd name="T20" fmla="*/ 12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6"/>
                    <a:pt x="0" y="12"/>
                  </a:cubicBezTo>
                  <a:cubicBezTo>
                    <a:pt x="0" y="18"/>
                    <a:pt x="4" y="23"/>
                    <a:pt x="9" y="24"/>
                  </a:cubicBezTo>
                  <a:cubicBezTo>
                    <a:pt x="9" y="19"/>
                    <a:pt x="13" y="14"/>
                    <a:pt x="18" y="12"/>
                  </a:cubicBezTo>
                  <a:cubicBezTo>
                    <a:pt x="20" y="11"/>
                    <a:pt x="22" y="11"/>
                    <a:pt x="23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9"/>
                    <a:pt x="24" y="8"/>
                    <a:pt x="23" y="7"/>
                  </a:cubicBezTo>
                  <a:cubicBezTo>
                    <a:pt x="22" y="6"/>
                    <a:pt x="22" y="6"/>
                    <a:pt x="21" y="5"/>
                  </a:cubicBezTo>
                  <a:cubicBezTo>
                    <a:pt x="20" y="4"/>
                    <a:pt x="20" y="3"/>
                    <a:pt x="19" y="2"/>
                  </a:cubicBezTo>
                  <a:cubicBezTo>
                    <a:pt x="17" y="1"/>
                    <a:pt x="15" y="0"/>
                    <a:pt x="12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6" name="Freeform 1819"/>
            <p:cNvSpPr>
              <a:spLocks/>
            </p:cNvSpPr>
            <p:nvPr/>
          </p:nvSpPr>
          <p:spPr bwMode="auto">
            <a:xfrm>
              <a:off x="5733" y="3004"/>
              <a:ext cx="9" cy="12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3 h 5"/>
                <a:gd name="T4" fmla="*/ 4 w 4"/>
                <a:gd name="T5" fmla="*/ 5 h 5"/>
                <a:gd name="T6" fmla="*/ 0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1" y="1"/>
                    <a:pt x="1" y="2"/>
                    <a:pt x="2" y="3"/>
                  </a:cubicBezTo>
                  <a:cubicBezTo>
                    <a:pt x="3" y="4"/>
                    <a:pt x="3" y="4"/>
                    <a:pt x="4" y="5"/>
                  </a:cubicBezTo>
                  <a:cubicBezTo>
                    <a:pt x="3" y="3"/>
                    <a:pt x="2" y="1"/>
                    <a:pt x="0" y="0"/>
                  </a:cubicBezTo>
                </a:path>
              </a:pathLst>
            </a:custGeom>
            <a:solidFill>
              <a:srgbClr val="FECB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7" name="Freeform 1820"/>
            <p:cNvSpPr>
              <a:spLocks/>
            </p:cNvSpPr>
            <p:nvPr/>
          </p:nvSpPr>
          <p:spPr bwMode="auto">
            <a:xfrm>
              <a:off x="5709" y="3025"/>
              <a:ext cx="36" cy="34"/>
            </a:xfrm>
            <a:custGeom>
              <a:avLst/>
              <a:gdLst>
                <a:gd name="T0" fmla="*/ 14 w 15"/>
                <a:gd name="T1" fmla="*/ 0 h 14"/>
                <a:gd name="T2" fmla="*/ 9 w 15"/>
                <a:gd name="T3" fmla="*/ 1 h 14"/>
                <a:gd name="T4" fmla="*/ 0 w 15"/>
                <a:gd name="T5" fmla="*/ 13 h 14"/>
                <a:gd name="T6" fmla="*/ 3 w 15"/>
                <a:gd name="T7" fmla="*/ 14 h 14"/>
                <a:gd name="T8" fmla="*/ 3 w 15"/>
                <a:gd name="T9" fmla="*/ 14 h 14"/>
                <a:gd name="T10" fmla="*/ 15 w 15"/>
                <a:gd name="T11" fmla="*/ 1 h 14"/>
                <a:gd name="T12" fmla="*/ 15 w 15"/>
                <a:gd name="T13" fmla="*/ 0 h 14"/>
                <a:gd name="T14" fmla="*/ 14 w 1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4">
                  <a:moveTo>
                    <a:pt x="14" y="0"/>
                  </a:moveTo>
                  <a:cubicBezTo>
                    <a:pt x="13" y="0"/>
                    <a:pt x="11" y="0"/>
                    <a:pt x="9" y="1"/>
                  </a:cubicBezTo>
                  <a:cubicBezTo>
                    <a:pt x="4" y="3"/>
                    <a:pt x="0" y="8"/>
                    <a:pt x="0" y="13"/>
                  </a:cubicBezTo>
                  <a:cubicBezTo>
                    <a:pt x="1" y="14"/>
                    <a:pt x="2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0" y="14"/>
                    <a:pt x="15" y="8"/>
                    <a:pt x="15" y="1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</a:path>
              </a:pathLst>
            </a:custGeom>
            <a:solidFill>
              <a:srgbClr val="FCB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8" name="Freeform 1821"/>
            <p:cNvSpPr>
              <a:spLocks/>
            </p:cNvSpPr>
            <p:nvPr/>
          </p:nvSpPr>
          <p:spPr bwMode="auto">
            <a:xfrm>
              <a:off x="5170" y="1572"/>
              <a:ext cx="52" cy="59"/>
            </a:xfrm>
            <a:custGeom>
              <a:avLst/>
              <a:gdLst>
                <a:gd name="T0" fmla="*/ 12 w 22"/>
                <a:gd name="T1" fmla="*/ 0 h 25"/>
                <a:gd name="T2" fmla="*/ 12 w 22"/>
                <a:gd name="T3" fmla="*/ 0 h 25"/>
                <a:gd name="T4" fmla="*/ 0 w 22"/>
                <a:gd name="T5" fmla="*/ 8 h 25"/>
                <a:gd name="T6" fmla="*/ 0 w 22"/>
                <a:gd name="T7" fmla="*/ 15 h 25"/>
                <a:gd name="T8" fmla="*/ 12 w 22"/>
                <a:gd name="T9" fmla="*/ 25 h 25"/>
                <a:gd name="T10" fmla="*/ 12 w 22"/>
                <a:gd name="T11" fmla="*/ 25 h 25"/>
                <a:gd name="T12" fmla="*/ 15 w 22"/>
                <a:gd name="T13" fmla="*/ 25 h 25"/>
                <a:gd name="T14" fmla="*/ 12 w 22"/>
                <a:gd name="T15" fmla="*/ 12 h 25"/>
                <a:gd name="T16" fmla="*/ 21 w 22"/>
                <a:gd name="T17" fmla="*/ 6 h 25"/>
                <a:gd name="T18" fmla="*/ 22 w 22"/>
                <a:gd name="T19" fmla="*/ 6 h 25"/>
                <a:gd name="T20" fmla="*/ 12 w 22"/>
                <a:gd name="T2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5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7" y="0"/>
                    <a:pt x="2" y="4"/>
                    <a:pt x="0" y="8"/>
                  </a:cubicBezTo>
                  <a:cubicBezTo>
                    <a:pt x="1" y="10"/>
                    <a:pt x="0" y="13"/>
                    <a:pt x="0" y="15"/>
                  </a:cubicBezTo>
                  <a:cubicBezTo>
                    <a:pt x="1" y="21"/>
                    <a:pt x="6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3" y="25"/>
                    <a:pt x="14" y="25"/>
                    <a:pt x="15" y="25"/>
                  </a:cubicBezTo>
                  <a:cubicBezTo>
                    <a:pt x="11" y="22"/>
                    <a:pt x="10" y="17"/>
                    <a:pt x="12" y="12"/>
                  </a:cubicBezTo>
                  <a:cubicBezTo>
                    <a:pt x="13" y="9"/>
                    <a:pt x="17" y="6"/>
                    <a:pt x="21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0" y="3"/>
                    <a:pt x="16" y="0"/>
                    <a:pt x="12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9" name="Freeform 1822"/>
            <p:cNvSpPr>
              <a:spLocks/>
            </p:cNvSpPr>
            <p:nvPr/>
          </p:nvSpPr>
          <p:spPr bwMode="auto">
            <a:xfrm>
              <a:off x="5170" y="1591"/>
              <a:ext cx="2" cy="16"/>
            </a:xfrm>
            <a:custGeom>
              <a:avLst/>
              <a:gdLst>
                <a:gd name="T0" fmla="*/ 0 w 1"/>
                <a:gd name="T1" fmla="*/ 0 h 7"/>
                <a:gd name="T2" fmla="*/ 0 w 1"/>
                <a:gd name="T3" fmla="*/ 5 h 7"/>
                <a:gd name="T4" fmla="*/ 0 w 1"/>
                <a:gd name="T5" fmla="*/ 7 h 7"/>
                <a:gd name="T6" fmla="*/ 0 w 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7">
                  <a:moveTo>
                    <a:pt x="0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0" y="5"/>
                    <a:pt x="1" y="2"/>
                    <a:pt x="0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0" name="Freeform 1823"/>
            <p:cNvSpPr>
              <a:spLocks/>
            </p:cNvSpPr>
            <p:nvPr/>
          </p:nvSpPr>
          <p:spPr bwMode="auto">
            <a:xfrm>
              <a:off x="5305" y="2869"/>
              <a:ext cx="37" cy="24"/>
            </a:xfrm>
            <a:custGeom>
              <a:avLst/>
              <a:gdLst>
                <a:gd name="T0" fmla="*/ 10 w 16"/>
                <a:gd name="T1" fmla="*/ 0 h 10"/>
                <a:gd name="T2" fmla="*/ 0 w 16"/>
                <a:gd name="T3" fmla="*/ 5 h 10"/>
                <a:gd name="T4" fmla="*/ 12 w 16"/>
                <a:gd name="T5" fmla="*/ 10 h 10"/>
                <a:gd name="T6" fmla="*/ 12 w 16"/>
                <a:gd name="T7" fmla="*/ 8 h 10"/>
                <a:gd name="T8" fmla="*/ 16 w 16"/>
                <a:gd name="T9" fmla="*/ 2 h 10"/>
                <a:gd name="T10" fmla="*/ 10 w 16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0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4" y="5"/>
                    <a:pt x="8" y="7"/>
                    <a:pt x="12" y="10"/>
                  </a:cubicBezTo>
                  <a:cubicBezTo>
                    <a:pt x="12" y="9"/>
                    <a:pt x="12" y="9"/>
                    <a:pt x="12" y="8"/>
                  </a:cubicBezTo>
                  <a:cubicBezTo>
                    <a:pt x="13" y="6"/>
                    <a:pt x="15" y="4"/>
                    <a:pt x="16" y="2"/>
                  </a:cubicBezTo>
                  <a:cubicBezTo>
                    <a:pt x="14" y="1"/>
                    <a:pt x="12" y="0"/>
                    <a:pt x="10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1" name="Freeform 1824"/>
            <p:cNvSpPr>
              <a:spLocks noEditPoints="1"/>
            </p:cNvSpPr>
            <p:nvPr/>
          </p:nvSpPr>
          <p:spPr bwMode="auto">
            <a:xfrm>
              <a:off x="5300" y="2881"/>
              <a:ext cx="35" cy="47"/>
            </a:xfrm>
            <a:custGeom>
              <a:avLst/>
              <a:gdLst>
                <a:gd name="T0" fmla="*/ 14 w 15"/>
                <a:gd name="T1" fmla="*/ 17 h 20"/>
                <a:gd name="T2" fmla="*/ 11 w 15"/>
                <a:gd name="T3" fmla="*/ 20 h 20"/>
                <a:gd name="T4" fmla="*/ 11 w 15"/>
                <a:gd name="T5" fmla="*/ 20 h 20"/>
                <a:gd name="T6" fmla="*/ 12 w 15"/>
                <a:gd name="T7" fmla="*/ 20 h 20"/>
                <a:gd name="T8" fmla="*/ 15 w 15"/>
                <a:gd name="T9" fmla="*/ 20 h 20"/>
                <a:gd name="T10" fmla="*/ 14 w 15"/>
                <a:gd name="T11" fmla="*/ 17 h 20"/>
                <a:gd name="T12" fmla="*/ 2 w 15"/>
                <a:gd name="T13" fmla="*/ 0 h 20"/>
                <a:gd name="T14" fmla="*/ 0 w 15"/>
                <a:gd name="T15" fmla="*/ 5 h 20"/>
                <a:gd name="T16" fmla="*/ 5 w 15"/>
                <a:gd name="T17" fmla="*/ 3 h 20"/>
                <a:gd name="T18" fmla="*/ 9 w 15"/>
                <a:gd name="T19" fmla="*/ 4 h 20"/>
                <a:gd name="T20" fmla="*/ 13 w 15"/>
                <a:gd name="T21" fmla="*/ 8 h 20"/>
                <a:gd name="T22" fmla="*/ 14 w 15"/>
                <a:gd name="T23" fmla="*/ 5 h 20"/>
                <a:gd name="T24" fmla="*/ 2 w 15"/>
                <a:gd name="T2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20">
                  <a:moveTo>
                    <a:pt x="14" y="17"/>
                  </a:moveTo>
                  <a:cubicBezTo>
                    <a:pt x="13" y="18"/>
                    <a:pt x="12" y="19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0"/>
                    <a:pt x="14" y="20"/>
                    <a:pt x="15" y="20"/>
                  </a:cubicBezTo>
                  <a:cubicBezTo>
                    <a:pt x="14" y="19"/>
                    <a:pt x="14" y="18"/>
                    <a:pt x="14" y="17"/>
                  </a:cubicBezTo>
                  <a:moveTo>
                    <a:pt x="2" y="0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1" y="4"/>
                    <a:pt x="3" y="3"/>
                    <a:pt x="5" y="3"/>
                  </a:cubicBezTo>
                  <a:cubicBezTo>
                    <a:pt x="6" y="3"/>
                    <a:pt x="8" y="4"/>
                    <a:pt x="9" y="4"/>
                  </a:cubicBezTo>
                  <a:cubicBezTo>
                    <a:pt x="11" y="5"/>
                    <a:pt x="12" y="6"/>
                    <a:pt x="13" y="8"/>
                  </a:cubicBezTo>
                  <a:cubicBezTo>
                    <a:pt x="13" y="7"/>
                    <a:pt x="13" y="6"/>
                    <a:pt x="14" y="5"/>
                  </a:cubicBezTo>
                  <a:cubicBezTo>
                    <a:pt x="10" y="2"/>
                    <a:pt x="6" y="0"/>
                    <a:pt x="2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2" name="Freeform 1825"/>
            <p:cNvSpPr>
              <a:spLocks/>
            </p:cNvSpPr>
            <p:nvPr/>
          </p:nvSpPr>
          <p:spPr bwMode="auto">
            <a:xfrm>
              <a:off x="5333" y="2874"/>
              <a:ext cx="12" cy="19"/>
            </a:xfrm>
            <a:custGeom>
              <a:avLst/>
              <a:gdLst>
                <a:gd name="T0" fmla="*/ 4 w 5"/>
                <a:gd name="T1" fmla="*/ 0 h 8"/>
                <a:gd name="T2" fmla="*/ 0 w 5"/>
                <a:gd name="T3" fmla="*/ 6 h 8"/>
                <a:gd name="T4" fmla="*/ 0 w 5"/>
                <a:gd name="T5" fmla="*/ 8 h 8"/>
                <a:gd name="T6" fmla="*/ 0 w 5"/>
                <a:gd name="T7" fmla="*/ 8 h 8"/>
                <a:gd name="T8" fmla="*/ 5 w 5"/>
                <a:gd name="T9" fmla="*/ 1 h 8"/>
                <a:gd name="T10" fmla="*/ 4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3" y="2"/>
                    <a:pt x="1" y="4"/>
                    <a:pt x="0" y="6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5"/>
                    <a:pt x="2" y="2"/>
                    <a:pt x="5" y="1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3" name="Freeform 1826"/>
            <p:cNvSpPr>
              <a:spLocks noEditPoints="1"/>
            </p:cNvSpPr>
            <p:nvPr/>
          </p:nvSpPr>
          <p:spPr bwMode="auto">
            <a:xfrm>
              <a:off x="5331" y="2893"/>
              <a:ext cx="9" cy="35"/>
            </a:xfrm>
            <a:custGeom>
              <a:avLst/>
              <a:gdLst>
                <a:gd name="T0" fmla="*/ 1 w 4"/>
                <a:gd name="T1" fmla="*/ 10 h 15"/>
                <a:gd name="T2" fmla="*/ 1 w 4"/>
                <a:gd name="T3" fmla="*/ 11 h 15"/>
                <a:gd name="T4" fmla="*/ 1 w 4"/>
                <a:gd name="T5" fmla="*/ 12 h 15"/>
                <a:gd name="T6" fmla="*/ 2 w 4"/>
                <a:gd name="T7" fmla="*/ 15 h 15"/>
                <a:gd name="T8" fmla="*/ 4 w 4"/>
                <a:gd name="T9" fmla="*/ 14 h 15"/>
                <a:gd name="T10" fmla="*/ 1 w 4"/>
                <a:gd name="T11" fmla="*/ 10 h 15"/>
                <a:gd name="T12" fmla="*/ 1 w 4"/>
                <a:gd name="T13" fmla="*/ 0 h 15"/>
                <a:gd name="T14" fmla="*/ 0 w 4"/>
                <a:gd name="T15" fmla="*/ 3 h 15"/>
                <a:gd name="T16" fmla="*/ 0 w 4"/>
                <a:gd name="T17" fmla="*/ 3 h 15"/>
                <a:gd name="T18" fmla="*/ 1 w 4"/>
                <a:gd name="T19" fmla="*/ 0 h 15"/>
                <a:gd name="T20" fmla="*/ 1 w 4"/>
                <a:gd name="T2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5">
                  <a:moveTo>
                    <a:pt x="1" y="10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4"/>
                    <a:pt x="2" y="15"/>
                  </a:cubicBezTo>
                  <a:cubicBezTo>
                    <a:pt x="2" y="15"/>
                    <a:pt x="3" y="14"/>
                    <a:pt x="4" y="14"/>
                  </a:cubicBezTo>
                  <a:cubicBezTo>
                    <a:pt x="3" y="13"/>
                    <a:pt x="2" y="12"/>
                    <a:pt x="1" y="10"/>
                  </a:cubicBezTo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AC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4" name="Freeform 1827"/>
            <p:cNvSpPr>
              <a:spLocks/>
            </p:cNvSpPr>
            <p:nvPr/>
          </p:nvSpPr>
          <p:spPr bwMode="auto">
            <a:xfrm>
              <a:off x="5333" y="2876"/>
              <a:ext cx="24" cy="41"/>
            </a:xfrm>
            <a:custGeom>
              <a:avLst/>
              <a:gdLst>
                <a:gd name="T0" fmla="*/ 5 w 10"/>
                <a:gd name="T1" fmla="*/ 0 h 17"/>
                <a:gd name="T2" fmla="*/ 0 w 10"/>
                <a:gd name="T3" fmla="*/ 7 h 17"/>
                <a:gd name="T4" fmla="*/ 7 w 10"/>
                <a:gd name="T5" fmla="*/ 17 h 17"/>
                <a:gd name="T6" fmla="*/ 10 w 10"/>
                <a:gd name="T7" fmla="*/ 10 h 17"/>
                <a:gd name="T8" fmla="*/ 5 w 10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7">
                  <a:moveTo>
                    <a:pt x="5" y="0"/>
                  </a:moveTo>
                  <a:cubicBezTo>
                    <a:pt x="2" y="1"/>
                    <a:pt x="1" y="4"/>
                    <a:pt x="0" y="7"/>
                  </a:cubicBezTo>
                  <a:cubicBezTo>
                    <a:pt x="3" y="10"/>
                    <a:pt x="6" y="13"/>
                    <a:pt x="7" y="17"/>
                  </a:cubicBezTo>
                  <a:cubicBezTo>
                    <a:pt x="9" y="15"/>
                    <a:pt x="10" y="13"/>
                    <a:pt x="10" y="10"/>
                  </a:cubicBezTo>
                  <a:cubicBezTo>
                    <a:pt x="10" y="5"/>
                    <a:pt x="8" y="2"/>
                    <a:pt x="5" y="0"/>
                  </a:cubicBezTo>
                </a:path>
              </a:pathLst>
            </a:custGeom>
            <a:solidFill>
              <a:srgbClr val="FCB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5" name="Freeform 1828"/>
            <p:cNvSpPr>
              <a:spLocks/>
            </p:cNvSpPr>
            <p:nvPr/>
          </p:nvSpPr>
          <p:spPr bwMode="auto">
            <a:xfrm>
              <a:off x="5331" y="2893"/>
              <a:ext cx="19" cy="33"/>
            </a:xfrm>
            <a:custGeom>
              <a:avLst/>
              <a:gdLst>
                <a:gd name="T0" fmla="*/ 1 w 8"/>
                <a:gd name="T1" fmla="*/ 0 h 14"/>
                <a:gd name="T2" fmla="*/ 0 w 8"/>
                <a:gd name="T3" fmla="*/ 3 h 14"/>
                <a:gd name="T4" fmla="*/ 1 w 8"/>
                <a:gd name="T5" fmla="*/ 10 h 14"/>
                <a:gd name="T6" fmla="*/ 4 w 8"/>
                <a:gd name="T7" fmla="*/ 14 h 14"/>
                <a:gd name="T8" fmla="*/ 8 w 8"/>
                <a:gd name="T9" fmla="*/ 10 h 14"/>
                <a:gd name="T10" fmla="*/ 1 w 8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4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5"/>
                    <a:pt x="2" y="8"/>
                    <a:pt x="1" y="10"/>
                  </a:cubicBezTo>
                  <a:cubicBezTo>
                    <a:pt x="2" y="12"/>
                    <a:pt x="3" y="13"/>
                    <a:pt x="4" y="14"/>
                  </a:cubicBezTo>
                  <a:cubicBezTo>
                    <a:pt x="5" y="13"/>
                    <a:pt x="7" y="12"/>
                    <a:pt x="8" y="10"/>
                  </a:cubicBezTo>
                  <a:cubicBezTo>
                    <a:pt x="7" y="6"/>
                    <a:pt x="4" y="3"/>
                    <a:pt x="1" y="0"/>
                  </a:cubicBezTo>
                </a:path>
              </a:pathLst>
            </a:custGeom>
            <a:solidFill>
              <a:srgbClr val="FED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6" name="Freeform 1829"/>
            <p:cNvSpPr>
              <a:spLocks/>
            </p:cNvSpPr>
            <p:nvPr/>
          </p:nvSpPr>
          <p:spPr bwMode="auto">
            <a:xfrm>
              <a:off x="5040" y="2611"/>
              <a:ext cx="54" cy="57"/>
            </a:xfrm>
            <a:custGeom>
              <a:avLst/>
              <a:gdLst>
                <a:gd name="T0" fmla="*/ 12 w 23"/>
                <a:gd name="T1" fmla="*/ 0 h 24"/>
                <a:gd name="T2" fmla="*/ 12 w 23"/>
                <a:gd name="T3" fmla="*/ 0 h 24"/>
                <a:gd name="T4" fmla="*/ 0 w 23"/>
                <a:gd name="T5" fmla="*/ 12 h 24"/>
                <a:gd name="T6" fmla="*/ 1 w 23"/>
                <a:gd name="T7" fmla="*/ 17 h 24"/>
                <a:gd name="T8" fmla="*/ 6 w 23"/>
                <a:gd name="T9" fmla="*/ 23 h 24"/>
                <a:gd name="T10" fmla="*/ 12 w 23"/>
                <a:gd name="T11" fmla="*/ 24 h 24"/>
                <a:gd name="T12" fmla="*/ 12 w 23"/>
                <a:gd name="T13" fmla="*/ 24 h 24"/>
                <a:gd name="T14" fmla="*/ 23 w 23"/>
                <a:gd name="T15" fmla="*/ 17 h 24"/>
                <a:gd name="T16" fmla="*/ 13 w 23"/>
                <a:gd name="T17" fmla="*/ 0 h 24"/>
                <a:gd name="T18" fmla="*/ 12 w 23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4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4"/>
                    <a:pt x="0" y="15"/>
                    <a:pt x="1" y="17"/>
                  </a:cubicBezTo>
                  <a:cubicBezTo>
                    <a:pt x="4" y="18"/>
                    <a:pt x="5" y="20"/>
                    <a:pt x="6" y="23"/>
                  </a:cubicBezTo>
                  <a:cubicBezTo>
                    <a:pt x="8" y="24"/>
                    <a:pt x="10" y="24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7" y="24"/>
                    <a:pt x="22" y="21"/>
                    <a:pt x="23" y="17"/>
                  </a:cubicBezTo>
                  <a:cubicBezTo>
                    <a:pt x="17" y="13"/>
                    <a:pt x="13" y="7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7" name="Freeform 1830"/>
            <p:cNvSpPr>
              <a:spLocks/>
            </p:cNvSpPr>
            <p:nvPr/>
          </p:nvSpPr>
          <p:spPr bwMode="auto">
            <a:xfrm>
              <a:off x="5070" y="2611"/>
              <a:ext cx="29" cy="40"/>
            </a:xfrm>
            <a:custGeom>
              <a:avLst/>
              <a:gdLst>
                <a:gd name="T0" fmla="*/ 0 w 12"/>
                <a:gd name="T1" fmla="*/ 0 h 17"/>
                <a:gd name="T2" fmla="*/ 10 w 12"/>
                <a:gd name="T3" fmla="*/ 17 h 17"/>
                <a:gd name="T4" fmla="*/ 11 w 12"/>
                <a:gd name="T5" fmla="*/ 12 h 17"/>
                <a:gd name="T6" fmla="*/ 0 w 12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7">
                  <a:moveTo>
                    <a:pt x="0" y="0"/>
                  </a:moveTo>
                  <a:cubicBezTo>
                    <a:pt x="0" y="7"/>
                    <a:pt x="4" y="13"/>
                    <a:pt x="10" y="17"/>
                  </a:cubicBezTo>
                  <a:cubicBezTo>
                    <a:pt x="11" y="15"/>
                    <a:pt x="12" y="14"/>
                    <a:pt x="11" y="12"/>
                  </a:cubicBezTo>
                  <a:cubicBezTo>
                    <a:pt x="11" y="5"/>
                    <a:pt x="6" y="0"/>
                    <a:pt x="0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8" name="Freeform 1831"/>
            <p:cNvSpPr>
              <a:spLocks/>
            </p:cNvSpPr>
            <p:nvPr/>
          </p:nvSpPr>
          <p:spPr bwMode="auto">
            <a:xfrm>
              <a:off x="4928" y="2093"/>
              <a:ext cx="41" cy="28"/>
            </a:xfrm>
            <a:custGeom>
              <a:avLst/>
              <a:gdLst>
                <a:gd name="T0" fmla="*/ 5 w 17"/>
                <a:gd name="T1" fmla="*/ 0 h 12"/>
                <a:gd name="T2" fmla="*/ 0 w 17"/>
                <a:gd name="T3" fmla="*/ 1 h 12"/>
                <a:gd name="T4" fmla="*/ 7 w 17"/>
                <a:gd name="T5" fmla="*/ 2 h 12"/>
                <a:gd name="T6" fmla="*/ 17 w 17"/>
                <a:gd name="T7" fmla="*/ 12 h 12"/>
                <a:gd name="T8" fmla="*/ 17 w 17"/>
                <a:gd name="T9" fmla="*/ 11 h 12"/>
                <a:gd name="T10" fmla="*/ 5 w 17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2">
                  <a:moveTo>
                    <a:pt x="5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2" y="1"/>
                    <a:pt x="4" y="1"/>
                    <a:pt x="7" y="2"/>
                  </a:cubicBezTo>
                  <a:cubicBezTo>
                    <a:pt x="11" y="4"/>
                    <a:pt x="15" y="8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5"/>
                    <a:pt x="11" y="0"/>
                    <a:pt x="5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9" name="Freeform 1832"/>
            <p:cNvSpPr>
              <a:spLocks/>
            </p:cNvSpPr>
            <p:nvPr/>
          </p:nvSpPr>
          <p:spPr bwMode="auto">
            <a:xfrm>
              <a:off x="4926" y="2095"/>
              <a:ext cx="43" cy="50"/>
            </a:xfrm>
            <a:custGeom>
              <a:avLst/>
              <a:gdLst>
                <a:gd name="T0" fmla="*/ 1 w 18"/>
                <a:gd name="T1" fmla="*/ 0 h 21"/>
                <a:gd name="T2" fmla="*/ 0 w 18"/>
                <a:gd name="T3" fmla="*/ 0 h 21"/>
                <a:gd name="T4" fmla="*/ 13 w 18"/>
                <a:gd name="T5" fmla="*/ 21 h 21"/>
                <a:gd name="T6" fmla="*/ 13 w 18"/>
                <a:gd name="T7" fmla="*/ 21 h 21"/>
                <a:gd name="T8" fmla="*/ 18 w 18"/>
                <a:gd name="T9" fmla="*/ 11 h 21"/>
                <a:gd name="T10" fmla="*/ 8 w 18"/>
                <a:gd name="T11" fmla="*/ 1 h 21"/>
                <a:gd name="T12" fmla="*/ 1 w 18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8" y="4"/>
                    <a:pt x="13" y="1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6" y="18"/>
                    <a:pt x="18" y="15"/>
                    <a:pt x="18" y="11"/>
                  </a:cubicBezTo>
                  <a:cubicBezTo>
                    <a:pt x="16" y="7"/>
                    <a:pt x="12" y="3"/>
                    <a:pt x="8" y="1"/>
                  </a:cubicBezTo>
                  <a:cubicBezTo>
                    <a:pt x="5" y="0"/>
                    <a:pt x="3" y="0"/>
                    <a:pt x="1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0" name="Freeform 1833"/>
            <p:cNvSpPr>
              <a:spLocks/>
            </p:cNvSpPr>
            <p:nvPr/>
          </p:nvSpPr>
          <p:spPr bwMode="auto">
            <a:xfrm>
              <a:off x="4909" y="2095"/>
              <a:ext cx="48" cy="54"/>
            </a:xfrm>
            <a:custGeom>
              <a:avLst/>
              <a:gdLst>
                <a:gd name="T0" fmla="*/ 7 w 20"/>
                <a:gd name="T1" fmla="*/ 0 h 23"/>
                <a:gd name="T2" fmla="*/ 0 w 20"/>
                <a:gd name="T3" fmla="*/ 11 h 23"/>
                <a:gd name="T4" fmla="*/ 1 w 20"/>
                <a:gd name="T5" fmla="*/ 14 h 23"/>
                <a:gd name="T6" fmla="*/ 11 w 20"/>
                <a:gd name="T7" fmla="*/ 22 h 23"/>
                <a:gd name="T8" fmla="*/ 11 w 20"/>
                <a:gd name="T9" fmla="*/ 23 h 23"/>
                <a:gd name="T10" fmla="*/ 13 w 20"/>
                <a:gd name="T11" fmla="*/ 23 h 23"/>
                <a:gd name="T12" fmla="*/ 13 w 20"/>
                <a:gd name="T13" fmla="*/ 23 h 23"/>
                <a:gd name="T14" fmla="*/ 20 w 20"/>
                <a:gd name="T15" fmla="*/ 21 h 23"/>
                <a:gd name="T16" fmla="*/ 20 w 20"/>
                <a:gd name="T17" fmla="*/ 21 h 23"/>
                <a:gd name="T18" fmla="*/ 7 w 20"/>
                <a:gd name="T1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23">
                  <a:moveTo>
                    <a:pt x="7" y="0"/>
                  </a:moveTo>
                  <a:cubicBezTo>
                    <a:pt x="3" y="2"/>
                    <a:pt x="0" y="6"/>
                    <a:pt x="0" y="11"/>
                  </a:cubicBezTo>
                  <a:cubicBezTo>
                    <a:pt x="0" y="12"/>
                    <a:pt x="0" y="13"/>
                    <a:pt x="1" y="14"/>
                  </a:cubicBezTo>
                  <a:cubicBezTo>
                    <a:pt x="5" y="15"/>
                    <a:pt x="9" y="18"/>
                    <a:pt x="11" y="22"/>
                  </a:cubicBezTo>
                  <a:cubicBezTo>
                    <a:pt x="11" y="22"/>
                    <a:pt x="11" y="23"/>
                    <a:pt x="11" y="23"/>
                  </a:cubicBezTo>
                  <a:cubicBezTo>
                    <a:pt x="12" y="23"/>
                    <a:pt x="12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5" y="23"/>
                    <a:pt x="18" y="22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11"/>
                    <a:pt x="15" y="4"/>
                    <a:pt x="7" y="0"/>
                  </a:cubicBezTo>
                </a:path>
              </a:pathLst>
            </a:custGeom>
            <a:solidFill>
              <a:srgbClr val="FAC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1" name="Freeform 1834"/>
            <p:cNvSpPr>
              <a:spLocks/>
            </p:cNvSpPr>
            <p:nvPr/>
          </p:nvSpPr>
          <p:spPr bwMode="auto">
            <a:xfrm>
              <a:off x="4912" y="2128"/>
              <a:ext cx="24" cy="21"/>
            </a:xfrm>
            <a:custGeom>
              <a:avLst/>
              <a:gdLst>
                <a:gd name="T0" fmla="*/ 0 w 10"/>
                <a:gd name="T1" fmla="*/ 0 h 9"/>
                <a:gd name="T2" fmla="*/ 10 w 10"/>
                <a:gd name="T3" fmla="*/ 9 h 9"/>
                <a:gd name="T4" fmla="*/ 10 w 10"/>
                <a:gd name="T5" fmla="*/ 8 h 9"/>
                <a:gd name="T6" fmla="*/ 0 w 10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0" y="0"/>
                  </a:moveTo>
                  <a:cubicBezTo>
                    <a:pt x="1" y="4"/>
                    <a:pt x="5" y="8"/>
                    <a:pt x="10" y="9"/>
                  </a:cubicBezTo>
                  <a:cubicBezTo>
                    <a:pt x="10" y="9"/>
                    <a:pt x="10" y="8"/>
                    <a:pt x="10" y="8"/>
                  </a:cubicBezTo>
                  <a:cubicBezTo>
                    <a:pt x="8" y="4"/>
                    <a:pt x="4" y="1"/>
                    <a:pt x="0" y="0"/>
                  </a:cubicBezTo>
                </a:path>
              </a:pathLst>
            </a:custGeom>
            <a:solidFill>
              <a:srgbClr val="FED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2" name="Freeform 1835"/>
            <p:cNvSpPr>
              <a:spLocks/>
            </p:cNvSpPr>
            <p:nvPr/>
          </p:nvSpPr>
          <p:spPr bwMode="auto">
            <a:xfrm>
              <a:off x="5946" y="3004"/>
              <a:ext cx="14" cy="50"/>
            </a:xfrm>
            <a:custGeom>
              <a:avLst/>
              <a:gdLst>
                <a:gd name="T0" fmla="*/ 6 w 6"/>
                <a:gd name="T1" fmla="*/ 0 h 21"/>
                <a:gd name="T2" fmla="*/ 0 w 6"/>
                <a:gd name="T3" fmla="*/ 11 h 21"/>
                <a:gd name="T4" fmla="*/ 6 w 6"/>
                <a:gd name="T5" fmla="*/ 21 h 21"/>
                <a:gd name="T6" fmla="*/ 6 w 6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1">
                  <a:moveTo>
                    <a:pt x="6" y="0"/>
                  </a:moveTo>
                  <a:cubicBezTo>
                    <a:pt x="3" y="2"/>
                    <a:pt x="0" y="6"/>
                    <a:pt x="0" y="11"/>
                  </a:cubicBezTo>
                  <a:cubicBezTo>
                    <a:pt x="1" y="15"/>
                    <a:pt x="3" y="19"/>
                    <a:pt x="6" y="2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3" name="Freeform 1836"/>
            <p:cNvSpPr>
              <a:spLocks/>
            </p:cNvSpPr>
            <p:nvPr/>
          </p:nvSpPr>
          <p:spPr bwMode="auto">
            <a:xfrm>
              <a:off x="4909" y="2223"/>
              <a:ext cx="55" cy="54"/>
            </a:xfrm>
            <a:custGeom>
              <a:avLst/>
              <a:gdLst>
                <a:gd name="T0" fmla="*/ 12 w 23"/>
                <a:gd name="T1" fmla="*/ 0 h 23"/>
                <a:gd name="T2" fmla="*/ 0 w 23"/>
                <a:gd name="T3" fmla="*/ 12 h 23"/>
                <a:gd name="T4" fmla="*/ 7 w 23"/>
                <a:gd name="T5" fmla="*/ 23 h 23"/>
                <a:gd name="T6" fmla="*/ 10 w 23"/>
                <a:gd name="T7" fmla="*/ 19 h 23"/>
                <a:gd name="T8" fmla="*/ 9 w 23"/>
                <a:gd name="T9" fmla="*/ 11 h 23"/>
                <a:gd name="T10" fmla="*/ 18 w 23"/>
                <a:gd name="T11" fmla="*/ 5 h 23"/>
                <a:gd name="T12" fmla="*/ 22 w 23"/>
                <a:gd name="T13" fmla="*/ 5 h 23"/>
                <a:gd name="T14" fmla="*/ 23 w 23"/>
                <a:gd name="T15" fmla="*/ 6 h 23"/>
                <a:gd name="T16" fmla="*/ 13 w 23"/>
                <a:gd name="T17" fmla="*/ 0 h 23"/>
                <a:gd name="T18" fmla="*/ 12 w 23"/>
                <a:gd name="T1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3">
                  <a:moveTo>
                    <a:pt x="12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3" y="21"/>
                    <a:pt x="7" y="23"/>
                  </a:cubicBezTo>
                  <a:cubicBezTo>
                    <a:pt x="8" y="22"/>
                    <a:pt x="9" y="20"/>
                    <a:pt x="10" y="19"/>
                  </a:cubicBezTo>
                  <a:cubicBezTo>
                    <a:pt x="8" y="17"/>
                    <a:pt x="8" y="14"/>
                    <a:pt x="9" y="11"/>
                  </a:cubicBezTo>
                  <a:cubicBezTo>
                    <a:pt x="11" y="7"/>
                    <a:pt x="14" y="5"/>
                    <a:pt x="18" y="5"/>
                  </a:cubicBezTo>
                  <a:cubicBezTo>
                    <a:pt x="19" y="5"/>
                    <a:pt x="21" y="5"/>
                    <a:pt x="22" y="5"/>
                  </a:cubicBezTo>
                  <a:cubicBezTo>
                    <a:pt x="22" y="6"/>
                    <a:pt x="23" y="6"/>
                    <a:pt x="23" y="6"/>
                  </a:cubicBezTo>
                  <a:cubicBezTo>
                    <a:pt x="21" y="2"/>
                    <a:pt x="17" y="0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4" name="Freeform 1837"/>
            <p:cNvSpPr>
              <a:spLocks/>
            </p:cNvSpPr>
            <p:nvPr/>
          </p:nvSpPr>
          <p:spPr bwMode="auto">
            <a:xfrm>
              <a:off x="4926" y="2268"/>
              <a:ext cx="19" cy="12"/>
            </a:xfrm>
            <a:custGeom>
              <a:avLst/>
              <a:gdLst>
                <a:gd name="T0" fmla="*/ 3 w 8"/>
                <a:gd name="T1" fmla="*/ 0 h 5"/>
                <a:gd name="T2" fmla="*/ 0 w 8"/>
                <a:gd name="T3" fmla="*/ 4 h 5"/>
                <a:gd name="T4" fmla="*/ 5 w 8"/>
                <a:gd name="T5" fmla="*/ 5 h 5"/>
                <a:gd name="T6" fmla="*/ 6 w 8"/>
                <a:gd name="T7" fmla="*/ 5 h 5"/>
                <a:gd name="T8" fmla="*/ 8 w 8"/>
                <a:gd name="T9" fmla="*/ 5 h 5"/>
                <a:gd name="T10" fmla="*/ 7 w 8"/>
                <a:gd name="T11" fmla="*/ 4 h 5"/>
                <a:gd name="T12" fmla="*/ 3 w 8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">
                  <a:moveTo>
                    <a:pt x="3" y="0"/>
                  </a:moveTo>
                  <a:cubicBezTo>
                    <a:pt x="2" y="1"/>
                    <a:pt x="1" y="3"/>
                    <a:pt x="0" y="4"/>
                  </a:cubicBezTo>
                  <a:cubicBezTo>
                    <a:pt x="2" y="5"/>
                    <a:pt x="3" y="5"/>
                    <a:pt x="5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7" y="5"/>
                    <a:pt x="8" y="5"/>
                    <a:pt x="8" y="5"/>
                  </a:cubicBezTo>
                  <a:cubicBezTo>
                    <a:pt x="8" y="5"/>
                    <a:pt x="8" y="5"/>
                    <a:pt x="7" y="4"/>
                  </a:cubicBezTo>
                  <a:cubicBezTo>
                    <a:pt x="5" y="4"/>
                    <a:pt x="4" y="2"/>
                    <a:pt x="3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5" name="Freeform 1838"/>
            <p:cNvSpPr>
              <a:spLocks/>
            </p:cNvSpPr>
            <p:nvPr/>
          </p:nvSpPr>
          <p:spPr bwMode="auto">
            <a:xfrm>
              <a:off x="5558" y="2999"/>
              <a:ext cx="59" cy="60"/>
            </a:xfrm>
            <a:custGeom>
              <a:avLst/>
              <a:gdLst>
                <a:gd name="T0" fmla="*/ 12 w 25"/>
                <a:gd name="T1" fmla="*/ 0 h 25"/>
                <a:gd name="T2" fmla="*/ 12 w 25"/>
                <a:gd name="T3" fmla="*/ 0 h 25"/>
                <a:gd name="T4" fmla="*/ 0 w 25"/>
                <a:gd name="T5" fmla="*/ 10 h 25"/>
                <a:gd name="T6" fmla="*/ 0 w 25"/>
                <a:gd name="T7" fmla="*/ 13 h 25"/>
                <a:gd name="T8" fmla="*/ 12 w 25"/>
                <a:gd name="T9" fmla="*/ 25 h 25"/>
                <a:gd name="T10" fmla="*/ 13 w 25"/>
                <a:gd name="T11" fmla="*/ 25 h 25"/>
                <a:gd name="T12" fmla="*/ 24 w 25"/>
                <a:gd name="T13" fmla="*/ 17 h 25"/>
                <a:gd name="T14" fmla="*/ 24 w 25"/>
                <a:gd name="T15" fmla="*/ 16 h 25"/>
                <a:gd name="T16" fmla="*/ 25 w 25"/>
                <a:gd name="T17" fmla="*/ 12 h 25"/>
                <a:gd name="T18" fmla="*/ 12 w 25"/>
                <a:gd name="T1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9" y="5"/>
                    <a:pt x="5" y="8"/>
                    <a:pt x="0" y="10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9"/>
                    <a:pt x="6" y="25"/>
                    <a:pt x="12" y="25"/>
                  </a:cubicBezTo>
                  <a:cubicBezTo>
                    <a:pt x="12" y="25"/>
                    <a:pt x="12" y="25"/>
                    <a:pt x="13" y="25"/>
                  </a:cubicBezTo>
                  <a:cubicBezTo>
                    <a:pt x="18" y="24"/>
                    <a:pt x="22" y="21"/>
                    <a:pt x="24" y="1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5" y="14"/>
                    <a:pt x="25" y="12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6" name="Freeform 1839"/>
            <p:cNvSpPr>
              <a:spLocks/>
            </p:cNvSpPr>
            <p:nvPr/>
          </p:nvSpPr>
          <p:spPr bwMode="auto">
            <a:xfrm>
              <a:off x="5558" y="2999"/>
              <a:ext cx="28" cy="24"/>
            </a:xfrm>
            <a:custGeom>
              <a:avLst/>
              <a:gdLst>
                <a:gd name="T0" fmla="*/ 12 w 12"/>
                <a:gd name="T1" fmla="*/ 0 h 10"/>
                <a:gd name="T2" fmla="*/ 12 w 12"/>
                <a:gd name="T3" fmla="*/ 0 h 10"/>
                <a:gd name="T4" fmla="*/ 5 w 12"/>
                <a:gd name="T5" fmla="*/ 6 h 10"/>
                <a:gd name="T6" fmla="*/ 1 w 12"/>
                <a:gd name="T7" fmla="*/ 9 h 10"/>
                <a:gd name="T8" fmla="*/ 0 w 12"/>
                <a:gd name="T9" fmla="*/ 10 h 10"/>
                <a:gd name="T10" fmla="*/ 12 w 12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0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0" y="3"/>
                    <a:pt x="8" y="5"/>
                    <a:pt x="5" y="6"/>
                  </a:cubicBezTo>
                  <a:cubicBezTo>
                    <a:pt x="4" y="7"/>
                    <a:pt x="2" y="8"/>
                    <a:pt x="1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5" y="8"/>
                    <a:pt x="9" y="5"/>
                    <a:pt x="12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7" name="Freeform 1840"/>
            <p:cNvSpPr>
              <a:spLocks/>
            </p:cNvSpPr>
            <p:nvPr/>
          </p:nvSpPr>
          <p:spPr bwMode="auto">
            <a:xfrm>
              <a:off x="5560" y="3014"/>
              <a:ext cx="10" cy="7"/>
            </a:xfrm>
            <a:custGeom>
              <a:avLst/>
              <a:gdLst>
                <a:gd name="T0" fmla="*/ 4 w 4"/>
                <a:gd name="T1" fmla="*/ 0 h 3"/>
                <a:gd name="T2" fmla="*/ 3 w 4"/>
                <a:gd name="T3" fmla="*/ 0 h 3"/>
                <a:gd name="T4" fmla="*/ 0 w 4"/>
                <a:gd name="T5" fmla="*/ 1 h 3"/>
                <a:gd name="T6" fmla="*/ 0 w 4"/>
                <a:gd name="T7" fmla="*/ 3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</a:path>
              </a:pathLst>
            </a:custGeom>
            <a:solidFill>
              <a:srgbClr val="FECB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8" name="Freeform 1841"/>
            <p:cNvSpPr>
              <a:spLocks/>
            </p:cNvSpPr>
            <p:nvPr/>
          </p:nvSpPr>
          <p:spPr bwMode="auto">
            <a:xfrm>
              <a:off x="5570" y="2999"/>
              <a:ext cx="16" cy="15"/>
            </a:xfrm>
            <a:custGeom>
              <a:avLst/>
              <a:gdLst>
                <a:gd name="T0" fmla="*/ 7 w 7"/>
                <a:gd name="T1" fmla="*/ 0 h 6"/>
                <a:gd name="T2" fmla="*/ 5 w 7"/>
                <a:gd name="T3" fmla="*/ 1 h 6"/>
                <a:gd name="T4" fmla="*/ 1 w 7"/>
                <a:gd name="T5" fmla="*/ 5 h 6"/>
                <a:gd name="T6" fmla="*/ 0 w 7"/>
                <a:gd name="T7" fmla="*/ 6 h 6"/>
                <a:gd name="T8" fmla="*/ 7 w 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6" y="0"/>
                    <a:pt x="5" y="0"/>
                    <a:pt x="5" y="1"/>
                  </a:cubicBezTo>
                  <a:cubicBezTo>
                    <a:pt x="4" y="2"/>
                    <a:pt x="3" y="4"/>
                    <a:pt x="1" y="5"/>
                  </a:cubicBezTo>
                  <a:cubicBezTo>
                    <a:pt x="1" y="5"/>
                    <a:pt x="1" y="6"/>
                    <a:pt x="0" y="6"/>
                  </a:cubicBezTo>
                  <a:cubicBezTo>
                    <a:pt x="3" y="5"/>
                    <a:pt x="5" y="3"/>
                    <a:pt x="7" y="0"/>
                  </a:cubicBezTo>
                </a:path>
              </a:pathLst>
            </a:custGeom>
            <a:solidFill>
              <a:srgbClr val="FCB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9" name="Freeform 1842"/>
            <p:cNvSpPr>
              <a:spLocks/>
            </p:cNvSpPr>
            <p:nvPr/>
          </p:nvSpPr>
          <p:spPr bwMode="auto">
            <a:xfrm>
              <a:off x="5560" y="3002"/>
              <a:ext cx="21" cy="14"/>
            </a:xfrm>
            <a:custGeom>
              <a:avLst/>
              <a:gdLst>
                <a:gd name="T0" fmla="*/ 9 w 9"/>
                <a:gd name="T1" fmla="*/ 0 h 6"/>
                <a:gd name="T2" fmla="*/ 0 w 9"/>
                <a:gd name="T3" fmla="*/ 6 h 6"/>
                <a:gd name="T4" fmla="*/ 3 w 9"/>
                <a:gd name="T5" fmla="*/ 5 h 6"/>
                <a:gd name="T6" fmla="*/ 4 w 9"/>
                <a:gd name="T7" fmla="*/ 5 h 6"/>
                <a:gd name="T8" fmla="*/ 5 w 9"/>
                <a:gd name="T9" fmla="*/ 4 h 6"/>
                <a:gd name="T10" fmla="*/ 9 w 9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6">
                  <a:moveTo>
                    <a:pt x="9" y="0"/>
                  </a:moveTo>
                  <a:cubicBezTo>
                    <a:pt x="5" y="0"/>
                    <a:pt x="2" y="3"/>
                    <a:pt x="0" y="6"/>
                  </a:cubicBezTo>
                  <a:cubicBezTo>
                    <a:pt x="1" y="6"/>
                    <a:pt x="2" y="6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7" y="3"/>
                    <a:pt x="8" y="1"/>
                    <a:pt x="9" y="0"/>
                  </a:cubicBezTo>
                </a:path>
              </a:pathLst>
            </a:custGeom>
            <a:solidFill>
              <a:srgbClr val="FFD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0" name="Freeform 1843"/>
            <p:cNvSpPr>
              <a:spLocks/>
            </p:cNvSpPr>
            <p:nvPr/>
          </p:nvSpPr>
          <p:spPr bwMode="auto">
            <a:xfrm>
              <a:off x="5742" y="1330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1" name="Freeform 1844"/>
            <p:cNvSpPr>
              <a:spLocks/>
            </p:cNvSpPr>
            <p:nvPr/>
          </p:nvSpPr>
          <p:spPr bwMode="auto">
            <a:xfrm>
              <a:off x="5688" y="1321"/>
              <a:ext cx="57" cy="52"/>
            </a:xfrm>
            <a:custGeom>
              <a:avLst/>
              <a:gdLst>
                <a:gd name="T0" fmla="*/ 5 w 24"/>
                <a:gd name="T1" fmla="*/ 0 h 22"/>
                <a:gd name="T2" fmla="*/ 1 w 24"/>
                <a:gd name="T3" fmla="*/ 4 h 22"/>
                <a:gd name="T4" fmla="*/ 0 w 24"/>
                <a:gd name="T5" fmla="*/ 9 h 22"/>
                <a:gd name="T6" fmla="*/ 0 w 24"/>
                <a:gd name="T7" fmla="*/ 10 h 22"/>
                <a:gd name="T8" fmla="*/ 6 w 24"/>
                <a:gd name="T9" fmla="*/ 17 h 22"/>
                <a:gd name="T10" fmla="*/ 7 w 24"/>
                <a:gd name="T11" fmla="*/ 21 h 22"/>
                <a:gd name="T12" fmla="*/ 12 w 24"/>
                <a:gd name="T13" fmla="*/ 22 h 22"/>
                <a:gd name="T14" fmla="*/ 24 w 24"/>
                <a:gd name="T15" fmla="*/ 9 h 22"/>
                <a:gd name="T16" fmla="*/ 23 w 24"/>
                <a:gd name="T17" fmla="*/ 5 h 22"/>
                <a:gd name="T18" fmla="*/ 23 w 24"/>
                <a:gd name="T19" fmla="*/ 4 h 22"/>
                <a:gd name="T20" fmla="*/ 22 w 24"/>
                <a:gd name="T21" fmla="*/ 2 h 22"/>
                <a:gd name="T22" fmla="*/ 14 w 24"/>
                <a:gd name="T23" fmla="*/ 6 h 22"/>
                <a:gd name="T24" fmla="*/ 10 w 24"/>
                <a:gd name="T25" fmla="*/ 6 h 22"/>
                <a:gd name="T26" fmla="*/ 5 w 24"/>
                <a:gd name="T2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2">
                  <a:moveTo>
                    <a:pt x="5" y="0"/>
                  </a:moveTo>
                  <a:cubicBezTo>
                    <a:pt x="4" y="1"/>
                    <a:pt x="3" y="3"/>
                    <a:pt x="1" y="4"/>
                  </a:cubicBezTo>
                  <a:cubicBezTo>
                    <a:pt x="0" y="5"/>
                    <a:pt x="0" y="7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1"/>
                    <a:pt x="5" y="14"/>
                    <a:pt x="6" y="17"/>
                  </a:cubicBezTo>
                  <a:cubicBezTo>
                    <a:pt x="6" y="18"/>
                    <a:pt x="7" y="19"/>
                    <a:pt x="7" y="21"/>
                  </a:cubicBezTo>
                  <a:cubicBezTo>
                    <a:pt x="8" y="21"/>
                    <a:pt x="10" y="22"/>
                    <a:pt x="12" y="22"/>
                  </a:cubicBezTo>
                  <a:cubicBezTo>
                    <a:pt x="19" y="22"/>
                    <a:pt x="24" y="16"/>
                    <a:pt x="24" y="9"/>
                  </a:cubicBezTo>
                  <a:cubicBezTo>
                    <a:pt x="24" y="8"/>
                    <a:pt x="24" y="6"/>
                    <a:pt x="23" y="5"/>
                  </a:cubicBezTo>
                  <a:cubicBezTo>
                    <a:pt x="23" y="5"/>
                    <a:pt x="23" y="4"/>
                    <a:pt x="23" y="4"/>
                  </a:cubicBezTo>
                  <a:cubicBezTo>
                    <a:pt x="23" y="3"/>
                    <a:pt x="22" y="3"/>
                    <a:pt x="22" y="2"/>
                  </a:cubicBezTo>
                  <a:cubicBezTo>
                    <a:pt x="20" y="5"/>
                    <a:pt x="17" y="6"/>
                    <a:pt x="14" y="6"/>
                  </a:cubicBezTo>
                  <a:cubicBezTo>
                    <a:pt x="13" y="6"/>
                    <a:pt x="12" y="6"/>
                    <a:pt x="10" y="6"/>
                  </a:cubicBezTo>
                  <a:cubicBezTo>
                    <a:pt x="8" y="5"/>
                    <a:pt x="6" y="3"/>
                    <a:pt x="5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2" name="Freeform 1845"/>
            <p:cNvSpPr>
              <a:spLocks/>
            </p:cNvSpPr>
            <p:nvPr/>
          </p:nvSpPr>
          <p:spPr bwMode="auto">
            <a:xfrm>
              <a:off x="5690" y="1321"/>
              <a:ext cx="10" cy="9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4 w 4"/>
                <a:gd name="T5" fmla="*/ 0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2" y="1"/>
                    <a:pt x="1" y="2"/>
                    <a:pt x="0" y="4"/>
                  </a:cubicBezTo>
                  <a:cubicBezTo>
                    <a:pt x="2" y="3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AC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3" name="Freeform 1846"/>
            <p:cNvSpPr>
              <a:spLocks/>
            </p:cNvSpPr>
            <p:nvPr/>
          </p:nvSpPr>
          <p:spPr bwMode="auto">
            <a:xfrm>
              <a:off x="5688" y="1344"/>
              <a:ext cx="16" cy="27"/>
            </a:xfrm>
            <a:custGeom>
              <a:avLst/>
              <a:gdLst>
                <a:gd name="T0" fmla="*/ 0 w 7"/>
                <a:gd name="T1" fmla="*/ 0 h 11"/>
                <a:gd name="T2" fmla="*/ 7 w 7"/>
                <a:gd name="T3" fmla="*/ 11 h 11"/>
                <a:gd name="T4" fmla="*/ 6 w 7"/>
                <a:gd name="T5" fmla="*/ 7 h 11"/>
                <a:gd name="T6" fmla="*/ 0 w 7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">
                  <a:moveTo>
                    <a:pt x="0" y="0"/>
                  </a:moveTo>
                  <a:cubicBezTo>
                    <a:pt x="0" y="5"/>
                    <a:pt x="3" y="9"/>
                    <a:pt x="7" y="11"/>
                  </a:cubicBezTo>
                  <a:cubicBezTo>
                    <a:pt x="7" y="9"/>
                    <a:pt x="6" y="8"/>
                    <a:pt x="6" y="7"/>
                  </a:cubicBezTo>
                  <a:cubicBezTo>
                    <a:pt x="5" y="4"/>
                    <a:pt x="2" y="1"/>
                    <a:pt x="0" y="0"/>
                  </a:cubicBezTo>
                </a:path>
              </a:pathLst>
            </a:custGeom>
            <a:solidFill>
              <a:srgbClr val="F09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4" name="Freeform 1847"/>
            <p:cNvSpPr>
              <a:spLocks/>
            </p:cNvSpPr>
            <p:nvPr/>
          </p:nvSpPr>
          <p:spPr bwMode="auto">
            <a:xfrm>
              <a:off x="5846" y="1314"/>
              <a:ext cx="5" cy="2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1 w 2"/>
                <a:gd name="T9" fmla="*/ 1 h 1"/>
                <a:gd name="T10" fmla="*/ 2 w 2"/>
                <a:gd name="T11" fmla="*/ 1 h 1"/>
                <a:gd name="T12" fmla="*/ 0 w 2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5" name="Freeform 1848"/>
            <p:cNvSpPr>
              <a:spLocks/>
            </p:cNvSpPr>
            <p:nvPr/>
          </p:nvSpPr>
          <p:spPr bwMode="auto">
            <a:xfrm>
              <a:off x="5849" y="1316"/>
              <a:ext cx="26" cy="33"/>
            </a:xfrm>
            <a:custGeom>
              <a:avLst/>
              <a:gdLst>
                <a:gd name="T0" fmla="*/ 1 w 11"/>
                <a:gd name="T1" fmla="*/ 0 h 14"/>
                <a:gd name="T2" fmla="*/ 0 w 11"/>
                <a:gd name="T3" fmla="*/ 0 h 14"/>
                <a:gd name="T4" fmla="*/ 11 w 11"/>
                <a:gd name="T5" fmla="*/ 14 h 14"/>
                <a:gd name="T6" fmla="*/ 11 w 11"/>
                <a:gd name="T7" fmla="*/ 11 h 14"/>
                <a:gd name="T8" fmla="*/ 1 w 1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4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6" y="3"/>
                    <a:pt x="10" y="8"/>
                    <a:pt x="11" y="14"/>
                  </a:cubicBezTo>
                  <a:cubicBezTo>
                    <a:pt x="11" y="13"/>
                    <a:pt x="11" y="12"/>
                    <a:pt x="11" y="11"/>
                  </a:cubicBezTo>
                  <a:cubicBezTo>
                    <a:pt x="11" y="5"/>
                    <a:pt x="7" y="0"/>
                    <a:pt x="1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6" name="Freeform 1849"/>
            <p:cNvSpPr>
              <a:spLocks/>
            </p:cNvSpPr>
            <p:nvPr/>
          </p:nvSpPr>
          <p:spPr bwMode="auto">
            <a:xfrm>
              <a:off x="5832" y="1314"/>
              <a:ext cx="17" cy="21"/>
            </a:xfrm>
            <a:custGeom>
              <a:avLst/>
              <a:gdLst>
                <a:gd name="T0" fmla="*/ 6 w 7"/>
                <a:gd name="T1" fmla="*/ 0 h 9"/>
                <a:gd name="T2" fmla="*/ 2 w 7"/>
                <a:gd name="T3" fmla="*/ 1 h 9"/>
                <a:gd name="T4" fmla="*/ 0 w 7"/>
                <a:gd name="T5" fmla="*/ 8 h 9"/>
                <a:gd name="T6" fmla="*/ 3 w 7"/>
                <a:gd name="T7" fmla="*/ 9 h 9"/>
                <a:gd name="T8" fmla="*/ 3 w 7"/>
                <a:gd name="T9" fmla="*/ 9 h 9"/>
                <a:gd name="T10" fmla="*/ 7 w 7"/>
                <a:gd name="T11" fmla="*/ 1 h 9"/>
                <a:gd name="T12" fmla="*/ 6 w 7"/>
                <a:gd name="T13" fmla="*/ 0 h 9"/>
                <a:gd name="T14" fmla="*/ 6 w 7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9">
                  <a:moveTo>
                    <a:pt x="6" y="0"/>
                  </a:moveTo>
                  <a:cubicBezTo>
                    <a:pt x="4" y="0"/>
                    <a:pt x="3" y="1"/>
                    <a:pt x="2" y="1"/>
                  </a:cubicBezTo>
                  <a:cubicBezTo>
                    <a:pt x="2" y="4"/>
                    <a:pt x="1" y="6"/>
                    <a:pt x="0" y="8"/>
                  </a:cubicBezTo>
                  <a:cubicBezTo>
                    <a:pt x="1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6"/>
                    <a:pt x="5" y="4"/>
                    <a:pt x="7" y="1"/>
                  </a:cubicBezTo>
                  <a:cubicBezTo>
                    <a:pt x="7" y="1"/>
                    <a:pt x="6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7" name="Freeform 1850"/>
            <p:cNvSpPr>
              <a:spLocks/>
            </p:cNvSpPr>
            <p:nvPr/>
          </p:nvSpPr>
          <p:spPr bwMode="auto">
            <a:xfrm>
              <a:off x="5839" y="1316"/>
              <a:ext cx="36" cy="57"/>
            </a:xfrm>
            <a:custGeom>
              <a:avLst/>
              <a:gdLst>
                <a:gd name="T0" fmla="*/ 4 w 15"/>
                <a:gd name="T1" fmla="*/ 0 h 24"/>
                <a:gd name="T2" fmla="*/ 0 w 15"/>
                <a:gd name="T3" fmla="*/ 8 h 24"/>
                <a:gd name="T4" fmla="*/ 5 w 15"/>
                <a:gd name="T5" fmla="*/ 22 h 24"/>
                <a:gd name="T6" fmla="*/ 4 w 15"/>
                <a:gd name="T7" fmla="*/ 24 h 24"/>
                <a:gd name="T8" fmla="*/ 15 w 15"/>
                <a:gd name="T9" fmla="*/ 14 h 24"/>
                <a:gd name="T10" fmla="*/ 4 w 15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24">
                  <a:moveTo>
                    <a:pt x="4" y="0"/>
                  </a:moveTo>
                  <a:cubicBezTo>
                    <a:pt x="2" y="3"/>
                    <a:pt x="1" y="5"/>
                    <a:pt x="0" y="8"/>
                  </a:cubicBezTo>
                  <a:cubicBezTo>
                    <a:pt x="5" y="11"/>
                    <a:pt x="7" y="16"/>
                    <a:pt x="5" y="22"/>
                  </a:cubicBezTo>
                  <a:cubicBezTo>
                    <a:pt x="5" y="22"/>
                    <a:pt x="4" y="23"/>
                    <a:pt x="4" y="24"/>
                  </a:cubicBezTo>
                  <a:cubicBezTo>
                    <a:pt x="9" y="23"/>
                    <a:pt x="14" y="19"/>
                    <a:pt x="15" y="14"/>
                  </a:cubicBezTo>
                  <a:cubicBezTo>
                    <a:pt x="14" y="8"/>
                    <a:pt x="10" y="3"/>
                    <a:pt x="4" y="0"/>
                  </a:cubicBezTo>
                </a:path>
              </a:pathLst>
            </a:custGeom>
            <a:solidFill>
              <a:srgbClr val="FAC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8" name="Freeform 1851"/>
            <p:cNvSpPr>
              <a:spLocks/>
            </p:cNvSpPr>
            <p:nvPr/>
          </p:nvSpPr>
          <p:spPr bwMode="auto">
            <a:xfrm>
              <a:off x="5818" y="1316"/>
              <a:ext cx="19" cy="19"/>
            </a:xfrm>
            <a:custGeom>
              <a:avLst/>
              <a:gdLst>
                <a:gd name="T0" fmla="*/ 8 w 8"/>
                <a:gd name="T1" fmla="*/ 0 h 8"/>
                <a:gd name="T2" fmla="*/ 0 w 8"/>
                <a:gd name="T3" fmla="*/ 8 h 8"/>
                <a:gd name="T4" fmla="*/ 5 w 8"/>
                <a:gd name="T5" fmla="*/ 7 h 8"/>
                <a:gd name="T6" fmla="*/ 6 w 8"/>
                <a:gd name="T7" fmla="*/ 7 h 8"/>
                <a:gd name="T8" fmla="*/ 8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4" y="2"/>
                    <a:pt x="1" y="5"/>
                    <a:pt x="0" y="8"/>
                  </a:cubicBezTo>
                  <a:cubicBezTo>
                    <a:pt x="2" y="8"/>
                    <a:pt x="3" y="7"/>
                    <a:pt x="5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7" y="5"/>
                    <a:pt x="8" y="3"/>
                    <a:pt x="8" y="0"/>
                  </a:cubicBezTo>
                </a:path>
              </a:pathLst>
            </a:custGeom>
            <a:solidFill>
              <a:srgbClr val="FCB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9" name="Freeform 1852"/>
            <p:cNvSpPr>
              <a:spLocks/>
            </p:cNvSpPr>
            <p:nvPr/>
          </p:nvSpPr>
          <p:spPr bwMode="auto">
            <a:xfrm>
              <a:off x="5298" y="1444"/>
              <a:ext cx="59" cy="57"/>
            </a:xfrm>
            <a:custGeom>
              <a:avLst/>
              <a:gdLst>
                <a:gd name="T0" fmla="*/ 13 w 25"/>
                <a:gd name="T1" fmla="*/ 0 h 24"/>
                <a:gd name="T2" fmla="*/ 0 w 25"/>
                <a:gd name="T3" fmla="*/ 12 h 24"/>
                <a:gd name="T4" fmla="*/ 13 w 25"/>
                <a:gd name="T5" fmla="*/ 24 h 24"/>
                <a:gd name="T6" fmla="*/ 25 w 25"/>
                <a:gd name="T7" fmla="*/ 12 h 24"/>
                <a:gd name="T8" fmla="*/ 13 w 25"/>
                <a:gd name="T9" fmla="*/ 0 h 24"/>
                <a:gd name="T10" fmla="*/ 13 w 25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cubicBezTo>
                    <a:pt x="6" y="0"/>
                    <a:pt x="0" y="6"/>
                    <a:pt x="0" y="12"/>
                  </a:cubicBezTo>
                  <a:cubicBezTo>
                    <a:pt x="1" y="19"/>
                    <a:pt x="6" y="24"/>
                    <a:pt x="13" y="24"/>
                  </a:cubicBezTo>
                  <a:cubicBezTo>
                    <a:pt x="19" y="24"/>
                    <a:pt x="25" y="19"/>
                    <a:pt x="25" y="12"/>
                  </a:cubicBezTo>
                  <a:cubicBezTo>
                    <a:pt x="25" y="5"/>
                    <a:pt x="19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0" name="Freeform 1853"/>
            <p:cNvSpPr>
              <a:spLocks/>
            </p:cNvSpPr>
            <p:nvPr/>
          </p:nvSpPr>
          <p:spPr bwMode="auto">
            <a:xfrm>
              <a:off x="5040" y="1702"/>
              <a:ext cx="30" cy="45"/>
            </a:xfrm>
            <a:custGeom>
              <a:avLst/>
              <a:gdLst>
                <a:gd name="T0" fmla="*/ 12 w 13"/>
                <a:gd name="T1" fmla="*/ 0 h 19"/>
                <a:gd name="T2" fmla="*/ 0 w 13"/>
                <a:gd name="T3" fmla="*/ 13 h 19"/>
                <a:gd name="T4" fmla="*/ 2 w 13"/>
                <a:gd name="T5" fmla="*/ 19 h 19"/>
                <a:gd name="T6" fmla="*/ 13 w 13"/>
                <a:gd name="T7" fmla="*/ 0 h 19"/>
                <a:gd name="T8" fmla="*/ 12 w 13"/>
                <a:gd name="T9" fmla="*/ 0 h 19"/>
                <a:gd name="T10" fmla="*/ 12 w 13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9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5"/>
                    <a:pt x="1" y="17"/>
                    <a:pt x="2" y="19"/>
                  </a:cubicBezTo>
                  <a:cubicBezTo>
                    <a:pt x="2" y="11"/>
                    <a:pt x="6" y="4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1" name="Freeform 1854"/>
            <p:cNvSpPr>
              <a:spLocks/>
            </p:cNvSpPr>
            <p:nvPr/>
          </p:nvSpPr>
          <p:spPr bwMode="auto">
            <a:xfrm>
              <a:off x="5044" y="1702"/>
              <a:ext cx="52" cy="54"/>
            </a:xfrm>
            <a:custGeom>
              <a:avLst/>
              <a:gdLst>
                <a:gd name="T0" fmla="*/ 11 w 22"/>
                <a:gd name="T1" fmla="*/ 0 h 23"/>
                <a:gd name="T2" fmla="*/ 0 w 22"/>
                <a:gd name="T3" fmla="*/ 19 h 23"/>
                <a:gd name="T4" fmla="*/ 1 w 22"/>
                <a:gd name="T5" fmla="*/ 20 h 23"/>
                <a:gd name="T6" fmla="*/ 6 w 22"/>
                <a:gd name="T7" fmla="*/ 19 h 23"/>
                <a:gd name="T8" fmla="*/ 16 w 22"/>
                <a:gd name="T9" fmla="*/ 23 h 23"/>
                <a:gd name="T10" fmla="*/ 22 w 22"/>
                <a:gd name="T11" fmla="*/ 12 h 23"/>
                <a:gd name="T12" fmla="*/ 11 w 22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3">
                  <a:moveTo>
                    <a:pt x="11" y="0"/>
                  </a:moveTo>
                  <a:cubicBezTo>
                    <a:pt x="4" y="4"/>
                    <a:pt x="0" y="11"/>
                    <a:pt x="0" y="19"/>
                  </a:cubicBezTo>
                  <a:cubicBezTo>
                    <a:pt x="0" y="19"/>
                    <a:pt x="0" y="20"/>
                    <a:pt x="1" y="20"/>
                  </a:cubicBezTo>
                  <a:cubicBezTo>
                    <a:pt x="3" y="20"/>
                    <a:pt x="4" y="19"/>
                    <a:pt x="6" y="19"/>
                  </a:cubicBezTo>
                  <a:cubicBezTo>
                    <a:pt x="10" y="19"/>
                    <a:pt x="13" y="21"/>
                    <a:pt x="16" y="23"/>
                  </a:cubicBezTo>
                  <a:cubicBezTo>
                    <a:pt x="20" y="21"/>
                    <a:pt x="22" y="17"/>
                    <a:pt x="22" y="12"/>
                  </a:cubicBezTo>
                  <a:cubicBezTo>
                    <a:pt x="22" y="6"/>
                    <a:pt x="17" y="0"/>
                    <a:pt x="11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2" name="Freeform 1855"/>
            <p:cNvSpPr>
              <a:spLocks/>
            </p:cNvSpPr>
            <p:nvPr/>
          </p:nvSpPr>
          <p:spPr bwMode="auto">
            <a:xfrm>
              <a:off x="5047" y="1747"/>
              <a:ext cx="35" cy="14"/>
            </a:xfrm>
            <a:custGeom>
              <a:avLst/>
              <a:gdLst>
                <a:gd name="T0" fmla="*/ 5 w 15"/>
                <a:gd name="T1" fmla="*/ 0 h 6"/>
                <a:gd name="T2" fmla="*/ 0 w 15"/>
                <a:gd name="T3" fmla="*/ 1 h 6"/>
                <a:gd name="T4" fmla="*/ 9 w 15"/>
                <a:gd name="T5" fmla="*/ 6 h 6"/>
                <a:gd name="T6" fmla="*/ 15 w 15"/>
                <a:gd name="T7" fmla="*/ 4 h 6"/>
                <a:gd name="T8" fmla="*/ 5 w 1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6"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2" y="4"/>
                    <a:pt x="5" y="6"/>
                    <a:pt x="9" y="6"/>
                  </a:cubicBezTo>
                  <a:cubicBezTo>
                    <a:pt x="11" y="6"/>
                    <a:pt x="13" y="5"/>
                    <a:pt x="15" y="4"/>
                  </a:cubicBezTo>
                  <a:cubicBezTo>
                    <a:pt x="12" y="2"/>
                    <a:pt x="9" y="0"/>
                    <a:pt x="5" y="0"/>
                  </a:cubicBezTo>
                </a:path>
              </a:pathLst>
            </a:custGeom>
            <a:solidFill>
              <a:srgbClr val="F09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3" name="Freeform 1856"/>
            <p:cNvSpPr>
              <a:spLocks/>
            </p:cNvSpPr>
            <p:nvPr/>
          </p:nvSpPr>
          <p:spPr bwMode="auto">
            <a:xfrm>
              <a:off x="5948" y="1318"/>
              <a:ext cx="12" cy="50"/>
            </a:xfrm>
            <a:custGeom>
              <a:avLst/>
              <a:gdLst>
                <a:gd name="T0" fmla="*/ 5 w 5"/>
                <a:gd name="T1" fmla="*/ 0 h 21"/>
                <a:gd name="T2" fmla="*/ 0 w 5"/>
                <a:gd name="T3" fmla="*/ 10 h 21"/>
                <a:gd name="T4" fmla="*/ 5 w 5"/>
                <a:gd name="T5" fmla="*/ 21 h 21"/>
                <a:gd name="T6" fmla="*/ 5 w 5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1">
                  <a:moveTo>
                    <a:pt x="5" y="0"/>
                  </a:moveTo>
                  <a:cubicBezTo>
                    <a:pt x="2" y="2"/>
                    <a:pt x="0" y="6"/>
                    <a:pt x="0" y="10"/>
                  </a:cubicBezTo>
                  <a:cubicBezTo>
                    <a:pt x="0" y="15"/>
                    <a:pt x="2" y="18"/>
                    <a:pt x="5" y="2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4" name="Freeform 1857"/>
            <p:cNvSpPr>
              <a:spLocks/>
            </p:cNvSpPr>
            <p:nvPr/>
          </p:nvSpPr>
          <p:spPr bwMode="auto">
            <a:xfrm>
              <a:off x="4914" y="2355"/>
              <a:ext cx="52" cy="55"/>
            </a:xfrm>
            <a:custGeom>
              <a:avLst/>
              <a:gdLst>
                <a:gd name="T0" fmla="*/ 17 w 22"/>
                <a:gd name="T1" fmla="*/ 0 h 23"/>
                <a:gd name="T2" fmla="*/ 0 w 22"/>
                <a:gd name="T3" fmla="*/ 17 h 23"/>
                <a:gd name="T4" fmla="*/ 10 w 22"/>
                <a:gd name="T5" fmla="*/ 23 h 23"/>
                <a:gd name="T6" fmla="*/ 14 w 22"/>
                <a:gd name="T7" fmla="*/ 13 h 23"/>
                <a:gd name="T8" fmla="*/ 22 w 22"/>
                <a:gd name="T9" fmla="*/ 9 h 23"/>
                <a:gd name="T10" fmla="*/ 17 w 22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23">
                  <a:moveTo>
                    <a:pt x="17" y="0"/>
                  </a:moveTo>
                  <a:cubicBezTo>
                    <a:pt x="15" y="9"/>
                    <a:pt x="8" y="15"/>
                    <a:pt x="0" y="17"/>
                  </a:cubicBezTo>
                  <a:cubicBezTo>
                    <a:pt x="2" y="20"/>
                    <a:pt x="6" y="22"/>
                    <a:pt x="10" y="23"/>
                  </a:cubicBezTo>
                  <a:cubicBezTo>
                    <a:pt x="10" y="19"/>
                    <a:pt x="12" y="16"/>
                    <a:pt x="14" y="13"/>
                  </a:cubicBezTo>
                  <a:cubicBezTo>
                    <a:pt x="17" y="11"/>
                    <a:pt x="20" y="10"/>
                    <a:pt x="22" y="9"/>
                  </a:cubicBezTo>
                  <a:cubicBezTo>
                    <a:pt x="22" y="5"/>
                    <a:pt x="20" y="2"/>
                    <a:pt x="17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5" name="Freeform 1858"/>
            <p:cNvSpPr>
              <a:spLocks/>
            </p:cNvSpPr>
            <p:nvPr/>
          </p:nvSpPr>
          <p:spPr bwMode="auto">
            <a:xfrm>
              <a:off x="4912" y="2353"/>
              <a:ext cx="42" cy="43"/>
            </a:xfrm>
            <a:custGeom>
              <a:avLst/>
              <a:gdLst>
                <a:gd name="T0" fmla="*/ 12 w 18"/>
                <a:gd name="T1" fmla="*/ 0 h 18"/>
                <a:gd name="T2" fmla="*/ 11 w 18"/>
                <a:gd name="T3" fmla="*/ 0 h 18"/>
                <a:gd name="T4" fmla="*/ 6 w 18"/>
                <a:gd name="T5" fmla="*/ 1 h 18"/>
                <a:gd name="T6" fmla="*/ 6 w 18"/>
                <a:gd name="T7" fmla="*/ 9 h 18"/>
                <a:gd name="T8" fmla="*/ 0 w 18"/>
                <a:gd name="T9" fmla="*/ 14 h 18"/>
                <a:gd name="T10" fmla="*/ 1 w 18"/>
                <a:gd name="T11" fmla="*/ 18 h 18"/>
                <a:gd name="T12" fmla="*/ 18 w 18"/>
                <a:gd name="T13" fmla="*/ 1 h 18"/>
                <a:gd name="T14" fmla="*/ 12 w 18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8"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9" y="0"/>
                    <a:pt x="8" y="0"/>
                    <a:pt x="6" y="1"/>
                  </a:cubicBezTo>
                  <a:cubicBezTo>
                    <a:pt x="7" y="3"/>
                    <a:pt x="7" y="6"/>
                    <a:pt x="6" y="9"/>
                  </a:cubicBezTo>
                  <a:cubicBezTo>
                    <a:pt x="5" y="12"/>
                    <a:pt x="3" y="13"/>
                    <a:pt x="0" y="14"/>
                  </a:cubicBezTo>
                  <a:cubicBezTo>
                    <a:pt x="0" y="15"/>
                    <a:pt x="1" y="16"/>
                    <a:pt x="1" y="18"/>
                  </a:cubicBezTo>
                  <a:cubicBezTo>
                    <a:pt x="9" y="16"/>
                    <a:pt x="16" y="10"/>
                    <a:pt x="18" y="1"/>
                  </a:cubicBezTo>
                  <a:cubicBezTo>
                    <a:pt x="16" y="0"/>
                    <a:pt x="14" y="0"/>
                    <a:pt x="12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6" name="Freeform 1859"/>
            <p:cNvSpPr>
              <a:spLocks/>
            </p:cNvSpPr>
            <p:nvPr/>
          </p:nvSpPr>
          <p:spPr bwMode="auto">
            <a:xfrm>
              <a:off x="4938" y="2377"/>
              <a:ext cx="31" cy="33"/>
            </a:xfrm>
            <a:custGeom>
              <a:avLst/>
              <a:gdLst>
                <a:gd name="T0" fmla="*/ 12 w 13"/>
                <a:gd name="T1" fmla="*/ 0 h 14"/>
                <a:gd name="T2" fmla="*/ 4 w 13"/>
                <a:gd name="T3" fmla="*/ 4 h 14"/>
                <a:gd name="T4" fmla="*/ 0 w 13"/>
                <a:gd name="T5" fmla="*/ 14 h 14"/>
                <a:gd name="T6" fmla="*/ 1 w 13"/>
                <a:gd name="T7" fmla="*/ 14 h 14"/>
                <a:gd name="T8" fmla="*/ 1 w 13"/>
                <a:gd name="T9" fmla="*/ 14 h 14"/>
                <a:gd name="T10" fmla="*/ 13 w 13"/>
                <a:gd name="T11" fmla="*/ 1 h 14"/>
                <a:gd name="T12" fmla="*/ 12 w 13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4">
                  <a:moveTo>
                    <a:pt x="12" y="0"/>
                  </a:moveTo>
                  <a:cubicBezTo>
                    <a:pt x="10" y="1"/>
                    <a:pt x="7" y="2"/>
                    <a:pt x="4" y="4"/>
                  </a:cubicBezTo>
                  <a:cubicBezTo>
                    <a:pt x="2" y="7"/>
                    <a:pt x="0" y="10"/>
                    <a:pt x="0" y="14"/>
                  </a:cubicBezTo>
                  <a:cubicBezTo>
                    <a:pt x="0" y="14"/>
                    <a:pt x="0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7" y="14"/>
                    <a:pt x="13" y="8"/>
                    <a:pt x="13" y="1"/>
                  </a:cubicBezTo>
                  <a:cubicBezTo>
                    <a:pt x="13" y="1"/>
                    <a:pt x="12" y="0"/>
                    <a:pt x="12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7" name="Freeform 1860"/>
            <p:cNvSpPr>
              <a:spLocks/>
            </p:cNvSpPr>
            <p:nvPr/>
          </p:nvSpPr>
          <p:spPr bwMode="auto">
            <a:xfrm>
              <a:off x="5558" y="1316"/>
              <a:ext cx="57" cy="55"/>
            </a:xfrm>
            <a:custGeom>
              <a:avLst/>
              <a:gdLst>
                <a:gd name="T0" fmla="*/ 12 w 24"/>
                <a:gd name="T1" fmla="*/ 0 h 23"/>
                <a:gd name="T2" fmla="*/ 1 w 24"/>
                <a:gd name="T3" fmla="*/ 12 h 23"/>
                <a:gd name="T4" fmla="*/ 1 w 24"/>
                <a:gd name="T5" fmla="*/ 16 h 23"/>
                <a:gd name="T6" fmla="*/ 5 w 24"/>
                <a:gd name="T7" fmla="*/ 15 h 23"/>
                <a:gd name="T8" fmla="*/ 8 w 24"/>
                <a:gd name="T9" fmla="*/ 16 h 23"/>
                <a:gd name="T10" fmla="*/ 15 w 24"/>
                <a:gd name="T11" fmla="*/ 23 h 23"/>
                <a:gd name="T12" fmla="*/ 24 w 24"/>
                <a:gd name="T13" fmla="*/ 11 h 23"/>
                <a:gd name="T14" fmla="*/ 12 w 24"/>
                <a:gd name="T1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23">
                  <a:moveTo>
                    <a:pt x="12" y="0"/>
                  </a:moveTo>
                  <a:cubicBezTo>
                    <a:pt x="6" y="0"/>
                    <a:pt x="0" y="5"/>
                    <a:pt x="1" y="12"/>
                  </a:cubicBezTo>
                  <a:cubicBezTo>
                    <a:pt x="1" y="13"/>
                    <a:pt x="1" y="15"/>
                    <a:pt x="1" y="16"/>
                  </a:cubicBezTo>
                  <a:cubicBezTo>
                    <a:pt x="2" y="15"/>
                    <a:pt x="4" y="15"/>
                    <a:pt x="5" y="15"/>
                  </a:cubicBezTo>
                  <a:cubicBezTo>
                    <a:pt x="6" y="15"/>
                    <a:pt x="7" y="15"/>
                    <a:pt x="8" y="16"/>
                  </a:cubicBezTo>
                  <a:cubicBezTo>
                    <a:pt x="12" y="17"/>
                    <a:pt x="14" y="20"/>
                    <a:pt x="15" y="23"/>
                  </a:cubicBezTo>
                  <a:cubicBezTo>
                    <a:pt x="20" y="22"/>
                    <a:pt x="24" y="17"/>
                    <a:pt x="24" y="11"/>
                  </a:cubicBezTo>
                  <a:cubicBezTo>
                    <a:pt x="24" y="5"/>
                    <a:pt x="19" y="0"/>
                    <a:pt x="12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8" name="Freeform 1861"/>
            <p:cNvSpPr>
              <a:spLocks/>
            </p:cNvSpPr>
            <p:nvPr/>
          </p:nvSpPr>
          <p:spPr bwMode="auto">
            <a:xfrm>
              <a:off x="4933" y="2005"/>
              <a:ext cx="26" cy="14"/>
            </a:xfrm>
            <a:custGeom>
              <a:avLst/>
              <a:gdLst>
                <a:gd name="T0" fmla="*/ 8 w 11"/>
                <a:gd name="T1" fmla="*/ 0 h 6"/>
                <a:gd name="T2" fmla="*/ 8 w 11"/>
                <a:gd name="T3" fmla="*/ 0 h 6"/>
                <a:gd name="T4" fmla="*/ 0 w 11"/>
                <a:gd name="T5" fmla="*/ 6 h 6"/>
                <a:gd name="T6" fmla="*/ 0 w 11"/>
                <a:gd name="T7" fmla="*/ 6 h 6"/>
                <a:gd name="T8" fmla="*/ 3 w 11"/>
                <a:gd name="T9" fmla="*/ 6 h 6"/>
                <a:gd name="T10" fmla="*/ 3 w 11"/>
                <a:gd name="T11" fmla="*/ 6 h 6"/>
                <a:gd name="T12" fmla="*/ 11 w 11"/>
                <a:gd name="T13" fmla="*/ 3 h 6"/>
                <a:gd name="T14" fmla="*/ 8 w 11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6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4"/>
                    <a:pt x="3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6" y="6"/>
                    <a:pt x="9" y="5"/>
                    <a:pt x="11" y="3"/>
                  </a:cubicBezTo>
                  <a:cubicBezTo>
                    <a:pt x="10" y="2"/>
                    <a:pt x="9" y="1"/>
                    <a:pt x="8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9" name="Freeform 1862"/>
            <p:cNvSpPr>
              <a:spLocks/>
            </p:cNvSpPr>
            <p:nvPr/>
          </p:nvSpPr>
          <p:spPr bwMode="auto">
            <a:xfrm>
              <a:off x="4912" y="1962"/>
              <a:ext cx="26" cy="31"/>
            </a:xfrm>
            <a:custGeom>
              <a:avLst/>
              <a:gdLst>
                <a:gd name="T0" fmla="*/ 10 w 11"/>
                <a:gd name="T1" fmla="*/ 0 h 13"/>
                <a:gd name="T2" fmla="*/ 0 w 11"/>
                <a:gd name="T3" fmla="*/ 12 h 13"/>
                <a:gd name="T4" fmla="*/ 0 w 11"/>
                <a:gd name="T5" fmla="*/ 13 h 13"/>
                <a:gd name="T6" fmla="*/ 0 w 11"/>
                <a:gd name="T7" fmla="*/ 11 h 13"/>
                <a:gd name="T8" fmla="*/ 9 w 11"/>
                <a:gd name="T9" fmla="*/ 5 h 13"/>
                <a:gd name="T10" fmla="*/ 11 w 11"/>
                <a:gd name="T11" fmla="*/ 6 h 13"/>
                <a:gd name="T12" fmla="*/ 10 w 11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3">
                  <a:moveTo>
                    <a:pt x="10" y="0"/>
                  </a:moveTo>
                  <a:cubicBezTo>
                    <a:pt x="4" y="1"/>
                    <a:pt x="0" y="6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2"/>
                    <a:pt x="0" y="11"/>
                  </a:cubicBezTo>
                  <a:cubicBezTo>
                    <a:pt x="2" y="7"/>
                    <a:pt x="5" y="5"/>
                    <a:pt x="9" y="5"/>
                  </a:cubicBezTo>
                  <a:cubicBezTo>
                    <a:pt x="10" y="5"/>
                    <a:pt x="10" y="5"/>
                    <a:pt x="11" y="6"/>
                  </a:cubicBezTo>
                  <a:cubicBezTo>
                    <a:pt x="11" y="4"/>
                    <a:pt x="10" y="2"/>
                    <a:pt x="10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0" name="Freeform 1863"/>
            <p:cNvSpPr>
              <a:spLocks/>
            </p:cNvSpPr>
            <p:nvPr/>
          </p:nvSpPr>
          <p:spPr bwMode="auto">
            <a:xfrm>
              <a:off x="4952" y="1998"/>
              <a:ext cx="12" cy="14"/>
            </a:xfrm>
            <a:custGeom>
              <a:avLst/>
              <a:gdLst>
                <a:gd name="T0" fmla="*/ 1 w 5"/>
                <a:gd name="T1" fmla="*/ 0 h 6"/>
                <a:gd name="T2" fmla="*/ 0 w 5"/>
                <a:gd name="T3" fmla="*/ 3 h 6"/>
                <a:gd name="T4" fmla="*/ 3 w 5"/>
                <a:gd name="T5" fmla="*/ 6 h 6"/>
                <a:gd name="T6" fmla="*/ 5 w 5"/>
                <a:gd name="T7" fmla="*/ 2 h 6"/>
                <a:gd name="T8" fmla="*/ 4 w 5"/>
                <a:gd name="T9" fmla="*/ 1 h 6"/>
                <a:gd name="T10" fmla="*/ 1 w 5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1" y="4"/>
                    <a:pt x="2" y="5"/>
                    <a:pt x="3" y="6"/>
                  </a:cubicBezTo>
                  <a:cubicBezTo>
                    <a:pt x="4" y="5"/>
                    <a:pt x="5" y="3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1" name="Freeform 1864"/>
            <p:cNvSpPr>
              <a:spLocks/>
            </p:cNvSpPr>
            <p:nvPr/>
          </p:nvSpPr>
          <p:spPr bwMode="auto">
            <a:xfrm>
              <a:off x="4945" y="197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2" name="Freeform 1865"/>
            <p:cNvSpPr>
              <a:spLocks/>
            </p:cNvSpPr>
            <p:nvPr/>
          </p:nvSpPr>
          <p:spPr bwMode="auto">
            <a:xfrm>
              <a:off x="4936" y="1962"/>
              <a:ext cx="9" cy="17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0 h 7"/>
                <a:gd name="T4" fmla="*/ 0 w 4"/>
                <a:gd name="T5" fmla="*/ 0 h 7"/>
                <a:gd name="T6" fmla="*/ 1 w 4"/>
                <a:gd name="T7" fmla="*/ 6 h 7"/>
                <a:gd name="T8" fmla="*/ 2 w 4"/>
                <a:gd name="T9" fmla="*/ 6 h 7"/>
                <a:gd name="T10" fmla="*/ 4 w 4"/>
                <a:gd name="T11" fmla="*/ 7 h 7"/>
                <a:gd name="T12" fmla="*/ 4 w 4"/>
                <a:gd name="T13" fmla="*/ 7 h 7"/>
                <a:gd name="T14" fmla="*/ 4 w 4"/>
                <a:gd name="T15" fmla="*/ 4 h 7"/>
                <a:gd name="T16" fmla="*/ 4 w 4"/>
                <a:gd name="T17" fmla="*/ 1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2"/>
                    <a:pt x="1" y="4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FAB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3" name="Freeform 1866"/>
            <p:cNvSpPr>
              <a:spLocks noEditPoints="1"/>
            </p:cNvSpPr>
            <p:nvPr/>
          </p:nvSpPr>
          <p:spPr bwMode="auto">
            <a:xfrm>
              <a:off x="4945" y="1977"/>
              <a:ext cx="17" cy="23"/>
            </a:xfrm>
            <a:custGeom>
              <a:avLst/>
              <a:gdLst>
                <a:gd name="T0" fmla="*/ 4 w 7"/>
                <a:gd name="T1" fmla="*/ 8 h 10"/>
                <a:gd name="T2" fmla="*/ 4 w 7"/>
                <a:gd name="T3" fmla="*/ 9 h 10"/>
                <a:gd name="T4" fmla="*/ 7 w 7"/>
                <a:gd name="T5" fmla="*/ 10 h 10"/>
                <a:gd name="T6" fmla="*/ 4 w 7"/>
                <a:gd name="T7" fmla="*/ 8 h 10"/>
                <a:gd name="T8" fmla="*/ 0 w 7"/>
                <a:gd name="T9" fmla="*/ 0 h 10"/>
                <a:gd name="T10" fmla="*/ 0 w 7"/>
                <a:gd name="T11" fmla="*/ 1 h 10"/>
                <a:gd name="T12" fmla="*/ 0 w 7"/>
                <a:gd name="T13" fmla="*/ 1 h 10"/>
                <a:gd name="T14" fmla="*/ 1 w 7"/>
                <a:gd name="T15" fmla="*/ 1 h 10"/>
                <a:gd name="T16" fmla="*/ 0 w 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0">
                  <a:moveTo>
                    <a:pt x="4" y="8"/>
                  </a:moveTo>
                  <a:cubicBezTo>
                    <a:pt x="4" y="8"/>
                    <a:pt x="4" y="8"/>
                    <a:pt x="4" y="9"/>
                  </a:cubicBezTo>
                  <a:cubicBezTo>
                    <a:pt x="5" y="9"/>
                    <a:pt x="6" y="10"/>
                    <a:pt x="7" y="10"/>
                  </a:cubicBezTo>
                  <a:cubicBezTo>
                    <a:pt x="6" y="10"/>
                    <a:pt x="5" y="9"/>
                    <a:pt x="4" y="8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FECB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4" name="Freeform 1867"/>
            <p:cNvSpPr>
              <a:spLocks/>
            </p:cNvSpPr>
            <p:nvPr/>
          </p:nvSpPr>
          <p:spPr bwMode="auto">
            <a:xfrm>
              <a:off x="4945" y="1972"/>
              <a:ext cx="0" cy="7"/>
            </a:xfrm>
            <a:custGeom>
              <a:avLst/>
              <a:gdLst>
                <a:gd name="T0" fmla="*/ 0 h 3"/>
                <a:gd name="T1" fmla="*/ 3 h 3"/>
                <a:gd name="T2" fmla="*/ 2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FFDF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5" name="Freeform 1868"/>
            <p:cNvSpPr>
              <a:spLocks/>
            </p:cNvSpPr>
            <p:nvPr/>
          </p:nvSpPr>
          <p:spPr bwMode="auto">
            <a:xfrm>
              <a:off x="4962" y="2000"/>
              <a:ext cx="4" cy="3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FCB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6" name="Freeform 1869"/>
            <p:cNvSpPr>
              <a:spLocks/>
            </p:cNvSpPr>
            <p:nvPr/>
          </p:nvSpPr>
          <p:spPr bwMode="auto">
            <a:xfrm>
              <a:off x="4945" y="1965"/>
              <a:ext cx="2" cy="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0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FDCB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7" name="Freeform 1870"/>
            <p:cNvSpPr>
              <a:spLocks/>
            </p:cNvSpPr>
            <p:nvPr/>
          </p:nvSpPr>
          <p:spPr bwMode="auto">
            <a:xfrm>
              <a:off x="4945" y="1967"/>
              <a:ext cx="21" cy="36"/>
            </a:xfrm>
            <a:custGeom>
              <a:avLst/>
              <a:gdLst>
                <a:gd name="T0" fmla="*/ 3 w 9"/>
                <a:gd name="T1" fmla="*/ 0 h 15"/>
                <a:gd name="T2" fmla="*/ 0 w 9"/>
                <a:gd name="T3" fmla="*/ 4 h 15"/>
                <a:gd name="T4" fmla="*/ 1 w 9"/>
                <a:gd name="T5" fmla="*/ 5 h 15"/>
                <a:gd name="T6" fmla="*/ 4 w 9"/>
                <a:gd name="T7" fmla="*/ 12 h 15"/>
                <a:gd name="T8" fmla="*/ 7 w 9"/>
                <a:gd name="T9" fmla="*/ 14 h 15"/>
                <a:gd name="T10" fmla="*/ 9 w 9"/>
                <a:gd name="T11" fmla="*/ 15 h 15"/>
                <a:gd name="T12" fmla="*/ 9 w 9"/>
                <a:gd name="T13" fmla="*/ 10 h 15"/>
                <a:gd name="T14" fmla="*/ 3 w 9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5">
                  <a:moveTo>
                    <a:pt x="3" y="0"/>
                  </a:moveTo>
                  <a:cubicBezTo>
                    <a:pt x="2" y="1"/>
                    <a:pt x="1" y="3"/>
                    <a:pt x="0" y="4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7"/>
                    <a:pt x="4" y="9"/>
                    <a:pt x="4" y="12"/>
                  </a:cubicBezTo>
                  <a:cubicBezTo>
                    <a:pt x="5" y="13"/>
                    <a:pt x="6" y="14"/>
                    <a:pt x="7" y="14"/>
                  </a:cubicBezTo>
                  <a:cubicBezTo>
                    <a:pt x="8" y="14"/>
                    <a:pt x="8" y="15"/>
                    <a:pt x="9" y="15"/>
                  </a:cubicBezTo>
                  <a:cubicBezTo>
                    <a:pt x="9" y="13"/>
                    <a:pt x="9" y="12"/>
                    <a:pt x="9" y="10"/>
                  </a:cubicBezTo>
                  <a:cubicBezTo>
                    <a:pt x="9" y="5"/>
                    <a:pt x="7" y="1"/>
                    <a:pt x="3" y="0"/>
                  </a:cubicBezTo>
                </a:path>
              </a:pathLst>
            </a:custGeom>
            <a:solidFill>
              <a:srgbClr val="FFD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8" name="Freeform 1871"/>
            <p:cNvSpPr>
              <a:spLocks/>
            </p:cNvSpPr>
            <p:nvPr/>
          </p:nvSpPr>
          <p:spPr bwMode="auto">
            <a:xfrm>
              <a:off x="4945" y="1965"/>
              <a:ext cx="7" cy="12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3 h 5"/>
                <a:gd name="T4" fmla="*/ 0 w 3"/>
                <a:gd name="T5" fmla="*/ 5 h 5"/>
                <a:gd name="T6" fmla="*/ 3 w 3"/>
                <a:gd name="T7" fmla="*/ 1 h 5"/>
                <a:gd name="T8" fmla="*/ 1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4"/>
                    <a:pt x="2" y="2"/>
                    <a:pt x="3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FFE8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9" name="Freeform 1872"/>
            <p:cNvSpPr>
              <a:spLocks/>
            </p:cNvSpPr>
            <p:nvPr/>
          </p:nvSpPr>
          <p:spPr bwMode="auto">
            <a:xfrm>
              <a:off x="5439" y="3002"/>
              <a:ext cx="48" cy="54"/>
            </a:xfrm>
            <a:custGeom>
              <a:avLst/>
              <a:gdLst>
                <a:gd name="T0" fmla="*/ 8 w 20"/>
                <a:gd name="T1" fmla="*/ 0 h 23"/>
                <a:gd name="T2" fmla="*/ 7 w 20"/>
                <a:gd name="T3" fmla="*/ 0 h 23"/>
                <a:gd name="T4" fmla="*/ 0 w 20"/>
                <a:gd name="T5" fmla="*/ 3 h 23"/>
                <a:gd name="T6" fmla="*/ 5 w 20"/>
                <a:gd name="T7" fmla="*/ 9 h 23"/>
                <a:gd name="T8" fmla="*/ 4 w 20"/>
                <a:gd name="T9" fmla="*/ 22 h 23"/>
                <a:gd name="T10" fmla="*/ 8 w 20"/>
                <a:gd name="T11" fmla="*/ 23 h 23"/>
                <a:gd name="T12" fmla="*/ 8 w 20"/>
                <a:gd name="T13" fmla="*/ 23 h 23"/>
                <a:gd name="T14" fmla="*/ 19 w 20"/>
                <a:gd name="T15" fmla="*/ 11 h 23"/>
                <a:gd name="T16" fmla="*/ 8 w 20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3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0"/>
                    <a:pt x="2" y="1"/>
                    <a:pt x="0" y="3"/>
                  </a:cubicBezTo>
                  <a:cubicBezTo>
                    <a:pt x="2" y="4"/>
                    <a:pt x="4" y="7"/>
                    <a:pt x="5" y="9"/>
                  </a:cubicBezTo>
                  <a:cubicBezTo>
                    <a:pt x="7" y="14"/>
                    <a:pt x="7" y="19"/>
                    <a:pt x="4" y="22"/>
                  </a:cubicBezTo>
                  <a:cubicBezTo>
                    <a:pt x="5" y="23"/>
                    <a:pt x="7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15" y="23"/>
                    <a:pt x="20" y="17"/>
                    <a:pt x="19" y="11"/>
                  </a:cubicBezTo>
                  <a:cubicBezTo>
                    <a:pt x="19" y="5"/>
                    <a:pt x="14" y="0"/>
                    <a:pt x="8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0" name="Freeform 1873"/>
            <p:cNvSpPr>
              <a:spLocks/>
            </p:cNvSpPr>
            <p:nvPr/>
          </p:nvSpPr>
          <p:spPr bwMode="auto">
            <a:xfrm>
              <a:off x="5430" y="3009"/>
              <a:ext cx="26" cy="45"/>
            </a:xfrm>
            <a:custGeom>
              <a:avLst/>
              <a:gdLst>
                <a:gd name="T0" fmla="*/ 4 w 11"/>
                <a:gd name="T1" fmla="*/ 0 h 19"/>
                <a:gd name="T2" fmla="*/ 0 w 11"/>
                <a:gd name="T3" fmla="*/ 9 h 19"/>
                <a:gd name="T4" fmla="*/ 8 w 11"/>
                <a:gd name="T5" fmla="*/ 19 h 19"/>
                <a:gd name="T6" fmla="*/ 9 w 11"/>
                <a:gd name="T7" fmla="*/ 6 h 19"/>
                <a:gd name="T8" fmla="*/ 4 w 11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9">
                  <a:moveTo>
                    <a:pt x="4" y="0"/>
                  </a:moveTo>
                  <a:cubicBezTo>
                    <a:pt x="1" y="2"/>
                    <a:pt x="0" y="5"/>
                    <a:pt x="0" y="9"/>
                  </a:cubicBezTo>
                  <a:cubicBezTo>
                    <a:pt x="0" y="14"/>
                    <a:pt x="4" y="18"/>
                    <a:pt x="8" y="19"/>
                  </a:cubicBezTo>
                  <a:cubicBezTo>
                    <a:pt x="11" y="16"/>
                    <a:pt x="11" y="11"/>
                    <a:pt x="9" y="6"/>
                  </a:cubicBezTo>
                  <a:cubicBezTo>
                    <a:pt x="8" y="4"/>
                    <a:pt x="6" y="1"/>
                    <a:pt x="4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1" name="Freeform 1874"/>
            <p:cNvSpPr>
              <a:spLocks/>
            </p:cNvSpPr>
            <p:nvPr/>
          </p:nvSpPr>
          <p:spPr bwMode="auto">
            <a:xfrm>
              <a:off x="4921" y="2483"/>
              <a:ext cx="41" cy="14"/>
            </a:xfrm>
            <a:custGeom>
              <a:avLst/>
              <a:gdLst>
                <a:gd name="T0" fmla="*/ 8 w 17"/>
                <a:gd name="T1" fmla="*/ 0 h 6"/>
                <a:gd name="T2" fmla="*/ 0 w 17"/>
                <a:gd name="T3" fmla="*/ 3 h 6"/>
                <a:gd name="T4" fmla="*/ 5 w 17"/>
                <a:gd name="T5" fmla="*/ 6 h 6"/>
                <a:gd name="T6" fmla="*/ 14 w 17"/>
                <a:gd name="T7" fmla="*/ 4 h 6"/>
                <a:gd name="T8" fmla="*/ 17 w 17"/>
                <a:gd name="T9" fmla="*/ 4 h 6"/>
                <a:gd name="T10" fmla="*/ 8 w 17"/>
                <a:gd name="T11" fmla="*/ 0 h 6"/>
                <a:gd name="T12" fmla="*/ 8 w 1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6">
                  <a:moveTo>
                    <a:pt x="8" y="0"/>
                  </a:moveTo>
                  <a:cubicBezTo>
                    <a:pt x="5" y="0"/>
                    <a:pt x="2" y="1"/>
                    <a:pt x="0" y="3"/>
                  </a:cubicBezTo>
                  <a:cubicBezTo>
                    <a:pt x="2" y="4"/>
                    <a:pt x="3" y="5"/>
                    <a:pt x="5" y="6"/>
                  </a:cubicBezTo>
                  <a:cubicBezTo>
                    <a:pt x="8" y="4"/>
                    <a:pt x="11" y="4"/>
                    <a:pt x="14" y="4"/>
                  </a:cubicBezTo>
                  <a:cubicBezTo>
                    <a:pt x="15" y="4"/>
                    <a:pt x="16" y="4"/>
                    <a:pt x="17" y="4"/>
                  </a:cubicBezTo>
                  <a:cubicBezTo>
                    <a:pt x="14" y="1"/>
                    <a:pt x="11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2" name="Freeform 1875"/>
            <p:cNvSpPr>
              <a:spLocks/>
            </p:cNvSpPr>
            <p:nvPr/>
          </p:nvSpPr>
          <p:spPr bwMode="auto">
            <a:xfrm>
              <a:off x="4912" y="2490"/>
              <a:ext cx="21" cy="26"/>
            </a:xfrm>
            <a:custGeom>
              <a:avLst/>
              <a:gdLst>
                <a:gd name="T0" fmla="*/ 4 w 9"/>
                <a:gd name="T1" fmla="*/ 0 h 11"/>
                <a:gd name="T2" fmla="*/ 0 w 9"/>
                <a:gd name="T3" fmla="*/ 8 h 11"/>
                <a:gd name="T4" fmla="*/ 0 w 9"/>
                <a:gd name="T5" fmla="*/ 11 h 11"/>
                <a:gd name="T6" fmla="*/ 9 w 9"/>
                <a:gd name="T7" fmla="*/ 3 h 11"/>
                <a:gd name="T8" fmla="*/ 4 w 9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4" y="0"/>
                  </a:moveTo>
                  <a:cubicBezTo>
                    <a:pt x="1" y="2"/>
                    <a:pt x="0" y="5"/>
                    <a:pt x="0" y="8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2" y="7"/>
                    <a:pt x="5" y="4"/>
                    <a:pt x="9" y="3"/>
                  </a:cubicBezTo>
                  <a:cubicBezTo>
                    <a:pt x="7" y="2"/>
                    <a:pt x="6" y="1"/>
                    <a:pt x="4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3" name="Freeform 1876"/>
            <p:cNvSpPr>
              <a:spLocks/>
            </p:cNvSpPr>
            <p:nvPr/>
          </p:nvSpPr>
          <p:spPr bwMode="auto">
            <a:xfrm>
              <a:off x="4933" y="2493"/>
              <a:ext cx="31" cy="21"/>
            </a:xfrm>
            <a:custGeom>
              <a:avLst/>
              <a:gdLst>
                <a:gd name="T0" fmla="*/ 9 w 13"/>
                <a:gd name="T1" fmla="*/ 0 h 9"/>
                <a:gd name="T2" fmla="*/ 0 w 13"/>
                <a:gd name="T3" fmla="*/ 2 h 9"/>
                <a:gd name="T4" fmla="*/ 7 w 13"/>
                <a:gd name="T5" fmla="*/ 9 h 9"/>
                <a:gd name="T6" fmla="*/ 7 w 13"/>
                <a:gd name="T7" fmla="*/ 7 h 9"/>
                <a:gd name="T8" fmla="*/ 13 w 13"/>
                <a:gd name="T9" fmla="*/ 2 h 9"/>
                <a:gd name="T10" fmla="*/ 12 w 13"/>
                <a:gd name="T11" fmla="*/ 0 h 9"/>
                <a:gd name="T12" fmla="*/ 9 w 13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9">
                  <a:moveTo>
                    <a:pt x="9" y="0"/>
                  </a:moveTo>
                  <a:cubicBezTo>
                    <a:pt x="6" y="0"/>
                    <a:pt x="3" y="0"/>
                    <a:pt x="0" y="2"/>
                  </a:cubicBezTo>
                  <a:cubicBezTo>
                    <a:pt x="3" y="4"/>
                    <a:pt x="5" y="6"/>
                    <a:pt x="7" y="9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8" y="5"/>
                    <a:pt x="10" y="3"/>
                    <a:pt x="13" y="2"/>
                  </a:cubicBezTo>
                  <a:cubicBezTo>
                    <a:pt x="12" y="1"/>
                    <a:pt x="12" y="1"/>
                    <a:pt x="12" y="0"/>
                  </a:cubicBezTo>
                  <a:cubicBezTo>
                    <a:pt x="11" y="0"/>
                    <a:pt x="10" y="0"/>
                    <a:pt x="9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4" name="Freeform 1877"/>
            <p:cNvSpPr>
              <a:spLocks/>
            </p:cNvSpPr>
            <p:nvPr/>
          </p:nvSpPr>
          <p:spPr bwMode="auto">
            <a:xfrm>
              <a:off x="4912" y="2497"/>
              <a:ext cx="42" cy="41"/>
            </a:xfrm>
            <a:custGeom>
              <a:avLst/>
              <a:gdLst>
                <a:gd name="T0" fmla="*/ 9 w 18"/>
                <a:gd name="T1" fmla="*/ 0 h 17"/>
                <a:gd name="T2" fmla="*/ 0 w 18"/>
                <a:gd name="T3" fmla="*/ 8 h 17"/>
                <a:gd name="T4" fmla="*/ 12 w 18"/>
                <a:gd name="T5" fmla="*/ 17 h 17"/>
                <a:gd name="T6" fmla="*/ 12 w 18"/>
                <a:gd name="T7" fmla="*/ 17 h 17"/>
                <a:gd name="T8" fmla="*/ 18 w 18"/>
                <a:gd name="T9" fmla="*/ 15 h 17"/>
                <a:gd name="T10" fmla="*/ 16 w 18"/>
                <a:gd name="T11" fmla="*/ 7 h 17"/>
                <a:gd name="T12" fmla="*/ 9 w 18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7">
                  <a:moveTo>
                    <a:pt x="9" y="0"/>
                  </a:moveTo>
                  <a:cubicBezTo>
                    <a:pt x="5" y="1"/>
                    <a:pt x="2" y="4"/>
                    <a:pt x="0" y="8"/>
                  </a:cubicBezTo>
                  <a:cubicBezTo>
                    <a:pt x="2" y="13"/>
                    <a:pt x="6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4" y="17"/>
                    <a:pt x="16" y="16"/>
                    <a:pt x="18" y="15"/>
                  </a:cubicBezTo>
                  <a:cubicBezTo>
                    <a:pt x="16" y="13"/>
                    <a:pt x="15" y="10"/>
                    <a:pt x="16" y="7"/>
                  </a:cubicBezTo>
                  <a:cubicBezTo>
                    <a:pt x="14" y="4"/>
                    <a:pt x="12" y="2"/>
                    <a:pt x="9" y="0"/>
                  </a:cubicBezTo>
                </a:path>
              </a:pathLst>
            </a:custGeom>
            <a:solidFill>
              <a:srgbClr val="FAC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5" name="Freeform 1878"/>
            <p:cNvSpPr>
              <a:spLocks/>
            </p:cNvSpPr>
            <p:nvPr/>
          </p:nvSpPr>
          <p:spPr bwMode="auto">
            <a:xfrm>
              <a:off x="5170" y="2893"/>
              <a:ext cx="54" cy="33"/>
            </a:xfrm>
            <a:custGeom>
              <a:avLst/>
              <a:gdLst>
                <a:gd name="T0" fmla="*/ 1 w 23"/>
                <a:gd name="T1" fmla="*/ 0 h 14"/>
                <a:gd name="T2" fmla="*/ 0 w 23"/>
                <a:gd name="T3" fmla="*/ 3 h 14"/>
                <a:gd name="T4" fmla="*/ 12 w 23"/>
                <a:gd name="T5" fmla="*/ 14 h 14"/>
                <a:gd name="T6" fmla="*/ 12 w 23"/>
                <a:gd name="T7" fmla="*/ 14 h 14"/>
                <a:gd name="T8" fmla="*/ 23 w 23"/>
                <a:gd name="T9" fmla="*/ 4 h 14"/>
                <a:gd name="T10" fmla="*/ 15 w 23"/>
                <a:gd name="T11" fmla="*/ 7 h 14"/>
                <a:gd name="T12" fmla="*/ 3 w 23"/>
                <a:gd name="T13" fmla="*/ 2 h 14"/>
                <a:gd name="T14" fmla="*/ 1 w 23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4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1" y="9"/>
                    <a:pt x="6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8" y="14"/>
                    <a:pt x="22" y="10"/>
                    <a:pt x="23" y="4"/>
                  </a:cubicBezTo>
                  <a:cubicBezTo>
                    <a:pt x="21" y="6"/>
                    <a:pt x="18" y="7"/>
                    <a:pt x="15" y="7"/>
                  </a:cubicBezTo>
                  <a:cubicBezTo>
                    <a:pt x="10" y="7"/>
                    <a:pt x="6" y="5"/>
                    <a:pt x="3" y="2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6" name="Freeform 1879"/>
            <p:cNvSpPr>
              <a:spLocks/>
            </p:cNvSpPr>
            <p:nvPr/>
          </p:nvSpPr>
          <p:spPr bwMode="auto">
            <a:xfrm>
              <a:off x="5172" y="2876"/>
              <a:ext cx="52" cy="33"/>
            </a:xfrm>
            <a:custGeom>
              <a:avLst/>
              <a:gdLst>
                <a:gd name="T0" fmla="*/ 5 w 22"/>
                <a:gd name="T1" fmla="*/ 0 h 14"/>
                <a:gd name="T2" fmla="*/ 0 w 22"/>
                <a:gd name="T3" fmla="*/ 7 h 14"/>
                <a:gd name="T4" fmla="*/ 2 w 22"/>
                <a:gd name="T5" fmla="*/ 9 h 14"/>
                <a:gd name="T6" fmla="*/ 14 w 22"/>
                <a:gd name="T7" fmla="*/ 14 h 14"/>
                <a:gd name="T8" fmla="*/ 22 w 22"/>
                <a:gd name="T9" fmla="*/ 11 h 14"/>
                <a:gd name="T10" fmla="*/ 22 w 22"/>
                <a:gd name="T11" fmla="*/ 10 h 14"/>
                <a:gd name="T12" fmla="*/ 21 w 22"/>
                <a:gd name="T13" fmla="*/ 4 h 14"/>
                <a:gd name="T14" fmla="*/ 18 w 22"/>
                <a:gd name="T15" fmla="*/ 5 h 14"/>
                <a:gd name="T16" fmla="*/ 17 w 22"/>
                <a:gd name="T17" fmla="*/ 5 h 14"/>
                <a:gd name="T18" fmla="*/ 14 w 22"/>
                <a:gd name="T19" fmla="*/ 5 h 14"/>
                <a:gd name="T20" fmla="*/ 10 w 22"/>
                <a:gd name="T21" fmla="*/ 4 h 14"/>
                <a:gd name="T22" fmla="*/ 6 w 22"/>
                <a:gd name="T23" fmla="*/ 1 h 14"/>
                <a:gd name="T24" fmla="*/ 5 w 22"/>
                <a:gd name="T2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14">
                  <a:moveTo>
                    <a:pt x="5" y="0"/>
                  </a:moveTo>
                  <a:cubicBezTo>
                    <a:pt x="3" y="1"/>
                    <a:pt x="1" y="4"/>
                    <a:pt x="0" y="7"/>
                  </a:cubicBezTo>
                  <a:cubicBezTo>
                    <a:pt x="0" y="7"/>
                    <a:pt x="1" y="8"/>
                    <a:pt x="2" y="9"/>
                  </a:cubicBezTo>
                  <a:cubicBezTo>
                    <a:pt x="5" y="12"/>
                    <a:pt x="9" y="14"/>
                    <a:pt x="14" y="14"/>
                  </a:cubicBezTo>
                  <a:cubicBezTo>
                    <a:pt x="17" y="14"/>
                    <a:pt x="20" y="13"/>
                    <a:pt x="22" y="11"/>
                  </a:cubicBezTo>
                  <a:cubicBezTo>
                    <a:pt x="22" y="11"/>
                    <a:pt x="22" y="10"/>
                    <a:pt x="22" y="10"/>
                  </a:cubicBezTo>
                  <a:cubicBezTo>
                    <a:pt x="22" y="8"/>
                    <a:pt x="22" y="6"/>
                    <a:pt x="21" y="4"/>
                  </a:cubicBezTo>
                  <a:cubicBezTo>
                    <a:pt x="20" y="4"/>
                    <a:pt x="19" y="5"/>
                    <a:pt x="18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5"/>
                    <a:pt x="15" y="5"/>
                    <a:pt x="14" y="5"/>
                  </a:cubicBezTo>
                  <a:cubicBezTo>
                    <a:pt x="13" y="5"/>
                    <a:pt x="11" y="5"/>
                    <a:pt x="10" y="4"/>
                  </a:cubicBezTo>
                  <a:cubicBezTo>
                    <a:pt x="8" y="4"/>
                    <a:pt x="7" y="2"/>
                    <a:pt x="6" y="1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7" name="Freeform 1880"/>
            <p:cNvSpPr>
              <a:spLocks noEditPoints="1"/>
            </p:cNvSpPr>
            <p:nvPr/>
          </p:nvSpPr>
          <p:spPr bwMode="auto">
            <a:xfrm>
              <a:off x="5184" y="2876"/>
              <a:ext cx="38" cy="12"/>
            </a:xfrm>
            <a:custGeom>
              <a:avLst/>
              <a:gdLst>
                <a:gd name="T0" fmla="*/ 15 w 16"/>
                <a:gd name="T1" fmla="*/ 3 h 5"/>
                <a:gd name="T2" fmla="*/ 12 w 16"/>
                <a:gd name="T3" fmla="*/ 5 h 5"/>
                <a:gd name="T4" fmla="*/ 13 w 16"/>
                <a:gd name="T5" fmla="*/ 5 h 5"/>
                <a:gd name="T6" fmla="*/ 16 w 16"/>
                <a:gd name="T7" fmla="*/ 4 h 5"/>
                <a:gd name="T8" fmla="*/ 15 w 16"/>
                <a:gd name="T9" fmla="*/ 3 h 5"/>
                <a:gd name="T10" fmla="*/ 1 w 16"/>
                <a:gd name="T11" fmla="*/ 0 h 5"/>
                <a:gd name="T12" fmla="*/ 0 w 16"/>
                <a:gd name="T13" fmla="*/ 0 h 5"/>
                <a:gd name="T14" fmla="*/ 1 w 16"/>
                <a:gd name="T15" fmla="*/ 1 h 5"/>
                <a:gd name="T16" fmla="*/ 1 w 16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">
                  <a:moveTo>
                    <a:pt x="15" y="3"/>
                  </a:moveTo>
                  <a:cubicBezTo>
                    <a:pt x="14" y="3"/>
                    <a:pt x="13" y="4"/>
                    <a:pt x="12" y="5"/>
                  </a:cubicBezTo>
                  <a:cubicBezTo>
                    <a:pt x="12" y="5"/>
                    <a:pt x="12" y="5"/>
                    <a:pt x="13" y="5"/>
                  </a:cubicBezTo>
                  <a:cubicBezTo>
                    <a:pt x="14" y="5"/>
                    <a:pt x="15" y="4"/>
                    <a:pt x="16" y="4"/>
                  </a:cubicBezTo>
                  <a:cubicBezTo>
                    <a:pt x="16" y="4"/>
                    <a:pt x="15" y="3"/>
                    <a:pt x="15" y="3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ECB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8" name="Freeform 1881"/>
            <p:cNvSpPr>
              <a:spLocks/>
            </p:cNvSpPr>
            <p:nvPr/>
          </p:nvSpPr>
          <p:spPr bwMode="auto">
            <a:xfrm>
              <a:off x="4912" y="1842"/>
              <a:ext cx="54" cy="47"/>
            </a:xfrm>
            <a:custGeom>
              <a:avLst/>
              <a:gdLst>
                <a:gd name="T0" fmla="*/ 19 w 23"/>
                <a:gd name="T1" fmla="*/ 0 h 20"/>
                <a:gd name="T2" fmla="*/ 11 w 23"/>
                <a:gd name="T3" fmla="*/ 11 h 20"/>
                <a:gd name="T4" fmla="*/ 6 w 23"/>
                <a:gd name="T5" fmla="*/ 12 h 20"/>
                <a:gd name="T6" fmla="*/ 0 w 23"/>
                <a:gd name="T7" fmla="*/ 11 h 20"/>
                <a:gd name="T8" fmla="*/ 12 w 23"/>
                <a:gd name="T9" fmla="*/ 20 h 20"/>
                <a:gd name="T10" fmla="*/ 12 w 23"/>
                <a:gd name="T11" fmla="*/ 20 h 20"/>
                <a:gd name="T12" fmla="*/ 19 w 23"/>
                <a:gd name="T13" fmla="*/ 18 h 20"/>
                <a:gd name="T14" fmla="*/ 19 w 23"/>
                <a:gd name="T15" fmla="*/ 16 h 20"/>
                <a:gd name="T16" fmla="*/ 22 w 23"/>
                <a:gd name="T17" fmla="*/ 12 h 20"/>
                <a:gd name="T18" fmla="*/ 23 w 23"/>
                <a:gd name="T19" fmla="*/ 9 h 20"/>
                <a:gd name="T20" fmla="*/ 19 w 23"/>
                <a:gd name="T2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0">
                  <a:moveTo>
                    <a:pt x="19" y="0"/>
                  </a:moveTo>
                  <a:cubicBezTo>
                    <a:pt x="19" y="5"/>
                    <a:pt x="16" y="9"/>
                    <a:pt x="11" y="11"/>
                  </a:cubicBezTo>
                  <a:cubicBezTo>
                    <a:pt x="10" y="12"/>
                    <a:pt x="8" y="12"/>
                    <a:pt x="6" y="12"/>
                  </a:cubicBezTo>
                  <a:cubicBezTo>
                    <a:pt x="4" y="12"/>
                    <a:pt x="2" y="12"/>
                    <a:pt x="0" y="11"/>
                  </a:cubicBezTo>
                  <a:cubicBezTo>
                    <a:pt x="2" y="16"/>
                    <a:pt x="6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4" y="20"/>
                    <a:pt x="17" y="19"/>
                    <a:pt x="19" y="18"/>
                  </a:cubicBezTo>
                  <a:cubicBezTo>
                    <a:pt x="19" y="17"/>
                    <a:pt x="19" y="17"/>
                    <a:pt x="19" y="16"/>
                  </a:cubicBezTo>
                  <a:cubicBezTo>
                    <a:pt x="20" y="15"/>
                    <a:pt x="21" y="13"/>
                    <a:pt x="22" y="12"/>
                  </a:cubicBezTo>
                  <a:cubicBezTo>
                    <a:pt x="23" y="11"/>
                    <a:pt x="23" y="10"/>
                    <a:pt x="23" y="9"/>
                  </a:cubicBezTo>
                  <a:cubicBezTo>
                    <a:pt x="23" y="5"/>
                    <a:pt x="22" y="2"/>
                    <a:pt x="19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9" name="Freeform 1882"/>
            <p:cNvSpPr>
              <a:spLocks/>
            </p:cNvSpPr>
            <p:nvPr/>
          </p:nvSpPr>
          <p:spPr bwMode="auto">
            <a:xfrm>
              <a:off x="4912" y="1835"/>
              <a:ext cx="45" cy="35"/>
            </a:xfrm>
            <a:custGeom>
              <a:avLst/>
              <a:gdLst>
                <a:gd name="T0" fmla="*/ 12 w 19"/>
                <a:gd name="T1" fmla="*/ 0 h 15"/>
                <a:gd name="T2" fmla="*/ 0 w 19"/>
                <a:gd name="T3" fmla="*/ 12 h 15"/>
                <a:gd name="T4" fmla="*/ 0 w 19"/>
                <a:gd name="T5" fmla="*/ 14 h 15"/>
                <a:gd name="T6" fmla="*/ 6 w 19"/>
                <a:gd name="T7" fmla="*/ 15 h 15"/>
                <a:gd name="T8" fmla="*/ 11 w 19"/>
                <a:gd name="T9" fmla="*/ 14 h 15"/>
                <a:gd name="T10" fmla="*/ 19 w 19"/>
                <a:gd name="T11" fmla="*/ 3 h 15"/>
                <a:gd name="T12" fmla="*/ 12 w 19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5">
                  <a:moveTo>
                    <a:pt x="12" y="0"/>
                  </a:moveTo>
                  <a:cubicBezTo>
                    <a:pt x="5" y="0"/>
                    <a:pt x="0" y="5"/>
                    <a:pt x="0" y="12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2" y="15"/>
                    <a:pt x="4" y="15"/>
                    <a:pt x="6" y="15"/>
                  </a:cubicBezTo>
                  <a:cubicBezTo>
                    <a:pt x="8" y="15"/>
                    <a:pt x="10" y="15"/>
                    <a:pt x="11" y="14"/>
                  </a:cubicBezTo>
                  <a:cubicBezTo>
                    <a:pt x="16" y="12"/>
                    <a:pt x="19" y="8"/>
                    <a:pt x="19" y="3"/>
                  </a:cubicBezTo>
                  <a:cubicBezTo>
                    <a:pt x="17" y="1"/>
                    <a:pt x="15" y="0"/>
                    <a:pt x="12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0" name="Freeform 1883"/>
            <p:cNvSpPr>
              <a:spLocks/>
            </p:cNvSpPr>
            <p:nvPr/>
          </p:nvSpPr>
          <p:spPr bwMode="auto">
            <a:xfrm>
              <a:off x="5430" y="1321"/>
              <a:ext cx="12" cy="21"/>
            </a:xfrm>
            <a:custGeom>
              <a:avLst/>
              <a:gdLst>
                <a:gd name="T0" fmla="*/ 5 w 5"/>
                <a:gd name="T1" fmla="*/ 0 h 9"/>
                <a:gd name="T2" fmla="*/ 0 w 5"/>
                <a:gd name="T3" fmla="*/ 9 h 9"/>
                <a:gd name="T4" fmla="*/ 5 w 5"/>
                <a:gd name="T5" fmla="*/ 9 h 9"/>
                <a:gd name="T6" fmla="*/ 5 w 5"/>
                <a:gd name="T7" fmla="*/ 9 h 9"/>
                <a:gd name="T8" fmla="*/ 5 w 5"/>
                <a:gd name="T9" fmla="*/ 1 h 9"/>
                <a:gd name="T10" fmla="*/ 5 w 5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3" y="2"/>
                    <a:pt x="1" y="5"/>
                    <a:pt x="0" y="9"/>
                  </a:cubicBezTo>
                  <a:cubicBezTo>
                    <a:pt x="2" y="9"/>
                    <a:pt x="4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6"/>
                    <a:pt x="4" y="4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1" name="Freeform 1884"/>
            <p:cNvSpPr>
              <a:spLocks noEditPoints="1"/>
            </p:cNvSpPr>
            <p:nvPr/>
          </p:nvSpPr>
          <p:spPr bwMode="auto">
            <a:xfrm>
              <a:off x="5442" y="1333"/>
              <a:ext cx="42" cy="33"/>
            </a:xfrm>
            <a:custGeom>
              <a:avLst/>
              <a:gdLst>
                <a:gd name="T0" fmla="*/ 0 w 18"/>
                <a:gd name="T1" fmla="*/ 4 h 14"/>
                <a:gd name="T2" fmla="*/ 0 w 18"/>
                <a:gd name="T3" fmla="*/ 4 h 14"/>
                <a:gd name="T4" fmla="*/ 1 w 18"/>
                <a:gd name="T5" fmla="*/ 5 h 14"/>
                <a:gd name="T6" fmla="*/ 0 w 18"/>
                <a:gd name="T7" fmla="*/ 4 h 14"/>
                <a:gd name="T8" fmla="*/ 17 w 18"/>
                <a:gd name="T9" fmla="*/ 0 h 14"/>
                <a:gd name="T10" fmla="*/ 17 w 18"/>
                <a:gd name="T11" fmla="*/ 3 h 14"/>
                <a:gd name="T12" fmla="*/ 8 w 18"/>
                <a:gd name="T13" fmla="*/ 8 h 14"/>
                <a:gd name="T14" fmla="*/ 8 w 18"/>
                <a:gd name="T15" fmla="*/ 8 h 14"/>
                <a:gd name="T16" fmla="*/ 13 w 18"/>
                <a:gd name="T17" fmla="*/ 14 h 14"/>
                <a:gd name="T18" fmla="*/ 18 w 18"/>
                <a:gd name="T19" fmla="*/ 5 h 14"/>
                <a:gd name="T20" fmla="*/ 17 w 18"/>
                <a:gd name="T2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4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4"/>
                    <a:pt x="0" y="4"/>
                    <a:pt x="0" y="4"/>
                  </a:cubicBezTo>
                  <a:moveTo>
                    <a:pt x="17" y="0"/>
                  </a:moveTo>
                  <a:cubicBezTo>
                    <a:pt x="17" y="1"/>
                    <a:pt x="17" y="2"/>
                    <a:pt x="17" y="3"/>
                  </a:cubicBezTo>
                  <a:cubicBezTo>
                    <a:pt x="15" y="6"/>
                    <a:pt x="12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0" y="10"/>
                    <a:pt x="11" y="12"/>
                    <a:pt x="13" y="14"/>
                  </a:cubicBezTo>
                  <a:cubicBezTo>
                    <a:pt x="16" y="12"/>
                    <a:pt x="18" y="9"/>
                    <a:pt x="18" y="5"/>
                  </a:cubicBezTo>
                  <a:cubicBezTo>
                    <a:pt x="18" y="3"/>
                    <a:pt x="18" y="2"/>
                    <a:pt x="17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2" name="Freeform 1885"/>
            <p:cNvSpPr>
              <a:spLocks/>
            </p:cNvSpPr>
            <p:nvPr/>
          </p:nvSpPr>
          <p:spPr bwMode="auto">
            <a:xfrm>
              <a:off x="5430" y="1342"/>
              <a:ext cx="12" cy="24"/>
            </a:xfrm>
            <a:custGeom>
              <a:avLst/>
              <a:gdLst>
                <a:gd name="T0" fmla="*/ 0 w 5"/>
                <a:gd name="T1" fmla="*/ 0 h 10"/>
                <a:gd name="T2" fmla="*/ 0 w 5"/>
                <a:gd name="T3" fmla="*/ 0 h 10"/>
                <a:gd name="T4" fmla="*/ 5 w 5"/>
                <a:gd name="T5" fmla="*/ 10 h 10"/>
                <a:gd name="T6" fmla="*/ 5 w 5"/>
                <a:gd name="T7" fmla="*/ 5 h 10"/>
                <a:gd name="T8" fmla="*/ 5 w 5"/>
                <a:gd name="T9" fmla="*/ 0 h 10"/>
                <a:gd name="T10" fmla="*/ 0 w 5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2" y="8"/>
                    <a:pt x="5" y="10"/>
                  </a:cubicBezTo>
                  <a:cubicBezTo>
                    <a:pt x="5" y="8"/>
                    <a:pt x="5" y="7"/>
                    <a:pt x="5" y="5"/>
                  </a:cubicBezTo>
                  <a:cubicBezTo>
                    <a:pt x="5" y="3"/>
                    <a:pt x="5" y="2"/>
                    <a:pt x="5" y="0"/>
                  </a:cubicBezTo>
                  <a:cubicBezTo>
                    <a:pt x="4" y="0"/>
                    <a:pt x="2" y="0"/>
                    <a:pt x="0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3" name="Freeform 1886"/>
            <p:cNvSpPr>
              <a:spLocks/>
            </p:cNvSpPr>
            <p:nvPr/>
          </p:nvSpPr>
          <p:spPr bwMode="auto">
            <a:xfrm>
              <a:off x="5442" y="1342"/>
              <a:ext cx="31" cy="29"/>
            </a:xfrm>
            <a:custGeom>
              <a:avLst/>
              <a:gdLst>
                <a:gd name="T0" fmla="*/ 0 w 13"/>
                <a:gd name="T1" fmla="*/ 0 h 12"/>
                <a:gd name="T2" fmla="*/ 0 w 13"/>
                <a:gd name="T3" fmla="*/ 5 h 12"/>
                <a:gd name="T4" fmla="*/ 0 w 13"/>
                <a:gd name="T5" fmla="*/ 10 h 12"/>
                <a:gd name="T6" fmla="*/ 6 w 13"/>
                <a:gd name="T7" fmla="*/ 12 h 12"/>
                <a:gd name="T8" fmla="*/ 7 w 13"/>
                <a:gd name="T9" fmla="*/ 12 h 12"/>
                <a:gd name="T10" fmla="*/ 13 w 13"/>
                <a:gd name="T11" fmla="*/ 10 h 12"/>
                <a:gd name="T12" fmla="*/ 8 w 13"/>
                <a:gd name="T13" fmla="*/ 4 h 12"/>
                <a:gd name="T14" fmla="*/ 5 w 13"/>
                <a:gd name="T15" fmla="*/ 4 h 12"/>
                <a:gd name="T16" fmla="*/ 1 w 13"/>
                <a:gd name="T17" fmla="*/ 1 h 12"/>
                <a:gd name="T18" fmla="*/ 0 w 13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2">
                  <a:moveTo>
                    <a:pt x="0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7"/>
                    <a:pt x="0" y="8"/>
                    <a:pt x="0" y="10"/>
                  </a:cubicBezTo>
                  <a:cubicBezTo>
                    <a:pt x="2" y="11"/>
                    <a:pt x="4" y="12"/>
                    <a:pt x="6" y="12"/>
                  </a:cubicBezTo>
                  <a:cubicBezTo>
                    <a:pt x="6" y="12"/>
                    <a:pt x="7" y="12"/>
                    <a:pt x="7" y="12"/>
                  </a:cubicBezTo>
                  <a:cubicBezTo>
                    <a:pt x="9" y="12"/>
                    <a:pt x="11" y="11"/>
                    <a:pt x="13" y="10"/>
                  </a:cubicBezTo>
                  <a:cubicBezTo>
                    <a:pt x="11" y="8"/>
                    <a:pt x="10" y="6"/>
                    <a:pt x="8" y="4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3" y="3"/>
                    <a:pt x="2" y="2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FAC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4" name="Freeform 1887"/>
            <p:cNvSpPr>
              <a:spLocks/>
            </p:cNvSpPr>
            <p:nvPr/>
          </p:nvSpPr>
          <p:spPr bwMode="auto">
            <a:xfrm>
              <a:off x="5042" y="2753"/>
              <a:ext cx="38" cy="43"/>
            </a:xfrm>
            <a:custGeom>
              <a:avLst/>
              <a:gdLst>
                <a:gd name="T0" fmla="*/ 2 w 16"/>
                <a:gd name="T1" fmla="*/ 0 h 18"/>
                <a:gd name="T2" fmla="*/ 0 w 16"/>
                <a:gd name="T3" fmla="*/ 7 h 18"/>
                <a:gd name="T4" fmla="*/ 11 w 16"/>
                <a:gd name="T5" fmla="*/ 18 h 18"/>
                <a:gd name="T6" fmla="*/ 16 w 16"/>
                <a:gd name="T7" fmla="*/ 17 h 18"/>
                <a:gd name="T8" fmla="*/ 9 w 16"/>
                <a:gd name="T9" fmla="*/ 13 h 18"/>
                <a:gd name="T10" fmla="*/ 4 w 16"/>
                <a:gd name="T11" fmla="*/ 5 h 18"/>
                <a:gd name="T12" fmla="*/ 2 w 16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8">
                  <a:moveTo>
                    <a:pt x="2" y="0"/>
                  </a:moveTo>
                  <a:cubicBezTo>
                    <a:pt x="1" y="2"/>
                    <a:pt x="0" y="4"/>
                    <a:pt x="0" y="7"/>
                  </a:cubicBezTo>
                  <a:cubicBezTo>
                    <a:pt x="0" y="13"/>
                    <a:pt x="5" y="18"/>
                    <a:pt x="11" y="18"/>
                  </a:cubicBezTo>
                  <a:cubicBezTo>
                    <a:pt x="13" y="18"/>
                    <a:pt x="15" y="18"/>
                    <a:pt x="16" y="17"/>
                  </a:cubicBezTo>
                  <a:cubicBezTo>
                    <a:pt x="14" y="17"/>
                    <a:pt x="11" y="15"/>
                    <a:pt x="9" y="13"/>
                  </a:cubicBezTo>
                  <a:cubicBezTo>
                    <a:pt x="6" y="11"/>
                    <a:pt x="5" y="8"/>
                    <a:pt x="4" y="5"/>
                  </a:cubicBezTo>
                  <a:cubicBezTo>
                    <a:pt x="3" y="3"/>
                    <a:pt x="3" y="2"/>
                    <a:pt x="2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5" name="Freeform 1888"/>
            <p:cNvSpPr>
              <a:spLocks/>
            </p:cNvSpPr>
            <p:nvPr/>
          </p:nvSpPr>
          <p:spPr bwMode="auto">
            <a:xfrm>
              <a:off x="5047" y="2748"/>
              <a:ext cx="4" cy="17"/>
            </a:xfrm>
            <a:custGeom>
              <a:avLst/>
              <a:gdLst>
                <a:gd name="T0" fmla="*/ 2 w 2"/>
                <a:gd name="T1" fmla="*/ 0 h 7"/>
                <a:gd name="T2" fmla="*/ 0 w 2"/>
                <a:gd name="T3" fmla="*/ 2 h 7"/>
                <a:gd name="T4" fmla="*/ 2 w 2"/>
                <a:gd name="T5" fmla="*/ 7 h 7"/>
                <a:gd name="T6" fmla="*/ 2 w 2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4"/>
                    <a:pt x="1" y="5"/>
                    <a:pt x="2" y="7"/>
                  </a:cubicBezTo>
                  <a:cubicBezTo>
                    <a:pt x="2" y="5"/>
                    <a:pt x="2" y="3"/>
                    <a:pt x="2" y="0"/>
                  </a:cubicBezTo>
                </a:path>
              </a:pathLst>
            </a:custGeom>
            <a:solidFill>
              <a:srgbClr val="FAC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6" name="Freeform 1889"/>
            <p:cNvSpPr>
              <a:spLocks/>
            </p:cNvSpPr>
            <p:nvPr/>
          </p:nvSpPr>
          <p:spPr bwMode="auto">
            <a:xfrm>
              <a:off x="5051" y="2765"/>
              <a:ext cx="36" cy="28"/>
            </a:xfrm>
            <a:custGeom>
              <a:avLst/>
              <a:gdLst>
                <a:gd name="T0" fmla="*/ 0 w 15"/>
                <a:gd name="T1" fmla="*/ 0 h 12"/>
                <a:gd name="T2" fmla="*/ 5 w 15"/>
                <a:gd name="T3" fmla="*/ 8 h 12"/>
                <a:gd name="T4" fmla="*/ 12 w 15"/>
                <a:gd name="T5" fmla="*/ 12 h 12"/>
                <a:gd name="T6" fmla="*/ 15 w 15"/>
                <a:gd name="T7" fmla="*/ 11 h 12"/>
                <a:gd name="T8" fmla="*/ 0 w 15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2">
                  <a:moveTo>
                    <a:pt x="0" y="0"/>
                  </a:moveTo>
                  <a:cubicBezTo>
                    <a:pt x="1" y="3"/>
                    <a:pt x="2" y="6"/>
                    <a:pt x="5" y="8"/>
                  </a:cubicBezTo>
                  <a:cubicBezTo>
                    <a:pt x="7" y="10"/>
                    <a:pt x="10" y="12"/>
                    <a:pt x="12" y="12"/>
                  </a:cubicBezTo>
                  <a:cubicBezTo>
                    <a:pt x="13" y="12"/>
                    <a:pt x="14" y="11"/>
                    <a:pt x="15" y="11"/>
                  </a:cubicBezTo>
                  <a:cubicBezTo>
                    <a:pt x="9" y="9"/>
                    <a:pt x="3" y="5"/>
                    <a:pt x="0" y="0"/>
                  </a:cubicBezTo>
                </a:path>
              </a:pathLst>
            </a:custGeom>
            <a:solidFill>
              <a:srgbClr val="FECB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7" name="Freeform 1890"/>
            <p:cNvSpPr>
              <a:spLocks/>
            </p:cNvSpPr>
            <p:nvPr/>
          </p:nvSpPr>
          <p:spPr bwMode="auto">
            <a:xfrm>
              <a:off x="5051" y="2744"/>
              <a:ext cx="45" cy="47"/>
            </a:xfrm>
            <a:custGeom>
              <a:avLst/>
              <a:gdLst>
                <a:gd name="T0" fmla="*/ 7 w 19"/>
                <a:gd name="T1" fmla="*/ 0 h 20"/>
                <a:gd name="T2" fmla="*/ 0 w 19"/>
                <a:gd name="T3" fmla="*/ 2 h 20"/>
                <a:gd name="T4" fmla="*/ 0 w 19"/>
                <a:gd name="T5" fmla="*/ 9 h 20"/>
                <a:gd name="T6" fmla="*/ 15 w 19"/>
                <a:gd name="T7" fmla="*/ 20 h 20"/>
                <a:gd name="T8" fmla="*/ 19 w 19"/>
                <a:gd name="T9" fmla="*/ 11 h 20"/>
                <a:gd name="T10" fmla="*/ 7 w 19"/>
                <a:gd name="T11" fmla="*/ 0 h 20"/>
                <a:gd name="T12" fmla="*/ 7 w 19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0">
                  <a:moveTo>
                    <a:pt x="7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0" y="5"/>
                    <a:pt x="0" y="7"/>
                    <a:pt x="0" y="9"/>
                  </a:cubicBezTo>
                  <a:cubicBezTo>
                    <a:pt x="3" y="14"/>
                    <a:pt x="9" y="18"/>
                    <a:pt x="15" y="20"/>
                  </a:cubicBezTo>
                  <a:cubicBezTo>
                    <a:pt x="17" y="18"/>
                    <a:pt x="19" y="14"/>
                    <a:pt x="19" y="11"/>
                  </a:cubicBezTo>
                  <a:cubicBezTo>
                    <a:pt x="19" y="5"/>
                    <a:pt x="14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FFDF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8" name="Freeform 1891"/>
            <p:cNvSpPr>
              <a:spLocks/>
            </p:cNvSpPr>
            <p:nvPr/>
          </p:nvSpPr>
          <p:spPr bwMode="auto">
            <a:xfrm>
              <a:off x="5042" y="1579"/>
              <a:ext cx="24" cy="42"/>
            </a:xfrm>
            <a:custGeom>
              <a:avLst/>
              <a:gdLst>
                <a:gd name="T0" fmla="*/ 5 w 10"/>
                <a:gd name="T1" fmla="*/ 0 h 18"/>
                <a:gd name="T2" fmla="*/ 0 w 10"/>
                <a:gd name="T3" fmla="*/ 10 h 18"/>
                <a:gd name="T4" fmla="*/ 4 w 10"/>
                <a:gd name="T5" fmla="*/ 18 h 18"/>
                <a:gd name="T6" fmla="*/ 9 w 10"/>
                <a:gd name="T7" fmla="*/ 7 h 18"/>
                <a:gd name="T8" fmla="*/ 10 w 10"/>
                <a:gd name="T9" fmla="*/ 6 h 18"/>
                <a:gd name="T10" fmla="*/ 5 w 10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8">
                  <a:moveTo>
                    <a:pt x="5" y="0"/>
                  </a:moveTo>
                  <a:cubicBezTo>
                    <a:pt x="2" y="2"/>
                    <a:pt x="0" y="6"/>
                    <a:pt x="0" y="10"/>
                  </a:cubicBezTo>
                  <a:cubicBezTo>
                    <a:pt x="0" y="13"/>
                    <a:pt x="1" y="16"/>
                    <a:pt x="4" y="18"/>
                  </a:cubicBezTo>
                  <a:cubicBezTo>
                    <a:pt x="4" y="14"/>
                    <a:pt x="6" y="10"/>
                    <a:pt x="9" y="7"/>
                  </a:cubicBezTo>
                  <a:cubicBezTo>
                    <a:pt x="9" y="7"/>
                    <a:pt x="10" y="6"/>
                    <a:pt x="10" y="6"/>
                  </a:cubicBezTo>
                  <a:cubicBezTo>
                    <a:pt x="8" y="4"/>
                    <a:pt x="7" y="2"/>
                    <a:pt x="5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9" name="Freeform 1892"/>
            <p:cNvSpPr>
              <a:spLocks/>
            </p:cNvSpPr>
            <p:nvPr/>
          </p:nvSpPr>
          <p:spPr bwMode="auto">
            <a:xfrm>
              <a:off x="5054" y="1577"/>
              <a:ext cx="33" cy="16"/>
            </a:xfrm>
            <a:custGeom>
              <a:avLst/>
              <a:gdLst>
                <a:gd name="T0" fmla="*/ 6 w 14"/>
                <a:gd name="T1" fmla="*/ 0 h 7"/>
                <a:gd name="T2" fmla="*/ 0 w 14"/>
                <a:gd name="T3" fmla="*/ 1 h 7"/>
                <a:gd name="T4" fmla="*/ 5 w 14"/>
                <a:gd name="T5" fmla="*/ 7 h 7"/>
                <a:gd name="T6" fmla="*/ 14 w 14"/>
                <a:gd name="T7" fmla="*/ 3 h 7"/>
                <a:gd name="T8" fmla="*/ 6 w 14"/>
                <a:gd name="T9" fmla="*/ 0 h 7"/>
                <a:gd name="T10" fmla="*/ 6 w 14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7">
                  <a:moveTo>
                    <a:pt x="6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2" y="3"/>
                    <a:pt x="3" y="5"/>
                    <a:pt x="5" y="7"/>
                  </a:cubicBezTo>
                  <a:cubicBezTo>
                    <a:pt x="8" y="5"/>
                    <a:pt x="11" y="3"/>
                    <a:pt x="14" y="3"/>
                  </a:cubicBezTo>
                  <a:cubicBezTo>
                    <a:pt x="12" y="1"/>
                    <a:pt x="10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0" name="Freeform 1893"/>
            <p:cNvSpPr>
              <a:spLocks/>
            </p:cNvSpPr>
            <p:nvPr/>
          </p:nvSpPr>
          <p:spPr bwMode="auto">
            <a:xfrm>
              <a:off x="5051" y="1593"/>
              <a:ext cx="43" cy="36"/>
            </a:xfrm>
            <a:custGeom>
              <a:avLst/>
              <a:gdLst>
                <a:gd name="T0" fmla="*/ 6 w 18"/>
                <a:gd name="T1" fmla="*/ 0 h 15"/>
                <a:gd name="T2" fmla="*/ 5 w 18"/>
                <a:gd name="T3" fmla="*/ 1 h 15"/>
                <a:gd name="T4" fmla="*/ 0 w 18"/>
                <a:gd name="T5" fmla="*/ 12 h 15"/>
                <a:gd name="T6" fmla="*/ 7 w 18"/>
                <a:gd name="T7" fmla="*/ 15 h 15"/>
                <a:gd name="T8" fmla="*/ 18 w 18"/>
                <a:gd name="T9" fmla="*/ 5 h 15"/>
                <a:gd name="T10" fmla="*/ 6 w 18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5">
                  <a:moveTo>
                    <a:pt x="6" y="0"/>
                  </a:moveTo>
                  <a:cubicBezTo>
                    <a:pt x="6" y="0"/>
                    <a:pt x="5" y="1"/>
                    <a:pt x="5" y="1"/>
                  </a:cubicBezTo>
                  <a:cubicBezTo>
                    <a:pt x="2" y="4"/>
                    <a:pt x="0" y="8"/>
                    <a:pt x="0" y="12"/>
                  </a:cubicBezTo>
                  <a:cubicBezTo>
                    <a:pt x="2" y="14"/>
                    <a:pt x="4" y="15"/>
                    <a:pt x="7" y="15"/>
                  </a:cubicBezTo>
                  <a:cubicBezTo>
                    <a:pt x="13" y="15"/>
                    <a:pt x="18" y="10"/>
                    <a:pt x="18" y="5"/>
                  </a:cubicBezTo>
                  <a:cubicBezTo>
                    <a:pt x="14" y="4"/>
                    <a:pt x="10" y="2"/>
                    <a:pt x="6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1" name="Freeform 1894"/>
            <p:cNvSpPr>
              <a:spLocks/>
            </p:cNvSpPr>
            <p:nvPr/>
          </p:nvSpPr>
          <p:spPr bwMode="auto">
            <a:xfrm>
              <a:off x="5066" y="1584"/>
              <a:ext cx="30" cy="21"/>
            </a:xfrm>
            <a:custGeom>
              <a:avLst/>
              <a:gdLst>
                <a:gd name="T0" fmla="*/ 9 w 13"/>
                <a:gd name="T1" fmla="*/ 0 h 9"/>
                <a:gd name="T2" fmla="*/ 0 w 13"/>
                <a:gd name="T3" fmla="*/ 4 h 9"/>
                <a:gd name="T4" fmla="*/ 12 w 13"/>
                <a:gd name="T5" fmla="*/ 9 h 9"/>
                <a:gd name="T6" fmla="*/ 13 w 13"/>
                <a:gd name="T7" fmla="*/ 8 h 9"/>
                <a:gd name="T8" fmla="*/ 9 w 13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">
                  <a:moveTo>
                    <a:pt x="9" y="0"/>
                  </a:moveTo>
                  <a:cubicBezTo>
                    <a:pt x="6" y="0"/>
                    <a:pt x="3" y="2"/>
                    <a:pt x="0" y="4"/>
                  </a:cubicBezTo>
                  <a:cubicBezTo>
                    <a:pt x="4" y="6"/>
                    <a:pt x="8" y="8"/>
                    <a:pt x="12" y="9"/>
                  </a:cubicBezTo>
                  <a:cubicBezTo>
                    <a:pt x="12" y="8"/>
                    <a:pt x="13" y="8"/>
                    <a:pt x="13" y="8"/>
                  </a:cubicBezTo>
                  <a:cubicBezTo>
                    <a:pt x="13" y="5"/>
                    <a:pt x="11" y="2"/>
                    <a:pt x="9" y="0"/>
                  </a:cubicBezTo>
                </a:path>
              </a:pathLst>
            </a:custGeom>
            <a:solidFill>
              <a:srgbClr val="FAB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2" name="Freeform 1895"/>
            <p:cNvSpPr>
              <a:spLocks/>
            </p:cNvSpPr>
            <p:nvPr/>
          </p:nvSpPr>
          <p:spPr bwMode="auto">
            <a:xfrm>
              <a:off x="5172" y="1446"/>
              <a:ext cx="52" cy="38"/>
            </a:xfrm>
            <a:custGeom>
              <a:avLst/>
              <a:gdLst>
                <a:gd name="T0" fmla="*/ 11 w 22"/>
                <a:gd name="T1" fmla="*/ 0 h 16"/>
                <a:gd name="T2" fmla="*/ 11 w 22"/>
                <a:gd name="T3" fmla="*/ 0 h 16"/>
                <a:gd name="T4" fmla="*/ 1 w 22"/>
                <a:gd name="T5" fmla="*/ 5 h 16"/>
                <a:gd name="T6" fmla="*/ 1 w 22"/>
                <a:gd name="T7" fmla="*/ 8 h 16"/>
                <a:gd name="T8" fmla="*/ 0 w 22"/>
                <a:gd name="T9" fmla="*/ 9 h 16"/>
                <a:gd name="T10" fmla="*/ 0 w 22"/>
                <a:gd name="T11" fmla="*/ 11 h 16"/>
                <a:gd name="T12" fmla="*/ 1 w 22"/>
                <a:gd name="T13" fmla="*/ 16 h 16"/>
                <a:gd name="T14" fmla="*/ 2 w 22"/>
                <a:gd name="T15" fmla="*/ 15 h 16"/>
                <a:gd name="T16" fmla="*/ 14 w 22"/>
                <a:gd name="T17" fmla="*/ 10 h 16"/>
                <a:gd name="T18" fmla="*/ 22 w 22"/>
                <a:gd name="T19" fmla="*/ 12 h 16"/>
                <a:gd name="T20" fmla="*/ 22 w 22"/>
                <a:gd name="T21" fmla="*/ 11 h 16"/>
                <a:gd name="T22" fmla="*/ 11 w 22"/>
                <a:gd name="T2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16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7" y="0"/>
                    <a:pt x="3" y="2"/>
                    <a:pt x="1" y="5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0" y="9"/>
                    <a:pt x="0" y="9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0" y="13"/>
                    <a:pt x="0" y="14"/>
                    <a:pt x="1" y="16"/>
                  </a:cubicBezTo>
                  <a:cubicBezTo>
                    <a:pt x="1" y="16"/>
                    <a:pt x="1" y="15"/>
                    <a:pt x="2" y="15"/>
                  </a:cubicBezTo>
                  <a:cubicBezTo>
                    <a:pt x="5" y="12"/>
                    <a:pt x="9" y="10"/>
                    <a:pt x="14" y="10"/>
                  </a:cubicBezTo>
                  <a:cubicBezTo>
                    <a:pt x="17" y="10"/>
                    <a:pt x="19" y="11"/>
                    <a:pt x="22" y="12"/>
                  </a:cubicBezTo>
                  <a:cubicBezTo>
                    <a:pt x="22" y="12"/>
                    <a:pt x="22" y="11"/>
                    <a:pt x="22" y="11"/>
                  </a:cubicBezTo>
                  <a:cubicBezTo>
                    <a:pt x="22" y="5"/>
                    <a:pt x="17" y="0"/>
                    <a:pt x="11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3" name="Freeform 1896"/>
            <p:cNvSpPr>
              <a:spLocks/>
            </p:cNvSpPr>
            <p:nvPr/>
          </p:nvSpPr>
          <p:spPr bwMode="auto">
            <a:xfrm>
              <a:off x="5174" y="1470"/>
              <a:ext cx="50" cy="28"/>
            </a:xfrm>
            <a:custGeom>
              <a:avLst/>
              <a:gdLst>
                <a:gd name="T0" fmla="*/ 13 w 21"/>
                <a:gd name="T1" fmla="*/ 0 h 12"/>
                <a:gd name="T2" fmla="*/ 1 w 21"/>
                <a:gd name="T3" fmla="*/ 5 h 12"/>
                <a:gd name="T4" fmla="*/ 0 w 21"/>
                <a:gd name="T5" fmla="*/ 6 h 12"/>
                <a:gd name="T6" fmla="*/ 10 w 21"/>
                <a:gd name="T7" fmla="*/ 12 h 12"/>
                <a:gd name="T8" fmla="*/ 10 w 21"/>
                <a:gd name="T9" fmla="*/ 12 h 12"/>
                <a:gd name="T10" fmla="*/ 21 w 21"/>
                <a:gd name="T11" fmla="*/ 2 h 12"/>
                <a:gd name="T12" fmla="*/ 13 w 21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2">
                  <a:moveTo>
                    <a:pt x="13" y="0"/>
                  </a:moveTo>
                  <a:cubicBezTo>
                    <a:pt x="8" y="0"/>
                    <a:pt x="4" y="2"/>
                    <a:pt x="1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2" y="10"/>
                    <a:pt x="5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6" y="12"/>
                    <a:pt x="21" y="8"/>
                    <a:pt x="21" y="2"/>
                  </a:cubicBezTo>
                  <a:cubicBezTo>
                    <a:pt x="18" y="1"/>
                    <a:pt x="16" y="0"/>
                    <a:pt x="13" y="0"/>
                  </a:cubicBezTo>
                </a:path>
              </a:pathLst>
            </a:custGeom>
            <a:solidFill>
              <a:srgbClr val="FECB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4" name="Freeform 1897"/>
            <p:cNvSpPr>
              <a:spLocks/>
            </p:cNvSpPr>
            <p:nvPr/>
          </p:nvSpPr>
          <p:spPr bwMode="auto">
            <a:xfrm>
              <a:off x="5302" y="3009"/>
              <a:ext cx="52" cy="35"/>
            </a:xfrm>
            <a:custGeom>
              <a:avLst/>
              <a:gdLst>
                <a:gd name="T0" fmla="*/ 18 w 22"/>
                <a:gd name="T1" fmla="*/ 0 h 15"/>
                <a:gd name="T2" fmla="*/ 6 w 22"/>
                <a:gd name="T3" fmla="*/ 5 h 15"/>
                <a:gd name="T4" fmla="*/ 0 w 22"/>
                <a:gd name="T5" fmla="*/ 4 h 15"/>
                <a:gd name="T6" fmla="*/ 0 w 22"/>
                <a:gd name="T7" fmla="*/ 8 h 15"/>
                <a:gd name="T8" fmla="*/ 4 w 22"/>
                <a:gd name="T9" fmla="*/ 8 h 15"/>
                <a:gd name="T10" fmla="*/ 11 w 22"/>
                <a:gd name="T11" fmla="*/ 9 h 15"/>
                <a:gd name="T12" fmla="*/ 19 w 22"/>
                <a:gd name="T13" fmla="*/ 15 h 15"/>
                <a:gd name="T14" fmla="*/ 22 w 22"/>
                <a:gd name="T15" fmla="*/ 8 h 15"/>
                <a:gd name="T16" fmla="*/ 18 w 22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5">
                  <a:moveTo>
                    <a:pt x="18" y="0"/>
                  </a:moveTo>
                  <a:cubicBezTo>
                    <a:pt x="15" y="4"/>
                    <a:pt x="11" y="5"/>
                    <a:pt x="6" y="5"/>
                  </a:cubicBezTo>
                  <a:cubicBezTo>
                    <a:pt x="4" y="5"/>
                    <a:pt x="2" y="5"/>
                    <a:pt x="0" y="4"/>
                  </a:cubicBezTo>
                  <a:cubicBezTo>
                    <a:pt x="0" y="5"/>
                    <a:pt x="0" y="7"/>
                    <a:pt x="0" y="8"/>
                  </a:cubicBezTo>
                  <a:cubicBezTo>
                    <a:pt x="1" y="8"/>
                    <a:pt x="2" y="8"/>
                    <a:pt x="4" y="8"/>
                  </a:cubicBezTo>
                  <a:cubicBezTo>
                    <a:pt x="6" y="8"/>
                    <a:pt x="8" y="8"/>
                    <a:pt x="11" y="9"/>
                  </a:cubicBezTo>
                  <a:cubicBezTo>
                    <a:pt x="14" y="10"/>
                    <a:pt x="17" y="13"/>
                    <a:pt x="19" y="15"/>
                  </a:cubicBezTo>
                  <a:cubicBezTo>
                    <a:pt x="21" y="14"/>
                    <a:pt x="22" y="11"/>
                    <a:pt x="22" y="8"/>
                  </a:cubicBezTo>
                  <a:cubicBezTo>
                    <a:pt x="22" y="5"/>
                    <a:pt x="20" y="2"/>
                    <a:pt x="18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5" name="Freeform 1898"/>
            <p:cNvSpPr>
              <a:spLocks/>
            </p:cNvSpPr>
            <p:nvPr/>
          </p:nvSpPr>
          <p:spPr bwMode="auto">
            <a:xfrm>
              <a:off x="5302" y="3028"/>
              <a:ext cx="45" cy="26"/>
            </a:xfrm>
            <a:custGeom>
              <a:avLst/>
              <a:gdLst>
                <a:gd name="T0" fmla="*/ 4 w 19"/>
                <a:gd name="T1" fmla="*/ 0 h 11"/>
                <a:gd name="T2" fmla="*/ 0 w 19"/>
                <a:gd name="T3" fmla="*/ 0 h 11"/>
                <a:gd name="T4" fmla="*/ 0 w 19"/>
                <a:gd name="T5" fmla="*/ 0 h 11"/>
                <a:gd name="T6" fmla="*/ 11 w 19"/>
                <a:gd name="T7" fmla="*/ 11 h 11"/>
                <a:gd name="T8" fmla="*/ 19 w 19"/>
                <a:gd name="T9" fmla="*/ 7 h 11"/>
                <a:gd name="T10" fmla="*/ 11 w 19"/>
                <a:gd name="T11" fmla="*/ 1 h 11"/>
                <a:gd name="T12" fmla="*/ 4 w 19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1">
                  <a:moveTo>
                    <a:pt x="4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5" y="11"/>
                    <a:pt x="11" y="11"/>
                  </a:cubicBezTo>
                  <a:cubicBezTo>
                    <a:pt x="14" y="11"/>
                    <a:pt x="17" y="10"/>
                    <a:pt x="19" y="7"/>
                  </a:cubicBezTo>
                  <a:cubicBezTo>
                    <a:pt x="17" y="5"/>
                    <a:pt x="14" y="2"/>
                    <a:pt x="11" y="1"/>
                  </a:cubicBezTo>
                  <a:cubicBezTo>
                    <a:pt x="8" y="0"/>
                    <a:pt x="6" y="0"/>
                    <a:pt x="4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6" name="Freeform 1899"/>
            <p:cNvSpPr>
              <a:spLocks/>
            </p:cNvSpPr>
            <p:nvPr/>
          </p:nvSpPr>
          <p:spPr bwMode="auto">
            <a:xfrm>
              <a:off x="5302" y="3002"/>
              <a:ext cx="43" cy="19"/>
            </a:xfrm>
            <a:custGeom>
              <a:avLst/>
              <a:gdLst>
                <a:gd name="T0" fmla="*/ 11 w 18"/>
                <a:gd name="T1" fmla="*/ 0 h 8"/>
                <a:gd name="T2" fmla="*/ 0 w 18"/>
                <a:gd name="T3" fmla="*/ 7 h 8"/>
                <a:gd name="T4" fmla="*/ 6 w 18"/>
                <a:gd name="T5" fmla="*/ 8 h 8"/>
                <a:gd name="T6" fmla="*/ 18 w 18"/>
                <a:gd name="T7" fmla="*/ 3 h 8"/>
                <a:gd name="T8" fmla="*/ 11 w 1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8">
                  <a:moveTo>
                    <a:pt x="11" y="0"/>
                  </a:moveTo>
                  <a:cubicBezTo>
                    <a:pt x="6" y="0"/>
                    <a:pt x="2" y="3"/>
                    <a:pt x="0" y="7"/>
                  </a:cubicBezTo>
                  <a:cubicBezTo>
                    <a:pt x="2" y="8"/>
                    <a:pt x="4" y="8"/>
                    <a:pt x="6" y="8"/>
                  </a:cubicBezTo>
                  <a:cubicBezTo>
                    <a:pt x="11" y="8"/>
                    <a:pt x="15" y="7"/>
                    <a:pt x="18" y="3"/>
                  </a:cubicBezTo>
                  <a:cubicBezTo>
                    <a:pt x="16" y="2"/>
                    <a:pt x="13" y="0"/>
                    <a:pt x="11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7" name="Freeform 1900"/>
            <p:cNvSpPr>
              <a:spLocks/>
            </p:cNvSpPr>
            <p:nvPr/>
          </p:nvSpPr>
          <p:spPr bwMode="auto">
            <a:xfrm>
              <a:off x="4914" y="2640"/>
              <a:ext cx="31" cy="26"/>
            </a:xfrm>
            <a:custGeom>
              <a:avLst/>
              <a:gdLst>
                <a:gd name="T0" fmla="*/ 0 w 13"/>
                <a:gd name="T1" fmla="*/ 0 h 11"/>
                <a:gd name="T2" fmla="*/ 11 w 13"/>
                <a:gd name="T3" fmla="*/ 11 h 11"/>
                <a:gd name="T4" fmla="*/ 13 w 13"/>
                <a:gd name="T5" fmla="*/ 10 h 11"/>
                <a:gd name="T6" fmla="*/ 10 w 13"/>
                <a:gd name="T7" fmla="*/ 3 h 11"/>
                <a:gd name="T8" fmla="*/ 9 w 13"/>
                <a:gd name="T9" fmla="*/ 3 h 11"/>
                <a:gd name="T10" fmla="*/ 3 w 13"/>
                <a:gd name="T11" fmla="*/ 2 h 11"/>
                <a:gd name="T12" fmla="*/ 2 w 13"/>
                <a:gd name="T13" fmla="*/ 1 h 11"/>
                <a:gd name="T14" fmla="*/ 0 w 13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1">
                  <a:moveTo>
                    <a:pt x="0" y="0"/>
                  </a:moveTo>
                  <a:cubicBezTo>
                    <a:pt x="0" y="6"/>
                    <a:pt x="5" y="11"/>
                    <a:pt x="11" y="11"/>
                  </a:cubicBezTo>
                  <a:cubicBezTo>
                    <a:pt x="11" y="11"/>
                    <a:pt x="12" y="11"/>
                    <a:pt x="13" y="10"/>
                  </a:cubicBezTo>
                  <a:cubicBezTo>
                    <a:pt x="12" y="8"/>
                    <a:pt x="11" y="6"/>
                    <a:pt x="10" y="3"/>
                  </a:cubicBezTo>
                  <a:cubicBezTo>
                    <a:pt x="10" y="3"/>
                    <a:pt x="10" y="3"/>
                    <a:pt x="9" y="3"/>
                  </a:cubicBezTo>
                  <a:cubicBezTo>
                    <a:pt x="7" y="3"/>
                    <a:pt x="5" y="3"/>
                    <a:pt x="3" y="2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8" name="Freeform 1901"/>
            <p:cNvSpPr>
              <a:spLocks/>
            </p:cNvSpPr>
            <p:nvPr/>
          </p:nvSpPr>
          <p:spPr bwMode="auto">
            <a:xfrm>
              <a:off x="4938" y="2630"/>
              <a:ext cx="26" cy="33"/>
            </a:xfrm>
            <a:custGeom>
              <a:avLst/>
              <a:gdLst>
                <a:gd name="T0" fmla="*/ 11 w 11"/>
                <a:gd name="T1" fmla="*/ 0 h 14"/>
                <a:gd name="T2" fmla="*/ 4 w 11"/>
                <a:gd name="T3" fmla="*/ 6 h 14"/>
                <a:gd name="T4" fmla="*/ 0 w 11"/>
                <a:gd name="T5" fmla="*/ 7 h 14"/>
                <a:gd name="T6" fmla="*/ 3 w 11"/>
                <a:gd name="T7" fmla="*/ 14 h 14"/>
                <a:gd name="T8" fmla="*/ 11 w 11"/>
                <a:gd name="T9" fmla="*/ 4 h 14"/>
                <a:gd name="T10" fmla="*/ 11 w 11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4">
                  <a:moveTo>
                    <a:pt x="11" y="0"/>
                  </a:moveTo>
                  <a:cubicBezTo>
                    <a:pt x="9" y="3"/>
                    <a:pt x="7" y="5"/>
                    <a:pt x="4" y="6"/>
                  </a:cubicBezTo>
                  <a:cubicBezTo>
                    <a:pt x="3" y="7"/>
                    <a:pt x="2" y="7"/>
                    <a:pt x="0" y="7"/>
                  </a:cubicBezTo>
                  <a:cubicBezTo>
                    <a:pt x="1" y="10"/>
                    <a:pt x="2" y="12"/>
                    <a:pt x="3" y="14"/>
                  </a:cubicBezTo>
                  <a:cubicBezTo>
                    <a:pt x="8" y="13"/>
                    <a:pt x="11" y="9"/>
                    <a:pt x="11" y="4"/>
                  </a:cubicBezTo>
                  <a:cubicBezTo>
                    <a:pt x="11" y="3"/>
                    <a:pt x="11" y="2"/>
                    <a:pt x="11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9" name="Freeform 1902"/>
            <p:cNvSpPr>
              <a:spLocks noEditPoints="1"/>
            </p:cNvSpPr>
            <p:nvPr/>
          </p:nvSpPr>
          <p:spPr bwMode="auto">
            <a:xfrm>
              <a:off x="4921" y="2614"/>
              <a:ext cx="29" cy="33"/>
            </a:xfrm>
            <a:custGeom>
              <a:avLst/>
              <a:gdLst>
                <a:gd name="T0" fmla="*/ 7 w 12"/>
                <a:gd name="T1" fmla="*/ 10 h 14"/>
                <a:gd name="T2" fmla="*/ 2 w 12"/>
                <a:gd name="T3" fmla="*/ 13 h 14"/>
                <a:gd name="T4" fmla="*/ 0 w 12"/>
                <a:gd name="T5" fmla="*/ 13 h 14"/>
                <a:gd name="T6" fmla="*/ 6 w 12"/>
                <a:gd name="T7" fmla="*/ 14 h 14"/>
                <a:gd name="T8" fmla="*/ 7 w 12"/>
                <a:gd name="T9" fmla="*/ 14 h 14"/>
                <a:gd name="T10" fmla="*/ 7 w 12"/>
                <a:gd name="T11" fmla="*/ 10 h 14"/>
                <a:gd name="T12" fmla="*/ 8 w 12"/>
                <a:gd name="T13" fmla="*/ 0 h 14"/>
                <a:gd name="T14" fmla="*/ 10 w 12"/>
                <a:gd name="T15" fmla="*/ 4 h 14"/>
                <a:gd name="T16" fmla="*/ 12 w 12"/>
                <a:gd name="T17" fmla="*/ 1 h 14"/>
                <a:gd name="T18" fmla="*/ 8 w 12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4">
                  <a:moveTo>
                    <a:pt x="7" y="10"/>
                  </a:moveTo>
                  <a:cubicBezTo>
                    <a:pt x="6" y="12"/>
                    <a:pt x="4" y="13"/>
                    <a:pt x="2" y="13"/>
                  </a:cubicBezTo>
                  <a:cubicBezTo>
                    <a:pt x="1" y="13"/>
                    <a:pt x="1" y="13"/>
                    <a:pt x="0" y="13"/>
                  </a:cubicBezTo>
                  <a:cubicBezTo>
                    <a:pt x="2" y="14"/>
                    <a:pt x="4" y="14"/>
                    <a:pt x="6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3"/>
                    <a:pt x="7" y="12"/>
                    <a:pt x="7" y="10"/>
                  </a:cubicBezTo>
                  <a:moveTo>
                    <a:pt x="8" y="0"/>
                  </a:moveTo>
                  <a:cubicBezTo>
                    <a:pt x="9" y="1"/>
                    <a:pt x="9" y="2"/>
                    <a:pt x="10" y="4"/>
                  </a:cubicBezTo>
                  <a:cubicBezTo>
                    <a:pt x="10" y="3"/>
                    <a:pt x="11" y="2"/>
                    <a:pt x="12" y="1"/>
                  </a:cubicBezTo>
                  <a:cubicBezTo>
                    <a:pt x="11" y="0"/>
                    <a:pt x="9" y="0"/>
                    <a:pt x="8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0" name="Freeform 1903"/>
            <p:cNvSpPr>
              <a:spLocks/>
            </p:cNvSpPr>
            <p:nvPr/>
          </p:nvSpPr>
          <p:spPr bwMode="auto">
            <a:xfrm>
              <a:off x="4938" y="2616"/>
              <a:ext cx="26" cy="31"/>
            </a:xfrm>
            <a:custGeom>
              <a:avLst/>
              <a:gdLst>
                <a:gd name="T0" fmla="*/ 5 w 11"/>
                <a:gd name="T1" fmla="*/ 0 h 13"/>
                <a:gd name="T2" fmla="*/ 3 w 11"/>
                <a:gd name="T3" fmla="*/ 3 h 13"/>
                <a:gd name="T4" fmla="*/ 2 w 11"/>
                <a:gd name="T5" fmla="*/ 7 h 13"/>
                <a:gd name="T6" fmla="*/ 0 w 11"/>
                <a:gd name="T7" fmla="*/ 9 h 13"/>
                <a:gd name="T8" fmla="*/ 0 w 11"/>
                <a:gd name="T9" fmla="*/ 13 h 13"/>
                <a:gd name="T10" fmla="*/ 4 w 11"/>
                <a:gd name="T11" fmla="*/ 12 h 13"/>
                <a:gd name="T12" fmla="*/ 11 w 11"/>
                <a:gd name="T13" fmla="*/ 6 h 13"/>
                <a:gd name="T14" fmla="*/ 5 w 11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4" y="1"/>
                    <a:pt x="3" y="2"/>
                    <a:pt x="3" y="3"/>
                  </a:cubicBezTo>
                  <a:cubicBezTo>
                    <a:pt x="3" y="4"/>
                    <a:pt x="3" y="6"/>
                    <a:pt x="2" y="7"/>
                  </a:cubicBezTo>
                  <a:cubicBezTo>
                    <a:pt x="2" y="8"/>
                    <a:pt x="1" y="9"/>
                    <a:pt x="0" y="9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2" y="13"/>
                    <a:pt x="3" y="13"/>
                    <a:pt x="4" y="12"/>
                  </a:cubicBezTo>
                  <a:cubicBezTo>
                    <a:pt x="7" y="11"/>
                    <a:pt x="9" y="9"/>
                    <a:pt x="11" y="6"/>
                  </a:cubicBezTo>
                  <a:cubicBezTo>
                    <a:pt x="10" y="3"/>
                    <a:pt x="8" y="1"/>
                    <a:pt x="5" y="0"/>
                  </a:cubicBezTo>
                </a:path>
              </a:pathLst>
            </a:custGeom>
            <a:solidFill>
              <a:srgbClr val="FCA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1" name="Freeform 1904"/>
            <p:cNvSpPr>
              <a:spLocks/>
            </p:cNvSpPr>
            <p:nvPr/>
          </p:nvSpPr>
          <p:spPr bwMode="auto">
            <a:xfrm>
              <a:off x="5820" y="3139"/>
              <a:ext cx="41" cy="45"/>
            </a:xfrm>
            <a:custGeom>
              <a:avLst/>
              <a:gdLst>
                <a:gd name="T0" fmla="*/ 4 w 17"/>
                <a:gd name="T1" fmla="*/ 0 h 19"/>
                <a:gd name="T2" fmla="*/ 0 w 17"/>
                <a:gd name="T3" fmla="*/ 8 h 19"/>
                <a:gd name="T4" fmla="*/ 11 w 17"/>
                <a:gd name="T5" fmla="*/ 19 h 19"/>
                <a:gd name="T6" fmla="*/ 17 w 17"/>
                <a:gd name="T7" fmla="*/ 17 h 19"/>
                <a:gd name="T8" fmla="*/ 8 w 17"/>
                <a:gd name="T9" fmla="*/ 5 h 19"/>
                <a:gd name="T10" fmla="*/ 4 w 17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9">
                  <a:moveTo>
                    <a:pt x="4" y="0"/>
                  </a:moveTo>
                  <a:cubicBezTo>
                    <a:pt x="2" y="1"/>
                    <a:pt x="0" y="4"/>
                    <a:pt x="0" y="8"/>
                  </a:cubicBezTo>
                  <a:cubicBezTo>
                    <a:pt x="0" y="14"/>
                    <a:pt x="5" y="19"/>
                    <a:pt x="11" y="19"/>
                  </a:cubicBezTo>
                  <a:cubicBezTo>
                    <a:pt x="13" y="19"/>
                    <a:pt x="16" y="18"/>
                    <a:pt x="17" y="17"/>
                  </a:cubicBezTo>
                  <a:cubicBezTo>
                    <a:pt x="13" y="14"/>
                    <a:pt x="10" y="10"/>
                    <a:pt x="8" y="5"/>
                  </a:cubicBezTo>
                  <a:cubicBezTo>
                    <a:pt x="6" y="4"/>
                    <a:pt x="5" y="2"/>
                    <a:pt x="4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2" name="Freeform 1905"/>
            <p:cNvSpPr>
              <a:spLocks/>
            </p:cNvSpPr>
            <p:nvPr/>
          </p:nvSpPr>
          <p:spPr bwMode="auto">
            <a:xfrm>
              <a:off x="5839" y="3151"/>
              <a:ext cx="33" cy="28"/>
            </a:xfrm>
            <a:custGeom>
              <a:avLst/>
              <a:gdLst>
                <a:gd name="T0" fmla="*/ 0 w 14"/>
                <a:gd name="T1" fmla="*/ 0 h 12"/>
                <a:gd name="T2" fmla="*/ 9 w 14"/>
                <a:gd name="T3" fmla="*/ 12 h 12"/>
                <a:gd name="T4" fmla="*/ 14 w 14"/>
                <a:gd name="T5" fmla="*/ 3 h 12"/>
                <a:gd name="T6" fmla="*/ 14 w 14"/>
                <a:gd name="T7" fmla="*/ 3 h 12"/>
                <a:gd name="T8" fmla="*/ 6 w 14"/>
                <a:gd name="T9" fmla="*/ 2 h 12"/>
                <a:gd name="T10" fmla="*/ 6 w 14"/>
                <a:gd name="T11" fmla="*/ 1 h 12"/>
                <a:gd name="T12" fmla="*/ 5 w 14"/>
                <a:gd name="T13" fmla="*/ 2 h 12"/>
                <a:gd name="T14" fmla="*/ 1 w 14"/>
                <a:gd name="T15" fmla="*/ 1 h 12"/>
                <a:gd name="T16" fmla="*/ 0 w 14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2">
                  <a:moveTo>
                    <a:pt x="0" y="0"/>
                  </a:moveTo>
                  <a:cubicBezTo>
                    <a:pt x="2" y="5"/>
                    <a:pt x="5" y="9"/>
                    <a:pt x="9" y="12"/>
                  </a:cubicBezTo>
                  <a:cubicBezTo>
                    <a:pt x="12" y="10"/>
                    <a:pt x="14" y="7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1" y="3"/>
                    <a:pt x="9" y="3"/>
                    <a:pt x="6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4" y="2"/>
                    <a:pt x="3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3" name="Freeform 1906"/>
            <p:cNvSpPr>
              <a:spLocks/>
            </p:cNvSpPr>
            <p:nvPr/>
          </p:nvSpPr>
          <p:spPr bwMode="auto">
            <a:xfrm>
              <a:off x="5854" y="3144"/>
              <a:ext cx="18" cy="14"/>
            </a:xfrm>
            <a:custGeom>
              <a:avLst/>
              <a:gdLst>
                <a:gd name="T0" fmla="*/ 6 w 8"/>
                <a:gd name="T1" fmla="*/ 0 h 6"/>
                <a:gd name="T2" fmla="*/ 0 w 8"/>
                <a:gd name="T3" fmla="*/ 4 h 6"/>
                <a:gd name="T4" fmla="*/ 0 w 8"/>
                <a:gd name="T5" fmla="*/ 5 h 6"/>
                <a:gd name="T6" fmla="*/ 8 w 8"/>
                <a:gd name="T7" fmla="*/ 6 h 6"/>
                <a:gd name="T8" fmla="*/ 8 w 8"/>
                <a:gd name="T9" fmla="*/ 6 h 6"/>
                <a:gd name="T10" fmla="*/ 8 w 8"/>
                <a:gd name="T11" fmla="*/ 6 h 6"/>
                <a:gd name="T12" fmla="*/ 6 w 8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6">
                  <a:moveTo>
                    <a:pt x="6" y="0"/>
                  </a:moveTo>
                  <a:cubicBezTo>
                    <a:pt x="5" y="3"/>
                    <a:pt x="3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3" y="6"/>
                    <a:pt x="5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7" y="2"/>
                    <a:pt x="6" y="0"/>
                  </a:cubicBezTo>
                </a:path>
              </a:pathLst>
            </a:custGeom>
            <a:solidFill>
              <a:srgbClr val="FAC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4" name="Freeform 1907"/>
            <p:cNvSpPr>
              <a:spLocks/>
            </p:cNvSpPr>
            <p:nvPr/>
          </p:nvSpPr>
          <p:spPr bwMode="auto">
            <a:xfrm>
              <a:off x="4933" y="1707"/>
              <a:ext cx="17" cy="12"/>
            </a:xfrm>
            <a:custGeom>
              <a:avLst/>
              <a:gdLst>
                <a:gd name="T0" fmla="*/ 3 w 7"/>
                <a:gd name="T1" fmla="*/ 0 h 5"/>
                <a:gd name="T2" fmla="*/ 2 w 7"/>
                <a:gd name="T3" fmla="*/ 0 h 5"/>
                <a:gd name="T4" fmla="*/ 0 w 7"/>
                <a:gd name="T5" fmla="*/ 0 h 5"/>
                <a:gd name="T6" fmla="*/ 4 w 7"/>
                <a:gd name="T7" fmla="*/ 5 h 5"/>
                <a:gd name="T8" fmla="*/ 7 w 7"/>
                <a:gd name="T9" fmla="*/ 1 h 5"/>
                <a:gd name="T10" fmla="*/ 7 w 7"/>
                <a:gd name="T11" fmla="*/ 1 h 5"/>
                <a:gd name="T12" fmla="*/ 3 w 7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5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3" y="3"/>
                    <a:pt x="4" y="5"/>
                  </a:cubicBezTo>
                  <a:cubicBezTo>
                    <a:pt x="5" y="3"/>
                    <a:pt x="6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4" y="0"/>
                    <a:pt x="3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5" name="Freeform 1908"/>
            <p:cNvSpPr>
              <a:spLocks noEditPoints="1"/>
            </p:cNvSpPr>
            <p:nvPr/>
          </p:nvSpPr>
          <p:spPr bwMode="auto">
            <a:xfrm>
              <a:off x="4926" y="1707"/>
              <a:ext cx="19" cy="49"/>
            </a:xfrm>
            <a:custGeom>
              <a:avLst/>
              <a:gdLst>
                <a:gd name="T0" fmla="*/ 7 w 8"/>
                <a:gd name="T1" fmla="*/ 19 h 21"/>
                <a:gd name="T2" fmla="*/ 6 w 8"/>
                <a:gd name="T3" fmla="*/ 21 h 21"/>
                <a:gd name="T4" fmla="*/ 8 w 8"/>
                <a:gd name="T5" fmla="*/ 21 h 21"/>
                <a:gd name="T6" fmla="*/ 7 w 8"/>
                <a:gd name="T7" fmla="*/ 19 h 21"/>
                <a:gd name="T8" fmla="*/ 3 w 8"/>
                <a:gd name="T9" fmla="*/ 0 h 21"/>
                <a:gd name="T10" fmla="*/ 0 w 8"/>
                <a:gd name="T11" fmla="*/ 1 h 21"/>
                <a:gd name="T12" fmla="*/ 6 w 8"/>
                <a:gd name="T13" fmla="*/ 9 h 21"/>
                <a:gd name="T14" fmla="*/ 7 w 8"/>
                <a:gd name="T15" fmla="*/ 5 h 21"/>
                <a:gd name="T16" fmla="*/ 3 w 8"/>
                <a:gd name="T1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21">
                  <a:moveTo>
                    <a:pt x="7" y="19"/>
                  </a:moveTo>
                  <a:cubicBezTo>
                    <a:pt x="7" y="20"/>
                    <a:pt x="6" y="21"/>
                    <a:pt x="6" y="21"/>
                  </a:cubicBezTo>
                  <a:cubicBezTo>
                    <a:pt x="7" y="21"/>
                    <a:pt x="7" y="21"/>
                    <a:pt x="8" y="21"/>
                  </a:cubicBezTo>
                  <a:cubicBezTo>
                    <a:pt x="7" y="20"/>
                    <a:pt x="7" y="20"/>
                    <a:pt x="7" y="19"/>
                  </a:cubicBezTo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3" y="3"/>
                    <a:pt x="5" y="6"/>
                    <a:pt x="6" y="9"/>
                  </a:cubicBezTo>
                  <a:cubicBezTo>
                    <a:pt x="6" y="8"/>
                    <a:pt x="7" y="6"/>
                    <a:pt x="7" y="5"/>
                  </a:cubicBezTo>
                  <a:cubicBezTo>
                    <a:pt x="6" y="3"/>
                    <a:pt x="4" y="1"/>
                    <a:pt x="3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6" name="Freeform 1909"/>
            <p:cNvSpPr>
              <a:spLocks/>
            </p:cNvSpPr>
            <p:nvPr/>
          </p:nvSpPr>
          <p:spPr bwMode="auto">
            <a:xfrm>
              <a:off x="4917" y="1709"/>
              <a:ext cx="26" cy="47"/>
            </a:xfrm>
            <a:custGeom>
              <a:avLst/>
              <a:gdLst>
                <a:gd name="T0" fmla="*/ 4 w 11"/>
                <a:gd name="T1" fmla="*/ 0 h 20"/>
                <a:gd name="T2" fmla="*/ 0 w 11"/>
                <a:gd name="T3" fmla="*/ 4 h 20"/>
                <a:gd name="T4" fmla="*/ 2 w 11"/>
                <a:gd name="T5" fmla="*/ 4 h 20"/>
                <a:gd name="T6" fmla="*/ 6 w 11"/>
                <a:gd name="T7" fmla="*/ 15 h 20"/>
                <a:gd name="T8" fmla="*/ 3 w 11"/>
                <a:gd name="T9" fmla="*/ 18 h 20"/>
                <a:gd name="T10" fmla="*/ 10 w 11"/>
                <a:gd name="T11" fmla="*/ 20 h 20"/>
                <a:gd name="T12" fmla="*/ 10 w 11"/>
                <a:gd name="T13" fmla="*/ 20 h 20"/>
                <a:gd name="T14" fmla="*/ 10 w 11"/>
                <a:gd name="T15" fmla="*/ 20 h 20"/>
                <a:gd name="T16" fmla="*/ 11 w 11"/>
                <a:gd name="T17" fmla="*/ 18 h 20"/>
                <a:gd name="T18" fmla="*/ 10 w 11"/>
                <a:gd name="T19" fmla="*/ 8 h 20"/>
                <a:gd name="T20" fmla="*/ 4 w 11"/>
                <a:gd name="T2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20">
                  <a:moveTo>
                    <a:pt x="4" y="0"/>
                  </a:moveTo>
                  <a:cubicBezTo>
                    <a:pt x="3" y="1"/>
                    <a:pt x="1" y="2"/>
                    <a:pt x="0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6" y="6"/>
                    <a:pt x="8" y="11"/>
                    <a:pt x="6" y="15"/>
                  </a:cubicBezTo>
                  <a:cubicBezTo>
                    <a:pt x="6" y="16"/>
                    <a:pt x="5" y="17"/>
                    <a:pt x="3" y="18"/>
                  </a:cubicBezTo>
                  <a:cubicBezTo>
                    <a:pt x="5" y="19"/>
                    <a:pt x="7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1" y="19"/>
                    <a:pt x="11" y="18"/>
                  </a:cubicBezTo>
                  <a:cubicBezTo>
                    <a:pt x="9" y="15"/>
                    <a:pt x="9" y="11"/>
                    <a:pt x="10" y="8"/>
                  </a:cubicBezTo>
                  <a:cubicBezTo>
                    <a:pt x="9" y="5"/>
                    <a:pt x="7" y="2"/>
                    <a:pt x="4" y="0"/>
                  </a:cubicBezTo>
                </a:path>
              </a:pathLst>
            </a:custGeom>
            <a:solidFill>
              <a:srgbClr val="FAC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7" name="Freeform 1910"/>
            <p:cNvSpPr>
              <a:spLocks/>
            </p:cNvSpPr>
            <p:nvPr/>
          </p:nvSpPr>
          <p:spPr bwMode="auto">
            <a:xfrm>
              <a:off x="4943" y="1709"/>
              <a:ext cx="21" cy="43"/>
            </a:xfrm>
            <a:custGeom>
              <a:avLst/>
              <a:gdLst>
                <a:gd name="T0" fmla="*/ 3 w 9"/>
                <a:gd name="T1" fmla="*/ 0 h 18"/>
                <a:gd name="T2" fmla="*/ 3 w 9"/>
                <a:gd name="T3" fmla="*/ 0 h 18"/>
                <a:gd name="T4" fmla="*/ 0 w 9"/>
                <a:gd name="T5" fmla="*/ 4 h 18"/>
                <a:gd name="T6" fmla="*/ 5 w 9"/>
                <a:gd name="T7" fmla="*/ 17 h 18"/>
                <a:gd name="T8" fmla="*/ 5 w 9"/>
                <a:gd name="T9" fmla="*/ 18 h 18"/>
                <a:gd name="T10" fmla="*/ 9 w 9"/>
                <a:gd name="T11" fmla="*/ 9 h 18"/>
                <a:gd name="T12" fmla="*/ 3 w 9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8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4"/>
                  </a:cubicBezTo>
                  <a:cubicBezTo>
                    <a:pt x="3" y="7"/>
                    <a:pt x="5" y="12"/>
                    <a:pt x="5" y="17"/>
                  </a:cubicBezTo>
                  <a:cubicBezTo>
                    <a:pt x="5" y="17"/>
                    <a:pt x="5" y="18"/>
                    <a:pt x="5" y="18"/>
                  </a:cubicBezTo>
                  <a:cubicBezTo>
                    <a:pt x="8" y="16"/>
                    <a:pt x="9" y="13"/>
                    <a:pt x="9" y="9"/>
                  </a:cubicBezTo>
                  <a:cubicBezTo>
                    <a:pt x="9" y="5"/>
                    <a:pt x="7" y="2"/>
                    <a:pt x="3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8" name="Freeform 1911"/>
            <p:cNvSpPr>
              <a:spLocks/>
            </p:cNvSpPr>
            <p:nvPr/>
          </p:nvSpPr>
          <p:spPr bwMode="auto">
            <a:xfrm>
              <a:off x="4940" y="1719"/>
              <a:ext cx="14" cy="37"/>
            </a:xfrm>
            <a:custGeom>
              <a:avLst/>
              <a:gdLst>
                <a:gd name="T0" fmla="*/ 1 w 6"/>
                <a:gd name="T1" fmla="*/ 0 h 16"/>
                <a:gd name="T2" fmla="*/ 0 w 6"/>
                <a:gd name="T3" fmla="*/ 4 h 16"/>
                <a:gd name="T4" fmla="*/ 1 w 6"/>
                <a:gd name="T5" fmla="*/ 14 h 16"/>
                <a:gd name="T6" fmla="*/ 2 w 6"/>
                <a:gd name="T7" fmla="*/ 16 h 16"/>
                <a:gd name="T8" fmla="*/ 6 w 6"/>
                <a:gd name="T9" fmla="*/ 14 h 16"/>
                <a:gd name="T10" fmla="*/ 6 w 6"/>
                <a:gd name="T11" fmla="*/ 13 h 16"/>
                <a:gd name="T12" fmla="*/ 1 w 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6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1" y="7"/>
                    <a:pt x="1" y="11"/>
                    <a:pt x="1" y="14"/>
                  </a:cubicBezTo>
                  <a:cubicBezTo>
                    <a:pt x="1" y="15"/>
                    <a:pt x="1" y="15"/>
                    <a:pt x="2" y="16"/>
                  </a:cubicBezTo>
                  <a:cubicBezTo>
                    <a:pt x="3" y="16"/>
                    <a:pt x="4" y="15"/>
                    <a:pt x="6" y="14"/>
                  </a:cubicBezTo>
                  <a:cubicBezTo>
                    <a:pt x="6" y="14"/>
                    <a:pt x="6" y="13"/>
                    <a:pt x="6" y="13"/>
                  </a:cubicBezTo>
                  <a:cubicBezTo>
                    <a:pt x="6" y="8"/>
                    <a:pt x="4" y="3"/>
                    <a:pt x="1" y="0"/>
                  </a:cubicBezTo>
                </a:path>
              </a:pathLst>
            </a:custGeom>
            <a:solidFill>
              <a:srgbClr val="FAB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9" name="Freeform 1912"/>
            <p:cNvSpPr>
              <a:spLocks/>
            </p:cNvSpPr>
            <p:nvPr/>
          </p:nvSpPr>
          <p:spPr bwMode="auto">
            <a:xfrm>
              <a:off x="4938" y="1728"/>
              <a:ext cx="5" cy="24"/>
            </a:xfrm>
            <a:custGeom>
              <a:avLst/>
              <a:gdLst>
                <a:gd name="T0" fmla="*/ 1 w 2"/>
                <a:gd name="T1" fmla="*/ 0 h 10"/>
                <a:gd name="T2" fmla="*/ 2 w 2"/>
                <a:gd name="T3" fmla="*/ 10 h 10"/>
                <a:gd name="T4" fmla="*/ 1 w 2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1" y="0"/>
                  </a:moveTo>
                  <a:cubicBezTo>
                    <a:pt x="0" y="3"/>
                    <a:pt x="0" y="7"/>
                    <a:pt x="2" y="10"/>
                  </a:cubicBezTo>
                  <a:cubicBezTo>
                    <a:pt x="2" y="7"/>
                    <a:pt x="2" y="3"/>
                    <a:pt x="1" y="0"/>
                  </a:cubicBezTo>
                </a:path>
              </a:pathLst>
            </a:custGeom>
            <a:solidFill>
              <a:srgbClr val="FFDF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0" name="Freeform 1913"/>
            <p:cNvSpPr>
              <a:spLocks/>
            </p:cNvSpPr>
            <p:nvPr/>
          </p:nvSpPr>
          <p:spPr bwMode="auto">
            <a:xfrm>
              <a:off x="5712" y="3156"/>
              <a:ext cx="30" cy="28"/>
            </a:xfrm>
            <a:custGeom>
              <a:avLst/>
              <a:gdLst>
                <a:gd name="T0" fmla="*/ 13 w 13"/>
                <a:gd name="T1" fmla="*/ 0 h 12"/>
                <a:gd name="T2" fmla="*/ 0 w 13"/>
                <a:gd name="T3" fmla="*/ 12 h 12"/>
                <a:gd name="T4" fmla="*/ 2 w 13"/>
                <a:gd name="T5" fmla="*/ 12 h 12"/>
                <a:gd name="T6" fmla="*/ 2 w 13"/>
                <a:gd name="T7" fmla="*/ 12 h 12"/>
                <a:gd name="T8" fmla="*/ 13 w 13"/>
                <a:gd name="T9" fmla="*/ 1 h 12"/>
                <a:gd name="T10" fmla="*/ 13 w 13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2">
                  <a:moveTo>
                    <a:pt x="13" y="0"/>
                  </a:moveTo>
                  <a:cubicBezTo>
                    <a:pt x="10" y="5"/>
                    <a:pt x="6" y="10"/>
                    <a:pt x="0" y="12"/>
                  </a:cubicBezTo>
                  <a:cubicBezTo>
                    <a:pt x="1" y="12"/>
                    <a:pt x="1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8" y="12"/>
                    <a:pt x="13" y="7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1" name="Freeform 1914"/>
            <p:cNvSpPr>
              <a:spLocks/>
            </p:cNvSpPr>
            <p:nvPr/>
          </p:nvSpPr>
          <p:spPr bwMode="auto">
            <a:xfrm>
              <a:off x="5690" y="3132"/>
              <a:ext cx="52" cy="52"/>
            </a:xfrm>
            <a:custGeom>
              <a:avLst/>
              <a:gdLst>
                <a:gd name="T0" fmla="*/ 11 w 22"/>
                <a:gd name="T1" fmla="*/ 0 h 22"/>
                <a:gd name="T2" fmla="*/ 11 w 22"/>
                <a:gd name="T3" fmla="*/ 0 h 22"/>
                <a:gd name="T4" fmla="*/ 0 w 22"/>
                <a:gd name="T5" fmla="*/ 11 h 22"/>
                <a:gd name="T6" fmla="*/ 9 w 22"/>
                <a:gd name="T7" fmla="*/ 22 h 22"/>
                <a:gd name="T8" fmla="*/ 22 w 22"/>
                <a:gd name="T9" fmla="*/ 10 h 22"/>
                <a:gd name="T10" fmla="*/ 11 w 22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22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6"/>
                    <a:pt x="4" y="21"/>
                    <a:pt x="9" y="22"/>
                  </a:cubicBezTo>
                  <a:cubicBezTo>
                    <a:pt x="15" y="20"/>
                    <a:pt x="19" y="15"/>
                    <a:pt x="22" y="10"/>
                  </a:cubicBezTo>
                  <a:cubicBezTo>
                    <a:pt x="21" y="5"/>
                    <a:pt x="17" y="0"/>
                    <a:pt x="11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2" name="Freeform 1915"/>
            <p:cNvSpPr>
              <a:spLocks/>
            </p:cNvSpPr>
            <p:nvPr/>
          </p:nvSpPr>
          <p:spPr bwMode="auto">
            <a:xfrm>
              <a:off x="5338" y="1321"/>
              <a:ext cx="2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3" name="Freeform 1916"/>
            <p:cNvSpPr>
              <a:spLocks/>
            </p:cNvSpPr>
            <p:nvPr/>
          </p:nvSpPr>
          <p:spPr bwMode="auto">
            <a:xfrm>
              <a:off x="5302" y="1318"/>
              <a:ext cx="36" cy="41"/>
            </a:xfrm>
            <a:custGeom>
              <a:avLst/>
              <a:gdLst>
                <a:gd name="T0" fmla="*/ 11 w 15"/>
                <a:gd name="T1" fmla="*/ 0 h 17"/>
                <a:gd name="T2" fmla="*/ 10 w 15"/>
                <a:gd name="T3" fmla="*/ 0 h 17"/>
                <a:gd name="T4" fmla="*/ 3 w 15"/>
                <a:gd name="T5" fmla="*/ 3 h 17"/>
                <a:gd name="T6" fmla="*/ 2 w 15"/>
                <a:gd name="T7" fmla="*/ 8 h 17"/>
                <a:gd name="T8" fmla="*/ 0 w 15"/>
                <a:gd name="T9" fmla="*/ 11 h 17"/>
                <a:gd name="T10" fmla="*/ 2 w 15"/>
                <a:gd name="T11" fmla="*/ 17 h 17"/>
                <a:gd name="T12" fmla="*/ 6 w 15"/>
                <a:gd name="T13" fmla="*/ 17 h 17"/>
                <a:gd name="T14" fmla="*/ 14 w 15"/>
                <a:gd name="T15" fmla="*/ 2 h 17"/>
                <a:gd name="T16" fmla="*/ 15 w 15"/>
                <a:gd name="T17" fmla="*/ 1 h 17"/>
                <a:gd name="T18" fmla="*/ 15 w 15"/>
                <a:gd name="T19" fmla="*/ 1 h 17"/>
                <a:gd name="T20" fmla="*/ 11 w 15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7">
                  <a:moveTo>
                    <a:pt x="11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7" y="0"/>
                    <a:pt x="5" y="1"/>
                    <a:pt x="3" y="3"/>
                  </a:cubicBezTo>
                  <a:cubicBezTo>
                    <a:pt x="3" y="5"/>
                    <a:pt x="2" y="6"/>
                    <a:pt x="2" y="8"/>
                  </a:cubicBezTo>
                  <a:cubicBezTo>
                    <a:pt x="1" y="9"/>
                    <a:pt x="1" y="10"/>
                    <a:pt x="0" y="11"/>
                  </a:cubicBezTo>
                  <a:cubicBezTo>
                    <a:pt x="0" y="13"/>
                    <a:pt x="1" y="15"/>
                    <a:pt x="2" y="17"/>
                  </a:cubicBezTo>
                  <a:cubicBezTo>
                    <a:pt x="3" y="17"/>
                    <a:pt x="5" y="17"/>
                    <a:pt x="6" y="17"/>
                  </a:cubicBezTo>
                  <a:cubicBezTo>
                    <a:pt x="5" y="10"/>
                    <a:pt x="8" y="4"/>
                    <a:pt x="14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0"/>
                    <a:pt x="12" y="0"/>
                    <a:pt x="11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4" name="Freeform 1917"/>
            <p:cNvSpPr>
              <a:spLocks/>
            </p:cNvSpPr>
            <p:nvPr/>
          </p:nvSpPr>
          <p:spPr bwMode="auto">
            <a:xfrm>
              <a:off x="5302" y="1326"/>
              <a:ext cx="7" cy="18"/>
            </a:xfrm>
            <a:custGeom>
              <a:avLst/>
              <a:gdLst>
                <a:gd name="T0" fmla="*/ 3 w 3"/>
                <a:gd name="T1" fmla="*/ 0 h 8"/>
                <a:gd name="T2" fmla="*/ 0 w 3"/>
                <a:gd name="T3" fmla="*/ 8 h 8"/>
                <a:gd name="T4" fmla="*/ 0 w 3"/>
                <a:gd name="T5" fmla="*/ 8 h 8"/>
                <a:gd name="T6" fmla="*/ 2 w 3"/>
                <a:gd name="T7" fmla="*/ 5 h 8"/>
                <a:gd name="T8" fmla="*/ 3 w 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cubicBezTo>
                    <a:pt x="1" y="2"/>
                    <a:pt x="0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1" y="6"/>
                    <a:pt x="2" y="5"/>
                  </a:cubicBezTo>
                  <a:cubicBezTo>
                    <a:pt x="2" y="3"/>
                    <a:pt x="3" y="2"/>
                    <a:pt x="3" y="0"/>
                  </a:cubicBezTo>
                </a:path>
              </a:pathLst>
            </a:custGeom>
            <a:solidFill>
              <a:srgbClr val="FAC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5" name="Freeform 1918"/>
            <p:cNvSpPr>
              <a:spLocks/>
            </p:cNvSpPr>
            <p:nvPr/>
          </p:nvSpPr>
          <p:spPr bwMode="auto">
            <a:xfrm>
              <a:off x="5307" y="1359"/>
              <a:ext cx="12" cy="9"/>
            </a:xfrm>
            <a:custGeom>
              <a:avLst/>
              <a:gdLst>
                <a:gd name="T0" fmla="*/ 4 w 5"/>
                <a:gd name="T1" fmla="*/ 0 h 4"/>
                <a:gd name="T2" fmla="*/ 0 w 5"/>
                <a:gd name="T3" fmla="*/ 0 h 4"/>
                <a:gd name="T4" fmla="*/ 5 w 5"/>
                <a:gd name="T5" fmla="*/ 4 h 4"/>
                <a:gd name="T6" fmla="*/ 5 w 5"/>
                <a:gd name="T7" fmla="*/ 2 h 4"/>
                <a:gd name="T8" fmla="*/ 4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1" y="2"/>
                    <a:pt x="3" y="3"/>
                    <a:pt x="5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4" y="1"/>
                    <a:pt x="4" y="0"/>
                    <a:pt x="4" y="0"/>
                  </a:cubicBezTo>
                </a:path>
              </a:pathLst>
            </a:custGeom>
            <a:solidFill>
              <a:srgbClr val="FAB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6" name="Freeform 1919"/>
            <p:cNvSpPr>
              <a:spLocks/>
            </p:cNvSpPr>
            <p:nvPr/>
          </p:nvSpPr>
          <p:spPr bwMode="auto">
            <a:xfrm>
              <a:off x="5338" y="1321"/>
              <a:ext cx="14" cy="33"/>
            </a:xfrm>
            <a:custGeom>
              <a:avLst/>
              <a:gdLst>
                <a:gd name="T0" fmla="*/ 1 w 6"/>
                <a:gd name="T1" fmla="*/ 0 h 14"/>
                <a:gd name="T2" fmla="*/ 0 w 6"/>
                <a:gd name="T3" fmla="*/ 0 h 14"/>
                <a:gd name="T4" fmla="*/ 5 w 6"/>
                <a:gd name="T5" fmla="*/ 13 h 14"/>
                <a:gd name="T6" fmla="*/ 5 w 6"/>
                <a:gd name="T7" fmla="*/ 14 h 14"/>
                <a:gd name="T8" fmla="*/ 6 w 6"/>
                <a:gd name="T9" fmla="*/ 9 h 14"/>
                <a:gd name="T10" fmla="*/ 1 w 6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4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3" y="4"/>
                    <a:pt x="5" y="8"/>
                    <a:pt x="5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6" y="13"/>
                    <a:pt x="6" y="11"/>
                    <a:pt x="6" y="9"/>
                  </a:cubicBezTo>
                  <a:cubicBezTo>
                    <a:pt x="6" y="5"/>
                    <a:pt x="4" y="2"/>
                    <a:pt x="1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7" name="Freeform 1920"/>
            <p:cNvSpPr>
              <a:spLocks/>
            </p:cNvSpPr>
            <p:nvPr/>
          </p:nvSpPr>
          <p:spPr bwMode="auto">
            <a:xfrm>
              <a:off x="5314" y="1321"/>
              <a:ext cx="36" cy="45"/>
            </a:xfrm>
            <a:custGeom>
              <a:avLst/>
              <a:gdLst>
                <a:gd name="T0" fmla="*/ 10 w 15"/>
                <a:gd name="T1" fmla="*/ 0 h 19"/>
                <a:gd name="T2" fmla="*/ 9 w 15"/>
                <a:gd name="T3" fmla="*/ 1 h 19"/>
                <a:gd name="T4" fmla="*/ 1 w 15"/>
                <a:gd name="T5" fmla="*/ 16 h 19"/>
                <a:gd name="T6" fmla="*/ 1 w 15"/>
                <a:gd name="T7" fmla="*/ 16 h 19"/>
                <a:gd name="T8" fmla="*/ 11 w 15"/>
                <a:gd name="T9" fmla="*/ 19 h 19"/>
                <a:gd name="T10" fmla="*/ 15 w 15"/>
                <a:gd name="T11" fmla="*/ 14 h 19"/>
                <a:gd name="T12" fmla="*/ 15 w 15"/>
                <a:gd name="T13" fmla="*/ 13 h 19"/>
                <a:gd name="T14" fmla="*/ 10 w 15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9">
                  <a:moveTo>
                    <a:pt x="10" y="0"/>
                  </a:moveTo>
                  <a:cubicBezTo>
                    <a:pt x="10" y="0"/>
                    <a:pt x="10" y="0"/>
                    <a:pt x="9" y="1"/>
                  </a:cubicBezTo>
                  <a:cubicBezTo>
                    <a:pt x="3" y="3"/>
                    <a:pt x="0" y="9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5" y="16"/>
                    <a:pt x="8" y="17"/>
                    <a:pt x="11" y="19"/>
                  </a:cubicBezTo>
                  <a:cubicBezTo>
                    <a:pt x="13" y="18"/>
                    <a:pt x="14" y="16"/>
                    <a:pt x="15" y="14"/>
                  </a:cubicBezTo>
                  <a:cubicBezTo>
                    <a:pt x="15" y="14"/>
                    <a:pt x="15" y="14"/>
                    <a:pt x="15" y="13"/>
                  </a:cubicBezTo>
                  <a:cubicBezTo>
                    <a:pt x="15" y="8"/>
                    <a:pt x="13" y="4"/>
                    <a:pt x="10" y="0"/>
                  </a:cubicBezTo>
                </a:path>
              </a:pathLst>
            </a:custGeom>
            <a:solidFill>
              <a:srgbClr val="F09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8" name="Freeform 1921"/>
            <p:cNvSpPr>
              <a:spLocks/>
            </p:cNvSpPr>
            <p:nvPr/>
          </p:nvSpPr>
          <p:spPr bwMode="auto">
            <a:xfrm>
              <a:off x="5316" y="1359"/>
              <a:ext cx="24" cy="9"/>
            </a:xfrm>
            <a:custGeom>
              <a:avLst/>
              <a:gdLst>
                <a:gd name="T0" fmla="*/ 0 w 10"/>
                <a:gd name="T1" fmla="*/ 0 h 4"/>
                <a:gd name="T2" fmla="*/ 0 w 10"/>
                <a:gd name="T3" fmla="*/ 0 h 4"/>
                <a:gd name="T4" fmla="*/ 1 w 10"/>
                <a:gd name="T5" fmla="*/ 2 h 4"/>
                <a:gd name="T6" fmla="*/ 1 w 10"/>
                <a:gd name="T7" fmla="*/ 4 h 4"/>
                <a:gd name="T8" fmla="*/ 5 w 10"/>
                <a:gd name="T9" fmla="*/ 4 h 4"/>
                <a:gd name="T10" fmla="*/ 5 w 10"/>
                <a:gd name="T11" fmla="*/ 4 h 4"/>
                <a:gd name="T12" fmla="*/ 10 w 10"/>
                <a:gd name="T13" fmla="*/ 3 h 4"/>
                <a:gd name="T14" fmla="*/ 0 w 10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2" y="4"/>
                    <a:pt x="3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7" y="4"/>
                    <a:pt x="8" y="4"/>
                    <a:pt x="10" y="3"/>
                  </a:cubicBezTo>
                  <a:cubicBezTo>
                    <a:pt x="7" y="1"/>
                    <a:pt x="4" y="0"/>
                    <a:pt x="0" y="0"/>
                  </a:cubicBezTo>
                </a:path>
              </a:pathLst>
            </a:custGeom>
            <a:solidFill>
              <a:srgbClr val="FDCB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9" name="Freeform 1922"/>
            <p:cNvSpPr>
              <a:spLocks/>
            </p:cNvSpPr>
            <p:nvPr/>
          </p:nvSpPr>
          <p:spPr bwMode="auto">
            <a:xfrm>
              <a:off x="5951" y="3151"/>
              <a:ext cx="9" cy="12"/>
            </a:xfrm>
            <a:custGeom>
              <a:avLst/>
              <a:gdLst>
                <a:gd name="T0" fmla="*/ 4 w 4"/>
                <a:gd name="T1" fmla="*/ 0 h 5"/>
                <a:gd name="T2" fmla="*/ 0 w 4"/>
                <a:gd name="T3" fmla="*/ 5 h 5"/>
                <a:gd name="T4" fmla="*/ 0 w 4"/>
                <a:gd name="T5" fmla="*/ 5 h 5"/>
                <a:gd name="T6" fmla="*/ 3 w 4"/>
                <a:gd name="T7" fmla="*/ 5 h 5"/>
                <a:gd name="T8" fmla="*/ 4 w 4"/>
                <a:gd name="T9" fmla="*/ 5 h 5"/>
                <a:gd name="T10" fmla="*/ 4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3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0" name="Freeform 1923"/>
            <p:cNvSpPr>
              <a:spLocks/>
            </p:cNvSpPr>
            <p:nvPr/>
          </p:nvSpPr>
          <p:spPr bwMode="auto">
            <a:xfrm>
              <a:off x="5951" y="3139"/>
              <a:ext cx="9" cy="24"/>
            </a:xfrm>
            <a:custGeom>
              <a:avLst/>
              <a:gdLst>
                <a:gd name="T0" fmla="*/ 4 w 4"/>
                <a:gd name="T1" fmla="*/ 0 h 10"/>
                <a:gd name="T2" fmla="*/ 0 w 4"/>
                <a:gd name="T3" fmla="*/ 8 h 10"/>
                <a:gd name="T4" fmla="*/ 0 w 4"/>
                <a:gd name="T5" fmla="*/ 10 h 10"/>
                <a:gd name="T6" fmla="*/ 4 w 4"/>
                <a:gd name="T7" fmla="*/ 5 h 10"/>
                <a:gd name="T8" fmla="*/ 4 w 4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2" y="2"/>
                    <a:pt x="0" y="5"/>
                    <a:pt x="0" y="8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2" y="8"/>
                    <a:pt x="3" y="7"/>
                    <a:pt x="4" y="5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1" name="Freeform 1924"/>
            <p:cNvSpPr>
              <a:spLocks/>
            </p:cNvSpPr>
            <p:nvPr/>
          </p:nvSpPr>
          <p:spPr bwMode="auto">
            <a:xfrm>
              <a:off x="5820" y="1188"/>
              <a:ext cx="45" cy="50"/>
            </a:xfrm>
            <a:custGeom>
              <a:avLst/>
              <a:gdLst>
                <a:gd name="T0" fmla="*/ 11 w 19"/>
                <a:gd name="T1" fmla="*/ 0 h 21"/>
                <a:gd name="T2" fmla="*/ 11 w 19"/>
                <a:gd name="T3" fmla="*/ 0 h 21"/>
                <a:gd name="T4" fmla="*/ 1 w 19"/>
                <a:gd name="T5" fmla="*/ 11 h 21"/>
                <a:gd name="T6" fmla="*/ 11 w 19"/>
                <a:gd name="T7" fmla="*/ 21 h 21"/>
                <a:gd name="T8" fmla="*/ 11 w 19"/>
                <a:gd name="T9" fmla="*/ 21 h 21"/>
                <a:gd name="T10" fmla="*/ 19 w 19"/>
                <a:gd name="T11" fmla="*/ 17 h 21"/>
                <a:gd name="T12" fmla="*/ 13 w 19"/>
                <a:gd name="T13" fmla="*/ 0 h 21"/>
                <a:gd name="T14" fmla="*/ 11 w 19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1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1" y="11"/>
                  </a:cubicBezTo>
                  <a:cubicBezTo>
                    <a:pt x="1" y="17"/>
                    <a:pt x="5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4" y="21"/>
                    <a:pt x="17" y="19"/>
                    <a:pt x="19" y="17"/>
                  </a:cubicBezTo>
                  <a:cubicBezTo>
                    <a:pt x="14" y="13"/>
                    <a:pt x="12" y="6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2" name="Freeform 1925"/>
            <p:cNvSpPr>
              <a:spLocks/>
            </p:cNvSpPr>
            <p:nvPr/>
          </p:nvSpPr>
          <p:spPr bwMode="auto">
            <a:xfrm>
              <a:off x="5849" y="1188"/>
              <a:ext cx="23" cy="40"/>
            </a:xfrm>
            <a:custGeom>
              <a:avLst/>
              <a:gdLst>
                <a:gd name="T0" fmla="*/ 1 w 10"/>
                <a:gd name="T1" fmla="*/ 0 h 17"/>
                <a:gd name="T2" fmla="*/ 7 w 10"/>
                <a:gd name="T3" fmla="*/ 17 h 17"/>
                <a:gd name="T4" fmla="*/ 10 w 10"/>
                <a:gd name="T5" fmla="*/ 10 h 17"/>
                <a:gd name="T6" fmla="*/ 8 w 10"/>
                <a:gd name="T7" fmla="*/ 5 h 17"/>
                <a:gd name="T8" fmla="*/ 2 w 10"/>
                <a:gd name="T9" fmla="*/ 0 h 17"/>
                <a:gd name="T10" fmla="*/ 1 w 10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7">
                  <a:moveTo>
                    <a:pt x="1" y="0"/>
                  </a:moveTo>
                  <a:cubicBezTo>
                    <a:pt x="0" y="6"/>
                    <a:pt x="2" y="13"/>
                    <a:pt x="7" y="17"/>
                  </a:cubicBezTo>
                  <a:cubicBezTo>
                    <a:pt x="9" y="15"/>
                    <a:pt x="10" y="13"/>
                    <a:pt x="10" y="10"/>
                  </a:cubicBezTo>
                  <a:cubicBezTo>
                    <a:pt x="9" y="8"/>
                    <a:pt x="9" y="7"/>
                    <a:pt x="8" y="5"/>
                  </a:cubicBezTo>
                  <a:cubicBezTo>
                    <a:pt x="6" y="4"/>
                    <a:pt x="4" y="2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3" name="Freeform 1926"/>
            <p:cNvSpPr>
              <a:spLocks/>
            </p:cNvSpPr>
            <p:nvPr/>
          </p:nvSpPr>
          <p:spPr bwMode="auto">
            <a:xfrm>
              <a:off x="5854" y="1188"/>
              <a:ext cx="14" cy="12"/>
            </a:xfrm>
            <a:custGeom>
              <a:avLst/>
              <a:gdLst>
                <a:gd name="T0" fmla="*/ 0 w 6"/>
                <a:gd name="T1" fmla="*/ 0 h 5"/>
                <a:gd name="T2" fmla="*/ 6 w 6"/>
                <a:gd name="T3" fmla="*/ 5 h 5"/>
                <a:gd name="T4" fmla="*/ 0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2" y="2"/>
                    <a:pt x="4" y="4"/>
                    <a:pt x="6" y="5"/>
                  </a:cubicBezTo>
                  <a:cubicBezTo>
                    <a:pt x="5" y="3"/>
                    <a:pt x="3" y="1"/>
                    <a:pt x="0" y="0"/>
                  </a:cubicBezTo>
                </a:path>
              </a:pathLst>
            </a:custGeom>
            <a:solidFill>
              <a:srgbClr val="FAC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4" name="Freeform 1927"/>
            <p:cNvSpPr>
              <a:spLocks/>
            </p:cNvSpPr>
            <p:nvPr/>
          </p:nvSpPr>
          <p:spPr bwMode="auto">
            <a:xfrm>
              <a:off x="4784" y="2095"/>
              <a:ext cx="50" cy="50"/>
            </a:xfrm>
            <a:custGeom>
              <a:avLst/>
              <a:gdLst>
                <a:gd name="T0" fmla="*/ 11 w 21"/>
                <a:gd name="T1" fmla="*/ 0 h 21"/>
                <a:gd name="T2" fmla="*/ 6 w 21"/>
                <a:gd name="T3" fmla="*/ 1 h 21"/>
                <a:gd name="T4" fmla="*/ 1 w 21"/>
                <a:gd name="T5" fmla="*/ 6 h 21"/>
                <a:gd name="T6" fmla="*/ 0 w 21"/>
                <a:gd name="T7" fmla="*/ 11 h 21"/>
                <a:gd name="T8" fmla="*/ 11 w 21"/>
                <a:gd name="T9" fmla="*/ 21 h 21"/>
                <a:gd name="T10" fmla="*/ 21 w 21"/>
                <a:gd name="T11" fmla="*/ 11 h 21"/>
                <a:gd name="T12" fmla="*/ 11 w 21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21">
                  <a:moveTo>
                    <a:pt x="11" y="0"/>
                  </a:moveTo>
                  <a:cubicBezTo>
                    <a:pt x="9" y="0"/>
                    <a:pt x="7" y="1"/>
                    <a:pt x="6" y="1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8"/>
                    <a:pt x="0" y="9"/>
                    <a:pt x="0" y="11"/>
                  </a:cubicBezTo>
                  <a:cubicBezTo>
                    <a:pt x="0" y="17"/>
                    <a:pt x="5" y="21"/>
                    <a:pt x="11" y="21"/>
                  </a:cubicBezTo>
                  <a:cubicBezTo>
                    <a:pt x="16" y="21"/>
                    <a:pt x="21" y="16"/>
                    <a:pt x="21" y="11"/>
                  </a:cubicBezTo>
                  <a:cubicBezTo>
                    <a:pt x="21" y="5"/>
                    <a:pt x="16" y="0"/>
                    <a:pt x="11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5" name="Freeform 1928"/>
            <p:cNvSpPr>
              <a:spLocks/>
            </p:cNvSpPr>
            <p:nvPr/>
          </p:nvSpPr>
          <p:spPr bwMode="auto">
            <a:xfrm>
              <a:off x="4786" y="2097"/>
              <a:ext cx="12" cy="12"/>
            </a:xfrm>
            <a:custGeom>
              <a:avLst/>
              <a:gdLst>
                <a:gd name="T0" fmla="*/ 5 w 5"/>
                <a:gd name="T1" fmla="*/ 0 h 5"/>
                <a:gd name="T2" fmla="*/ 0 w 5"/>
                <a:gd name="T3" fmla="*/ 5 h 5"/>
                <a:gd name="T4" fmla="*/ 5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3" y="1"/>
                    <a:pt x="1" y="3"/>
                    <a:pt x="0" y="5"/>
                  </a:cubicBezTo>
                  <a:cubicBezTo>
                    <a:pt x="2" y="4"/>
                    <a:pt x="4" y="2"/>
                    <a:pt x="5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6" name="Freeform 1929"/>
            <p:cNvSpPr>
              <a:spLocks/>
            </p:cNvSpPr>
            <p:nvPr/>
          </p:nvSpPr>
          <p:spPr bwMode="auto">
            <a:xfrm>
              <a:off x="4784" y="2225"/>
              <a:ext cx="50" cy="50"/>
            </a:xfrm>
            <a:custGeom>
              <a:avLst/>
              <a:gdLst>
                <a:gd name="T0" fmla="*/ 11 w 21"/>
                <a:gd name="T1" fmla="*/ 0 h 21"/>
                <a:gd name="T2" fmla="*/ 10 w 21"/>
                <a:gd name="T3" fmla="*/ 0 h 21"/>
                <a:gd name="T4" fmla="*/ 5 w 21"/>
                <a:gd name="T5" fmla="*/ 2 h 21"/>
                <a:gd name="T6" fmla="*/ 1 w 21"/>
                <a:gd name="T7" fmla="*/ 6 h 21"/>
                <a:gd name="T8" fmla="*/ 0 w 21"/>
                <a:gd name="T9" fmla="*/ 11 h 21"/>
                <a:gd name="T10" fmla="*/ 11 w 21"/>
                <a:gd name="T11" fmla="*/ 21 h 21"/>
                <a:gd name="T12" fmla="*/ 11 w 21"/>
                <a:gd name="T13" fmla="*/ 21 h 21"/>
                <a:gd name="T14" fmla="*/ 21 w 21"/>
                <a:gd name="T15" fmla="*/ 11 h 21"/>
                <a:gd name="T16" fmla="*/ 11 w 21"/>
                <a:gd name="T1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1">
                  <a:moveTo>
                    <a:pt x="11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7" y="1"/>
                    <a:pt x="5" y="2"/>
                  </a:cubicBezTo>
                  <a:cubicBezTo>
                    <a:pt x="4" y="4"/>
                    <a:pt x="3" y="5"/>
                    <a:pt x="1" y="6"/>
                  </a:cubicBezTo>
                  <a:cubicBezTo>
                    <a:pt x="0" y="8"/>
                    <a:pt x="0" y="9"/>
                    <a:pt x="0" y="11"/>
                  </a:cubicBezTo>
                  <a:cubicBezTo>
                    <a:pt x="0" y="17"/>
                    <a:pt x="5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6" y="21"/>
                    <a:pt x="21" y="17"/>
                    <a:pt x="21" y="11"/>
                  </a:cubicBezTo>
                  <a:cubicBezTo>
                    <a:pt x="21" y="5"/>
                    <a:pt x="16" y="0"/>
                    <a:pt x="11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7" name="Freeform 1930"/>
            <p:cNvSpPr>
              <a:spLocks/>
            </p:cNvSpPr>
            <p:nvPr/>
          </p:nvSpPr>
          <p:spPr bwMode="auto">
            <a:xfrm>
              <a:off x="4786" y="2230"/>
              <a:ext cx="10" cy="9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1" y="2"/>
                    <a:pt x="0" y="4"/>
                  </a:cubicBezTo>
                  <a:cubicBezTo>
                    <a:pt x="2" y="3"/>
                    <a:pt x="3" y="2"/>
                    <a:pt x="4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8" name="Freeform 1931"/>
            <p:cNvSpPr>
              <a:spLocks/>
            </p:cNvSpPr>
            <p:nvPr/>
          </p:nvSpPr>
          <p:spPr bwMode="auto">
            <a:xfrm>
              <a:off x="5693" y="1198"/>
              <a:ext cx="47" cy="40"/>
            </a:xfrm>
            <a:custGeom>
              <a:avLst/>
              <a:gdLst>
                <a:gd name="T0" fmla="*/ 11 w 20"/>
                <a:gd name="T1" fmla="*/ 0 h 17"/>
                <a:gd name="T2" fmla="*/ 0 w 20"/>
                <a:gd name="T3" fmla="*/ 3 h 17"/>
                <a:gd name="T4" fmla="*/ 0 w 20"/>
                <a:gd name="T5" fmla="*/ 7 h 17"/>
                <a:gd name="T6" fmla="*/ 10 w 20"/>
                <a:gd name="T7" fmla="*/ 17 h 17"/>
                <a:gd name="T8" fmla="*/ 10 w 20"/>
                <a:gd name="T9" fmla="*/ 17 h 17"/>
                <a:gd name="T10" fmla="*/ 20 w 20"/>
                <a:gd name="T11" fmla="*/ 8 h 17"/>
                <a:gd name="T12" fmla="*/ 11 w 20"/>
                <a:gd name="T13" fmla="*/ 0 h 17"/>
                <a:gd name="T14" fmla="*/ 11 w 20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7">
                  <a:moveTo>
                    <a:pt x="11" y="0"/>
                  </a:moveTo>
                  <a:cubicBezTo>
                    <a:pt x="8" y="2"/>
                    <a:pt x="4" y="3"/>
                    <a:pt x="0" y="3"/>
                  </a:cubicBezTo>
                  <a:cubicBezTo>
                    <a:pt x="0" y="4"/>
                    <a:pt x="0" y="5"/>
                    <a:pt x="0" y="7"/>
                  </a:cubicBezTo>
                  <a:cubicBezTo>
                    <a:pt x="0" y="12"/>
                    <a:pt x="4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5" y="17"/>
                    <a:pt x="20" y="13"/>
                    <a:pt x="20" y="8"/>
                  </a:cubicBezTo>
                  <a:cubicBezTo>
                    <a:pt x="16" y="7"/>
                    <a:pt x="13" y="4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9" name="Freeform 1932"/>
            <p:cNvSpPr>
              <a:spLocks/>
            </p:cNvSpPr>
            <p:nvPr/>
          </p:nvSpPr>
          <p:spPr bwMode="auto">
            <a:xfrm>
              <a:off x="5693" y="1188"/>
              <a:ext cx="26" cy="17"/>
            </a:xfrm>
            <a:custGeom>
              <a:avLst/>
              <a:gdLst>
                <a:gd name="T0" fmla="*/ 10 w 11"/>
                <a:gd name="T1" fmla="*/ 0 h 7"/>
                <a:gd name="T2" fmla="*/ 0 w 11"/>
                <a:gd name="T3" fmla="*/ 7 h 7"/>
                <a:gd name="T4" fmla="*/ 11 w 11"/>
                <a:gd name="T5" fmla="*/ 4 h 7"/>
                <a:gd name="T6" fmla="*/ 10 w 11"/>
                <a:gd name="T7" fmla="*/ 0 h 7"/>
                <a:gd name="T8" fmla="*/ 10 w 11"/>
                <a:gd name="T9" fmla="*/ 0 h 7"/>
                <a:gd name="T10" fmla="*/ 10 w 11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7">
                  <a:moveTo>
                    <a:pt x="10" y="0"/>
                  </a:moveTo>
                  <a:cubicBezTo>
                    <a:pt x="5" y="0"/>
                    <a:pt x="1" y="3"/>
                    <a:pt x="0" y="7"/>
                  </a:cubicBezTo>
                  <a:cubicBezTo>
                    <a:pt x="4" y="7"/>
                    <a:pt x="8" y="6"/>
                    <a:pt x="11" y="4"/>
                  </a:cubicBezTo>
                  <a:cubicBezTo>
                    <a:pt x="11" y="3"/>
                    <a:pt x="10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0" name="Freeform 1933"/>
            <p:cNvSpPr>
              <a:spLocks/>
            </p:cNvSpPr>
            <p:nvPr/>
          </p:nvSpPr>
          <p:spPr bwMode="auto">
            <a:xfrm>
              <a:off x="5719" y="1191"/>
              <a:ext cx="21" cy="26"/>
            </a:xfrm>
            <a:custGeom>
              <a:avLst/>
              <a:gdLst>
                <a:gd name="T0" fmla="*/ 4 w 9"/>
                <a:gd name="T1" fmla="*/ 0 h 11"/>
                <a:gd name="T2" fmla="*/ 0 w 9"/>
                <a:gd name="T3" fmla="*/ 3 h 11"/>
                <a:gd name="T4" fmla="*/ 0 w 9"/>
                <a:gd name="T5" fmla="*/ 3 h 11"/>
                <a:gd name="T6" fmla="*/ 9 w 9"/>
                <a:gd name="T7" fmla="*/ 11 h 11"/>
                <a:gd name="T8" fmla="*/ 9 w 9"/>
                <a:gd name="T9" fmla="*/ 9 h 11"/>
                <a:gd name="T10" fmla="*/ 4 w 9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1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7"/>
                    <a:pt x="5" y="10"/>
                    <a:pt x="9" y="11"/>
                  </a:cubicBezTo>
                  <a:cubicBezTo>
                    <a:pt x="9" y="10"/>
                    <a:pt x="9" y="10"/>
                    <a:pt x="9" y="9"/>
                  </a:cubicBezTo>
                  <a:cubicBezTo>
                    <a:pt x="9" y="5"/>
                    <a:pt x="7" y="2"/>
                    <a:pt x="4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1" name="Freeform 1934"/>
            <p:cNvSpPr>
              <a:spLocks/>
            </p:cNvSpPr>
            <p:nvPr/>
          </p:nvSpPr>
          <p:spPr bwMode="auto">
            <a:xfrm>
              <a:off x="5716" y="1188"/>
              <a:ext cx="12" cy="10"/>
            </a:xfrm>
            <a:custGeom>
              <a:avLst/>
              <a:gdLst>
                <a:gd name="T0" fmla="*/ 0 w 5"/>
                <a:gd name="T1" fmla="*/ 0 h 4"/>
                <a:gd name="T2" fmla="*/ 1 w 5"/>
                <a:gd name="T3" fmla="*/ 4 h 4"/>
                <a:gd name="T4" fmla="*/ 5 w 5"/>
                <a:gd name="T5" fmla="*/ 1 h 4"/>
                <a:gd name="T6" fmla="*/ 0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1"/>
                    <a:pt x="1" y="3"/>
                    <a:pt x="1" y="4"/>
                  </a:cubicBezTo>
                  <a:cubicBezTo>
                    <a:pt x="3" y="3"/>
                    <a:pt x="4" y="2"/>
                    <a:pt x="5" y="1"/>
                  </a:cubicBezTo>
                  <a:cubicBezTo>
                    <a:pt x="4" y="0"/>
                    <a:pt x="2" y="0"/>
                    <a:pt x="0" y="0"/>
                  </a:cubicBezTo>
                </a:path>
              </a:pathLst>
            </a:custGeom>
            <a:solidFill>
              <a:srgbClr val="F09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2" name="Freeform 1935"/>
            <p:cNvSpPr>
              <a:spLocks/>
            </p:cNvSpPr>
            <p:nvPr/>
          </p:nvSpPr>
          <p:spPr bwMode="auto">
            <a:xfrm>
              <a:off x="5563" y="3134"/>
              <a:ext cx="49" cy="48"/>
            </a:xfrm>
            <a:custGeom>
              <a:avLst/>
              <a:gdLst>
                <a:gd name="T0" fmla="*/ 9 w 21"/>
                <a:gd name="T1" fmla="*/ 0 h 20"/>
                <a:gd name="T2" fmla="*/ 0 w 21"/>
                <a:gd name="T3" fmla="*/ 10 h 20"/>
                <a:gd name="T4" fmla="*/ 10 w 21"/>
                <a:gd name="T5" fmla="*/ 20 h 20"/>
                <a:gd name="T6" fmla="*/ 10 w 21"/>
                <a:gd name="T7" fmla="*/ 20 h 20"/>
                <a:gd name="T8" fmla="*/ 21 w 21"/>
                <a:gd name="T9" fmla="*/ 10 h 20"/>
                <a:gd name="T10" fmla="*/ 20 w 21"/>
                <a:gd name="T11" fmla="*/ 5 h 20"/>
                <a:gd name="T12" fmla="*/ 19 w 21"/>
                <a:gd name="T13" fmla="*/ 5 h 20"/>
                <a:gd name="T14" fmla="*/ 19 w 21"/>
                <a:gd name="T15" fmla="*/ 11 h 20"/>
                <a:gd name="T16" fmla="*/ 12 w 21"/>
                <a:gd name="T17" fmla="*/ 16 h 20"/>
                <a:gd name="T18" fmla="*/ 9 w 21"/>
                <a:gd name="T19" fmla="*/ 15 h 20"/>
                <a:gd name="T20" fmla="*/ 5 w 21"/>
                <a:gd name="T21" fmla="*/ 5 h 20"/>
                <a:gd name="T22" fmla="*/ 10 w 21"/>
                <a:gd name="T23" fmla="*/ 1 h 20"/>
                <a:gd name="T24" fmla="*/ 9 w 21"/>
                <a:gd name="T2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20">
                  <a:moveTo>
                    <a:pt x="9" y="0"/>
                  </a:moveTo>
                  <a:cubicBezTo>
                    <a:pt x="4" y="0"/>
                    <a:pt x="0" y="5"/>
                    <a:pt x="0" y="10"/>
                  </a:cubicBezTo>
                  <a:cubicBezTo>
                    <a:pt x="0" y="16"/>
                    <a:pt x="4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6" y="20"/>
                    <a:pt x="21" y="16"/>
                    <a:pt x="21" y="10"/>
                  </a:cubicBezTo>
                  <a:cubicBezTo>
                    <a:pt x="21" y="8"/>
                    <a:pt x="21" y="7"/>
                    <a:pt x="20" y="5"/>
                  </a:cubicBezTo>
                  <a:cubicBezTo>
                    <a:pt x="20" y="5"/>
                    <a:pt x="19" y="5"/>
                    <a:pt x="19" y="5"/>
                  </a:cubicBezTo>
                  <a:cubicBezTo>
                    <a:pt x="20" y="7"/>
                    <a:pt x="20" y="9"/>
                    <a:pt x="19" y="11"/>
                  </a:cubicBezTo>
                  <a:cubicBezTo>
                    <a:pt x="18" y="14"/>
                    <a:pt x="15" y="16"/>
                    <a:pt x="12" y="16"/>
                  </a:cubicBezTo>
                  <a:cubicBezTo>
                    <a:pt x="11" y="16"/>
                    <a:pt x="10" y="16"/>
                    <a:pt x="9" y="15"/>
                  </a:cubicBezTo>
                  <a:cubicBezTo>
                    <a:pt x="5" y="14"/>
                    <a:pt x="3" y="9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3" name="Freeform 1936"/>
            <p:cNvSpPr>
              <a:spLocks/>
            </p:cNvSpPr>
            <p:nvPr/>
          </p:nvSpPr>
          <p:spPr bwMode="auto">
            <a:xfrm>
              <a:off x="5584" y="3132"/>
              <a:ext cx="26" cy="14"/>
            </a:xfrm>
            <a:custGeom>
              <a:avLst/>
              <a:gdLst>
                <a:gd name="T0" fmla="*/ 1 w 11"/>
                <a:gd name="T1" fmla="*/ 0 h 6"/>
                <a:gd name="T2" fmla="*/ 0 w 11"/>
                <a:gd name="T3" fmla="*/ 1 h 6"/>
                <a:gd name="T4" fmla="*/ 1 w 11"/>
                <a:gd name="T5" fmla="*/ 2 h 6"/>
                <a:gd name="T6" fmla="*/ 3 w 11"/>
                <a:gd name="T7" fmla="*/ 2 h 6"/>
                <a:gd name="T8" fmla="*/ 6 w 11"/>
                <a:gd name="T9" fmla="*/ 2 h 6"/>
                <a:gd name="T10" fmla="*/ 10 w 11"/>
                <a:gd name="T11" fmla="*/ 6 h 6"/>
                <a:gd name="T12" fmla="*/ 11 w 11"/>
                <a:gd name="T13" fmla="*/ 6 h 6"/>
                <a:gd name="T14" fmla="*/ 1 w 11"/>
                <a:gd name="T15" fmla="*/ 0 h 6"/>
                <a:gd name="T16" fmla="*/ 1 w 11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8" y="3"/>
                    <a:pt x="9" y="5"/>
                    <a:pt x="10" y="6"/>
                  </a:cubicBezTo>
                  <a:cubicBezTo>
                    <a:pt x="10" y="6"/>
                    <a:pt x="11" y="6"/>
                    <a:pt x="11" y="6"/>
                  </a:cubicBezTo>
                  <a:cubicBezTo>
                    <a:pt x="9" y="3"/>
                    <a:pt x="6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4" name="Freeform 1937"/>
            <p:cNvSpPr>
              <a:spLocks/>
            </p:cNvSpPr>
            <p:nvPr/>
          </p:nvSpPr>
          <p:spPr bwMode="auto">
            <a:xfrm>
              <a:off x="4784" y="2360"/>
              <a:ext cx="50" cy="45"/>
            </a:xfrm>
            <a:custGeom>
              <a:avLst/>
              <a:gdLst>
                <a:gd name="T0" fmla="*/ 5 w 21"/>
                <a:gd name="T1" fmla="*/ 0 h 19"/>
                <a:gd name="T2" fmla="*/ 0 w 21"/>
                <a:gd name="T3" fmla="*/ 9 h 19"/>
                <a:gd name="T4" fmla="*/ 10 w 21"/>
                <a:gd name="T5" fmla="*/ 19 h 19"/>
                <a:gd name="T6" fmla="*/ 11 w 21"/>
                <a:gd name="T7" fmla="*/ 19 h 19"/>
                <a:gd name="T8" fmla="*/ 21 w 21"/>
                <a:gd name="T9" fmla="*/ 9 h 19"/>
                <a:gd name="T10" fmla="*/ 21 w 21"/>
                <a:gd name="T11" fmla="*/ 8 h 19"/>
                <a:gd name="T12" fmla="*/ 18 w 21"/>
                <a:gd name="T13" fmla="*/ 8 h 19"/>
                <a:gd name="T14" fmla="*/ 5 w 21"/>
                <a:gd name="T15" fmla="*/ 0 h 19"/>
                <a:gd name="T16" fmla="*/ 5 w 21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9">
                  <a:moveTo>
                    <a:pt x="5" y="0"/>
                  </a:moveTo>
                  <a:cubicBezTo>
                    <a:pt x="2" y="2"/>
                    <a:pt x="0" y="5"/>
                    <a:pt x="0" y="9"/>
                  </a:cubicBezTo>
                  <a:cubicBezTo>
                    <a:pt x="0" y="14"/>
                    <a:pt x="5" y="19"/>
                    <a:pt x="10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6" y="19"/>
                    <a:pt x="21" y="14"/>
                    <a:pt x="21" y="9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0" y="8"/>
                    <a:pt x="19" y="8"/>
                    <a:pt x="18" y="8"/>
                  </a:cubicBezTo>
                  <a:cubicBezTo>
                    <a:pt x="12" y="8"/>
                    <a:pt x="8" y="5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5" name="Freeform 1938"/>
            <p:cNvSpPr>
              <a:spLocks/>
            </p:cNvSpPr>
            <p:nvPr/>
          </p:nvSpPr>
          <p:spPr bwMode="auto">
            <a:xfrm>
              <a:off x="4796" y="2355"/>
              <a:ext cx="38" cy="24"/>
            </a:xfrm>
            <a:custGeom>
              <a:avLst/>
              <a:gdLst>
                <a:gd name="T0" fmla="*/ 6 w 16"/>
                <a:gd name="T1" fmla="*/ 0 h 10"/>
                <a:gd name="T2" fmla="*/ 5 w 16"/>
                <a:gd name="T3" fmla="*/ 0 h 10"/>
                <a:gd name="T4" fmla="*/ 0 w 16"/>
                <a:gd name="T5" fmla="*/ 2 h 10"/>
                <a:gd name="T6" fmla="*/ 0 w 16"/>
                <a:gd name="T7" fmla="*/ 2 h 10"/>
                <a:gd name="T8" fmla="*/ 13 w 16"/>
                <a:gd name="T9" fmla="*/ 10 h 10"/>
                <a:gd name="T10" fmla="*/ 16 w 16"/>
                <a:gd name="T11" fmla="*/ 10 h 10"/>
                <a:gd name="T12" fmla="*/ 6 w 16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0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7"/>
                    <a:pt x="7" y="10"/>
                    <a:pt x="13" y="10"/>
                  </a:cubicBezTo>
                  <a:cubicBezTo>
                    <a:pt x="14" y="10"/>
                    <a:pt x="15" y="10"/>
                    <a:pt x="16" y="10"/>
                  </a:cubicBezTo>
                  <a:cubicBezTo>
                    <a:pt x="15" y="4"/>
                    <a:pt x="11" y="0"/>
                    <a:pt x="6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6" name="Freeform 1939"/>
            <p:cNvSpPr>
              <a:spLocks/>
            </p:cNvSpPr>
            <p:nvPr/>
          </p:nvSpPr>
          <p:spPr bwMode="auto">
            <a:xfrm>
              <a:off x="5951" y="1193"/>
              <a:ext cx="9" cy="38"/>
            </a:xfrm>
            <a:custGeom>
              <a:avLst/>
              <a:gdLst>
                <a:gd name="T0" fmla="*/ 4 w 4"/>
                <a:gd name="T1" fmla="*/ 0 h 16"/>
                <a:gd name="T2" fmla="*/ 1 w 4"/>
                <a:gd name="T3" fmla="*/ 8 h 16"/>
                <a:gd name="T4" fmla="*/ 4 w 4"/>
                <a:gd name="T5" fmla="*/ 16 h 16"/>
                <a:gd name="T6" fmla="*/ 4 w 4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6">
                  <a:moveTo>
                    <a:pt x="4" y="0"/>
                  </a:moveTo>
                  <a:cubicBezTo>
                    <a:pt x="2" y="2"/>
                    <a:pt x="1" y="5"/>
                    <a:pt x="1" y="8"/>
                  </a:cubicBezTo>
                  <a:cubicBezTo>
                    <a:pt x="0" y="11"/>
                    <a:pt x="2" y="14"/>
                    <a:pt x="4" y="16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7" name="Freeform 1940"/>
            <p:cNvSpPr>
              <a:spLocks noEditPoints="1"/>
            </p:cNvSpPr>
            <p:nvPr/>
          </p:nvSpPr>
          <p:spPr bwMode="auto">
            <a:xfrm>
              <a:off x="5047" y="2876"/>
              <a:ext cx="40" cy="38"/>
            </a:xfrm>
            <a:custGeom>
              <a:avLst/>
              <a:gdLst>
                <a:gd name="T0" fmla="*/ 3 w 17"/>
                <a:gd name="T1" fmla="*/ 14 h 16"/>
                <a:gd name="T2" fmla="*/ 0 w 17"/>
                <a:gd name="T3" fmla="*/ 15 h 16"/>
                <a:gd name="T4" fmla="*/ 2 w 17"/>
                <a:gd name="T5" fmla="*/ 16 h 16"/>
                <a:gd name="T6" fmla="*/ 2 w 17"/>
                <a:gd name="T7" fmla="*/ 16 h 16"/>
                <a:gd name="T8" fmla="*/ 2 w 17"/>
                <a:gd name="T9" fmla="*/ 16 h 16"/>
                <a:gd name="T10" fmla="*/ 3 w 17"/>
                <a:gd name="T11" fmla="*/ 14 h 16"/>
                <a:gd name="T12" fmla="*/ 12 w 17"/>
                <a:gd name="T13" fmla="*/ 0 h 16"/>
                <a:gd name="T14" fmla="*/ 12 w 17"/>
                <a:gd name="T15" fmla="*/ 6 h 16"/>
                <a:gd name="T16" fmla="*/ 17 w 17"/>
                <a:gd name="T17" fmla="*/ 4 h 16"/>
                <a:gd name="T18" fmla="*/ 12 w 17"/>
                <a:gd name="T1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6">
                  <a:moveTo>
                    <a:pt x="3" y="14"/>
                  </a:moveTo>
                  <a:cubicBezTo>
                    <a:pt x="2" y="14"/>
                    <a:pt x="1" y="15"/>
                    <a:pt x="0" y="15"/>
                  </a:cubicBezTo>
                  <a:cubicBezTo>
                    <a:pt x="1" y="15"/>
                    <a:pt x="1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3" y="15"/>
                    <a:pt x="3" y="14"/>
                  </a:cubicBezTo>
                  <a:moveTo>
                    <a:pt x="12" y="0"/>
                  </a:moveTo>
                  <a:cubicBezTo>
                    <a:pt x="13" y="2"/>
                    <a:pt x="12" y="4"/>
                    <a:pt x="12" y="6"/>
                  </a:cubicBezTo>
                  <a:cubicBezTo>
                    <a:pt x="14" y="5"/>
                    <a:pt x="15" y="4"/>
                    <a:pt x="17" y="4"/>
                  </a:cubicBezTo>
                  <a:cubicBezTo>
                    <a:pt x="16" y="2"/>
                    <a:pt x="14" y="1"/>
                    <a:pt x="12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8" name="Freeform 1941"/>
            <p:cNvSpPr>
              <a:spLocks/>
            </p:cNvSpPr>
            <p:nvPr/>
          </p:nvSpPr>
          <p:spPr bwMode="auto">
            <a:xfrm>
              <a:off x="5051" y="2886"/>
              <a:ext cx="41" cy="38"/>
            </a:xfrm>
            <a:custGeom>
              <a:avLst/>
              <a:gdLst>
                <a:gd name="T0" fmla="*/ 15 w 17"/>
                <a:gd name="T1" fmla="*/ 0 h 16"/>
                <a:gd name="T2" fmla="*/ 10 w 17"/>
                <a:gd name="T3" fmla="*/ 2 h 16"/>
                <a:gd name="T4" fmla="*/ 3 w 17"/>
                <a:gd name="T5" fmla="*/ 10 h 16"/>
                <a:gd name="T6" fmla="*/ 1 w 17"/>
                <a:gd name="T7" fmla="*/ 10 h 16"/>
                <a:gd name="T8" fmla="*/ 0 w 17"/>
                <a:gd name="T9" fmla="*/ 12 h 16"/>
                <a:gd name="T10" fmla="*/ 2 w 17"/>
                <a:gd name="T11" fmla="*/ 13 h 16"/>
                <a:gd name="T12" fmla="*/ 6 w 17"/>
                <a:gd name="T13" fmla="*/ 16 h 16"/>
                <a:gd name="T14" fmla="*/ 7 w 17"/>
                <a:gd name="T15" fmla="*/ 16 h 16"/>
                <a:gd name="T16" fmla="*/ 7 w 17"/>
                <a:gd name="T17" fmla="*/ 16 h 16"/>
                <a:gd name="T18" fmla="*/ 7 w 17"/>
                <a:gd name="T19" fmla="*/ 16 h 16"/>
                <a:gd name="T20" fmla="*/ 17 w 17"/>
                <a:gd name="T21" fmla="*/ 6 h 16"/>
                <a:gd name="T22" fmla="*/ 15 w 17"/>
                <a:gd name="T2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6">
                  <a:moveTo>
                    <a:pt x="15" y="0"/>
                  </a:moveTo>
                  <a:cubicBezTo>
                    <a:pt x="13" y="0"/>
                    <a:pt x="12" y="1"/>
                    <a:pt x="10" y="2"/>
                  </a:cubicBezTo>
                  <a:cubicBezTo>
                    <a:pt x="9" y="5"/>
                    <a:pt x="6" y="8"/>
                    <a:pt x="3" y="10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11"/>
                    <a:pt x="0" y="12"/>
                    <a:pt x="0" y="12"/>
                  </a:cubicBezTo>
                  <a:cubicBezTo>
                    <a:pt x="1" y="12"/>
                    <a:pt x="2" y="13"/>
                    <a:pt x="2" y="13"/>
                  </a:cubicBezTo>
                  <a:cubicBezTo>
                    <a:pt x="4" y="13"/>
                    <a:pt x="5" y="14"/>
                    <a:pt x="6" y="16"/>
                  </a:cubicBezTo>
                  <a:cubicBezTo>
                    <a:pt x="6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3" y="16"/>
                    <a:pt x="17" y="11"/>
                    <a:pt x="17" y="6"/>
                  </a:cubicBezTo>
                  <a:cubicBezTo>
                    <a:pt x="17" y="3"/>
                    <a:pt x="17" y="1"/>
                    <a:pt x="15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9" name="Freeform 1942"/>
            <p:cNvSpPr>
              <a:spLocks/>
            </p:cNvSpPr>
            <p:nvPr/>
          </p:nvSpPr>
          <p:spPr bwMode="auto">
            <a:xfrm>
              <a:off x="5044" y="2876"/>
              <a:ext cx="33" cy="36"/>
            </a:xfrm>
            <a:custGeom>
              <a:avLst/>
              <a:gdLst>
                <a:gd name="T0" fmla="*/ 10 w 14"/>
                <a:gd name="T1" fmla="*/ 0 h 15"/>
                <a:gd name="T2" fmla="*/ 0 w 14"/>
                <a:gd name="T3" fmla="*/ 10 h 15"/>
                <a:gd name="T4" fmla="*/ 1 w 14"/>
                <a:gd name="T5" fmla="*/ 15 h 15"/>
                <a:gd name="T6" fmla="*/ 4 w 14"/>
                <a:gd name="T7" fmla="*/ 14 h 15"/>
                <a:gd name="T8" fmla="*/ 13 w 14"/>
                <a:gd name="T9" fmla="*/ 6 h 15"/>
                <a:gd name="T10" fmla="*/ 13 w 14"/>
                <a:gd name="T11" fmla="*/ 0 h 15"/>
                <a:gd name="T12" fmla="*/ 10 w 14"/>
                <a:gd name="T13" fmla="*/ 0 h 15"/>
                <a:gd name="T14" fmla="*/ 10 w 14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5">
                  <a:moveTo>
                    <a:pt x="10" y="0"/>
                  </a:moveTo>
                  <a:cubicBezTo>
                    <a:pt x="5" y="0"/>
                    <a:pt x="0" y="4"/>
                    <a:pt x="0" y="10"/>
                  </a:cubicBezTo>
                  <a:cubicBezTo>
                    <a:pt x="0" y="12"/>
                    <a:pt x="1" y="13"/>
                    <a:pt x="1" y="15"/>
                  </a:cubicBezTo>
                  <a:cubicBezTo>
                    <a:pt x="2" y="15"/>
                    <a:pt x="3" y="14"/>
                    <a:pt x="4" y="14"/>
                  </a:cubicBezTo>
                  <a:cubicBezTo>
                    <a:pt x="6" y="11"/>
                    <a:pt x="9" y="8"/>
                    <a:pt x="13" y="6"/>
                  </a:cubicBezTo>
                  <a:cubicBezTo>
                    <a:pt x="13" y="4"/>
                    <a:pt x="14" y="2"/>
                    <a:pt x="13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0" name="Freeform 1943"/>
            <p:cNvSpPr>
              <a:spLocks/>
            </p:cNvSpPr>
            <p:nvPr/>
          </p:nvSpPr>
          <p:spPr bwMode="auto">
            <a:xfrm>
              <a:off x="5054" y="2891"/>
              <a:ext cx="21" cy="18"/>
            </a:xfrm>
            <a:custGeom>
              <a:avLst/>
              <a:gdLst>
                <a:gd name="T0" fmla="*/ 9 w 9"/>
                <a:gd name="T1" fmla="*/ 0 h 8"/>
                <a:gd name="T2" fmla="*/ 0 w 9"/>
                <a:gd name="T3" fmla="*/ 8 h 8"/>
                <a:gd name="T4" fmla="*/ 2 w 9"/>
                <a:gd name="T5" fmla="*/ 8 h 8"/>
                <a:gd name="T6" fmla="*/ 9 w 9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5" y="2"/>
                    <a:pt x="2" y="5"/>
                    <a:pt x="0" y="8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5" y="6"/>
                    <a:pt x="8" y="3"/>
                    <a:pt x="9" y="0"/>
                  </a:cubicBezTo>
                </a:path>
              </a:pathLst>
            </a:custGeom>
            <a:solidFill>
              <a:srgbClr val="F09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1" name="Freeform 1944"/>
            <p:cNvSpPr>
              <a:spLocks/>
            </p:cNvSpPr>
            <p:nvPr/>
          </p:nvSpPr>
          <p:spPr bwMode="auto">
            <a:xfrm>
              <a:off x="5563" y="1188"/>
              <a:ext cx="47" cy="48"/>
            </a:xfrm>
            <a:custGeom>
              <a:avLst/>
              <a:gdLst>
                <a:gd name="T0" fmla="*/ 10 w 20"/>
                <a:gd name="T1" fmla="*/ 0 h 20"/>
                <a:gd name="T2" fmla="*/ 0 w 20"/>
                <a:gd name="T3" fmla="*/ 10 h 20"/>
                <a:gd name="T4" fmla="*/ 9 w 20"/>
                <a:gd name="T5" fmla="*/ 20 h 20"/>
                <a:gd name="T6" fmla="*/ 17 w 20"/>
                <a:gd name="T7" fmla="*/ 10 h 20"/>
                <a:gd name="T8" fmla="*/ 20 w 20"/>
                <a:gd name="T9" fmla="*/ 9 h 20"/>
                <a:gd name="T10" fmla="*/ 10 w 20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0">
                  <a:moveTo>
                    <a:pt x="10" y="0"/>
                  </a:moveTo>
                  <a:cubicBezTo>
                    <a:pt x="5" y="0"/>
                    <a:pt x="0" y="5"/>
                    <a:pt x="0" y="10"/>
                  </a:cubicBezTo>
                  <a:cubicBezTo>
                    <a:pt x="0" y="15"/>
                    <a:pt x="4" y="20"/>
                    <a:pt x="9" y="20"/>
                  </a:cubicBezTo>
                  <a:cubicBezTo>
                    <a:pt x="9" y="16"/>
                    <a:pt x="12" y="12"/>
                    <a:pt x="17" y="10"/>
                  </a:cubicBezTo>
                  <a:cubicBezTo>
                    <a:pt x="18" y="10"/>
                    <a:pt x="19" y="9"/>
                    <a:pt x="20" y="9"/>
                  </a:cubicBezTo>
                  <a:cubicBezTo>
                    <a:pt x="20" y="4"/>
                    <a:pt x="16" y="0"/>
                    <a:pt x="10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2" name="Freeform 1945"/>
            <p:cNvSpPr>
              <a:spLocks/>
            </p:cNvSpPr>
            <p:nvPr/>
          </p:nvSpPr>
          <p:spPr bwMode="auto">
            <a:xfrm>
              <a:off x="5584" y="1210"/>
              <a:ext cx="26" cy="28"/>
            </a:xfrm>
            <a:custGeom>
              <a:avLst/>
              <a:gdLst>
                <a:gd name="T0" fmla="*/ 11 w 11"/>
                <a:gd name="T1" fmla="*/ 0 h 12"/>
                <a:gd name="T2" fmla="*/ 8 w 11"/>
                <a:gd name="T3" fmla="*/ 1 h 12"/>
                <a:gd name="T4" fmla="*/ 0 w 11"/>
                <a:gd name="T5" fmla="*/ 11 h 12"/>
                <a:gd name="T6" fmla="*/ 1 w 11"/>
                <a:gd name="T7" fmla="*/ 12 h 12"/>
                <a:gd name="T8" fmla="*/ 1 w 11"/>
                <a:gd name="T9" fmla="*/ 12 h 12"/>
                <a:gd name="T10" fmla="*/ 11 w 11"/>
                <a:gd name="T11" fmla="*/ 2 h 12"/>
                <a:gd name="T12" fmla="*/ 11 w 11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2">
                  <a:moveTo>
                    <a:pt x="11" y="0"/>
                  </a:moveTo>
                  <a:cubicBezTo>
                    <a:pt x="10" y="0"/>
                    <a:pt x="9" y="1"/>
                    <a:pt x="8" y="1"/>
                  </a:cubicBezTo>
                  <a:cubicBezTo>
                    <a:pt x="3" y="3"/>
                    <a:pt x="0" y="7"/>
                    <a:pt x="0" y="11"/>
                  </a:cubicBezTo>
                  <a:cubicBezTo>
                    <a:pt x="0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7" y="12"/>
                    <a:pt x="11" y="7"/>
                    <a:pt x="11" y="2"/>
                  </a:cubicBezTo>
                  <a:cubicBezTo>
                    <a:pt x="11" y="1"/>
                    <a:pt x="11" y="1"/>
                    <a:pt x="11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3" name="Freeform 1946"/>
            <p:cNvSpPr>
              <a:spLocks/>
            </p:cNvSpPr>
            <p:nvPr/>
          </p:nvSpPr>
          <p:spPr bwMode="auto">
            <a:xfrm>
              <a:off x="4784" y="1967"/>
              <a:ext cx="50" cy="48"/>
            </a:xfrm>
            <a:custGeom>
              <a:avLst/>
              <a:gdLst>
                <a:gd name="T0" fmla="*/ 11 w 21"/>
                <a:gd name="T1" fmla="*/ 0 h 20"/>
                <a:gd name="T2" fmla="*/ 10 w 21"/>
                <a:gd name="T3" fmla="*/ 0 h 20"/>
                <a:gd name="T4" fmla="*/ 0 w 21"/>
                <a:gd name="T5" fmla="*/ 10 h 20"/>
                <a:gd name="T6" fmla="*/ 10 w 21"/>
                <a:gd name="T7" fmla="*/ 20 h 20"/>
                <a:gd name="T8" fmla="*/ 11 w 21"/>
                <a:gd name="T9" fmla="*/ 20 h 20"/>
                <a:gd name="T10" fmla="*/ 14 w 21"/>
                <a:gd name="T11" fmla="*/ 20 h 20"/>
                <a:gd name="T12" fmla="*/ 20 w 21"/>
                <a:gd name="T13" fmla="*/ 13 h 20"/>
                <a:gd name="T14" fmla="*/ 21 w 21"/>
                <a:gd name="T15" fmla="*/ 10 h 20"/>
                <a:gd name="T16" fmla="*/ 11 w 21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0">
                  <a:moveTo>
                    <a:pt x="11" y="0"/>
                  </a:moveTo>
                  <a:cubicBezTo>
                    <a:pt x="11" y="0"/>
                    <a:pt x="10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16"/>
                    <a:pt x="5" y="20"/>
                    <a:pt x="10" y="20"/>
                  </a:cubicBezTo>
                  <a:cubicBezTo>
                    <a:pt x="10" y="20"/>
                    <a:pt x="11" y="20"/>
                    <a:pt x="11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6" y="17"/>
                    <a:pt x="18" y="15"/>
                    <a:pt x="20" y="13"/>
                  </a:cubicBezTo>
                  <a:cubicBezTo>
                    <a:pt x="21" y="12"/>
                    <a:pt x="21" y="11"/>
                    <a:pt x="21" y="10"/>
                  </a:cubicBezTo>
                  <a:cubicBezTo>
                    <a:pt x="21" y="4"/>
                    <a:pt x="16" y="0"/>
                    <a:pt x="11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4" name="Freeform 1947"/>
            <p:cNvSpPr>
              <a:spLocks/>
            </p:cNvSpPr>
            <p:nvPr/>
          </p:nvSpPr>
          <p:spPr bwMode="auto">
            <a:xfrm>
              <a:off x="4817" y="1998"/>
              <a:ext cx="14" cy="17"/>
            </a:xfrm>
            <a:custGeom>
              <a:avLst/>
              <a:gdLst>
                <a:gd name="T0" fmla="*/ 6 w 6"/>
                <a:gd name="T1" fmla="*/ 0 h 7"/>
                <a:gd name="T2" fmla="*/ 0 w 6"/>
                <a:gd name="T3" fmla="*/ 7 h 7"/>
                <a:gd name="T4" fmla="*/ 6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cubicBezTo>
                    <a:pt x="4" y="2"/>
                    <a:pt x="2" y="4"/>
                    <a:pt x="0" y="7"/>
                  </a:cubicBezTo>
                  <a:cubicBezTo>
                    <a:pt x="3" y="5"/>
                    <a:pt x="5" y="3"/>
                    <a:pt x="6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5" name="Freeform 1948"/>
            <p:cNvSpPr>
              <a:spLocks/>
            </p:cNvSpPr>
            <p:nvPr/>
          </p:nvSpPr>
          <p:spPr bwMode="auto">
            <a:xfrm>
              <a:off x="5435" y="3153"/>
              <a:ext cx="14" cy="26"/>
            </a:xfrm>
            <a:custGeom>
              <a:avLst/>
              <a:gdLst>
                <a:gd name="T0" fmla="*/ 0 w 6"/>
                <a:gd name="T1" fmla="*/ 0 h 11"/>
                <a:gd name="T2" fmla="*/ 0 w 6"/>
                <a:gd name="T3" fmla="*/ 2 h 11"/>
                <a:gd name="T4" fmla="*/ 6 w 6"/>
                <a:gd name="T5" fmla="*/ 11 h 11"/>
                <a:gd name="T6" fmla="*/ 5 w 6"/>
                <a:gd name="T7" fmla="*/ 8 h 11"/>
                <a:gd name="T8" fmla="*/ 0 w 6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6"/>
                    <a:pt x="2" y="10"/>
                    <a:pt x="6" y="11"/>
                  </a:cubicBezTo>
                  <a:cubicBezTo>
                    <a:pt x="5" y="10"/>
                    <a:pt x="5" y="9"/>
                    <a:pt x="5" y="8"/>
                  </a:cubicBezTo>
                  <a:cubicBezTo>
                    <a:pt x="3" y="6"/>
                    <a:pt x="1" y="4"/>
                    <a:pt x="0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6" name="Freeform 1949"/>
            <p:cNvSpPr>
              <a:spLocks/>
            </p:cNvSpPr>
            <p:nvPr/>
          </p:nvSpPr>
          <p:spPr bwMode="auto">
            <a:xfrm>
              <a:off x="5435" y="3139"/>
              <a:ext cx="14" cy="33"/>
            </a:xfrm>
            <a:custGeom>
              <a:avLst/>
              <a:gdLst>
                <a:gd name="T0" fmla="*/ 3 w 6"/>
                <a:gd name="T1" fmla="*/ 0 h 14"/>
                <a:gd name="T2" fmla="*/ 0 w 6"/>
                <a:gd name="T3" fmla="*/ 6 h 14"/>
                <a:gd name="T4" fmla="*/ 5 w 6"/>
                <a:gd name="T5" fmla="*/ 14 h 14"/>
                <a:gd name="T6" fmla="*/ 6 w 6"/>
                <a:gd name="T7" fmla="*/ 8 h 14"/>
                <a:gd name="T8" fmla="*/ 3 w 6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4">
                  <a:moveTo>
                    <a:pt x="3" y="0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1" y="10"/>
                    <a:pt x="3" y="12"/>
                    <a:pt x="5" y="14"/>
                  </a:cubicBezTo>
                  <a:cubicBezTo>
                    <a:pt x="5" y="12"/>
                    <a:pt x="5" y="10"/>
                    <a:pt x="6" y="8"/>
                  </a:cubicBezTo>
                  <a:cubicBezTo>
                    <a:pt x="5" y="6"/>
                    <a:pt x="4" y="3"/>
                    <a:pt x="3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7" name="Freeform 1950"/>
            <p:cNvSpPr>
              <a:spLocks/>
            </p:cNvSpPr>
            <p:nvPr/>
          </p:nvSpPr>
          <p:spPr bwMode="auto">
            <a:xfrm>
              <a:off x="5442" y="3134"/>
              <a:ext cx="31" cy="24"/>
            </a:xfrm>
            <a:custGeom>
              <a:avLst/>
              <a:gdLst>
                <a:gd name="T0" fmla="*/ 7 w 13"/>
                <a:gd name="T1" fmla="*/ 0 h 10"/>
                <a:gd name="T2" fmla="*/ 0 w 13"/>
                <a:gd name="T3" fmla="*/ 2 h 10"/>
                <a:gd name="T4" fmla="*/ 3 w 13"/>
                <a:gd name="T5" fmla="*/ 10 h 10"/>
                <a:gd name="T6" fmla="*/ 10 w 13"/>
                <a:gd name="T7" fmla="*/ 3 h 10"/>
                <a:gd name="T8" fmla="*/ 13 w 13"/>
                <a:gd name="T9" fmla="*/ 2 h 10"/>
                <a:gd name="T10" fmla="*/ 7 w 13"/>
                <a:gd name="T11" fmla="*/ 0 h 10"/>
                <a:gd name="T12" fmla="*/ 7 w 13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0">
                  <a:moveTo>
                    <a:pt x="7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1" y="5"/>
                    <a:pt x="2" y="8"/>
                    <a:pt x="3" y="10"/>
                  </a:cubicBezTo>
                  <a:cubicBezTo>
                    <a:pt x="4" y="7"/>
                    <a:pt x="7" y="5"/>
                    <a:pt x="10" y="3"/>
                  </a:cubicBezTo>
                  <a:cubicBezTo>
                    <a:pt x="11" y="3"/>
                    <a:pt x="12" y="3"/>
                    <a:pt x="13" y="2"/>
                  </a:cubicBezTo>
                  <a:cubicBezTo>
                    <a:pt x="11" y="1"/>
                    <a:pt x="9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FAC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8" name="Freeform 1951"/>
            <p:cNvSpPr>
              <a:spLocks/>
            </p:cNvSpPr>
            <p:nvPr/>
          </p:nvSpPr>
          <p:spPr bwMode="auto">
            <a:xfrm>
              <a:off x="5447" y="3172"/>
              <a:ext cx="14" cy="10"/>
            </a:xfrm>
            <a:custGeom>
              <a:avLst/>
              <a:gdLst>
                <a:gd name="T0" fmla="*/ 0 w 6"/>
                <a:gd name="T1" fmla="*/ 0 h 4"/>
                <a:gd name="T2" fmla="*/ 1 w 6"/>
                <a:gd name="T3" fmla="*/ 3 h 4"/>
                <a:gd name="T4" fmla="*/ 5 w 6"/>
                <a:gd name="T5" fmla="*/ 4 h 4"/>
                <a:gd name="T6" fmla="*/ 6 w 6"/>
                <a:gd name="T7" fmla="*/ 4 h 4"/>
                <a:gd name="T8" fmla="*/ 5 w 6"/>
                <a:gd name="T9" fmla="*/ 4 h 4"/>
                <a:gd name="T10" fmla="*/ 0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2" y="4"/>
                    <a:pt x="3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4"/>
                    <a:pt x="5" y="4"/>
                  </a:cubicBezTo>
                  <a:cubicBezTo>
                    <a:pt x="3" y="3"/>
                    <a:pt x="2" y="2"/>
                    <a:pt x="0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9" name="Freeform 1952"/>
            <p:cNvSpPr>
              <a:spLocks/>
            </p:cNvSpPr>
            <p:nvPr/>
          </p:nvSpPr>
          <p:spPr bwMode="auto">
            <a:xfrm>
              <a:off x="5447" y="3158"/>
              <a:ext cx="21" cy="24"/>
            </a:xfrm>
            <a:custGeom>
              <a:avLst/>
              <a:gdLst>
                <a:gd name="T0" fmla="*/ 1 w 9"/>
                <a:gd name="T1" fmla="*/ 0 h 10"/>
                <a:gd name="T2" fmla="*/ 0 w 9"/>
                <a:gd name="T3" fmla="*/ 6 h 10"/>
                <a:gd name="T4" fmla="*/ 5 w 9"/>
                <a:gd name="T5" fmla="*/ 10 h 10"/>
                <a:gd name="T6" fmla="*/ 6 w 9"/>
                <a:gd name="T7" fmla="*/ 10 h 10"/>
                <a:gd name="T8" fmla="*/ 9 w 9"/>
                <a:gd name="T9" fmla="*/ 9 h 10"/>
                <a:gd name="T10" fmla="*/ 1 w 9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0">
                  <a:moveTo>
                    <a:pt x="1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2" y="8"/>
                    <a:pt x="3" y="9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8" y="9"/>
                    <a:pt x="9" y="9"/>
                  </a:cubicBezTo>
                  <a:cubicBezTo>
                    <a:pt x="6" y="7"/>
                    <a:pt x="3" y="4"/>
                    <a:pt x="1" y="0"/>
                  </a:cubicBezTo>
                </a:path>
              </a:pathLst>
            </a:custGeom>
            <a:solidFill>
              <a:srgbClr val="FCB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0" name="Freeform 1953"/>
            <p:cNvSpPr>
              <a:spLocks/>
            </p:cNvSpPr>
            <p:nvPr/>
          </p:nvSpPr>
          <p:spPr bwMode="auto">
            <a:xfrm>
              <a:off x="5449" y="3139"/>
              <a:ext cx="33" cy="40"/>
            </a:xfrm>
            <a:custGeom>
              <a:avLst/>
              <a:gdLst>
                <a:gd name="T0" fmla="*/ 10 w 14"/>
                <a:gd name="T1" fmla="*/ 0 h 17"/>
                <a:gd name="T2" fmla="*/ 7 w 14"/>
                <a:gd name="T3" fmla="*/ 1 h 17"/>
                <a:gd name="T4" fmla="*/ 0 w 14"/>
                <a:gd name="T5" fmla="*/ 8 h 17"/>
                <a:gd name="T6" fmla="*/ 8 w 14"/>
                <a:gd name="T7" fmla="*/ 17 h 17"/>
                <a:gd name="T8" fmla="*/ 14 w 14"/>
                <a:gd name="T9" fmla="*/ 8 h 17"/>
                <a:gd name="T10" fmla="*/ 10 w 1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7">
                  <a:moveTo>
                    <a:pt x="10" y="0"/>
                  </a:moveTo>
                  <a:cubicBezTo>
                    <a:pt x="9" y="1"/>
                    <a:pt x="8" y="1"/>
                    <a:pt x="7" y="1"/>
                  </a:cubicBezTo>
                  <a:cubicBezTo>
                    <a:pt x="4" y="3"/>
                    <a:pt x="1" y="5"/>
                    <a:pt x="0" y="8"/>
                  </a:cubicBezTo>
                  <a:cubicBezTo>
                    <a:pt x="2" y="12"/>
                    <a:pt x="5" y="15"/>
                    <a:pt x="8" y="17"/>
                  </a:cubicBezTo>
                  <a:cubicBezTo>
                    <a:pt x="11" y="15"/>
                    <a:pt x="14" y="12"/>
                    <a:pt x="14" y="8"/>
                  </a:cubicBezTo>
                  <a:cubicBezTo>
                    <a:pt x="14" y="5"/>
                    <a:pt x="12" y="2"/>
                    <a:pt x="10" y="0"/>
                  </a:cubicBezTo>
                </a:path>
              </a:pathLst>
            </a:custGeom>
            <a:solidFill>
              <a:srgbClr val="FED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1" name="Freeform 1954"/>
            <p:cNvSpPr>
              <a:spLocks/>
            </p:cNvSpPr>
            <p:nvPr/>
          </p:nvSpPr>
          <p:spPr bwMode="auto">
            <a:xfrm>
              <a:off x="5174" y="3004"/>
              <a:ext cx="48" cy="48"/>
            </a:xfrm>
            <a:custGeom>
              <a:avLst/>
              <a:gdLst>
                <a:gd name="T0" fmla="*/ 10 w 20"/>
                <a:gd name="T1" fmla="*/ 0 h 20"/>
                <a:gd name="T2" fmla="*/ 10 w 20"/>
                <a:gd name="T3" fmla="*/ 0 h 20"/>
                <a:gd name="T4" fmla="*/ 7 w 20"/>
                <a:gd name="T5" fmla="*/ 1 h 20"/>
                <a:gd name="T6" fmla="*/ 5 w 20"/>
                <a:gd name="T7" fmla="*/ 7 h 20"/>
                <a:gd name="T8" fmla="*/ 0 w 20"/>
                <a:gd name="T9" fmla="*/ 13 h 20"/>
                <a:gd name="T10" fmla="*/ 10 w 20"/>
                <a:gd name="T11" fmla="*/ 20 h 20"/>
                <a:gd name="T12" fmla="*/ 10 w 20"/>
                <a:gd name="T13" fmla="*/ 20 h 20"/>
                <a:gd name="T14" fmla="*/ 20 w 20"/>
                <a:gd name="T15" fmla="*/ 10 h 20"/>
                <a:gd name="T16" fmla="*/ 10 w 20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0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1"/>
                    <a:pt x="7" y="1"/>
                  </a:cubicBezTo>
                  <a:cubicBezTo>
                    <a:pt x="6" y="3"/>
                    <a:pt x="6" y="5"/>
                    <a:pt x="5" y="7"/>
                  </a:cubicBezTo>
                  <a:cubicBezTo>
                    <a:pt x="4" y="9"/>
                    <a:pt x="2" y="12"/>
                    <a:pt x="0" y="13"/>
                  </a:cubicBezTo>
                  <a:cubicBezTo>
                    <a:pt x="2" y="17"/>
                    <a:pt x="5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5" y="20"/>
                    <a:pt x="20" y="16"/>
                    <a:pt x="20" y="10"/>
                  </a:cubicBezTo>
                  <a:cubicBezTo>
                    <a:pt x="20" y="5"/>
                    <a:pt x="15" y="0"/>
                    <a:pt x="10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2" name="Freeform 1955"/>
            <p:cNvSpPr>
              <a:spLocks/>
            </p:cNvSpPr>
            <p:nvPr/>
          </p:nvSpPr>
          <p:spPr bwMode="auto">
            <a:xfrm>
              <a:off x="5174" y="3007"/>
              <a:ext cx="17" cy="28"/>
            </a:xfrm>
            <a:custGeom>
              <a:avLst/>
              <a:gdLst>
                <a:gd name="T0" fmla="*/ 7 w 7"/>
                <a:gd name="T1" fmla="*/ 0 h 12"/>
                <a:gd name="T2" fmla="*/ 0 w 7"/>
                <a:gd name="T3" fmla="*/ 9 h 12"/>
                <a:gd name="T4" fmla="*/ 0 w 7"/>
                <a:gd name="T5" fmla="*/ 12 h 12"/>
                <a:gd name="T6" fmla="*/ 5 w 7"/>
                <a:gd name="T7" fmla="*/ 6 h 12"/>
                <a:gd name="T8" fmla="*/ 7 w 7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2">
                  <a:moveTo>
                    <a:pt x="7" y="0"/>
                  </a:moveTo>
                  <a:cubicBezTo>
                    <a:pt x="3" y="1"/>
                    <a:pt x="0" y="5"/>
                    <a:pt x="0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2" y="11"/>
                    <a:pt x="4" y="8"/>
                    <a:pt x="5" y="6"/>
                  </a:cubicBezTo>
                  <a:cubicBezTo>
                    <a:pt x="6" y="4"/>
                    <a:pt x="6" y="2"/>
                    <a:pt x="7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3" name="Freeform 1956"/>
            <p:cNvSpPr>
              <a:spLocks/>
            </p:cNvSpPr>
            <p:nvPr/>
          </p:nvSpPr>
          <p:spPr bwMode="auto">
            <a:xfrm>
              <a:off x="5044" y="1456"/>
              <a:ext cx="38" cy="40"/>
            </a:xfrm>
            <a:custGeom>
              <a:avLst/>
              <a:gdLst>
                <a:gd name="T0" fmla="*/ 4 w 16"/>
                <a:gd name="T1" fmla="*/ 0 h 17"/>
                <a:gd name="T2" fmla="*/ 0 w 16"/>
                <a:gd name="T3" fmla="*/ 7 h 17"/>
                <a:gd name="T4" fmla="*/ 10 w 16"/>
                <a:gd name="T5" fmla="*/ 17 h 17"/>
                <a:gd name="T6" fmla="*/ 10 w 16"/>
                <a:gd name="T7" fmla="*/ 17 h 17"/>
                <a:gd name="T8" fmla="*/ 16 w 16"/>
                <a:gd name="T9" fmla="*/ 15 h 17"/>
                <a:gd name="T10" fmla="*/ 16 w 16"/>
                <a:gd name="T11" fmla="*/ 15 h 17"/>
                <a:gd name="T12" fmla="*/ 4 w 16"/>
                <a:gd name="T13" fmla="*/ 7 h 17"/>
                <a:gd name="T14" fmla="*/ 4 w 16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7">
                  <a:moveTo>
                    <a:pt x="4" y="0"/>
                  </a:moveTo>
                  <a:cubicBezTo>
                    <a:pt x="2" y="2"/>
                    <a:pt x="0" y="4"/>
                    <a:pt x="0" y="7"/>
                  </a:cubicBezTo>
                  <a:cubicBezTo>
                    <a:pt x="0" y="13"/>
                    <a:pt x="5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2" y="17"/>
                    <a:pt x="14" y="16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1" y="15"/>
                    <a:pt x="6" y="12"/>
                    <a:pt x="4" y="7"/>
                  </a:cubicBezTo>
                  <a:cubicBezTo>
                    <a:pt x="3" y="5"/>
                    <a:pt x="3" y="2"/>
                    <a:pt x="4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4" name="Freeform 1957"/>
            <p:cNvSpPr>
              <a:spLocks/>
            </p:cNvSpPr>
            <p:nvPr/>
          </p:nvSpPr>
          <p:spPr bwMode="auto">
            <a:xfrm>
              <a:off x="5051" y="1449"/>
              <a:ext cx="41" cy="42"/>
            </a:xfrm>
            <a:custGeom>
              <a:avLst/>
              <a:gdLst>
                <a:gd name="T0" fmla="*/ 7 w 17"/>
                <a:gd name="T1" fmla="*/ 0 h 18"/>
                <a:gd name="T2" fmla="*/ 7 w 17"/>
                <a:gd name="T3" fmla="*/ 0 h 18"/>
                <a:gd name="T4" fmla="*/ 1 w 17"/>
                <a:gd name="T5" fmla="*/ 3 h 18"/>
                <a:gd name="T6" fmla="*/ 1 w 17"/>
                <a:gd name="T7" fmla="*/ 10 h 18"/>
                <a:gd name="T8" fmla="*/ 13 w 17"/>
                <a:gd name="T9" fmla="*/ 18 h 18"/>
                <a:gd name="T10" fmla="*/ 13 w 17"/>
                <a:gd name="T11" fmla="*/ 18 h 18"/>
                <a:gd name="T12" fmla="*/ 17 w 17"/>
                <a:gd name="T13" fmla="*/ 10 h 18"/>
                <a:gd name="T14" fmla="*/ 7 w 17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8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2" y="1"/>
                    <a:pt x="1" y="3"/>
                  </a:cubicBezTo>
                  <a:cubicBezTo>
                    <a:pt x="0" y="5"/>
                    <a:pt x="0" y="8"/>
                    <a:pt x="1" y="10"/>
                  </a:cubicBezTo>
                  <a:cubicBezTo>
                    <a:pt x="3" y="15"/>
                    <a:pt x="8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6" y="16"/>
                    <a:pt x="17" y="13"/>
                    <a:pt x="17" y="10"/>
                  </a:cubicBezTo>
                  <a:cubicBezTo>
                    <a:pt x="17" y="5"/>
                    <a:pt x="13" y="0"/>
                    <a:pt x="7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5" name="Freeform 1958"/>
            <p:cNvSpPr>
              <a:spLocks/>
            </p:cNvSpPr>
            <p:nvPr/>
          </p:nvSpPr>
          <p:spPr bwMode="auto">
            <a:xfrm>
              <a:off x="4921" y="2751"/>
              <a:ext cx="43" cy="42"/>
            </a:xfrm>
            <a:custGeom>
              <a:avLst/>
              <a:gdLst>
                <a:gd name="T0" fmla="*/ 13 w 18"/>
                <a:gd name="T1" fmla="*/ 0 h 18"/>
                <a:gd name="T2" fmla="*/ 0 w 18"/>
                <a:gd name="T3" fmla="*/ 14 h 18"/>
                <a:gd name="T4" fmla="*/ 8 w 18"/>
                <a:gd name="T5" fmla="*/ 18 h 18"/>
                <a:gd name="T6" fmla="*/ 17 w 18"/>
                <a:gd name="T7" fmla="*/ 8 h 18"/>
                <a:gd name="T8" fmla="*/ 13 w 18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8">
                  <a:moveTo>
                    <a:pt x="13" y="0"/>
                  </a:moveTo>
                  <a:cubicBezTo>
                    <a:pt x="11" y="6"/>
                    <a:pt x="6" y="12"/>
                    <a:pt x="0" y="14"/>
                  </a:cubicBezTo>
                  <a:cubicBezTo>
                    <a:pt x="2" y="16"/>
                    <a:pt x="4" y="18"/>
                    <a:pt x="8" y="18"/>
                  </a:cubicBezTo>
                  <a:cubicBezTo>
                    <a:pt x="13" y="18"/>
                    <a:pt x="17" y="14"/>
                    <a:pt x="17" y="8"/>
                  </a:cubicBezTo>
                  <a:cubicBezTo>
                    <a:pt x="18" y="5"/>
                    <a:pt x="16" y="1"/>
                    <a:pt x="13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6" name="Freeform 1959"/>
            <p:cNvSpPr>
              <a:spLocks/>
            </p:cNvSpPr>
            <p:nvPr/>
          </p:nvSpPr>
          <p:spPr bwMode="auto">
            <a:xfrm>
              <a:off x="4917" y="2746"/>
              <a:ext cx="35" cy="38"/>
            </a:xfrm>
            <a:custGeom>
              <a:avLst/>
              <a:gdLst>
                <a:gd name="T0" fmla="*/ 10 w 15"/>
                <a:gd name="T1" fmla="*/ 0 h 16"/>
                <a:gd name="T2" fmla="*/ 9 w 15"/>
                <a:gd name="T3" fmla="*/ 0 h 16"/>
                <a:gd name="T4" fmla="*/ 0 w 15"/>
                <a:gd name="T5" fmla="*/ 10 h 16"/>
                <a:gd name="T6" fmla="*/ 2 w 15"/>
                <a:gd name="T7" fmla="*/ 16 h 16"/>
                <a:gd name="T8" fmla="*/ 15 w 15"/>
                <a:gd name="T9" fmla="*/ 2 h 16"/>
                <a:gd name="T10" fmla="*/ 10 w 15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"/>
                    <a:pt x="1" y="15"/>
                    <a:pt x="2" y="16"/>
                  </a:cubicBezTo>
                  <a:cubicBezTo>
                    <a:pt x="8" y="14"/>
                    <a:pt x="13" y="8"/>
                    <a:pt x="15" y="2"/>
                  </a:cubicBezTo>
                  <a:cubicBezTo>
                    <a:pt x="13" y="1"/>
                    <a:pt x="12" y="0"/>
                    <a:pt x="10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7" name="Freeform 1960"/>
            <p:cNvSpPr>
              <a:spLocks/>
            </p:cNvSpPr>
            <p:nvPr/>
          </p:nvSpPr>
          <p:spPr bwMode="auto">
            <a:xfrm>
              <a:off x="4786" y="2495"/>
              <a:ext cx="45" cy="38"/>
            </a:xfrm>
            <a:custGeom>
              <a:avLst/>
              <a:gdLst>
                <a:gd name="T0" fmla="*/ 17 w 19"/>
                <a:gd name="T1" fmla="*/ 0 h 16"/>
                <a:gd name="T2" fmla="*/ 1 w 19"/>
                <a:gd name="T3" fmla="*/ 8 h 16"/>
                <a:gd name="T4" fmla="*/ 0 w 19"/>
                <a:gd name="T5" fmla="*/ 8 h 16"/>
                <a:gd name="T6" fmla="*/ 10 w 19"/>
                <a:gd name="T7" fmla="*/ 16 h 16"/>
                <a:gd name="T8" fmla="*/ 17 w 19"/>
                <a:gd name="T9" fmla="*/ 12 h 16"/>
                <a:gd name="T10" fmla="*/ 19 w 19"/>
                <a:gd name="T11" fmla="*/ 6 h 16"/>
                <a:gd name="T12" fmla="*/ 17 w 19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6">
                  <a:moveTo>
                    <a:pt x="17" y="0"/>
                  </a:moveTo>
                  <a:cubicBezTo>
                    <a:pt x="13" y="5"/>
                    <a:pt x="7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1" y="13"/>
                    <a:pt x="5" y="16"/>
                    <a:pt x="10" y="16"/>
                  </a:cubicBezTo>
                  <a:cubicBezTo>
                    <a:pt x="13" y="16"/>
                    <a:pt x="16" y="15"/>
                    <a:pt x="17" y="12"/>
                  </a:cubicBezTo>
                  <a:cubicBezTo>
                    <a:pt x="18" y="10"/>
                    <a:pt x="18" y="8"/>
                    <a:pt x="19" y="6"/>
                  </a:cubicBezTo>
                  <a:cubicBezTo>
                    <a:pt x="19" y="4"/>
                    <a:pt x="18" y="1"/>
                    <a:pt x="17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8" name="Freeform 1961"/>
            <p:cNvSpPr>
              <a:spLocks/>
            </p:cNvSpPr>
            <p:nvPr/>
          </p:nvSpPr>
          <p:spPr bwMode="auto">
            <a:xfrm>
              <a:off x="4786" y="2488"/>
              <a:ext cx="41" cy="26"/>
            </a:xfrm>
            <a:custGeom>
              <a:avLst/>
              <a:gdLst>
                <a:gd name="T0" fmla="*/ 10 w 17"/>
                <a:gd name="T1" fmla="*/ 0 h 11"/>
                <a:gd name="T2" fmla="*/ 0 w 17"/>
                <a:gd name="T3" fmla="*/ 9 h 11"/>
                <a:gd name="T4" fmla="*/ 0 w 17"/>
                <a:gd name="T5" fmla="*/ 11 h 11"/>
                <a:gd name="T6" fmla="*/ 1 w 17"/>
                <a:gd name="T7" fmla="*/ 11 h 11"/>
                <a:gd name="T8" fmla="*/ 17 w 17"/>
                <a:gd name="T9" fmla="*/ 3 h 11"/>
                <a:gd name="T10" fmla="*/ 10 w 17"/>
                <a:gd name="T11" fmla="*/ 0 h 11"/>
                <a:gd name="T12" fmla="*/ 10 w 17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1">
                  <a:moveTo>
                    <a:pt x="10" y="0"/>
                  </a:moveTo>
                  <a:cubicBezTo>
                    <a:pt x="4" y="0"/>
                    <a:pt x="0" y="4"/>
                    <a:pt x="0" y="9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7" y="11"/>
                    <a:pt x="13" y="8"/>
                    <a:pt x="17" y="3"/>
                  </a:cubicBezTo>
                  <a:cubicBezTo>
                    <a:pt x="15" y="1"/>
                    <a:pt x="12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9" name="Freeform 1962"/>
            <p:cNvSpPr>
              <a:spLocks/>
            </p:cNvSpPr>
            <p:nvPr/>
          </p:nvSpPr>
          <p:spPr bwMode="auto">
            <a:xfrm>
              <a:off x="4827" y="2509"/>
              <a:ext cx="4" cy="15"/>
            </a:xfrm>
            <a:custGeom>
              <a:avLst/>
              <a:gdLst>
                <a:gd name="T0" fmla="*/ 2 w 2"/>
                <a:gd name="T1" fmla="*/ 0 h 6"/>
                <a:gd name="T2" fmla="*/ 0 w 2"/>
                <a:gd name="T3" fmla="*/ 6 h 6"/>
                <a:gd name="T4" fmla="*/ 2 w 2"/>
                <a:gd name="T5" fmla="*/ 1 h 6"/>
                <a:gd name="T6" fmla="*/ 2 w 2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cubicBezTo>
                    <a:pt x="1" y="2"/>
                    <a:pt x="1" y="4"/>
                    <a:pt x="0" y="6"/>
                  </a:cubicBezTo>
                  <a:cubicBezTo>
                    <a:pt x="2" y="5"/>
                    <a:pt x="2" y="3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0" name="Freeform 1963"/>
            <p:cNvSpPr>
              <a:spLocks/>
            </p:cNvSpPr>
            <p:nvPr/>
          </p:nvSpPr>
          <p:spPr bwMode="auto">
            <a:xfrm>
              <a:off x="4786" y="1839"/>
              <a:ext cx="45" cy="31"/>
            </a:xfrm>
            <a:custGeom>
              <a:avLst/>
              <a:gdLst>
                <a:gd name="T0" fmla="*/ 10 w 19"/>
                <a:gd name="T1" fmla="*/ 0 h 13"/>
                <a:gd name="T2" fmla="*/ 9 w 19"/>
                <a:gd name="T3" fmla="*/ 0 h 13"/>
                <a:gd name="T4" fmla="*/ 9 w 19"/>
                <a:gd name="T5" fmla="*/ 0 h 13"/>
                <a:gd name="T6" fmla="*/ 0 w 19"/>
                <a:gd name="T7" fmla="*/ 9 h 13"/>
                <a:gd name="T8" fmla="*/ 0 w 19"/>
                <a:gd name="T9" fmla="*/ 11 h 13"/>
                <a:gd name="T10" fmla="*/ 3 w 19"/>
                <a:gd name="T11" fmla="*/ 10 h 13"/>
                <a:gd name="T12" fmla="*/ 10 w 19"/>
                <a:gd name="T13" fmla="*/ 13 h 13"/>
                <a:gd name="T14" fmla="*/ 19 w 19"/>
                <a:gd name="T15" fmla="*/ 11 h 13"/>
                <a:gd name="T16" fmla="*/ 19 w 19"/>
                <a:gd name="T17" fmla="*/ 11 h 13"/>
                <a:gd name="T18" fmla="*/ 17 w 19"/>
                <a:gd name="T19" fmla="*/ 4 h 13"/>
                <a:gd name="T20" fmla="*/ 10 w 19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3"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1" y="10"/>
                    <a:pt x="2" y="10"/>
                    <a:pt x="3" y="10"/>
                  </a:cubicBezTo>
                  <a:cubicBezTo>
                    <a:pt x="6" y="10"/>
                    <a:pt x="8" y="11"/>
                    <a:pt x="10" y="13"/>
                  </a:cubicBezTo>
                  <a:cubicBezTo>
                    <a:pt x="13" y="12"/>
                    <a:pt x="16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9"/>
                    <a:pt x="17" y="6"/>
                    <a:pt x="17" y="4"/>
                  </a:cubicBezTo>
                  <a:cubicBezTo>
                    <a:pt x="15" y="1"/>
                    <a:pt x="13" y="0"/>
                    <a:pt x="10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1" name="Freeform 1964"/>
            <p:cNvSpPr>
              <a:spLocks/>
            </p:cNvSpPr>
            <p:nvPr/>
          </p:nvSpPr>
          <p:spPr bwMode="auto">
            <a:xfrm>
              <a:off x="4810" y="1865"/>
              <a:ext cx="21" cy="17"/>
            </a:xfrm>
            <a:custGeom>
              <a:avLst/>
              <a:gdLst>
                <a:gd name="T0" fmla="*/ 9 w 9"/>
                <a:gd name="T1" fmla="*/ 0 h 7"/>
                <a:gd name="T2" fmla="*/ 0 w 9"/>
                <a:gd name="T3" fmla="*/ 2 h 7"/>
                <a:gd name="T4" fmla="*/ 4 w 9"/>
                <a:gd name="T5" fmla="*/ 7 h 7"/>
                <a:gd name="T6" fmla="*/ 9 w 9"/>
                <a:gd name="T7" fmla="*/ 1 h 7"/>
                <a:gd name="T8" fmla="*/ 9 w 9"/>
                <a:gd name="T9" fmla="*/ 0 h 7"/>
                <a:gd name="T10" fmla="*/ 9 w 9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7">
                  <a:moveTo>
                    <a:pt x="9" y="0"/>
                  </a:moveTo>
                  <a:cubicBezTo>
                    <a:pt x="6" y="0"/>
                    <a:pt x="3" y="1"/>
                    <a:pt x="0" y="2"/>
                  </a:cubicBezTo>
                  <a:cubicBezTo>
                    <a:pt x="2" y="3"/>
                    <a:pt x="3" y="5"/>
                    <a:pt x="4" y="7"/>
                  </a:cubicBezTo>
                  <a:cubicBezTo>
                    <a:pt x="7" y="6"/>
                    <a:pt x="8" y="3"/>
                    <a:pt x="9" y="1"/>
                  </a:cubicBezTo>
                  <a:cubicBezTo>
                    <a:pt x="9" y="1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2" name="Freeform 1965"/>
            <p:cNvSpPr>
              <a:spLocks/>
            </p:cNvSpPr>
            <p:nvPr/>
          </p:nvSpPr>
          <p:spPr bwMode="auto">
            <a:xfrm>
              <a:off x="4827" y="1849"/>
              <a:ext cx="4" cy="16"/>
            </a:xfrm>
            <a:custGeom>
              <a:avLst/>
              <a:gdLst>
                <a:gd name="T0" fmla="*/ 0 w 2"/>
                <a:gd name="T1" fmla="*/ 0 h 7"/>
                <a:gd name="T2" fmla="*/ 2 w 2"/>
                <a:gd name="T3" fmla="*/ 7 h 7"/>
                <a:gd name="T4" fmla="*/ 2 w 2"/>
                <a:gd name="T5" fmla="*/ 7 h 7"/>
                <a:gd name="T6" fmla="*/ 2 w 2"/>
                <a:gd name="T7" fmla="*/ 6 h 7"/>
                <a:gd name="T8" fmla="*/ 0 w 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cubicBezTo>
                    <a:pt x="0" y="2"/>
                    <a:pt x="1" y="5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6"/>
                    <a:pt x="2" y="6"/>
                  </a:cubicBezTo>
                  <a:cubicBezTo>
                    <a:pt x="2" y="3"/>
                    <a:pt x="2" y="1"/>
                    <a:pt x="0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3" name="Freeform 1966"/>
            <p:cNvSpPr>
              <a:spLocks/>
            </p:cNvSpPr>
            <p:nvPr/>
          </p:nvSpPr>
          <p:spPr bwMode="auto">
            <a:xfrm>
              <a:off x="4831" y="1865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ECB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4" name="Freeform 1967"/>
            <p:cNvSpPr>
              <a:spLocks/>
            </p:cNvSpPr>
            <p:nvPr/>
          </p:nvSpPr>
          <p:spPr bwMode="auto">
            <a:xfrm>
              <a:off x="4786" y="1863"/>
              <a:ext cx="24" cy="19"/>
            </a:xfrm>
            <a:custGeom>
              <a:avLst/>
              <a:gdLst>
                <a:gd name="T0" fmla="*/ 3 w 10"/>
                <a:gd name="T1" fmla="*/ 0 h 8"/>
                <a:gd name="T2" fmla="*/ 0 w 10"/>
                <a:gd name="T3" fmla="*/ 1 h 8"/>
                <a:gd name="T4" fmla="*/ 4 w 10"/>
                <a:gd name="T5" fmla="*/ 8 h 8"/>
                <a:gd name="T6" fmla="*/ 10 w 10"/>
                <a:gd name="T7" fmla="*/ 3 h 8"/>
                <a:gd name="T8" fmla="*/ 3 w 10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4"/>
                    <a:pt x="2" y="6"/>
                    <a:pt x="4" y="8"/>
                  </a:cubicBezTo>
                  <a:cubicBezTo>
                    <a:pt x="6" y="6"/>
                    <a:pt x="8" y="4"/>
                    <a:pt x="10" y="3"/>
                  </a:cubicBezTo>
                  <a:cubicBezTo>
                    <a:pt x="8" y="1"/>
                    <a:pt x="6" y="0"/>
                    <a:pt x="3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5" name="Freeform 1968"/>
            <p:cNvSpPr>
              <a:spLocks/>
            </p:cNvSpPr>
            <p:nvPr/>
          </p:nvSpPr>
          <p:spPr bwMode="auto">
            <a:xfrm>
              <a:off x="4796" y="1870"/>
              <a:ext cx="24" cy="14"/>
            </a:xfrm>
            <a:custGeom>
              <a:avLst/>
              <a:gdLst>
                <a:gd name="T0" fmla="*/ 6 w 10"/>
                <a:gd name="T1" fmla="*/ 0 h 6"/>
                <a:gd name="T2" fmla="*/ 0 w 10"/>
                <a:gd name="T3" fmla="*/ 5 h 6"/>
                <a:gd name="T4" fmla="*/ 6 w 10"/>
                <a:gd name="T5" fmla="*/ 6 h 6"/>
                <a:gd name="T6" fmla="*/ 6 w 10"/>
                <a:gd name="T7" fmla="*/ 6 h 6"/>
                <a:gd name="T8" fmla="*/ 10 w 10"/>
                <a:gd name="T9" fmla="*/ 5 h 6"/>
                <a:gd name="T10" fmla="*/ 6 w 10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6">
                  <a:moveTo>
                    <a:pt x="6" y="0"/>
                  </a:moveTo>
                  <a:cubicBezTo>
                    <a:pt x="4" y="1"/>
                    <a:pt x="2" y="3"/>
                    <a:pt x="0" y="5"/>
                  </a:cubicBezTo>
                  <a:cubicBezTo>
                    <a:pt x="2" y="6"/>
                    <a:pt x="4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9" y="6"/>
                    <a:pt x="10" y="5"/>
                  </a:cubicBezTo>
                  <a:cubicBezTo>
                    <a:pt x="9" y="3"/>
                    <a:pt x="8" y="1"/>
                    <a:pt x="6" y="0"/>
                  </a:cubicBezTo>
                </a:path>
              </a:pathLst>
            </a:custGeom>
            <a:solidFill>
              <a:srgbClr val="FCB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6" name="Freeform 1969"/>
            <p:cNvSpPr>
              <a:spLocks/>
            </p:cNvSpPr>
            <p:nvPr/>
          </p:nvSpPr>
          <p:spPr bwMode="auto">
            <a:xfrm>
              <a:off x="5174" y="1321"/>
              <a:ext cx="48" cy="45"/>
            </a:xfrm>
            <a:custGeom>
              <a:avLst/>
              <a:gdLst>
                <a:gd name="T0" fmla="*/ 10 w 20"/>
                <a:gd name="T1" fmla="*/ 0 h 19"/>
                <a:gd name="T2" fmla="*/ 0 w 20"/>
                <a:gd name="T3" fmla="*/ 10 h 19"/>
                <a:gd name="T4" fmla="*/ 10 w 20"/>
                <a:gd name="T5" fmla="*/ 19 h 19"/>
                <a:gd name="T6" fmla="*/ 10 w 20"/>
                <a:gd name="T7" fmla="*/ 19 h 19"/>
                <a:gd name="T8" fmla="*/ 8 w 20"/>
                <a:gd name="T9" fmla="*/ 19 h 19"/>
                <a:gd name="T10" fmla="*/ 5 w 20"/>
                <a:gd name="T11" fmla="*/ 10 h 19"/>
                <a:gd name="T12" fmla="*/ 11 w 20"/>
                <a:gd name="T13" fmla="*/ 5 h 19"/>
                <a:gd name="T14" fmla="*/ 14 w 20"/>
                <a:gd name="T15" fmla="*/ 6 h 19"/>
                <a:gd name="T16" fmla="*/ 18 w 20"/>
                <a:gd name="T17" fmla="*/ 15 h 19"/>
                <a:gd name="T18" fmla="*/ 17 w 20"/>
                <a:gd name="T19" fmla="*/ 16 h 19"/>
                <a:gd name="T20" fmla="*/ 20 w 20"/>
                <a:gd name="T21" fmla="*/ 9 h 19"/>
                <a:gd name="T22" fmla="*/ 10 w 20"/>
                <a:gd name="T2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19">
                  <a:moveTo>
                    <a:pt x="10" y="0"/>
                  </a:moveTo>
                  <a:cubicBezTo>
                    <a:pt x="5" y="0"/>
                    <a:pt x="0" y="4"/>
                    <a:pt x="0" y="10"/>
                  </a:cubicBezTo>
                  <a:cubicBezTo>
                    <a:pt x="0" y="15"/>
                    <a:pt x="5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9" y="19"/>
                    <a:pt x="8" y="19"/>
                  </a:cubicBezTo>
                  <a:cubicBezTo>
                    <a:pt x="5" y="17"/>
                    <a:pt x="3" y="13"/>
                    <a:pt x="5" y="10"/>
                  </a:cubicBezTo>
                  <a:cubicBezTo>
                    <a:pt x="6" y="7"/>
                    <a:pt x="8" y="5"/>
                    <a:pt x="11" y="5"/>
                  </a:cubicBezTo>
                  <a:cubicBezTo>
                    <a:pt x="12" y="5"/>
                    <a:pt x="13" y="5"/>
                    <a:pt x="14" y="6"/>
                  </a:cubicBezTo>
                  <a:cubicBezTo>
                    <a:pt x="17" y="7"/>
                    <a:pt x="19" y="11"/>
                    <a:pt x="18" y="15"/>
                  </a:cubicBezTo>
                  <a:cubicBezTo>
                    <a:pt x="18" y="15"/>
                    <a:pt x="17" y="15"/>
                    <a:pt x="17" y="16"/>
                  </a:cubicBezTo>
                  <a:cubicBezTo>
                    <a:pt x="19" y="14"/>
                    <a:pt x="20" y="12"/>
                    <a:pt x="20" y="9"/>
                  </a:cubicBezTo>
                  <a:cubicBezTo>
                    <a:pt x="20" y="4"/>
                    <a:pt x="15" y="0"/>
                    <a:pt x="10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7" name="Freeform 1970"/>
            <p:cNvSpPr>
              <a:spLocks/>
            </p:cNvSpPr>
            <p:nvPr/>
          </p:nvSpPr>
          <p:spPr bwMode="auto">
            <a:xfrm>
              <a:off x="4917" y="1595"/>
              <a:ext cx="28" cy="29"/>
            </a:xfrm>
            <a:custGeom>
              <a:avLst/>
              <a:gdLst>
                <a:gd name="T0" fmla="*/ 3 w 12"/>
                <a:gd name="T1" fmla="*/ 0 h 12"/>
                <a:gd name="T2" fmla="*/ 0 w 12"/>
                <a:gd name="T3" fmla="*/ 1 h 12"/>
                <a:gd name="T4" fmla="*/ 0 w 12"/>
                <a:gd name="T5" fmla="*/ 3 h 12"/>
                <a:gd name="T6" fmla="*/ 9 w 12"/>
                <a:gd name="T7" fmla="*/ 12 h 12"/>
                <a:gd name="T8" fmla="*/ 10 w 12"/>
                <a:gd name="T9" fmla="*/ 12 h 12"/>
                <a:gd name="T10" fmla="*/ 11 w 12"/>
                <a:gd name="T11" fmla="*/ 12 h 12"/>
                <a:gd name="T12" fmla="*/ 11 w 12"/>
                <a:gd name="T13" fmla="*/ 11 h 12"/>
                <a:gd name="T14" fmla="*/ 12 w 12"/>
                <a:gd name="T15" fmla="*/ 10 h 12"/>
                <a:gd name="T16" fmla="*/ 3 w 12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2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8"/>
                    <a:pt x="4" y="12"/>
                    <a:pt x="9" y="12"/>
                  </a:cubicBezTo>
                  <a:cubicBezTo>
                    <a:pt x="9" y="12"/>
                    <a:pt x="10" y="12"/>
                    <a:pt x="10" y="12"/>
                  </a:cubicBezTo>
                  <a:cubicBezTo>
                    <a:pt x="10" y="12"/>
                    <a:pt x="10" y="12"/>
                    <a:pt x="11" y="12"/>
                  </a:cubicBezTo>
                  <a:cubicBezTo>
                    <a:pt x="11" y="12"/>
                    <a:pt x="11" y="12"/>
                    <a:pt x="11" y="11"/>
                  </a:cubicBezTo>
                  <a:cubicBezTo>
                    <a:pt x="11" y="11"/>
                    <a:pt x="12" y="10"/>
                    <a:pt x="12" y="10"/>
                  </a:cubicBezTo>
                  <a:cubicBezTo>
                    <a:pt x="8" y="8"/>
                    <a:pt x="5" y="4"/>
                    <a:pt x="3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8" name="Freeform 1971"/>
            <p:cNvSpPr>
              <a:spLocks/>
            </p:cNvSpPr>
            <p:nvPr/>
          </p:nvSpPr>
          <p:spPr bwMode="auto">
            <a:xfrm>
              <a:off x="4917" y="1586"/>
              <a:ext cx="7" cy="12"/>
            </a:xfrm>
            <a:custGeom>
              <a:avLst/>
              <a:gdLst>
                <a:gd name="T0" fmla="*/ 3 w 3"/>
                <a:gd name="T1" fmla="*/ 0 h 5"/>
                <a:gd name="T2" fmla="*/ 0 w 3"/>
                <a:gd name="T3" fmla="*/ 5 h 5"/>
                <a:gd name="T4" fmla="*/ 3 w 3"/>
                <a:gd name="T5" fmla="*/ 4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1" y="5"/>
                    <a:pt x="2" y="4"/>
                    <a:pt x="3" y="4"/>
                  </a:cubicBezTo>
                  <a:cubicBezTo>
                    <a:pt x="3" y="3"/>
                    <a:pt x="3" y="1"/>
                    <a:pt x="3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9" name="Freeform 1972"/>
            <p:cNvSpPr>
              <a:spLocks/>
            </p:cNvSpPr>
            <p:nvPr/>
          </p:nvSpPr>
          <p:spPr bwMode="auto">
            <a:xfrm>
              <a:off x="4924" y="1579"/>
              <a:ext cx="38" cy="40"/>
            </a:xfrm>
            <a:custGeom>
              <a:avLst/>
              <a:gdLst>
                <a:gd name="T0" fmla="*/ 8 w 16"/>
                <a:gd name="T1" fmla="*/ 0 h 17"/>
                <a:gd name="T2" fmla="*/ 0 w 16"/>
                <a:gd name="T3" fmla="*/ 7 h 17"/>
                <a:gd name="T4" fmla="*/ 9 w 16"/>
                <a:gd name="T5" fmla="*/ 17 h 17"/>
                <a:gd name="T6" fmla="*/ 15 w 16"/>
                <a:gd name="T7" fmla="*/ 14 h 17"/>
                <a:gd name="T8" fmla="*/ 16 w 16"/>
                <a:gd name="T9" fmla="*/ 14 h 17"/>
                <a:gd name="T10" fmla="*/ 16 w 16"/>
                <a:gd name="T11" fmla="*/ 10 h 17"/>
                <a:gd name="T12" fmla="*/ 8 w 16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7">
                  <a:moveTo>
                    <a:pt x="8" y="0"/>
                  </a:moveTo>
                  <a:cubicBezTo>
                    <a:pt x="6" y="3"/>
                    <a:pt x="4" y="5"/>
                    <a:pt x="0" y="7"/>
                  </a:cubicBezTo>
                  <a:cubicBezTo>
                    <a:pt x="2" y="11"/>
                    <a:pt x="5" y="15"/>
                    <a:pt x="9" y="17"/>
                  </a:cubicBezTo>
                  <a:cubicBezTo>
                    <a:pt x="10" y="15"/>
                    <a:pt x="13" y="14"/>
                    <a:pt x="15" y="14"/>
                  </a:cubicBezTo>
                  <a:cubicBezTo>
                    <a:pt x="15" y="14"/>
                    <a:pt x="15" y="14"/>
                    <a:pt x="16" y="14"/>
                  </a:cubicBezTo>
                  <a:cubicBezTo>
                    <a:pt x="16" y="12"/>
                    <a:pt x="16" y="11"/>
                    <a:pt x="16" y="10"/>
                  </a:cubicBezTo>
                  <a:cubicBezTo>
                    <a:pt x="16" y="5"/>
                    <a:pt x="13" y="1"/>
                    <a:pt x="8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0" name="Freeform 1973"/>
            <p:cNvSpPr>
              <a:spLocks/>
            </p:cNvSpPr>
            <p:nvPr/>
          </p:nvSpPr>
          <p:spPr bwMode="auto">
            <a:xfrm>
              <a:off x="4924" y="1579"/>
              <a:ext cx="19" cy="16"/>
            </a:xfrm>
            <a:custGeom>
              <a:avLst/>
              <a:gdLst>
                <a:gd name="T0" fmla="*/ 7 w 8"/>
                <a:gd name="T1" fmla="*/ 0 h 7"/>
                <a:gd name="T2" fmla="*/ 0 w 8"/>
                <a:gd name="T3" fmla="*/ 3 h 7"/>
                <a:gd name="T4" fmla="*/ 0 w 8"/>
                <a:gd name="T5" fmla="*/ 7 h 7"/>
                <a:gd name="T6" fmla="*/ 8 w 8"/>
                <a:gd name="T7" fmla="*/ 0 h 7"/>
                <a:gd name="T8" fmla="*/ 7 w 8"/>
                <a:gd name="T9" fmla="*/ 0 h 7"/>
                <a:gd name="T10" fmla="*/ 7 w 8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7" y="0"/>
                  </a:moveTo>
                  <a:cubicBezTo>
                    <a:pt x="4" y="0"/>
                    <a:pt x="1" y="1"/>
                    <a:pt x="0" y="3"/>
                  </a:cubicBezTo>
                  <a:cubicBezTo>
                    <a:pt x="0" y="4"/>
                    <a:pt x="0" y="6"/>
                    <a:pt x="0" y="7"/>
                  </a:cubicBezTo>
                  <a:cubicBezTo>
                    <a:pt x="4" y="5"/>
                    <a:pt x="6" y="3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FAC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1" name="Freeform 1974"/>
            <p:cNvSpPr>
              <a:spLocks/>
            </p:cNvSpPr>
            <p:nvPr/>
          </p:nvSpPr>
          <p:spPr bwMode="auto">
            <a:xfrm>
              <a:off x="5435" y="1191"/>
              <a:ext cx="31" cy="45"/>
            </a:xfrm>
            <a:custGeom>
              <a:avLst/>
              <a:gdLst>
                <a:gd name="T0" fmla="*/ 10 w 13"/>
                <a:gd name="T1" fmla="*/ 0 h 19"/>
                <a:gd name="T2" fmla="*/ 0 w 13"/>
                <a:gd name="T3" fmla="*/ 10 h 19"/>
                <a:gd name="T4" fmla="*/ 9 w 13"/>
                <a:gd name="T5" fmla="*/ 19 h 19"/>
                <a:gd name="T6" fmla="*/ 10 w 13"/>
                <a:gd name="T7" fmla="*/ 7 h 19"/>
                <a:gd name="T8" fmla="*/ 13 w 13"/>
                <a:gd name="T9" fmla="*/ 2 h 19"/>
                <a:gd name="T10" fmla="*/ 10 w 13"/>
                <a:gd name="T11" fmla="*/ 0 h 19"/>
                <a:gd name="T12" fmla="*/ 10 w 13"/>
                <a:gd name="T13" fmla="*/ 0 h 19"/>
                <a:gd name="T14" fmla="*/ 10 w 13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9">
                  <a:moveTo>
                    <a:pt x="10" y="0"/>
                  </a:moveTo>
                  <a:cubicBezTo>
                    <a:pt x="4" y="0"/>
                    <a:pt x="0" y="4"/>
                    <a:pt x="0" y="10"/>
                  </a:cubicBezTo>
                  <a:cubicBezTo>
                    <a:pt x="0" y="15"/>
                    <a:pt x="4" y="19"/>
                    <a:pt x="9" y="19"/>
                  </a:cubicBezTo>
                  <a:cubicBezTo>
                    <a:pt x="8" y="15"/>
                    <a:pt x="8" y="11"/>
                    <a:pt x="10" y="7"/>
                  </a:cubicBezTo>
                  <a:cubicBezTo>
                    <a:pt x="10" y="5"/>
                    <a:pt x="11" y="3"/>
                    <a:pt x="13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2" name="Freeform 1975"/>
            <p:cNvSpPr>
              <a:spLocks/>
            </p:cNvSpPr>
            <p:nvPr/>
          </p:nvSpPr>
          <p:spPr bwMode="auto">
            <a:xfrm>
              <a:off x="5458" y="1191"/>
              <a:ext cx="10" cy="4"/>
            </a:xfrm>
            <a:custGeom>
              <a:avLst/>
              <a:gdLst>
                <a:gd name="T0" fmla="*/ 0 w 4"/>
                <a:gd name="T1" fmla="*/ 0 h 2"/>
                <a:gd name="T2" fmla="*/ 3 w 4"/>
                <a:gd name="T3" fmla="*/ 2 h 2"/>
                <a:gd name="T4" fmla="*/ 4 w 4"/>
                <a:gd name="T5" fmla="*/ 1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3" y="0"/>
                    <a:pt x="2" y="0"/>
                    <a:pt x="0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3" name="Freeform 1976"/>
            <p:cNvSpPr>
              <a:spLocks/>
            </p:cNvSpPr>
            <p:nvPr/>
          </p:nvSpPr>
          <p:spPr bwMode="auto">
            <a:xfrm>
              <a:off x="5454" y="1195"/>
              <a:ext cx="26" cy="41"/>
            </a:xfrm>
            <a:custGeom>
              <a:avLst/>
              <a:gdLst>
                <a:gd name="T0" fmla="*/ 5 w 11"/>
                <a:gd name="T1" fmla="*/ 0 h 17"/>
                <a:gd name="T2" fmla="*/ 2 w 11"/>
                <a:gd name="T3" fmla="*/ 5 h 17"/>
                <a:gd name="T4" fmla="*/ 1 w 11"/>
                <a:gd name="T5" fmla="*/ 17 h 17"/>
                <a:gd name="T6" fmla="*/ 2 w 11"/>
                <a:gd name="T7" fmla="*/ 17 h 17"/>
                <a:gd name="T8" fmla="*/ 2 w 11"/>
                <a:gd name="T9" fmla="*/ 17 h 17"/>
                <a:gd name="T10" fmla="*/ 11 w 11"/>
                <a:gd name="T11" fmla="*/ 7 h 17"/>
                <a:gd name="T12" fmla="*/ 10 w 11"/>
                <a:gd name="T13" fmla="*/ 3 h 17"/>
                <a:gd name="T14" fmla="*/ 5 w 11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7">
                  <a:moveTo>
                    <a:pt x="5" y="0"/>
                  </a:moveTo>
                  <a:cubicBezTo>
                    <a:pt x="3" y="1"/>
                    <a:pt x="2" y="3"/>
                    <a:pt x="2" y="5"/>
                  </a:cubicBezTo>
                  <a:cubicBezTo>
                    <a:pt x="0" y="9"/>
                    <a:pt x="0" y="13"/>
                    <a:pt x="1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7" y="17"/>
                    <a:pt x="11" y="13"/>
                    <a:pt x="11" y="7"/>
                  </a:cubicBezTo>
                  <a:cubicBezTo>
                    <a:pt x="11" y="6"/>
                    <a:pt x="11" y="4"/>
                    <a:pt x="10" y="3"/>
                  </a:cubicBezTo>
                  <a:cubicBezTo>
                    <a:pt x="8" y="2"/>
                    <a:pt x="6" y="1"/>
                    <a:pt x="5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4" name="Freeform 1977"/>
            <p:cNvSpPr>
              <a:spLocks/>
            </p:cNvSpPr>
            <p:nvPr/>
          </p:nvSpPr>
          <p:spPr bwMode="auto">
            <a:xfrm>
              <a:off x="5466" y="1193"/>
              <a:ext cx="11" cy="9"/>
            </a:xfrm>
            <a:custGeom>
              <a:avLst/>
              <a:gdLst>
                <a:gd name="T0" fmla="*/ 1 w 5"/>
                <a:gd name="T1" fmla="*/ 0 h 4"/>
                <a:gd name="T2" fmla="*/ 0 w 5"/>
                <a:gd name="T3" fmla="*/ 1 h 4"/>
                <a:gd name="T4" fmla="*/ 5 w 5"/>
                <a:gd name="T5" fmla="*/ 4 h 4"/>
                <a:gd name="T6" fmla="*/ 1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2"/>
                    <a:pt x="3" y="3"/>
                    <a:pt x="5" y="4"/>
                  </a:cubicBezTo>
                  <a:cubicBezTo>
                    <a:pt x="4" y="2"/>
                    <a:pt x="3" y="0"/>
                    <a:pt x="1" y="0"/>
                  </a:cubicBezTo>
                </a:path>
              </a:pathLst>
            </a:custGeom>
            <a:solidFill>
              <a:srgbClr val="FAC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5" name="Freeform 1978"/>
            <p:cNvSpPr>
              <a:spLocks/>
            </p:cNvSpPr>
            <p:nvPr/>
          </p:nvSpPr>
          <p:spPr bwMode="auto">
            <a:xfrm>
              <a:off x="5340" y="3149"/>
              <a:ext cx="10" cy="23"/>
            </a:xfrm>
            <a:custGeom>
              <a:avLst/>
              <a:gdLst>
                <a:gd name="T0" fmla="*/ 3 w 4"/>
                <a:gd name="T1" fmla="*/ 0 h 10"/>
                <a:gd name="T2" fmla="*/ 0 w 4"/>
                <a:gd name="T3" fmla="*/ 6 h 10"/>
                <a:gd name="T4" fmla="*/ 1 w 4"/>
                <a:gd name="T5" fmla="*/ 10 h 10"/>
                <a:gd name="T6" fmla="*/ 4 w 4"/>
                <a:gd name="T7" fmla="*/ 4 h 10"/>
                <a:gd name="T8" fmla="*/ 3 w 4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0">
                  <a:moveTo>
                    <a:pt x="3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1" y="7"/>
                    <a:pt x="2" y="9"/>
                    <a:pt x="1" y="10"/>
                  </a:cubicBezTo>
                  <a:cubicBezTo>
                    <a:pt x="3" y="8"/>
                    <a:pt x="4" y="6"/>
                    <a:pt x="4" y="4"/>
                  </a:cubicBezTo>
                  <a:cubicBezTo>
                    <a:pt x="4" y="2"/>
                    <a:pt x="3" y="1"/>
                    <a:pt x="3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6" name="Freeform 1979"/>
            <p:cNvSpPr>
              <a:spLocks/>
            </p:cNvSpPr>
            <p:nvPr/>
          </p:nvSpPr>
          <p:spPr bwMode="auto">
            <a:xfrm>
              <a:off x="5305" y="3137"/>
              <a:ext cx="42" cy="38"/>
            </a:xfrm>
            <a:custGeom>
              <a:avLst/>
              <a:gdLst>
                <a:gd name="T0" fmla="*/ 10 w 18"/>
                <a:gd name="T1" fmla="*/ 0 h 16"/>
                <a:gd name="T2" fmla="*/ 0 w 18"/>
                <a:gd name="T3" fmla="*/ 9 h 16"/>
                <a:gd name="T4" fmla="*/ 4 w 18"/>
                <a:gd name="T5" fmla="*/ 16 h 16"/>
                <a:gd name="T6" fmla="*/ 5 w 18"/>
                <a:gd name="T7" fmla="*/ 16 h 16"/>
                <a:gd name="T8" fmla="*/ 6 w 18"/>
                <a:gd name="T9" fmla="*/ 13 h 16"/>
                <a:gd name="T10" fmla="*/ 11 w 18"/>
                <a:gd name="T11" fmla="*/ 9 h 16"/>
                <a:gd name="T12" fmla="*/ 13 w 18"/>
                <a:gd name="T13" fmla="*/ 10 h 16"/>
                <a:gd name="T14" fmla="*/ 15 w 18"/>
                <a:gd name="T15" fmla="*/ 11 h 16"/>
                <a:gd name="T16" fmla="*/ 18 w 18"/>
                <a:gd name="T17" fmla="*/ 5 h 16"/>
                <a:gd name="T18" fmla="*/ 10 w 18"/>
                <a:gd name="T19" fmla="*/ 0 h 16"/>
                <a:gd name="T20" fmla="*/ 10 w 18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10" y="0"/>
                  </a:moveTo>
                  <a:cubicBezTo>
                    <a:pt x="5" y="0"/>
                    <a:pt x="0" y="4"/>
                    <a:pt x="0" y="9"/>
                  </a:cubicBezTo>
                  <a:cubicBezTo>
                    <a:pt x="0" y="12"/>
                    <a:pt x="2" y="14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ubicBezTo>
                    <a:pt x="5" y="15"/>
                    <a:pt x="5" y="14"/>
                    <a:pt x="6" y="13"/>
                  </a:cubicBezTo>
                  <a:cubicBezTo>
                    <a:pt x="7" y="11"/>
                    <a:pt x="9" y="9"/>
                    <a:pt x="11" y="9"/>
                  </a:cubicBezTo>
                  <a:cubicBezTo>
                    <a:pt x="12" y="9"/>
                    <a:pt x="12" y="9"/>
                    <a:pt x="13" y="10"/>
                  </a:cubicBezTo>
                  <a:cubicBezTo>
                    <a:pt x="14" y="10"/>
                    <a:pt x="14" y="10"/>
                    <a:pt x="15" y="11"/>
                  </a:cubicBezTo>
                  <a:cubicBezTo>
                    <a:pt x="16" y="9"/>
                    <a:pt x="17" y="7"/>
                    <a:pt x="18" y="5"/>
                  </a:cubicBezTo>
                  <a:cubicBezTo>
                    <a:pt x="16" y="2"/>
                    <a:pt x="13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7" name="Freeform 1980"/>
            <p:cNvSpPr>
              <a:spLocks/>
            </p:cNvSpPr>
            <p:nvPr/>
          </p:nvSpPr>
          <p:spPr bwMode="auto">
            <a:xfrm>
              <a:off x="5314" y="3175"/>
              <a:ext cx="5" cy="2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2 w 2"/>
                <a:gd name="T5" fmla="*/ 1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rgbClr val="FAB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8" name="Freeform 1981"/>
            <p:cNvSpPr>
              <a:spLocks/>
            </p:cNvSpPr>
            <p:nvPr/>
          </p:nvSpPr>
          <p:spPr bwMode="auto">
            <a:xfrm>
              <a:off x="4786" y="2618"/>
              <a:ext cx="45" cy="36"/>
            </a:xfrm>
            <a:custGeom>
              <a:avLst/>
              <a:gdLst>
                <a:gd name="T0" fmla="*/ 10 w 19"/>
                <a:gd name="T1" fmla="*/ 0 h 15"/>
                <a:gd name="T2" fmla="*/ 9 w 19"/>
                <a:gd name="T3" fmla="*/ 0 h 15"/>
                <a:gd name="T4" fmla="*/ 0 w 19"/>
                <a:gd name="T5" fmla="*/ 9 h 15"/>
                <a:gd name="T6" fmla="*/ 1 w 19"/>
                <a:gd name="T7" fmla="*/ 12 h 15"/>
                <a:gd name="T8" fmla="*/ 2 w 19"/>
                <a:gd name="T9" fmla="*/ 11 h 15"/>
                <a:gd name="T10" fmla="*/ 7 w 19"/>
                <a:gd name="T11" fmla="*/ 10 h 15"/>
                <a:gd name="T12" fmla="*/ 16 w 19"/>
                <a:gd name="T13" fmla="*/ 15 h 15"/>
                <a:gd name="T14" fmla="*/ 19 w 19"/>
                <a:gd name="T15" fmla="*/ 9 h 15"/>
                <a:gd name="T16" fmla="*/ 10 w 19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5"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1" y="10"/>
                    <a:pt x="1" y="11"/>
                    <a:pt x="1" y="12"/>
                  </a:cubicBezTo>
                  <a:cubicBezTo>
                    <a:pt x="1" y="12"/>
                    <a:pt x="2" y="11"/>
                    <a:pt x="2" y="11"/>
                  </a:cubicBezTo>
                  <a:cubicBezTo>
                    <a:pt x="3" y="11"/>
                    <a:pt x="5" y="10"/>
                    <a:pt x="7" y="10"/>
                  </a:cubicBezTo>
                  <a:cubicBezTo>
                    <a:pt x="10" y="10"/>
                    <a:pt x="14" y="12"/>
                    <a:pt x="16" y="15"/>
                  </a:cubicBezTo>
                  <a:cubicBezTo>
                    <a:pt x="18" y="14"/>
                    <a:pt x="19" y="11"/>
                    <a:pt x="19" y="9"/>
                  </a:cubicBezTo>
                  <a:cubicBezTo>
                    <a:pt x="19" y="4"/>
                    <a:pt x="14" y="0"/>
                    <a:pt x="10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9" name="Freeform 1982"/>
            <p:cNvSpPr>
              <a:spLocks/>
            </p:cNvSpPr>
            <p:nvPr/>
          </p:nvSpPr>
          <p:spPr bwMode="auto">
            <a:xfrm>
              <a:off x="4789" y="2642"/>
              <a:ext cx="35" cy="19"/>
            </a:xfrm>
            <a:custGeom>
              <a:avLst/>
              <a:gdLst>
                <a:gd name="T0" fmla="*/ 6 w 15"/>
                <a:gd name="T1" fmla="*/ 0 h 8"/>
                <a:gd name="T2" fmla="*/ 1 w 15"/>
                <a:gd name="T3" fmla="*/ 1 h 8"/>
                <a:gd name="T4" fmla="*/ 0 w 15"/>
                <a:gd name="T5" fmla="*/ 2 h 8"/>
                <a:gd name="T6" fmla="*/ 9 w 15"/>
                <a:gd name="T7" fmla="*/ 8 h 8"/>
                <a:gd name="T8" fmla="*/ 15 w 15"/>
                <a:gd name="T9" fmla="*/ 5 h 8"/>
                <a:gd name="T10" fmla="*/ 6 w 1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8">
                  <a:moveTo>
                    <a:pt x="6" y="0"/>
                  </a:moveTo>
                  <a:cubicBezTo>
                    <a:pt x="4" y="0"/>
                    <a:pt x="2" y="1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1" y="5"/>
                    <a:pt x="4" y="8"/>
                    <a:pt x="9" y="8"/>
                  </a:cubicBezTo>
                  <a:cubicBezTo>
                    <a:pt x="11" y="8"/>
                    <a:pt x="14" y="7"/>
                    <a:pt x="15" y="5"/>
                  </a:cubicBezTo>
                  <a:cubicBezTo>
                    <a:pt x="13" y="2"/>
                    <a:pt x="9" y="0"/>
                    <a:pt x="6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0" name="Freeform 1983"/>
            <p:cNvSpPr>
              <a:spLocks/>
            </p:cNvSpPr>
            <p:nvPr/>
          </p:nvSpPr>
          <p:spPr bwMode="auto">
            <a:xfrm>
              <a:off x="4789" y="1711"/>
              <a:ext cx="42" cy="41"/>
            </a:xfrm>
            <a:custGeom>
              <a:avLst/>
              <a:gdLst>
                <a:gd name="T0" fmla="*/ 8 w 18"/>
                <a:gd name="T1" fmla="*/ 0 h 17"/>
                <a:gd name="T2" fmla="*/ 8 w 18"/>
                <a:gd name="T3" fmla="*/ 0 h 17"/>
                <a:gd name="T4" fmla="*/ 0 w 18"/>
                <a:gd name="T5" fmla="*/ 9 h 17"/>
                <a:gd name="T6" fmla="*/ 8 w 18"/>
                <a:gd name="T7" fmla="*/ 17 h 17"/>
                <a:gd name="T8" fmla="*/ 9 w 18"/>
                <a:gd name="T9" fmla="*/ 17 h 17"/>
                <a:gd name="T10" fmla="*/ 17 w 18"/>
                <a:gd name="T11" fmla="*/ 8 h 17"/>
                <a:gd name="T12" fmla="*/ 8 w 18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7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9"/>
                  </a:cubicBezTo>
                  <a:cubicBezTo>
                    <a:pt x="0" y="13"/>
                    <a:pt x="4" y="17"/>
                    <a:pt x="8" y="17"/>
                  </a:cubicBezTo>
                  <a:cubicBezTo>
                    <a:pt x="8" y="17"/>
                    <a:pt x="9" y="17"/>
                    <a:pt x="9" y="17"/>
                  </a:cubicBezTo>
                  <a:cubicBezTo>
                    <a:pt x="13" y="17"/>
                    <a:pt x="18" y="13"/>
                    <a:pt x="17" y="8"/>
                  </a:cubicBezTo>
                  <a:cubicBezTo>
                    <a:pt x="17" y="3"/>
                    <a:pt x="13" y="0"/>
                    <a:pt x="8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1" name="Freeform 1984"/>
            <p:cNvSpPr>
              <a:spLocks/>
            </p:cNvSpPr>
            <p:nvPr/>
          </p:nvSpPr>
          <p:spPr bwMode="auto">
            <a:xfrm>
              <a:off x="5316" y="1195"/>
              <a:ext cx="31" cy="38"/>
            </a:xfrm>
            <a:custGeom>
              <a:avLst/>
              <a:gdLst>
                <a:gd name="T0" fmla="*/ 10 w 13"/>
                <a:gd name="T1" fmla="*/ 0 h 16"/>
                <a:gd name="T2" fmla="*/ 0 w 13"/>
                <a:gd name="T3" fmla="*/ 4 h 16"/>
                <a:gd name="T4" fmla="*/ 0 w 13"/>
                <a:gd name="T5" fmla="*/ 4 h 16"/>
                <a:gd name="T6" fmla="*/ 0 w 13"/>
                <a:gd name="T7" fmla="*/ 5 h 16"/>
                <a:gd name="T8" fmla="*/ 0 w 13"/>
                <a:gd name="T9" fmla="*/ 15 h 16"/>
                <a:gd name="T10" fmla="*/ 4 w 13"/>
                <a:gd name="T11" fmla="*/ 16 h 16"/>
                <a:gd name="T12" fmla="*/ 5 w 13"/>
                <a:gd name="T13" fmla="*/ 16 h 16"/>
                <a:gd name="T14" fmla="*/ 13 w 13"/>
                <a:gd name="T15" fmla="*/ 7 h 16"/>
                <a:gd name="T16" fmla="*/ 10 w 13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6">
                  <a:moveTo>
                    <a:pt x="10" y="0"/>
                  </a:moveTo>
                  <a:cubicBezTo>
                    <a:pt x="7" y="3"/>
                    <a:pt x="4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2" y="8"/>
                    <a:pt x="2" y="12"/>
                    <a:pt x="0" y="15"/>
                  </a:cubicBezTo>
                  <a:cubicBezTo>
                    <a:pt x="1" y="16"/>
                    <a:pt x="3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10" y="16"/>
                    <a:pt x="13" y="12"/>
                    <a:pt x="13" y="7"/>
                  </a:cubicBezTo>
                  <a:cubicBezTo>
                    <a:pt x="13" y="4"/>
                    <a:pt x="12" y="2"/>
                    <a:pt x="10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2" name="Freeform 1985"/>
            <p:cNvSpPr>
              <a:spLocks/>
            </p:cNvSpPr>
            <p:nvPr/>
          </p:nvSpPr>
          <p:spPr bwMode="auto">
            <a:xfrm>
              <a:off x="5314" y="1195"/>
              <a:ext cx="26" cy="10"/>
            </a:xfrm>
            <a:custGeom>
              <a:avLst/>
              <a:gdLst>
                <a:gd name="T0" fmla="*/ 5 w 11"/>
                <a:gd name="T1" fmla="*/ 0 h 4"/>
                <a:gd name="T2" fmla="*/ 0 w 11"/>
                <a:gd name="T3" fmla="*/ 2 h 4"/>
                <a:gd name="T4" fmla="*/ 1 w 11"/>
                <a:gd name="T5" fmla="*/ 4 h 4"/>
                <a:gd name="T6" fmla="*/ 1 w 11"/>
                <a:gd name="T7" fmla="*/ 4 h 4"/>
                <a:gd name="T8" fmla="*/ 11 w 11"/>
                <a:gd name="T9" fmla="*/ 0 h 4"/>
                <a:gd name="T10" fmla="*/ 11 w 11"/>
                <a:gd name="T11" fmla="*/ 0 h 4"/>
                <a:gd name="T12" fmla="*/ 9 w 11"/>
                <a:gd name="T13" fmla="*/ 0 h 4"/>
                <a:gd name="T14" fmla="*/ 5 w 11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4">
                  <a:moveTo>
                    <a:pt x="5" y="0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4"/>
                    <a:pt x="8" y="3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7" y="0"/>
                    <a:pt x="6" y="0"/>
                    <a:pt x="5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3" name="Freeform 1986"/>
            <p:cNvSpPr>
              <a:spLocks/>
            </p:cNvSpPr>
            <p:nvPr/>
          </p:nvSpPr>
          <p:spPr bwMode="auto">
            <a:xfrm>
              <a:off x="5312" y="1193"/>
              <a:ext cx="14" cy="7"/>
            </a:xfrm>
            <a:custGeom>
              <a:avLst/>
              <a:gdLst>
                <a:gd name="T0" fmla="*/ 3 w 6"/>
                <a:gd name="T1" fmla="*/ 0 h 3"/>
                <a:gd name="T2" fmla="*/ 0 w 6"/>
                <a:gd name="T3" fmla="*/ 2 h 3"/>
                <a:gd name="T4" fmla="*/ 1 w 6"/>
                <a:gd name="T5" fmla="*/ 3 h 3"/>
                <a:gd name="T6" fmla="*/ 6 w 6"/>
                <a:gd name="T7" fmla="*/ 1 h 3"/>
                <a:gd name="T8" fmla="*/ 3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solidFill>
              <a:srgbClr val="FAB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4" name="Freeform 1987"/>
            <p:cNvSpPr>
              <a:spLocks/>
            </p:cNvSpPr>
            <p:nvPr/>
          </p:nvSpPr>
          <p:spPr bwMode="auto">
            <a:xfrm>
              <a:off x="5326" y="1191"/>
              <a:ext cx="14" cy="4"/>
            </a:xfrm>
            <a:custGeom>
              <a:avLst/>
              <a:gdLst>
                <a:gd name="T0" fmla="*/ 1 w 6"/>
                <a:gd name="T1" fmla="*/ 0 h 2"/>
                <a:gd name="T2" fmla="*/ 0 w 6"/>
                <a:gd name="T3" fmla="*/ 2 h 2"/>
                <a:gd name="T4" fmla="*/ 4 w 6"/>
                <a:gd name="T5" fmla="*/ 2 h 2"/>
                <a:gd name="T6" fmla="*/ 6 w 6"/>
                <a:gd name="T7" fmla="*/ 2 h 2"/>
                <a:gd name="T8" fmla="*/ 1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1" y="2"/>
                    <a:pt x="2" y="2"/>
                    <a:pt x="4" y="2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4" y="1"/>
                    <a:pt x="3" y="1"/>
                    <a:pt x="1" y="0"/>
                  </a:cubicBezTo>
                </a:path>
              </a:pathLst>
            </a:custGeom>
            <a:solidFill>
              <a:srgbClr val="FECB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5" name="Freeform 1988"/>
            <p:cNvSpPr>
              <a:spLocks/>
            </p:cNvSpPr>
            <p:nvPr/>
          </p:nvSpPr>
          <p:spPr bwMode="auto">
            <a:xfrm>
              <a:off x="5319" y="1191"/>
              <a:ext cx="9" cy="4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1 h 2"/>
                <a:gd name="T4" fmla="*/ 3 w 4"/>
                <a:gd name="T5" fmla="*/ 2 h 2"/>
                <a:gd name="T6" fmla="*/ 4 w 4"/>
                <a:gd name="T7" fmla="*/ 0 h 2"/>
                <a:gd name="T8" fmla="*/ 4 w 4"/>
                <a:gd name="T9" fmla="*/ 0 h 2"/>
                <a:gd name="T10" fmla="*/ 3 w 4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3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FFDF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6" name="Freeform 1989"/>
            <p:cNvSpPr>
              <a:spLocks/>
            </p:cNvSpPr>
            <p:nvPr/>
          </p:nvSpPr>
          <p:spPr bwMode="auto">
            <a:xfrm>
              <a:off x="5307" y="1202"/>
              <a:ext cx="14" cy="29"/>
            </a:xfrm>
            <a:custGeom>
              <a:avLst/>
              <a:gdLst>
                <a:gd name="T0" fmla="*/ 1 w 6"/>
                <a:gd name="T1" fmla="*/ 0 h 12"/>
                <a:gd name="T2" fmla="*/ 0 w 6"/>
                <a:gd name="T3" fmla="*/ 4 h 12"/>
                <a:gd name="T4" fmla="*/ 4 w 6"/>
                <a:gd name="T5" fmla="*/ 12 h 12"/>
                <a:gd name="T6" fmla="*/ 4 w 6"/>
                <a:gd name="T7" fmla="*/ 2 h 12"/>
                <a:gd name="T8" fmla="*/ 4 w 6"/>
                <a:gd name="T9" fmla="*/ 1 h 12"/>
                <a:gd name="T10" fmla="*/ 1 w 6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2">
                  <a:moveTo>
                    <a:pt x="1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8"/>
                    <a:pt x="2" y="11"/>
                    <a:pt x="4" y="12"/>
                  </a:cubicBezTo>
                  <a:cubicBezTo>
                    <a:pt x="6" y="9"/>
                    <a:pt x="6" y="5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3" y="1"/>
                    <a:pt x="2" y="1"/>
                    <a:pt x="1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7" name="Freeform 1990"/>
            <p:cNvSpPr>
              <a:spLocks/>
            </p:cNvSpPr>
            <p:nvPr/>
          </p:nvSpPr>
          <p:spPr bwMode="auto">
            <a:xfrm>
              <a:off x="5309" y="1200"/>
              <a:ext cx="7" cy="5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1 h 2"/>
                <a:gd name="T4" fmla="*/ 0 w 3"/>
                <a:gd name="T5" fmla="*/ 1 h 2"/>
                <a:gd name="T6" fmla="*/ 3 w 3"/>
                <a:gd name="T7" fmla="*/ 2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1"/>
                    <a:pt x="2" y="1"/>
                    <a:pt x="2" y="0"/>
                  </a:cubicBezTo>
                </a:path>
              </a:pathLst>
            </a:custGeom>
            <a:solidFill>
              <a:srgbClr val="FCA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8" name="Freeform 1991"/>
            <p:cNvSpPr>
              <a:spLocks/>
            </p:cNvSpPr>
            <p:nvPr/>
          </p:nvSpPr>
          <p:spPr bwMode="auto">
            <a:xfrm>
              <a:off x="5309" y="1198"/>
              <a:ext cx="5" cy="4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2 w 2"/>
                <a:gd name="T5" fmla="*/ 1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FDCB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9" name="Freeform 1992"/>
            <p:cNvSpPr>
              <a:spLocks/>
            </p:cNvSpPr>
            <p:nvPr/>
          </p:nvSpPr>
          <p:spPr bwMode="auto">
            <a:xfrm>
              <a:off x="5835" y="3267"/>
              <a:ext cx="33" cy="40"/>
            </a:xfrm>
            <a:custGeom>
              <a:avLst/>
              <a:gdLst>
                <a:gd name="T0" fmla="*/ 5 w 14"/>
                <a:gd name="T1" fmla="*/ 0 h 17"/>
                <a:gd name="T2" fmla="*/ 5 w 14"/>
                <a:gd name="T3" fmla="*/ 0 h 17"/>
                <a:gd name="T4" fmla="*/ 4 w 14"/>
                <a:gd name="T5" fmla="*/ 0 h 17"/>
                <a:gd name="T6" fmla="*/ 3 w 14"/>
                <a:gd name="T7" fmla="*/ 10 h 17"/>
                <a:gd name="T8" fmla="*/ 0 w 14"/>
                <a:gd name="T9" fmla="*/ 16 h 17"/>
                <a:gd name="T10" fmla="*/ 0 w 14"/>
                <a:gd name="T11" fmla="*/ 17 h 17"/>
                <a:gd name="T12" fmla="*/ 4 w 14"/>
                <a:gd name="T13" fmla="*/ 14 h 17"/>
                <a:gd name="T14" fmla="*/ 8 w 14"/>
                <a:gd name="T15" fmla="*/ 13 h 17"/>
                <a:gd name="T16" fmla="*/ 14 w 14"/>
                <a:gd name="T17" fmla="*/ 8 h 17"/>
                <a:gd name="T18" fmla="*/ 5 w 14"/>
                <a:gd name="T1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7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5" y="4"/>
                    <a:pt x="5" y="7"/>
                    <a:pt x="3" y="10"/>
                  </a:cubicBezTo>
                  <a:cubicBezTo>
                    <a:pt x="2" y="13"/>
                    <a:pt x="1" y="14"/>
                    <a:pt x="0" y="16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1" y="16"/>
                    <a:pt x="3" y="15"/>
                    <a:pt x="4" y="14"/>
                  </a:cubicBezTo>
                  <a:cubicBezTo>
                    <a:pt x="5" y="14"/>
                    <a:pt x="6" y="13"/>
                    <a:pt x="8" y="13"/>
                  </a:cubicBezTo>
                  <a:cubicBezTo>
                    <a:pt x="9" y="11"/>
                    <a:pt x="12" y="10"/>
                    <a:pt x="14" y="8"/>
                  </a:cubicBezTo>
                  <a:cubicBezTo>
                    <a:pt x="13" y="4"/>
                    <a:pt x="10" y="0"/>
                    <a:pt x="5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0" name="Freeform 1993"/>
            <p:cNvSpPr>
              <a:spLocks/>
            </p:cNvSpPr>
            <p:nvPr/>
          </p:nvSpPr>
          <p:spPr bwMode="auto">
            <a:xfrm>
              <a:off x="5854" y="3286"/>
              <a:ext cx="14" cy="14"/>
            </a:xfrm>
            <a:custGeom>
              <a:avLst/>
              <a:gdLst>
                <a:gd name="T0" fmla="*/ 6 w 6"/>
                <a:gd name="T1" fmla="*/ 0 h 6"/>
                <a:gd name="T2" fmla="*/ 0 w 6"/>
                <a:gd name="T3" fmla="*/ 5 h 6"/>
                <a:gd name="T4" fmla="*/ 0 w 6"/>
                <a:gd name="T5" fmla="*/ 5 h 6"/>
                <a:gd name="T6" fmla="*/ 2 w 6"/>
                <a:gd name="T7" fmla="*/ 6 h 6"/>
                <a:gd name="T8" fmla="*/ 2 w 6"/>
                <a:gd name="T9" fmla="*/ 5 h 6"/>
                <a:gd name="T10" fmla="*/ 6 w 6"/>
                <a:gd name="T11" fmla="*/ 3 h 6"/>
                <a:gd name="T12" fmla="*/ 6 w 6"/>
                <a:gd name="T13" fmla="*/ 1 h 6"/>
                <a:gd name="T14" fmla="*/ 6 w 6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cubicBezTo>
                    <a:pt x="4" y="2"/>
                    <a:pt x="1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3" y="4"/>
                    <a:pt x="4" y="3"/>
                    <a:pt x="6" y="3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1" name="Freeform 1994"/>
            <p:cNvSpPr>
              <a:spLocks/>
            </p:cNvSpPr>
            <p:nvPr/>
          </p:nvSpPr>
          <p:spPr bwMode="auto">
            <a:xfrm>
              <a:off x="5825" y="3267"/>
              <a:ext cx="21" cy="38"/>
            </a:xfrm>
            <a:custGeom>
              <a:avLst/>
              <a:gdLst>
                <a:gd name="T0" fmla="*/ 8 w 9"/>
                <a:gd name="T1" fmla="*/ 0 h 16"/>
                <a:gd name="T2" fmla="*/ 0 w 9"/>
                <a:gd name="T3" fmla="*/ 9 h 16"/>
                <a:gd name="T4" fmla="*/ 4 w 9"/>
                <a:gd name="T5" fmla="*/ 16 h 16"/>
                <a:gd name="T6" fmla="*/ 7 w 9"/>
                <a:gd name="T7" fmla="*/ 10 h 16"/>
                <a:gd name="T8" fmla="*/ 8 w 9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6">
                  <a:moveTo>
                    <a:pt x="8" y="0"/>
                  </a:moveTo>
                  <a:cubicBezTo>
                    <a:pt x="4" y="1"/>
                    <a:pt x="0" y="5"/>
                    <a:pt x="0" y="9"/>
                  </a:cubicBezTo>
                  <a:cubicBezTo>
                    <a:pt x="0" y="12"/>
                    <a:pt x="2" y="14"/>
                    <a:pt x="4" y="16"/>
                  </a:cubicBezTo>
                  <a:cubicBezTo>
                    <a:pt x="5" y="14"/>
                    <a:pt x="6" y="13"/>
                    <a:pt x="7" y="10"/>
                  </a:cubicBezTo>
                  <a:cubicBezTo>
                    <a:pt x="9" y="7"/>
                    <a:pt x="9" y="4"/>
                    <a:pt x="8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2" name="Freeform 1995"/>
            <p:cNvSpPr>
              <a:spLocks/>
            </p:cNvSpPr>
            <p:nvPr/>
          </p:nvSpPr>
          <p:spPr bwMode="auto">
            <a:xfrm>
              <a:off x="5858" y="3293"/>
              <a:ext cx="10" cy="7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2 h 3"/>
                <a:gd name="T4" fmla="*/ 0 w 4"/>
                <a:gd name="T5" fmla="*/ 3 h 3"/>
                <a:gd name="T6" fmla="*/ 2 w 4"/>
                <a:gd name="T7" fmla="*/ 3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2"/>
                    <a:pt x="3" y="1"/>
                    <a:pt x="4" y="0"/>
                  </a:cubicBezTo>
                </a:path>
              </a:pathLst>
            </a:custGeom>
            <a:solidFill>
              <a:srgbClr val="FAB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3" name="Freeform 1996"/>
            <p:cNvSpPr>
              <a:spLocks/>
            </p:cNvSpPr>
            <p:nvPr/>
          </p:nvSpPr>
          <p:spPr bwMode="auto">
            <a:xfrm>
              <a:off x="5835" y="3298"/>
              <a:ext cx="19" cy="12"/>
            </a:xfrm>
            <a:custGeom>
              <a:avLst/>
              <a:gdLst>
                <a:gd name="T0" fmla="*/ 8 w 8"/>
                <a:gd name="T1" fmla="*/ 0 h 5"/>
                <a:gd name="T2" fmla="*/ 4 w 8"/>
                <a:gd name="T3" fmla="*/ 1 h 5"/>
                <a:gd name="T4" fmla="*/ 0 w 8"/>
                <a:gd name="T5" fmla="*/ 4 h 5"/>
                <a:gd name="T6" fmla="*/ 5 w 8"/>
                <a:gd name="T7" fmla="*/ 5 h 5"/>
                <a:gd name="T8" fmla="*/ 8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6" y="0"/>
                    <a:pt x="5" y="1"/>
                    <a:pt x="4" y="1"/>
                  </a:cubicBezTo>
                  <a:cubicBezTo>
                    <a:pt x="3" y="2"/>
                    <a:pt x="1" y="3"/>
                    <a:pt x="0" y="4"/>
                  </a:cubicBezTo>
                  <a:cubicBezTo>
                    <a:pt x="2" y="4"/>
                    <a:pt x="3" y="5"/>
                    <a:pt x="5" y="5"/>
                  </a:cubicBezTo>
                  <a:cubicBezTo>
                    <a:pt x="6" y="3"/>
                    <a:pt x="7" y="2"/>
                    <a:pt x="8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4" name="Freeform 1997"/>
            <p:cNvSpPr>
              <a:spLocks/>
            </p:cNvSpPr>
            <p:nvPr/>
          </p:nvSpPr>
          <p:spPr bwMode="auto">
            <a:xfrm>
              <a:off x="5846" y="3298"/>
              <a:ext cx="12" cy="12"/>
            </a:xfrm>
            <a:custGeom>
              <a:avLst/>
              <a:gdLst>
                <a:gd name="T0" fmla="*/ 3 w 5"/>
                <a:gd name="T1" fmla="*/ 0 h 5"/>
                <a:gd name="T2" fmla="*/ 3 w 5"/>
                <a:gd name="T3" fmla="*/ 0 h 5"/>
                <a:gd name="T4" fmla="*/ 0 w 5"/>
                <a:gd name="T5" fmla="*/ 5 h 5"/>
                <a:gd name="T6" fmla="*/ 0 w 5"/>
                <a:gd name="T7" fmla="*/ 5 h 5"/>
                <a:gd name="T8" fmla="*/ 0 w 5"/>
                <a:gd name="T9" fmla="*/ 5 h 5"/>
                <a:gd name="T10" fmla="*/ 2 w 5"/>
                <a:gd name="T11" fmla="*/ 5 h 5"/>
                <a:gd name="T12" fmla="*/ 5 w 5"/>
                <a:gd name="T13" fmla="*/ 1 h 5"/>
                <a:gd name="T14" fmla="*/ 3 w 5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2"/>
                    <a:pt x="1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3"/>
                    <a:pt x="4" y="2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</a:path>
              </a:pathLst>
            </a:custGeom>
            <a:solidFill>
              <a:srgbClr val="F09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5" name="Freeform 1998"/>
            <p:cNvSpPr>
              <a:spLocks/>
            </p:cNvSpPr>
            <p:nvPr/>
          </p:nvSpPr>
          <p:spPr bwMode="auto">
            <a:xfrm>
              <a:off x="5851" y="3300"/>
              <a:ext cx="12" cy="10"/>
            </a:xfrm>
            <a:custGeom>
              <a:avLst/>
              <a:gdLst>
                <a:gd name="T0" fmla="*/ 3 w 5"/>
                <a:gd name="T1" fmla="*/ 0 h 4"/>
                <a:gd name="T2" fmla="*/ 0 w 5"/>
                <a:gd name="T3" fmla="*/ 4 h 4"/>
                <a:gd name="T4" fmla="*/ 5 w 5"/>
                <a:gd name="T5" fmla="*/ 0 h 4"/>
                <a:gd name="T6" fmla="*/ 3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1"/>
                    <a:pt x="1" y="2"/>
                    <a:pt x="0" y="4"/>
                  </a:cubicBezTo>
                  <a:cubicBezTo>
                    <a:pt x="2" y="3"/>
                    <a:pt x="4" y="2"/>
                    <a:pt x="5" y="0"/>
                  </a:cubicBezTo>
                  <a:cubicBezTo>
                    <a:pt x="5" y="0"/>
                    <a:pt x="4" y="0"/>
                    <a:pt x="3" y="0"/>
                  </a:cubicBezTo>
                </a:path>
              </a:pathLst>
            </a:custGeom>
            <a:solidFill>
              <a:srgbClr val="FDCB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6" name="Freeform 1999"/>
            <p:cNvSpPr>
              <a:spLocks/>
            </p:cNvSpPr>
            <p:nvPr/>
          </p:nvSpPr>
          <p:spPr bwMode="auto">
            <a:xfrm>
              <a:off x="5697" y="3267"/>
              <a:ext cx="41" cy="35"/>
            </a:xfrm>
            <a:custGeom>
              <a:avLst/>
              <a:gdLst>
                <a:gd name="T0" fmla="*/ 8 w 17"/>
                <a:gd name="T1" fmla="*/ 0 h 15"/>
                <a:gd name="T2" fmla="*/ 8 w 17"/>
                <a:gd name="T3" fmla="*/ 0 h 15"/>
                <a:gd name="T4" fmla="*/ 0 w 17"/>
                <a:gd name="T5" fmla="*/ 6 h 15"/>
                <a:gd name="T6" fmla="*/ 15 w 17"/>
                <a:gd name="T7" fmla="*/ 15 h 15"/>
                <a:gd name="T8" fmla="*/ 17 w 17"/>
                <a:gd name="T9" fmla="*/ 9 h 15"/>
                <a:gd name="T10" fmla="*/ 8 w 17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5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1" y="3"/>
                    <a:pt x="0" y="6"/>
                  </a:cubicBezTo>
                  <a:cubicBezTo>
                    <a:pt x="6" y="6"/>
                    <a:pt x="11" y="10"/>
                    <a:pt x="15" y="15"/>
                  </a:cubicBezTo>
                  <a:cubicBezTo>
                    <a:pt x="16" y="13"/>
                    <a:pt x="17" y="11"/>
                    <a:pt x="17" y="9"/>
                  </a:cubicBezTo>
                  <a:cubicBezTo>
                    <a:pt x="17" y="4"/>
                    <a:pt x="13" y="0"/>
                    <a:pt x="8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7" name="Freeform 2000"/>
            <p:cNvSpPr>
              <a:spLocks/>
            </p:cNvSpPr>
            <p:nvPr/>
          </p:nvSpPr>
          <p:spPr bwMode="auto">
            <a:xfrm>
              <a:off x="5695" y="3281"/>
              <a:ext cx="38" cy="29"/>
            </a:xfrm>
            <a:custGeom>
              <a:avLst/>
              <a:gdLst>
                <a:gd name="T0" fmla="*/ 1 w 16"/>
                <a:gd name="T1" fmla="*/ 0 h 12"/>
                <a:gd name="T2" fmla="*/ 0 w 16"/>
                <a:gd name="T3" fmla="*/ 3 h 12"/>
                <a:gd name="T4" fmla="*/ 9 w 16"/>
                <a:gd name="T5" fmla="*/ 12 h 12"/>
                <a:gd name="T6" fmla="*/ 16 w 16"/>
                <a:gd name="T7" fmla="*/ 9 h 12"/>
                <a:gd name="T8" fmla="*/ 1 w 16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2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8"/>
                    <a:pt x="4" y="12"/>
                    <a:pt x="9" y="12"/>
                  </a:cubicBezTo>
                  <a:cubicBezTo>
                    <a:pt x="12" y="12"/>
                    <a:pt x="14" y="11"/>
                    <a:pt x="16" y="9"/>
                  </a:cubicBezTo>
                  <a:cubicBezTo>
                    <a:pt x="12" y="4"/>
                    <a:pt x="7" y="0"/>
                    <a:pt x="1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8" name="Freeform 2001"/>
            <p:cNvSpPr>
              <a:spLocks/>
            </p:cNvSpPr>
            <p:nvPr/>
          </p:nvSpPr>
          <p:spPr bwMode="auto">
            <a:xfrm>
              <a:off x="5049" y="3009"/>
              <a:ext cx="38" cy="40"/>
            </a:xfrm>
            <a:custGeom>
              <a:avLst/>
              <a:gdLst>
                <a:gd name="T0" fmla="*/ 8 w 16"/>
                <a:gd name="T1" fmla="*/ 0 h 17"/>
                <a:gd name="T2" fmla="*/ 0 w 16"/>
                <a:gd name="T3" fmla="*/ 8 h 17"/>
                <a:gd name="T4" fmla="*/ 8 w 16"/>
                <a:gd name="T5" fmla="*/ 17 h 17"/>
                <a:gd name="T6" fmla="*/ 8 w 16"/>
                <a:gd name="T7" fmla="*/ 17 h 17"/>
                <a:gd name="T8" fmla="*/ 16 w 16"/>
                <a:gd name="T9" fmla="*/ 12 h 17"/>
                <a:gd name="T10" fmla="*/ 11 w 16"/>
                <a:gd name="T11" fmla="*/ 6 h 17"/>
                <a:gd name="T12" fmla="*/ 10 w 16"/>
                <a:gd name="T13" fmla="*/ 1 h 17"/>
                <a:gd name="T14" fmla="*/ 8 w 16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7">
                  <a:moveTo>
                    <a:pt x="8" y="0"/>
                  </a:moveTo>
                  <a:cubicBezTo>
                    <a:pt x="3" y="0"/>
                    <a:pt x="0" y="4"/>
                    <a:pt x="0" y="8"/>
                  </a:cubicBezTo>
                  <a:cubicBezTo>
                    <a:pt x="0" y="13"/>
                    <a:pt x="3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2" y="17"/>
                    <a:pt x="15" y="15"/>
                    <a:pt x="16" y="12"/>
                  </a:cubicBezTo>
                  <a:cubicBezTo>
                    <a:pt x="14" y="11"/>
                    <a:pt x="12" y="9"/>
                    <a:pt x="11" y="6"/>
                  </a:cubicBezTo>
                  <a:cubicBezTo>
                    <a:pt x="10" y="5"/>
                    <a:pt x="10" y="3"/>
                    <a:pt x="10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9" name="Freeform 2002"/>
            <p:cNvSpPr>
              <a:spLocks/>
            </p:cNvSpPr>
            <p:nvPr/>
          </p:nvSpPr>
          <p:spPr bwMode="auto">
            <a:xfrm>
              <a:off x="5068" y="3009"/>
              <a:ext cx="5" cy="2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0 h 1"/>
                <a:gd name="T4" fmla="*/ 2 w 2"/>
                <a:gd name="T5" fmla="*/ 1 h 1"/>
                <a:gd name="T6" fmla="*/ 2 w 2"/>
                <a:gd name="T7" fmla="*/ 0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0" name="Freeform 2003"/>
            <p:cNvSpPr>
              <a:spLocks/>
            </p:cNvSpPr>
            <p:nvPr/>
          </p:nvSpPr>
          <p:spPr bwMode="auto">
            <a:xfrm>
              <a:off x="5073" y="3011"/>
              <a:ext cx="16" cy="26"/>
            </a:xfrm>
            <a:custGeom>
              <a:avLst/>
              <a:gdLst>
                <a:gd name="T0" fmla="*/ 0 w 7"/>
                <a:gd name="T1" fmla="*/ 0 h 11"/>
                <a:gd name="T2" fmla="*/ 1 w 7"/>
                <a:gd name="T3" fmla="*/ 5 h 11"/>
                <a:gd name="T4" fmla="*/ 6 w 7"/>
                <a:gd name="T5" fmla="*/ 11 h 11"/>
                <a:gd name="T6" fmla="*/ 7 w 7"/>
                <a:gd name="T7" fmla="*/ 7 h 11"/>
                <a:gd name="T8" fmla="*/ 6 w 7"/>
                <a:gd name="T9" fmla="*/ 3 h 11"/>
                <a:gd name="T10" fmla="*/ 0 w 7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1">
                  <a:moveTo>
                    <a:pt x="0" y="0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2" y="8"/>
                    <a:pt x="4" y="10"/>
                    <a:pt x="6" y="11"/>
                  </a:cubicBezTo>
                  <a:cubicBezTo>
                    <a:pt x="7" y="10"/>
                    <a:pt x="7" y="9"/>
                    <a:pt x="7" y="7"/>
                  </a:cubicBezTo>
                  <a:cubicBezTo>
                    <a:pt x="7" y="6"/>
                    <a:pt x="6" y="4"/>
                    <a:pt x="6" y="3"/>
                  </a:cubicBezTo>
                  <a:cubicBezTo>
                    <a:pt x="4" y="2"/>
                    <a:pt x="2" y="2"/>
                    <a:pt x="0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1" name="Freeform 2004"/>
            <p:cNvSpPr>
              <a:spLocks/>
            </p:cNvSpPr>
            <p:nvPr/>
          </p:nvSpPr>
          <p:spPr bwMode="auto">
            <a:xfrm>
              <a:off x="5073" y="3009"/>
              <a:ext cx="14" cy="9"/>
            </a:xfrm>
            <a:custGeom>
              <a:avLst/>
              <a:gdLst>
                <a:gd name="T0" fmla="*/ 0 w 6"/>
                <a:gd name="T1" fmla="*/ 0 h 4"/>
                <a:gd name="T2" fmla="*/ 0 w 6"/>
                <a:gd name="T3" fmla="*/ 1 h 4"/>
                <a:gd name="T4" fmla="*/ 6 w 6"/>
                <a:gd name="T5" fmla="*/ 4 h 4"/>
                <a:gd name="T6" fmla="*/ 0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2" y="3"/>
                    <a:pt x="4" y="3"/>
                    <a:pt x="6" y="4"/>
                  </a:cubicBezTo>
                  <a:cubicBezTo>
                    <a:pt x="4" y="2"/>
                    <a:pt x="2" y="0"/>
                    <a:pt x="0" y="0"/>
                  </a:cubicBezTo>
                </a:path>
              </a:pathLst>
            </a:custGeom>
            <a:solidFill>
              <a:srgbClr val="FCA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2" name="Freeform 2005"/>
            <p:cNvSpPr>
              <a:spLocks/>
            </p:cNvSpPr>
            <p:nvPr/>
          </p:nvSpPr>
          <p:spPr bwMode="auto">
            <a:xfrm>
              <a:off x="4921" y="2879"/>
              <a:ext cx="38" cy="38"/>
            </a:xfrm>
            <a:custGeom>
              <a:avLst/>
              <a:gdLst>
                <a:gd name="T0" fmla="*/ 5 w 16"/>
                <a:gd name="T1" fmla="*/ 0 h 16"/>
                <a:gd name="T2" fmla="*/ 0 w 16"/>
                <a:gd name="T3" fmla="*/ 5 h 16"/>
                <a:gd name="T4" fmla="*/ 10 w 16"/>
                <a:gd name="T5" fmla="*/ 16 h 16"/>
                <a:gd name="T6" fmla="*/ 16 w 16"/>
                <a:gd name="T7" fmla="*/ 9 h 16"/>
                <a:gd name="T8" fmla="*/ 16 w 16"/>
                <a:gd name="T9" fmla="*/ 9 h 16"/>
                <a:gd name="T10" fmla="*/ 16 w 16"/>
                <a:gd name="T11" fmla="*/ 9 h 16"/>
                <a:gd name="T12" fmla="*/ 13 w 16"/>
                <a:gd name="T13" fmla="*/ 6 h 16"/>
                <a:gd name="T14" fmla="*/ 10 w 16"/>
                <a:gd name="T15" fmla="*/ 8 h 16"/>
                <a:gd name="T16" fmla="*/ 7 w 16"/>
                <a:gd name="T17" fmla="*/ 8 h 16"/>
                <a:gd name="T18" fmla="*/ 5 w 16"/>
                <a:gd name="T19" fmla="*/ 1 h 16"/>
                <a:gd name="T20" fmla="*/ 5 w 16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6">
                  <a:moveTo>
                    <a:pt x="5" y="0"/>
                  </a:moveTo>
                  <a:cubicBezTo>
                    <a:pt x="3" y="1"/>
                    <a:pt x="1" y="3"/>
                    <a:pt x="0" y="5"/>
                  </a:cubicBezTo>
                  <a:cubicBezTo>
                    <a:pt x="5" y="7"/>
                    <a:pt x="8" y="11"/>
                    <a:pt x="10" y="16"/>
                  </a:cubicBezTo>
                  <a:cubicBezTo>
                    <a:pt x="12" y="13"/>
                    <a:pt x="14" y="11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8"/>
                    <a:pt x="14" y="7"/>
                    <a:pt x="13" y="6"/>
                  </a:cubicBezTo>
                  <a:cubicBezTo>
                    <a:pt x="12" y="8"/>
                    <a:pt x="11" y="8"/>
                    <a:pt x="10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5" y="7"/>
                    <a:pt x="4" y="4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3" name="Freeform 2006"/>
            <p:cNvSpPr>
              <a:spLocks/>
            </p:cNvSpPr>
            <p:nvPr/>
          </p:nvSpPr>
          <p:spPr bwMode="auto">
            <a:xfrm>
              <a:off x="4919" y="2891"/>
              <a:ext cx="26" cy="28"/>
            </a:xfrm>
            <a:custGeom>
              <a:avLst/>
              <a:gdLst>
                <a:gd name="T0" fmla="*/ 1 w 11"/>
                <a:gd name="T1" fmla="*/ 0 h 12"/>
                <a:gd name="T2" fmla="*/ 0 w 11"/>
                <a:gd name="T3" fmla="*/ 4 h 12"/>
                <a:gd name="T4" fmla="*/ 2 w 11"/>
                <a:gd name="T5" fmla="*/ 9 h 12"/>
                <a:gd name="T6" fmla="*/ 5 w 11"/>
                <a:gd name="T7" fmla="*/ 11 h 12"/>
                <a:gd name="T8" fmla="*/ 8 w 11"/>
                <a:gd name="T9" fmla="*/ 12 h 12"/>
                <a:gd name="T10" fmla="*/ 9 w 11"/>
                <a:gd name="T11" fmla="*/ 12 h 12"/>
                <a:gd name="T12" fmla="*/ 11 w 11"/>
                <a:gd name="T13" fmla="*/ 12 h 12"/>
                <a:gd name="T14" fmla="*/ 11 w 11"/>
                <a:gd name="T15" fmla="*/ 11 h 12"/>
                <a:gd name="T16" fmla="*/ 1 w 11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2">
                  <a:moveTo>
                    <a:pt x="1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0" y="6"/>
                    <a:pt x="1" y="8"/>
                    <a:pt x="2" y="9"/>
                  </a:cubicBezTo>
                  <a:cubicBezTo>
                    <a:pt x="3" y="10"/>
                    <a:pt x="4" y="11"/>
                    <a:pt x="5" y="11"/>
                  </a:cubicBezTo>
                  <a:cubicBezTo>
                    <a:pt x="6" y="12"/>
                    <a:pt x="7" y="12"/>
                    <a:pt x="8" y="12"/>
                  </a:cubicBezTo>
                  <a:cubicBezTo>
                    <a:pt x="8" y="12"/>
                    <a:pt x="9" y="12"/>
                    <a:pt x="9" y="12"/>
                  </a:cubicBezTo>
                  <a:cubicBezTo>
                    <a:pt x="9" y="12"/>
                    <a:pt x="10" y="12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9" y="6"/>
                    <a:pt x="6" y="2"/>
                    <a:pt x="1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4" name="Freeform 2007"/>
            <p:cNvSpPr>
              <a:spLocks/>
            </p:cNvSpPr>
            <p:nvPr/>
          </p:nvSpPr>
          <p:spPr bwMode="auto">
            <a:xfrm>
              <a:off x="4945" y="2900"/>
              <a:ext cx="14" cy="19"/>
            </a:xfrm>
            <a:custGeom>
              <a:avLst/>
              <a:gdLst>
                <a:gd name="T0" fmla="*/ 6 w 6"/>
                <a:gd name="T1" fmla="*/ 0 h 8"/>
                <a:gd name="T2" fmla="*/ 0 w 6"/>
                <a:gd name="T3" fmla="*/ 7 h 8"/>
                <a:gd name="T4" fmla="*/ 1 w 6"/>
                <a:gd name="T5" fmla="*/ 8 h 8"/>
                <a:gd name="T6" fmla="*/ 6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4" y="2"/>
                    <a:pt x="2" y="4"/>
                    <a:pt x="0" y="7"/>
                  </a:cubicBezTo>
                  <a:cubicBezTo>
                    <a:pt x="1" y="7"/>
                    <a:pt x="1" y="7"/>
                    <a:pt x="1" y="8"/>
                  </a:cubicBezTo>
                  <a:cubicBezTo>
                    <a:pt x="4" y="6"/>
                    <a:pt x="6" y="4"/>
                    <a:pt x="6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5" name="Freeform 2008"/>
            <p:cNvSpPr>
              <a:spLocks/>
            </p:cNvSpPr>
            <p:nvPr/>
          </p:nvSpPr>
          <p:spPr bwMode="auto">
            <a:xfrm>
              <a:off x="4945" y="2917"/>
              <a:ext cx="2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FAC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6" name="Freeform 2009"/>
            <p:cNvSpPr>
              <a:spLocks/>
            </p:cNvSpPr>
            <p:nvPr/>
          </p:nvSpPr>
          <p:spPr bwMode="auto">
            <a:xfrm>
              <a:off x="4952" y="2888"/>
              <a:ext cx="7" cy="12"/>
            </a:xfrm>
            <a:custGeom>
              <a:avLst/>
              <a:gdLst>
                <a:gd name="T0" fmla="*/ 2 w 3"/>
                <a:gd name="T1" fmla="*/ 0 h 5"/>
                <a:gd name="T2" fmla="*/ 1 w 3"/>
                <a:gd name="T3" fmla="*/ 1 h 5"/>
                <a:gd name="T4" fmla="*/ 0 w 3"/>
                <a:gd name="T5" fmla="*/ 2 h 5"/>
                <a:gd name="T6" fmla="*/ 3 w 3"/>
                <a:gd name="T7" fmla="*/ 5 h 5"/>
                <a:gd name="T8" fmla="*/ 2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1" y="3"/>
                    <a:pt x="2" y="4"/>
                    <a:pt x="3" y="5"/>
                  </a:cubicBezTo>
                  <a:cubicBezTo>
                    <a:pt x="3" y="3"/>
                    <a:pt x="3" y="1"/>
                    <a:pt x="2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7" name="Freeform 2010"/>
            <p:cNvSpPr>
              <a:spLocks/>
            </p:cNvSpPr>
            <p:nvPr/>
          </p:nvSpPr>
          <p:spPr bwMode="auto">
            <a:xfrm>
              <a:off x="4924" y="2912"/>
              <a:ext cx="7" cy="5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0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2" y="2"/>
                    <a:pt x="3" y="2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F09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8" name="Freeform 2011"/>
            <p:cNvSpPr>
              <a:spLocks/>
            </p:cNvSpPr>
            <p:nvPr/>
          </p:nvSpPr>
          <p:spPr bwMode="auto">
            <a:xfrm>
              <a:off x="5567" y="3267"/>
              <a:ext cx="40" cy="43"/>
            </a:xfrm>
            <a:custGeom>
              <a:avLst/>
              <a:gdLst>
                <a:gd name="T0" fmla="*/ 8 w 17"/>
                <a:gd name="T1" fmla="*/ 0 h 18"/>
                <a:gd name="T2" fmla="*/ 0 w 17"/>
                <a:gd name="T3" fmla="*/ 9 h 18"/>
                <a:gd name="T4" fmla="*/ 8 w 17"/>
                <a:gd name="T5" fmla="*/ 18 h 18"/>
                <a:gd name="T6" fmla="*/ 8 w 17"/>
                <a:gd name="T7" fmla="*/ 18 h 18"/>
                <a:gd name="T8" fmla="*/ 17 w 17"/>
                <a:gd name="T9" fmla="*/ 9 h 18"/>
                <a:gd name="T10" fmla="*/ 8 w 17"/>
                <a:gd name="T11" fmla="*/ 0 h 18"/>
                <a:gd name="T12" fmla="*/ 8 w 17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8">
                  <a:moveTo>
                    <a:pt x="8" y="0"/>
                  </a:moveTo>
                  <a:cubicBezTo>
                    <a:pt x="4" y="0"/>
                    <a:pt x="0" y="5"/>
                    <a:pt x="0" y="9"/>
                  </a:cubicBezTo>
                  <a:cubicBezTo>
                    <a:pt x="0" y="14"/>
                    <a:pt x="4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3" y="18"/>
                    <a:pt x="17" y="14"/>
                    <a:pt x="17" y="9"/>
                  </a:cubicBezTo>
                  <a:cubicBezTo>
                    <a:pt x="17" y="4"/>
                    <a:pt x="13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9" name="Freeform 2012"/>
            <p:cNvSpPr>
              <a:spLocks/>
            </p:cNvSpPr>
            <p:nvPr/>
          </p:nvSpPr>
          <p:spPr bwMode="auto">
            <a:xfrm>
              <a:off x="5955" y="3276"/>
              <a:ext cx="5" cy="26"/>
            </a:xfrm>
            <a:custGeom>
              <a:avLst/>
              <a:gdLst>
                <a:gd name="T0" fmla="*/ 2 w 2"/>
                <a:gd name="T1" fmla="*/ 0 h 11"/>
                <a:gd name="T2" fmla="*/ 0 w 2"/>
                <a:gd name="T3" fmla="*/ 5 h 11"/>
                <a:gd name="T4" fmla="*/ 2 w 2"/>
                <a:gd name="T5" fmla="*/ 11 h 11"/>
                <a:gd name="T6" fmla="*/ 2 w 2"/>
                <a:gd name="T7" fmla="*/ 2 h 11"/>
                <a:gd name="T8" fmla="*/ 2 w 2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1">
                  <a:moveTo>
                    <a:pt x="2" y="0"/>
                  </a:moveTo>
                  <a:cubicBezTo>
                    <a:pt x="1" y="2"/>
                    <a:pt x="0" y="3"/>
                    <a:pt x="0" y="5"/>
                  </a:cubicBezTo>
                  <a:cubicBezTo>
                    <a:pt x="0" y="7"/>
                    <a:pt x="1" y="9"/>
                    <a:pt x="2" y="1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0" name="Freeform 2013"/>
            <p:cNvSpPr>
              <a:spLocks/>
            </p:cNvSpPr>
            <p:nvPr/>
          </p:nvSpPr>
          <p:spPr bwMode="auto">
            <a:xfrm>
              <a:off x="5960" y="3276"/>
              <a:ext cx="0" cy="5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1" name="Freeform 2014"/>
            <p:cNvSpPr>
              <a:spLocks/>
            </p:cNvSpPr>
            <p:nvPr/>
          </p:nvSpPr>
          <p:spPr bwMode="auto">
            <a:xfrm>
              <a:off x="5825" y="1063"/>
              <a:ext cx="40" cy="40"/>
            </a:xfrm>
            <a:custGeom>
              <a:avLst/>
              <a:gdLst>
                <a:gd name="T0" fmla="*/ 9 w 17"/>
                <a:gd name="T1" fmla="*/ 0 h 17"/>
                <a:gd name="T2" fmla="*/ 1 w 17"/>
                <a:gd name="T3" fmla="*/ 9 h 17"/>
                <a:gd name="T4" fmla="*/ 9 w 17"/>
                <a:gd name="T5" fmla="*/ 17 h 17"/>
                <a:gd name="T6" fmla="*/ 9 w 17"/>
                <a:gd name="T7" fmla="*/ 17 h 17"/>
                <a:gd name="T8" fmla="*/ 17 w 17"/>
                <a:gd name="T9" fmla="*/ 10 h 17"/>
                <a:gd name="T10" fmla="*/ 14 w 17"/>
                <a:gd name="T11" fmla="*/ 7 h 17"/>
                <a:gd name="T12" fmla="*/ 10 w 17"/>
                <a:gd name="T13" fmla="*/ 0 h 17"/>
                <a:gd name="T14" fmla="*/ 9 w 17"/>
                <a:gd name="T15" fmla="*/ 0 h 17"/>
                <a:gd name="T16" fmla="*/ 9 w 17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7">
                  <a:moveTo>
                    <a:pt x="9" y="0"/>
                  </a:moveTo>
                  <a:cubicBezTo>
                    <a:pt x="5" y="0"/>
                    <a:pt x="1" y="4"/>
                    <a:pt x="1" y="9"/>
                  </a:cubicBezTo>
                  <a:cubicBezTo>
                    <a:pt x="0" y="13"/>
                    <a:pt x="4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3" y="17"/>
                    <a:pt x="17" y="14"/>
                    <a:pt x="17" y="10"/>
                  </a:cubicBezTo>
                  <a:cubicBezTo>
                    <a:pt x="16" y="9"/>
                    <a:pt x="15" y="8"/>
                    <a:pt x="14" y="7"/>
                  </a:cubicBezTo>
                  <a:cubicBezTo>
                    <a:pt x="12" y="5"/>
                    <a:pt x="11" y="3"/>
                    <a:pt x="10" y="0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2" name="Freeform 2015"/>
            <p:cNvSpPr>
              <a:spLocks/>
            </p:cNvSpPr>
            <p:nvPr/>
          </p:nvSpPr>
          <p:spPr bwMode="auto">
            <a:xfrm>
              <a:off x="5849" y="1063"/>
              <a:ext cx="19" cy="23"/>
            </a:xfrm>
            <a:custGeom>
              <a:avLst/>
              <a:gdLst>
                <a:gd name="T0" fmla="*/ 0 w 8"/>
                <a:gd name="T1" fmla="*/ 0 h 10"/>
                <a:gd name="T2" fmla="*/ 4 w 8"/>
                <a:gd name="T3" fmla="*/ 7 h 10"/>
                <a:gd name="T4" fmla="*/ 7 w 8"/>
                <a:gd name="T5" fmla="*/ 10 h 10"/>
                <a:gd name="T6" fmla="*/ 8 w 8"/>
                <a:gd name="T7" fmla="*/ 9 h 10"/>
                <a:gd name="T8" fmla="*/ 0 w 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cubicBezTo>
                    <a:pt x="1" y="3"/>
                    <a:pt x="2" y="5"/>
                    <a:pt x="4" y="7"/>
                  </a:cubicBezTo>
                  <a:cubicBezTo>
                    <a:pt x="5" y="8"/>
                    <a:pt x="6" y="9"/>
                    <a:pt x="7" y="10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8" y="5"/>
                    <a:pt x="5" y="1"/>
                    <a:pt x="0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3" name="Freeform 2016"/>
            <p:cNvSpPr>
              <a:spLocks/>
            </p:cNvSpPr>
            <p:nvPr/>
          </p:nvSpPr>
          <p:spPr bwMode="auto">
            <a:xfrm>
              <a:off x="5695" y="1063"/>
              <a:ext cx="40" cy="33"/>
            </a:xfrm>
            <a:custGeom>
              <a:avLst/>
              <a:gdLst>
                <a:gd name="T0" fmla="*/ 9 w 17"/>
                <a:gd name="T1" fmla="*/ 0 h 14"/>
                <a:gd name="T2" fmla="*/ 9 w 17"/>
                <a:gd name="T3" fmla="*/ 0 h 14"/>
                <a:gd name="T4" fmla="*/ 8 w 17"/>
                <a:gd name="T5" fmla="*/ 0 h 14"/>
                <a:gd name="T6" fmla="*/ 3 w 17"/>
                <a:gd name="T7" fmla="*/ 6 h 14"/>
                <a:gd name="T8" fmla="*/ 1 w 17"/>
                <a:gd name="T9" fmla="*/ 6 h 14"/>
                <a:gd name="T10" fmla="*/ 1 w 17"/>
                <a:gd name="T11" fmla="*/ 9 h 14"/>
                <a:gd name="T12" fmla="*/ 3 w 17"/>
                <a:gd name="T13" fmla="*/ 14 h 14"/>
                <a:gd name="T14" fmla="*/ 15 w 17"/>
                <a:gd name="T15" fmla="*/ 10 h 14"/>
                <a:gd name="T16" fmla="*/ 17 w 17"/>
                <a:gd name="T17" fmla="*/ 10 h 14"/>
                <a:gd name="T18" fmla="*/ 17 w 17"/>
                <a:gd name="T19" fmla="*/ 9 h 14"/>
                <a:gd name="T20" fmla="*/ 9 w 17"/>
                <a:gd name="T2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14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7" y="3"/>
                    <a:pt x="5" y="5"/>
                    <a:pt x="3" y="6"/>
                  </a:cubicBezTo>
                  <a:cubicBezTo>
                    <a:pt x="2" y="6"/>
                    <a:pt x="2" y="6"/>
                    <a:pt x="1" y="6"/>
                  </a:cubicBezTo>
                  <a:cubicBezTo>
                    <a:pt x="1" y="7"/>
                    <a:pt x="0" y="8"/>
                    <a:pt x="1" y="9"/>
                  </a:cubicBezTo>
                  <a:cubicBezTo>
                    <a:pt x="1" y="11"/>
                    <a:pt x="1" y="13"/>
                    <a:pt x="3" y="14"/>
                  </a:cubicBezTo>
                  <a:cubicBezTo>
                    <a:pt x="6" y="11"/>
                    <a:pt x="11" y="10"/>
                    <a:pt x="15" y="10"/>
                  </a:cubicBezTo>
                  <a:cubicBezTo>
                    <a:pt x="16" y="10"/>
                    <a:pt x="17" y="10"/>
                    <a:pt x="17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4"/>
                    <a:pt x="13" y="0"/>
                    <a:pt x="9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4" name="Freeform 2017"/>
            <p:cNvSpPr>
              <a:spLocks/>
            </p:cNvSpPr>
            <p:nvPr/>
          </p:nvSpPr>
          <p:spPr bwMode="auto">
            <a:xfrm>
              <a:off x="5702" y="1086"/>
              <a:ext cx="33" cy="17"/>
            </a:xfrm>
            <a:custGeom>
              <a:avLst/>
              <a:gdLst>
                <a:gd name="T0" fmla="*/ 12 w 14"/>
                <a:gd name="T1" fmla="*/ 0 h 7"/>
                <a:gd name="T2" fmla="*/ 0 w 14"/>
                <a:gd name="T3" fmla="*/ 4 h 7"/>
                <a:gd name="T4" fmla="*/ 6 w 14"/>
                <a:gd name="T5" fmla="*/ 7 h 7"/>
                <a:gd name="T6" fmla="*/ 6 w 14"/>
                <a:gd name="T7" fmla="*/ 7 h 7"/>
                <a:gd name="T8" fmla="*/ 14 w 14"/>
                <a:gd name="T9" fmla="*/ 0 h 7"/>
                <a:gd name="T10" fmla="*/ 12 w 14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7">
                  <a:moveTo>
                    <a:pt x="12" y="0"/>
                  </a:moveTo>
                  <a:cubicBezTo>
                    <a:pt x="8" y="0"/>
                    <a:pt x="3" y="1"/>
                    <a:pt x="0" y="4"/>
                  </a:cubicBezTo>
                  <a:cubicBezTo>
                    <a:pt x="1" y="6"/>
                    <a:pt x="4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10" y="7"/>
                    <a:pt x="14" y="4"/>
                    <a:pt x="14" y="0"/>
                  </a:cubicBezTo>
                  <a:cubicBezTo>
                    <a:pt x="14" y="0"/>
                    <a:pt x="13" y="0"/>
                    <a:pt x="12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1" name="Group 2219"/>
          <p:cNvGrpSpPr>
            <a:grpSpLocks/>
          </p:cNvGrpSpPr>
          <p:nvPr/>
        </p:nvGrpSpPr>
        <p:grpSpPr bwMode="auto">
          <a:xfrm>
            <a:off x="8087567" y="-18261"/>
            <a:ext cx="4104433" cy="6776350"/>
            <a:chOff x="4536" y="1063"/>
            <a:chExt cx="1424" cy="2351"/>
          </a:xfrm>
        </p:grpSpPr>
        <p:sp>
          <p:nvSpPr>
            <p:cNvPr id="1985" name="Freeform 2019"/>
            <p:cNvSpPr>
              <a:spLocks/>
            </p:cNvSpPr>
            <p:nvPr/>
          </p:nvSpPr>
          <p:spPr bwMode="auto">
            <a:xfrm>
              <a:off x="5697" y="1063"/>
              <a:ext cx="17" cy="14"/>
            </a:xfrm>
            <a:custGeom>
              <a:avLst/>
              <a:gdLst>
                <a:gd name="T0" fmla="*/ 7 w 7"/>
                <a:gd name="T1" fmla="*/ 0 h 6"/>
                <a:gd name="T2" fmla="*/ 0 w 7"/>
                <a:gd name="T3" fmla="*/ 6 h 6"/>
                <a:gd name="T4" fmla="*/ 2 w 7"/>
                <a:gd name="T5" fmla="*/ 6 h 6"/>
                <a:gd name="T6" fmla="*/ 7 w 7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4" y="1"/>
                    <a:pt x="1" y="3"/>
                    <a:pt x="0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4" y="5"/>
                    <a:pt x="6" y="3"/>
                    <a:pt x="7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6" name="Freeform 2020"/>
            <p:cNvSpPr>
              <a:spLocks/>
            </p:cNvSpPr>
            <p:nvPr/>
          </p:nvSpPr>
          <p:spPr bwMode="auto">
            <a:xfrm>
              <a:off x="4659" y="2232"/>
              <a:ext cx="40" cy="38"/>
            </a:xfrm>
            <a:custGeom>
              <a:avLst/>
              <a:gdLst>
                <a:gd name="T0" fmla="*/ 9 w 17"/>
                <a:gd name="T1" fmla="*/ 0 h 16"/>
                <a:gd name="T2" fmla="*/ 0 w 17"/>
                <a:gd name="T3" fmla="*/ 8 h 16"/>
                <a:gd name="T4" fmla="*/ 9 w 17"/>
                <a:gd name="T5" fmla="*/ 16 h 16"/>
                <a:gd name="T6" fmla="*/ 9 w 17"/>
                <a:gd name="T7" fmla="*/ 16 h 16"/>
                <a:gd name="T8" fmla="*/ 14 w 17"/>
                <a:gd name="T9" fmla="*/ 13 h 16"/>
                <a:gd name="T10" fmla="*/ 15 w 17"/>
                <a:gd name="T11" fmla="*/ 14 h 16"/>
                <a:gd name="T12" fmla="*/ 17 w 17"/>
                <a:gd name="T13" fmla="*/ 8 h 16"/>
                <a:gd name="T14" fmla="*/ 9 w 17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6">
                  <a:moveTo>
                    <a:pt x="9" y="0"/>
                  </a:moveTo>
                  <a:cubicBezTo>
                    <a:pt x="4" y="0"/>
                    <a:pt x="0" y="4"/>
                    <a:pt x="0" y="8"/>
                  </a:cubicBezTo>
                  <a:cubicBezTo>
                    <a:pt x="0" y="13"/>
                    <a:pt x="4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2" y="13"/>
                    <a:pt x="14" y="13"/>
                  </a:cubicBezTo>
                  <a:cubicBezTo>
                    <a:pt x="14" y="13"/>
                    <a:pt x="15" y="14"/>
                    <a:pt x="15" y="14"/>
                  </a:cubicBezTo>
                  <a:cubicBezTo>
                    <a:pt x="17" y="12"/>
                    <a:pt x="17" y="10"/>
                    <a:pt x="17" y="8"/>
                  </a:cubicBezTo>
                  <a:cubicBezTo>
                    <a:pt x="17" y="3"/>
                    <a:pt x="13" y="0"/>
                    <a:pt x="9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7" name="Freeform 2021"/>
            <p:cNvSpPr>
              <a:spLocks/>
            </p:cNvSpPr>
            <p:nvPr/>
          </p:nvSpPr>
          <p:spPr bwMode="auto">
            <a:xfrm>
              <a:off x="4659" y="2100"/>
              <a:ext cx="21" cy="23"/>
            </a:xfrm>
            <a:custGeom>
              <a:avLst/>
              <a:gdLst>
                <a:gd name="T0" fmla="*/ 9 w 9"/>
                <a:gd name="T1" fmla="*/ 0 h 10"/>
                <a:gd name="T2" fmla="*/ 0 w 9"/>
                <a:gd name="T3" fmla="*/ 9 h 10"/>
                <a:gd name="T4" fmla="*/ 1 w 9"/>
                <a:gd name="T5" fmla="*/ 10 h 10"/>
                <a:gd name="T6" fmla="*/ 9 w 9"/>
                <a:gd name="T7" fmla="*/ 0 h 10"/>
                <a:gd name="T8" fmla="*/ 9 w 9"/>
                <a:gd name="T9" fmla="*/ 0 h 10"/>
                <a:gd name="T10" fmla="*/ 9 w 9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0">
                  <a:moveTo>
                    <a:pt x="9" y="0"/>
                  </a:moveTo>
                  <a:cubicBezTo>
                    <a:pt x="4" y="0"/>
                    <a:pt x="0" y="4"/>
                    <a:pt x="0" y="9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2" y="6"/>
                    <a:pt x="6" y="3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8" name="Freeform 2022"/>
            <p:cNvSpPr>
              <a:spLocks/>
            </p:cNvSpPr>
            <p:nvPr/>
          </p:nvSpPr>
          <p:spPr bwMode="auto">
            <a:xfrm>
              <a:off x="4661" y="2100"/>
              <a:ext cx="38" cy="40"/>
            </a:xfrm>
            <a:custGeom>
              <a:avLst/>
              <a:gdLst>
                <a:gd name="T0" fmla="*/ 8 w 16"/>
                <a:gd name="T1" fmla="*/ 0 h 17"/>
                <a:gd name="T2" fmla="*/ 0 w 16"/>
                <a:gd name="T3" fmla="*/ 10 h 17"/>
                <a:gd name="T4" fmla="*/ 8 w 16"/>
                <a:gd name="T5" fmla="*/ 17 h 17"/>
                <a:gd name="T6" fmla="*/ 8 w 16"/>
                <a:gd name="T7" fmla="*/ 17 h 17"/>
                <a:gd name="T8" fmla="*/ 16 w 16"/>
                <a:gd name="T9" fmla="*/ 9 h 17"/>
                <a:gd name="T10" fmla="*/ 8 w 16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7">
                  <a:moveTo>
                    <a:pt x="8" y="0"/>
                  </a:moveTo>
                  <a:cubicBezTo>
                    <a:pt x="5" y="3"/>
                    <a:pt x="1" y="6"/>
                    <a:pt x="0" y="10"/>
                  </a:cubicBezTo>
                  <a:cubicBezTo>
                    <a:pt x="0" y="14"/>
                    <a:pt x="4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2" y="17"/>
                    <a:pt x="16" y="14"/>
                    <a:pt x="16" y="9"/>
                  </a:cubicBezTo>
                  <a:cubicBezTo>
                    <a:pt x="16" y="5"/>
                    <a:pt x="13" y="1"/>
                    <a:pt x="8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9" name="Freeform 2023"/>
            <p:cNvSpPr>
              <a:spLocks/>
            </p:cNvSpPr>
            <p:nvPr/>
          </p:nvSpPr>
          <p:spPr bwMode="auto">
            <a:xfrm>
              <a:off x="5049" y="1326"/>
              <a:ext cx="10" cy="26"/>
            </a:xfrm>
            <a:custGeom>
              <a:avLst/>
              <a:gdLst>
                <a:gd name="T0" fmla="*/ 4 w 4"/>
                <a:gd name="T1" fmla="*/ 0 h 11"/>
                <a:gd name="T2" fmla="*/ 1 w 4"/>
                <a:gd name="T3" fmla="*/ 3 h 11"/>
                <a:gd name="T4" fmla="*/ 0 w 4"/>
                <a:gd name="T5" fmla="*/ 6 h 11"/>
                <a:gd name="T6" fmla="*/ 0 w 4"/>
                <a:gd name="T7" fmla="*/ 8 h 11"/>
                <a:gd name="T8" fmla="*/ 1 w 4"/>
                <a:gd name="T9" fmla="*/ 11 h 11"/>
                <a:gd name="T10" fmla="*/ 4 w 4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1">
                  <a:moveTo>
                    <a:pt x="4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1" y="4"/>
                    <a:pt x="0" y="5"/>
                    <a:pt x="0" y="6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9"/>
                    <a:pt x="0" y="10"/>
                    <a:pt x="1" y="11"/>
                  </a:cubicBezTo>
                  <a:cubicBezTo>
                    <a:pt x="1" y="7"/>
                    <a:pt x="2" y="3"/>
                    <a:pt x="4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0" name="Freeform 2024"/>
            <p:cNvSpPr>
              <a:spLocks/>
            </p:cNvSpPr>
            <p:nvPr/>
          </p:nvSpPr>
          <p:spPr bwMode="auto">
            <a:xfrm>
              <a:off x="5051" y="1323"/>
              <a:ext cx="38" cy="40"/>
            </a:xfrm>
            <a:custGeom>
              <a:avLst/>
              <a:gdLst>
                <a:gd name="T0" fmla="*/ 7 w 16"/>
                <a:gd name="T1" fmla="*/ 0 h 17"/>
                <a:gd name="T2" fmla="*/ 7 w 16"/>
                <a:gd name="T3" fmla="*/ 0 h 17"/>
                <a:gd name="T4" fmla="*/ 3 w 16"/>
                <a:gd name="T5" fmla="*/ 1 h 17"/>
                <a:gd name="T6" fmla="*/ 0 w 16"/>
                <a:gd name="T7" fmla="*/ 12 h 17"/>
                <a:gd name="T8" fmla="*/ 7 w 16"/>
                <a:gd name="T9" fmla="*/ 17 h 17"/>
                <a:gd name="T10" fmla="*/ 16 w 16"/>
                <a:gd name="T11" fmla="*/ 8 h 17"/>
                <a:gd name="T12" fmla="*/ 7 w 16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7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4" y="1"/>
                    <a:pt x="3" y="1"/>
                  </a:cubicBezTo>
                  <a:cubicBezTo>
                    <a:pt x="1" y="4"/>
                    <a:pt x="0" y="8"/>
                    <a:pt x="0" y="12"/>
                  </a:cubicBezTo>
                  <a:cubicBezTo>
                    <a:pt x="1" y="15"/>
                    <a:pt x="4" y="17"/>
                    <a:pt x="7" y="17"/>
                  </a:cubicBezTo>
                  <a:cubicBezTo>
                    <a:pt x="12" y="17"/>
                    <a:pt x="16" y="13"/>
                    <a:pt x="16" y="8"/>
                  </a:cubicBezTo>
                  <a:cubicBezTo>
                    <a:pt x="16" y="4"/>
                    <a:pt x="12" y="0"/>
                    <a:pt x="7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1" name="Freeform 2025"/>
            <p:cNvSpPr>
              <a:spLocks/>
            </p:cNvSpPr>
            <p:nvPr/>
          </p:nvSpPr>
          <p:spPr bwMode="auto">
            <a:xfrm>
              <a:off x="5049" y="1333"/>
              <a:ext cx="2" cy="7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2" name="Freeform 2026"/>
            <p:cNvSpPr>
              <a:spLocks/>
            </p:cNvSpPr>
            <p:nvPr/>
          </p:nvSpPr>
          <p:spPr bwMode="auto">
            <a:xfrm>
              <a:off x="4919" y="1453"/>
              <a:ext cx="40" cy="38"/>
            </a:xfrm>
            <a:custGeom>
              <a:avLst/>
              <a:gdLst>
                <a:gd name="T0" fmla="*/ 9 w 17"/>
                <a:gd name="T1" fmla="*/ 0 h 16"/>
                <a:gd name="T2" fmla="*/ 0 w 17"/>
                <a:gd name="T3" fmla="*/ 8 h 16"/>
                <a:gd name="T4" fmla="*/ 7 w 17"/>
                <a:gd name="T5" fmla="*/ 16 h 16"/>
                <a:gd name="T6" fmla="*/ 7 w 17"/>
                <a:gd name="T7" fmla="*/ 16 h 16"/>
                <a:gd name="T8" fmla="*/ 12 w 17"/>
                <a:gd name="T9" fmla="*/ 15 h 16"/>
                <a:gd name="T10" fmla="*/ 13 w 17"/>
                <a:gd name="T11" fmla="*/ 15 h 16"/>
                <a:gd name="T12" fmla="*/ 14 w 17"/>
                <a:gd name="T13" fmla="*/ 14 h 16"/>
                <a:gd name="T14" fmla="*/ 16 w 17"/>
                <a:gd name="T15" fmla="*/ 12 h 16"/>
                <a:gd name="T16" fmla="*/ 17 w 17"/>
                <a:gd name="T17" fmla="*/ 8 h 16"/>
                <a:gd name="T18" fmla="*/ 9 w 17"/>
                <a:gd name="T19" fmla="*/ 0 h 16"/>
                <a:gd name="T20" fmla="*/ 9 w 17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16">
                  <a:moveTo>
                    <a:pt x="9" y="0"/>
                  </a:moveTo>
                  <a:cubicBezTo>
                    <a:pt x="4" y="0"/>
                    <a:pt x="0" y="3"/>
                    <a:pt x="0" y="8"/>
                  </a:cubicBezTo>
                  <a:cubicBezTo>
                    <a:pt x="0" y="12"/>
                    <a:pt x="3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9" y="15"/>
                    <a:pt x="11" y="15"/>
                    <a:pt x="12" y="15"/>
                  </a:cubicBezTo>
                  <a:cubicBezTo>
                    <a:pt x="12" y="15"/>
                    <a:pt x="13" y="15"/>
                    <a:pt x="13" y="15"/>
                  </a:cubicBezTo>
                  <a:cubicBezTo>
                    <a:pt x="13" y="15"/>
                    <a:pt x="14" y="14"/>
                    <a:pt x="14" y="14"/>
                  </a:cubicBezTo>
                  <a:cubicBezTo>
                    <a:pt x="15" y="13"/>
                    <a:pt x="15" y="13"/>
                    <a:pt x="16" y="12"/>
                  </a:cubicBezTo>
                  <a:cubicBezTo>
                    <a:pt x="17" y="11"/>
                    <a:pt x="17" y="10"/>
                    <a:pt x="17" y="8"/>
                  </a:cubicBezTo>
                  <a:cubicBezTo>
                    <a:pt x="17" y="3"/>
                    <a:pt x="13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3" name="Freeform 2027"/>
            <p:cNvSpPr>
              <a:spLocks/>
            </p:cNvSpPr>
            <p:nvPr/>
          </p:nvSpPr>
          <p:spPr bwMode="auto">
            <a:xfrm>
              <a:off x="4950" y="1482"/>
              <a:ext cx="7" cy="7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2 h 3"/>
                <a:gd name="T4" fmla="*/ 0 w 3"/>
                <a:gd name="T5" fmla="*/ 3 h 3"/>
                <a:gd name="T6" fmla="*/ 0 w 3"/>
                <a:gd name="T7" fmla="*/ 3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4" name="Freeform 2028"/>
            <p:cNvSpPr>
              <a:spLocks/>
            </p:cNvSpPr>
            <p:nvPr/>
          </p:nvSpPr>
          <p:spPr bwMode="auto">
            <a:xfrm>
              <a:off x="4936" y="1489"/>
              <a:ext cx="14" cy="5"/>
            </a:xfrm>
            <a:custGeom>
              <a:avLst/>
              <a:gdLst>
                <a:gd name="T0" fmla="*/ 5 w 6"/>
                <a:gd name="T1" fmla="*/ 0 h 2"/>
                <a:gd name="T2" fmla="*/ 0 w 6"/>
                <a:gd name="T3" fmla="*/ 1 h 2"/>
                <a:gd name="T4" fmla="*/ 0 w 6"/>
                <a:gd name="T5" fmla="*/ 1 h 2"/>
                <a:gd name="T6" fmla="*/ 2 w 6"/>
                <a:gd name="T7" fmla="*/ 2 h 2"/>
                <a:gd name="T8" fmla="*/ 6 w 6"/>
                <a:gd name="T9" fmla="*/ 1 h 2"/>
                <a:gd name="T10" fmla="*/ 6 w 6"/>
                <a:gd name="T11" fmla="*/ 0 h 2"/>
                <a:gd name="T12" fmla="*/ 5 w 6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2">
                  <a:moveTo>
                    <a:pt x="5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3" y="2"/>
                    <a:pt x="4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5" name="Freeform 2029"/>
            <p:cNvSpPr>
              <a:spLocks/>
            </p:cNvSpPr>
            <p:nvPr/>
          </p:nvSpPr>
          <p:spPr bwMode="auto">
            <a:xfrm>
              <a:off x="4950" y="1489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CA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6" name="Freeform 2030"/>
            <p:cNvSpPr>
              <a:spLocks/>
            </p:cNvSpPr>
            <p:nvPr/>
          </p:nvSpPr>
          <p:spPr bwMode="auto">
            <a:xfrm>
              <a:off x="4661" y="2370"/>
              <a:ext cx="14" cy="26"/>
            </a:xfrm>
            <a:custGeom>
              <a:avLst/>
              <a:gdLst>
                <a:gd name="T0" fmla="*/ 1 w 6"/>
                <a:gd name="T1" fmla="*/ 0 h 11"/>
                <a:gd name="T2" fmla="*/ 0 w 6"/>
                <a:gd name="T3" fmla="*/ 5 h 11"/>
                <a:gd name="T4" fmla="*/ 0 w 6"/>
                <a:gd name="T5" fmla="*/ 6 h 11"/>
                <a:gd name="T6" fmla="*/ 1 w 6"/>
                <a:gd name="T7" fmla="*/ 9 h 11"/>
                <a:gd name="T8" fmla="*/ 2 w 6"/>
                <a:gd name="T9" fmla="*/ 11 h 11"/>
                <a:gd name="T10" fmla="*/ 6 w 6"/>
                <a:gd name="T11" fmla="*/ 5 h 11"/>
                <a:gd name="T12" fmla="*/ 1 w 6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1">
                  <a:moveTo>
                    <a:pt x="1" y="0"/>
                  </a:moveTo>
                  <a:cubicBezTo>
                    <a:pt x="0" y="1"/>
                    <a:pt x="0" y="3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1" y="10"/>
                    <a:pt x="2" y="10"/>
                    <a:pt x="2" y="11"/>
                  </a:cubicBezTo>
                  <a:cubicBezTo>
                    <a:pt x="3" y="8"/>
                    <a:pt x="4" y="7"/>
                    <a:pt x="6" y="5"/>
                  </a:cubicBezTo>
                  <a:cubicBezTo>
                    <a:pt x="4" y="4"/>
                    <a:pt x="3" y="2"/>
                    <a:pt x="1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7" name="Freeform 2031"/>
            <p:cNvSpPr>
              <a:spLocks/>
            </p:cNvSpPr>
            <p:nvPr/>
          </p:nvSpPr>
          <p:spPr bwMode="auto">
            <a:xfrm>
              <a:off x="4663" y="2360"/>
              <a:ext cx="36" cy="21"/>
            </a:xfrm>
            <a:custGeom>
              <a:avLst/>
              <a:gdLst>
                <a:gd name="T0" fmla="*/ 7 w 15"/>
                <a:gd name="T1" fmla="*/ 0 h 9"/>
                <a:gd name="T2" fmla="*/ 0 w 15"/>
                <a:gd name="T3" fmla="*/ 4 h 9"/>
                <a:gd name="T4" fmla="*/ 5 w 15"/>
                <a:gd name="T5" fmla="*/ 9 h 9"/>
                <a:gd name="T6" fmla="*/ 8 w 15"/>
                <a:gd name="T7" fmla="*/ 8 h 9"/>
                <a:gd name="T8" fmla="*/ 12 w 15"/>
                <a:gd name="T9" fmla="*/ 7 h 9"/>
                <a:gd name="T10" fmla="*/ 15 w 15"/>
                <a:gd name="T11" fmla="*/ 7 h 9"/>
                <a:gd name="T12" fmla="*/ 7 w 15"/>
                <a:gd name="T13" fmla="*/ 0 h 9"/>
                <a:gd name="T14" fmla="*/ 7 w 15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9">
                  <a:moveTo>
                    <a:pt x="7" y="0"/>
                  </a:moveTo>
                  <a:cubicBezTo>
                    <a:pt x="4" y="0"/>
                    <a:pt x="2" y="2"/>
                    <a:pt x="0" y="4"/>
                  </a:cubicBezTo>
                  <a:cubicBezTo>
                    <a:pt x="2" y="6"/>
                    <a:pt x="3" y="8"/>
                    <a:pt x="5" y="9"/>
                  </a:cubicBezTo>
                  <a:cubicBezTo>
                    <a:pt x="6" y="9"/>
                    <a:pt x="7" y="8"/>
                    <a:pt x="8" y="8"/>
                  </a:cubicBezTo>
                  <a:cubicBezTo>
                    <a:pt x="9" y="7"/>
                    <a:pt x="11" y="7"/>
                    <a:pt x="12" y="7"/>
                  </a:cubicBezTo>
                  <a:cubicBezTo>
                    <a:pt x="13" y="7"/>
                    <a:pt x="14" y="7"/>
                    <a:pt x="15" y="7"/>
                  </a:cubicBezTo>
                  <a:cubicBezTo>
                    <a:pt x="14" y="3"/>
                    <a:pt x="11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8" name="Freeform 2032"/>
            <p:cNvSpPr>
              <a:spLocks/>
            </p:cNvSpPr>
            <p:nvPr/>
          </p:nvSpPr>
          <p:spPr bwMode="auto">
            <a:xfrm>
              <a:off x="4661" y="2384"/>
              <a:ext cx="2" cy="7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3 h 3"/>
                <a:gd name="T4" fmla="*/ 0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9" name="Freeform 2033"/>
            <p:cNvSpPr>
              <a:spLocks/>
            </p:cNvSpPr>
            <p:nvPr/>
          </p:nvSpPr>
          <p:spPr bwMode="auto">
            <a:xfrm>
              <a:off x="4666" y="2381"/>
              <a:ext cx="31" cy="19"/>
            </a:xfrm>
            <a:custGeom>
              <a:avLst/>
              <a:gdLst>
                <a:gd name="T0" fmla="*/ 4 w 13"/>
                <a:gd name="T1" fmla="*/ 0 h 8"/>
                <a:gd name="T2" fmla="*/ 0 w 13"/>
                <a:gd name="T3" fmla="*/ 6 h 8"/>
                <a:gd name="T4" fmla="*/ 6 w 13"/>
                <a:gd name="T5" fmla="*/ 8 h 8"/>
                <a:gd name="T6" fmla="*/ 6 w 13"/>
                <a:gd name="T7" fmla="*/ 8 h 8"/>
                <a:gd name="T8" fmla="*/ 13 w 13"/>
                <a:gd name="T9" fmla="*/ 4 h 8"/>
                <a:gd name="T10" fmla="*/ 4 w 13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8">
                  <a:moveTo>
                    <a:pt x="4" y="0"/>
                  </a:moveTo>
                  <a:cubicBezTo>
                    <a:pt x="2" y="2"/>
                    <a:pt x="1" y="3"/>
                    <a:pt x="0" y="6"/>
                  </a:cubicBezTo>
                  <a:cubicBezTo>
                    <a:pt x="2" y="7"/>
                    <a:pt x="4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9" y="8"/>
                    <a:pt x="11" y="6"/>
                    <a:pt x="13" y="4"/>
                  </a:cubicBezTo>
                  <a:cubicBezTo>
                    <a:pt x="10" y="3"/>
                    <a:pt x="7" y="2"/>
                    <a:pt x="4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0" name="Freeform 2034"/>
            <p:cNvSpPr>
              <a:spLocks/>
            </p:cNvSpPr>
            <p:nvPr/>
          </p:nvSpPr>
          <p:spPr bwMode="auto">
            <a:xfrm>
              <a:off x="4675" y="2377"/>
              <a:ext cx="24" cy="14"/>
            </a:xfrm>
            <a:custGeom>
              <a:avLst/>
              <a:gdLst>
                <a:gd name="T0" fmla="*/ 7 w 10"/>
                <a:gd name="T1" fmla="*/ 0 h 6"/>
                <a:gd name="T2" fmla="*/ 3 w 10"/>
                <a:gd name="T3" fmla="*/ 1 h 6"/>
                <a:gd name="T4" fmla="*/ 0 w 10"/>
                <a:gd name="T5" fmla="*/ 2 h 6"/>
                <a:gd name="T6" fmla="*/ 9 w 10"/>
                <a:gd name="T7" fmla="*/ 6 h 6"/>
                <a:gd name="T8" fmla="*/ 10 w 10"/>
                <a:gd name="T9" fmla="*/ 2 h 6"/>
                <a:gd name="T10" fmla="*/ 10 w 10"/>
                <a:gd name="T11" fmla="*/ 0 h 6"/>
                <a:gd name="T12" fmla="*/ 7 w 10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6">
                  <a:moveTo>
                    <a:pt x="7" y="0"/>
                  </a:moveTo>
                  <a:cubicBezTo>
                    <a:pt x="6" y="0"/>
                    <a:pt x="4" y="0"/>
                    <a:pt x="3" y="1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3" y="4"/>
                    <a:pt x="6" y="5"/>
                    <a:pt x="9" y="6"/>
                  </a:cubicBezTo>
                  <a:cubicBezTo>
                    <a:pt x="10" y="5"/>
                    <a:pt x="10" y="3"/>
                    <a:pt x="10" y="2"/>
                  </a:cubicBezTo>
                  <a:cubicBezTo>
                    <a:pt x="10" y="1"/>
                    <a:pt x="10" y="1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</a:path>
              </a:pathLst>
            </a:custGeom>
            <a:solidFill>
              <a:srgbClr val="F09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1" name="Freeform 2035"/>
            <p:cNvSpPr>
              <a:spLocks/>
            </p:cNvSpPr>
            <p:nvPr/>
          </p:nvSpPr>
          <p:spPr bwMode="auto">
            <a:xfrm>
              <a:off x="5955" y="1072"/>
              <a:ext cx="5" cy="24"/>
            </a:xfrm>
            <a:custGeom>
              <a:avLst/>
              <a:gdLst>
                <a:gd name="T0" fmla="*/ 2 w 2"/>
                <a:gd name="T1" fmla="*/ 0 h 10"/>
                <a:gd name="T2" fmla="*/ 1 w 2"/>
                <a:gd name="T3" fmla="*/ 5 h 10"/>
                <a:gd name="T4" fmla="*/ 2 w 2"/>
                <a:gd name="T5" fmla="*/ 10 h 10"/>
                <a:gd name="T6" fmla="*/ 2 w 2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0">
                  <a:moveTo>
                    <a:pt x="2" y="0"/>
                  </a:moveTo>
                  <a:cubicBezTo>
                    <a:pt x="1" y="1"/>
                    <a:pt x="0" y="3"/>
                    <a:pt x="1" y="5"/>
                  </a:cubicBezTo>
                  <a:cubicBezTo>
                    <a:pt x="1" y="7"/>
                    <a:pt x="1" y="8"/>
                    <a:pt x="2" y="1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2" name="Freeform 2036"/>
            <p:cNvSpPr>
              <a:spLocks/>
            </p:cNvSpPr>
            <p:nvPr/>
          </p:nvSpPr>
          <p:spPr bwMode="auto">
            <a:xfrm>
              <a:off x="5179" y="3139"/>
              <a:ext cx="38" cy="38"/>
            </a:xfrm>
            <a:custGeom>
              <a:avLst/>
              <a:gdLst>
                <a:gd name="T0" fmla="*/ 8 w 16"/>
                <a:gd name="T1" fmla="*/ 0 h 16"/>
                <a:gd name="T2" fmla="*/ 8 w 16"/>
                <a:gd name="T3" fmla="*/ 0 h 16"/>
                <a:gd name="T4" fmla="*/ 1 w 16"/>
                <a:gd name="T5" fmla="*/ 3 h 16"/>
                <a:gd name="T6" fmla="*/ 0 w 16"/>
                <a:gd name="T7" fmla="*/ 9 h 16"/>
                <a:gd name="T8" fmla="*/ 8 w 16"/>
                <a:gd name="T9" fmla="*/ 16 h 16"/>
                <a:gd name="T10" fmla="*/ 8 w 16"/>
                <a:gd name="T11" fmla="*/ 16 h 16"/>
                <a:gd name="T12" fmla="*/ 16 w 16"/>
                <a:gd name="T13" fmla="*/ 8 h 16"/>
                <a:gd name="T14" fmla="*/ 8 w 16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6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3" y="1"/>
                    <a:pt x="1" y="3"/>
                  </a:cubicBezTo>
                  <a:cubicBezTo>
                    <a:pt x="1" y="5"/>
                    <a:pt x="1" y="7"/>
                    <a:pt x="0" y="9"/>
                  </a:cubicBezTo>
                  <a:cubicBezTo>
                    <a:pt x="0" y="13"/>
                    <a:pt x="4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13" y="16"/>
                    <a:pt x="16" y="12"/>
                    <a:pt x="16" y="8"/>
                  </a:cubicBezTo>
                  <a:cubicBezTo>
                    <a:pt x="16" y="3"/>
                    <a:pt x="12" y="0"/>
                    <a:pt x="8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3" name="Freeform 2037"/>
            <p:cNvSpPr>
              <a:spLocks/>
            </p:cNvSpPr>
            <p:nvPr/>
          </p:nvSpPr>
          <p:spPr bwMode="auto">
            <a:xfrm>
              <a:off x="5179" y="3146"/>
              <a:ext cx="3" cy="14"/>
            </a:xfrm>
            <a:custGeom>
              <a:avLst/>
              <a:gdLst>
                <a:gd name="T0" fmla="*/ 1 w 1"/>
                <a:gd name="T1" fmla="*/ 0 h 6"/>
                <a:gd name="T2" fmla="*/ 0 w 1"/>
                <a:gd name="T3" fmla="*/ 5 h 6"/>
                <a:gd name="T4" fmla="*/ 0 w 1"/>
                <a:gd name="T5" fmla="*/ 6 h 6"/>
                <a:gd name="T6" fmla="*/ 1 w 1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4"/>
                    <a:pt x="1" y="2"/>
                    <a:pt x="1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4" name="Freeform 2038"/>
            <p:cNvSpPr>
              <a:spLocks/>
            </p:cNvSpPr>
            <p:nvPr/>
          </p:nvSpPr>
          <p:spPr bwMode="auto">
            <a:xfrm>
              <a:off x="5584" y="1075"/>
              <a:ext cx="23" cy="28"/>
            </a:xfrm>
            <a:custGeom>
              <a:avLst/>
              <a:gdLst>
                <a:gd name="T0" fmla="*/ 8 w 10"/>
                <a:gd name="T1" fmla="*/ 0 h 12"/>
                <a:gd name="T2" fmla="*/ 8 w 10"/>
                <a:gd name="T3" fmla="*/ 0 h 12"/>
                <a:gd name="T4" fmla="*/ 0 w 10"/>
                <a:gd name="T5" fmla="*/ 9 h 12"/>
                <a:gd name="T6" fmla="*/ 0 w 10"/>
                <a:gd name="T7" fmla="*/ 10 h 12"/>
                <a:gd name="T8" fmla="*/ 1 w 10"/>
                <a:gd name="T9" fmla="*/ 12 h 12"/>
                <a:gd name="T10" fmla="*/ 1 w 10"/>
                <a:gd name="T11" fmla="*/ 12 h 12"/>
                <a:gd name="T12" fmla="*/ 1 w 10"/>
                <a:gd name="T13" fmla="*/ 12 h 12"/>
                <a:gd name="T14" fmla="*/ 10 w 10"/>
                <a:gd name="T15" fmla="*/ 4 h 12"/>
                <a:gd name="T16" fmla="*/ 8 w 1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2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4"/>
                    <a:pt x="3" y="7"/>
                    <a:pt x="0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10"/>
                    <a:pt x="0" y="11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6" y="12"/>
                    <a:pt x="10" y="8"/>
                    <a:pt x="10" y="4"/>
                  </a:cubicBezTo>
                  <a:cubicBezTo>
                    <a:pt x="9" y="2"/>
                    <a:pt x="9" y="1"/>
                    <a:pt x="8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5" name="Freeform 2039"/>
            <p:cNvSpPr>
              <a:spLocks/>
            </p:cNvSpPr>
            <p:nvPr/>
          </p:nvSpPr>
          <p:spPr bwMode="auto">
            <a:xfrm>
              <a:off x="5567" y="1065"/>
              <a:ext cx="36" cy="31"/>
            </a:xfrm>
            <a:custGeom>
              <a:avLst/>
              <a:gdLst>
                <a:gd name="T0" fmla="*/ 8 w 15"/>
                <a:gd name="T1" fmla="*/ 0 h 13"/>
                <a:gd name="T2" fmla="*/ 0 w 15"/>
                <a:gd name="T3" fmla="*/ 7 h 13"/>
                <a:gd name="T4" fmla="*/ 7 w 15"/>
                <a:gd name="T5" fmla="*/ 13 h 13"/>
                <a:gd name="T6" fmla="*/ 15 w 15"/>
                <a:gd name="T7" fmla="*/ 4 h 13"/>
                <a:gd name="T8" fmla="*/ 15 w 15"/>
                <a:gd name="T9" fmla="*/ 4 h 13"/>
                <a:gd name="T10" fmla="*/ 8 w 15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3">
                  <a:moveTo>
                    <a:pt x="8" y="0"/>
                  </a:moveTo>
                  <a:cubicBezTo>
                    <a:pt x="4" y="0"/>
                    <a:pt x="0" y="3"/>
                    <a:pt x="0" y="7"/>
                  </a:cubicBezTo>
                  <a:cubicBezTo>
                    <a:pt x="3" y="8"/>
                    <a:pt x="5" y="10"/>
                    <a:pt x="7" y="13"/>
                  </a:cubicBezTo>
                  <a:cubicBezTo>
                    <a:pt x="10" y="11"/>
                    <a:pt x="14" y="8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1"/>
                    <a:pt x="11" y="0"/>
                    <a:pt x="8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6" name="Freeform 2040"/>
            <p:cNvSpPr>
              <a:spLocks/>
            </p:cNvSpPr>
            <p:nvPr/>
          </p:nvSpPr>
          <p:spPr bwMode="auto">
            <a:xfrm>
              <a:off x="5574" y="1096"/>
              <a:ext cx="12" cy="7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1 h 3"/>
                <a:gd name="T4" fmla="*/ 5 w 5"/>
                <a:gd name="T5" fmla="*/ 3 h 3"/>
                <a:gd name="T6" fmla="*/ 4 w 5"/>
                <a:gd name="T7" fmla="*/ 1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2"/>
                    <a:pt x="3" y="3"/>
                    <a:pt x="5" y="3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7" name="Freeform 2041"/>
            <p:cNvSpPr>
              <a:spLocks/>
            </p:cNvSpPr>
            <p:nvPr/>
          </p:nvSpPr>
          <p:spPr bwMode="auto">
            <a:xfrm>
              <a:off x="5567" y="1082"/>
              <a:ext cx="17" cy="16"/>
            </a:xfrm>
            <a:custGeom>
              <a:avLst/>
              <a:gdLst>
                <a:gd name="T0" fmla="*/ 0 w 7"/>
                <a:gd name="T1" fmla="*/ 0 h 7"/>
                <a:gd name="T2" fmla="*/ 0 w 7"/>
                <a:gd name="T3" fmla="*/ 1 h 7"/>
                <a:gd name="T4" fmla="*/ 3 w 7"/>
                <a:gd name="T5" fmla="*/ 7 h 7"/>
                <a:gd name="T6" fmla="*/ 7 w 7"/>
                <a:gd name="T7" fmla="*/ 6 h 7"/>
                <a:gd name="T8" fmla="*/ 0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1" y="6"/>
                    <a:pt x="3" y="7"/>
                  </a:cubicBezTo>
                  <a:cubicBezTo>
                    <a:pt x="4" y="7"/>
                    <a:pt x="5" y="6"/>
                    <a:pt x="7" y="6"/>
                  </a:cubicBezTo>
                  <a:cubicBezTo>
                    <a:pt x="5" y="3"/>
                    <a:pt x="3" y="1"/>
                    <a:pt x="0" y="0"/>
                  </a:cubicBezTo>
                </a:path>
              </a:pathLst>
            </a:custGeom>
            <a:solidFill>
              <a:srgbClr val="FCB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8" name="Freeform 2042"/>
            <p:cNvSpPr>
              <a:spLocks/>
            </p:cNvSpPr>
            <p:nvPr/>
          </p:nvSpPr>
          <p:spPr bwMode="auto">
            <a:xfrm>
              <a:off x="4661" y="1977"/>
              <a:ext cx="38" cy="33"/>
            </a:xfrm>
            <a:custGeom>
              <a:avLst/>
              <a:gdLst>
                <a:gd name="T0" fmla="*/ 3 w 16"/>
                <a:gd name="T1" fmla="*/ 0 h 14"/>
                <a:gd name="T2" fmla="*/ 0 w 16"/>
                <a:gd name="T3" fmla="*/ 6 h 14"/>
                <a:gd name="T4" fmla="*/ 3 w 16"/>
                <a:gd name="T5" fmla="*/ 13 h 14"/>
                <a:gd name="T6" fmla="*/ 5 w 16"/>
                <a:gd name="T7" fmla="*/ 12 h 14"/>
                <a:gd name="T8" fmla="*/ 7 w 16"/>
                <a:gd name="T9" fmla="*/ 12 h 14"/>
                <a:gd name="T10" fmla="*/ 9 w 16"/>
                <a:gd name="T11" fmla="*/ 14 h 14"/>
                <a:gd name="T12" fmla="*/ 16 w 16"/>
                <a:gd name="T13" fmla="*/ 8 h 14"/>
                <a:gd name="T14" fmla="*/ 3 w 16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4">
                  <a:moveTo>
                    <a:pt x="3" y="0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0" y="9"/>
                    <a:pt x="1" y="11"/>
                    <a:pt x="3" y="13"/>
                  </a:cubicBezTo>
                  <a:cubicBezTo>
                    <a:pt x="4" y="12"/>
                    <a:pt x="4" y="12"/>
                    <a:pt x="5" y="12"/>
                  </a:cubicBezTo>
                  <a:cubicBezTo>
                    <a:pt x="6" y="12"/>
                    <a:pt x="6" y="12"/>
                    <a:pt x="7" y="12"/>
                  </a:cubicBezTo>
                  <a:cubicBezTo>
                    <a:pt x="8" y="13"/>
                    <a:pt x="8" y="13"/>
                    <a:pt x="9" y="14"/>
                  </a:cubicBezTo>
                  <a:cubicBezTo>
                    <a:pt x="12" y="14"/>
                    <a:pt x="15" y="11"/>
                    <a:pt x="16" y="8"/>
                  </a:cubicBezTo>
                  <a:cubicBezTo>
                    <a:pt x="10" y="7"/>
                    <a:pt x="6" y="4"/>
                    <a:pt x="3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9" name="Freeform 2043"/>
            <p:cNvSpPr>
              <a:spLocks/>
            </p:cNvSpPr>
            <p:nvPr/>
          </p:nvSpPr>
          <p:spPr bwMode="auto">
            <a:xfrm>
              <a:off x="4668" y="1972"/>
              <a:ext cx="31" cy="24"/>
            </a:xfrm>
            <a:custGeom>
              <a:avLst/>
              <a:gdLst>
                <a:gd name="T0" fmla="*/ 5 w 13"/>
                <a:gd name="T1" fmla="*/ 0 h 10"/>
                <a:gd name="T2" fmla="*/ 5 w 13"/>
                <a:gd name="T3" fmla="*/ 0 h 10"/>
                <a:gd name="T4" fmla="*/ 0 w 13"/>
                <a:gd name="T5" fmla="*/ 2 h 10"/>
                <a:gd name="T6" fmla="*/ 13 w 13"/>
                <a:gd name="T7" fmla="*/ 10 h 10"/>
                <a:gd name="T8" fmla="*/ 13 w 13"/>
                <a:gd name="T9" fmla="*/ 8 h 10"/>
                <a:gd name="T10" fmla="*/ 5 w 13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0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3" y="6"/>
                    <a:pt x="7" y="9"/>
                    <a:pt x="13" y="10"/>
                  </a:cubicBezTo>
                  <a:cubicBezTo>
                    <a:pt x="13" y="9"/>
                    <a:pt x="13" y="8"/>
                    <a:pt x="13" y="8"/>
                  </a:cubicBezTo>
                  <a:cubicBezTo>
                    <a:pt x="13" y="4"/>
                    <a:pt x="9" y="0"/>
                    <a:pt x="5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0" name="Freeform 2044"/>
            <p:cNvSpPr>
              <a:spLocks/>
            </p:cNvSpPr>
            <p:nvPr/>
          </p:nvSpPr>
          <p:spPr bwMode="auto">
            <a:xfrm>
              <a:off x="4789" y="2751"/>
              <a:ext cx="40" cy="38"/>
            </a:xfrm>
            <a:custGeom>
              <a:avLst/>
              <a:gdLst>
                <a:gd name="T0" fmla="*/ 8 w 17"/>
                <a:gd name="T1" fmla="*/ 0 h 16"/>
                <a:gd name="T2" fmla="*/ 0 w 17"/>
                <a:gd name="T3" fmla="*/ 8 h 16"/>
                <a:gd name="T4" fmla="*/ 8 w 17"/>
                <a:gd name="T5" fmla="*/ 16 h 16"/>
                <a:gd name="T6" fmla="*/ 8 w 17"/>
                <a:gd name="T7" fmla="*/ 16 h 16"/>
                <a:gd name="T8" fmla="*/ 17 w 17"/>
                <a:gd name="T9" fmla="*/ 8 h 16"/>
                <a:gd name="T10" fmla="*/ 9 w 17"/>
                <a:gd name="T11" fmla="*/ 0 h 16"/>
                <a:gd name="T12" fmla="*/ 8 w 17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8" y="0"/>
                  </a:moveTo>
                  <a:cubicBezTo>
                    <a:pt x="4" y="0"/>
                    <a:pt x="1" y="4"/>
                    <a:pt x="0" y="8"/>
                  </a:cubicBezTo>
                  <a:cubicBezTo>
                    <a:pt x="0" y="12"/>
                    <a:pt x="4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13" y="16"/>
                    <a:pt x="17" y="12"/>
                    <a:pt x="17" y="8"/>
                  </a:cubicBezTo>
                  <a:cubicBezTo>
                    <a:pt x="17" y="4"/>
                    <a:pt x="13" y="0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1" name="Freeform 2045"/>
            <p:cNvSpPr>
              <a:spLocks/>
            </p:cNvSpPr>
            <p:nvPr/>
          </p:nvSpPr>
          <p:spPr bwMode="auto">
            <a:xfrm>
              <a:off x="5439" y="3269"/>
              <a:ext cx="36" cy="33"/>
            </a:xfrm>
            <a:custGeom>
              <a:avLst/>
              <a:gdLst>
                <a:gd name="T0" fmla="*/ 8 w 15"/>
                <a:gd name="T1" fmla="*/ 0 h 14"/>
                <a:gd name="T2" fmla="*/ 0 w 15"/>
                <a:gd name="T3" fmla="*/ 5 h 14"/>
                <a:gd name="T4" fmla="*/ 3 w 15"/>
                <a:gd name="T5" fmla="*/ 10 h 14"/>
                <a:gd name="T6" fmla="*/ 6 w 15"/>
                <a:gd name="T7" fmla="*/ 13 h 14"/>
                <a:gd name="T8" fmla="*/ 7 w 15"/>
                <a:gd name="T9" fmla="*/ 14 h 14"/>
                <a:gd name="T10" fmla="*/ 15 w 15"/>
                <a:gd name="T11" fmla="*/ 7 h 14"/>
                <a:gd name="T12" fmla="*/ 8 w 15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4">
                  <a:moveTo>
                    <a:pt x="8" y="0"/>
                  </a:moveTo>
                  <a:cubicBezTo>
                    <a:pt x="4" y="0"/>
                    <a:pt x="2" y="2"/>
                    <a:pt x="0" y="5"/>
                  </a:cubicBezTo>
                  <a:cubicBezTo>
                    <a:pt x="2" y="7"/>
                    <a:pt x="2" y="8"/>
                    <a:pt x="3" y="10"/>
                  </a:cubicBezTo>
                  <a:cubicBezTo>
                    <a:pt x="4" y="11"/>
                    <a:pt x="5" y="12"/>
                    <a:pt x="6" y="13"/>
                  </a:cubicBezTo>
                  <a:cubicBezTo>
                    <a:pt x="6" y="13"/>
                    <a:pt x="7" y="13"/>
                    <a:pt x="7" y="14"/>
                  </a:cubicBezTo>
                  <a:cubicBezTo>
                    <a:pt x="9" y="11"/>
                    <a:pt x="12" y="8"/>
                    <a:pt x="15" y="7"/>
                  </a:cubicBezTo>
                  <a:cubicBezTo>
                    <a:pt x="15" y="3"/>
                    <a:pt x="12" y="0"/>
                    <a:pt x="8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2" name="Freeform 2046"/>
            <p:cNvSpPr>
              <a:spLocks/>
            </p:cNvSpPr>
            <p:nvPr/>
          </p:nvSpPr>
          <p:spPr bwMode="auto">
            <a:xfrm>
              <a:off x="5456" y="3286"/>
              <a:ext cx="21" cy="21"/>
            </a:xfrm>
            <a:custGeom>
              <a:avLst/>
              <a:gdLst>
                <a:gd name="T0" fmla="*/ 8 w 9"/>
                <a:gd name="T1" fmla="*/ 0 h 9"/>
                <a:gd name="T2" fmla="*/ 0 w 9"/>
                <a:gd name="T3" fmla="*/ 7 h 9"/>
                <a:gd name="T4" fmla="*/ 1 w 9"/>
                <a:gd name="T5" fmla="*/ 9 h 9"/>
                <a:gd name="T6" fmla="*/ 9 w 9"/>
                <a:gd name="T7" fmla="*/ 1 h 9"/>
                <a:gd name="T8" fmla="*/ 8 w 9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8" y="0"/>
                  </a:moveTo>
                  <a:cubicBezTo>
                    <a:pt x="5" y="1"/>
                    <a:pt x="2" y="4"/>
                    <a:pt x="0" y="7"/>
                  </a:cubicBezTo>
                  <a:cubicBezTo>
                    <a:pt x="0" y="8"/>
                    <a:pt x="1" y="8"/>
                    <a:pt x="1" y="9"/>
                  </a:cubicBezTo>
                  <a:cubicBezTo>
                    <a:pt x="5" y="9"/>
                    <a:pt x="9" y="5"/>
                    <a:pt x="9" y="1"/>
                  </a:cubicBezTo>
                  <a:cubicBezTo>
                    <a:pt x="9" y="1"/>
                    <a:pt x="9" y="0"/>
                    <a:pt x="8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3" name="Freeform 2047"/>
            <p:cNvSpPr>
              <a:spLocks/>
            </p:cNvSpPr>
            <p:nvPr/>
          </p:nvSpPr>
          <p:spPr bwMode="auto">
            <a:xfrm>
              <a:off x="5439" y="3281"/>
              <a:ext cx="8" cy="12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3 h 5"/>
                <a:gd name="T4" fmla="*/ 0 w 3"/>
                <a:gd name="T5" fmla="*/ 4 h 5"/>
                <a:gd name="T6" fmla="*/ 3 w 3"/>
                <a:gd name="T7" fmla="*/ 5 h 5"/>
                <a:gd name="T8" fmla="*/ 0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2" y="3"/>
                    <a:pt x="2" y="2"/>
                    <a:pt x="0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4" name="Freeform 2048"/>
            <p:cNvSpPr>
              <a:spLocks/>
            </p:cNvSpPr>
            <p:nvPr/>
          </p:nvSpPr>
          <p:spPr bwMode="auto">
            <a:xfrm>
              <a:off x="5447" y="3293"/>
              <a:ext cx="9" cy="14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5 h 6"/>
                <a:gd name="T4" fmla="*/ 3 w 4"/>
                <a:gd name="T5" fmla="*/ 6 h 6"/>
                <a:gd name="T6" fmla="*/ 4 w 4"/>
                <a:gd name="T7" fmla="*/ 4 h 6"/>
                <a:gd name="T8" fmla="*/ 3 w 4"/>
                <a:gd name="T9" fmla="*/ 3 h 6"/>
                <a:gd name="T10" fmla="*/ 0 w 4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1" y="5"/>
                    <a:pt x="2" y="6"/>
                    <a:pt x="3" y="6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5" name="Freeform 2049"/>
            <p:cNvSpPr>
              <a:spLocks/>
            </p:cNvSpPr>
            <p:nvPr/>
          </p:nvSpPr>
          <p:spPr bwMode="auto">
            <a:xfrm>
              <a:off x="5454" y="3302"/>
              <a:ext cx="4" cy="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1 w 2"/>
                <a:gd name="T5" fmla="*/ 2 h 2"/>
                <a:gd name="T6" fmla="*/ 2 w 2"/>
                <a:gd name="T7" fmla="*/ 2 h 2"/>
                <a:gd name="T8" fmla="*/ 2 w 2"/>
                <a:gd name="T9" fmla="*/ 2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1"/>
                    <a:pt x="1" y="0"/>
                  </a:cubicBezTo>
                </a:path>
              </a:pathLst>
            </a:custGeom>
            <a:solidFill>
              <a:srgbClr val="FAB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6" name="Freeform 2050"/>
            <p:cNvSpPr>
              <a:spLocks/>
            </p:cNvSpPr>
            <p:nvPr/>
          </p:nvSpPr>
          <p:spPr bwMode="auto">
            <a:xfrm>
              <a:off x="5439" y="3291"/>
              <a:ext cx="8" cy="14"/>
            </a:xfrm>
            <a:custGeom>
              <a:avLst/>
              <a:gdLst>
                <a:gd name="T0" fmla="*/ 0 w 3"/>
                <a:gd name="T1" fmla="*/ 0 h 6"/>
                <a:gd name="T2" fmla="*/ 3 w 3"/>
                <a:gd name="T3" fmla="*/ 6 h 6"/>
                <a:gd name="T4" fmla="*/ 3 w 3"/>
                <a:gd name="T5" fmla="*/ 1 h 6"/>
                <a:gd name="T6" fmla="*/ 0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2"/>
                    <a:pt x="1" y="5"/>
                    <a:pt x="3" y="6"/>
                  </a:cubicBezTo>
                  <a:cubicBezTo>
                    <a:pt x="3" y="4"/>
                    <a:pt x="3" y="3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FECB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7" name="Freeform 2051"/>
            <p:cNvSpPr>
              <a:spLocks/>
            </p:cNvSpPr>
            <p:nvPr/>
          </p:nvSpPr>
          <p:spPr bwMode="auto">
            <a:xfrm>
              <a:off x="5179" y="1195"/>
              <a:ext cx="38" cy="36"/>
            </a:xfrm>
            <a:custGeom>
              <a:avLst/>
              <a:gdLst>
                <a:gd name="T0" fmla="*/ 8 w 16"/>
                <a:gd name="T1" fmla="*/ 0 h 15"/>
                <a:gd name="T2" fmla="*/ 0 w 16"/>
                <a:gd name="T3" fmla="*/ 7 h 15"/>
                <a:gd name="T4" fmla="*/ 8 w 16"/>
                <a:gd name="T5" fmla="*/ 15 h 15"/>
                <a:gd name="T6" fmla="*/ 8 w 16"/>
                <a:gd name="T7" fmla="*/ 15 h 15"/>
                <a:gd name="T8" fmla="*/ 16 w 16"/>
                <a:gd name="T9" fmla="*/ 7 h 15"/>
                <a:gd name="T10" fmla="*/ 8 w 16"/>
                <a:gd name="T11" fmla="*/ 0 h 15"/>
                <a:gd name="T12" fmla="*/ 8 w 16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5">
                  <a:moveTo>
                    <a:pt x="8" y="0"/>
                  </a:moveTo>
                  <a:cubicBezTo>
                    <a:pt x="4" y="0"/>
                    <a:pt x="0" y="3"/>
                    <a:pt x="0" y="7"/>
                  </a:cubicBezTo>
                  <a:cubicBezTo>
                    <a:pt x="0" y="11"/>
                    <a:pt x="3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12" y="15"/>
                    <a:pt x="16" y="12"/>
                    <a:pt x="16" y="7"/>
                  </a:cubicBezTo>
                  <a:cubicBezTo>
                    <a:pt x="16" y="3"/>
                    <a:pt x="13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8" name="Freeform 2052"/>
            <p:cNvSpPr>
              <a:spLocks/>
            </p:cNvSpPr>
            <p:nvPr/>
          </p:nvSpPr>
          <p:spPr bwMode="auto">
            <a:xfrm>
              <a:off x="4791" y="1588"/>
              <a:ext cx="36" cy="33"/>
            </a:xfrm>
            <a:custGeom>
              <a:avLst/>
              <a:gdLst>
                <a:gd name="T0" fmla="*/ 2 w 15"/>
                <a:gd name="T1" fmla="*/ 0 h 14"/>
                <a:gd name="T2" fmla="*/ 0 w 15"/>
                <a:gd name="T3" fmla="*/ 6 h 14"/>
                <a:gd name="T4" fmla="*/ 7 w 15"/>
                <a:gd name="T5" fmla="*/ 14 h 14"/>
                <a:gd name="T6" fmla="*/ 8 w 15"/>
                <a:gd name="T7" fmla="*/ 14 h 14"/>
                <a:gd name="T8" fmla="*/ 15 w 15"/>
                <a:gd name="T9" fmla="*/ 6 h 14"/>
                <a:gd name="T10" fmla="*/ 15 w 15"/>
                <a:gd name="T11" fmla="*/ 3 h 14"/>
                <a:gd name="T12" fmla="*/ 14 w 15"/>
                <a:gd name="T13" fmla="*/ 3 h 14"/>
                <a:gd name="T14" fmla="*/ 10 w 15"/>
                <a:gd name="T15" fmla="*/ 4 h 14"/>
                <a:gd name="T16" fmla="*/ 2 w 15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4">
                  <a:moveTo>
                    <a:pt x="2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0" y="10"/>
                    <a:pt x="3" y="14"/>
                    <a:pt x="7" y="14"/>
                  </a:cubicBezTo>
                  <a:cubicBezTo>
                    <a:pt x="7" y="14"/>
                    <a:pt x="7" y="14"/>
                    <a:pt x="8" y="14"/>
                  </a:cubicBezTo>
                  <a:cubicBezTo>
                    <a:pt x="12" y="14"/>
                    <a:pt x="15" y="10"/>
                    <a:pt x="15" y="6"/>
                  </a:cubicBezTo>
                  <a:cubicBezTo>
                    <a:pt x="15" y="5"/>
                    <a:pt x="15" y="4"/>
                    <a:pt x="15" y="3"/>
                  </a:cubicBezTo>
                  <a:cubicBezTo>
                    <a:pt x="15" y="3"/>
                    <a:pt x="15" y="3"/>
                    <a:pt x="14" y="3"/>
                  </a:cubicBezTo>
                  <a:cubicBezTo>
                    <a:pt x="13" y="4"/>
                    <a:pt x="12" y="4"/>
                    <a:pt x="10" y="4"/>
                  </a:cubicBezTo>
                  <a:cubicBezTo>
                    <a:pt x="7" y="4"/>
                    <a:pt x="4" y="3"/>
                    <a:pt x="2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9" name="Freeform 2053"/>
            <p:cNvSpPr>
              <a:spLocks/>
            </p:cNvSpPr>
            <p:nvPr/>
          </p:nvSpPr>
          <p:spPr bwMode="auto">
            <a:xfrm>
              <a:off x="4796" y="1584"/>
              <a:ext cx="31" cy="14"/>
            </a:xfrm>
            <a:custGeom>
              <a:avLst/>
              <a:gdLst>
                <a:gd name="T0" fmla="*/ 5 w 13"/>
                <a:gd name="T1" fmla="*/ 0 h 6"/>
                <a:gd name="T2" fmla="*/ 0 w 13"/>
                <a:gd name="T3" fmla="*/ 2 h 6"/>
                <a:gd name="T4" fmla="*/ 8 w 13"/>
                <a:gd name="T5" fmla="*/ 6 h 6"/>
                <a:gd name="T6" fmla="*/ 12 w 13"/>
                <a:gd name="T7" fmla="*/ 5 h 6"/>
                <a:gd name="T8" fmla="*/ 13 w 13"/>
                <a:gd name="T9" fmla="*/ 5 h 6"/>
                <a:gd name="T10" fmla="*/ 5 w 13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6">
                  <a:moveTo>
                    <a:pt x="5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2" y="5"/>
                    <a:pt x="5" y="6"/>
                    <a:pt x="8" y="6"/>
                  </a:cubicBezTo>
                  <a:cubicBezTo>
                    <a:pt x="10" y="6"/>
                    <a:pt x="11" y="6"/>
                    <a:pt x="12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2"/>
                    <a:pt x="9" y="0"/>
                    <a:pt x="5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0" name="Freeform 2054"/>
            <p:cNvSpPr>
              <a:spLocks/>
            </p:cNvSpPr>
            <p:nvPr/>
          </p:nvSpPr>
          <p:spPr bwMode="auto">
            <a:xfrm>
              <a:off x="4661" y="2493"/>
              <a:ext cx="28" cy="19"/>
            </a:xfrm>
            <a:custGeom>
              <a:avLst/>
              <a:gdLst>
                <a:gd name="T0" fmla="*/ 8 w 12"/>
                <a:gd name="T1" fmla="*/ 0 h 8"/>
                <a:gd name="T2" fmla="*/ 8 w 12"/>
                <a:gd name="T3" fmla="*/ 0 h 8"/>
                <a:gd name="T4" fmla="*/ 0 w 12"/>
                <a:gd name="T5" fmla="*/ 6 h 8"/>
                <a:gd name="T6" fmla="*/ 2 w 12"/>
                <a:gd name="T7" fmla="*/ 8 h 8"/>
                <a:gd name="T8" fmla="*/ 12 w 12"/>
                <a:gd name="T9" fmla="*/ 1 h 8"/>
                <a:gd name="T10" fmla="*/ 8 w 12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1" y="3"/>
                    <a:pt x="0" y="6"/>
                  </a:cubicBezTo>
                  <a:cubicBezTo>
                    <a:pt x="1" y="7"/>
                    <a:pt x="1" y="8"/>
                    <a:pt x="2" y="8"/>
                  </a:cubicBezTo>
                  <a:cubicBezTo>
                    <a:pt x="4" y="5"/>
                    <a:pt x="8" y="2"/>
                    <a:pt x="12" y="1"/>
                  </a:cubicBezTo>
                  <a:cubicBezTo>
                    <a:pt x="11" y="0"/>
                    <a:pt x="9" y="0"/>
                    <a:pt x="8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1" name="Freeform 2055"/>
            <p:cNvSpPr>
              <a:spLocks/>
            </p:cNvSpPr>
            <p:nvPr/>
          </p:nvSpPr>
          <p:spPr bwMode="auto">
            <a:xfrm>
              <a:off x="4666" y="2495"/>
              <a:ext cx="33" cy="33"/>
            </a:xfrm>
            <a:custGeom>
              <a:avLst/>
              <a:gdLst>
                <a:gd name="T0" fmla="*/ 10 w 14"/>
                <a:gd name="T1" fmla="*/ 0 h 14"/>
                <a:gd name="T2" fmla="*/ 0 w 14"/>
                <a:gd name="T3" fmla="*/ 7 h 14"/>
                <a:gd name="T4" fmla="*/ 1 w 14"/>
                <a:gd name="T5" fmla="*/ 13 h 14"/>
                <a:gd name="T6" fmla="*/ 6 w 14"/>
                <a:gd name="T7" fmla="*/ 14 h 14"/>
                <a:gd name="T8" fmla="*/ 6 w 14"/>
                <a:gd name="T9" fmla="*/ 14 h 14"/>
                <a:gd name="T10" fmla="*/ 14 w 14"/>
                <a:gd name="T11" fmla="*/ 6 h 14"/>
                <a:gd name="T12" fmla="*/ 10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10" y="0"/>
                  </a:moveTo>
                  <a:cubicBezTo>
                    <a:pt x="6" y="1"/>
                    <a:pt x="2" y="4"/>
                    <a:pt x="0" y="7"/>
                  </a:cubicBezTo>
                  <a:cubicBezTo>
                    <a:pt x="1" y="9"/>
                    <a:pt x="1" y="11"/>
                    <a:pt x="1" y="13"/>
                  </a:cubicBezTo>
                  <a:cubicBezTo>
                    <a:pt x="3" y="13"/>
                    <a:pt x="4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10" y="14"/>
                    <a:pt x="14" y="10"/>
                    <a:pt x="14" y="6"/>
                  </a:cubicBezTo>
                  <a:cubicBezTo>
                    <a:pt x="14" y="3"/>
                    <a:pt x="12" y="1"/>
                    <a:pt x="10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2" name="Freeform 2056"/>
            <p:cNvSpPr>
              <a:spLocks/>
            </p:cNvSpPr>
            <p:nvPr/>
          </p:nvSpPr>
          <p:spPr bwMode="auto">
            <a:xfrm>
              <a:off x="4661" y="2507"/>
              <a:ext cx="5" cy="9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2 h 4"/>
                <a:gd name="T4" fmla="*/ 1 w 2"/>
                <a:gd name="T5" fmla="*/ 4 h 4"/>
                <a:gd name="T6" fmla="*/ 2 w 2"/>
                <a:gd name="T7" fmla="*/ 2 h 4"/>
                <a:gd name="T8" fmla="*/ 0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0" y="3"/>
                    <a:pt x="1" y="4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3" name="Freeform 2057"/>
            <p:cNvSpPr>
              <a:spLocks/>
            </p:cNvSpPr>
            <p:nvPr/>
          </p:nvSpPr>
          <p:spPr bwMode="auto">
            <a:xfrm>
              <a:off x="4663" y="2512"/>
              <a:ext cx="5" cy="14"/>
            </a:xfrm>
            <a:custGeom>
              <a:avLst/>
              <a:gdLst>
                <a:gd name="T0" fmla="*/ 1 w 2"/>
                <a:gd name="T1" fmla="*/ 0 h 6"/>
                <a:gd name="T2" fmla="*/ 0 w 2"/>
                <a:gd name="T3" fmla="*/ 2 h 6"/>
                <a:gd name="T4" fmla="*/ 2 w 2"/>
                <a:gd name="T5" fmla="*/ 6 h 6"/>
                <a:gd name="T6" fmla="*/ 1 w 2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6">
                  <a:moveTo>
                    <a:pt x="1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4"/>
                    <a:pt x="1" y="5"/>
                    <a:pt x="2" y="6"/>
                  </a:cubicBezTo>
                  <a:cubicBezTo>
                    <a:pt x="2" y="4"/>
                    <a:pt x="2" y="2"/>
                    <a:pt x="1" y="0"/>
                  </a:cubicBezTo>
                </a:path>
              </a:pathLst>
            </a:custGeom>
            <a:solidFill>
              <a:srgbClr val="FAB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4" name="Freeform 2058"/>
            <p:cNvSpPr>
              <a:spLocks/>
            </p:cNvSpPr>
            <p:nvPr/>
          </p:nvSpPr>
          <p:spPr bwMode="auto">
            <a:xfrm>
              <a:off x="5439" y="1065"/>
              <a:ext cx="36" cy="36"/>
            </a:xfrm>
            <a:custGeom>
              <a:avLst/>
              <a:gdLst>
                <a:gd name="T0" fmla="*/ 9 w 15"/>
                <a:gd name="T1" fmla="*/ 0 h 15"/>
                <a:gd name="T2" fmla="*/ 5 w 15"/>
                <a:gd name="T3" fmla="*/ 6 h 15"/>
                <a:gd name="T4" fmla="*/ 0 w 15"/>
                <a:gd name="T5" fmla="*/ 10 h 15"/>
                <a:gd name="T6" fmla="*/ 8 w 15"/>
                <a:gd name="T7" fmla="*/ 15 h 15"/>
                <a:gd name="T8" fmla="*/ 8 w 15"/>
                <a:gd name="T9" fmla="*/ 15 h 15"/>
                <a:gd name="T10" fmla="*/ 15 w 15"/>
                <a:gd name="T11" fmla="*/ 8 h 15"/>
                <a:gd name="T12" fmla="*/ 9 w 15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5">
                  <a:moveTo>
                    <a:pt x="9" y="0"/>
                  </a:moveTo>
                  <a:cubicBezTo>
                    <a:pt x="8" y="2"/>
                    <a:pt x="7" y="5"/>
                    <a:pt x="5" y="6"/>
                  </a:cubicBezTo>
                  <a:cubicBezTo>
                    <a:pt x="4" y="8"/>
                    <a:pt x="2" y="9"/>
                    <a:pt x="0" y="10"/>
                  </a:cubicBezTo>
                  <a:cubicBezTo>
                    <a:pt x="1" y="13"/>
                    <a:pt x="4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12" y="15"/>
                    <a:pt x="15" y="12"/>
                    <a:pt x="15" y="8"/>
                  </a:cubicBezTo>
                  <a:cubicBezTo>
                    <a:pt x="15" y="4"/>
                    <a:pt x="12" y="1"/>
                    <a:pt x="9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5" name="Freeform 2059"/>
            <p:cNvSpPr>
              <a:spLocks/>
            </p:cNvSpPr>
            <p:nvPr/>
          </p:nvSpPr>
          <p:spPr bwMode="auto">
            <a:xfrm>
              <a:off x="5439" y="1065"/>
              <a:ext cx="22" cy="24"/>
            </a:xfrm>
            <a:custGeom>
              <a:avLst/>
              <a:gdLst>
                <a:gd name="T0" fmla="*/ 8 w 9"/>
                <a:gd name="T1" fmla="*/ 0 h 10"/>
                <a:gd name="T2" fmla="*/ 8 w 9"/>
                <a:gd name="T3" fmla="*/ 0 h 10"/>
                <a:gd name="T4" fmla="*/ 5 w 9"/>
                <a:gd name="T5" fmla="*/ 1 h 10"/>
                <a:gd name="T6" fmla="*/ 5 w 9"/>
                <a:gd name="T7" fmla="*/ 4 h 10"/>
                <a:gd name="T8" fmla="*/ 2 w 9"/>
                <a:gd name="T9" fmla="*/ 6 h 10"/>
                <a:gd name="T10" fmla="*/ 0 w 9"/>
                <a:gd name="T11" fmla="*/ 6 h 10"/>
                <a:gd name="T12" fmla="*/ 0 w 9"/>
                <a:gd name="T13" fmla="*/ 8 h 10"/>
                <a:gd name="T14" fmla="*/ 0 w 9"/>
                <a:gd name="T15" fmla="*/ 10 h 10"/>
                <a:gd name="T16" fmla="*/ 5 w 9"/>
                <a:gd name="T17" fmla="*/ 6 h 10"/>
                <a:gd name="T18" fmla="*/ 9 w 9"/>
                <a:gd name="T19" fmla="*/ 0 h 10"/>
                <a:gd name="T20" fmla="*/ 8 w 9"/>
                <a:gd name="T2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10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6" y="0"/>
                    <a:pt x="5" y="1"/>
                  </a:cubicBezTo>
                  <a:cubicBezTo>
                    <a:pt x="5" y="2"/>
                    <a:pt x="6" y="3"/>
                    <a:pt x="5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2" y="9"/>
                    <a:pt x="4" y="8"/>
                    <a:pt x="5" y="6"/>
                  </a:cubicBezTo>
                  <a:cubicBezTo>
                    <a:pt x="7" y="5"/>
                    <a:pt x="8" y="2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6" name="Freeform 2060"/>
            <p:cNvSpPr>
              <a:spLocks/>
            </p:cNvSpPr>
            <p:nvPr/>
          </p:nvSpPr>
          <p:spPr bwMode="auto">
            <a:xfrm>
              <a:off x="4678" y="1865"/>
              <a:ext cx="19" cy="15"/>
            </a:xfrm>
            <a:custGeom>
              <a:avLst/>
              <a:gdLst>
                <a:gd name="T0" fmla="*/ 8 w 8"/>
                <a:gd name="T1" fmla="*/ 0 h 6"/>
                <a:gd name="T2" fmla="*/ 0 w 8"/>
                <a:gd name="T3" fmla="*/ 6 h 6"/>
                <a:gd name="T4" fmla="*/ 1 w 8"/>
                <a:gd name="T5" fmla="*/ 6 h 6"/>
                <a:gd name="T6" fmla="*/ 8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8" y="0"/>
                  </a:moveTo>
                  <a:cubicBezTo>
                    <a:pt x="6" y="3"/>
                    <a:pt x="3" y="5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4" y="6"/>
                    <a:pt x="8" y="4"/>
                    <a:pt x="8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7" name="Freeform 2061"/>
            <p:cNvSpPr>
              <a:spLocks/>
            </p:cNvSpPr>
            <p:nvPr/>
          </p:nvSpPr>
          <p:spPr bwMode="auto">
            <a:xfrm>
              <a:off x="4663" y="1844"/>
              <a:ext cx="36" cy="36"/>
            </a:xfrm>
            <a:custGeom>
              <a:avLst/>
              <a:gdLst>
                <a:gd name="T0" fmla="*/ 7 w 15"/>
                <a:gd name="T1" fmla="*/ 0 h 15"/>
                <a:gd name="T2" fmla="*/ 2 w 15"/>
                <a:gd name="T3" fmla="*/ 1 h 15"/>
                <a:gd name="T4" fmla="*/ 0 w 15"/>
                <a:gd name="T5" fmla="*/ 11 h 15"/>
                <a:gd name="T6" fmla="*/ 6 w 15"/>
                <a:gd name="T7" fmla="*/ 15 h 15"/>
                <a:gd name="T8" fmla="*/ 14 w 15"/>
                <a:gd name="T9" fmla="*/ 9 h 15"/>
                <a:gd name="T10" fmla="*/ 15 w 15"/>
                <a:gd name="T11" fmla="*/ 8 h 15"/>
                <a:gd name="T12" fmla="*/ 7 w 15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5">
                  <a:moveTo>
                    <a:pt x="7" y="0"/>
                  </a:moveTo>
                  <a:cubicBezTo>
                    <a:pt x="5" y="0"/>
                    <a:pt x="4" y="0"/>
                    <a:pt x="2" y="1"/>
                  </a:cubicBezTo>
                  <a:cubicBezTo>
                    <a:pt x="3" y="5"/>
                    <a:pt x="2" y="8"/>
                    <a:pt x="0" y="11"/>
                  </a:cubicBezTo>
                  <a:cubicBezTo>
                    <a:pt x="1" y="13"/>
                    <a:pt x="3" y="15"/>
                    <a:pt x="6" y="15"/>
                  </a:cubicBezTo>
                  <a:cubicBezTo>
                    <a:pt x="9" y="14"/>
                    <a:pt x="12" y="12"/>
                    <a:pt x="14" y="9"/>
                  </a:cubicBezTo>
                  <a:cubicBezTo>
                    <a:pt x="14" y="9"/>
                    <a:pt x="15" y="8"/>
                    <a:pt x="15" y="8"/>
                  </a:cubicBezTo>
                  <a:cubicBezTo>
                    <a:pt x="15" y="3"/>
                    <a:pt x="11" y="0"/>
                    <a:pt x="7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8" name="Freeform 2062"/>
            <p:cNvSpPr>
              <a:spLocks/>
            </p:cNvSpPr>
            <p:nvPr/>
          </p:nvSpPr>
          <p:spPr bwMode="auto">
            <a:xfrm>
              <a:off x="4661" y="1846"/>
              <a:ext cx="10" cy="24"/>
            </a:xfrm>
            <a:custGeom>
              <a:avLst/>
              <a:gdLst>
                <a:gd name="T0" fmla="*/ 3 w 4"/>
                <a:gd name="T1" fmla="*/ 0 h 10"/>
                <a:gd name="T2" fmla="*/ 0 w 4"/>
                <a:gd name="T3" fmla="*/ 7 h 10"/>
                <a:gd name="T4" fmla="*/ 1 w 4"/>
                <a:gd name="T5" fmla="*/ 10 h 10"/>
                <a:gd name="T6" fmla="*/ 3 w 4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0">
                  <a:moveTo>
                    <a:pt x="3" y="0"/>
                  </a:moveTo>
                  <a:cubicBezTo>
                    <a:pt x="2" y="2"/>
                    <a:pt x="0" y="4"/>
                    <a:pt x="0" y="7"/>
                  </a:cubicBezTo>
                  <a:cubicBezTo>
                    <a:pt x="0" y="8"/>
                    <a:pt x="0" y="9"/>
                    <a:pt x="1" y="10"/>
                  </a:cubicBezTo>
                  <a:cubicBezTo>
                    <a:pt x="3" y="7"/>
                    <a:pt x="4" y="4"/>
                    <a:pt x="3" y="0"/>
                  </a:cubicBezTo>
                </a:path>
              </a:pathLst>
            </a:custGeom>
            <a:solidFill>
              <a:srgbClr val="FECB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9" name="Freeform 2063"/>
            <p:cNvSpPr>
              <a:spLocks/>
            </p:cNvSpPr>
            <p:nvPr/>
          </p:nvSpPr>
          <p:spPr bwMode="auto">
            <a:xfrm>
              <a:off x="5312" y="3272"/>
              <a:ext cx="33" cy="30"/>
            </a:xfrm>
            <a:custGeom>
              <a:avLst/>
              <a:gdLst>
                <a:gd name="T0" fmla="*/ 7 w 14"/>
                <a:gd name="T1" fmla="*/ 0 h 13"/>
                <a:gd name="T2" fmla="*/ 6 w 14"/>
                <a:gd name="T3" fmla="*/ 0 h 13"/>
                <a:gd name="T4" fmla="*/ 0 w 14"/>
                <a:gd name="T5" fmla="*/ 6 h 13"/>
                <a:gd name="T6" fmla="*/ 10 w 14"/>
                <a:gd name="T7" fmla="*/ 13 h 13"/>
                <a:gd name="T8" fmla="*/ 14 w 14"/>
                <a:gd name="T9" fmla="*/ 7 h 13"/>
                <a:gd name="T10" fmla="*/ 7 w 14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3">
                  <a:moveTo>
                    <a:pt x="7" y="0"/>
                  </a:moveTo>
                  <a:cubicBezTo>
                    <a:pt x="7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4" y="7"/>
                    <a:pt x="8" y="10"/>
                    <a:pt x="10" y="13"/>
                  </a:cubicBezTo>
                  <a:cubicBezTo>
                    <a:pt x="12" y="12"/>
                    <a:pt x="14" y="10"/>
                    <a:pt x="14" y="7"/>
                  </a:cubicBezTo>
                  <a:cubicBezTo>
                    <a:pt x="14" y="3"/>
                    <a:pt x="11" y="0"/>
                    <a:pt x="7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0" name="Freeform 2064"/>
            <p:cNvSpPr>
              <a:spLocks/>
            </p:cNvSpPr>
            <p:nvPr/>
          </p:nvSpPr>
          <p:spPr bwMode="auto">
            <a:xfrm>
              <a:off x="5312" y="3286"/>
              <a:ext cx="23" cy="19"/>
            </a:xfrm>
            <a:custGeom>
              <a:avLst/>
              <a:gdLst>
                <a:gd name="T0" fmla="*/ 0 w 10"/>
                <a:gd name="T1" fmla="*/ 0 h 8"/>
                <a:gd name="T2" fmla="*/ 0 w 10"/>
                <a:gd name="T3" fmla="*/ 1 h 8"/>
                <a:gd name="T4" fmla="*/ 7 w 10"/>
                <a:gd name="T5" fmla="*/ 8 h 8"/>
                <a:gd name="T6" fmla="*/ 7 w 10"/>
                <a:gd name="T7" fmla="*/ 8 h 8"/>
                <a:gd name="T8" fmla="*/ 10 w 10"/>
                <a:gd name="T9" fmla="*/ 7 h 8"/>
                <a:gd name="T10" fmla="*/ 0 w 10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8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5"/>
                    <a:pt x="3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8"/>
                    <a:pt x="9" y="8"/>
                    <a:pt x="10" y="7"/>
                  </a:cubicBezTo>
                  <a:cubicBezTo>
                    <a:pt x="8" y="4"/>
                    <a:pt x="4" y="1"/>
                    <a:pt x="0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1" name="Freeform 2065"/>
            <p:cNvSpPr>
              <a:spLocks/>
            </p:cNvSpPr>
            <p:nvPr/>
          </p:nvSpPr>
          <p:spPr bwMode="auto">
            <a:xfrm>
              <a:off x="4924" y="3011"/>
              <a:ext cx="33" cy="33"/>
            </a:xfrm>
            <a:custGeom>
              <a:avLst/>
              <a:gdLst>
                <a:gd name="T0" fmla="*/ 7 w 14"/>
                <a:gd name="T1" fmla="*/ 0 h 14"/>
                <a:gd name="T2" fmla="*/ 0 w 14"/>
                <a:gd name="T3" fmla="*/ 7 h 14"/>
                <a:gd name="T4" fmla="*/ 6 w 14"/>
                <a:gd name="T5" fmla="*/ 14 h 14"/>
                <a:gd name="T6" fmla="*/ 7 w 14"/>
                <a:gd name="T7" fmla="*/ 14 h 14"/>
                <a:gd name="T8" fmla="*/ 14 w 14"/>
                <a:gd name="T9" fmla="*/ 8 h 14"/>
                <a:gd name="T10" fmla="*/ 7 w 14"/>
                <a:gd name="T11" fmla="*/ 0 h 14"/>
                <a:gd name="T12" fmla="*/ 7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4"/>
                    <a:pt x="6" y="14"/>
                  </a:cubicBezTo>
                  <a:cubicBezTo>
                    <a:pt x="6" y="14"/>
                    <a:pt x="6" y="14"/>
                    <a:pt x="7" y="14"/>
                  </a:cubicBezTo>
                  <a:cubicBezTo>
                    <a:pt x="10" y="14"/>
                    <a:pt x="13" y="11"/>
                    <a:pt x="14" y="8"/>
                  </a:cubicBezTo>
                  <a:cubicBezTo>
                    <a:pt x="14" y="4"/>
                    <a:pt x="11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2" name="Freeform 2066"/>
            <p:cNvSpPr>
              <a:spLocks/>
            </p:cNvSpPr>
            <p:nvPr/>
          </p:nvSpPr>
          <p:spPr bwMode="auto">
            <a:xfrm>
              <a:off x="4663" y="2623"/>
              <a:ext cx="24" cy="33"/>
            </a:xfrm>
            <a:custGeom>
              <a:avLst/>
              <a:gdLst>
                <a:gd name="T0" fmla="*/ 7 w 10"/>
                <a:gd name="T1" fmla="*/ 0 h 14"/>
                <a:gd name="T2" fmla="*/ 7 w 10"/>
                <a:gd name="T3" fmla="*/ 0 h 14"/>
                <a:gd name="T4" fmla="*/ 0 w 10"/>
                <a:gd name="T5" fmla="*/ 7 h 14"/>
                <a:gd name="T6" fmla="*/ 7 w 10"/>
                <a:gd name="T7" fmla="*/ 14 h 14"/>
                <a:gd name="T8" fmla="*/ 7 w 10"/>
                <a:gd name="T9" fmla="*/ 14 h 14"/>
                <a:gd name="T10" fmla="*/ 10 w 10"/>
                <a:gd name="T11" fmla="*/ 13 h 14"/>
                <a:gd name="T12" fmla="*/ 8 w 10"/>
                <a:gd name="T13" fmla="*/ 0 h 14"/>
                <a:gd name="T14" fmla="*/ 7 w 10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4"/>
                    <a:pt x="9" y="14"/>
                    <a:pt x="10" y="13"/>
                  </a:cubicBezTo>
                  <a:cubicBezTo>
                    <a:pt x="8" y="9"/>
                    <a:pt x="7" y="5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3" name="Freeform 2067"/>
            <p:cNvSpPr>
              <a:spLocks/>
            </p:cNvSpPr>
            <p:nvPr/>
          </p:nvSpPr>
          <p:spPr bwMode="auto">
            <a:xfrm>
              <a:off x="4680" y="2623"/>
              <a:ext cx="17" cy="31"/>
            </a:xfrm>
            <a:custGeom>
              <a:avLst/>
              <a:gdLst>
                <a:gd name="T0" fmla="*/ 1 w 7"/>
                <a:gd name="T1" fmla="*/ 0 h 13"/>
                <a:gd name="T2" fmla="*/ 3 w 7"/>
                <a:gd name="T3" fmla="*/ 13 h 13"/>
                <a:gd name="T4" fmla="*/ 7 w 7"/>
                <a:gd name="T5" fmla="*/ 7 h 13"/>
                <a:gd name="T6" fmla="*/ 1 w 7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3">
                  <a:moveTo>
                    <a:pt x="1" y="0"/>
                  </a:moveTo>
                  <a:cubicBezTo>
                    <a:pt x="0" y="5"/>
                    <a:pt x="1" y="9"/>
                    <a:pt x="3" y="13"/>
                  </a:cubicBezTo>
                  <a:cubicBezTo>
                    <a:pt x="5" y="12"/>
                    <a:pt x="7" y="9"/>
                    <a:pt x="7" y="7"/>
                  </a:cubicBezTo>
                  <a:cubicBezTo>
                    <a:pt x="7" y="4"/>
                    <a:pt x="4" y="1"/>
                    <a:pt x="1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4" name="Freeform 2068"/>
            <p:cNvSpPr>
              <a:spLocks/>
            </p:cNvSpPr>
            <p:nvPr/>
          </p:nvSpPr>
          <p:spPr bwMode="auto">
            <a:xfrm>
              <a:off x="5051" y="3151"/>
              <a:ext cx="22" cy="24"/>
            </a:xfrm>
            <a:custGeom>
              <a:avLst/>
              <a:gdLst>
                <a:gd name="T0" fmla="*/ 1 w 9"/>
                <a:gd name="T1" fmla="*/ 0 h 10"/>
                <a:gd name="T2" fmla="*/ 1 w 9"/>
                <a:gd name="T3" fmla="*/ 3 h 10"/>
                <a:gd name="T4" fmla="*/ 7 w 9"/>
                <a:gd name="T5" fmla="*/ 10 h 10"/>
                <a:gd name="T6" fmla="*/ 8 w 9"/>
                <a:gd name="T7" fmla="*/ 10 h 10"/>
                <a:gd name="T8" fmla="*/ 9 w 9"/>
                <a:gd name="T9" fmla="*/ 9 h 10"/>
                <a:gd name="T10" fmla="*/ 1 w 9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0">
                  <a:moveTo>
                    <a:pt x="1" y="0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1" y="7"/>
                    <a:pt x="4" y="10"/>
                    <a:pt x="7" y="10"/>
                  </a:cubicBezTo>
                  <a:cubicBezTo>
                    <a:pt x="7" y="10"/>
                    <a:pt x="7" y="10"/>
                    <a:pt x="8" y="10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6" y="7"/>
                    <a:pt x="3" y="4"/>
                    <a:pt x="1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5" name="Freeform 2069"/>
            <p:cNvSpPr>
              <a:spLocks/>
            </p:cNvSpPr>
            <p:nvPr/>
          </p:nvSpPr>
          <p:spPr bwMode="auto">
            <a:xfrm>
              <a:off x="5054" y="3141"/>
              <a:ext cx="31" cy="31"/>
            </a:xfrm>
            <a:custGeom>
              <a:avLst/>
              <a:gdLst>
                <a:gd name="T0" fmla="*/ 6 w 13"/>
                <a:gd name="T1" fmla="*/ 0 h 13"/>
                <a:gd name="T2" fmla="*/ 6 w 13"/>
                <a:gd name="T3" fmla="*/ 0 h 13"/>
                <a:gd name="T4" fmla="*/ 0 w 13"/>
                <a:gd name="T5" fmla="*/ 4 h 13"/>
                <a:gd name="T6" fmla="*/ 8 w 13"/>
                <a:gd name="T7" fmla="*/ 13 h 13"/>
                <a:gd name="T8" fmla="*/ 13 w 13"/>
                <a:gd name="T9" fmla="*/ 7 h 13"/>
                <a:gd name="T10" fmla="*/ 6 w 13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1" y="2"/>
                    <a:pt x="0" y="4"/>
                  </a:cubicBezTo>
                  <a:cubicBezTo>
                    <a:pt x="2" y="8"/>
                    <a:pt x="5" y="11"/>
                    <a:pt x="8" y="13"/>
                  </a:cubicBezTo>
                  <a:cubicBezTo>
                    <a:pt x="11" y="13"/>
                    <a:pt x="13" y="10"/>
                    <a:pt x="13" y="7"/>
                  </a:cubicBezTo>
                  <a:cubicBezTo>
                    <a:pt x="13" y="3"/>
                    <a:pt x="10" y="0"/>
                    <a:pt x="6" y="0"/>
                  </a:cubicBezTo>
                </a:path>
              </a:pathLst>
            </a:custGeom>
            <a:solidFill>
              <a:srgbClr val="FAC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6" name="Freeform 2070"/>
            <p:cNvSpPr>
              <a:spLocks/>
            </p:cNvSpPr>
            <p:nvPr/>
          </p:nvSpPr>
          <p:spPr bwMode="auto">
            <a:xfrm>
              <a:off x="5312" y="1067"/>
              <a:ext cx="30" cy="31"/>
            </a:xfrm>
            <a:custGeom>
              <a:avLst/>
              <a:gdLst>
                <a:gd name="T0" fmla="*/ 7 w 13"/>
                <a:gd name="T1" fmla="*/ 0 h 13"/>
                <a:gd name="T2" fmla="*/ 0 w 13"/>
                <a:gd name="T3" fmla="*/ 7 h 13"/>
                <a:gd name="T4" fmla="*/ 7 w 13"/>
                <a:gd name="T5" fmla="*/ 13 h 13"/>
                <a:gd name="T6" fmla="*/ 7 w 13"/>
                <a:gd name="T7" fmla="*/ 13 h 13"/>
                <a:gd name="T8" fmla="*/ 13 w 13"/>
                <a:gd name="T9" fmla="*/ 7 h 13"/>
                <a:gd name="T10" fmla="*/ 7 w 13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3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10"/>
                    <a:pt x="3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3"/>
                    <a:pt x="13" y="10"/>
                    <a:pt x="13" y="7"/>
                  </a:cubicBezTo>
                  <a:cubicBezTo>
                    <a:pt x="13" y="3"/>
                    <a:pt x="10" y="0"/>
                    <a:pt x="7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7" name="Freeform 2071"/>
            <p:cNvSpPr>
              <a:spLocks/>
            </p:cNvSpPr>
            <p:nvPr/>
          </p:nvSpPr>
          <p:spPr bwMode="auto">
            <a:xfrm>
              <a:off x="4663" y="1716"/>
              <a:ext cx="34" cy="31"/>
            </a:xfrm>
            <a:custGeom>
              <a:avLst/>
              <a:gdLst>
                <a:gd name="T0" fmla="*/ 7 w 14"/>
                <a:gd name="T1" fmla="*/ 0 h 13"/>
                <a:gd name="T2" fmla="*/ 0 w 14"/>
                <a:gd name="T3" fmla="*/ 6 h 13"/>
                <a:gd name="T4" fmla="*/ 6 w 14"/>
                <a:gd name="T5" fmla="*/ 13 h 13"/>
                <a:gd name="T6" fmla="*/ 7 w 14"/>
                <a:gd name="T7" fmla="*/ 13 h 13"/>
                <a:gd name="T8" fmla="*/ 14 w 14"/>
                <a:gd name="T9" fmla="*/ 7 h 13"/>
                <a:gd name="T10" fmla="*/ 7 w 14"/>
                <a:gd name="T11" fmla="*/ 0 h 13"/>
                <a:gd name="T12" fmla="*/ 7 w 14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3">
                  <a:moveTo>
                    <a:pt x="7" y="0"/>
                  </a:moveTo>
                  <a:cubicBezTo>
                    <a:pt x="3" y="0"/>
                    <a:pt x="0" y="3"/>
                    <a:pt x="0" y="6"/>
                  </a:cubicBezTo>
                  <a:cubicBezTo>
                    <a:pt x="0" y="10"/>
                    <a:pt x="3" y="13"/>
                    <a:pt x="6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3"/>
                    <a:pt x="13" y="10"/>
                    <a:pt x="14" y="7"/>
                  </a:cubicBezTo>
                  <a:cubicBezTo>
                    <a:pt x="14" y="3"/>
                    <a:pt x="11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8" name="Freeform 2072"/>
            <p:cNvSpPr>
              <a:spLocks/>
            </p:cNvSpPr>
            <p:nvPr/>
          </p:nvSpPr>
          <p:spPr bwMode="auto">
            <a:xfrm>
              <a:off x="4940" y="1328"/>
              <a:ext cx="14" cy="28"/>
            </a:xfrm>
            <a:custGeom>
              <a:avLst/>
              <a:gdLst>
                <a:gd name="T0" fmla="*/ 0 w 6"/>
                <a:gd name="T1" fmla="*/ 0 h 12"/>
                <a:gd name="T2" fmla="*/ 3 w 6"/>
                <a:gd name="T3" fmla="*/ 11 h 12"/>
                <a:gd name="T4" fmla="*/ 3 w 6"/>
                <a:gd name="T5" fmla="*/ 12 h 12"/>
                <a:gd name="T6" fmla="*/ 6 w 6"/>
                <a:gd name="T7" fmla="*/ 7 h 12"/>
                <a:gd name="T8" fmla="*/ 0 w 6"/>
                <a:gd name="T9" fmla="*/ 0 h 12"/>
                <a:gd name="T10" fmla="*/ 0 w 6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2">
                  <a:moveTo>
                    <a:pt x="0" y="0"/>
                  </a:moveTo>
                  <a:cubicBezTo>
                    <a:pt x="2" y="3"/>
                    <a:pt x="3" y="7"/>
                    <a:pt x="3" y="11"/>
                  </a:cubicBezTo>
                  <a:cubicBezTo>
                    <a:pt x="3" y="11"/>
                    <a:pt x="3" y="12"/>
                    <a:pt x="3" y="12"/>
                  </a:cubicBezTo>
                  <a:cubicBezTo>
                    <a:pt x="5" y="11"/>
                    <a:pt x="6" y="9"/>
                    <a:pt x="6" y="7"/>
                  </a:cubicBezTo>
                  <a:cubicBezTo>
                    <a:pt x="6" y="3"/>
                    <a:pt x="4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9" name="Freeform 2073"/>
            <p:cNvSpPr>
              <a:spLocks/>
            </p:cNvSpPr>
            <p:nvPr/>
          </p:nvSpPr>
          <p:spPr bwMode="auto">
            <a:xfrm>
              <a:off x="4924" y="1328"/>
              <a:ext cx="23" cy="31"/>
            </a:xfrm>
            <a:custGeom>
              <a:avLst/>
              <a:gdLst>
                <a:gd name="T0" fmla="*/ 7 w 10"/>
                <a:gd name="T1" fmla="*/ 0 h 13"/>
                <a:gd name="T2" fmla="*/ 0 w 10"/>
                <a:gd name="T3" fmla="*/ 6 h 13"/>
                <a:gd name="T4" fmla="*/ 6 w 10"/>
                <a:gd name="T5" fmla="*/ 13 h 13"/>
                <a:gd name="T6" fmla="*/ 7 w 10"/>
                <a:gd name="T7" fmla="*/ 13 h 13"/>
                <a:gd name="T8" fmla="*/ 10 w 10"/>
                <a:gd name="T9" fmla="*/ 12 h 13"/>
                <a:gd name="T10" fmla="*/ 10 w 10"/>
                <a:gd name="T11" fmla="*/ 11 h 13"/>
                <a:gd name="T12" fmla="*/ 7 w 10"/>
                <a:gd name="T13" fmla="*/ 0 h 13"/>
                <a:gd name="T14" fmla="*/ 7 w 10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3">
                  <a:moveTo>
                    <a:pt x="7" y="0"/>
                  </a:moveTo>
                  <a:cubicBezTo>
                    <a:pt x="3" y="0"/>
                    <a:pt x="0" y="3"/>
                    <a:pt x="0" y="6"/>
                  </a:cubicBezTo>
                  <a:cubicBezTo>
                    <a:pt x="0" y="10"/>
                    <a:pt x="3" y="13"/>
                    <a:pt x="6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9" y="13"/>
                    <a:pt x="10" y="12"/>
                  </a:cubicBezTo>
                  <a:cubicBezTo>
                    <a:pt x="10" y="12"/>
                    <a:pt x="10" y="11"/>
                    <a:pt x="10" y="11"/>
                  </a:cubicBezTo>
                  <a:cubicBezTo>
                    <a:pt x="10" y="7"/>
                    <a:pt x="9" y="3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0" name="Freeform 2074"/>
            <p:cNvSpPr>
              <a:spLocks/>
            </p:cNvSpPr>
            <p:nvPr/>
          </p:nvSpPr>
          <p:spPr bwMode="auto">
            <a:xfrm>
              <a:off x="4794" y="2898"/>
              <a:ext cx="28" cy="16"/>
            </a:xfrm>
            <a:custGeom>
              <a:avLst/>
              <a:gdLst>
                <a:gd name="T0" fmla="*/ 0 w 12"/>
                <a:gd name="T1" fmla="*/ 0 h 7"/>
                <a:gd name="T2" fmla="*/ 0 w 12"/>
                <a:gd name="T3" fmla="*/ 0 h 7"/>
                <a:gd name="T4" fmla="*/ 6 w 12"/>
                <a:gd name="T5" fmla="*/ 7 h 7"/>
                <a:gd name="T6" fmla="*/ 7 w 12"/>
                <a:gd name="T7" fmla="*/ 7 h 7"/>
                <a:gd name="T8" fmla="*/ 12 w 12"/>
                <a:gd name="T9" fmla="*/ 4 h 7"/>
                <a:gd name="T10" fmla="*/ 10 w 12"/>
                <a:gd name="T11" fmla="*/ 4 h 7"/>
                <a:gd name="T12" fmla="*/ 4 w 12"/>
                <a:gd name="T13" fmla="*/ 3 h 7"/>
                <a:gd name="T14" fmla="*/ 0 w 12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3" y="7"/>
                    <a:pt x="6" y="7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9" y="7"/>
                    <a:pt x="11" y="6"/>
                    <a:pt x="12" y="4"/>
                  </a:cubicBezTo>
                  <a:cubicBezTo>
                    <a:pt x="12" y="4"/>
                    <a:pt x="11" y="4"/>
                    <a:pt x="10" y="4"/>
                  </a:cubicBezTo>
                  <a:cubicBezTo>
                    <a:pt x="8" y="4"/>
                    <a:pt x="6" y="3"/>
                    <a:pt x="4" y="3"/>
                  </a:cubicBez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1" name="Freeform 2075"/>
            <p:cNvSpPr>
              <a:spLocks/>
            </p:cNvSpPr>
            <p:nvPr/>
          </p:nvSpPr>
          <p:spPr bwMode="auto">
            <a:xfrm>
              <a:off x="4794" y="2883"/>
              <a:ext cx="30" cy="24"/>
            </a:xfrm>
            <a:custGeom>
              <a:avLst/>
              <a:gdLst>
                <a:gd name="T0" fmla="*/ 7 w 13"/>
                <a:gd name="T1" fmla="*/ 0 h 10"/>
                <a:gd name="T2" fmla="*/ 0 w 13"/>
                <a:gd name="T3" fmla="*/ 6 h 10"/>
                <a:gd name="T4" fmla="*/ 4 w 13"/>
                <a:gd name="T5" fmla="*/ 9 h 10"/>
                <a:gd name="T6" fmla="*/ 10 w 13"/>
                <a:gd name="T7" fmla="*/ 10 h 10"/>
                <a:gd name="T8" fmla="*/ 12 w 13"/>
                <a:gd name="T9" fmla="*/ 10 h 10"/>
                <a:gd name="T10" fmla="*/ 13 w 13"/>
                <a:gd name="T11" fmla="*/ 7 h 10"/>
                <a:gd name="T12" fmla="*/ 7 w 13"/>
                <a:gd name="T13" fmla="*/ 0 h 10"/>
                <a:gd name="T14" fmla="*/ 7 w 13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0">
                  <a:moveTo>
                    <a:pt x="7" y="0"/>
                  </a:moveTo>
                  <a:cubicBezTo>
                    <a:pt x="3" y="0"/>
                    <a:pt x="0" y="3"/>
                    <a:pt x="0" y="6"/>
                  </a:cubicBezTo>
                  <a:cubicBezTo>
                    <a:pt x="1" y="7"/>
                    <a:pt x="3" y="8"/>
                    <a:pt x="4" y="9"/>
                  </a:cubicBezTo>
                  <a:cubicBezTo>
                    <a:pt x="6" y="9"/>
                    <a:pt x="8" y="10"/>
                    <a:pt x="10" y="10"/>
                  </a:cubicBezTo>
                  <a:cubicBezTo>
                    <a:pt x="11" y="10"/>
                    <a:pt x="12" y="10"/>
                    <a:pt x="12" y="10"/>
                  </a:cubicBezTo>
                  <a:cubicBezTo>
                    <a:pt x="13" y="9"/>
                    <a:pt x="13" y="8"/>
                    <a:pt x="13" y="7"/>
                  </a:cubicBezTo>
                  <a:cubicBezTo>
                    <a:pt x="13" y="3"/>
                    <a:pt x="10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2" name="Freeform 2076"/>
            <p:cNvSpPr>
              <a:spLocks/>
            </p:cNvSpPr>
            <p:nvPr/>
          </p:nvSpPr>
          <p:spPr bwMode="auto">
            <a:xfrm>
              <a:off x="4794" y="1458"/>
              <a:ext cx="30" cy="21"/>
            </a:xfrm>
            <a:custGeom>
              <a:avLst/>
              <a:gdLst>
                <a:gd name="T0" fmla="*/ 6 w 13"/>
                <a:gd name="T1" fmla="*/ 0 h 9"/>
                <a:gd name="T2" fmla="*/ 6 w 13"/>
                <a:gd name="T3" fmla="*/ 0 h 9"/>
                <a:gd name="T4" fmla="*/ 0 w 13"/>
                <a:gd name="T5" fmla="*/ 6 h 9"/>
                <a:gd name="T6" fmla="*/ 0 w 13"/>
                <a:gd name="T7" fmla="*/ 7 h 9"/>
                <a:gd name="T8" fmla="*/ 4 w 13"/>
                <a:gd name="T9" fmla="*/ 7 h 9"/>
                <a:gd name="T10" fmla="*/ 10 w 13"/>
                <a:gd name="T11" fmla="*/ 8 h 9"/>
                <a:gd name="T12" fmla="*/ 12 w 13"/>
                <a:gd name="T13" fmla="*/ 9 h 9"/>
                <a:gd name="T14" fmla="*/ 13 w 13"/>
                <a:gd name="T15" fmla="*/ 6 h 9"/>
                <a:gd name="T16" fmla="*/ 6 w 13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9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1" y="7"/>
                    <a:pt x="2" y="7"/>
                    <a:pt x="4" y="7"/>
                  </a:cubicBezTo>
                  <a:cubicBezTo>
                    <a:pt x="6" y="7"/>
                    <a:pt x="8" y="7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8"/>
                    <a:pt x="13" y="7"/>
                    <a:pt x="13" y="6"/>
                  </a:cubicBezTo>
                  <a:cubicBezTo>
                    <a:pt x="13" y="3"/>
                    <a:pt x="10" y="0"/>
                    <a:pt x="6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3" name="Freeform 2077"/>
            <p:cNvSpPr>
              <a:spLocks/>
            </p:cNvSpPr>
            <p:nvPr/>
          </p:nvSpPr>
          <p:spPr bwMode="auto">
            <a:xfrm>
              <a:off x="4794" y="1475"/>
              <a:ext cx="28" cy="14"/>
            </a:xfrm>
            <a:custGeom>
              <a:avLst/>
              <a:gdLst>
                <a:gd name="T0" fmla="*/ 4 w 12"/>
                <a:gd name="T1" fmla="*/ 0 h 6"/>
                <a:gd name="T2" fmla="*/ 0 w 12"/>
                <a:gd name="T3" fmla="*/ 0 h 6"/>
                <a:gd name="T4" fmla="*/ 6 w 12"/>
                <a:gd name="T5" fmla="*/ 6 h 6"/>
                <a:gd name="T6" fmla="*/ 7 w 12"/>
                <a:gd name="T7" fmla="*/ 6 h 6"/>
                <a:gd name="T8" fmla="*/ 12 w 12"/>
                <a:gd name="T9" fmla="*/ 2 h 6"/>
                <a:gd name="T10" fmla="*/ 10 w 12"/>
                <a:gd name="T11" fmla="*/ 1 h 6"/>
                <a:gd name="T12" fmla="*/ 4 w 12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6">
                  <a:moveTo>
                    <a:pt x="4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3"/>
                    <a:pt x="3" y="5"/>
                    <a:pt x="6" y="6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9" y="6"/>
                    <a:pt x="11" y="4"/>
                    <a:pt x="12" y="2"/>
                  </a:cubicBezTo>
                  <a:cubicBezTo>
                    <a:pt x="12" y="2"/>
                    <a:pt x="11" y="1"/>
                    <a:pt x="10" y="1"/>
                  </a:cubicBezTo>
                  <a:cubicBezTo>
                    <a:pt x="8" y="0"/>
                    <a:pt x="6" y="0"/>
                    <a:pt x="4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4" name="Freeform 2078"/>
            <p:cNvSpPr>
              <a:spLocks/>
            </p:cNvSpPr>
            <p:nvPr/>
          </p:nvSpPr>
          <p:spPr bwMode="auto">
            <a:xfrm>
              <a:off x="5054" y="1198"/>
              <a:ext cx="31" cy="30"/>
            </a:xfrm>
            <a:custGeom>
              <a:avLst/>
              <a:gdLst>
                <a:gd name="T0" fmla="*/ 6 w 13"/>
                <a:gd name="T1" fmla="*/ 0 h 13"/>
                <a:gd name="T2" fmla="*/ 6 w 13"/>
                <a:gd name="T3" fmla="*/ 0 h 13"/>
                <a:gd name="T4" fmla="*/ 0 w 13"/>
                <a:gd name="T5" fmla="*/ 6 h 13"/>
                <a:gd name="T6" fmla="*/ 6 w 13"/>
                <a:gd name="T7" fmla="*/ 13 h 13"/>
                <a:gd name="T8" fmla="*/ 7 w 13"/>
                <a:gd name="T9" fmla="*/ 13 h 13"/>
                <a:gd name="T10" fmla="*/ 7 w 13"/>
                <a:gd name="T11" fmla="*/ 13 h 13"/>
                <a:gd name="T12" fmla="*/ 12 w 13"/>
                <a:gd name="T13" fmla="*/ 8 h 13"/>
                <a:gd name="T14" fmla="*/ 13 w 13"/>
                <a:gd name="T15" fmla="*/ 6 h 13"/>
                <a:gd name="T16" fmla="*/ 6 w 13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0"/>
                    <a:pt x="3" y="13"/>
                    <a:pt x="6" y="13"/>
                  </a:cubicBezTo>
                  <a:cubicBezTo>
                    <a:pt x="6" y="13"/>
                    <a:pt x="6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9" y="11"/>
                    <a:pt x="10" y="9"/>
                    <a:pt x="12" y="8"/>
                  </a:cubicBezTo>
                  <a:cubicBezTo>
                    <a:pt x="12" y="8"/>
                    <a:pt x="13" y="7"/>
                    <a:pt x="13" y="6"/>
                  </a:cubicBezTo>
                  <a:cubicBezTo>
                    <a:pt x="12" y="3"/>
                    <a:pt x="10" y="0"/>
                    <a:pt x="6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5" name="Freeform 2079"/>
            <p:cNvSpPr>
              <a:spLocks/>
            </p:cNvSpPr>
            <p:nvPr/>
          </p:nvSpPr>
          <p:spPr bwMode="auto">
            <a:xfrm>
              <a:off x="5070" y="1217"/>
              <a:ext cx="12" cy="11"/>
            </a:xfrm>
            <a:custGeom>
              <a:avLst/>
              <a:gdLst>
                <a:gd name="T0" fmla="*/ 5 w 5"/>
                <a:gd name="T1" fmla="*/ 0 h 5"/>
                <a:gd name="T2" fmla="*/ 0 w 5"/>
                <a:gd name="T3" fmla="*/ 5 h 5"/>
                <a:gd name="T4" fmla="*/ 5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3" y="1"/>
                    <a:pt x="2" y="3"/>
                    <a:pt x="0" y="5"/>
                  </a:cubicBezTo>
                  <a:cubicBezTo>
                    <a:pt x="3" y="4"/>
                    <a:pt x="5" y="3"/>
                    <a:pt x="5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6" name="Freeform 2080"/>
            <p:cNvSpPr>
              <a:spLocks/>
            </p:cNvSpPr>
            <p:nvPr/>
          </p:nvSpPr>
          <p:spPr bwMode="auto">
            <a:xfrm>
              <a:off x="5832" y="3402"/>
              <a:ext cx="29" cy="12"/>
            </a:xfrm>
            <a:custGeom>
              <a:avLst/>
              <a:gdLst>
                <a:gd name="T0" fmla="*/ 6 w 12"/>
                <a:gd name="T1" fmla="*/ 0 h 5"/>
                <a:gd name="T2" fmla="*/ 6 w 12"/>
                <a:gd name="T3" fmla="*/ 0 h 5"/>
                <a:gd name="T4" fmla="*/ 0 w 12"/>
                <a:gd name="T5" fmla="*/ 5 h 5"/>
                <a:gd name="T6" fmla="*/ 12 w 12"/>
                <a:gd name="T7" fmla="*/ 5 h 5"/>
                <a:gd name="T8" fmla="*/ 6 w 1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1"/>
                    <a:pt x="1" y="3"/>
                    <a:pt x="0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3"/>
                    <a:pt x="9" y="0"/>
                    <a:pt x="6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7" name="Freeform 2081"/>
            <p:cNvSpPr>
              <a:spLocks/>
            </p:cNvSpPr>
            <p:nvPr/>
          </p:nvSpPr>
          <p:spPr bwMode="auto">
            <a:xfrm>
              <a:off x="5702" y="3404"/>
              <a:ext cx="21" cy="10"/>
            </a:xfrm>
            <a:custGeom>
              <a:avLst/>
              <a:gdLst>
                <a:gd name="T0" fmla="*/ 4 w 9"/>
                <a:gd name="T1" fmla="*/ 0 h 4"/>
                <a:gd name="T2" fmla="*/ 0 w 9"/>
                <a:gd name="T3" fmla="*/ 4 h 4"/>
                <a:gd name="T4" fmla="*/ 3 w 9"/>
                <a:gd name="T5" fmla="*/ 4 h 4"/>
                <a:gd name="T6" fmla="*/ 9 w 9"/>
                <a:gd name="T7" fmla="*/ 0 h 4"/>
                <a:gd name="T8" fmla="*/ 7 w 9"/>
                <a:gd name="T9" fmla="*/ 0 h 4"/>
                <a:gd name="T10" fmla="*/ 4 w 9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4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2"/>
                    <a:pt x="6" y="1"/>
                    <a:pt x="9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5" y="0"/>
                    <a:pt x="4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8" name="Freeform 2082"/>
            <p:cNvSpPr>
              <a:spLocks/>
            </p:cNvSpPr>
            <p:nvPr/>
          </p:nvSpPr>
          <p:spPr bwMode="auto">
            <a:xfrm>
              <a:off x="5709" y="3404"/>
              <a:ext cx="22" cy="10"/>
            </a:xfrm>
            <a:custGeom>
              <a:avLst/>
              <a:gdLst>
                <a:gd name="T0" fmla="*/ 6 w 9"/>
                <a:gd name="T1" fmla="*/ 0 h 4"/>
                <a:gd name="T2" fmla="*/ 6 w 9"/>
                <a:gd name="T3" fmla="*/ 0 h 4"/>
                <a:gd name="T4" fmla="*/ 0 w 9"/>
                <a:gd name="T5" fmla="*/ 4 h 4"/>
                <a:gd name="T6" fmla="*/ 9 w 9"/>
                <a:gd name="T7" fmla="*/ 4 h 4"/>
                <a:gd name="T8" fmla="*/ 6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1"/>
                    <a:pt x="1" y="2"/>
                    <a:pt x="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2"/>
                    <a:pt x="7" y="1"/>
                    <a:pt x="6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9" name="Freeform 2083"/>
            <p:cNvSpPr>
              <a:spLocks/>
            </p:cNvSpPr>
            <p:nvPr/>
          </p:nvSpPr>
          <p:spPr bwMode="auto">
            <a:xfrm>
              <a:off x="5712" y="3402"/>
              <a:ext cx="11" cy="2"/>
            </a:xfrm>
            <a:custGeom>
              <a:avLst/>
              <a:gdLst>
                <a:gd name="T0" fmla="*/ 2 w 5"/>
                <a:gd name="T1" fmla="*/ 0 h 1"/>
                <a:gd name="T2" fmla="*/ 2 w 5"/>
                <a:gd name="T3" fmla="*/ 0 h 1"/>
                <a:gd name="T4" fmla="*/ 0 w 5"/>
                <a:gd name="T5" fmla="*/ 1 h 1"/>
                <a:gd name="T6" fmla="*/ 3 w 5"/>
                <a:gd name="T7" fmla="*/ 1 h 1"/>
                <a:gd name="T8" fmla="*/ 5 w 5"/>
                <a:gd name="T9" fmla="*/ 1 h 1"/>
                <a:gd name="T10" fmla="*/ 5 w 5"/>
                <a:gd name="T11" fmla="*/ 1 h 1"/>
                <a:gd name="T12" fmla="*/ 2 w 5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0" name="Freeform 2084"/>
            <p:cNvSpPr>
              <a:spLocks/>
            </p:cNvSpPr>
            <p:nvPr/>
          </p:nvSpPr>
          <p:spPr bwMode="auto">
            <a:xfrm>
              <a:off x="5723" y="34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CB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1" name="Freeform 2085"/>
            <p:cNvSpPr>
              <a:spLocks/>
            </p:cNvSpPr>
            <p:nvPr/>
          </p:nvSpPr>
          <p:spPr bwMode="auto">
            <a:xfrm>
              <a:off x="5574" y="3404"/>
              <a:ext cx="26" cy="10"/>
            </a:xfrm>
            <a:custGeom>
              <a:avLst/>
              <a:gdLst>
                <a:gd name="T0" fmla="*/ 8 w 11"/>
                <a:gd name="T1" fmla="*/ 0 h 4"/>
                <a:gd name="T2" fmla="*/ 0 w 11"/>
                <a:gd name="T3" fmla="*/ 3 h 4"/>
                <a:gd name="T4" fmla="*/ 0 w 11"/>
                <a:gd name="T5" fmla="*/ 4 h 4"/>
                <a:gd name="T6" fmla="*/ 4 w 11"/>
                <a:gd name="T7" fmla="*/ 4 h 4"/>
                <a:gd name="T8" fmla="*/ 5 w 11"/>
                <a:gd name="T9" fmla="*/ 4 h 4"/>
                <a:gd name="T10" fmla="*/ 7 w 11"/>
                <a:gd name="T11" fmla="*/ 4 h 4"/>
                <a:gd name="T12" fmla="*/ 11 w 11"/>
                <a:gd name="T13" fmla="*/ 4 h 4"/>
                <a:gd name="T14" fmla="*/ 8 w 11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4">
                  <a:moveTo>
                    <a:pt x="8" y="0"/>
                  </a:moveTo>
                  <a:cubicBezTo>
                    <a:pt x="5" y="2"/>
                    <a:pt x="3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2"/>
                    <a:pt x="9" y="1"/>
                    <a:pt x="8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2" name="Freeform 2086"/>
            <p:cNvSpPr>
              <a:spLocks/>
            </p:cNvSpPr>
            <p:nvPr/>
          </p:nvSpPr>
          <p:spPr bwMode="auto">
            <a:xfrm>
              <a:off x="5574" y="3404"/>
              <a:ext cx="19" cy="7"/>
            </a:xfrm>
            <a:custGeom>
              <a:avLst/>
              <a:gdLst>
                <a:gd name="T0" fmla="*/ 5 w 8"/>
                <a:gd name="T1" fmla="*/ 0 h 3"/>
                <a:gd name="T2" fmla="*/ 5 w 8"/>
                <a:gd name="T3" fmla="*/ 0 h 3"/>
                <a:gd name="T4" fmla="*/ 0 w 8"/>
                <a:gd name="T5" fmla="*/ 3 h 3"/>
                <a:gd name="T6" fmla="*/ 8 w 8"/>
                <a:gd name="T7" fmla="*/ 0 h 3"/>
                <a:gd name="T8" fmla="*/ 5 w 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1" y="1"/>
                    <a:pt x="0" y="3"/>
                  </a:cubicBezTo>
                  <a:cubicBezTo>
                    <a:pt x="3" y="2"/>
                    <a:pt x="5" y="2"/>
                    <a:pt x="8" y="0"/>
                  </a:cubicBezTo>
                  <a:cubicBezTo>
                    <a:pt x="7" y="0"/>
                    <a:pt x="6" y="0"/>
                    <a:pt x="5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3" name="Freeform 2087"/>
            <p:cNvSpPr>
              <a:spLocks/>
            </p:cNvSpPr>
            <p:nvPr/>
          </p:nvSpPr>
          <p:spPr bwMode="auto">
            <a:xfrm>
              <a:off x="5584" y="3414"/>
              <a:ext cx="7" cy="0"/>
            </a:xfrm>
            <a:custGeom>
              <a:avLst/>
              <a:gdLst>
                <a:gd name="T0" fmla="*/ 1 w 3"/>
                <a:gd name="T1" fmla="*/ 0 w 3"/>
                <a:gd name="T2" fmla="*/ 3 w 3"/>
                <a:gd name="T3" fmla="*/ 1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4" name="Freeform 2088"/>
            <p:cNvSpPr>
              <a:spLocks/>
            </p:cNvSpPr>
            <p:nvPr/>
          </p:nvSpPr>
          <p:spPr bwMode="auto">
            <a:xfrm>
              <a:off x="4536" y="2237"/>
              <a:ext cx="28" cy="28"/>
            </a:xfrm>
            <a:custGeom>
              <a:avLst/>
              <a:gdLst>
                <a:gd name="T0" fmla="*/ 6 w 12"/>
                <a:gd name="T1" fmla="*/ 0 h 12"/>
                <a:gd name="T2" fmla="*/ 0 w 12"/>
                <a:gd name="T3" fmla="*/ 6 h 12"/>
                <a:gd name="T4" fmla="*/ 6 w 12"/>
                <a:gd name="T5" fmla="*/ 12 h 12"/>
                <a:gd name="T6" fmla="*/ 6 w 12"/>
                <a:gd name="T7" fmla="*/ 12 h 12"/>
                <a:gd name="T8" fmla="*/ 12 w 12"/>
                <a:gd name="T9" fmla="*/ 6 h 12"/>
                <a:gd name="T10" fmla="*/ 6 w 12"/>
                <a:gd name="T11" fmla="*/ 0 h 12"/>
                <a:gd name="T12" fmla="*/ 6 w 12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2">
                  <a:moveTo>
                    <a:pt x="6" y="0"/>
                  </a:moveTo>
                  <a:cubicBezTo>
                    <a:pt x="3" y="0"/>
                    <a:pt x="1" y="3"/>
                    <a:pt x="0" y="6"/>
                  </a:cubicBezTo>
                  <a:cubicBezTo>
                    <a:pt x="0" y="9"/>
                    <a:pt x="3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9" y="12"/>
                    <a:pt x="12" y="9"/>
                    <a:pt x="12" y="6"/>
                  </a:cubicBezTo>
                  <a:cubicBezTo>
                    <a:pt x="12" y="3"/>
                    <a:pt x="10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5" name="Freeform 2089"/>
            <p:cNvSpPr>
              <a:spLocks/>
            </p:cNvSpPr>
            <p:nvPr/>
          </p:nvSpPr>
          <p:spPr bwMode="auto">
            <a:xfrm>
              <a:off x="4540" y="2107"/>
              <a:ext cx="24" cy="28"/>
            </a:xfrm>
            <a:custGeom>
              <a:avLst/>
              <a:gdLst>
                <a:gd name="T0" fmla="*/ 4 w 10"/>
                <a:gd name="T1" fmla="*/ 0 h 12"/>
                <a:gd name="T2" fmla="*/ 4 w 10"/>
                <a:gd name="T3" fmla="*/ 0 h 12"/>
                <a:gd name="T4" fmla="*/ 0 w 10"/>
                <a:gd name="T5" fmla="*/ 2 h 12"/>
                <a:gd name="T6" fmla="*/ 5 w 10"/>
                <a:gd name="T7" fmla="*/ 12 h 12"/>
                <a:gd name="T8" fmla="*/ 8 w 10"/>
                <a:gd name="T9" fmla="*/ 10 h 12"/>
                <a:gd name="T10" fmla="*/ 10 w 10"/>
                <a:gd name="T11" fmla="*/ 6 h 12"/>
                <a:gd name="T12" fmla="*/ 10 w 10"/>
                <a:gd name="T13" fmla="*/ 6 h 12"/>
                <a:gd name="T14" fmla="*/ 4 w 10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2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2" y="5"/>
                    <a:pt x="4" y="8"/>
                    <a:pt x="5" y="12"/>
                  </a:cubicBezTo>
                  <a:cubicBezTo>
                    <a:pt x="6" y="12"/>
                    <a:pt x="7" y="11"/>
                    <a:pt x="8" y="10"/>
                  </a:cubicBezTo>
                  <a:cubicBezTo>
                    <a:pt x="8" y="9"/>
                    <a:pt x="9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3"/>
                    <a:pt x="7" y="0"/>
                    <a:pt x="4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6" name="Freeform 2090"/>
            <p:cNvSpPr>
              <a:spLocks/>
            </p:cNvSpPr>
            <p:nvPr/>
          </p:nvSpPr>
          <p:spPr bwMode="auto">
            <a:xfrm>
              <a:off x="4536" y="2112"/>
              <a:ext cx="16" cy="23"/>
            </a:xfrm>
            <a:custGeom>
              <a:avLst/>
              <a:gdLst>
                <a:gd name="T0" fmla="*/ 2 w 7"/>
                <a:gd name="T1" fmla="*/ 0 h 10"/>
                <a:gd name="T2" fmla="*/ 0 w 7"/>
                <a:gd name="T3" fmla="*/ 4 h 10"/>
                <a:gd name="T4" fmla="*/ 6 w 7"/>
                <a:gd name="T5" fmla="*/ 10 h 10"/>
                <a:gd name="T6" fmla="*/ 6 w 7"/>
                <a:gd name="T7" fmla="*/ 10 h 10"/>
                <a:gd name="T8" fmla="*/ 7 w 7"/>
                <a:gd name="T9" fmla="*/ 10 h 10"/>
                <a:gd name="T10" fmla="*/ 2 w 7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1" y="7"/>
                    <a:pt x="3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6" y="6"/>
                    <a:pt x="4" y="3"/>
                    <a:pt x="2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7" name="Freeform 2091"/>
            <p:cNvSpPr>
              <a:spLocks/>
            </p:cNvSpPr>
            <p:nvPr/>
          </p:nvSpPr>
          <p:spPr bwMode="auto">
            <a:xfrm>
              <a:off x="4559" y="2121"/>
              <a:ext cx="5" cy="10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4 h 4"/>
                <a:gd name="T4" fmla="*/ 2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1" y="3"/>
                    <a:pt x="2" y="2"/>
                    <a:pt x="2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8" name="Freeform 2092"/>
            <p:cNvSpPr>
              <a:spLocks/>
            </p:cNvSpPr>
            <p:nvPr/>
          </p:nvSpPr>
          <p:spPr bwMode="auto">
            <a:xfrm>
              <a:off x="5184" y="3279"/>
              <a:ext cx="9" cy="19"/>
            </a:xfrm>
            <a:custGeom>
              <a:avLst/>
              <a:gdLst>
                <a:gd name="T0" fmla="*/ 2 w 4"/>
                <a:gd name="T1" fmla="*/ 0 h 8"/>
                <a:gd name="T2" fmla="*/ 0 w 4"/>
                <a:gd name="T3" fmla="*/ 4 h 8"/>
                <a:gd name="T4" fmla="*/ 2 w 4"/>
                <a:gd name="T5" fmla="*/ 8 h 8"/>
                <a:gd name="T6" fmla="*/ 4 w 4"/>
                <a:gd name="T7" fmla="*/ 7 h 8"/>
                <a:gd name="T8" fmla="*/ 3 w 4"/>
                <a:gd name="T9" fmla="*/ 4 h 8"/>
                <a:gd name="T10" fmla="*/ 2 w 4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0" y="6"/>
                    <a:pt x="1" y="7"/>
                    <a:pt x="2" y="8"/>
                  </a:cubicBezTo>
                  <a:cubicBezTo>
                    <a:pt x="3" y="8"/>
                    <a:pt x="3" y="7"/>
                    <a:pt x="4" y="7"/>
                  </a:cubicBezTo>
                  <a:cubicBezTo>
                    <a:pt x="4" y="6"/>
                    <a:pt x="3" y="5"/>
                    <a:pt x="3" y="4"/>
                  </a:cubicBezTo>
                  <a:cubicBezTo>
                    <a:pt x="2" y="3"/>
                    <a:pt x="2" y="1"/>
                    <a:pt x="2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9" name="Freeform 2093"/>
            <p:cNvSpPr>
              <a:spLocks/>
            </p:cNvSpPr>
            <p:nvPr/>
          </p:nvSpPr>
          <p:spPr bwMode="auto">
            <a:xfrm>
              <a:off x="5189" y="3295"/>
              <a:ext cx="14" cy="7"/>
            </a:xfrm>
            <a:custGeom>
              <a:avLst/>
              <a:gdLst>
                <a:gd name="T0" fmla="*/ 2 w 6"/>
                <a:gd name="T1" fmla="*/ 0 h 3"/>
                <a:gd name="T2" fmla="*/ 0 w 6"/>
                <a:gd name="T3" fmla="*/ 1 h 3"/>
                <a:gd name="T4" fmla="*/ 4 w 6"/>
                <a:gd name="T5" fmla="*/ 3 h 3"/>
                <a:gd name="T6" fmla="*/ 4 w 6"/>
                <a:gd name="T7" fmla="*/ 3 h 3"/>
                <a:gd name="T8" fmla="*/ 6 w 6"/>
                <a:gd name="T9" fmla="*/ 2 h 3"/>
                <a:gd name="T10" fmla="*/ 2 w 6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3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2"/>
                    <a:pt x="2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6" y="2"/>
                  </a:cubicBezTo>
                  <a:cubicBezTo>
                    <a:pt x="5" y="2"/>
                    <a:pt x="3" y="1"/>
                    <a:pt x="2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0" name="Freeform 2094"/>
            <p:cNvSpPr>
              <a:spLocks/>
            </p:cNvSpPr>
            <p:nvPr/>
          </p:nvSpPr>
          <p:spPr bwMode="auto">
            <a:xfrm>
              <a:off x="5189" y="3274"/>
              <a:ext cx="23" cy="21"/>
            </a:xfrm>
            <a:custGeom>
              <a:avLst/>
              <a:gdLst>
                <a:gd name="T0" fmla="*/ 4 w 10"/>
                <a:gd name="T1" fmla="*/ 0 h 9"/>
                <a:gd name="T2" fmla="*/ 0 w 10"/>
                <a:gd name="T3" fmla="*/ 2 h 9"/>
                <a:gd name="T4" fmla="*/ 1 w 10"/>
                <a:gd name="T5" fmla="*/ 6 h 9"/>
                <a:gd name="T6" fmla="*/ 2 w 10"/>
                <a:gd name="T7" fmla="*/ 9 h 9"/>
                <a:gd name="T8" fmla="*/ 6 w 10"/>
                <a:gd name="T9" fmla="*/ 8 h 9"/>
                <a:gd name="T10" fmla="*/ 9 w 10"/>
                <a:gd name="T11" fmla="*/ 8 h 9"/>
                <a:gd name="T12" fmla="*/ 10 w 10"/>
                <a:gd name="T13" fmla="*/ 6 h 9"/>
                <a:gd name="T14" fmla="*/ 4 w 10"/>
                <a:gd name="T15" fmla="*/ 0 h 9"/>
                <a:gd name="T16" fmla="*/ 4 w 10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9">
                  <a:moveTo>
                    <a:pt x="4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0" y="5"/>
                    <a:pt x="1" y="6"/>
                  </a:cubicBezTo>
                  <a:cubicBezTo>
                    <a:pt x="1" y="7"/>
                    <a:pt x="2" y="8"/>
                    <a:pt x="2" y="9"/>
                  </a:cubicBezTo>
                  <a:cubicBezTo>
                    <a:pt x="4" y="8"/>
                    <a:pt x="5" y="8"/>
                    <a:pt x="6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9" y="8"/>
                    <a:pt x="10" y="7"/>
                    <a:pt x="10" y="6"/>
                  </a:cubicBezTo>
                  <a:cubicBezTo>
                    <a:pt x="10" y="3"/>
                    <a:pt x="7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1" name="Freeform 2095"/>
            <p:cNvSpPr>
              <a:spLocks/>
            </p:cNvSpPr>
            <p:nvPr/>
          </p:nvSpPr>
          <p:spPr bwMode="auto">
            <a:xfrm>
              <a:off x="5193" y="3293"/>
              <a:ext cx="17" cy="7"/>
            </a:xfrm>
            <a:custGeom>
              <a:avLst/>
              <a:gdLst>
                <a:gd name="T0" fmla="*/ 4 w 7"/>
                <a:gd name="T1" fmla="*/ 0 h 3"/>
                <a:gd name="T2" fmla="*/ 0 w 7"/>
                <a:gd name="T3" fmla="*/ 1 h 3"/>
                <a:gd name="T4" fmla="*/ 4 w 7"/>
                <a:gd name="T5" fmla="*/ 3 h 3"/>
                <a:gd name="T6" fmla="*/ 7 w 7"/>
                <a:gd name="T7" fmla="*/ 0 h 3"/>
                <a:gd name="T8" fmla="*/ 4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4" y="0"/>
                  </a:moveTo>
                  <a:cubicBezTo>
                    <a:pt x="3" y="0"/>
                    <a:pt x="2" y="0"/>
                    <a:pt x="0" y="1"/>
                  </a:cubicBezTo>
                  <a:cubicBezTo>
                    <a:pt x="1" y="2"/>
                    <a:pt x="3" y="3"/>
                    <a:pt x="4" y="3"/>
                  </a:cubicBezTo>
                  <a:cubicBezTo>
                    <a:pt x="6" y="3"/>
                    <a:pt x="7" y="2"/>
                    <a:pt x="7" y="0"/>
                  </a:cubicBezTo>
                  <a:cubicBezTo>
                    <a:pt x="6" y="0"/>
                    <a:pt x="5" y="0"/>
                    <a:pt x="4" y="0"/>
                  </a:cubicBezTo>
                </a:path>
              </a:pathLst>
            </a:custGeom>
            <a:solidFill>
              <a:srgbClr val="FCA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2" name="Freeform 2096"/>
            <p:cNvSpPr>
              <a:spLocks/>
            </p:cNvSpPr>
            <p:nvPr/>
          </p:nvSpPr>
          <p:spPr bwMode="auto">
            <a:xfrm>
              <a:off x="4538" y="2367"/>
              <a:ext cx="26" cy="26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0 w 11"/>
                <a:gd name="T5" fmla="*/ 6 h 11"/>
                <a:gd name="T6" fmla="*/ 5 w 11"/>
                <a:gd name="T7" fmla="*/ 11 h 11"/>
                <a:gd name="T8" fmla="*/ 5 w 11"/>
                <a:gd name="T9" fmla="*/ 11 h 11"/>
                <a:gd name="T10" fmla="*/ 11 w 11"/>
                <a:gd name="T11" fmla="*/ 5 h 11"/>
                <a:gd name="T12" fmla="*/ 5 w 11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1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9"/>
                    <a:pt x="2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8" y="11"/>
                    <a:pt x="11" y="8"/>
                    <a:pt x="11" y="5"/>
                  </a:cubicBezTo>
                  <a:cubicBezTo>
                    <a:pt x="11" y="3"/>
                    <a:pt x="8" y="0"/>
                    <a:pt x="5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3" name="Freeform 2097"/>
            <p:cNvSpPr>
              <a:spLocks/>
            </p:cNvSpPr>
            <p:nvPr/>
          </p:nvSpPr>
          <p:spPr bwMode="auto">
            <a:xfrm>
              <a:off x="4540" y="1979"/>
              <a:ext cx="24" cy="26"/>
            </a:xfrm>
            <a:custGeom>
              <a:avLst/>
              <a:gdLst>
                <a:gd name="T0" fmla="*/ 4 w 10"/>
                <a:gd name="T1" fmla="*/ 0 h 11"/>
                <a:gd name="T2" fmla="*/ 4 w 10"/>
                <a:gd name="T3" fmla="*/ 0 h 11"/>
                <a:gd name="T4" fmla="*/ 2 w 10"/>
                <a:gd name="T5" fmla="*/ 2 h 11"/>
                <a:gd name="T6" fmla="*/ 0 w 10"/>
                <a:gd name="T7" fmla="*/ 4 h 11"/>
                <a:gd name="T8" fmla="*/ 2 w 10"/>
                <a:gd name="T9" fmla="*/ 7 h 11"/>
                <a:gd name="T10" fmla="*/ 3 w 10"/>
                <a:gd name="T11" fmla="*/ 10 h 11"/>
                <a:gd name="T12" fmla="*/ 4 w 10"/>
                <a:gd name="T13" fmla="*/ 11 h 11"/>
                <a:gd name="T14" fmla="*/ 4 w 10"/>
                <a:gd name="T15" fmla="*/ 11 h 11"/>
                <a:gd name="T16" fmla="*/ 4 w 10"/>
                <a:gd name="T17" fmla="*/ 11 h 11"/>
                <a:gd name="T18" fmla="*/ 8 w 10"/>
                <a:gd name="T19" fmla="*/ 9 h 11"/>
                <a:gd name="T20" fmla="*/ 9 w 10"/>
                <a:gd name="T21" fmla="*/ 5 h 11"/>
                <a:gd name="T22" fmla="*/ 10 w 10"/>
                <a:gd name="T23" fmla="*/ 4 h 11"/>
                <a:gd name="T24" fmla="*/ 4 w 10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11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1" y="3"/>
                    <a:pt x="1" y="3"/>
                    <a:pt x="0" y="4"/>
                  </a:cubicBezTo>
                  <a:cubicBezTo>
                    <a:pt x="1" y="5"/>
                    <a:pt x="2" y="6"/>
                    <a:pt x="2" y="7"/>
                  </a:cubicBezTo>
                  <a:cubicBezTo>
                    <a:pt x="3" y="8"/>
                    <a:pt x="3" y="9"/>
                    <a:pt x="3" y="10"/>
                  </a:cubicBezTo>
                  <a:cubicBezTo>
                    <a:pt x="3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1"/>
                    <a:pt x="7" y="10"/>
                    <a:pt x="8" y="9"/>
                  </a:cubicBezTo>
                  <a:cubicBezTo>
                    <a:pt x="8" y="8"/>
                    <a:pt x="9" y="6"/>
                    <a:pt x="9" y="5"/>
                  </a:cubicBezTo>
                  <a:cubicBezTo>
                    <a:pt x="9" y="5"/>
                    <a:pt x="9" y="5"/>
                    <a:pt x="10" y="4"/>
                  </a:cubicBezTo>
                  <a:cubicBezTo>
                    <a:pt x="9" y="2"/>
                    <a:pt x="7" y="0"/>
                    <a:pt x="4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4" name="Freeform 2098"/>
            <p:cNvSpPr>
              <a:spLocks/>
            </p:cNvSpPr>
            <p:nvPr/>
          </p:nvSpPr>
          <p:spPr bwMode="auto">
            <a:xfrm>
              <a:off x="4559" y="1988"/>
              <a:ext cx="5" cy="12"/>
            </a:xfrm>
            <a:custGeom>
              <a:avLst/>
              <a:gdLst>
                <a:gd name="T0" fmla="*/ 2 w 2"/>
                <a:gd name="T1" fmla="*/ 0 h 5"/>
                <a:gd name="T2" fmla="*/ 1 w 2"/>
                <a:gd name="T3" fmla="*/ 1 h 5"/>
                <a:gd name="T4" fmla="*/ 0 w 2"/>
                <a:gd name="T5" fmla="*/ 5 h 5"/>
                <a:gd name="T6" fmla="*/ 2 w 2"/>
                <a:gd name="T7" fmla="*/ 1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4"/>
                    <a:pt x="0" y="5"/>
                  </a:cubicBezTo>
                  <a:cubicBezTo>
                    <a:pt x="1" y="4"/>
                    <a:pt x="2" y="3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5" name="Freeform 2099"/>
            <p:cNvSpPr>
              <a:spLocks/>
            </p:cNvSpPr>
            <p:nvPr/>
          </p:nvSpPr>
          <p:spPr bwMode="auto">
            <a:xfrm>
              <a:off x="4538" y="1979"/>
              <a:ext cx="12" cy="9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3 h 4"/>
                <a:gd name="T4" fmla="*/ 1 w 5"/>
                <a:gd name="T5" fmla="*/ 4 h 4"/>
                <a:gd name="T6" fmla="*/ 3 w 5"/>
                <a:gd name="T7" fmla="*/ 2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2" y="3"/>
                    <a:pt x="2" y="3"/>
                    <a:pt x="3" y="2"/>
                  </a:cubicBezTo>
                  <a:cubicBezTo>
                    <a:pt x="4" y="1"/>
                    <a:pt x="4" y="1"/>
                    <a:pt x="5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6" name="Freeform 2100"/>
            <p:cNvSpPr>
              <a:spLocks/>
            </p:cNvSpPr>
            <p:nvPr/>
          </p:nvSpPr>
          <p:spPr bwMode="auto">
            <a:xfrm>
              <a:off x="4538" y="1988"/>
              <a:ext cx="9" cy="15"/>
            </a:xfrm>
            <a:custGeom>
              <a:avLst/>
              <a:gdLst>
                <a:gd name="T0" fmla="*/ 1 w 4"/>
                <a:gd name="T1" fmla="*/ 0 h 6"/>
                <a:gd name="T2" fmla="*/ 0 w 4"/>
                <a:gd name="T3" fmla="*/ 0 h 6"/>
                <a:gd name="T4" fmla="*/ 0 w 4"/>
                <a:gd name="T5" fmla="*/ 1 h 6"/>
                <a:gd name="T6" fmla="*/ 4 w 4"/>
                <a:gd name="T7" fmla="*/ 6 h 6"/>
                <a:gd name="T8" fmla="*/ 3 w 4"/>
                <a:gd name="T9" fmla="*/ 3 h 6"/>
                <a:gd name="T10" fmla="*/ 1 w 4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4" y="5"/>
                    <a:pt x="4" y="4"/>
                    <a:pt x="3" y="3"/>
                  </a:cubicBezTo>
                  <a:cubicBezTo>
                    <a:pt x="3" y="2"/>
                    <a:pt x="2" y="1"/>
                    <a:pt x="1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7" name="Freeform 2101"/>
            <p:cNvSpPr>
              <a:spLocks/>
            </p:cNvSpPr>
            <p:nvPr/>
          </p:nvSpPr>
          <p:spPr bwMode="auto">
            <a:xfrm>
              <a:off x="4538" y="1986"/>
              <a:ext cx="2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FCA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8" name="Freeform 2102"/>
            <p:cNvSpPr>
              <a:spLocks noEditPoints="1"/>
            </p:cNvSpPr>
            <p:nvPr/>
          </p:nvSpPr>
          <p:spPr bwMode="auto">
            <a:xfrm>
              <a:off x="4668" y="2765"/>
              <a:ext cx="19" cy="17"/>
            </a:xfrm>
            <a:custGeom>
              <a:avLst/>
              <a:gdLst>
                <a:gd name="T0" fmla="*/ 6 w 8"/>
                <a:gd name="T1" fmla="*/ 5 h 7"/>
                <a:gd name="T2" fmla="*/ 7 w 8"/>
                <a:gd name="T3" fmla="*/ 7 h 7"/>
                <a:gd name="T4" fmla="*/ 8 w 8"/>
                <a:gd name="T5" fmla="*/ 6 h 7"/>
                <a:gd name="T6" fmla="*/ 6 w 8"/>
                <a:gd name="T7" fmla="*/ 5 h 7"/>
                <a:gd name="T8" fmla="*/ 0 w 8"/>
                <a:gd name="T9" fmla="*/ 0 h 7"/>
                <a:gd name="T10" fmla="*/ 0 w 8"/>
                <a:gd name="T11" fmla="*/ 0 h 7"/>
                <a:gd name="T12" fmla="*/ 0 w 8"/>
                <a:gd name="T13" fmla="*/ 0 h 7"/>
                <a:gd name="T14" fmla="*/ 0 w 8"/>
                <a:gd name="T15" fmla="*/ 0 h 7"/>
                <a:gd name="T16" fmla="*/ 0 w 8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7">
                  <a:moveTo>
                    <a:pt x="6" y="5"/>
                  </a:moveTo>
                  <a:cubicBezTo>
                    <a:pt x="7" y="6"/>
                    <a:pt x="7" y="6"/>
                    <a:pt x="7" y="7"/>
                  </a:cubicBezTo>
                  <a:cubicBezTo>
                    <a:pt x="8" y="7"/>
                    <a:pt x="8" y="7"/>
                    <a:pt x="8" y="6"/>
                  </a:cubicBezTo>
                  <a:cubicBezTo>
                    <a:pt x="8" y="6"/>
                    <a:pt x="7" y="6"/>
                    <a:pt x="6" y="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9" name="Freeform 2103"/>
            <p:cNvSpPr>
              <a:spLocks/>
            </p:cNvSpPr>
            <p:nvPr/>
          </p:nvSpPr>
          <p:spPr bwMode="auto">
            <a:xfrm>
              <a:off x="4668" y="2758"/>
              <a:ext cx="24" cy="21"/>
            </a:xfrm>
            <a:custGeom>
              <a:avLst/>
              <a:gdLst>
                <a:gd name="T0" fmla="*/ 5 w 10"/>
                <a:gd name="T1" fmla="*/ 0 h 9"/>
                <a:gd name="T2" fmla="*/ 5 w 10"/>
                <a:gd name="T3" fmla="*/ 0 h 9"/>
                <a:gd name="T4" fmla="*/ 0 w 10"/>
                <a:gd name="T5" fmla="*/ 3 h 9"/>
                <a:gd name="T6" fmla="*/ 0 w 10"/>
                <a:gd name="T7" fmla="*/ 3 h 9"/>
                <a:gd name="T8" fmla="*/ 6 w 10"/>
                <a:gd name="T9" fmla="*/ 8 h 9"/>
                <a:gd name="T10" fmla="*/ 8 w 10"/>
                <a:gd name="T11" fmla="*/ 9 h 9"/>
                <a:gd name="T12" fmla="*/ 10 w 10"/>
                <a:gd name="T13" fmla="*/ 5 h 9"/>
                <a:gd name="T14" fmla="*/ 5 w 10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1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5"/>
                    <a:pt x="5" y="6"/>
                    <a:pt x="6" y="8"/>
                  </a:cubicBezTo>
                  <a:cubicBezTo>
                    <a:pt x="7" y="9"/>
                    <a:pt x="8" y="9"/>
                    <a:pt x="8" y="9"/>
                  </a:cubicBezTo>
                  <a:cubicBezTo>
                    <a:pt x="10" y="8"/>
                    <a:pt x="10" y="7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0" name="Freeform 2104"/>
            <p:cNvSpPr>
              <a:spLocks/>
            </p:cNvSpPr>
            <p:nvPr/>
          </p:nvSpPr>
          <p:spPr bwMode="auto">
            <a:xfrm>
              <a:off x="4666" y="2765"/>
              <a:ext cx="19" cy="19"/>
            </a:xfrm>
            <a:custGeom>
              <a:avLst/>
              <a:gdLst>
                <a:gd name="T0" fmla="*/ 1 w 8"/>
                <a:gd name="T1" fmla="*/ 0 h 8"/>
                <a:gd name="T2" fmla="*/ 0 w 8"/>
                <a:gd name="T3" fmla="*/ 2 h 8"/>
                <a:gd name="T4" fmla="*/ 6 w 8"/>
                <a:gd name="T5" fmla="*/ 8 h 8"/>
                <a:gd name="T6" fmla="*/ 6 w 8"/>
                <a:gd name="T7" fmla="*/ 8 h 8"/>
                <a:gd name="T8" fmla="*/ 8 w 8"/>
                <a:gd name="T9" fmla="*/ 7 h 8"/>
                <a:gd name="T10" fmla="*/ 7 w 8"/>
                <a:gd name="T11" fmla="*/ 5 h 8"/>
                <a:gd name="T12" fmla="*/ 1 w 8"/>
                <a:gd name="T13" fmla="*/ 0 h 8"/>
                <a:gd name="T14" fmla="*/ 1 w 8"/>
                <a:gd name="T15" fmla="*/ 0 h 8"/>
                <a:gd name="T16" fmla="*/ 1 w 8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1" y="5"/>
                    <a:pt x="3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7" y="5"/>
                  </a:cubicBezTo>
                  <a:cubicBezTo>
                    <a:pt x="5" y="4"/>
                    <a:pt x="3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1" name="Freeform 2105"/>
            <p:cNvSpPr>
              <a:spLocks/>
            </p:cNvSpPr>
            <p:nvPr/>
          </p:nvSpPr>
          <p:spPr bwMode="auto">
            <a:xfrm>
              <a:off x="4668" y="2765"/>
              <a:ext cx="14" cy="12"/>
            </a:xfrm>
            <a:custGeom>
              <a:avLst/>
              <a:gdLst>
                <a:gd name="T0" fmla="*/ 0 w 6"/>
                <a:gd name="T1" fmla="*/ 0 h 5"/>
                <a:gd name="T2" fmla="*/ 6 w 6"/>
                <a:gd name="T3" fmla="*/ 5 h 5"/>
                <a:gd name="T4" fmla="*/ 0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2" y="2"/>
                    <a:pt x="4" y="4"/>
                    <a:pt x="6" y="5"/>
                  </a:cubicBezTo>
                  <a:cubicBezTo>
                    <a:pt x="5" y="3"/>
                    <a:pt x="3" y="2"/>
                    <a:pt x="0" y="0"/>
                  </a:cubicBezTo>
                </a:path>
              </a:pathLst>
            </a:custGeom>
            <a:solidFill>
              <a:srgbClr val="FAC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2" name="Freeform 2106"/>
            <p:cNvSpPr>
              <a:spLocks/>
            </p:cNvSpPr>
            <p:nvPr/>
          </p:nvSpPr>
          <p:spPr bwMode="auto">
            <a:xfrm>
              <a:off x="5208" y="1084"/>
              <a:ext cx="2" cy="7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1 h 3"/>
                <a:gd name="T4" fmla="*/ 0 w 1"/>
                <a:gd name="T5" fmla="*/ 3 h 3"/>
                <a:gd name="T6" fmla="*/ 1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1" y="2"/>
                    <a:pt x="1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3" name="Freeform 2107"/>
            <p:cNvSpPr>
              <a:spLocks/>
            </p:cNvSpPr>
            <p:nvPr/>
          </p:nvSpPr>
          <p:spPr bwMode="auto">
            <a:xfrm>
              <a:off x="5186" y="1079"/>
              <a:ext cx="22" cy="17"/>
            </a:xfrm>
            <a:custGeom>
              <a:avLst/>
              <a:gdLst>
                <a:gd name="T0" fmla="*/ 0 w 9"/>
                <a:gd name="T1" fmla="*/ 0 h 7"/>
                <a:gd name="T2" fmla="*/ 0 w 9"/>
                <a:gd name="T3" fmla="*/ 2 h 7"/>
                <a:gd name="T4" fmla="*/ 5 w 9"/>
                <a:gd name="T5" fmla="*/ 7 h 7"/>
                <a:gd name="T6" fmla="*/ 5 w 9"/>
                <a:gd name="T7" fmla="*/ 7 h 7"/>
                <a:gd name="T8" fmla="*/ 9 w 9"/>
                <a:gd name="T9" fmla="*/ 5 h 7"/>
                <a:gd name="T10" fmla="*/ 9 w 9"/>
                <a:gd name="T11" fmla="*/ 3 h 7"/>
                <a:gd name="T12" fmla="*/ 7 w 9"/>
                <a:gd name="T13" fmla="*/ 3 h 7"/>
                <a:gd name="T14" fmla="*/ 0 w 9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7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5"/>
                    <a:pt x="2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8" y="6"/>
                    <a:pt x="9" y="5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5" y="3"/>
                    <a:pt x="2" y="2"/>
                    <a:pt x="0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4" name="Freeform 2108"/>
            <p:cNvSpPr>
              <a:spLocks/>
            </p:cNvSpPr>
            <p:nvPr/>
          </p:nvSpPr>
          <p:spPr bwMode="auto">
            <a:xfrm>
              <a:off x="5205" y="1072"/>
              <a:ext cx="5" cy="14"/>
            </a:xfrm>
            <a:custGeom>
              <a:avLst/>
              <a:gdLst>
                <a:gd name="T0" fmla="*/ 0 w 2"/>
                <a:gd name="T1" fmla="*/ 0 h 6"/>
                <a:gd name="T2" fmla="*/ 1 w 2"/>
                <a:gd name="T3" fmla="*/ 6 h 6"/>
                <a:gd name="T4" fmla="*/ 2 w 2"/>
                <a:gd name="T5" fmla="*/ 5 h 6"/>
                <a:gd name="T6" fmla="*/ 2 w 2"/>
                <a:gd name="T7" fmla="*/ 5 h 6"/>
                <a:gd name="T8" fmla="*/ 0 w 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0" y="2"/>
                    <a:pt x="1" y="4"/>
                    <a:pt x="1" y="6"/>
                  </a:cubicBezTo>
                  <a:cubicBezTo>
                    <a:pt x="1" y="6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1" y="1"/>
                    <a:pt x="0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5" name="Freeform 2109"/>
            <p:cNvSpPr>
              <a:spLocks/>
            </p:cNvSpPr>
            <p:nvPr/>
          </p:nvSpPr>
          <p:spPr bwMode="auto">
            <a:xfrm>
              <a:off x="5186" y="1070"/>
              <a:ext cx="22" cy="16"/>
            </a:xfrm>
            <a:custGeom>
              <a:avLst/>
              <a:gdLst>
                <a:gd name="T0" fmla="*/ 5 w 9"/>
                <a:gd name="T1" fmla="*/ 0 h 7"/>
                <a:gd name="T2" fmla="*/ 5 w 9"/>
                <a:gd name="T3" fmla="*/ 0 h 7"/>
                <a:gd name="T4" fmla="*/ 0 w 9"/>
                <a:gd name="T5" fmla="*/ 4 h 7"/>
                <a:gd name="T6" fmla="*/ 7 w 9"/>
                <a:gd name="T7" fmla="*/ 7 h 7"/>
                <a:gd name="T8" fmla="*/ 9 w 9"/>
                <a:gd name="T9" fmla="*/ 7 h 7"/>
                <a:gd name="T10" fmla="*/ 8 w 9"/>
                <a:gd name="T11" fmla="*/ 1 h 7"/>
                <a:gd name="T12" fmla="*/ 5 w 9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1" y="2"/>
                    <a:pt x="0" y="4"/>
                  </a:cubicBezTo>
                  <a:cubicBezTo>
                    <a:pt x="2" y="6"/>
                    <a:pt x="5" y="7"/>
                    <a:pt x="7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5"/>
                    <a:pt x="8" y="3"/>
                    <a:pt x="8" y="1"/>
                  </a:cubicBezTo>
                  <a:cubicBezTo>
                    <a:pt x="7" y="1"/>
                    <a:pt x="6" y="0"/>
                    <a:pt x="5" y="0"/>
                  </a:cubicBezTo>
                </a:path>
              </a:pathLst>
            </a:custGeom>
            <a:solidFill>
              <a:srgbClr val="FECB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6" name="Freeform 2110"/>
            <p:cNvSpPr>
              <a:spLocks/>
            </p:cNvSpPr>
            <p:nvPr/>
          </p:nvSpPr>
          <p:spPr bwMode="auto">
            <a:xfrm>
              <a:off x="4668" y="1588"/>
              <a:ext cx="24" cy="22"/>
            </a:xfrm>
            <a:custGeom>
              <a:avLst/>
              <a:gdLst>
                <a:gd name="T0" fmla="*/ 5 w 10"/>
                <a:gd name="T1" fmla="*/ 0 h 9"/>
                <a:gd name="T2" fmla="*/ 5 w 10"/>
                <a:gd name="T3" fmla="*/ 0 h 9"/>
                <a:gd name="T4" fmla="*/ 0 w 10"/>
                <a:gd name="T5" fmla="*/ 6 h 9"/>
                <a:gd name="T6" fmla="*/ 1 w 10"/>
                <a:gd name="T7" fmla="*/ 9 h 9"/>
                <a:gd name="T8" fmla="*/ 2 w 10"/>
                <a:gd name="T9" fmla="*/ 8 h 9"/>
                <a:gd name="T10" fmla="*/ 6 w 10"/>
                <a:gd name="T11" fmla="*/ 7 h 9"/>
                <a:gd name="T12" fmla="*/ 10 w 10"/>
                <a:gd name="T13" fmla="*/ 8 h 9"/>
                <a:gd name="T14" fmla="*/ 10 w 10"/>
                <a:gd name="T15" fmla="*/ 6 h 9"/>
                <a:gd name="T16" fmla="*/ 9 w 10"/>
                <a:gd name="T17" fmla="*/ 2 h 9"/>
                <a:gd name="T18" fmla="*/ 6 w 10"/>
                <a:gd name="T19" fmla="*/ 1 h 9"/>
                <a:gd name="T20" fmla="*/ 5 w 10"/>
                <a:gd name="T2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"/>
                    <a:pt x="0" y="3"/>
                    <a:pt x="0" y="6"/>
                  </a:cubicBezTo>
                  <a:cubicBezTo>
                    <a:pt x="0" y="7"/>
                    <a:pt x="0" y="8"/>
                    <a:pt x="1" y="9"/>
                  </a:cubicBezTo>
                  <a:cubicBezTo>
                    <a:pt x="1" y="9"/>
                    <a:pt x="2" y="8"/>
                    <a:pt x="2" y="8"/>
                  </a:cubicBezTo>
                  <a:cubicBezTo>
                    <a:pt x="4" y="7"/>
                    <a:pt x="5" y="7"/>
                    <a:pt x="6" y="7"/>
                  </a:cubicBezTo>
                  <a:cubicBezTo>
                    <a:pt x="7" y="7"/>
                    <a:pt x="9" y="7"/>
                    <a:pt x="10" y="8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4"/>
                    <a:pt x="10" y="3"/>
                    <a:pt x="9" y="2"/>
                  </a:cubicBezTo>
                  <a:cubicBezTo>
                    <a:pt x="8" y="2"/>
                    <a:pt x="7" y="1"/>
                    <a:pt x="6" y="1"/>
                  </a:cubicBezTo>
                  <a:cubicBezTo>
                    <a:pt x="5" y="1"/>
                    <a:pt x="5" y="0"/>
                    <a:pt x="5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7" name="Freeform 2111"/>
            <p:cNvSpPr>
              <a:spLocks/>
            </p:cNvSpPr>
            <p:nvPr/>
          </p:nvSpPr>
          <p:spPr bwMode="auto">
            <a:xfrm>
              <a:off x="4682" y="1591"/>
              <a:ext cx="7" cy="2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8" name="Freeform 2112"/>
            <p:cNvSpPr>
              <a:spLocks/>
            </p:cNvSpPr>
            <p:nvPr/>
          </p:nvSpPr>
          <p:spPr bwMode="auto">
            <a:xfrm>
              <a:off x="4671" y="1605"/>
              <a:ext cx="21" cy="9"/>
            </a:xfrm>
            <a:custGeom>
              <a:avLst/>
              <a:gdLst>
                <a:gd name="T0" fmla="*/ 5 w 9"/>
                <a:gd name="T1" fmla="*/ 0 h 4"/>
                <a:gd name="T2" fmla="*/ 1 w 9"/>
                <a:gd name="T3" fmla="*/ 1 h 4"/>
                <a:gd name="T4" fmla="*/ 0 w 9"/>
                <a:gd name="T5" fmla="*/ 2 h 4"/>
                <a:gd name="T6" fmla="*/ 4 w 9"/>
                <a:gd name="T7" fmla="*/ 4 h 4"/>
                <a:gd name="T8" fmla="*/ 4 w 9"/>
                <a:gd name="T9" fmla="*/ 4 h 4"/>
                <a:gd name="T10" fmla="*/ 9 w 9"/>
                <a:gd name="T11" fmla="*/ 1 h 4"/>
                <a:gd name="T12" fmla="*/ 5 w 9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4">
                  <a:moveTo>
                    <a:pt x="5" y="0"/>
                  </a:moveTo>
                  <a:cubicBezTo>
                    <a:pt x="4" y="0"/>
                    <a:pt x="3" y="0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1" y="3"/>
                    <a:pt x="2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4"/>
                    <a:pt x="8" y="3"/>
                    <a:pt x="9" y="1"/>
                  </a:cubicBezTo>
                  <a:cubicBezTo>
                    <a:pt x="8" y="0"/>
                    <a:pt x="6" y="0"/>
                    <a:pt x="5" y="0"/>
                  </a:cubicBezTo>
                </a:path>
              </a:pathLst>
            </a:custGeom>
            <a:solidFill>
              <a:srgbClr val="E16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9" name="Freeform 2113"/>
            <p:cNvSpPr>
              <a:spLocks/>
            </p:cNvSpPr>
            <p:nvPr/>
          </p:nvSpPr>
          <p:spPr bwMode="auto">
            <a:xfrm>
              <a:off x="5447" y="3407"/>
              <a:ext cx="23" cy="7"/>
            </a:xfrm>
            <a:custGeom>
              <a:avLst/>
              <a:gdLst>
                <a:gd name="T0" fmla="*/ 5 w 10"/>
                <a:gd name="T1" fmla="*/ 0 h 3"/>
                <a:gd name="T2" fmla="*/ 5 w 10"/>
                <a:gd name="T3" fmla="*/ 0 h 3"/>
                <a:gd name="T4" fmla="*/ 0 w 10"/>
                <a:gd name="T5" fmla="*/ 3 h 3"/>
                <a:gd name="T6" fmla="*/ 10 w 10"/>
                <a:gd name="T7" fmla="*/ 3 h 3"/>
                <a:gd name="T8" fmla="*/ 5 w 10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7" y="0"/>
                    <a:pt x="5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0" name="Freeform 2114"/>
            <p:cNvSpPr>
              <a:spLocks/>
            </p:cNvSpPr>
            <p:nvPr/>
          </p:nvSpPr>
          <p:spPr bwMode="auto">
            <a:xfrm>
              <a:off x="4798" y="3018"/>
              <a:ext cx="22" cy="22"/>
            </a:xfrm>
            <a:custGeom>
              <a:avLst/>
              <a:gdLst>
                <a:gd name="T0" fmla="*/ 5 w 9"/>
                <a:gd name="T1" fmla="*/ 0 h 9"/>
                <a:gd name="T2" fmla="*/ 4 w 9"/>
                <a:gd name="T3" fmla="*/ 0 h 9"/>
                <a:gd name="T4" fmla="*/ 0 w 9"/>
                <a:gd name="T5" fmla="*/ 4 h 9"/>
                <a:gd name="T6" fmla="*/ 4 w 9"/>
                <a:gd name="T7" fmla="*/ 9 h 9"/>
                <a:gd name="T8" fmla="*/ 4 w 9"/>
                <a:gd name="T9" fmla="*/ 9 h 9"/>
                <a:gd name="T10" fmla="*/ 9 w 9"/>
                <a:gd name="T11" fmla="*/ 5 h 9"/>
                <a:gd name="T12" fmla="*/ 5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7" y="9"/>
                    <a:pt x="9" y="7"/>
                    <a:pt x="9" y="5"/>
                  </a:cubicBezTo>
                  <a:cubicBezTo>
                    <a:pt x="9" y="2"/>
                    <a:pt x="7" y="0"/>
                    <a:pt x="5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1" name="Freeform 2115"/>
            <p:cNvSpPr>
              <a:spLocks/>
            </p:cNvSpPr>
            <p:nvPr/>
          </p:nvSpPr>
          <p:spPr bwMode="auto">
            <a:xfrm>
              <a:off x="4931" y="3149"/>
              <a:ext cx="19" cy="21"/>
            </a:xfrm>
            <a:custGeom>
              <a:avLst/>
              <a:gdLst>
                <a:gd name="T0" fmla="*/ 6 w 8"/>
                <a:gd name="T1" fmla="*/ 0 h 9"/>
                <a:gd name="T2" fmla="*/ 0 w 8"/>
                <a:gd name="T3" fmla="*/ 7 h 9"/>
                <a:gd name="T4" fmla="*/ 4 w 8"/>
                <a:gd name="T5" fmla="*/ 9 h 9"/>
                <a:gd name="T6" fmla="*/ 4 w 8"/>
                <a:gd name="T7" fmla="*/ 9 h 9"/>
                <a:gd name="T8" fmla="*/ 8 w 8"/>
                <a:gd name="T9" fmla="*/ 4 h 9"/>
                <a:gd name="T10" fmla="*/ 6 w 8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6" y="0"/>
                  </a:moveTo>
                  <a:cubicBezTo>
                    <a:pt x="4" y="3"/>
                    <a:pt x="3" y="5"/>
                    <a:pt x="0" y="7"/>
                  </a:cubicBezTo>
                  <a:cubicBezTo>
                    <a:pt x="1" y="8"/>
                    <a:pt x="2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9"/>
                    <a:pt x="8" y="6"/>
                    <a:pt x="8" y="4"/>
                  </a:cubicBezTo>
                  <a:cubicBezTo>
                    <a:pt x="8" y="2"/>
                    <a:pt x="7" y="1"/>
                    <a:pt x="6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2" name="Freeform 2116"/>
            <p:cNvSpPr>
              <a:spLocks/>
            </p:cNvSpPr>
            <p:nvPr/>
          </p:nvSpPr>
          <p:spPr bwMode="auto">
            <a:xfrm>
              <a:off x="4928" y="3146"/>
              <a:ext cx="17" cy="19"/>
            </a:xfrm>
            <a:custGeom>
              <a:avLst/>
              <a:gdLst>
                <a:gd name="T0" fmla="*/ 5 w 7"/>
                <a:gd name="T1" fmla="*/ 0 h 8"/>
                <a:gd name="T2" fmla="*/ 0 w 7"/>
                <a:gd name="T3" fmla="*/ 5 h 8"/>
                <a:gd name="T4" fmla="*/ 1 w 7"/>
                <a:gd name="T5" fmla="*/ 8 h 8"/>
                <a:gd name="T6" fmla="*/ 7 w 7"/>
                <a:gd name="T7" fmla="*/ 1 h 8"/>
                <a:gd name="T8" fmla="*/ 5 w 7"/>
                <a:gd name="T9" fmla="*/ 0 h 8"/>
                <a:gd name="T10" fmla="*/ 5 w 7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8"/>
                    <a:pt x="1" y="8"/>
                  </a:cubicBezTo>
                  <a:cubicBezTo>
                    <a:pt x="4" y="6"/>
                    <a:pt x="5" y="4"/>
                    <a:pt x="7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3" name="Freeform 2117"/>
            <p:cNvSpPr>
              <a:spLocks/>
            </p:cNvSpPr>
            <p:nvPr/>
          </p:nvSpPr>
          <p:spPr bwMode="auto">
            <a:xfrm>
              <a:off x="4540" y="2500"/>
              <a:ext cx="22" cy="21"/>
            </a:xfrm>
            <a:custGeom>
              <a:avLst/>
              <a:gdLst>
                <a:gd name="T0" fmla="*/ 4 w 9"/>
                <a:gd name="T1" fmla="*/ 0 h 9"/>
                <a:gd name="T2" fmla="*/ 0 w 9"/>
                <a:gd name="T3" fmla="*/ 4 h 9"/>
                <a:gd name="T4" fmla="*/ 0 w 9"/>
                <a:gd name="T5" fmla="*/ 4 h 9"/>
                <a:gd name="T6" fmla="*/ 3 w 9"/>
                <a:gd name="T7" fmla="*/ 9 h 9"/>
                <a:gd name="T8" fmla="*/ 4 w 9"/>
                <a:gd name="T9" fmla="*/ 9 h 9"/>
                <a:gd name="T10" fmla="*/ 4 w 9"/>
                <a:gd name="T11" fmla="*/ 9 h 9"/>
                <a:gd name="T12" fmla="*/ 9 w 9"/>
                <a:gd name="T13" fmla="*/ 4 h 9"/>
                <a:gd name="T14" fmla="*/ 4 w 9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9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6"/>
                    <a:pt x="2" y="7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7" y="9"/>
                    <a:pt x="9" y="7"/>
                    <a:pt x="9" y="4"/>
                  </a:cubicBezTo>
                  <a:cubicBezTo>
                    <a:pt x="9" y="2"/>
                    <a:pt x="7" y="0"/>
                    <a:pt x="4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4" name="Freeform 2118"/>
            <p:cNvSpPr>
              <a:spLocks/>
            </p:cNvSpPr>
            <p:nvPr/>
          </p:nvSpPr>
          <p:spPr bwMode="auto">
            <a:xfrm>
              <a:off x="4540" y="2509"/>
              <a:ext cx="7" cy="12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2"/>
                    <a:pt x="1" y="4"/>
                    <a:pt x="3" y="5"/>
                  </a:cubicBezTo>
                  <a:cubicBezTo>
                    <a:pt x="2" y="3"/>
                    <a:pt x="1" y="2"/>
                    <a:pt x="0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5" name="Freeform 2119"/>
            <p:cNvSpPr>
              <a:spLocks/>
            </p:cNvSpPr>
            <p:nvPr/>
          </p:nvSpPr>
          <p:spPr bwMode="auto">
            <a:xfrm>
              <a:off x="4538" y="1851"/>
              <a:ext cx="24" cy="21"/>
            </a:xfrm>
            <a:custGeom>
              <a:avLst/>
              <a:gdLst>
                <a:gd name="T0" fmla="*/ 5 w 10"/>
                <a:gd name="T1" fmla="*/ 0 h 9"/>
                <a:gd name="T2" fmla="*/ 1 w 10"/>
                <a:gd name="T3" fmla="*/ 5 h 9"/>
                <a:gd name="T4" fmla="*/ 5 w 10"/>
                <a:gd name="T5" fmla="*/ 9 h 9"/>
                <a:gd name="T6" fmla="*/ 5 w 10"/>
                <a:gd name="T7" fmla="*/ 9 h 9"/>
                <a:gd name="T8" fmla="*/ 10 w 10"/>
                <a:gd name="T9" fmla="*/ 4 h 9"/>
                <a:gd name="T10" fmla="*/ 5 w 10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cubicBezTo>
                    <a:pt x="3" y="0"/>
                    <a:pt x="1" y="2"/>
                    <a:pt x="1" y="5"/>
                  </a:cubicBezTo>
                  <a:cubicBezTo>
                    <a:pt x="0" y="7"/>
                    <a:pt x="3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8" y="9"/>
                    <a:pt x="10" y="7"/>
                    <a:pt x="10" y="4"/>
                  </a:cubicBezTo>
                  <a:cubicBezTo>
                    <a:pt x="10" y="2"/>
                    <a:pt x="8" y="0"/>
                    <a:pt x="5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6" name="Freeform 2120"/>
            <p:cNvSpPr>
              <a:spLocks/>
            </p:cNvSpPr>
            <p:nvPr/>
          </p:nvSpPr>
          <p:spPr bwMode="auto">
            <a:xfrm>
              <a:off x="4798" y="1333"/>
              <a:ext cx="22" cy="21"/>
            </a:xfrm>
            <a:custGeom>
              <a:avLst/>
              <a:gdLst>
                <a:gd name="T0" fmla="*/ 4 w 9"/>
                <a:gd name="T1" fmla="*/ 0 h 9"/>
                <a:gd name="T2" fmla="*/ 0 w 9"/>
                <a:gd name="T3" fmla="*/ 4 h 9"/>
                <a:gd name="T4" fmla="*/ 5 w 9"/>
                <a:gd name="T5" fmla="*/ 9 h 9"/>
                <a:gd name="T6" fmla="*/ 9 w 9"/>
                <a:gd name="T7" fmla="*/ 5 h 9"/>
                <a:gd name="T8" fmla="*/ 5 w 9"/>
                <a:gd name="T9" fmla="*/ 0 h 9"/>
                <a:gd name="T10" fmla="*/ 4 w 9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9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9"/>
                    <a:pt x="5" y="9"/>
                  </a:cubicBezTo>
                  <a:cubicBezTo>
                    <a:pt x="7" y="9"/>
                    <a:pt x="9" y="7"/>
                    <a:pt x="9" y="5"/>
                  </a:cubicBezTo>
                  <a:cubicBezTo>
                    <a:pt x="9" y="2"/>
                    <a:pt x="7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7" name="Freeform 2121"/>
            <p:cNvSpPr>
              <a:spLocks/>
            </p:cNvSpPr>
            <p:nvPr/>
          </p:nvSpPr>
          <p:spPr bwMode="auto">
            <a:xfrm>
              <a:off x="4931" y="1219"/>
              <a:ext cx="16" cy="5"/>
            </a:xfrm>
            <a:custGeom>
              <a:avLst/>
              <a:gdLst>
                <a:gd name="T0" fmla="*/ 7 w 7"/>
                <a:gd name="T1" fmla="*/ 0 h 2"/>
                <a:gd name="T2" fmla="*/ 3 w 7"/>
                <a:gd name="T3" fmla="*/ 0 h 2"/>
                <a:gd name="T4" fmla="*/ 0 w 7"/>
                <a:gd name="T5" fmla="*/ 0 h 2"/>
                <a:gd name="T6" fmla="*/ 4 w 7"/>
                <a:gd name="T7" fmla="*/ 2 h 2"/>
                <a:gd name="T8" fmla="*/ 4 w 7"/>
                <a:gd name="T9" fmla="*/ 2 h 2"/>
                <a:gd name="T10" fmla="*/ 7 w 7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2">
                  <a:moveTo>
                    <a:pt x="7" y="0"/>
                  </a:moveTo>
                  <a:cubicBezTo>
                    <a:pt x="6" y="0"/>
                    <a:pt x="5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6" y="1"/>
                    <a:pt x="7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8" name="Freeform 2122"/>
            <p:cNvSpPr>
              <a:spLocks/>
            </p:cNvSpPr>
            <p:nvPr/>
          </p:nvSpPr>
          <p:spPr bwMode="auto">
            <a:xfrm>
              <a:off x="4928" y="1202"/>
              <a:ext cx="22" cy="17"/>
            </a:xfrm>
            <a:custGeom>
              <a:avLst/>
              <a:gdLst>
                <a:gd name="T0" fmla="*/ 5 w 9"/>
                <a:gd name="T1" fmla="*/ 0 h 7"/>
                <a:gd name="T2" fmla="*/ 4 w 9"/>
                <a:gd name="T3" fmla="*/ 0 h 7"/>
                <a:gd name="T4" fmla="*/ 0 w 9"/>
                <a:gd name="T5" fmla="*/ 5 h 7"/>
                <a:gd name="T6" fmla="*/ 1 w 9"/>
                <a:gd name="T7" fmla="*/ 7 h 7"/>
                <a:gd name="T8" fmla="*/ 4 w 9"/>
                <a:gd name="T9" fmla="*/ 7 h 7"/>
                <a:gd name="T10" fmla="*/ 8 w 9"/>
                <a:gd name="T11" fmla="*/ 7 h 7"/>
                <a:gd name="T12" fmla="*/ 9 w 9"/>
                <a:gd name="T13" fmla="*/ 4 h 7"/>
                <a:gd name="T14" fmla="*/ 5 w 9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7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1" y="6"/>
                    <a:pt x="1" y="7"/>
                  </a:cubicBezTo>
                  <a:cubicBezTo>
                    <a:pt x="2" y="7"/>
                    <a:pt x="3" y="7"/>
                    <a:pt x="4" y="7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9" y="6"/>
                    <a:pt x="9" y="5"/>
                    <a:pt x="9" y="4"/>
                  </a:cubicBezTo>
                  <a:cubicBezTo>
                    <a:pt x="9" y="2"/>
                    <a:pt x="7" y="0"/>
                    <a:pt x="5" y="0"/>
                  </a:cubicBezTo>
                </a:path>
              </a:pathLst>
            </a:custGeom>
            <a:solidFill>
              <a:srgbClr val="F59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9" name="Freeform 2123"/>
            <p:cNvSpPr>
              <a:spLocks/>
            </p:cNvSpPr>
            <p:nvPr/>
          </p:nvSpPr>
          <p:spPr bwMode="auto">
            <a:xfrm>
              <a:off x="5324" y="3409"/>
              <a:ext cx="11" cy="5"/>
            </a:xfrm>
            <a:custGeom>
              <a:avLst/>
              <a:gdLst>
                <a:gd name="T0" fmla="*/ 2 w 5"/>
                <a:gd name="T1" fmla="*/ 0 h 2"/>
                <a:gd name="T2" fmla="*/ 0 w 5"/>
                <a:gd name="T3" fmla="*/ 0 h 2"/>
                <a:gd name="T4" fmla="*/ 4 w 5"/>
                <a:gd name="T5" fmla="*/ 2 h 2"/>
                <a:gd name="T6" fmla="*/ 5 w 5"/>
                <a:gd name="T7" fmla="*/ 2 h 2"/>
                <a:gd name="T8" fmla="*/ 2 w 5"/>
                <a:gd name="T9" fmla="*/ 0 h 2"/>
                <a:gd name="T10" fmla="*/ 2 w 5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3" y="1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0" name="Freeform 2124"/>
            <p:cNvSpPr>
              <a:spLocks/>
            </p:cNvSpPr>
            <p:nvPr/>
          </p:nvSpPr>
          <p:spPr bwMode="auto">
            <a:xfrm>
              <a:off x="5319" y="3409"/>
              <a:ext cx="14" cy="5"/>
            </a:xfrm>
            <a:custGeom>
              <a:avLst/>
              <a:gdLst>
                <a:gd name="T0" fmla="*/ 2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2 w 6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3" y="1"/>
                    <a:pt x="2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1" name="Freeform 2125"/>
            <p:cNvSpPr>
              <a:spLocks/>
            </p:cNvSpPr>
            <p:nvPr/>
          </p:nvSpPr>
          <p:spPr bwMode="auto">
            <a:xfrm>
              <a:off x="4547" y="2630"/>
              <a:ext cx="12" cy="19"/>
            </a:xfrm>
            <a:custGeom>
              <a:avLst/>
              <a:gdLst>
                <a:gd name="T0" fmla="*/ 1 w 5"/>
                <a:gd name="T1" fmla="*/ 0 h 8"/>
                <a:gd name="T2" fmla="*/ 0 w 5"/>
                <a:gd name="T3" fmla="*/ 0 h 8"/>
                <a:gd name="T4" fmla="*/ 1 w 5"/>
                <a:gd name="T5" fmla="*/ 8 h 8"/>
                <a:gd name="T6" fmla="*/ 1 w 5"/>
                <a:gd name="T7" fmla="*/ 8 h 8"/>
                <a:gd name="T8" fmla="*/ 1 w 5"/>
                <a:gd name="T9" fmla="*/ 8 h 8"/>
                <a:gd name="T10" fmla="*/ 5 w 5"/>
                <a:gd name="T11" fmla="*/ 4 h 8"/>
                <a:gd name="T12" fmla="*/ 1 w 5"/>
                <a:gd name="T13" fmla="*/ 0 h 8"/>
                <a:gd name="T14" fmla="*/ 1 w 5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3"/>
                    <a:pt x="1" y="5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8"/>
                    <a:pt x="5" y="6"/>
                    <a:pt x="5" y="4"/>
                  </a:cubicBezTo>
                  <a:cubicBezTo>
                    <a:pt x="5" y="2"/>
                    <a:pt x="3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2" name="Freeform 2126"/>
            <p:cNvSpPr>
              <a:spLocks/>
            </p:cNvSpPr>
            <p:nvPr/>
          </p:nvSpPr>
          <p:spPr bwMode="auto">
            <a:xfrm>
              <a:off x="4540" y="2630"/>
              <a:ext cx="10" cy="19"/>
            </a:xfrm>
            <a:custGeom>
              <a:avLst/>
              <a:gdLst>
                <a:gd name="T0" fmla="*/ 3 w 4"/>
                <a:gd name="T1" fmla="*/ 0 h 8"/>
                <a:gd name="T2" fmla="*/ 0 w 4"/>
                <a:gd name="T3" fmla="*/ 4 h 8"/>
                <a:gd name="T4" fmla="*/ 4 w 4"/>
                <a:gd name="T5" fmla="*/ 8 h 8"/>
                <a:gd name="T6" fmla="*/ 3 w 4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8">
                  <a:moveTo>
                    <a:pt x="3" y="0"/>
                  </a:moveTo>
                  <a:cubicBezTo>
                    <a:pt x="2" y="1"/>
                    <a:pt x="1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4" y="5"/>
                    <a:pt x="4" y="3"/>
                    <a:pt x="3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3" name="Freeform 2127"/>
            <p:cNvSpPr>
              <a:spLocks/>
            </p:cNvSpPr>
            <p:nvPr/>
          </p:nvSpPr>
          <p:spPr bwMode="auto">
            <a:xfrm>
              <a:off x="5059" y="3279"/>
              <a:ext cx="18" cy="19"/>
            </a:xfrm>
            <a:custGeom>
              <a:avLst/>
              <a:gdLst>
                <a:gd name="T0" fmla="*/ 4 w 8"/>
                <a:gd name="T1" fmla="*/ 0 h 8"/>
                <a:gd name="T2" fmla="*/ 4 w 8"/>
                <a:gd name="T3" fmla="*/ 0 h 8"/>
                <a:gd name="T4" fmla="*/ 0 w 8"/>
                <a:gd name="T5" fmla="*/ 4 h 8"/>
                <a:gd name="T6" fmla="*/ 4 w 8"/>
                <a:gd name="T7" fmla="*/ 8 h 8"/>
                <a:gd name="T8" fmla="*/ 4 w 8"/>
                <a:gd name="T9" fmla="*/ 8 h 8"/>
                <a:gd name="T10" fmla="*/ 5 w 8"/>
                <a:gd name="T11" fmla="*/ 8 h 8"/>
                <a:gd name="T12" fmla="*/ 8 w 8"/>
                <a:gd name="T13" fmla="*/ 6 h 8"/>
                <a:gd name="T14" fmla="*/ 8 w 8"/>
                <a:gd name="T15" fmla="*/ 4 h 8"/>
                <a:gd name="T16" fmla="*/ 4 w 8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1" y="6"/>
                    <a:pt x="2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7"/>
                    <a:pt x="7" y="6"/>
                    <a:pt x="8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4" name="Freeform 2128"/>
            <p:cNvSpPr>
              <a:spLocks/>
            </p:cNvSpPr>
            <p:nvPr/>
          </p:nvSpPr>
          <p:spPr bwMode="auto">
            <a:xfrm>
              <a:off x="5070" y="3293"/>
              <a:ext cx="7" cy="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5" name="Freeform 2129"/>
            <p:cNvSpPr>
              <a:spLocks/>
            </p:cNvSpPr>
            <p:nvPr/>
          </p:nvSpPr>
          <p:spPr bwMode="auto">
            <a:xfrm>
              <a:off x="4671" y="2891"/>
              <a:ext cx="16" cy="14"/>
            </a:xfrm>
            <a:custGeom>
              <a:avLst/>
              <a:gdLst>
                <a:gd name="T0" fmla="*/ 4 w 7"/>
                <a:gd name="T1" fmla="*/ 0 h 6"/>
                <a:gd name="T2" fmla="*/ 0 w 7"/>
                <a:gd name="T3" fmla="*/ 4 h 6"/>
                <a:gd name="T4" fmla="*/ 1 w 7"/>
                <a:gd name="T5" fmla="*/ 6 h 6"/>
                <a:gd name="T6" fmla="*/ 7 w 7"/>
                <a:gd name="T7" fmla="*/ 2 h 6"/>
                <a:gd name="T8" fmla="*/ 4 w 7"/>
                <a:gd name="T9" fmla="*/ 0 h 6"/>
                <a:gd name="T10" fmla="*/ 4 w 7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3" y="5"/>
                    <a:pt x="5" y="3"/>
                    <a:pt x="7" y="2"/>
                  </a:cubicBezTo>
                  <a:cubicBezTo>
                    <a:pt x="7" y="1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6" name="Freeform 2130"/>
            <p:cNvSpPr>
              <a:spLocks/>
            </p:cNvSpPr>
            <p:nvPr/>
          </p:nvSpPr>
          <p:spPr bwMode="auto">
            <a:xfrm>
              <a:off x="4673" y="2895"/>
              <a:ext cx="16" cy="14"/>
            </a:xfrm>
            <a:custGeom>
              <a:avLst/>
              <a:gdLst>
                <a:gd name="T0" fmla="*/ 6 w 7"/>
                <a:gd name="T1" fmla="*/ 0 h 6"/>
                <a:gd name="T2" fmla="*/ 0 w 7"/>
                <a:gd name="T3" fmla="*/ 4 h 6"/>
                <a:gd name="T4" fmla="*/ 3 w 7"/>
                <a:gd name="T5" fmla="*/ 6 h 6"/>
                <a:gd name="T6" fmla="*/ 3 w 7"/>
                <a:gd name="T7" fmla="*/ 6 h 6"/>
                <a:gd name="T8" fmla="*/ 7 w 7"/>
                <a:gd name="T9" fmla="*/ 2 h 6"/>
                <a:gd name="T10" fmla="*/ 6 w 7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4" y="1"/>
                    <a:pt x="2" y="3"/>
                    <a:pt x="0" y="4"/>
                  </a:cubicBezTo>
                  <a:cubicBezTo>
                    <a:pt x="1" y="5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5" y="6"/>
                    <a:pt x="7" y="4"/>
                    <a:pt x="7" y="2"/>
                  </a:cubicBezTo>
                  <a:cubicBezTo>
                    <a:pt x="7" y="1"/>
                    <a:pt x="7" y="1"/>
                    <a:pt x="6" y="0"/>
                  </a:cubicBezTo>
                </a:path>
              </a:pathLst>
            </a:custGeom>
            <a:solidFill>
              <a:srgbClr val="CB7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7" name="Freeform 2131"/>
            <p:cNvSpPr>
              <a:spLocks/>
            </p:cNvSpPr>
            <p:nvPr/>
          </p:nvSpPr>
          <p:spPr bwMode="auto">
            <a:xfrm>
              <a:off x="5061" y="1075"/>
              <a:ext cx="16" cy="16"/>
            </a:xfrm>
            <a:custGeom>
              <a:avLst/>
              <a:gdLst>
                <a:gd name="T0" fmla="*/ 3 w 7"/>
                <a:gd name="T1" fmla="*/ 0 h 7"/>
                <a:gd name="T2" fmla="*/ 0 w 7"/>
                <a:gd name="T3" fmla="*/ 4 h 7"/>
                <a:gd name="T4" fmla="*/ 3 w 7"/>
                <a:gd name="T5" fmla="*/ 7 h 7"/>
                <a:gd name="T6" fmla="*/ 3 w 7"/>
                <a:gd name="T7" fmla="*/ 7 h 7"/>
                <a:gd name="T8" fmla="*/ 7 w 7"/>
                <a:gd name="T9" fmla="*/ 4 h 7"/>
                <a:gd name="T10" fmla="*/ 3 w 7"/>
                <a:gd name="T11" fmla="*/ 0 h 7"/>
                <a:gd name="T12" fmla="*/ 3 w 7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5"/>
                    <a:pt x="1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5" y="7"/>
                    <a:pt x="7" y="6"/>
                    <a:pt x="7" y="4"/>
                  </a:cubicBezTo>
                  <a:cubicBezTo>
                    <a:pt x="7" y="2"/>
                    <a:pt x="5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8" name="Freeform 2132"/>
            <p:cNvSpPr>
              <a:spLocks/>
            </p:cNvSpPr>
            <p:nvPr/>
          </p:nvSpPr>
          <p:spPr bwMode="auto">
            <a:xfrm>
              <a:off x="4673" y="1465"/>
              <a:ext cx="14" cy="14"/>
            </a:xfrm>
            <a:custGeom>
              <a:avLst/>
              <a:gdLst>
                <a:gd name="T0" fmla="*/ 3 w 6"/>
                <a:gd name="T1" fmla="*/ 0 h 6"/>
                <a:gd name="T2" fmla="*/ 0 w 6"/>
                <a:gd name="T3" fmla="*/ 3 h 6"/>
                <a:gd name="T4" fmla="*/ 3 w 6"/>
                <a:gd name="T5" fmla="*/ 6 h 6"/>
                <a:gd name="T6" fmla="*/ 3 w 6"/>
                <a:gd name="T7" fmla="*/ 6 h 6"/>
                <a:gd name="T8" fmla="*/ 6 w 6"/>
                <a:gd name="T9" fmla="*/ 3 h 6"/>
                <a:gd name="T10" fmla="*/ 3 w 6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5"/>
                    <a:pt x="1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5" y="6"/>
                    <a:pt x="6" y="5"/>
                    <a:pt x="6" y="3"/>
                  </a:cubicBezTo>
                  <a:cubicBezTo>
                    <a:pt x="6" y="1"/>
                    <a:pt x="5" y="0"/>
                    <a:pt x="3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9" name="Freeform 2133"/>
            <p:cNvSpPr>
              <a:spLocks/>
            </p:cNvSpPr>
            <p:nvPr/>
          </p:nvSpPr>
          <p:spPr bwMode="auto">
            <a:xfrm>
              <a:off x="4547" y="1723"/>
              <a:ext cx="12" cy="17"/>
            </a:xfrm>
            <a:custGeom>
              <a:avLst/>
              <a:gdLst>
                <a:gd name="T0" fmla="*/ 1 w 5"/>
                <a:gd name="T1" fmla="*/ 0 h 7"/>
                <a:gd name="T2" fmla="*/ 1 w 5"/>
                <a:gd name="T3" fmla="*/ 0 h 7"/>
                <a:gd name="T4" fmla="*/ 0 w 5"/>
                <a:gd name="T5" fmla="*/ 1 h 7"/>
                <a:gd name="T6" fmla="*/ 1 w 5"/>
                <a:gd name="T7" fmla="*/ 7 h 7"/>
                <a:gd name="T8" fmla="*/ 1 w 5"/>
                <a:gd name="T9" fmla="*/ 7 h 7"/>
                <a:gd name="T10" fmla="*/ 1 w 5"/>
                <a:gd name="T11" fmla="*/ 7 h 7"/>
                <a:gd name="T12" fmla="*/ 4 w 5"/>
                <a:gd name="T13" fmla="*/ 3 h 7"/>
                <a:gd name="T14" fmla="*/ 1 w 5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2"/>
                    <a:pt x="1" y="5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7"/>
                    <a:pt x="5" y="5"/>
                    <a:pt x="4" y="3"/>
                  </a:cubicBezTo>
                  <a:cubicBezTo>
                    <a:pt x="4" y="2"/>
                    <a:pt x="3" y="0"/>
                    <a:pt x="1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0" name="Freeform 2134"/>
            <p:cNvSpPr>
              <a:spLocks/>
            </p:cNvSpPr>
            <p:nvPr/>
          </p:nvSpPr>
          <p:spPr bwMode="auto">
            <a:xfrm>
              <a:off x="4543" y="1726"/>
              <a:ext cx="7" cy="14"/>
            </a:xfrm>
            <a:custGeom>
              <a:avLst/>
              <a:gdLst>
                <a:gd name="T0" fmla="*/ 2 w 3"/>
                <a:gd name="T1" fmla="*/ 0 h 6"/>
                <a:gd name="T2" fmla="*/ 0 w 3"/>
                <a:gd name="T3" fmla="*/ 1 h 6"/>
                <a:gd name="T4" fmla="*/ 2 w 3"/>
                <a:gd name="T5" fmla="*/ 6 h 6"/>
                <a:gd name="T6" fmla="*/ 3 w 3"/>
                <a:gd name="T7" fmla="*/ 6 h 6"/>
                <a:gd name="T8" fmla="*/ 2 w 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2"/>
                    <a:pt x="2" y="4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4"/>
                    <a:pt x="3" y="1"/>
                    <a:pt x="2" y="0"/>
                  </a:cubicBezTo>
                </a:path>
              </a:pathLst>
            </a:custGeom>
            <a:solidFill>
              <a:srgbClr val="F48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1" name="Freeform 2135"/>
            <p:cNvSpPr>
              <a:spLocks/>
            </p:cNvSpPr>
            <p:nvPr/>
          </p:nvSpPr>
          <p:spPr bwMode="auto">
            <a:xfrm>
              <a:off x="4543" y="1728"/>
              <a:ext cx="4" cy="12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2 h 5"/>
                <a:gd name="T4" fmla="*/ 2 w 2"/>
                <a:gd name="T5" fmla="*/ 5 h 5"/>
                <a:gd name="T6" fmla="*/ 0 w 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2" y="3"/>
                    <a:pt x="1" y="1"/>
                    <a:pt x="0" y="0"/>
                  </a:cubicBezTo>
                </a:path>
              </a:pathLst>
            </a:custGeom>
            <a:solidFill>
              <a:srgbClr val="FAB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2" name="Freeform 2136"/>
            <p:cNvSpPr>
              <a:spLocks/>
            </p:cNvSpPr>
            <p:nvPr/>
          </p:nvSpPr>
          <p:spPr bwMode="auto">
            <a:xfrm>
              <a:off x="5799" y="2211"/>
              <a:ext cx="21" cy="45"/>
            </a:xfrm>
            <a:custGeom>
              <a:avLst/>
              <a:gdLst>
                <a:gd name="T0" fmla="*/ 9 w 9"/>
                <a:gd name="T1" fmla="*/ 0 h 19"/>
                <a:gd name="T2" fmla="*/ 1 w 9"/>
                <a:gd name="T3" fmla="*/ 8 h 19"/>
                <a:gd name="T4" fmla="*/ 0 w 9"/>
                <a:gd name="T5" fmla="*/ 19 h 19"/>
                <a:gd name="T6" fmla="*/ 1 w 9"/>
                <a:gd name="T7" fmla="*/ 19 h 19"/>
                <a:gd name="T8" fmla="*/ 1 w 9"/>
                <a:gd name="T9" fmla="*/ 17 h 19"/>
                <a:gd name="T10" fmla="*/ 8 w 9"/>
                <a:gd name="T11" fmla="*/ 2 h 19"/>
                <a:gd name="T12" fmla="*/ 9 w 9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9">
                  <a:moveTo>
                    <a:pt x="9" y="0"/>
                  </a:moveTo>
                  <a:cubicBezTo>
                    <a:pt x="5" y="2"/>
                    <a:pt x="3" y="5"/>
                    <a:pt x="1" y="8"/>
                  </a:cubicBezTo>
                  <a:cubicBezTo>
                    <a:pt x="0" y="12"/>
                    <a:pt x="0" y="16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8"/>
                    <a:pt x="1" y="17"/>
                  </a:cubicBezTo>
                  <a:cubicBezTo>
                    <a:pt x="1" y="11"/>
                    <a:pt x="4" y="5"/>
                    <a:pt x="8" y="2"/>
                  </a:cubicBezTo>
                  <a:cubicBezTo>
                    <a:pt x="8" y="1"/>
                    <a:pt x="8" y="1"/>
                    <a:pt x="9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3" name="Freeform 2137"/>
            <p:cNvSpPr>
              <a:spLocks/>
            </p:cNvSpPr>
            <p:nvPr/>
          </p:nvSpPr>
          <p:spPr bwMode="auto">
            <a:xfrm>
              <a:off x="5799" y="2256"/>
              <a:ext cx="2" cy="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F99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4" name="Freeform 2138"/>
            <p:cNvSpPr>
              <a:spLocks/>
            </p:cNvSpPr>
            <p:nvPr/>
          </p:nvSpPr>
          <p:spPr bwMode="auto">
            <a:xfrm>
              <a:off x="5801" y="2258"/>
              <a:ext cx="0" cy="5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FFD4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5" name="Freeform 2139"/>
            <p:cNvSpPr>
              <a:spLocks/>
            </p:cNvSpPr>
            <p:nvPr/>
          </p:nvSpPr>
          <p:spPr bwMode="auto">
            <a:xfrm>
              <a:off x="5818" y="2206"/>
              <a:ext cx="12" cy="10"/>
            </a:xfrm>
            <a:custGeom>
              <a:avLst/>
              <a:gdLst>
                <a:gd name="T0" fmla="*/ 5 w 5"/>
                <a:gd name="T1" fmla="*/ 0 h 4"/>
                <a:gd name="T2" fmla="*/ 1 w 5"/>
                <a:gd name="T3" fmla="*/ 2 h 4"/>
                <a:gd name="T4" fmla="*/ 0 w 5"/>
                <a:gd name="T5" fmla="*/ 4 h 4"/>
                <a:gd name="T6" fmla="*/ 5 w 5"/>
                <a:gd name="T7" fmla="*/ 1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2" y="1"/>
                    <a:pt x="1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2" y="3"/>
                    <a:pt x="3" y="2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</a:path>
              </a:pathLst>
            </a:custGeom>
            <a:solidFill>
              <a:srgbClr val="ED7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6" name="Freeform 2140"/>
            <p:cNvSpPr>
              <a:spLocks/>
            </p:cNvSpPr>
            <p:nvPr/>
          </p:nvSpPr>
          <p:spPr bwMode="auto">
            <a:xfrm>
              <a:off x="5830" y="2206"/>
              <a:ext cx="12" cy="3"/>
            </a:xfrm>
            <a:custGeom>
              <a:avLst/>
              <a:gdLst>
                <a:gd name="T0" fmla="*/ 4 w 5"/>
                <a:gd name="T1" fmla="*/ 0 h 1"/>
                <a:gd name="T2" fmla="*/ 0 w 5"/>
                <a:gd name="T3" fmla="*/ 0 h 1"/>
                <a:gd name="T4" fmla="*/ 0 w 5"/>
                <a:gd name="T5" fmla="*/ 1 h 1"/>
                <a:gd name="T6" fmla="*/ 5 w 5"/>
                <a:gd name="T7" fmla="*/ 0 h 1"/>
                <a:gd name="T8" fmla="*/ 4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rgbClr val="FDB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7" name="Freeform 2141"/>
            <p:cNvSpPr>
              <a:spLocks/>
            </p:cNvSpPr>
            <p:nvPr/>
          </p:nvSpPr>
          <p:spPr bwMode="auto">
            <a:xfrm>
              <a:off x="5801" y="2216"/>
              <a:ext cx="24" cy="42"/>
            </a:xfrm>
            <a:custGeom>
              <a:avLst/>
              <a:gdLst>
                <a:gd name="T0" fmla="*/ 7 w 10"/>
                <a:gd name="T1" fmla="*/ 0 h 18"/>
                <a:gd name="T2" fmla="*/ 0 w 10"/>
                <a:gd name="T3" fmla="*/ 15 h 18"/>
                <a:gd name="T4" fmla="*/ 0 w 10"/>
                <a:gd name="T5" fmla="*/ 17 h 18"/>
                <a:gd name="T6" fmla="*/ 0 w 10"/>
                <a:gd name="T7" fmla="*/ 18 h 18"/>
                <a:gd name="T8" fmla="*/ 6 w 10"/>
                <a:gd name="T9" fmla="*/ 17 h 18"/>
                <a:gd name="T10" fmla="*/ 10 w 10"/>
                <a:gd name="T11" fmla="*/ 17 h 18"/>
                <a:gd name="T12" fmla="*/ 8 w 10"/>
                <a:gd name="T13" fmla="*/ 14 h 18"/>
                <a:gd name="T14" fmla="*/ 7 w 10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8">
                  <a:moveTo>
                    <a:pt x="7" y="0"/>
                  </a:moveTo>
                  <a:cubicBezTo>
                    <a:pt x="3" y="3"/>
                    <a:pt x="0" y="9"/>
                    <a:pt x="0" y="15"/>
                  </a:cubicBezTo>
                  <a:cubicBezTo>
                    <a:pt x="0" y="16"/>
                    <a:pt x="0" y="17"/>
                    <a:pt x="0" y="17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2" y="17"/>
                    <a:pt x="4" y="17"/>
                    <a:pt x="6" y="17"/>
                  </a:cubicBezTo>
                  <a:cubicBezTo>
                    <a:pt x="7" y="17"/>
                    <a:pt x="9" y="17"/>
                    <a:pt x="10" y="17"/>
                  </a:cubicBezTo>
                  <a:cubicBezTo>
                    <a:pt x="9" y="16"/>
                    <a:pt x="8" y="15"/>
                    <a:pt x="8" y="14"/>
                  </a:cubicBezTo>
                  <a:cubicBezTo>
                    <a:pt x="6" y="9"/>
                    <a:pt x="6" y="4"/>
                    <a:pt x="7" y="0"/>
                  </a:cubicBezTo>
                </a:path>
              </a:pathLst>
            </a:custGeom>
            <a:solidFill>
              <a:srgbClr val="E65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8" name="Freeform 2142"/>
            <p:cNvSpPr>
              <a:spLocks/>
            </p:cNvSpPr>
            <p:nvPr/>
          </p:nvSpPr>
          <p:spPr bwMode="auto">
            <a:xfrm>
              <a:off x="5865" y="228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29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9" name="Freeform 2143"/>
            <p:cNvSpPr>
              <a:spLocks/>
            </p:cNvSpPr>
            <p:nvPr/>
          </p:nvSpPr>
          <p:spPr bwMode="auto">
            <a:xfrm>
              <a:off x="5801" y="2256"/>
              <a:ext cx="62" cy="33"/>
            </a:xfrm>
            <a:custGeom>
              <a:avLst/>
              <a:gdLst>
                <a:gd name="T0" fmla="*/ 6 w 26"/>
                <a:gd name="T1" fmla="*/ 0 h 14"/>
                <a:gd name="T2" fmla="*/ 0 w 26"/>
                <a:gd name="T3" fmla="*/ 1 h 14"/>
                <a:gd name="T4" fmla="*/ 3 w 26"/>
                <a:gd name="T5" fmla="*/ 3 h 14"/>
                <a:gd name="T6" fmla="*/ 9 w 26"/>
                <a:gd name="T7" fmla="*/ 12 h 14"/>
                <a:gd name="T8" fmla="*/ 10 w 26"/>
                <a:gd name="T9" fmla="*/ 12 h 14"/>
                <a:gd name="T10" fmla="*/ 16 w 26"/>
                <a:gd name="T11" fmla="*/ 14 h 14"/>
                <a:gd name="T12" fmla="*/ 20 w 26"/>
                <a:gd name="T13" fmla="*/ 13 h 14"/>
                <a:gd name="T14" fmla="*/ 26 w 26"/>
                <a:gd name="T15" fmla="*/ 10 h 14"/>
                <a:gd name="T16" fmla="*/ 10 w 26"/>
                <a:gd name="T17" fmla="*/ 0 h 14"/>
                <a:gd name="T18" fmla="*/ 6 w 26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">
                  <a:moveTo>
                    <a:pt x="6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1" y="1"/>
                    <a:pt x="2" y="2"/>
                    <a:pt x="3" y="3"/>
                  </a:cubicBezTo>
                  <a:cubicBezTo>
                    <a:pt x="6" y="6"/>
                    <a:pt x="8" y="9"/>
                    <a:pt x="9" y="12"/>
                  </a:cubicBezTo>
                  <a:cubicBezTo>
                    <a:pt x="9" y="12"/>
                    <a:pt x="9" y="12"/>
                    <a:pt x="10" y="12"/>
                  </a:cubicBezTo>
                  <a:cubicBezTo>
                    <a:pt x="12" y="13"/>
                    <a:pt x="14" y="14"/>
                    <a:pt x="16" y="14"/>
                  </a:cubicBezTo>
                  <a:cubicBezTo>
                    <a:pt x="18" y="14"/>
                    <a:pt x="19" y="13"/>
                    <a:pt x="20" y="13"/>
                  </a:cubicBezTo>
                  <a:cubicBezTo>
                    <a:pt x="22" y="12"/>
                    <a:pt x="24" y="11"/>
                    <a:pt x="26" y="10"/>
                  </a:cubicBezTo>
                  <a:cubicBezTo>
                    <a:pt x="19" y="9"/>
                    <a:pt x="13" y="6"/>
                    <a:pt x="10" y="0"/>
                  </a:cubicBezTo>
                  <a:cubicBezTo>
                    <a:pt x="9" y="0"/>
                    <a:pt x="7" y="0"/>
                    <a:pt x="6" y="0"/>
                  </a:cubicBezTo>
                </a:path>
              </a:pathLst>
            </a:custGeom>
            <a:solidFill>
              <a:srgbClr val="FDB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0" name="Freeform 2144"/>
            <p:cNvSpPr>
              <a:spLocks/>
            </p:cNvSpPr>
            <p:nvPr/>
          </p:nvSpPr>
          <p:spPr bwMode="auto">
            <a:xfrm>
              <a:off x="5849" y="2280"/>
              <a:ext cx="16" cy="7"/>
            </a:xfrm>
            <a:custGeom>
              <a:avLst/>
              <a:gdLst>
                <a:gd name="T0" fmla="*/ 6 w 7"/>
                <a:gd name="T1" fmla="*/ 0 h 3"/>
                <a:gd name="T2" fmla="*/ 0 w 7"/>
                <a:gd name="T3" fmla="*/ 3 h 3"/>
                <a:gd name="T4" fmla="*/ 7 w 7"/>
                <a:gd name="T5" fmla="*/ 0 h 3"/>
                <a:gd name="T6" fmla="*/ 7 w 7"/>
                <a:gd name="T7" fmla="*/ 0 h 3"/>
                <a:gd name="T8" fmla="*/ 6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2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FED3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1" name="Freeform 2145"/>
            <p:cNvSpPr>
              <a:spLocks/>
            </p:cNvSpPr>
            <p:nvPr/>
          </p:nvSpPr>
          <p:spPr bwMode="auto">
            <a:xfrm>
              <a:off x="5801" y="2256"/>
              <a:ext cx="0" cy="2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FCAA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2" name="Freeform 2146"/>
            <p:cNvSpPr>
              <a:spLocks/>
            </p:cNvSpPr>
            <p:nvPr/>
          </p:nvSpPr>
          <p:spPr bwMode="auto">
            <a:xfrm>
              <a:off x="5801" y="2258"/>
              <a:ext cx="22" cy="26"/>
            </a:xfrm>
            <a:custGeom>
              <a:avLst/>
              <a:gdLst>
                <a:gd name="T0" fmla="*/ 0 w 9"/>
                <a:gd name="T1" fmla="*/ 0 h 11"/>
                <a:gd name="T2" fmla="*/ 0 w 9"/>
                <a:gd name="T3" fmla="*/ 0 h 11"/>
                <a:gd name="T4" fmla="*/ 0 w 9"/>
                <a:gd name="T5" fmla="*/ 2 h 11"/>
                <a:gd name="T6" fmla="*/ 9 w 9"/>
                <a:gd name="T7" fmla="*/ 11 h 11"/>
                <a:gd name="T8" fmla="*/ 3 w 9"/>
                <a:gd name="T9" fmla="*/ 2 h 11"/>
                <a:gd name="T10" fmla="*/ 0 w 9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6"/>
                    <a:pt x="5" y="9"/>
                    <a:pt x="9" y="11"/>
                  </a:cubicBezTo>
                  <a:cubicBezTo>
                    <a:pt x="8" y="8"/>
                    <a:pt x="6" y="5"/>
                    <a:pt x="3" y="2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FFD9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3" name="Freeform 2147"/>
            <p:cNvSpPr>
              <a:spLocks/>
            </p:cNvSpPr>
            <p:nvPr/>
          </p:nvSpPr>
          <p:spPr bwMode="auto">
            <a:xfrm>
              <a:off x="5816" y="2209"/>
              <a:ext cx="66" cy="68"/>
            </a:xfrm>
            <a:custGeom>
              <a:avLst/>
              <a:gdLst>
                <a:gd name="T0" fmla="*/ 6 w 28"/>
                <a:gd name="T1" fmla="*/ 0 h 29"/>
                <a:gd name="T2" fmla="*/ 1 w 28"/>
                <a:gd name="T3" fmla="*/ 3 h 29"/>
                <a:gd name="T4" fmla="*/ 2 w 28"/>
                <a:gd name="T5" fmla="*/ 17 h 29"/>
                <a:gd name="T6" fmla="*/ 4 w 28"/>
                <a:gd name="T7" fmla="*/ 20 h 29"/>
                <a:gd name="T8" fmla="*/ 10 w 28"/>
                <a:gd name="T9" fmla="*/ 22 h 29"/>
                <a:gd name="T10" fmla="*/ 20 w 28"/>
                <a:gd name="T11" fmla="*/ 29 h 29"/>
                <a:gd name="T12" fmla="*/ 22 w 28"/>
                <a:gd name="T13" fmla="*/ 29 h 29"/>
                <a:gd name="T14" fmla="*/ 26 w 28"/>
                <a:gd name="T15" fmla="*/ 23 h 29"/>
                <a:gd name="T16" fmla="*/ 28 w 28"/>
                <a:gd name="T17" fmla="*/ 16 h 29"/>
                <a:gd name="T18" fmla="*/ 12 w 28"/>
                <a:gd name="T19" fmla="*/ 9 h 29"/>
                <a:gd name="T20" fmla="*/ 6 w 28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29">
                  <a:moveTo>
                    <a:pt x="6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7"/>
                    <a:pt x="0" y="12"/>
                    <a:pt x="2" y="17"/>
                  </a:cubicBezTo>
                  <a:cubicBezTo>
                    <a:pt x="2" y="18"/>
                    <a:pt x="3" y="19"/>
                    <a:pt x="4" y="20"/>
                  </a:cubicBezTo>
                  <a:cubicBezTo>
                    <a:pt x="6" y="21"/>
                    <a:pt x="8" y="21"/>
                    <a:pt x="10" y="22"/>
                  </a:cubicBezTo>
                  <a:cubicBezTo>
                    <a:pt x="14" y="24"/>
                    <a:pt x="18" y="26"/>
                    <a:pt x="20" y="29"/>
                  </a:cubicBezTo>
                  <a:cubicBezTo>
                    <a:pt x="21" y="29"/>
                    <a:pt x="22" y="29"/>
                    <a:pt x="22" y="29"/>
                  </a:cubicBezTo>
                  <a:cubicBezTo>
                    <a:pt x="24" y="27"/>
                    <a:pt x="25" y="25"/>
                    <a:pt x="26" y="23"/>
                  </a:cubicBezTo>
                  <a:cubicBezTo>
                    <a:pt x="27" y="21"/>
                    <a:pt x="28" y="18"/>
                    <a:pt x="28" y="16"/>
                  </a:cubicBezTo>
                  <a:cubicBezTo>
                    <a:pt x="22" y="16"/>
                    <a:pt x="16" y="13"/>
                    <a:pt x="12" y="9"/>
                  </a:cubicBezTo>
                  <a:cubicBezTo>
                    <a:pt x="9" y="6"/>
                    <a:pt x="7" y="3"/>
                    <a:pt x="6" y="0"/>
                  </a:cubicBezTo>
                </a:path>
              </a:pathLst>
            </a:custGeom>
            <a:solidFill>
              <a:srgbClr val="F88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4" name="Freeform 2148"/>
            <p:cNvSpPr>
              <a:spLocks/>
            </p:cNvSpPr>
            <p:nvPr/>
          </p:nvSpPr>
          <p:spPr bwMode="auto">
            <a:xfrm>
              <a:off x="5863" y="2277"/>
              <a:ext cx="5" cy="3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1 w 2"/>
                <a:gd name="T5" fmla="*/ 1 h 1"/>
                <a:gd name="T6" fmla="*/ 1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FBB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5" name="Freeform 2149"/>
            <p:cNvSpPr>
              <a:spLocks/>
            </p:cNvSpPr>
            <p:nvPr/>
          </p:nvSpPr>
          <p:spPr bwMode="auto">
            <a:xfrm>
              <a:off x="5825" y="2256"/>
              <a:ext cx="38" cy="24"/>
            </a:xfrm>
            <a:custGeom>
              <a:avLst/>
              <a:gdLst>
                <a:gd name="T0" fmla="*/ 0 w 16"/>
                <a:gd name="T1" fmla="*/ 0 h 10"/>
                <a:gd name="T2" fmla="*/ 16 w 16"/>
                <a:gd name="T3" fmla="*/ 10 h 10"/>
                <a:gd name="T4" fmla="*/ 16 w 16"/>
                <a:gd name="T5" fmla="*/ 9 h 10"/>
                <a:gd name="T6" fmla="*/ 6 w 16"/>
                <a:gd name="T7" fmla="*/ 2 h 10"/>
                <a:gd name="T8" fmla="*/ 0 w 16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0">
                  <a:moveTo>
                    <a:pt x="0" y="0"/>
                  </a:moveTo>
                  <a:cubicBezTo>
                    <a:pt x="3" y="6"/>
                    <a:pt x="9" y="9"/>
                    <a:pt x="16" y="10"/>
                  </a:cubicBezTo>
                  <a:cubicBezTo>
                    <a:pt x="16" y="10"/>
                    <a:pt x="16" y="10"/>
                    <a:pt x="16" y="9"/>
                  </a:cubicBezTo>
                  <a:cubicBezTo>
                    <a:pt x="14" y="6"/>
                    <a:pt x="10" y="4"/>
                    <a:pt x="6" y="2"/>
                  </a:cubicBezTo>
                  <a:cubicBezTo>
                    <a:pt x="4" y="1"/>
                    <a:pt x="2" y="1"/>
                    <a:pt x="0" y="0"/>
                  </a:cubicBezTo>
                </a:path>
              </a:pathLst>
            </a:custGeom>
            <a:solidFill>
              <a:srgbClr val="FEC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6" name="Freeform 2150"/>
            <p:cNvSpPr>
              <a:spLocks/>
            </p:cNvSpPr>
            <p:nvPr/>
          </p:nvSpPr>
          <p:spPr bwMode="auto">
            <a:xfrm>
              <a:off x="5863" y="2277"/>
              <a:ext cx="2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FFE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7" name="Freeform 2151"/>
            <p:cNvSpPr>
              <a:spLocks/>
            </p:cNvSpPr>
            <p:nvPr/>
          </p:nvSpPr>
          <p:spPr bwMode="auto">
            <a:xfrm>
              <a:off x="5830" y="2206"/>
              <a:ext cx="52" cy="41"/>
            </a:xfrm>
            <a:custGeom>
              <a:avLst/>
              <a:gdLst>
                <a:gd name="T0" fmla="*/ 5 w 22"/>
                <a:gd name="T1" fmla="*/ 0 h 17"/>
                <a:gd name="T2" fmla="*/ 0 w 22"/>
                <a:gd name="T3" fmla="*/ 1 h 17"/>
                <a:gd name="T4" fmla="*/ 6 w 22"/>
                <a:gd name="T5" fmla="*/ 10 h 17"/>
                <a:gd name="T6" fmla="*/ 22 w 22"/>
                <a:gd name="T7" fmla="*/ 17 h 17"/>
                <a:gd name="T8" fmla="*/ 14 w 22"/>
                <a:gd name="T9" fmla="*/ 3 h 17"/>
                <a:gd name="T10" fmla="*/ 13 w 22"/>
                <a:gd name="T11" fmla="*/ 2 h 17"/>
                <a:gd name="T12" fmla="*/ 9 w 22"/>
                <a:gd name="T13" fmla="*/ 0 h 17"/>
                <a:gd name="T14" fmla="*/ 5 w 22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7">
                  <a:moveTo>
                    <a:pt x="5" y="0"/>
                  </a:moveTo>
                  <a:cubicBezTo>
                    <a:pt x="3" y="0"/>
                    <a:pt x="2" y="0"/>
                    <a:pt x="0" y="1"/>
                  </a:cubicBezTo>
                  <a:cubicBezTo>
                    <a:pt x="1" y="4"/>
                    <a:pt x="3" y="7"/>
                    <a:pt x="6" y="10"/>
                  </a:cubicBezTo>
                  <a:cubicBezTo>
                    <a:pt x="10" y="14"/>
                    <a:pt x="16" y="17"/>
                    <a:pt x="22" y="17"/>
                  </a:cubicBezTo>
                  <a:cubicBezTo>
                    <a:pt x="22" y="11"/>
                    <a:pt x="19" y="6"/>
                    <a:pt x="14" y="3"/>
                  </a:cubicBezTo>
                  <a:cubicBezTo>
                    <a:pt x="14" y="3"/>
                    <a:pt x="13" y="2"/>
                    <a:pt x="13" y="2"/>
                  </a:cubicBezTo>
                  <a:cubicBezTo>
                    <a:pt x="12" y="2"/>
                    <a:pt x="10" y="1"/>
                    <a:pt x="9" y="0"/>
                  </a:cubicBezTo>
                  <a:cubicBezTo>
                    <a:pt x="8" y="0"/>
                    <a:pt x="7" y="0"/>
                    <a:pt x="5" y="0"/>
                  </a:cubicBezTo>
                </a:path>
              </a:pathLst>
            </a:custGeom>
            <a:solidFill>
              <a:srgbClr val="FEC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8" name="Freeform 2152"/>
            <p:cNvSpPr>
              <a:spLocks/>
            </p:cNvSpPr>
            <p:nvPr/>
          </p:nvSpPr>
          <p:spPr bwMode="auto">
            <a:xfrm>
              <a:off x="5851" y="2206"/>
              <a:ext cx="12" cy="7"/>
            </a:xfrm>
            <a:custGeom>
              <a:avLst/>
              <a:gdLst>
                <a:gd name="T0" fmla="*/ 0 w 5"/>
                <a:gd name="T1" fmla="*/ 0 h 3"/>
                <a:gd name="T2" fmla="*/ 4 w 5"/>
                <a:gd name="T3" fmla="*/ 2 h 3"/>
                <a:gd name="T4" fmla="*/ 5 w 5"/>
                <a:gd name="T5" fmla="*/ 3 h 3"/>
                <a:gd name="T6" fmla="*/ 2 w 5"/>
                <a:gd name="T7" fmla="*/ 1 h 3"/>
                <a:gd name="T8" fmla="*/ 0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1" y="1"/>
                    <a:pt x="3" y="2"/>
                    <a:pt x="4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4" y="2"/>
                    <a:pt x="3" y="2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FFE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9" name="Freeform 2153"/>
            <p:cNvSpPr>
              <a:spLocks/>
            </p:cNvSpPr>
            <p:nvPr/>
          </p:nvSpPr>
          <p:spPr bwMode="auto">
            <a:xfrm>
              <a:off x="5887" y="2097"/>
              <a:ext cx="45" cy="52"/>
            </a:xfrm>
            <a:custGeom>
              <a:avLst/>
              <a:gdLst>
                <a:gd name="T0" fmla="*/ 0 w 19"/>
                <a:gd name="T1" fmla="*/ 0 h 22"/>
                <a:gd name="T2" fmla="*/ 2 w 19"/>
                <a:gd name="T3" fmla="*/ 10 h 22"/>
                <a:gd name="T4" fmla="*/ 2 w 19"/>
                <a:gd name="T5" fmla="*/ 15 h 22"/>
                <a:gd name="T6" fmla="*/ 16 w 19"/>
                <a:gd name="T7" fmla="*/ 22 h 22"/>
                <a:gd name="T8" fmla="*/ 16 w 19"/>
                <a:gd name="T9" fmla="*/ 22 h 22"/>
                <a:gd name="T10" fmla="*/ 6 w 19"/>
                <a:gd name="T11" fmla="*/ 1 h 22"/>
                <a:gd name="T12" fmla="*/ 0 w 1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2">
                  <a:moveTo>
                    <a:pt x="0" y="0"/>
                  </a:moveTo>
                  <a:cubicBezTo>
                    <a:pt x="1" y="3"/>
                    <a:pt x="2" y="6"/>
                    <a:pt x="2" y="10"/>
                  </a:cubicBezTo>
                  <a:cubicBezTo>
                    <a:pt x="2" y="12"/>
                    <a:pt x="2" y="13"/>
                    <a:pt x="2" y="15"/>
                  </a:cubicBezTo>
                  <a:cubicBezTo>
                    <a:pt x="7" y="16"/>
                    <a:pt x="12" y="18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9" y="14"/>
                    <a:pt x="14" y="5"/>
                    <a:pt x="6" y="1"/>
                  </a:cubicBezTo>
                  <a:cubicBezTo>
                    <a:pt x="4" y="0"/>
                    <a:pt x="2" y="0"/>
                    <a:pt x="0" y="0"/>
                  </a:cubicBezTo>
                </a:path>
              </a:pathLst>
            </a:custGeom>
            <a:solidFill>
              <a:srgbClr val="FCC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0" name="Freeform 2154"/>
            <p:cNvSpPr>
              <a:spLocks/>
            </p:cNvSpPr>
            <p:nvPr/>
          </p:nvSpPr>
          <p:spPr bwMode="auto">
            <a:xfrm>
              <a:off x="5854" y="2133"/>
              <a:ext cx="71" cy="47"/>
            </a:xfrm>
            <a:custGeom>
              <a:avLst/>
              <a:gdLst>
                <a:gd name="T0" fmla="*/ 16 w 30"/>
                <a:gd name="T1" fmla="*/ 0 h 20"/>
                <a:gd name="T2" fmla="*/ 0 w 30"/>
                <a:gd name="T3" fmla="*/ 14 h 20"/>
                <a:gd name="T4" fmla="*/ 7 w 30"/>
                <a:gd name="T5" fmla="*/ 18 h 20"/>
                <a:gd name="T6" fmla="*/ 9 w 30"/>
                <a:gd name="T7" fmla="*/ 19 h 20"/>
                <a:gd name="T8" fmla="*/ 11 w 30"/>
                <a:gd name="T9" fmla="*/ 20 h 20"/>
                <a:gd name="T10" fmla="*/ 13 w 30"/>
                <a:gd name="T11" fmla="*/ 20 h 20"/>
                <a:gd name="T12" fmla="*/ 29 w 30"/>
                <a:gd name="T13" fmla="*/ 9 h 20"/>
                <a:gd name="T14" fmla="*/ 30 w 30"/>
                <a:gd name="T15" fmla="*/ 7 h 20"/>
                <a:gd name="T16" fmla="*/ 30 w 30"/>
                <a:gd name="T17" fmla="*/ 7 h 20"/>
                <a:gd name="T18" fmla="*/ 16 w 30"/>
                <a:gd name="T1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20">
                  <a:moveTo>
                    <a:pt x="16" y="0"/>
                  </a:moveTo>
                  <a:cubicBezTo>
                    <a:pt x="14" y="7"/>
                    <a:pt x="8" y="13"/>
                    <a:pt x="0" y="14"/>
                  </a:cubicBezTo>
                  <a:cubicBezTo>
                    <a:pt x="2" y="16"/>
                    <a:pt x="4" y="17"/>
                    <a:pt x="7" y="18"/>
                  </a:cubicBezTo>
                  <a:cubicBezTo>
                    <a:pt x="7" y="19"/>
                    <a:pt x="8" y="19"/>
                    <a:pt x="9" y="19"/>
                  </a:cubicBezTo>
                  <a:cubicBezTo>
                    <a:pt x="10" y="19"/>
                    <a:pt x="10" y="19"/>
                    <a:pt x="11" y="20"/>
                  </a:cubicBezTo>
                  <a:cubicBezTo>
                    <a:pt x="12" y="20"/>
                    <a:pt x="13" y="20"/>
                    <a:pt x="13" y="20"/>
                  </a:cubicBezTo>
                  <a:cubicBezTo>
                    <a:pt x="20" y="20"/>
                    <a:pt x="27" y="16"/>
                    <a:pt x="29" y="9"/>
                  </a:cubicBezTo>
                  <a:cubicBezTo>
                    <a:pt x="30" y="8"/>
                    <a:pt x="30" y="8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26" y="3"/>
                    <a:pt x="21" y="1"/>
                    <a:pt x="16" y="0"/>
                  </a:cubicBezTo>
                </a:path>
              </a:pathLst>
            </a:custGeom>
            <a:solidFill>
              <a:srgbClr val="FFE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1" name="Freeform 2155"/>
            <p:cNvSpPr>
              <a:spLocks/>
            </p:cNvSpPr>
            <p:nvPr/>
          </p:nvSpPr>
          <p:spPr bwMode="auto">
            <a:xfrm>
              <a:off x="5875" y="2178"/>
              <a:ext cx="5" cy="2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1"/>
                    <a:pt x="2" y="1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FFEC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2" name="Freeform 2156"/>
            <p:cNvSpPr>
              <a:spLocks/>
            </p:cNvSpPr>
            <p:nvPr/>
          </p:nvSpPr>
          <p:spPr bwMode="auto">
            <a:xfrm>
              <a:off x="5844" y="2097"/>
              <a:ext cx="47" cy="50"/>
            </a:xfrm>
            <a:custGeom>
              <a:avLst/>
              <a:gdLst>
                <a:gd name="T0" fmla="*/ 17 w 20"/>
                <a:gd name="T1" fmla="*/ 0 h 21"/>
                <a:gd name="T2" fmla="*/ 7 w 20"/>
                <a:gd name="T3" fmla="*/ 3 h 21"/>
                <a:gd name="T4" fmla="*/ 0 w 20"/>
                <a:gd name="T5" fmla="*/ 15 h 21"/>
                <a:gd name="T6" fmla="*/ 1 w 20"/>
                <a:gd name="T7" fmla="*/ 21 h 21"/>
                <a:gd name="T8" fmla="*/ 17 w 20"/>
                <a:gd name="T9" fmla="*/ 15 h 21"/>
                <a:gd name="T10" fmla="*/ 20 w 20"/>
                <a:gd name="T11" fmla="*/ 15 h 21"/>
                <a:gd name="T12" fmla="*/ 20 w 20"/>
                <a:gd name="T13" fmla="*/ 10 h 21"/>
                <a:gd name="T14" fmla="*/ 18 w 20"/>
                <a:gd name="T15" fmla="*/ 0 h 21"/>
                <a:gd name="T16" fmla="*/ 17 w 20"/>
                <a:gd name="T1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1">
                  <a:moveTo>
                    <a:pt x="17" y="0"/>
                  </a:moveTo>
                  <a:cubicBezTo>
                    <a:pt x="14" y="0"/>
                    <a:pt x="10" y="1"/>
                    <a:pt x="7" y="3"/>
                  </a:cubicBezTo>
                  <a:cubicBezTo>
                    <a:pt x="6" y="8"/>
                    <a:pt x="4" y="12"/>
                    <a:pt x="0" y="15"/>
                  </a:cubicBezTo>
                  <a:cubicBezTo>
                    <a:pt x="0" y="17"/>
                    <a:pt x="0" y="19"/>
                    <a:pt x="1" y="21"/>
                  </a:cubicBezTo>
                  <a:cubicBezTo>
                    <a:pt x="5" y="17"/>
                    <a:pt x="11" y="15"/>
                    <a:pt x="17" y="15"/>
                  </a:cubicBezTo>
                  <a:cubicBezTo>
                    <a:pt x="18" y="15"/>
                    <a:pt x="19" y="15"/>
                    <a:pt x="20" y="15"/>
                  </a:cubicBezTo>
                  <a:cubicBezTo>
                    <a:pt x="20" y="13"/>
                    <a:pt x="20" y="12"/>
                    <a:pt x="20" y="10"/>
                  </a:cubicBezTo>
                  <a:cubicBezTo>
                    <a:pt x="20" y="6"/>
                    <a:pt x="19" y="3"/>
                    <a:pt x="18" y="0"/>
                  </a:cubicBezTo>
                  <a:cubicBezTo>
                    <a:pt x="18" y="0"/>
                    <a:pt x="17" y="0"/>
                    <a:pt x="17" y="0"/>
                  </a:cubicBezTo>
                </a:path>
              </a:pathLst>
            </a:custGeom>
            <a:solidFill>
              <a:srgbClr val="FED3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3" name="Freeform 2157"/>
            <p:cNvSpPr>
              <a:spLocks/>
            </p:cNvSpPr>
            <p:nvPr/>
          </p:nvSpPr>
          <p:spPr bwMode="auto">
            <a:xfrm>
              <a:off x="5846" y="2133"/>
              <a:ext cx="45" cy="33"/>
            </a:xfrm>
            <a:custGeom>
              <a:avLst/>
              <a:gdLst>
                <a:gd name="T0" fmla="*/ 16 w 19"/>
                <a:gd name="T1" fmla="*/ 0 h 14"/>
                <a:gd name="T2" fmla="*/ 0 w 19"/>
                <a:gd name="T3" fmla="*/ 6 h 14"/>
                <a:gd name="T4" fmla="*/ 3 w 19"/>
                <a:gd name="T5" fmla="*/ 14 h 14"/>
                <a:gd name="T6" fmla="*/ 19 w 19"/>
                <a:gd name="T7" fmla="*/ 0 h 14"/>
                <a:gd name="T8" fmla="*/ 16 w 19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4">
                  <a:moveTo>
                    <a:pt x="16" y="0"/>
                  </a:moveTo>
                  <a:cubicBezTo>
                    <a:pt x="10" y="0"/>
                    <a:pt x="4" y="2"/>
                    <a:pt x="0" y="6"/>
                  </a:cubicBezTo>
                  <a:cubicBezTo>
                    <a:pt x="0" y="9"/>
                    <a:pt x="2" y="12"/>
                    <a:pt x="3" y="14"/>
                  </a:cubicBezTo>
                  <a:cubicBezTo>
                    <a:pt x="11" y="13"/>
                    <a:pt x="17" y="7"/>
                    <a:pt x="19" y="0"/>
                  </a:cubicBezTo>
                  <a:cubicBezTo>
                    <a:pt x="18" y="0"/>
                    <a:pt x="17" y="0"/>
                    <a:pt x="16" y="0"/>
                  </a:cubicBezTo>
                </a:path>
              </a:pathLst>
            </a:custGeom>
            <a:solidFill>
              <a:srgbClr val="FFE8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4" name="Freeform 2158"/>
            <p:cNvSpPr>
              <a:spLocks/>
            </p:cNvSpPr>
            <p:nvPr/>
          </p:nvSpPr>
          <p:spPr bwMode="auto">
            <a:xfrm>
              <a:off x="5844" y="2104"/>
              <a:ext cx="17" cy="29"/>
            </a:xfrm>
            <a:custGeom>
              <a:avLst/>
              <a:gdLst>
                <a:gd name="T0" fmla="*/ 7 w 7"/>
                <a:gd name="T1" fmla="*/ 0 h 12"/>
                <a:gd name="T2" fmla="*/ 1 w 7"/>
                <a:gd name="T3" fmla="*/ 8 h 12"/>
                <a:gd name="T4" fmla="*/ 0 w 7"/>
                <a:gd name="T5" fmla="*/ 12 h 12"/>
                <a:gd name="T6" fmla="*/ 7 w 7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2">
                  <a:moveTo>
                    <a:pt x="7" y="0"/>
                  </a:moveTo>
                  <a:cubicBezTo>
                    <a:pt x="5" y="2"/>
                    <a:pt x="3" y="5"/>
                    <a:pt x="1" y="8"/>
                  </a:cubicBezTo>
                  <a:cubicBezTo>
                    <a:pt x="1" y="9"/>
                    <a:pt x="0" y="11"/>
                    <a:pt x="0" y="12"/>
                  </a:cubicBezTo>
                  <a:cubicBezTo>
                    <a:pt x="4" y="9"/>
                    <a:pt x="6" y="5"/>
                    <a:pt x="7" y="0"/>
                  </a:cubicBezTo>
                </a:path>
              </a:pathLst>
            </a:custGeom>
            <a:solidFill>
              <a:srgbClr val="FFE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5" name="Freeform 2159"/>
            <p:cNvSpPr>
              <a:spLocks/>
            </p:cNvSpPr>
            <p:nvPr/>
          </p:nvSpPr>
          <p:spPr bwMode="auto">
            <a:xfrm>
              <a:off x="5723" y="2168"/>
              <a:ext cx="55" cy="64"/>
            </a:xfrm>
            <a:custGeom>
              <a:avLst/>
              <a:gdLst>
                <a:gd name="T0" fmla="*/ 14 w 23"/>
                <a:gd name="T1" fmla="*/ 0 h 27"/>
                <a:gd name="T2" fmla="*/ 0 w 23"/>
                <a:gd name="T3" fmla="*/ 16 h 27"/>
                <a:gd name="T4" fmla="*/ 15 w 23"/>
                <a:gd name="T5" fmla="*/ 27 h 27"/>
                <a:gd name="T6" fmla="*/ 20 w 23"/>
                <a:gd name="T7" fmla="*/ 21 h 27"/>
                <a:gd name="T8" fmla="*/ 14 w 23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7">
                  <a:moveTo>
                    <a:pt x="14" y="0"/>
                  </a:moveTo>
                  <a:cubicBezTo>
                    <a:pt x="11" y="7"/>
                    <a:pt x="6" y="13"/>
                    <a:pt x="0" y="16"/>
                  </a:cubicBezTo>
                  <a:cubicBezTo>
                    <a:pt x="6" y="17"/>
                    <a:pt x="12" y="21"/>
                    <a:pt x="15" y="27"/>
                  </a:cubicBezTo>
                  <a:cubicBezTo>
                    <a:pt x="17" y="26"/>
                    <a:pt x="19" y="23"/>
                    <a:pt x="20" y="21"/>
                  </a:cubicBezTo>
                  <a:cubicBezTo>
                    <a:pt x="23" y="13"/>
                    <a:pt x="20" y="5"/>
                    <a:pt x="14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6" name="Freeform 2160"/>
            <p:cNvSpPr>
              <a:spLocks/>
            </p:cNvSpPr>
            <p:nvPr/>
          </p:nvSpPr>
          <p:spPr bwMode="auto">
            <a:xfrm>
              <a:off x="5709" y="2161"/>
              <a:ext cx="48" cy="45"/>
            </a:xfrm>
            <a:custGeom>
              <a:avLst/>
              <a:gdLst>
                <a:gd name="T0" fmla="*/ 12 w 20"/>
                <a:gd name="T1" fmla="*/ 0 h 19"/>
                <a:gd name="T2" fmla="*/ 7 w 20"/>
                <a:gd name="T3" fmla="*/ 2 h 19"/>
                <a:gd name="T4" fmla="*/ 1 w 20"/>
                <a:gd name="T5" fmla="*/ 11 h 19"/>
                <a:gd name="T6" fmla="*/ 0 w 20"/>
                <a:gd name="T7" fmla="*/ 19 h 19"/>
                <a:gd name="T8" fmla="*/ 3 w 20"/>
                <a:gd name="T9" fmla="*/ 19 h 19"/>
                <a:gd name="T10" fmla="*/ 3 w 20"/>
                <a:gd name="T11" fmla="*/ 19 h 19"/>
                <a:gd name="T12" fmla="*/ 6 w 20"/>
                <a:gd name="T13" fmla="*/ 19 h 19"/>
                <a:gd name="T14" fmla="*/ 20 w 20"/>
                <a:gd name="T15" fmla="*/ 3 h 19"/>
                <a:gd name="T16" fmla="*/ 16 w 20"/>
                <a:gd name="T17" fmla="*/ 1 h 19"/>
                <a:gd name="T18" fmla="*/ 12 w 20"/>
                <a:gd name="T1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9">
                  <a:moveTo>
                    <a:pt x="12" y="0"/>
                  </a:moveTo>
                  <a:cubicBezTo>
                    <a:pt x="10" y="1"/>
                    <a:pt x="9" y="1"/>
                    <a:pt x="7" y="2"/>
                  </a:cubicBezTo>
                  <a:cubicBezTo>
                    <a:pt x="6" y="5"/>
                    <a:pt x="4" y="9"/>
                    <a:pt x="1" y="11"/>
                  </a:cubicBezTo>
                  <a:cubicBezTo>
                    <a:pt x="1" y="14"/>
                    <a:pt x="1" y="16"/>
                    <a:pt x="0" y="19"/>
                  </a:cubicBezTo>
                  <a:cubicBezTo>
                    <a:pt x="1" y="19"/>
                    <a:pt x="2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9"/>
                    <a:pt x="5" y="19"/>
                    <a:pt x="6" y="19"/>
                  </a:cubicBezTo>
                  <a:cubicBezTo>
                    <a:pt x="12" y="16"/>
                    <a:pt x="17" y="10"/>
                    <a:pt x="20" y="3"/>
                  </a:cubicBezTo>
                  <a:cubicBezTo>
                    <a:pt x="19" y="3"/>
                    <a:pt x="18" y="2"/>
                    <a:pt x="16" y="1"/>
                  </a:cubicBezTo>
                  <a:cubicBezTo>
                    <a:pt x="15" y="1"/>
                    <a:pt x="13" y="0"/>
                    <a:pt x="12" y="0"/>
                  </a:cubicBezTo>
                </a:path>
              </a:pathLst>
            </a:custGeom>
            <a:solidFill>
              <a:srgbClr val="E08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7" name="Freeform 2161"/>
            <p:cNvSpPr>
              <a:spLocks/>
            </p:cNvSpPr>
            <p:nvPr/>
          </p:nvSpPr>
          <p:spPr bwMode="auto">
            <a:xfrm>
              <a:off x="5690" y="2187"/>
              <a:ext cx="22" cy="22"/>
            </a:xfrm>
            <a:custGeom>
              <a:avLst/>
              <a:gdLst>
                <a:gd name="T0" fmla="*/ 9 w 9"/>
                <a:gd name="T1" fmla="*/ 0 h 9"/>
                <a:gd name="T2" fmla="*/ 3 w 9"/>
                <a:gd name="T3" fmla="*/ 4 h 9"/>
                <a:gd name="T4" fmla="*/ 0 w 9"/>
                <a:gd name="T5" fmla="*/ 5 h 9"/>
                <a:gd name="T6" fmla="*/ 0 w 9"/>
                <a:gd name="T7" fmla="*/ 7 h 9"/>
                <a:gd name="T8" fmla="*/ 3 w 9"/>
                <a:gd name="T9" fmla="*/ 9 h 9"/>
                <a:gd name="T10" fmla="*/ 8 w 9"/>
                <a:gd name="T11" fmla="*/ 8 h 9"/>
                <a:gd name="T12" fmla="*/ 9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7" y="2"/>
                    <a:pt x="5" y="3"/>
                    <a:pt x="3" y="4"/>
                  </a:cubicBezTo>
                  <a:cubicBezTo>
                    <a:pt x="2" y="4"/>
                    <a:pt x="1" y="5"/>
                    <a:pt x="0" y="5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1" y="7"/>
                    <a:pt x="2" y="8"/>
                    <a:pt x="3" y="9"/>
                  </a:cubicBezTo>
                  <a:cubicBezTo>
                    <a:pt x="5" y="9"/>
                    <a:pt x="6" y="8"/>
                    <a:pt x="8" y="8"/>
                  </a:cubicBezTo>
                  <a:cubicBezTo>
                    <a:pt x="9" y="5"/>
                    <a:pt x="9" y="3"/>
                    <a:pt x="9" y="0"/>
                  </a:cubicBezTo>
                </a:path>
              </a:pathLst>
            </a:custGeom>
            <a:solidFill>
              <a:srgbClr val="FCC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8" name="Freeform 2162"/>
            <p:cNvSpPr>
              <a:spLocks/>
            </p:cNvSpPr>
            <p:nvPr/>
          </p:nvSpPr>
          <p:spPr bwMode="auto">
            <a:xfrm>
              <a:off x="5690" y="2204"/>
              <a:ext cx="7" cy="9"/>
            </a:xfrm>
            <a:custGeom>
              <a:avLst/>
              <a:gdLst>
                <a:gd name="T0" fmla="*/ 0 w 3"/>
                <a:gd name="T1" fmla="*/ 0 h 4"/>
                <a:gd name="T2" fmla="*/ 1 w 3"/>
                <a:gd name="T3" fmla="*/ 4 h 4"/>
                <a:gd name="T4" fmla="*/ 3 w 3"/>
                <a:gd name="T5" fmla="*/ 2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0" y="1"/>
                    <a:pt x="0" y="2"/>
                    <a:pt x="1" y="4"/>
                  </a:cubicBezTo>
                  <a:cubicBezTo>
                    <a:pt x="2" y="3"/>
                    <a:pt x="2" y="3"/>
                    <a:pt x="3" y="2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FFE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9" name="Freeform 2163"/>
            <p:cNvSpPr>
              <a:spLocks/>
            </p:cNvSpPr>
            <p:nvPr/>
          </p:nvSpPr>
          <p:spPr bwMode="auto">
            <a:xfrm>
              <a:off x="5707" y="2166"/>
              <a:ext cx="19" cy="21"/>
            </a:xfrm>
            <a:custGeom>
              <a:avLst/>
              <a:gdLst>
                <a:gd name="T0" fmla="*/ 8 w 8"/>
                <a:gd name="T1" fmla="*/ 0 h 9"/>
                <a:gd name="T2" fmla="*/ 4 w 8"/>
                <a:gd name="T3" fmla="*/ 0 h 9"/>
                <a:gd name="T4" fmla="*/ 4 w 8"/>
                <a:gd name="T5" fmla="*/ 0 h 9"/>
                <a:gd name="T6" fmla="*/ 2 w 8"/>
                <a:gd name="T7" fmla="*/ 0 h 9"/>
                <a:gd name="T8" fmla="*/ 0 w 8"/>
                <a:gd name="T9" fmla="*/ 1 h 9"/>
                <a:gd name="T10" fmla="*/ 2 w 8"/>
                <a:gd name="T11" fmla="*/ 9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7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1" y="4"/>
                    <a:pt x="2" y="6"/>
                    <a:pt x="2" y="9"/>
                  </a:cubicBezTo>
                  <a:cubicBezTo>
                    <a:pt x="5" y="7"/>
                    <a:pt x="7" y="3"/>
                    <a:pt x="8" y="0"/>
                  </a:cubicBezTo>
                </a:path>
              </a:pathLst>
            </a:custGeom>
            <a:solidFill>
              <a:srgbClr val="F6AE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0" name="Freeform 2164"/>
            <p:cNvSpPr>
              <a:spLocks/>
            </p:cNvSpPr>
            <p:nvPr/>
          </p:nvSpPr>
          <p:spPr bwMode="auto">
            <a:xfrm>
              <a:off x="5690" y="2168"/>
              <a:ext cx="22" cy="31"/>
            </a:xfrm>
            <a:custGeom>
              <a:avLst/>
              <a:gdLst>
                <a:gd name="T0" fmla="*/ 7 w 9"/>
                <a:gd name="T1" fmla="*/ 0 h 13"/>
                <a:gd name="T2" fmla="*/ 2 w 9"/>
                <a:gd name="T3" fmla="*/ 7 h 13"/>
                <a:gd name="T4" fmla="*/ 0 w 9"/>
                <a:gd name="T5" fmla="*/ 13 h 13"/>
                <a:gd name="T6" fmla="*/ 3 w 9"/>
                <a:gd name="T7" fmla="*/ 12 h 13"/>
                <a:gd name="T8" fmla="*/ 9 w 9"/>
                <a:gd name="T9" fmla="*/ 8 h 13"/>
                <a:gd name="T10" fmla="*/ 7 w 9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3">
                  <a:moveTo>
                    <a:pt x="7" y="0"/>
                  </a:moveTo>
                  <a:cubicBezTo>
                    <a:pt x="5" y="2"/>
                    <a:pt x="3" y="4"/>
                    <a:pt x="2" y="7"/>
                  </a:cubicBezTo>
                  <a:cubicBezTo>
                    <a:pt x="1" y="9"/>
                    <a:pt x="0" y="11"/>
                    <a:pt x="0" y="13"/>
                  </a:cubicBezTo>
                  <a:cubicBezTo>
                    <a:pt x="1" y="13"/>
                    <a:pt x="2" y="12"/>
                    <a:pt x="3" y="12"/>
                  </a:cubicBezTo>
                  <a:cubicBezTo>
                    <a:pt x="5" y="11"/>
                    <a:pt x="7" y="10"/>
                    <a:pt x="9" y="8"/>
                  </a:cubicBezTo>
                  <a:cubicBezTo>
                    <a:pt x="9" y="5"/>
                    <a:pt x="8" y="3"/>
                    <a:pt x="7" y="0"/>
                  </a:cubicBezTo>
                </a:path>
              </a:pathLst>
            </a:custGeom>
            <a:solidFill>
              <a:srgbClr val="FED4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1" name="Freeform 2165"/>
            <p:cNvSpPr>
              <a:spLocks/>
            </p:cNvSpPr>
            <p:nvPr/>
          </p:nvSpPr>
          <p:spPr bwMode="auto">
            <a:xfrm>
              <a:off x="5704" y="2206"/>
              <a:ext cx="55" cy="31"/>
            </a:xfrm>
            <a:custGeom>
              <a:avLst/>
              <a:gdLst>
                <a:gd name="T0" fmla="*/ 8 w 23"/>
                <a:gd name="T1" fmla="*/ 0 h 13"/>
                <a:gd name="T2" fmla="*/ 1 w 23"/>
                <a:gd name="T3" fmla="*/ 2 h 13"/>
                <a:gd name="T4" fmla="*/ 0 w 23"/>
                <a:gd name="T5" fmla="*/ 5 h 13"/>
                <a:gd name="T6" fmla="*/ 3 w 23"/>
                <a:gd name="T7" fmla="*/ 13 h 13"/>
                <a:gd name="T8" fmla="*/ 3 w 23"/>
                <a:gd name="T9" fmla="*/ 13 h 13"/>
                <a:gd name="T10" fmla="*/ 4 w 23"/>
                <a:gd name="T11" fmla="*/ 13 h 13"/>
                <a:gd name="T12" fmla="*/ 12 w 23"/>
                <a:gd name="T13" fmla="*/ 11 h 13"/>
                <a:gd name="T14" fmla="*/ 20 w 23"/>
                <a:gd name="T15" fmla="*/ 13 h 13"/>
                <a:gd name="T16" fmla="*/ 23 w 23"/>
                <a:gd name="T17" fmla="*/ 11 h 13"/>
                <a:gd name="T18" fmla="*/ 8 w 23"/>
                <a:gd name="T1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3">
                  <a:moveTo>
                    <a:pt x="8" y="0"/>
                  </a:moveTo>
                  <a:cubicBezTo>
                    <a:pt x="6" y="1"/>
                    <a:pt x="4" y="2"/>
                    <a:pt x="1" y="2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1" y="8"/>
                    <a:pt x="2" y="10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4" y="13"/>
                    <a:pt x="4" y="13"/>
                  </a:cubicBezTo>
                  <a:cubicBezTo>
                    <a:pt x="7" y="12"/>
                    <a:pt x="10" y="11"/>
                    <a:pt x="12" y="11"/>
                  </a:cubicBezTo>
                  <a:cubicBezTo>
                    <a:pt x="15" y="11"/>
                    <a:pt x="18" y="12"/>
                    <a:pt x="20" y="13"/>
                  </a:cubicBezTo>
                  <a:cubicBezTo>
                    <a:pt x="21" y="13"/>
                    <a:pt x="22" y="12"/>
                    <a:pt x="23" y="11"/>
                  </a:cubicBezTo>
                  <a:cubicBezTo>
                    <a:pt x="20" y="5"/>
                    <a:pt x="14" y="1"/>
                    <a:pt x="8" y="0"/>
                  </a:cubicBezTo>
                </a:path>
              </a:pathLst>
            </a:custGeom>
            <a:solidFill>
              <a:srgbClr val="E65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2" name="Freeform 2166"/>
            <p:cNvSpPr>
              <a:spLocks/>
            </p:cNvSpPr>
            <p:nvPr/>
          </p:nvSpPr>
          <p:spPr bwMode="auto">
            <a:xfrm>
              <a:off x="5707" y="2206"/>
              <a:ext cx="16" cy="5"/>
            </a:xfrm>
            <a:custGeom>
              <a:avLst/>
              <a:gdLst>
                <a:gd name="T0" fmla="*/ 4 w 7"/>
                <a:gd name="T1" fmla="*/ 0 h 2"/>
                <a:gd name="T2" fmla="*/ 4 w 7"/>
                <a:gd name="T3" fmla="*/ 0 h 2"/>
                <a:gd name="T4" fmla="*/ 1 w 7"/>
                <a:gd name="T5" fmla="*/ 0 h 2"/>
                <a:gd name="T6" fmla="*/ 0 w 7"/>
                <a:gd name="T7" fmla="*/ 2 h 2"/>
                <a:gd name="T8" fmla="*/ 7 w 7"/>
                <a:gd name="T9" fmla="*/ 0 h 2"/>
                <a:gd name="T10" fmla="*/ 4 w 7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2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6" y="0"/>
                    <a:pt x="5" y="0"/>
                    <a:pt x="4" y="0"/>
                  </a:cubicBezTo>
                </a:path>
              </a:pathLst>
            </a:custGeom>
            <a:solidFill>
              <a:srgbClr val="F29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3" name="Freeform 2167"/>
            <p:cNvSpPr>
              <a:spLocks/>
            </p:cNvSpPr>
            <p:nvPr/>
          </p:nvSpPr>
          <p:spPr bwMode="auto">
            <a:xfrm>
              <a:off x="5697" y="2218"/>
              <a:ext cx="15" cy="19"/>
            </a:xfrm>
            <a:custGeom>
              <a:avLst/>
              <a:gdLst>
                <a:gd name="T0" fmla="*/ 3 w 6"/>
                <a:gd name="T1" fmla="*/ 0 h 8"/>
                <a:gd name="T2" fmla="*/ 0 w 6"/>
                <a:gd name="T3" fmla="*/ 3 h 8"/>
                <a:gd name="T4" fmla="*/ 6 w 6"/>
                <a:gd name="T5" fmla="*/ 8 h 8"/>
                <a:gd name="T6" fmla="*/ 3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2" y="5"/>
                    <a:pt x="4" y="7"/>
                    <a:pt x="6" y="8"/>
                  </a:cubicBezTo>
                  <a:cubicBezTo>
                    <a:pt x="5" y="5"/>
                    <a:pt x="4" y="3"/>
                    <a:pt x="3" y="0"/>
                  </a:cubicBezTo>
                </a:path>
              </a:pathLst>
            </a:custGeom>
            <a:solidFill>
              <a:srgbClr val="FDB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4" name="Freeform 2168"/>
            <p:cNvSpPr>
              <a:spLocks/>
            </p:cNvSpPr>
            <p:nvPr/>
          </p:nvSpPr>
          <p:spPr bwMode="auto">
            <a:xfrm>
              <a:off x="5700" y="2211"/>
              <a:ext cx="7" cy="7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1 h 3"/>
                <a:gd name="T4" fmla="*/ 2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1" y="2"/>
                    <a:pt x="2" y="3"/>
                  </a:cubicBezTo>
                  <a:cubicBezTo>
                    <a:pt x="2" y="2"/>
                    <a:pt x="3" y="1"/>
                    <a:pt x="3" y="0"/>
                  </a:cubicBezTo>
                </a:path>
              </a:pathLst>
            </a:custGeom>
            <a:solidFill>
              <a:srgbClr val="FCAA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5" name="Freeform 2169"/>
            <p:cNvSpPr>
              <a:spLocks/>
            </p:cNvSpPr>
            <p:nvPr/>
          </p:nvSpPr>
          <p:spPr bwMode="auto">
            <a:xfrm>
              <a:off x="5697" y="2206"/>
              <a:ext cx="12" cy="7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1 h 3"/>
                <a:gd name="T4" fmla="*/ 1 w 5"/>
                <a:gd name="T5" fmla="*/ 3 h 3"/>
                <a:gd name="T6" fmla="*/ 4 w 5"/>
                <a:gd name="T7" fmla="*/ 2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3"/>
                    <a:pt x="3" y="2"/>
                    <a:pt x="4" y="2"/>
                  </a:cubicBezTo>
                  <a:cubicBezTo>
                    <a:pt x="5" y="1"/>
                    <a:pt x="5" y="1"/>
                    <a:pt x="5" y="0"/>
                  </a:cubicBezTo>
                </a:path>
              </a:pathLst>
            </a:custGeom>
            <a:solidFill>
              <a:srgbClr val="FECA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6" name="Freeform 2170"/>
            <p:cNvSpPr>
              <a:spLocks/>
            </p:cNvSpPr>
            <p:nvPr/>
          </p:nvSpPr>
          <p:spPr bwMode="auto">
            <a:xfrm>
              <a:off x="5693" y="2213"/>
              <a:ext cx="11" cy="12"/>
            </a:xfrm>
            <a:custGeom>
              <a:avLst/>
              <a:gdLst>
                <a:gd name="T0" fmla="*/ 3 w 5"/>
                <a:gd name="T1" fmla="*/ 0 h 5"/>
                <a:gd name="T2" fmla="*/ 0 w 5"/>
                <a:gd name="T3" fmla="*/ 0 h 5"/>
                <a:gd name="T4" fmla="*/ 0 w 5"/>
                <a:gd name="T5" fmla="*/ 0 h 5"/>
                <a:gd name="T6" fmla="*/ 2 w 5"/>
                <a:gd name="T7" fmla="*/ 5 h 5"/>
                <a:gd name="T8" fmla="*/ 5 w 5"/>
                <a:gd name="T9" fmla="*/ 2 h 5"/>
                <a:gd name="T10" fmla="*/ 3 w 5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4"/>
                    <a:pt x="2" y="5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4" y="1"/>
                    <a:pt x="4" y="0"/>
                    <a:pt x="3" y="0"/>
                  </a:cubicBezTo>
                </a:path>
              </a:pathLst>
            </a:custGeom>
            <a:solidFill>
              <a:srgbClr val="FFD9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7" name="Freeform 2171"/>
            <p:cNvSpPr>
              <a:spLocks/>
            </p:cNvSpPr>
            <p:nvPr/>
          </p:nvSpPr>
          <p:spPr bwMode="auto">
            <a:xfrm>
              <a:off x="5693" y="2209"/>
              <a:ext cx="7" cy="4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0 w 3"/>
                <a:gd name="T7" fmla="*/ 2 h 2"/>
                <a:gd name="T8" fmla="*/ 3 w 3"/>
                <a:gd name="T9" fmla="*/ 2 h 2"/>
                <a:gd name="T10" fmla="*/ 2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1"/>
                    <a:pt x="3" y="1"/>
                    <a:pt x="2" y="0"/>
                  </a:cubicBezTo>
                </a:path>
              </a:pathLst>
            </a:custGeom>
            <a:solidFill>
              <a:srgbClr val="FFE8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8" name="Freeform 2172"/>
            <p:cNvSpPr>
              <a:spLocks/>
            </p:cNvSpPr>
            <p:nvPr/>
          </p:nvSpPr>
          <p:spPr bwMode="auto">
            <a:xfrm>
              <a:off x="5712" y="2232"/>
              <a:ext cx="40" cy="12"/>
            </a:xfrm>
            <a:custGeom>
              <a:avLst/>
              <a:gdLst>
                <a:gd name="T0" fmla="*/ 9 w 17"/>
                <a:gd name="T1" fmla="*/ 0 h 5"/>
                <a:gd name="T2" fmla="*/ 1 w 17"/>
                <a:gd name="T3" fmla="*/ 2 h 5"/>
                <a:gd name="T4" fmla="*/ 0 w 17"/>
                <a:gd name="T5" fmla="*/ 2 h 5"/>
                <a:gd name="T6" fmla="*/ 2 w 17"/>
                <a:gd name="T7" fmla="*/ 3 h 5"/>
                <a:gd name="T8" fmla="*/ 9 w 17"/>
                <a:gd name="T9" fmla="*/ 5 h 5"/>
                <a:gd name="T10" fmla="*/ 17 w 17"/>
                <a:gd name="T11" fmla="*/ 2 h 5"/>
                <a:gd name="T12" fmla="*/ 9 w 17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5">
                  <a:moveTo>
                    <a:pt x="9" y="0"/>
                  </a:moveTo>
                  <a:cubicBezTo>
                    <a:pt x="7" y="0"/>
                    <a:pt x="4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4" y="4"/>
                    <a:pt x="6" y="5"/>
                    <a:pt x="9" y="5"/>
                  </a:cubicBezTo>
                  <a:cubicBezTo>
                    <a:pt x="12" y="5"/>
                    <a:pt x="15" y="4"/>
                    <a:pt x="17" y="2"/>
                  </a:cubicBezTo>
                  <a:cubicBezTo>
                    <a:pt x="15" y="1"/>
                    <a:pt x="12" y="0"/>
                    <a:pt x="9" y="0"/>
                  </a:cubicBezTo>
                </a:path>
              </a:pathLst>
            </a:custGeom>
            <a:solidFill>
              <a:srgbClr val="F88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9" name="Freeform 2173"/>
            <p:cNvSpPr>
              <a:spLocks/>
            </p:cNvSpPr>
            <p:nvPr/>
          </p:nvSpPr>
          <p:spPr bwMode="auto">
            <a:xfrm>
              <a:off x="5726" y="2161"/>
              <a:ext cx="12" cy="5"/>
            </a:xfrm>
            <a:custGeom>
              <a:avLst/>
              <a:gdLst>
                <a:gd name="T0" fmla="*/ 2 w 5"/>
                <a:gd name="T1" fmla="*/ 0 h 2"/>
                <a:gd name="T2" fmla="*/ 1 w 5"/>
                <a:gd name="T3" fmla="*/ 0 h 2"/>
                <a:gd name="T4" fmla="*/ 0 w 5"/>
                <a:gd name="T5" fmla="*/ 2 h 2"/>
                <a:gd name="T6" fmla="*/ 5 w 5"/>
                <a:gd name="T7" fmla="*/ 0 h 2"/>
                <a:gd name="T8" fmla="*/ 2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1"/>
                    <a:pt x="3" y="1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F29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0" name="Freeform 2174"/>
            <p:cNvSpPr>
              <a:spLocks/>
            </p:cNvSpPr>
            <p:nvPr/>
          </p:nvSpPr>
          <p:spPr bwMode="auto">
            <a:xfrm>
              <a:off x="5712" y="2161"/>
              <a:ext cx="16" cy="5"/>
            </a:xfrm>
            <a:custGeom>
              <a:avLst/>
              <a:gdLst>
                <a:gd name="T0" fmla="*/ 7 w 7"/>
                <a:gd name="T1" fmla="*/ 0 h 2"/>
                <a:gd name="T2" fmla="*/ 0 w 7"/>
                <a:gd name="T3" fmla="*/ 2 h 2"/>
                <a:gd name="T4" fmla="*/ 2 w 7"/>
                <a:gd name="T5" fmla="*/ 2 h 2"/>
                <a:gd name="T6" fmla="*/ 2 w 7"/>
                <a:gd name="T7" fmla="*/ 2 h 2"/>
                <a:gd name="T8" fmla="*/ 6 w 7"/>
                <a:gd name="T9" fmla="*/ 2 h 2"/>
                <a:gd name="T10" fmla="*/ 7 w 7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2">
                  <a:moveTo>
                    <a:pt x="7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5" y="2"/>
                    <a:pt x="6" y="2"/>
                  </a:cubicBezTo>
                  <a:cubicBezTo>
                    <a:pt x="6" y="1"/>
                    <a:pt x="6" y="0"/>
                    <a:pt x="7" y="0"/>
                  </a:cubicBezTo>
                </a:path>
              </a:pathLst>
            </a:custGeom>
            <a:solidFill>
              <a:srgbClr val="FBB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1" name="Freeform 2175"/>
            <p:cNvSpPr>
              <a:spLocks/>
            </p:cNvSpPr>
            <p:nvPr/>
          </p:nvSpPr>
          <p:spPr bwMode="auto">
            <a:xfrm>
              <a:off x="5761" y="2131"/>
              <a:ext cx="19" cy="4"/>
            </a:xfrm>
            <a:custGeom>
              <a:avLst/>
              <a:gdLst>
                <a:gd name="T0" fmla="*/ 0 w 8"/>
                <a:gd name="T1" fmla="*/ 0 h 2"/>
                <a:gd name="T2" fmla="*/ 0 w 8"/>
                <a:gd name="T3" fmla="*/ 0 h 2"/>
                <a:gd name="T4" fmla="*/ 0 w 8"/>
                <a:gd name="T5" fmla="*/ 0 h 2"/>
                <a:gd name="T6" fmla="*/ 6 w 8"/>
                <a:gd name="T7" fmla="*/ 2 h 2"/>
                <a:gd name="T8" fmla="*/ 8 w 8"/>
                <a:gd name="T9" fmla="*/ 2 h 2"/>
                <a:gd name="T10" fmla="*/ 7 w 8"/>
                <a:gd name="T11" fmla="*/ 0 h 2"/>
                <a:gd name="T12" fmla="*/ 4 w 8"/>
                <a:gd name="T13" fmla="*/ 1 h 2"/>
                <a:gd name="T14" fmla="*/ 0 w 8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2"/>
                    <a:pt x="6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1"/>
                    <a:pt x="7" y="1"/>
                    <a:pt x="7" y="0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2" name="Freeform 2176"/>
            <p:cNvSpPr>
              <a:spLocks/>
            </p:cNvSpPr>
            <p:nvPr/>
          </p:nvSpPr>
          <p:spPr bwMode="auto">
            <a:xfrm>
              <a:off x="5761" y="21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9A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3" name="Freeform 2177"/>
            <p:cNvSpPr>
              <a:spLocks noEditPoints="1"/>
            </p:cNvSpPr>
            <p:nvPr/>
          </p:nvSpPr>
          <p:spPr bwMode="auto">
            <a:xfrm>
              <a:off x="5761" y="2052"/>
              <a:ext cx="22" cy="81"/>
            </a:xfrm>
            <a:custGeom>
              <a:avLst/>
              <a:gdLst>
                <a:gd name="T0" fmla="*/ 3 w 9"/>
                <a:gd name="T1" fmla="*/ 29 h 34"/>
                <a:gd name="T2" fmla="*/ 0 w 9"/>
                <a:gd name="T3" fmla="*/ 33 h 34"/>
                <a:gd name="T4" fmla="*/ 4 w 9"/>
                <a:gd name="T5" fmla="*/ 34 h 34"/>
                <a:gd name="T6" fmla="*/ 7 w 9"/>
                <a:gd name="T7" fmla="*/ 33 h 34"/>
                <a:gd name="T8" fmla="*/ 3 w 9"/>
                <a:gd name="T9" fmla="*/ 29 h 34"/>
                <a:gd name="T10" fmla="*/ 6 w 9"/>
                <a:gd name="T11" fmla="*/ 0 h 34"/>
                <a:gd name="T12" fmla="*/ 5 w 9"/>
                <a:gd name="T13" fmla="*/ 0 h 34"/>
                <a:gd name="T14" fmla="*/ 6 w 9"/>
                <a:gd name="T15" fmla="*/ 3 h 34"/>
                <a:gd name="T16" fmla="*/ 9 w 9"/>
                <a:gd name="T17" fmla="*/ 0 h 34"/>
                <a:gd name="T18" fmla="*/ 6 w 9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34">
                  <a:moveTo>
                    <a:pt x="3" y="29"/>
                  </a:moveTo>
                  <a:cubicBezTo>
                    <a:pt x="2" y="31"/>
                    <a:pt x="1" y="32"/>
                    <a:pt x="0" y="33"/>
                  </a:cubicBezTo>
                  <a:cubicBezTo>
                    <a:pt x="1" y="34"/>
                    <a:pt x="2" y="34"/>
                    <a:pt x="4" y="34"/>
                  </a:cubicBezTo>
                  <a:cubicBezTo>
                    <a:pt x="5" y="34"/>
                    <a:pt x="6" y="34"/>
                    <a:pt x="7" y="33"/>
                  </a:cubicBezTo>
                  <a:cubicBezTo>
                    <a:pt x="5" y="32"/>
                    <a:pt x="4" y="31"/>
                    <a:pt x="3" y="29"/>
                  </a:cubicBezTo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5" y="1"/>
                    <a:pt x="6" y="2"/>
                    <a:pt x="6" y="3"/>
                  </a:cubicBezTo>
                  <a:cubicBezTo>
                    <a:pt x="7" y="2"/>
                    <a:pt x="8" y="1"/>
                    <a:pt x="9" y="0"/>
                  </a:cubicBezTo>
                  <a:cubicBezTo>
                    <a:pt x="8" y="0"/>
                    <a:pt x="7" y="0"/>
                    <a:pt x="6" y="0"/>
                  </a:cubicBezTo>
                </a:path>
              </a:pathLst>
            </a:custGeom>
            <a:solidFill>
              <a:srgbClr val="F99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4" name="Freeform 2178"/>
            <p:cNvSpPr>
              <a:spLocks/>
            </p:cNvSpPr>
            <p:nvPr/>
          </p:nvSpPr>
          <p:spPr bwMode="auto">
            <a:xfrm>
              <a:off x="5738" y="2052"/>
              <a:ext cx="37" cy="79"/>
            </a:xfrm>
            <a:custGeom>
              <a:avLst/>
              <a:gdLst>
                <a:gd name="T0" fmla="*/ 15 w 16"/>
                <a:gd name="T1" fmla="*/ 0 h 33"/>
                <a:gd name="T2" fmla="*/ 1 w 16"/>
                <a:gd name="T3" fmla="*/ 11 h 33"/>
                <a:gd name="T4" fmla="*/ 0 w 16"/>
                <a:gd name="T5" fmla="*/ 12 h 33"/>
                <a:gd name="T6" fmla="*/ 10 w 16"/>
                <a:gd name="T7" fmla="*/ 29 h 33"/>
                <a:gd name="T8" fmla="*/ 10 w 16"/>
                <a:gd name="T9" fmla="*/ 33 h 33"/>
                <a:gd name="T10" fmla="*/ 10 w 16"/>
                <a:gd name="T11" fmla="*/ 33 h 33"/>
                <a:gd name="T12" fmla="*/ 10 w 16"/>
                <a:gd name="T13" fmla="*/ 33 h 33"/>
                <a:gd name="T14" fmla="*/ 10 w 16"/>
                <a:gd name="T15" fmla="*/ 33 h 33"/>
                <a:gd name="T16" fmla="*/ 13 w 16"/>
                <a:gd name="T17" fmla="*/ 29 h 33"/>
                <a:gd name="T18" fmla="*/ 12 w 16"/>
                <a:gd name="T19" fmla="*/ 26 h 33"/>
                <a:gd name="T20" fmla="*/ 16 w 16"/>
                <a:gd name="T21" fmla="*/ 3 h 33"/>
                <a:gd name="T22" fmla="*/ 15 w 16"/>
                <a:gd name="T2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33">
                  <a:moveTo>
                    <a:pt x="15" y="0"/>
                  </a:moveTo>
                  <a:cubicBezTo>
                    <a:pt x="9" y="1"/>
                    <a:pt x="3" y="5"/>
                    <a:pt x="1" y="11"/>
                  </a:cubicBezTo>
                  <a:cubicBezTo>
                    <a:pt x="1" y="11"/>
                    <a:pt x="0" y="12"/>
                    <a:pt x="0" y="12"/>
                  </a:cubicBezTo>
                  <a:cubicBezTo>
                    <a:pt x="6" y="15"/>
                    <a:pt x="10" y="22"/>
                    <a:pt x="10" y="29"/>
                  </a:cubicBezTo>
                  <a:cubicBezTo>
                    <a:pt x="10" y="30"/>
                    <a:pt x="10" y="31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1" y="32"/>
                    <a:pt x="12" y="31"/>
                    <a:pt x="13" y="29"/>
                  </a:cubicBezTo>
                  <a:cubicBezTo>
                    <a:pt x="13" y="28"/>
                    <a:pt x="12" y="27"/>
                    <a:pt x="12" y="26"/>
                  </a:cubicBezTo>
                  <a:cubicBezTo>
                    <a:pt x="8" y="18"/>
                    <a:pt x="10" y="9"/>
                    <a:pt x="16" y="3"/>
                  </a:cubicBezTo>
                  <a:cubicBezTo>
                    <a:pt x="16" y="2"/>
                    <a:pt x="15" y="1"/>
                    <a:pt x="15" y="0"/>
                  </a:cubicBezTo>
                </a:path>
              </a:pathLst>
            </a:custGeom>
            <a:solidFill>
              <a:srgbClr val="FFD4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5" name="Freeform 2179"/>
            <p:cNvSpPr>
              <a:spLocks/>
            </p:cNvSpPr>
            <p:nvPr/>
          </p:nvSpPr>
          <p:spPr bwMode="auto">
            <a:xfrm>
              <a:off x="5761" y="21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E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6" name="Freeform 2180"/>
            <p:cNvSpPr>
              <a:spLocks/>
            </p:cNvSpPr>
            <p:nvPr/>
          </p:nvSpPr>
          <p:spPr bwMode="auto">
            <a:xfrm>
              <a:off x="5778" y="2123"/>
              <a:ext cx="23" cy="12"/>
            </a:xfrm>
            <a:custGeom>
              <a:avLst/>
              <a:gdLst>
                <a:gd name="T0" fmla="*/ 10 w 10"/>
                <a:gd name="T1" fmla="*/ 0 h 5"/>
                <a:gd name="T2" fmla="*/ 0 w 10"/>
                <a:gd name="T3" fmla="*/ 3 h 5"/>
                <a:gd name="T4" fmla="*/ 1 w 10"/>
                <a:gd name="T5" fmla="*/ 5 h 5"/>
                <a:gd name="T6" fmla="*/ 10 w 10"/>
                <a:gd name="T7" fmla="*/ 1 h 5"/>
                <a:gd name="T8" fmla="*/ 10 w 10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0" y="0"/>
                  </a:moveTo>
                  <a:cubicBezTo>
                    <a:pt x="7" y="2"/>
                    <a:pt x="3" y="3"/>
                    <a:pt x="0" y="3"/>
                  </a:cubicBezTo>
                  <a:cubicBezTo>
                    <a:pt x="0" y="4"/>
                    <a:pt x="1" y="4"/>
                    <a:pt x="1" y="5"/>
                  </a:cubicBezTo>
                  <a:cubicBezTo>
                    <a:pt x="4" y="4"/>
                    <a:pt x="7" y="3"/>
                    <a:pt x="10" y="1"/>
                  </a:cubicBezTo>
                  <a:cubicBezTo>
                    <a:pt x="10" y="1"/>
                    <a:pt x="10" y="0"/>
                    <a:pt x="10" y="0"/>
                  </a:cubicBezTo>
                </a:path>
              </a:pathLst>
            </a:custGeom>
            <a:solidFill>
              <a:srgbClr val="ED7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7" name="Freeform 2181"/>
            <p:cNvSpPr>
              <a:spLocks/>
            </p:cNvSpPr>
            <p:nvPr/>
          </p:nvSpPr>
          <p:spPr bwMode="auto">
            <a:xfrm>
              <a:off x="5768" y="2052"/>
              <a:ext cx="48" cy="79"/>
            </a:xfrm>
            <a:custGeom>
              <a:avLst/>
              <a:gdLst>
                <a:gd name="T0" fmla="*/ 6 w 20"/>
                <a:gd name="T1" fmla="*/ 0 h 33"/>
                <a:gd name="T2" fmla="*/ 3 w 20"/>
                <a:gd name="T3" fmla="*/ 3 h 33"/>
                <a:gd name="T4" fmla="*/ 4 w 20"/>
                <a:gd name="T5" fmla="*/ 24 h 33"/>
                <a:gd name="T6" fmla="*/ 0 w 20"/>
                <a:gd name="T7" fmla="*/ 29 h 33"/>
                <a:gd name="T8" fmla="*/ 4 w 20"/>
                <a:gd name="T9" fmla="*/ 33 h 33"/>
                <a:gd name="T10" fmla="*/ 14 w 20"/>
                <a:gd name="T11" fmla="*/ 30 h 33"/>
                <a:gd name="T12" fmla="*/ 14 w 20"/>
                <a:gd name="T13" fmla="*/ 29 h 33"/>
                <a:gd name="T14" fmla="*/ 20 w 20"/>
                <a:gd name="T15" fmla="*/ 14 h 33"/>
                <a:gd name="T16" fmla="*/ 10 w 20"/>
                <a:gd name="T17" fmla="*/ 1 h 33"/>
                <a:gd name="T18" fmla="*/ 6 w 20"/>
                <a:gd name="T1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33">
                  <a:moveTo>
                    <a:pt x="6" y="0"/>
                  </a:moveTo>
                  <a:cubicBezTo>
                    <a:pt x="5" y="1"/>
                    <a:pt x="4" y="2"/>
                    <a:pt x="3" y="3"/>
                  </a:cubicBezTo>
                  <a:cubicBezTo>
                    <a:pt x="6" y="9"/>
                    <a:pt x="7" y="17"/>
                    <a:pt x="4" y="24"/>
                  </a:cubicBezTo>
                  <a:cubicBezTo>
                    <a:pt x="3" y="26"/>
                    <a:pt x="2" y="28"/>
                    <a:pt x="0" y="29"/>
                  </a:cubicBezTo>
                  <a:cubicBezTo>
                    <a:pt x="1" y="31"/>
                    <a:pt x="2" y="32"/>
                    <a:pt x="4" y="33"/>
                  </a:cubicBezTo>
                  <a:cubicBezTo>
                    <a:pt x="7" y="33"/>
                    <a:pt x="11" y="32"/>
                    <a:pt x="14" y="30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3"/>
                    <a:pt x="16" y="18"/>
                    <a:pt x="20" y="14"/>
                  </a:cubicBezTo>
                  <a:cubicBezTo>
                    <a:pt x="20" y="9"/>
                    <a:pt x="16" y="4"/>
                    <a:pt x="10" y="1"/>
                  </a:cubicBezTo>
                  <a:cubicBezTo>
                    <a:pt x="9" y="1"/>
                    <a:pt x="7" y="0"/>
                    <a:pt x="6" y="0"/>
                  </a:cubicBezTo>
                </a:path>
              </a:pathLst>
            </a:custGeom>
            <a:solidFill>
              <a:srgbClr val="FDB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8" name="Freeform 2182"/>
            <p:cNvSpPr>
              <a:spLocks/>
            </p:cNvSpPr>
            <p:nvPr/>
          </p:nvSpPr>
          <p:spPr bwMode="auto">
            <a:xfrm>
              <a:off x="5757" y="2059"/>
              <a:ext cx="28" cy="62"/>
            </a:xfrm>
            <a:custGeom>
              <a:avLst/>
              <a:gdLst>
                <a:gd name="T0" fmla="*/ 8 w 12"/>
                <a:gd name="T1" fmla="*/ 0 h 26"/>
                <a:gd name="T2" fmla="*/ 4 w 12"/>
                <a:gd name="T3" fmla="*/ 23 h 26"/>
                <a:gd name="T4" fmla="*/ 5 w 12"/>
                <a:gd name="T5" fmla="*/ 26 h 26"/>
                <a:gd name="T6" fmla="*/ 9 w 12"/>
                <a:gd name="T7" fmla="*/ 21 h 26"/>
                <a:gd name="T8" fmla="*/ 8 w 12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6">
                  <a:moveTo>
                    <a:pt x="8" y="0"/>
                  </a:moveTo>
                  <a:cubicBezTo>
                    <a:pt x="2" y="6"/>
                    <a:pt x="0" y="15"/>
                    <a:pt x="4" y="23"/>
                  </a:cubicBezTo>
                  <a:cubicBezTo>
                    <a:pt x="4" y="24"/>
                    <a:pt x="5" y="25"/>
                    <a:pt x="5" y="26"/>
                  </a:cubicBezTo>
                  <a:cubicBezTo>
                    <a:pt x="7" y="25"/>
                    <a:pt x="8" y="23"/>
                    <a:pt x="9" y="21"/>
                  </a:cubicBezTo>
                  <a:cubicBezTo>
                    <a:pt x="12" y="14"/>
                    <a:pt x="11" y="6"/>
                    <a:pt x="8" y="0"/>
                  </a:cubicBezTo>
                </a:path>
              </a:pathLst>
            </a:custGeom>
            <a:solidFill>
              <a:srgbClr val="FFE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9" name="Freeform 2183"/>
            <p:cNvSpPr>
              <a:spLocks/>
            </p:cNvSpPr>
            <p:nvPr/>
          </p:nvSpPr>
          <p:spPr bwMode="auto">
            <a:xfrm>
              <a:off x="5801" y="2112"/>
              <a:ext cx="12" cy="14"/>
            </a:xfrm>
            <a:custGeom>
              <a:avLst/>
              <a:gdLst>
                <a:gd name="T0" fmla="*/ 5 w 5"/>
                <a:gd name="T1" fmla="*/ 0 h 6"/>
                <a:gd name="T2" fmla="*/ 3 w 5"/>
                <a:gd name="T3" fmla="*/ 2 h 6"/>
                <a:gd name="T4" fmla="*/ 0 w 5"/>
                <a:gd name="T5" fmla="*/ 5 h 6"/>
                <a:gd name="T6" fmla="*/ 0 w 5"/>
                <a:gd name="T7" fmla="*/ 6 h 6"/>
                <a:gd name="T8" fmla="*/ 5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cubicBezTo>
                    <a:pt x="4" y="1"/>
                    <a:pt x="4" y="1"/>
                    <a:pt x="3" y="2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2" y="5"/>
                    <a:pt x="4" y="3"/>
                    <a:pt x="5" y="0"/>
                  </a:cubicBezTo>
                </a:path>
              </a:pathLst>
            </a:custGeom>
            <a:solidFill>
              <a:srgbClr val="F88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0" name="Freeform 2184"/>
            <p:cNvSpPr>
              <a:spLocks/>
            </p:cNvSpPr>
            <p:nvPr/>
          </p:nvSpPr>
          <p:spPr bwMode="auto">
            <a:xfrm>
              <a:off x="5801" y="2086"/>
              <a:ext cx="17" cy="37"/>
            </a:xfrm>
            <a:custGeom>
              <a:avLst/>
              <a:gdLst>
                <a:gd name="T0" fmla="*/ 6 w 7"/>
                <a:gd name="T1" fmla="*/ 0 h 16"/>
                <a:gd name="T2" fmla="*/ 0 w 7"/>
                <a:gd name="T3" fmla="*/ 15 h 16"/>
                <a:gd name="T4" fmla="*/ 0 w 7"/>
                <a:gd name="T5" fmla="*/ 16 h 16"/>
                <a:gd name="T6" fmla="*/ 3 w 7"/>
                <a:gd name="T7" fmla="*/ 13 h 16"/>
                <a:gd name="T8" fmla="*/ 5 w 7"/>
                <a:gd name="T9" fmla="*/ 11 h 16"/>
                <a:gd name="T10" fmla="*/ 5 w 7"/>
                <a:gd name="T11" fmla="*/ 10 h 16"/>
                <a:gd name="T12" fmla="*/ 6 w 7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6">
                  <a:moveTo>
                    <a:pt x="6" y="0"/>
                  </a:moveTo>
                  <a:cubicBezTo>
                    <a:pt x="2" y="4"/>
                    <a:pt x="0" y="9"/>
                    <a:pt x="0" y="15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1" y="15"/>
                    <a:pt x="2" y="14"/>
                    <a:pt x="3" y="13"/>
                  </a:cubicBezTo>
                  <a:cubicBezTo>
                    <a:pt x="4" y="12"/>
                    <a:pt x="4" y="12"/>
                    <a:pt x="5" y="11"/>
                  </a:cubicBezTo>
                  <a:cubicBezTo>
                    <a:pt x="5" y="11"/>
                    <a:pt x="5" y="10"/>
                    <a:pt x="5" y="10"/>
                  </a:cubicBezTo>
                  <a:cubicBezTo>
                    <a:pt x="7" y="7"/>
                    <a:pt x="7" y="3"/>
                    <a:pt x="6" y="0"/>
                  </a:cubicBezTo>
                </a:path>
              </a:pathLst>
            </a:custGeom>
            <a:solidFill>
              <a:srgbClr val="FEC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1" name="Freeform 2185"/>
            <p:cNvSpPr>
              <a:spLocks/>
            </p:cNvSpPr>
            <p:nvPr/>
          </p:nvSpPr>
          <p:spPr bwMode="auto">
            <a:xfrm>
              <a:off x="5735" y="2081"/>
              <a:ext cx="26" cy="50"/>
            </a:xfrm>
            <a:custGeom>
              <a:avLst/>
              <a:gdLst>
                <a:gd name="T0" fmla="*/ 1 w 11"/>
                <a:gd name="T1" fmla="*/ 0 h 21"/>
                <a:gd name="T2" fmla="*/ 0 w 11"/>
                <a:gd name="T3" fmla="*/ 4 h 21"/>
                <a:gd name="T4" fmla="*/ 11 w 11"/>
                <a:gd name="T5" fmla="*/ 21 h 21"/>
                <a:gd name="T6" fmla="*/ 11 w 11"/>
                <a:gd name="T7" fmla="*/ 17 h 21"/>
                <a:gd name="T8" fmla="*/ 1 w 11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1">
                  <a:moveTo>
                    <a:pt x="1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6" y="8"/>
                    <a:pt x="9" y="14"/>
                    <a:pt x="11" y="21"/>
                  </a:cubicBezTo>
                  <a:cubicBezTo>
                    <a:pt x="11" y="19"/>
                    <a:pt x="11" y="18"/>
                    <a:pt x="11" y="17"/>
                  </a:cubicBezTo>
                  <a:cubicBezTo>
                    <a:pt x="11" y="10"/>
                    <a:pt x="7" y="3"/>
                    <a:pt x="1" y="0"/>
                  </a:cubicBezTo>
                </a:path>
              </a:pathLst>
            </a:custGeom>
            <a:solidFill>
              <a:srgbClr val="FFD9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2" name="Freeform 2186"/>
            <p:cNvSpPr>
              <a:spLocks/>
            </p:cNvSpPr>
            <p:nvPr/>
          </p:nvSpPr>
          <p:spPr bwMode="auto">
            <a:xfrm>
              <a:off x="5735" y="2090"/>
              <a:ext cx="26" cy="41"/>
            </a:xfrm>
            <a:custGeom>
              <a:avLst/>
              <a:gdLst>
                <a:gd name="T0" fmla="*/ 0 w 11"/>
                <a:gd name="T1" fmla="*/ 0 h 17"/>
                <a:gd name="T2" fmla="*/ 11 w 11"/>
                <a:gd name="T3" fmla="*/ 17 h 17"/>
                <a:gd name="T4" fmla="*/ 11 w 11"/>
                <a:gd name="T5" fmla="*/ 17 h 17"/>
                <a:gd name="T6" fmla="*/ 0 w 11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7">
                  <a:moveTo>
                    <a:pt x="0" y="0"/>
                  </a:moveTo>
                  <a:cubicBezTo>
                    <a:pt x="0" y="7"/>
                    <a:pt x="4" y="14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9" y="10"/>
                    <a:pt x="6" y="4"/>
                    <a:pt x="0" y="0"/>
                  </a:cubicBezTo>
                </a:path>
              </a:pathLst>
            </a:custGeom>
            <a:solidFill>
              <a:srgbClr val="FFE8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3" name="Freeform 2187"/>
            <p:cNvSpPr>
              <a:spLocks/>
            </p:cNvSpPr>
            <p:nvPr/>
          </p:nvSpPr>
          <p:spPr bwMode="auto">
            <a:xfrm>
              <a:off x="5757" y="2358"/>
              <a:ext cx="21" cy="19"/>
            </a:xfrm>
            <a:custGeom>
              <a:avLst/>
              <a:gdLst>
                <a:gd name="T0" fmla="*/ 1 w 9"/>
                <a:gd name="T1" fmla="*/ 0 h 8"/>
                <a:gd name="T2" fmla="*/ 0 w 9"/>
                <a:gd name="T3" fmla="*/ 3 h 8"/>
                <a:gd name="T4" fmla="*/ 2 w 9"/>
                <a:gd name="T5" fmla="*/ 8 h 8"/>
                <a:gd name="T6" fmla="*/ 6 w 9"/>
                <a:gd name="T7" fmla="*/ 6 h 8"/>
                <a:gd name="T8" fmla="*/ 9 w 9"/>
                <a:gd name="T9" fmla="*/ 5 h 8"/>
                <a:gd name="T10" fmla="*/ 5 w 9"/>
                <a:gd name="T11" fmla="*/ 1 h 8"/>
                <a:gd name="T12" fmla="*/ 1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1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1" y="5"/>
                    <a:pt x="2" y="6"/>
                    <a:pt x="2" y="8"/>
                  </a:cubicBezTo>
                  <a:cubicBezTo>
                    <a:pt x="3" y="7"/>
                    <a:pt x="4" y="6"/>
                    <a:pt x="6" y="6"/>
                  </a:cubicBezTo>
                  <a:cubicBezTo>
                    <a:pt x="7" y="5"/>
                    <a:pt x="8" y="5"/>
                    <a:pt x="9" y="5"/>
                  </a:cubicBezTo>
                  <a:cubicBezTo>
                    <a:pt x="8" y="4"/>
                    <a:pt x="6" y="2"/>
                    <a:pt x="5" y="1"/>
                  </a:cubicBezTo>
                  <a:cubicBezTo>
                    <a:pt x="4" y="1"/>
                    <a:pt x="3" y="1"/>
                    <a:pt x="1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4" name="Freeform 2188"/>
            <p:cNvSpPr>
              <a:spLocks/>
            </p:cNvSpPr>
            <p:nvPr/>
          </p:nvSpPr>
          <p:spPr bwMode="auto">
            <a:xfrm>
              <a:off x="5757" y="2358"/>
              <a:ext cx="2" cy="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0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E08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5" name="Freeform 2189"/>
            <p:cNvSpPr>
              <a:spLocks/>
            </p:cNvSpPr>
            <p:nvPr/>
          </p:nvSpPr>
          <p:spPr bwMode="auto">
            <a:xfrm>
              <a:off x="5768" y="2325"/>
              <a:ext cx="55" cy="45"/>
            </a:xfrm>
            <a:custGeom>
              <a:avLst/>
              <a:gdLst>
                <a:gd name="T0" fmla="*/ 23 w 23"/>
                <a:gd name="T1" fmla="*/ 0 h 19"/>
                <a:gd name="T2" fmla="*/ 18 w 23"/>
                <a:gd name="T3" fmla="*/ 8 h 19"/>
                <a:gd name="T4" fmla="*/ 1 w 23"/>
                <a:gd name="T5" fmla="*/ 15 h 19"/>
                <a:gd name="T6" fmla="*/ 0 w 23"/>
                <a:gd name="T7" fmla="*/ 15 h 19"/>
                <a:gd name="T8" fmla="*/ 4 w 23"/>
                <a:gd name="T9" fmla="*/ 19 h 19"/>
                <a:gd name="T10" fmla="*/ 8 w 23"/>
                <a:gd name="T11" fmla="*/ 18 h 19"/>
                <a:gd name="T12" fmla="*/ 15 w 23"/>
                <a:gd name="T13" fmla="*/ 19 h 19"/>
                <a:gd name="T14" fmla="*/ 23 w 23"/>
                <a:gd name="T15" fmla="*/ 8 h 19"/>
                <a:gd name="T16" fmla="*/ 22 w 23"/>
                <a:gd name="T17" fmla="*/ 8 h 19"/>
                <a:gd name="T18" fmla="*/ 23 w 23"/>
                <a:gd name="T19" fmla="*/ 1 h 19"/>
                <a:gd name="T20" fmla="*/ 23 w 23"/>
                <a:gd name="T2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19">
                  <a:moveTo>
                    <a:pt x="23" y="0"/>
                  </a:moveTo>
                  <a:cubicBezTo>
                    <a:pt x="22" y="3"/>
                    <a:pt x="20" y="5"/>
                    <a:pt x="18" y="8"/>
                  </a:cubicBezTo>
                  <a:cubicBezTo>
                    <a:pt x="13" y="12"/>
                    <a:pt x="7" y="15"/>
                    <a:pt x="1" y="15"/>
                  </a:cubicBezTo>
                  <a:cubicBezTo>
                    <a:pt x="1" y="15"/>
                    <a:pt x="0" y="15"/>
                    <a:pt x="0" y="15"/>
                  </a:cubicBezTo>
                  <a:cubicBezTo>
                    <a:pt x="1" y="16"/>
                    <a:pt x="3" y="18"/>
                    <a:pt x="4" y="19"/>
                  </a:cubicBezTo>
                  <a:cubicBezTo>
                    <a:pt x="6" y="18"/>
                    <a:pt x="7" y="18"/>
                    <a:pt x="8" y="18"/>
                  </a:cubicBezTo>
                  <a:cubicBezTo>
                    <a:pt x="11" y="18"/>
                    <a:pt x="13" y="19"/>
                    <a:pt x="15" y="19"/>
                  </a:cubicBezTo>
                  <a:cubicBezTo>
                    <a:pt x="16" y="15"/>
                    <a:pt x="19" y="11"/>
                    <a:pt x="23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5"/>
                    <a:pt x="23" y="3"/>
                    <a:pt x="23" y="1"/>
                  </a:cubicBez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solidFill>
              <a:srgbClr val="F9A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6" name="Freeform 2190"/>
            <p:cNvSpPr>
              <a:spLocks/>
            </p:cNvSpPr>
            <p:nvPr/>
          </p:nvSpPr>
          <p:spPr bwMode="auto">
            <a:xfrm>
              <a:off x="5820" y="2327"/>
              <a:ext cx="12" cy="17"/>
            </a:xfrm>
            <a:custGeom>
              <a:avLst/>
              <a:gdLst>
                <a:gd name="T0" fmla="*/ 1 w 5"/>
                <a:gd name="T1" fmla="*/ 0 h 7"/>
                <a:gd name="T2" fmla="*/ 0 w 5"/>
                <a:gd name="T3" fmla="*/ 7 h 7"/>
                <a:gd name="T4" fmla="*/ 1 w 5"/>
                <a:gd name="T5" fmla="*/ 7 h 7"/>
                <a:gd name="T6" fmla="*/ 5 w 5"/>
                <a:gd name="T7" fmla="*/ 5 h 7"/>
                <a:gd name="T8" fmla="*/ 1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1" y="2"/>
                    <a:pt x="0" y="4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2" y="6"/>
                    <a:pt x="3" y="6"/>
                    <a:pt x="5" y="5"/>
                  </a:cubicBezTo>
                  <a:cubicBezTo>
                    <a:pt x="4" y="3"/>
                    <a:pt x="3" y="1"/>
                    <a:pt x="1" y="0"/>
                  </a:cubicBezTo>
                </a:path>
              </a:pathLst>
            </a:custGeom>
            <a:solidFill>
              <a:srgbClr val="FCC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7" name="Freeform 2191"/>
            <p:cNvSpPr>
              <a:spLocks/>
            </p:cNvSpPr>
            <p:nvPr/>
          </p:nvSpPr>
          <p:spPr bwMode="auto">
            <a:xfrm>
              <a:off x="5759" y="2348"/>
              <a:ext cx="9" cy="12"/>
            </a:xfrm>
            <a:custGeom>
              <a:avLst/>
              <a:gdLst>
                <a:gd name="T0" fmla="*/ 1 w 4"/>
                <a:gd name="T1" fmla="*/ 0 h 5"/>
                <a:gd name="T2" fmla="*/ 0 w 4"/>
                <a:gd name="T3" fmla="*/ 4 h 5"/>
                <a:gd name="T4" fmla="*/ 4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1" y="2"/>
                    <a:pt x="1" y="3"/>
                    <a:pt x="0" y="4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3" y="3"/>
                    <a:pt x="2" y="2"/>
                    <a:pt x="1" y="0"/>
                  </a:cubicBezTo>
                </a:path>
              </a:pathLst>
            </a:custGeom>
            <a:solidFill>
              <a:srgbClr val="F99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8" name="Freeform 2192"/>
            <p:cNvSpPr>
              <a:spLocks/>
            </p:cNvSpPr>
            <p:nvPr/>
          </p:nvSpPr>
          <p:spPr bwMode="auto">
            <a:xfrm>
              <a:off x="5757" y="2341"/>
              <a:ext cx="4" cy="17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7 h 7"/>
                <a:gd name="T6" fmla="*/ 2 w 2"/>
                <a:gd name="T7" fmla="*/ 3 h 7"/>
                <a:gd name="T8" fmla="*/ 1 w 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3"/>
                    <a:pt x="0" y="5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2" y="6"/>
                    <a:pt x="2" y="5"/>
                    <a:pt x="2" y="3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solidFill>
              <a:srgbClr val="FCC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9" name="Freeform 2193"/>
            <p:cNvSpPr>
              <a:spLocks/>
            </p:cNvSpPr>
            <p:nvPr/>
          </p:nvSpPr>
          <p:spPr bwMode="auto">
            <a:xfrm>
              <a:off x="5761" y="2315"/>
              <a:ext cx="62" cy="45"/>
            </a:xfrm>
            <a:custGeom>
              <a:avLst/>
              <a:gdLst>
                <a:gd name="T0" fmla="*/ 15 w 26"/>
                <a:gd name="T1" fmla="*/ 0 h 19"/>
                <a:gd name="T2" fmla="*/ 0 w 26"/>
                <a:gd name="T3" fmla="*/ 8 h 19"/>
                <a:gd name="T4" fmla="*/ 0 w 26"/>
                <a:gd name="T5" fmla="*/ 11 h 19"/>
                <a:gd name="T6" fmla="*/ 0 w 26"/>
                <a:gd name="T7" fmla="*/ 14 h 19"/>
                <a:gd name="T8" fmla="*/ 3 w 26"/>
                <a:gd name="T9" fmla="*/ 19 h 19"/>
                <a:gd name="T10" fmla="*/ 4 w 26"/>
                <a:gd name="T11" fmla="*/ 19 h 19"/>
                <a:gd name="T12" fmla="*/ 21 w 26"/>
                <a:gd name="T13" fmla="*/ 12 h 19"/>
                <a:gd name="T14" fmla="*/ 26 w 26"/>
                <a:gd name="T15" fmla="*/ 4 h 19"/>
                <a:gd name="T16" fmla="*/ 21 w 26"/>
                <a:gd name="T17" fmla="*/ 1 h 19"/>
                <a:gd name="T18" fmla="*/ 15 w 26"/>
                <a:gd name="T1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9">
                  <a:moveTo>
                    <a:pt x="15" y="0"/>
                  </a:moveTo>
                  <a:cubicBezTo>
                    <a:pt x="9" y="0"/>
                    <a:pt x="3" y="3"/>
                    <a:pt x="0" y="8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1" y="16"/>
                    <a:pt x="2" y="17"/>
                    <a:pt x="3" y="19"/>
                  </a:cubicBezTo>
                  <a:cubicBezTo>
                    <a:pt x="3" y="19"/>
                    <a:pt x="4" y="19"/>
                    <a:pt x="4" y="19"/>
                  </a:cubicBezTo>
                  <a:cubicBezTo>
                    <a:pt x="10" y="19"/>
                    <a:pt x="16" y="16"/>
                    <a:pt x="21" y="12"/>
                  </a:cubicBezTo>
                  <a:cubicBezTo>
                    <a:pt x="23" y="9"/>
                    <a:pt x="25" y="7"/>
                    <a:pt x="26" y="4"/>
                  </a:cubicBezTo>
                  <a:cubicBezTo>
                    <a:pt x="24" y="3"/>
                    <a:pt x="23" y="2"/>
                    <a:pt x="21" y="1"/>
                  </a:cubicBezTo>
                  <a:cubicBezTo>
                    <a:pt x="19" y="0"/>
                    <a:pt x="17" y="0"/>
                    <a:pt x="15" y="0"/>
                  </a:cubicBezTo>
                </a:path>
              </a:pathLst>
            </a:custGeom>
            <a:solidFill>
              <a:srgbClr val="FFD4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0" name="Freeform 2194"/>
            <p:cNvSpPr>
              <a:spLocks/>
            </p:cNvSpPr>
            <p:nvPr/>
          </p:nvSpPr>
          <p:spPr bwMode="auto">
            <a:xfrm>
              <a:off x="5759" y="2334"/>
              <a:ext cx="2" cy="14"/>
            </a:xfrm>
            <a:custGeom>
              <a:avLst/>
              <a:gdLst>
                <a:gd name="T0" fmla="*/ 1 w 1"/>
                <a:gd name="T1" fmla="*/ 0 h 6"/>
                <a:gd name="T2" fmla="*/ 0 w 1"/>
                <a:gd name="T3" fmla="*/ 2 h 6"/>
                <a:gd name="T4" fmla="*/ 0 w 1"/>
                <a:gd name="T5" fmla="*/ 3 h 6"/>
                <a:gd name="T6" fmla="*/ 1 w 1"/>
                <a:gd name="T7" fmla="*/ 6 h 6"/>
                <a:gd name="T8" fmla="*/ 1 w 1"/>
                <a:gd name="T9" fmla="*/ 3 h 6"/>
                <a:gd name="T10" fmla="*/ 1 w 1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solidFill>
              <a:srgbClr val="FFE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1" name="Freeform 2195"/>
            <p:cNvSpPr>
              <a:spLocks/>
            </p:cNvSpPr>
            <p:nvPr/>
          </p:nvSpPr>
          <p:spPr bwMode="auto">
            <a:xfrm>
              <a:off x="5761" y="2370"/>
              <a:ext cx="43" cy="23"/>
            </a:xfrm>
            <a:custGeom>
              <a:avLst/>
              <a:gdLst>
                <a:gd name="T0" fmla="*/ 7 w 18"/>
                <a:gd name="T1" fmla="*/ 0 h 10"/>
                <a:gd name="T2" fmla="*/ 4 w 18"/>
                <a:gd name="T3" fmla="*/ 1 h 10"/>
                <a:gd name="T4" fmla="*/ 0 w 18"/>
                <a:gd name="T5" fmla="*/ 3 h 10"/>
                <a:gd name="T6" fmla="*/ 8 w 18"/>
                <a:gd name="T7" fmla="*/ 9 h 10"/>
                <a:gd name="T8" fmla="*/ 15 w 18"/>
                <a:gd name="T9" fmla="*/ 10 h 10"/>
                <a:gd name="T10" fmla="*/ 18 w 18"/>
                <a:gd name="T11" fmla="*/ 10 h 10"/>
                <a:gd name="T12" fmla="*/ 17 w 18"/>
                <a:gd name="T13" fmla="*/ 5 h 10"/>
                <a:gd name="T14" fmla="*/ 17 w 18"/>
                <a:gd name="T15" fmla="*/ 4 h 10"/>
                <a:gd name="T16" fmla="*/ 13 w 18"/>
                <a:gd name="T17" fmla="*/ 3 h 10"/>
                <a:gd name="T18" fmla="*/ 7 w 18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0">
                  <a:moveTo>
                    <a:pt x="7" y="0"/>
                  </a:moveTo>
                  <a:cubicBezTo>
                    <a:pt x="6" y="0"/>
                    <a:pt x="5" y="0"/>
                    <a:pt x="4" y="1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2" y="5"/>
                    <a:pt x="5" y="8"/>
                    <a:pt x="8" y="9"/>
                  </a:cubicBezTo>
                  <a:cubicBezTo>
                    <a:pt x="10" y="10"/>
                    <a:pt x="12" y="10"/>
                    <a:pt x="15" y="10"/>
                  </a:cubicBezTo>
                  <a:cubicBezTo>
                    <a:pt x="16" y="10"/>
                    <a:pt x="17" y="10"/>
                    <a:pt x="18" y="10"/>
                  </a:cubicBezTo>
                  <a:cubicBezTo>
                    <a:pt x="18" y="8"/>
                    <a:pt x="17" y="6"/>
                    <a:pt x="17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4" y="3"/>
                    <a:pt x="13" y="3"/>
                  </a:cubicBezTo>
                  <a:cubicBezTo>
                    <a:pt x="11" y="2"/>
                    <a:pt x="9" y="1"/>
                    <a:pt x="7" y="0"/>
                  </a:cubicBezTo>
                </a:path>
              </a:pathLst>
            </a:custGeom>
            <a:solidFill>
              <a:srgbClr val="ED7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2" name="Freeform 2196"/>
            <p:cNvSpPr>
              <a:spLocks/>
            </p:cNvSpPr>
            <p:nvPr/>
          </p:nvSpPr>
          <p:spPr bwMode="auto">
            <a:xfrm>
              <a:off x="5778" y="2367"/>
              <a:ext cx="26" cy="12"/>
            </a:xfrm>
            <a:custGeom>
              <a:avLst/>
              <a:gdLst>
                <a:gd name="T0" fmla="*/ 4 w 11"/>
                <a:gd name="T1" fmla="*/ 0 h 5"/>
                <a:gd name="T2" fmla="*/ 0 w 11"/>
                <a:gd name="T3" fmla="*/ 1 h 5"/>
                <a:gd name="T4" fmla="*/ 6 w 11"/>
                <a:gd name="T5" fmla="*/ 4 h 5"/>
                <a:gd name="T6" fmla="*/ 10 w 11"/>
                <a:gd name="T7" fmla="*/ 5 h 5"/>
                <a:gd name="T8" fmla="*/ 11 w 11"/>
                <a:gd name="T9" fmla="*/ 1 h 5"/>
                <a:gd name="T10" fmla="*/ 4 w 11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5">
                  <a:moveTo>
                    <a:pt x="4" y="0"/>
                  </a:moveTo>
                  <a:cubicBezTo>
                    <a:pt x="3" y="0"/>
                    <a:pt x="2" y="0"/>
                    <a:pt x="0" y="1"/>
                  </a:cubicBezTo>
                  <a:cubicBezTo>
                    <a:pt x="2" y="2"/>
                    <a:pt x="4" y="3"/>
                    <a:pt x="6" y="4"/>
                  </a:cubicBezTo>
                  <a:cubicBezTo>
                    <a:pt x="7" y="4"/>
                    <a:pt x="9" y="5"/>
                    <a:pt x="10" y="5"/>
                  </a:cubicBezTo>
                  <a:cubicBezTo>
                    <a:pt x="10" y="4"/>
                    <a:pt x="11" y="3"/>
                    <a:pt x="11" y="1"/>
                  </a:cubicBezTo>
                  <a:cubicBezTo>
                    <a:pt x="9" y="1"/>
                    <a:pt x="7" y="0"/>
                    <a:pt x="4" y="0"/>
                  </a:cubicBezTo>
                </a:path>
              </a:pathLst>
            </a:custGeom>
            <a:solidFill>
              <a:srgbClr val="FDC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3" name="Freeform 2197"/>
            <p:cNvSpPr>
              <a:spLocks/>
            </p:cNvSpPr>
            <p:nvPr/>
          </p:nvSpPr>
          <p:spPr bwMode="auto">
            <a:xfrm>
              <a:off x="5820" y="2381"/>
              <a:ext cx="5" cy="3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E65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4" name="Freeform 2198"/>
            <p:cNvSpPr>
              <a:spLocks/>
            </p:cNvSpPr>
            <p:nvPr/>
          </p:nvSpPr>
          <p:spPr bwMode="auto">
            <a:xfrm>
              <a:off x="5804" y="2344"/>
              <a:ext cx="26" cy="37"/>
            </a:xfrm>
            <a:custGeom>
              <a:avLst/>
              <a:gdLst>
                <a:gd name="T0" fmla="*/ 8 w 11"/>
                <a:gd name="T1" fmla="*/ 0 h 16"/>
                <a:gd name="T2" fmla="*/ 0 w 11"/>
                <a:gd name="T3" fmla="*/ 11 h 16"/>
                <a:gd name="T4" fmla="*/ 7 w 11"/>
                <a:gd name="T5" fmla="*/ 16 h 16"/>
                <a:gd name="T6" fmla="*/ 9 w 11"/>
                <a:gd name="T7" fmla="*/ 16 h 16"/>
                <a:gd name="T8" fmla="*/ 11 w 11"/>
                <a:gd name="T9" fmla="*/ 13 h 16"/>
                <a:gd name="T10" fmla="*/ 8 w 11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6">
                  <a:moveTo>
                    <a:pt x="8" y="0"/>
                  </a:moveTo>
                  <a:cubicBezTo>
                    <a:pt x="4" y="3"/>
                    <a:pt x="1" y="7"/>
                    <a:pt x="0" y="11"/>
                  </a:cubicBezTo>
                  <a:cubicBezTo>
                    <a:pt x="3" y="12"/>
                    <a:pt x="5" y="14"/>
                    <a:pt x="7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10" y="15"/>
                    <a:pt x="10" y="14"/>
                    <a:pt x="11" y="13"/>
                  </a:cubicBezTo>
                  <a:cubicBezTo>
                    <a:pt x="9" y="9"/>
                    <a:pt x="8" y="5"/>
                    <a:pt x="8" y="0"/>
                  </a:cubicBezTo>
                </a:path>
              </a:pathLst>
            </a:custGeom>
            <a:solidFill>
              <a:srgbClr val="FDB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5" name="Freeform 2199"/>
            <p:cNvSpPr>
              <a:spLocks/>
            </p:cNvSpPr>
            <p:nvPr/>
          </p:nvSpPr>
          <p:spPr bwMode="auto">
            <a:xfrm>
              <a:off x="5823" y="2339"/>
              <a:ext cx="14" cy="35"/>
            </a:xfrm>
            <a:custGeom>
              <a:avLst/>
              <a:gdLst>
                <a:gd name="T0" fmla="*/ 4 w 6"/>
                <a:gd name="T1" fmla="*/ 0 h 15"/>
                <a:gd name="T2" fmla="*/ 0 w 6"/>
                <a:gd name="T3" fmla="*/ 2 h 15"/>
                <a:gd name="T4" fmla="*/ 3 w 6"/>
                <a:gd name="T5" fmla="*/ 15 h 15"/>
                <a:gd name="T6" fmla="*/ 4 w 6"/>
                <a:gd name="T7" fmla="*/ 13 h 15"/>
                <a:gd name="T8" fmla="*/ 4 w 6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5">
                  <a:moveTo>
                    <a:pt x="4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7"/>
                    <a:pt x="1" y="11"/>
                    <a:pt x="3" y="15"/>
                  </a:cubicBezTo>
                  <a:cubicBezTo>
                    <a:pt x="3" y="15"/>
                    <a:pt x="4" y="14"/>
                    <a:pt x="4" y="13"/>
                  </a:cubicBezTo>
                  <a:cubicBezTo>
                    <a:pt x="6" y="9"/>
                    <a:pt x="6" y="4"/>
                    <a:pt x="4" y="0"/>
                  </a:cubicBezTo>
                </a:path>
              </a:pathLst>
            </a:custGeom>
            <a:solidFill>
              <a:srgbClr val="FED3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6" name="Freeform 2200"/>
            <p:cNvSpPr>
              <a:spLocks/>
            </p:cNvSpPr>
            <p:nvPr/>
          </p:nvSpPr>
          <p:spPr bwMode="auto">
            <a:xfrm>
              <a:off x="5801" y="2379"/>
              <a:ext cx="22" cy="14"/>
            </a:xfrm>
            <a:custGeom>
              <a:avLst/>
              <a:gdLst>
                <a:gd name="T0" fmla="*/ 0 w 9"/>
                <a:gd name="T1" fmla="*/ 0 h 6"/>
                <a:gd name="T2" fmla="*/ 0 w 9"/>
                <a:gd name="T3" fmla="*/ 1 h 6"/>
                <a:gd name="T4" fmla="*/ 1 w 9"/>
                <a:gd name="T5" fmla="*/ 6 h 6"/>
                <a:gd name="T6" fmla="*/ 9 w 9"/>
                <a:gd name="T7" fmla="*/ 2 h 6"/>
                <a:gd name="T8" fmla="*/ 8 w 9"/>
                <a:gd name="T9" fmla="*/ 1 h 6"/>
                <a:gd name="T10" fmla="*/ 6 w 9"/>
                <a:gd name="T11" fmla="*/ 1 h 6"/>
                <a:gd name="T12" fmla="*/ 0 w 9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1" y="4"/>
                    <a:pt x="1" y="6"/>
                  </a:cubicBezTo>
                  <a:cubicBezTo>
                    <a:pt x="4" y="5"/>
                    <a:pt x="7" y="4"/>
                    <a:pt x="9" y="2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4" y="1"/>
                    <a:pt x="2" y="1"/>
                    <a:pt x="0" y="0"/>
                  </a:cubicBezTo>
                </a:path>
              </a:pathLst>
            </a:custGeom>
            <a:solidFill>
              <a:srgbClr val="F88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7" name="Freeform 2201"/>
            <p:cNvSpPr>
              <a:spLocks/>
            </p:cNvSpPr>
            <p:nvPr/>
          </p:nvSpPr>
          <p:spPr bwMode="auto">
            <a:xfrm>
              <a:off x="5801" y="2370"/>
              <a:ext cx="19" cy="11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4 h 5"/>
                <a:gd name="T4" fmla="*/ 6 w 8"/>
                <a:gd name="T5" fmla="*/ 5 h 5"/>
                <a:gd name="T6" fmla="*/ 8 w 8"/>
                <a:gd name="T7" fmla="*/ 5 h 5"/>
                <a:gd name="T8" fmla="*/ 1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2" y="5"/>
                    <a:pt x="4" y="5"/>
                    <a:pt x="6" y="5"/>
                  </a:cubicBezTo>
                  <a:cubicBezTo>
                    <a:pt x="7" y="5"/>
                    <a:pt x="8" y="5"/>
                    <a:pt x="8" y="5"/>
                  </a:cubicBezTo>
                  <a:cubicBezTo>
                    <a:pt x="6" y="3"/>
                    <a:pt x="4" y="1"/>
                    <a:pt x="1" y="0"/>
                  </a:cubicBezTo>
                </a:path>
              </a:pathLst>
            </a:custGeom>
            <a:solidFill>
              <a:srgbClr val="FEC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8" name="Freeform 2202"/>
            <p:cNvSpPr>
              <a:spLocks/>
            </p:cNvSpPr>
            <p:nvPr/>
          </p:nvSpPr>
          <p:spPr bwMode="auto">
            <a:xfrm>
              <a:off x="5910" y="2256"/>
              <a:ext cx="36" cy="40"/>
            </a:xfrm>
            <a:custGeom>
              <a:avLst/>
              <a:gdLst>
                <a:gd name="T0" fmla="*/ 9 w 15"/>
                <a:gd name="T1" fmla="*/ 0 h 17"/>
                <a:gd name="T2" fmla="*/ 0 w 15"/>
                <a:gd name="T3" fmla="*/ 8 h 17"/>
                <a:gd name="T4" fmla="*/ 0 w 15"/>
                <a:gd name="T5" fmla="*/ 9 h 17"/>
                <a:gd name="T6" fmla="*/ 14 w 15"/>
                <a:gd name="T7" fmla="*/ 17 h 17"/>
                <a:gd name="T8" fmla="*/ 15 w 15"/>
                <a:gd name="T9" fmla="*/ 11 h 17"/>
                <a:gd name="T10" fmla="*/ 9 w 15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7">
                  <a:moveTo>
                    <a:pt x="9" y="0"/>
                  </a:moveTo>
                  <a:cubicBezTo>
                    <a:pt x="5" y="1"/>
                    <a:pt x="2" y="4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6" y="10"/>
                    <a:pt x="10" y="13"/>
                    <a:pt x="14" y="17"/>
                  </a:cubicBezTo>
                  <a:cubicBezTo>
                    <a:pt x="14" y="15"/>
                    <a:pt x="14" y="13"/>
                    <a:pt x="15" y="11"/>
                  </a:cubicBezTo>
                  <a:cubicBezTo>
                    <a:pt x="12" y="8"/>
                    <a:pt x="10" y="4"/>
                    <a:pt x="9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9" name="Freeform 2203"/>
            <p:cNvSpPr>
              <a:spLocks/>
            </p:cNvSpPr>
            <p:nvPr/>
          </p:nvSpPr>
          <p:spPr bwMode="auto">
            <a:xfrm>
              <a:off x="5906" y="2277"/>
              <a:ext cx="37" cy="41"/>
            </a:xfrm>
            <a:custGeom>
              <a:avLst/>
              <a:gdLst>
                <a:gd name="T0" fmla="*/ 2 w 16"/>
                <a:gd name="T1" fmla="*/ 0 h 17"/>
                <a:gd name="T2" fmla="*/ 4 w 16"/>
                <a:gd name="T3" fmla="*/ 15 h 17"/>
                <a:gd name="T4" fmla="*/ 7 w 16"/>
                <a:gd name="T5" fmla="*/ 15 h 17"/>
                <a:gd name="T6" fmla="*/ 16 w 16"/>
                <a:gd name="T7" fmla="*/ 17 h 17"/>
                <a:gd name="T8" fmla="*/ 16 w 16"/>
                <a:gd name="T9" fmla="*/ 8 h 17"/>
                <a:gd name="T10" fmla="*/ 2 w 16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7">
                  <a:moveTo>
                    <a:pt x="2" y="0"/>
                  </a:moveTo>
                  <a:cubicBezTo>
                    <a:pt x="0" y="5"/>
                    <a:pt x="1" y="11"/>
                    <a:pt x="4" y="15"/>
                  </a:cubicBezTo>
                  <a:cubicBezTo>
                    <a:pt x="5" y="15"/>
                    <a:pt x="6" y="15"/>
                    <a:pt x="7" y="15"/>
                  </a:cubicBezTo>
                  <a:cubicBezTo>
                    <a:pt x="10" y="15"/>
                    <a:pt x="13" y="16"/>
                    <a:pt x="16" y="17"/>
                  </a:cubicBezTo>
                  <a:cubicBezTo>
                    <a:pt x="16" y="14"/>
                    <a:pt x="15" y="11"/>
                    <a:pt x="16" y="8"/>
                  </a:cubicBezTo>
                  <a:cubicBezTo>
                    <a:pt x="12" y="4"/>
                    <a:pt x="8" y="1"/>
                    <a:pt x="2" y="0"/>
                  </a:cubicBezTo>
                </a:path>
              </a:pathLst>
            </a:custGeom>
            <a:solidFill>
              <a:srgbClr val="E08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0" name="Freeform 2204"/>
            <p:cNvSpPr>
              <a:spLocks/>
            </p:cNvSpPr>
            <p:nvPr/>
          </p:nvSpPr>
          <p:spPr bwMode="auto">
            <a:xfrm>
              <a:off x="5943" y="2282"/>
              <a:ext cx="17" cy="47"/>
            </a:xfrm>
            <a:custGeom>
              <a:avLst/>
              <a:gdLst>
                <a:gd name="T0" fmla="*/ 1 w 7"/>
                <a:gd name="T1" fmla="*/ 0 h 20"/>
                <a:gd name="T2" fmla="*/ 0 w 7"/>
                <a:gd name="T3" fmla="*/ 6 h 20"/>
                <a:gd name="T4" fmla="*/ 7 w 7"/>
                <a:gd name="T5" fmla="*/ 20 h 20"/>
                <a:gd name="T6" fmla="*/ 7 w 7"/>
                <a:gd name="T7" fmla="*/ 20 h 20"/>
                <a:gd name="T8" fmla="*/ 7 w 7"/>
                <a:gd name="T9" fmla="*/ 4 h 20"/>
                <a:gd name="T10" fmla="*/ 1 w 7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20">
                  <a:moveTo>
                    <a:pt x="1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3" y="10"/>
                    <a:pt x="6" y="15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5" y="4"/>
                    <a:pt x="3" y="2"/>
                    <a:pt x="1" y="0"/>
                  </a:cubicBezTo>
                </a:path>
              </a:pathLst>
            </a:custGeom>
            <a:solidFill>
              <a:srgbClr val="F99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1" name="Freeform 2205"/>
            <p:cNvSpPr>
              <a:spLocks/>
            </p:cNvSpPr>
            <p:nvPr/>
          </p:nvSpPr>
          <p:spPr bwMode="auto">
            <a:xfrm>
              <a:off x="5941" y="2296"/>
              <a:ext cx="19" cy="33"/>
            </a:xfrm>
            <a:custGeom>
              <a:avLst/>
              <a:gdLst>
                <a:gd name="T0" fmla="*/ 1 w 8"/>
                <a:gd name="T1" fmla="*/ 0 h 14"/>
                <a:gd name="T2" fmla="*/ 1 w 8"/>
                <a:gd name="T3" fmla="*/ 9 h 14"/>
                <a:gd name="T4" fmla="*/ 8 w 8"/>
                <a:gd name="T5" fmla="*/ 14 h 14"/>
                <a:gd name="T6" fmla="*/ 8 w 8"/>
                <a:gd name="T7" fmla="*/ 14 h 14"/>
                <a:gd name="T8" fmla="*/ 1 w 8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">
                  <a:moveTo>
                    <a:pt x="1" y="0"/>
                  </a:moveTo>
                  <a:cubicBezTo>
                    <a:pt x="0" y="3"/>
                    <a:pt x="1" y="6"/>
                    <a:pt x="1" y="9"/>
                  </a:cubicBezTo>
                  <a:cubicBezTo>
                    <a:pt x="4" y="10"/>
                    <a:pt x="6" y="12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9"/>
                    <a:pt x="4" y="4"/>
                    <a:pt x="1" y="0"/>
                  </a:cubicBezTo>
                </a:path>
              </a:pathLst>
            </a:custGeom>
            <a:solidFill>
              <a:srgbClr val="FCC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2" name="Freeform 2206"/>
            <p:cNvSpPr>
              <a:spLocks/>
            </p:cNvSpPr>
            <p:nvPr/>
          </p:nvSpPr>
          <p:spPr bwMode="auto">
            <a:xfrm>
              <a:off x="5915" y="2313"/>
              <a:ext cx="36" cy="19"/>
            </a:xfrm>
            <a:custGeom>
              <a:avLst/>
              <a:gdLst>
                <a:gd name="T0" fmla="*/ 3 w 15"/>
                <a:gd name="T1" fmla="*/ 0 h 8"/>
                <a:gd name="T2" fmla="*/ 0 w 15"/>
                <a:gd name="T3" fmla="*/ 0 h 8"/>
                <a:gd name="T4" fmla="*/ 7 w 15"/>
                <a:gd name="T5" fmla="*/ 6 h 8"/>
                <a:gd name="T6" fmla="*/ 14 w 15"/>
                <a:gd name="T7" fmla="*/ 8 h 8"/>
                <a:gd name="T8" fmla="*/ 15 w 15"/>
                <a:gd name="T9" fmla="*/ 8 h 8"/>
                <a:gd name="T10" fmla="*/ 12 w 15"/>
                <a:gd name="T11" fmla="*/ 2 h 8"/>
                <a:gd name="T12" fmla="*/ 3 w 15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8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2" y="3"/>
                    <a:pt x="4" y="5"/>
                    <a:pt x="7" y="6"/>
                  </a:cubicBezTo>
                  <a:cubicBezTo>
                    <a:pt x="9" y="7"/>
                    <a:pt x="12" y="8"/>
                    <a:pt x="14" y="8"/>
                  </a:cubicBezTo>
                  <a:cubicBezTo>
                    <a:pt x="14" y="8"/>
                    <a:pt x="14" y="8"/>
                    <a:pt x="15" y="8"/>
                  </a:cubicBezTo>
                  <a:cubicBezTo>
                    <a:pt x="14" y="6"/>
                    <a:pt x="13" y="4"/>
                    <a:pt x="12" y="2"/>
                  </a:cubicBezTo>
                  <a:cubicBezTo>
                    <a:pt x="9" y="1"/>
                    <a:pt x="6" y="0"/>
                    <a:pt x="3" y="0"/>
                  </a:cubicBezTo>
                </a:path>
              </a:pathLst>
            </a:custGeom>
            <a:solidFill>
              <a:srgbClr val="F6AE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3" name="Freeform 2207"/>
            <p:cNvSpPr>
              <a:spLocks/>
            </p:cNvSpPr>
            <p:nvPr/>
          </p:nvSpPr>
          <p:spPr bwMode="auto">
            <a:xfrm>
              <a:off x="5943" y="2318"/>
              <a:ext cx="17" cy="14"/>
            </a:xfrm>
            <a:custGeom>
              <a:avLst/>
              <a:gdLst>
                <a:gd name="T0" fmla="*/ 0 w 7"/>
                <a:gd name="T1" fmla="*/ 0 h 6"/>
                <a:gd name="T2" fmla="*/ 3 w 7"/>
                <a:gd name="T3" fmla="*/ 6 h 6"/>
                <a:gd name="T4" fmla="*/ 7 w 7"/>
                <a:gd name="T5" fmla="*/ 5 h 6"/>
                <a:gd name="T6" fmla="*/ 0 w 7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0" y="0"/>
                  </a:moveTo>
                  <a:cubicBezTo>
                    <a:pt x="1" y="2"/>
                    <a:pt x="2" y="4"/>
                    <a:pt x="3" y="6"/>
                  </a:cubicBezTo>
                  <a:cubicBezTo>
                    <a:pt x="4" y="6"/>
                    <a:pt x="5" y="5"/>
                    <a:pt x="7" y="5"/>
                  </a:cubicBezTo>
                  <a:cubicBezTo>
                    <a:pt x="5" y="3"/>
                    <a:pt x="3" y="1"/>
                    <a:pt x="0" y="0"/>
                  </a:cubicBezTo>
                </a:path>
              </a:pathLst>
            </a:custGeom>
            <a:solidFill>
              <a:srgbClr val="FED4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4" name="Freeform 2208"/>
            <p:cNvSpPr>
              <a:spLocks/>
            </p:cNvSpPr>
            <p:nvPr/>
          </p:nvSpPr>
          <p:spPr bwMode="auto">
            <a:xfrm>
              <a:off x="5932" y="2251"/>
              <a:ext cx="28" cy="31"/>
            </a:xfrm>
            <a:custGeom>
              <a:avLst/>
              <a:gdLst>
                <a:gd name="T0" fmla="*/ 7 w 12"/>
                <a:gd name="T1" fmla="*/ 0 h 13"/>
                <a:gd name="T2" fmla="*/ 0 w 12"/>
                <a:gd name="T3" fmla="*/ 2 h 13"/>
                <a:gd name="T4" fmla="*/ 6 w 12"/>
                <a:gd name="T5" fmla="*/ 13 h 13"/>
                <a:gd name="T6" fmla="*/ 11 w 12"/>
                <a:gd name="T7" fmla="*/ 5 h 13"/>
                <a:gd name="T8" fmla="*/ 12 w 12"/>
                <a:gd name="T9" fmla="*/ 4 h 13"/>
                <a:gd name="T10" fmla="*/ 12 w 12"/>
                <a:gd name="T11" fmla="*/ 1 h 13"/>
                <a:gd name="T12" fmla="*/ 7 w 12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3">
                  <a:moveTo>
                    <a:pt x="7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1" y="6"/>
                    <a:pt x="3" y="10"/>
                    <a:pt x="6" y="13"/>
                  </a:cubicBezTo>
                  <a:cubicBezTo>
                    <a:pt x="7" y="10"/>
                    <a:pt x="9" y="8"/>
                    <a:pt x="11" y="5"/>
                  </a:cubicBezTo>
                  <a:cubicBezTo>
                    <a:pt x="12" y="5"/>
                    <a:pt x="12" y="5"/>
                    <a:pt x="12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0" y="1"/>
                    <a:pt x="9" y="0"/>
                    <a:pt x="7" y="0"/>
                  </a:cubicBezTo>
                </a:path>
              </a:pathLst>
            </a:custGeom>
            <a:solidFill>
              <a:srgbClr val="E65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5" name="Freeform 2209"/>
            <p:cNvSpPr>
              <a:spLocks/>
            </p:cNvSpPr>
            <p:nvPr/>
          </p:nvSpPr>
          <p:spPr bwMode="auto">
            <a:xfrm>
              <a:off x="5946" y="2261"/>
              <a:ext cx="14" cy="31"/>
            </a:xfrm>
            <a:custGeom>
              <a:avLst/>
              <a:gdLst>
                <a:gd name="T0" fmla="*/ 6 w 6"/>
                <a:gd name="T1" fmla="*/ 0 h 13"/>
                <a:gd name="T2" fmla="*/ 5 w 6"/>
                <a:gd name="T3" fmla="*/ 1 h 13"/>
                <a:gd name="T4" fmla="*/ 0 w 6"/>
                <a:gd name="T5" fmla="*/ 9 h 13"/>
                <a:gd name="T6" fmla="*/ 6 w 6"/>
                <a:gd name="T7" fmla="*/ 13 h 13"/>
                <a:gd name="T8" fmla="*/ 6 w 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3">
                  <a:moveTo>
                    <a:pt x="6" y="0"/>
                  </a:moveTo>
                  <a:cubicBezTo>
                    <a:pt x="6" y="1"/>
                    <a:pt x="6" y="1"/>
                    <a:pt x="5" y="1"/>
                  </a:cubicBezTo>
                  <a:cubicBezTo>
                    <a:pt x="3" y="4"/>
                    <a:pt x="1" y="6"/>
                    <a:pt x="0" y="9"/>
                  </a:cubicBezTo>
                  <a:cubicBezTo>
                    <a:pt x="2" y="11"/>
                    <a:pt x="4" y="13"/>
                    <a:pt x="6" y="13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FCAA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6" name="Freeform 2210"/>
            <p:cNvSpPr>
              <a:spLocks/>
            </p:cNvSpPr>
            <p:nvPr/>
          </p:nvSpPr>
          <p:spPr bwMode="auto">
            <a:xfrm>
              <a:off x="5953" y="2190"/>
              <a:ext cx="7" cy="16"/>
            </a:xfrm>
            <a:custGeom>
              <a:avLst/>
              <a:gdLst>
                <a:gd name="T0" fmla="*/ 0 w 3"/>
                <a:gd name="T1" fmla="*/ 0 h 7"/>
                <a:gd name="T2" fmla="*/ 3 w 3"/>
                <a:gd name="T3" fmla="*/ 7 h 7"/>
                <a:gd name="T4" fmla="*/ 3 w 3"/>
                <a:gd name="T5" fmla="*/ 5 h 7"/>
                <a:gd name="T6" fmla="*/ 1 w 3"/>
                <a:gd name="T7" fmla="*/ 1 h 7"/>
                <a:gd name="T8" fmla="*/ 0 w 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1" y="2"/>
                    <a:pt x="2" y="5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1" y="3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7" name="Freeform 2211"/>
            <p:cNvSpPr>
              <a:spLocks/>
            </p:cNvSpPr>
            <p:nvPr/>
          </p:nvSpPr>
          <p:spPr bwMode="auto">
            <a:xfrm>
              <a:off x="5953" y="2161"/>
              <a:ext cx="7" cy="41"/>
            </a:xfrm>
            <a:custGeom>
              <a:avLst/>
              <a:gdLst>
                <a:gd name="T0" fmla="*/ 3 w 3"/>
                <a:gd name="T1" fmla="*/ 0 h 17"/>
                <a:gd name="T2" fmla="*/ 2 w 3"/>
                <a:gd name="T3" fmla="*/ 2 h 17"/>
                <a:gd name="T4" fmla="*/ 1 w 3"/>
                <a:gd name="T5" fmla="*/ 4 h 17"/>
                <a:gd name="T6" fmla="*/ 0 w 3"/>
                <a:gd name="T7" fmla="*/ 12 h 17"/>
                <a:gd name="T8" fmla="*/ 1 w 3"/>
                <a:gd name="T9" fmla="*/ 13 h 17"/>
                <a:gd name="T10" fmla="*/ 3 w 3"/>
                <a:gd name="T11" fmla="*/ 17 h 17"/>
                <a:gd name="T12" fmla="*/ 3 w 3"/>
                <a:gd name="T13" fmla="*/ 0 h 17"/>
                <a:gd name="T14" fmla="*/ 3 w 3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7">
                  <a:moveTo>
                    <a:pt x="3" y="0"/>
                  </a:moveTo>
                  <a:cubicBezTo>
                    <a:pt x="2" y="1"/>
                    <a:pt x="2" y="1"/>
                    <a:pt x="2" y="2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0" y="7"/>
                    <a:pt x="0" y="9"/>
                    <a:pt x="0" y="12"/>
                  </a:cubicBezTo>
                  <a:cubicBezTo>
                    <a:pt x="0" y="12"/>
                    <a:pt x="1" y="12"/>
                    <a:pt x="1" y="13"/>
                  </a:cubicBezTo>
                  <a:cubicBezTo>
                    <a:pt x="1" y="15"/>
                    <a:pt x="2" y="16"/>
                    <a:pt x="3" y="17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ED7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8" name="Freeform 2212"/>
            <p:cNvSpPr>
              <a:spLocks/>
            </p:cNvSpPr>
            <p:nvPr/>
          </p:nvSpPr>
          <p:spPr bwMode="auto">
            <a:xfrm>
              <a:off x="5955" y="2166"/>
              <a:ext cx="3" cy="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0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1"/>
                    <a:pt x="1" y="0"/>
                  </a:cubicBezTo>
                </a:path>
              </a:pathLst>
            </a:custGeom>
            <a:solidFill>
              <a:srgbClr val="F6AE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9" name="Freeform 2213"/>
            <p:cNvSpPr>
              <a:spLocks/>
            </p:cNvSpPr>
            <p:nvPr/>
          </p:nvSpPr>
          <p:spPr bwMode="auto">
            <a:xfrm>
              <a:off x="5960" y="216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88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0" name="Freeform 2214"/>
            <p:cNvSpPr>
              <a:spLocks/>
            </p:cNvSpPr>
            <p:nvPr/>
          </p:nvSpPr>
          <p:spPr bwMode="auto">
            <a:xfrm>
              <a:off x="5648" y="2301"/>
              <a:ext cx="71" cy="47"/>
            </a:xfrm>
            <a:custGeom>
              <a:avLst/>
              <a:gdLst>
                <a:gd name="T0" fmla="*/ 16 w 30"/>
                <a:gd name="T1" fmla="*/ 0 h 20"/>
                <a:gd name="T2" fmla="*/ 1 w 30"/>
                <a:gd name="T3" fmla="*/ 5 h 20"/>
                <a:gd name="T4" fmla="*/ 0 w 30"/>
                <a:gd name="T5" fmla="*/ 5 h 20"/>
                <a:gd name="T6" fmla="*/ 10 w 30"/>
                <a:gd name="T7" fmla="*/ 19 h 20"/>
                <a:gd name="T8" fmla="*/ 16 w 30"/>
                <a:gd name="T9" fmla="*/ 20 h 20"/>
                <a:gd name="T10" fmla="*/ 29 w 30"/>
                <a:gd name="T11" fmla="*/ 15 h 20"/>
                <a:gd name="T12" fmla="*/ 30 w 30"/>
                <a:gd name="T13" fmla="*/ 13 h 20"/>
                <a:gd name="T14" fmla="*/ 16 w 30"/>
                <a:gd name="T15" fmla="*/ 1 h 20"/>
                <a:gd name="T16" fmla="*/ 16 w 30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0">
                  <a:moveTo>
                    <a:pt x="16" y="0"/>
                  </a:moveTo>
                  <a:cubicBezTo>
                    <a:pt x="12" y="3"/>
                    <a:pt x="7" y="5"/>
                    <a:pt x="1" y="5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1" y="11"/>
                    <a:pt x="4" y="16"/>
                    <a:pt x="10" y="19"/>
                  </a:cubicBezTo>
                  <a:cubicBezTo>
                    <a:pt x="12" y="20"/>
                    <a:pt x="14" y="20"/>
                    <a:pt x="16" y="20"/>
                  </a:cubicBezTo>
                  <a:cubicBezTo>
                    <a:pt x="20" y="17"/>
                    <a:pt x="24" y="15"/>
                    <a:pt x="29" y="15"/>
                  </a:cubicBezTo>
                  <a:cubicBezTo>
                    <a:pt x="29" y="15"/>
                    <a:pt x="30" y="14"/>
                    <a:pt x="30" y="13"/>
                  </a:cubicBezTo>
                  <a:cubicBezTo>
                    <a:pt x="24" y="12"/>
                    <a:pt x="19" y="7"/>
                    <a:pt x="16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rgbClr val="E08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1" name="Freeform 2215"/>
            <p:cNvSpPr>
              <a:spLocks/>
            </p:cNvSpPr>
            <p:nvPr/>
          </p:nvSpPr>
          <p:spPr bwMode="auto">
            <a:xfrm>
              <a:off x="5660" y="2273"/>
              <a:ext cx="18" cy="9"/>
            </a:xfrm>
            <a:custGeom>
              <a:avLst/>
              <a:gdLst>
                <a:gd name="T0" fmla="*/ 7 w 8"/>
                <a:gd name="T1" fmla="*/ 0 h 4"/>
                <a:gd name="T2" fmla="*/ 0 w 8"/>
                <a:gd name="T3" fmla="*/ 4 h 4"/>
                <a:gd name="T4" fmla="*/ 8 w 8"/>
                <a:gd name="T5" fmla="*/ 1 h 4"/>
                <a:gd name="T6" fmla="*/ 7 w 8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4" y="0"/>
                    <a:pt x="2" y="2"/>
                    <a:pt x="0" y="4"/>
                  </a:cubicBezTo>
                  <a:cubicBezTo>
                    <a:pt x="2" y="3"/>
                    <a:pt x="5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rgbClr val="F9A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2" name="Freeform 2216"/>
            <p:cNvSpPr>
              <a:spLocks/>
            </p:cNvSpPr>
            <p:nvPr/>
          </p:nvSpPr>
          <p:spPr bwMode="auto">
            <a:xfrm>
              <a:off x="5648" y="2275"/>
              <a:ext cx="38" cy="38"/>
            </a:xfrm>
            <a:custGeom>
              <a:avLst/>
              <a:gdLst>
                <a:gd name="T0" fmla="*/ 13 w 16"/>
                <a:gd name="T1" fmla="*/ 0 h 16"/>
                <a:gd name="T2" fmla="*/ 5 w 16"/>
                <a:gd name="T3" fmla="*/ 3 h 16"/>
                <a:gd name="T4" fmla="*/ 1 w 16"/>
                <a:gd name="T5" fmla="*/ 8 h 16"/>
                <a:gd name="T6" fmla="*/ 0 w 16"/>
                <a:gd name="T7" fmla="*/ 16 h 16"/>
                <a:gd name="T8" fmla="*/ 1 w 16"/>
                <a:gd name="T9" fmla="*/ 16 h 16"/>
                <a:gd name="T10" fmla="*/ 16 w 16"/>
                <a:gd name="T11" fmla="*/ 11 h 16"/>
                <a:gd name="T12" fmla="*/ 15 w 16"/>
                <a:gd name="T13" fmla="*/ 3 h 16"/>
                <a:gd name="T14" fmla="*/ 13 w 16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6">
                  <a:moveTo>
                    <a:pt x="13" y="0"/>
                  </a:moveTo>
                  <a:cubicBezTo>
                    <a:pt x="10" y="1"/>
                    <a:pt x="7" y="2"/>
                    <a:pt x="5" y="3"/>
                  </a:cubicBezTo>
                  <a:cubicBezTo>
                    <a:pt x="4" y="4"/>
                    <a:pt x="2" y="6"/>
                    <a:pt x="1" y="8"/>
                  </a:cubicBezTo>
                  <a:cubicBezTo>
                    <a:pt x="0" y="11"/>
                    <a:pt x="0" y="13"/>
                    <a:pt x="0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7" y="16"/>
                    <a:pt x="12" y="14"/>
                    <a:pt x="16" y="11"/>
                  </a:cubicBezTo>
                  <a:cubicBezTo>
                    <a:pt x="15" y="9"/>
                    <a:pt x="15" y="6"/>
                    <a:pt x="15" y="3"/>
                  </a:cubicBezTo>
                  <a:cubicBezTo>
                    <a:pt x="14" y="2"/>
                    <a:pt x="13" y="1"/>
                    <a:pt x="13" y="0"/>
                  </a:cubicBezTo>
                </a:path>
              </a:pathLst>
            </a:custGeom>
            <a:solidFill>
              <a:srgbClr val="FCC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3" name="Freeform 2217"/>
            <p:cNvSpPr>
              <a:spLocks/>
            </p:cNvSpPr>
            <p:nvPr/>
          </p:nvSpPr>
          <p:spPr bwMode="auto">
            <a:xfrm>
              <a:off x="5686" y="2292"/>
              <a:ext cx="35" cy="40"/>
            </a:xfrm>
            <a:custGeom>
              <a:avLst/>
              <a:gdLst>
                <a:gd name="T0" fmla="*/ 5 w 15"/>
                <a:gd name="T1" fmla="*/ 0 h 17"/>
                <a:gd name="T2" fmla="*/ 0 w 15"/>
                <a:gd name="T3" fmla="*/ 4 h 17"/>
                <a:gd name="T4" fmla="*/ 0 w 15"/>
                <a:gd name="T5" fmla="*/ 5 h 17"/>
                <a:gd name="T6" fmla="*/ 14 w 15"/>
                <a:gd name="T7" fmla="*/ 17 h 17"/>
                <a:gd name="T8" fmla="*/ 15 w 15"/>
                <a:gd name="T9" fmla="*/ 17 h 17"/>
                <a:gd name="T10" fmla="*/ 12 w 15"/>
                <a:gd name="T11" fmla="*/ 2 h 17"/>
                <a:gd name="T12" fmla="*/ 5 w 15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7">
                  <a:moveTo>
                    <a:pt x="5" y="0"/>
                  </a:moveTo>
                  <a:cubicBezTo>
                    <a:pt x="3" y="2"/>
                    <a:pt x="2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3" y="11"/>
                    <a:pt x="8" y="16"/>
                    <a:pt x="14" y="17"/>
                  </a:cubicBezTo>
                  <a:cubicBezTo>
                    <a:pt x="14" y="17"/>
                    <a:pt x="15" y="17"/>
                    <a:pt x="15" y="17"/>
                  </a:cubicBezTo>
                  <a:cubicBezTo>
                    <a:pt x="12" y="12"/>
                    <a:pt x="11" y="7"/>
                    <a:pt x="12" y="2"/>
                  </a:cubicBezTo>
                  <a:cubicBezTo>
                    <a:pt x="9" y="2"/>
                    <a:pt x="7" y="1"/>
                    <a:pt x="5" y="0"/>
                  </a:cubicBezTo>
                </a:path>
              </a:pathLst>
            </a:custGeom>
            <a:solidFill>
              <a:srgbClr val="F6AE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4" name="Freeform 2218"/>
            <p:cNvSpPr>
              <a:spLocks/>
            </p:cNvSpPr>
            <p:nvPr/>
          </p:nvSpPr>
          <p:spPr bwMode="auto">
            <a:xfrm>
              <a:off x="5683" y="2282"/>
              <a:ext cx="14" cy="19"/>
            </a:xfrm>
            <a:custGeom>
              <a:avLst/>
              <a:gdLst>
                <a:gd name="T0" fmla="*/ 0 w 6"/>
                <a:gd name="T1" fmla="*/ 0 h 8"/>
                <a:gd name="T2" fmla="*/ 1 w 6"/>
                <a:gd name="T3" fmla="*/ 8 h 8"/>
                <a:gd name="T4" fmla="*/ 6 w 6"/>
                <a:gd name="T5" fmla="*/ 4 h 8"/>
                <a:gd name="T6" fmla="*/ 0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0" y="0"/>
                  </a:moveTo>
                  <a:cubicBezTo>
                    <a:pt x="0" y="3"/>
                    <a:pt x="0" y="6"/>
                    <a:pt x="1" y="8"/>
                  </a:cubicBezTo>
                  <a:cubicBezTo>
                    <a:pt x="3" y="7"/>
                    <a:pt x="4" y="6"/>
                    <a:pt x="6" y="4"/>
                  </a:cubicBezTo>
                  <a:cubicBezTo>
                    <a:pt x="3" y="3"/>
                    <a:pt x="1" y="2"/>
                    <a:pt x="0" y="0"/>
                  </a:cubicBezTo>
                </a:path>
              </a:pathLst>
            </a:custGeom>
            <a:solidFill>
              <a:srgbClr val="FEDC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2" name="Group 2420"/>
          <p:cNvGrpSpPr>
            <a:grpSpLocks/>
          </p:cNvGrpSpPr>
          <p:nvPr/>
        </p:nvGrpSpPr>
        <p:grpSpPr bwMode="auto">
          <a:xfrm>
            <a:off x="10678776" y="-18263"/>
            <a:ext cx="1513224" cy="2147337"/>
            <a:chOff x="5435" y="1797"/>
            <a:chExt cx="525" cy="745"/>
          </a:xfrm>
        </p:grpSpPr>
        <p:sp>
          <p:nvSpPr>
            <p:cNvPr id="1785" name="Freeform 2220"/>
            <p:cNvSpPr>
              <a:spLocks/>
            </p:cNvSpPr>
            <p:nvPr/>
          </p:nvSpPr>
          <p:spPr bwMode="auto">
            <a:xfrm>
              <a:off x="5712" y="2296"/>
              <a:ext cx="16" cy="36"/>
            </a:xfrm>
            <a:custGeom>
              <a:avLst/>
              <a:gdLst>
                <a:gd name="T0" fmla="*/ 5 w 7"/>
                <a:gd name="T1" fmla="*/ 0 h 15"/>
                <a:gd name="T2" fmla="*/ 2 w 7"/>
                <a:gd name="T3" fmla="*/ 0 h 15"/>
                <a:gd name="T4" fmla="*/ 2 w 7"/>
                <a:gd name="T5" fmla="*/ 0 h 15"/>
                <a:gd name="T6" fmla="*/ 1 w 7"/>
                <a:gd name="T7" fmla="*/ 0 h 15"/>
                <a:gd name="T8" fmla="*/ 4 w 7"/>
                <a:gd name="T9" fmla="*/ 15 h 15"/>
                <a:gd name="T10" fmla="*/ 5 w 7"/>
                <a:gd name="T11" fmla="*/ 12 h 15"/>
                <a:gd name="T12" fmla="*/ 5 w 7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5">
                  <a:moveTo>
                    <a:pt x="5" y="0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5"/>
                    <a:pt x="1" y="10"/>
                    <a:pt x="4" y="15"/>
                  </a:cubicBezTo>
                  <a:cubicBezTo>
                    <a:pt x="4" y="14"/>
                    <a:pt x="5" y="13"/>
                    <a:pt x="5" y="12"/>
                  </a:cubicBezTo>
                  <a:cubicBezTo>
                    <a:pt x="7" y="8"/>
                    <a:pt x="7" y="4"/>
                    <a:pt x="5" y="0"/>
                  </a:cubicBezTo>
                </a:path>
              </a:pathLst>
            </a:custGeom>
            <a:solidFill>
              <a:srgbClr val="FED4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6" name="Freeform 2221"/>
            <p:cNvSpPr>
              <a:spLocks/>
            </p:cNvSpPr>
            <p:nvPr/>
          </p:nvSpPr>
          <p:spPr bwMode="auto">
            <a:xfrm>
              <a:off x="5676" y="2270"/>
              <a:ext cx="10" cy="5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1 h 2"/>
                <a:gd name="T4" fmla="*/ 1 w 4"/>
                <a:gd name="T5" fmla="*/ 2 h 2"/>
                <a:gd name="T6" fmla="*/ 3 w 4"/>
                <a:gd name="T7" fmla="*/ 2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1"/>
                    <a:pt x="3" y="1"/>
                    <a:pt x="4" y="0"/>
                  </a:cubicBezTo>
                </a:path>
              </a:pathLst>
            </a:custGeom>
            <a:solidFill>
              <a:srgbClr val="FDB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7" name="Freeform 2222"/>
            <p:cNvSpPr>
              <a:spLocks/>
            </p:cNvSpPr>
            <p:nvPr/>
          </p:nvSpPr>
          <p:spPr bwMode="auto">
            <a:xfrm>
              <a:off x="5678" y="2275"/>
              <a:ext cx="5" cy="7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0 h 3"/>
                <a:gd name="T4" fmla="*/ 2 w 2"/>
                <a:gd name="T5" fmla="*/ 3 h 3"/>
                <a:gd name="T6" fmla="*/ 2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1" y="2"/>
                    <a:pt x="2" y="3"/>
                  </a:cubicBezTo>
                  <a:cubicBezTo>
                    <a:pt x="2" y="2"/>
                    <a:pt x="2" y="1"/>
                    <a:pt x="2" y="0"/>
                  </a:cubicBezTo>
                </a:path>
              </a:pathLst>
            </a:custGeom>
            <a:solidFill>
              <a:srgbClr val="FED3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8" name="Freeform 2223"/>
            <p:cNvSpPr>
              <a:spLocks/>
            </p:cNvSpPr>
            <p:nvPr/>
          </p:nvSpPr>
          <p:spPr bwMode="auto">
            <a:xfrm>
              <a:off x="5697" y="2275"/>
              <a:ext cx="19" cy="21"/>
            </a:xfrm>
            <a:custGeom>
              <a:avLst/>
              <a:gdLst>
                <a:gd name="T0" fmla="*/ 4 w 8"/>
                <a:gd name="T1" fmla="*/ 0 h 9"/>
                <a:gd name="T2" fmla="*/ 0 w 8"/>
                <a:gd name="T3" fmla="*/ 7 h 9"/>
                <a:gd name="T4" fmla="*/ 7 w 8"/>
                <a:gd name="T5" fmla="*/ 9 h 9"/>
                <a:gd name="T6" fmla="*/ 8 w 8"/>
                <a:gd name="T7" fmla="*/ 4 h 9"/>
                <a:gd name="T8" fmla="*/ 4 w 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3" y="3"/>
                    <a:pt x="2" y="5"/>
                    <a:pt x="0" y="7"/>
                  </a:cubicBezTo>
                  <a:cubicBezTo>
                    <a:pt x="2" y="8"/>
                    <a:pt x="4" y="9"/>
                    <a:pt x="7" y="9"/>
                  </a:cubicBezTo>
                  <a:cubicBezTo>
                    <a:pt x="7" y="7"/>
                    <a:pt x="8" y="5"/>
                    <a:pt x="8" y="4"/>
                  </a:cubicBezTo>
                  <a:cubicBezTo>
                    <a:pt x="7" y="2"/>
                    <a:pt x="6" y="1"/>
                    <a:pt x="4" y="0"/>
                  </a:cubicBezTo>
                </a:path>
              </a:pathLst>
            </a:custGeom>
            <a:solidFill>
              <a:srgbClr val="FBB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9" name="Freeform 2224"/>
            <p:cNvSpPr>
              <a:spLocks/>
            </p:cNvSpPr>
            <p:nvPr/>
          </p:nvSpPr>
          <p:spPr bwMode="auto">
            <a:xfrm>
              <a:off x="5683" y="2270"/>
              <a:ext cx="24" cy="5"/>
            </a:xfrm>
            <a:custGeom>
              <a:avLst/>
              <a:gdLst>
                <a:gd name="T0" fmla="*/ 2 w 10"/>
                <a:gd name="T1" fmla="*/ 0 h 2"/>
                <a:gd name="T2" fmla="*/ 1 w 10"/>
                <a:gd name="T3" fmla="*/ 0 h 2"/>
                <a:gd name="T4" fmla="*/ 0 w 10"/>
                <a:gd name="T5" fmla="*/ 2 h 2"/>
                <a:gd name="T6" fmla="*/ 4 w 10"/>
                <a:gd name="T7" fmla="*/ 1 h 2"/>
                <a:gd name="T8" fmla="*/ 4 w 10"/>
                <a:gd name="T9" fmla="*/ 1 h 2"/>
                <a:gd name="T10" fmla="*/ 10 w 10"/>
                <a:gd name="T11" fmla="*/ 2 h 2"/>
                <a:gd name="T12" fmla="*/ 8 w 10"/>
                <a:gd name="T13" fmla="*/ 1 h 2"/>
                <a:gd name="T14" fmla="*/ 2 w 10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1"/>
                    <a:pt x="8" y="2"/>
                    <a:pt x="10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6" y="0"/>
                    <a:pt x="4" y="0"/>
                    <a:pt x="2" y="0"/>
                  </a:cubicBezTo>
                </a:path>
              </a:pathLst>
            </a:custGeom>
            <a:solidFill>
              <a:srgbClr val="FEC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0" name="Freeform 2225"/>
            <p:cNvSpPr>
              <a:spLocks/>
            </p:cNvSpPr>
            <p:nvPr/>
          </p:nvSpPr>
          <p:spPr bwMode="auto">
            <a:xfrm>
              <a:off x="5683" y="2273"/>
              <a:ext cx="24" cy="19"/>
            </a:xfrm>
            <a:custGeom>
              <a:avLst/>
              <a:gdLst>
                <a:gd name="T0" fmla="*/ 4 w 10"/>
                <a:gd name="T1" fmla="*/ 0 h 8"/>
                <a:gd name="T2" fmla="*/ 0 w 10"/>
                <a:gd name="T3" fmla="*/ 1 h 8"/>
                <a:gd name="T4" fmla="*/ 0 w 10"/>
                <a:gd name="T5" fmla="*/ 4 h 8"/>
                <a:gd name="T6" fmla="*/ 6 w 10"/>
                <a:gd name="T7" fmla="*/ 8 h 8"/>
                <a:gd name="T8" fmla="*/ 10 w 10"/>
                <a:gd name="T9" fmla="*/ 1 h 8"/>
                <a:gd name="T10" fmla="*/ 10 w 10"/>
                <a:gd name="T11" fmla="*/ 1 h 8"/>
                <a:gd name="T12" fmla="*/ 4 w 10"/>
                <a:gd name="T13" fmla="*/ 0 h 8"/>
                <a:gd name="T14" fmla="*/ 4 w 10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8">
                  <a:moveTo>
                    <a:pt x="4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6"/>
                    <a:pt x="3" y="7"/>
                    <a:pt x="6" y="8"/>
                  </a:cubicBezTo>
                  <a:cubicBezTo>
                    <a:pt x="8" y="6"/>
                    <a:pt x="9" y="4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1"/>
                    <a:pt x="6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FE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1" name="Freeform 2226"/>
            <p:cNvSpPr>
              <a:spLocks/>
            </p:cNvSpPr>
            <p:nvPr/>
          </p:nvSpPr>
          <p:spPr bwMode="auto">
            <a:xfrm>
              <a:off x="5714" y="2284"/>
              <a:ext cx="9" cy="12"/>
            </a:xfrm>
            <a:custGeom>
              <a:avLst/>
              <a:gdLst>
                <a:gd name="T0" fmla="*/ 1 w 4"/>
                <a:gd name="T1" fmla="*/ 0 h 5"/>
                <a:gd name="T2" fmla="*/ 0 w 4"/>
                <a:gd name="T3" fmla="*/ 5 h 5"/>
                <a:gd name="T4" fmla="*/ 1 w 4"/>
                <a:gd name="T5" fmla="*/ 5 h 5"/>
                <a:gd name="T6" fmla="*/ 1 w 4"/>
                <a:gd name="T7" fmla="*/ 5 h 5"/>
                <a:gd name="T8" fmla="*/ 4 w 4"/>
                <a:gd name="T9" fmla="*/ 5 h 5"/>
                <a:gd name="T10" fmla="*/ 1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4" y="3"/>
                    <a:pt x="3" y="1"/>
                    <a:pt x="1" y="0"/>
                  </a:cubicBezTo>
                </a:path>
              </a:pathLst>
            </a:custGeom>
            <a:solidFill>
              <a:srgbClr val="FFD9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2" name="Freeform 2227"/>
            <p:cNvSpPr>
              <a:spLocks/>
            </p:cNvSpPr>
            <p:nvPr/>
          </p:nvSpPr>
          <p:spPr bwMode="auto">
            <a:xfrm>
              <a:off x="5686" y="2336"/>
              <a:ext cx="30" cy="12"/>
            </a:xfrm>
            <a:custGeom>
              <a:avLst/>
              <a:gdLst>
                <a:gd name="T0" fmla="*/ 13 w 13"/>
                <a:gd name="T1" fmla="*/ 0 h 5"/>
                <a:gd name="T2" fmla="*/ 0 w 13"/>
                <a:gd name="T3" fmla="*/ 5 h 5"/>
                <a:gd name="T4" fmla="*/ 1 w 13"/>
                <a:gd name="T5" fmla="*/ 5 h 5"/>
                <a:gd name="T6" fmla="*/ 13 w 1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5">
                  <a:moveTo>
                    <a:pt x="13" y="0"/>
                  </a:moveTo>
                  <a:cubicBezTo>
                    <a:pt x="8" y="0"/>
                    <a:pt x="4" y="2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5" y="5"/>
                    <a:pt x="10" y="3"/>
                    <a:pt x="13" y="0"/>
                  </a:cubicBezTo>
                </a:path>
              </a:pathLst>
            </a:custGeom>
            <a:solidFill>
              <a:srgbClr val="F29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3" name="Freeform 2228"/>
            <p:cNvSpPr>
              <a:spLocks/>
            </p:cNvSpPr>
            <p:nvPr/>
          </p:nvSpPr>
          <p:spPr bwMode="auto">
            <a:xfrm>
              <a:off x="5586" y="2157"/>
              <a:ext cx="24" cy="30"/>
            </a:xfrm>
            <a:custGeom>
              <a:avLst/>
              <a:gdLst>
                <a:gd name="T0" fmla="*/ 10 w 10"/>
                <a:gd name="T1" fmla="*/ 0 h 13"/>
                <a:gd name="T2" fmla="*/ 0 w 10"/>
                <a:gd name="T3" fmla="*/ 3 h 13"/>
                <a:gd name="T4" fmla="*/ 0 w 10"/>
                <a:gd name="T5" fmla="*/ 3 h 13"/>
                <a:gd name="T6" fmla="*/ 6 w 10"/>
                <a:gd name="T7" fmla="*/ 13 h 13"/>
                <a:gd name="T8" fmla="*/ 10 w 10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10" y="0"/>
                  </a:moveTo>
                  <a:cubicBezTo>
                    <a:pt x="7" y="2"/>
                    <a:pt x="4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3" y="11"/>
                    <a:pt x="6" y="13"/>
                  </a:cubicBezTo>
                  <a:cubicBezTo>
                    <a:pt x="6" y="9"/>
                    <a:pt x="7" y="4"/>
                    <a:pt x="10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4" name="Freeform 2229"/>
            <p:cNvSpPr>
              <a:spLocks/>
            </p:cNvSpPr>
            <p:nvPr/>
          </p:nvSpPr>
          <p:spPr bwMode="auto">
            <a:xfrm>
              <a:off x="5624" y="2119"/>
              <a:ext cx="14" cy="26"/>
            </a:xfrm>
            <a:custGeom>
              <a:avLst/>
              <a:gdLst>
                <a:gd name="T0" fmla="*/ 3 w 6"/>
                <a:gd name="T1" fmla="*/ 0 h 11"/>
                <a:gd name="T2" fmla="*/ 3 w 6"/>
                <a:gd name="T3" fmla="*/ 1 h 11"/>
                <a:gd name="T4" fmla="*/ 0 w 6"/>
                <a:gd name="T5" fmla="*/ 11 h 11"/>
                <a:gd name="T6" fmla="*/ 2 w 6"/>
                <a:gd name="T7" fmla="*/ 9 h 11"/>
                <a:gd name="T8" fmla="*/ 6 w 6"/>
                <a:gd name="T9" fmla="*/ 1 h 11"/>
                <a:gd name="T10" fmla="*/ 3 w 6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1">
                  <a:moveTo>
                    <a:pt x="3" y="0"/>
                  </a:moveTo>
                  <a:cubicBezTo>
                    <a:pt x="3" y="0"/>
                    <a:pt x="3" y="1"/>
                    <a:pt x="3" y="1"/>
                  </a:cubicBezTo>
                  <a:cubicBezTo>
                    <a:pt x="3" y="4"/>
                    <a:pt x="2" y="8"/>
                    <a:pt x="0" y="11"/>
                  </a:cubicBezTo>
                  <a:cubicBezTo>
                    <a:pt x="1" y="10"/>
                    <a:pt x="1" y="10"/>
                    <a:pt x="2" y="9"/>
                  </a:cubicBezTo>
                  <a:cubicBezTo>
                    <a:pt x="2" y="6"/>
                    <a:pt x="4" y="3"/>
                    <a:pt x="6" y="1"/>
                  </a:cubicBezTo>
                  <a:cubicBezTo>
                    <a:pt x="5" y="0"/>
                    <a:pt x="4" y="0"/>
                    <a:pt x="3" y="0"/>
                  </a:cubicBezTo>
                </a:path>
              </a:pathLst>
            </a:custGeom>
            <a:solidFill>
              <a:srgbClr val="E08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5" name="Freeform 2230"/>
            <p:cNvSpPr>
              <a:spLocks/>
            </p:cNvSpPr>
            <p:nvPr/>
          </p:nvSpPr>
          <p:spPr bwMode="auto">
            <a:xfrm>
              <a:off x="5600" y="2145"/>
              <a:ext cx="41" cy="52"/>
            </a:xfrm>
            <a:custGeom>
              <a:avLst/>
              <a:gdLst>
                <a:gd name="T0" fmla="*/ 9 w 17"/>
                <a:gd name="T1" fmla="*/ 0 h 22"/>
                <a:gd name="T2" fmla="*/ 4 w 17"/>
                <a:gd name="T3" fmla="*/ 5 h 22"/>
                <a:gd name="T4" fmla="*/ 0 w 17"/>
                <a:gd name="T5" fmla="*/ 18 h 22"/>
                <a:gd name="T6" fmla="*/ 4 w 17"/>
                <a:gd name="T7" fmla="*/ 21 h 22"/>
                <a:gd name="T8" fmla="*/ 8 w 17"/>
                <a:gd name="T9" fmla="*/ 22 h 22"/>
                <a:gd name="T10" fmla="*/ 17 w 17"/>
                <a:gd name="T11" fmla="*/ 19 h 22"/>
                <a:gd name="T12" fmla="*/ 9 w 17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2">
                  <a:moveTo>
                    <a:pt x="9" y="0"/>
                  </a:moveTo>
                  <a:cubicBezTo>
                    <a:pt x="8" y="2"/>
                    <a:pt x="6" y="4"/>
                    <a:pt x="4" y="5"/>
                  </a:cubicBezTo>
                  <a:cubicBezTo>
                    <a:pt x="1" y="9"/>
                    <a:pt x="0" y="14"/>
                    <a:pt x="0" y="18"/>
                  </a:cubicBezTo>
                  <a:cubicBezTo>
                    <a:pt x="1" y="19"/>
                    <a:pt x="2" y="20"/>
                    <a:pt x="4" y="21"/>
                  </a:cubicBezTo>
                  <a:cubicBezTo>
                    <a:pt x="5" y="21"/>
                    <a:pt x="7" y="22"/>
                    <a:pt x="8" y="22"/>
                  </a:cubicBezTo>
                  <a:cubicBezTo>
                    <a:pt x="11" y="20"/>
                    <a:pt x="13" y="19"/>
                    <a:pt x="17" y="19"/>
                  </a:cubicBezTo>
                  <a:cubicBezTo>
                    <a:pt x="12" y="14"/>
                    <a:pt x="10" y="7"/>
                    <a:pt x="9" y="0"/>
                  </a:cubicBezTo>
                </a:path>
              </a:pathLst>
            </a:custGeom>
            <a:solidFill>
              <a:srgbClr val="F99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6" name="Freeform 2231"/>
            <p:cNvSpPr>
              <a:spLocks/>
            </p:cNvSpPr>
            <p:nvPr/>
          </p:nvSpPr>
          <p:spPr bwMode="auto">
            <a:xfrm>
              <a:off x="5622" y="2140"/>
              <a:ext cx="23" cy="50"/>
            </a:xfrm>
            <a:custGeom>
              <a:avLst/>
              <a:gdLst>
                <a:gd name="T0" fmla="*/ 3 w 10"/>
                <a:gd name="T1" fmla="*/ 0 h 21"/>
                <a:gd name="T2" fmla="*/ 1 w 10"/>
                <a:gd name="T3" fmla="*/ 2 h 21"/>
                <a:gd name="T4" fmla="*/ 0 w 10"/>
                <a:gd name="T5" fmla="*/ 2 h 21"/>
                <a:gd name="T6" fmla="*/ 8 w 10"/>
                <a:gd name="T7" fmla="*/ 21 h 21"/>
                <a:gd name="T8" fmla="*/ 10 w 10"/>
                <a:gd name="T9" fmla="*/ 20 h 21"/>
                <a:gd name="T10" fmla="*/ 4 w 10"/>
                <a:gd name="T11" fmla="*/ 12 h 21"/>
                <a:gd name="T12" fmla="*/ 3 w 10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21">
                  <a:moveTo>
                    <a:pt x="3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1" y="9"/>
                    <a:pt x="3" y="16"/>
                    <a:pt x="8" y="21"/>
                  </a:cubicBezTo>
                  <a:cubicBezTo>
                    <a:pt x="8" y="21"/>
                    <a:pt x="9" y="20"/>
                    <a:pt x="10" y="20"/>
                  </a:cubicBezTo>
                  <a:cubicBezTo>
                    <a:pt x="7" y="18"/>
                    <a:pt x="5" y="15"/>
                    <a:pt x="4" y="12"/>
                  </a:cubicBezTo>
                  <a:cubicBezTo>
                    <a:pt x="3" y="8"/>
                    <a:pt x="2" y="4"/>
                    <a:pt x="3" y="0"/>
                  </a:cubicBezTo>
                </a:path>
              </a:pathLst>
            </a:custGeom>
            <a:solidFill>
              <a:srgbClr val="FCC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7" name="Freeform 2232"/>
            <p:cNvSpPr>
              <a:spLocks/>
            </p:cNvSpPr>
            <p:nvPr/>
          </p:nvSpPr>
          <p:spPr bwMode="auto">
            <a:xfrm>
              <a:off x="5619" y="2190"/>
              <a:ext cx="24" cy="7"/>
            </a:xfrm>
            <a:custGeom>
              <a:avLst/>
              <a:gdLst>
                <a:gd name="T0" fmla="*/ 9 w 10"/>
                <a:gd name="T1" fmla="*/ 0 h 3"/>
                <a:gd name="T2" fmla="*/ 0 w 10"/>
                <a:gd name="T3" fmla="*/ 3 h 3"/>
                <a:gd name="T4" fmla="*/ 2 w 10"/>
                <a:gd name="T5" fmla="*/ 3 h 3"/>
                <a:gd name="T6" fmla="*/ 10 w 10"/>
                <a:gd name="T7" fmla="*/ 1 h 3"/>
                <a:gd name="T8" fmla="*/ 9 w 10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9" y="0"/>
                  </a:moveTo>
                  <a:cubicBezTo>
                    <a:pt x="5" y="0"/>
                    <a:pt x="3" y="1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5" y="3"/>
                    <a:pt x="7" y="2"/>
                    <a:pt x="10" y="1"/>
                  </a:cubicBezTo>
                  <a:cubicBezTo>
                    <a:pt x="9" y="1"/>
                    <a:pt x="9" y="0"/>
                    <a:pt x="9" y="0"/>
                  </a:cubicBezTo>
                </a:path>
              </a:pathLst>
            </a:custGeom>
            <a:solidFill>
              <a:srgbClr val="FFD4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8" name="Freeform 2233"/>
            <p:cNvSpPr>
              <a:spLocks/>
            </p:cNvSpPr>
            <p:nvPr/>
          </p:nvSpPr>
          <p:spPr bwMode="auto">
            <a:xfrm>
              <a:off x="5641" y="2187"/>
              <a:ext cx="7" cy="5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1 h 2"/>
                <a:gd name="T4" fmla="*/ 1 w 3"/>
                <a:gd name="T5" fmla="*/ 2 h 2"/>
                <a:gd name="T6" fmla="*/ 3 w 3"/>
                <a:gd name="T7" fmla="*/ 1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FFE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9" name="Freeform 2234"/>
            <p:cNvSpPr>
              <a:spLocks/>
            </p:cNvSpPr>
            <p:nvPr/>
          </p:nvSpPr>
          <p:spPr bwMode="auto">
            <a:xfrm>
              <a:off x="5629" y="2121"/>
              <a:ext cx="26" cy="19"/>
            </a:xfrm>
            <a:custGeom>
              <a:avLst/>
              <a:gdLst>
                <a:gd name="T0" fmla="*/ 4 w 11"/>
                <a:gd name="T1" fmla="*/ 0 h 8"/>
                <a:gd name="T2" fmla="*/ 0 w 11"/>
                <a:gd name="T3" fmla="*/ 8 h 8"/>
                <a:gd name="T4" fmla="*/ 11 w 11"/>
                <a:gd name="T5" fmla="*/ 5 h 8"/>
                <a:gd name="T6" fmla="*/ 4 w 11"/>
                <a:gd name="T7" fmla="*/ 0 h 8"/>
                <a:gd name="T8" fmla="*/ 4 w 11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4" y="0"/>
                  </a:moveTo>
                  <a:cubicBezTo>
                    <a:pt x="2" y="2"/>
                    <a:pt x="0" y="5"/>
                    <a:pt x="0" y="8"/>
                  </a:cubicBezTo>
                  <a:cubicBezTo>
                    <a:pt x="3" y="6"/>
                    <a:pt x="7" y="5"/>
                    <a:pt x="11" y="5"/>
                  </a:cubicBezTo>
                  <a:cubicBezTo>
                    <a:pt x="10" y="3"/>
                    <a:pt x="7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6AE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0" name="Freeform 2235"/>
            <p:cNvSpPr>
              <a:spLocks/>
            </p:cNvSpPr>
            <p:nvPr/>
          </p:nvSpPr>
          <p:spPr bwMode="auto">
            <a:xfrm>
              <a:off x="5626" y="2133"/>
              <a:ext cx="41" cy="54"/>
            </a:xfrm>
            <a:custGeom>
              <a:avLst/>
              <a:gdLst>
                <a:gd name="T0" fmla="*/ 12 w 17"/>
                <a:gd name="T1" fmla="*/ 0 h 23"/>
                <a:gd name="T2" fmla="*/ 1 w 17"/>
                <a:gd name="T3" fmla="*/ 3 h 23"/>
                <a:gd name="T4" fmla="*/ 2 w 17"/>
                <a:gd name="T5" fmla="*/ 15 h 23"/>
                <a:gd name="T6" fmla="*/ 8 w 17"/>
                <a:gd name="T7" fmla="*/ 23 h 23"/>
                <a:gd name="T8" fmla="*/ 9 w 17"/>
                <a:gd name="T9" fmla="*/ 23 h 23"/>
                <a:gd name="T10" fmla="*/ 15 w 17"/>
                <a:gd name="T11" fmla="*/ 16 h 23"/>
                <a:gd name="T12" fmla="*/ 12 w 17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3">
                  <a:moveTo>
                    <a:pt x="12" y="0"/>
                  </a:moveTo>
                  <a:cubicBezTo>
                    <a:pt x="8" y="0"/>
                    <a:pt x="4" y="1"/>
                    <a:pt x="1" y="3"/>
                  </a:cubicBezTo>
                  <a:cubicBezTo>
                    <a:pt x="0" y="7"/>
                    <a:pt x="1" y="11"/>
                    <a:pt x="2" y="15"/>
                  </a:cubicBezTo>
                  <a:cubicBezTo>
                    <a:pt x="3" y="18"/>
                    <a:pt x="5" y="21"/>
                    <a:pt x="8" y="23"/>
                  </a:cubicBezTo>
                  <a:cubicBezTo>
                    <a:pt x="8" y="23"/>
                    <a:pt x="9" y="23"/>
                    <a:pt x="9" y="23"/>
                  </a:cubicBezTo>
                  <a:cubicBezTo>
                    <a:pt x="12" y="22"/>
                    <a:pt x="13" y="19"/>
                    <a:pt x="15" y="16"/>
                  </a:cubicBezTo>
                  <a:cubicBezTo>
                    <a:pt x="17" y="11"/>
                    <a:pt x="16" y="5"/>
                    <a:pt x="12" y="0"/>
                  </a:cubicBezTo>
                </a:path>
              </a:pathLst>
            </a:custGeom>
            <a:solidFill>
              <a:srgbClr val="FED4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1" name="Freeform 2236"/>
            <p:cNvSpPr>
              <a:spLocks/>
            </p:cNvSpPr>
            <p:nvPr/>
          </p:nvSpPr>
          <p:spPr bwMode="auto">
            <a:xfrm>
              <a:off x="5645" y="2187"/>
              <a:ext cx="3" cy="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FFEC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2" name="Freeform 2237"/>
            <p:cNvSpPr>
              <a:spLocks/>
            </p:cNvSpPr>
            <p:nvPr/>
          </p:nvSpPr>
          <p:spPr bwMode="auto">
            <a:xfrm>
              <a:off x="5584" y="2119"/>
              <a:ext cx="42" cy="45"/>
            </a:xfrm>
            <a:custGeom>
              <a:avLst/>
              <a:gdLst>
                <a:gd name="T0" fmla="*/ 17 w 18"/>
                <a:gd name="T1" fmla="*/ 0 h 19"/>
                <a:gd name="T2" fmla="*/ 2 w 18"/>
                <a:gd name="T3" fmla="*/ 10 h 19"/>
                <a:gd name="T4" fmla="*/ 1 w 18"/>
                <a:gd name="T5" fmla="*/ 19 h 19"/>
                <a:gd name="T6" fmla="*/ 1 w 18"/>
                <a:gd name="T7" fmla="*/ 19 h 19"/>
                <a:gd name="T8" fmla="*/ 11 w 18"/>
                <a:gd name="T9" fmla="*/ 16 h 19"/>
                <a:gd name="T10" fmla="*/ 14 w 18"/>
                <a:gd name="T11" fmla="*/ 13 h 19"/>
                <a:gd name="T12" fmla="*/ 16 w 18"/>
                <a:gd name="T13" fmla="*/ 11 h 19"/>
                <a:gd name="T14" fmla="*/ 18 w 18"/>
                <a:gd name="T15" fmla="*/ 0 h 19"/>
                <a:gd name="T16" fmla="*/ 17 w 18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9">
                  <a:moveTo>
                    <a:pt x="17" y="0"/>
                  </a:moveTo>
                  <a:cubicBezTo>
                    <a:pt x="11" y="0"/>
                    <a:pt x="4" y="4"/>
                    <a:pt x="2" y="10"/>
                  </a:cubicBezTo>
                  <a:cubicBezTo>
                    <a:pt x="1" y="13"/>
                    <a:pt x="0" y="16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5" y="19"/>
                    <a:pt x="8" y="18"/>
                    <a:pt x="11" y="16"/>
                  </a:cubicBezTo>
                  <a:cubicBezTo>
                    <a:pt x="12" y="15"/>
                    <a:pt x="13" y="14"/>
                    <a:pt x="14" y="13"/>
                  </a:cubicBezTo>
                  <a:cubicBezTo>
                    <a:pt x="15" y="12"/>
                    <a:pt x="16" y="12"/>
                    <a:pt x="16" y="11"/>
                  </a:cubicBezTo>
                  <a:cubicBezTo>
                    <a:pt x="16" y="7"/>
                    <a:pt x="17" y="3"/>
                    <a:pt x="18" y="0"/>
                  </a:cubicBezTo>
                  <a:cubicBezTo>
                    <a:pt x="18" y="0"/>
                    <a:pt x="18" y="0"/>
                    <a:pt x="17" y="0"/>
                  </a:cubicBezTo>
                </a:path>
              </a:pathLst>
            </a:custGeom>
            <a:solidFill>
              <a:srgbClr val="E65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3" name="Freeform 2238"/>
            <p:cNvSpPr>
              <a:spLocks/>
            </p:cNvSpPr>
            <p:nvPr/>
          </p:nvSpPr>
          <p:spPr bwMode="auto">
            <a:xfrm>
              <a:off x="5622" y="2119"/>
              <a:ext cx="9" cy="26"/>
            </a:xfrm>
            <a:custGeom>
              <a:avLst/>
              <a:gdLst>
                <a:gd name="T0" fmla="*/ 2 w 4"/>
                <a:gd name="T1" fmla="*/ 0 h 11"/>
                <a:gd name="T2" fmla="*/ 0 w 4"/>
                <a:gd name="T3" fmla="*/ 11 h 11"/>
                <a:gd name="T4" fmla="*/ 1 w 4"/>
                <a:gd name="T5" fmla="*/ 11 h 11"/>
                <a:gd name="T6" fmla="*/ 4 w 4"/>
                <a:gd name="T7" fmla="*/ 1 h 11"/>
                <a:gd name="T8" fmla="*/ 4 w 4"/>
                <a:gd name="T9" fmla="*/ 0 h 11"/>
                <a:gd name="T10" fmla="*/ 2 w 4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1">
                  <a:moveTo>
                    <a:pt x="2" y="0"/>
                  </a:moveTo>
                  <a:cubicBezTo>
                    <a:pt x="1" y="3"/>
                    <a:pt x="0" y="7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3" y="8"/>
                    <a:pt x="4" y="4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F29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4" name="Freeform 2239"/>
            <p:cNvSpPr>
              <a:spLocks/>
            </p:cNvSpPr>
            <p:nvPr/>
          </p:nvSpPr>
          <p:spPr bwMode="auto">
            <a:xfrm>
              <a:off x="5610" y="2145"/>
              <a:ext cx="12" cy="12"/>
            </a:xfrm>
            <a:custGeom>
              <a:avLst/>
              <a:gdLst>
                <a:gd name="T0" fmla="*/ 5 w 5"/>
                <a:gd name="T1" fmla="*/ 0 h 5"/>
                <a:gd name="T2" fmla="*/ 3 w 5"/>
                <a:gd name="T3" fmla="*/ 2 h 5"/>
                <a:gd name="T4" fmla="*/ 0 w 5"/>
                <a:gd name="T5" fmla="*/ 5 h 5"/>
                <a:gd name="T6" fmla="*/ 5 w 5"/>
                <a:gd name="T7" fmla="*/ 0 h 5"/>
                <a:gd name="T8" fmla="*/ 5 w 5"/>
                <a:gd name="T9" fmla="*/ 0 h 5"/>
                <a:gd name="T10" fmla="*/ 5 w 5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5" y="1"/>
                    <a:pt x="4" y="1"/>
                    <a:pt x="3" y="2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2" y="4"/>
                    <a:pt x="4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CAA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5" name="Oval 2240"/>
            <p:cNvSpPr>
              <a:spLocks noChangeArrowheads="1"/>
            </p:cNvSpPr>
            <p:nvPr/>
          </p:nvSpPr>
          <p:spPr bwMode="auto">
            <a:xfrm>
              <a:off x="5622" y="2145"/>
              <a:ext cx="2" cy="1"/>
            </a:xfrm>
            <a:prstGeom prst="ellipse">
              <a:avLst/>
            </a:prstGeom>
            <a:solidFill>
              <a:srgbClr val="FECA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6" name="Freeform 2241"/>
            <p:cNvSpPr>
              <a:spLocks/>
            </p:cNvSpPr>
            <p:nvPr/>
          </p:nvSpPr>
          <p:spPr bwMode="auto">
            <a:xfrm>
              <a:off x="5634" y="2012"/>
              <a:ext cx="59" cy="74"/>
            </a:xfrm>
            <a:custGeom>
              <a:avLst/>
              <a:gdLst>
                <a:gd name="T0" fmla="*/ 19 w 25"/>
                <a:gd name="T1" fmla="*/ 0 h 31"/>
                <a:gd name="T2" fmla="*/ 16 w 25"/>
                <a:gd name="T3" fmla="*/ 1 h 31"/>
                <a:gd name="T4" fmla="*/ 3 w 25"/>
                <a:gd name="T5" fmla="*/ 21 h 31"/>
                <a:gd name="T6" fmla="*/ 0 w 25"/>
                <a:gd name="T7" fmla="*/ 22 h 31"/>
                <a:gd name="T8" fmla="*/ 9 w 25"/>
                <a:gd name="T9" fmla="*/ 31 h 31"/>
                <a:gd name="T10" fmla="*/ 9 w 25"/>
                <a:gd name="T11" fmla="*/ 31 h 31"/>
                <a:gd name="T12" fmla="*/ 10 w 25"/>
                <a:gd name="T13" fmla="*/ 30 h 31"/>
                <a:gd name="T14" fmla="*/ 12 w 25"/>
                <a:gd name="T15" fmla="*/ 21 h 31"/>
                <a:gd name="T16" fmla="*/ 25 w 25"/>
                <a:gd name="T17" fmla="*/ 7 h 31"/>
                <a:gd name="T18" fmla="*/ 19 w 25"/>
                <a:gd name="T1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1">
                  <a:moveTo>
                    <a:pt x="19" y="0"/>
                  </a:moveTo>
                  <a:cubicBezTo>
                    <a:pt x="18" y="0"/>
                    <a:pt x="17" y="1"/>
                    <a:pt x="16" y="1"/>
                  </a:cubicBezTo>
                  <a:cubicBezTo>
                    <a:pt x="16" y="10"/>
                    <a:pt x="12" y="18"/>
                    <a:pt x="3" y="21"/>
                  </a:cubicBezTo>
                  <a:cubicBezTo>
                    <a:pt x="2" y="21"/>
                    <a:pt x="1" y="22"/>
                    <a:pt x="0" y="22"/>
                  </a:cubicBezTo>
                  <a:cubicBezTo>
                    <a:pt x="2" y="26"/>
                    <a:pt x="5" y="29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10" y="30"/>
                  </a:cubicBezTo>
                  <a:cubicBezTo>
                    <a:pt x="10" y="27"/>
                    <a:pt x="10" y="24"/>
                    <a:pt x="12" y="21"/>
                  </a:cubicBezTo>
                  <a:cubicBezTo>
                    <a:pt x="14" y="14"/>
                    <a:pt x="19" y="9"/>
                    <a:pt x="25" y="7"/>
                  </a:cubicBezTo>
                  <a:cubicBezTo>
                    <a:pt x="22" y="5"/>
                    <a:pt x="20" y="3"/>
                    <a:pt x="19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7" name="Freeform 2242"/>
            <p:cNvSpPr>
              <a:spLocks/>
            </p:cNvSpPr>
            <p:nvPr/>
          </p:nvSpPr>
          <p:spPr bwMode="auto">
            <a:xfrm>
              <a:off x="5655" y="2083"/>
              <a:ext cx="2" cy="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E08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8" name="Freeform 2243"/>
            <p:cNvSpPr>
              <a:spLocks/>
            </p:cNvSpPr>
            <p:nvPr/>
          </p:nvSpPr>
          <p:spPr bwMode="auto">
            <a:xfrm>
              <a:off x="5657" y="2029"/>
              <a:ext cx="52" cy="54"/>
            </a:xfrm>
            <a:custGeom>
              <a:avLst/>
              <a:gdLst>
                <a:gd name="T0" fmla="*/ 15 w 22"/>
                <a:gd name="T1" fmla="*/ 0 h 23"/>
                <a:gd name="T2" fmla="*/ 2 w 22"/>
                <a:gd name="T3" fmla="*/ 14 h 23"/>
                <a:gd name="T4" fmla="*/ 0 w 22"/>
                <a:gd name="T5" fmla="*/ 23 h 23"/>
                <a:gd name="T6" fmla="*/ 15 w 22"/>
                <a:gd name="T7" fmla="*/ 19 h 23"/>
                <a:gd name="T8" fmla="*/ 15 w 22"/>
                <a:gd name="T9" fmla="*/ 19 h 23"/>
                <a:gd name="T10" fmla="*/ 18 w 22"/>
                <a:gd name="T11" fmla="*/ 19 h 23"/>
                <a:gd name="T12" fmla="*/ 20 w 22"/>
                <a:gd name="T13" fmla="*/ 15 h 23"/>
                <a:gd name="T14" fmla="*/ 20 w 22"/>
                <a:gd name="T15" fmla="*/ 2 h 23"/>
                <a:gd name="T16" fmla="*/ 15 w 22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3">
                  <a:moveTo>
                    <a:pt x="15" y="0"/>
                  </a:moveTo>
                  <a:cubicBezTo>
                    <a:pt x="9" y="2"/>
                    <a:pt x="4" y="7"/>
                    <a:pt x="2" y="14"/>
                  </a:cubicBezTo>
                  <a:cubicBezTo>
                    <a:pt x="0" y="17"/>
                    <a:pt x="0" y="20"/>
                    <a:pt x="0" y="23"/>
                  </a:cubicBezTo>
                  <a:cubicBezTo>
                    <a:pt x="4" y="21"/>
                    <a:pt x="9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6" y="19"/>
                    <a:pt x="17" y="19"/>
                    <a:pt x="18" y="19"/>
                  </a:cubicBezTo>
                  <a:cubicBezTo>
                    <a:pt x="19" y="18"/>
                    <a:pt x="20" y="17"/>
                    <a:pt x="20" y="15"/>
                  </a:cubicBezTo>
                  <a:cubicBezTo>
                    <a:pt x="22" y="11"/>
                    <a:pt x="22" y="6"/>
                    <a:pt x="20" y="2"/>
                  </a:cubicBezTo>
                  <a:cubicBezTo>
                    <a:pt x="18" y="1"/>
                    <a:pt x="17" y="1"/>
                    <a:pt x="15" y="0"/>
                  </a:cubicBezTo>
                </a:path>
              </a:pathLst>
            </a:custGeom>
            <a:solidFill>
              <a:srgbClr val="F9A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9" name="Freeform 2244"/>
            <p:cNvSpPr>
              <a:spLocks/>
            </p:cNvSpPr>
            <p:nvPr/>
          </p:nvSpPr>
          <p:spPr bwMode="auto">
            <a:xfrm>
              <a:off x="5657" y="2074"/>
              <a:ext cx="43" cy="14"/>
            </a:xfrm>
            <a:custGeom>
              <a:avLst/>
              <a:gdLst>
                <a:gd name="T0" fmla="*/ 15 w 18"/>
                <a:gd name="T1" fmla="*/ 0 h 6"/>
                <a:gd name="T2" fmla="*/ 15 w 18"/>
                <a:gd name="T3" fmla="*/ 0 h 6"/>
                <a:gd name="T4" fmla="*/ 0 w 18"/>
                <a:gd name="T5" fmla="*/ 4 h 6"/>
                <a:gd name="T6" fmla="*/ 0 w 18"/>
                <a:gd name="T7" fmla="*/ 5 h 6"/>
                <a:gd name="T8" fmla="*/ 5 w 18"/>
                <a:gd name="T9" fmla="*/ 6 h 6"/>
                <a:gd name="T10" fmla="*/ 18 w 18"/>
                <a:gd name="T11" fmla="*/ 0 h 6"/>
                <a:gd name="T12" fmla="*/ 15 w 18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6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9" y="0"/>
                    <a:pt x="4" y="2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3" y="6"/>
                    <a:pt x="5" y="6"/>
                  </a:cubicBezTo>
                  <a:cubicBezTo>
                    <a:pt x="10" y="6"/>
                    <a:pt x="14" y="4"/>
                    <a:pt x="18" y="0"/>
                  </a:cubicBezTo>
                  <a:cubicBezTo>
                    <a:pt x="17" y="0"/>
                    <a:pt x="16" y="0"/>
                    <a:pt x="15" y="0"/>
                  </a:cubicBezTo>
                </a:path>
              </a:pathLst>
            </a:custGeom>
            <a:solidFill>
              <a:srgbClr val="FCC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0" name="Freeform 2245"/>
            <p:cNvSpPr>
              <a:spLocks/>
            </p:cNvSpPr>
            <p:nvPr/>
          </p:nvSpPr>
          <p:spPr bwMode="auto">
            <a:xfrm>
              <a:off x="5671" y="2010"/>
              <a:ext cx="7" cy="5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2 h 2"/>
                <a:gd name="T4" fmla="*/ 3 w 3"/>
                <a:gd name="T5" fmla="*/ 1 h 2"/>
                <a:gd name="T6" fmla="*/ 3 w 3"/>
                <a:gd name="T7" fmla="*/ 1 h 2"/>
                <a:gd name="T8" fmla="*/ 0 w 3"/>
                <a:gd name="T9" fmla="*/ 0 h 2"/>
                <a:gd name="T10" fmla="*/ 0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99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1" name="Freeform 2246"/>
            <p:cNvSpPr>
              <a:spLocks/>
            </p:cNvSpPr>
            <p:nvPr/>
          </p:nvSpPr>
          <p:spPr bwMode="auto">
            <a:xfrm>
              <a:off x="5671" y="2010"/>
              <a:ext cx="7" cy="2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3 w 3"/>
                <a:gd name="T5" fmla="*/ 0 h 1"/>
                <a:gd name="T6" fmla="*/ 0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FCC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2" name="Freeform 2247"/>
            <p:cNvSpPr>
              <a:spLocks/>
            </p:cNvSpPr>
            <p:nvPr/>
          </p:nvSpPr>
          <p:spPr bwMode="auto">
            <a:xfrm>
              <a:off x="5629" y="2015"/>
              <a:ext cx="42" cy="49"/>
            </a:xfrm>
            <a:custGeom>
              <a:avLst/>
              <a:gdLst>
                <a:gd name="T0" fmla="*/ 18 w 18"/>
                <a:gd name="T1" fmla="*/ 0 h 21"/>
                <a:gd name="T2" fmla="*/ 12 w 18"/>
                <a:gd name="T3" fmla="*/ 1 h 21"/>
                <a:gd name="T4" fmla="*/ 8 w 18"/>
                <a:gd name="T5" fmla="*/ 1 h 21"/>
                <a:gd name="T6" fmla="*/ 2 w 18"/>
                <a:gd name="T7" fmla="*/ 8 h 21"/>
                <a:gd name="T8" fmla="*/ 2 w 18"/>
                <a:gd name="T9" fmla="*/ 21 h 21"/>
                <a:gd name="T10" fmla="*/ 5 w 18"/>
                <a:gd name="T11" fmla="*/ 20 h 21"/>
                <a:gd name="T12" fmla="*/ 18 w 18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1">
                  <a:moveTo>
                    <a:pt x="18" y="0"/>
                  </a:moveTo>
                  <a:cubicBezTo>
                    <a:pt x="16" y="1"/>
                    <a:pt x="14" y="1"/>
                    <a:pt x="12" y="1"/>
                  </a:cubicBezTo>
                  <a:cubicBezTo>
                    <a:pt x="11" y="1"/>
                    <a:pt x="9" y="1"/>
                    <a:pt x="8" y="1"/>
                  </a:cubicBezTo>
                  <a:cubicBezTo>
                    <a:pt x="6" y="2"/>
                    <a:pt x="3" y="5"/>
                    <a:pt x="2" y="8"/>
                  </a:cubicBezTo>
                  <a:cubicBezTo>
                    <a:pt x="0" y="12"/>
                    <a:pt x="0" y="17"/>
                    <a:pt x="2" y="21"/>
                  </a:cubicBezTo>
                  <a:cubicBezTo>
                    <a:pt x="3" y="21"/>
                    <a:pt x="4" y="20"/>
                    <a:pt x="5" y="20"/>
                  </a:cubicBezTo>
                  <a:cubicBezTo>
                    <a:pt x="14" y="17"/>
                    <a:pt x="18" y="9"/>
                    <a:pt x="18" y="0"/>
                  </a:cubicBezTo>
                </a:path>
              </a:pathLst>
            </a:custGeom>
            <a:solidFill>
              <a:srgbClr val="ED7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3" name="Freeform 2248"/>
            <p:cNvSpPr>
              <a:spLocks/>
            </p:cNvSpPr>
            <p:nvPr/>
          </p:nvSpPr>
          <p:spPr bwMode="auto">
            <a:xfrm>
              <a:off x="5648" y="2010"/>
              <a:ext cx="23" cy="7"/>
            </a:xfrm>
            <a:custGeom>
              <a:avLst/>
              <a:gdLst>
                <a:gd name="T0" fmla="*/ 9 w 10"/>
                <a:gd name="T1" fmla="*/ 0 h 3"/>
                <a:gd name="T2" fmla="*/ 0 w 10"/>
                <a:gd name="T3" fmla="*/ 3 h 3"/>
                <a:gd name="T4" fmla="*/ 4 w 10"/>
                <a:gd name="T5" fmla="*/ 3 h 3"/>
                <a:gd name="T6" fmla="*/ 10 w 10"/>
                <a:gd name="T7" fmla="*/ 2 h 3"/>
                <a:gd name="T8" fmla="*/ 10 w 10"/>
                <a:gd name="T9" fmla="*/ 0 h 3"/>
                <a:gd name="T10" fmla="*/ 9 w 10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3">
                  <a:moveTo>
                    <a:pt x="9" y="0"/>
                  </a:moveTo>
                  <a:cubicBezTo>
                    <a:pt x="6" y="0"/>
                    <a:pt x="3" y="1"/>
                    <a:pt x="0" y="3"/>
                  </a:cubicBezTo>
                  <a:cubicBezTo>
                    <a:pt x="1" y="3"/>
                    <a:pt x="3" y="3"/>
                    <a:pt x="4" y="3"/>
                  </a:cubicBezTo>
                  <a:cubicBezTo>
                    <a:pt x="6" y="3"/>
                    <a:pt x="8" y="3"/>
                    <a:pt x="10" y="2"/>
                  </a:cubicBezTo>
                  <a:cubicBezTo>
                    <a:pt x="10" y="1"/>
                    <a:pt x="10" y="1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FDB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4" name="Freeform 2249"/>
            <p:cNvSpPr>
              <a:spLocks/>
            </p:cNvSpPr>
            <p:nvPr/>
          </p:nvSpPr>
          <p:spPr bwMode="auto">
            <a:xfrm>
              <a:off x="5678" y="2012"/>
              <a:ext cx="22" cy="17"/>
            </a:xfrm>
            <a:custGeom>
              <a:avLst/>
              <a:gdLst>
                <a:gd name="T0" fmla="*/ 0 w 9"/>
                <a:gd name="T1" fmla="*/ 0 h 7"/>
                <a:gd name="T2" fmla="*/ 0 w 9"/>
                <a:gd name="T3" fmla="*/ 0 h 7"/>
                <a:gd name="T4" fmla="*/ 6 w 9"/>
                <a:gd name="T5" fmla="*/ 7 h 7"/>
                <a:gd name="T6" fmla="*/ 9 w 9"/>
                <a:gd name="T7" fmla="*/ 5 h 7"/>
                <a:gd name="T8" fmla="*/ 3 w 9"/>
                <a:gd name="T9" fmla="*/ 0 h 7"/>
                <a:gd name="T10" fmla="*/ 2 w 9"/>
                <a:gd name="T11" fmla="*/ 0 h 7"/>
                <a:gd name="T12" fmla="*/ 0 w 9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3" y="5"/>
                    <a:pt x="6" y="7"/>
                  </a:cubicBezTo>
                  <a:cubicBezTo>
                    <a:pt x="7" y="6"/>
                    <a:pt x="8" y="6"/>
                    <a:pt x="9" y="5"/>
                  </a:cubicBezTo>
                  <a:cubicBezTo>
                    <a:pt x="8" y="3"/>
                    <a:pt x="5" y="2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E65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5" name="Freeform 2250"/>
            <p:cNvSpPr>
              <a:spLocks/>
            </p:cNvSpPr>
            <p:nvPr/>
          </p:nvSpPr>
          <p:spPr bwMode="auto">
            <a:xfrm>
              <a:off x="5678" y="2012"/>
              <a:ext cx="5" cy="0"/>
            </a:xfrm>
            <a:custGeom>
              <a:avLst/>
              <a:gdLst>
                <a:gd name="T0" fmla="*/ 1 w 2"/>
                <a:gd name="T1" fmla="*/ 0 w 2"/>
                <a:gd name="T2" fmla="*/ 2 w 2"/>
                <a:gd name="T3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29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6" name="Freeform 2251"/>
            <p:cNvSpPr>
              <a:spLocks/>
            </p:cNvSpPr>
            <p:nvPr/>
          </p:nvSpPr>
          <p:spPr bwMode="auto">
            <a:xfrm>
              <a:off x="5693" y="2024"/>
              <a:ext cx="11" cy="9"/>
            </a:xfrm>
            <a:custGeom>
              <a:avLst/>
              <a:gdLst>
                <a:gd name="T0" fmla="*/ 3 w 5"/>
                <a:gd name="T1" fmla="*/ 0 h 4"/>
                <a:gd name="T2" fmla="*/ 0 w 5"/>
                <a:gd name="T3" fmla="*/ 2 h 4"/>
                <a:gd name="T4" fmla="*/ 5 w 5"/>
                <a:gd name="T5" fmla="*/ 4 h 4"/>
                <a:gd name="T6" fmla="*/ 3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2" y="3"/>
                    <a:pt x="3" y="3"/>
                    <a:pt x="5" y="4"/>
                  </a:cubicBezTo>
                  <a:cubicBezTo>
                    <a:pt x="5" y="3"/>
                    <a:pt x="4" y="2"/>
                    <a:pt x="3" y="0"/>
                  </a:cubicBezTo>
                </a:path>
              </a:pathLst>
            </a:custGeom>
            <a:solidFill>
              <a:srgbClr val="FDB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7" name="Freeform 2252"/>
            <p:cNvSpPr>
              <a:spLocks/>
            </p:cNvSpPr>
            <p:nvPr/>
          </p:nvSpPr>
          <p:spPr bwMode="auto">
            <a:xfrm>
              <a:off x="5678" y="201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CAA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8" name="Freeform 2253"/>
            <p:cNvSpPr>
              <a:spLocks/>
            </p:cNvSpPr>
            <p:nvPr/>
          </p:nvSpPr>
          <p:spPr bwMode="auto">
            <a:xfrm>
              <a:off x="5678" y="2010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FECA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9" name="Freeform 2254"/>
            <p:cNvSpPr>
              <a:spLocks/>
            </p:cNvSpPr>
            <p:nvPr/>
          </p:nvSpPr>
          <p:spPr bwMode="auto">
            <a:xfrm>
              <a:off x="5889" y="2015"/>
              <a:ext cx="12" cy="40"/>
            </a:xfrm>
            <a:custGeom>
              <a:avLst/>
              <a:gdLst>
                <a:gd name="T0" fmla="*/ 4 w 5"/>
                <a:gd name="T1" fmla="*/ 0 h 17"/>
                <a:gd name="T2" fmla="*/ 2 w 5"/>
                <a:gd name="T3" fmla="*/ 0 h 17"/>
                <a:gd name="T4" fmla="*/ 4 w 5"/>
                <a:gd name="T5" fmla="*/ 17 h 17"/>
                <a:gd name="T6" fmla="*/ 5 w 5"/>
                <a:gd name="T7" fmla="*/ 2 h 17"/>
                <a:gd name="T8" fmla="*/ 4 w 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">
                  <a:moveTo>
                    <a:pt x="4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0" y="6"/>
                    <a:pt x="1" y="12"/>
                    <a:pt x="4" y="17"/>
                  </a:cubicBezTo>
                  <a:cubicBezTo>
                    <a:pt x="2" y="12"/>
                    <a:pt x="3" y="7"/>
                    <a:pt x="5" y="2"/>
                  </a:cubicBezTo>
                  <a:cubicBezTo>
                    <a:pt x="4" y="2"/>
                    <a:pt x="4" y="1"/>
                    <a:pt x="4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0" name="Freeform 2255"/>
            <p:cNvSpPr>
              <a:spLocks/>
            </p:cNvSpPr>
            <p:nvPr/>
          </p:nvSpPr>
          <p:spPr bwMode="auto">
            <a:xfrm>
              <a:off x="5899" y="2012"/>
              <a:ext cx="7" cy="7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2"/>
                    <a:pt x="2" y="1"/>
                    <a:pt x="3" y="0"/>
                  </a:cubicBezTo>
                </a:path>
              </a:pathLst>
            </a:custGeom>
            <a:solidFill>
              <a:srgbClr val="F9A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1" name="Freeform 2256"/>
            <p:cNvSpPr>
              <a:spLocks/>
            </p:cNvSpPr>
            <p:nvPr/>
          </p:nvSpPr>
          <p:spPr bwMode="auto">
            <a:xfrm>
              <a:off x="5927" y="1991"/>
              <a:ext cx="7" cy="5"/>
            </a:xfrm>
            <a:custGeom>
              <a:avLst/>
              <a:gdLst>
                <a:gd name="T0" fmla="*/ 1 w 3"/>
                <a:gd name="T1" fmla="*/ 0 h 2"/>
                <a:gd name="T2" fmla="*/ 1 w 3"/>
                <a:gd name="T3" fmla="*/ 0 h 2"/>
                <a:gd name="T4" fmla="*/ 0 w 3"/>
                <a:gd name="T5" fmla="*/ 2 h 2"/>
                <a:gd name="T6" fmla="*/ 3 w 3"/>
                <a:gd name="T7" fmla="*/ 1 h 2"/>
                <a:gd name="T8" fmla="*/ 3 w 3"/>
                <a:gd name="T9" fmla="*/ 0 h 2"/>
                <a:gd name="T10" fmla="*/ 1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FCC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2" name="Freeform 2257"/>
            <p:cNvSpPr>
              <a:spLocks/>
            </p:cNvSpPr>
            <p:nvPr/>
          </p:nvSpPr>
          <p:spPr bwMode="auto">
            <a:xfrm>
              <a:off x="5894" y="2012"/>
              <a:ext cx="5" cy="3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0 w 2"/>
                <a:gd name="T5" fmla="*/ 1 h 1"/>
                <a:gd name="T6" fmla="*/ 0 w 2"/>
                <a:gd name="T7" fmla="*/ 1 h 1"/>
                <a:gd name="T8" fmla="*/ 2 w 2"/>
                <a:gd name="T9" fmla="*/ 1 h 1"/>
                <a:gd name="T10" fmla="*/ 1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F99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3" name="Freeform 2258"/>
            <p:cNvSpPr>
              <a:spLocks/>
            </p:cNvSpPr>
            <p:nvPr/>
          </p:nvSpPr>
          <p:spPr bwMode="auto">
            <a:xfrm>
              <a:off x="5894" y="2012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CC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4" name="Freeform 2259"/>
            <p:cNvSpPr>
              <a:spLocks/>
            </p:cNvSpPr>
            <p:nvPr/>
          </p:nvSpPr>
          <p:spPr bwMode="auto">
            <a:xfrm>
              <a:off x="5896" y="2012"/>
              <a:ext cx="10" cy="3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0 h 1"/>
                <a:gd name="T4" fmla="*/ 1 w 4"/>
                <a:gd name="T5" fmla="*/ 1 h 1"/>
                <a:gd name="T6" fmla="*/ 4 w 4"/>
                <a:gd name="T7" fmla="*/ 0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FD4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5" name="Freeform 2260"/>
            <p:cNvSpPr>
              <a:spLocks/>
            </p:cNvSpPr>
            <p:nvPr/>
          </p:nvSpPr>
          <p:spPr bwMode="auto">
            <a:xfrm>
              <a:off x="5896" y="1991"/>
              <a:ext cx="33" cy="21"/>
            </a:xfrm>
            <a:custGeom>
              <a:avLst/>
              <a:gdLst>
                <a:gd name="T0" fmla="*/ 14 w 14"/>
                <a:gd name="T1" fmla="*/ 0 h 9"/>
                <a:gd name="T2" fmla="*/ 0 w 14"/>
                <a:gd name="T3" fmla="*/ 9 h 9"/>
                <a:gd name="T4" fmla="*/ 0 w 14"/>
                <a:gd name="T5" fmla="*/ 9 h 9"/>
                <a:gd name="T6" fmla="*/ 4 w 14"/>
                <a:gd name="T7" fmla="*/ 9 h 9"/>
                <a:gd name="T8" fmla="*/ 13 w 14"/>
                <a:gd name="T9" fmla="*/ 2 h 9"/>
                <a:gd name="T10" fmla="*/ 13 w 14"/>
                <a:gd name="T11" fmla="*/ 2 h 9"/>
                <a:gd name="T12" fmla="*/ 14 w 14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9">
                  <a:moveTo>
                    <a:pt x="14" y="0"/>
                  </a:moveTo>
                  <a:cubicBezTo>
                    <a:pt x="8" y="0"/>
                    <a:pt x="3" y="4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9"/>
                    <a:pt x="3" y="9"/>
                    <a:pt x="4" y="9"/>
                  </a:cubicBezTo>
                  <a:cubicBezTo>
                    <a:pt x="6" y="6"/>
                    <a:pt x="9" y="3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3" y="1"/>
                    <a:pt x="14" y="0"/>
                  </a:cubicBezTo>
                </a:path>
              </a:pathLst>
            </a:custGeom>
            <a:solidFill>
              <a:srgbClr val="FFE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6" name="Freeform 2261"/>
            <p:cNvSpPr>
              <a:spLocks/>
            </p:cNvSpPr>
            <p:nvPr/>
          </p:nvSpPr>
          <p:spPr bwMode="auto">
            <a:xfrm>
              <a:off x="5894" y="2019"/>
              <a:ext cx="57" cy="50"/>
            </a:xfrm>
            <a:custGeom>
              <a:avLst/>
              <a:gdLst>
                <a:gd name="T0" fmla="*/ 3 w 24"/>
                <a:gd name="T1" fmla="*/ 0 h 21"/>
                <a:gd name="T2" fmla="*/ 2 w 24"/>
                <a:gd name="T3" fmla="*/ 15 h 21"/>
                <a:gd name="T4" fmla="*/ 9 w 24"/>
                <a:gd name="T5" fmla="*/ 20 h 21"/>
                <a:gd name="T6" fmla="*/ 15 w 24"/>
                <a:gd name="T7" fmla="*/ 21 h 21"/>
                <a:gd name="T8" fmla="*/ 21 w 24"/>
                <a:gd name="T9" fmla="*/ 20 h 21"/>
                <a:gd name="T10" fmla="*/ 24 w 24"/>
                <a:gd name="T11" fmla="*/ 13 h 21"/>
                <a:gd name="T12" fmla="*/ 15 w 24"/>
                <a:gd name="T13" fmla="*/ 11 h 21"/>
                <a:gd name="T14" fmla="*/ 3 w 24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21">
                  <a:moveTo>
                    <a:pt x="3" y="0"/>
                  </a:moveTo>
                  <a:cubicBezTo>
                    <a:pt x="1" y="5"/>
                    <a:pt x="0" y="10"/>
                    <a:pt x="2" y="15"/>
                  </a:cubicBezTo>
                  <a:cubicBezTo>
                    <a:pt x="4" y="17"/>
                    <a:pt x="6" y="19"/>
                    <a:pt x="9" y="20"/>
                  </a:cubicBezTo>
                  <a:cubicBezTo>
                    <a:pt x="11" y="21"/>
                    <a:pt x="13" y="21"/>
                    <a:pt x="15" y="21"/>
                  </a:cubicBezTo>
                  <a:cubicBezTo>
                    <a:pt x="17" y="21"/>
                    <a:pt x="19" y="21"/>
                    <a:pt x="21" y="20"/>
                  </a:cubicBezTo>
                  <a:cubicBezTo>
                    <a:pt x="21" y="18"/>
                    <a:pt x="22" y="15"/>
                    <a:pt x="24" y="13"/>
                  </a:cubicBezTo>
                  <a:cubicBezTo>
                    <a:pt x="21" y="13"/>
                    <a:pt x="18" y="12"/>
                    <a:pt x="15" y="11"/>
                  </a:cubicBezTo>
                  <a:cubicBezTo>
                    <a:pt x="10" y="9"/>
                    <a:pt x="5" y="5"/>
                    <a:pt x="3" y="0"/>
                  </a:cubicBezTo>
                </a:path>
              </a:pathLst>
            </a:custGeom>
            <a:solidFill>
              <a:srgbClr val="ED7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7" name="Freeform 2262"/>
            <p:cNvSpPr>
              <a:spLocks/>
            </p:cNvSpPr>
            <p:nvPr/>
          </p:nvSpPr>
          <p:spPr bwMode="auto">
            <a:xfrm>
              <a:off x="5901" y="1998"/>
              <a:ext cx="59" cy="52"/>
            </a:xfrm>
            <a:custGeom>
              <a:avLst/>
              <a:gdLst>
                <a:gd name="T0" fmla="*/ 14 w 25"/>
                <a:gd name="T1" fmla="*/ 0 h 22"/>
                <a:gd name="T2" fmla="*/ 2 w 25"/>
                <a:gd name="T3" fmla="*/ 6 h 22"/>
                <a:gd name="T4" fmla="*/ 2 w 25"/>
                <a:gd name="T5" fmla="*/ 6 h 22"/>
                <a:gd name="T6" fmla="*/ 0 w 25"/>
                <a:gd name="T7" fmla="*/ 9 h 22"/>
                <a:gd name="T8" fmla="*/ 12 w 25"/>
                <a:gd name="T9" fmla="*/ 20 h 22"/>
                <a:gd name="T10" fmla="*/ 21 w 25"/>
                <a:gd name="T11" fmla="*/ 22 h 22"/>
                <a:gd name="T12" fmla="*/ 24 w 25"/>
                <a:gd name="T13" fmla="*/ 17 h 22"/>
                <a:gd name="T14" fmla="*/ 25 w 25"/>
                <a:gd name="T15" fmla="*/ 16 h 22"/>
                <a:gd name="T16" fmla="*/ 25 w 25"/>
                <a:gd name="T17" fmla="*/ 14 h 22"/>
                <a:gd name="T18" fmla="*/ 14 w 25"/>
                <a:gd name="T1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2">
                  <a:moveTo>
                    <a:pt x="14" y="0"/>
                  </a:moveTo>
                  <a:cubicBezTo>
                    <a:pt x="11" y="3"/>
                    <a:pt x="7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7"/>
                    <a:pt x="0" y="8"/>
                    <a:pt x="0" y="9"/>
                  </a:cubicBezTo>
                  <a:cubicBezTo>
                    <a:pt x="2" y="14"/>
                    <a:pt x="7" y="18"/>
                    <a:pt x="12" y="20"/>
                  </a:cubicBezTo>
                  <a:cubicBezTo>
                    <a:pt x="15" y="21"/>
                    <a:pt x="18" y="22"/>
                    <a:pt x="21" y="22"/>
                  </a:cubicBezTo>
                  <a:cubicBezTo>
                    <a:pt x="22" y="20"/>
                    <a:pt x="23" y="18"/>
                    <a:pt x="24" y="17"/>
                  </a:cubicBezTo>
                  <a:cubicBezTo>
                    <a:pt x="25" y="17"/>
                    <a:pt x="25" y="16"/>
                    <a:pt x="25" y="16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19" y="12"/>
                    <a:pt x="15" y="6"/>
                    <a:pt x="14" y="0"/>
                  </a:cubicBezTo>
                </a:path>
              </a:pathLst>
            </a:custGeom>
            <a:solidFill>
              <a:srgbClr val="FDC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8" name="Freeform 2263"/>
            <p:cNvSpPr>
              <a:spLocks/>
            </p:cNvSpPr>
            <p:nvPr/>
          </p:nvSpPr>
          <p:spPr bwMode="auto">
            <a:xfrm>
              <a:off x="5906" y="1993"/>
              <a:ext cx="28" cy="19"/>
            </a:xfrm>
            <a:custGeom>
              <a:avLst/>
              <a:gdLst>
                <a:gd name="T0" fmla="*/ 12 w 12"/>
                <a:gd name="T1" fmla="*/ 0 h 8"/>
                <a:gd name="T2" fmla="*/ 9 w 12"/>
                <a:gd name="T3" fmla="*/ 1 h 8"/>
                <a:gd name="T4" fmla="*/ 7 w 12"/>
                <a:gd name="T5" fmla="*/ 3 h 8"/>
                <a:gd name="T6" fmla="*/ 0 w 12"/>
                <a:gd name="T7" fmla="*/ 8 h 8"/>
                <a:gd name="T8" fmla="*/ 12 w 12"/>
                <a:gd name="T9" fmla="*/ 2 h 8"/>
                <a:gd name="T10" fmla="*/ 12 w 12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">
                  <a:moveTo>
                    <a:pt x="12" y="0"/>
                  </a:moveTo>
                  <a:cubicBezTo>
                    <a:pt x="11" y="0"/>
                    <a:pt x="10" y="0"/>
                    <a:pt x="9" y="1"/>
                  </a:cubicBezTo>
                  <a:cubicBezTo>
                    <a:pt x="8" y="1"/>
                    <a:pt x="7" y="2"/>
                    <a:pt x="7" y="3"/>
                  </a:cubicBezTo>
                  <a:cubicBezTo>
                    <a:pt x="5" y="5"/>
                    <a:pt x="2" y="7"/>
                    <a:pt x="0" y="8"/>
                  </a:cubicBezTo>
                  <a:cubicBezTo>
                    <a:pt x="5" y="7"/>
                    <a:pt x="9" y="5"/>
                    <a:pt x="12" y="2"/>
                  </a:cubicBezTo>
                  <a:cubicBezTo>
                    <a:pt x="12" y="1"/>
                    <a:pt x="12" y="0"/>
                    <a:pt x="12" y="0"/>
                  </a:cubicBezTo>
                </a:path>
              </a:pathLst>
            </a:custGeom>
            <a:solidFill>
              <a:srgbClr val="FEDC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9" name="Freeform 2264"/>
            <p:cNvSpPr>
              <a:spLocks/>
            </p:cNvSpPr>
            <p:nvPr/>
          </p:nvSpPr>
          <p:spPr bwMode="auto">
            <a:xfrm>
              <a:off x="5943" y="2050"/>
              <a:ext cx="17" cy="17"/>
            </a:xfrm>
            <a:custGeom>
              <a:avLst/>
              <a:gdLst>
                <a:gd name="T0" fmla="*/ 7 w 7"/>
                <a:gd name="T1" fmla="*/ 0 h 7"/>
                <a:gd name="T2" fmla="*/ 4 w 7"/>
                <a:gd name="T3" fmla="*/ 0 h 7"/>
                <a:gd name="T4" fmla="*/ 3 w 7"/>
                <a:gd name="T5" fmla="*/ 0 h 7"/>
                <a:gd name="T6" fmla="*/ 0 w 7"/>
                <a:gd name="T7" fmla="*/ 7 h 7"/>
                <a:gd name="T8" fmla="*/ 7 w 7"/>
                <a:gd name="T9" fmla="*/ 2 h 7"/>
                <a:gd name="T10" fmla="*/ 7 w 7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7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2"/>
                    <a:pt x="0" y="5"/>
                    <a:pt x="0" y="7"/>
                  </a:cubicBezTo>
                  <a:cubicBezTo>
                    <a:pt x="3" y="6"/>
                    <a:pt x="5" y="5"/>
                    <a:pt x="7" y="2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FDB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0" name="Freeform 2265"/>
            <p:cNvSpPr>
              <a:spLocks/>
            </p:cNvSpPr>
            <p:nvPr/>
          </p:nvSpPr>
          <p:spPr bwMode="auto">
            <a:xfrm>
              <a:off x="5951" y="2036"/>
              <a:ext cx="9" cy="14"/>
            </a:xfrm>
            <a:custGeom>
              <a:avLst/>
              <a:gdLst>
                <a:gd name="T0" fmla="*/ 4 w 4"/>
                <a:gd name="T1" fmla="*/ 0 h 6"/>
                <a:gd name="T2" fmla="*/ 3 w 4"/>
                <a:gd name="T3" fmla="*/ 1 h 6"/>
                <a:gd name="T4" fmla="*/ 0 w 4"/>
                <a:gd name="T5" fmla="*/ 6 h 6"/>
                <a:gd name="T6" fmla="*/ 1 w 4"/>
                <a:gd name="T7" fmla="*/ 6 h 6"/>
                <a:gd name="T8" fmla="*/ 4 w 4"/>
                <a:gd name="T9" fmla="*/ 6 h 6"/>
                <a:gd name="T10" fmla="*/ 4 w 4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4" y="0"/>
                    <a:pt x="4" y="1"/>
                    <a:pt x="3" y="1"/>
                  </a:cubicBezTo>
                  <a:cubicBezTo>
                    <a:pt x="2" y="2"/>
                    <a:pt x="1" y="4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2" y="6"/>
                    <a:pt x="3" y="6"/>
                    <a:pt x="4" y="6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FE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1" name="Freeform 2266"/>
            <p:cNvSpPr>
              <a:spLocks/>
            </p:cNvSpPr>
            <p:nvPr/>
          </p:nvSpPr>
          <p:spPr bwMode="auto">
            <a:xfrm>
              <a:off x="5906" y="201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E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2" name="Freeform 2267"/>
            <p:cNvSpPr>
              <a:spLocks/>
            </p:cNvSpPr>
            <p:nvPr/>
          </p:nvSpPr>
          <p:spPr bwMode="auto">
            <a:xfrm>
              <a:off x="5906" y="1996"/>
              <a:ext cx="21" cy="16"/>
            </a:xfrm>
            <a:custGeom>
              <a:avLst/>
              <a:gdLst>
                <a:gd name="T0" fmla="*/ 9 w 9"/>
                <a:gd name="T1" fmla="*/ 0 h 7"/>
                <a:gd name="T2" fmla="*/ 9 w 9"/>
                <a:gd name="T3" fmla="*/ 0 h 7"/>
                <a:gd name="T4" fmla="*/ 0 w 9"/>
                <a:gd name="T5" fmla="*/ 7 h 7"/>
                <a:gd name="T6" fmla="*/ 0 w 9"/>
                <a:gd name="T7" fmla="*/ 7 h 7"/>
                <a:gd name="T8" fmla="*/ 7 w 9"/>
                <a:gd name="T9" fmla="*/ 2 h 7"/>
                <a:gd name="T10" fmla="*/ 9 w 9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7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5" y="1"/>
                    <a:pt x="2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6"/>
                    <a:pt x="5" y="4"/>
                    <a:pt x="7" y="2"/>
                  </a:cubicBezTo>
                  <a:cubicBezTo>
                    <a:pt x="7" y="1"/>
                    <a:pt x="8" y="0"/>
                    <a:pt x="9" y="0"/>
                  </a:cubicBezTo>
                </a:path>
              </a:pathLst>
            </a:custGeom>
            <a:solidFill>
              <a:srgbClr val="FFEC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3" name="Freeform 2268"/>
            <p:cNvSpPr>
              <a:spLocks/>
            </p:cNvSpPr>
            <p:nvPr/>
          </p:nvSpPr>
          <p:spPr bwMode="auto">
            <a:xfrm>
              <a:off x="5934" y="1991"/>
              <a:ext cx="2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ED3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4" name="Freeform 2269"/>
            <p:cNvSpPr>
              <a:spLocks/>
            </p:cNvSpPr>
            <p:nvPr/>
          </p:nvSpPr>
          <p:spPr bwMode="auto">
            <a:xfrm>
              <a:off x="5934" y="1993"/>
              <a:ext cx="26" cy="38"/>
            </a:xfrm>
            <a:custGeom>
              <a:avLst/>
              <a:gdLst>
                <a:gd name="T0" fmla="*/ 2 w 11"/>
                <a:gd name="T1" fmla="*/ 0 h 16"/>
                <a:gd name="T2" fmla="*/ 0 w 11"/>
                <a:gd name="T3" fmla="*/ 2 h 16"/>
                <a:gd name="T4" fmla="*/ 11 w 11"/>
                <a:gd name="T5" fmla="*/ 16 h 16"/>
                <a:gd name="T6" fmla="*/ 11 w 11"/>
                <a:gd name="T7" fmla="*/ 6 h 16"/>
                <a:gd name="T8" fmla="*/ 5 w 11"/>
                <a:gd name="T9" fmla="*/ 1 h 16"/>
                <a:gd name="T10" fmla="*/ 2 w 11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6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8"/>
                    <a:pt x="5" y="14"/>
                    <a:pt x="11" y="1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3"/>
                    <a:pt x="7" y="2"/>
                    <a:pt x="5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FEC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5" name="Freeform 2270"/>
            <p:cNvSpPr>
              <a:spLocks/>
            </p:cNvSpPr>
            <p:nvPr/>
          </p:nvSpPr>
          <p:spPr bwMode="auto">
            <a:xfrm>
              <a:off x="5934" y="1991"/>
              <a:ext cx="5" cy="7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1 h 3"/>
                <a:gd name="T4" fmla="*/ 0 w 2"/>
                <a:gd name="T5" fmla="*/ 3 h 3"/>
                <a:gd name="T6" fmla="*/ 2 w 2"/>
                <a:gd name="T7" fmla="*/ 1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1" y="1"/>
                    <a:pt x="1" y="0"/>
                  </a:cubicBezTo>
                </a:path>
              </a:pathLst>
            </a:custGeom>
            <a:solidFill>
              <a:srgbClr val="FFE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6" name="Freeform 2271"/>
            <p:cNvSpPr>
              <a:spLocks/>
            </p:cNvSpPr>
            <p:nvPr/>
          </p:nvSpPr>
          <p:spPr bwMode="auto">
            <a:xfrm>
              <a:off x="5785" y="1979"/>
              <a:ext cx="33" cy="45"/>
            </a:xfrm>
            <a:custGeom>
              <a:avLst/>
              <a:gdLst>
                <a:gd name="T0" fmla="*/ 9 w 14"/>
                <a:gd name="T1" fmla="*/ 0 h 19"/>
                <a:gd name="T2" fmla="*/ 7 w 14"/>
                <a:gd name="T3" fmla="*/ 0 h 19"/>
                <a:gd name="T4" fmla="*/ 0 w 14"/>
                <a:gd name="T5" fmla="*/ 9 h 19"/>
                <a:gd name="T6" fmla="*/ 9 w 14"/>
                <a:gd name="T7" fmla="*/ 18 h 19"/>
                <a:gd name="T8" fmla="*/ 14 w 14"/>
                <a:gd name="T9" fmla="*/ 19 h 19"/>
                <a:gd name="T10" fmla="*/ 8 w 14"/>
                <a:gd name="T11" fmla="*/ 5 h 19"/>
                <a:gd name="T12" fmla="*/ 9 w 14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9">
                  <a:moveTo>
                    <a:pt x="9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6" y="4"/>
                    <a:pt x="3" y="7"/>
                    <a:pt x="0" y="9"/>
                  </a:cubicBezTo>
                  <a:cubicBezTo>
                    <a:pt x="2" y="13"/>
                    <a:pt x="5" y="16"/>
                    <a:pt x="9" y="18"/>
                  </a:cubicBezTo>
                  <a:cubicBezTo>
                    <a:pt x="11" y="19"/>
                    <a:pt x="12" y="19"/>
                    <a:pt x="14" y="19"/>
                  </a:cubicBezTo>
                  <a:cubicBezTo>
                    <a:pt x="10" y="16"/>
                    <a:pt x="8" y="11"/>
                    <a:pt x="8" y="5"/>
                  </a:cubicBezTo>
                  <a:cubicBezTo>
                    <a:pt x="8" y="3"/>
                    <a:pt x="8" y="1"/>
                    <a:pt x="9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7" name="Freeform 2272"/>
            <p:cNvSpPr>
              <a:spLocks/>
            </p:cNvSpPr>
            <p:nvPr/>
          </p:nvSpPr>
          <p:spPr bwMode="auto">
            <a:xfrm>
              <a:off x="5801" y="1946"/>
              <a:ext cx="24" cy="33"/>
            </a:xfrm>
            <a:custGeom>
              <a:avLst/>
              <a:gdLst>
                <a:gd name="T0" fmla="*/ 8 w 10"/>
                <a:gd name="T1" fmla="*/ 0 h 14"/>
                <a:gd name="T2" fmla="*/ 1 w 10"/>
                <a:gd name="T3" fmla="*/ 2 h 14"/>
                <a:gd name="T4" fmla="*/ 0 w 10"/>
                <a:gd name="T5" fmla="*/ 14 h 14"/>
                <a:gd name="T6" fmla="*/ 2 w 10"/>
                <a:gd name="T7" fmla="*/ 14 h 14"/>
                <a:gd name="T8" fmla="*/ 10 w 10"/>
                <a:gd name="T9" fmla="*/ 3 h 14"/>
                <a:gd name="T10" fmla="*/ 10 w 10"/>
                <a:gd name="T11" fmla="*/ 0 h 14"/>
                <a:gd name="T12" fmla="*/ 8 w 10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4">
                  <a:moveTo>
                    <a:pt x="8" y="0"/>
                  </a:moveTo>
                  <a:cubicBezTo>
                    <a:pt x="6" y="0"/>
                    <a:pt x="3" y="1"/>
                    <a:pt x="1" y="2"/>
                  </a:cubicBezTo>
                  <a:cubicBezTo>
                    <a:pt x="2" y="6"/>
                    <a:pt x="2" y="10"/>
                    <a:pt x="0" y="14"/>
                  </a:cubicBezTo>
                  <a:cubicBezTo>
                    <a:pt x="1" y="14"/>
                    <a:pt x="1" y="14"/>
                    <a:pt x="2" y="14"/>
                  </a:cubicBezTo>
                  <a:cubicBezTo>
                    <a:pt x="3" y="9"/>
                    <a:pt x="6" y="6"/>
                    <a:pt x="10" y="3"/>
                  </a:cubicBezTo>
                  <a:cubicBezTo>
                    <a:pt x="10" y="2"/>
                    <a:pt x="10" y="1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</a:path>
              </a:pathLst>
            </a:custGeom>
            <a:solidFill>
              <a:srgbClr val="F9A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8" name="Freeform 2273"/>
            <p:cNvSpPr>
              <a:spLocks/>
            </p:cNvSpPr>
            <p:nvPr/>
          </p:nvSpPr>
          <p:spPr bwMode="auto">
            <a:xfrm>
              <a:off x="5825" y="1946"/>
              <a:ext cx="5" cy="7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3 h 3"/>
                <a:gd name="T4" fmla="*/ 2 w 2"/>
                <a:gd name="T5" fmla="*/ 2 h 3"/>
                <a:gd name="T6" fmla="*/ 2 w 2"/>
                <a:gd name="T7" fmla="*/ 1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1" y="3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FCC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9" name="Freeform 2274"/>
            <p:cNvSpPr>
              <a:spLocks/>
            </p:cNvSpPr>
            <p:nvPr/>
          </p:nvSpPr>
          <p:spPr bwMode="auto">
            <a:xfrm>
              <a:off x="5830" y="1948"/>
              <a:ext cx="5" cy="3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FFE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0" name="Freeform 2275"/>
            <p:cNvSpPr>
              <a:spLocks/>
            </p:cNvSpPr>
            <p:nvPr/>
          </p:nvSpPr>
          <p:spPr bwMode="auto">
            <a:xfrm>
              <a:off x="5783" y="1979"/>
              <a:ext cx="18" cy="21"/>
            </a:xfrm>
            <a:custGeom>
              <a:avLst/>
              <a:gdLst>
                <a:gd name="T0" fmla="*/ 8 w 8"/>
                <a:gd name="T1" fmla="*/ 0 h 9"/>
                <a:gd name="T2" fmla="*/ 2 w 8"/>
                <a:gd name="T3" fmla="*/ 1 h 9"/>
                <a:gd name="T4" fmla="*/ 0 w 8"/>
                <a:gd name="T5" fmla="*/ 1 h 9"/>
                <a:gd name="T6" fmla="*/ 1 w 8"/>
                <a:gd name="T7" fmla="*/ 9 h 9"/>
                <a:gd name="T8" fmla="*/ 8 w 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6" y="1"/>
                    <a:pt x="4" y="1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4"/>
                    <a:pt x="0" y="7"/>
                    <a:pt x="1" y="9"/>
                  </a:cubicBezTo>
                  <a:cubicBezTo>
                    <a:pt x="4" y="7"/>
                    <a:pt x="7" y="4"/>
                    <a:pt x="8" y="0"/>
                  </a:cubicBezTo>
                </a:path>
              </a:pathLst>
            </a:custGeom>
            <a:solidFill>
              <a:srgbClr val="ED7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1" name="Freeform 2276"/>
            <p:cNvSpPr>
              <a:spLocks/>
            </p:cNvSpPr>
            <p:nvPr/>
          </p:nvSpPr>
          <p:spPr bwMode="auto">
            <a:xfrm>
              <a:off x="5783" y="1951"/>
              <a:ext cx="23" cy="30"/>
            </a:xfrm>
            <a:custGeom>
              <a:avLst/>
              <a:gdLst>
                <a:gd name="T0" fmla="*/ 9 w 10"/>
                <a:gd name="T1" fmla="*/ 0 h 13"/>
                <a:gd name="T2" fmla="*/ 1 w 10"/>
                <a:gd name="T3" fmla="*/ 8 h 13"/>
                <a:gd name="T4" fmla="*/ 0 w 10"/>
                <a:gd name="T5" fmla="*/ 13 h 13"/>
                <a:gd name="T6" fmla="*/ 2 w 10"/>
                <a:gd name="T7" fmla="*/ 13 h 13"/>
                <a:gd name="T8" fmla="*/ 8 w 10"/>
                <a:gd name="T9" fmla="*/ 12 h 13"/>
                <a:gd name="T10" fmla="*/ 9 w 10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3">
                  <a:moveTo>
                    <a:pt x="9" y="0"/>
                  </a:moveTo>
                  <a:cubicBezTo>
                    <a:pt x="6" y="2"/>
                    <a:pt x="3" y="5"/>
                    <a:pt x="1" y="8"/>
                  </a:cubicBezTo>
                  <a:cubicBezTo>
                    <a:pt x="1" y="10"/>
                    <a:pt x="0" y="11"/>
                    <a:pt x="0" y="13"/>
                  </a:cubicBezTo>
                  <a:cubicBezTo>
                    <a:pt x="1" y="13"/>
                    <a:pt x="1" y="13"/>
                    <a:pt x="2" y="13"/>
                  </a:cubicBezTo>
                  <a:cubicBezTo>
                    <a:pt x="4" y="13"/>
                    <a:pt x="6" y="13"/>
                    <a:pt x="8" y="12"/>
                  </a:cubicBezTo>
                  <a:cubicBezTo>
                    <a:pt x="10" y="8"/>
                    <a:pt x="10" y="4"/>
                    <a:pt x="9" y="0"/>
                  </a:cubicBezTo>
                </a:path>
              </a:pathLst>
            </a:custGeom>
            <a:solidFill>
              <a:srgbClr val="FDC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2" name="Freeform 2277"/>
            <p:cNvSpPr>
              <a:spLocks/>
            </p:cNvSpPr>
            <p:nvPr/>
          </p:nvSpPr>
          <p:spPr bwMode="auto">
            <a:xfrm>
              <a:off x="5804" y="1965"/>
              <a:ext cx="50" cy="59"/>
            </a:xfrm>
            <a:custGeom>
              <a:avLst/>
              <a:gdLst>
                <a:gd name="T0" fmla="*/ 10 w 21"/>
                <a:gd name="T1" fmla="*/ 0 h 25"/>
                <a:gd name="T2" fmla="*/ 1 w 21"/>
                <a:gd name="T3" fmla="*/ 6 h 25"/>
                <a:gd name="T4" fmla="*/ 0 w 21"/>
                <a:gd name="T5" fmla="*/ 11 h 25"/>
                <a:gd name="T6" fmla="*/ 6 w 21"/>
                <a:gd name="T7" fmla="*/ 25 h 25"/>
                <a:gd name="T8" fmla="*/ 7 w 21"/>
                <a:gd name="T9" fmla="*/ 25 h 25"/>
                <a:gd name="T10" fmla="*/ 21 w 21"/>
                <a:gd name="T11" fmla="*/ 18 h 25"/>
                <a:gd name="T12" fmla="*/ 17 w 21"/>
                <a:gd name="T13" fmla="*/ 15 h 25"/>
                <a:gd name="T14" fmla="*/ 11 w 21"/>
                <a:gd name="T15" fmla="*/ 3 h 25"/>
                <a:gd name="T16" fmla="*/ 10 w 21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5">
                  <a:moveTo>
                    <a:pt x="10" y="0"/>
                  </a:moveTo>
                  <a:cubicBezTo>
                    <a:pt x="7" y="3"/>
                    <a:pt x="4" y="5"/>
                    <a:pt x="1" y="6"/>
                  </a:cubicBezTo>
                  <a:cubicBezTo>
                    <a:pt x="0" y="7"/>
                    <a:pt x="0" y="9"/>
                    <a:pt x="0" y="11"/>
                  </a:cubicBezTo>
                  <a:cubicBezTo>
                    <a:pt x="0" y="17"/>
                    <a:pt x="2" y="22"/>
                    <a:pt x="6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13" y="25"/>
                    <a:pt x="18" y="23"/>
                    <a:pt x="21" y="18"/>
                  </a:cubicBezTo>
                  <a:cubicBezTo>
                    <a:pt x="20" y="17"/>
                    <a:pt x="18" y="16"/>
                    <a:pt x="17" y="15"/>
                  </a:cubicBezTo>
                  <a:cubicBezTo>
                    <a:pt x="14" y="12"/>
                    <a:pt x="12" y="8"/>
                    <a:pt x="11" y="3"/>
                  </a:cubicBezTo>
                  <a:cubicBezTo>
                    <a:pt x="10" y="2"/>
                    <a:pt x="10" y="1"/>
                    <a:pt x="10" y="0"/>
                  </a:cubicBezTo>
                </a:path>
              </a:pathLst>
            </a:custGeom>
            <a:solidFill>
              <a:srgbClr val="E65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3" name="Freeform 2278"/>
            <p:cNvSpPr>
              <a:spLocks/>
            </p:cNvSpPr>
            <p:nvPr/>
          </p:nvSpPr>
          <p:spPr bwMode="auto">
            <a:xfrm>
              <a:off x="5828" y="1965"/>
              <a:ext cx="2" cy="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3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solidFill>
              <a:srgbClr val="F29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4" name="Freeform 2279"/>
            <p:cNvSpPr>
              <a:spLocks/>
            </p:cNvSpPr>
            <p:nvPr/>
          </p:nvSpPr>
          <p:spPr bwMode="auto">
            <a:xfrm>
              <a:off x="5806" y="1953"/>
              <a:ext cx="22" cy="26"/>
            </a:xfrm>
            <a:custGeom>
              <a:avLst/>
              <a:gdLst>
                <a:gd name="T0" fmla="*/ 8 w 9"/>
                <a:gd name="T1" fmla="*/ 0 h 11"/>
                <a:gd name="T2" fmla="*/ 0 w 9"/>
                <a:gd name="T3" fmla="*/ 11 h 11"/>
                <a:gd name="T4" fmla="*/ 9 w 9"/>
                <a:gd name="T5" fmla="*/ 5 h 11"/>
                <a:gd name="T6" fmla="*/ 8 w 9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1">
                  <a:moveTo>
                    <a:pt x="8" y="0"/>
                  </a:moveTo>
                  <a:cubicBezTo>
                    <a:pt x="4" y="3"/>
                    <a:pt x="1" y="6"/>
                    <a:pt x="0" y="11"/>
                  </a:cubicBezTo>
                  <a:cubicBezTo>
                    <a:pt x="3" y="10"/>
                    <a:pt x="6" y="8"/>
                    <a:pt x="9" y="5"/>
                  </a:cubicBezTo>
                  <a:cubicBezTo>
                    <a:pt x="8" y="4"/>
                    <a:pt x="8" y="2"/>
                    <a:pt x="8" y="0"/>
                  </a:cubicBezTo>
                </a:path>
              </a:pathLst>
            </a:custGeom>
            <a:solidFill>
              <a:srgbClr val="FDB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5" name="Freeform 2280"/>
            <p:cNvSpPr>
              <a:spLocks/>
            </p:cNvSpPr>
            <p:nvPr/>
          </p:nvSpPr>
          <p:spPr bwMode="auto">
            <a:xfrm>
              <a:off x="5825" y="1951"/>
              <a:ext cx="5" cy="14"/>
            </a:xfrm>
            <a:custGeom>
              <a:avLst/>
              <a:gdLst>
                <a:gd name="T0" fmla="*/ 2 w 2"/>
                <a:gd name="T1" fmla="*/ 0 h 6"/>
                <a:gd name="T2" fmla="*/ 0 w 2"/>
                <a:gd name="T3" fmla="*/ 1 h 6"/>
                <a:gd name="T4" fmla="*/ 1 w 2"/>
                <a:gd name="T5" fmla="*/ 6 h 6"/>
                <a:gd name="T6" fmla="*/ 1 w 2"/>
                <a:gd name="T7" fmla="*/ 6 h 6"/>
                <a:gd name="T8" fmla="*/ 2 w 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3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4"/>
                    <a:pt x="2" y="2"/>
                    <a:pt x="2" y="0"/>
                  </a:cubicBezTo>
                </a:path>
              </a:pathLst>
            </a:custGeom>
            <a:solidFill>
              <a:srgbClr val="FED3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6" name="Freeform 2281"/>
            <p:cNvSpPr>
              <a:spLocks/>
            </p:cNvSpPr>
            <p:nvPr/>
          </p:nvSpPr>
          <p:spPr bwMode="auto">
            <a:xfrm>
              <a:off x="5830" y="1972"/>
              <a:ext cx="26" cy="35"/>
            </a:xfrm>
            <a:custGeom>
              <a:avLst/>
              <a:gdLst>
                <a:gd name="T0" fmla="*/ 0 w 11"/>
                <a:gd name="T1" fmla="*/ 0 h 15"/>
                <a:gd name="T2" fmla="*/ 6 w 11"/>
                <a:gd name="T3" fmla="*/ 12 h 15"/>
                <a:gd name="T4" fmla="*/ 10 w 11"/>
                <a:gd name="T5" fmla="*/ 15 h 15"/>
                <a:gd name="T6" fmla="*/ 11 w 11"/>
                <a:gd name="T7" fmla="*/ 13 h 15"/>
                <a:gd name="T8" fmla="*/ 0 w 11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5">
                  <a:moveTo>
                    <a:pt x="0" y="0"/>
                  </a:moveTo>
                  <a:cubicBezTo>
                    <a:pt x="1" y="5"/>
                    <a:pt x="3" y="9"/>
                    <a:pt x="6" y="12"/>
                  </a:cubicBezTo>
                  <a:cubicBezTo>
                    <a:pt x="7" y="13"/>
                    <a:pt x="9" y="14"/>
                    <a:pt x="10" y="15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6" y="10"/>
                    <a:pt x="2" y="6"/>
                    <a:pt x="0" y="0"/>
                  </a:cubicBezTo>
                </a:path>
              </a:pathLst>
            </a:custGeom>
            <a:solidFill>
              <a:srgbClr val="FCAA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7" name="Freeform 2282"/>
            <p:cNvSpPr>
              <a:spLocks/>
            </p:cNvSpPr>
            <p:nvPr/>
          </p:nvSpPr>
          <p:spPr bwMode="auto">
            <a:xfrm>
              <a:off x="5828" y="1951"/>
              <a:ext cx="37" cy="52"/>
            </a:xfrm>
            <a:custGeom>
              <a:avLst/>
              <a:gdLst>
                <a:gd name="T0" fmla="*/ 5 w 16"/>
                <a:gd name="T1" fmla="*/ 0 h 22"/>
                <a:gd name="T2" fmla="*/ 0 w 16"/>
                <a:gd name="T3" fmla="*/ 6 h 22"/>
                <a:gd name="T4" fmla="*/ 1 w 16"/>
                <a:gd name="T5" fmla="*/ 9 h 22"/>
                <a:gd name="T6" fmla="*/ 12 w 16"/>
                <a:gd name="T7" fmla="*/ 22 h 22"/>
                <a:gd name="T8" fmla="*/ 12 w 16"/>
                <a:gd name="T9" fmla="*/ 22 h 22"/>
                <a:gd name="T10" fmla="*/ 5 w 16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2">
                  <a:moveTo>
                    <a:pt x="5" y="0"/>
                  </a:moveTo>
                  <a:cubicBezTo>
                    <a:pt x="4" y="2"/>
                    <a:pt x="2" y="4"/>
                    <a:pt x="0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3" y="15"/>
                    <a:pt x="7" y="19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6" y="13"/>
                    <a:pt x="13" y="4"/>
                    <a:pt x="5" y="0"/>
                  </a:cubicBezTo>
                </a:path>
              </a:pathLst>
            </a:custGeom>
            <a:solidFill>
              <a:srgbClr val="FECA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8" name="Freeform 2283"/>
            <p:cNvSpPr>
              <a:spLocks/>
            </p:cNvSpPr>
            <p:nvPr/>
          </p:nvSpPr>
          <p:spPr bwMode="auto">
            <a:xfrm>
              <a:off x="5828" y="1948"/>
              <a:ext cx="11" cy="17"/>
            </a:xfrm>
            <a:custGeom>
              <a:avLst/>
              <a:gdLst>
                <a:gd name="T0" fmla="*/ 3 w 5"/>
                <a:gd name="T1" fmla="*/ 0 h 7"/>
                <a:gd name="T2" fmla="*/ 1 w 5"/>
                <a:gd name="T3" fmla="*/ 1 h 7"/>
                <a:gd name="T4" fmla="*/ 0 w 5"/>
                <a:gd name="T5" fmla="*/ 7 h 7"/>
                <a:gd name="T6" fmla="*/ 5 w 5"/>
                <a:gd name="T7" fmla="*/ 1 h 7"/>
                <a:gd name="T8" fmla="*/ 4 w 5"/>
                <a:gd name="T9" fmla="*/ 1 h 7"/>
                <a:gd name="T10" fmla="*/ 3 w 5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3" y="1"/>
                    <a:pt x="2" y="1"/>
                    <a:pt x="1" y="1"/>
                  </a:cubicBezTo>
                  <a:cubicBezTo>
                    <a:pt x="1" y="3"/>
                    <a:pt x="0" y="5"/>
                    <a:pt x="0" y="7"/>
                  </a:cubicBezTo>
                  <a:cubicBezTo>
                    <a:pt x="2" y="5"/>
                    <a:pt x="4" y="3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</a:path>
              </a:pathLst>
            </a:custGeom>
            <a:solidFill>
              <a:srgbClr val="FFE8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9" name="Freeform 2284"/>
            <p:cNvSpPr>
              <a:spLocks/>
            </p:cNvSpPr>
            <p:nvPr/>
          </p:nvSpPr>
          <p:spPr bwMode="auto">
            <a:xfrm>
              <a:off x="5936" y="2408"/>
              <a:ext cx="5" cy="9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0 h 4"/>
                <a:gd name="T4" fmla="*/ 0 w 2"/>
                <a:gd name="T5" fmla="*/ 0 h 4"/>
                <a:gd name="T6" fmla="*/ 0 w 2"/>
                <a:gd name="T7" fmla="*/ 4 h 4"/>
                <a:gd name="T8" fmla="*/ 1 w 2"/>
                <a:gd name="T9" fmla="*/ 2 h 4"/>
                <a:gd name="T10" fmla="*/ 2 w 2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1" y="2"/>
                    <a:pt x="2" y="1"/>
                    <a:pt x="2" y="0"/>
                  </a:cubicBezTo>
                </a:path>
              </a:pathLst>
            </a:custGeom>
            <a:solidFill>
              <a:srgbClr val="F9A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0" name="Freeform 2285"/>
            <p:cNvSpPr>
              <a:spLocks/>
            </p:cNvSpPr>
            <p:nvPr/>
          </p:nvSpPr>
          <p:spPr bwMode="auto">
            <a:xfrm>
              <a:off x="5870" y="2410"/>
              <a:ext cx="62" cy="28"/>
            </a:xfrm>
            <a:custGeom>
              <a:avLst/>
              <a:gdLst>
                <a:gd name="T0" fmla="*/ 17 w 26"/>
                <a:gd name="T1" fmla="*/ 0 h 12"/>
                <a:gd name="T2" fmla="*/ 9 w 26"/>
                <a:gd name="T3" fmla="*/ 1 h 12"/>
                <a:gd name="T4" fmla="*/ 9 w 26"/>
                <a:gd name="T5" fmla="*/ 1 h 12"/>
                <a:gd name="T6" fmla="*/ 4 w 26"/>
                <a:gd name="T7" fmla="*/ 0 h 12"/>
                <a:gd name="T8" fmla="*/ 0 w 26"/>
                <a:gd name="T9" fmla="*/ 3 h 12"/>
                <a:gd name="T10" fmla="*/ 8 w 26"/>
                <a:gd name="T11" fmla="*/ 10 h 12"/>
                <a:gd name="T12" fmla="*/ 14 w 26"/>
                <a:gd name="T13" fmla="*/ 12 h 12"/>
                <a:gd name="T14" fmla="*/ 26 w 26"/>
                <a:gd name="T15" fmla="*/ 6 h 12"/>
                <a:gd name="T16" fmla="*/ 23 w 26"/>
                <a:gd name="T17" fmla="*/ 0 h 12"/>
                <a:gd name="T18" fmla="*/ 22 w 26"/>
                <a:gd name="T19" fmla="*/ 0 h 12"/>
                <a:gd name="T20" fmla="*/ 17 w 26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2">
                  <a:moveTo>
                    <a:pt x="17" y="0"/>
                  </a:moveTo>
                  <a:cubicBezTo>
                    <a:pt x="15" y="0"/>
                    <a:pt x="12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7" y="1"/>
                    <a:pt x="5" y="1"/>
                    <a:pt x="4" y="0"/>
                  </a:cubicBezTo>
                  <a:cubicBezTo>
                    <a:pt x="3" y="2"/>
                    <a:pt x="1" y="3"/>
                    <a:pt x="0" y="3"/>
                  </a:cubicBezTo>
                  <a:cubicBezTo>
                    <a:pt x="2" y="6"/>
                    <a:pt x="4" y="9"/>
                    <a:pt x="8" y="10"/>
                  </a:cubicBezTo>
                  <a:cubicBezTo>
                    <a:pt x="10" y="11"/>
                    <a:pt x="12" y="12"/>
                    <a:pt x="14" y="12"/>
                  </a:cubicBezTo>
                  <a:cubicBezTo>
                    <a:pt x="19" y="12"/>
                    <a:pt x="23" y="9"/>
                    <a:pt x="26" y="6"/>
                  </a:cubicBezTo>
                  <a:cubicBezTo>
                    <a:pt x="25" y="4"/>
                    <a:pt x="24" y="2"/>
                    <a:pt x="23" y="0"/>
                  </a:cubicBezTo>
                  <a:cubicBezTo>
                    <a:pt x="23" y="0"/>
                    <a:pt x="22" y="0"/>
                    <a:pt x="22" y="0"/>
                  </a:cubicBezTo>
                  <a:cubicBezTo>
                    <a:pt x="20" y="0"/>
                    <a:pt x="19" y="0"/>
                    <a:pt x="17" y="0"/>
                  </a:cubicBezTo>
                </a:path>
              </a:pathLst>
            </a:custGeom>
            <a:solidFill>
              <a:srgbClr val="F99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1" name="Freeform 2286"/>
            <p:cNvSpPr>
              <a:spLocks/>
            </p:cNvSpPr>
            <p:nvPr/>
          </p:nvSpPr>
          <p:spPr bwMode="auto">
            <a:xfrm>
              <a:off x="5880" y="2396"/>
              <a:ext cx="30" cy="16"/>
            </a:xfrm>
            <a:custGeom>
              <a:avLst/>
              <a:gdLst>
                <a:gd name="T0" fmla="*/ 3 w 13"/>
                <a:gd name="T1" fmla="*/ 0 h 7"/>
                <a:gd name="T2" fmla="*/ 0 w 13"/>
                <a:gd name="T3" fmla="*/ 6 h 7"/>
                <a:gd name="T4" fmla="*/ 5 w 13"/>
                <a:gd name="T5" fmla="*/ 7 h 7"/>
                <a:gd name="T6" fmla="*/ 5 w 13"/>
                <a:gd name="T7" fmla="*/ 7 h 7"/>
                <a:gd name="T8" fmla="*/ 13 w 13"/>
                <a:gd name="T9" fmla="*/ 6 h 7"/>
                <a:gd name="T10" fmla="*/ 3 w 13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7">
                  <a:moveTo>
                    <a:pt x="3" y="0"/>
                  </a:moveTo>
                  <a:cubicBezTo>
                    <a:pt x="3" y="3"/>
                    <a:pt x="1" y="5"/>
                    <a:pt x="0" y="6"/>
                  </a:cubicBezTo>
                  <a:cubicBezTo>
                    <a:pt x="1" y="7"/>
                    <a:pt x="3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8" y="7"/>
                    <a:pt x="11" y="6"/>
                    <a:pt x="13" y="6"/>
                  </a:cubicBezTo>
                  <a:cubicBezTo>
                    <a:pt x="10" y="5"/>
                    <a:pt x="6" y="3"/>
                    <a:pt x="3" y="0"/>
                  </a:cubicBezTo>
                </a:path>
              </a:pathLst>
            </a:custGeom>
            <a:solidFill>
              <a:srgbClr val="FCC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2" name="Freeform 2287"/>
            <p:cNvSpPr>
              <a:spLocks/>
            </p:cNvSpPr>
            <p:nvPr/>
          </p:nvSpPr>
          <p:spPr bwMode="auto">
            <a:xfrm>
              <a:off x="5925" y="2408"/>
              <a:ext cx="11" cy="16"/>
            </a:xfrm>
            <a:custGeom>
              <a:avLst/>
              <a:gdLst>
                <a:gd name="T0" fmla="*/ 5 w 5"/>
                <a:gd name="T1" fmla="*/ 0 h 7"/>
                <a:gd name="T2" fmla="*/ 0 w 5"/>
                <a:gd name="T3" fmla="*/ 1 h 7"/>
                <a:gd name="T4" fmla="*/ 3 w 5"/>
                <a:gd name="T5" fmla="*/ 7 h 7"/>
                <a:gd name="T6" fmla="*/ 5 w 5"/>
                <a:gd name="T7" fmla="*/ 4 h 7"/>
                <a:gd name="T8" fmla="*/ 5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3" y="1"/>
                    <a:pt x="2" y="1"/>
                    <a:pt x="0" y="1"/>
                  </a:cubicBezTo>
                  <a:cubicBezTo>
                    <a:pt x="1" y="3"/>
                    <a:pt x="2" y="5"/>
                    <a:pt x="3" y="7"/>
                  </a:cubicBezTo>
                  <a:cubicBezTo>
                    <a:pt x="4" y="6"/>
                    <a:pt x="5" y="5"/>
                    <a:pt x="5" y="4"/>
                  </a:cubicBezTo>
                  <a:cubicBezTo>
                    <a:pt x="5" y="3"/>
                    <a:pt x="5" y="2"/>
                    <a:pt x="5" y="0"/>
                  </a:cubicBezTo>
                </a:path>
              </a:pathLst>
            </a:custGeom>
            <a:solidFill>
              <a:srgbClr val="FFD4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3" name="Freeform 2288"/>
            <p:cNvSpPr>
              <a:spLocks/>
            </p:cNvSpPr>
            <p:nvPr/>
          </p:nvSpPr>
          <p:spPr bwMode="auto">
            <a:xfrm>
              <a:off x="5891" y="2360"/>
              <a:ext cx="31" cy="19"/>
            </a:xfrm>
            <a:custGeom>
              <a:avLst/>
              <a:gdLst>
                <a:gd name="T0" fmla="*/ 5 w 13"/>
                <a:gd name="T1" fmla="*/ 0 h 8"/>
                <a:gd name="T2" fmla="*/ 0 w 13"/>
                <a:gd name="T3" fmla="*/ 1 h 8"/>
                <a:gd name="T4" fmla="*/ 12 w 13"/>
                <a:gd name="T5" fmla="*/ 8 h 8"/>
                <a:gd name="T6" fmla="*/ 13 w 13"/>
                <a:gd name="T7" fmla="*/ 3 h 8"/>
                <a:gd name="T8" fmla="*/ 11 w 13"/>
                <a:gd name="T9" fmla="*/ 1 h 8"/>
                <a:gd name="T10" fmla="*/ 5 w 13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8">
                  <a:moveTo>
                    <a:pt x="5" y="0"/>
                  </a:moveTo>
                  <a:cubicBezTo>
                    <a:pt x="3" y="0"/>
                    <a:pt x="1" y="1"/>
                    <a:pt x="0" y="1"/>
                  </a:cubicBezTo>
                  <a:cubicBezTo>
                    <a:pt x="4" y="2"/>
                    <a:pt x="9" y="4"/>
                    <a:pt x="12" y="8"/>
                  </a:cubicBezTo>
                  <a:cubicBezTo>
                    <a:pt x="12" y="6"/>
                    <a:pt x="13" y="4"/>
                    <a:pt x="13" y="3"/>
                  </a:cubicBezTo>
                  <a:cubicBezTo>
                    <a:pt x="13" y="2"/>
                    <a:pt x="12" y="2"/>
                    <a:pt x="11" y="1"/>
                  </a:cubicBezTo>
                  <a:cubicBezTo>
                    <a:pt x="9" y="1"/>
                    <a:pt x="7" y="0"/>
                    <a:pt x="5" y="0"/>
                  </a:cubicBezTo>
                </a:path>
              </a:pathLst>
            </a:custGeom>
            <a:solidFill>
              <a:srgbClr val="F6AE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4" name="Freeform 2289"/>
            <p:cNvSpPr>
              <a:spLocks/>
            </p:cNvSpPr>
            <p:nvPr/>
          </p:nvSpPr>
          <p:spPr bwMode="auto">
            <a:xfrm>
              <a:off x="5934" y="2396"/>
              <a:ext cx="7" cy="12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1 h 5"/>
                <a:gd name="T4" fmla="*/ 1 w 3"/>
                <a:gd name="T5" fmla="*/ 5 h 5"/>
                <a:gd name="T6" fmla="*/ 3 w 3"/>
                <a:gd name="T7" fmla="*/ 5 h 5"/>
                <a:gd name="T8" fmla="*/ 3 w 3"/>
                <a:gd name="T9" fmla="*/ 5 h 5"/>
                <a:gd name="T10" fmla="*/ 3 w 3"/>
                <a:gd name="T11" fmla="*/ 4 h 5"/>
                <a:gd name="T12" fmla="*/ 1 w 3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1" y="4"/>
                    <a:pt x="1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3"/>
                    <a:pt x="1" y="1"/>
                    <a:pt x="1" y="0"/>
                  </a:cubicBezTo>
                </a:path>
              </a:pathLst>
            </a:custGeom>
            <a:solidFill>
              <a:srgbClr val="FDC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5" name="Freeform 2290"/>
            <p:cNvSpPr>
              <a:spLocks/>
            </p:cNvSpPr>
            <p:nvPr/>
          </p:nvSpPr>
          <p:spPr bwMode="auto">
            <a:xfrm>
              <a:off x="5920" y="2367"/>
              <a:ext cx="16" cy="31"/>
            </a:xfrm>
            <a:custGeom>
              <a:avLst/>
              <a:gdLst>
                <a:gd name="T0" fmla="*/ 1 w 7"/>
                <a:gd name="T1" fmla="*/ 0 h 13"/>
                <a:gd name="T2" fmla="*/ 0 w 7"/>
                <a:gd name="T3" fmla="*/ 5 h 13"/>
                <a:gd name="T4" fmla="*/ 0 w 7"/>
                <a:gd name="T5" fmla="*/ 5 h 13"/>
                <a:gd name="T6" fmla="*/ 6 w 7"/>
                <a:gd name="T7" fmla="*/ 13 h 13"/>
                <a:gd name="T8" fmla="*/ 7 w 7"/>
                <a:gd name="T9" fmla="*/ 12 h 13"/>
                <a:gd name="T10" fmla="*/ 6 w 7"/>
                <a:gd name="T11" fmla="*/ 6 h 13"/>
                <a:gd name="T12" fmla="*/ 6 w 7"/>
                <a:gd name="T13" fmla="*/ 4 h 13"/>
                <a:gd name="T14" fmla="*/ 1 w 7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3">
                  <a:moveTo>
                    <a:pt x="1" y="0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7"/>
                    <a:pt x="5" y="10"/>
                    <a:pt x="6" y="13"/>
                  </a:cubicBezTo>
                  <a:cubicBezTo>
                    <a:pt x="6" y="12"/>
                    <a:pt x="6" y="12"/>
                    <a:pt x="7" y="12"/>
                  </a:cubicBezTo>
                  <a:cubicBezTo>
                    <a:pt x="6" y="10"/>
                    <a:pt x="6" y="8"/>
                    <a:pt x="6" y="6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5" y="2"/>
                    <a:pt x="3" y="1"/>
                    <a:pt x="1" y="0"/>
                  </a:cubicBezTo>
                </a:path>
              </a:pathLst>
            </a:custGeom>
            <a:solidFill>
              <a:srgbClr val="FEDC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6" name="Freeform 2291"/>
            <p:cNvSpPr>
              <a:spLocks/>
            </p:cNvSpPr>
            <p:nvPr/>
          </p:nvSpPr>
          <p:spPr bwMode="auto">
            <a:xfrm>
              <a:off x="5910" y="2405"/>
              <a:ext cx="15" cy="5"/>
            </a:xfrm>
            <a:custGeom>
              <a:avLst/>
              <a:gdLst>
                <a:gd name="T0" fmla="*/ 5 w 6"/>
                <a:gd name="T1" fmla="*/ 0 h 2"/>
                <a:gd name="T2" fmla="*/ 0 w 6"/>
                <a:gd name="T3" fmla="*/ 2 h 2"/>
                <a:gd name="T4" fmla="*/ 5 w 6"/>
                <a:gd name="T5" fmla="*/ 2 h 2"/>
                <a:gd name="T6" fmla="*/ 6 w 6"/>
                <a:gd name="T7" fmla="*/ 2 h 2"/>
                <a:gd name="T8" fmla="*/ 5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5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2" y="2"/>
                    <a:pt x="3" y="2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6" y="1"/>
                    <a:pt x="5" y="0"/>
                    <a:pt x="5" y="0"/>
                  </a:cubicBezTo>
                </a:path>
              </a:pathLst>
            </a:custGeom>
            <a:solidFill>
              <a:srgbClr val="FDB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7" name="Freeform 2292"/>
            <p:cNvSpPr>
              <a:spLocks/>
            </p:cNvSpPr>
            <p:nvPr/>
          </p:nvSpPr>
          <p:spPr bwMode="auto">
            <a:xfrm>
              <a:off x="5887" y="2363"/>
              <a:ext cx="35" cy="47"/>
            </a:xfrm>
            <a:custGeom>
              <a:avLst/>
              <a:gdLst>
                <a:gd name="T0" fmla="*/ 2 w 15"/>
                <a:gd name="T1" fmla="*/ 0 h 20"/>
                <a:gd name="T2" fmla="*/ 0 w 15"/>
                <a:gd name="T3" fmla="*/ 1 h 20"/>
                <a:gd name="T4" fmla="*/ 2 w 15"/>
                <a:gd name="T5" fmla="*/ 8 h 20"/>
                <a:gd name="T6" fmla="*/ 0 w 15"/>
                <a:gd name="T7" fmla="*/ 14 h 20"/>
                <a:gd name="T8" fmla="*/ 10 w 15"/>
                <a:gd name="T9" fmla="*/ 20 h 20"/>
                <a:gd name="T10" fmla="*/ 15 w 15"/>
                <a:gd name="T11" fmla="*/ 18 h 20"/>
                <a:gd name="T12" fmla="*/ 14 w 15"/>
                <a:gd name="T13" fmla="*/ 7 h 20"/>
                <a:gd name="T14" fmla="*/ 2 w 15"/>
                <a:gd name="T1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0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3"/>
                    <a:pt x="2" y="5"/>
                    <a:pt x="2" y="8"/>
                  </a:cubicBezTo>
                  <a:cubicBezTo>
                    <a:pt x="2" y="10"/>
                    <a:pt x="1" y="12"/>
                    <a:pt x="0" y="14"/>
                  </a:cubicBezTo>
                  <a:cubicBezTo>
                    <a:pt x="3" y="17"/>
                    <a:pt x="7" y="19"/>
                    <a:pt x="10" y="20"/>
                  </a:cubicBezTo>
                  <a:cubicBezTo>
                    <a:pt x="12" y="19"/>
                    <a:pt x="14" y="18"/>
                    <a:pt x="15" y="18"/>
                  </a:cubicBezTo>
                  <a:cubicBezTo>
                    <a:pt x="14" y="14"/>
                    <a:pt x="14" y="10"/>
                    <a:pt x="14" y="7"/>
                  </a:cubicBezTo>
                  <a:cubicBezTo>
                    <a:pt x="11" y="3"/>
                    <a:pt x="6" y="1"/>
                    <a:pt x="2" y="0"/>
                  </a:cubicBezTo>
                </a:path>
              </a:pathLst>
            </a:custGeom>
            <a:solidFill>
              <a:srgbClr val="FED4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8" name="Freeform 2293"/>
            <p:cNvSpPr>
              <a:spLocks/>
            </p:cNvSpPr>
            <p:nvPr/>
          </p:nvSpPr>
          <p:spPr bwMode="auto">
            <a:xfrm>
              <a:off x="5922" y="2398"/>
              <a:ext cx="14" cy="12"/>
            </a:xfrm>
            <a:custGeom>
              <a:avLst/>
              <a:gdLst>
                <a:gd name="T0" fmla="*/ 5 w 6"/>
                <a:gd name="T1" fmla="*/ 0 h 5"/>
                <a:gd name="T2" fmla="*/ 0 w 6"/>
                <a:gd name="T3" fmla="*/ 3 h 5"/>
                <a:gd name="T4" fmla="*/ 1 w 6"/>
                <a:gd name="T5" fmla="*/ 5 h 5"/>
                <a:gd name="T6" fmla="*/ 6 w 6"/>
                <a:gd name="T7" fmla="*/ 4 h 5"/>
                <a:gd name="T8" fmla="*/ 5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3" y="5"/>
                    <a:pt x="4" y="5"/>
                    <a:pt x="6" y="4"/>
                  </a:cubicBezTo>
                  <a:cubicBezTo>
                    <a:pt x="6" y="3"/>
                    <a:pt x="5" y="1"/>
                    <a:pt x="5" y="0"/>
                  </a:cubicBezTo>
                </a:path>
              </a:pathLst>
            </a:custGeom>
            <a:solidFill>
              <a:srgbClr val="FFE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9" name="Freeform 2294"/>
            <p:cNvSpPr>
              <a:spLocks/>
            </p:cNvSpPr>
            <p:nvPr/>
          </p:nvSpPr>
          <p:spPr bwMode="auto">
            <a:xfrm>
              <a:off x="5920" y="2379"/>
              <a:ext cx="14" cy="26"/>
            </a:xfrm>
            <a:custGeom>
              <a:avLst/>
              <a:gdLst>
                <a:gd name="T0" fmla="*/ 0 w 6"/>
                <a:gd name="T1" fmla="*/ 0 h 11"/>
                <a:gd name="T2" fmla="*/ 1 w 6"/>
                <a:gd name="T3" fmla="*/ 11 h 11"/>
                <a:gd name="T4" fmla="*/ 6 w 6"/>
                <a:gd name="T5" fmla="*/ 8 h 11"/>
                <a:gd name="T6" fmla="*/ 0 w 6"/>
                <a:gd name="T7" fmla="*/ 0 h 11"/>
                <a:gd name="T8" fmla="*/ 0 w 6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0" y="0"/>
                  </a:moveTo>
                  <a:cubicBezTo>
                    <a:pt x="0" y="3"/>
                    <a:pt x="0" y="7"/>
                    <a:pt x="1" y="11"/>
                  </a:cubicBezTo>
                  <a:cubicBezTo>
                    <a:pt x="3" y="10"/>
                    <a:pt x="4" y="9"/>
                    <a:pt x="6" y="8"/>
                  </a:cubicBezTo>
                  <a:cubicBezTo>
                    <a:pt x="5" y="5"/>
                    <a:pt x="3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EC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0" name="Freeform 2295"/>
            <p:cNvSpPr>
              <a:spLocks/>
            </p:cNvSpPr>
            <p:nvPr/>
          </p:nvSpPr>
          <p:spPr bwMode="auto">
            <a:xfrm>
              <a:off x="5865" y="2408"/>
              <a:ext cx="15" cy="9"/>
            </a:xfrm>
            <a:custGeom>
              <a:avLst/>
              <a:gdLst>
                <a:gd name="T0" fmla="*/ 0 w 6"/>
                <a:gd name="T1" fmla="*/ 0 h 4"/>
                <a:gd name="T2" fmla="*/ 2 w 6"/>
                <a:gd name="T3" fmla="*/ 4 h 4"/>
                <a:gd name="T4" fmla="*/ 6 w 6"/>
                <a:gd name="T5" fmla="*/ 1 h 4"/>
                <a:gd name="T6" fmla="*/ 0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1" y="1"/>
                    <a:pt x="1" y="3"/>
                    <a:pt x="2" y="4"/>
                  </a:cubicBezTo>
                  <a:cubicBezTo>
                    <a:pt x="3" y="4"/>
                    <a:pt x="5" y="3"/>
                    <a:pt x="6" y="1"/>
                  </a:cubicBezTo>
                  <a:cubicBezTo>
                    <a:pt x="4" y="1"/>
                    <a:pt x="2" y="0"/>
                    <a:pt x="0" y="0"/>
                  </a:cubicBezTo>
                </a:path>
              </a:pathLst>
            </a:custGeom>
            <a:solidFill>
              <a:srgbClr val="FCAA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1" name="Freeform 2296"/>
            <p:cNvSpPr>
              <a:spLocks/>
            </p:cNvSpPr>
            <p:nvPr/>
          </p:nvSpPr>
          <p:spPr bwMode="auto">
            <a:xfrm>
              <a:off x="5865" y="2374"/>
              <a:ext cx="22" cy="36"/>
            </a:xfrm>
            <a:custGeom>
              <a:avLst/>
              <a:gdLst>
                <a:gd name="T0" fmla="*/ 4 w 9"/>
                <a:gd name="T1" fmla="*/ 0 h 15"/>
                <a:gd name="T2" fmla="*/ 1 w 9"/>
                <a:gd name="T3" fmla="*/ 4 h 15"/>
                <a:gd name="T4" fmla="*/ 0 w 9"/>
                <a:gd name="T5" fmla="*/ 14 h 15"/>
                <a:gd name="T6" fmla="*/ 6 w 9"/>
                <a:gd name="T7" fmla="*/ 15 h 15"/>
                <a:gd name="T8" fmla="*/ 9 w 9"/>
                <a:gd name="T9" fmla="*/ 9 h 15"/>
                <a:gd name="T10" fmla="*/ 5 w 9"/>
                <a:gd name="T11" fmla="*/ 2 h 15"/>
                <a:gd name="T12" fmla="*/ 4 w 9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5">
                  <a:moveTo>
                    <a:pt x="4" y="0"/>
                  </a:moveTo>
                  <a:cubicBezTo>
                    <a:pt x="3" y="1"/>
                    <a:pt x="2" y="3"/>
                    <a:pt x="1" y="4"/>
                  </a:cubicBezTo>
                  <a:cubicBezTo>
                    <a:pt x="0" y="8"/>
                    <a:pt x="0" y="11"/>
                    <a:pt x="0" y="14"/>
                  </a:cubicBezTo>
                  <a:cubicBezTo>
                    <a:pt x="2" y="14"/>
                    <a:pt x="4" y="15"/>
                    <a:pt x="6" y="15"/>
                  </a:cubicBezTo>
                  <a:cubicBezTo>
                    <a:pt x="7" y="14"/>
                    <a:pt x="9" y="12"/>
                    <a:pt x="9" y="9"/>
                  </a:cubicBezTo>
                  <a:cubicBezTo>
                    <a:pt x="8" y="7"/>
                    <a:pt x="6" y="5"/>
                    <a:pt x="5" y="2"/>
                  </a:cubicBezTo>
                  <a:cubicBezTo>
                    <a:pt x="5" y="1"/>
                    <a:pt x="4" y="1"/>
                    <a:pt x="4" y="0"/>
                  </a:cubicBezTo>
                </a:path>
              </a:pathLst>
            </a:custGeom>
            <a:solidFill>
              <a:srgbClr val="FECA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2" name="Freeform 2297"/>
            <p:cNvSpPr>
              <a:spLocks/>
            </p:cNvSpPr>
            <p:nvPr/>
          </p:nvSpPr>
          <p:spPr bwMode="auto">
            <a:xfrm>
              <a:off x="5875" y="2365"/>
              <a:ext cx="16" cy="31"/>
            </a:xfrm>
            <a:custGeom>
              <a:avLst/>
              <a:gdLst>
                <a:gd name="T0" fmla="*/ 5 w 7"/>
                <a:gd name="T1" fmla="*/ 0 h 13"/>
                <a:gd name="T2" fmla="*/ 0 w 7"/>
                <a:gd name="T3" fmla="*/ 4 h 13"/>
                <a:gd name="T4" fmla="*/ 1 w 7"/>
                <a:gd name="T5" fmla="*/ 6 h 13"/>
                <a:gd name="T6" fmla="*/ 5 w 7"/>
                <a:gd name="T7" fmla="*/ 13 h 13"/>
                <a:gd name="T8" fmla="*/ 7 w 7"/>
                <a:gd name="T9" fmla="*/ 7 h 13"/>
                <a:gd name="T10" fmla="*/ 5 w 7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3">
                  <a:moveTo>
                    <a:pt x="5" y="0"/>
                  </a:moveTo>
                  <a:cubicBezTo>
                    <a:pt x="3" y="1"/>
                    <a:pt x="1" y="2"/>
                    <a:pt x="0" y="4"/>
                  </a:cubicBezTo>
                  <a:cubicBezTo>
                    <a:pt x="0" y="5"/>
                    <a:pt x="1" y="5"/>
                    <a:pt x="1" y="6"/>
                  </a:cubicBezTo>
                  <a:cubicBezTo>
                    <a:pt x="2" y="9"/>
                    <a:pt x="4" y="11"/>
                    <a:pt x="5" y="13"/>
                  </a:cubicBezTo>
                  <a:cubicBezTo>
                    <a:pt x="6" y="11"/>
                    <a:pt x="7" y="9"/>
                    <a:pt x="7" y="7"/>
                  </a:cubicBezTo>
                  <a:cubicBezTo>
                    <a:pt x="7" y="4"/>
                    <a:pt x="6" y="2"/>
                    <a:pt x="5" y="0"/>
                  </a:cubicBezTo>
                </a:path>
              </a:pathLst>
            </a:custGeom>
            <a:solidFill>
              <a:srgbClr val="FFD9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3" name="Freeform 2298"/>
            <p:cNvSpPr>
              <a:spLocks/>
            </p:cNvSpPr>
            <p:nvPr/>
          </p:nvSpPr>
          <p:spPr bwMode="auto">
            <a:xfrm>
              <a:off x="5936" y="2391"/>
              <a:ext cx="5" cy="14"/>
            </a:xfrm>
            <a:custGeom>
              <a:avLst/>
              <a:gdLst>
                <a:gd name="T0" fmla="*/ 2 w 2"/>
                <a:gd name="T1" fmla="*/ 0 h 6"/>
                <a:gd name="T2" fmla="*/ 0 w 2"/>
                <a:gd name="T3" fmla="*/ 2 h 6"/>
                <a:gd name="T4" fmla="*/ 2 w 2"/>
                <a:gd name="T5" fmla="*/ 6 h 6"/>
                <a:gd name="T6" fmla="*/ 2 w 2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3"/>
                    <a:pt x="1" y="5"/>
                    <a:pt x="2" y="6"/>
                  </a:cubicBezTo>
                  <a:cubicBezTo>
                    <a:pt x="2" y="4"/>
                    <a:pt x="2" y="2"/>
                    <a:pt x="2" y="0"/>
                  </a:cubicBezTo>
                </a:path>
              </a:pathLst>
            </a:custGeom>
            <a:solidFill>
              <a:srgbClr val="FEC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4" name="Freeform 2299"/>
            <p:cNvSpPr>
              <a:spLocks/>
            </p:cNvSpPr>
            <p:nvPr/>
          </p:nvSpPr>
          <p:spPr bwMode="auto">
            <a:xfrm>
              <a:off x="5934" y="2377"/>
              <a:ext cx="7" cy="19"/>
            </a:xfrm>
            <a:custGeom>
              <a:avLst/>
              <a:gdLst>
                <a:gd name="T0" fmla="*/ 0 w 3"/>
                <a:gd name="T1" fmla="*/ 0 h 8"/>
                <a:gd name="T2" fmla="*/ 0 w 3"/>
                <a:gd name="T3" fmla="*/ 2 h 8"/>
                <a:gd name="T4" fmla="*/ 1 w 3"/>
                <a:gd name="T5" fmla="*/ 8 h 8"/>
                <a:gd name="T6" fmla="*/ 3 w 3"/>
                <a:gd name="T7" fmla="*/ 6 h 8"/>
                <a:gd name="T8" fmla="*/ 0 w 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4"/>
                    <a:pt x="0" y="6"/>
                    <a:pt x="1" y="8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2" y="4"/>
                    <a:pt x="1" y="2"/>
                    <a:pt x="0" y="0"/>
                  </a:cubicBezTo>
                </a:path>
              </a:pathLst>
            </a:custGeom>
            <a:solidFill>
              <a:srgbClr val="FFE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5" name="Freeform 2300"/>
            <p:cNvSpPr>
              <a:spLocks/>
            </p:cNvSpPr>
            <p:nvPr/>
          </p:nvSpPr>
          <p:spPr bwMode="auto">
            <a:xfrm>
              <a:off x="5605" y="2289"/>
              <a:ext cx="5" cy="3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</a:path>
              </a:pathLst>
            </a:custGeom>
            <a:solidFill>
              <a:srgbClr val="F9A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6" name="Freeform 2301"/>
            <p:cNvSpPr>
              <a:spLocks/>
            </p:cNvSpPr>
            <p:nvPr/>
          </p:nvSpPr>
          <p:spPr bwMode="auto">
            <a:xfrm>
              <a:off x="5539" y="2254"/>
              <a:ext cx="42" cy="47"/>
            </a:xfrm>
            <a:custGeom>
              <a:avLst/>
              <a:gdLst>
                <a:gd name="T0" fmla="*/ 2 w 18"/>
                <a:gd name="T1" fmla="*/ 0 h 20"/>
                <a:gd name="T2" fmla="*/ 11 w 18"/>
                <a:gd name="T3" fmla="*/ 20 h 20"/>
                <a:gd name="T4" fmla="*/ 13 w 18"/>
                <a:gd name="T5" fmla="*/ 20 h 20"/>
                <a:gd name="T6" fmla="*/ 18 w 18"/>
                <a:gd name="T7" fmla="*/ 17 h 20"/>
                <a:gd name="T8" fmla="*/ 18 w 18"/>
                <a:gd name="T9" fmla="*/ 17 h 20"/>
                <a:gd name="T10" fmla="*/ 2 w 18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0">
                  <a:moveTo>
                    <a:pt x="2" y="0"/>
                  </a:moveTo>
                  <a:cubicBezTo>
                    <a:pt x="0" y="8"/>
                    <a:pt x="3" y="16"/>
                    <a:pt x="11" y="20"/>
                  </a:cubicBezTo>
                  <a:cubicBezTo>
                    <a:pt x="12" y="20"/>
                    <a:pt x="12" y="20"/>
                    <a:pt x="13" y="20"/>
                  </a:cubicBezTo>
                  <a:cubicBezTo>
                    <a:pt x="15" y="19"/>
                    <a:pt x="16" y="18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9" y="16"/>
                    <a:pt x="3" y="9"/>
                    <a:pt x="2" y="0"/>
                  </a:cubicBezTo>
                </a:path>
              </a:pathLst>
            </a:custGeom>
            <a:solidFill>
              <a:srgbClr val="F99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7" name="Freeform 2302"/>
            <p:cNvSpPr>
              <a:spLocks/>
            </p:cNvSpPr>
            <p:nvPr/>
          </p:nvSpPr>
          <p:spPr bwMode="auto">
            <a:xfrm>
              <a:off x="5596" y="2292"/>
              <a:ext cx="9" cy="7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1 h 3"/>
                <a:gd name="T4" fmla="*/ 0 w 4"/>
                <a:gd name="T5" fmla="*/ 3 h 3"/>
                <a:gd name="T6" fmla="*/ 4 w 4"/>
                <a:gd name="T7" fmla="*/ 1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D7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8" name="Freeform 2303"/>
            <p:cNvSpPr>
              <a:spLocks/>
            </p:cNvSpPr>
            <p:nvPr/>
          </p:nvSpPr>
          <p:spPr bwMode="auto">
            <a:xfrm>
              <a:off x="5605" y="2292"/>
              <a:ext cx="2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FDC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9" name="Freeform 2304"/>
            <p:cNvSpPr>
              <a:spLocks/>
            </p:cNvSpPr>
            <p:nvPr/>
          </p:nvSpPr>
          <p:spPr bwMode="auto">
            <a:xfrm>
              <a:off x="5570" y="2294"/>
              <a:ext cx="26" cy="9"/>
            </a:xfrm>
            <a:custGeom>
              <a:avLst/>
              <a:gdLst>
                <a:gd name="T0" fmla="*/ 11 w 11"/>
                <a:gd name="T1" fmla="*/ 0 h 4"/>
                <a:gd name="T2" fmla="*/ 7 w 11"/>
                <a:gd name="T3" fmla="*/ 0 h 4"/>
                <a:gd name="T4" fmla="*/ 7 w 11"/>
                <a:gd name="T5" fmla="*/ 0 h 4"/>
                <a:gd name="T6" fmla="*/ 5 w 11"/>
                <a:gd name="T7" fmla="*/ 0 h 4"/>
                <a:gd name="T8" fmla="*/ 5 w 11"/>
                <a:gd name="T9" fmla="*/ 0 h 4"/>
                <a:gd name="T10" fmla="*/ 0 w 11"/>
                <a:gd name="T11" fmla="*/ 3 h 4"/>
                <a:gd name="T12" fmla="*/ 4 w 11"/>
                <a:gd name="T13" fmla="*/ 4 h 4"/>
                <a:gd name="T14" fmla="*/ 11 w 11"/>
                <a:gd name="T15" fmla="*/ 2 h 4"/>
                <a:gd name="T16" fmla="*/ 11 w 11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4">
                  <a:moveTo>
                    <a:pt x="11" y="0"/>
                  </a:moveTo>
                  <a:cubicBezTo>
                    <a:pt x="10" y="0"/>
                    <a:pt x="9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1" y="4"/>
                    <a:pt x="3" y="4"/>
                    <a:pt x="4" y="4"/>
                  </a:cubicBezTo>
                  <a:cubicBezTo>
                    <a:pt x="7" y="4"/>
                    <a:pt x="9" y="3"/>
                    <a:pt x="11" y="2"/>
                  </a:cubicBezTo>
                  <a:cubicBezTo>
                    <a:pt x="11" y="1"/>
                    <a:pt x="11" y="1"/>
                    <a:pt x="11" y="0"/>
                  </a:cubicBezTo>
                </a:path>
              </a:pathLst>
            </a:custGeom>
            <a:solidFill>
              <a:srgbClr val="FDB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0" name="Freeform 2305"/>
            <p:cNvSpPr>
              <a:spLocks/>
            </p:cNvSpPr>
            <p:nvPr/>
          </p:nvSpPr>
          <p:spPr bwMode="auto">
            <a:xfrm>
              <a:off x="5560" y="2228"/>
              <a:ext cx="43" cy="64"/>
            </a:xfrm>
            <a:custGeom>
              <a:avLst/>
              <a:gdLst>
                <a:gd name="T0" fmla="*/ 12 w 18"/>
                <a:gd name="T1" fmla="*/ 0 h 27"/>
                <a:gd name="T2" fmla="*/ 2 w 18"/>
                <a:gd name="T3" fmla="*/ 9 h 27"/>
                <a:gd name="T4" fmla="*/ 0 w 18"/>
                <a:gd name="T5" fmla="*/ 10 h 27"/>
                <a:gd name="T6" fmla="*/ 9 w 18"/>
                <a:gd name="T7" fmla="*/ 16 h 27"/>
                <a:gd name="T8" fmla="*/ 15 w 18"/>
                <a:gd name="T9" fmla="*/ 27 h 27"/>
                <a:gd name="T10" fmla="*/ 17 w 18"/>
                <a:gd name="T11" fmla="*/ 27 h 27"/>
                <a:gd name="T12" fmla="*/ 18 w 18"/>
                <a:gd name="T13" fmla="*/ 27 h 27"/>
                <a:gd name="T14" fmla="*/ 14 w 18"/>
                <a:gd name="T15" fmla="*/ 1 h 27"/>
                <a:gd name="T16" fmla="*/ 12 w 18"/>
                <a:gd name="T1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7">
                  <a:moveTo>
                    <a:pt x="12" y="0"/>
                  </a:moveTo>
                  <a:cubicBezTo>
                    <a:pt x="10" y="4"/>
                    <a:pt x="6" y="8"/>
                    <a:pt x="2" y="9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3" y="11"/>
                    <a:pt x="6" y="13"/>
                    <a:pt x="9" y="16"/>
                  </a:cubicBezTo>
                  <a:cubicBezTo>
                    <a:pt x="12" y="19"/>
                    <a:pt x="14" y="23"/>
                    <a:pt x="15" y="27"/>
                  </a:cubicBezTo>
                  <a:cubicBezTo>
                    <a:pt x="16" y="27"/>
                    <a:pt x="16" y="27"/>
                    <a:pt x="17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2" y="20"/>
                    <a:pt x="10" y="10"/>
                    <a:pt x="14" y="1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rgbClr val="E65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1" name="Freeform 2306"/>
            <p:cNvSpPr>
              <a:spLocks/>
            </p:cNvSpPr>
            <p:nvPr/>
          </p:nvSpPr>
          <p:spPr bwMode="auto">
            <a:xfrm>
              <a:off x="5584" y="2230"/>
              <a:ext cx="40" cy="62"/>
            </a:xfrm>
            <a:custGeom>
              <a:avLst/>
              <a:gdLst>
                <a:gd name="T0" fmla="*/ 4 w 17"/>
                <a:gd name="T1" fmla="*/ 0 h 26"/>
                <a:gd name="T2" fmla="*/ 8 w 17"/>
                <a:gd name="T3" fmla="*/ 26 h 26"/>
                <a:gd name="T4" fmla="*/ 9 w 17"/>
                <a:gd name="T5" fmla="*/ 26 h 26"/>
                <a:gd name="T6" fmla="*/ 11 w 17"/>
                <a:gd name="T7" fmla="*/ 25 h 26"/>
                <a:gd name="T8" fmla="*/ 13 w 17"/>
                <a:gd name="T9" fmla="*/ 21 h 26"/>
                <a:gd name="T10" fmla="*/ 5 w 17"/>
                <a:gd name="T11" fmla="*/ 0 h 26"/>
                <a:gd name="T12" fmla="*/ 4 w 17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6">
                  <a:moveTo>
                    <a:pt x="4" y="0"/>
                  </a:moveTo>
                  <a:cubicBezTo>
                    <a:pt x="0" y="9"/>
                    <a:pt x="2" y="19"/>
                    <a:pt x="8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5"/>
                    <a:pt x="10" y="25"/>
                    <a:pt x="11" y="25"/>
                  </a:cubicBezTo>
                  <a:cubicBezTo>
                    <a:pt x="12" y="24"/>
                    <a:pt x="13" y="22"/>
                    <a:pt x="13" y="21"/>
                  </a:cubicBezTo>
                  <a:cubicBezTo>
                    <a:pt x="17" y="13"/>
                    <a:pt x="13" y="3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DB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2" name="Freeform 2307"/>
            <p:cNvSpPr>
              <a:spLocks/>
            </p:cNvSpPr>
            <p:nvPr/>
          </p:nvSpPr>
          <p:spPr bwMode="auto">
            <a:xfrm>
              <a:off x="5544" y="2251"/>
              <a:ext cx="52" cy="43"/>
            </a:xfrm>
            <a:custGeom>
              <a:avLst/>
              <a:gdLst>
                <a:gd name="T0" fmla="*/ 7 w 22"/>
                <a:gd name="T1" fmla="*/ 0 h 18"/>
                <a:gd name="T2" fmla="*/ 1 w 22"/>
                <a:gd name="T3" fmla="*/ 1 h 18"/>
                <a:gd name="T4" fmla="*/ 0 w 22"/>
                <a:gd name="T5" fmla="*/ 1 h 18"/>
                <a:gd name="T6" fmla="*/ 0 w 22"/>
                <a:gd name="T7" fmla="*/ 1 h 18"/>
                <a:gd name="T8" fmla="*/ 16 w 22"/>
                <a:gd name="T9" fmla="*/ 18 h 18"/>
                <a:gd name="T10" fmla="*/ 22 w 22"/>
                <a:gd name="T11" fmla="*/ 17 h 18"/>
                <a:gd name="T12" fmla="*/ 16 w 22"/>
                <a:gd name="T13" fmla="*/ 6 h 18"/>
                <a:gd name="T14" fmla="*/ 7 w 22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8">
                  <a:moveTo>
                    <a:pt x="7" y="0"/>
                  </a:moveTo>
                  <a:cubicBezTo>
                    <a:pt x="5" y="1"/>
                    <a:pt x="3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0"/>
                    <a:pt x="7" y="17"/>
                    <a:pt x="16" y="18"/>
                  </a:cubicBezTo>
                  <a:cubicBezTo>
                    <a:pt x="18" y="17"/>
                    <a:pt x="20" y="17"/>
                    <a:pt x="22" y="17"/>
                  </a:cubicBezTo>
                  <a:cubicBezTo>
                    <a:pt x="21" y="13"/>
                    <a:pt x="19" y="9"/>
                    <a:pt x="16" y="6"/>
                  </a:cubicBezTo>
                  <a:cubicBezTo>
                    <a:pt x="13" y="3"/>
                    <a:pt x="10" y="1"/>
                    <a:pt x="7" y="0"/>
                  </a:cubicBezTo>
                </a:path>
              </a:pathLst>
            </a:custGeom>
            <a:solidFill>
              <a:srgbClr val="FCAA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3" name="Freeform 2308"/>
            <p:cNvSpPr>
              <a:spLocks/>
            </p:cNvSpPr>
            <p:nvPr/>
          </p:nvSpPr>
          <p:spPr bwMode="auto">
            <a:xfrm>
              <a:off x="5596" y="2292"/>
              <a:ext cx="9" cy="2"/>
            </a:xfrm>
            <a:custGeom>
              <a:avLst/>
              <a:gdLst>
                <a:gd name="T0" fmla="*/ 2 w 4"/>
                <a:gd name="T1" fmla="*/ 0 h 1"/>
                <a:gd name="T2" fmla="*/ 0 w 4"/>
                <a:gd name="T3" fmla="*/ 0 h 1"/>
                <a:gd name="T4" fmla="*/ 0 w 4"/>
                <a:gd name="T5" fmla="*/ 1 h 1"/>
                <a:gd name="T6" fmla="*/ 4 w 4"/>
                <a:gd name="T7" fmla="*/ 0 h 1"/>
                <a:gd name="T8" fmla="*/ 3 w 4"/>
                <a:gd name="T9" fmla="*/ 0 h 1"/>
                <a:gd name="T10" fmla="*/ 2 w 4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F88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4" name="Freeform 2309"/>
            <p:cNvSpPr>
              <a:spLocks/>
            </p:cNvSpPr>
            <p:nvPr/>
          </p:nvSpPr>
          <p:spPr bwMode="auto">
            <a:xfrm>
              <a:off x="5603" y="2292"/>
              <a:ext cx="2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FEC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5" name="Freeform 2310"/>
            <p:cNvSpPr>
              <a:spLocks/>
            </p:cNvSpPr>
            <p:nvPr/>
          </p:nvSpPr>
          <p:spPr bwMode="auto">
            <a:xfrm>
              <a:off x="5581" y="2292"/>
              <a:ext cx="15" cy="2"/>
            </a:xfrm>
            <a:custGeom>
              <a:avLst/>
              <a:gdLst>
                <a:gd name="T0" fmla="*/ 6 w 6"/>
                <a:gd name="T1" fmla="*/ 0 h 1"/>
                <a:gd name="T2" fmla="*/ 0 w 6"/>
                <a:gd name="T3" fmla="*/ 1 h 1"/>
                <a:gd name="T4" fmla="*/ 2 w 6"/>
                <a:gd name="T5" fmla="*/ 1 h 1"/>
                <a:gd name="T6" fmla="*/ 2 w 6"/>
                <a:gd name="T7" fmla="*/ 1 h 1"/>
                <a:gd name="T8" fmla="*/ 6 w 6"/>
                <a:gd name="T9" fmla="*/ 1 h 1"/>
                <a:gd name="T10" fmla="*/ 6 w 6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4" y="1"/>
                    <a:pt x="5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</a:path>
              </a:pathLst>
            </a:custGeom>
            <a:solidFill>
              <a:srgbClr val="FEC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6" name="Freeform 2311"/>
            <p:cNvSpPr>
              <a:spLocks/>
            </p:cNvSpPr>
            <p:nvPr/>
          </p:nvSpPr>
          <p:spPr bwMode="auto">
            <a:xfrm>
              <a:off x="5546" y="2228"/>
              <a:ext cx="43" cy="23"/>
            </a:xfrm>
            <a:custGeom>
              <a:avLst/>
              <a:gdLst>
                <a:gd name="T0" fmla="*/ 14 w 18"/>
                <a:gd name="T1" fmla="*/ 0 h 10"/>
                <a:gd name="T2" fmla="*/ 0 w 18"/>
                <a:gd name="T3" fmla="*/ 9 h 10"/>
                <a:gd name="T4" fmla="*/ 6 w 18"/>
                <a:gd name="T5" fmla="*/ 10 h 10"/>
                <a:gd name="T6" fmla="*/ 8 w 18"/>
                <a:gd name="T7" fmla="*/ 9 h 10"/>
                <a:gd name="T8" fmla="*/ 18 w 18"/>
                <a:gd name="T9" fmla="*/ 0 h 10"/>
                <a:gd name="T10" fmla="*/ 14 w 18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0">
                  <a:moveTo>
                    <a:pt x="14" y="0"/>
                  </a:moveTo>
                  <a:cubicBezTo>
                    <a:pt x="8" y="0"/>
                    <a:pt x="2" y="3"/>
                    <a:pt x="0" y="9"/>
                  </a:cubicBezTo>
                  <a:cubicBezTo>
                    <a:pt x="2" y="9"/>
                    <a:pt x="4" y="9"/>
                    <a:pt x="6" y="10"/>
                  </a:cubicBezTo>
                  <a:cubicBezTo>
                    <a:pt x="6" y="10"/>
                    <a:pt x="7" y="10"/>
                    <a:pt x="8" y="9"/>
                  </a:cubicBezTo>
                  <a:cubicBezTo>
                    <a:pt x="12" y="8"/>
                    <a:pt x="16" y="4"/>
                    <a:pt x="18" y="0"/>
                  </a:cubicBezTo>
                  <a:cubicBezTo>
                    <a:pt x="17" y="0"/>
                    <a:pt x="15" y="0"/>
                    <a:pt x="14" y="0"/>
                  </a:cubicBezTo>
                </a:path>
              </a:pathLst>
            </a:custGeom>
            <a:solidFill>
              <a:srgbClr val="F88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7" name="Freeform 2312"/>
            <p:cNvSpPr>
              <a:spLocks/>
            </p:cNvSpPr>
            <p:nvPr/>
          </p:nvSpPr>
          <p:spPr bwMode="auto">
            <a:xfrm>
              <a:off x="5544" y="2249"/>
              <a:ext cx="16" cy="5"/>
            </a:xfrm>
            <a:custGeom>
              <a:avLst/>
              <a:gdLst>
                <a:gd name="T0" fmla="*/ 1 w 7"/>
                <a:gd name="T1" fmla="*/ 0 h 2"/>
                <a:gd name="T2" fmla="*/ 0 w 7"/>
                <a:gd name="T3" fmla="*/ 1 h 2"/>
                <a:gd name="T4" fmla="*/ 0 w 7"/>
                <a:gd name="T5" fmla="*/ 2 h 2"/>
                <a:gd name="T6" fmla="*/ 1 w 7"/>
                <a:gd name="T7" fmla="*/ 2 h 2"/>
                <a:gd name="T8" fmla="*/ 7 w 7"/>
                <a:gd name="T9" fmla="*/ 1 h 2"/>
                <a:gd name="T10" fmla="*/ 1 w 7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2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3" y="2"/>
                    <a:pt x="5" y="2"/>
                    <a:pt x="7" y="1"/>
                  </a:cubicBezTo>
                  <a:cubicBezTo>
                    <a:pt x="5" y="0"/>
                    <a:pt x="3" y="0"/>
                    <a:pt x="1" y="0"/>
                  </a:cubicBezTo>
                </a:path>
              </a:pathLst>
            </a:custGeom>
            <a:solidFill>
              <a:srgbClr val="FEC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8" name="Freeform 2313"/>
            <p:cNvSpPr>
              <a:spLocks/>
            </p:cNvSpPr>
            <p:nvPr/>
          </p:nvSpPr>
          <p:spPr bwMode="auto">
            <a:xfrm>
              <a:off x="5686" y="1903"/>
              <a:ext cx="42" cy="45"/>
            </a:xfrm>
            <a:custGeom>
              <a:avLst/>
              <a:gdLst>
                <a:gd name="T0" fmla="*/ 12 w 18"/>
                <a:gd name="T1" fmla="*/ 0 h 19"/>
                <a:gd name="T2" fmla="*/ 0 w 18"/>
                <a:gd name="T3" fmla="*/ 6 h 19"/>
                <a:gd name="T4" fmla="*/ 4 w 18"/>
                <a:gd name="T5" fmla="*/ 9 h 19"/>
                <a:gd name="T6" fmla="*/ 10 w 18"/>
                <a:gd name="T7" fmla="*/ 19 h 19"/>
                <a:gd name="T8" fmla="*/ 11 w 18"/>
                <a:gd name="T9" fmla="*/ 19 h 19"/>
                <a:gd name="T10" fmla="*/ 18 w 18"/>
                <a:gd name="T11" fmla="*/ 9 h 19"/>
                <a:gd name="T12" fmla="*/ 18 w 18"/>
                <a:gd name="T13" fmla="*/ 1 h 19"/>
                <a:gd name="T14" fmla="*/ 18 w 18"/>
                <a:gd name="T15" fmla="*/ 1 h 19"/>
                <a:gd name="T16" fmla="*/ 12 w 18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9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1" y="7"/>
                    <a:pt x="3" y="8"/>
                    <a:pt x="4" y="9"/>
                  </a:cubicBezTo>
                  <a:cubicBezTo>
                    <a:pt x="7" y="12"/>
                    <a:pt x="9" y="16"/>
                    <a:pt x="10" y="19"/>
                  </a:cubicBezTo>
                  <a:cubicBezTo>
                    <a:pt x="10" y="19"/>
                    <a:pt x="10" y="19"/>
                    <a:pt x="11" y="19"/>
                  </a:cubicBezTo>
                  <a:cubicBezTo>
                    <a:pt x="12" y="15"/>
                    <a:pt x="14" y="11"/>
                    <a:pt x="18" y="9"/>
                  </a:cubicBezTo>
                  <a:cubicBezTo>
                    <a:pt x="17" y="6"/>
                    <a:pt x="18" y="4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0"/>
                    <a:pt x="14" y="0"/>
                    <a:pt x="12" y="0"/>
                  </a:cubicBezTo>
                </a:path>
              </a:pathLst>
            </a:custGeom>
            <a:solidFill>
              <a:srgbClr val="E08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9" name="Freeform 2314"/>
            <p:cNvSpPr>
              <a:spLocks/>
            </p:cNvSpPr>
            <p:nvPr/>
          </p:nvSpPr>
          <p:spPr bwMode="auto">
            <a:xfrm>
              <a:off x="5726" y="1906"/>
              <a:ext cx="16" cy="19"/>
            </a:xfrm>
            <a:custGeom>
              <a:avLst/>
              <a:gdLst>
                <a:gd name="T0" fmla="*/ 1 w 7"/>
                <a:gd name="T1" fmla="*/ 0 h 8"/>
                <a:gd name="T2" fmla="*/ 1 w 7"/>
                <a:gd name="T3" fmla="*/ 8 h 8"/>
                <a:gd name="T4" fmla="*/ 5 w 7"/>
                <a:gd name="T5" fmla="*/ 5 h 8"/>
                <a:gd name="T6" fmla="*/ 7 w 7"/>
                <a:gd name="T7" fmla="*/ 4 h 8"/>
                <a:gd name="T8" fmla="*/ 1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1" y="3"/>
                    <a:pt x="0" y="5"/>
                    <a:pt x="1" y="8"/>
                  </a:cubicBezTo>
                  <a:cubicBezTo>
                    <a:pt x="2" y="6"/>
                    <a:pt x="4" y="5"/>
                    <a:pt x="5" y="5"/>
                  </a:cubicBezTo>
                  <a:cubicBezTo>
                    <a:pt x="6" y="5"/>
                    <a:pt x="6" y="4"/>
                    <a:pt x="7" y="4"/>
                  </a:cubicBezTo>
                  <a:cubicBezTo>
                    <a:pt x="5" y="3"/>
                    <a:pt x="3" y="1"/>
                    <a:pt x="1" y="0"/>
                  </a:cubicBezTo>
                </a:path>
              </a:pathLst>
            </a:custGeom>
            <a:solidFill>
              <a:srgbClr val="FCC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0" name="Freeform 2315"/>
            <p:cNvSpPr>
              <a:spLocks/>
            </p:cNvSpPr>
            <p:nvPr/>
          </p:nvSpPr>
          <p:spPr bwMode="auto">
            <a:xfrm>
              <a:off x="5674" y="1917"/>
              <a:ext cx="35" cy="45"/>
            </a:xfrm>
            <a:custGeom>
              <a:avLst/>
              <a:gdLst>
                <a:gd name="T0" fmla="*/ 5 w 15"/>
                <a:gd name="T1" fmla="*/ 0 h 19"/>
                <a:gd name="T2" fmla="*/ 2 w 15"/>
                <a:gd name="T3" fmla="*/ 4 h 19"/>
                <a:gd name="T4" fmla="*/ 4 w 15"/>
                <a:gd name="T5" fmla="*/ 19 h 19"/>
                <a:gd name="T6" fmla="*/ 15 w 15"/>
                <a:gd name="T7" fmla="*/ 13 h 19"/>
                <a:gd name="T8" fmla="*/ 9 w 15"/>
                <a:gd name="T9" fmla="*/ 3 h 19"/>
                <a:gd name="T10" fmla="*/ 5 w 15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9">
                  <a:moveTo>
                    <a:pt x="5" y="0"/>
                  </a:moveTo>
                  <a:cubicBezTo>
                    <a:pt x="4" y="1"/>
                    <a:pt x="3" y="2"/>
                    <a:pt x="2" y="4"/>
                  </a:cubicBezTo>
                  <a:cubicBezTo>
                    <a:pt x="0" y="9"/>
                    <a:pt x="1" y="15"/>
                    <a:pt x="4" y="19"/>
                  </a:cubicBezTo>
                  <a:cubicBezTo>
                    <a:pt x="7" y="16"/>
                    <a:pt x="10" y="14"/>
                    <a:pt x="15" y="13"/>
                  </a:cubicBezTo>
                  <a:cubicBezTo>
                    <a:pt x="14" y="10"/>
                    <a:pt x="12" y="6"/>
                    <a:pt x="9" y="3"/>
                  </a:cubicBezTo>
                  <a:cubicBezTo>
                    <a:pt x="8" y="2"/>
                    <a:pt x="6" y="1"/>
                    <a:pt x="5" y="0"/>
                  </a:cubicBezTo>
                </a:path>
              </a:pathLst>
            </a:custGeom>
            <a:solidFill>
              <a:srgbClr val="FCC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1" name="Freeform 2316"/>
            <p:cNvSpPr>
              <a:spLocks/>
            </p:cNvSpPr>
            <p:nvPr/>
          </p:nvSpPr>
          <p:spPr bwMode="auto">
            <a:xfrm>
              <a:off x="5712" y="1925"/>
              <a:ext cx="23" cy="28"/>
            </a:xfrm>
            <a:custGeom>
              <a:avLst/>
              <a:gdLst>
                <a:gd name="T0" fmla="*/ 7 w 10"/>
                <a:gd name="T1" fmla="*/ 0 h 12"/>
                <a:gd name="T2" fmla="*/ 0 w 10"/>
                <a:gd name="T3" fmla="*/ 10 h 12"/>
                <a:gd name="T4" fmla="*/ 2 w 10"/>
                <a:gd name="T5" fmla="*/ 10 h 12"/>
                <a:gd name="T6" fmla="*/ 2 w 10"/>
                <a:gd name="T7" fmla="*/ 10 h 12"/>
                <a:gd name="T8" fmla="*/ 10 w 10"/>
                <a:gd name="T9" fmla="*/ 12 h 12"/>
                <a:gd name="T10" fmla="*/ 7 w 10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2">
                  <a:moveTo>
                    <a:pt x="7" y="0"/>
                  </a:moveTo>
                  <a:cubicBezTo>
                    <a:pt x="3" y="2"/>
                    <a:pt x="1" y="6"/>
                    <a:pt x="0" y="10"/>
                  </a:cubicBezTo>
                  <a:cubicBezTo>
                    <a:pt x="0" y="10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5" y="10"/>
                    <a:pt x="8" y="11"/>
                    <a:pt x="10" y="12"/>
                  </a:cubicBezTo>
                  <a:cubicBezTo>
                    <a:pt x="8" y="8"/>
                    <a:pt x="7" y="4"/>
                    <a:pt x="7" y="0"/>
                  </a:cubicBezTo>
                </a:path>
              </a:pathLst>
            </a:custGeom>
            <a:solidFill>
              <a:srgbClr val="F6AE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2" name="Freeform 2317"/>
            <p:cNvSpPr>
              <a:spLocks/>
            </p:cNvSpPr>
            <p:nvPr/>
          </p:nvSpPr>
          <p:spPr bwMode="auto">
            <a:xfrm>
              <a:off x="5728" y="1915"/>
              <a:ext cx="26" cy="45"/>
            </a:xfrm>
            <a:custGeom>
              <a:avLst/>
              <a:gdLst>
                <a:gd name="T0" fmla="*/ 6 w 11"/>
                <a:gd name="T1" fmla="*/ 0 h 19"/>
                <a:gd name="T2" fmla="*/ 4 w 11"/>
                <a:gd name="T3" fmla="*/ 1 h 19"/>
                <a:gd name="T4" fmla="*/ 0 w 11"/>
                <a:gd name="T5" fmla="*/ 4 h 19"/>
                <a:gd name="T6" fmla="*/ 3 w 11"/>
                <a:gd name="T7" fmla="*/ 16 h 19"/>
                <a:gd name="T8" fmla="*/ 8 w 11"/>
                <a:gd name="T9" fmla="*/ 19 h 19"/>
                <a:gd name="T10" fmla="*/ 9 w 11"/>
                <a:gd name="T11" fmla="*/ 17 h 19"/>
                <a:gd name="T12" fmla="*/ 6 w 11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9">
                  <a:moveTo>
                    <a:pt x="6" y="0"/>
                  </a:moveTo>
                  <a:cubicBezTo>
                    <a:pt x="5" y="0"/>
                    <a:pt x="5" y="1"/>
                    <a:pt x="4" y="1"/>
                  </a:cubicBezTo>
                  <a:cubicBezTo>
                    <a:pt x="3" y="1"/>
                    <a:pt x="1" y="2"/>
                    <a:pt x="0" y="4"/>
                  </a:cubicBezTo>
                  <a:cubicBezTo>
                    <a:pt x="0" y="8"/>
                    <a:pt x="1" y="12"/>
                    <a:pt x="3" y="16"/>
                  </a:cubicBezTo>
                  <a:cubicBezTo>
                    <a:pt x="5" y="17"/>
                    <a:pt x="6" y="18"/>
                    <a:pt x="8" y="19"/>
                  </a:cubicBezTo>
                  <a:cubicBezTo>
                    <a:pt x="8" y="18"/>
                    <a:pt x="8" y="18"/>
                    <a:pt x="9" y="17"/>
                  </a:cubicBezTo>
                  <a:cubicBezTo>
                    <a:pt x="11" y="11"/>
                    <a:pt x="10" y="5"/>
                    <a:pt x="6" y="0"/>
                  </a:cubicBezTo>
                </a:path>
              </a:pathLst>
            </a:custGeom>
            <a:solidFill>
              <a:srgbClr val="FEDC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3" name="Freeform 2318"/>
            <p:cNvSpPr>
              <a:spLocks noEditPoints="1"/>
            </p:cNvSpPr>
            <p:nvPr/>
          </p:nvSpPr>
          <p:spPr bwMode="auto">
            <a:xfrm>
              <a:off x="5707" y="1948"/>
              <a:ext cx="5" cy="31"/>
            </a:xfrm>
            <a:custGeom>
              <a:avLst/>
              <a:gdLst>
                <a:gd name="T0" fmla="*/ 1 w 2"/>
                <a:gd name="T1" fmla="*/ 10 h 13"/>
                <a:gd name="T2" fmla="*/ 0 w 2"/>
                <a:gd name="T3" fmla="*/ 13 h 13"/>
                <a:gd name="T4" fmla="*/ 2 w 2"/>
                <a:gd name="T5" fmla="*/ 13 h 13"/>
                <a:gd name="T6" fmla="*/ 1 w 2"/>
                <a:gd name="T7" fmla="*/ 10 h 13"/>
                <a:gd name="T8" fmla="*/ 2 w 2"/>
                <a:gd name="T9" fmla="*/ 0 h 13"/>
                <a:gd name="T10" fmla="*/ 1 w 2"/>
                <a:gd name="T11" fmla="*/ 0 h 13"/>
                <a:gd name="T12" fmla="*/ 1 w 2"/>
                <a:gd name="T13" fmla="*/ 2 h 13"/>
                <a:gd name="T14" fmla="*/ 2 w 2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3">
                  <a:moveTo>
                    <a:pt x="1" y="10"/>
                  </a:moveTo>
                  <a:cubicBezTo>
                    <a:pt x="1" y="11"/>
                    <a:pt x="1" y="12"/>
                    <a:pt x="0" y="13"/>
                  </a:cubicBezTo>
                  <a:cubicBezTo>
                    <a:pt x="1" y="13"/>
                    <a:pt x="2" y="13"/>
                    <a:pt x="2" y="13"/>
                  </a:cubicBezTo>
                  <a:cubicBezTo>
                    <a:pt x="2" y="12"/>
                    <a:pt x="1" y="11"/>
                    <a:pt x="1" y="10"/>
                  </a:cubicBezTo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1"/>
                    <a:pt x="1" y="1"/>
                    <a:pt x="2" y="0"/>
                  </a:cubicBezTo>
                </a:path>
              </a:pathLst>
            </a:custGeom>
            <a:solidFill>
              <a:srgbClr val="F29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4" name="Freeform 2319"/>
            <p:cNvSpPr>
              <a:spLocks/>
            </p:cNvSpPr>
            <p:nvPr/>
          </p:nvSpPr>
          <p:spPr bwMode="auto">
            <a:xfrm>
              <a:off x="5683" y="1948"/>
              <a:ext cx="26" cy="31"/>
            </a:xfrm>
            <a:custGeom>
              <a:avLst/>
              <a:gdLst>
                <a:gd name="T0" fmla="*/ 11 w 11"/>
                <a:gd name="T1" fmla="*/ 0 h 13"/>
                <a:gd name="T2" fmla="*/ 0 w 11"/>
                <a:gd name="T3" fmla="*/ 6 h 13"/>
                <a:gd name="T4" fmla="*/ 7 w 11"/>
                <a:gd name="T5" fmla="*/ 12 h 13"/>
                <a:gd name="T6" fmla="*/ 10 w 11"/>
                <a:gd name="T7" fmla="*/ 13 h 13"/>
                <a:gd name="T8" fmla="*/ 11 w 11"/>
                <a:gd name="T9" fmla="*/ 10 h 13"/>
                <a:gd name="T10" fmla="*/ 11 w 11"/>
                <a:gd name="T11" fmla="*/ 2 h 13"/>
                <a:gd name="T12" fmla="*/ 11 w 11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3">
                  <a:moveTo>
                    <a:pt x="11" y="0"/>
                  </a:moveTo>
                  <a:cubicBezTo>
                    <a:pt x="6" y="1"/>
                    <a:pt x="3" y="3"/>
                    <a:pt x="0" y="6"/>
                  </a:cubicBezTo>
                  <a:cubicBezTo>
                    <a:pt x="2" y="9"/>
                    <a:pt x="4" y="11"/>
                    <a:pt x="7" y="12"/>
                  </a:cubicBezTo>
                  <a:cubicBezTo>
                    <a:pt x="8" y="12"/>
                    <a:pt x="9" y="13"/>
                    <a:pt x="10" y="13"/>
                  </a:cubicBezTo>
                  <a:cubicBezTo>
                    <a:pt x="11" y="12"/>
                    <a:pt x="11" y="11"/>
                    <a:pt x="11" y="10"/>
                  </a:cubicBezTo>
                  <a:cubicBezTo>
                    <a:pt x="11" y="7"/>
                    <a:pt x="11" y="4"/>
                    <a:pt x="11" y="2"/>
                  </a:cubicBezTo>
                  <a:cubicBezTo>
                    <a:pt x="11" y="1"/>
                    <a:pt x="11" y="1"/>
                    <a:pt x="11" y="0"/>
                  </a:cubicBezTo>
                </a:path>
              </a:pathLst>
            </a:custGeom>
            <a:solidFill>
              <a:srgbClr val="FECA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5" name="Freeform 2320"/>
            <p:cNvSpPr>
              <a:spLocks/>
            </p:cNvSpPr>
            <p:nvPr/>
          </p:nvSpPr>
          <p:spPr bwMode="auto">
            <a:xfrm>
              <a:off x="5709" y="1948"/>
              <a:ext cx="36" cy="31"/>
            </a:xfrm>
            <a:custGeom>
              <a:avLst/>
              <a:gdLst>
                <a:gd name="T0" fmla="*/ 3 w 15"/>
                <a:gd name="T1" fmla="*/ 0 h 13"/>
                <a:gd name="T2" fmla="*/ 1 w 15"/>
                <a:gd name="T3" fmla="*/ 0 h 13"/>
                <a:gd name="T4" fmla="*/ 0 w 15"/>
                <a:gd name="T5" fmla="*/ 2 h 13"/>
                <a:gd name="T6" fmla="*/ 0 w 15"/>
                <a:gd name="T7" fmla="*/ 10 h 13"/>
                <a:gd name="T8" fmla="*/ 1 w 15"/>
                <a:gd name="T9" fmla="*/ 13 h 13"/>
                <a:gd name="T10" fmla="*/ 2 w 15"/>
                <a:gd name="T11" fmla="*/ 13 h 13"/>
                <a:gd name="T12" fmla="*/ 15 w 15"/>
                <a:gd name="T13" fmla="*/ 6 h 13"/>
                <a:gd name="T14" fmla="*/ 11 w 15"/>
                <a:gd name="T15" fmla="*/ 2 h 13"/>
                <a:gd name="T16" fmla="*/ 3 w 15"/>
                <a:gd name="T17" fmla="*/ 0 h 13"/>
                <a:gd name="T18" fmla="*/ 3 w 15"/>
                <a:gd name="T1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3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4"/>
                    <a:pt x="1" y="7"/>
                    <a:pt x="0" y="10"/>
                  </a:cubicBezTo>
                  <a:cubicBezTo>
                    <a:pt x="0" y="11"/>
                    <a:pt x="1" y="12"/>
                    <a:pt x="1" y="13"/>
                  </a:cubicBezTo>
                  <a:cubicBezTo>
                    <a:pt x="1" y="13"/>
                    <a:pt x="2" y="13"/>
                    <a:pt x="2" y="13"/>
                  </a:cubicBezTo>
                  <a:cubicBezTo>
                    <a:pt x="7" y="13"/>
                    <a:pt x="12" y="11"/>
                    <a:pt x="15" y="6"/>
                  </a:cubicBezTo>
                  <a:cubicBezTo>
                    <a:pt x="14" y="5"/>
                    <a:pt x="12" y="3"/>
                    <a:pt x="11" y="2"/>
                  </a:cubicBezTo>
                  <a:cubicBezTo>
                    <a:pt x="9" y="1"/>
                    <a:pt x="6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BB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6" name="Freeform 2321"/>
            <p:cNvSpPr>
              <a:spLocks/>
            </p:cNvSpPr>
            <p:nvPr/>
          </p:nvSpPr>
          <p:spPr bwMode="auto">
            <a:xfrm>
              <a:off x="5735" y="1953"/>
              <a:ext cx="12" cy="9"/>
            </a:xfrm>
            <a:custGeom>
              <a:avLst/>
              <a:gdLst>
                <a:gd name="T0" fmla="*/ 0 w 5"/>
                <a:gd name="T1" fmla="*/ 0 h 4"/>
                <a:gd name="T2" fmla="*/ 4 w 5"/>
                <a:gd name="T3" fmla="*/ 4 h 4"/>
                <a:gd name="T4" fmla="*/ 5 w 5"/>
                <a:gd name="T5" fmla="*/ 3 h 4"/>
                <a:gd name="T6" fmla="*/ 0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1" y="1"/>
                    <a:pt x="3" y="3"/>
                    <a:pt x="4" y="4"/>
                  </a:cubicBezTo>
                  <a:cubicBezTo>
                    <a:pt x="4" y="4"/>
                    <a:pt x="5" y="4"/>
                    <a:pt x="5" y="3"/>
                  </a:cubicBezTo>
                  <a:cubicBezTo>
                    <a:pt x="3" y="2"/>
                    <a:pt x="2" y="1"/>
                    <a:pt x="0" y="0"/>
                  </a:cubicBezTo>
                </a:path>
              </a:pathLst>
            </a:custGeom>
            <a:solidFill>
              <a:srgbClr val="FFE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7" name="Freeform 2322"/>
            <p:cNvSpPr>
              <a:spLocks/>
            </p:cNvSpPr>
            <p:nvPr/>
          </p:nvSpPr>
          <p:spPr bwMode="auto">
            <a:xfrm>
              <a:off x="5709" y="1953"/>
              <a:ext cx="3" cy="19"/>
            </a:xfrm>
            <a:custGeom>
              <a:avLst/>
              <a:gdLst>
                <a:gd name="T0" fmla="*/ 0 w 1"/>
                <a:gd name="T1" fmla="*/ 0 h 8"/>
                <a:gd name="T2" fmla="*/ 0 w 1"/>
                <a:gd name="T3" fmla="*/ 8 h 8"/>
                <a:gd name="T4" fmla="*/ 0 w 1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8">
                  <a:moveTo>
                    <a:pt x="0" y="0"/>
                  </a:moveTo>
                  <a:cubicBezTo>
                    <a:pt x="0" y="2"/>
                    <a:pt x="0" y="5"/>
                    <a:pt x="0" y="8"/>
                  </a:cubicBezTo>
                  <a:cubicBezTo>
                    <a:pt x="1" y="5"/>
                    <a:pt x="1" y="2"/>
                    <a:pt x="0" y="0"/>
                  </a:cubicBezTo>
                </a:path>
              </a:pathLst>
            </a:custGeom>
            <a:solidFill>
              <a:srgbClr val="FFD9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8" name="Freeform 2323"/>
            <p:cNvSpPr>
              <a:spLocks/>
            </p:cNvSpPr>
            <p:nvPr/>
          </p:nvSpPr>
          <p:spPr bwMode="auto">
            <a:xfrm>
              <a:off x="5714" y="2426"/>
              <a:ext cx="73" cy="57"/>
            </a:xfrm>
            <a:custGeom>
              <a:avLst/>
              <a:gdLst>
                <a:gd name="T0" fmla="*/ 11 w 31"/>
                <a:gd name="T1" fmla="*/ 0 h 24"/>
                <a:gd name="T2" fmla="*/ 1 w 31"/>
                <a:gd name="T3" fmla="*/ 9 h 24"/>
                <a:gd name="T4" fmla="*/ 0 w 31"/>
                <a:gd name="T5" fmla="*/ 18 h 24"/>
                <a:gd name="T6" fmla="*/ 1 w 31"/>
                <a:gd name="T7" fmla="*/ 18 h 24"/>
                <a:gd name="T8" fmla="*/ 14 w 31"/>
                <a:gd name="T9" fmla="*/ 24 h 24"/>
                <a:gd name="T10" fmla="*/ 23 w 31"/>
                <a:gd name="T11" fmla="*/ 21 h 24"/>
                <a:gd name="T12" fmla="*/ 30 w 31"/>
                <a:gd name="T13" fmla="*/ 22 h 24"/>
                <a:gd name="T14" fmla="*/ 30 w 31"/>
                <a:gd name="T15" fmla="*/ 21 h 24"/>
                <a:gd name="T16" fmla="*/ 31 w 31"/>
                <a:gd name="T17" fmla="*/ 16 h 24"/>
                <a:gd name="T18" fmla="*/ 12 w 31"/>
                <a:gd name="T19" fmla="*/ 4 h 24"/>
                <a:gd name="T20" fmla="*/ 11 w 3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24">
                  <a:moveTo>
                    <a:pt x="11" y="0"/>
                  </a:moveTo>
                  <a:cubicBezTo>
                    <a:pt x="7" y="1"/>
                    <a:pt x="3" y="4"/>
                    <a:pt x="1" y="9"/>
                  </a:cubicBezTo>
                  <a:cubicBezTo>
                    <a:pt x="0" y="12"/>
                    <a:pt x="0" y="15"/>
                    <a:pt x="0" y="18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6" y="18"/>
                    <a:pt x="11" y="20"/>
                    <a:pt x="14" y="24"/>
                  </a:cubicBezTo>
                  <a:cubicBezTo>
                    <a:pt x="17" y="22"/>
                    <a:pt x="20" y="21"/>
                    <a:pt x="23" y="21"/>
                  </a:cubicBezTo>
                  <a:cubicBezTo>
                    <a:pt x="26" y="21"/>
                    <a:pt x="28" y="22"/>
                    <a:pt x="30" y="22"/>
                  </a:cubicBezTo>
                  <a:cubicBezTo>
                    <a:pt x="30" y="22"/>
                    <a:pt x="30" y="21"/>
                    <a:pt x="30" y="21"/>
                  </a:cubicBezTo>
                  <a:cubicBezTo>
                    <a:pt x="31" y="20"/>
                    <a:pt x="31" y="18"/>
                    <a:pt x="31" y="16"/>
                  </a:cubicBezTo>
                  <a:cubicBezTo>
                    <a:pt x="23" y="16"/>
                    <a:pt x="16" y="12"/>
                    <a:pt x="12" y="4"/>
                  </a:cubicBezTo>
                  <a:cubicBezTo>
                    <a:pt x="12" y="2"/>
                    <a:pt x="12" y="1"/>
                    <a:pt x="11" y="0"/>
                  </a:cubicBezTo>
                </a:path>
              </a:pathLst>
            </a:custGeom>
            <a:solidFill>
              <a:srgbClr val="F9A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9" name="Freeform 2324"/>
            <p:cNvSpPr>
              <a:spLocks/>
            </p:cNvSpPr>
            <p:nvPr/>
          </p:nvSpPr>
          <p:spPr bwMode="auto">
            <a:xfrm>
              <a:off x="5747" y="2476"/>
              <a:ext cx="38" cy="24"/>
            </a:xfrm>
            <a:custGeom>
              <a:avLst/>
              <a:gdLst>
                <a:gd name="T0" fmla="*/ 9 w 16"/>
                <a:gd name="T1" fmla="*/ 0 h 10"/>
                <a:gd name="T2" fmla="*/ 0 w 16"/>
                <a:gd name="T3" fmla="*/ 3 h 10"/>
                <a:gd name="T4" fmla="*/ 4 w 16"/>
                <a:gd name="T5" fmla="*/ 10 h 10"/>
                <a:gd name="T6" fmla="*/ 16 w 16"/>
                <a:gd name="T7" fmla="*/ 1 h 10"/>
                <a:gd name="T8" fmla="*/ 9 w 16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0">
                  <a:moveTo>
                    <a:pt x="9" y="0"/>
                  </a:moveTo>
                  <a:cubicBezTo>
                    <a:pt x="6" y="0"/>
                    <a:pt x="3" y="1"/>
                    <a:pt x="0" y="3"/>
                  </a:cubicBezTo>
                  <a:cubicBezTo>
                    <a:pt x="2" y="5"/>
                    <a:pt x="3" y="7"/>
                    <a:pt x="4" y="10"/>
                  </a:cubicBezTo>
                  <a:cubicBezTo>
                    <a:pt x="9" y="9"/>
                    <a:pt x="13" y="6"/>
                    <a:pt x="16" y="1"/>
                  </a:cubicBezTo>
                  <a:cubicBezTo>
                    <a:pt x="14" y="1"/>
                    <a:pt x="12" y="0"/>
                    <a:pt x="9" y="0"/>
                  </a:cubicBezTo>
                </a:path>
              </a:pathLst>
            </a:custGeom>
            <a:solidFill>
              <a:srgbClr val="FFD4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0" name="Freeform 2325"/>
            <p:cNvSpPr>
              <a:spLocks/>
            </p:cNvSpPr>
            <p:nvPr/>
          </p:nvSpPr>
          <p:spPr bwMode="auto">
            <a:xfrm>
              <a:off x="5740" y="2424"/>
              <a:ext cx="50" cy="40"/>
            </a:xfrm>
            <a:custGeom>
              <a:avLst/>
              <a:gdLst>
                <a:gd name="T0" fmla="*/ 5 w 21"/>
                <a:gd name="T1" fmla="*/ 0 h 17"/>
                <a:gd name="T2" fmla="*/ 0 w 21"/>
                <a:gd name="T3" fmla="*/ 1 h 17"/>
                <a:gd name="T4" fmla="*/ 1 w 21"/>
                <a:gd name="T5" fmla="*/ 5 h 17"/>
                <a:gd name="T6" fmla="*/ 20 w 21"/>
                <a:gd name="T7" fmla="*/ 17 h 17"/>
                <a:gd name="T8" fmla="*/ 11 w 21"/>
                <a:gd name="T9" fmla="*/ 2 h 17"/>
                <a:gd name="T10" fmla="*/ 5 w 21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7">
                  <a:moveTo>
                    <a:pt x="5" y="0"/>
                  </a:moveTo>
                  <a:cubicBezTo>
                    <a:pt x="3" y="0"/>
                    <a:pt x="2" y="0"/>
                    <a:pt x="0" y="1"/>
                  </a:cubicBezTo>
                  <a:cubicBezTo>
                    <a:pt x="1" y="2"/>
                    <a:pt x="1" y="3"/>
                    <a:pt x="1" y="5"/>
                  </a:cubicBezTo>
                  <a:cubicBezTo>
                    <a:pt x="5" y="13"/>
                    <a:pt x="12" y="17"/>
                    <a:pt x="20" y="17"/>
                  </a:cubicBezTo>
                  <a:cubicBezTo>
                    <a:pt x="21" y="11"/>
                    <a:pt x="17" y="4"/>
                    <a:pt x="11" y="2"/>
                  </a:cubicBezTo>
                  <a:cubicBezTo>
                    <a:pt x="9" y="1"/>
                    <a:pt x="7" y="0"/>
                    <a:pt x="5" y="0"/>
                  </a:cubicBezTo>
                </a:path>
              </a:pathLst>
            </a:custGeom>
            <a:solidFill>
              <a:srgbClr val="FDC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1" name="Freeform 2326"/>
            <p:cNvSpPr>
              <a:spLocks/>
            </p:cNvSpPr>
            <p:nvPr/>
          </p:nvSpPr>
          <p:spPr bwMode="auto">
            <a:xfrm>
              <a:off x="5714" y="2469"/>
              <a:ext cx="33" cy="21"/>
            </a:xfrm>
            <a:custGeom>
              <a:avLst/>
              <a:gdLst>
                <a:gd name="T0" fmla="*/ 1 w 14"/>
                <a:gd name="T1" fmla="*/ 0 h 9"/>
                <a:gd name="T2" fmla="*/ 0 w 14"/>
                <a:gd name="T3" fmla="*/ 0 h 9"/>
                <a:gd name="T4" fmla="*/ 1 w 14"/>
                <a:gd name="T5" fmla="*/ 4 h 9"/>
                <a:gd name="T6" fmla="*/ 9 w 14"/>
                <a:gd name="T7" fmla="*/ 9 h 9"/>
                <a:gd name="T8" fmla="*/ 14 w 14"/>
                <a:gd name="T9" fmla="*/ 6 h 9"/>
                <a:gd name="T10" fmla="*/ 1 w 14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9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1" y="3"/>
                    <a:pt x="1" y="4"/>
                  </a:cubicBezTo>
                  <a:cubicBezTo>
                    <a:pt x="4" y="5"/>
                    <a:pt x="7" y="7"/>
                    <a:pt x="9" y="9"/>
                  </a:cubicBezTo>
                  <a:cubicBezTo>
                    <a:pt x="11" y="7"/>
                    <a:pt x="12" y="6"/>
                    <a:pt x="14" y="6"/>
                  </a:cubicBezTo>
                  <a:cubicBezTo>
                    <a:pt x="11" y="2"/>
                    <a:pt x="6" y="0"/>
                    <a:pt x="1" y="0"/>
                  </a:cubicBezTo>
                </a:path>
              </a:pathLst>
            </a:custGeom>
            <a:solidFill>
              <a:srgbClr val="FDB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2" name="Freeform 2327"/>
            <p:cNvSpPr>
              <a:spLocks/>
            </p:cNvSpPr>
            <p:nvPr/>
          </p:nvSpPr>
          <p:spPr bwMode="auto">
            <a:xfrm>
              <a:off x="5716" y="2479"/>
              <a:ext cx="19" cy="16"/>
            </a:xfrm>
            <a:custGeom>
              <a:avLst/>
              <a:gdLst>
                <a:gd name="T0" fmla="*/ 0 w 8"/>
                <a:gd name="T1" fmla="*/ 0 h 7"/>
                <a:gd name="T2" fmla="*/ 6 w 8"/>
                <a:gd name="T3" fmla="*/ 7 h 7"/>
                <a:gd name="T4" fmla="*/ 7 w 8"/>
                <a:gd name="T5" fmla="*/ 6 h 7"/>
                <a:gd name="T6" fmla="*/ 8 w 8"/>
                <a:gd name="T7" fmla="*/ 5 h 7"/>
                <a:gd name="T8" fmla="*/ 0 w 8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0" y="0"/>
                  </a:moveTo>
                  <a:cubicBezTo>
                    <a:pt x="2" y="3"/>
                    <a:pt x="4" y="5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6" y="3"/>
                    <a:pt x="3" y="1"/>
                    <a:pt x="0" y="0"/>
                  </a:cubicBezTo>
                </a:path>
              </a:pathLst>
            </a:custGeom>
            <a:solidFill>
              <a:srgbClr val="FED3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3" name="Freeform 2328"/>
            <p:cNvSpPr>
              <a:spLocks/>
            </p:cNvSpPr>
            <p:nvPr/>
          </p:nvSpPr>
          <p:spPr bwMode="auto">
            <a:xfrm>
              <a:off x="5735" y="2483"/>
              <a:ext cx="22" cy="17"/>
            </a:xfrm>
            <a:custGeom>
              <a:avLst/>
              <a:gdLst>
                <a:gd name="T0" fmla="*/ 5 w 9"/>
                <a:gd name="T1" fmla="*/ 0 h 7"/>
                <a:gd name="T2" fmla="*/ 0 w 9"/>
                <a:gd name="T3" fmla="*/ 3 h 7"/>
                <a:gd name="T4" fmla="*/ 4 w 9"/>
                <a:gd name="T5" fmla="*/ 7 h 7"/>
                <a:gd name="T6" fmla="*/ 7 w 9"/>
                <a:gd name="T7" fmla="*/ 7 h 7"/>
                <a:gd name="T8" fmla="*/ 9 w 9"/>
                <a:gd name="T9" fmla="*/ 7 h 7"/>
                <a:gd name="T10" fmla="*/ 5 w 9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7">
                  <a:moveTo>
                    <a:pt x="5" y="0"/>
                  </a:moveTo>
                  <a:cubicBezTo>
                    <a:pt x="3" y="0"/>
                    <a:pt x="2" y="1"/>
                    <a:pt x="0" y="3"/>
                  </a:cubicBezTo>
                  <a:cubicBezTo>
                    <a:pt x="2" y="4"/>
                    <a:pt x="3" y="5"/>
                    <a:pt x="4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8" y="4"/>
                    <a:pt x="7" y="2"/>
                    <a:pt x="5" y="0"/>
                  </a:cubicBezTo>
                </a:path>
              </a:pathLst>
            </a:custGeom>
            <a:solidFill>
              <a:srgbClr val="FFD9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4" name="Freeform 2329"/>
            <p:cNvSpPr>
              <a:spLocks/>
            </p:cNvSpPr>
            <p:nvPr/>
          </p:nvSpPr>
          <p:spPr bwMode="auto">
            <a:xfrm>
              <a:off x="5731" y="2490"/>
              <a:ext cx="14" cy="10"/>
            </a:xfrm>
            <a:custGeom>
              <a:avLst/>
              <a:gdLst>
                <a:gd name="T0" fmla="*/ 2 w 6"/>
                <a:gd name="T1" fmla="*/ 0 h 4"/>
                <a:gd name="T2" fmla="*/ 1 w 6"/>
                <a:gd name="T3" fmla="*/ 1 h 4"/>
                <a:gd name="T4" fmla="*/ 0 w 6"/>
                <a:gd name="T5" fmla="*/ 2 h 4"/>
                <a:gd name="T6" fmla="*/ 2 w 6"/>
                <a:gd name="T7" fmla="*/ 3 h 4"/>
                <a:gd name="T8" fmla="*/ 6 w 6"/>
                <a:gd name="T9" fmla="*/ 4 h 4"/>
                <a:gd name="T10" fmla="*/ 2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2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4" y="3"/>
                    <a:pt x="5" y="3"/>
                    <a:pt x="6" y="4"/>
                  </a:cubicBezTo>
                  <a:cubicBezTo>
                    <a:pt x="5" y="2"/>
                    <a:pt x="4" y="1"/>
                    <a:pt x="2" y="0"/>
                  </a:cubicBezTo>
                </a:path>
              </a:pathLst>
            </a:custGeom>
            <a:solidFill>
              <a:srgbClr val="FFE8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5" name="Freeform 2330"/>
            <p:cNvSpPr>
              <a:spLocks/>
            </p:cNvSpPr>
            <p:nvPr/>
          </p:nvSpPr>
          <p:spPr bwMode="auto">
            <a:xfrm>
              <a:off x="5634" y="2381"/>
              <a:ext cx="47" cy="50"/>
            </a:xfrm>
            <a:custGeom>
              <a:avLst/>
              <a:gdLst>
                <a:gd name="T0" fmla="*/ 0 w 20"/>
                <a:gd name="T1" fmla="*/ 0 h 21"/>
                <a:gd name="T2" fmla="*/ 0 w 20"/>
                <a:gd name="T3" fmla="*/ 0 h 21"/>
                <a:gd name="T4" fmla="*/ 3 w 20"/>
                <a:gd name="T5" fmla="*/ 19 h 21"/>
                <a:gd name="T6" fmla="*/ 9 w 20"/>
                <a:gd name="T7" fmla="*/ 18 h 21"/>
                <a:gd name="T8" fmla="*/ 19 w 20"/>
                <a:gd name="T9" fmla="*/ 21 h 21"/>
                <a:gd name="T10" fmla="*/ 19 w 20"/>
                <a:gd name="T11" fmla="*/ 12 h 21"/>
                <a:gd name="T12" fmla="*/ 0 w 20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6"/>
                    <a:pt x="5" y="13"/>
                    <a:pt x="3" y="19"/>
                  </a:cubicBezTo>
                  <a:cubicBezTo>
                    <a:pt x="5" y="19"/>
                    <a:pt x="7" y="18"/>
                    <a:pt x="9" y="18"/>
                  </a:cubicBezTo>
                  <a:cubicBezTo>
                    <a:pt x="13" y="18"/>
                    <a:pt x="16" y="19"/>
                    <a:pt x="19" y="21"/>
                  </a:cubicBezTo>
                  <a:cubicBezTo>
                    <a:pt x="20" y="18"/>
                    <a:pt x="20" y="15"/>
                    <a:pt x="19" y="12"/>
                  </a:cubicBezTo>
                  <a:cubicBezTo>
                    <a:pt x="11" y="11"/>
                    <a:pt x="5" y="6"/>
                    <a:pt x="0" y="0"/>
                  </a:cubicBezTo>
                </a:path>
              </a:pathLst>
            </a:custGeom>
            <a:solidFill>
              <a:srgbClr val="F99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6" name="Freeform 2331"/>
            <p:cNvSpPr>
              <a:spLocks/>
            </p:cNvSpPr>
            <p:nvPr/>
          </p:nvSpPr>
          <p:spPr bwMode="auto">
            <a:xfrm>
              <a:off x="5634" y="2379"/>
              <a:ext cx="44" cy="31"/>
            </a:xfrm>
            <a:custGeom>
              <a:avLst/>
              <a:gdLst>
                <a:gd name="T0" fmla="*/ 4 w 19"/>
                <a:gd name="T1" fmla="*/ 0 h 13"/>
                <a:gd name="T2" fmla="*/ 0 w 19"/>
                <a:gd name="T3" fmla="*/ 1 h 13"/>
                <a:gd name="T4" fmla="*/ 19 w 19"/>
                <a:gd name="T5" fmla="*/ 13 h 13"/>
                <a:gd name="T6" fmla="*/ 10 w 19"/>
                <a:gd name="T7" fmla="*/ 2 h 13"/>
                <a:gd name="T8" fmla="*/ 4 w 19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3">
                  <a:moveTo>
                    <a:pt x="4" y="0"/>
                  </a:moveTo>
                  <a:cubicBezTo>
                    <a:pt x="3" y="0"/>
                    <a:pt x="2" y="0"/>
                    <a:pt x="0" y="1"/>
                  </a:cubicBezTo>
                  <a:cubicBezTo>
                    <a:pt x="5" y="7"/>
                    <a:pt x="11" y="12"/>
                    <a:pt x="19" y="13"/>
                  </a:cubicBezTo>
                  <a:cubicBezTo>
                    <a:pt x="18" y="8"/>
                    <a:pt x="15" y="4"/>
                    <a:pt x="10" y="2"/>
                  </a:cubicBezTo>
                  <a:cubicBezTo>
                    <a:pt x="8" y="1"/>
                    <a:pt x="6" y="0"/>
                    <a:pt x="4" y="0"/>
                  </a:cubicBezTo>
                </a:path>
              </a:pathLst>
            </a:custGeom>
            <a:solidFill>
              <a:srgbClr val="FCC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7" name="Freeform 2332"/>
            <p:cNvSpPr>
              <a:spLocks/>
            </p:cNvSpPr>
            <p:nvPr/>
          </p:nvSpPr>
          <p:spPr bwMode="auto">
            <a:xfrm>
              <a:off x="5605" y="2381"/>
              <a:ext cx="40" cy="64"/>
            </a:xfrm>
            <a:custGeom>
              <a:avLst/>
              <a:gdLst>
                <a:gd name="T0" fmla="*/ 12 w 17"/>
                <a:gd name="T1" fmla="*/ 0 h 27"/>
                <a:gd name="T2" fmla="*/ 10 w 17"/>
                <a:gd name="T3" fmla="*/ 0 h 27"/>
                <a:gd name="T4" fmla="*/ 0 w 17"/>
                <a:gd name="T5" fmla="*/ 16 h 27"/>
                <a:gd name="T6" fmla="*/ 5 w 17"/>
                <a:gd name="T7" fmla="*/ 27 h 27"/>
                <a:gd name="T8" fmla="*/ 14 w 17"/>
                <a:gd name="T9" fmla="*/ 20 h 27"/>
                <a:gd name="T10" fmla="*/ 15 w 17"/>
                <a:gd name="T11" fmla="*/ 19 h 27"/>
                <a:gd name="T12" fmla="*/ 12 w 17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7">
                  <a:moveTo>
                    <a:pt x="12" y="0"/>
                  </a:moveTo>
                  <a:cubicBezTo>
                    <a:pt x="11" y="0"/>
                    <a:pt x="11" y="0"/>
                    <a:pt x="10" y="0"/>
                  </a:cubicBezTo>
                  <a:cubicBezTo>
                    <a:pt x="10" y="7"/>
                    <a:pt x="6" y="13"/>
                    <a:pt x="0" y="16"/>
                  </a:cubicBezTo>
                  <a:cubicBezTo>
                    <a:pt x="0" y="20"/>
                    <a:pt x="2" y="24"/>
                    <a:pt x="5" y="27"/>
                  </a:cubicBezTo>
                  <a:cubicBezTo>
                    <a:pt x="7" y="24"/>
                    <a:pt x="10" y="21"/>
                    <a:pt x="14" y="20"/>
                  </a:cubicBezTo>
                  <a:cubicBezTo>
                    <a:pt x="14" y="20"/>
                    <a:pt x="15" y="19"/>
                    <a:pt x="15" y="19"/>
                  </a:cubicBezTo>
                  <a:cubicBezTo>
                    <a:pt x="17" y="13"/>
                    <a:pt x="15" y="6"/>
                    <a:pt x="12" y="0"/>
                  </a:cubicBezTo>
                </a:path>
              </a:pathLst>
            </a:custGeom>
            <a:solidFill>
              <a:srgbClr val="FFD4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8" name="Freeform 2333"/>
            <p:cNvSpPr>
              <a:spLocks/>
            </p:cNvSpPr>
            <p:nvPr/>
          </p:nvSpPr>
          <p:spPr bwMode="auto">
            <a:xfrm>
              <a:off x="5629" y="2424"/>
              <a:ext cx="49" cy="31"/>
            </a:xfrm>
            <a:custGeom>
              <a:avLst/>
              <a:gdLst>
                <a:gd name="T0" fmla="*/ 11 w 21"/>
                <a:gd name="T1" fmla="*/ 0 h 13"/>
                <a:gd name="T2" fmla="*/ 5 w 21"/>
                <a:gd name="T3" fmla="*/ 1 h 13"/>
                <a:gd name="T4" fmla="*/ 4 w 21"/>
                <a:gd name="T5" fmla="*/ 5 h 13"/>
                <a:gd name="T6" fmla="*/ 0 w 21"/>
                <a:gd name="T7" fmla="*/ 12 h 13"/>
                <a:gd name="T8" fmla="*/ 6 w 21"/>
                <a:gd name="T9" fmla="*/ 13 h 13"/>
                <a:gd name="T10" fmla="*/ 20 w 21"/>
                <a:gd name="T11" fmla="*/ 3 h 13"/>
                <a:gd name="T12" fmla="*/ 21 w 21"/>
                <a:gd name="T13" fmla="*/ 3 h 13"/>
                <a:gd name="T14" fmla="*/ 11 w 21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3">
                  <a:moveTo>
                    <a:pt x="11" y="0"/>
                  </a:moveTo>
                  <a:cubicBezTo>
                    <a:pt x="9" y="0"/>
                    <a:pt x="7" y="1"/>
                    <a:pt x="5" y="1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3" y="8"/>
                    <a:pt x="2" y="10"/>
                    <a:pt x="0" y="12"/>
                  </a:cubicBezTo>
                  <a:cubicBezTo>
                    <a:pt x="2" y="12"/>
                    <a:pt x="4" y="13"/>
                    <a:pt x="6" y="13"/>
                  </a:cubicBezTo>
                  <a:cubicBezTo>
                    <a:pt x="12" y="13"/>
                    <a:pt x="18" y="9"/>
                    <a:pt x="20" y="3"/>
                  </a:cubicBezTo>
                  <a:cubicBezTo>
                    <a:pt x="20" y="3"/>
                    <a:pt x="21" y="3"/>
                    <a:pt x="21" y="3"/>
                  </a:cubicBezTo>
                  <a:cubicBezTo>
                    <a:pt x="18" y="1"/>
                    <a:pt x="15" y="0"/>
                    <a:pt x="11" y="0"/>
                  </a:cubicBezTo>
                </a:path>
              </a:pathLst>
            </a:custGeom>
            <a:solidFill>
              <a:srgbClr val="FDB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9" name="Freeform 2334"/>
            <p:cNvSpPr>
              <a:spLocks/>
            </p:cNvSpPr>
            <p:nvPr/>
          </p:nvSpPr>
          <p:spPr bwMode="auto">
            <a:xfrm>
              <a:off x="5617" y="2426"/>
              <a:ext cx="24" cy="27"/>
            </a:xfrm>
            <a:custGeom>
              <a:avLst/>
              <a:gdLst>
                <a:gd name="T0" fmla="*/ 10 w 10"/>
                <a:gd name="T1" fmla="*/ 0 h 11"/>
                <a:gd name="T2" fmla="*/ 9 w 10"/>
                <a:gd name="T3" fmla="*/ 1 h 11"/>
                <a:gd name="T4" fmla="*/ 0 w 10"/>
                <a:gd name="T5" fmla="*/ 8 h 11"/>
                <a:gd name="T6" fmla="*/ 5 w 10"/>
                <a:gd name="T7" fmla="*/ 11 h 11"/>
                <a:gd name="T8" fmla="*/ 5 w 10"/>
                <a:gd name="T9" fmla="*/ 11 h 11"/>
                <a:gd name="T10" fmla="*/ 9 w 10"/>
                <a:gd name="T11" fmla="*/ 4 h 11"/>
                <a:gd name="T12" fmla="*/ 10 w 10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1">
                  <a:moveTo>
                    <a:pt x="10" y="0"/>
                  </a:moveTo>
                  <a:cubicBezTo>
                    <a:pt x="10" y="0"/>
                    <a:pt x="9" y="1"/>
                    <a:pt x="9" y="1"/>
                  </a:cubicBezTo>
                  <a:cubicBezTo>
                    <a:pt x="5" y="2"/>
                    <a:pt x="2" y="5"/>
                    <a:pt x="0" y="8"/>
                  </a:cubicBezTo>
                  <a:cubicBezTo>
                    <a:pt x="2" y="9"/>
                    <a:pt x="3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9"/>
                    <a:pt x="8" y="7"/>
                    <a:pt x="9" y="4"/>
                  </a:cubicBezTo>
                  <a:cubicBezTo>
                    <a:pt x="10" y="3"/>
                    <a:pt x="10" y="2"/>
                    <a:pt x="10" y="0"/>
                  </a:cubicBezTo>
                </a:path>
              </a:pathLst>
            </a:custGeom>
            <a:solidFill>
              <a:srgbClr val="FFE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0" name="Freeform 2335"/>
            <p:cNvSpPr>
              <a:spLocks/>
            </p:cNvSpPr>
            <p:nvPr/>
          </p:nvSpPr>
          <p:spPr bwMode="auto">
            <a:xfrm>
              <a:off x="5605" y="2381"/>
              <a:ext cx="24" cy="38"/>
            </a:xfrm>
            <a:custGeom>
              <a:avLst/>
              <a:gdLst>
                <a:gd name="T0" fmla="*/ 10 w 10"/>
                <a:gd name="T1" fmla="*/ 0 h 16"/>
                <a:gd name="T2" fmla="*/ 1 w 10"/>
                <a:gd name="T3" fmla="*/ 9 h 16"/>
                <a:gd name="T4" fmla="*/ 0 w 10"/>
                <a:gd name="T5" fmla="*/ 16 h 16"/>
                <a:gd name="T6" fmla="*/ 10 w 10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6" y="2"/>
                    <a:pt x="3" y="5"/>
                    <a:pt x="1" y="9"/>
                  </a:cubicBezTo>
                  <a:cubicBezTo>
                    <a:pt x="1" y="11"/>
                    <a:pt x="0" y="14"/>
                    <a:pt x="0" y="16"/>
                  </a:cubicBezTo>
                  <a:cubicBezTo>
                    <a:pt x="6" y="13"/>
                    <a:pt x="10" y="7"/>
                    <a:pt x="10" y="0"/>
                  </a:cubicBezTo>
                </a:path>
              </a:pathLst>
            </a:custGeom>
            <a:solidFill>
              <a:srgbClr val="FFD9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1" name="Freeform 2336"/>
            <p:cNvSpPr>
              <a:spLocks/>
            </p:cNvSpPr>
            <p:nvPr/>
          </p:nvSpPr>
          <p:spPr bwMode="auto">
            <a:xfrm>
              <a:off x="5884" y="1846"/>
              <a:ext cx="15" cy="15"/>
            </a:xfrm>
            <a:custGeom>
              <a:avLst/>
              <a:gdLst>
                <a:gd name="T0" fmla="*/ 0 w 6"/>
                <a:gd name="T1" fmla="*/ 0 h 6"/>
                <a:gd name="T2" fmla="*/ 1 w 6"/>
                <a:gd name="T3" fmla="*/ 6 h 6"/>
                <a:gd name="T4" fmla="*/ 2 w 6"/>
                <a:gd name="T5" fmla="*/ 6 h 6"/>
                <a:gd name="T6" fmla="*/ 6 w 6"/>
                <a:gd name="T7" fmla="*/ 6 h 6"/>
                <a:gd name="T8" fmla="*/ 0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1" y="2"/>
                    <a:pt x="1" y="4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5" y="6"/>
                    <a:pt x="6" y="6"/>
                  </a:cubicBezTo>
                  <a:cubicBezTo>
                    <a:pt x="5" y="3"/>
                    <a:pt x="3" y="1"/>
                    <a:pt x="0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2" name="Freeform 2337"/>
            <p:cNvSpPr>
              <a:spLocks/>
            </p:cNvSpPr>
            <p:nvPr/>
          </p:nvSpPr>
          <p:spPr bwMode="auto">
            <a:xfrm>
              <a:off x="5837" y="1903"/>
              <a:ext cx="2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F9A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3" name="Freeform 2338"/>
            <p:cNvSpPr>
              <a:spLocks/>
            </p:cNvSpPr>
            <p:nvPr/>
          </p:nvSpPr>
          <p:spPr bwMode="auto">
            <a:xfrm>
              <a:off x="5839" y="1903"/>
              <a:ext cx="3" cy="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0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FCC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4" name="Freeform 2339"/>
            <p:cNvSpPr>
              <a:spLocks/>
            </p:cNvSpPr>
            <p:nvPr/>
          </p:nvSpPr>
          <p:spPr bwMode="auto">
            <a:xfrm>
              <a:off x="5884" y="1861"/>
              <a:ext cx="19" cy="19"/>
            </a:xfrm>
            <a:custGeom>
              <a:avLst/>
              <a:gdLst>
                <a:gd name="T0" fmla="*/ 2 w 8"/>
                <a:gd name="T1" fmla="*/ 0 h 8"/>
                <a:gd name="T2" fmla="*/ 1 w 8"/>
                <a:gd name="T3" fmla="*/ 0 h 8"/>
                <a:gd name="T4" fmla="*/ 1 w 8"/>
                <a:gd name="T5" fmla="*/ 1 h 8"/>
                <a:gd name="T6" fmla="*/ 0 w 8"/>
                <a:gd name="T7" fmla="*/ 8 h 8"/>
                <a:gd name="T8" fmla="*/ 3 w 8"/>
                <a:gd name="T9" fmla="*/ 8 h 8"/>
                <a:gd name="T10" fmla="*/ 3 w 8"/>
                <a:gd name="T11" fmla="*/ 8 h 8"/>
                <a:gd name="T12" fmla="*/ 8 w 8"/>
                <a:gd name="T13" fmla="*/ 8 h 8"/>
                <a:gd name="T14" fmla="*/ 6 w 8"/>
                <a:gd name="T15" fmla="*/ 0 h 8"/>
                <a:gd name="T16" fmla="*/ 2 w 8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3"/>
                    <a:pt x="1" y="6"/>
                    <a:pt x="0" y="8"/>
                  </a:cubicBezTo>
                  <a:cubicBezTo>
                    <a:pt x="1" y="8"/>
                    <a:pt x="2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5" y="8"/>
                    <a:pt x="6" y="8"/>
                    <a:pt x="8" y="8"/>
                  </a:cubicBezTo>
                  <a:cubicBezTo>
                    <a:pt x="8" y="5"/>
                    <a:pt x="7" y="2"/>
                    <a:pt x="6" y="0"/>
                  </a:cubicBezTo>
                  <a:cubicBezTo>
                    <a:pt x="5" y="0"/>
                    <a:pt x="3" y="0"/>
                    <a:pt x="2" y="0"/>
                  </a:cubicBezTo>
                </a:path>
              </a:pathLst>
            </a:custGeom>
            <a:solidFill>
              <a:srgbClr val="ED7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5" name="Freeform 2340"/>
            <p:cNvSpPr>
              <a:spLocks/>
            </p:cNvSpPr>
            <p:nvPr/>
          </p:nvSpPr>
          <p:spPr bwMode="auto">
            <a:xfrm>
              <a:off x="5844" y="1880"/>
              <a:ext cx="59" cy="35"/>
            </a:xfrm>
            <a:custGeom>
              <a:avLst/>
              <a:gdLst>
                <a:gd name="T0" fmla="*/ 20 w 25"/>
                <a:gd name="T1" fmla="*/ 0 h 15"/>
                <a:gd name="T2" fmla="*/ 17 w 25"/>
                <a:gd name="T3" fmla="*/ 0 h 15"/>
                <a:gd name="T4" fmla="*/ 1 w 25"/>
                <a:gd name="T5" fmla="*/ 10 h 15"/>
                <a:gd name="T6" fmla="*/ 0 w 25"/>
                <a:gd name="T7" fmla="*/ 10 h 15"/>
                <a:gd name="T8" fmla="*/ 1 w 25"/>
                <a:gd name="T9" fmla="*/ 13 h 15"/>
                <a:gd name="T10" fmla="*/ 3 w 25"/>
                <a:gd name="T11" fmla="*/ 14 h 15"/>
                <a:gd name="T12" fmla="*/ 6 w 25"/>
                <a:gd name="T13" fmla="*/ 15 h 15"/>
                <a:gd name="T14" fmla="*/ 16 w 25"/>
                <a:gd name="T15" fmla="*/ 12 h 15"/>
                <a:gd name="T16" fmla="*/ 18 w 25"/>
                <a:gd name="T17" fmla="*/ 12 h 15"/>
                <a:gd name="T18" fmla="*/ 24 w 25"/>
                <a:gd name="T19" fmla="*/ 5 h 15"/>
                <a:gd name="T20" fmla="*/ 25 w 25"/>
                <a:gd name="T21" fmla="*/ 0 h 15"/>
                <a:gd name="T22" fmla="*/ 20 w 25"/>
                <a:gd name="T23" fmla="*/ 0 h 15"/>
                <a:gd name="T24" fmla="*/ 20 w 25"/>
                <a:gd name="T2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15">
                  <a:moveTo>
                    <a:pt x="20" y="0"/>
                  </a:moveTo>
                  <a:cubicBezTo>
                    <a:pt x="19" y="0"/>
                    <a:pt x="18" y="0"/>
                    <a:pt x="17" y="0"/>
                  </a:cubicBezTo>
                  <a:cubicBezTo>
                    <a:pt x="14" y="6"/>
                    <a:pt x="8" y="10"/>
                    <a:pt x="1" y="10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0" y="11"/>
                    <a:pt x="1" y="12"/>
                    <a:pt x="1" y="13"/>
                  </a:cubicBezTo>
                  <a:cubicBezTo>
                    <a:pt x="2" y="13"/>
                    <a:pt x="2" y="13"/>
                    <a:pt x="3" y="14"/>
                  </a:cubicBezTo>
                  <a:cubicBezTo>
                    <a:pt x="4" y="14"/>
                    <a:pt x="5" y="14"/>
                    <a:pt x="6" y="15"/>
                  </a:cubicBezTo>
                  <a:cubicBezTo>
                    <a:pt x="9" y="13"/>
                    <a:pt x="13" y="12"/>
                    <a:pt x="16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20" y="11"/>
                    <a:pt x="22" y="8"/>
                    <a:pt x="24" y="5"/>
                  </a:cubicBezTo>
                  <a:cubicBezTo>
                    <a:pt x="24" y="4"/>
                    <a:pt x="25" y="2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solidFill>
              <a:srgbClr val="F6AE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6" name="Freeform 2341"/>
            <p:cNvSpPr>
              <a:spLocks/>
            </p:cNvSpPr>
            <p:nvPr/>
          </p:nvSpPr>
          <p:spPr bwMode="auto">
            <a:xfrm>
              <a:off x="5842" y="1903"/>
              <a:ext cx="4" cy="7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2 h 3"/>
                <a:gd name="T4" fmla="*/ 2 w 2"/>
                <a:gd name="T5" fmla="*/ 3 h 3"/>
                <a:gd name="T6" fmla="*/ 1 w 2"/>
                <a:gd name="T7" fmla="*/ 0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2"/>
                    <a:pt x="1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FEDC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7" name="Freeform 2342"/>
            <p:cNvSpPr>
              <a:spLocks/>
            </p:cNvSpPr>
            <p:nvPr/>
          </p:nvSpPr>
          <p:spPr bwMode="auto">
            <a:xfrm>
              <a:off x="5858" y="1908"/>
              <a:ext cx="29" cy="7"/>
            </a:xfrm>
            <a:custGeom>
              <a:avLst/>
              <a:gdLst>
                <a:gd name="T0" fmla="*/ 10 w 12"/>
                <a:gd name="T1" fmla="*/ 0 h 3"/>
                <a:gd name="T2" fmla="*/ 0 w 12"/>
                <a:gd name="T3" fmla="*/ 3 h 3"/>
                <a:gd name="T4" fmla="*/ 3 w 12"/>
                <a:gd name="T5" fmla="*/ 3 h 3"/>
                <a:gd name="T6" fmla="*/ 12 w 12"/>
                <a:gd name="T7" fmla="*/ 0 h 3"/>
                <a:gd name="T8" fmla="*/ 10 w 1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">
                  <a:moveTo>
                    <a:pt x="10" y="0"/>
                  </a:moveTo>
                  <a:cubicBezTo>
                    <a:pt x="7" y="0"/>
                    <a:pt x="3" y="1"/>
                    <a:pt x="0" y="3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6" y="3"/>
                    <a:pt x="9" y="2"/>
                    <a:pt x="12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rgbClr val="FED4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8" name="Freeform 2343"/>
            <p:cNvSpPr>
              <a:spLocks/>
            </p:cNvSpPr>
            <p:nvPr/>
          </p:nvSpPr>
          <p:spPr bwMode="auto">
            <a:xfrm>
              <a:off x="5830" y="1842"/>
              <a:ext cx="57" cy="56"/>
            </a:xfrm>
            <a:custGeom>
              <a:avLst/>
              <a:gdLst>
                <a:gd name="T0" fmla="*/ 15 w 24"/>
                <a:gd name="T1" fmla="*/ 0 h 24"/>
                <a:gd name="T2" fmla="*/ 1 w 24"/>
                <a:gd name="T3" fmla="*/ 10 h 24"/>
                <a:gd name="T4" fmla="*/ 0 w 24"/>
                <a:gd name="T5" fmla="*/ 15 h 24"/>
                <a:gd name="T6" fmla="*/ 6 w 24"/>
                <a:gd name="T7" fmla="*/ 24 h 24"/>
                <a:gd name="T8" fmla="*/ 6 w 24"/>
                <a:gd name="T9" fmla="*/ 24 h 24"/>
                <a:gd name="T10" fmla="*/ 18 w 24"/>
                <a:gd name="T11" fmla="*/ 9 h 24"/>
                <a:gd name="T12" fmla="*/ 24 w 24"/>
                <a:gd name="T13" fmla="*/ 8 h 24"/>
                <a:gd name="T14" fmla="*/ 23 w 24"/>
                <a:gd name="T15" fmla="*/ 2 h 24"/>
                <a:gd name="T16" fmla="*/ 21 w 24"/>
                <a:gd name="T17" fmla="*/ 1 h 24"/>
                <a:gd name="T18" fmla="*/ 15 w 24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4">
                  <a:moveTo>
                    <a:pt x="15" y="0"/>
                  </a:moveTo>
                  <a:cubicBezTo>
                    <a:pt x="9" y="0"/>
                    <a:pt x="3" y="3"/>
                    <a:pt x="1" y="10"/>
                  </a:cubicBezTo>
                  <a:cubicBezTo>
                    <a:pt x="0" y="11"/>
                    <a:pt x="0" y="13"/>
                    <a:pt x="0" y="15"/>
                  </a:cubicBezTo>
                  <a:cubicBezTo>
                    <a:pt x="2" y="18"/>
                    <a:pt x="4" y="21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18"/>
                    <a:pt x="11" y="12"/>
                    <a:pt x="18" y="9"/>
                  </a:cubicBezTo>
                  <a:cubicBezTo>
                    <a:pt x="20" y="8"/>
                    <a:pt x="22" y="8"/>
                    <a:pt x="24" y="8"/>
                  </a:cubicBezTo>
                  <a:cubicBezTo>
                    <a:pt x="24" y="6"/>
                    <a:pt x="24" y="4"/>
                    <a:pt x="23" y="2"/>
                  </a:cubicBezTo>
                  <a:cubicBezTo>
                    <a:pt x="23" y="2"/>
                    <a:pt x="22" y="1"/>
                    <a:pt x="21" y="1"/>
                  </a:cubicBezTo>
                  <a:cubicBezTo>
                    <a:pt x="19" y="0"/>
                    <a:pt x="17" y="0"/>
                    <a:pt x="15" y="0"/>
                  </a:cubicBezTo>
                </a:path>
              </a:pathLst>
            </a:custGeom>
            <a:solidFill>
              <a:srgbClr val="E65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9" name="Freeform 2344"/>
            <p:cNvSpPr>
              <a:spLocks/>
            </p:cNvSpPr>
            <p:nvPr/>
          </p:nvSpPr>
          <p:spPr bwMode="auto">
            <a:xfrm>
              <a:off x="5844" y="189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29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0" name="Freeform 2345"/>
            <p:cNvSpPr>
              <a:spLocks/>
            </p:cNvSpPr>
            <p:nvPr/>
          </p:nvSpPr>
          <p:spPr bwMode="auto">
            <a:xfrm>
              <a:off x="5830" y="1877"/>
              <a:ext cx="14" cy="26"/>
            </a:xfrm>
            <a:custGeom>
              <a:avLst/>
              <a:gdLst>
                <a:gd name="T0" fmla="*/ 0 w 6"/>
                <a:gd name="T1" fmla="*/ 0 h 11"/>
                <a:gd name="T2" fmla="*/ 3 w 6"/>
                <a:gd name="T3" fmla="*/ 11 h 11"/>
                <a:gd name="T4" fmla="*/ 4 w 6"/>
                <a:gd name="T5" fmla="*/ 11 h 11"/>
                <a:gd name="T6" fmla="*/ 6 w 6"/>
                <a:gd name="T7" fmla="*/ 9 h 11"/>
                <a:gd name="T8" fmla="*/ 0 w 6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0" y="0"/>
                  </a:moveTo>
                  <a:cubicBezTo>
                    <a:pt x="0" y="4"/>
                    <a:pt x="1" y="8"/>
                    <a:pt x="3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0"/>
                    <a:pt x="5" y="10"/>
                    <a:pt x="6" y="9"/>
                  </a:cubicBezTo>
                  <a:cubicBezTo>
                    <a:pt x="4" y="6"/>
                    <a:pt x="2" y="3"/>
                    <a:pt x="0" y="0"/>
                  </a:cubicBezTo>
                </a:path>
              </a:pathLst>
            </a:custGeom>
            <a:solidFill>
              <a:srgbClr val="FDB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1" name="Freeform 2346"/>
            <p:cNvSpPr>
              <a:spLocks/>
            </p:cNvSpPr>
            <p:nvPr/>
          </p:nvSpPr>
          <p:spPr bwMode="auto">
            <a:xfrm>
              <a:off x="5839" y="1898"/>
              <a:ext cx="5" cy="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1 w 2"/>
                <a:gd name="T5" fmla="*/ 2 h 2"/>
                <a:gd name="T6" fmla="*/ 2 w 2"/>
                <a:gd name="T7" fmla="*/ 0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ED3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2" name="Freeform 2347"/>
            <p:cNvSpPr>
              <a:spLocks/>
            </p:cNvSpPr>
            <p:nvPr/>
          </p:nvSpPr>
          <p:spPr bwMode="auto">
            <a:xfrm>
              <a:off x="5844" y="1861"/>
              <a:ext cx="43" cy="37"/>
            </a:xfrm>
            <a:custGeom>
              <a:avLst/>
              <a:gdLst>
                <a:gd name="T0" fmla="*/ 18 w 18"/>
                <a:gd name="T1" fmla="*/ 0 h 16"/>
                <a:gd name="T2" fmla="*/ 12 w 18"/>
                <a:gd name="T3" fmla="*/ 1 h 16"/>
                <a:gd name="T4" fmla="*/ 0 w 18"/>
                <a:gd name="T5" fmla="*/ 16 h 16"/>
                <a:gd name="T6" fmla="*/ 17 w 18"/>
                <a:gd name="T7" fmla="*/ 8 h 16"/>
                <a:gd name="T8" fmla="*/ 18 w 18"/>
                <a:gd name="T9" fmla="*/ 1 h 16"/>
                <a:gd name="T10" fmla="*/ 18 w 18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6">
                  <a:moveTo>
                    <a:pt x="18" y="0"/>
                  </a:moveTo>
                  <a:cubicBezTo>
                    <a:pt x="16" y="0"/>
                    <a:pt x="14" y="0"/>
                    <a:pt x="12" y="1"/>
                  </a:cubicBezTo>
                  <a:cubicBezTo>
                    <a:pt x="5" y="4"/>
                    <a:pt x="1" y="10"/>
                    <a:pt x="0" y="16"/>
                  </a:cubicBezTo>
                  <a:cubicBezTo>
                    <a:pt x="4" y="12"/>
                    <a:pt x="10" y="9"/>
                    <a:pt x="17" y="8"/>
                  </a:cubicBezTo>
                  <a:cubicBezTo>
                    <a:pt x="18" y="6"/>
                    <a:pt x="18" y="3"/>
                    <a:pt x="18" y="1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F88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3" name="Freeform 2348"/>
            <p:cNvSpPr>
              <a:spLocks/>
            </p:cNvSpPr>
            <p:nvPr/>
          </p:nvSpPr>
          <p:spPr bwMode="auto">
            <a:xfrm>
              <a:off x="5844" y="1880"/>
              <a:ext cx="40" cy="23"/>
            </a:xfrm>
            <a:custGeom>
              <a:avLst/>
              <a:gdLst>
                <a:gd name="T0" fmla="*/ 17 w 17"/>
                <a:gd name="T1" fmla="*/ 0 h 10"/>
                <a:gd name="T2" fmla="*/ 0 w 17"/>
                <a:gd name="T3" fmla="*/ 8 h 10"/>
                <a:gd name="T4" fmla="*/ 0 w 17"/>
                <a:gd name="T5" fmla="*/ 8 h 10"/>
                <a:gd name="T6" fmla="*/ 0 w 17"/>
                <a:gd name="T7" fmla="*/ 10 h 10"/>
                <a:gd name="T8" fmla="*/ 1 w 17"/>
                <a:gd name="T9" fmla="*/ 10 h 10"/>
                <a:gd name="T10" fmla="*/ 17 w 17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0">
                  <a:moveTo>
                    <a:pt x="17" y="0"/>
                  </a:moveTo>
                  <a:cubicBezTo>
                    <a:pt x="10" y="1"/>
                    <a:pt x="4" y="4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8" y="10"/>
                    <a:pt x="14" y="6"/>
                    <a:pt x="17" y="0"/>
                  </a:cubicBezTo>
                </a:path>
              </a:pathLst>
            </a:custGeom>
            <a:solidFill>
              <a:srgbClr val="FBB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4" name="Freeform 2349"/>
            <p:cNvSpPr>
              <a:spLocks/>
            </p:cNvSpPr>
            <p:nvPr/>
          </p:nvSpPr>
          <p:spPr bwMode="auto">
            <a:xfrm>
              <a:off x="5842" y="1898"/>
              <a:ext cx="2" cy="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FFE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5" name="Freeform 2350"/>
            <p:cNvSpPr>
              <a:spLocks/>
            </p:cNvSpPr>
            <p:nvPr/>
          </p:nvSpPr>
          <p:spPr bwMode="auto">
            <a:xfrm>
              <a:off x="5499" y="2116"/>
              <a:ext cx="47" cy="29"/>
            </a:xfrm>
            <a:custGeom>
              <a:avLst/>
              <a:gdLst>
                <a:gd name="T0" fmla="*/ 3 w 20"/>
                <a:gd name="T1" fmla="*/ 0 h 12"/>
                <a:gd name="T2" fmla="*/ 0 w 20"/>
                <a:gd name="T3" fmla="*/ 1 h 12"/>
                <a:gd name="T4" fmla="*/ 0 w 20"/>
                <a:gd name="T5" fmla="*/ 2 h 12"/>
                <a:gd name="T6" fmla="*/ 0 w 20"/>
                <a:gd name="T7" fmla="*/ 3 h 12"/>
                <a:gd name="T8" fmla="*/ 5 w 20"/>
                <a:gd name="T9" fmla="*/ 5 h 12"/>
                <a:gd name="T10" fmla="*/ 15 w 20"/>
                <a:gd name="T11" fmla="*/ 12 h 12"/>
                <a:gd name="T12" fmla="*/ 20 w 20"/>
                <a:gd name="T13" fmla="*/ 8 h 12"/>
                <a:gd name="T14" fmla="*/ 19 w 20"/>
                <a:gd name="T15" fmla="*/ 6 h 12"/>
                <a:gd name="T16" fmla="*/ 19 w 20"/>
                <a:gd name="T17" fmla="*/ 6 h 12"/>
                <a:gd name="T18" fmla="*/ 3 w 20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2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4"/>
                    <a:pt x="3" y="4"/>
                    <a:pt x="5" y="5"/>
                  </a:cubicBezTo>
                  <a:cubicBezTo>
                    <a:pt x="9" y="7"/>
                    <a:pt x="12" y="9"/>
                    <a:pt x="15" y="12"/>
                  </a:cubicBezTo>
                  <a:cubicBezTo>
                    <a:pt x="17" y="11"/>
                    <a:pt x="19" y="10"/>
                    <a:pt x="20" y="8"/>
                  </a:cubicBezTo>
                  <a:cubicBezTo>
                    <a:pt x="20" y="7"/>
                    <a:pt x="20" y="7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3" y="6"/>
                    <a:pt x="8" y="4"/>
                    <a:pt x="3" y="0"/>
                  </a:cubicBezTo>
                </a:path>
              </a:pathLst>
            </a:custGeom>
            <a:solidFill>
              <a:srgbClr val="E08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6" name="Freeform 2351"/>
            <p:cNvSpPr>
              <a:spLocks/>
            </p:cNvSpPr>
            <p:nvPr/>
          </p:nvSpPr>
          <p:spPr bwMode="auto">
            <a:xfrm>
              <a:off x="5494" y="2123"/>
              <a:ext cx="40" cy="26"/>
            </a:xfrm>
            <a:custGeom>
              <a:avLst/>
              <a:gdLst>
                <a:gd name="T0" fmla="*/ 2 w 17"/>
                <a:gd name="T1" fmla="*/ 0 h 11"/>
                <a:gd name="T2" fmla="*/ 0 w 17"/>
                <a:gd name="T3" fmla="*/ 8 h 11"/>
                <a:gd name="T4" fmla="*/ 4 w 17"/>
                <a:gd name="T5" fmla="*/ 10 h 11"/>
                <a:gd name="T6" fmla="*/ 10 w 17"/>
                <a:gd name="T7" fmla="*/ 11 h 11"/>
                <a:gd name="T8" fmla="*/ 17 w 17"/>
                <a:gd name="T9" fmla="*/ 9 h 11"/>
                <a:gd name="T10" fmla="*/ 7 w 17"/>
                <a:gd name="T11" fmla="*/ 2 h 11"/>
                <a:gd name="T12" fmla="*/ 2 w 17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1">
                  <a:moveTo>
                    <a:pt x="2" y="0"/>
                  </a:moveTo>
                  <a:cubicBezTo>
                    <a:pt x="2" y="3"/>
                    <a:pt x="1" y="5"/>
                    <a:pt x="0" y="8"/>
                  </a:cubicBezTo>
                  <a:cubicBezTo>
                    <a:pt x="1" y="9"/>
                    <a:pt x="2" y="9"/>
                    <a:pt x="4" y="10"/>
                  </a:cubicBezTo>
                  <a:cubicBezTo>
                    <a:pt x="6" y="11"/>
                    <a:pt x="8" y="11"/>
                    <a:pt x="10" y="11"/>
                  </a:cubicBezTo>
                  <a:cubicBezTo>
                    <a:pt x="12" y="11"/>
                    <a:pt x="15" y="11"/>
                    <a:pt x="17" y="9"/>
                  </a:cubicBezTo>
                  <a:cubicBezTo>
                    <a:pt x="14" y="6"/>
                    <a:pt x="11" y="4"/>
                    <a:pt x="7" y="2"/>
                  </a:cubicBezTo>
                  <a:cubicBezTo>
                    <a:pt x="5" y="1"/>
                    <a:pt x="4" y="1"/>
                    <a:pt x="2" y="0"/>
                  </a:cubicBezTo>
                </a:path>
              </a:pathLst>
            </a:custGeom>
            <a:solidFill>
              <a:srgbClr val="FCC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7" name="Freeform 2352"/>
            <p:cNvSpPr>
              <a:spLocks/>
            </p:cNvSpPr>
            <p:nvPr/>
          </p:nvSpPr>
          <p:spPr bwMode="auto">
            <a:xfrm>
              <a:off x="5534" y="2081"/>
              <a:ext cx="17" cy="21"/>
            </a:xfrm>
            <a:custGeom>
              <a:avLst/>
              <a:gdLst>
                <a:gd name="T0" fmla="*/ 1 w 7"/>
                <a:gd name="T1" fmla="*/ 0 h 9"/>
                <a:gd name="T2" fmla="*/ 0 w 7"/>
                <a:gd name="T3" fmla="*/ 4 h 9"/>
                <a:gd name="T4" fmla="*/ 6 w 7"/>
                <a:gd name="T5" fmla="*/ 9 h 9"/>
                <a:gd name="T6" fmla="*/ 7 w 7"/>
                <a:gd name="T7" fmla="*/ 7 h 9"/>
                <a:gd name="T8" fmla="*/ 1 w 7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9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" y="5"/>
                    <a:pt x="4" y="7"/>
                    <a:pt x="6" y="9"/>
                  </a:cubicBezTo>
                  <a:cubicBezTo>
                    <a:pt x="6" y="8"/>
                    <a:pt x="6" y="8"/>
                    <a:pt x="7" y="7"/>
                  </a:cubicBezTo>
                  <a:cubicBezTo>
                    <a:pt x="6" y="4"/>
                    <a:pt x="4" y="2"/>
                    <a:pt x="1" y="0"/>
                  </a:cubicBezTo>
                </a:path>
              </a:pathLst>
            </a:custGeom>
            <a:solidFill>
              <a:srgbClr val="F99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8" name="Freeform 2353"/>
            <p:cNvSpPr>
              <a:spLocks/>
            </p:cNvSpPr>
            <p:nvPr/>
          </p:nvSpPr>
          <p:spPr bwMode="auto">
            <a:xfrm>
              <a:off x="5506" y="2090"/>
              <a:ext cx="42" cy="41"/>
            </a:xfrm>
            <a:custGeom>
              <a:avLst/>
              <a:gdLst>
                <a:gd name="T0" fmla="*/ 12 w 18"/>
                <a:gd name="T1" fmla="*/ 0 h 17"/>
                <a:gd name="T2" fmla="*/ 1 w 18"/>
                <a:gd name="T3" fmla="*/ 11 h 17"/>
                <a:gd name="T4" fmla="*/ 0 w 18"/>
                <a:gd name="T5" fmla="*/ 11 h 17"/>
                <a:gd name="T6" fmla="*/ 16 w 18"/>
                <a:gd name="T7" fmla="*/ 17 h 17"/>
                <a:gd name="T8" fmla="*/ 16 w 18"/>
                <a:gd name="T9" fmla="*/ 17 h 17"/>
                <a:gd name="T10" fmla="*/ 16 w 18"/>
                <a:gd name="T11" fmla="*/ 13 h 17"/>
                <a:gd name="T12" fmla="*/ 18 w 18"/>
                <a:gd name="T13" fmla="*/ 5 h 17"/>
                <a:gd name="T14" fmla="*/ 12 w 18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7">
                  <a:moveTo>
                    <a:pt x="12" y="0"/>
                  </a:moveTo>
                  <a:cubicBezTo>
                    <a:pt x="10" y="5"/>
                    <a:pt x="6" y="9"/>
                    <a:pt x="1" y="11"/>
                  </a:cubicBezTo>
                  <a:cubicBezTo>
                    <a:pt x="1" y="11"/>
                    <a:pt x="1" y="11"/>
                    <a:pt x="0" y="11"/>
                  </a:cubicBezTo>
                  <a:cubicBezTo>
                    <a:pt x="5" y="15"/>
                    <a:pt x="10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5"/>
                    <a:pt x="16" y="14"/>
                    <a:pt x="16" y="13"/>
                  </a:cubicBezTo>
                  <a:cubicBezTo>
                    <a:pt x="16" y="10"/>
                    <a:pt x="17" y="7"/>
                    <a:pt x="18" y="5"/>
                  </a:cubicBezTo>
                  <a:cubicBezTo>
                    <a:pt x="16" y="3"/>
                    <a:pt x="14" y="1"/>
                    <a:pt x="12" y="0"/>
                  </a:cubicBezTo>
                </a:path>
              </a:pathLst>
            </a:custGeom>
            <a:solidFill>
              <a:srgbClr val="FCC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9" name="Freeform 2354"/>
            <p:cNvSpPr>
              <a:spLocks/>
            </p:cNvSpPr>
            <p:nvPr/>
          </p:nvSpPr>
          <p:spPr bwMode="auto">
            <a:xfrm>
              <a:off x="5487" y="2088"/>
              <a:ext cx="19" cy="31"/>
            </a:xfrm>
            <a:custGeom>
              <a:avLst/>
              <a:gdLst>
                <a:gd name="T0" fmla="*/ 2 w 8"/>
                <a:gd name="T1" fmla="*/ 0 h 13"/>
                <a:gd name="T2" fmla="*/ 0 w 8"/>
                <a:gd name="T3" fmla="*/ 2 h 13"/>
                <a:gd name="T4" fmla="*/ 5 w 8"/>
                <a:gd name="T5" fmla="*/ 13 h 13"/>
                <a:gd name="T6" fmla="*/ 8 w 8"/>
                <a:gd name="T7" fmla="*/ 12 h 13"/>
                <a:gd name="T8" fmla="*/ 8 w 8"/>
                <a:gd name="T9" fmla="*/ 11 h 13"/>
                <a:gd name="T10" fmla="*/ 2 w 8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3" y="4"/>
                    <a:pt x="5" y="8"/>
                    <a:pt x="5" y="13"/>
                  </a:cubicBezTo>
                  <a:cubicBezTo>
                    <a:pt x="6" y="13"/>
                    <a:pt x="7" y="12"/>
                    <a:pt x="8" y="12"/>
                  </a:cubicBezTo>
                  <a:cubicBezTo>
                    <a:pt x="8" y="12"/>
                    <a:pt x="8" y="11"/>
                    <a:pt x="8" y="11"/>
                  </a:cubicBezTo>
                  <a:cubicBezTo>
                    <a:pt x="4" y="8"/>
                    <a:pt x="2" y="4"/>
                    <a:pt x="2" y="0"/>
                  </a:cubicBezTo>
                </a:path>
              </a:pathLst>
            </a:custGeom>
            <a:solidFill>
              <a:srgbClr val="F6AE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0" name="Freeform 2355"/>
            <p:cNvSpPr>
              <a:spLocks/>
            </p:cNvSpPr>
            <p:nvPr/>
          </p:nvSpPr>
          <p:spPr bwMode="auto">
            <a:xfrm>
              <a:off x="5503" y="2076"/>
              <a:ext cx="33" cy="14"/>
            </a:xfrm>
            <a:custGeom>
              <a:avLst/>
              <a:gdLst>
                <a:gd name="T0" fmla="*/ 6 w 14"/>
                <a:gd name="T1" fmla="*/ 0 h 6"/>
                <a:gd name="T2" fmla="*/ 0 w 14"/>
                <a:gd name="T3" fmla="*/ 1 h 6"/>
                <a:gd name="T4" fmla="*/ 13 w 14"/>
                <a:gd name="T5" fmla="*/ 6 h 6"/>
                <a:gd name="T6" fmla="*/ 14 w 14"/>
                <a:gd name="T7" fmla="*/ 2 h 6"/>
                <a:gd name="T8" fmla="*/ 12 w 14"/>
                <a:gd name="T9" fmla="*/ 1 h 6"/>
                <a:gd name="T10" fmla="*/ 6 w 14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6">
                  <a:moveTo>
                    <a:pt x="6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5" y="1"/>
                    <a:pt x="9" y="3"/>
                    <a:pt x="13" y="6"/>
                  </a:cubicBezTo>
                  <a:cubicBezTo>
                    <a:pt x="13" y="5"/>
                    <a:pt x="14" y="3"/>
                    <a:pt x="14" y="2"/>
                  </a:cubicBezTo>
                  <a:cubicBezTo>
                    <a:pt x="13" y="2"/>
                    <a:pt x="12" y="1"/>
                    <a:pt x="12" y="1"/>
                  </a:cubicBezTo>
                  <a:cubicBezTo>
                    <a:pt x="10" y="0"/>
                    <a:pt x="8" y="0"/>
                    <a:pt x="6" y="0"/>
                  </a:cubicBezTo>
                </a:path>
              </a:pathLst>
            </a:custGeom>
            <a:solidFill>
              <a:srgbClr val="FDB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1" name="Freeform 2356"/>
            <p:cNvSpPr>
              <a:spLocks/>
            </p:cNvSpPr>
            <p:nvPr/>
          </p:nvSpPr>
          <p:spPr bwMode="auto">
            <a:xfrm>
              <a:off x="5492" y="2078"/>
              <a:ext cx="42" cy="38"/>
            </a:xfrm>
            <a:custGeom>
              <a:avLst/>
              <a:gdLst>
                <a:gd name="T0" fmla="*/ 5 w 18"/>
                <a:gd name="T1" fmla="*/ 0 h 16"/>
                <a:gd name="T2" fmla="*/ 0 w 18"/>
                <a:gd name="T3" fmla="*/ 4 h 16"/>
                <a:gd name="T4" fmla="*/ 6 w 18"/>
                <a:gd name="T5" fmla="*/ 15 h 16"/>
                <a:gd name="T6" fmla="*/ 6 w 18"/>
                <a:gd name="T7" fmla="*/ 16 h 16"/>
                <a:gd name="T8" fmla="*/ 7 w 18"/>
                <a:gd name="T9" fmla="*/ 16 h 16"/>
                <a:gd name="T10" fmla="*/ 18 w 18"/>
                <a:gd name="T11" fmla="*/ 5 h 16"/>
                <a:gd name="T12" fmla="*/ 5 w 18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6">
                  <a:moveTo>
                    <a:pt x="5" y="0"/>
                  </a:moveTo>
                  <a:cubicBezTo>
                    <a:pt x="3" y="1"/>
                    <a:pt x="1" y="2"/>
                    <a:pt x="0" y="4"/>
                  </a:cubicBezTo>
                  <a:cubicBezTo>
                    <a:pt x="0" y="8"/>
                    <a:pt x="2" y="12"/>
                    <a:pt x="6" y="15"/>
                  </a:cubicBezTo>
                  <a:cubicBezTo>
                    <a:pt x="6" y="15"/>
                    <a:pt x="6" y="16"/>
                    <a:pt x="6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2" y="14"/>
                    <a:pt x="16" y="10"/>
                    <a:pt x="18" y="5"/>
                  </a:cubicBezTo>
                  <a:cubicBezTo>
                    <a:pt x="14" y="2"/>
                    <a:pt x="10" y="0"/>
                    <a:pt x="5" y="0"/>
                  </a:cubicBezTo>
                </a:path>
              </a:pathLst>
            </a:custGeom>
            <a:solidFill>
              <a:srgbClr val="FED4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2" name="Freeform 2357"/>
            <p:cNvSpPr>
              <a:spLocks/>
            </p:cNvSpPr>
            <p:nvPr/>
          </p:nvSpPr>
          <p:spPr bwMode="auto">
            <a:xfrm>
              <a:off x="5544" y="2131"/>
              <a:ext cx="7" cy="4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1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</a:path>
              </a:pathLst>
            </a:custGeom>
            <a:solidFill>
              <a:srgbClr val="F29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3" name="Freeform 2358"/>
            <p:cNvSpPr>
              <a:spLocks/>
            </p:cNvSpPr>
            <p:nvPr/>
          </p:nvSpPr>
          <p:spPr bwMode="auto">
            <a:xfrm>
              <a:off x="5548" y="2097"/>
              <a:ext cx="5" cy="17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2 h 7"/>
                <a:gd name="T4" fmla="*/ 2 w 2"/>
                <a:gd name="T5" fmla="*/ 7 h 7"/>
                <a:gd name="T6" fmla="*/ 1 w 2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4"/>
                    <a:pt x="2" y="5"/>
                    <a:pt x="2" y="7"/>
                  </a:cubicBezTo>
                  <a:cubicBezTo>
                    <a:pt x="2" y="4"/>
                    <a:pt x="2" y="2"/>
                    <a:pt x="1" y="0"/>
                  </a:cubicBezTo>
                </a:path>
              </a:pathLst>
            </a:custGeom>
            <a:solidFill>
              <a:srgbClr val="FCAA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4" name="Freeform 2359"/>
            <p:cNvSpPr>
              <a:spLocks/>
            </p:cNvSpPr>
            <p:nvPr/>
          </p:nvSpPr>
          <p:spPr bwMode="auto">
            <a:xfrm>
              <a:off x="5544" y="2102"/>
              <a:ext cx="9" cy="29"/>
            </a:xfrm>
            <a:custGeom>
              <a:avLst/>
              <a:gdLst>
                <a:gd name="T0" fmla="*/ 2 w 4"/>
                <a:gd name="T1" fmla="*/ 0 h 12"/>
                <a:gd name="T2" fmla="*/ 0 w 4"/>
                <a:gd name="T3" fmla="*/ 8 h 12"/>
                <a:gd name="T4" fmla="*/ 0 w 4"/>
                <a:gd name="T5" fmla="*/ 12 h 12"/>
                <a:gd name="T6" fmla="*/ 3 w 4"/>
                <a:gd name="T7" fmla="*/ 12 h 12"/>
                <a:gd name="T8" fmla="*/ 3 w 4"/>
                <a:gd name="T9" fmla="*/ 10 h 12"/>
                <a:gd name="T10" fmla="*/ 4 w 4"/>
                <a:gd name="T11" fmla="*/ 5 h 12"/>
                <a:gd name="T12" fmla="*/ 2 w 4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2">
                  <a:moveTo>
                    <a:pt x="2" y="0"/>
                  </a:moveTo>
                  <a:cubicBezTo>
                    <a:pt x="1" y="2"/>
                    <a:pt x="0" y="5"/>
                    <a:pt x="0" y="8"/>
                  </a:cubicBezTo>
                  <a:cubicBezTo>
                    <a:pt x="0" y="9"/>
                    <a:pt x="0" y="10"/>
                    <a:pt x="0" y="12"/>
                  </a:cubicBezTo>
                  <a:cubicBezTo>
                    <a:pt x="1" y="12"/>
                    <a:pt x="2" y="12"/>
                    <a:pt x="3" y="12"/>
                  </a:cubicBezTo>
                  <a:cubicBezTo>
                    <a:pt x="3" y="11"/>
                    <a:pt x="3" y="11"/>
                    <a:pt x="3" y="10"/>
                  </a:cubicBezTo>
                  <a:cubicBezTo>
                    <a:pt x="4" y="8"/>
                    <a:pt x="4" y="6"/>
                    <a:pt x="4" y="5"/>
                  </a:cubicBezTo>
                  <a:cubicBezTo>
                    <a:pt x="4" y="3"/>
                    <a:pt x="3" y="2"/>
                    <a:pt x="2" y="0"/>
                  </a:cubicBezTo>
                </a:path>
              </a:pathLst>
            </a:custGeom>
            <a:solidFill>
              <a:srgbClr val="FECA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5" name="Freeform 2360"/>
            <p:cNvSpPr>
              <a:spLocks/>
            </p:cNvSpPr>
            <p:nvPr/>
          </p:nvSpPr>
          <p:spPr bwMode="auto">
            <a:xfrm>
              <a:off x="5480" y="2119"/>
              <a:ext cx="19" cy="4"/>
            </a:xfrm>
            <a:custGeom>
              <a:avLst/>
              <a:gdLst>
                <a:gd name="T0" fmla="*/ 0 w 8"/>
                <a:gd name="T1" fmla="*/ 0 h 2"/>
                <a:gd name="T2" fmla="*/ 1 w 8"/>
                <a:gd name="T3" fmla="*/ 2 h 2"/>
                <a:gd name="T4" fmla="*/ 3 w 8"/>
                <a:gd name="T5" fmla="*/ 2 h 2"/>
                <a:gd name="T6" fmla="*/ 8 w 8"/>
                <a:gd name="T7" fmla="*/ 2 h 2"/>
                <a:gd name="T8" fmla="*/ 8 w 8"/>
                <a:gd name="T9" fmla="*/ 1 h 2"/>
                <a:gd name="T10" fmla="*/ 8 w 8"/>
                <a:gd name="T11" fmla="*/ 0 h 2"/>
                <a:gd name="T12" fmla="*/ 4 w 8"/>
                <a:gd name="T13" fmla="*/ 0 h 2"/>
                <a:gd name="T14" fmla="*/ 0 w 8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2">
                  <a:moveTo>
                    <a:pt x="0" y="0"/>
                  </a:moveTo>
                  <a:cubicBezTo>
                    <a:pt x="0" y="0"/>
                    <a:pt x="0" y="1"/>
                    <a:pt x="1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4" y="2"/>
                    <a:pt x="6" y="2"/>
                    <a:pt x="8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6" y="0"/>
                    <a:pt x="4" y="0"/>
                  </a:cubicBezTo>
                  <a:cubicBezTo>
                    <a:pt x="3" y="0"/>
                    <a:pt x="2" y="0"/>
                    <a:pt x="0" y="0"/>
                  </a:cubicBezTo>
                </a:path>
              </a:pathLst>
            </a:custGeom>
            <a:solidFill>
              <a:srgbClr val="F29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6" name="Freeform 2361"/>
            <p:cNvSpPr>
              <a:spLocks/>
            </p:cNvSpPr>
            <p:nvPr/>
          </p:nvSpPr>
          <p:spPr bwMode="auto">
            <a:xfrm>
              <a:off x="5482" y="2123"/>
              <a:ext cx="17" cy="19"/>
            </a:xfrm>
            <a:custGeom>
              <a:avLst/>
              <a:gdLst>
                <a:gd name="T0" fmla="*/ 2 w 7"/>
                <a:gd name="T1" fmla="*/ 0 h 8"/>
                <a:gd name="T2" fmla="*/ 0 w 7"/>
                <a:gd name="T3" fmla="*/ 0 h 8"/>
                <a:gd name="T4" fmla="*/ 5 w 7"/>
                <a:gd name="T5" fmla="*/ 8 h 8"/>
                <a:gd name="T6" fmla="*/ 7 w 7"/>
                <a:gd name="T7" fmla="*/ 0 h 8"/>
                <a:gd name="T8" fmla="*/ 2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3"/>
                    <a:pt x="2" y="6"/>
                    <a:pt x="5" y="8"/>
                  </a:cubicBezTo>
                  <a:cubicBezTo>
                    <a:pt x="6" y="5"/>
                    <a:pt x="7" y="3"/>
                    <a:pt x="7" y="0"/>
                  </a:cubicBezTo>
                  <a:cubicBezTo>
                    <a:pt x="5" y="0"/>
                    <a:pt x="3" y="0"/>
                    <a:pt x="2" y="0"/>
                  </a:cubicBezTo>
                </a:path>
              </a:pathLst>
            </a:custGeom>
            <a:solidFill>
              <a:srgbClr val="FED3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7" name="Freeform 2362"/>
            <p:cNvSpPr>
              <a:spLocks/>
            </p:cNvSpPr>
            <p:nvPr/>
          </p:nvSpPr>
          <p:spPr bwMode="auto">
            <a:xfrm>
              <a:off x="5480" y="2093"/>
              <a:ext cx="19" cy="26"/>
            </a:xfrm>
            <a:custGeom>
              <a:avLst/>
              <a:gdLst>
                <a:gd name="T0" fmla="*/ 3 w 8"/>
                <a:gd name="T1" fmla="*/ 0 h 11"/>
                <a:gd name="T2" fmla="*/ 1 w 8"/>
                <a:gd name="T3" fmla="*/ 3 h 11"/>
                <a:gd name="T4" fmla="*/ 0 w 8"/>
                <a:gd name="T5" fmla="*/ 11 h 11"/>
                <a:gd name="T6" fmla="*/ 4 w 8"/>
                <a:gd name="T7" fmla="*/ 11 h 11"/>
                <a:gd name="T8" fmla="*/ 8 w 8"/>
                <a:gd name="T9" fmla="*/ 11 h 11"/>
                <a:gd name="T10" fmla="*/ 3 w 8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1">
                  <a:moveTo>
                    <a:pt x="3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5"/>
                    <a:pt x="0" y="8"/>
                    <a:pt x="0" y="11"/>
                  </a:cubicBezTo>
                  <a:cubicBezTo>
                    <a:pt x="2" y="11"/>
                    <a:pt x="3" y="11"/>
                    <a:pt x="4" y="11"/>
                  </a:cubicBezTo>
                  <a:cubicBezTo>
                    <a:pt x="6" y="11"/>
                    <a:pt x="7" y="11"/>
                    <a:pt x="8" y="11"/>
                  </a:cubicBezTo>
                  <a:cubicBezTo>
                    <a:pt x="8" y="6"/>
                    <a:pt x="6" y="2"/>
                    <a:pt x="3" y="0"/>
                  </a:cubicBezTo>
                </a:path>
              </a:pathLst>
            </a:custGeom>
            <a:solidFill>
              <a:srgbClr val="FBB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8" name="Freeform 2363"/>
            <p:cNvSpPr>
              <a:spLocks/>
            </p:cNvSpPr>
            <p:nvPr/>
          </p:nvSpPr>
          <p:spPr bwMode="auto">
            <a:xfrm>
              <a:off x="5525" y="1988"/>
              <a:ext cx="54" cy="50"/>
            </a:xfrm>
            <a:custGeom>
              <a:avLst/>
              <a:gdLst>
                <a:gd name="T0" fmla="*/ 9 w 23"/>
                <a:gd name="T1" fmla="*/ 0 h 21"/>
                <a:gd name="T2" fmla="*/ 0 w 23"/>
                <a:gd name="T3" fmla="*/ 6 h 21"/>
                <a:gd name="T4" fmla="*/ 2 w 23"/>
                <a:gd name="T5" fmla="*/ 15 h 21"/>
                <a:gd name="T6" fmla="*/ 8 w 23"/>
                <a:gd name="T7" fmla="*/ 15 h 21"/>
                <a:gd name="T8" fmla="*/ 23 w 23"/>
                <a:gd name="T9" fmla="*/ 21 h 21"/>
                <a:gd name="T10" fmla="*/ 23 w 23"/>
                <a:gd name="T11" fmla="*/ 20 h 21"/>
                <a:gd name="T12" fmla="*/ 23 w 23"/>
                <a:gd name="T13" fmla="*/ 20 h 21"/>
                <a:gd name="T14" fmla="*/ 22 w 23"/>
                <a:gd name="T15" fmla="*/ 18 h 21"/>
                <a:gd name="T16" fmla="*/ 9 w 23"/>
                <a:gd name="T17" fmla="*/ 1 h 21"/>
                <a:gd name="T18" fmla="*/ 9 w 23"/>
                <a:gd name="T1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1">
                  <a:moveTo>
                    <a:pt x="9" y="0"/>
                  </a:moveTo>
                  <a:cubicBezTo>
                    <a:pt x="6" y="2"/>
                    <a:pt x="3" y="5"/>
                    <a:pt x="0" y="6"/>
                  </a:cubicBezTo>
                  <a:cubicBezTo>
                    <a:pt x="0" y="10"/>
                    <a:pt x="1" y="13"/>
                    <a:pt x="2" y="15"/>
                  </a:cubicBezTo>
                  <a:cubicBezTo>
                    <a:pt x="4" y="15"/>
                    <a:pt x="6" y="15"/>
                    <a:pt x="8" y="15"/>
                  </a:cubicBezTo>
                  <a:cubicBezTo>
                    <a:pt x="13" y="15"/>
                    <a:pt x="19" y="17"/>
                    <a:pt x="23" y="21"/>
                  </a:cubicBezTo>
                  <a:cubicBezTo>
                    <a:pt x="23" y="21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19"/>
                    <a:pt x="22" y="19"/>
                    <a:pt x="22" y="18"/>
                  </a:cubicBezTo>
                  <a:cubicBezTo>
                    <a:pt x="14" y="17"/>
                    <a:pt x="9" y="10"/>
                    <a:pt x="9" y="1"/>
                  </a:cubicBezTo>
                  <a:cubicBezTo>
                    <a:pt x="9" y="1"/>
                    <a:pt x="9" y="0"/>
                    <a:pt x="9" y="0"/>
                  </a:cubicBezTo>
                </a:path>
              </a:pathLst>
            </a:custGeom>
            <a:solidFill>
              <a:srgbClr val="F9A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9" name="Freeform 2364"/>
            <p:cNvSpPr>
              <a:spLocks/>
            </p:cNvSpPr>
            <p:nvPr/>
          </p:nvSpPr>
          <p:spPr bwMode="auto">
            <a:xfrm>
              <a:off x="5525" y="1970"/>
              <a:ext cx="26" cy="33"/>
            </a:xfrm>
            <a:custGeom>
              <a:avLst/>
              <a:gdLst>
                <a:gd name="T0" fmla="*/ 11 w 11"/>
                <a:gd name="T1" fmla="*/ 0 h 14"/>
                <a:gd name="T2" fmla="*/ 1 w 11"/>
                <a:gd name="T3" fmla="*/ 9 h 14"/>
                <a:gd name="T4" fmla="*/ 0 w 11"/>
                <a:gd name="T5" fmla="*/ 14 h 14"/>
                <a:gd name="T6" fmla="*/ 9 w 11"/>
                <a:gd name="T7" fmla="*/ 8 h 14"/>
                <a:gd name="T8" fmla="*/ 11 w 1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4">
                  <a:moveTo>
                    <a:pt x="11" y="0"/>
                  </a:moveTo>
                  <a:cubicBezTo>
                    <a:pt x="7" y="1"/>
                    <a:pt x="3" y="4"/>
                    <a:pt x="1" y="9"/>
                  </a:cubicBezTo>
                  <a:cubicBezTo>
                    <a:pt x="0" y="11"/>
                    <a:pt x="0" y="13"/>
                    <a:pt x="0" y="14"/>
                  </a:cubicBezTo>
                  <a:cubicBezTo>
                    <a:pt x="3" y="13"/>
                    <a:pt x="6" y="10"/>
                    <a:pt x="9" y="8"/>
                  </a:cubicBezTo>
                  <a:cubicBezTo>
                    <a:pt x="9" y="5"/>
                    <a:pt x="10" y="2"/>
                    <a:pt x="11" y="0"/>
                  </a:cubicBezTo>
                </a:path>
              </a:pathLst>
            </a:custGeom>
            <a:solidFill>
              <a:srgbClr val="FCC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0" name="Freeform 2365"/>
            <p:cNvSpPr>
              <a:spLocks/>
            </p:cNvSpPr>
            <p:nvPr/>
          </p:nvSpPr>
          <p:spPr bwMode="auto">
            <a:xfrm>
              <a:off x="5529" y="2024"/>
              <a:ext cx="50" cy="17"/>
            </a:xfrm>
            <a:custGeom>
              <a:avLst/>
              <a:gdLst>
                <a:gd name="T0" fmla="*/ 6 w 21"/>
                <a:gd name="T1" fmla="*/ 0 h 7"/>
                <a:gd name="T2" fmla="*/ 0 w 21"/>
                <a:gd name="T3" fmla="*/ 0 h 7"/>
                <a:gd name="T4" fmla="*/ 8 w 21"/>
                <a:gd name="T5" fmla="*/ 6 h 7"/>
                <a:gd name="T6" fmla="*/ 14 w 21"/>
                <a:gd name="T7" fmla="*/ 7 h 7"/>
                <a:gd name="T8" fmla="*/ 21 w 21"/>
                <a:gd name="T9" fmla="*/ 6 h 7"/>
                <a:gd name="T10" fmla="*/ 6 w 21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7">
                  <a:moveTo>
                    <a:pt x="6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2" y="3"/>
                    <a:pt x="5" y="5"/>
                    <a:pt x="8" y="6"/>
                  </a:cubicBezTo>
                  <a:cubicBezTo>
                    <a:pt x="10" y="7"/>
                    <a:pt x="12" y="7"/>
                    <a:pt x="14" y="7"/>
                  </a:cubicBezTo>
                  <a:cubicBezTo>
                    <a:pt x="16" y="7"/>
                    <a:pt x="19" y="7"/>
                    <a:pt x="21" y="6"/>
                  </a:cubicBezTo>
                  <a:cubicBezTo>
                    <a:pt x="17" y="2"/>
                    <a:pt x="11" y="0"/>
                    <a:pt x="6" y="0"/>
                  </a:cubicBezTo>
                </a:path>
              </a:pathLst>
            </a:custGeom>
            <a:solidFill>
              <a:srgbClr val="FFD4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1" name="Freeform 2366"/>
            <p:cNvSpPr>
              <a:spLocks/>
            </p:cNvSpPr>
            <p:nvPr/>
          </p:nvSpPr>
          <p:spPr bwMode="auto">
            <a:xfrm>
              <a:off x="5577" y="2031"/>
              <a:ext cx="7" cy="5"/>
            </a:xfrm>
            <a:custGeom>
              <a:avLst/>
              <a:gdLst>
                <a:gd name="T0" fmla="*/ 0 w 3"/>
                <a:gd name="T1" fmla="*/ 0 h 2"/>
                <a:gd name="T2" fmla="*/ 1 w 3"/>
                <a:gd name="T3" fmla="*/ 2 h 2"/>
                <a:gd name="T4" fmla="*/ 1 w 3"/>
                <a:gd name="T5" fmla="*/ 2 h 2"/>
                <a:gd name="T6" fmla="*/ 3 w 3"/>
                <a:gd name="T7" fmla="*/ 1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FDC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2" name="Freeform 2367"/>
            <p:cNvSpPr>
              <a:spLocks/>
            </p:cNvSpPr>
            <p:nvPr/>
          </p:nvSpPr>
          <p:spPr bwMode="auto">
            <a:xfrm>
              <a:off x="5546" y="1967"/>
              <a:ext cx="45" cy="64"/>
            </a:xfrm>
            <a:custGeom>
              <a:avLst/>
              <a:gdLst>
                <a:gd name="T0" fmla="*/ 7 w 19"/>
                <a:gd name="T1" fmla="*/ 0 h 27"/>
                <a:gd name="T2" fmla="*/ 4 w 19"/>
                <a:gd name="T3" fmla="*/ 0 h 27"/>
                <a:gd name="T4" fmla="*/ 0 w 19"/>
                <a:gd name="T5" fmla="*/ 9 h 27"/>
                <a:gd name="T6" fmla="*/ 0 w 19"/>
                <a:gd name="T7" fmla="*/ 10 h 27"/>
                <a:gd name="T8" fmla="*/ 13 w 19"/>
                <a:gd name="T9" fmla="*/ 27 h 27"/>
                <a:gd name="T10" fmla="*/ 19 w 19"/>
                <a:gd name="T11" fmla="*/ 6 h 27"/>
                <a:gd name="T12" fmla="*/ 13 w 19"/>
                <a:gd name="T13" fmla="*/ 1 h 27"/>
                <a:gd name="T14" fmla="*/ 7 w 19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7">
                  <a:moveTo>
                    <a:pt x="7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3" y="3"/>
                    <a:pt x="2" y="6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0" y="19"/>
                    <a:pt x="5" y="26"/>
                    <a:pt x="13" y="27"/>
                  </a:cubicBezTo>
                  <a:cubicBezTo>
                    <a:pt x="11" y="20"/>
                    <a:pt x="13" y="11"/>
                    <a:pt x="19" y="6"/>
                  </a:cubicBezTo>
                  <a:cubicBezTo>
                    <a:pt x="17" y="4"/>
                    <a:pt x="15" y="2"/>
                    <a:pt x="13" y="1"/>
                  </a:cubicBezTo>
                  <a:cubicBezTo>
                    <a:pt x="11" y="0"/>
                    <a:pt x="9" y="0"/>
                    <a:pt x="7" y="0"/>
                  </a:cubicBezTo>
                </a:path>
              </a:pathLst>
            </a:custGeom>
            <a:solidFill>
              <a:srgbClr val="FDB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3" name="Freeform 2368"/>
            <p:cNvSpPr>
              <a:spLocks/>
            </p:cNvSpPr>
            <p:nvPr/>
          </p:nvSpPr>
          <p:spPr bwMode="auto">
            <a:xfrm>
              <a:off x="5546" y="1967"/>
              <a:ext cx="9" cy="21"/>
            </a:xfrm>
            <a:custGeom>
              <a:avLst/>
              <a:gdLst>
                <a:gd name="T0" fmla="*/ 4 w 4"/>
                <a:gd name="T1" fmla="*/ 0 h 9"/>
                <a:gd name="T2" fmla="*/ 2 w 4"/>
                <a:gd name="T3" fmla="*/ 1 h 9"/>
                <a:gd name="T4" fmla="*/ 0 w 4"/>
                <a:gd name="T5" fmla="*/ 9 h 9"/>
                <a:gd name="T6" fmla="*/ 4 w 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4" y="0"/>
                    <a:pt x="3" y="0"/>
                    <a:pt x="2" y="1"/>
                  </a:cubicBezTo>
                  <a:cubicBezTo>
                    <a:pt x="1" y="3"/>
                    <a:pt x="0" y="6"/>
                    <a:pt x="0" y="9"/>
                  </a:cubicBezTo>
                  <a:cubicBezTo>
                    <a:pt x="2" y="6"/>
                    <a:pt x="3" y="3"/>
                    <a:pt x="4" y="0"/>
                  </a:cubicBezTo>
                </a:path>
              </a:pathLst>
            </a:custGeom>
            <a:solidFill>
              <a:srgbClr val="FED3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4" name="Freeform 2369"/>
            <p:cNvSpPr>
              <a:spLocks/>
            </p:cNvSpPr>
            <p:nvPr/>
          </p:nvSpPr>
          <p:spPr bwMode="auto">
            <a:xfrm>
              <a:off x="5572" y="1981"/>
              <a:ext cx="28" cy="52"/>
            </a:xfrm>
            <a:custGeom>
              <a:avLst/>
              <a:gdLst>
                <a:gd name="T0" fmla="*/ 8 w 12"/>
                <a:gd name="T1" fmla="*/ 0 h 22"/>
                <a:gd name="T2" fmla="*/ 2 w 12"/>
                <a:gd name="T3" fmla="*/ 21 h 22"/>
                <a:gd name="T4" fmla="*/ 5 w 12"/>
                <a:gd name="T5" fmla="*/ 22 h 22"/>
                <a:gd name="T6" fmla="*/ 10 w 12"/>
                <a:gd name="T7" fmla="*/ 16 h 22"/>
                <a:gd name="T8" fmla="*/ 8 w 12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2">
                  <a:moveTo>
                    <a:pt x="8" y="0"/>
                  </a:moveTo>
                  <a:cubicBezTo>
                    <a:pt x="2" y="5"/>
                    <a:pt x="0" y="14"/>
                    <a:pt x="2" y="21"/>
                  </a:cubicBezTo>
                  <a:cubicBezTo>
                    <a:pt x="3" y="22"/>
                    <a:pt x="4" y="22"/>
                    <a:pt x="5" y="22"/>
                  </a:cubicBezTo>
                  <a:cubicBezTo>
                    <a:pt x="7" y="20"/>
                    <a:pt x="9" y="18"/>
                    <a:pt x="10" y="16"/>
                  </a:cubicBezTo>
                  <a:cubicBezTo>
                    <a:pt x="12" y="10"/>
                    <a:pt x="11" y="4"/>
                    <a:pt x="8" y="0"/>
                  </a:cubicBezTo>
                </a:path>
              </a:pathLst>
            </a:custGeom>
            <a:solidFill>
              <a:srgbClr val="FEC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5" name="Freeform 2370"/>
            <p:cNvSpPr>
              <a:spLocks/>
            </p:cNvSpPr>
            <p:nvPr/>
          </p:nvSpPr>
          <p:spPr bwMode="auto">
            <a:xfrm>
              <a:off x="5943" y="1894"/>
              <a:ext cx="17" cy="35"/>
            </a:xfrm>
            <a:custGeom>
              <a:avLst/>
              <a:gdLst>
                <a:gd name="T0" fmla="*/ 3 w 7"/>
                <a:gd name="T1" fmla="*/ 0 h 15"/>
                <a:gd name="T2" fmla="*/ 0 w 7"/>
                <a:gd name="T3" fmla="*/ 4 h 15"/>
                <a:gd name="T4" fmla="*/ 5 w 7"/>
                <a:gd name="T5" fmla="*/ 15 h 15"/>
                <a:gd name="T6" fmla="*/ 7 w 7"/>
                <a:gd name="T7" fmla="*/ 15 h 15"/>
                <a:gd name="T8" fmla="*/ 7 w 7"/>
                <a:gd name="T9" fmla="*/ 2 h 15"/>
                <a:gd name="T10" fmla="*/ 3 w 7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5">
                  <a:moveTo>
                    <a:pt x="3" y="0"/>
                  </a:moveTo>
                  <a:cubicBezTo>
                    <a:pt x="2" y="1"/>
                    <a:pt x="1" y="3"/>
                    <a:pt x="0" y="4"/>
                  </a:cubicBezTo>
                  <a:cubicBezTo>
                    <a:pt x="2" y="7"/>
                    <a:pt x="4" y="11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5" y="1"/>
                    <a:pt x="3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6" name="Freeform 2371"/>
            <p:cNvSpPr>
              <a:spLocks/>
            </p:cNvSpPr>
            <p:nvPr/>
          </p:nvSpPr>
          <p:spPr bwMode="auto">
            <a:xfrm>
              <a:off x="5936" y="1903"/>
              <a:ext cx="19" cy="29"/>
            </a:xfrm>
            <a:custGeom>
              <a:avLst/>
              <a:gdLst>
                <a:gd name="T0" fmla="*/ 3 w 8"/>
                <a:gd name="T1" fmla="*/ 0 h 12"/>
                <a:gd name="T2" fmla="*/ 2 w 8"/>
                <a:gd name="T3" fmla="*/ 2 h 12"/>
                <a:gd name="T4" fmla="*/ 1 w 8"/>
                <a:gd name="T5" fmla="*/ 12 h 12"/>
                <a:gd name="T6" fmla="*/ 7 w 8"/>
                <a:gd name="T7" fmla="*/ 11 h 12"/>
                <a:gd name="T8" fmla="*/ 8 w 8"/>
                <a:gd name="T9" fmla="*/ 11 h 12"/>
                <a:gd name="T10" fmla="*/ 3 w 8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2">
                  <a:moveTo>
                    <a:pt x="3" y="0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0" y="5"/>
                    <a:pt x="0" y="9"/>
                    <a:pt x="1" y="12"/>
                  </a:cubicBezTo>
                  <a:cubicBezTo>
                    <a:pt x="3" y="11"/>
                    <a:pt x="5" y="11"/>
                    <a:pt x="7" y="11"/>
                  </a:cubicBezTo>
                  <a:cubicBezTo>
                    <a:pt x="7" y="11"/>
                    <a:pt x="8" y="11"/>
                    <a:pt x="8" y="11"/>
                  </a:cubicBezTo>
                  <a:cubicBezTo>
                    <a:pt x="7" y="7"/>
                    <a:pt x="5" y="3"/>
                    <a:pt x="3" y="0"/>
                  </a:cubicBezTo>
                </a:path>
              </a:pathLst>
            </a:custGeom>
            <a:solidFill>
              <a:srgbClr val="E08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7" name="Freeform 2372"/>
            <p:cNvSpPr>
              <a:spLocks/>
            </p:cNvSpPr>
            <p:nvPr/>
          </p:nvSpPr>
          <p:spPr bwMode="auto">
            <a:xfrm>
              <a:off x="5955" y="1929"/>
              <a:ext cx="5" cy="24"/>
            </a:xfrm>
            <a:custGeom>
              <a:avLst/>
              <a:gdLst>
                <a:gd name="T0" fmla="*/ 0 w 2"/>
                <a:gd name="T1" fmla="*/ 0 h 10"/>
                <a:gd name="T2" fmla="*/ 1 w 2"/>
                <a:gd name="T3" fmla="*/ 7 h 10"/>
                <a:gd name="T4" fmla="*/ 1 w 2"/>
                <a:gd name="T5" fmla="*/ 10 h 10"/>
                <a:gd name="T6" fmla="*/ 2 w 2"/>
                <a:gd name="T7" fmla="*/ 10 h 10"/>
                <a:gd name="T8" fmla="*/ 2 w 2"/>
                <a:gd name="T9" fmla="*/ 0 h 10"/>
                <a:gd name="T10" fmla="*/ 0 w 2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0">
                  <a:moveTo>
                    <a:pt x="0" y="0"/>
                  </a:moveTo>
                  <a:cubicBezTo>
                    <a:pt x="1" y="2"/>
                    <a:pt x="1" y="5"/>
                    <a:pt x="1" y="7"/>
                  </a:cubicBezTo>
                  <a:cubicBezTo>
                    <a:pt x="1" y="8"/>
                    <a:pt x="1" y="9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F9A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8" name="Freeform 2373"/>
            <p:cNvSpPr>
              <a:spLocks/>
            </p:cNvSpPr>
            <p:nvPr/>
          </p:nvSpPr>
          <p:spPr bwMode="auto">
            <a:xfrm>
              <a:off x="5939" y="1929"/>
              <a:ext cx="19" cy="26"/>
            </a:xfrm>
            <a:custGeom>
              <a:avLst/>
              <a:gdLst>
                <a:gd name="T0" fmla="*/ 6 w 8"/>
                <a:gd name="T1" fmla="*/ 0 h 11"/>
                <a:gd name="T2" fmla="*/ 0 w 8"/>
                <a:gd name="T3" fmla="*/ 1 h 11"/>
                <a:gd name="T4" fmla="*/ 7 w 8"/>
                <a:gd name="T5" fmla="*/ 11 h 11"/>
                <a:gd name="T6" fmla="*/ 8 w 8"/>
                <a:gd name="T7" fmla="*/ 10 h 11"/>
                <a:gd name="T8" fmla="*/ 8 w 8"/>
                <a:gd name="T9" fmla="*/ 7 h 11"/>
                <a:gd name="T10" fmla="*/ 7 w 8"/>
                <a:gd name="T11" fmla="*/ 0 h 11"/>
                <a:gd name="T12" fmla="*/ 6 w 8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1">
                  <a:moveTo>
                    <a:pt x="6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1" y="5"/>
                    <a:pt x="3" y="8"/>
                    <a:pt x="7" y="11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9"/>
                    <a:pt x="8" y="8"/>
                    <a:pt x="8" y="7"/>
                  </a:cubicBezTo>
                  <a:cubicBezTo>
                    <a:pt x="8" y="5"/>
                    <a:pt x="8" y="2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solidFill>
              <a:srgbClr val="FCC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9" name="Freeform 2374"/>
            <p:cNvSpPr>
              <a:spLocks/>
            </p:cNvSpPr>
            <p:nvPr/>
          </p:nvSpPr>
          <p:spPr bwMode="auto">
            <a:xfrm>
              <a:off x="5958" y="1953"/>
              <a:ext cx="2" cy="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1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DB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0" name="Freeform 2375"/>
            <p:cNvSpPr>
              <a:spLocks/>
            </p:cNvSpPr>
            <p:nvPr/>
          </p:nvSpPr>
          <p:spPr bwMode="auto">
            <a:xfrm>
              <a:off x="5955" y="1953"/>
              <a:ext cx="3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FED3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1" name="Freeform 2376"/>
            <p:cNvSpPr>
              <a:spLocks/>
            </p:cNvSpPr>
            <p:nvPr/>
          </p:nvSpPr>
          <p:spPr bwMode="auto">
            <a:xfrm>
              <a:off x="5951" y="1889"/>
              <a:ext cx="9" cy="9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2 h 4"/>
                <a:gd name="T4" fmla="*/ 4 w 4"/>
                <a:gd name="T5" fmla="*/ 4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2" y="3"/>
                    <a:pt x="3" y="4"/>
                    <a:pt x="4" y="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65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2" name="Freeform 2377"/>
            <p:cNvSpPr>
              <a:spLocks/>
            </p:cNvSpPr>
            <p:nvPr/>
          </p:nvSpPr>
          <p:spPr bwMode="auto">
            <a:xfrm>
              <a:off x="5858" y="2469"/>
              <a:ext cx="19" cy="7"/>
            </a:xfrm>
            <a:custGeom>
              <a:avLst/>
              <a:gdLst>
                <a:gd name="T0" fmla="*/ 0 w 8"/>
                <a:gd name="T1" fmla="*/ 0 h 3"/>
                <a:gd name="T2" fmla="*/ 0 w 8"/>
                <a:gd name="T3" fmla="*/ 0 h 3"/>
                <a:gd name="T4" fmla="*/ 5 w 8"/>
                <a:gd name="T5" fmla="*/ 3 h 3"/>
                <a:gd name="T6" fmla="*/ 8 w 8"/>
                <a:gd name="T7" fmla="*/ 2 h 3"/>
                <a:gd name="T8" fmla="*/ 6 w 8"/>
                <a:gd name="T9" fmla="*/ 2 h 3"/>
                <a:gd name="T10" fmla="*/ 0 w 8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2"/>
                    <a:pt x="5" y="3"/>
                  </a:cubicBezTo>
                  <a:cubicBezTo>
                    <a:pt x="6" y="3"/>
                    <a:pt x="7" y="3"/>
                    <a:pt x="8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4" y="1"/>
                    <a:pt x="2" y="0"/>
                    <a:pt x="0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3" name="Freeform 2378"/>
            <p:cNvSpPr>
              <a:spLocks/>
            </p:cNvSpPr>
            <p:nvPr/>
          </p:nvSpPr>
          <p:spPr bwMode="auto">
            <a:xfrm>
              <a:off x="5870" y="2474"/>
              <a:ext cx="24" cy="23"/>
            </a:xfrm>
            <a:custGeom>
              <a:avLst/>
              <a:gdLst>
                <a:gd name="T0" fmla="*/ 3 w 10"/>
                <a:gd name="T1" fmla="*/ 0 h 10"/>
                <a:gd name="T2" fmla="*/ 0 w 10"/>
                <a:gd name="T3" fmla="*/ 1 h 10"/>
                <a:gd name="T4" fmla="*/ 7 w 10"/>
                <a:gd name="T5" fmla="*/ 10 h 10"/>
                <a:gd name="T6" fmla="*/ 10 w 10"/>
                <a:gd name="T7" fmla="*/ 9 h 10"/>
                <a:gd name="T8" fmla="*/ 3 w 10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3" y="3"/>
                    <a:pt x="6" y="7"/>
                    <a:pt x="7" y="10"/>
                  </a:cubicBezTo>
                  <a:cubicBezTo>
                    <a:pt x="8" y="10"/>
                    <a:pt x="9" y="9"/>
                    <a:pt x="10" y="9"/>
                  </a:cubicBezTo>
                  <a:cubicBezTo>
                    <a:pt x="9" y="6"/>
                    <a:pt x="6" y="2"/>
                    <a:pt x="3" y="0"/>
                  </a:cubicBezTo>
                </a:path>
              </a:pathLst>
            </a:custGeom>
            <a:solidFill>
              <a:srgbClr val="E08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4" name="Freeform 2379"/>
            <p:cNvSpPr>
              <a:spLocks/>
            </p:cNvSpPr>
            <p:nvPr/>
          </p:nvSpPr>
          <p:spPr bwMode="auto">
            <a:xfrm>
              <a:off x="5884" y="2495"/>
              <a:ext cx="12" cy="36"/>
            </a:xfrm>
            <a:custGeom>
              <a:avLst/>
              <a:gdLst>
                <a:gd name="T0" fmla="*/ 4 w 5"/>
                <a:gd name="T1" fmla="*/ 0 h 15"/>
                <a:gd name="T2" fmla="*/ 1 w 5"/>
                <a:gd name="T3" fmla="*/ 1 h 15"/>
                <a:gd name="T4" fmla="*/ 2 w 5"/>
                <a:gd name="T5" fmla="*/ 6 h 15"/>
                <a:gd name="T6" fmla="*/ 0 w 5"/>
                <a:gd name="T7" fmla="*/ 14 h 15"/>
                <a:gd name="T8" fmla="*/ 0 w 5"/>
                <a:gd name="T9" fmla="*/ 15 h 15"/>
                <a:gd name="T10" fmla="*/ 3 w 5"/>
                <a:gd name="T11" fmla="*/ 11 h 15"/>
                <a:gd name="T12" fmla="*/ 4 w 5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5">
                  <a:moveTo>
                    <a:pt x="4" y="0"/>
                  </a:moveTo>
                  <a:cubicBezTo>
                    <a:pt x="3" y="0"/>
                    <a:pt x="2" y="1"/>
                    <a:pt x="1" y="1"/>
                  </a:cubicBezTo>
                  <a:cubicBezTo>
                    <a:pt x="1" y="3"/>
                    <a:pt x="2" y="5"/>
                    <a:pt x="2" y="6"/>
                  </a:cubicBezTo>
                  <a:cubicBezTo>
                    <a:pt x="2" y="9"/>
                    <a:pt x="1" y="12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2" y="14"/>
                    <a:pt x="3" y="13"/>
                    <a:pt x="3" y="11"/>
                  </a:cubicBezTo>
                  <a:cubicBezTo>
                    <a:pt x="5" y="7"/>
                    <a:pt x="5" y="4"/>
                    <a:pt x="4" y="0"/>
                  </a:cubicBezTo>
                </a:path>
              </a:pathLst>
            </a:custGeom>
            <a:solidFill>
              <a:srgbClr val="FCC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5" name="Freeform 2380"/>
            <p:cNvSpPr>
              <a:spLocks/>
            </p:cNvSpPr>
            <p:nvPr/>
          </p:nvSpPr>
          <p:spPr bwMode="auto">
            <a:xfrm>
              <a:off x="5877" y="2528"/>
              <a:ext cx="7" cy="10"/>
            </a:xfrm>
            <a:custGeom>
              <a:avLst/>
              <a:gdLst>
                <a:gd name="T0" fmla="*/ 3 w 3"/>
                <a:gd name="T1" fmla="*/ 0 h 4"/>
                <a:gd name="T2" fmla="*/ 0 w 3"/>
                <a:gd name="T3" fmla="*/ 4 h 4"/>
                <a:gd name="T4" fmla="*/ 3 w 3"/>
                <a:gd name="T5" fmla="*/ 1 h 4"/>
                <a:gd name="T6" fmla="*/ 3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1" y="3"/>
                    <a:pt x="2" y="3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</a:path>
              </a:pathLst>
            </a:custGeom>
            <a:solidFill>
              <a:srgbClr val="FEDC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6" name="Freeform 2381"/>
            <p:cNvSpPr>
              <a:spLocks/>
            </p:cNvSpPr>
            <p:nvPr/>
          </p:nvSpPr>
          <p:spPr bwMode="auto">
            <a:xfrm>
              <a:off x="5823" y="2469"/>
              <a:ext cx="47" cy="40"/>
            </a:xfrm>
            <a:custGeom>
              <a:avLst/>
              <a:gdLst>
                <a:gd name="T0" fmla="*/ 15 w 20"/>
                <a:gd name="T1" fmla="*/ 0 h 17"/>
                <a:gd name="T2" fmla="*/ 1 w 20"/>
                <a:gd name="T3" fmla="*/ 10 h 17"/>
                <a:gd name="T4" fmla="*/ 0 w 20"/>
                <a:gd name="T5" fmla="*/ 17 h 17"/>
                <a:gd name="T6" fmla="*/ 1 w 20"/>
                <a:gd name="T7" fmla="*/ 16 h 17"/>
                <a:gd name="T8" fmla="*/ 5 w 20"/>
                <a:gd name="T9" fmla="*/ 15 h 17"/>
                <a:gd name="T10" fmla="*/ 20 w 20"/>
                <a:gd name="T11" fmla="*/ 3 h 17"/>
                <a:gd name="T12" fmla="*/ 15 w 20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7">
                  <a:moveTo>
                    <a:pt x="15" y="0"/>
                  </a:moveTo>
                  <a:cubicBezTo>
                    <a:pt x="9" y="1"/>
                    <a:pt x="3" y="4"/>
                    <a:pt x="1" y="10"/>
                  </a:cubicBezTo>
                  <a:cubicBezTo>
                    <a:pt x="0" y="12"/>
                    <a:pt x="0" y="15"/>
                    <a:pt x="0" y="17"/>
                  </a:cubicBezTo>
                  <a:cubicBezTo>
                    <a:pt x="0" y="17"/>
                    <a:pt x="1" y="16"/>
                    <a:pt x="1" y="16"/>
                  </a:cubicBezTo>
                  <a:cubicBezTo>
                    <a:pt x="3" y="16"/>
                    <a:pt x="4" y="15"/>
                    <a:pt x="5" y="15"/>
                  </a:cubicBezTo>
                  <a:cubicBezTo>
                    <a:pt x="8" y="9"/>
                    <a:pt x="14" y="5"/>
                    <a:pt x="20" y="3"/>
                  </a:cubicBezTo>
                  <a:cubicBezTo>
                    <a:pt x="19" y="2"/>
                    <a:pt x="17" y="1"/>
                    <a:pt x="15" y="0"/>
                  </a:cubicBezTo>
                </a:path>
              </a:pathLst>
            </a:custGeom>
            <a:solidFill>
              <a:srgbClr val="E65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7" name="Freeform 2382"/>
            <p:cNvSpPr>
              <a:spLocks/>
            </p:cNvSpPr>
            <p:nvPr/>
          </p:nvSpPr>
          <p:spPr bwMode="auto">
            <a:xfrm>
              <a:off x="5835" y="2476"/>
              <a:ext cx="52" cy="36"/>
            </a:xfrm>
            <a:custGeom>
              <a:avLst/>
              <a:gdLst>
                <a:gd name="T0" fmla="*/ 15 w 22"/>
                <a:gd name="T1" fmla="*/ 0 h 15"/>
                <a:gd name="T2" fmla="*/ 0 w 22"/>
                <a:gd name="T3" fmla="*/ 12 h 15"/>
                <a:gd name="T4" fmla="*/ 4 w 22"/>
                <a:gd name="T5" fmla="*/ 12 h 15"/>
                <a:gd name="T6" fmla="*/ 14 w 22"/>
                <a:gd name="T7" fmla="*/ 15 h 15"/>
                <a:gd name="T8" fmla="*/ 22 w 22"/>
                <a:gd name="T9" fmla="*/ 9 h 15"/>
                <a:gd name="T10" fmla="*/ 15 w 22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5">
                  <a:moveTo>
                    <a:pt x="15" y="0"/>
                  </a:moveTo>
                  <a:cubicBezTo>
                    <a:pt x="9" y="2"/>
                    <a:pt x="3" y="6"/>
                    <a:pt x="0" y="12"/>
                  </a:cubicBezTo>
                  <a:cubicBezTo>
                    <a:pt x="1" y="12"/>
                    <a:pt x="3" y="12"/>
                    <a:pt x="4" y="12"/>
                  </a:cubicBezTo>
                  <a:cubicBezTo>
                    <a:pt x="8" y="12"/>
                    <a:pt x="11" y="13"/>
                    <a:pt x="14" y="15"/>
                  </a:cubicBezTo>
                  <a:cubicBezTo>
                    <a:pt x="17" y="13"/>
                    <a:pt x="19" y="11"/>
                    <a:pt x="22" y="9"/>
                  </a:cubicBezTo>
                  <a:cubicBezTo>
                    <a:pt x="21" y="6"/>
                    <a:pt x="18" y="2"/>
                    <a:pt x="15" y="0"/>
                  </a:cubicBezTo>
                </a:path>
              </a:pathLst>
            </a:custGeom>
            <a:solidFill>
              <a:srgbClr val="F29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8" name="Freeform 2383"/>
            <p:cNvSpPr>
              <a:spLocks/>
            </p:cNvSpPr>
            <p:nvPr/>
          </p:nvSpPr>
          <p:spPr bwMode="auto">
            <a:xfrm>
              <a:off x="5868" y="2497"/>
              <a:ext cx="21" cy="31"/>
            </a:xfrm>
            <a:custGeom>
              <a:avLst/>
              <a:gdLst>
                <a:gd name="T0" fmla="*/ 8 w 9"/>
                <a:gd name="T1" fmla="*/ 0 h 13"/>
                <a:gd name="T2" fmla="*/ 0 w 9"/>
                <a:gd name="T3" fmla="*/ 6 h 13"/>
                <a:gd name="T4" fmla="*/ 7 w 9"/>
                <a:gd name="T5" fmla="*/ 13 h 13"/>
                <a:gd name="T6" fmla="*/ 9 w 9"/>
                <a:gd name="T7" fmla="*/ 5 h 13"/>
                <a:gd name="T8" fmla="*/ 8 w 9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0"/>
                  </a:moveTo>
                  <a:cubicBezTo>
                    <a:pt x="5" y="2"/>
                    <a:pt x="3" y="4"/>
                    <a:pt x="0" y="6"/>
                  </a:cubicBezTo>
                  <a:cubicBezTo>
                    <a:pt x="3" y="8"/>
                    <a:pt x="5" y="10"/>
                    <a:pt x="7" y="13"/>
                  </a:cubicBezTo>
                  <a:cubicBezTo>
                    <a:pt x="8" y="11"/>
                    <a:pt x="9" y="8"/>
                    <a:pt x="9" y="5"/>
                  </a:cubicBezTo>
                  <a:cubicBezTo>
                    <a:pt x="9" y="4"/>
                    <a:pt x="8" y="2"/>
                    <a:pt x="8" y="0"/>
                  </a:cubicBezTo>
                </a:path>
              </a:pathLst>
            </a:custGeom>
            <a:solidFill>
              <a:srgbClr val="FED3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9" name="Freeform 2384"/>
            <p:cNvSpPr>
              <a:spLocks/>
            </p:cNvSpPr>
            <p:nvPr/>
          </p:nvSpPr>
          <p:spPr bwMode="auto">
            <a:xfrm>
              <a:off x="5823" y="2505"/>
              <a:ext cx="12" cy="19"/>
            </a:xfrm>
            <a:custGeom>
              <a:avLst/>
              <a:gdLst>
                <a:gd name="T0" fmla="*/ 5 w 5"/>
                <a:gd name="T1" fmla="*/ 0 h 8"/>
                <a:gd name="T2" fmla="*/ 1 w 5"/>
                <a:gd name="T3" fmla="*/ 1 h 8"/>
                <a:gd name="T4" fmla="*/ 0 w 5"/>
                <a:gd name="T5" fmla="*/ 2 h 8"/>
                <a:gd name="T6" fmla="*/ 2 w 5"/>
                <a:gd name="T7" fmla="*/ 8 h 8"/>
                <a:gd name="T8" fmla="*/ 5 w 5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0"/>
                  </a:moveTo>
                  <a:cubicBezTo>
                    <a:pt x="4" y="0"/>
                    <a:pt x="3" y="1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4"/>
                    <a:pt x="1" y="6"/>
                    <a:pt x="2" y="8"/>
                  </a:cubicBezTo>
                  <a:cubicBezTo>
                    <a:pt x="2" y="5"/>
                    <a:pt x="3" y="2"/>
                    <a:pt x="5" y="0"/>
                  </a:cubicBezTo>
                </a:path>
              </a:pathLst>
            </a:custGeom>
            <a:solidFill>
              <a:srgbClr val="F88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0" name="Freeform 2385"/>
            <p:cNvSpPr>
              <a:spLocks/>
            </p:cNvSpPr>
            <p:nvPr/>
          </p:nvSpPr>
          <p:spPr bwMode="auto">
            <a:xfrm>
              <a:off x="5828" y="2505"/>
              <a:ext cx="40" cy="37"/>
            </a:xfrm>
            <a:custGeom>
              <a:avLst/>
              <a:gdLst>
                <a:gd name="T0" fmla="*/ 7 w 17"/>
                <a:gd name="T1" fmla="*/ 0 h 16"/>
                <a:gd name="T2" fmla="*/ 3 w 17"/>
                <a:gd name="T3" fmla="*/ 0 h 16"/>
                <a:gd name="T4" fmla="*/ 0 w 17"/>
                <a:gd name="T5" fmla="*/ 8 h 16"/>
                <a:gd name="T6" fmla="*/ 7 w 17"/>
                <a:gd name="T7" fmla="*/ 15 h 16"/>
                <a:gd name="T8" fmla="*/ 11 w 17"/>
                <a:gd name="T9" fmla="*/ 16 h 16"/>
                <a:gd name="T10" fmla="*/ 13 w 17"/>
                <a:gd name="T11" fmla="*/ 10 h 16"/>
                <a:gd name="T12" fmla="*/ 17 w 17"/>
                <a:gd name="T13" fmla="*/ 3 h 16"/>
                <a:gd name="T14" fmla="*/ 7 w 17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6">
                  <a:moveTo>
                    <a:pt x="7" y="0"/>
                  </a:moveTo>
                  <a:cubicBezTo>
                    <a:pt x="6" y="0"/>
                    <a:pt x="4" y="0"/>
                    <a:pt x="3" y="0"/>
                  </a:cubicBezTo>
                  <a:cubicBezTo>
                    <a:pt x="1" y="2"/>
                    <a:pt x="0" y="5"/>
                    <a:pt x="0" y="8"/>
                  </a:cubicBezTo>
                  <a:cubicBezTo>
                    <a:pt x="1" y="11"/>
                    <a:pt x="4" y="14"/>
                    <a:pt x="7" y="15"/>
                  </a:cubicBezTo>
                  <a:cubicBezTo>
                    <a:pt x="8" y="16"/>
                    <a:pt x="10" y="16"/>
                    <a:pt x="11" y="16"/>
                  </a:cubicBezTo>
                  <a:cubicBezTo>
                    <a:pt x="12" y="14"/>
                    <a:pt x="12" y="12"/>
                    <a:pt x="13" y="10"/>
                  </a:cubicBezTo>
                  <a:cubicBezTo>
                    <a:pt x="14" y="7"/>
                    <a:pt x="16" y="5"/>
                    <a:pt x="17" y="3"/>
                  </a:cubicBezTo>
                  <a:cubicBezTo>
                    <a:pt x="14" y="1"/>
                    <a:pt x="11" y="0"/>
                    <a:pt x="7" y="0"/>
                  </a:cubicBezTo>
                </a:path>
              </a:pathLst>
            </a:custGeom>
            <a:solidFill>
              <a:srgbClr val="FBB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1" name="Freeform 2386"/>
            <p:cNvSpPr>
              <a:spLocks/>
            </p:cNvSpPr>
            <p:nvPr/>
          </p:nvSpPr>
          <p:spPr bwMode="auto">
            <a:xfrm>
              <a:off x="5854" y="2512"/>
              <a:ext cx="30" cy="30"/>
            </a:xfrm>
            <a:custGeom>
              <a:avLst/>
              <a:gdLst>
                <a:gd name="T0" fmla="*/ 6 w 13"/>
                <a:gd name="T1" fmla="*/ 0 h 13"/>
                <a:gd name="T2" fmla="*/ 2 w 13"/>
                <a:gd name="T3" fmla="*/ 7 h 13"/>
                <a:gd name="T4" fmla="*/ 0 w 13"/>
                <a:gd name="T5" fmla="*/ 13 h 13"/>
                <a:gd name="T6" fmla="*/ 2 w 13"/>
                <a:gd name="T7" fmla="*/ 13 h 13"/>
                <a:gd name="T8" fmla="*/ 10 w 13"/>
                <a:gd name="T9" fmla="*/ 11 h 13"/>
                <a:gd name="T10" fmla="*/ 13 w 13"/>
                <a:gd name="T11" fmla="*/ 7 h 13"/>
                <a:gd name="T12" fmla="*/ 6 w 13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5" y="2"/>
                    <a:pt x="3" y="4"/>
                    <a:pt x="2" y="7"/>
                  </a:cubicBezTo>
                  <a:cubicBezTo>
                    <a:pt x="1" y="9"/>
                    <a:pt x="1" y="11"/>
                    <a:pt x="0" y="13"/>
                  </a:cubicBezTo>
                  <a:cubicBezTo>
                    <a:pt x="1" y="13"/>
                    <a:pt x="2" y="13"/>
                    <a:pt x="2" y="13"/>
                  </a:cubicBezTo>
                  <a:cubicBezTo>
                    <a:pt x="5" y="13"/>
                    <a:pt x="8" y="13"/>
                    <a:pt x="10" y="11"/>
                  </a:cubicBezTo>
                  <a:cubicBezTo>
                    <a:pt x="11" y="10"/>
                    <a:pt x="12" y="9"/>
                    <a:pt x="13" y="7"/>
                  </a:cubicBezTo>
                  <a:cubicBezTo>
                    <a:pt x="11" y="4"/>
                    <a:pt x="9" y="2"/>
                    <a:pt x="6" y="0"/>
                  </a:cubicBezTo>
                </a:path>
              </a:pathLst>
            </a:custGeom>
            <a:solidFill>
              <a:srgbClr val="FFE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2" name="Freeform 2387"/>
            <p:cNvSpPr>
              <a:spLocks/>
            </p:cNvSpPr>
            <p:nvPr/>
          </p:nvSpPr>
          <p:spPr bwMode="auto">
            <a:xfrm>
              <a:off x="5496" y="2239"/>
              <a:ext cx="7" cy="8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2" y="2"/>
                    <a:pt x="2" y="1"/>
                    <a:pt x="3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3" name="Freeform 2388"/>
            <p:cNvSpPr>
              <a:spLocks/>
            </p:cNvSpPr>
            <p:nvPr/>
          </p:nvSpPr>
          <p:spPr bwMode="auto">
            <a:xfrm>
              <a:off x="5475" y="2209"/>
              <a:ext cx="31" cy="33"/>
            </a:xfrm>
            <a:custGeom>
              <a:avLst/>
              <a:gdLst>
                <a:gd name="T0" fmla="*/ 2 w 13"/>
                <a:gd name="T1" fmla="*/ 0 h 14"/>
                <a:gd name="T2" fmla="*/ 0 w 13"/>
                <a:gd name="T3" fmla="*/ 2 h 14"/>
                <a:gd name="T4" fmla="*/ 9 w 13"/>
                <a:gd name="T5" fmla="*/ 14 h 14"/>
                <a:gd name="T6" fmla="*/ 12 w 13"/>
                <a:gd name="T7" fmla="*/ 13 h 14"/>
                <a:gd name="T8" fmla="*/ 13 w 13"/>
                <a:gd name="T9" fmla="*/ 11 h 14"/>
                <a:gd name="T10" fmla="*/ 13 w 13"/>
                <a:gd name="T11" fmla="*/ 11 h 14"/>
                <a:gd name="T12" fmla="*/ 11 w 13"/>
                <a:gd name="T13" fmla="*/ 6 h 14"/>
                <a:gd name="T14" fmla="*/ 9 w 13"/>
                <a:gd name="T15" fmla="*/ 0 h 14"/>
                <a:gd name="T16" fmla="*/ 9 w 13"/>
                <a:gd name="T17" fmla="*/ 0 h 14"/>
                <a:gd name="T18" fmla="*/ 8 w 13"/>
                <a:gd name="T19" fmla="*/ 0 h 14"/>
                <a:gd name="T20" fmla="*/ 2 w 13"/>
                <a:gd name="T2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14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5" y="5"/>
                    <a:pt x="8" y="9"/>
                    <a:pt x="9" y="14"/>
                  </a:cubicBezTo>
                  <a:cubicBezTo>
                    <a:pt x="10" y="13"/>
                    <a:pt x="11" y="13"/>
                    <a:pt x="12" y="13"/>
                  </a:cubicBezTo>
                  <a:cubicBezTo>
                    <a:pt x="12" y="12"/>
                    <a:pt x="13" y="12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9"/>
                    <a:pt x="11" y="8"/>
                    <a:pt x="11" y="6"/>
                  </a:cubicBezTo>
                  <a:cubicBezTo>
                    <a:pt x="10" y="4"/>
                    <a:pt x="10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4" y="0"/>
                    <a:pt x="2" y="0"/>
                  </a:cubicBezTo>
                </a:path>
              </a:pathLst>
            </a:custGeom>
            <a:solidFill>
              <a:srgbClr val="F9A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4" name="Freeform 2389"/>
            <p:cNvSpPr>
              <a:spLocks/>
            </p:cNvSpPr>
            <p:nvPr/>
          </p:nvSpPr>
          <p:spPr bwMode="auto">
            <a:xfrm>
              <a:off x="5480" y="2185"/>
              <a:ext cx="19" cy="24"/>
            </a:xfrm>
            <a:custGeom>
              <a:avLst/>
              <a:gdLst>
                <a:gd name="T0" fmla="*/ 1 w 8"/>
                <a:gd name="T1" fmla="*/ 0 h 10"/>
                <a:gd name="T2" fmla="*/ 0 w 8"/>
                <a:gd name="T3" fmla="*/ 10 h 10"/>
                <a:gd name="T4" fmla="*/ 6 w 8"/>
                <a:gd name="T5" fmla="*/ 10 h 10"/>
                <a:gd name="T6" fmla="*/ 7 w 8"/>
                <a:gd name="T7" fmla="*/ 10 h 10"/>
                <a:gd name="T8" fmla="*/ 7 w 8"/>
                <a:gd name="T9" fmla="*/ 10 h 10"/>
                <a:gd name="T10" fmla="*/ 8 w 8"/>
                <a:gd name="T11" fmla="*/ 4 h 10"/>
                <a:gd name="T12" fmla="*/ 3 w 8"/>
                <a:gd name="T13" fmla="*/ 1 h 10"/>
                <a:gd name="T14" fmla="*/ 1 w 8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0">
                  <a:moveTo>
                    <a:pt x="1" y="0"/>
                  </a:moveTo>
                  <a:cubicBezTo>
                    <a:pt x="1" y="3"/>
                    <a:pt x="1" y="7"/>
                    <a:pt x="0" y="10"/>
                  </a:cubicBezTo>
                  <a:cubicBezTo>
                    <a:pt x="2" y="10"/>
                    <a:pt x="4" y="10"/>
                    <a:pt x="6" y="10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8"/>
                    <a:pt x="7" y="6"/>
                    <a:pt x="8" y="4"/>
                  </a:cubicBezTo>
                  <a:cubicBezTo>
                    <a:pt x="6" y="3"/>
                    <a:pt x="5" y="2"/>
                    <a:pt x="3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rgbClr val="FCC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5" name="Freeform 2390"/>
            <p:cNvSpPr>
              <a:spLocks/>
            </p:cNvSpPr>
            <p:nvPr/>
          </p:nvSpPr>
          <p:spPr bwMode="auto">
            <a:xfrm>
              <a:off x="5437" y="2213"/>
              <a:ext cx="0" cy="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F99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6" name="Freeform 2391"/>
            <p:cNvSpPr>
              <a:spLocks/>
            </p:cNvSpPr>
            <p:nvPr/>
          </p:nvSpPr>
          <p:spPr bwMode="auto">
            <a:xfrm>
              <a:off x="5437" y="2192"/>
              <a:ext cx="43" cy="24"/>
            </a:xfrm>
            <a:custGeom>
              <a:avLst/>
              <a:gdLst>
                <a:gd name="T0" fmla="*/ 5 w 18"/>
                <a:gd name="T1" fmla="*/ 0 h 10"/>
                <a:gd name="T2" fmla="*/ 1 w 18"/>
                <a:gd name="T3" fmla="*/ 6 h 10"/>
                <a:gd name="T4" fmla="*/ 0 w 18"/>
                <a:gd name="T5" fmla="*/ 9 h 10"/>
                <a:gd name="T6" fmla="*/ 0 w 18"/>
                <a:gd name="T7" fmla="*/ 10 h 10"/>
                <a:gd name="T8" fmla="*/ 9 w 18"/>
                <a:gd name="T9" fmla="*/ 8 h 10"/>
                <a:gd name="T10" fmla="*/ 9 w 18"/>
                <a:gd name="T11" fmla="*/ 8 h 10"/>
                <a:gd name="T12" fmla="*/ 16 w 18"/>
                <a:gd name="T13" fmla="*/ 9 h 10"/>
                <a:gd name="T14" fmla="*/ 18 w 18"/>
                <a:gd name="T15" fmla="*/ 7 h 10"/>
                <a:gd name="T16" fmla="*/ 5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5" y="0"/>
                  </a:moveTo>
                  <a:cubicBezTo>
                    <a:pt x="3" y="1"/>
                    <a:pt x="2" y="3"/>
                    <a:pt x="1" y="6"/>
                  </a:cubicBezTo>
                  <a:cubicBezTo>
                    <a:pt x="0" y="7"/>
                    <a:pt x="0" y="8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3" y="8"/>
                    <a:pt x="5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1" y="8"/>
                    <a:pt x="14" y="8"/>
                    <a:pt x="16" y="9"/>
                  </a:cubicBezTo>
                  <a:cubicBezTo>
                    <a:pt x="17" y="8"/>
                    <a:pt x="17" y="8"/>
                    <a:pt x="18" y="7"/>
                  </a:cubicBezTo>
                  <a:cubicBezTo>
                    <a:pt x="13" y="5"/>
                    <a:pt x="9" y="3"/>
                    <a:pt x="5" y="0"/>
                  </a:cubicBezTo>
                </a:path>
              </a:pathLst>
            </a:custGeom>
            <a:solidFill>
              <a:srgbClr val="FFD4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7" name="Freeform 2392"/>
            <p:cNvSpPr>
              <a:spLocks/>
            </p:cNvSpPr>
            <p:nvPr/>
          </p:nvSpPr>
          <p:spPr bwMode="auto">
            <a:xfrm>
              <a:off x="5449" y="2185"/>
              <a:ext cx="33" cy="24"/>
            </a:xfrm>
            <a:custGeom>
              <a:avLst/>
              <a:gdLst>
                <a:gd name="T0" fmla="*/ 10 w 14"/>
                <a:gd name="T1" fmla="*/ 0 h 10"/>
                <a:gd name="T2" fmla="*/ 0 w 14"/>
                <a:gd name="T3" fmla="*/ 3 h 10"/>
                <a:gd name="T4" fmla="*/ 13 w 14"/>
                <a:gd name="T5" fmla="*/ 10 h 10"/>
                <a:gd name="T6" fmla="*/ 14 w 14"/>
                <a:gd name="T7" fmla="*/ 0 h 10"/>
                <a:gd name="T8" fmla="*/ 10 w 14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0">
                  <a:moveTo>
                    <a:pt x="10" y="0"/>
                  </a:moveTo>
                  <a:cubicBezTo>
                    <a:pt x="6" y="0"/>
                    <a:pt x="3" y="1"/>
                    <a:pt x="0" y="3"/>
                  </a:cubicBezTo>
                  <a:cubicBezTo>
                    <a:pt x="4" y="6"/>
                    <a:pt x="8" y="8"/>
                    <a:pt x="13" y="10"/>
                  </a:cubicBezTo>
                  <a:cubicBezTo>
                    <a:pt x="14" y="7"/>
                    <a:pt x="14" y="3"/>
                    <a:pt x="14" y="0"/>
                  </a:cubicBezTo>
                  <a:cubicBezTo>
                    <a:pt x="13" y="0"/>
                    <a:pt x="11" y="0"/>
                    <a:pt x="10" y="0"/>
                  </a:cubicBezTo>
                </a:path>
              </a:pathLst>
            </a:custGeom>
            <a:solidFill>
              <a:srgbClr val="FFE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8" name="Freeform 2393"/>
            <p:cNvSpPr>
              <a:spLocks/>
            </p:cNvSpPr>
            <p:nvPr/>
          </p:nvSpPr>
          <p:spPr bwMode="auto">
            <a:xfrm>
              <a:off x="5496" y="2209"/>
              <a:ext cx="14" cy="26"/>
            </a:xfrm>
            <a:custGeom>
              <a:avLst/>
              <a:gdLst>
                <a:gd name="T0" fmla="*/ 4 w 6"/>
                <a:gd name="T1" fmla="*/ 0 h 11"/>
                <a:gd name="T2" fmla="*/ 0 w 6"/>
                <a:gd name="T3" fmla="*/ 0 h 11"/>
                <a:gd name="T4" fmla="*/ 2 w 6"/>
                <a:gd name="T5" fmla="*/ 6 h 11"/>
                <a:gd name="T6" fmla="*/ 4 w 6"/>
                <a:gd name="T7" fmla="*/ 11 h 11"/>
                <a:gd name="T8" fmla="*/ 4 w 6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4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1" y="2"/>
                    <a:pt x="1" y="4"/>
                    <a:pt x="2" y="6"/>
                  </a:cubicBezTo>
                  <a:cubicBezTo>
                    <a:pt x="2" y="8"/>
                    <a:pt x="3" y="9"/>
                    <a:pt x="4" y="11"/>
                  </a:cubicBezTo>
                  <a:cubicBezTo>
                    <a:pt x="6" y="7"/>
                    <a:pt x="6" y="3"/>
                    <a:pt x="4" y="0"/>
                  </a:cubicBezTo>
                </a:path>
              </a:pathLst>
            </a:custGeom>
            <a:solidFill>
              <a:srgbClr val="FDC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9" name="Freeform 2394"/>
            <p:cNvSpPr>
              <a:spLocks/>
            </p:cNvSpPr>
            <p:nvPr/>
          </p:nvSpPr>
          <p:spPr bwMode="auto">
            <a:xfrm>
              <a:off x="5496" y="2194"/>
              <a:ext cx="10" cy="15"/>
            </a:xfrm>
            <a:custGeom>
              <a:avLst/>
              <a:gdLst>
                <a:gd name="T0" fmla="*/ 1 w 4"/>
                <a:gd name="T1" fmla="*/ 0 h 6"/>
                <a:gd name="T2" fmla="*/ 0 w 4"/>
                <a:gd name="T3" fmla="*/ 6 h 6"/>
                <a:gd name="T4" fmla="*/ 4 w 4"/>
                <a:gd name="T5" fmla="*/ 6 h 6"/>
                <a:gd name="T6" fmla="*/ 1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2" y="6"/>
                    <a:pt x="3" y="6"/>
                    <a:pt x="4" y="6"/>
                  </a:cubicBezTo>
                  <a:cubicBezTo>
                    <a:pt x="4" y="4"/>
                    <a:pt x="2" y="2"/>
                    <a:pt x="1" y="0"/>
                  </a:cubicBezTo>
                </a:path>
              </a:pathLst>
            </a:custGeom>
            <a:solidFill>
              <a:srgbClr val="FEDC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0" name="Freeform 2395"/>
            <p:cNvSpPr>
              <a:spLocks/>
            </p:cNvSpPr>
            <p:nvPr/>
          </p:nvSpPr>
          <p:spPr bwMode="auto">
            <a:xfrm>
              <a:off x="5451" y="2235"/>
              <a:ext cx="48" cy="21"/>
            </a:xfrm>
            <a:custGeom>
              <a:avLst/>
              <a:gdLst>
                <a:gd name="T0" fmla="*/ 3 w 20"/>
                <a:gd name="T1" fmla="*/ 0 h 9"/>
                <a:gd name="T2" fmla="*/ 0 w 20"/>
                <a:gd name="T3" fmla="*/ 1 h 9"/>
                <a:gd name="T4" fmla="*/ 1 w 20"/>
                <a:gd name="T5" fmla="*/ 3 h 9"/>
                <a:gd name="T6" fmla="*/ 3 w 20"/>
                <a:gd name="T7" fmla="*/ 8 h 9"/>
                <a:gd name="T8" fmla="*/ 3 w 20"/>
                <a:gd name="T9" fmla="*/ 8 h 9"/>
                <a:gd name="T10" fmla="*/ 9 w 20"/>
                <a:gd name="T11" fmla="*/ 9 h 9"/>
                <a:gd name="T12" fmla="*/ 20 w 20"/>
                <a:gd name="T13" fmla="*/ 5 h 9"/>
                <a:gd name="T14" fmla="*/ 19 w 20"/>
                <a:gd name="T15" fmla="*/ 3 h 9"/>
                <a:gd name="T16" fmla="*/ 15 w 20"/>
                <a:gd name="T17" fmla="*/ 3 h 9"/>
                <a:gd name="T18" fmla="*/ 5 w 20"/>
                <a:gd name="T19" fmla="*/ 1 h 9"/>
                <a:gd name="T20" fmla="*/ 3 w 20"/>
                <a:gd name="T2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9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5"/>
                    <a:pt x="2" y="6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5" y="9"/>
                    <a:pt x="7" y="9"/>
                    <a:pt x="9" y="9"/>
                  </a:cubicBezTo>
                  <a:cubicBezTo>
                    <a:pt x="13" y="9"/>
                    <a:pt x="17" y="8"/>
                    <a:pt x="20" y="5"/>
                  </a:cubicBezTo>
                  <a:cubicBezTo>
                    <a:pt x="20" y="4"/>
                    <a:pt x="20" y="3"/>
                    <a:pt x="19" y="3"/>
                  </a:cubicBezTo>
                  <a:cubicBezTo>
                    <a:pt x="18" y="3"/>
                    <a:pt x="17" y="3"/>
                    <a:pt x="15" y="3"/>
                  </a:cubicBezTo>
                  <a:cubicBezTo>
                    <a:pt x="12" y="3"/>
                    <a:pt x="8" y="2"/>
                    <a:pt x="5" y="1"/>
                  </a:cubicBezTo>
                  <a:cubicBezTo>
                    <a:pt x="4" y="1"/>
                    <a:pt x="3" y="0"/>
                    <a:pt x="3" y="0"/>
                  </a:cubicBezTo>
                </a:path>
              </a:pathLst>
            </a:custGeom>
            <a:solidFill>
              <a:srgbClr val="E65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1" name="Freeform 2396"/>
            <p:cNvSpPr>
              <a:spLocks/>
            </p:cNvSpPr>
            <p:nvPr/>
          </p:nvSpPr>
          <p:spPr bwMode="auto">
            <a:xfrm>
              <a:off x="5458" y="2213"/>
              <a:ext cx="38" cy="29"/>
            </a:xfrm>
            <a:custGeom>
              <a:avLst/>
              <a:gdLst>
                <a:gd name="T0" fmla="*/ 7 w 16"/>
                <a:gd name="T1" fmla="*/ 0 h 12"/>
                <a:gd name="T2" fmla="*/ 3 w 16"/>
                <a:gd name="T3" fmla="*/ 6 h 12"/>
                <a:gd name="T4" fmla="*/ 0 w 16"/>
                <a:gd name="T5" fmla="*/ 9 h 12"/>
                <a:gd name="T6" fmla="*/ 2 w 16"/>
                <a:gd name="T7" fmla="*/ 10 h 12"/>
                <a:gd name="T8" fmla="*/ 12 w 16"/>
                <a:gd name="T9" fmla="*/ 12 h 12"/>
                <a:gd name="T10" fmla="*/ 16 w 16"/>
                <a:gd name="T11" fmla="*/ 12 h 12"/>
                <a:gd name="T12" fmla="*/ 7 w 1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2">
                  <a:moveTo>
                    <a:pt x="7" y="0"/>
                  </a:moveTo>
                  <a:cubicBezTo>
                    <a:pt x="6" y="2"/>
                    <a:pt x="5" y="4"/>
                    <a:pt x="3" y="6"/>
                  </a:cubicBezTo>
                  <a:cubicBezTo>
                    <a:pt x="2" y="7"/>
                    <a:pt x="1" y="8"/>
                    <a:pt x="0" y="9"/>
                  </a:cubicBezTo>
                  <a:cubicBezTo>
                    <a:pt x="0" y="9"/>
                    <a:pt x="1" y="10"/>
                    <a:pt x="2" y="10"/>
                  </a:cubicBezTo>
                  <a:cubicBezTo>
                    <a:pt x="5" y="11"/>
                    <a:pt x="9" y="12"/>
                    <a:pt x="12" y="12"/>
                  </a:cubicBezTo>
                  <a:cubicBezTo>
                    <a:pt x="14" y="12"/>
                    <a:pt x="15" y="12"/>
                    <a:pt x="16" y="12"/>
                  </a:cubicBezTo>
                  <a:cubicBezTo>
                    <a:pt x="15" y="7"/>
                    <a:pt x="12" y="3"/>
                    <a:pt x="7" y="0"/>
                  </a:cubicBezTo>
                </a:path>
              </a:pathLst>
            </a:custGeom>
            <a:solidFill>
              <a:srgbClr val="FDB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2" name="Freeform 2397"/>
            <p:cNvSpPr>
              <a:spLocks/>
            </p:cNvSpPr>
            <p:nvPr/>
          </p:nvSpPr>
          <p:spPr bwMode="auto">
            <a:xfrm>
              <a:off x="5435" y="2216"/>
              <a:ext cx="23" cy="21"/>
            </a:xfrm>
            <a:custGeom>
              <a:avLst/>
              <a:gdLst>
                <a:gd name="T0" fmla="*/ 1 w 10"/>
                <a:gd name="T1" fmla="*/ 0 h 9"/>
                <a:gd name="T2" fmla="*/ 1 w 10"/>
                <a:gd name="T3" fmla="*/ 0 h 9"/>
                <a:gd name="T4" fmla="*/ 0 w 10"/>
                <a:gd name="T5" fmla="*/ 2 h 9"/>
                <a:gd name="T6" fmla="*/ 7 w 10"/>
                <a:gd name="T7" fmla="*/ 9 h 9"/>
                <a:gd name="T8" fmla="*/ 10 w 10"/>
                <a:gd name="T9" fmla="*/ 8 h 9"/>
                <a:gd name="T10" fmla="*/ 1 w 10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3" y="4"/>
                    <a:pt x="5" y="6"/>
                    <a:pt x="7" y="9"/>
                  </a:cubicBezTo>
                  <a:cubicBezTo>
                    <a:pt x="8" y="9"/>
                    <a:pt x="9" y="8"/>
                    <a:pt x="10" y="8"/>
                  </a:cubicBezTo>
                  <a:cubicBezTo>
                    <a:pt x="6" y="6"/>
                    <a:pt x="3" y="3"/>
                    <a:pt x="1" y="0"/>
                  </a:cubicBezTo>
                </a:path>
              </a:pathLst>
            </a:custGeom>
            <a:solidFill>
              <a:srgbClr val="FCAA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3" name="Freeform 2398"/>
            <p:cNvSpPr>
              <a:spLocks/>
            </p:cNvSpPr>
            <p:nvPr/>
          </p:nvSpPr>
          <p:spPr bwMode="auto">
            <a:xfrm>
              <a:off x="5437" y="2211"/>
              <a:ext cx="38" cy="24"/>
            </a:xfrm>
            <a:custGeom>
              <a:avLst/>
              <a:gdLst>
                <a:gd name="T0" fmla="*/ 9 w 16"/>
                <a:gd name="T1" fmla="*/ 0 h 10"/>
                <a:gd name="T2" fmla="*/ 0 w 16"/>
                <a:gd name="T3" fmla="*/ 2 h 10"/>
                <a:gd name="T4" fmla="*/ 9 w 16"/>
                <a:gd name="T5" fmla="*/ 10 h 10"/>
                <a:gd name="T6" fmla="*/ 12 w 16"/>
                <a:gd name="T7" fmla="*/ 7 h 10"/>
                <a:gd name="T8" fmla="*/ 16 w 16"/>
                <a:gd name="T9" fmla="*/ 1 h 10"/>
                <a:gd name="T10" fmla="*/ 9 w 16"/>
                <a:gd name="T11" fmla="*/ 0 h 10"/>
                <a:gd name="T12" fmla="*/ 9 w 16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0">
                  <a:moveTo>
                    <a:pt x="9" y="0"/>
                  </a:moveTo>
                  <a:cubicBezTo>
                    <a:pt x="5" y="0"/>
                    <a:pt x="3" y="0"/>
                    <a:pt x="0" y="2"/>
                  </a:cubicBezTo>
                  <a:cubicBezTo>
                    <a:pt x="2" y="5"/>
                    <a:pt x="5" y="8"/>
                    <a:pt x="9" y="10"/>
                  </a:cubicBezTo>
                  <a:cubicBezTo>
                    <a:pt x="10" y="9"/>
                    <a:pt x="11" y="8"/>
                    <a:pt x="12" y="7"/>
                  </a:cubicBezTo>
                  <a:cubicBezTo>
                    <a:pt x="14" y="5"/>
                    <a:pt x="15" y="3"/>
                    <a:pt x="16" y="1"/>
                  </a:cubicBezTo>
                  <a:cubicBezTo>
                    <a:pt x="14" y="0"/>
                    <a:pt x="11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FFD9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4" name="Freeform 2399"/>
            <p:cNvSpPr>
              <a:spLocks/>
            </p:cNvSpPr>
            <p:nvPr/>
          </p:nvSpPr>
          <p:spPr bwMode="auto">
            <a:xfrm>
              <a:off x="5442" y="2237"/>
              <a:ext cx="16" cy="17"/>
            </a:xfrm>
            <a:custGeom>
              <a:avLst/>
              <a:gdLst>
                <a:gd name="T0" fmla="*/ 4 w 7"/>
                <a:gd name="T1" fmla="*/ 0 h 7"/>
                <a:gd name="T2" fmla="*/ 0 w 7"/>
                <a:gd name="T3" fmla="*/ 1 h 7"/>
                <a:gd name="T4" fmla="*/ 7 w 7"/>
                <a:gd name="T5" fmla="*/ 7 h 7"/>
                <a:gd name="T6" fmla="*/ 5 w 7"/>
                <a:gd name="T7" fmla="*/ 2 h 7"/>
                <a:gd name="T8" fmla="*/ 4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3" y="1"/>
                    <a:pt x="1" y="1"/>
                    <a:pt x="0" y="1"/>
                  </a:cubicBezTo>
                  <a:cubicBezTo>
                    <a:pt x="2" y="4"/>
                    <a:pt x="4" y="6"/>
                    <a:pt x="7" y="7"/>
                  </a:cubicBezTo>
                  <a:cubicBezTo>
                    <a:pt x="6" y="5"/>
                    <a:pt x="6" y="4"/>
                    <a:pt x="5" y="2"/>
                  </a:cubicBezTo>
                  <a:cubicBezTo>
                    <a:pt x="5" y="1"/>
                    <a:pt x="5" y="1"/>
                    <a:pt x="4" y="0"/>
                  </a:cubicBezTo>
                </a:path>
              </a:pathLst>
            </a:custGeom>
            <a:solidFill>
              <a:srgbClr val="F88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5" name="Freeform 2400"/>
            <p:cNvSpPr>
              <a:spLocks/>
            </p:cNvSpPr>
            <p:nvPr/>
          </p:nvSpPr>
          <p:spPr bwMode="auto">
            <a:xfrm>
              <a:off x="5435" y="2220"/>
              <a:ext cx="16" cy="19"/>
            </a:xfrm>
            <a:custGeom>
              <a:avLst/>
              <a:gdLst>
                <a:gd name="T0" fmla="*/ 0 w 7"/>
                <a:gd name="T1" fmla="*/ 0 h 8"/>
                <a:gd name="T2" fmla="*/ 3 w 7"/>
                <a:gd name="T3" fmla="*/ 8 h 8"/>
                <a:gd name="T4" fmla="*/ 7 w 7"/>
                <a:gd name="T5" fmla="*/ 7 h 8"/>
                <a:gd name="T6" fmla="*/ 0 w 7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0" y="0"/>
                  </a:moveTo>
                  <a:cubicBezTo>
                    <a:pt x="1" y="3"/>
                    <a:pt x="1" y="6"/>
                    <a:pt x="3" y="8"/>
                  </a:cubicBezTo>
                  <a:cubicBezTo>
                    <a:pt x="4" y="8"/>
                    <a:pt x="6" y="8"/>
                    <a:pt x="7" y="7"/>
                  </a:cubicBezTo>
                  <a:cubicBezTo>
                    <a:pt x="5" y="4"/>
                    <a:pt x="3" y="2"/>
                    <a:pt x="0" y="0"/>
                  </a:cubicBezTo>
                </a:path>
              </a:pathLst>
            </a:custGeom>
            <a:solidFill>
              <a:srgbClr val="FEC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6" name="Freeform 2401"/>
            <p:cNvSpPr>
              <a:spLocks/>
            </p:cNvSpPr>
            <p:nvPr/>
          </p:nvSpPr>
          <p:spPr bwMode="auto">
            <a:xfrm>
              <a:off x="5518" y="2403"/>
              <a:ext cx="7" cy="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1 h 2"/>
                <a:gd name="T4" fmla="*/ 2 w 3"/>
                <a:gd name="T5" fmla="*/ 1 h 2"/>
                <a:gd name="T6" fmla="*/ 3 w 3"/>
                <a:gd name="T7" fmla="*/ 2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1"/>
                    <a:pt x="3" y="0"/>
                    <a:pt x="3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7" name="Freeform 2402"/>
            <p:cNvSpPr>
              <a:spLocks/>
            </p:cNvSpPr>
            <p:nvPr/>
          </p:nvSpPr>
          <p:spPr bwMode="auto">
            <a:xfrm>
              <a:off x="5501" y="2346"/>
              <a:ext cx="52" cy="59"/>
            </a:xfrm>
            <a:custGeom>
              <a:avLst/>
              <a:gdLst>
                <a:gd name="T0" fmla="*/ 4 w 22"/>
                <a:gd name="T1" fmla="*/ 0 h 25"/>
                <a:gd name="T2" fmla="*/ 0 w 22"/>
                <a:gd name="T3" fmla="*/ 6 h 25"/>
                <a:gd name="T4" fmla="*/ 0 w 22"/>
                <a:gd name="T5" fmla="*/ 7 h 25"/>
                <a:gd name="T6" fmla="*/ 4 w 22"/>
                <a:gd name="T7" fmla="*/ 13 h 25"/>
                <a:gd name="T8" fmla="*/ 5 w 22"/>
                <a:gd name="T9" fmla="*/ 23 h 25"/>
                <a:gd name="T10" fmla="*/ 7 w 22"/>
                <a:gd name="T11" fmla="*/ 25 h 25"/>
                <a:gd name="T12" fmla="*/ 10 w 22"/>
                <a:gd name="T13" fmla="*/ 24 h 25"/>
                <a:gd name="T14" fmla="*/ 11 w 22"/>
                <a:gd name="T15" fmla="*/ 19 h 25"/>
                <a:gd name="T16" fmla="*/ 20 w 22"/>
                <a:gd name="T17" fmla="*/ 9 h 25"/>
                <a:gd name="T18" fmla="*/ 22 w 22"/>
                <a:gd name="T19" fmla="*/ 4 h 25"/>
                <a:gd name="T20" fmla="*/ 18 w 22"/>
                <a:gd name="T21" fmla="*/ 4 h 25"/>
                <a:gd name="T22" fmla="*/ 4 w 22"/>
                <a:gd name="T2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25">
                  <a:moveTo>
                    <a:pt x="4" y="0"/>
                  </a:moveTo>
                  <a:cubicBezTo>
                    <a:pt x="3" y="1"/>
                    <a:pt x="1" y="3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8"/>
                    <a:pt x="3" y="10"/>
                    <a:pt x="4" y="13"/>
                  </a:cubicBezTo>
                  <a:cubicBezTo>
                    <a:pt x="5" y="16"/>
                    <a:pt x="6" y="20"/>
                    <a:pt x="5" y="23"/>
                  </a:cubicBezTo>
                  <a:cubicBezTo>
                    <a:pt x="6" y="24"/>
                    <a:pt x="6" y="24"/>
                    <a:pt x="7" y="25"/>
                  </a:cubicBezTo>
                  <a:cubicBezTo>
                    <a:pt x="8" y="24"/>
                    <a:pt x="9" y="24"/>
                    <a:pt x="10" y="24"/>
                  </a:cubicBezTo>
                  <a:cubicBezTo>
                    <a:pt x="10" y="22"/>
                    <a:pt x="11" y="20"/>
                    <a:pt x="11" y="19"/>
                  </a:cubicBezTo>
                  <a:cubicBezTo>
                    <a:pt x="13" y="15"/>
                    <a:pt x="16" y="11"/>
                    <a:pt x="20" y="9"/>
                  </a:cubicBezTo>
                  <a:cubicBezTo>
                    <a:pt x="20" y="7"/>
                    <a:pt x="21" y="5"/>
                    <a:pt x="22" y="4"/>
                  </a:cubicBezTo>
                  <a:cubicBezTo>
                    <a:pt x="21" y="4"/>
                    <a:pt x="19" y="4"/>
                    <a:pt x="18" y="4"/>
                  </a:cubicBezTo>
                  <a:cubicBezTo>
                    <a:pt x="13" y="4"/>
                    <a:pt x="8" y="3"/>
                    <a:pt x="4" y="0"/>
                  </a:cubicBezTo>
                </a:path>
              </a:pathLst>
            </a:custGeom>
            <a:solidFill>
              <a:srgbClr val="E08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8" name="Freeform 2403"/>
            <p:cNvSpPr>
              <a:spLocks/>
            </p:cNvSpPr>
            <p:nvPr/>
          </p:nvSpPr>
          <p:spPr bwMode="auto">
            <a:xfrm>
              <a:off x="5525" y="2386"/>
              <a:ext cx="28" cy="24"/>
            </a:xfrm>
            <a:custGeom>
              <a:avLst/>
              <a:gdLst>
                <a:gd name="T0" fmla="*/ 9 w 12"/>
                <a:gd name="T1" fmla="*/ 0 h 10"/>
                <a:gd name="T2" fmla="*/ 0 w 12"/>
                <a:gd name="T3" fmla="*/ 7 h 10"/>
                <a:gd name="T4" fmla="*/ 0 w 12"/>
                <a:gd name="T5" fmla="*/ 9 h 10"/>
                <a:gd name="T6" fmla="*/ 5 w 12"/>
                <a:gd name="T7" fmla="*/ 10 h 10"/>
                <a:gd name="T8" fmla="*/ 12 w 12"/>
                <a:gd name="T9" fmla="*/ 8 h 10"/>
                <a:gd name="T10" fmla="*/ 9 w 12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0">
                  <a:moveTo>
                    <a:pt x="9" y="0"/>
                  </a:moveTo>
                  <a:cubicBezTo>
                    <a:pt x="6" y="3"/>
                    <a:pt x="3" y="5"/>
                    <a:pt x="0" y="7"/>
                  </a:cubicBezTo>
                  <a:cubicBezTo>
                    <a:pt x="0" y="7"/>
                    <a:pt x="0" y="8"/>
                    <a:pt x="0" y="9"/>
                  </a:cubicBezTo>
                  <a:cubicBezTo>
                    <a:pt x="1" y="9"/>
                    <a:pt x="3" y="10"/>
                    <a:pt x="5" y="10"/>
                  </a:cubicBezTo>
                  <a:cubicBezTo>
                    <a:pt x="7" y="10"/>
                    <a:pt x="9" y="9"/>
                    <a:pt x="12" y="8"/>
                  </a:cubicBezTo>
                  <a:cubicBezTo>
                    <a:pt x="10" y="6"/>
                    <a:pt x="9" y="3"/>
                    <a:pt x="9" y="0"/>
                  </a:cubicBezTo>
                </a:path>
              </a:pathLst>
            </a:custGeom>
            <a:solidFill>
              <a:srgbClr val="F9A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9" name="Freeform 2404"/>
            <p:cNvSpPr>
              <a:spLocks/>
            </p:cNvSpPr>
            <p:nvPr/>
          </p:nvSpPr>
          <p:spPr bwMode="auto">
            <a:xfrm>
              <a:off x="5525" y="2367"/>
              <a:ext cx="23" cy="36"/>
            </a:xfrm>
            <a:custGeom>
              <a:avLst/>
              <a:gdLst>
                <a:gd name="T0" fmla="*/ 10 w 10"/>
                <a:gd name="T1" fmla="*/ 0 h 15"/>
                <a:gd name="T2" fmla="*/ 1 w 10"/>
                <a:gd name="T3" fmla="*/ 10 h 15"/>
                <a:gd name="T4" fmla="*/ 0 w 10"/>
                <a:gd name="T5" fmla="*/ 15 h 15"/>
                <a:gd name="T6" fmla="*/ 9 w 10"/>
                <a:gd name="T7" fmla="*/ 8 h 15"/>
                <a:gd name="T8" fmla="*/ 8 w 10"/>
                <a:gd name="T9" fmla="*/ 6 h 15"/>
                <a:gd name="T10" fmla="*/ 10 w 10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5">
                  <a:moveTo>
                    <a:pt x="10" y="0"/>
                  </a:moveTo>
                  <a:cubicBezTo>
                    <a:pt x="6" y="2"/>
                    <a:pt x="3" y="6"/>
                    <a:pt x="1" y="10"/>
                  </a:cubicBezTo>
                  <a:cubicBezTo>
                    <a:pt x="1" y="11"/>
                    <a:pt x="0" y="13"/>
                    <a:pt x="0" y="15"/>
                  </a:cubicBezTo>
                  <a:cubicBezTo>
                    <a:pt x="3" y="13"/>
                    <a:pt x="6" y="11"/>
                    <a:pt x="9" y="8"/>
                  </a:cubicBezTo>
                  <a:cubicBezTo>
                    <a:pt x="9" y="7"/>
                    <a:pt x="8" y="6"/>
                    <a:pt x="8" y="6"/>
                  </a:cubicBezTo>
                  <a:cubicBezTo>
                    <a:pt x="8" y="3"/>
                    <a:pt x="9" y="1"/>
                    <a:pt x="10" y="0"/>
                  </a:cubicBezTo>
                </a:path>
              </a:pathLst>
            </a:custGeom>
            <a:solidFill>
              <a:srgbClr val="FCC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0" name="Freeform 2405"/>
            <p:cNvSpPr>
              <a:spLocks/>
            </p:cNvSpPr>
            <p:nvPr/>
          </p:nvSpPr>
          <p:spPr bwMode="auto">
            <a:xfrm>
              <a:off x="5510" y="2336"/>
              <a:ext cx="45" cy="19"/>
            </a:xfrm>
            <a:custGeom>
              <a:avLst/>
              <a:gdLst>
                <a:gd name="T0" fmla="*/ 10 w 19"/>
                <a:gd name="T1" fmla="*/ 0 h 8"/>
                <a:gd name="T2" fmla="*/ 0 w 19"/>
                <a:gd name="T3" fmla="*/ 4 h 8"/>
                <a:gd name="T4" fmla="*/ 14 w 19"/>
                <a:gd name="T5" fmla="*/ 8 h 8"/>
                <a:gd name="T6" fmla="*/ 18 w 19"/>
                <a:gd name="T7" fmla="*/ 8 h 8"/>
                <a:gd name="T8" fmla="*/ 19 w 19"/>
                <a:gd name="T9" fmla="*/ 7 h 8"/>
                <a:gd name="T10" fmla="*/ 18 w 19"/>
                <a:gd name="T11" fmla="*/ 2 h 8"/>
                <a:gd name="T12" fmla="*/ 16 w 19"/>
                <a:gd name="T13" fmla="*/ 1 h 8"/>
                <a:gd name="T14" fmla="*/ 10 w 19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8">
                  <a:moveTo>
                    <a:pt x="10" y="0"/>
                  </a:moveTo>
                  <a:cubicBezTo>
                    <a:pt x="7" y="0"/>
                    <a:pt x="3" y="1"/>
                    <a:pt x="0" y="4"/>
                  </a:cubicBezTo>
                  <a:cubicBezTo>
                    <a:pt x="4" y="7"/>
                    <a:pt x="9" y="8"/>
                    <a:pt x="14" y="8"/>
                  </a:cubicBezTo>
                  <a:cubicBezTo>
                    <a:pt x="15" y="8"/>
                    <a:pt x="17" y="8"/>
                    <a:pt x="18" y="8"/>
                  </a:cubicBezTo>
                  <a:cubicBezTo>
                    <a:pt x="18" y="8"/>
                    <a:pt x="18" y="7"/>
                    <a:pt x="19" y="7"/>
                  </a:cubicBezTo>
                  <a:cubicBezTo>
                    <a:pt x="18" y="5"/>
                    <a:pt x="18" y="3"/>
                    <a:pt x="18" y="2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4" y="0"/>
                    <a:pt x="12" y="0"/>
                    <a:pt x="10" y="0"/>
                  </a:cubicBezTo>
                </a:path>
              </a:pathLst>
            </a:custGeom>
            <a:solidFill>
              <a:srgbClr val="FCC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1" name="Freeform 2406"/>
            <p:cNvSpPr>
              <a:spLocks/>
            </p:cNvSpPr>
            <p:nvPr/>
          </p:nvSpPr>
          <p:spPr bwMode="auto">
            <a:xfrm>
              <a:off x="5560" y="234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DB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2" name="Freeform 2407"/>
            <p:cNvSpPr>
              <a:spLocks/>
            </p:cNvSpPr>
            <p:nvPr/>
          </p:nvSpPr>
          <p:spPr bwMode="auto">
            <a:xfrm>
              <a:off x="5553" y="2341"/>
              <a:ext cx="7" cy="12"/>
            </a:xfrm>
            <a:custGeom>
              <a:avLst/>
              <a:gdLst>
                <a:gd name="T0" fmla="*/ 0 w 3"/>
                <a:gd name="T1" fmla="*/ 0 h 5"/>
                <a:gd name="T2" fmla="*/ 1 w 3"/>
                <a:gd name="T3" fmla="*/ 5 h 5"/>
                <a:gd name="T4" fmla="*/ 3 w 3"/>
                <a:gd name="T5" fmla="*/ 2 h 5"/>
                <a:gd name="T6" fmla="*/ 3 w 3"/>
                <a:gd name="T7" fmla="*/ 2 h 5"/>
                <a:gd name="T8" fmla="*/ 0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3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FED4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3" name="Freeform 2408"/>
            <p:cNvSpPr>
              <a:spLocks/>
            </p:cNvSpPr>
            <p:nvPr/>
          </p:nvSpPr>
          <p:spPr bwMode="auto">
            <a:xfrm>
              <a:off x="5496" y="2363"/>
              <a:ext cx="19" cy="37"/>
            </a:xfrm>
            <a:custGeom>
              <a:avLst/>
              <a:gdLst>
                <a:gd name="T0" fmla="*/ 2 w 8"/>
                <a:gd name="T1" fmla="*/ 0 h 16"/>
                <a:gd name="T2" fmla="*/ 7 w 8"/>
                <a:gd name="T3" fmla="*/ 16 h 16"/>
                <a:gd name="T4" fmla="*/ 6 w 8"/>
                <a:gd name="T5" fmla="*/ 6 h 16"/>
                <a:gd name="T6" fmla="*/ 2 w 8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6">
                  <a:moveTo>
                    <a:pt x="2" y="0"/>
                  </a:moveTo>
                  <a:cubicBezTo>
                    <a:pt x="0" y="6"/>
                    <a:pt x="2" y="13"/>
                    <a:pt x="7" y="16"/>
                  </a:cubicBezTo>
                  <a:cubicBezTo>
                    <a:pt x="8" y="13"/>
                    <a:pt x="7" y="9"/>
                    <a:pt x="6" y="6"/>
                  </a:cubicBezTo>
                  <a:cubicBezTo>
                    <a:pt x="5" y="3"/>
                    <a:pt x="3" y="1"/>
                    <a:pt x="2" y="0"/>
                  </a:cubicBezTo>
                </a:path>
              </a:pathLst>
            </a:custGeom>
            <a:solidFill>
              <a:srgbClr val="F6AE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4" name="Freeform 2409"/>
            <p:cNvSpPr>
              <a:spLocks/>
            </p:cNvSpPr>
            <p:nvPr/>
          </p:nvSpPr>
          <p:spPr bwMode="auto">
            <a:xfrm>
              <a:off x="5548" y="2355"/>
              <a:ext cx="10" cy="12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0 h 5"/>
                <a:gd name="T4" fmla="*/ 0 w 4"/>
                <a:gd name="T5" fmla="*/ 5 h 5"/>
                <a:gd name="T6" fmla="*/ 4 w 4"/>
                <a:gd name="T7" fmla="*/ 2 h 5"/>
                <a:gd name="T8" fmla="*/ 3 w 4"/>
                <a:gd name="T9" fmla="*/ 1 h 5"/>
                <a:gd name="T10" fmla="*/ 3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4"/>
                    <a:pt x="2" y="3"/>
                    <a:pt x="4" y="2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</a:path>
              </a:pathLst>
            </a:custGeom>
            <a:solidFill>
              <a:srgbClr val="F29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5" name="Freeform 2410"/>
            <p:cNvSpPr>
              <a:spLocks/>
            </p:cNvSpPr>
            <p:nvPr/>
          </p:nvSpPr>
          <p:spPr bwMode="auto">
            <a:xfrm>
              <a:off x="5546" y="2363"/>
              <a:ext cx="26" cy="42"/>
            </a:xfrm>
            <a:custGeom>
              <a:avLst/>
              <a:gdLst>
                <a:gd name="T0" fmla="*/ 5 w 11"/>
                <a:gd name="T1" fmla="*/ 0 h 18"/>
                <a:gd name="T2" fmla="*/ 0 w 11"/>
                <a:gd name="T3" fmla="*/ 10 h 18"/>
                <a:gd name="T4" fmla="*/ 3 w 11"/>
                <a:gd name="T5" fmla="*/ 18 h 18"/>
                <a:gd name="T6" fmla="*/ 10 w 11"/>
                <a:gd name="T7" fmla="*/ 10 h 18"/>
                <a:gd name="T8" fmla="*/ 11 w 11"/>
                <a:gd name="T9" fmla="*/ 6 h 18"/>
                <a:gd name="T10" fmla="*/ 5 w 11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8">
                  <a:moveTo>
                    <a:pt x="5" y="0"/>
                  </a:moveTo>
                  <a:cubicBezTo>
                    <a:pt x="4" y="4"/>
                    <a:pt x="2" y="7"/>
                    <a:pt x="0" y="10"/>
                  </a:cubicBezTo>
                  <a:cubicBezTo>
                    <a:pt x="0" y="13"/>
                    <a:pt x="1" y="16"/>
                    <a:pt x="3" y="18"/>
                  </a:cubicBezTo>
                  <a:cubicBezTo>
                    <a:pt x="6" y="16"/>
                    <a:pt x="8" y="13"/>
                    <a:pt x="10" y="10"/>
                  </a:cubicBezTo>
                  <a:cubicBezTo>
                    <a:pt x="10" y="9"/>
                    <a:pt x="10" y="7"/>
                    <a:pt x="11" y="6"/>
                  </a:cubicBezTo>
                  <a:cubicBezTo>
                    <a:pt x="8" y="5"/>
                    <a:pt x="7" y="2"/>
                    <a:pt x="5" y="0"/>
                  </a:cubicBezTo>
                </a:path>
              </a:pathLst>
            </a:custGeom>
            <a:solidFill>
              <a:srgbClr val="FDB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6" name="Freeform 2411"/>
            <p:cNvSpPr>
              <a:spLocks/>
            </p:cNvSpPr>
            <p:nvPr/>
          </p:nvSpPr>
          <p:spPr bwMode="auto">
            <a:xfrm>
              <a:off x="5544" y="2360"/>
              <a:ext cx="14" cy="26"/>
            </a:xfrm>
            <a:custGeom>
              <a:avLst/>
              <a:gdLst>
                <a:gd name="T0" fmla="*/ 6 w 6"/>
                <a:gd name="T1" fmla="*/ 0 h 11"/>
                <a:gd name="T2" fmla="*/ 2 w 6"/>
                <a:gd name="T3" fmla="*/ 3 h 11"/>
                <a:gd name="T4" fmla="*/ 0 w 6"/>
                <a:gd name="T5" fmla="*/ 9 h 11"/>
                <a:gd name="T6" fmla="*/ 1 w 6"/>
                <a:gd name="T7" fmla="*/ 11 h 11"/>
                <a:gd name="T8" fmla="*/ 6 w 6"/>
                <a:gd name="T9" fmla="*/ 1 h 11"/>
                <a:gd name="T10" fmla="*/ 6 w 6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1">
                  <a:moveTo>
                    <a:pt x="6" y="0"/>
                  </a:moveTo>
                  <a:cubicBezTo>
                    <a:pt x="4" y="1"/>
                    <a:pt x="3" y="2"/>
                    <a:pt x="2" y="3"/>
                  </a:cubicBezTo>
                  <a:cubicBezTo>
                    <a:pt x="1" y="4"/>
                    <a:pt x="0" y="6"/>
                    <a:pt x="0" y="9"/>
                  </a:cubicBezTo>
                  <a:cubicBezTo>
                    <a:pt x="0" y="9"/>
                    <a:pt x="1" y="10"/>
                    <a:pt x="1" y="11"/>
                  </a:cubicBezTo>
                  <a:cubicBezTo>
                    <a:pt x="3" y="8"/>
                    <a:pt x="5" y="5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</a:path>
              </a:pathLst>
            </a:custGeom>
            <a:solidFill>
              <a:srgbClr val="FED3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7" name="Freeform 2412"/>
            <p:cNvSpPr>
              <a:spLocks/>
            </p:cNvSpPr>
            <p:nvPr/>
          </p:nvSpPr>
          <p:spPr bwMode="auto">
            <a:xfrm>
              <a:off x="5553" y="2353"/>
              <a:ext cx="2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FECA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8" name="Freeform 2413"/>
            <p:cNvSpPr>
              <a:spLocks/>
            </p:cNvSpPr>
            <p:nvPr/>
          </p:nvSpPr>
          <p:spPr bwMode="auto">
            <a:xfrm>
              <a:off x="5560" y="2351"/>
              <a:ext cx="7" cy="9"/>
            </a:xfrm>
            <a:custGeom>
              <a:avLst/>
              <a:gdLst>
                <a:gd name="T0" fmla="*/ 2 w 3"/>
                <a:gd name="T1" fmla="*/ 0 h 4"/>
                <a:gd name="T2" fmla="*/ 0 w 3"/>
                <a:gd name="T3" fmla="*/ 1 h 4"/>
                <a:gd name="T4" fmla="*/ 0 w 3"/>
                <a:gd name="T5" fmla="*/ 4 h 4"/>
                <a:gd name="T6" fmla="*/ 3 w 3"/>
                <a:gd name="T7" fmla="*/ 2 h 4"/>
                <a:gd name="T8" fmla="*/ 2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3"/>
                    <a:pt x="2" y="3"/>
                    <a:pt x="3" y="2"/>
                  </a:cubicBezTo>
                  <a:cubicBezTo>
                    <a:pt x="3" y="2"/>
                    <a:pt x="2" y="1"/>
                    <a:pt x="2" y="0"/>
                  </a:cubicBezTo>
                </a:path>
              </a:pathLst>
            </a:custGeom>
            <a:solidFill>
              <a:srgbClr val="F88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9" name="Freeform 2414"/>
            <p:cNvSpPr>
              <a:spLocks/>
            </p:cNvSpPr>
            <p:nvPr/>
          </p:nvSpPr>
          <p:spPr bwMode="auto">
            <a:xfrm>
              <a:off x="5555" y="2353"/>
              <a:ext cx="5" cy="7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1 h 3"/>
                <a:gd name="T4" fmla="*/ 0 w 2"/>
                <a:gd name="T5" fmla="*/ 2 h 3"/>
                <a:gd name="T6" fmla="*/ 1 w 2"/>
                <a:gd name="T7" fmla="*/ 3 h 3"/>
                <a:gd name="T8" fmla="*/ 2 w 2"/>
                <a:gd name="T9" fmla="*/ 3 h 3"/>
                <a:gd name="T10" fmla="*/ 2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2" y="1"/>
                    <a:pt x="2" y="0"/>
                  </a:cubicBezTo>
                </a:path>
              </a:pathLst>
            </a:custGeom>
            <a:solidFill>
              <a:srgbClr val="FBB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0" name="Freeform 2415"/>
            <p:cNvSpPr>
              <a:spLocks/>
            </p:cNvSpPr>
            <p:nvPr/>
          </p:nvSpPr>
          <p:spPr bwMode="auto">
            <a:xfrm>
              <a:off x="5558" y="2355"/>
              <a:ext cx="14" cy="22"/>
            </a:xfrm>
            <a:custGeom>
              <a:avLst/>
              <a:gdLst>
                <a:gd name="T0" fmla="*/ 4 w 6"/>
                <a:gd name="T1" fmla="*/ 0 h 9"/>
                <a:gd name="T2" fmla="*/ 1 w 6"/>
                <a:gd name="T3" fmla="*/ 2 h 9"/>
                <a:gd name="T4" fmla="*/ 0 w 6"/>
                <a:gd name="T5" fmla="*/ 3 h 9"/>
                <a:gd name="T6" fmla="*/ 6 w 6"/>
                <a:gd name="T7" fmla="*/ 9 h 9"/>
                <a:gd name="T8" fmla="*/ 4 w 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4" y="0"/>
                  </a:move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2" y="5"/>
                    <a:pt x="3" y="8"/>
                    <a:pt x="6" y="9"/>
                  </a:cubicBezTo>
                  <a:cubicBezTo>
                    <a:pt x="6" y="6"/>
                    <a:pt x="6" y="3"/>
                    <a:pt x="4" y="0"/>
                  </a:cubicBezTo>
                </a:path>
              </a:pathLst>
            </a:custGeom>
            <a:solidFill>
              <a:srgbClr val="FEC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1" name="Freeform 2416"/>
            <p:cNvSpPr>
              <a:spLocks/>
            </p:cNvSpPr>
            <p:nvPr/>
          </p:nvSpPr>
          <p:spPr bwMode="auto">
            <a:xfrm>
              <a:off x="5558" y="2360"/>
              <a:ext cx="2" cy="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solidFill>
              <a:srgbClr val="FFE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2" name="Freeform 2417"/>
            <p:cNvSpPr>
              <a:spLocks/>
            </p:cNvSpPr>
            <p:nvPr/>
          </p:nvSpPr>
          <p:spPr bwMode="auto">
            <a:xfrm>
              <a:off x="5560" y="2346"/>
              <a:ext cx="5" cy="7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  <a:gd name="T4" fmla="*/ 0 w 2"/>
                <a:gd name="T5" fmla="*/ 3 h 3"/>
                <a:gd name="T6" fmla="*/ 2 w 2"/>
                <a:gd name="T7" fmla="*/ 2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1" y="3"/>
                    <a:pt x="2" y="2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FEC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3" name="Freeform 2418"/>
            <p:cNvSpPr>
              <a:spLocks/>
            </p:cNvSpPr>
            <p:nvPr/>
          </p:nvSpPr>
          <p:spPr bwMode="auto">
            <a:xfrm>
              <a:off x="5555" y="2346"/>
              <a:ext cx="5" cy="9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3 h 4"/>
                <a:gd name="T4" fmla="*/ 0 w 2"/>
                <a:gd name="T5" fmla="*/ 4 h 4"/>
                <a:gd name="T6" fmla="*/ 2 w 2"/>
                <a:gd name="T7" fmla="*/ 3 h 4"/>
                <a:gd name="T8" fmla="*/ 2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2" y="2"/>
                    <a:pt x="2" y="1"/>
                    <a:pt x="2" y="0"/>
                  </a:cubicBezTo>
                </a:path>
              </a:pathLst>
            </a:custGeom>
            <a:solidFill>
              <a:srgbClr val="FFD9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4" name="Freeform 2419"/>
            <p:cNvSpPr>
              <a:spLocks/>
            </p:cNvSpPr>
            <p:nvPr/>
          </p:nvSpPr>
          <p:spPr bwMode="auto">
            <a:xfrm>
              <a:off x="5740" y="1797"/>
              <a:ext cx="21" cy="9"/>
            </a:xfrm>
            <a:custGeom>
              <a:avLst/>
              <a:gdLst>
                <a:gd name="T0" fmla="*/ 8 w 9"/>
                <a:gd name="T1" fmla="*/ 0 h 4"/>
                <a:gd name="T2" fmla="*/ 0 w 9"/>
                <a:gd name="T3" fmla="*/ 3 h 4"/>
                <a:gd name="T4" fmla="*/ 1 w 9"/>
                <a:gd name="T5" fmla="*/ 4 h 4"/>
                <a:gd name="T6" fmla="*/ 9 w 9"/>
                <a:gd name="T7" fmla="*/ 0 h 4"/>
                <a:gd name="T8" fmla="*/ 8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5" y="0"/>
                    <a:pt x="2" y="1"/>
                    <a:pt x="0" y="3"/>
                  </a:cubicBezTo>
                  <a:cubicBezTo>
                    <a:pt x="0" y="3"/>
                    <a:pt x="0" y="3"/>
                    <a:pt x="1" y="4"/>
                  </a:cubicBezTo>
                  <a:cubicBezTo>
                    <a:pt x="3" y="2"/>
                    <a:pt x="6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3" name="Group 2621"/>
          <p:cNvGrpSpPr>
            <a:grpSpLocks/>
          </p:cNvGrpSpPr>
          <p:nvPr/>
        </p:nvGrpSpPr>
        <p:grpSpPr bwMode="auto">
          <a:xfrm>
            <a:off x="10200313" y="-18263"/>
            <a:ext cx="1991688" cy="3063913"/>
            <a:chOff x="5269" y="1648"/>
            <a:chExt cx="691" cy="1063"/>
          </a:xfrm>
        </p:grpSpPr>
        <p:sp>
          <p:nvSpPr>
            <p:cNvPr id="1585" name="Freeform 2421"/>
            <p:cNvSpPr>
              <a:spLocks/>
            </p:cNvSpPr>
            <p:nvPr/>
          </p:nvSpPr>
          <p:spPr bwMode="auto">
            <a:xfrm>
              <a:off x="5742" y="1797"/>
              <a:ext cx="57" cy="73"/>
            </a:xfrm>
            <a:custGeom>
              <a:avLst/>
              <a:gdLst>
                <a:gd name="T0" fmla="*/ 8 w 24"/>
                <a:gd name="T1" fmla="*/ 0 h 31"/>
                <a:gd name="T2" fmla="*/ 0 w 24"/>
                <a:gd name="T3" fmla="*/ 4 h 31"/>
                <a:gd name="T4" fmla="*/ 1 w 24"/>
                <a:gd name="T5" fmla="*/ 6 h 31"/>
                <a:gd name="T6" fmla="*/ 2 w 24"/>
                <a:gd name="T7" fmla="*/ 16 h 31"/>
                <a:gd name="T8" fmla="*/ 6 w 24"/>
                <a:gd name="T9" fmla="*/ 27 h 31"/>
                <a:gd name="T10" fmla="*/ 6 w 24"/>
                <a:gd name="T11" fmla="*/ 31 h 31"/>
                <a:gd name="T12" fmla="*/ 17 w 24"/>
                <a:gd name="T13" fmla="*/ 27 h 31"/>
                <a:gd name="T14" fmla="*/ 21 w 24"/>
                <a:gd name="T15" fmla="*/ 21 h 31"/>
                <a:gd name="T16" fmla="*/ 13 w 24"/>
                <a:gd name="T17" fmla="*/ 2 h 31"/>
                <a:gd name="T18" fmla="*/ 8 w 24"/>
                <a:gd name="T1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31">
                  <a:moveTo>
                    <a:pt x="8" y="0"/>
                  </a:moveTo>
                  <a:cubicBezTo>
                    <a:pt x="5" y="1"/>
                    <a:pt x="2" y="2"/>
                    <a:pt x="0" y="4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10"/>
                    <a:pt x="2" y="13"/>
                    <a:pt x="2" y="16"/>
                  </a:cubicBezTo>
                  <a:cubicBezTo>
                    <a:pt x="5" y="19"/>
                    <a:pt x="6" y="23"/>
                    <a:pt x="6" y="27"/>
                  </a:cubicBezTo>
                  <a:cubicBezTo>
                    <a:pt x="6" y="29"/>
                    <a:pt x="6" y="30"/>
                    <a:pt x="6" y="31"/>
                  </a:cubicBezTo>
                  <a:cubicBezTo>
                    <a:pt x="9" y="29"/>
                    <a:pt x="13" y="28"/>
                    <a:pt x="17" y="27"/>
                  </a:cubicBezTo>
                  <a:cubicBezTo>
                    <a:pt x="18" y="26"/>
                    <a:pt x="20" y="24"/>
                    <a:pt x="21" y="21"/>
                  </a:cubicBezTo>
                  <a:cubicBezTo>
                    <a:pt x="24" y="14"/>
                    <a:pt x="20" y="5"/>
                    <a:pt x="13" y="2"/>
                  </a:cubicBezTo>
                  <a:cubicBezTo>
                    <a:pt x="11" y="1"/>
                    <a:pt x="10" y="1"/>
                    <a:pt x="8" y="0"/>
                  </a:cubicBezTo>
                </a:path>
              </a:pathLst>
            </a:custGeom>
            <a:solidFill>
              <a:srgbClr val="F99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6" name="Freeform 2422"/>
            <p:cNvSpPr>
              <a:spLocks/>
            </p:cNvSpPr>
            <p:nvPr/>
          </p:nvSpPr>
          <p:spPr bwMode="auto">
            <a:xfrm>
              <a:off x="5757" y="1861"/>
              <a:ext cx="26" cy="9"/>
            </a:xfrm>
            <a:custGeom>
              <a:avLst/>
              <a:gdLst>
                <a:gd name="T0" fmla="*/ 11 w 11"/>
                <a:gd name="T1" fmla="*/ 0 h 4"/>
                <a:gd name="T2" fmla="*/ 0 w 11"/>
                <a:gd name="T3" fmla="*/ 4 h 4"/>
                <a:gd name="T4" fmla="*/ 0 w 11"/>
                <a:gd name="T5" fmla="*/ 4 h 4"/>
                <a:gd name="T6" fmla="*/ 1 w 11"/>
                <a:gd name="T7" fmla="*/ 4 h 4"/>
                <a:gd name="T8" fmla="*/ 11 w 1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4">
                  <a:moveTo>
                    <a:pt x="11" y="0"/>
                  </a:moveTo>
                  <a:cubicBezTo>
                    <a:pt x="7" y="1"/>
                    <a:pt x="3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4" y="4"/>
                    <a:pt x="8" y="3"/>
                    <a:pt x="11" y="0"/>
                  </a:cubicBezTo>
                </a:path>
              </a:pathLst>
            </a:custGeom>
            <a:solidFill>
              <a:srgbClr val="FFD4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7" name="Freeform 2423"/>
            <p:cNvSpPr>
              <a:spLocks/>
            </p:cNvSpPr>
            <p:nvPr/>
          </p:nvSpPr>
          <p:spPr bwMode="auto">
            <a:xfrm>
              <a:off x="5723" y="1804"/>
              <a:ext cx="19" cy="19"/>
            </a:xfrm>
            <a:custGeom>
              <a:avLst/>
              <a:gdLst>
                <a:gd name="T0" fmla="*/ 7 w 8"/>
                <a:gd name="T1" fmla="*/ 0 h 8"/>
                <a:gd name="T2" fmla="*/ 1 w 8"/>
                <a:gd name="T3" fmla="*/ 7 h 8"/>
                <a:gd name="T4" fmla="*/ 0 w 8"/>
                <a:gd name="T5" fmla="*/ 8 h 8"/>
                <a:gd name="T6" fmla="*/ 1 w 8"/>
                <a:gd name="T7" fmla="*/ 8 h 8"/>
                <a:gd name="T8" fmla="*/ 4 w 8"/>
                <a:gd name="T9" fmla="*/ 4 h 8"/>
                <a:gd name="T10" fmla="*/ 8 w 8"/>
                <a:gd name="T11" fmla="*/ 1 h 8"/>
                <a:gd name="T12" fmla="*/ 7 w 8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7" y="0"/>
                  </a:moveTo>
                  <a:cubicBezTo>
                    <a:pt x="4" y="1"/>
                    <a:pt x="2" y="4"/>
                    <a:pt x="1" y="7"/>
                  </a:cubicBezTo>
                  <a:cubicBezTo>
                    <a:pt x="1" y="7"/>
                    <a:pt x="1" y="7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6"/>
                    <a:pt x="3" y="5"/>
                    <a:pt x="4" y="4"/>
                  </a:cubicBezTo>
                  <a:cubicBezTo>
                    <a:pt x="5" y="3"/>
                    <a:pt x="6" y="2"/>
                    <a:pt x="8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ED7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8" name="Freeform 2424"/>
            <p:cNvSpPr>
              <a:spLocks/>
            </p:cNvSpPr>
            <p:nvPr/>
          </p:nvSpPr>
          <p:spPr bwMode="auto">
            <a:xfrm>
              <a:off x="5726" y="1806"/>
              <a:ext cx="21" cy="29"/>
            </a:xfrm>
            <a:custGeom>
              <a:avLst/>
              <a:gdLst>
                <a:gd name="T0" fmla="*/ 7 w 9"/>
                <a:gd name="T1" fmla="*/ 0 h 12"/>
                <a:gd name="T2" fmla="*/ 3 w 9"/>
                <a:gd name="T3" fmla="*/ 3 h 12"/>
                <a:gd name="T4" fmla="*/ 0 w 9"/>
                <a:gd name="T5" fmla="*/ 7 h 12"/>
                <a:gd name="T6" fmla="*/ 9 w 9"/>
                <a:gd name="T7" fmla="*/ 12 h 12"/>
                <a:gd name="T8" fmla="*/ 8 w 9"/>
                <a:gd name="T9" fmla="*/ 2 h 12"/>
                <a:gd name="T10" fmla="*/ 7 w 9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2">
                  <a:moveTo>
                    <a:pt x="7" y="0"/>
                  </a:moveTo>
                  <a:cubicBezTo>
                    <a:pt x="5" y="1"/>
                    <a:pt x="4" y="2"/>
                    <a:pt x="3" y="3"/>
                  </a:cubicBezTo>
                  <a:cubicBezTo>
                    <a:pt x="2" y="4"/>
                    <a:pt x="1" y="5"/>
                    <a:pt x="0" y="7"/>
                  </a:cubicBezTo>
                  <a:cubicBezTo>
                    <a:pt x="3" y="7"/>
                    <a:pt x="7" y="9"/>
                    <a:pt x="9" y="12"/>
                  </a:cubicBezTo>
                  <a:cubicBezTo>
                    <a:pt x="9" y="9"/>
                    <a:pt x="9" y="6"/>
                    <a:pt x="8" y="2"/>
                  </a:cubicBezTo>
                  <a:cubicBezTo>
                    <a:pt x="7" y="2"/>
                    <a:pt x="7" y="1"/>
                    <a:pt x="7" y="0"/>
                  </a:cubicBezTo>
                </a:path>
              </a:pathLst>
            </a:custGeom>
            <a:solidFill>
              <a:srgbClr val="FDB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9" name="Freeform 2425"/>
            <p:cNvSpPr>
              <a:spLocks/>
            </p:cNvSpPr>
            <p:nvPr/>
          </p:nvSpPr>
          <p:spPr bwMode="auto">
            <a:xfrm>
              <a:off x="5735" y="1835"/>
              <a:ext cx="22" cy="35"/>
            </a:xfrm>
            <a:custGeom>
              <a:avLst/>
              <a:gdLst>
                <a:gd name="T0" fmla="*/ 5 w 9"/>
                <a:gd name="T1" fmla="*/ 0 h 15"/>
                <a:gd name="T2" fmla="*/ 0 w 9"/>
                <a:gd name="T3" fmla="*/ 11 h 15"/>
                <a:gd name="T4" fmla="*/ 4 w 9"/>
                <a:gd name="T5" fmla="*/ 14 h 15"/>
                <a:gd name="T6" fmla="*/ 9 w 9"/>
                <a:gd name="T7" fmla="*/ 15 h 15"/>
                <a:gd name="T8" fmla="*/ 9 w 9"/>
                <a:gd name="T9" fmla="*/ 15 h 15"/>
                <a:gd name="T10" fmla="*/ 9 w 9"/>
                <a:gd name="T11" fmla="*/ 11 h 15"/>
                <a:gd name="T12" fmla="*/ 5 w 9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5">
                  <a:moveTo>
                    <a:pt x="5" y="0"/>
                  </a:moveTo>
                  <a:cubicBezTo>
                    <a:pt x="5" y="4"/>
                    <a:pt x="3" y="8"/>
                    <a:pt x="0" y="11"/>
                  </a:cubicBezTo>
                  <a:cubicBezTo>
                    <a:pt x="1" y="12"/>
                    <a:pt x="2" y="13"/>
                    <a:pt x="4" y="14"/>
                  </a:cubicBezTo>
                  <a:cubicBezTo>
                    <a:pt x="5" y="14"/>
                    <a:pt x="7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4"/>
                    <a:pt x="9" y="13"/>
                    <a:pt x="9" y="11"/>
                  </a:cubicBezTo>
                  <a:cubicBezTo>
                    <a:pt x="9" y="7"/>
                    <a:pt x="8" y="3"/>
                    <a:pt x="5" y="0"/>
                  </a:cubicBezTo>
                </a:path>
              </a:pathLst>
            </a:custGeom>
            <a:solidFill>
              <a:srgbClr val="FCAA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0" name="Freeform 2426"/>
            <p:cNvSpPr>
              <a:spLocks/>
            </p:cNvSpPr>
            <p:nvPr/>
          </p:nvSpPr>
          <p:spPr bwMode="auto">
            <a:xfrm>
              <a:off x="5757" y="187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D9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1" name="Freeform 2427"/>
            <p:cNvSpPr>
              <a:spLocks/>
            </p:cNvSpPr>
            <p:nvPr/>
          </p:nvSpPr>
          <p:spPr bwMode="auto">
            <a:xfrm>
              <a:off x="5723" y="1823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F88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2" name="Freeform 2428"/>
            <p:cNvSpPr>
              <a:spLocks/>
            </p:cNvSpPr>
            <p:nvPr/>
          </p:nvSpPr>
          <p:spPr bwMode="auto">
            <a:xfrm>
              <a:off x="5721" y="1823"/>
              <a:ext cx="26" cy="38"/>
            </a:xfrm>
            <a:custGeom>
              <a:avLst/>
              <a:gdLst>
                <a:gd name="T0" fmla="*/ 2 w 11"/>
                <a:gd name="T1" fmla="*/ 0 h 16"/>
                <a:gd name="T2" fmla="*/ 1 w 11"/>
                <a:gd name="T3" fmla="*/ 1 h 16"/>
                <a:gd name="T4" fmla="*/ 6 w 11"/>
                <a:gd name="T5" fmla="*/ 16 h 16"/>
                <a:gd name="T6" fmla="*/ 11 w 11"/>
                <a:gd name="T7" fmla="*/ 5 h 16"/>
                <a:gd name="T8" fmla="*/ 2 w 1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6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7"/>
                    <a:pt x="2" y="12"/>
                    <a:pt x="6" y="16"/>
                  </a:cubicBezTo>
                  <a:cubicBezTo>
                    <a:pt x="9" y="13"/>
                    <a:pt x="11" y="9"/>
                    <a:pt x="11" y="5"/>
                  </a:cubicBezTo>
                  <a:cubicBezTo>
                    <a:pt x="9" y="2"/>
                    <a:pt x="5" y="0"/>
                    <a:pt x="2" y="0"/>
                  </a:cubicBezTo>
                </a:path>
              </a:pathLst>
            </a:custGeom>
            <a:solidFill>
              <a:srgbClr val="FEC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3" name="Freeform 2429"/>
            <p:cNvSpPr>
              <a:spLocks/>
            </p:cNvSpPr>
            <p:nvPr/>
          </p:nvSpPr>
          <p:spPr bwMode="auto">
            <a:xfrm>
              <a:off x="5586" y="1908"/>
              <a:ext cx="50" cy="24"/>
            </a:xfrm>
            <a:custGeom>
              <a:avLst/>
              <a:gdLst>
                <a:gd name="T0" fmla="*/ 9 w 21"/>
                <a:gd name="T1" fmla="*/ 0 h 10"/>
                <a:gd name="T2" fmla="*/ 0 w 21"/>
                <a:gd name="T3" fmla="*/ 8 h 10"/>
                <a:gd name="T4" fmla="*/ 3 w 21"/>
                <a:gd name="T5" fmla="*/ 9 h 10"/>
                <a:gd name="T6" fmla="*/ 9 w 21"/>
                <a:gd name="T7" fmla="*/ 10 h 10"/>
                <a:gd name="T8" fmla="*/ 11 w 21"/>
                <a:gd name="T9" fmla="*/ 10 h 10"/>
                <a:gd name="T10" fmla="*/ 14 w 21"/>
                <a:gd name="T11" fmla="*/ 7 h 10"/>
                <a:gd name="T12" fmla="*/ 20 w 21"/>
                <a:gd name="T13" fmla="*/ 2 h 10"/>
                <a:gd name="T14" fmla="*/ 21 w 21"/>
                <a:gd name="T15" fmla="*/ 1 h 10"/>
                <a:gd name="T16" fmla="*/ 16 w 21"/>
                <a:gd name="T17" fmla="*/ 1 h 10"/>
                <a:gd name="T18" fmla="*/ 9 w 21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10">
                  <a:moveTo>
                    <a:pt x="9" y="0"/>
                  </a:moveTo>
                  <a:cubicBezTo>
                    <a:pt x="7" y="3"/>
                    <a:pt x="4" y="6"/>
                    <a:pt x="0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5" y="10"/>
                    <a:pt x="7" y="10"/>
                    <a:pt x="9" y="10"/>
                  </a:cubicBezTo>
                  <a:cubicBezTo>
                    <a:pt x="9" y="10"/>
                    <a:pt x="10" y="10"/>
                    <a:pt x="11" y="10"/>
                  </a:cubicBezTo>
                  <a:cubicBezTo>
                    <a:pt x="12" y="9"/>
                    <a:pt x="13" y="8"/>
                    <a:pt x="14" y="7"/>
                  </a:cubicBezTo>
                  <a:cubicBezTo>
                    <a:pt x="16" y="5"/>
                    <a:pt x="18" y="4"/>
                    <a:pt x="20" y="2"/>
                  </a:cubicBezTo>
                  <a:cubicBezTo>
                    <a:pt x="21" y="2"/>
                    <a:pt x="21" y="1"/>
                    <a:pt x="21" y="1"/>
                  </a:cubicBezTo>
                  <a:cubicBezTo>
                    <a:pt x="20" y="1"/>
                    <a:pt x="18" y="1"/>
                    <a:pt x="16" y="1"/>
                  </a:cubicBezTo>
                  <a:cubicBezTo>
                    <a:pt x="13" y="1"/>
                    <a:pt x="11" y="1"/>
                    <a:pt x="9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4" name="Freeform 2430"/>
            <p:cNvSpPr>
              <a:spLocks/>
            </p:cNvSpPr>
            <p:nvPr/>
          </p:nvSpPr>
          <p:spPr bwMode="auto">
            <a:xfrm>
              <a:off x="5634" y="1908"/>
              <a:ext cx="7" cy="5"/>
            </a:xfrm>
            <a:custGeom>
              <a:avLst/>
              <a:gdLst>
                <a:gd name="T0" fmla="*/ 3 w 3"/>
                <a:gd name="T1" fmla="*/ 0 h 2"/>
                <a:gd name="T2" fmla="*/ 1 w 3"/>
                <a:gd name="T3" fmla="*/ 1 h 2"/>
                <a:gd name="T4" fmla="*/ 0 w 3"/>
                <a:gd name="T5" fmla="*/ 2 h 2"/>
                <a:gd name="T6" fmla="*/ 2 w 3"/>
                <a:gd name="T7" fmla="*/ 2 h 2"/>
                <a:gd name="T8" fmla="*/ 3 w 3"/>
                <a:gd name="T9" fmla="*/ 1 h 2"/>
                <a:gd name="T10" fmla="*/ 3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</a:path>
              </a:pathLst>
            </a:custGeom>
            <a:solidFill>
              <a:srgbClr val="E08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5" name="Freeform 2431"/>
            <p:cNvSpPr>
              <a:spLocks/>
            </p:cNvSpPr>
            <p:nvPr/>
          </p:nvSpPr>
          <p:spPr bwMode="auto">
            <a:xfrm>
              <a:off x="5607" y="1868"/>
              <a:ext cx="36" cy="42"/>
            </a:xfrm>
            <a:custGeom>
              <a:avLst/>
              <a:gdLst>
                <a:gd name="T0" fmla="*/ 8 w 15"/>
                <a:gd name="T1" fmla="*/ 0 h 18"/>
                <a:gd name="T2" fmla="*/ 2 w 15"/>
                <a:gd name="T3" fmla="*/ 10 h 18"/>
                <a:gd name="T4" fmla="*/ 0 w 15"/>
                <a:gd name="T5" fmla="*/ 17 h 18"/>
                <a:gd name="T6" fmla="*/ 7 w 15"/>
                <a:gd name="T7" fmla="*/ 18 h 18"/>
                <a:gd name="T8" fmla="*/ 12 w 15"/>
                <a:gd name="T9" fmla="*/ 18 h 18"/>
                <a:gd name="T10" fmla="*/ 15 w 15"/>
                <a:gd name="T11" fmla="*/ 15 h 18"/>
                <a:gd name="T12" fmla="*/ 8 w 15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8">
                  <a:moveTo>
                    <a:pt x="8" y="0"/>
                  </a:moveTo>
                  <a:cubicBezTo>
                    <a:pt x="8" y="4"/>
                    <a:pt x="5" y="8"/>
                    <a:pt x="2" y="10"/>
                  </a:cubicBezTo>
                  <a:cubicBezTo>
                    <a:pt x="2" y="13"/>
                    <a:pt x="1" y="15"/>
                    <a:pt x="0" y="17"/>
                  </a:cubicBezTo>
                  <a:cubicBezTo>
                    <a:pt x="2" y="18"/>
                    <a:pt x="4" y="18"/>
                    <a:pt x="7" y="18"/>
                  </a:cubicBezTo>
                  <a:cubicBezTo>
                    <a:pt x="9" y="18"/>
                    <a:pt x="11" y="18"/>
                    <a:pt x="12" y="18"/>
                  </a:cubicBezTo>
                  <a:cubicBezTo>
                    <a:pt x="13" y="17"/>
                    <a:pt x="14" y="16"/>
                    <a:pt x="15" y="15"/>
                  </a:cubicBezTo>
                  <a:cubicBezTo>
                    <a:pt x="15" y="9"/>
                    <a:pt x="13" y="3"/>
                    <a:pt x="8" y="0"/>
                  </a:cubicBezTo>
                </a:path>
              </a:pathLst>
            </a:custGeom>
            <a:solidFill>
              <a:srgbClr val="F9A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6" name="Freeform 2432"/>
            <p:cNvSpPr>
              <a:spLocks/>
            </p:cNvSpPr>
            <p:nvPr/>
          </p:nvSpPr>
          <p:spPr bwMode="auto">
            <a:xfrm>
              <a:off x="5636" y="1903"/>
              <a:ext cx="7" cy="7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2 w 3"/>
                <a:gd name="T5" fmla="*/ 2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1"/>
                    <a:pt x="2" y="1"/>
                    <a:pt x="3" y="0"/>
                  </a:cubicBezTo>
                </a:path>
              </a:pathLst>
            </a:custGeom>
            <a:solidFill>
              <a:srgbClr val="FCC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7" name="Freeform 2433"/>
            <p:cNvSpPr>
              <a:spLocks/>
            </p:cNvSpPr>
            <p:nvPr/>
          </p:nvSpPr>
          <p:spPr bwMode="auto">
            <a:xfrm>
              <a:off x="5612" y="1913"/>
              <a:ext cx="22" cy="19"/>
            </a:xfrm>
            <a:custGeom>
              <a:avLst/>
              <a:gdLst>
                <a:gd name="T0" fmla="*/ 9 w 9"/>
                <a:gd name="T1" fmla="*/ 0 h 8"/>
                <a:gd name="T2" fmla="*/ 3 w 9"/>
                <a:gd name="T3" fmla="*/ 5 h 8"/>
                <a:gd name="T4" fmla="*/ 0 w 9"/>
                <a:gd name="T5" fmla="*/ 8 h 8"/>
                <a:gd name="T6" fmla="*/ 7 w 9"/>
                <a:gd name="T7" fmla="*/ 5 h 8"/>
                <a:gd name="T8" fmla="*/ 9 w 9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7" y="2"/>
                    <a:pt x="5" y="3"/>
                    <a:pt x="3" y="5"/>
                  </a:cubicBezTo>
                  <a:cubicBezTo>
                    <a:pt x="2" y="6"/>
                    <a:pt x="1" y="7"/>
                    <a:pt x="0" y="8"/>
                  </a:cubicBezTo>
                  <a:cubicBezTo>
                    <a:pt x="3" y="8"/>
                    <a:pt x="5" y="7"/>
                    <a:pt x="7" y="5"/>
                  </a:cubicBezTo>
                  <a:cubicBezTo>
                    <a:pt x="8" y="3"/>
                    <a:pt x="9" y="2"/>
                    <a:pt x="9" y="0"/>
                  </a:cubicBezTo>
                </a:path>
              </a:pathLst>
            </a:custGeom>
            <a:solidFill>
              <a:srgbClr val="F99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8" name="Freeform 2434"/>
            <p:cNvSpPr>
              <a:spLocks/>
            </p:cNvSpPr>
            <p:nvPr/>
          </p:nvSpPr>
          <p:spPr bwMode="auto">
            <a:xfrm>
              <a:off x="5629" y="1913"/>
              <a:ext cx="9" cy="12"/>
            </a:xfrm>
            <a:custGeom>
              <a:avLst/>
              <a:gdLst>
                <a:gd name="T0" fmla="*/ 4 w 4"/>
                <a:gd name="T1" fmla="*/ 0 h 5"/>
                <a:gd name="T2" fmla="*/ 2 w 4"/>
                <a:gd name="T3" fmla="*/ 0 h 5"/>
                <a:gd name="T4" fmla="*/ 0 w 4"/>
                <a:gd name="T5" fmla="*/ 5 h 5"/>
                <a:gd name="T6" fmla="*/ 4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2" y="2"/>
                    <a:pt x="1" y="3"/>
                    <a:pt x="0" y="5"/>
                  </a:cubicBezTo>
                  <a:cubicBezTo>
                    <a:pt x="2" y="4"/>
                    <a:pt x="3" y="2"/>
                    <a:pt x="4" y="0"/>
                  </a:cubicBezTo>
                </a:path>
              </a:pathLst>
            </a:custGeom>
            <a:solidFill>
              <a:srgbClr val="FCC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9" name="Freeform 2435"/>
            <p:cNvSpPr>
              <a:spLocks/>
            </p:cNvSpPr>
            <p:nvPr/>
          </p:nvSpPr>
          <p:spPr bwMode="auto">
            <a:xfrm>
              <a:off x="5570" y="1898"/>
              <a:ext cx="37" cy="29"/>
            </a:xfrm>
            <a:custGeom>
              <a:avLst/>
              <a:gdLst>
                <a:gd name="T0" fmla="*/ 0 w 16"/>
                <a:gd name="T1" fmla="*/ 0 h 12"/>
                <a:gd name="T2" fmla="*/ 7 w 16"/>
                <a:gd name="T3" fmla="*/ 12 h 12"/>
                <a:gd name="T4" fmla="*/ 16 w 16"/>
                <a:gd name="T5" fmla="*/ 4 h 12"/>
                <a:gd name="T6" fmla="*/ 13 w 16"/>
                <a:gd name="T7" fmla="*/ 3 h 12"/>
                <a:gd name="T8" fmla="*/ 9 w 16"/>
                <a:gd name="T9" fmla="*/ 1 h 12"/>
                <a:gd name="T10" fmla="*/ 7 w 16"/>
                <a:gd name="T11" fmla="*/ 1 h 12"/>
                <a:gd name="T12" fmla="*/ 0 w 1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2">
                  <a:moveTo>
                    <a:pt x="0" y="0"/>
                  </a:moveTo>
                  <a:cubicBezTo>
                    <a:pt x="0" y="5"/>
                    <a:pt x="3" y="9"/>
                    <a:pt x="7" y="12"/>
                  </a:cubicBezTo>
                  <a:cubicBezTo>
                    <a:pt x="11" y="10"/>
                    <a:pt x="14" y="7"/>
                    <a:pt x="16" y="4"/>
                  </a:cubicBezTo>
                  <a:cubicBezTo>
                    <a:pt x="15" y="4"/>
                    <a:pt x="14" y="4"/>
                    <a:pt x="13" y="3"/>
                  </a:cubicBezTo>
                  <a:cubicBezTo>
                    <a:pt x="12" y="3"/>
                    <a:pt x="11" y="2"/>
                    <a:pt x="9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5" y="1"/>
                    <a:pt x="2" y="1"/>
                    <a:pt x="0" y="0"/>
                  </a:cubicBezTo>
                </a:path>
              </a:pathLst>
            </a:custGeom>
            <a:solidFill>
              <a:srgbClr val="ED7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0" name="Freeform 2436"/>
            <p:cNvSpPr>
              <a:spLocks/>
            </p:cNvSpPr>
            <p:nvPr/>
          </p:nvSpPr>
          <p:spPr bwMode="auto">
            <a:xfrm>
              <a:off x="5591" y="1891"/>
              <a:ext cx="21" cy="17"/>
            </a:xfrm>
            <a:custGeom>
              <a:avLst/>
              <a:gdLst>
                <a:gd name="T0" fmla="*/ 9 w 9"/>
                <a:gd name="T1" fmla="*/ 0 h 7"/>
                <a:gd name="T2" fmla="*/ 0 w 9"/>
                <a:gd name="T3" fmla="*/ 4 h 7"/>
                <a:gd name="T4" fmla="*/ 4 w 9"/>
                <a:gd name="T5" fmla="*/ 6 h 7"/>
                <a:gd name="T6" fmla="*/ 7 w 9"/>
                <a:gd name="T7" fmla="*/ 7 h 7"/>
                <a:gd name="T8" fmla="*/ 9 w 9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9" y="0"/>
                  </a:moveTo>
                  <a:cubicBezTo>
                    <a:pt x="7" y="3"/>
                    <a:pt x="4" y="4"/>
                    <a:pt x="0" y="4"/>
                  </a:cubicBezTo>
                  <a:cubicBezTo>
                    <a:pt x="2" y="5"/>
                    <a:pt x="3" y="6"/>
                    <a:pt x="4" y="6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5"/>
                    <a:pt x="9" y="3"/>
                    <a:pt x="9" y="0"/>
                  </a:cubicBezTo>
                </a:path>
              </a:pathLst>
            </a:custGeom>
            <a:solidFill>
              <a:srgbClr val="FDC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1" name="Freeform 2437"/>
            <p:cNvSpPr>
              <a:spLocks/>
            </p:cNvSpPr>
            <p:nvPr/>
          </p:nvSpPr>
          <p:spPr bwMode="auto">
            <a:xfrm>
              <a:off x="5607" y="1861"/>
              <a:ext cx="19" cy="30"/>
            </a:xfrm>
            <a:custGeom>
              <a:avLst/>
              <a:gdLst>
                <a:gd name="T0" fmla="*/ 0 w 8"/>
                <a:gd name="T1" fmla="*/ 0 h 13"/>
                <a:gd name="T2" fmla="*/ 1 w 8"/>
                <a:gd name="T3" fmla="*/ 3 h 13"/>
                <a:gd name="T4" fmla="*/ 2 w 8"/>
                <a:gd name="T5" fmla="*/ 13 h 13"/>
                <a:gd name="T6" fmla="*/ 8 w 8"/>
                <a:gd name="T7" fmla="*/ 3 h 13"/>
                <a:gd name="T8" fmla="*/ 5 w 8"/>
                <a:gd name="T9" fmla="*/ 1 h 13"/>
                <a:gd name="T10" fmla="*/ 0 w 8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3">
                  <a:moveTo>
                    <a:pt x="0" y="0"/>
                  </a:moveTo>
                  <a:cubicBezTo>
                    <a:pt x="0" y="1"/>
                    <a:pt x="1" y="2"/>
                    <a:pt x="1" y="3"/>
                  </a:cubicBezTo>
                  <a:cubicBezTo>
                    <a:pt x="3" y="6"/>
                    <a:pt x="3" y="10"/>
                    <a:pt x="2" y="13"/>
                  </a:cubicBezTo>
                  <a:cubicBezTo>
                    <a:pt x="5" y="11"/>
                    <a:pt x="8" y="7"/>
                    <a:pt x="8" y="3"/>
                  </a:cubicBezTo>
                  <a:cubicBezTo>
                    <a:pt x="7" y="2"/>
                    <a:pt x="6" y="2"/>
                    <a:pt x="5" y="1"/>
                  </a:cubicBezTo>
                  <a:cubicBezTo>
                    <a:pt x="3" y="0"/>
                    <a:pt x="2" y="0"/>
                    <a:pt x="0" y="0"/>
                  </a:cubicBezTo>
                </a:path>
              </a:pathLst>
            </a:custGeom>
            <a:solidFill>
              <a:srgbClr val="FDB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2" name="Freeform 2438"/>
            <p:cNvSpPr>
              <a:spLocks/>
            </p:cNvSpPr>
            <p:nvPr/>
          </p:nvSpPr>
          <p:spPr bwMode="auto">
            <a:xfrm>
              <a:off x="5570" y="1889"/>
              <a:ext cx="21" cy="12"/>
            </a:xfrm>
            <a:custGeom>
              <a:avLst/>
              <a:gdLst>
                <a:gd name="T0" fmla="*/ 3 w 9"/>
                <a:gd name="T1" fmla="*/ 0 h 5"/>
                <a:gd name="T2" fmla="*/ 0 w 9"/>
                <a:gd name="T3" fmla="*/ 2 h 5"/>
                <a:gd name="T4" fmla="*/ 0 w 9"/>
                <a:gd name="T5" fmla="*/ 4 h 5"/>
                <a:gd name="T6" fmla="*/ 7 w 9"/>
                <a:gd name="T7" fmla="*/ 5 h 5"/>
                <a:gd name="T8" fmla="*/ 9 w 9"/>
                <a:gd name="T9" fmla="*/ 5 h 5"/>
                <a:gd name="T10" fmla="*/ 3 w 9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5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2" y="5"/>
                    <a:pt x="5" y="5"/>
                    <a:pt x="7" y="5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7" y="4"/>
                    <a:pt x="5" y="2"/>
                    <a:pt x="3" y="0"/>
                  </a:cubicBezTo>
                </a:path>
              </a:pathLst>
            </a:custGeom>
            <a:solidFill>
              <a:srgbClr val="F88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3" name="Freeform 2439"/>
            <p:cNvSpPr>
              <a:spLocks/>
            </p:cNvSpPr>
            <p:nvPr/>
          </p:nvSpPr>
          <p:spPr bwMode="auto">
            <a:xfrm>
              <a:off x="5577" y="1861"/>
              <a:ext cx="38" cy="40"/>
            </a:xfrm>
            <a:custGeom>
              <a:avLst/>
              <a:gdLst>
                <a:gd name="T0" fmla="*/ 13 w 16"/>
                <a:gd name="T1" fmla="*/ 0 h 17"/>
                <a:gd name="T2" fmla="*/ 7 w 16"/>
                <a:gd name="T3" fmla="*/ 1 h 17"/>
                <a:gd name="T4" fmla="*/ 1 w 16"/>
                <a:gd name="T5" fmla="*/ 11 h 17"/>
                <a:gd name="T6" fmla="*/ 0 w 16"/>
                <a:gd name="T7" fmla="*/ 12 h 17"/>
                <a:gd name="T8" fmla="*/ 6 w 16"/>
                <a:gd name="T9" fmla="*/ 17 h 17"/>
                <a:gd name="T10" fmla="*/ 15 w 16"/>
                <a:gd name="T11" fmla="*/ 13 h 17"/>
                <a:gd name="T12" fmla="*/ 14 w 16"/>
                <a:gd name="T13" fmla="*/ 3 h 17"/>
                <a:gd name="T14" fmla="*/ 13 w 16"/>
                <a:gd name="T15" fmla="*/ 0 h 17"/>
                <a:gd name="T16" fmla="*/ 13 w 16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7">
                  <a:moveTo>
                    <a:pt x="13" y="0"/>
                  </a:moveTo>
                  <a:cubicBezTo>
                    <a:pt x="11" y="0"/>
                    <a:pt x="9" y="0"/>
                    <a:pt x="7" y="1"/>
                  </a:cubicBezTo>
                  <a:cubicBezTo>
                    <a:pt x="6" y="5"/>
                    <a:pt x="4" y="8"/>
                    <a:pt x="1" y="11"/>
                  </a:cubicBezTo>
                  <a:cubicBezTo>
                    <a:pt x="1" y="11"/>
                    <a:pt x="1" y="11"/>
                    <a:pt x="0" y="12"/>
                  </a:cubicBezTo>
                  <a:cubicBezTo>
                    <a:pt x="2" y="14"/>
                    <a:pt x="4" y="16"/>
                    <a:pt x="6" y="17"/>
                  </a:cubicBezTo>
                  <a:cubicBezTo>
                    <a:pt x="10" y="17"/>
                    <a:pt x="13" y="16"/>
                    <a:pt x="15" y="13"/>
                  </a:cubicBezTo>
                  <a:cubicBezTo>
                    <a:pt x="16" y="10"/>
                    <a:pt x="16" y="6"/>
                    <a:pt x="14" y="3"/>
                  </a:cubicBezTo>
                  <a:cubicBezTo>
                    <a:pt x="14" y="2"/>
                    <a:pt x="13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FEC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4" name="Freeform 2440"/>
            <p:cNvSpPr>
              <a:spLocks/>
            </p:cNvSpPr>
            <p:nvPr/>
          </p:nvSpPr>
          <p:spPr bwMode="auto">
            <a:xfrm>
              <a:off x="5570" y="1882"/>
              <a:ext cx="7" cy="12"/>
            </a:xfrm>
            <a:custGeom>
              <a:avLst/>
              <a:gdLst>
                <a:gd name="T0" fmla="*/ 1 w 3"/>
                <a:gd name="T1" fmla="*/ 0 h 5"/>
                <a:gd name="T2" fmla="*/ 1 w 3"/>
                <a:gd name="T3" fmla="*/ 1 h 5"/>
                <a:gd name="T4" fmla="*/ 0 w 3"/>
                <a:gd name="T5" fmla="*/ 5 h 5"/>
                <a:gd name="T6" fmla="*/ 3 w 3"/>
                <a:gd name="T7" fmla="*/ 3 h 5"/>
                <a:gd name="T8" fmla="*/ 1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1" y="4"/>
                    <a:pt x="2" y="3"/>
                    <a:pt x="3" y="3"/>
                  </a:cubicBezTo>
                  <a:cubicBezTo>
                    <a:pt x="2" y="2"/>
                    <a:pt x="2" y="1"/>
                    <a:pt x="1" y="0"/>
                  </a:cubicBezTo>
                </a:path>
              </a:pathLst>
            </a:custGeom>
            <a:solidFill>
              <a:srgbClr val="FEC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5" name="Freeform 2441"/>
            <p:cNvSpPr>
              <a:spLocks/>
            </p:cNvSpPr>
            <p:nvPr/>
          </p:nvSpPr>
          <p:spPr bwMode="auto">
            <a:xfrm>
              <a:off x="5572" y="1863"/>
              <a:ext cx="21" cy="26"/>
            </a:xfrm>
            <a:custGeom>
              <a:avLst/>
              <a:gdLst>
                <a:gd name="T0" fmla="*/ 9 w 9"/>
                <a:gd name="T1" fmla="*/ 0 h 11"/>
                <a:gd name="T2" fmla="*/ 0 w 9"/>
                <a:gd name="T3" fmla="*/ 8 h 11"/>
                <a:gd name="T4" fmla="*/ 2 w 9"/>
                <a:gd name="T5" fmla="*/ 11 h 11"/>
                <a:gd name="T6" fmla="*/ 3 w 9"/>
                <a:gd name="T7" fmla="*/ 10 h 11"/>
                <a:gd name="T8" fmla="*/ 9 w 9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9" y="0"/>
                  </a:moveTo>
                  <a:cubicBezTo>
                    <a:pt x="5" y="2"/>
                    <a:pt x="2" y="4"/>
                    <a:pt x="0" y="8"/>
                  </a:cubicBezTo>
                  <a:cubicBezTo>
                    <a:pt x="1" y="9"/>
                    <a:pt x="1" y="10"/>
                    <a:pt x="2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6" y="7"/>
                    <a:pt x="8" y="4"/>
                    <a:pt x="9" y="0"/>
                  </a:cubicBezTo>
                </a:path>
              </a:pathLst>
            </a:custGeom>
            <a:solidFill>
              <a:srgbClr val="FFE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6" name="Freeform 2442"/>
            <p:cNvSpPr>
              <a:spLocks/>
            </p:cNvSpPr>
            <p:nvPr/>
          </p:nvSpPr>
          <p:spPr bwMode="auto">
            <a:xfrm>
              <a:off x="5958" y="2583"/>
              <a:ext cx="2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7" name="Freeform 2443"/>
            <p:cNvSpPr>
              <a:spLocks/>
            </p:cNvSpPr>
            <p:nvPr/>
          </p:nvSpPr>
          <p:spPr bwMode="auto">
            <a:xfrm>
              <a:off x="5943" y="2559"/>
              <a:ext cx="17" cy="26"/>
            </a:xfrm>
            <a:custGeom>
              <a:avLst/>
              <a:gdLst>
                <a:gd name="T0" fmla="*/ 5 w 7"/>
                <a:gd name="T1" fmla="*/ 0 h 11"/>
                <a:gd name="T2" fmla="*/ 0 w 7"/>
                <a:gd name="T3" fmla="*/ 8 h 11"/>
                <a:gd name="T4" fmla="*/ 4 w 7"/>
                <a:gd name="T5" fmla="*/ 10 h 11"/>
                <a:gd name="T6" fmla="*/ 6 w 7"/>
                <a:gd name="T7" fmla="*/ 11 h 11"/>
                <a:gd name="T8" fmla="*/ 7 w 7"/>
                <a:gd name="T9" fmla="*/ 10 h 11"/>
                <a:gd name="T10" fmla="*/ 7 w 7"/>
                <a:gd name="T11" fmla="*/ 3 h 11"/>
                <a:gd name="T12" fmla="*/ 7 w 7"/>
                <a:gd name="T13" fmla="*/ 3 h 11"/>
                <a:gd name="T14" fmla="*/ 5 w 7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1">
                  <a:moveTo>
                    <a:pt x="5" y="0"/>
                  </a:moveTo>
                  <a:cubicBezTo>
                    <a:pt x="4" y="3"/>
                    <a:pt x="2" y="6"/>
                    <a:pt x="0" y="8"/>
                  </a:cubicBezTo>
                  <a:cubicBezTo>
                    <a:pt x="2" y="9"/>
                    <a:pt x="3" y="10"/>
                    <a:pt x="4" y="10"/>
                  </a:cubicBezTo>
                  <a:cubicBezTo>
                    <a:pt x="5" y="11"/>
                    <a:pt x="6" y="11"/>
                    <a:pt x="6" y="11"/>
                  </a:cubicBezTo>
                  <a:cubicBezTo>
                    <a:pt x="7" y="11"/>
                    <a:pt x="7" y="10"/>
                    <a:pt x="7" y="10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5" y="1"/>
                    <a:pt x="5" y="0"/>
                  </a:cubicBezTo>
                </a:path>
              </a:pathLst>
            </a:custGeom>
            <a:solidFill>
              <a:srgbClr val="F9A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8" name="Freeform 2444"/>
            <p:cNvSpPr>
              <a:spLocks/>
            </p:cNvSpPr>
            <p:nvPr/>
          </p:nvSpPr>
          <p:spPr bwMode="auto">
            <a:xfrm>
              <a:off x="5927" y="2528"/>
              <a:ext cx="28" cy="50"/>
            </a:xfrm>
            <a:custGeom>
              <a:avLst/>
              <a:gdLst>
                <a:gd name="T0" fmla="*/ 5 w 12"/>
                <a:gd name="T1" fmla="*/ 0 h 21"/>
                <a:gd name="T2" fmla="*/ 3 w 12"/>
                <a:gd name="T3" fmla="*/ 4 h 21"/>
                <a:gd name="T4" fmla="*/ 7 w 12"/>
                <a:gd name="T5" fmla="*/ 21 h 21"/>
                <a:gd name="T6" fmla="*/ 12 w 12"/>
                <a:gd name="T7" fmla="*/ 13 h 21"/>
                <a:gd name="T8" fmla="*/ 8 w 12"/>
                <a:gd name="T9" fmla="*/ 3 h 21"/>
                <a:gd name="T10" fmla="*/ 5 w 12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1">
                  <a:moveTo>
                    <a:pt x="5" y="0"/>
                  </a:moveTo>
                  <a:cubicBezTo>
                    <a:pt x="4" y="1"/>
                    <a:pt x="4" y="2"/>
                    <a:pt x="3" y="4"/>
                  </a:cubicBezTo>
                  <a:cubicBezTo>
                    <a:pt x="0" y="10"/>
                    <a:pt x="2" y="17"/>
                    <a:pt x="7" y="21"/>
                  </a:cubicBezTo>
                  <a:cubicBezTo>
                    <a:pt x="9" y="19"/>
                    <a:pt x="11" y="16"/>
                    <a:pt x="12" y="13"/>
                  </a:cubicBezTo>
                  <a:cubicBezTo>
                    <a:pt x="9" y="10"/>
                    <a:pt x="8" y="7"/>
                    <a:pt x="8" y="3"/>
                  </a:cubicBezTo>
                  <a:cubicBezTo>
                    <a:pt x="7" y="2"/>
                    <a:pt x="6" y="1"/>
                    <a:pt x="5" y="0"/>
                  </a:cubicBezTo>
                </a:path>
              </a:pathLst>
            </a:custGeom>
            <a:solidFill>
              <a:srgbClr val="FCC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9" name="Freeform 2445"/>
            <p:cNvSpPr>
              <a:spLocks/>
            </p:cNvSpPr>
            <p:nvPr/>
          </p:nvSpPr>
          <p:spPr bwMode="auto">
            <a:xfrm>
              <a:off x="5955" y="2545"/>
              <a:ext cx="5" cy="21"/>
            </a:xfrm>
            <a:custGeom>
              <a:avLst/>
              <a:gdLst>
                <a:gd name="T0" fmla="*/ 1 w 2"/>
                <a:gd name="T1" fmla="*/ 0 h 9"/>
                <a:gd name="T2" fmla="*/ 0 w 2"/>
                <a:gd name="T3" fmla="*/ 6 h 9"/>
                <a:gd name="T4" fmla="*/ 2 w 2"/>
                <a:gd name="T5" fmla="*/ 9 h 9"/>
                <a:gd name="T6" fmla="*/ 2 w 2"/>
                <a:gd name="T7" fmla="*/ 9 h 9"/>
                <a:gd name="T8" fmla="*/ 2 w 2"/>
                <a:gd name="T9" fmla="*/ 1 h 9"/>
                <a:gd name="T10" fmla="*/ 1 w 2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0" y="7"/>
                    <a:pt x="1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0"/>
                  </a:cubicBezTo>
                </a:path>
              </a:pathLst>
            </a:custGeom>
            <a:solidFill>
              <a:srgbClr val="FFD4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0" name="Freeform 2446"/>
            <p:cNvSpPr>
              <a:spLocks/>
            </p:cNvSpPr>
            <p:nvPr/>
          </p:nvSpPr>
          <p:spPr bwMode="auto">
            <a:xfrm>
              <a:off x="5946" y="2535"/>
              <a:ext cx="12" cy="24"/>
            </a:xfrm>
            <a:custGeom>
              <a:avLst/>
              <a:gdLst>
                <a:gd name="T0" fmla="*/ 0 w 5"/>
                <a:gd name="T1" fmla="*/ 0 h 10"/>
                <a:gd name="T2" fmla="*/ 4 w 5"/>
                <a:gd name="T3" fmla="*/ 10 h 10"/>
                <a:gd name="T4" fmla="*/ 5 w 5"/>
                <a:gd name="T5" fmla="*/ 4 h 10"/>
                <a:gd name="T6" fmla="*/ 0 w 5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0" y="0"/>
                  </a:moveTo>
                  <a:cubicBezTo>
                    <a:pt x="0" y="4"/>
                    <a:pt x="1" y="7"/>
                    <a:pt x="4" y="10"/>
                  </a:cubicBezTo>
                  <a:cubicBezTo>
                    <a:pt x="4" y="8"/>
                    <a:pt x="5" y="6"/>
                    <a:pt x="5" y="4"/>
                  </a:cubicBezTo>
                  <a:cubicBezTo>
                    <a:pt x="3" y="3"/>
                    <a:pt x="1" y="2"/>
                    <a:pt x="0" y="0"/>
                  </a:cubicBezTo>
                </a:path>
              </a:pathLst>
            </a:custGeom>
            <a:solidFill>
              <a:srgbClr val="FFE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1" name="Freeform 2447"/>
            <p:cNvSpPr>
              <a:spLocks/>
            </p:cNvSpPr>
            <p:nvPr/>
          </p:nvSpPr>
          <p:spPr bwMode="auto">
            <a:xfrm>
              <a:off x="5939" y="2526"/>
              <a:ext cx="7" cy="9"/>
            </a:xfrm>
            <a:custGeom>
              <a:avLst/>
              <a:gdLst>
                <a:gd name="T0" fmla="*/ 2 w 3"/>
                <a:gd name="T1" fmla="*/ 0 h 4"/>
                <a:gd name="T2" fmla="*/ 0 w 3"/>
                <a:gd name="T3" fmla="*/ 1 h 4"/>
                <a:gd name="T4" fmla="*/ 3 w 3"/>
                <a:gd name="T5" fmla="*/ 4 h 4"/>
                <a:gd name="T6" fmla="*/ 2 w 3"/>
                <a:gd name="T7" fmla="*/ 0 h 4"/>
                <a:gd name="T8" fmla="*/ 2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2"/>
                    <a:pt x="2" y="3"/>
                    <a:pt x="3" y="4"/>
                  </a:cubicBezTo>
                  <a:cubicBezTo>
                    <a:pt x="2" y="3"/>
                    <a:pt x="2" y="2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ED3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2" name="Freeform 2448"/>
            <p:cNvSpPr>
              <a:spLocks/>
            </p:cNvSpPr>
            <p:nvPr/>
          </p:nvSpPr>
          <p:spPr bwMode="auto">
            <a:xfrm>
              <a:off x="5958" y="2535"/>
              <a:ext cx="2" cy="12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2 h 5"/>
                <a:gd name="T4" fmla="*/ 0 w 1"/>
                <a:gd name="T5" fmla="*/ 4 h 5"/>
                <a:gd name="T6" fmla="*/ 1 w 1"/>
                <a:gd name="T7" fmla="*/ 5 h 5"/>
                <a:gd name="T8" fmla="*/ 1 w 1"/>
                <a:gd name="T9" fmla="*/ 1 h 5"/>
                <a:gd name="T10" fmla="*/ 0 w 1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FFD9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3" name="Freeform 2449"/>
            <p:cNvSpPr>
              <a:spLocks/>
            </p:cNvSpPr>
            <p:nvPr/>
          </p:nvSpPr>
          <p:spPr bwMode="auto">
            <a:xfrm>
              <a:off x="5943" y="2526"/>
              <a:ext cx="15" cy="19"/>
            </a:xfrm>
            <a:custGeom>
              <a:avLst/>
              <a:gdLst>
                <a:gd name="T0" fmla="*/ 0 w 6"/>
                <a:gd name="T1" fmla="*/ 0 h 8"/>
                <a:gd name="T2" fmla="*/ 1 w 6"/>
                <a:gd name="T3" fmla="*/ 4 h 8"/>
                <a:gd name="T4" fmla="*/ 6 w 6"/>
                <a:gd name="T5" fmla="*/ 8 h 8"/>
                <a:gd name="T6" fmla="*/ 6 w 6"/>
                <a:gd name="T7" fmla="*/ 6 h 8"/>
                <a:gd name="T8" fmla="*/ 6 w 6"/>
                <a:gd name="T9" fmla="*/ 4 h 8"/>
                <a:gd name="T10" fmla="*/ 0 w 6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8">
                  <a:moveTo>
                    <a:pt x="0" y="0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2" y="6"/>
                    <a:pt x="4" y="7"/>
                    <a:pt x="6" y="8"/>
                  </a:cubicBezTo>
                  <a:cubicBezTo>
                    <a:pt x="6" y="8"/>
                    <a:pt x="6" y="7"/>
                    <a:pt x="6" y="6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4" y="3"/>
                    <a:pt x="2" y="2"/>
                    <a:pt x="0" y="0"/>
                  </a:cubicBezTo>
                </a:path>
              </a:pathLst>
            </a:custGeom>
            <a:solidFill>
              <a:srgbClr val="FFE8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4" name="Freeform 2450"/>
            <p:cNvSpPr>
              <a:spLocks/>
            </p:cNvSpPr>
            <p:nvPr/>
          </p:nvSpPr>
          <p:spPr bwMode="auto">
            <a:xfrm>
              <a:off x="5943" y="2524"/>
              <a:ext cx="3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</a:path>
              </a:pathLst>
            </a:custGeom>
            <a:solidFill>
              <a:srgbClr val="FFE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5" name="Freeform 2451"/>
            <p:cNvSpPr>
              <a:spLocks/>
            </p:cNvSpPr>
            <p:nvPr/>
          </p:nvSpPr>
          <p:spPr bwMode="auto">
            <a:xfrm>
              <a:off x="5960" y="2516"/>
              <a:ext cx="0" cy="3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EC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6" name="Freeform 2452"/>
            <p:cNvSpPr>
              <a:spLocks/>
            </p:cNvSpPr>
            <p:nvPr/>
          </p:nvSpPr>
          <p:spPr bwMode="auto">
            <a:xfrm>
              <a:off x="5953" y="2516"/>
              <a:ext cx="7" cy="22"/>
            </a:xfrm>
            <a:custGeom>
              <a:avLst/>
              <a:gdLst>
                <a:gd name="T0" fmla="*/ 3 w 3"/>
                <a:gd name="T1" fmla="*/ 0 h 9"/>
                <a:gd name="T2" fmla="*/ 0 w 3"/>
                <a:gd name="T3" fmla="*/ 1 h 9"/>
                <a:gd name="T4" fmla="*/ 2 w 3"/>
                <a:gd name="T5" fmla="*/ 8 h 9"/>
                <a:gd name="T6" fmla="*/ 3 w 3"/>
                <a:gd name="T7" fmla="*/ 9 h 9"/>
                <a:gd name="T8" fmla="*/ 3 w 3"/>
                <a:gd name="T9" fmla="*/ 1 h 9"/>
                <a:gd name="T10" fmla="*/ 3 w 3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3"/>
                    <a:pt x="2" y="6"/>
                    <a:pt x="2" y="8"/>
                  </a:cubicBezTo>
                  <a:cubicBezTo>
                    <a:pt x="2" y="8"/>
                    <a:pt x="3" y="9"/>
                    <a:pt x="3" y="9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</a:path>
              </a:pathLst>
            </a:custGeom>
            <a:solidFill>
              <a:srgbClr val="FFE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7" name="Freeform 2453"/>
            <p:cNvSpPr>
              <a:spLocks/>
            </p:cNvSpPr>
            <p:nvPr/>
          </p:nvSpPr>
          <p:spPr bwMode="auto">
            <a:xfrm>
              <a:off x="5943" y="2519"/>
              <a:ext cx="15" cy="16"/>
            </a:xfrm>
            <a:custGeom>
              <a:avLst/>
              <a:gdLst>
                <a:gd name="T0" fmla="*/ 4 w 6"/>
                <a:gd name="T1" fmla="*/ 0 h 7"/>
                <a:gd name="T2" fmla="*/ 1 w 6"/>
                <a:gd name="T3" fmla="*/ 2 h 7"/>
                <a:gd name="T4" fmla="*/ 0 w 6"/>
                <a:gd name="T5" fmla="*/ 3 h 7"/>
                <a:gd name="T6" fmla="*/ 6 w 6"/>
                <a:gd name="T7" fmla="*/ 7 h 7"/>
                <a:gd name="T8" fmla="*/ 4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3" y="0"/>
                    <a:pt x="2" y="1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2" y="5"/>
                    <a:pt x="4" y="6"/>
                    <a:pt x="6" y="7"/>
                  </a:cubicBezTo>
                  <a:cubicBezTo>
                    <a:pt x="6" y="5"/>
                    <a:pt x="5" y="2"/>
                    <a:pt x="4" y="0"/>
                  </a:cubicBezTo>
                </a:path>
              </a:pathLst>
            </a:custGeom>
            <a:solidFill>
              <a:srgbClr val="FFEE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8" name="Freeform 2454"/>
            <p:cNvSpPr>
              <a:spLocks/>
            </p:cNvSpPr>
            <p:nvPr/>
          </p:nvSpPr>
          <p:spPr bwMode="auto">
            <a:xfrm>
              <a:off x="5671" y="2540"/>
              <a:ext cx="62" cy="40"/>
            </a:xfrm>
            <a:custGeom>
              <a:avLst/>
              <a:gdLst>
                <a:gd name="T0" fmla="*/ 7 w 26"/>
                <a:gd name="T1" fmla="*/ 0 h 17"/>
                <a:gd name="T2" fmla="*/ 1 w 26"/>
                <a:gd name="T3" fmla="*/ 7 h 17"/>
                <a:gd name="T4" fmla="*/ 1 w 26"/>
                <a:gd name="T5" fmla="*/ 17 h 17"/>
                <a:gd name="T6" fmla="*/ 9 w 26"/>
                <a:gd name="T7" fmla="*/ 10 h 17"/>
                <a:gd name="T8" fmla="*/ 17 w 26"/>
                <a:gd name="T9" fmla="*/ 8 h 17"/>
                <a:gd name="T10" fmla="*/ 26 w 26"/>
                <a:gd name="T11" fmla="*/ 11 h 17"/>
                <a:gd name="T12" fmla="*/ 22 w 26"/>
                <a:gd name="T13" fmla="*/ 5 h 17"/>
                <a:gd name="T14" fmla="*/ 19 w 26"/>
                <a:gd name="T15" fmla="*/ 5 h 17"/>
                <a:gd name="T16" fmla="*/ 19 w 26"/>
                <a:gd name="T17" fmla="*/ 5 h 17"/>
                <a:gd name="T18" fmla="*/ 7 w 26"/>
                <a:gd name="T1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7">
                  <a:moveTo>
                    <a:pt x="7" y="0"/>
                  </a:moveTo>
                  <a:cubicBezTo>
                    <a:pt x="4" y="2"/>
                    <a:pt x="2" y="4"/>
                    <a:pt x="1" y="7"/>
                  </a:cubicBezTo>
                  <a:cubicBezTo>
                    <a:pt x="0" y="10"/>
                    <a:pt x="0" y="14"/>
                    <a:pt x="1" y="17"/>
                  </a:cubicBezTo>
                  <a:cubicBezTo>
                    <a:pt x="3" y="14"/>
                    <a:pt x="6" y="11"/>
                    <a:pt x="9" y="10"/>
                  </a:cubicBezTo>
                  <a:cubicBezTo>
                    <a:pt x="11" y="9"/>
                    <a:pt x="14" y="8"/>
                    <a:pt x="17" y="8"/>
                  </a:cubicBezTo>
                  <a:cubicBezTo>
                    <a:pt x="20" y="8"/>
                    <a:pt x="23" y="9"/>
                    <a:pt x="26" y="11"/>
                  </a:cubicBezTo>
                  <a:cubicBezTo>
                    <a:pt x="24" y="9"/>
                    <a:pt x="23" y="7"/>
                    <a:pt x="22" y="5"/>
                  </a:cubicBezTo>
                  <a:cubicBezTo>
                    <a:pt x="21" y="5"/>
                    <a:pt x="20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4" y="5"/>
                    <a:pt x="10" y="3"/>
                    <a:pt x="7" y="0"/>
                  </a:cubicBezTo>
                </a:path>
              </a:pathLst>
            </a:custGeom>
            <a:solidFill>
              <a:srgbClr val="E08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9" name="Freeform 2455"/>
            <p:cNvSpPr>
              <a:spLocks/>
            </p:cNvSpPr>
            <p:nvPr/>
          </p:nvSpPr>
          <p:spPr bwMode="auto">
            <a:xfrm>
              <a:off x="5723" y="2547"/>
              <a:ext cx="19" cy="26"/>
            </a:xfrm>
            <a:custGeom>
              <a:avLst/>
              <a:gdLst>
                <a:gd name="T0" fmla="*/ 4 w 8"/>
                <a:gd name="T1" fmla="*/ 0 h 11"/>
                <a:gd name="T2" fmla="*/ 0 w 8"/>
                <a:gd name="T3" fmla="*/ 2 h 11"/>
                <a:gd name="T4" fmla="*/ 4 w 8"/>
                <a:gd name="T5" fmla="*/ 8 h 11"/>
                <a:gd name="T6" fmla="*/ 8 w 8"/>
                <a:gd name="T7" fmla="*/ 11 h 11"/>
                <a:gd name="T8" fmla="*/ 4 w 8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4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1" y="4"/>
                    <a:pt x="2" y="6"/>
                    <a:pt x="4" y="8"/>
                  </a:cubicBezTo>
                  <a:cubicBezTo>
                    <a:pt x="5" y="8"/>
                    <a:pt x="6" y="9"/>
                    <a:pt x="8" y="11"/>
                  </a:cubicBezTo>
                  <a:cubicBezTo>
                    <a:pt x="8" y="7"/>
                    <a:pt x="7" y="3"/>
                    <a:pt x="4" y="0"/>
                  </a:cubicBezTo>
                </a:path>
              </a:pathLst>
            </a:custGeom>
            <a:solidFill>
              <a:srgbClr val="FCC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0" name="Freeform 2456"/>
            <p:cNvSpPr>
              <a:spLocks/>
            </p:cNvSpPr>
            <p:nvPr/>
          </p:nvSpPr>
          <p:spPr bwMode="auto">
            <a:xfrm>
              <a:off x="5719" y="2590"/>
              <a:ext cx="16" cy="12"/>
            </a:xfrm>
            <a:custGeom>
              <a:avLst/>
              <a:gdLst>
                <a:gd name="T0" fmla="*/ 7 w 7"/>
                <a:gd name="T1" fmla="*/ 0 h 5"/>
                <a:gd name="T2" fmla="*/ 0 w 7"/>
                <a:gd name="T3" fmla="*/ 5 h 5"/>
                <a:gd name="T4" fmla="*/ 1 w 7"/>
                <a:gd name="T5" fmla="*/ 5 h 5"/>
                <a:gd name="T6" fmla="*/ 7 w 7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cubicBezTo>
                    <a:pt x="5" y="2"/>
                    <a:pt x="2" y="4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4"/>
                    <a:pt x="5" y="2"/>
                    <a:pt x="7" y="0"/>
                  </a:cubicBezTo>
                </a:path>
              </a:pathLst>
            </a:custGeom>
            <a:solidFill>
              <a:srgbClr val="ED7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1" name="Freeform 2457"/>
            <p:cNvSpPr>
              <a:spLocks/>
            </p:cNvSpPr>
            <p:nvPr/>
          </p:nvSpPr>
          <p:spPr bwMode="auto">
            <a:xfrm>
              <a:off x="5674" y="2559"/>
              <a:ext cx="68" cy="43"/>
            </a:xfrm>
            <a:custGeom>
              <a:avLst/>
              <a:gdLst>
                <a:gd name="T0" fmla="*/ 16 w 29"/>
                <a:gd name="T1" fmla="*/ 0 h 18"/>
                <a:gd name="T2" fmla="*/ 8 w 29"/>
                <a:gd name="T3" fmla="*/ 2 h 18"/>
                <a:gd name="T4" fmla="*/ 0 w 29"/>
                <a:gd name="T5" fmla="*/ 9 h 18"/>
                <a:gd name="T6" fmla="*/ 2 w 29"/>
                <a:gd name="T7" fmla="*/ 13 h 18"/>
                <a:gd name="T8" fmla="*/ 3 w 29"/>
                <a:gd name="T9" fmla="*/ 13 h 18"/>
                <a:gd name="T10" fmla="*/ 12 w 29"/>
                <a:gd name="T11" fmla="*/ 15 h 18"/>
                <a:gd name="T12" fmla="*/ 17 w 29"/>
                <a:gd name="T13" fmla="*/ 18 h 18"/>
                <a:gd name="T14" fmla="*/ 18 w 29"/>
                <a:gd name="T15" fmla="*/ 18 h 18"/>
                <a:gd name="T16" fmla="*/ 19 w 29"/>
                <a:gd name="T17" fmla="*/ 18 h 18"/>
                <a:gd name="T18" fmla="*/ 26 w 29"/>
                <a:gd name="T19" fmla="*/ 13 h 18"/>
                <a:gd name="T20" fmla="*/ 28 w 29"/>
                <a:gd name="T21" fmla="*/ 10 h 18"/>
                <a:gd name="T22" fmla="*/ 29 w 29"/>
                <a:gd name="T23" fmla="*/ 6 h 18"/>
                <a:gd name="T24" fmla="*/ 25 w 29"/>
                <a:gd name="T25" fmla="*/ 3 h 18"/>
                <a:gd name="T26" fmla="*/ 25 w 29"/>
                <a:gd name="T27" fmla="*/ 3 h 18"/>
                <a:gd name="T28" fmla="*/ 16 w 29"/>
                <a:gd name="T2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18">
                  <a:moveTo>
                    <a:pt x="16" y="0"/>
                  </a:moveTo>
                  <a:cubicBezTo>
                    <a:pt x="13" y="0"/>
                    <a:pt x="10" y="1"/>
                    <a:pt x="8" y="2"/>
                  </a:cubicBezTo>
                  <a:cubicBezTo>
                    <a:pt x="5" y="3"/>
                    <a:pt x="2" y="6"/>
                    <a:pt x="0" y="9"/>
                  </a:cubicBezTo>
                  <a:cubicBezTo>
                    <a:pt x="0" y="10"/>
                    <a:pt x="1" y="12"/>
                    <a:pt x="2" y="13"/>
                  </a:cubicBezTo>
                  <a:cubicBezTo>
                    <a:pt x="2" y="13"/>
                    <a:pt x="2" y="13"/>
                    <a:pt x="3" y="13"/>
                  </a:cubicBezTo>
                  <a:cubicBezTo>
                    <a:pt x="6" y="13"/>
                    <a:pt x="9" y="14"/>
                    <a:pt x="12" y="15"/>
                  </a:cubicBezTo>
                  <a:cubicBezTo>
                    <a:pt x="13" y="16"/>
                    <a:pt x="15" y="17"/>
                    <a:pt x="17" y="18"/>
                  </a:cubicBezTo>
                  <a:cubicBezTo>
                    <a:pt x="17" y="18"/>
                    <a:pt x="18" y="18"/>
                    <a:pt x="18" y="18"/>
                  </a:cubicBezTo>
                  <a:cubicBezTo>
                    <a:pt x="18" y="18"/>
                    <a:pt x="18" y="18"/>
                    <a:pt x="19" y="18"/>
                  </a:cubicBezTo>
                  <a:cubicBezTo>
                    <a:pt x="21" y="17"/>
                    <a:pt x="24" y="15"/>
                    <a:pt x="26" y="13"/>
                  </a:cubicBezTo>
                  <a:cubicBezTo>
                    <a:pt x="27" y="12"/>
                    <a:pt x="27" y="11"/>
                    <a:pt x="28" y="10"/>
                  </a:cubicBezTo>
                  <a:cubicBezTo>
                    <a:pt x="28" y="9"/>
                    <a:pt x="29" y="7"/>
                    <a:pt x="29" y="6"/>
                  </a:cubicBezTo>
                  <a:cubicBezTo>
                    <a:pt x="27" y="5"/>
                    <a:pt x="26" y="4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2" y="1"/>
                    <a:pt x="19" y="0"/>
                    <a:pt x="16" y="0"/>
                  </a:cubicBezTo>
                </a:path>
              </a:pathLst>
            </a:custGeom>
            <a:solidFill>
              <a:srgbClr val="F6AE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2" name="Freeform 2458"/>
            <p:cNvSpPr>
              <a:spLocks/>
            </p:cNvSpPr>
            <p:nvPr/>
          </p:nvSpPr>
          <p:spPr bwMode="auto">
            <a:xfrm>
              <a:off x="5678" y="2590"/>
              <a:ext cx="36" cy="14"/>
            </a:xfrm>
            <a:custGeom>
              <a:avLst/>
              <a:gdLst>
                <a:gd name="T0" fmla="*/ 1 w 15"/>
                <a:gd name="T1" fmla="*/ 0 h 6"/>
                <a:gd name="T2" fmla="*/ 0 w 15"/>
                <a:gd name="T3" fmla="*/ 0 h 6"/>
                <a:gd name="T4" fmla="*/ 7 w 15"/>
                <a:gd name="T5" fmla="*/ 5 h 6"/>
                <a:gd name="T6" fmla="*/ 9 w 15"/>
                <a:gd name="T7" fmla="*/ 6 h 6"/>
                <a:gd name="T8" fmla="*/ 15 w 15"/>
                <a:gd name="T9" fmla="*/ 5 h 6"/>
                <a:gd name="T10" fmla="*/ 10 w 15"/>
                <a:gd name="T11" fmla="*/ 2 h 6"/>
                <a:gd name="T12" fmla="*/ 1 w 15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6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4" y="4"/>
                    <a:pt x="7" y="5"/>
                  </a:cubicBezTo>
                  <a:cubicBezTo>
                    <a:pt x="7" y="6"/>
                    <a:pt x="8" y="6"/>
                    <a:pt x="9" y="6"/>
                  </a:cubicBezTo>
                  <a:cubicBezTo>
                    <a:pt x="11" y="5"/>
                    <a:pt x="13" y="5"/>
                    <a:pt x="15" y="5"/>
                  </a:cubicBezTo>
                  <a:cubicBezTo>
                    <a:pt x="13" y="4"/>
                    <a:pt x="11" y="3"/>
                    <a:pt x="10" y="2"/>
                  </a:cubicBezTo>
                  <a:cubicBezTo>
                    <a:pt x="7" y="1"/>
                    <a:pt x="4" y="0"/>
                    <a:pt x="1" y="0"/>
                  </a:cubicBezTo>
                </a:path>
              </a:pathLst>
            </a:custGeom>
            <a:solidFill>
              <a:srgbClr val="FEDC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3" name="Freeform 2459"/>
            <p:cNvSpPr>
              <a:spLocks/>
            </p:cNvSpPr>
            <p:nvPr/>
          </p:nvSpPr>
          <p:spPr bwMode="auto">
            <a:xfrm>
              <a:off x="5733" y="2566"/>
              <a:ext cx="9" cy="7"/>
            </a:xfrm>
            <a:custGeom>
              <a:avLst/>
              <a:gdLst>
                <a:gd name="T0" fmla="*/ 0 w 4"/>
                <a:gd name="T1" fmla="*/ 0 h 3"/>
                <a:gd name="T2" fmla="*/ 0 w 4"/>
                <a:gd name="T3" fmla="*/ 0 h 3"/>
                <a:gd name="T4" fmla="*/ 4 w 4"/>
                <a:gd name="T5" fmla="*/ 3 h 3"/>
                <a:gd name="T6" fmla="*/ 4 w 4"/>
                <a:gd name="T7" fmla="*/ 3 h 3"/>
                <a:gd name="T8" fmla="*/ 0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FED4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4" name="Freeform 2460"/>
            <p:cNvSpPr>
              <a:spLocks/>
            </p:cNvSpPr>
            <p:nvPr/>
          </p:nvSpPr>
          <p:spPr bwMode="auto">
            <a:xfrm>
              <a:off x="5688" y="2535"/>
              <a:ext cx="35" cy="17"/>
            </a:xfrm>
            <a:custGeom>
              <a:avLst/>
              <a:gdLst>
                <a:gd name="T0" fmla="*/ 8 w 15"/>
                <a:gd name="T1" fmla="*/ 0 h 7"/>
                <a:gd name="T2" fmla="*/ 0 w 15"/>
                <a:gd name="T3" fmla="*/ 2 h 7"/>
                <a:gd name="T4" fmla="*/ 12 w 15"/>
                <a:gd name="T5" fmla="*/ 7 h 7"/>
                <a:gd name="T6" fmla="*/ 12 w 15"/>
                <a:gd name="T7" fmla="*/ 7 h 7"/>
                <a:gd name="T8" fmla="*/ 15 w 15"/>
                <a:gd name="T9" fmla="*/ 7 h 7"/>
                <a:gd name="T10" fmla="*/ 13 w 15"/>
                <a:gd name="T11" fmla="*/ 1 h 7"/>
                <a:gd name="T12" fmla="*/ 8 w 15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7">
                  <a:moveTo>
                    <a:pt x="8" y="0"/>
                  </a:moveTo>
                  <a:cubicBezTo>
                    <a:pt x="5" y="0"/>
                    <a:pt x="2" y="0"/>
                    <a:pt x="0" y="2"/>
                  </a:cubicBezTo>
                  <a:cubicBezTo>
                    <a:pt x="3" y="5"/>
                    <a:pt x="7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4" y="7"/>
                    <a:pt x="15" y="7"/>
                  </a:cubicBezTo>
                  <a:cubicBezTo>
                    <a:pt x="14" y="5"/>
                    <a:pt x="13" y="3"/>
                    <a:pt x="13" y="1"/>
                  </a:cubicBezTo>
                  <a:cubicBezTo>
                    <a:pt x="11" y="0"/>
                    <a:pt x="9" y="0"/>
                    <a:pt x="8" y="0"/>
                  </a:cubicBezTo>
                </a:path>
              </a:pathLst>
            </a:custGeom>
            <a:solidFill>
              <a:srgbClr val="F29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5" name="Freeform 2461"/>
            <p:cNvSpPr>
              <a:spLocks/>
            </p:cNvSpPr>
            <p:nvPr/>
          </p:nvSpPr>
          <p:spPr bwMode="auto">
            <a:xfrm>
              <a:off x="5719" y="2538"/>
              <a:ext cx="14" cy="14"/>
            </a:xfrm>
            <a:custGeom>
              <a:avLst/>
              <a:gdLst>
                <a:gd name="T0" fmla="*/ 0 w 6"/>
                <a:gd name="T1" fmla="*/ 0 h 6"/>
                <a:gd name="T2" fmla="*/ 2 w 6"/>
                <a:gd name="T3" fmla="*/ 6 h 6"/>
                <a:gd name="T4" fmla="*/ 6 w 6"/>
                <a:gd name="T5" fmla="*/ 4 h 6"/>
                <a:gd name="T6" fmla="*/ 0 w 6"/>
                <a:gd name="T7" fmla="*/ 0 h 6"/>
                <a:gd name="T8" fmla="*/ 0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0" y="2"/>
                    <a:pt x="1" y="4"/>
                    <a:pt x="2" y="6"/>
                  </a:cubicBezTo>
                  <a:cubicBezTo>
                    <a:pt x="3" y="5"/>
                    <a:pt x="5" y="5"/>
                    <a:pt x="6" y="4"/>
                  </a:cubicBezTo>
                  <a:cubicBezTo>
                    <a:pt x="5" y="2"/>
                    <a:pt x="3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ECA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6" name="Freeform 2462"/>
            <p:cNvSpPr>
              <a:spLocks/>
            </p:cNvSpPr>
            <p:nvPr/>
          </p:nvSpPr>
          <p:spPr bwMode="auto">
            <a:xfrm>
              <a:off x="5714" y="2602"/>
              <a:ext cx="7" cy="2"/>
            </a:xfrm>
            <a:custGeom>
              <a:avLst/>
              <a:gdLst>
                <a:gd name="T0" fmla="*/ 2 w 3"/>
                <a:gd name="T1" fmla="*/ 0 h 1"/>
                <a:gd name="T2" fmla="*/ 0 w 3"/>
                <a:gd name="T3" fmla="*/ 0 h 1"/>
                <a:gd name="T4" fmla="*/ 1 w 3"/>
                <a:gd name="T5" fmla="*/ 1 h 1"/>
                <a:gd name="T6" fmla="*/ 3 w 3"/>
                <a:gd name="T7" fmla="*/ 0 h 1"/>
                <a:gd name="T8" fmla="*/ 2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F88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7" name="Freeform 2463"/>
            <p:cNvSpPr>
              <a:spLocks/>
            </p:cNvSpPr>
            <p:nvPr/>
          </p:nvSpPr>
          <p:spPr bwMode="auto">
            <a:xfrm>
              <a:off x="5714" y="2602"/>
              <a:ext cx="5" cy="0"/>
            </a:xfrm>
            <a:custGeom>
              <a:avLst/>
              <a:gdLst>
                <a:gd name="T0" fmla="*/ 1 w 2"/>
                <a:gd name="T1" fmla="*/ 0 w 2"/>
                <a:gd name="T2" fmla="*/ 0 w 2"/>
                <a:gd name="T3" fmla="*/ 2 w 2"/>
                <a:gd name="T4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BB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8" name="Freeform 2464"/>
            <p:cNvSpPr>
              <a:spLocks/>
            </p:cNvSpPr>
            <p:nvPr/>
          </p:nvSpPr>
          <p:spPr bwMode="auto">
            <a:xfrm>
              <a:off x="5704" y="2602"/>
              <a:ext cx="12" cy="2"/>
            </a:xfrm>
            <a:custGeom>
              <a:avLst/>
              <a:gdLst>
                <a:gd name="T0" fmla="*/ 4 w 5"/>
                <a:gd name="T1" fmla="*/ 0 h 1"/>
                <a:gd name="T2" fmla="*/ 0 w 5"/>
                <a:gd name="T3" fmla="*/ 1 h 1"/>
                <a:gd name="T4" fmla="*/ 1 w 5"/>
                <a:gd name="T5" fmla="*/ 1 h 1"/>
                <a:gd name="T6" fmla="*/ 5 w 5"/>
                <a:gd name="T7" fmla="*/ 1 h 1"/>
                <a:gd name="T8" fmla="*/ 4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4" y="0"/>
                  </a:moveTo>
                  <a:cubicBezTo>
                    <a:pt x="3" y="1"/>
                    <a:pt x="2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4" y="1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</a:path>
              </a:pathLst>
            </a:custGeom>
            <a:solidFill>
              <a:srgbClr val="FEC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9" name="Freeform 2465"/>
            <p:cNvSpPr>
              <a:spLocks/>
            </p:cNvSpPr>
            <p:nvPr/>
          </p:nvSpPr>
          <p:spPr bwMode="auto">
            <a:xfrm>
              <a:off x="5700" y="2602"/>
              <a:ext cx="14" cy="2"/>
            </a:xfrm>
            <a:custGeom>
              <a:avLst/>
              <a:gdLst>
                <a:gd name="T0" fmla="*/ 6 w 6"/>
                <a:gd name="T1" fmla="*/ 0 h 1"/>
                <a:gd name="T2" fmla="*/ 0 w 6"/>
                <a:gd name="T3" fmla="*/ 1 h 1"/>
                <a:gd name="T4" fmla="*/ 2 w 6"/>
                <a:gd name="T5" fmla="*/ 1 h 1"/>
                <a:gd name="T6" fmla="*/ 6 w 6"/>
                <a:gd name="T7" fmla="*/ 0 h 1"/>
                <a:gd name="T8" fmla="*/ 6 w 6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4" y="1"/>
                    <a:pt x="5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FFE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0" name="Freeform 2466"/>
            <p:cNvSpPr>
              <a:spLocks/>
            </p:cNvSpPr>
            <p:nvPr/>
          </p:nvSpPr>
          <p:spPr bwMode="auto">
            <a:xfrm>
              <a:off x="5586" y="2509"/>
              <a:ext cx="45" cy="50"/>
            </a:xfrm>
            <a:custGeom>
              <a:avLst/>
              <a:gdLst>
                <a:gd name="T0" fmla="*/ 17 w 19"/>
                <a:gd name="T1" fmla="*/ 0 h 21"/>
                <a:gd name="T2" fmla="*/ 2 w 19"/>
                <a:gd name="T3" fmla="*/ 17 h 21"/>
                <a:gd name="T4" fmla="*/ 0 w 19"/>
                <a:gd name="T5" fmla="*/ 20 h 21"/>
                <a:gd name="T6" fmla="*/ 5 w 19"/>
                <a:gd name="T7" fmla="*/ 21 h 21"/>
                <a:gd name="T8" fmla="*/ 17 w 19"/>
                <a:gd name="T9" fmla="*/ 15 h 21"/>
                <a:gd name="T10" fmla="*/ 17 w 19"/>
                <a:gd name="T11" fmla="*/ 13 h 21"/>
                <a:gd name="T12" fmla="*/ 19 w 19"/>
                <a:gd name="T13" fmla="*/ 2 h 21"/>
                <a:gd name="T14" fmla="*/ 19 w 19"/>
                <a:gd name="T15" fmla="*/ 1 h 21"/>
                <a:gd name="T16" fmla="*/ 17 w 19"/>
                <a:gd name="T1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21">
                  <a:moveTo>
                    <a:pt x="17" y="0"/>
                  </a:moveTo>
                  <a:cubicBezTo>
                    <a:pt x="17" y="9"/>
                    <a:pt x="11" y="17"/>
                    <a:pt x="2" y="17"/>
                  </a:cubicBezTo>
                  <a:cubicBezTo>
                    <a:pt x="1" y="18"/>
                    <a:pt x="1" y="19"/>
                    <a:pt x="0" y="20"/>
                  </a:cubicBezTo>
                  <a:cubicBezTo>
                    <a:pt x="2" y="21"/>
                    <a:pt x="3" y="21"/>
                    <a:pt x="5" y="21"/>
                  </a:cubicBezTo>
                  <a:cubicBezTo>
                    <a:pt x="10" y="21"/>
                    <a:pt x="14" y="19"/>
                    <a:pt x="17" y="15"/>
                  </a:cubicBezTo>
                  <a:cubicBezTo>
                    <a:pt x="17" y="14"/>
                    <a:pt x="17" y="13"/>
                    <a:pt x="17" y="13"/>
                  </a:cubicBezTo>
                  <a:cubicBezTo>
                    <a:pt x="17" y="9"/>
                    <a:pt x="18" y="5"/>
                    <a:pt x="19" y="2"/>
                  </a:cubicBezTo>
                  <a:cubicBezTo>
                    <a:pt x="19" y="2"/>
                    <a:pt x="19" y="1"/>
                    <a:pt x="19" y="1"/>
                  </a:cubicBezTo>
                  <a:cubicBezTo>
                    <a:pt x="18" y="1"/>
                    <a:pt x="18" y="0"/>
                    <a:pt x="17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1" name="Freeform 2467"/>
            <p:cNvSpPr>
              <a:spLocks/>
            </p:cNvSpPr>
            <p:nvPr/>
          </p:nvSpPr>
          <p:spPr bwMode="auto">
            <a:xfrm>
              <a:off x="5626" y="2514"/>
              <a:ext cx="8" cy="31"/>
            </a:xfrm>
            <a:custGeom>
              <a:avLst/>
              <a:gdLst>
                <a:gd name="T0" fmla="*/ 2 w 3"/>
                <a:gd name="T1" fmla="*/ 0 h 13"/>
                <a:gd name="T2" fmla="*/ 0 w 3"/>
                <a:gd name="T3" fmla="*/ 11 h 13"/>
                <a:gd name="T4" fmla="*/ 0 w 3"/>
                <a:gd name="T5" fmla="*/ 13 h 13"/>
                <a:gd name="T6" fmla="*/ 2 w 3"/>
                <a:gd name="T7" fmla="*/ 10 h 13"/>
                <a:gd name="T8" fmla="*/ 2 w 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2" y="0"/>
                  </a:moveTo>
                  <a:cubicBezTo>
                    <a:pt x="1" y="3"/>
                    <a:pt x="0" y="7"/>
                    <a:pt x="0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1" y="12"/>
                    <a:pt x="1" y="11"/>
                    <a:pt x="2" y="10"/>
                  </a:cubicBezTo>
                  <a:cubicBezTo>
                    <a:pt x="3" y="7"/>
                    <a:pt x="3" y="3"/>
                    <a:pt x="2" y="0"/>
                  </a:cubicBezTo>
                </a:path>
              </a:pathLst>
            </a:custGeom>
            <a:solidFill>
              <a:srgbClr val="E08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2" name="Freeform 2468"/>
            <p:cNvSpPr>
              <a:spLocks/>
            </p:cNvSpPr>
            <p:nvPr/>
          </p:nvSpPr>
          <p:spPr bwMode="auto">
            <a:xfrm>
              <a:off x="5572" y="2547"/>
              <a:ext cx="19" cy="10"/>
            </a:xfrm>
            <a:custGeom>
              <a:avLst/>
              <a:gdLst>
                <a:gd name="T0" fmla="*/ 0 w 8"/>
                <a:gd name="T1" fmla="*/ 0 h 4"/>
                <a:gd name="T2" fmla="*/ 5 w 8"/>
                <a:gd name="T3" fmla="*/ 4 h 4"/>
                <a:gd name="T4" fmla="*/ 6 w 8"/>
                <a:gd name="T5" fmla="*/ 4 h 4"/>
                <a:gd name="T6" fmla="*/ 8 w 8"/>
                <a:gd name="T7" fmla="*/ 1 h 4"/>
                <a:gd name="T8" fmla="*/ 6 w 8"/>
                <a:gd name="T9" fmla="*/ 1 h 4"/>
                <a:gd name="T10" fmla="*/ 6 w 8"/>
                <a:gd name="T11" fmla="*/ 1 h 4"/>
                <a:gd name="T12" fmla="*/ 0 w 8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cubicBezTo>
                    <a:pt x="1" y="2"/>
                    <a:pt x="3" y="3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3"/>
                    <a:pt x="7" y="2"/>
                    <a:pt x="8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2" y="1"/>
                    <a:pt x="0" y="0"/>
                  </a:cubicBezTo>
                </a:path>
              </a:pathLst>
            </a:custGeom>
            <a:solidFill>
              <a:srgbClr val="F99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3" name="Freeform 2469"/>
            <p:cNvSpPr>
              <a:spLocks/>
            </p:cNvSpPr>
            <p:nvPr/>
          </p:nvSpPr>
          <p:spPr bwMode="auto">
            <a:xfrm>
              <a:off x="5626" y="2505"/>
              <a:ext cx="5" cy="7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2 h 3"/>
                <a:gd name="T4" fmla="*/ 0 w 2"/>
                <a:gd name="T5" fmla="*/ 2 h 3"/>
                <a:gd name="T6" fmla="*/ 2 w 2"/>
                <a:gd name="T7" fmla="*/ 3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ED7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4" name="Freeform 2470"/>
            <p:cNvSpPr>
              <a:spLocks/>
            </p:cNvSpPr>
            <p:nvPr/>
          </p:nvSpPr>
          <p:spPr bwMode="auto">
            <a:xfrm>
              <a:off x="5581" y="2490"/>
              <a:ext cx="45" cy="60"/>
            </a:xfrm>
            <a:custGeom>
              <a:avLst/>
              <a:gdLst>
                <a:gd name="T0" fmla="*/ 7 w 19"/>
                <a:gd name="T1" fmla="*/ 0 h 25"/>
                <a:gd name="T2" fmla="*/ 0 w 19"/>
                <a:gd name="T3" fmla="*/ 2 h 25"/>
                <a:gd name="T4" fmla="*/ 4 w 19"/>
                <a:gd name="T5" fmla="*/ 25 h 25"/>
                <a:gd name="T6" fmla="*/ 19 w 19"/>
                <a:gd name="T7" fmla="*/ 8 h 25"/>
                <a:gd name="T8" fmla="*/ 14 w 19"/>
                <a:gd name="T9" fmla="*/ 2 h 25"/>
                <a:gd name="T10" fmla="*/ 13 w 19"/>
                <a:gd name="T11" fmla="*/ 1 h 25"/>
                <a:gd name="T12" fmla="*/ 7 w 19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5">
                  <a:moveTo>
                    <a:pt x="7" y="0"/>
                  </a:moveTo>
                  <a:cubicBezTo>
                    <a:pt x="4" y="0"/>
                    <a:pt x="2" y="0"/>
                    <a:pt x="0" y="2"/>
                  </a:cubicBezTo>
                  <a:cubicBezTo>
                    <a:pt x="6" y="8"/>
                    <a:pt x="7" y="18"/>
                    <a:pt x="4" y="25"/>
                  </a:cubicBezTo>
                  <a:cubicBezTo>
                    <a:pt x="13" y="25"/>
                    <a:pt x="19" y="17"/>
                    <a:pt x="19" y="8"/>
                  </a:cubicBezTo>
                  <a:cubicBezTo>
                    <a:pt x="17" y="6"/>
                    <a:pt x="15" y="4"/>
                    <a:pt x="14" y="2"/>
                  </a:cubicBezTo>
                  <a:cubicBezTo>
                    <a:pt x="14" y="1"/>
                    <a:pt x="13" y="1"/>
                    <a:pt x="13" y="1"/>
                  </a:cubicBezTo>
                  <a:cubicBezTo>
                    <a:pt x="11" y="0"/>
                    <a:pt x="9" y="0"/>
                    <a:pt x="7" y="0"/>
                  </a:cubicBezTo>
                </a:path>
              </a:pathLst>
            </a:custGeom>
            <a:solidFill>
              <a:srgbClr val="E65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5" name="Freeform 2471"/>
            <p:cNvSpPr>
              <a:spLocks/>
            </p:cNvSpPr>
            <p:nvPr/>
          </p:nvSpPr>
          <p:spPr bwMode="auto">
            <a:xfrm>
              <a:off x="5565" y="2495"/>
              <a:ext cx="33" cy="55"/>
            </a:xfrm>
            <a:custGeom>
              <a:avLst/>
              <a:gdLst>
                <a:gd name="T0" fmla="*/ 7 w 14"/>
                <a:gd name="T1" fmla="*/ 0 h 23"/>
                <a:gd name="T2" fmla="*/ 0 w 14"/>
                <a:gd name="T3" fmla="*/ 7 h 23"/>
                <a:gd name="T4" fmla="*/ 0 w 14"/>
                <a:gd name="T5" fmla="*/ 7 h 23"/>
                <a:gd name="T6" fmla="*/ 1 w 14"/>
                <a:gd name="T7" fmla="*/ 18 h 23"/>
                <a:gd name="T8" fmla="*/ 3 w 14"/>
                <a:gd name="T9" fmla="*/ 22 h 23"/>
                <a:gd name="T10" fmla="*/ 9 w 14"/>
                <a:gd name="T11" fmla="*/ 23 h 23"/>
                <a:gd name="T12" fmla="*/ 9 w 14"/>
                <a:gd name="T13" fmla="*/ 23 h 23"/>
                <a:gd name="T14" fmla="*/ 11 w 14"/>
                <a:gd name="T15" fmla="*/ 23 h 23"/>
                <a:gd name="T16" fmla="*/ 7 w 14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3">
                  <a:moveTo>
                    <a:pt x="7" y="0"/>
                  </a:moveTo>
                  <a:cubicBezTo>
                    <a:pt x="4" y="1"/>
                    <a:pt x="2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11"/>
                    <a:pt x="2" y="15"/>
                    <a:pt x="1" y="18"/>
                  </a:cubicBezTo>
                  <a:cubicBezTo>
                    <a:pt x="1" y="20"/>
                    <a:pt x="2" y="21"/>
                    <a:pt x="3" y="22"/>
                  </a:cubicBezTo>
                  <a:cubicBezTo>
                    <a:pt x="5" y="23"/>
                    <a:pt x="7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3"/>
                    <a:pt x="10" y="23"/>
                    <a:pt x="11" y="23"/>
                  </a:cubicBezTo>
                  <a:cubicBezTo>
                    <a:pt x="14" y="16"/>
                    <a:pt x="13" y="6"/>
                    <a:pt x="7" y="0"/>
                  </a:cubicBezTo>
                </a:path>
              </a:pathLst>
            </a:custGeom>
            <a:solidFill>
              <a:srgbClr val="FCAA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6" name="Freeform 2472"/>
            <p:cNvSpPr>
              <a:spLocks/>
            </p:cNvSpPr>
            <p:nvPr/>
          </p:nvSpPr>
          <p:spPr bwMode="auto">
            <a:xfrm>
              <a:off x="5615" y="2495"/>
              <a:ext cx="11" cy="14"/>
            </a:xfrm>
            <a:custGeom>
              <a:avLst/>
              <a:gdLst>
                <a:gd name="T0" fmla="*/ 0 w 5"/>
                <a:gd name="T1" fmla="*/ 0 h 6"/>
                <a:gd name="T2" fmla="*/ 5 w 5"/>
                <a:gd name="T3" fmla="*/ 6 h 6"/>
                <a:gd name="T4" fmla="*/ 5 w 5"/>
                <a:gd name="T5" fmla="*/ 6 h 6"/>
                <a:gd name="T6" fmla="*/ 5 w 5"/>
                <a:gd name="T7" fmla="*/ 4 h 6"/>
                <a:gd name="T8" fmla="*/ 0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1" y="2"/>
                    <a:pt x="3" y="4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4" y="2"/>
                    <a:pt x="2" y="1"/>
                    <a:pt x="0" y="0"/>
                  </a:cubicBezTo>
                </a:path>
              </a:pathLst>
            </a:custGeom>
            <a:solidFill>
              <a:srgbClr val="F88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7" name="Freeform 2473"/>
            <p:cNvSpPr>
              <a:spLocks/>
            </p:cNvSpPr>
            <p:nvPr/>
          </p:nvSpPr>
          <p:spPr bwMode="auto">
            <a:xfrm>
              <a:off x="5563" y="2512"/>
              <a:ext cx="7" cy="26"/>
            </a:xfrm>
            <a:custGeom>
              <a:avLst/>
              <a:gdLst>
                <a:gd name="T0" fmla="*/ 1 w 3"/>
                <a:gd name="T1" fmla="*/ 0 h 11"/>
                <a:gd name="T2" fmla="*/ 2 w 3"/>
                <a:gd name="T3" fmla="*/ 11 h 11"/>
                <a:gd name="T4" fmla="*/ 1 w 3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cubicBezTo>
                    <a:pt x="0" y="4"/>
                    <a:pt x="0" y="8"/>
                    <a:pt x="2" y="11"/>
                  </a:cubicBezTo>
                  <a:cubicBezTo>
                    <a:pt x="3" y="8"/>
                    <a:pt x="3" y="4"/>
                    <a:pt x="1" y="0"/>
                  </a:cubicBezTo>
                </a:path>
              </a:pathLst>
            </a:custGeom>
            <a:solidFill>
              <a:srgbClr val="FEC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8" name="Freeform 2474"/>
            <p:cNvSpPr>
              <a:spLocks/>
            </p:cNvSpPr>
            <p:nvPr/>
          </p:nvSpPr>
          <p:spPr bwMode="auto">
            <a:xfrm>
              <a:off x="5387" y="2296"/>
              <a:ext cx="60" cy="67"/>
            </a:xfrm>
            <a:custGeom>
              <a:avLst/>
              <a:gdLst>
                <a:gd name="T0" fmla="*/ 23 w 25"/>
                <a:gd name="T1" fmla="*/ 0 h 28"/>
                <a:gd name="T2" fmla="*/ 18 w 25"/>
                <a:gd name="T3" fmla="*/ 3 h 28"/>
                <a:gd name="T4" fmla="*/ 11 w 25"/>
                <a:gd name="T5" fmla="*/ 4 h 28"/>
                <a:gd name="T6" fmla="*/ 6 w 25"/>
                <a:gd name="T7" fmla="*/ 4 h 28"/>
                <a:gd name="T8" fmla="*/ 4 w 25"/>
                <a:gd name="T9" fmla="*/ 8 h 28"/>
                <a:gd name="T10" fmla="*/ 11 w 25"/>
                <a:gd name="T11" fmla="*/ 27 h 28"/>
                <a:gd name="T12" fmla="*/ 15 w 25"/>
                <a:gd name="T13" fmla="*/ 28 h 28"/>
                <a:gd name="T14" fmla="*/ 18 w 25"/>
                <a:gd name="T15" fmla="*/ 24 h 28"/>
                <a:gd name="T16" fmla="*/ 17 w 25"/>
                <a:gd name="T17" fmla="*/ 19 h 28"/>
                <a:gd name="T18" fmla="*/ 25 w 25"/>
                <a:gd name="T19" fmla="*/ 1 h 28"/>
                <a:gd name="T20" fmla="*/ 23 w 25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28">
                  <a:moveTo>
                    <a:pt x="23" y="0"/>
                  </a:moveTo>
                  <a:cubicBezTo>
                    <a:pt x="21" y="1"/>
                    <a:pt x="20" y="2"/>
                    <a:pt x="18" y="3"/>
                  </a:cubicBezTo>
                  <a:cubicBezTo>
                    <a:pt x="15" y="4"/>
                    <a:pt x="13" y="4"/>
                    <a:pt x="11" y="4"/>
                  </a:cubicBezTo>
                  <a:cubicBezTo>
                    <a:pt x="9" y="4"/>
                    <a:pt x="8" y="4"/>
                    <a:pt x="6" y="4"/>
                  </a:cubicBezTo>
                  <a:cubicBezTo>
                    <a:pt x="5" y="5"/>
                    <a:pt x="4" y="6"/>
                    <a:pt x="4" y="8"/>
                  </a:cubicBezTo>
                  <a:cubicBezTo>
                    <a:pt x="0" y="15"/>
                    <a:pt x="4" y="24"/>
                    <a:pt x="11" y="27"/>
                  </a:cubicBezTo>
                  <a:cubicBezTo>
                    <a:pt x="12" y="27"/>
                    <a:pt x="13" y="28"/>
                    <a:pt x="15" y="28"/>
                  </a:cubicBezTo>
                  <a:cubicBezTo>
                    <a:pt x="15" y="26"/>
                    <a:pt x="16" y="25"/>
                    <a:pt x="18" y="24"/>
                  </a:cubicBezTo>
                  <a:cubicBezTo>
                    <a:pt x="18" y="22"/>
                    <a:pt x="17" y="21"/>
                    <a:pt x="17" y="19"/>
                  </a:cubicBezTo>
                  <a:cubicBezTo>
                    <a:pt x="17" y="12"/>
                    <a:pt x="20" y="6"/>
                    <a:pt x="25" y="1"/>
                  </a:cubicBezTo>
                  <a:cubicBezTo>
                    <a:pt x="24" y="0"/>
                    <a:pt x="23" y="0"/>
                    <a:pt x="23" y="0"/>
                  </a:cubicBezTo>
                </a:path>
              </a:pathLst>
            </a:custGeom>
            <a:solidFill>
              <a:srgbClr val="F9A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9" name="Freeform 2475"/>
            <p:cNvSpPr>
              <a:spLocks/>
            </p:cNvSpPr>
            <p:nvPr/>
          </p:nvSpPr>
          <p:spPr bwMode="auto">
            <a:xfrm>
              <a:off x="5428" y="2299"/>
              <a:ext cx="38" cy="54"/>
            </a:xfrm>
            <a:custGeom>
              <a:avLst/>
              <a:gdLst>
                <a:gd name="T0" fmla="*/ 8 w 16"/>
                <a:gd name="T1" fmla="*/ 0 h 23"/>
                <a:gd name="T2" fmla="*/ 0 w 16"/>
                <a:gd name="T3" fmla="*/ 18 h 23"/>
                <a:gd name="T4" fmla="*/ 1 w 16"/>
                <a:gd name="T5" fmla="*/ 23 h 23"/>
                <a:gd name="T6" fmla="*/ 13 w 16"/>
                <a:gd name="T7" fmla="*/ 18 h 23"/>
                <a:gd name="T8" fmla="*/ 13 w 16"/>
                <a:gd name="T9" fmla="*/ 18 h 23"/>
                <a:gd name="T10" fmla="*/ 14 w 16"/>
                <a:gd name="T11" fmla="*/ 18 h 23"/>
                <a:gd name="T12" fmla="*/ 8 w 16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3">
                  <a:moveTo>
                    <a:pt x="8" y="0"/>
                  </a:moveTo>
                  <a:cubicBezTo>
                    <a:pt x="3" y="5"/>
                    <a:pt x="0" y="11"/>
                    <a:pt x="0" y="18"/>
                  </a:cubicBezTo>
                  <a:cubicBezTo>
                    <a:pt x="0" y="20"/>
                    <a:pt x="1" y="21"/>
                    <a:pt x="1" y="23"/>
                  </a:cubicBezTo>
                  <a:cubicBezTo>
                    <a:pt x="4" y="20"/>
                    <a:pt x="8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4" y="18"/>
                  </a:cubicBezTo>
                  <a:cubicBezTo>
                    <a:pt x="16" y="11"/>
                    <a:pt x="14" y="3"/>
                    <a:pt x="8" y="0"/>
                  </a:cubicBezTo>
                </a:path>
              </a:pathLst>
            </a:custGeom>
            <a:solidFill>
              <a:srgbClr val="FCC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0" name="Freeform 2476"/>
            <p:cNvSpPr>
              <a:spLocks/>
            </p:cNvSpPr>
            <p:nvPr/>
          </p:nvSpPr>
          <p:spPr bwMode="auto">
            <a:xfrm>
              <a:off x="5402" y="2294"/>
              <a:ext cx="40" cy="12"/>
            </a:xfrm>
            <a:custGeom>
              <a:avLst/>
              <a:gdLst>
                <a:gd name="T0" fmla="*/ 11 w 17"/>
                <a:gd name="T1" fmla="*/ 0 h 5"/>
                <a:gd name="T2" fmla="*/ 0 w 17"/>
                <a:gd name="T3" fmla="*/ 5 h 5"/>
                <a:gd name="T4" fmla="*/ 5 w 17"/>
                <a:gd name="T5" fmla="*/ 5 h 5"/>
                <a:gd name="T6" fmla="*/ 12 w 17"/>
                <a:gd name="T7" fmla="*/ 4 h 5"/>
                <a:gd name="T8" fmla="*/ 17 w 17"/>
                <a:gd name="T9" fmla="*/ 1 h 5"/>
                <a:gd name="T10" fmla="*/ 17 w 17"/>
                <a:gd name="T11" fmla="*/ 1 h 5"/>
                <a:gd name="T12" fmla="*/ 11 w 17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5">
                  <a:moveTo>
                    <a:pt x="11" y="0"/>
                  </a:moveTo>
                  <a:cubicBezTo>
                    <a:pt x="7" y="0"/>
                    <a:pt x="3" y="1"/>
                    <a:pt x="0" y="5"/>
                  </a:cubicBezTo>
                  <a:cubicBezTo>
                    <a:pt x="2" y="5"/>
                    <a:pt x="3" y="5"/>
                    <a:pt x="5" y="5"/>
                  </a:cubicBezTo>
                  <a:cubicBezTo>
                    <a:pt x="7" y="5"/>
                    <a:pt x="9" y="5"/>
                    <a:pt x="12" y="4"/>
                  </a:cubicBezTo>
                  <a:cubicBezTo>
                    <a:pt x="14" y="3"/>
                    <a:pt x="15" y="2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5" y="0"/>
                    <a:pt x="13" y="0"/>
                    <a:pt x="11" y="0"/>
                  </a:cubicBezTo>
                </a:path>
              </a:pathLst>
            </a:custGeom>
            <a:solidFill>
              <a:srgbClr val="FDC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1" name="Freeform 2477"/>
            <p:cNvSpPr>
              <a:spLocks/>
            </p:cNvSpPr>
            <p:nvPr/>
          </p:nvSpPr>
          <p:spPr bwMode="auto">
            <a:xfrm>
              <a:off x="5423" y="2353"/>
              <a:ext cx="9" cy="10"/>
            </a:xfrm>
            <a:custGeom>
              <a:avLst/>
              <a:gdLst>
                <a:gd name="T0" fmla="*/ 3 w 4"/>
                <a:gd name="T1" fmla="*/ 0 h 4"/>
                <a:gd name="T2" fmla="*/ 0 w 4"/>
                <a:gd name="T3" fmla="*/ 4 h 4"/>
                <a:gd name="T4" fmla="*/ 2 w 4"/>
                <a:gd name="T5" fmla="*/ 4 h 4"/>
                <a:gd name="T6" fmla="*/ 4 w 4"/>
                <a:gd name="T7" fmla="*/ 4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3" y="3"/>
                    <a:pt x="3" y="1"/>
                    <a:pt x="3" y="0"/>
                  </a:cubicBezTo>
                </a:path>
              </a:pathLst>
            </a:custGeom>
            <a:solidFill>
              <a:srgbClr val="FDB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2" name="Freeform 2478"/>
            <p:cNvSpPr>
              <a:spLocks/>
            </p:cNvSpPr>
            <p:nvPr/>
          </p:nvSpPr>
          <p:spPr bwMode="auto">
            <a:xfrm>
              <a:off x="5430" y="2341"/>
              <a:ext cx="31" cy="22"/>
            </a:xfrm>
            <a:custGeom>
              <a:avLst/>
              <a:gdLst>
                <a:gd name="T0" fmla="*/ 12 w 13"/>
                <a:gd name="T1" fmla="*/ 0 h 9"/>
                <a:gd name="T2" fmla="*/ 0 w 13"/>
                <a:gd name="T3" fmla="*/ 5 h 9"/>
                <a:gd name="T4" fmla="*/ 1 w 13"/>
                <a:gd name="T5" fmla="*/ 9 h 9"/>
                <a:gd name="T6" fmla="*/ 2 w 13"/>
                <a:gd name="T7" fmla="*/ 9 h 9"/>
                <a:gd name="T8" fmla="*/ 9 w 13"/>
                <a:gd name="T9" fmla="*/ 4 h 9"/>
                <a:gd name="T10" fmla="*/ 10 w 13"/>
                <a:gd name="T11" fmla="*/ 4 h 9"/>
                <a:gd name="T12" fmla="*/ 13 w 13"/>
                <a:gd name="T13" fmla="*/ 0 h 9"/>
                <a:gd name="T14" fmla="*/ 13 w 13"/>
                <a:gd name="T15" fmla="*/ 0 h 9"/>
                <a:gd name="T16" fmla="*/ 12 w 13"/>
                <a:gd name="T17" fmla="*/ 0 h 9"/>
                <a:gd name="T18" fmla="*/ 12 w 13"/>
                <a:gd name="T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9">
                  <a:moveTo>
                    <a:pt x="12" y="0"/>
                  </a:moveTo>
                  <a:cubicBezTo>
                    <a:pt x="7" y="0"/>
                    <a:pt x="3" y="2"/>
                    <a:pt x="0" y="5"/>
                  </a:cubicBezTo>
                  <a:cubicBezTo>
                    <a:pt x="0" y="6"/>
                    <a:pt x="0" y="8"/>
                    <a:pt x="1" y="9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4" y="7"/>
                    <a:pt x="6" y="5"/>
                    <a:pt x="9" y="4"/>
                  </a:cubicBezTo>
                  <a:cubicBezTo>
                    <a:pt x="9" y="4"/>
                    <a:pt x="10" y="4"/>
                    <a:pt x="10" y="4"/>
                  </a:cubicBezTo>
                  <a:cubicBezTo>
                    <a:pt x="11" y="3"/>
                    <a:pt x="12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FED3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3" name="Freeform 2479"/>
            <p:cNvSpPr>
              <a:spLocks/>
            </p:cNvSpPr>
            <p:nvPr/>
          </p:nvSpPr>
          <p:spPr bwMode="auto">
            <a:xfrm>
              <a:off x="5435" y="2351"/>
              <a:ext cx="19" cy="12"/>
            </a:xfrm>
            <a:custGeom>
              <a:avLst/>
              <a:gdLst>
                <a:gd name="T0" fmla="*/ 8 w 8"/>
                <a:gd name="T1" fmla="*/ 0 h 5"/>
                <a:gd name="T2" fmla="*/ 7 w 8"/>
                <a:gd name="T3" fmla="*/ 0 h 5"/>
                <a:gd name="T4" fmla="*/ 0 w 8"/>
                <a:gd name="T5" fmla="*/ 5 h 5"/>
                <a:gd name="T6" fmla="*/ 8 w 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4" y="1"/>
                    <a:pt x="2" y="3"/>
                    <a:pt x="0" y="5"/>
                  </a:cubicBezTo>
                  <a:cubicBezTo>
                    <a:pt x="3" y="4"/>
                    <a:pt x="6" y="2"/>
                    <a:pt x="8" y="0"/>
                  </a:cubicBezTo>
                </a:path>
              </a:pathLst>
            </a:custGeom>
            <a:solidFill>
              <a:srgbClr val="FFE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4" name="Freeform 2480"/>
            <p:cNvSpPr>
              <a:spLocks/>
            </p:cNvSpPr>
            <p:nvPr/>
          </p:nvSpPr>
          <p:spPr bwMode="auto">
            <a:xfrm>
              <a:off x="5894" y="1742"/>
              <a:ext cx="52" cy="62"/>
            </a:xfrm>
            <a:custGeom>
              <a:avLst/>
              <a:gdLst>
                <a:gd name="T0" fmla="*/ 16 w 22"/>
                <a:gd name="T1" fmla="*/ 0 h 26"/>
                <a:gd name="T2" fmla="*/ 10 w 22"/>
                <a:gd name="T3" fmla="*/ 13 h 26"/>
                <a:gd name="T4" fmla="*/ 5 w 22"/>
                <a:gd name="T5" fmla="*/ 16 h 26"/>
                <a:gd name="T6" fmla="*/ 0 w 22"/>
                <a:gd name="T7" fmla="*/ 24 h 26"/>
                <a:gd name="T8" fmla="*/ 2 w 22"/>
                <a:gd name="T9" fmla="*/ 25 h 26"/>
                <a:gd name="T10" fmla="*/ 7 w 22"/>
                <a:gd name="T11" fmla="*/ 26 h 26"/>
                <a:gd name="T12" fmla="*/ 21 w 22"/>
                <a:gd name="T13" fmla="*/ 17 h 26"/>
                <a:gd name="T14" fmla="*/ 20 w 22"/>
                <a:gd name="T15" fmla="*/ 4 h 26"/>
                <a:gd name="T16" fmla="*/ 16 w 22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6">
                  <a:moveTo>
                    <a:pt x="16" y="0"/>
                  </a:moveTo>
                  <a:cubicBezTo>
                    <a:pt x="16" y="5"/>
                    <a:pt x="14" y="9"/>
                    <a:pt x="10" y="13"/>
                  </a:cubicBezTo>
                  <a:cubicBezTo>
                    <a:pt x="9" y="14"/>
                    <a:pt x="7" y="15"/>
                    <a:pt x="5" y="16"/>
                  </a:cubicBezTo>
                  <a:cubicBezTo>
                    <a:pt x="4" y="19"/>
                    <a:pt x="2" y="22"/>
                    <a:pt x="0" y="24"/>
                  </a:cubicBezTo>
                  <a:cubicBezTo>
                    <a:pt x="0" y="24"/>
                    <a:pt x="1" y="25"/>
                    <a:pt x="2" y="25"/>
                  </a:cubicBezTo>
                  <a:cubicBezTo>
                    <a:pt x="4" y="26"/>
                    <a:pt x="5" y="26"/>
                    <a:pt x="7" y="26"/>
                  </a:cubicBezTo>
                  <a:cubicBezTo>
                    <a:pt x="13" y="26"/>
                    <a:pt x="18" y="23"/>
                    <a:pt x="21" y="17"/>
                  </a:cubicBezTo>
                  <a:cubicBezTo>
                    <a:pt x="22" y="13"/>
                    <a:pt x="22" y="8"/>
                    <a:pt x="20" y="4"/>
                  </a:cubicBezTo>
                  <a:cubicBezTo>
                    <a:pt x="18" y="3"/>
                    <a:pt x="17" y="2"/>
                    <a:pt x="16" y="0"/>
                  </a:cubicBezTo>
                </a:path>
              </a:pathLst>
            </a:custGeom>
            <a:solidFill>
              <a:srgbClr val="E08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5" name="Freeform 2481"/>
            <p:cNvSpPr>
              <a:spLocks/>
            </p:cNvSpPr>
            <p:nvPr/>
          </p:nvSpPr>
          <p:spPr bwMode="auto">
            <a:xfrm>
              <a:off x="5880" y="1780"/>
              <a:ext cx="26" cy="19"/>
            </a:xfrm>
            <a:custGeom>
              <a:avLst/>
              <a:gdLst>
                <a:gd name="T0" fmla="*/ 11 w 11"/>
                <a:gd name="T1" fmla="*/ 0 h 8"/>
                <a:gd name="T2" fmla="*/ 1 w 11"/>
                <a:gd name="T3" fmla="*/ 3 h 8"/>
                <a:gd name="T4" fmla="*/ 0 w 11"/>
                <a:gd name="T5" fmla="*/ 3 h 8"/>
                <a:gd name="T6" fmla="*/ 6 w 11"/>
                <a:gd name="T7" fmla="*/ 8 h 8"/>
                <a:gd name="T8" fmla="*/ 11 w 11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11" y="0"/>
                  </a:moveTo>
                  <a:cubicBezTo>
                    <a:pt x="8" y="2"/>
                    <a:pt x="5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2" y="5"/>
                    <a:pt x="3" y="7"/>
                    <a:pt x="6" y="8"/>
                  </a:cubicBezTo>
                  <a:cubicBezTo>
                    <a:pt x="8" y="6"/>
                    <a:pt x="10" y="3"/>
                    <a:pt x="11" y="0"/>
                  </a:cubicBezTo>
                </a:path>
              </a:pathLst>
            </a:custGeom>
            <a:solidFill>
              <a:srgbClr val="FCC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6" name="Freeform 2482"/>
            <p:cNvSpPr>
              <a:spLocks/>
            </p:cNvSpPr>
            <p:nvPr/>
          </p:nvSpPr>
          <p:spPr bwMode="auto">
            <a:xfrm>
              <a:off x="5906" y="1735"/>
              <a:ext cx="26" cy="45"/>
            </a:xfrm>
            <a:custGeom>
              <a:avLst/>
              <a:gdLst>
                <a:gd name="T0" fmla="*/ 2 w 11"/>
                <a:gd name="T1" fmla="*/ 0 h 19"/>
                <a:gd name="T2" fmla="*/ 1 w 11"/>
                <a:gd name="T3" fmla="*/ 0 h 19"/>
                <a:gd name="T4" fmla="*/ 1 w 11"/>
                <a:gd name="T5" fmla="*/ 18 h 19"/>
                <a:gd name="T6" fmla="*/ 0 w 11"/>
                <a:gd name="T7" fmla="*/ 19 h 19"/>
                <a:gd name="T8" fmla="*/ 5 w 11"/>
                <a:gd name="T9" fmla="*/ 16 h 19"/>
                <a:gd name="T10" fmla="*/ 11 w 11"/>
                <a:gd name="T11" fmla="*/ 3 h 19"/>
                <a:gd name="T12" fmla="*/ 11 w 11"/>
                <a:gd name="T13" fmla="*/ 3 h 19"/>
                <a:gd name="T14" fmla="*/ 8 w 11"/>
                <a:gd name="T15" fmla="*/ 1 h 19"/>
                <a:gd name="T16" fmla="*/ 2 w 11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9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3" y="6"/>
                    <a:pt x="3" y="12"/>
                    <a:pt x="1" y="18"/>
                  </a:cubicBezTo>
                  <a:cubicBezTo>
                    <a:pt x="1" y="18"/>
                    <a:pt x="1" y="19"/>
                    <a:pt x="0" y="19"/>
                  </a:cubicBezTo>
                  <a:cubicBezTo>
                    <a:pt x="2" y="18"/>
                    <a:pt x="4" y="17"/>
                    <a:pt x="5" y="16"/>
                  </a:cubicBezTo>
                  <a:cubicBezTo>
                    <a:pt x="9" y="12"/>
                    <a:pt x="11" y="8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6" y="0"/>
                    <a:pt x="4" y="0"/>
                    <a:pt x="2" y="0"/>
                  </a:cubicBezTo>
                </a:path>
              </a:pathLst>
            </a:custGeom>
            <a:solidFill>
              <a:srgbClr val="FCC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7" name="Freeform 2483"/>
            <p:cNvSpPr>
              <a:spLocks/>
            </p:cNvSpPr>
            <p:nvPr/>
          </p:nvSpPr>
          <p:spPr bwMode="auto">
            <a:xfrm>
              <a:off x="5877" y="1735"/>
              <a:ext cx="36" cy="52"/>
            </a:xfrm>
            <a:custGeom>
              <a:avLst/>
              <a:gdLst>
                <a:gd name="T0" fmla="*/ 13 w 15"/>
                <a:gd name="T1" fmla="*/ 0 h 22"/>
                <a:gd name="T2" fmla="*/ 1 w 15"/>
                <a:gd name="T3" fmla="*/ 9 h 22"/>
                <a:gd name="T4" fmla="*/ 0 w 15"/>
                <a:gd name="T5" fmla="*/ 11 h 22"/>
                <a:gd name="T6" fmla="*/ 1 w 15"/>
                <a:gd name="T7" fmla="*/ 20 h 22"/>
                <a:gd name="T8" fmla="*/ 1 w 15"/>
                <a:gd name="T9" fmla="*/ 22 h 22"/>
                <a:gd name="T10" fmla="*/ 2 w 15"/>
                <a:gd name="T11" fmla="*/ 22 h 22"/>
                <a:gd name="T12" fmla="*/ 12 w 15"/>
                <a:gd name="T13" fmla="*/ 19 h 22"/>
                <a:gd name="T14" fmla="*/ 13 w 15"/>
                <a:gd name="T15" fmla="*/ 18 h 22"/>
                <a:gd name="T16" fmla="*/ 13 w 15"/>
                <a:gd name="T1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22">
                  <a:moveTo>
                    <a:pt x="13" y="0"/>
                  </a:moveTo>
                  <a:cubicBezTo>
                    <a:pt x="8" y="1"/>
                    <a:pt x="3" y="4"/>
                    <a:pt x="1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1" y="14"/>
                    <a:pt x="1" y="17"/>
                    <a:pt x="1" y="20"/>
                  </a:cubicBezTo>
                  <a:cubicBezTo>
                    <a:pt x="1" y="21"/>
                    <a:pt x="1" y="21"/>
                    <a:pt x="1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6" y="22"/>
                    <a:pt x="9" y="21"/>
                    <a:pt x="12" y="19"/>
                  </a:cubicBezTo>
                  <a:cubicBezTo>
                    <a:pt x="13" y="19"/>
                    <a:pt x="13" y="18"/>
                    <a:pt x="13" y="18"/>
                  </a:cubicBezTo>
                  <a:cubicBezTo>
                    <a:pt x="15" y="12"/>
                    <a:pt x="15" y="6"/>
                    <a:pt x="13" y="0"/>
                  </a:cubicBezTo>
                </a:path>
              </a:pathLst>
            </a:custGeom>
            <a:solidFill>
              <a:srgbClr val="FFE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8" name="Freeform 2484"/>
            <p:cNvSpPr>
              <a:spLocks/>
            </p:cNvSpPr>
            <p:nvPr/>
          </p:nvSpPr>
          <p:spPr bwMode="auto">
            <a:xfrm>
              <a:off x="5875" y="1761"/>
              <a:ext cx="5" cy="21"/>
            </a:xfrm>
            <a:custGeom>
              <a:avLst/>
              <a:gdLst>
                <a:gd name="T0" fmla="*/ 1 w 2"/>
                <a:gd name="T1" fmla="*/ 0 h 9"/>
                <a:gd name="T2" fmla="*/ 2 w 2"/>
                <a:gd name="T3" fmla="*/ 9 h 9"/>
                <a:gd name="T4" fmla="*/ 1 w 2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0" y="3"/>
                    <a:pt x="0" y="6"/>
                    <a:pt x="2" y="9"/>
                  </a:cubicBezTo>
                  <a:cubicBezTo>
                    <a:pt x="2" y="6"/>
                    <a:pt x="2" y="3"/>
                    <a:pt x="1" y="0"/>
                  </a:cubicBezTo>
                </a:path>
              </a:pathLst>
            </a:custGeom>
            <a:solidFill>
              <a:srgbClr val="FFEC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9" name="Freeform 2485"/>
            <p:cNvSpPr>
              <a:spLocks/>
            </p:cNvSpPr>
            <p:nvPr/>
          </p:nvSpPr>
          <p:spPr bwMode="auto">
            <a:xfrm>
              <a:off x="5932" y="1742"/>
              <a:ext cx="9" cy="10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0 h 4"/>
                <a:gd name="T4" fmla="*/ 4 w 4"/>
                <a:gd name="T5" fmla="*/ 4 h 4"/>
                <a:gd name="T6" fmla="*/ 0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2" y="3"/>
                    <a:pt x="4" y="4"/>
                  </a:cubicBezTo>
                  <a:cubicBezTo>
                    <a:pt x="3" y="3"/>
                    <a:pt x="2" y="1"/>
                    <a:pt x="0" y="0"/>
                  </a:cubicBezTo>
                </a:path>
              </a:pathLst>
            </a:custGeom>
            <a:solidFill>
              <a:srgbClr val="F6AE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0" name="Freeform 2486"/>
            <p:cNvSpPr>
              <a:spLocks/>
            </p:cNvSpPr>
            <p:nvPr/>
          </p:nvSpPr>
          <p:spPr bwMode="auto">
            <a:xfrm>
              <a:off x="5932" y="17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ED4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1" name="Freeform 2487"/>
            <p:cNvSpPr>
              <a:spLocks/>
            </p:cNvSpPr>
            <p:nvPr/>
          </p:nvSpPr>
          <p:spPr bwMode="auto">
            <a:xfrm>
              <a:off x="5480" y="1936"/>
              <a:ext cx="9" cy="29"/>
            </a:xfrm>
            <a:custGeom>
              <a:avLst/>
              <a:gdLst>
                <a:gd name="T0" fmla="*/ 0 w 4"/>
                <a:gd name="T1" fmla="*/ 0 h 12"/>
                <a:gd name="T2" fmla="*/ 0 w 4"/>
                <a:gd name="T3" fmla="*/ 5 h 12"/>
                <a:gd name="T4" fmla="*/ 0 w 4"/>
                <a:gd name="T5" fmla="*/ 9 h 12"/>
                <a:gd name="T6" fmla="*/ 3 w 4"/>
                <a:gd name="T7" fmla="*/ 12 h 12"/>
                <a:gd name="T8" fmla="*/ 0 w 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2">
                  <a:moveTo>
                    <a:pt x="0" y="0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0" y="7"/>
                    <a:pt x="0" y="8"/>
                    <a:pt x="0" y="9"/>
                  </a:cubicBezTo>
                  <a:cubicBezTo>
                    <a:pt x="1" y="10"/>
                    <a:pt x="2" y="11"/>
                    <a:pt x="3" y="12"/>
                  </a:cubicBezTo>
                  <a:cubicBezTo>
                    <a:pt x="4" y="8"/>
                    <a:pt x="3" y="3"/>
                    <a:pt x="0" y="0"/>
                  </a:cubicBezTo>
                </a:path>
              </a:pathLst>
            </a:custGeom>
            <a:solidFill>
              <a:srgbClr val="E08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2" name="Freeform 2488"/>
            <p:cNvSpPr>
              <a:spLocks/>
            </p:cNvSpPr>
            <p:nvPr/>
          </p:nvSpPr>
          <p:spPr bwMode="auto">
            <a:xfrm>
              <a:off x="5477" y="1948"/>
              <a:ext cx="3" cy="10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3 h 4"/>
                <a:gd name="T4" fmla="*/ 1 w 1"/>
                <a:gd name="T5" fmla="*/ 4 h 4"/>
                <a:gd name="T6" fmla="*/ 1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3"/>
                    <a:pt x="1" y="2"/>
                    <a:pt x="1" y="0"/>
                  </a:cubicBezTo>
                </a:path>
              </a:pathLst>
            </a:custGeom>
            <a:solidFill>
              <a:srgbClr val="FCC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3" name="Freeform 2489"/>
            <p:cNvSpPr>
              <a:spLocks/>
            </p:cNvSpPr>
            <p:nvPr/>
          </p:nvSpPr>
          <p:spPr bwMode="auto">
            <a:xfrm>
              <a:off x="5466" y="1927"/>
              <a:ext cx="14" cy="21"/>
            </a:xfrm>
            <a:custGeom>
              <a:avLst/>
              <a:gdLst>
                <a:gd name="T0" fmla="*/ 0 w 6"/>
                <a:gd name="T1" fmla="*/ 0 h 9"/>
                <a:gd name="T2" fmla="*/ 0 w 6"/>
                <a:gd name="T3" fmla="*/ 0 h 9"/>
                <a:gd name="T4" fmla="*/ 6 w 6"/>
                <a:gd name="T5" fmla="*/ 9 h 9"/>
                <a:gd name="T6" fmla="*/ 6 w 6"/>
                <a:gd name="T7" fmla="*/ 4 h 9"/>
                <a:gd name="T8" fmla="*/ 0 w 6"/>
                <a:gd name="T9" fmla="*/ 0 h 9"/>
                <a:gd name="T10" fmla="*/ 0 w 6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3"/>
                    <a:pt x="5" y="6"/>
                    <a:pt x="6" y="9"/>
                  </a:cubicBezTo>
                  <a:cubicBezTo>
                    <a:pt x="6" y="8"/>
                    <a:pt x="6" y="6"/>
                    <a:pt x="6" y="4"/>
                  </a:cubicBezTo>
                  <a:cubicBezTo>
                    <a:pt x="5" y="2"/>
                    <a:pt x="3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6AE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4" name="Freeform 2490"/>
            <p:cNvSpPr>
              <a:spLocks/>
            </p:cNvSpPr>
            <p:nvPr/>
          </p:nvSpPr>
          <p:spPr bwMode="auto">
            <a:xfrm>
              <a:off x="5442" y="1925"/>
              <a:ext cx="38" cy="30"/>
            </a:xfrm>
            <a:custGeom>
              <a:avLst/>
              <a:gdLst>
                <a:gd name="T0" fmla="*/ 5 w 16"/>
                <a:gd name="T1" fmla="*/ 0 h 13"/>
                <a:gd name="T2" fmla="*/ 0 w 16"/>
                <a:gd name="T3" fmla="*/ 1 h 13"/>
                <a:gd name="T4" fmla="*/ 2 w 16"/>
                <a:gd name="T5" fmla="*/ 12 h 13"/>
                <a:gd name="T6" fmla="*/ 6 w 16"/>
                <a:gd name="T7" fmla="*/ 11 h 13"/>
                <a:gd name="T8" fmla="*/ 7 w 16"/>
                <a:gd name="T9" fmla="*/ 11 h 13"/>
                <a:gd name="T10" fmla="*/ 15 w 16"/>
                <a:gd name="T11" fmla="*/ 13 h 13"/>
                <a:gd name="T12" fmla="*/ 16 w 16"/>
                <a:gd name="T13" fmla="*/ 10 h 13"/>
                <a:gd name="T14" fmla="*/ 10 w 16"/>
                <a:gd name="T15" fmla="*/ 1 h 13"/>
                <a:gd name="T16" fmla="*/ 10 w 16"/>
                <a:gd name="T17" fmla="*/ 1 h 13"/>
                <a:gd name="T18" fmla="*/ 5 w 16"/>
                <a:gd name="T1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3">
                  <a:moveTo>
                    <a:pt x="5" y="0"/>
                  </a:moveTo>
                  <a:cubicBezTo>
                    <a:pt x="3" y="0"/>
                    <a:pt x="2" y="0"/>
                    <a:pt x="0" y="1"/>
                  </a:cubicBezTo>
                  <a:cubicBezTo>
                    <a:pt x="2" y="4"/>
                    <a:pt x="3" y="8"/>
                    <a:pt x="2" y="12"/>
                  </a:cubicBezTo>
                  <a:cubicBezTo>
                    <a:pt x="4" y="11"/>
                    <a:pt x="5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10" y="11"/>
                    <a:pt x="12" y="12"/>
                    <a:pt x="15" y="13"/>
                  </a:cubicBezTo>
                  <a:cubicBezTo>
                    <a:pt x="15" y="12"/>
                    <a:pt x="15" y="11"/>
                    <a:pt x="16" y="10"/>
                  </a:cubicBezTo>
                  <a:cubicBezTo>
                    <a:pt x="15" y="7"/>
                    <a:pt x="13" y="4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0"/>
                    <a:pt x="7" y="0"/>
                    <a:pt x="5" y="0"/>
                  </a:cubicBezTo>
                </a:path>
              </a:pathLst>
            </a:custGeom>
            <a:solidFill>
              <a:srgbClr val="FED4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5" name="Freeform 2491"/>
            <p:cNvSpPr>
              <a:spLocks/>
            </p:cNvSpPr>
            <p:nvPr/>
          </p:nvSpPr>
          <p:spPr bwMode="auto">
            <a:xfrm>
              <a:off x="5418" y="1932"/>
              <a:ext cx="14" cy="42"/>
            </a:xfrm>
            <a:custGeom>
              <a:avLst/>
              <a:gdLst>
                <a:gd name="T0" fmla="*/ 6 w 6"/>
                <a:gd name="T1" fmla="*/ 0 h 18"/>
                <a:gd name="T2" fmla="*/ 1 w 6"/>
                <a:gd name="T3" fmla="*/ 6 h 18"/>
                <a:gd name="T4" fmla="*/ 2 w 6"/>
                <a:gd name="T5" fmla="*/ 18 h 18"/>
                <a:gd name="T6" fmla="*/ 6 w 6"/>
                <a:gd name="T7" fmla="*/ 12 h 18"/>
                <a:gd name="T8" fmla="*/ 5 w 6"/>
                <a:gd name="T9" fmla="*/ 6 h 18"/>
                <a:gd name="T10" fmla="*/ 6 w 6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8">
                  <a:moveTo>
                    <a:pt x="6" y="0"/>
                  </a:moveTo>
                  <a:cubicBezTo>
                    <a:pt x="4" y="2"/>
                    <a:pt x="2" y="4"/>
                    <a:pt x="1" y="6"/>
                  </a:cubicBezTo>
                  <a:cubicBezTo>
                    <a:pt x="0" y="10"/>
                    <a:pt x="0" y="14"/>
                    <a:pt x="2" y="18"/>
                  </a:cubicBezTo>
                  <a:cubicBezTo>
                    <a:pt x="3" y="16"/>
                    <a:pt x="4" y="14"/>
                    <a:pt x="6" y="12"/>
                  </a:cubicBezTo>
                  <a:cubicBezTo>
                    <a:pt x="5" y="10"/>
                    <a:pt x="5" y="8"/>
                    <a:pt x="5" y="6"/>
                  </a:cubicBezTo>
                  <a:cubicBezTo>
                    <a:pt x="5" y="4"/>
                    <a:pt x="5" y="2"/>
                    <a:pt x="6" y="0"/>
                  </a:cubicBezTo>
                </a:path>
              </a:pathLst>
            </a:custGeom>
            <a:solidFill>
              <a:srgbClr val="FFE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6" name="Freeform 2492"/>
            <p:cNvSpPr>
              <a:spLocks/>
            </p:cNvSpPr>
            <p:nvPr/>
          </p:nvSpPr>
          <p:spPr bwMode="auto">
            <a:xfrm>
              <a:off x="5430" y="1927"/>
              <a:ext cx="19" cy="33"/>
            </a:xfrm>
            <a:custGeom>
              <a:avLst/>
              <a:gdLst>
                <a:gd name="T0" fmla="*/ 5 w 8"/>
                <a:gd name="T1" fmla="*/ 0 h 14"/>
                <a:gd name="T2" fmla="*/ 1 w 8"/>
                <a:gd name="T3" fmla="*/ 2 h 14"/>
                <a:gd name="T4" fmla="*/ 0 w 8"/>
                <a:gd name="T5" fmla="*/ 8 h 14"/>
                <a:gd name="T6" fmla="*/ 1 w 8"/>
                <a:gd name="T7" fmla="*/ 14 h 14"/>
                <a:gd name="T8" fmla="*/ 7 w 8"/>
                <a:gd name="T9" fmla="*/ 11 h 14"/>
                <a:gd name="T10" fmla="*/ 5 w 8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4">
                  <a:moveTo>
                    <a:pt x="5" y="0"/>
                  </a:moveTo>
                  <a:cubicBezTo>
                    <a:pt x="4" y="0"/>
                    <a:pt x="2" y="1"/>
                    <a:pt x="1" y="2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0" y="10"/>
                    <a:pt x="0" y="12"/>
                    <a:pt x="1" y="14"/>
                  </a:cubicBezTo>
                  <a:cubicBezTo>
                    <a:pt x="3" y="13"/>
                    <a:pt x="5" y="11"/>
                    <a:pt x="7" y="11"/>
                  </a:cubicBezTo>
                  <a:cubicBezTo>
                    <a:pt x="8" y="7"/>
                    <a:pt x="7" y="3"/>
                    <a:pt x="5" y="0"/>
                  </a:cubicBezTo>
                </a:path>
              </a:pathLst>
            </a:custGeom>
            <a:solidFill>
              <a:srgbClr val="FFEC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7" name="Freeform 2493"/>
            <p:cNvSpPr>
              <a:spLocks/>
            </p:cNvSpPr>
            <p:nvPr/>
          </p:nvSpPr>
          <p:spPr bwMode="auto">
            <a:xfrm>
              <a:off x="5475" y="1958"/>
              <a:ext cx="12" cy="28"/>
            </a:xfrm>
            <a:custGeom>
              <a:avLst/>
              <a:gdLst>
                <a:gd name="T0" fmla="*/ 2 w 5"/>
                <a:gd name="T1" fmla="*/ 0 h 12"/>
                <a:gd name="T2" fmla="*/ 0 w 5"/>
                <a:gd name="T3" fmla="*/ 12 h 12"/>
                <a:gd name="T4" fmla="*/ 4 w 5"/>
                <a:gd name="T5" fmla="*/ 6 h 12"/>
                <a:gd name="T6" fmla="*/ 5 w 5"/>
                <a:gd name="T7" fmla="*/ 3 h 12"/>
                <a:gd name="T8" fmla="*/ 2 w 5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2" y="0"/>
                  </a:moveTo>
                  <a:cubicBezTo>
                    <a:pt x="3" y="4"/>
                    <a:pt x="2" y="8"/>
                    <a:pt x="0" y="12"/>
                  </a:cubicBezTo>
                  <a:cubicBezTo>
                    <a:pt x="2" y="11"/>
                    <a:pt x="3" y="9"/>
                    <a:pt x="4" y="6"/>
                  </a:cubicBezTo>
                  <a:cubicBezTo>
                    <a:pt x="5" y="5"/>
                    <a:pt x="5" y="4"/>
                    <a:pt x="5" y="3"/>
                  </a:cubicBezTo>
                  <a:cubicBezTo>
                    <a:pt x="4" y="2"/>
                    <a:pt x="3" y="1"/>
                    <a:pt x="2" y="0"/>
                  </a:cubicBezTo>
                </a:path>
              </a:pathLst>
            </a:custGeom>
            <a:solidFill>
              <a:srgbClr val="F29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8" name="Freeform 2494"/>
            <p:cNvSpPr>
              <a:spLocks/>
            </p:cNvSpPr>
            <p:nvPr/>
          </p:nvSpPr>
          <p:spPr bwMode="auto">
            <a:xfrm>
              <a:off x="5432" y="1984"/>
              <a:ext cx="19" cy="9"/>
            </a:xfrm>
            <a:custGeom>
              <a:avLst/>
              <a:gdLst>
                <a:gd name="T0" fmla="*/ 4 w 8"/>
                <a:gd name="T1" fmla="*/ 0 h 4"/>
                <a:gd name="T2" fmla="*/ 1 w 8"/>
                <a:gd name="T3" fmla="*/ 0 h 4"/>
                <a:gd name="T4" fmla="*/ 0 w 8"/>
                <a:gd name="T5" fmla="*/ 1 h 4"/>
                <a:gd name="T6" fmla="*/ 3 w 8"/>
                <a:gd name="T7" fmla="*/ 3 h 4"/>
                <a:gd name="T8" fmla="*/ 8 w 8"/>
                <a:gd name="T9" fmla="*/ 4 h 4"/>
                <a:gd name="T10" fmla="*/ 4 w 8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4">
                  <a:moveTo>
                    <a:pt x="4" y="0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2"/>
                    <a:pt x="2" y="3"/>
                    <a:pt x="3" y="3"/>
                  </a:cubicBezTo>
                  <a:cubicBezTo>
                    <a:pt x="5" y="4"/>
                    <a:pt x="6" y="4"/>
                    <a:pt x="8" y="4"/>
                  </a:cubicBezTo>
                  <a:cubicBezTo>
                    <a:pt x="7" y="3"/>
                    <a:pt x="5" y="1"/>
                    <a:pt x="4" y="0"/>
                  </a:cubicBezTo>
                </a:path>
              </a:pathLst>
            </a:custGeom>
            <a:solidFill>
              <a:srgbClr val="FCAA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9" name="Freeform 2495"/>
            <p:cNvSpPr>
              <a:spLocks/>
            </p:cNvSpPr>
            <p:nvPr/>
          </p:nvSpPr>
          <p:spPr bwMode="auto">
            <a:xfrm>
              <a:off x="5442" y="1955"/>
              <a:ext cx="40" cy="38"/>
            </a:xfrm>
            <a:custGeom>
              <a:avLst/>
              <a:gdLst>
                <a:gd name="T0" fmla="*/ 15 w 17"/>
                <a:gd name="T1" fmla="*/ 0 h 16"/>
                <a:gd name="T2" fmla="*/ 4 w 17"/>
                <a:gd name="T3" fmla="*/ 11 h 16"/>
                <a:gd name="T4" fmla="*/ 0 w 17"/>
                <a:gd name="T5" fmla="*/ 12 h 16"/>
                <a:gd name="T6" fmla="*/ 4 w 17"/>
                <a:gd name="T7" fmla="*/ 16 h 16"/>
                <a:gd name="T8" fmla="*/ 5 w 17"/>
                <a:gd name="T9" fmla="*/ 16 h 16"/>
                <a:gd name="T10" fmla="*/ 14 w 17"/>
                <a:gd name="T11" fmla="*/ 13 h 16"/>
                <a:gd name="T12" fmla="*/ 16 w 17"/>
                <a:gd name="T13" fmla="*/ 1 h 16"/>
                <a:gd name="T14" fmla="*/ 15 w 17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6">
                  <a:moveTo>
                    <a:pt x="15" y="0"/>
                  </a:moveTo>
                  <a:cubicBezTo>
                    <a:pt x="13" y="5"/>
                    <a:pt x="9" y="9"/>
                    <a:pt x="4" y="11"/>
                  </a:cubicBezTo>
                  <a:cubicBezTo>
                    <a:pt x="3" y="11"/>
                    <a:pt x="2" y="12"/>
                    <a:pt x="0" y="12"/>
                  </a:cubicBezTo>
                  <a:cubicBezTo>
                    <a:pt x="1" y="13"/>
                    <a:pt x="3" y="15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ubicBezTo>
                    <a:pt x="8" y="16"/>
                    <a:pt x="12" y="15"/>
                    <a:pt x="14" y="13"/>
                  </a:cubicBezTo>
                  <a:cubicBezTo>
                    <a:pt x="16" y="9"/>
                    <a:pt x="17" y="5"/>
                    <a:pt x="16" y="1"/>
                  </a:cubicBezTo>
                  <a:cubicBezTo>
                    <a:pt x="16" y="1"/>
                    <a:pt x="15" y="1"/>
                    <a:pt x="15" y="0"/>
                  </a:cubicBezTo>
                </a:path>
              </a:pathLst>
            </a:custGeom>
            <a:solidFill>
              <a:srgbClr val="FECA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0" name="Freeform 2496"/>
            <p:cNvSpPr>
              <a:spLocks/>
            </p:cNvSpPr>
            <p:nvPr/>
          </p:nvSpPr>
          <p:spPr bwMode="auto">
            <a:xfrm>
              <a:off x="5428" y="1984"/>
              <a:ext cx="7" cy="2"/>
            </a:xfrm>
            <a:custGeom>
              <a:avLst/>
              <a:gdLst>
                <a:gd name="T0" fmla="*/ 0 w 3"/>
                <a:gd name="T1" fmla="*/ 0 h 1"/>
                <a:gd name="T2" fmla="*/ 2 w 3"/>
                <a:gd name="T3" fmla="*/ 1 h 1"/>
                <a:gd name="T4" fmla="*/ 3 w 3"/>
                <a:gd name="T5" fmla="*/ 0 h 1"/>
                <a:gd name="T6" fmla="*/ 3 w 3"/>
                <a:gd name="T7" fmla="*/ 0 h 1"/>
                <a:gd name="T8" fmla="*/ 0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FFD9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1" name="Freeform 2497"/>
            <p:cNvSpPr>
              <a:spLocks/>
            </p:cNvSpPr>
            <p:nvPr/>
          </p:nvSpPr>
          <p:spPr bwMode="auto">
            <a:xfrm>
              <a:off x="5435" y="1979"/>
              <a:ext cx="7" cy="5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3 w 3"/>
                <a:gd name="T5" fmla="*/ 2 h 2"/>
                <a:gd name="T6" fmla="*/ 2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1"/>
                    <a:pt x="2" y="1"/>
                    <a:pt x="2" y="0"/>
                  </a:cubicBezTo>
                </a:path>
              </a:pathLst>
            </a:custGeom>
            <a:solidFill>
              <a:srgbClr val="FEC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2" name="Freeform 2498"/>
            <p:cNvSpPr>
              <a:spLocks/>
            </p:cNvSpPr>
            <p:nvPr/>
          </p:nvSpPr>
          <p:spPr bwMode="auto">
            <a:xfrm>
              <a:off x="5439" y="1951"/>
              <a:ext cx="38" cy="33"/>
            </a:xfrm>
            <a:custGeom>
              <a:avLst/>
              <a:gdLst>
                <a:gd name="T0" fmla="*/ 8 w 16"/>
                <a:gd name="T1" fmla="*/ 0 h 14"/>
                <a:gd name="T2" fmla="*/ 7 w 16"/>
                <a:gd name="T3" fmla="*/ 0 h 14"/>
                <a:gd name="T4" fmla="*/ 3 w 16"/>
                <a:gd name="T5" fmla="*/ 1 h 14"/>
                <a:gd name="T6" fmla="*/ 2 w 16"/>
                <a:gd name="T7" fmla="*/ 8 h 14"/>
                <a:gd name="T8" fmla="*/ 0 w 16"/>
                <a:gd name="T9" fmla="*/ 12 h 14"/>
                <a:gd name="T10" fmla="*/ 1 w 16"/>
                <a:gd name="T11" fmla="*/ 14 h 14"/>
                <a:gd name="T12" fmla="*/ 5 w 16"/>
                <a:gd name="T13" fmla="*/ 13 h 14"/>
                <a:gd name="T14" fmla="*/ 16 w 16"/>
                <a:gd name="T15" fmla="*/ 2 h 14"/>
                <a:gd name="T16" fmla="*/ 8 w 16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5" y="0"/>
                    <a:pt x="3" y="1"/>
                  </a:cubicBezTo>
                  <a:cubicBezTo>
                    <a:pt x="3" y="3"/>
                    <a:pt x="3" y="6"/>
                    <a:pt x="2" y="8"/>
                  </a:cubicBezTo>
                  <a:cubicBezTo>
                    <a:pt x="1" y="10"/>
                    <a:pt x="1" y="11"/>
                    <a:pt x="0" y="12"/>
                  </a:cubicBezTo>
                  <a:cubicBezTo>
                    <a:pt x="0" y="13"/>
                    <a:pt x="1" y="13"/>
                    <a:pt x="1" y="14"/>
                  </a:cubicBezTo>
                  <a:cubicBezTo>
                    <a:pt x="3" y="14"/>
                    <a:pt x="4" y="13"/>
                    <a:pt x="5" y="13"/>
                  </a:cubicBezTo>
                  <a:cubicBezTo>
                    <a:pt x="10" y="11"/>
                    <a:pt x="14" y="7"/>
                    <a:pt x="16" y="2"/>
                  </a:cubicBezTo>
                  <a:cubicBezTo>
                    <a:pt x="13" y="1"/>
                    <a:pt x="11" y="0"/>
                    <a:pt x="8" y="0"/>
                  </a:cubicBezTo>
                </a:path>
              </a:pathLst>
            </a:custGeom>
            <a:solidFill>
              <a:srgbClr val="FFD9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3" name="Freeform 2499"/>
            <p:cNvSpPr>
              <a:spLocks/>
            </p:cNvSpPr>
            <p:nvPr/>
          </p:nvSpPr>
          <p:spPr bwMode="auto">
            <a:xfrm>
              <a:off x="5423" y="1960"/>
              <a:ext cx="16" cy="24"/>
            </a:xfrm>
            <a:custGeom>
              <a:avLst/>
              <a:gdLst>
                <a:gd name="T0" fmla="*/ 4 w 7"/>
                <a:gd name="T1" fmla="*/ 0 h 10"/>
                <a:gd name="T2" fmla="*/ 0 w 7"/>
                <a:gd name="T3" fmla="*/ 6 h 10"/>
                <a:gd name="T4" fmla="*/ 2 w 7"/>
                <a:gd name="T5" fmla="*/ 10 h 10"/>
                <a:gd name="T6" fmla="*/ 5 w 7"/>
                <a:gd name="T7" fmla="*/ 10 h 10"/>
                <a:gd name="T8" fmla="*/ 5 w 7"/>
                <a:gd name="T9" fmla="*/ 10 h 10"/>
                <a:gd name="T10" fmla="*/ 7 w 7"/>
                <a:gd name="T11" fmla="*/ 8 h 10"/>
                <a:gd name="T12" fmla="*/ 4 w 7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0" y="7"/>
                    <a:pt x="1" y="9"/>
                    <a:pt x="2" y="10"/>
                  </a:cubicBezTo>
                  <a:cubicBezTo>
                    <a:pt x="3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6" y="9"/>
                    <a:pt x="7" y="8"/>
                  </a:cubicBezTo>
                  <a:cubicBezTo>
                    <a:pt x="6" y="6"/>
                    <a:pt x="4" y="3"/>
                    <a:pt x="4" y="0"/>
                  </a:cubicBezTo>
                </a:path>
              </a:pathLst>
            </a:custGeom>
            <a:solidFill>
              <a:srgbClr val="FFE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4" name="Freeform 2500"/>
            <p:cNvSpPr>
              <a:spLocks/>
            </p:cNvSpPr>
            <p:nvPr/>
          </p:nvSpPr>
          <p:spPr bwMode="auto">
            <a:xfrm>
              <a:off x="5432" y="1953"/>
              <a:ext cx="15" cy="26"/>
            </a:xfrm>
            <a:custGeom>
              <a:avLst/>
              <a:gdLst>
                <a:gd name="T0" fmla="*/ 6 w 6"/>
                <a:gd name="T1" fmla="*/ 0 h 11"/>
                <a:gd name="T2" fmla="*/ 0 w 6"/>
                <a:gd name="T3" fmla="*/ 3 h 11"/>
                <a:gd name="T4" fmla="*/ 3 w 6"/>
                <a:gd name="T5" fmla="*/ 11 h 11"/>
                <a:gd name="T6" fmla="*/ 5 w 6"/>
                <a:gd name="T7" fmla="*/ 7 h 11"/>
                <a:gd name="T8" fmla="*/ 6 w 6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6" y="0"/>
                  </a:moveTo>
                  <a:cubicBezTo>
                    <a:pt x="4" y="0"/>
                    <a:pt x="2" y="2"/>
                    <a:pt x="0" y="3"/>
                  </a:cubicBezTo>
                  <a:cubicBezTo>
                    <a:pt x="0" y="6"/>
                    <a:pt x="2" y="9"/>
                    <a:pt x="3" y="11"/>
                  </a:cubicBezTo>
                  <a:cubicBezTo>
                    <a:pt x="4" y="10"/>
                    <a:pt x="4" y="9"/>
                    <a:pt x="5" y="7"/>
                  </a:cubicBezTo>
                  <a:cubicBezTo>
                    <a:pt x="6" y="5"/>
                    <a:pt x="6" y="2"/>
                    <a:pt x="6" y="0"/>
                  </a:cubicBezTo>
                </a:path>
              </a:pathLst>
            </a:custGeom>
            <a:solidFill>
              <a:srgbClr val="FFEE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5" name="Freeform 2501"/>
            <p:cNvSpPr>
              <a:spLocks/>
            </p:cNvSpPr>
            <p:nvPr/>
          </p:nvSpPr>
          <p:spPr bwMode="auto">
            <a:xfrm>
              <a:off x="5371" y="2033"/>
              <a:ext cx="76" cy="69"/>
            </a:xfrm>
            <a:custGeom>
              <a:avLst/>
              <a:gdLst>
                <a:gd name="T0" fmla="*/ 16 w 32"/>
                <a:gd name="T1" fmla="*/ 0 h 29"/>
                <a:gd name="T2" fmla="*/ 2 w 32"/>
                <a:gd name="T3" fmla="*/ 9 h 29"/>
                <a:gd name="T4" fmla="*/ 5 w 32"/>
                <a:gd name="T5" fmla="*/ 24 h 29"/>
                <a:gd name="T6" fmla="*/ 8 w 32"/>
                <a:gd name="T7" fmla="*/ 27 h 29"/>
                <a:gd name="T8" fmla="*/ 11 w 32"/>
                <a:gd name="T9" fmla="*/ 28 h 29"/>
                <a:gd name="T10" fmla="*/ 16 w 32"/>
                <a:gd name="T11" fmla="*/ 29 h 29"/>
                <a:gd name="T12" fmla="*/ 22 w 32"/>
                <a:gd name="T13" fmla="*/ 28 h 29"/>
                <a:gd name="T14" fmla="*/ 29 w 32"/>
                <a:gd name="T15" fmla="*/ 21 h 29"/>
                <a:gd name="T16" fmla="*/ 29 w 32"/>
                <a:gd name="T17" fmla="*/ 20 h 29"/>
                <a:gd name="T18" fmla="*/ 22 w 32"/>
                <a:gd name="T19" fmla="*/ 1 h 29"/>
                <a:gd name="T20" fmla="*/ 16 w 32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29">
                  <a:moveTo>
                    <a:pt x="16" y="0"/>
                  </a:moveTo>
                  <a:cubicBezTo>
                    <a:pt x="10" y="0"/>
                    <a:pt x="5" y="3"/>
                    <a:pt x="2" y="9"/>
                  </a:cubicBezTo>
                  <a:cubicBezTo>
                    <a:pt x="0" y="14"/>
                    <a:pt x="1" y="20"/>
                    <a:pt x="5" y="24"/>
                  </a:cubicBezTo>
                  <a:cubicBezTo>
                    <a:pt x="6" y="25"/>
                    <a:pt x="7" y="26"/>
                    <a:pt x="8" y="27"/>
                  </a:cubicBezTo>
                  <a:cubicBezTo>
                    <a:pt x="9" y="27"/>
                    <a:pt x="10" y="28"/>
                    <a:pt x="11" y="28"/>
                  </a:cubicBezTo>
                  <a:cubicBezTo>
                    <a:pt x="12" y="29"/>
                    <a:pt x="14" y="29"/>
                    <a:pt x="16" y="29"/>
                  </a:cubicBezTo>
                  <a:cubicBezTo>
                    <a:pt x="18" y="29"/>
                    <a:pt x="20" y="29"/>
                    <a:pt x="22" y="28"/>
                  </a:cubicBezTo>
                  <a:cubicBezTo>
                    <a:pt x="24" y="25"/>
                    <a:pt x="26" y="23"/>
                    <a:pt x="29" y="21"/>
                  </a:cubicBezTo>
                  <a:cubicBezTo>
                    <a:pt x="29" y="21"/>
                    <a:pt x="29" y="20"/>
                    <a:pt x="29" y="20"/>
                  </a:cubicBezTo>
                  <a:cubicBezTo>
                    <a:pt x="32" y="13"/>
                    <a:pt x="29" y="4"/>
                    <a:pt x="22" y="1"/>
                  </a:cubicBezTo>
                  <a:cubicBezTo>
                    <a:pt x="20" y="0"/>
                    <a:pt x="18" y="0"/>
                    <a:pt x="16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6" name="Freeform 2502"/>
            <p:cNvSpPr>
              <a:spLocks/>
            </p:cNvSpPr>
            <p:nvPr/>
          </p:nvSpPr>
          <p:spPr bwMode="auto">
            <a:xfrm>
              <a:off x="5383" y="2090"/>
              <a:ext cx="7" cy="7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ED7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7" name="Freeform 2503"/>
            <p:cNvSpPr>
              <a:spLocks/>
            </p:cNvSpPr>
            <p:nvPr/>
          </p:nvSpPr>
          <p:spPr bwMode="auto">
            <a:xfrm>
              <a:off x="5423" y="2083"/>
              <a:ext cx="16" cy="17"/>
            </a:xfrm>
            <a:custGeom>
              <a:avLst/>
              <a:gdLst>
                <a:gd name="T0" fmla="*/ 7 w 7"/>
                <a:gd name="T1" fmla="*/ 0 h 7"/>
                <a:gd name="T2" fmla="*/ 0 w 7"/>
                <a:gd name="T3" fmla="*/ 7 h 7"/>
                <a:gd name="T4" fmla="*/ 7 w 7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7" y="0"/>
                  </a:moveTo>
                  <a:cubicBezTo>
                    <a:pt x="4" y="2"/>
                    <a:pt x="2" y="4"/>
                    <a:pt x="0" y="7"/>
                  </a:cubicBezTo>
                  <a:cubicBezTo>
                    <a:pt x="3" y="6"/>
                    <a:pt x="5" y="3"/>
                    <a:pt x="7" y="0"/>
                  </a:cubicBezTo>
                </a:path>
              </a:pathLst>
            </a:custGeom>
            <a:solidFill>
              <a:srgbClr val="E65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8" name="Freeform 2504"/>
            <p:cNvSpPr>
              <a:spLocks/>
            </p:cNvSpPr>
            <p:nvPr/>
          </p:nvSpPr>
          <p:spPr bwMode="auto">
            <a:xfrm>
              <a:off x="5617" y="1771"/>
              <a:ext cx="45" cy="38"/>
            </a:xfrm>
            <a:custGeom>
              <a:avLst/>
              <a:gdLst>
                <a:gd name="T0" fmla="*/ 2 w 19"/>
                <a:gd name="T1" fmla="*/ 0 h 16"/>
                <a:gd name="T2" fmla="*/ 1 w 19"/>
                <a:gd name="T3" fmla="*/ 2 h 16"/>
                <a:gd name="T4" fmla="*/ 0 w 19"/>
                <a:gd name="T5" fmla="*/ 10 h 16"/>
                <a:gd name="T6" fmla="*/ 2 w 19"/>
                <a:gd name="T7" fmla="*/ 10 h 16"/>
                <a:gd name="T8" fmla="*/ 12 w 19"/>
                <a:gd name="T9" fmla="*/ 12 h 16"/>
                <a:gd name="T10" fmla="*/ 19 w 19"/>
                <a:gd name="T11" fmla="*/ 16 h 16"/>
                <a:gd name="T12" fmla="*/ 19 w 19"/>
                <a:gd name="T13" fmla="*/ 14 h 16"/>
                <a:gd name="T14" fmla="*/ 9 w 19"/>
                <a:gd name="T15" fmla="*/ 5 h 16"/>
                <a:gd name="T16" fmla="*/ 2 w 19"/>
                <a:gd name="T17" fmla="*/ 0 h 16"/>
                <a:gd name="T18" fmla="*/ 2 w 19"/>
                <a:gd name="T1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16">
                  <a:moveTo>
                    <a:pt x="2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0" y="5"/>
                    <a:pt x="0" y="8"/>
                    <a:pt x="0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5" y="10"/>
                    <a:pt x="9" y="11"/>
                    <a:pt x="12" y="12"/>
                  </a:cubicBezTo>
                  <a:cubicBezTo>
                    <a:pt x="14" y="13"/>
                    <a:pt x="17" y="14"/>
                    <a:pt x="19" y="16"/>
                  </a:cubicBezTo>
                  <a:cubicBezTo>
                    <a:pt x="19" y="16"/>
                    <a:pt x="19" y="15"/>
                    <a:pt x="19" y="14"/>
                  </a:cubicBezTo>
                  <a:cubicBezTo>
                    <a:pt x="15" y="12"/>
                    <a:pt x="12" y="9"/>
                    <a:pt x="9" y="5"/>
                  </a:cubicBezTo>
                  <a:cubicBezTo>
                    <a:pt x="7" y="4"/>
                    <a:pt x="4" y="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9" name="Freeform 2505"/>
            <p:cNvSpPr>
              <a:spLocks/>
            </p:cNvSpPr>
            <p:nvPr/>
          </p:nvSpPr>
          <p:spPr bwMode="auto">
            <a:xfrm>
              <a:off x="5638" y="1778"/>
              <a:ext cx="48" cy="26"/>
            </a:xfrm>
            <a:custGeom>
              <a:avLst/>
              <a:gdLst>
                <a:gd name="T0" fmla="*/ 19 w 20"/>
                <a:gd name="T1" fmla="*/ 0 h 11"/>
                <a:gd name="T2" fmla="*/ 8 w 20"/>
                <a:gd name="T3" fmla="*/ 4 h 11"/>
                <a:gd name="T4" fmla="*/ 0 w 20"/>
                <a:gd name="T5" fmla="*/ 2 h 11"/>
                <a:gd name="T6" fmla="*/ 10 w 20"/>
                <a:gd name="T7" fmla="*/ 11 h 11"/>
                <a:gd name="T8" fmla="*/ 19 w 20"/>
                <a:gd name="T9" fmla="*/ 4 h 11"/>
                <a:gd name="T10" fmla="*/ 20 w 20"/>
                <a:gd name="T11" fmla="*/ 4 h 11"/>
                <a:gd name="T12" fmla="*/ 19 w 20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1">
                  <a:moveTo>
                    <a:pt x="19" y="0"/>
                  </a:moveTo>
                  <a:cubicBezTo>
                    <a:pt x="16" y="3"/>
                    <a:pt x="12" y="4"/>
                    <a:pt x="8" y="4"/>
                  </a:cubicBezTo>
                  <a:cubicBezTo>
                    <a:pt x="5" y="4"/>
                    <a:pt x="3" y="3"/>
                    <a:pt x="0" y="2"/>
                  </a:cubicBezTo>
                  <a:cubicBezTo>
                    <a:pt x="3" y="6"/>
                    <a:pt x="6" y="9"/>
                    <a:pt x="10" y="11"/>
                  </a:cubicBezTo>
                  <a:cubicBezTo>
                    <a:pt x="13" y="8"/>
                    <a:pt x="16" y="5"/>
                    <a:pt x="19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3"/>
                    <a:pt x="20" y="1"/>
                    <a:pt x="19" y="0"/>
                  </a:cubicBezTo>
                </a:path>
              </a:pathLst>
            </a:custGeom>
            <a:solidFill>
              <a:srgbClr val="E08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0" name="Freeform 2506"/>
            <p:cNvSpPr>
              <a:spLocks/>
            </p:cNvSpPr>
            <p:nvPr/>
          </p:nvSpPr>
          <p:spPr bwMode="auto">
            <a:xfrm>
              <a:off x="5617" y="1794"/>
              <a:ext cx="45" cy="29"/>
            </a:xfrm>
            <a:custGeom>
              <a:avLst/>
              <a:gdLst>
                <a:gd name="T0" fmla="*/ 2 w 19"/>
                <a:gd name="T1" fmla="*/ 0 h 12"/>
                <a:gd name="T2" fmla="*/ 0 w 19"/>
                <a:gd name="T3" fmla="*/ 0 h 12"/>
                <a:gd name="T4" fmla="*/ 9 w 19"/>
                <a:gd name="T5" fmla="*/ 11 h 12"/>
                <a:gd name="T6" fmla="*/ 14 w 19"/>
                <a:gd name="T7" fmla="*/ 12 h 12"/>
                <a:gd name="T8" fmla="*/ 17 w 19"/>
                <a:gd name="T9" fmla="*/ 12 h 12"/>
                <a:gd name="T10" fmla="*/ 19 w 19"/>
                <a:gd name="T11" fmla="*/ 6 h 12"/>
                <a:gd name="T12" fmla="*/ 12 w 19"/>
                <a:gd name="T13" fmla="*/ 2 h 12"/>
                <a:gd name="T14" fmla="*/ 2 w 19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2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5"/>
                    <a:pt x="4" y="9"/>
                    <a:pt x="9" y="11"/>
                  </a:cubicBezTo>
                  <a:cubicBezTo>
                    <a:pt x="11" y="12"/>
                    <a:pt x="12" y="12"/>
                    <a:pt x="14" y="12"/>
                  </a:cubicBezTo>
                  <a:cubicBezTo>
                    <a:pt x="15" y="12"/>
                    <a:pt x="16" y="12"/>
                    <a:pt x="17" y="12"/>
                  </a:cubicBezTo>
                  <a:cubicBezTo>
                    <a:pt x="17" y="10"/>
                    <a:pt x="18" y="8"/>
                    <a:pt x="19" y="6"/>
                  </a:cubicBezTo>
                  <a:cubicBezTo>
                    <a:pt x="17" y="4"/>
                    <a:pt x="14" y="3"/>
                    <a:pt x="12" y="2"/>
                  </a:cubicBezTo>
                  <a:cubicBezTo>
                    <a:pt x="9" y="1"/>
                    <a:pt x="5" y="0"/>
                    <a:pt x="2" y="0"/>
                  </a:cubicBezTo>
                </a:path>
              </a:pathLst>
            </a:custGeom>
            <a:solidFill>
              <a:srgbClr val="F9A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1" name="Freeform 2507"/>
            <p:cNvSpPr>
              <a:spLocks/>
            </p:cNvSpPr>
            <p:nvPr/>
          </p:nvSpPr>
          <p:spPr bwMode="auto">
            <a:xfrm>
              <a:off x="5622" y="1761"/>
              <a:ext cx="16" cy="21"/>
            </a:xfrm>
            <a:custGeom>
              <a:avLst/>
              <a:gdLst>
                <a:gd name="T0" fmla="*/ 4 w 7"/>
                <a:gd name="T1" fmla="*/ 0 h 9"/>
                <a:gd name="T2" fmla="*/ 0 w 7"/>
                <a:gd name="T3" fmla="*/ 4 h 9"/>
                <a:gd name="T4" fmla="*/ 0 w 7"/>
                <a:gd name="T5" fmla="*/ 4 h 9"/>
                <a:gd name="T6" fmla="*/ 7 w 7"/>
                <a:gd name="T7" fmla="*/ 9 h 9"/>
                <a:gd name="T8" fmla="*/ 4 w 7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9">
                  <a:moveTo>
                    <a:pt x="4" y="0"/>
                  </a:moveTo>
                  <a:cubicBezTo>
                    <a:pt x="2" y="1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7"/>
                    <a:pt x="5" y="8"/>
                    <a:pt x="7" y="9"/>
                  </a:cubicBezTo>
                  <a:cubicBezTo>
                    <a:pt x="6" y="7"/>
                    <a:pt x="4" y="3"/>
                    <a:pt x="4" y="0"/>
                  </a:cubicBezTo>
                </a:path>
              </a:pathLst>
            </a:custGeom>
            <a:solidFill>
              <a:srgbClr val="F99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2" name="Freeform 2508"/>
            <p:cNvSpPr>
              <a:spLocks/>
            </p:cNvSpPr>
            <p:nvPr/>
          </p:nvSpPr>
          <p:spPr bwMode="auto">
            <a:xfrm>
              <a:off x="5631" y="1754"/>
              <a:ext cx="52" cy="33"/>
            </a:xfrm>
            <a:custGeom>
              <a:avLst/>
              <a:gdLst>
                <a:gd name="T0" fmla="*/ 8 w 22"/>
                <a:gd name="T1" fmla="*/ 0 h 14"/>
                <a:gd name="T2" fmla="*/ 0 w 22"/>
                <a:gd name="T3" fmla="*/ 3 h 14"/>
                <a:gd name="T4" fmla="*/ 3 w 22"/>
                <a:gd name="T5" fmla="*/ 12 h 14"/>
                <a:gd name="T6" fmla="*/ 11 w 22"/>
                <a:gd name="T7" fmla="*/ 14 h 14"/>
                <a:gd name="T8" fmla="*/ 22 w 22"/>
                <a:gd name="T9" fmla="*/ 10 h 14"/>
                <a:gd name="T10" fmla="*/ 14 w 22"/>
                <a:gd name="T11" fmla="*/ 1 h 14"/>
                <a:gd name="T12" fmla="*/ 8 w 22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4">
                  <a:moveTo>
                    <a:pt x="8" y="0"/>
                  </a:moveTo>
                  <a:cubicBezTo>
                    <a:pt x="5" y="0"/>
                    <a:pt x="2" y="1"/>
                    <a:pt x="0" y="3"/>
                  </a:cubicBezTo>
                  <a:cubicBezTo>
                    <a:pt x="0" y="6"/>
                    <a:pt x="2" y="10"/>
                    <a:pt x="3" y="12"/>
                  </a:cubicBezTo>
                  <a:cubicBezTo>
                    <a:pt x="6" y="13"/>
                    <a:pt x="8" y="14"/>
                    <a:pt x="11" y="14"/>
                  </a:cubicBezTo>
                  <a:cubicBezTo>
                    <a:pt x="15" y="14"/>
                    <a:pt x="19" y="13"/>
                    <a:pt x="22" y="10"/>
                  </a:cubicBezTo>
                  <a:cubicBezTo>
                    <a:pt x="21" y="6"/>
                    <a:pt x="18" y="3"/>
                    <a:pt x="14" y="1"/>
                  </a:cubicBezTo>
                  <a:cubicBezTo>
                    <a:pt x="12" y="1"/>
                    <a:pt x="10" y="0"/>
                    <a:pt x="8" y="0"/>
                  </a:cubicBezTo>
                </a:path>
              </a:pathLst>
            </a:custGeom>
            <a:solidFill>
              <a:srgbClr val="FCC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3" name="Freeform 2509"/>
            <p:cNvSpPr>
              <a:spLocks/>
            </p:cNvSpPr>
            <p:nvPr/>
          </p:nvSpPr>
          <p:spPr bwMode="auto">
            <a:xfrm>
              <a:off x="5662" y="1804"/>
              <a:ext cx="16" cy="14"/>
            </a:xfrm>
            <a:custGeom>
              <a:avLst/>
              <a:gdLst>
                <a:gd name="T0" fmla="*/ 0 w 7"/>
                <a:gd name="T1" fmla="*/ 0 h 6"/>
                <a:gd name="T2" fmla="*/ 0 w 7"/>
                <a:gd name="T3" fmla="*/ 2 h 6"/>
                <a:gd name="T4" fmla="*/ 3 w 7"/>
                <a:gd name="T5" fmla="*/ 6 h 6"/>
                <a:gd name="T6" fmla="*/ 7 w 7"/>
                <a:gd name="T7" fmla="*/ 3 h 6"/>
                <a:gd name="T8" fmla="*/ 0 w 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2" y="5"/>
                    <a:pt x="3" y="6"/>
                  </a:cubicBezTo>
                  <a:cubicBezTo>
                    <a:pt x="5" y="5"/>
                    <a:pt x="6" y="4"/>
                    <a:pt x="7" y="3"/>
                  </a:cubicBezTo>
                  <a:cubicBezTo>
                    <a:pt x="5" y="2"/>
                    <a:pt x="2" y="1"/>
                    <a:pt x="0" y="0"/>
                  </a:cubicBezTo>
                </a:path>
              </a:pathLst>
            </a:custGeom>
            <a:solidFill>
              <a:srgbClr val="ED7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4" name="Freeform 2510"/>
            <p:cNvSpPr>
              <a:spLocks/>
            </p:cNvSpPr>
            <p:nvPr/>
          </p:nvSpPr>
          <p:spPr bwMode="auto">
            <a:xfrm>
              <a:off x="5662" y="1787"/>
              <a:ext cx="24" cy="24"/>
            </a:xfrm>
            <a:custGeom>
              <a:avLst/>
              <a:gdLst>
                <a:gd name="T0" fmla="*/ 10 w 10"/>
                <a:gd name="T1" fmla="*/ 0 h 10"/>
                <a:gd name="T2" fmla="*/ 9 w 10"/>
                <a:gd name="T3" fmla="*/ 0 h 10"/>
                <a:gd name="T4" fmla="*/ 0 w 10"/>
                <a:gd name="T5" fmla="*/ 7 h 10"/>
                <a:gd name="T6" fmla="*/ 7 w 10"/>
                <a:gd name="T7" fmla="*/ 10 h 10"/>
                <a:gd name="T8" fmla="*/ 9 w 10"/>
                <a:gd name="T9" fmla="*/ 7 h 10"/>
                <a:gd name="T10" fmla="*/ 10 w 10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0"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6" y="1"/>
                    <a:pt x="3" y="4"/>
                    <a:pt x="0" y="7"/>
                  </a:cubicBezTo>
                  <a:cubicBezTo>
                    <a:pt x="2" y="8"/>
                    <a:pt x="5" y="9"/>
                    <a:pt x="7" y="10"/>
                  </a:cubicBezTo>
                  <a:cubicBezTo>
                    <a:pt x="8" y="9"/>
                    <a:pt x="8" y="8"/>
                    <a:pt x="9" y="7"/>
                  </a:cubicBezTo>
                  <a:cubicBezTo>
                    <a:pt x="10" y="4"/>
                    <a:pt x="10" y="2"/>
                    <a:pt x="10" y="0"/>
                  </a:cubicBezTo>
                </a:path>
              </a:pathLst>
            </a:custGeom>
            <a:solidFill>
              <a:srgbClr val="F6AE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5" name="Freeform 2511"/>
            <p:cNvSpPr>
              <a:spLocks/>
            </p:cNvSpPr>
            <p:nvPr/>
          </p:nvSpPr>
          <p:spPr bwMode="auto">
            <a:xfrm>
              <a:off x="5657" y="1809"/>
              <a:ext cx="12" cy="14"/>
            </a:xfrm>
            <a:custGeom>
              <a:avLst/>
              <a:gdLst>
                <a:gd name="T0" fmla="*/ 2 w 5"/>
                <a:gd name="T1" fmla="*/ 0 h 6"/>
                <a:gd name="T2" fmla="*/ 0 w 5"/>
                <a:gd name="T3" fmla="*/ 6 h 6"/>
                <a:gd name="T4" fmla="*/ 5 w 5"/>
                <a:gd name="T5" fmla="*/ 4 h 6"/>
                <a:gd name="T6" fmla="*/ 2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2" y="6"/>
                    <a:pt x="4" y="5"/>
                    <a:pt x="5" y="4"/>
                  </a:cubicBezTo>
                  <a:cubicBezTo>
                    <a:pt x="4" y="3"/>
                    <a:pt x="3" y="1"/>
                    <a:pt x="2" y="0"/>
                  </a:cubicBezTo>
                </a:path>
              </a:pathLst>
            </a:custGeom>
            <a:solidFill>
              <a:srgbClr val="FDC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6" name="Freeform 2512"/>
            <p:cNvSpPr>
              <a:spLocks/>
            </p:cNvSpPr>
            <p:nvPr/>
          </p:nvSpPr>
          <p:spPr bwMode="auto">
            <a:xfrm>
              <a:off x="5775" y="2580"/>
              <a:ext cx="71" cy="69"/>
            </a:xfrm>
            <a:custGeom>
              <a:avLst/>
              <a:gdLst>
                <a:gd name="T0" fmla="*/ 14 w 30"/>
                <a:gd name="T1" fmla="*/ 0 h 29"/>
                <a:gd name="T2" fmla="*/ 3 w 30"/>
                <a:gd name="T3" fmla="*/ 9 h 29"/>
                <a:gd name="T4" fmla="*/ 11 w 30"/>
                <a:gd name="T5" fmla="*/ 28 h 29"/>
                <a:gd name="T6" fmla="*/ 14 w 30"/>
                <a:gd name="T7" fmla="*/ 29 h 29"/>
                <a:gd name="T8" fmla="*/ 14 w 30"/>
                <a:gd name="T9" fmla="*/ 25 h 29"/>
                <a:gd name="T10" fmla="*/ 30 w 30"/>
                <a:gd name="T11" fmla="*/ 9 h 29"/>
                <a:gd name="T12" fmla="*/ 29 w 30"/>
                <a:gd name="T13" fmla="*/ 7 h 29"/>
                <a:gd name="T14" fmla="*/ 14 w 30"/>
                <a:gd name="T1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29">
                  <a:moveTo>
                    <a:pt x="14" y="0"/>
                  </a:moveTo>
                  <a:cubicBezTo>
                    <a:pt x="9" y="1"/>
                    <a:pt x="5" y="4"/>
                    <a:pt x="3" y="9"/>
                  </a:cubicBezTo>
                  <a:cubicBezTo>
                    <a:pt x="0" y="16"/>
                    <a:pt x="3" y="25"/>
                    <a:pt x="11" y="28"/>
                  </a:cubicBezTo>
                  <a:cubicBezTo>
                    <a:pt x="12" y="28"/>
                    <a:pt x="13" y="28"/>
                    <a:pt x="14" y="29"/>
                  </a:cubicBezTo>
                  <a:cubicBezTo>
                    <a:pt x="14" y="27"/>
                    <a:pt x="14" y="26"/>
                    <a:pt x="14" y="25"/>
                  </a:cubicBezTo>
                  <a:cubicBezTo>
                    <a:pt x="14" y="16"/>
                    <a:pt x="21" y="9"/>
                    <a:pt x="30" y="9"/>
                  </a:cubicBezTo>
                  <a:cubicBezTo>
                    <a:pt x="29" y="8"/>
                    <a:pt x="29" y="7"/>
                    <a:pt x="29" y="7"/>
                  </a:cubicBezTo>
                  <a:cubicBezTo>
                    <a:pt x="23" y="6"/>
                    <a:pt x="18" y="4"/>
                    <a:pt x="14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7" name="Freeform 2513"/>
            <p:cNvSpPr>
              <a:spLocks/>
            </p:cNvSpPr>
            <p:nvPr/>
          </p:nvSpPr>
          <p:spPr bwMode="auto">
            <a:xfrm>
              <a:off x="5809" y="2580"/>
              <a:ext cx="35" cy="17"/>
            </a:xfrm>
            <a:custGeom>
              <a:avLst/>
              <a:gdLst>
                <a:gd name="T0" fmla="*/ 2 w 15"/>
                <a:gd name="T1" fmla="*/ 0 h 7"/>
                <a:gd name="T2" fmla="*/ 0 w 15"/>
                <a:gd name="T3" fmla="*/ 0 h 7"/>
                <a:gd name="T4" fmla="*/ 15 w 15"/>
                <a:gd name="T5" fmla="*/ 7 h 7"/>
                <a:gd name="T6" fmla="*/ 8 w 15"/>
                <a:gd name="T7" fmla="*/ 1 h 7"/>
                <a:gd name="T8" fmla="*/ 2 w 1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7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4" y="4"/>
                    <a:pt x="9" y="6"/>
                    <a:pt x="15" y="7"/>
                  </a:cubicBezTo>
                  <a:cubicBezTo>
                    <a:pt x="13" y="4"/>
                    <a:pt x="11" y="2"/>
                    <a:pt x="8" y="1"/>
                  </a:cubicBezTo>
                  <a:cubicBezTo>
                    <a:pt x="6" y="0"/>
                    <a:pt x="4" y="0"/>
                    <a:pt x="2" y="0"/>
                  </a:cubicBezTo>
                </a:path>
              </a:pathLst>
            </a:custGeom>
            <a:solidFill>
              <a:srgbClr val="ED7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8" name="Freeform 2514"/>
            <p:cNvSpPr>
              <a:spLocks/>
            </p:cNvSpPr>
            <p:nvPr/>
          </p:nvSpPr>
          <p:spPr bwMode="auto">
            <a:xfrm>
              <a:off x="5809" y="2602"/>
              <a:ext cx="40" cy="47"/>
            </a:xfrm>
            <a:custGeom>
              <a:avLst/>
              <a:gdLst>
                <a:gd name="T0" fmla="*/ 16 w 17"/>
                <a:gd name="T1" fmla="*/ 0 h 20"/>
                <a:gd name="T2" fmla="*/ 0 w 17"/>
                <a:gd name="T3" fmla="*/ 16 h 20"/>
                <a:gd name="T4" fmla="*/ 0 w 17"/>
                <a:gd name="T5" fmla="*/ 20 h 20"/>
                <a:gd name="T6" fmla="*/ 2 w 17"/>
                <a:gd name="T7" fmla="*/ 20 h 20"/>
                <a:gd name="T8" fmla="*/ 10 w 17"/>
                <a:gd name="T9" fmla="*/ 17 h 20"/>
                <a:gd name="T10" fmla="*/ 16 w 17"/>
                <a:gd name="T11" fmla="*/ 3 h 20"/>
                <a:gd name="T12" fmla="*/ 17 w 17"/>
                <a:gd name="T13" fmla="*/ 2 h 20"/>
                <a:gd name="T14" fmla="*/ 16 w 17"/>
                <a:gd name="T1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20">
                  <a:moveTo>
                    <a:pt x="16" y="0"/>
                  </a:moveTo>
                  <a:cubicBezTo>
                    <a:pt x="7" y="0"/>
                    <a:pt x="0" y="7"/>
                    <a:pt x="0" y="16"/>
                  </a:cubicBezTo>
                  <a:cubicBezTo>
                    <a:pt x="0" y="17"/>
                    <a:pt x="0" y="18"/>
                    <a:pt x="0" y="20"/>
                  </a:cubicBezTo>
                  <a:cubicBezTo>
                    <a:pt x="1" y="20"/>
                    <a:pt x="2" y="20"/>
                    <a:pt x="2" y="20"/>
                  </a:cubicBezTo>
                  <a:cubicBezTo>
                    <a:pt x="5" y="20"/>
                    <a:pt x="8" y="19"/>
                    <a:pt x="10" y="17"/>
                  </a:cubicBezTo>
                  <a:cubicBezTo>
                    <a:pt x="10" y="12"/>
                    <a:pt x="12" y="7"/>
                    <a:pt x="16" y="3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rgbClr val="E65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9" name="Freeform 2515"/>
            <p:cNvSpPr>
              <a:spLocks/>
            </p:cNvSpPr>
            <p:nvPr/>
          </p:nvSpPr>
          <p:spPr bwMode="auto">
            <a:xfrm>
              <a:off x="5832" y="2606"/>
              <a:ext cx="17" cy="36"/>
            </a:xfrm>
            <a:custGeom>
              <a:avLst/>
              <a:gdLst>
                <a:gd name="T0" fmla="*/ 7 w 7"/>
                <a:gd name="T1" fmla="*/ 0 h 15"/>
                <a:gd name="T2" fmla="*/ 6 w 7"/>
                <a:gd name="T3" fmla="*/ 1 h 15"/>
                <a:gd name="T4" fmla="*/ 0 w 7"/>
                <a:gd name="T5" fmla="*/ 15 h 15"/>
                <a:gd name="T6" fmla="*/ 6 w 7"/>
                <a:gd name="T7" fmla="*/ 9 h 15"/>
                <a:gd name="T8" fmla="*/ 7 w 7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5">
                  <a:moveTo>
                    <a:pt x="7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2" y="5"/>
                    <a:pt x="0" y="10"/>
                    <a:pt x="0" y="15"/>
                  </a:cubicBezTo>
                  <a:cubicBezTo>
                    <a:pt x="3" y="14"/>
                    <a:pt x="4" y="12"/>
                    <a:pt x="6" y="9"/>
                  </a:cubicBezTo>
                  <a:cubicBezTo>
                    <a:pt x="7" y="6"/>
                    <a:pt x="7" y="3"/>
                    <a:pt x="7" y="0"/>
                  </a:cubicBezTo>
                </a:path>
              </a:pathLst>
            </a:custGeom>
            <a:solidFill>
              <a:srgbClr val="FCAA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0" name="Freeform 2516"/>
            <p:cNvSpPr>
              <a:spLocks/>
            </p:cNvSpPr>
            <p:nvPr/>
          </p:nvSpPr>
          <p:spPr bwMode="auto">
            <a:xfrm>
              <a:off x="5458" y="2445"/>
              <a:ext cx="67" cy="38"/>
            </a:xfrm>
            <a:custGeom>
              <a:avLst/>
              <a:gdLst>
                <a:gd name="T0" fmla="*/ 14 w 28"/>
                <a:gd name="T1" fmla="*/ 0 h 16"/>
                <a:gd name="T2" fmla="*/ 0 w 28"/>
                <a:gd name="T3" fmla="*/ 9 h 16"/>
                <a:gd name="T4" fmla="*/ 0 w 28"/>
                <a:gd name="T5" fmla="*/ 11 h 16"/>
                <a:gd name="T6" fmla="*/ 9 w 28"/>
                <a:gd name="T7" fmla="*/ 14 h 16"/>
                <a:gd name="T8" fmla="*/ 15 w 28"/>
                <a:gd name="T9" fmla="*/ 13 h 16"/>
                <a:gd name="T10" fmla="*/ 16 w 28"/>
                <a:gd name="T11" fmla="*/ 13 h 16"/>
                <a:gd name="T12" fmla="*/ 28 w 28"/>
                <a:gd name="T13" fmla="*/ 16 h 16"/>
                <a:gd name="T14" fmla="*/ 28 w 28"/>
                <a:gd name="T15" fmla="*/ 16 h 16"/>
                <a:gd name="T16" fmla="*/ 19 w 28"/>
                <a:gd name="T17" fmla="*/ 1 h 16"/>
                <a:gd name="T18" fmla="*/ 14 w 28"/>
                <a:gd name="T1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16">
                  <a:moveTo>
                    <a:pt x="14" y="0"/>
                  </a:moveTo>
                  <a:cubicBezTo>
                    <a:pt x="8" y="0"/>
                    <a:pt x="3" y="4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3" y="11"/>
                    <a:pt x="6" y="12"/>
                    <a:pt x="9" y="14"/>
                  </a:cubicBezTo>
                  <a:cubicBezTo>
                    <a:pt x="11" y="13"/>
                    <a:pt x="13" y="13"/>
                    <a:pt x="15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20" y="13"/>
                    <a:pt x="24" y="14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0"/>
                    <a:pt x="25" y="4"/>
                    <a:pt x="19" y="1"/>
                  </a:cubicBezTo>
                  <a:cubicBezTo>
                    <a:pt x="18" y="1"/>
                    <a:pt x="16" y="0"/>
                    <a:pt x="14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1" name="Freeform 2517"/>
            <p:cNvSpPr>
              <a:spLocks/>
            </p:cNvSpPr>
            <p:nvPr/>
          </p:nvSpPr>
          <p:spPr bwMode="auto">
            <a:xfrm>
              <a:off x="5480" y="2476"/>
              <a:ext cx="45" cy="17"/>
            </a:xfrm>
            <a:custGeom>
              <a:avLst/>
              <a:gdLst>
                <a:gd name="T0" fmla="*/ 6 w 19"/>
                <a:gd name="T1" fmla="*/ 0 h 7"/>
                <a:gd name="T2" fmla="*/ 0 w 19"/>
                <a:gd name="T3" fmla="*/ 1 h 7"/>
                <a:gd name="T4" fmla="*/ 6 w 19"/>
                <a:gd name="T5" fmla="*/ 7 h 7"/>
                <a:gd name="T6" fmla="*/ 11 w 19"/>
                <a:gd name="T7" fmla="*/ 4 h 7"/>
                <a:gd name="T8" fmla="*/ 18 w 19"/>
                <a:gd name="T9" fmla="*/ 3 h 7"/>
                <a:gd name="T10" fmla="*/ 19 w 19"/>
                <a:gd name="T11" fmla="*/ 3 h 7"/>
                <a:gd name="T12" fmla="*/ 7 w 19"/>
                <a:gd name="T13" fmla="*/ 0 h 7"/>
                <a:gd name="T14" fmla="*/ 6 w 19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7">
                  <a:moveTo>
                    <a:pt x="6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2" y="2"/>
                    <a:pt x="4" y="5"/>
                    <a:pt x="6" y="7"/>
                  </a:cubicBezTo>
                  <a:cubicBezTo>
                    <a:pt x="7" y="6"/>
                    <a:pt x="9" y="5"/>
                    <a:pt x="11" y="4"/>
                  </a:cubicBezTo>
                  <a:cubicBezTo>
                    <a:pt x="14" y="3"/>
                    <a:pt x="16" y="3"/>
                    <a:pt x="18" y="3"/>
                  </a:cubicBezTo>
                  <a:cubicBezTo>
                    <a:pt x="18" y="3"/>
                    <a:pt x="19" y="3"/>
                    <a:pt x="19" y="3"/>
                  </a:cubicBezTo>
                  <a:cubicBezTo>
                    <a:pt x="15" y="1"/>
                    <a:pt x="11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rgbClr val="E08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2" name="Oval 2518"/>
            <p:cNvSpPr>
              <a:spLocks noChangeArrowheads="1"/>
            </p:cNvSpPr>
            <p:nvPr/>
          </p:nvSpPr>
          <p:spPr bwMode="auto">
            <a:xfrm>
              <a:off x="5525" y="2483"/>
              <a:ext cx="1" cy="1"/>
            </a:xfrm>
            <a:prstGeom prst="ellipse">
              <a:avLst/>
            </a:prstGeom>
            <a:solidFill>
              <a:srgbClr val="ED7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3" name="Freeform 2519"/>
            <p:cNvSpPr>
              <a:spLocks/>
            </p:cNvSpPr>
            <p:nvPr/>
          </p:nvSpPr>
          <p:spPr bwMode="auto">
            <a:xfrm>
              <a:off x="5494" y="2483"/>
              <a:ext cx="31" cy="29"/>
            </a:xfrm>
            <a:custGeom>
              <a:avLst/>
              <a:gdLst>
                <a:gd name="T0" fmla="*/ 12 w 13"/>
                <a:gd name="T1" fmla="*/ 0 h 12"/>
                <a:gd name="T2" fmla="*/ 5 w 13"/>
                <a:gd name="T3" fmla="*/ 1 h 12"/>
                <a:gd name="T4" fmla="*/ 0 w 13"/>
                <a:gd name="T5" fmla="*/ 4 h 12"/>
                <a:gd name="T6" fmla="*/ 1 w 13"/>
                <a:gd name="T7" fmla="*/ 11 h 12"/>
                <a:gd name="T8" fmla="*/ 1 w 13"/>
                <a:gd name="T9" fmla="*/ 12 h 12"/>
                <a:gd name="T10" fmla="*/ 6 w 13"/>
                <a:gd name="T11" fmla="*/ 4 h 12"/>
                <a:gd name="T12" fmla="*/ 13 w 13"/>
                <a:gd name="T13" fmla="*/ 0 h 12"/>
                <a:gd name="T14" fmla="*/ 13 w 13"/>
                <a:gd name="T15" fmla="*/ 0 h 12"/>
                <a:gd name="T16" fmla="*/ 12 w 13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2">
                  <a:moveTo>
                    <a:pt x="12" y="0"/>
                  </a:moveTo>
                  <a:cubicBezTo>
                    <a:pt x="10" y="0"/>
                    <a:pt x="8" y="0"/>
                    <a:pt x="5" y="1"/>
                  </a:cubicBezTo>
                  <a:cubicBezTo>
                    <a:pt x="3" y="2"/>
                    <a:pt x="1" y="3"/>
                    <a:pt x="0" y="4"/>
                  </a:cubicBezTo>
                  <a:cubicBezTo>
                    <a:pt x="0" y="7"/>
                    <a:pt x="1" y="9"/>
                    <a:pt x="1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2" y="9"/>
                    <a:pt x="4" y="7"/>
                    <a:pt x="6" y="4"/>
                  </a:cubicBezTo>
                  <a:cubicBezTo>
                    <a:pt x="8" y="2"/>
                    <a:pt x="10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rgbClr val="F6AE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4" name="Freeform 2520"/>
            <p:cNvSpPr>
              <a:spLocks/>
            </p:cNvSpPr>
            <p:nvPr/>
          </p:nvSpPr>
          <p:spPr bwMode="auto">
            <a:xfrm>
              <a:off x="5525" y="248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DB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5" name="Freeform 2521"/>
            <p:cNvSpPr>
              <a:spLocks/>
            </p:cNvSpPr>
            <p:nvPr/>
          </p:nvSpPr>
          <p:spPr bwMode="auto">
            <a:xfrm>
              <a:off x="5496" y="2483"/>
              <a:ext cx="29" cy="31"/>
            </a:xfrm>
            <a:custGeom>
              <a:avLst/>
              <a:gdLst>
                <a:gd name="T0" fmla="*/ 12 w 12"/>
                <a:gd name="T1" fmla="*/ 0 h 13"/>
                <a:gd name="T2" fmla="*/ 5 w 12"/>
                <a:gd name="T3" fmla="*/ 4 h 13"/>
                <a:gd name="T4" fmla="*/ 0 w 12"/>
                <a:gd name="T5" fmla="*/ 12 h 13"/>
                <a:gd name="T6" fmla="*/ 0 w 12"/>
                <a:gd name="T7" fmla="*/ 13 h 13"/>
                <a:gd name="T8" fmla="*/ 11 w 12"/>
                <a:gd name="T9" fmla="*/ 4 h 13"/>
                <a:gd name="T10" fmla="*/ 12 w 12"/>
                <a:gd name="T11" fmla="*/ 0 h 13"/>
                <a:gd name="T12" fmla="*/ 12 w 12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3">
                  <a:moveTo>
                    <a:pt x="12" y="0"/>
                  </a:moveTo>
                  <a:cubicBezTo>
                    <a:pt x="9" y="1"/>
                    <a:pt x="7" y="2"/>
                    <a:pt x="5" y="4"/>
                  </a:cubicBezTo>
                  <a:cubicBezTo>
                    <a:pt x="3" y="7"/>
                    <a:pt x="1" y="9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5" y="12"/>
                    <a:pt x="9" y="9"/>
                    <a:pt x="11" y="4"/>
                  </a:cubicBezTo>
                  <a:cubicBezTo>
                    <a:pt x="12" y="3"/>
                    <a:pt x="12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FED4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6" name="Freeform 2522"/>
            <p:cNvSpPr>
              <a:spLocks/>
            </p:cNvSpPr>
            <p:nvPr/>
          </p:nvSpPr>
          <p:spPr bwMode="auto">
            <a:xfrm>
              <a:off x="5456" y="2471"/>
              <a:ext cx="24" cy="17"/>
            </a:xfrm>
            <a:custGeom>
              <a:avLst/>
              <a:gdLst>
                <a:gd name="T0" fmla="*/ 1 w 10"/>
                <a:gd name="T1" fmla="*/ 0 h 7"/>
                <a:gd name="T2" fmla="*/ 1 w 10"/>
                <a:gd name="T3" fmla="*/ 7 h 7"/>
                <a:gd name="T4" fmla="*/ 10 w 10"/>
                <a:gd name="T5" fmla="*/ 3 h 7"/>
                <a:gd name="T6" fmla="*/ 1 w 10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7">
                  <a:moveTo>
                    <a:pt x="1" y="0"/>
                  </a:moveTo>
                  <a:cubicBezTo>
                    <a:pt x="0" y="2"/>
                    <a:pt x="0" y="5"/>
                    <a:pt x="1" y="7"/>
                  </a:cubicBezTo>
                  <a:cubicBezTo>
                    <a:pt x="3" y="5"/>
                    <a:pt x="6" y="3"/>
                    <a:pt x="10" y="3"/>
                  </a:cubicBezTo>
                  <a:cubicBezTo>
                    <a:pt x="7" y="1"/>
                    <a:pt x="4" y="0"/>
                    <a:pt x="1" y="0"/>
                  </a:cubicBezTo>
                </a:path>
              </a:pathLst>
            </a:custGeom>
            <a:solidFill>
              <a:srgbClr val="E65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7" name="Freeform 2523"/>
            <p:cNvSpPr>
              <a:spLocks/>
            </p:cNvSpPr>
            <p:nvPr/>
          </p:nvSpPr>
          <p:spPr bwMode="auto">
            <a:xfrm>
              <a:off x="5458" y="2479"/>
              <a:ext cx="36" cy="33"/>
            </a:xfrm>
            <a:custGeom>
              <a:avLst/>
              <a:gdLst>
                <a:gd name="T0" fmla="*/ 9 w 15"/>
                <a:gd name="T1" fmla="*/ 0 h 14"/>
                <a:gd name="T2" fmla="*/ 0 w 15"/>
                <a:gd name="T3" fmla="*/ 4 h 14"/>
                <a:gd name="T4" fmla="*/ 8 w 15"/>
                <a:gd name="T5" fmla="*/ 14 h 14"/>
                <a:gd name="T6" fmla="*/ 9 w 15"/>
                <a:gd name="T7" fmla="*/ 14 h 14"/>
                <a:gd name="T8" fmla="*/ 15 w 15"/>
                <a:gd name="T9" fmla="*/ 6 h 14"/>
                <a:gd name="T10" fmla="*/ 9 w 15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4">
                  <a:moveTo>
                    <a:pt x="9" y="0"/>
                  </a:moveTo>
                  <a:cubicBezTo>
                    <a:pt x="5" y="0"/>
                    <a:pt x="2" y="2"/>
                    <a:pt x="0" y="4"/>
                  </a:cubicBezTo>
                  <a:cubicBezTo>
                    <a:pt x="1" y="8"/>
                    <a:pt x="4" y="12"/>
                    <a:pt x="8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1"/>
                    <a:pt x="12" y="9"/>
                    <a:pt x="15" y="6"/>
                  </a:cubicBezTo>
                  <a:cubicBezTo>
                    <a:pt x="13" y="4"/>
                    <a:pt x="11" y="1"/>
                    <a:pt x="9" y="0"/>
                  </a:cubicBezTo>
                </a:path>
              </a:pathLst>
            </a:custGeom>
            <a:solidFill>
              <a:srgbClr val="F29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8" name="Freeform 2524"/>
            <p:cNvSpPr>
              <a:spLocks/>
            </p:cNvSpPr>
            <p:nvPr/>
          </p:nvSpPr>
          <p:spPr bwMode="auto">
            <a:xfrm>
              <a:off x="5480" y="2493"/>
              <a:ext cx="16" cy="21"/>
            </a:xfrm>
            <a:custGeom>
              <a:avLst/>
              <a:gdLst>
                <a:gd name="T0" fmla="*/ 6 w 7"/>
                <a:gd name="T1" fmla="*/ 0 h 9"/>
                <a:gd name="T2" fmla="*/ 0 w 7"/>
                <a:gd name="T3" fmla="*/ 8 h 9"/>
                <a:gd name="T4" fmla="*/ 5 w 7"/>
                <a:gd name="T5" fmla="*/ 9 h 9"/>
                <a:gd name="T6" fmla="*/ 7 w 7"/>
                <a:gd name="T7" fmla="*/ 9 h 9"/>
                <a:gd name="T8" fmla="*/ 7 w 7"/>
                <a:gd name="T9" fmla="*/ 8 h 9"/>
                <a:gd name="T10" fmla="*/ 7 w 7"/>
                <a:gd name="T11" fmla="*/ 7 h 9"/>
                <a:gd name="T12" fmla="*/ 6 w 7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9">
                  <a:moveTo>
                    <a:pt x="6" y="0"/>
                  </a:moveTo>
                  <a:cubicBezTo>
                    <a:pt x="3" y="3"/>
                    <a:pt x="1" y="5"/>
                    <a:pt x="0" y="8"/>
                  </a:cubicBezTo>
                  <a:cubicBezTo>
                    <a:pt x="2" y="9"/>
                    <a:pt x="3" y="9"/>
                    <a:pt x="5" y="9"/>
                  </a:cubicBezTo>
                  <a:cubicBezTo>
                    <a:pt x="5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5"/>
                    <a:pt x="6" y="3"/>
                    <a:pt x="6" y="0"/>
                  </a:cubicBezTo>
                </a:path>
              </a:pathLst>
            </a:custGeom>
            <a:solidFill>
              <a:srgbClr val="FBB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9" name="Freeform 2525"/>
            <p:cNvSpPr>
              <a:spLocks/>
            </p:cNvSpPr>
            <p:nvPr/>
          </p:nvSpPr>
          <p:spPr bwMode="auto">
            <a:xfrm>
              <a:off x="5496" y="2512"/>
              <a:ext cx="0" cy="2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FFD9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0" name="Freeform 2526"/>
            <p:cNvSpPr>
              <a:spLocks/>
            </p:cNvSpPr>
            <p:nvPr/>
          </p:nvSpPr>
          <p:spPr bwMode="auto">
            <a:xfrm>
              <a:off x="5335" y="2161"/>
              <a:ext cx="52" cy="48"/>
            </a:xfrm>
            <a:custGeom>
              <a:avLst/>
              <a:gdLst>
                <a:gd name="T0" fmla="*/ 22 w 22"/>
                <a:gd name="T1" fmla="*/ 0 h 20"/>
                <a:gd name="T2" fmla="*/ 17 w 22"/>
                <a:gd name="T3" fmla="*/ 3 h 20"/>
                <a:gd name="T4" fmla="*/ 9 w 22"/>
                <a:gd name="T5" fmla="*/ 4 h 20"/>
                <a:gd name="T6" fmla="*/ 8 w 22"/>
                <a:gd name="T7" fmla="*/ 4 h 20"/>
                <a:gd name="T8" fmla="*/ 0 w 22"/>
                <a:gd name="T9" fmla="*/ 14 h 20"/>
                <a:gd name="T10" fmla="*/ 7 w 22"/>
                <a:gd name="T11" fmla="*/ 19 h 20"/>
                <a:gd name="T12" fmla="*/ 12 w 22"/>
                <a:gd name="T13" fmla="*/ 20 h 20"/>
                <a:gd name="T14" fmla="*/ 19 w 22"/>
                <a:gd name="T15" fmla="*/ 18 h 20"/>
                <a:gd name="T16" fmla="*/ 22 w 22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0">
                  <a:moveTo>
                    <a:pt x="22" y="0"/>
                  </a:moveTo>
                  <a:cubicBezTo>
                    <a:pt x="20" y="1"/>
                    <a:pt x="19" y="2"/>
                    <a:pt x="17" y="3"/>
                  </a:cubicBezTo>
                  <a:cubicBezTo>
                    <a:pt x="14" y="4"/>
                    <a:pt x="12" y="4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6" y="8"/>
                    <a:pt x="3" y="11"/>
                    <a:pt x="0" y="14"/>
                  </a:cubicBezTo>
                  <a:cubicBezTo>
                    <a:pt x="2" y="16"/>
                    <a:pt x="4" y="18"/>
                    <a:pt x="7" y="19"/>
                  </a:cubicBezTo>
                  <a:cubicBezTo>
                    <a:pt x="9" y="20"/>
                    <a:pt x="10" y="20"/>
                    <a:pt x="12" y="20"/>
                  </a:cubicBezTo>
                  <a:cubicBezTo>
                    <a:pt x="15" y="20"/>
                    <a:pt x="17" y="20"/>
                    <a:pt x="19" y="18"/>
                  </a:cubicBezTo>
                  <a:cubicBezTo>
                    <a:pt x="17" y="12"/>
                    <a:pt x="18" y="5"/>
                    <a:pt x="22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1" name="Freeform 2527"/>
            <p:cNvSpPr>
              <a:spLocks/>
            </p:cNvSpPr>
            <p:nvPr/>
          </p:nvSpPr>
          <p:spPr bwMode="auto">
            <a:xfrm>
              <a:off x="5328" y="2168"/>
              <a:ext cx="26" cy="26"/>
            </a:xfrm>
            <a:custGeom>
              <a:avLst/>
              <a:gdLst>
                <a:gd name="T0" fmla="*/ 5 w 11"/>
                <a:gd name="T1" fmla="*/ 0 h 11"/>
                <a:gd name="T2" fmla="*/ 1 w 11"/>
                <a:gd name="T3" fmla="*/ 1 h 11"/>
                <a:gd name="T4" fmla="*/ 3 w 11"/>
                <a:gd name="T5" fmla="*/ 11 h 11"/>
                <a:gd name="T6" fmla="*/ 11 w 11"/>
                <a:gd name="T7" fmla="*/ 1 h 11"/>
                <a:gd name="T8" fmla="*/ 5 w 1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5" y="0"/>
                  </a:moveTo>
                  <a:cubicBezTo>
                    <a:pt x="4" y="0"/>
                    <a:pt x="2" y="1"/>
                    <a:pt x="1" y="1"/>
                  </a:cubicBezTo>
                  <a:cubicBezTo>
                    <a:pt x="0" y="4"/>
                    <a:pt x="1" y="8"/>
                    <a:pt x="3" y="11"/>
                  </a:cubicBezTo>
                  <a:cubicBezTo>
                    <a:pt x="6" y="8"/>
                    <a:pt x="9" y="5"/>
                    <a:pt x="11" y="1"/>
                  </a:cubicBezTo>
                  <a:cubicBezTo>
                    <a:pt x="9" y="1"/>
                    <a:pt x="7" y="1"/>
                    <a:pt x="5" y="0"/>
                  </a:cubicBezTo>
                </a:path>
              </a:pathLst>
            </a:custGeom>
            <a:solidFill>
              <a:srgbClr val="E08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2" name="Freeform 2528"/>
            <p:cNvSpPr>
              <a:spLocks/>
            </p:cNvSpPr>
            <p:nvPr/>
          </p:nvSpPr>
          <p:spPr bwMode="auto">
            <a:xfrm>
              <a:off x="5331" y="2164"/>
              <a:ext cx="9" cy="7"/>
            </a:xfrm>
            <a:custGeom>
              <a:avLst/>
              <a:gdLst>
                <a:gd name="T0" fmla="*/ 1 w 4"/>
                <a:gd name="T1" fmla="*/ 0 h 3"/>
                <a:gd name="T2" fmla="*/ 0 w 4"/>
                <a:gd name="T3" fmla="*/ 3 h 3"/>
                <a:gd name="T4" fmla="*/ 4 w 4"/>
                <a:gd name="T5" fmla="*/ 2 h 3"/>
                <a:gd name="T6" fmla="*/ 1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3" y="2"/>
                    <a:pt x="4" y="2"/>
                  </a:cubicBezTo>
                  <a:cubicBezTo>
                    <a:pt x="3" y="1"/>
                    <a:pt x="2" y="1"/>
                    <a:pt x="1" y="0"/>
                  </a:cubicBezTo>
                </a:path>
              </a:pathLst>
            </a:custGeom>
            <a:solidFill>
              <a:srgbClr val="FCC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3" name="Freeform 2529"/>
            <p:cNvSpPr>
              <a:spLocks/>
            </p:cNvSpPr>
            <p:nvPr/>
          </p:nvSpPr>
          <p:spPr bwMode="auto">
            <a:xfrm>
              <a:off x="5376" y="2157"/>
              <a:ext cx="23" cy="47"/>
            </a:xfrm>
            <a:custGeom>
              <a:avLst/>
              <a:gdLst>
                <a:gd name="T0" fmla="*/ 7 w 10"/>
                <a:gd name="T1" fmla="*/ 0 h 20"/>
                <a:gd name="T2" fmla="*/ 5 w 10"/>
                <a:gd name="T3" fmla="*/ 2 h 20"/>
                <a:gd name="T4" fmla="*/ 2 w 10"/>
                <a:gd name="T5" fmla="*/ 20 h 20"/>
                <a:gd name="T6" fmla="*/ 8 w 10"/>
                <a:gd name="T7" fmla="*/ 13 h 20"/>
                <a:gd name="T8" fmla="*/ 7 w 10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0">
                  <a:moveTo>
                    <a:pt x="7" y="0"/>
                  </a:moveTo>
                  <a:cubicBezTo>
                    <a:pt x="6" y="0"/>
                    <a:pt x="5" y="1"/>
                    <a:pt x="5" y="2"/>
                  </a:cubicBezTo>
                  <a:cubicBezTo>
                    <a:pt x="1" y="7"/>
                    <a:pt x="0" y="14"/>
                    <a:pt x="2" y="20"/>
                  </a:cubicBezTo>
                  <a:cubicBezTo>
                    <a:pt x="5" y="19"/>
                    <a:pt x="7" y="17"/>
                    <a:pt x="8" y="13"/>
                  </a:cubicBezTo>
                  <a:cubicBezTo>
                    <a:pt x="10" y="9"/>
                    <a:pt x="9" y="4"/>
                    <a:pt x="7" y="0"/>
                  </a:cubicBezTo>
                </a:path>
              </a:pathLst>
            </a:custGeom>
            <a:solidFill>
              <a:srgbClr val="F99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4" name="Freeform 2530"/>
            <p:cNvSpPr>
              <a:spLocks/>
            </p:cNvSpPr>
            <p:nvPr/>
          </p:nvSpPr>
          <p:spPr bwMode="auto">
            <a:xfrm>
              <a:off x="5354" y="2142"/>
              <a:ext cx="36" cy="29"/>
            </a:xfrm>
            <a:custGeom>
              <a:avLst/>
              <a:gdLst>
                <a:gd name="T0" fmla="*/ 7 w 15"/>
                <a:gd name="T1" fmla="*/ 0 h 12"/>
                <a:gd name="T2" fmla="*/ 2 w 15"/>
                <a:gd name="T3" fmla="*/ 6 h 12"/>
                <a:gd name="T4" fmla="*/ 0 w 15"/>
                <a:gd name="T5" fmla="*/ 12 h 12"/>
                <a:gd name="T6" fmla="*/ 1 w 15"/>
                <a:gd name="T7" fmla="*/ 12 h 12"/>
                <a:gd name="T8" fmla="*/ 9 w 15"/>
                <a:gd name="T9" fmla="*/ 11 h 12"/>
                <a:gd name="T10" fmla="*/ 14 w 15"/>
                <a:gd name="T11" fmla="*/ 8 h 12"/>
                <a:gd name="T12" fmla="*/ 15 w 15"/>
                <a:gd name="T13" fmla="*/ 5 h 12"/>
                <a:gd name="T14" fmla="*/ 10 w 15"/>
                <a:gd name="T15" fmla="*/ 1 h 12"/>
                <a:gd name="T16" fmla="*/ 7 w 15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2">
                  <a:moveTo>
                    <a:pt x="7" y="0"/>
                  </a:moveTo>
                  <a:cubicBezTo>
                    <a:pt x="6" y="2"/>
                    <a:pt x="4" y="5"/>
                    <a:pt x="2" y="6"/>
                  </a:cubicBezTo>
                  <a:cubicBezTo>
                    <a:pt x="2" y="8"/>
                    <a:pt x="1" y="10"/>
                    <a:pt x="0" y="12"/>
                  </a:cubicBezTo>
                  <a:cubicBezTo>
                    <a:pt x="0" y="12"/>
                    <a:pt x="1" y="12"/>
                    <a:pt x="1" y="12"/>
                  </a:cubicBezTo>
                  <a:cubicBezTo>
                    <a:pt x="4" y="12"/>
                    <a:pt x="6" y="12"/>
                    <a:pt x="9" y="11"/>
                  </a:cubicBezTo>
                  <a:cubicBezTo>
                    <a:pt x="11" y="10"/>
                    <a:pt x="12" y="9"/>
                    <a:pt x="14" y="8"/>
                  </a:cubicBezTo>
                  <a:cubicBezTo>
                    <a:pt x="14" y="7"/>
                    <a:pt x="15" y="6"/>
                    <a:pt x="15" y="5"/>
                  </a:cubicBezTo>
                  <a:cubicBezTo>
                    <a:pt x="14" y="3"/>
                    <a:pt x="12" y="2"/>
                    <a:pt x="10" y="1"/>
                  </a:cubicBezTo>
                  <a:cubicBezTo>
                    <a:pt x="9" y="0"/>
                    <a:pt x="8" y="0"/>
                    <a:pt x="7" y="0"/>
                  </a:cubicBezTo>
                </a:path>
              </a:pathLst>
            </a:custGeom>
            <a:solidFill>
              <a:srgbClr val="ED7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5" name="Freeform 2531"/>
            <p:cNvSpPr>
              <a:spLocks/>
            </p:cNvSpPr>
            <p:nvPr/>
          </p:nvSpPr>
          <p:spPr bwMode="auto">
            <a:xfrm>
              <a:off x="5340" y="2157"/>
              <a:ext cx="19" cy="14"/>
            </a:xfrm>
            <a:custGeom>
              <a:avLst/>
              <a:gdLst>
                <a:gd name="T0" fmla="*/ 8 w 8"/>
                <a:gd name="T1" fmla="*/ 0 h 6"/>
                <a:gd name="T2" fmla="*/ 0 w 8"/>
                <a:gd name="T3" fmla="*/ 5 h 6"/>
                <a:gd name="T4" fmla="*/ 6 w 8"/>
                <a:gd name="T5" fmla="*/ 6 h 6"/>
                <a:gd name="T6" fmla="*/ 8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8" y="0"/>
                  </a:moveTo>
                  <a:cubicBezTo>
                    <a:pt x="6" y="2"/>
                    <a:pt x="3" y="4"/>
                    <a:pt x="0" y="5"/>
                  </a:cubicBezTo>
                  <a:cubicBezTo>
                    <a:pt x="2" y="6"/>
                    <a:pt x="4" y="6"/>
                    <a:pt x="6" y="6"/>
                  </a:cubicBezTo>
                  <a:cubicBezTo>
                    <a:pt x="7" y="4"/>
                    <a:pt x="8" y="2"/>
                    <a:pt x="8" y="0"/>
                  </a:cubicBezTo>
                </a:path>
              </a:pathLst>
            </a:custGeom>
            <a:solidFill>
              <a:srgbClr val="F6AE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6" name="Freeform 2532"/>
            <p:cNvSpPr>
              <a:spLocks/>
            </p:cNvSpPr>
            <p:nvPr/>
          </p:nvSpPr>
          <p:spPr bwMode="auto">
            <a:xfrm>
              <a:off x="5359" y="2142"/>
              <a:ext cx="12" cy="15"/>
            </a:xfrm>
            <a:custGeom>
              <a:avLst/>
              <a:gdLst>
                <a:gd name="T0" fmla="*/ 2 w 5"/>
                <a:gd name="T1" fmla="*/ 0 h 6"/>
                <a:gd name="T2" fmla="*/ 1 w 5"/>
                <a:gd name="T3" fmla="*/ 0 h 6"/>
                <a:gd name="T4" fmla="*/ 1 w 5"/>
                <a:gd name="T5" fmla="*/ 1 h 6"/>
                <a:gd name="T6" fmla="*/ 0 w 5"/>
                <a:gd name="T7" fmla="*/ 6 h 6"/>
                <a:gd name="T8" fmla="*/ 5 w 5"/>
                <a:gd name="T9" fmla="*/ 0 h 6"/>
                <a:gd name="T10" fmla="*/ 2 w 5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3"/>
                    <a:pt x="0" y="4"/>
                    <a:pt x="0" y="6"/>
                  </a:cubicBezTo>
                  <a:cubicBezTo>
                    <a:pt x="2" y="5"/>
                    <a:pt x="4" y="2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FDC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7" name="Freeform 2533"/>
            <p:cNvSpPr>
              <a:spLocks/>
            </p:cNvSpPr>
            <p:nvPr/>
          </p:nvSpPr>
          <p:spPr bwMode="auto">
            <a:xfrm>
              <a:off x="5333" y="2142"/>
              <a:ext cx="28" cy="26"/>
            </a:xfrm>
            <a:custGeom>
              <a:avLst/>
              <a:gdLst>
                <a:gd name="T0" fmla="*/ 12 w 12"/>
                <a:gd name="T1" fmla="*/ 0 h 11"/>
                <a:gd name="T2" fmla="*/ 11 w 12"/>
                <a:gd name="T3" fmla="*/ 0 h 11"/>
                <a:gd name="T4" fmla="*/ 1 w 12"/>
                <a:gd name="T5" fmla="*/ 7 h 11"/>
                <a:gd name="T6" fmla="*/ 0 w 12"/>
                <a:gd name="T7" fmla="*/ 9 h 11"/>
                <a:gd name="T8" fmla="*/ 0 w 12"/>
                <a:gd name="T9" fmla="*/ 9 h 11"/>
                <a:gd name="T10" fmla="*/ 3 w 12"/>
                <a:gd name="T11" fmla="*/ 11 h 11"/>
                <a:gd name="T12" fmla="*/ 11 w 12"/>
                <a:gd name="T13" fmla="*/ 6 h 11"/>
                <a:gd name="T14" fmla="*/ 12 w 12"/>
                <a:gd name="T15" fmla="*/ 1 h 11"/>
                <a:gd name="T16" fmla="*/ 12 w 12"/>
                <a:gd name="T1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1"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9" y="3"/>
                    <a:pt x="5" y="6"/>
                    <a:pt x="1" y="7"/>
                  </a:cubicBezTo>
                  <a:cubicBezTo>
                    <a:pt x="0" y="7"/>
                    <a:pt x="0" y="8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2" y="10"/>
                    <a:pt x="3" y="11"/>
                  </a:cubicBezTo>
                  <a:cubicBezTo>
                    <a:pt x="6" y="10"/>
                    <a:pt x="9" y="8"/>
                    <a:pt x="11" y="6"/>
                  </a:cubicBezTo>
                  <a:cubicBezTo>
                    <a:pt x="11" y="4"/>
                    <a:pt x="12" y="3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FEDC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8" name="Freeform 2534"/>
            <p:cNvSpPr>
              <a:spLocks/>
            </p:cNvSpPr>
            <p:nvPr/>
          </p:nvSpPr>
          <p:spPr bwMode="auto">
            <a:xfrm>
              <a:off x="5387" y="2154"/>
              <a:ext cx="5" cy="7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3 h 3"/>
                <a:gd name="T4" fmla="*/ 2 w 2"/>
                <a:gd name="T5" fmla="*/ 1 h 3"/>
                <a:gd name="T6" fmla="*/ 1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rgbClr val="FDB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9" name="Freeform 2535"/>
            <p:cNvSpPr>
              <a:spLocks/>
            </p:cNvSpPr>
            <p:nvPr/>
          </p:nvSpPr>
          <p:spPr bwMode="auto">
            <a:xfrm>
              <a:off x="5335" y="2142"/>
              <a:ext cx="24" cy="17"/>
            </a:xfrm>
            <a:custGeom>
              <a:avLst/>
              <a:gdLst>
                <a:gd name="T0" fmla="*/ 10 w 10"/>
                <a:gd name="T1" fmla="*/ 0 h 7"/>
                <a:gd name="T2" fmla="*/ 0 w 10"/>
                <a:gd name="T3" fmla="*/ 7 h 7"/>
                <a:gd name="T4" fmla="*/ 10 w 10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7">
                  <a:moveTo>
                    <a:pt x="10" y="0"/>
                  </a:moveTo>
                  <a:cubicBezTo>
                    <a:pt x="6" y="0"/>
                    <a:pt x="2" y="3"/>
                    <a:pt x="0" y="7"/>
                  </a:cubicBezTo>
                  <a:cubicBezTo>
                    <a:pt x="4" y="6"/>
                    <a:pt x="8" y="3"/>
                    <a:pt x="10" y="0"/>
                  </a:cubicBezTo>
                </a:path>
              </a:pathLst>
            </a:custGeom>
            <a:solidFill>
              <a:srgbClr val="FFE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0" name="Freeform 2536"/>
            <p:cNvSpPr>
              <a:spLocks/>
            </p:cNvSpPr>
            <p:nvPr/>
          </p:nvSpPr>
          <p:spPr bwMode="auto">
            <a:xfrm>
              <a:off x="5764" y="1693"/>
              <a:ext cx="61" cy="63"/>
            </a:xfrm>
            <a:custGeom>
              <a:avLst/>
              <a:gdLst>
                <a:gd name="T0" fmla="*/ 17 w 26"/>
                <a:gd name="T1" fmla="*/ 0 h 27"/>
                <a:gd name="T2" fmla="*/ 4 w 26"/>
                <a:gd name="T3" fmla="*/ 8 h 27"/>
                <a:gd name="T4" fmla="*/ 11 w 26"/>
                <a:gd name="T5" fmla="*/ 27 h 27"/>
                <a:gd name="T6" fmla="*/ 12 w 26"/>
                <a:gd name="T7" fmla="*/ 27 h 27"/>
                <a:gd name="T8" fmla="*/ 15 w 26"/>
                <a:gd name="T9" fmla="*/ 23 h 27"/>
                <a:gd name="T10" fmla="*/ 16 w 26"/>
                <a:gd name="T11" fmla="*/ 18 h 27"/>
                <a:gd name="T12" fmla="*/ 19 w 26"/>
                <a:gd name="T13" fmla="*/ 13 h 27"/>
                <a:gd name="T14" fmla="*/ 26 w 26"/>
                <a:gd name="T15" fmla="*/ 3 h 27"/>
                <a:gd name="T16" fmla="*/ 22 w 26"/>
                <a:gd name="T17" fmla="*/ 1 h 27"/>
                <a:gd name="T18" fmla="*/ 17 w 26"/>
                <a:gd name="T1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27">
                  <a:moveTo>
                    <a:pt x="17" y="0"/>
                  </a:moveTo>
                  <a:cubicBezTo>
                    <a:pt x="11" y="0"/>
                    <a:pt x="6" y="3"/>
                    <a:pt x="4" y="8"/>
                  </a:cubicBezTo>
                  <a:cubicBezTo>
                    <a:pt x="0" y="15"/>
                    <a:pt x="4" y="24"/>
                    <a:pt x="11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3" y="26"/>
                    <a:pt x="14" y="24"/>
                    <a:pt x="15" y="23"/>
                  </a:cubicBezTo>
                  <a:cubicBezTo>
                    <a:pt x="15" y="21"/>
                    <a:pt x="16" y="20"/>
                    <a:pt x="16" y="18"/>
                  </a:cubicBezTo>
                  <a:cubicBezTo>
                    <a:pt x="17" y="16"/>
                    <a:pt x="18" y="15"/>
                    <a:pt x="19" y="13"/>
                  </a:cubicBezTo>
                  <a:cubicBezTo>
                    <a:pt x="20" y="9"/>
                    <a:pt x="23" y="5"/>
                    <a:pt x="26" y="3"/>
                  </a:cubicBezTo>
                  <a:cubicBezTo>
                    <a:pt x="25" y="2"/>
                    <a:pt x="24" y="1"/>
                    <a:pt x="22" y="1"/>
                  </a:cubicBezTo>
                  <a:cubicBezTo>
                    <a:pt x="20" y="0"/>
                    <a:pt x="19" y="0"/>
                    <a:pt x="17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1" name="Freeform 2537"/>
            <p:cNvSpPr>
              <a:spLocks/>
            </p:cNvSpPr>
            <p:nvPr/>
          </p:nvSpPr>
          <p:spPr bwMode="auto">
            <a:xfrm>
              <a:off x="5799" y="1723"/>
              <a:ext cx="10" cy="24"/>
            </a:xfrm>
            <a:custGeom>
              <a:avLst/>
              <a:gdLst>
                <a:gd name="T0" fmla="*/ 4 w 4"/>
                <a:gd name="T1" fmla="*/ 0 h 10"/>
                <a:gd name="T2" fmla="*/ 1 w 4"/>
                <a:gd name="T3" fmla="*/ 5 h 10"/>
                <a:gd name="T4" fmla="*/ 0 w 4"/>
                <a:gd name="T5" fmla="*/ 10 h 10"/>
                <a:gd name="T6" fmla="*/ 4 w 4"/>
                <a:gd name="T7" fmla="*/ 6 h 10"/>
                <a:gd name="T8" fmla="*/ 4 w 4"/>
                <a:gd name="T9" fmla="*/ 3 h 10"/>
                <a:gd name="T10" fmla="*/ 4 w 4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3" y="2"/>
                    <a:pt x="2" y="3"/>
                    <a:pt x="1" y="5"/>
                  </a:cubicBezTo>
                  <a:cubicBezTo>
                    <a:pt x="1" y="7"/>
                    <a:pt x="0" y="8"/>
                    <a:pt x="0" y="10"/>
                  </a:cubicBezTo>
                  <a:cubicBezTo>
                    <a:pt x="1" y="8"/>
                    <a:pt x="2" y="7"/>
                    <a:pt x="4" y="6"/>
                  </a:cubicBezTo>
                  <a:cubicBezTo>
                    <a:pt x="4" y="5"/>
                    <a:pt x="4" y="4"/>
                    <a:pt x="4" y="3"/>
                  </a:cubicBezTo>
                  <a:cubicBezTo>
                    <a:pt x="4" y="2"/>
                    <a:pt x="4" y="1"/>
                    <a:pt x="4" y="0"/>
                  </a:cubicBezTo>
                </a:path>
              </a:pathLst>
            </a:custGeom>
            <a:solidFill>
              <a:srgbClr val="F9A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2" name="Freeform 2538"/>
            <p:cNvSpPr>
              <a:spLocks/>
            </p:cNvSpPr>
            <p:nvPr/>
          </p:nvSpPr>
          <p:spPr bwMode="auto">
            <a:xfrm>
              <a:off x="5792" y="1747"/>
              <a:ext cx="7" cy="12"/>
            </a:xfrm>
            <a:custGeom>
              <a:avLst/>
              <a:gdLst>
                <a:gd name="T0" fmla="*/ 3 w 3"/>
                <a:gd name="T1" fmla="*/ 0 h 5"/>
                <a:gd name="T2" fmla="*/ 0 w 3"/>
                <a:gd name="T3" fmla="*/ 4 h 5"/>
                <a:gd name="T4" fmla="*/ 3 w 3"/>
                <a:gd name="T5" fmla="*/ 5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1"/>
                    <a:pt x="1" y="3"/>
                    <a:pt x="0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3" y="3"/>
                    <a:pt x="3" y="2"/>
                    <a:pt x="3" y="0"/>
                  </a:cubicBezTo>
                </a:path>
              </a:pathLst>
            </a:custGeom>
            <a:solidFill>
              <a:srgbClr val="ED7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3" name="Freeform 2539"/>
            <p:cNvSpPr>
              <a:spLocks/>
            </p:cNvSpPr>
            <p:nvPr/>
          </p:nvSpPr>
          <p:spPr bwMode="auto">
            <a:xfrm>
              <a:off x="5799" y="1737"/>
              <a:ext cx="19" cy="22"/>
            </a:xfrm>
            <a:custGeom>
              <a:avLst/>
              <a:gdLst>
                <a:gd name="T0" fmla="*/ 4 w 8"/>
                <a:gd name="T1" fmla="*/ 0 h 9"/>
                <a:gd name="T2" fmla="*/ 0 w 8"/>
                <a:gd name="T3" fmla="*/ 4 h 9"/>
                <a:gd name="T4" fmla="*/ 0 w 8"/>
                <a:gd name="T5" fmla="*/ 9 h 9"/>
                <a:gd name="T6" fmla="*/ 2 w 8"/>
                <a:gd name="T7" fmla="*/ 9 h 9"/>
                <a:gd name="T8" fmla="*/ 8 w 8"/>
                <a:gd name="T9" fmla="*/ 8 h 9"/>
                <a:gd name="T10" fmla="*/ 4 w 8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2" y="1"/>
                    <a:pt x="1" y="2"/>
                    <a:pt x="0" y="4"/>
                  </a:cubicBezTo>
                  <a:cubicBezTo>
                    <a:pt x="0" y="6"/>
                    <a:pt x="0" y="7"/>
                    <a:pt x="0" y="9"/>
                  </a:cubicBezTo>
                  <a:cubicBezTo>
                    <a:pt x="0" y="9"/>
                    <a:pt x="1" y="9"/>
                    <a:pt x="2" y="9"/>
                  </a:cubicBezTo>
                  <a:cubicBezTo>
                    <a:pt x="4" y="9"/>
                    <a:pt x="6" y="9"/>
                    <a:pt x="8" y="8"/>
                  </a:cubicBezTo>
                  <a:cubicBezTo>
                    <a:pt x="6" y="6"/>
                    <a:pt x="4" y="3"/>
                    <a:pt x="4" y="0"/>
                  </a:cubicBezTo>
                </a:path>
              </a:pathLst>
            </a:custGeom>
            <a:solidFill>
              <a:srgbClr val="FDC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4" name="Freeform 2540"/>
            <p:cNvSpPr>
              <a:spLocks/>
            </p:cNvSpPr>
            <p:nvPr/>
          </p:nvSpPr>
          <p:spPr bwMode="auto">
            <a:xfrm>
              <a:off x="5809" y="1700"/>
              <a:ext cx="21" cy="23"/>
            </a:xfrm>
            <a:custGeom>
              <a:avLst/>
              <a:gdLst>
                <a:gd name="T0" fmla="*/ 7 w 9"/>
                <a:gd name="T1" fmla="*/ 0 h 10"/>
                <a:gd name="T2" fmla="*/ 0 w 9"/>
                <a:gd name="T3" fmla="*/ 10 h 10"/>
                <a:gd name="T4" fmla="*/ 9 w 9"/>
                <a:gd name="T5" fmla="*/ 2 h 10"/>
                <a:gd name="T6" fmla="*/ 7 w 9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0">
                  <a:moveTo>
                    <a:pt x="7" y="0"/>
                  </a:moveTo>
                  <a:cubicBezTo>
                    <a:pt x="4" y="2"/>
                    <a:pt x="1" y="6"/>
                    <a:pt x="0" y="10"/>
                  </a:cubicBezTo>
                  <a:cubicBezTo>
                    <a:pt x="3" y="7"/>
                    <a:pt x="6" y="4"/>
                    <a:pt x="9" y="2"/>
                  </a:cubicBezTo>
                  <a:cubicBezTo>
                    <a:pt x="9" y="2"/>
                    <a:pt x="8" y="1"/>
                    <a:pt x="7" y="0"/>
                  </a:cubicBezTo>
                </a:path>
              </a:pathLst>
            </a:custGeom>
            <a:solidFill>
              <a:srgbClr val="E65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5" name="Freeform 2541"/>
            <p:cNvSpPr>
              <a:spLocks/>
            </p:cNvSpPr>
            <p:nvPr/>
          </p:nvSpPr>
          <p:spPr bwMode="auto">
            <a:xfrm>
              <a:off x="5809" y="1704"/>
              <a:ext cx="28" cy="33"/>
            </a:xfrm>
            <a:custGeom>
              <a:avLst/>
              <a:gdLst>
                <a:gd name="T0" fmla="*/ 9 w 12"/>
                <a:gd name="T1" fmla="*/ 0 h 14"/>
                <a:gd name="T2" fmla="*/ 0 w 12"/>
                <a:gd name="T3" fmla="*/ 8 h 14"/>
                <a:gd name="T4" fmla="*/ 0 w 12"/>
                <a:gd name="T5" fmla="*/ 11 h 14"/>
                <a:gd name="T6" fmla="*/ 0 w 12"/>
                <a:gd name="T7" fmla="*/ 14 h 14"/>
                <a:gd name="T8" fmla="*/ 4 w 12"/>
                <a:gd name="T9" fmla="*/ 12 h 14"/>
                <a:gd name="T10" fmla="*/ 9 w 12"/>
                <a:gd name="T11" fmla="*/ 10 h 14"/>
                <a:gd name="T12" fmla="*/ 12 w 12"/>
                <a:gd name="T13" fmla="*/ 6 h 14"/>
                <a:gd name="T14" fmla="*/ 9 w 1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4">
                  <a:moveTo>
                    <a:pt x="9" y="0"/>
                  </a:moveTo>
                  <a:cubicBezTo>
                    <a:pt x="6" y="2"/>
                    <a:pt x="3" y="5"/>
                    <a:pt x="0" y="8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1" y="13"/>
                    <a:pt x="2" y="12"/>
                    <a:pt x="4" y="12"/>
                  </a:cubicBezTo>
                  <a:cubicBezTo>
                    <a:pt x="6" y="11"/>
                    <a:pt x="8" y="11"/>
                    <a:pt x="9" y="10"/>
                  </a:cubicBezTo>
                  <a:cubicBezTo>
                    <a:pt x="10" y="9"/>
                    <a:pt x="11" y="7"/>
                    <a:pt x="12" y="6"/>
                  </a:cubicBezTo>
                  <a:cubicBezTo>
                    <a:pt x="11" y="4"/>
                    <a:pt x="10" y="2"/>
                    <a:pt x="9" y="0"/>
                  </a:cubicBezTo>
                </a:path>
              </a:pathLst>
            </a:custGeom>
            <a:solidFill>
              <a:srgbClr val="FDB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6" name="Freeform 2542"/>
            <p:cNvSpPr>
              <a:spLocks/>
            </p:cNvSpPr>
            <p:nvPr/>
          </p:nvSpPr>
          <p:spPr bwMode="auto">
            <a:xfrm>
              <a:off x="5830" y="1719"/>
              <a:ext cx="7" cy="9"/>
            </a:xfrm>
            <a:custGeom>
              <a:avLst/>
              <a:gdLst>
                <a:gd name="T0" fmla="*/ 3 w 3"/>
                <a:gd name="T1" fmla="*/ 0 h 4"/>
                <a:gd name="T2" fmla="*/ 0 w 3"/>
                <a:gd name="T3" fmla="*/ 4 h 4"/>
                <a:gd name="T4" fmla="*/ 2 w 3"/>
                <a:gd name="T5" fmla="*/ 4 h 4"/>
                <a:gd name="T6" fmla="*/ 3 w 3"/>
                <a:gd name="T7" fmla="*/ 0 h 4"/>
                <a:gd name="T8" fmla="*/ 3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1"/>
                    <a:pt x="1" y="3"/>
                    <a:pt x="0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3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ED3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7" name="Freeform 2543"/>
            <p:cNvSpPr>
              <a:spLocks/>
            </p:cNvSpPr>
            <p:nvPr/>
          </p:nvSpPr>
          <p:spPr bwMode="auto">
            <a:xfrm>
              <a:off x="5835" y="1719"/>
              <a:ext cx="2" cy="9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4 h 4"/>
                <a:gd name="T4" fmla="*/ 0 w 1"/>
                <a:gd name="T5" fmla="*/ 4 h 4"/>
                <a:gd name="T6" fmla="*/ 1 w 1"/>
                <a:gd name="T7" fmla="*/ 4 h 4"/>
                <a:gd name="T8" fmla="*/ 1 w 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rgbClr val="FFE8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8" name="Freeform 2544"/>
            <p:cNvSpPr>
              <a:spLocks/>
            </p:cNvSpPr>
            <p:nvPr/>
          </p:nvSpPr>
          <p:spPr bwMode="auto">
            <a:xfrm>
              <a:off x="5809" y="1728"/>
              <a:ext cx="21" cy="28"/>
            </a:xfrm>
            <a:custGeom>
              <a:avLst/>
              <a:gdLst>
                <a:gd name="T0" fmla="*/ 9 w 9"/>
                <a:gd name="T1" fmla="*/ 0 h 12"/>
                <a:gd name="T2" fmla="*/ 4 w 9"/>
                <a:gd name="T3" fmla="*/ 2 h 12"/>
                <a:gd name="T4" fmla="*/ 0 w 9"/>
                <a:gd name="T5" fmla="*/ 4 h 12"/>
                <a:gd name="T6" fmla="*/ 4 w 9"/>
                <a:gd name="T7" fmla="*/ 12 h 12"/>
                <a:gd name="T8" fmla="*/ 8 w 9"/>
                <a:gd name="T9" fmla="*/ 9 h 12"/>
                <a:gd name="T10" fmla="*/ 9 w 9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2">
                  <a:moveTo>
                    <a:pt x="9" y="0"/>
                  </a:moveTo>
                  <a:cubicBezTo>
                    <a:pt x="8" y="1"/>
                    <a:pt x="6" y="1"/>
                    <a:pt x="4" y="2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0" y="7"/>
                    <a:pt x="2" y="10"/>
                    <a:pt x="4" y="12"/>
                  </a:cubicBezTo>
                  <a:cubicBezTo>
                    <a:pt x="5" y="11"/>
                    <a:pt x="7" y="10"/>
                    <a:pt x="8" y="9"/>
                  </a:cubicBezTo>
                  <a:cubicBezTo>
                    <a:pt x="8" y="6"/>
                    <a:pt x="9" y="3"/>
                    <a:pt x="9" y="0"/>
                  </a:cubicBezTo>
                </a:path>
              </a:pathLst>
            </a:custGeom>
            <a:solidFill>
              <a:srgbClr val="FEC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9" name="Freeform 2545"/>
            <p:cNvSpPr>
              <a:spLocks/>
            </p:cNvSpPr>
            <p:nvPr/>
          </p:nvSpPr>
          <p:spPr bwMode="auto">
            <a:xfrm>
              <a:off x="5828" y="1728"/>
              <a:ext cx="7" cy="21"/>
            </a:xfrm>
            <a:custGeom>
              <a:avLst/>
              <a:gdLst>
                <a:gd name="T0" fmla="*/ 3 w 3"/>
                <a:gd name="T1" fmla="*/ 0 h 9"/>
                <a:gd name="T2" fmla="*/ 1 w 3"/>
                <a:gd name="T3" fmla="*/ 0 h 9"/>
                <a:gd name="T4" fmla="*/ 0 w 3"/>
                <a:gd name="T5" fmla="*/ 9 h 9"/>
                <a:gd name="T6" fmla="*/ 2 w 3"/>
                <a:gd name="T7" fmla="*/ 6 h 9"/>
                <a:gd name="T8" fmla="*/ 3 w 3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3"/>
                    <a:pt x="0" y="6"/>
                    <a:pt x="0" y="9"/>
                  </a:cubicBezTo>
                  <a:cubicBezTo>
                    <a:pt x="1" y="8"/>
                    <a:pt x="2" y="7"/>
                    <a:pt x="2" y="6"/>
                  </a:cubicBezTo>
                  <a:cubicBezTo>
                    <a:pt x="2" y="4"/>
                    <a:pt x="2" y="2"/>
                    <a:pt x="3" y="0"/>
                  </a:cubicBezTo>
                </a:path>
              </a:pathLst>
            </a:custGeom>
            <a:solidFill>
              <a:srgbClr val="FFE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0" name="Freeform 2546"/>
            <p:cNvSpPr>
              <a:spLocks/>
            </p:cNvSpPr>
            <p:nvPr/>
          </p:nvSpPr>
          <p:spPr bwMode="auto">
            <a:xfrm>
              <a:off x="5832" y="1728"/>
              <a:ext cx="5" cy="14"/>
            </a:xfrm>
            <a:custGeom>
              <a:avLst/>
              <a:gdLst>
                <a:gd name="T0" fmla="*/ 1 w 2"/>
                <a:gd name="T1" fmla="*/ 0 h 6"/>
                <a:gd name="T2" fmla="*/ 1 w 2"/>
                <a:gd name="T3" fmla="*/ 0 h 6"/>
                <a:gd name="T4" fmla="*/ 0 w 2"/>
                <a:gd name="T5" fmla="*/ 6 h 6"/>
                <a:gd name="T6" fmla="*/ 1 w 2"/>
                <a:gd name="T7" fmla="*/ 4 h 6"/>
                <a:gd name="T8" fmla="*/ 2 w 2"/>
                <a:gd name="T9" fmla="*/ 0 h 6"/>
                <a:gd name="T10" fmla="*/ 1 w 2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3"/>
                    <a:pt x="2" y="2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FFEE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1" name="Freeform 2547"/>
            <p:cNvSpPr>
              <a:spLocks noEditPoints="1"/>
            </p:cNvSpPr>
            <p:nvPr/>
          </p:nvSpPr>
          <p:spPr bwMode="auto">
            <a:xfrm>
              <a:off x="5484" y="1818"/>
              <a:ext cx="22" cy="64"/>
            </a:xfrm>
            <a:custGeom>
              <a:avLst/>
              <a:gdLst>
                <a:gd name="T0" fmla="*/ 5 w 9"/>
                <a:gd name="T1" fmla="*/ 20 h 27"/>
                <a:gd name="T2" fmla="*/ 2 w 9"/>
                <a:gd name="T3" fmla="*/ 27 h 27"/>
                <a:gd name="T4" fmla="*/ 4 w 9"/>
                <a:gd name="T5" fmla="*/ 27 h 27"/>
                <a:gd name="T6" fmla="*/ 4 w 9"/>
                <a:gd name="T7" fmla="*/ 27 h 27"/>
                <a:gd name="T8" fmla="*/ 9 w 9"/>
                <a:gd name="T9" fmla="*/ 27 h 27"/>
                <a:gd name="T10" fmla="*/ 5 w 9"/>
                <a:gd name="T11" fmla="*/ 20 h 27"/>
                <a:gd name="T12" fmla="*/ 8 w 9"/>
                <a:gd name="T13" fmla="*/ 0 h 27"/>
                <a:gd name="T14" fmla="*/ 0 w 9"/>
                <a:gd name="T15" fmla="*/ 7 h 27"/>
                <a:gd name="T16" fmla="*/ 4 w 9"/>
                <a:gd name="T17" fmla="*/ 12 h 27"/>
                <a:gd name="T18" fmla="*/ 8 w 9"/>
                <a:gd name="T19" fmla="*/ 0 h 27"/>
                <a:gd name="T20" fmla="*/ 8 w 9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27">
                  <a:moveTo>
                    <a:pt x="5" y="20"/>
                  </a:moveTo>
                  <a:cubicBezTo>
                    <a:pt x="5" y="23"/>
                    <a:pt x="4" y="25"/>
                    <a:pt x="2" y="27"/>
                  </a:cubicBezTo>
                  <a:cubicBezTo>
                    <a:pt x="3" y="27"/>
                    <a:pt x="4" y="27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6" y="27"/>
                    <a:pt x="7" y="27"/>
                    <a:pt x="9" y="27"/>
                  </a:cubicBezTo>
                  <a:cubicBezTo>
                    <a:pt x="7" y="25"/>
                    <a:pt x="6" y="23"/>
                    <a:pt x="5" y="20"/>
                  </a:cubicBezTo>
                  <a:moveTo>
                    <a:pt x="8" y="0"/>
                  </a:moveTo>
                  <a:cubicBezTo>
                    <a:pt x="6" y="3"/>
                    <a:pt x="3" y="5"/>
                    <a:pt x="0" y="7"/>
                  </a:cubicBezTo>
                  <a:cubicBezTo>
                    <a:pt x="2" y="8"/>
                    <a:pt x="3" y="10"/>
                    <a:pt x="4" y="12"/>
                  </a:cubicBezTo>
                  <a:cubicBezTo>
                    <a:pt x="4" y="8"/>
                    <a:pt x="5" y="4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2" name="Freeform 2548"/>
            <p:cNvSpPr>
              <a:spLocks/>
            </p:cNvSpPr>
            <p:nvPr/>
          </p:nvSpPr>
          <p:spPr bwMode="auto">
            <a:xfrm>
              <a:off x="5489" y="1882"/>
              <a:ext cx="19" cy="5"/>
            </a:xfrm>
            <a:custGeom>
              <a:avLst/>
              <a:gdLst>
                <a:gd name="T0" fmla="*/ 2 w 8"/>
                <a:gd name="T1" fmla="*/ 0 h 2"/>
                <a:gd name="T2" fmla="*/ 2 w 8"/>
                <a:gd name="T3" fmla="*/ 0 h 2"/>
                <a:gd name="T4" fmla="*/ 0 w 8"/>
                <a:gd name="T5" fmla="*/ 0 h 2"/>
                <a:gd name="T6" fmla="*/ 0 w 8"/>
                <a:gd name="T7" fmla="*/ 1 h 2"/>
                <a:gd name="T8" fmla="*/ 4 w 8"/>
                <a:gd name="T9" fmla="*/ 2 h 2"/>
                <a:gd name="T10" fmla="*/ 8 w 8"/>
                <a:gd name="T11" fmla="*/ 1 h 2"/>
                <a:gd name="T12" fmla="*/ 7 w 8"/>
                <a:gd name="T13" fmla="*/ 0 h 2"/>
                <a:gd name="T14" fmla="*/ 2 w 8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3" y="2"/>
                    <a:pt x="4" y="2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5" y="0"/>
                    <a:pt x="4" y="0"/>
                    <a:pt x="2" y="0"/>
                  </a:cubicBezTo>
                </a:path>
              </a:pathLst>
            </a:custGeom>
            <a:solidFill>
              <a:srgbClr val="E08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3" name="Freeform 2549"/>
            <p:cNvSpPr>
              <a:spLocks/>
            </p:cNvSpPr>
            <p:nvPr/>
          </p:nvSpPr>
          <p:spPr bwMode="auto">
            <a:xfrm>
              <a:off x="5475" y="1818"/>
              <a:ext cx="28" cy="17"/>
            </a:xfrm>
            <a:custGeom>
              <a:avLst/>
              <a:gdLst>
                <a:gd name="T0" fmla="*/ 10 w 12"/>
                <a:gd name="T1" fmla="*/ 0 h 7"/>
                <a:gd name="T2" fmla="*/ 0 w 12"/>
                <a:gd name="T3" fmla="*/ 4 h 7"/>
                <a:gd name="T4" fmla="*/ 4 w 12"/>
                <a:gd name="T5" fmla="*/ 7 h 7"/>
                <a:gd name="T6" fmla="*/ 12 w 12"/>
                <a:gd name="T7" fmla="*/ 0 h 7"/>
                <a:gd name="T8" fmla="*/ 10 w 1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0" y="0"/>
                  </a:moveTo>
                  <a:cubicBezTo>
                    <a:pt x="6" y="0"/>
                    <a:pt x="2" y="1"/>
                    <a:pt x="0" y="4"/>
                  </a:cubicBezTo>
                  <a:cubicBezTo>
                    <a:pt x="1" y="5"/>
                    <a:pt x="3" y="6"/>
                    <a:pt x="4" y="7"/>
                  </a:cubicBezTo>
                  <a:cubicBezTo>
                    <a:pt x="7" y="5"/>
                    <a:pt x="10" y="3"/>
                    <a:pt x="12" y="0"/>
                  </a:cubicBezTo>
                  <a:cubicBezTo>
                    <a:pt x="11" y="0"/>
                    <a:pt x="10" y="0"/>
                    <a:pt x="10" y="0"/>
                  </a:cubicBezTo>
                </a:path>
              </a:pathLst>
            </a:custGeom>
            <a:solidFill>
              <a:srgbClr val="F9A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4" name="Freeform 2550"/>
            <p:cNvSpPr>
              <a:spLocks/>
            </p:cNvSpPr>
            <p:nvPr/>
          </p:nvSpPr>
          <p:spPr bwMode="auto">
            <a:xfrm>
              <a:off x="5494" y="1818"/>
              <a:ext cx="40" cy="66"/>
            </a:xfrm>
            <a:custGeom>
              <a:avLst/>
              <a:gdLst>
                <a:gd name="T0" fmla="*/ 4 w 17"/>
                <a:gd name="T1" fmla="*/ 0 h 28"/>
                <a:gd name="T2" fmla="*/ 0 w 17"/>
                <a:gd name="T3" fmla="*/ 12 h 28"/>
                <a:gd name="T4" fmla="*/ 1 w 17"/>
                <a:gd name="T5" fmla="*/ 19 h 28"/>
                <a:gd name="T6" fmla="*/ 1 w 17"/>
                <a:gd name="T7" fmla="*/ 20 h 28"/>
                <a:gd name="T8" fmla="*/ 5 w 17"/>
                <a:gd name="T9" fmla="*/ 27 h 28"/>
                <a:gd name="T10" fmla="*/ 7 w 17"/>
                <a:gd name="T11" fmla="*/ 28 h 28"/>
                <a:gd name="T12" fmla="*/ 13 w 17"/>
                <a:gd name="T13" fmla="*/ 23 h 28"/>
                <a:gd name="T14" fmla="*/ 16 w 17"/>
                <a:gd name="T15" fmla="*/ 17 h 28"/>
                <a:gd name="T16" fmla="*/ 7 w 17"/>
                <a:gd name="T17" fmla="*/ 1 h 28"/>
                <a:gd name="T18" fmla="*/ 4 w 17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28">
                  <a:moveTo>
                    <a:pt x="4" y="0"/>
                  </a:moveTo>
                  <a:cubicBezTo>
                    <a:pt x="1" y="4"/>
                    <a:pt x="0" y="8"/>
                    <a:pt x="0" y="12"/>
                  </a:cubicBezTo>
                  <a:cubicBezTo>
                    <a:pt x="0" y="14"/>
                    <a:pt x="1" y="17"/>
                    <a:pt x="1" y="19"/>
                  </a:cubicBezTo>
                  <a:cubicBezTo>
                    <a:pt x="1" y="19"/>
                    <a:pt x="1" y="20"/>
                    <a:pt x="1" y="20"/>
                  </a:cubicBezTo>
                  <a:cubicBezTo>
                    <a:pt x="2" y="23"/>
                    <a:pt x="3" y="25"/>
                    <a:pt x="5" y="27"/>
                  </a:cubicBezTo>
                  <a:cubicBezTo>
                    <a:pt x="5" y="28"/>
                    <a:pt x="6" y="28"/>
                    <a:pt x="7" y="28"/>
                  </a:cubicBezTo>
                  <a:cubicBezTo>
                    <a:pt x="9" y="27"/>
                    <a:pt x="11" y="25"/>
                    <a:pt x="13" y="23"/>
                  </a:cubicBezTo>
                  <a:cubicBezTo>
                    <a:pt x="13" y="21"/>
                    <a:pt x="14" y="19"/>
                    <a:pt x="16" y="17"/>
                  </a:cubicBezTo>
                  <a:cubicBezTo>
                    <a:pt x="17" y="10"/>
                    <a:pt x="13" y="3"/>
                    <a:pt x="7" y="1"/>
                  </a:cubicBezTo>
                  <a:cubicBezTo>
                    <a:pt x="6" y="1"/>
                    <a:pt x="5" y="0"/>
                    <a:pt x="4" y="0"/>
                  </a:cubicBezTo>
                </a:path>
              </a:pathLst>
            </a:custGeom>
            <a:solidFill>
              <a:srgbClr val="F99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5" name="Freeform 2551"/>
            <p:cNvSpPr>
              <a:spLocks/>
            </p:cNvSpPr>
            <p:nvPr/>
          </p:nvSpPr>
          <p:spPr bwMode="auto">
            <a:xfrm>
              <a:off x="5506" y="1882"/>
              <a:ext cx="4" cy="2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FCC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6" name="Freeform 2552"/>
            <p:cNvSpPr>
              <a:spLocks/>
            </p:cNvSpPr>
            <p:nvPr/>
          </p:nvSpPr>
          <p:spPr bwMode="auto">
            <a:xfrm>
              <a:off x="5525" y="1858"/>
              <a:ext cx="7" cy="14"/>
            </a:xfrm>
            <a:custGeom>
              <a:avLst/>
              <a:gdLst>
                <a:gd name="T0" fmla="*/ 3 w 3"/>
                <a:gd name="T1" fmla="*/ 0 h 6"/>
                <a:gd name="T2" fmla="*/ 0 w 3"/>
                <a:gd name="T3" fmla="*/ 6 h 6"/>
                <a:gd name="T4" fmla="*/ 2 w 3"/>
                <a:gd name="T5" fmla="*/ 3 h 6"/>
                <a:gd name="T6" fmla="*/ 3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2" y="2"/>
                    <a:pt x="3" y="1"/>
                    <a:pt x="3" y="0"/>
                  </a:cubicBezTo>
                </a:path>
              </a:pathLst>
            </a:custGeom>
            <a:solidFill>
              <a:srgbClr val="FDB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7" name="Freeform 2553"/>
            <p:cNvSpPr>
              <a:spLocks/>
            </p:cNvSpPr>
            <p:nvPr/>
          </p:nvSpPr>
          <p:spPr bwMode="auto">
            <a:xfrm>
              <a:off x="5461" y="1835"/>
              <a:ext cx="35" cy="47"/>
            </a:xfrm>
            <a:custGeom>
              <a:avLst/>
              <a:gdLst>
                <a:gd name="T0" fmla="*/ 10 w 15"/>
                <a:gd name="T1" fmla="*/ 0 h 20"/>
                <a:gd name="T2" fmla="*/ 2 w 15"/>
                <a:gd name="T3" fmla="*/ 2 h 20"/>
                <a:gd name="T4" fmla="*/ 10 w 15"/>
                <a:gd name="T5" fmla="*/ 20 h 20"/>
                <a:gd name="T6" fmla="*/ 12 w 15"/>
                <a:gd name="T7" fmla="*/ 20 h 20"/>
                <a:gd name="T8" fmla="*/ 15 w 15"/>
                <a:gd name="T9" fmla="*/ 13 h 20"/>
                <a:gd name="T10" fmla="*/ 14 w 15"/>
                <a:gd name="T11" fmla="*/ 5 h 20"/>
                <a:gd name="T12" fmla="*/ 10 w 15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0">
                  <a:moveTo>
                    <a:pt x="10" y="0"/>
                  </a:moveTo>
                  <a:cubicBezTo>
                    <a:pt x="8" y="1"/>
                    <a:pt x="5" y="2"/>
                    <a:pt x="2" y="2"/>
                  </a:cubicBezTo>
                  <a:cubicBezTo>
                    <a:pt x="0" y="9"/>
                    <a:pt x="3" y="17"/>
                    <a:pt x="10" y="20"/>
                  </a:cubicBezTo>
                  <a:cubicBezTo>
                    <a:pt x="11" y="20"/>
                    <a:pt x="12" y="20"/>
                    <a:pt x="12" y="20"/>
                  </a:cubicBezTo>
                  <a:cubicBezTo>
                    <a:pt x="14" y="18"/>
                    <a:pt x="15" y="16"/>
                    <a:pt x="15" y="13"/>
                  </a:cubicBezTo>
                  <a:cubicBezTo>
                    <a:pt x="14" y="11"/>
                    <a:pt x="14" y="8"/>
                    <a:pt x="14" y="5"/>
                  </a:cubicBezTo>
                  <a:cubicBezTo>
                    <a:pt x="13" y="3"/>
                    <a:pt x="12" y="1"/>
                    <a:pt x="10" y="0"/>
                  </a:cubicBezTo>
                </a:path>
              </a:pathLst>
            </a:custGeom>
            <a:solidFill>
              <a:srgbClr val="E65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8" name="Freeform 2554"/>
            <p:cNvSpPr>
              <a:spLocks/>
            </p:cNvSpPr>
            <p:nvPr/>
          </p:nvSpPr>
          <p:spPr bwMode="auto">
            <a:xfrm>
              <a:off x="5484" y="1882"/>
              <a:ext cx="5" cy="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0 w 2"/>
                <a:gd name="T5" fmla="*/ 0 h 1"/>
                <a:gd name="T6" fmla="*/ 2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F29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9" name="Freeform 2555"/>
            <p:cNvSpPr>
              <a:spLocks/>
            </p:cNvSpPr>
            <p:nvPr/>
          </p:nvSpPr>
          <p:spPr bwMode="auto">
            <a:xfrm>
              <a:off x="5466" y="1827"/>
              <a:ext cx="18" cy="12"/>
            </a:xfrm>
            <a:custGeom>
              <a:avLst/>
              <a:gdLst>
                <a:gd name="T0" fmla="*/ 4 w 8"/>
                <a:gd name="T1" fmla="*/ 0 h 5"/>
                <a:gd name="T2" fmla="*/ 0 w 8"/>
                <a:gd name="T3" fmla="*/ 5 h 5"/>
                <a:gd name="T4" fmla="*/ 0 w 8"/>
                <a:gd name="T5" fmla="*/ 5 h 5"/>
                <a:gd name="T6" fmla="*/ 8 w 8"/>
                <a:gd name="T7" fmla="*/ 3 h 5"/>
                <a:gd name="T8" fmla="*/ 4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0"/>
                  </a:moveTo>
                  <a:cubicBezTo>
                    <a:pt x="2" y="1"/>
                    <a:pt x="1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6" y="4"/>
                    <a:pt x="8" y="3"/>
                  </a:cubicBezTo>
                  <a:cubicBezTo>
                    <a:pt x="7" y="2"/>
                    <a:pt x="5" y="1"/>
                    <a:pt x="4" y="0"/>
                  </a:cubicBezTo>
                </a:path>
              </a:pathLst>
            </a:custGeom>
            <a:solidFill>
              <a:srgbClr val="FDB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0" name="Freeform 2556"/>
            <p:cNvSpPr>
              <a:spLocks/>
            </p:cNvSpPr>
            <p:nvPr/>
          </p:nvSpPr>
          <p:spPr bwMode="auto">
            <a:xfrm>
              <a:off x="5494" y="1846"/>
              <a:ext cx="2" cy="19"/>
            </a:xfrm>
            <a:custGeom>
              <a:avLst/>
              <a:gdLst>
                <a:gd name="T0" fmla="*/ 0 w 1"/>
                <a:gd name="T1" fmla="*/ 0 h 8"/>
                <a:gd name="T2" fmla="*/ 1 w 1"/>
                <a:gd name="T3" fmla="*/ 8 h 8"/>
                <a:gd name="T4" fmla="*/ 1 w 1"/>
                <a:gd name="T5" fmla="*/ 7 h 8"/>
                <a:gd name="T6" fmla="*/ 0 w 1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8">
                  <a:moveTo>
                    <a:pt x="0" y="0"/>
                  </a:moveTo>
                  <a:cubicBezTo>
                    <a:pt x="0" y="3"/>
                    <a:pt x="0" y="6"/>
                    <a:pt x="1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5"/>
                    <a:pt x="0" y="2"/>
                    <a:pt x="0" y="0"/>
                  </a:cubicBezTo>
                </a:path>
              </a:pathLst>
            </a:custGeom>
            <a:solidFill>
              <a:srgbClr val="FCAA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1" name="Freeform 2557"/>
            <p:cNvSpPr>
              <a:spLocks/>
            </p:cNvSpPr>
            <p:nvPr/>
          </p:nvSpPr>
          <p:spPr bwMode="auto">
            <a:xfrm>
              <a:off x="5929" y="2628"/>
              <a:ext cx="24" cy="57"/>
            </a:xfrm>
            <a:custGeom>
              <a:avLst/>
              <a:gdLst>
                <a:gd name="T0" fmla="*/ 0 w 10"/>
                <a:gd name="T1" fmla="*/ 0 h 24"/>
                <a:gd name="T2" fmla="*/ 1 w 10"/>
                <a:gd name="T3" fmla="*/ 11 h 24"/>
                <a:gd name="T4" fmla="*/ 4 w 10"/>
                <a:gd name="T5" fmla="*/ 16 h 24"/>
                <a:gd name="T6" fmla="*/ 5 w 10"/>
                <a:gd name="T7" fmla="*/ 24 h 24"/>
                <a:gd name="T8" fmla="*/ 10 w 10"/>
                <a:gd name="T9" fmla="*/ 18 h 24"/>
                <a:gd name="T10" fmla="*/ 10 w 10"/>
                <a:gd name="T11" fmla="*/ 18 h 24"/>
                <a:gd name="T12" fmla="*/ 4 w 10"/>
                <a:gd name="T13" fmla="*/ 5 h 24"/>
                <a:gd name="T14" fmla="*/ 4 w 10"/>
                <a:gd name="T15" fmla="*/ 1 h 24"/>
                <a:gd name="T16" fmla="*/ 2 w 10"/>
                <a:gd name="T17" fmla="*/ 0 h 24"/>
                <a:gd name="T18" fmla="*/ 0 w 10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24">
                  <a:moveTo>
                    <a:pt x="0" y="0"/>
                  </a:moveTo>
                  <a:cubicBezTo>
                    <a:pt x="2" y="3"/>
                    <a:pt x="2" y="7"/>
                    <a:pt x="1" y="11"/>
                  </a:cubicBezTo>
                  <a:cubicBezTo>
                    <a:pt x="2" y="13"/>
                    <a:pt x="3" y="14"/>
                    <a:pt x="4" y="16"/>
                  </a:cubicBezTo>
                  <a:cubicBezTo>
                    <a:pt x="5" y="19"/>
                    <a:pt x="5" y="22"/>
                    <a:pt x="5" y="24"/>
                  </a:cubicBezTo>
                  <a:cubicBezTo>
                    <a:pt x="7" y="23"/>
                    <a:pt x="9" y="21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6" y="15"/>
                    <a:pt x="4" y="10"/>
                    <a:pt x="4" y="5"/>
                  </a:cubicBezTo>
                  <a:cubicBezTo>
                    <a:pt x="4" y="4"/>
                    <a:pt x="4" y="2"/>
                    <a:pt x="4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2" name="Freeform 2558"/>
            <p:cNvSpPr>
              <a:spLocks/>
            </p:cNvSpPr>
            <p:nvPr/>
          </p:nvSpPr>
          <p:spPr bwMode="auto">
            <a:xfrm>
              <a:off x="5894" y="2625"/>
              <a:ext cx="40" cy="29"/>
            </a:xfrm>
            <a:custGeom>
              <a:avLst/>
              <a:gdLst>
                <a:gd name="T0" fmla="*/ 12 w 17"/>
                <a:gd name="T1" fmla="*/ 0 h 12"/>
                <a:gd name="T2" fmla="*/ 0 w 17"/>
                <a:gd name="T3" fmla="*/ 6 h 12"/>
                <a:gd name="T4" fmla="*/ 2 w 17"/>
                <a:gd name="T5" fmla="*/ 6 h 12"/>
                <a:gd name="T6" fmla="*/ 16 w 17"/>
                <a:gd name="T7" fmla="*/ 12 h 12"/>
                <a:gd name="T8" fmla="*/ 15 w 17"/>
                <a:gd name="T9" fmla="*/ 1 h 12"/>
                <a:gd name="T10" fmla="*/ 12 w 17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2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7" y="6"/>
                    <a:pt x="12" y="8"/>
                    <a:pt x="16" y="12"/>
                  </a:cubicBezTo>
                  <a:cubicBezTo>
                    <a:pt x="17" y="8"/>
                    <a:pt x="17" y="4"/>
                    <a:pt x="15" y="1"/>
                  </a:cubicBezTo>
                  <a:cubicBezTo>
                    <a:pt x="14" y="0"/>
                    <a:pt x="13" y="0"/>
                    <a:pt x="12" y="0"/>
                  </a:cubicBezTo>
                </a:path>
              </a:pathLst>
            </a:custGeom>
            <a:solidFill>
              <a:srgbClr val="F99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3" name="Freeform 2559"/>
            <p:cNvSpPr>
              <a:spLocks/>
            </p:cNvSpPr>
            <p:nvPr/>
          </p:nvSpPr>
          <p:spPr bwMode="auto">
            <a:xfrm>
              <a:off x="5915" y="2654"/>
              <a:ext cx="26" cy="35"/>
            </a:xfrm>
            <a:custGeom>
              <a:avLst/>
              <a:gdLst>
                <a:gd name="T0" fmla="*/ 7 w 11"/>
                <a:gd name="T1" fmla="*/ 0 h 15"/>
                <a:gd name="T2" fmla="*/ 1 w 11"/>
                <a:gd name="T3" fmla="*/ 10 h 15"/>
                <a:gd name="T4" fmla="*/ 0 w 11"/>
                <a:gd name="T5" fmla="*/ 11 h 15"/>
                <a:gd name="T6" fmla="*/ 7 w 11"/>
                <a:gd name="T7" fmla="*/ 15 h 15"/>
                <a:gd name="T8" fmla="*/ 11 w 11"/>
                <a:gd name="T9" fmla="*/ 13 h 15"/>
                <a:gd name="T10" fmla="*/ 10 w 11"/>
                <a:gd name="T11" fmla="*/ 5 h 15"/>
                <a:gd name="T12" fmla="*/ 7 w 11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5">
                  <a:moveTo>
                    <a:pt x="7" y="0"/>
                  </a:moveTo>
                  <a:cubicBezTo>
                    <a:pt x="6" y="4"/>
                    <a:pt x="4" y="7"/>
                    <a:pt x="1" y="10"/>
                  </a:cubicBezTo>
                  <a:cubicBezTo>
                    <a:pt x="1" y="10"/>
                    <a:pt x="1" y="11"/>
                    <a:pt x="0" y="11"/>
                  </a:cubicBezTo>
                  <a:cubicBezTo>
                    <a:pt x="3" y="12"/>
                    <a:pt x="5" y="13"/>
                    <a:pt x="7" y="15"/>
                  </a:cubicBezTo>
                  <a:cubicBezTo>
                    <a:pt x="9" y="15"/>
                    <a:pt x="10" y="14"/>
                    <a:pt x="11" y="13"/>
                  </a:cubicBezTo>
                  <a:cubicBezTo>
                    <a:pt x="11" y="11"/>
                    <a:pt x="11" y="8"/>
                    <a:pt x="10" y="5"/>
                  </a:cubicBezTo>
                  <a:cubicBezTo>
                    <a:pt x="9" y="3"/>
                    <a:pt x="8" y="2"/>
                    <a:pt x="7" y="0"/>
                  </a:cubicBezTo>
                </a:path>
              </a:pathLst>
            </a:custGeom>
            <a:solidFill>
              <a:srgbClr val="ED7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4" name="Freeform 2560"/>
            <p:cNvSpPr>
              <a:spLocks/>
            </p:cNvSpPr>
            <p:nvPr/>
          </p:nvSpPr>
          <p:spPr bwMode="auto">
            <a:xfrm>
              <a:off x="5903" y="2680"/>
              <a:ext cx="29" cy="12"/>
            </a:xfrm>
            <a:custGeom>
              <a:avLst/>
              <a:gdLst>
                <a:gd name="T0" fmla="*/ 5 w 12"/>
                <a:gd name="T1" fmla="*/ 0 h 5"/>
                <a:gd name="T2" fmla="*/ 0 w 12"/>
                <a:gd name="T3" fmla="*/ 3 h 5"/>
                <a:gd name="T4" fmla="*/ 2 w 12"/>
                <a:gd name="T5" fmla="*/ 4 h 5"/>
                <a:gd name="T6" fmla="*/ 8 w 12"/>
                <a:gd name="T7" fmla="*/ 5 h 5"/>
                <a:gd name="T8" fmla="*/ 12 w 12"/>
                <a:gd name="T9" fmla="*/ 4 h 5"/>
                <a:gd name="T10" fmla="*/ 5 w 12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5">
                  <a:moveTo>
                    <a:pt x="5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4" y="5"/>
                    <a:pt x="6" y="5"/>
                    <a:pt x="8" y="5"/>
                  </a:cubicBezTo>
                  <a:cubicBezTo>
                    <a:pt x="9" y="5"/>
                    <a:pt x="11" y="5"/>
                    <a:pt x="12" y="4"/>
                  </a:cubicBezTo>
                  <a:cubicBezTo>
                    <a:pt x="10" y="2"/>
                    <a:pt x="8" y="1"/>
                    <a:pt x="5" y="0"/>
                  </a:cubicBezTo>
                </a:path>
              </a:pathLst>
            </a:custGeom>
            <a:solidFill>
              <a:srgbClr val="F6AE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5" name="Freeform 2561"/>
            <p:cNvSpPr>
              <a:spLocks/>
            </p:cNvSpPr>
            <p:nvPr/>
          </p:nvSpPr>
          <p:spPr bwMode="auto">
            <a:xfrm>
              <a:off x="5887" y="2640"/>
              <a:ext cx="45" cy="40"/>
            </a:xfrm>
            <a:custGeom>
              <a:avLst/>
              <a:gdLst>
                <a:gd name="T0" fmla="*/ 5 w 19"/>
                <a:gd name="T1" fmla="*/ 0 h 17"/>
                <a:gd name="T2" fmla="*/ 3 w 19"/>
                <a:gd name="T3" fmla="*/ 0 h 17"/>
                <a:gd name="T4" fmla="*/ 2 w 19"/>
                <a:gd name="T5" fmla="*/ 3 h 17"/>
                <a:gd name="T6" fmla="*/ 2 w 19"/>
                <a:gd name="T7" fmla="*/ 15 h 17"/>
                <a:gd name="T8" fmla="*/ 12 w 19"/>
                <a:gd name="T9" fmla="*/ 17 h 17"/>
                <a:gd name="T10" fmla="*/ 13 w 19"/>
                <a:gd name="T11" fmla="*/ 16 h 17"/>
                <a:gd name="T12" fmla="*/ 19 w 19"/>
                <a:gd name="T13" fmla="*/ 6 h 17"/>
                <a:gd name="T14" fmla="*/ 5 w 19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7">
                  <a:moveTo>
                    <a:pt x="5" y="0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3" y="1"/>
                    <a:pt x="2" y="2"/>
                    <a:pt x="2" y="3"/>
                  </a:cubicBezTo>
                  <a:cubicBezTo>
                    <a:pt x="0" y="7"/>
                    <a:pt x="1" y="11"/>
                    <a:pt x="2" y="15"/>
                  </a:cubicBezTo>
                  <a:cubicBezTo>
                    <a:pt x="6" y="15"/>
                    <a:pt x="9" y="16"/>
                    <a:pt x="12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6" y="13"/>
                    <a:pt x="18" y="10"/>
                    <a:pt x="19" y="6"/>
                  </a:cubicBezTo>
                  <a:cubicBezTo>
                    <a:pt x="15" y="2"/>
                    <a:pt x="10" y="0"/>
                    <a:pt x="5" y="0"/>
                  </a:cubicBezTo>
                </a:path>
              </a:pathLst>
            </a:custGeom>
            <a:solidFill>
              <a:srgbClr val="FDB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6" name="Freeform 2562"/>
            <p:cNvSpPr>
              <a:spLocks/>
            </p:cNvSpPr>
            <p:nvPr/>
          </p:nvSpPr>
          <p:spPr bwMode="auto">
            <a:xfrm>
              <a:off x="5891" y="2675"/>
              <a:ext cx="24" cy="12"/>
            </a:xfrm>
            <a:custGeom>
              <a:avLst/>
              <a:gdLst>
                <a:gd name="T0" fmla="*/ 0 w 10"/>
                <a:gd name="T1" fmla="*/ 0 h 5"/>
                <a:gd name="T2" fmla="*/ 5 w 10"/>
                <a:gd name="T3" fmla="*/ 5 h 5"/>
                <a:gd name="T4" fmla="*/ 10 w 10"/>
                <a:gd name="T5" fmla="*/ 2 h 5"/>
                <a:gd name="T6" fmla="*/ 0 w 1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5">
                  <a:moveTo>
                    <a:pt x="0" y="0"/>
                  </a:moveTo>
                  <a:cubicBezTo>
                    <a:pt x="2" y="2"/>
                    <a:pt x="3" y="4"/>
                    <a:pt x="5" y="5"/>
                  </a:cubicBezTo>
                  <a:cubicBezTo>
                    <a:pt x="7" y="4"/>
                    <a:pt x="9" y="3"/>
                    <a:pt x="10" y="2"/>
                  </a:cubicBezTo>
                  <a:cubicBezTo>
                    <a:pt x="7" y="1"/>
                    <a:pt x="4" y="0"/>
                    <a:pt x="0" y="0"/>
                  </a:cubicBezTo>
                </a:path>
              </a:pathLst>
            </a:custGeom>
            <a:solidFill>
              <a:srgbClr val="FED4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7" name="Freeform 2563"/>
            <p:cNvSpPr>
              <a:spLocks/>
            </p:cNvSpPr>
            <p:nvPr/>
          </p:nvSpPr>
          <p:spPr bwMode="auto">
            <a:xfrm>
              <a:off x="5939" y="2630"/>
              <a:ext cx="19" cy="40"/>
            </a:xfrm>
            <a:custGeom>
              <a:avLst/>
              <a:gdLst>
                <a:gd name="T0" fmla="*/ 0 w 8"/>
                <a:gd name="T1" fmla="*/ 0 h 17"/>
                <a:gd name="T2" fmla="*/ 0 w 8"/>
                <a:gd name="T3" fmla="*/ 4 h 17"/>
                <a:gd name="T4" fmla="*/ 6 w 8"/>
                <a:gd name="T5" fmla="*/ 17 h 17"/>
                <a:gd name="T6" fmla="*/ 0 w 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7"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0" y="9"/>
                    <a:pt x="2" y="14"/>
                    <a:pt x="6" y="17"/>
                  </a:cubicBezTo>
                  <a:cubicBezTo>
                    <a:pt x="8" y="11"/>
                    <a:pt x="6" y="4"/>
                    <a:pt x="0" y="0"/>
                  </a:cubicBezTo>
                </a:path>
              </a:pathLst>
            </a:custGeom>
            <a:solidFill>
              <a:srgbClr val="E65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8" name="Freeform 2564"/>
            <p:cNvSpPr>
              <a:spLocks/>
            </p:cNvSpPr>
            <p:nvPr/>
          </p:nvSpPr>
          <p:spPr bwMode="auto">
            <a:xfrm>
              <a:off x="5359" y="2403"/>
              <a:ext cx="47" cy="66"/>
            </a:xfrm>
            <a:custGeom>
              <a:avLst/>
              <a:gdLst>
                <a:gd name="T0" fmla="*/ 9 w 20"/>
                <a:gd name="T1" fmla="*/ 0 h 28"/>
                <a:gd name="T2" fmla="*/ 0 w 20"/>
                <a:gd name="T3" fmla="*/ 5 h 28"/>
                <a:gd name="T4" fmla="*/ 6 w 20"/>
                <a:gd name="T5" fmla="*/ 13 h 28"/>
                <a:gd name="T6" fmla="*/ 7 w 20"/>
                <a:gd name="T7" fmla="*/ 24 h 28"/>
                <a:gd name="T8" fmla="*/ 12 w 20"/>
                <a:gd name="T9" fmla="*/ 28 h 28"/>
                <a:gd name="T10" fmla="*/ 20 w 20"/>
                <a:gd name="T11" fmla="*/ 24 h 28"/>
                <a:gd name="T12" fmla="*/ 15 w 20"/>
                <a:gd name="T13" fmla="*/ 21 h 28"/>
                <a:gd name="T14" fmla="*/ 9 w 20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8">
                  <a:moveTo>
                    <a:pt x="9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" y="7"/>
                    <a:pt x="5" y="9"/>
                    <a:pt x="6" y="13"/>
                  </a:cubicBezTo>
                  <a:cubicBezTo>
                    <a:pt x="8" y="17"/>
                    <a:pt x="8" y="21"/>
                    <a:pt x="7" y="24"/>
                  </a:cubicBezTo>
                  <a:cubicBezTo>
                    <a:pt x="9" y="25"/>
                    <a:pt x="10" y="26"/>
                    <a:pt x="12" y="28"/>
                  </a:cubicBezTo>
                  <a:cubicBezTo>
                    <a:pt x="15" y="27"/>
                    <a:pt x="17" y="26"/>
                    <a:pt x="20" y="24"/>
                  </a:cubicBezTo>
                  <a:cubicBezTo>
                    <a:pt x="18" y="23"/>
                    <a:pt x="16" y="22"/>
                    <a:pt x="15" y="21"/>
                  </a:cubicBezTo>
                  <a:cubicBezTo>
                    <a:pt x="9" y="15"/>
                    <a:pt x="7" y="7"/>
                    <a:pt x="9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9" name="Freeform 2565"/>
            <p:cNvSpPr>
              <a:spLocks/>
            </p:cNvSpPr>
            <p:nvPr/>
          </p:nvSpPr>
          <p:spPr bwMode="auto">
            <a:xfrm>
              <a:off x="5373" y="2460"/>
              <a:ext cx="14" cy="9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3 h 4"/>
                <a:gd name="T4" fmla="*/ 4 w 6"/>
                <a:gd name="T5" fmla="*/ 4 h 4"/>
                <a:gd name="T6" fmla="*/ 6 w 6"/>
                <a:gd name="T7" fmla="*/ 4 h 4"/>
                <a:gd name="T8" fmla="*/ 1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3" y="4"/>
                    <a:pt x="4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4" y="2"/>
                    <a:pt x="3" y="1"/>
                    <a:pt x="1" y="0"/>
                  </a:cubicBezTo>
                </a:path>
              </a:pathLst>
            </a:custGeom>
            <a:solidFill>
              <a:srgbClr val="F9A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0" name="Freeform 2566"/>
            <p:cNvSpPr>
              <a:spLocks/>
            </p:cNvSpPr>
            <p:nvPr/>
          </p:nvSpPr>
          <p:spPr bwMode="auto">
            <a:xfrm>
              <a:off x="5376" y="2403"/>
              <a:ext cx="45" cy="57"/>
            </a:xfrm>
            <a:custGeom>
              <a:avLst/>
              <a:gdLst>
                <a:gd name="T0" fmla="*/ 3 w 19"/>
                <a:gd name="T1" fmla="*/ 0 h 24"/>
                <a:gd name="T2" fmla="*/ 2 w 19"/>
                <a:gd name="T3" fmla="*/ 0 h 24"/>
                <a:gd name="T4" fmla="*/ 8 w 19"/>
                <a:gd name="T5" fmla="*/ 21 h 24"/>
                <a:gd name="T6" fmla="*/ 13 w 19"/>
                <a:gd name="T7" fmla="*/ 24 h 24"/>
                <a:gd name="T8" fmla="*/ 16 w 19"/>
                <a:gd name="T9" fmla="*/ 19 h 24"/>
                <a:gd name="T10" fmla="*/ 9 w 19"/>
                <a:gd name="T11" fmla="*/ 1 h 24"/>
                <a:gd name="T12" fmla="*/ 3 w 19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4">
                  <a:moveTo>
                    <a:pt x="3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0" y="7"/>
                    <a:pt x="2" y="15"/>
                    <a:pt x="8" y="21"/>
                  </a:cubicBezTo>
                  <a:cubicBezTo>
                    <a:pt x="9" y="22"/>
                    <a:pt x="11" y="23"/>
                    <a:pt x="13" y="24"/>
                  </a:cubicBezTo>
                  <a:cubicBezTo>
                    <a:pt x="14" y="23"/>
                    <a:pt x="15" y="21"/>
                    <a:pt x="16" y="19"/>
                  </a:cubicBezTo>
                  <a:cubicBezTo>
                    <a:pt x="19" y="12"/>
                    <a:pt x="16" y="4"/>
                    <a:pt x="9" y="1"/>
                  </a:cubicBezTo>
                  <a:cubicBezTo>
                    <a:pt x="7" y="0"/>
                    <a:pt x="5" y="0"/>
                    <a:pt x="3" y="0"/>
                  </a:cubicBezTo>
                </a:path>
              </a:pathLst>
            </a:custGeom>
            <a:solidFill>
              <a:srgbClr val="F99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1" name="Freeform 2567"/>
            <p:cNvSpPr>
              <a:spLocks/>
            </p:cNvSpPr>
            <p:nvPr/>
          </p:nvSpPr>
          <p:spPr bwMode="auto">
            <a:xfrm>
              <a:off x="5347" y="2415"/>
              <a:ext cx="31" cy="45"/>
            </a:xfrm>
            <a:custGeom>
              <a:avLst/>
              <a:gdLst>
                <a:gd name="T0" fmla="*/ 5 w 13"/>
                <a:gd name="T1" fmla="*/ 0 h 19"/>
                <a:gd name="T2" fmla="*/ 2 w 13"/>
                <a:gd name="T3" fmla="*/ 4 h 19"/>
                <a:gd name="T4" fmla="*/ 4 w 13"/>
                <a:gd name="T5" fmla="*/ 17 h 19"/>
                <a:gd name="T6" fmla="*/ 10 w 13"/>
                <a:gd name="T7" fmla="*/ 19 h 19"/>
                <a:gd name="T8" fmla="*/ 12 w 13"/>
                <a:gd name="T9" fmla="*/ 19 h 19"/>
                <a:gd name="T10" fmla="*/ 11 w 13"/>
                <a:gd name="T11" fmla="*/ 8 h 19"/>
                <a:gd name="T12" fmla="*/ 5 w 13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9">
                  <a:moveTo>
                    <a:pt x="5" y="0"/>
                  </a:moveTo>
                  <a:cubicBezTo>
                    <a:pt x="4" y="1"/>
                    <a:pt x="3" y="2"/>
                    <a:pt x="2" y="4"/>
                  </a:cubicBezTo>
                  <a:cubicBezTo>
                    <a:pt x="0" y="8"/>
                    <a:pt x="1" y="13"/>
                    <a:pt x="4" y="17"/>
                  </a:cubicBezTo>
                  <a:cubicBezTo>
                    <a:pt x="6" y="17"/>
                    <a:pt x="8" y="18"/>
                    <a:pt x="10" y="19"/>
                  </a:cubicBezTo>
                  <a:cubicBezTo>
                    <a:pt x="11" y="19"/>
                    <a:pt x="11" y="19"/>
                    <a:pt x="12" y="19"/>
                  </a:cubicBezTo>
                  <a:cubicBezTo>
                    <a:pt x="13" y="16"/>
                    <a:pt x="13" y="12"/>
                    <a:pt x="11" y="8"/>
                  </a:cubicBezTo>
                  <a:cubicBezTo>
                    <a:pt x="10" y="4"/>
                    <a:pt x="7" y="2"/>
                    <a:pt x="5" y="0"/>
                  </a:cubicBezTo>
                </a:path>
              </a:pathLst>
            </a:custGeom>
            <a:solidFill>
              <a:srgbClr val="ED7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2" name="Freeform 2568"/>
            <p:cNvSpPr>
              <a:spLocks/>
            </p:cNvSpPr>
            <p:nvPr/>
          </p:nvSpPr>
          <p:spPr bwMode="auto">
            <a:xfrm>
              <a:off x="5357" y="2455"/>
              <a:ext cx="19" cy="12"/>
            </a:xfrm>
            <a:custGeom>
              <a:avLst/>
              <a:gdLst>
                <a:gd name="T0" fmla="*/ 0 w 8"/>
                <a:gd name="T1" fmla="*/ 0 h 5"/>
                <a:gd name="T2" fmla="*/ 6 w 8"/>
                <a:gd name="T3" fmla="*/ 5 h 5"/>
                <a:gd name="T4" fmla="*/ 7 w 8"/>
                <a:gd name="T5" fmla="*/ 5 h 5"/>
                <a:gd name="T6" fmla="*/ 8 w 8"/>
                <a:gd name="T7" fmla="*/ 2 h 5"/>
                <a:gd name="T8" fmla="*/ 6 w 8"/>
                <a:gd name="T9" fmla="*/ 2 h 5"/>
                <a:gd name="T10" fmla="*/ 0 w 8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2" y="2"/>
                    <a:pt x="3" y="4"/>
                    <a:pt x="6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7" y="4"/>
                    <a:pt x="8" y="3"/>
                    <a:pt x="8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4" y="1"/>
                    <a:pt x="2" y="0"/>
                    <a:pt x="0" y="0"/>
                  </a:cubicBezTo>
                </a:path>
              </a:pathLst>
            </a:custGeom>
            <a:solidFill>
              <a:srgbClr val="FDC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3" name="Freeform 2569"/>
            <p:cNvSpPr>
              <a:spLocks/>
            </p:cNvSpPr>
            <p:nvPr/>
          </p:nvSpPr>
          <p:spPr bwMode="auto">
            <a:xfrm>
              <a:off x="5331" y="2280"/>
              <a:ext cx="21" cy="23"/>
            </a:xfrm>
            <a:custGeom>
              <a:avLst/>
              <a:gdLst>
                <a:gd name="T0" fmla="*/ 9 w 9"/>
                <a:gd name="T1" fmla="*/ 0 h 10"/>
                <a:gd name="T2" fmla="*/ 0 w 9"/>
                <a:gd name="T3" fmla="*/ 4 h 10"/>
                <a:gd name="T4" fmla="*/ 7 w 9"/>
                <a:gd name="T5" fmla="*/ 10 h 10"/>
                <a:gd name="T6" fmla="*/ 8 w 9"/>
                <a:gd name="T7" fmla="*/ 7 h 10"/>
                <a:gd name="T8" fmla="*/ 9 w 9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9" y="0"/>
                  </a:moveTo>
                  <a:cubicBezTo>
                    <a:pt x="7" y="2"/>
                    <a:pt x="4" y="4"/>
                    <a:pt x="0" y="4"/>
                  </a:cubicBezTo>
                  <a:cubicBezTo>
                    <a:pt x="3" y="6"/>
                    <a:pt x="5" y="7"/>
                    <a:pt x="7" y="10"/>
                  </a:cubicBezTo>
                  <a:cubicBezTo>
                    <a:pt x="7" y="9"/>
                    <a:pt x="8" y="8"/>
                    <a:pt x="8" y="7"/>
                  </a:cubicBezTo>
                  <a:cubicBezTo>
                    <a:pt x="9" y="5"/>
                    <a:pt x="9" y="2"/>
                    <a:pt x="9" y="0"/>
                  </a:cubicBezTo>
                </a:path>
              </a:pathLst>
            </a:custGeom>
            <a:solidFill>
              <a:srgbClr val="F99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4" name="Freeform 2570"/>
            <p:cNvSpPr>
              <a:spLocks/>
            </p:cNvSpPr>
            <p:nvPr/>
          </p:nvSpPr>
          <p:spPr bwMode="auto">
            <a:xfrm>
              <a:off x="5309" y="2284"/>
              <a:ext cx="38" cy="31"/>
            </a:xfrm>
            <a:custGeom>
              <a:avLst/>
              <a:gdLst>
                <a:gd name="T0" fmla="*/ 0 w 16"/>
                <a:gd name="T1" fmla="*/ 0 h 13"/>
                <a:gd name="T2" fmla="*/ 0 w 16"/>
                <a:gd name="T3" fmla="*/ 1 h 13"/>
                <a:gd name="T4" fmla="*/ 4 w 16"/>
                <a:gd name="T5" fmla="*/ 6 h 13"/>
                <a:gd name="T6" fmla="*/ 5 w 16"/>
                <a:gd name="T7" fmla="*/ 13 h 13"/>
                <a:gd name="T8" fmla="*/ 16 w 16"/>
                <a:gd name="T9" fmla="*/ 8 h 13"/>
                <a:gd name="T10" fmla="*/ 9 w 16"/>
                <a:gd name="T11" fmla="*/ 2 h 13"/>
                <a:gd name="T12" fmla="*/ 8 w 16"/>
                <a:gd name="T13" fmla="*/ 2 h 13"/>
                <a:gd name="T14" fmla="*/ 8 w 16"/>
                <a:gd name="T15" fmla="*/ 2 h 13"/>
                <a:gd name="T16" fmla="*/ 0 w 16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3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2" y="2"/>
                    <a:pt x="3" y="4"/>
                    <a:pt x="4" y="6"/>
                  </a:cubicBezTo>
                  <a:cubicBezTo>
                    <a:pt x="5" y="9"/>
                    <a:pt x="5" y="11"/>
                    <a:pt x="5" y="13"/>
                  </a:cubicBezTo>
                  <a:cubicBezTo>
                    <a:pt x="9" y="13"/>
                    <a:pt x="13" y="11"/>
                    <a:pt x="16" y="8"/>
                  </a:cubicBezTo>
                  <a:cubicBezTo>
                    <a:pt x="14" y="5"/>
                    <a:pt x="12" y="4"/>
                    <a:pt x="9" y="2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5" y="2"/>
                    <a:pt x="2" y="2"/>
                    <a:pt x="0" y="0"/>
                  </a:cubicBezTo>
                </a:path>
              </a:pathLst>
            </a:custGeom>
            <a:solidFill>
              <a:srgbClr val="FCC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5" name="Freeform 2571"/>
            <p:cNvSpPr>
              <a:spLocks/>
            </p:cNvSpPr>
            <p:nvPr/>
          </p:nvSpPr>
          <p:spPr bwMode="auto">
            <a:xfrm>
              <a:off x="5288" y="2265"/>
              <a:ext cx="12" cy="15"/>
            </a:xfrm>
            <a:custGeom>
              <a:avLst/>
              <a:gdLst>
                <a:gd name="T0" fmla="*/ 1 w 5"/>
                <a:gd name="T1" fmla="*/ 0 h 6"/>
                <a:gd name="T2" fmla="*/ 0 w 5"/>
                <a:gd name="T3" fmla="*/ 2 h 6"/>
                <a:gd name="T4" fmla="*/ 0 w 5"/>
                <a:gd name="T5" fmla="*/ 4 h 6"/>
                <a:gd name="T6" fmla="*/ 5 w 5"/>
                <a:gd name="T7" fmla="*/ 6 h 6"/>
                <a:gd name="T8" fmla="*/ 1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2" y="4"/>
                    <a:pt x="4" y="5"/>
                    <a:pt x="5" y="6"/>
                  </a:cubicBezTo>
                  <a:cubicBezTo>
                    <a:pt x="4" y="4"/>
                    <a:pt x="2" y="2"/>
                    <a:pt x="1" y="0"/>
                  </a:cubicBezTo>
                </a:path>
              </a:pathLst>
            </a:custGeom>
            <a:solidFill>
              <a:srgbClr val="FFD4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6" name="Freeform 2572"/>
            <p:cNvSpPr>
              <a:spLocks/>
            </p:cNvSpPr>
            <p:nvPr/>
          </p:nvSpPr>
          <p:spPr bwMode="auto">
            <a:xfrm>
              <a:off x="5307" y="2284"/>
              <a:ext cx="2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FFE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7" name="Freeform 2573"/>
            <p:cNvSpPr>
              <a:spLocks/>
            </p:cNvSpPr>
            <p:nvPr/>
          </p:nvSpPr>
          <p:spPr bwMode="auto">
            <a:xfrm>
              <a:off x="5300" y="2287"/>
              <a:ext cx="21" cy="28"/>
            </a:xfrm>
            <a:custGeom>
              <a:avLst/>
              <a:gdLst>
                <a:gd name="T0" fmla="*/ 4 w 9"/>
                <a:gd name="T1" fmla="*/ 0 h 12"/>
                <a:gd name="T2" fmla="*/ 2 w 9"/>
                <a:gd name="T3" fmla="*/ 5 h 12"/>
                <a:gd name="T4" fmla="*/ 0 w 9"/>
                <a:gd name="T5" fmla="*/ 10 h 12"/>
                <a:gd name="T6" fmla="*/ 3 w 9"/>
                <a:gd name="T7" fmla="*/ 11 h 12"/>
                <a:gd name="T8" fmla="*/ 8 w 9"/>
                <a:gd name="T9" fmla="*/ 12 h 12"/>
                <a:gd name="T10" fmla="*/ 9 w 9"/>
                <a:gd name="T11" fmla="*/ 12 h 12"/>
                <a:gd name="T12" fmla="*/ 8 w 9"/>
                <a:gd name="T13" fmla="*/ 5 h 12"/>
                <a:gd name="T14" fmla="*/ 4 w 9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2">
                  <a:moveTo>
                    <a:pt x="4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2" y="7"/>
                    <a:pt x="1" y="8"/>
                    <a:pt x="0" y="10"/>
                  </a:cubicBezTo>
                  <a:cubicBezTo>
                    <a:pt x="1" y="10"/>
                    <a:pt x="2" y="11"/>
                    <a:pt x="3" y="11"/>
                  </a:cubicBezTo>
                  <a:cubicBezTo>
                    <a:pt x="5" y="12"/>
                    <a:pt x="7" y="12"/>
                    <a:pt x="8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0"/>
                    <a:pt x="9" y="8"/>
                    <a:pt x="8" y="5"/>
                  </a:cubicBezTo>
                  <a:cubicBezTo>
                    <a:pt x="7" y="3"/>
                    <a:pt x="6" y="1"/>
                    <a:pt x="4" y="0"/>
                  </a:cubicBezTo>
                </a:path>
              </a:pathLst>
            </a:custGeom>
            <a:solidFill>
              <a:srgbClr val="FED4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8" name="Freeform 2574"/>
            <p:cNvSpPr>
              <a:spLocks/>
            </p:cNvSpPr>
            <p:nvPr/>
          </p:nvSpPr>
          <p:spPr bwMode="auto">
            <a:xfrm>
              <a:off x="5286" y="2275"/>
              <a:ext cx="16" cy="7"/>
            </a:xfrm>
            <a:custGeom>
              <a:avLst/>
              <a:gdLst>
                <a:gd name="T0" fmla="*/ 1 w 7"/>
                <a:gd name="T1" fmla="*/ 0 h 3"/>
                <a:gd name="T2" fmla="*/ 0 w 7"/>
                <a:gd name="T3" fmla="*/ 3 h 3"/>
                <a:gd name="T4" fmla="*/ 5 w 7"/>
                <a:gd name="T5" fmla="*/ 2 h 3"/>
                <a:gd name="T6" fmla="*/ 5 w 7"/>
                <a:gd name="T7" fmla="*/ 2 h 3"/>
                <a:gd name="T8" fmla="*/ 7 w 7"/>
                <a:gd name="T9" fmla="*/ 2 h 3"/>
                <a:gd name="T10" fmla="*/ 6 w 7"/>
                <a:gd name="T11" fmla="*/ 2 h 3"/>
                <a:gd name="T12" fmla="*/ 1 w 7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3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2" y="2"/>
                    <a:pt x="3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1"/>
                    <a:pt x="3" y="0"/>
                    <a:pt x="1" y="0"/>
                  </a:cubicBezTo>
                </a:path>
              </a:pathLst>
            </a:custGeom>
            <a:solidFill>
              <a:srgbClr val="FFE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9" name="Freeform 2575"/>
            <p:cNvSpPr>
              <a:spLocks/>
            </p:cNvSpPr>
            <p:nvPr/>
          </p:nvSpPr>
          <p:spPr bwMode="auto">
            <a:xfrm>
              <a:off x="5286" y="2280"/>
              <a:ext cx="23" cy="30"/>
            </a:xfrm>
            <a:custGeom>
              <a:avLst/>
              <a:gdLst>
                <a:gd name="T0" fmla="*/ 5 w 10"/>
                <a:gd name="T1" fmla="*/ 0 h 13"/>
                <a:gd name="T2" fmla="*/ 5 w 10"/>
                <a:gd name="T3" fmla="*/ 0 h 13"/>
                <a:gd name="T4" fmla="*/ 0 w 10"/>
                <a:gd name="T5" fmla="*/ 1 h 13"/>
                <a:gd name="T6" fmla="*/ 6 w 10"/>
                <a:gd name="T7" fmla="*/ 13 h 13"/>
                <a:gd name="T8" fmla="*/ 8 w 10"/>
                <a:gd name="T9" fmla="*/ 8 h 13"/>
                <a:gd name="T10" fmla="*/ 10 w 10"/>
                <a:gd name="T11" fmla="*/ 3 h 13"/>
                <a:gd name="T12" fmla="*/ 9 w 10"/>
                <a:gd name="T13" fmla="*/ 2 h 13"/>
                <a:gd name="T14" fmla="*/ 7 w 10"/>
                <a:gd name="T15" fmla="*/ 0 h 13"/>
                <a:gd name="T16" fmla="*/ 5 w 10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0" y="1"/>
                  </a:cubicBezTo>
                  <a:cubicBezTo>
                    <a:pt x="0" y="5"/>
                    <a:pt x="2" y="10"/>
                    <a:pt x="6" y="13"/>
                  </a:cubicBezTo>
                  <a:cubicBezTo>
                    <a:pt x="7" y="11"/>
                    <a:pt x="8" y="10"/>
                    <a:pt x="8" y="8"/>
                  </a:cubicBezTo>
                  <a:cubicBezTo>
                    <a:pt x="9" y="6"/>
                    <a:pt x="10" y="5"/>
                    <a:pt x="10" y="3"/>
                  </a:cubicBezTo>
                  <a:cubicBezTo>
                    <a:pt x="10" y="2"/>
                    <a:pt x="10" y="2"/>
                    <a:pt x="9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rgbClr val="FFEC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0" name="Freeform 2576"/>
            <p:cNvSpPr>
              <a:spLocks/>
            </p:cNvSpPr>
            <p:nvPr/>
          </p:nvSpPr>
          <p:spPr bwMode="auto">
            <a:xfrm>
              <a:off x="5305" y="2251"/>
              <a:ext cx="37" cy="10"/>
            </a:xfrm>
            <a:custGeom>
              <a:avLst/>
              <a:gdLst>
                <a:gd name="T0" fmla="*/ 6 w 16"/>
                <a:gd name="T1" fmla="*/ 0 h 4"/>
                <a:gd name="T2" fmla="*/ 0 w 16"/>
                <a:gd name="T3" fmla="*/ 1 h 4"/>
                <a:gd name="T4" fmla="*/ 0 w 16"/>
                <a:gd name="T5" fmla="*/ 1 h 4"/>
                <a:gd name="T6" fmla="*/ 5 w 16"/>
                <a:gd name="T7" fmla="*/ 1 h 4"/>
                <a:gd name="T8" fmla="*/ 16 w 16"/>
                <a:gd name="T9" fmla="*/ 4 h 4"/>
                <a:gd name="T10" fmla="*/ 12 w 16"/>
                <a:gd name="T11" fmla="*/ 1 h 4"/>
                <a:gd name="T12" fmla="*/ 6 w 1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">
                  <a:moveTo>
                    <a:pt x="6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4" y="1"/>
                    <a:pt x="5" y="1"/>
                  </a:cubicBezTo>
                  <a:cubicBezTo>
                    <a:pt x="9" y="1"/>
                    <a:pt x="13" y="2"/>
                    <a:pt x="16" y="4"/>
                  </a:cubicBezTo>
                  <a:cubicBezTo>
                    <a:pt x="15" y="2"/>
                    <a:pt x="13" y="1"/>
                    <a:pt x="12" y="1"/>
                  </a:cubicBezTo>
                  <a:cubicBezTo>
                    <a:pt x="10" y="0"/>
                    <a:pt x="8" y="0"/>
                    <a:pt x="6" y="0"/>
                  </a:cubicBezTo>
                </a:path>
              </a:pathLst>
            </a:custGeom>
            <a:solidFill>
              <a:srgbClr val="E65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1" name="Freeform 2577"/>
            <p:cNvSpPr>
              <a:spLocks/>
            </p:cNvSpPr>
            <p:nvPr/>
          </p:nvSpPr>
          <p:spPr bwMode="auto">
            <a:xfrm>
              <a:off x="5302" y="2254"/>
              <a:ext cx="3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DB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2" name="Freeform 2578"/>
            <p:cNvSpPr>
              <a:spLocks/>
            </p:cNvSpPr>
            <p:nvPr/>
          </p:nvSpPr>
          <p:spPr bwMode="auto">
            <a:xfrm>
              <a:off x="5305" y="2254"/>
              <a:ext cx="47" cy="35"/>
            </a:xfrm>
            <a:custGeom>
              <a:avLst/>
              <a:gdLst>
                <a:gd name="T0" fmla="*/ 5 w 20"/>
                <a:gd name="T1" fmla="*/ 0 h 15"/>
                <a:gd name="T2" fmla="*/ 0 w 20"/>
                <a:gd name="T3" fmla="*/ 0 h 15"/>
                <a:gd name="T4" fmla="*/ 2 w 20"/>
                <a:gd name="T5" fmla="*/ 12 h 15"/>
                <a:gd name="T6" fmla="*/ 11 w 20"/>
                <a:gd name="T7" fmla="*/ 15 h 15"/>
                <a:gd name="T8" fmla="*/ 20 w 20"/>
                <a:gd name="T9" fmla="*/ 11 h 15"/>
                <a:gd name="T10" fmla="*/ 16 w 20"/>
                <a:gd name="T11" fmla="*/ 3 h 15"/>
                <a:gd name="T12" fmla="*/ 5 w 20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5">
                  <a:moveTo>
                    <a:pt x="5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2" y="4"/>
                    <a:pt x="2" y="8"/>
                    <a:pt x="2" y="12"/>
                  </a:cubicBezTo>
                  <a:cubicBezTo>
                    <a:pt x="6" y="12"/>
                    <a:pt x="9" y="13"/>
                    <a:pt x="11" y="15"/>
                  </a:cubicBezTo>
                  <a:cubicBezTo>
                    <a:pt x="15" y="15"/>
                    <a:pt x="18" y="13"/>
                    <a:pt x="20" y="11"/>
                  </a:cubicBezTo>
                  <a:cubicBezTo>
                    <a:pt x="20" y="8"/>
                    <a:pt x="18" y="5"/>
                    <a:pt x="16" y="3"/>
                  </a:cubicBezTo>
                  <a:cubicBezTo>
                    <a:pt x="13" y="1"/>
                    <a:pt x="9" y="0"/>
                    <a:pt x="5" y="0"/>
                  </a:cubicBezTo>
                </a:path>
              </a:pathLst>
            </a:custGeom>
            <a:solidFill>
              <a:srgbClr val="FCAA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3" name="Freeform 2579"/>
            <p:cNvSpPr>
              <a:spLocks/>
            </p:cNvSpPr>
            <p:nvPr/>
          </p:nvSpPr>
          <p:spPr bwMode="auto">
            <a:xfrm>
              <a:off x="5309" y="2282"/>
              <a:ext cx="22" cy="7"/>
            </a:xfrm>
            <a:custGeom>
              <a:avLst/>
              <a:gdLst>
                <a:gd name="T0" fmla="*/ 0 w 9"/>
                <a:gd name="T1" fmla="*/ 0 h 3"/>
                <a:gd name="T2" fmla="*/ 0 w 9"/>
                <a:gd name="T3" fmla="*/ 1 h 3"/>
                <a:gd name="T4" fmla="*/ 8 w 9"/>
                <a:gd name="T5" fmla="*/ 3 h 3"/>
                <a:gd name="T6" fmla="*/ 8 w 9"/>
                <a:gd name="T7" fmla="*/ 3 h 3"/>
                <a:gd name="T8" fmla="*/ 9 w 9"/>
                <a:gd name="T9" fmla="*/ 3 h 3"/>
                <a:gd name="T10" fmla="*/ 0 w 9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2" y="3"/>
                    <a:pt x="5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7" y="1"/>
                    <a:pt x="4" y="0"/>
                    <a:pt x="0" y="0"/>
                  </a:cubicBezTo>
                </a:path>
              </a:pathLst>
            </a:custGeom>
            <a:solidFill>
              <a:srgbClr val="FECA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4" name="Freeform 2580"/>
            <p:cNvSpPr>
              <a:spLocks/>
            </p:cNvSpPr>
            <p:nvPr/>
          </p:nvSpPr>
          <p:spPr bwMode="auto">
            <a:xfrm>
              <a:off x="5290" y="2254"/>
              <a:ext cx="19" cy="28"/>
            </a:xfrm>
            <a:custGeom>
              <a:avLst/>
              <a:gdLst>
                <a:gd name="T0" fmla="*/ 6 w 8"/>
                <a:gd name="T1" fmla="*/ 0 h 12"/>
                <a:gd name="T2" fmla="*/ 5 w 8"/>
                <a:gd name="T3" fmla="*/ 1 h 12"/>
                <a:gd name="T4" fmla="*/ 0 w 8"/>
                <a:gd name="T5" fmla="*/ 5 h 12"/>
                <a:gd name="T6" fmla="*/ 4 w 8"/>
                <a:gd name="T7" fmla="*/ 11 h 12"/>
                <a:gd name="T8" fmla="*/ 5 w 8"/>
                <a:gd name="T9" fmla="*/ 11 h 12"/>
                <a:gd name="T10" fmla="*/ 8 w 8"/>
                <a:gd name="T11" fmla="*/ 12 h 12"/>
                <a:gd name="T12" fmla="*/ 6 w 8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">
                  <a:moveTo>
                    <a:pt x="6" y="0"/>
                  </a:moveTo>
                  <a:cubicBezTo>
                    <a:pt x="6" y="1"/>
                    <a:pt x="5" y="1"/>
                    <a:pt x="5" y="1"/>
                  </a:cubicBezTo>
                  <a:cubicBezTo>
                    <a:pt x="3" y="2"/>
                    <a:pt x="2" y="3"/>
                    <a:pt x="0" y="5"/>
                  </a:cubicBezTo>
                  <a:cubicBezTo>
                    <a:pt x="1" y="7"/>
                    <a:pt x="3" y="9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7" y="11"/>
                    <a:pt x="8" y="12"/>
                  </a:cubicBezTo>
                  <a:cubicBezTo>
                    <a:pt x="8" y="8"/>
                    <a:pt x="8" y="4"/>
                    <a:pt x="6" y="0"/>
                  </a:cubicBezTo>
                </a:path>
              </a:pathLst>
            </a:custGeom>
            <a:solidFill>
              <a:srgbClr val="FFD9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5" name="Freeform 2581"/>
            <p:cNvSpPr>
              <a:spLocks/>
            </p:cNvSpPr>
            <p:nvPr/>
          </p:nvSpPr>
          <p:spPr bwMode="auto">
            <a:xfrm>
              <a:off x="5302" y="2280"/>
              <a:ext cx="7" cy="4"/>
            </a:xfrm>
            <a:custGeom>
              <a:avLst/>
              <a:gdLst>
                <a:gd name="T0" fmla="*/ 0 w 3"/>
                <a:gd name="T1" fmla="*/ 0 h 2"/>
                <a:gd name="T2" fmla="*/ 2 w 3"/>
                <a:gd name="T3" fmla="*/ 2 h 2"/>
                <a:gd name="T4" fmla="*/ 3 w 3"/>
                <a:gd name="T5" fmla="*/ 2 h 2"/>
                <a:gd name="T6" fmla="*/ 3 w 3"/>
                <a:gd name="T7" fmla="*/ 1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FFE8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6" name="Freeform 2582"/>
            <p:cNvSpPr>
              <a:spLocks/>
            </p:cNvSpPr>
            <p:nvPr/>
          </p:nvSpPr>
          <p:spPr bwMode="auto">
            <a:xfrm>
              <a:off x="5300" y="2280"/>
              <a:ext cx="2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FFE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7" name="Freeform 2583"/>
            <p:cNvSpPr>
              <a:spLocks/>
            </p:cNvSpPr>
            <p:nvPr/>
          </p:nvSpPr>
          <p:spPr bwMode="auto">
            <a:xfrm>
              <a:off x="5302" y="2280"/>
              <a:ext cx="5" cy="4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EE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8" name="Freeform 2584"/>
            <p:cNvSpPr>
              <a:spLocks noEditPoints="1"/>
            </p:cNvSpPr>
            <p:nvPr/>
          </p:nvSpPr>
          <p:spPr bwMode="auto">
            <a:xfrm>
              <a:off x="5544" y="1711"/>
              <a:ext cx="23" cy="64"/>
            </a:xfrm>
            <a:custGeom>
              <a:avLst/>
              <a:gdLst>
                <a:gd name="T0" fmla="*/ 5 w 10"/>
                <a:gd name="T1" fmla="*/ 18 h 27"/>
                <a:gd name="T2" fmla="*/ 3 w 10"/>
                <a:gd name="T3" fmla="*/ 27 h 27"/>
                <a:gd name="T4" fmla="*/ 10 w 10"/>
                <a:gd name="T5" fmla="*/ 22 h 27"/>
                <a:gd name="T6" fmla="*/ 5 w 10"/>
                <a:gd name="T7" fmla="*/ 18 h 27"/>
                <a:gd name="T8" fmla="*/ 0 w 10"/>
                <a:gd name="T9" fmla="*/ 0 h 27"/>
                <a:gd name="T10" fmla="*/ 3 w 10"/>
                <a:gd name="T11" fmla="*/ 5 h 27"/>
                <a:gd name="T12" fmla="*/ 4 w 10"/>
                <a:gd name="T13" fmla="*/ 1 h 27"/>
                <a:gd name="T14" fmla="*/ 0 w 10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7">
                  <a:moveTo>
                    <a:pt x="5" y="18"/>
                  </a:moveTo>
                  <a:cubicBezTo>
                    <a:pt x="5" y="21"/>
                    <a:pt x="4" y="24"/>
                    <a:pt x="3" y="27"/>
                  </a:cubicBezTo>
                  <a:cubicBezTo>
                    <a:pt x="6" y="26"/>
                    <a:pt x="9" y="25"/>
                    <a:pt x="10" y="22"/>
                  </a:cubicBezTo>
                  <a:cubicBezTo>
                    <a:pt x="8" y="21"/>
                    <a:pt x="7" y="20"/>
                    <a:pt x="5" y="18"/>
                  </a:cubicBezTo>
                  <a:moveTo>
                    <a:pt x="0" y="0"/>
                  </a:moveTo>
                  <a:cubicBezTo>
                    <a:pt x="1" y="1"/>
                    <a:pt x="2" y="3"/>
                    <a:pt x="3" y="5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3" y="0"/>
                    <a:pt x="1" y="0"/>
                    <a:pt x="0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9" name="Freeform 2585"/>
            <p:cNvSpPr>
              <a:spLocks noEditPoints="1"/>
            </p:cNvSpPr>
            <p:nvPr/>
          </p:nvSpPr>
          <p:spPr bwMode="auto">
            <a:xfrm>
              <a:off x="5534" y="1711"/>
              <a:ext cx="21" cy="64"/>
            </a:xfrm>
            <a:custGeom>
              <a:avLst/>
              <a:gdLst>
                <a:gd name="T0" fmla="*/ 9 w 9"/>
                <a:gd name="T1" fmla="*/ 17 h 27"/>
                <a:gd name="T2" fmla="*/ 5 w 9"/>
                <a:gd name="T3" fmla="*/ 27 h 27"/>
                <a:gd name="T4" fmla="*/ 7 w 9"/>
                <a:gd name="T5" fmla="*/ 27 h 27"/>
                <a:gd name="T6" fmla="*/ 9 w 9"/>
                <a:gd name="T7" fmla="*/ 18 h 27"/>
                <a:gd name="T8" fmla="*/ 9 w 9"/>
                <a:gd name="T9" fmla="*/ 17 h 27"/>
                <a:gd name="T10" fmla="*/ 4 w 9"/>
                <a:gd name="T11" fmla="*/ 0 h 27"/>
                <a:gd name="T12" fmla="*/ 0 w 9"/>
                <a:gd name="T13" fmla="*/ 1 h 27"/>
                <a:gd name="T14" fmla="*/ 6 w 9"/>
                <a:gd name="T15" fmla="*/ 7 h 27"/>
                <a:gd name="T16" fmla="*/ 7 w 9"/>
                <a:gd name="T17" fmla="*/ 5 h 27"/>
                <a:gd name="T18" fmla="*/ 4 w 9"/>
                <a:gd name="T19" fmla="*/ 0 h 27"/>
                <a:gd name="T20" fmla="*/ 4 w 9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27">
                  <a:moveTo>
                    <a:pt x="9" y="17"/>
                  </a:moveTo>
                  <a:cubicBezTo>
                    <a:pt x="9" y="21"/>
                    <a:pt x="8" y="24"/>
                    <a:pt x="5" y="27"/>
                  </a:cubicBezTo>
                  <a:cubicBezTo>
                    <a:pt x="6" y="27"/>
                    <a:pt x="6" y="27"/>
                    <a:pt x="7" y="27"/>
                  </a:cubicBezTo>
                  <a:cubicBezTo>
                    <a:pt x="8" y="24"/>
                    <a:pt x="9" y="21"/>
                    <a:pt x="9" y="18"/>
                  </a:cubicBezTo>
                  <a:cubicBezTo>
                    <a:pt x="9" y="18"/>
                    <a:pt x="9" y="17"/>
                    <a:pt x="9" y="17"/>
                  </a:cubicBezTo>
                  <a:moveTo>
                    <a:pt x="4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2" y="2"/>
                    <a:pt x="5" y="4"/>
                    <a:pt x="6" y="7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6" y="3"/>
                    <a:pt x="5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08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0" name="Freeform 2586"/>
            <p:cNvSpPr>
              <a:spLocks/>
            </p:cNvSpPr>
            <p:nvPr/>
          </p:nvSpPr>
          <p:spPr bwMode="auto">
            <a:xfrm>
              <a:off x="5506" y="1714"/>
              <a:ext cx="49" cy="64"/>
            </a:xfrm>
            <a:custGeom>
              <a:avLst/>
              <a:gdLst>
                <a:gd name="T0" fmla="*/ 12 w 21"/>
                <a:gd name="T1" fmla="*/ 0 h 27"/>
                <a:gd name="T2" fmla="*/ 3 w 21"/>
                <a:gd name="T3" fmla="*/ 8 h 27"/>
                <a:gd name="T4" fmla="*/ 10 w 21"/>
                <a:gd name="T5" fmla="*/ 26 h 27"/>
                <a:gd name="T6" fmla="*/ 16 w 21"/>
                <a:gd name="T7" fmla="*/ 27 h 27"/>
                <a:gd name="T8" fmla="*/ 17 w 21"/>
                <a:gd name="T9" fmla="*/ 26 h 27"/>
                <a:gd name="T10" fmla="*/ 21 w 21"/>
                <a:gd name="T11" fmla="*/ 16 h 27"/>
                <a:gd name="T12" fmla="*/ 18 w 21"/>
                <a:gd name="T13" fmla="*/ 7 h 27"/>
                <a:gd name="T14" fmla="*/ 18 w 21"/>
                <a:gd name="T15" fmla="*/ 6 h 27"/>
                <a:gd name="T16" fmla="*/ 12 w 21"/>
                <a:gd name="T1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7">
                  <a:moveTo>
                    <a:pt x="12" y="0"/>
                  </a:moveTo>
                  <a:cubicBezTo>
                    <a:pt x="8" y="1"/>
                    <a:pt x="4" y="4"/>
                    <a:pt x="3" y="8"/>
                  </a:cubicBezTo>
                  <a:cubicBezTo>
                    <a:pt x="0" y="15"/>
                    <a:pt x="3" y="23"/>
                    <a:pt x="10" y="26"/>
                  </a:cubicBezTo>
                  <a:cubicBezTo>
                    <a:pt x="12" y="26"/>
                    <a:pt x="14" y="27"/>
                    <a:pt x="16" y="27"/>
                  </a:cubicBezTo>
                  <a:cubicBezTo>
                    <a:pt x="16" y="27"/>
                    <a:pt x="17" y="27"/>
                    <a:pt x="17" y="26"/>
                  </a:cubicBezTo>
                  <a:cubicBezTo>
                    <a:pt x="20" y="23"/>
                    <a:pt x="21" y="20"/>
                    <a:pt x="21" y="16"/>
                  </a:cubicBezTo>
                  <a:cubicBezTo>
                    <a:pt x="19" y="14"/>
                    <a:pt x="18" y="10"/>
                    <a:pt x="18" y="7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7" y="3"/>
                    <a:pt x="14" y="1"/>
                    <a:pt x="12" y="0"/>
                  </a:cubicBezTo>
                </a:path>
              </a:pathLst>
            </a:custGeom>
            <a:solidFill>
              <a:srgbClr val="F6AE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1" name="Freeform 2587"/>
            <p:cNvSpPr>
              <a:spLocks/>
            </p:cNvSpPr>
            <p:nvPr/>
          </p:nvSpPr>
          <p:spPr bwMode="auto">
            <a:xfrm>
              <a:off x="5551" y="1714"/>
              <a:ext cx="28" cy="50"/>
            </a:xfrm>
            <a:custGeom>
              <a:avLst/>
              <a:gdLst>
                <a:gd name="T0" fmla="*/ 1 w 12"/>
                <a:gd name="T1" fmla="*/ 0 h 21"/>
                <a:gd name="T2" fmla="*/ 0 w 12"/>
                <a:gd name="T3" fmla="*/ 4 h 21"/>
                <a:gd name="T4" fmla="*/ 3 w 12"/>
                <a:gd name="T5" fmla="*/ 15 h 21"/>
                <a:gd name="T6" fmla="*/ 2 w 12"/>
                <a:gd name="T7" fmla="*/ 17 h 21"/>
                <a:gd name="T8" fmla="*/ 7 w 12"/>
                <a:gd name="T9" fmla="*/ 21 h 21"/>
                <a:gd name="T10" fmla="*/ 9 w 12"/>
                <a:gd name="T11" fmla="*/ 18 h 21"/>
                <a:gd name="T12" fmla="*/ 2 w 12"/>
                <a:gd name="T13" fmla="*/ 0 h 21"/>
                <a:gd name="T14" fmla="*/ 1 w 12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21">
                  <a:moveTo>
                    <a:pt x="1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2" y="7"/>
                    <a:pt x="2" y="11"/>
                    <a:pt x="3" y="15"/>
                  </a:cubicBezTo>
                  <a:cubicBezTo>
                    <a:pt x="3" y="15"/>
                    <a:pt x="3" y="16"/>
                    <a:pt x="2" y="17"/>
                  </a:cubicBezTo>
                  <a:cubicBezTo>
                    <a:pt x="4" y="19"/>
                    <a:pt x="5" y="20"/>
                    <a:pt x="7" y="21"/>
                  </a:cubicBezTo>
                  <a:cubicBezTo>
                    <a:pt x="8" y="20"/>
                    <a:pt x="9" y="19"/>
                    <a:pt x="9" y="18"/>
                  </a:cubicBezTo>
                  <a:cubicBezTo>
                    <a:pt x="12" y="11"/>
                    <a:pt x="9" y="3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E65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2" name="Freeform 2588"/>
            <p:cNvSpPr>
              <a:spLocks/>
            </p:cNvSpPr>
            <p:nvPr/>
          </p:nvSpPr>
          <p:spPr bwMode="auto">
            <a:xfrm>
              <a:off x="5548" y="1723"/>
              <a:ext cx="10" cy="31"/>
            </a:xfrm>
            <a:custGeom>
              <a:avLst/>
              <a:gdLst>
                <a:gd name="T0" fmla="*/ 1 w 4"/>
                <a:gd name="T1" fmla="*/ 0 h 13"/>
                <a:gd name="T2" fmla="*/ 0 w 4"/>
                <a:gd name="T3" fmla="*/ 2 h 13"/>
                <a:gd name="T4" fmla="*/ 2 w 4"/>
                <a:gd name="T5" fmla="*/ 5 h 13"/>
                <a:gd name="T6" fmla="*/ 3 w 4"/>
                <a:gd name="T7" fmla="*/ 12 h 13"/>
                <a:gd name="T8" fmla="*/ 3 w 4"/>
                <a:gd name="T9" fmla="*/ 13 h 13"/>
                <a:gd name="T10" fmla="*/ 4 w 4"/>
                <a:gd name="T11" fmla="*/ 11 h 13"/>
                <a:gd name="T12" fmla="*/ 1 w 4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3">
                  <a:moveTo>
                    <a:pt x="1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1" y="3"/>
                    <a:pt x="1" y="4"/>
                    <a:pt x="2" y="5"/>
                  </a:cubicBezTo>
                  <a:cubicBezTo>
                    <a:pt x="3" y="7"/>
                    <a:pt x="3" y="10"/>
                    <a:pt x="3" y="12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4" y="12"/>
                    <a:pt x="4" y="11"/>
                    <a:pt x="4" y="11"/>
                  </a:cubicBezTo>
                  <a:cubicBezTo>
                    <a:pt x="3" y="7"/>
                    <a:pt x="3" y="3"/>
                    <a:pt x="1" y="0"/>
                  </a:cubicBezTo>
                </a:path>
              </a:pathLst>
            </a:custGeom>
            <a:solidFill>
              <a:srgbClr val="F29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3" name="Freeform 2589"/>
            <p:cNvSpPr>
              <a:spLocks/>
            </p:cNvSpPr>
            <p:nvPr/>
          </p:nvSpPr>
          <p:spPr bwMode="auto">
            <a:xfrm>
              <a:off x="5548" y="1728"/>
              <a:ext cx="7" cy="24"/>
            </a:xfrm>
            <a:custGeom>
              <a:avLst/>
              <a:gdLst>
                <a:gd name="T0" fmla="*/ 0 w 3"/>
                <a:gd name="T1" fmla="*/ 0 h 10"/>
                <a:gd name="T2" fmla="*/ 0 w 3"/>
                <a:gd name="T3" fmla="*/ 1 h 10"/>
                <a:gd name="T4" fmla="*/ 3 w 3"/>
                <a:gd name="T5" fmla="*/ 10 h 10"/>
                <a:gd name="T6" fmla="*/ 2 w 3"/>
                <a:gd name="T7" fmla="*/ 3 h 10"/>
                <a:gd name="T8" fmla="*/ 0 w 3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0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4"/>
                    <a:pt x="1" y="8"/>
                    <a:pt x="3" y="10"/>
                  </a:cubicBezTo>
                  <a:cubicBezTo>
                    <a:pt x="3" y="8"/>
                    <a:pt x="3" y="5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FBB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4" name="Freeform 2590"/>
            <p:cNvSpPr>
              <a:spLocks/>
            </p:cNvSpPr>
            <p:nvPr/>
          </p:nvSpPr>
          <p:spPr bwMode="auto">
            <a:xfrm>
              <a:off x="5671" y="1648"/>
              <a:ext cx="62" cy="47"/>
            </a:xfrm>
            <a:custGeom>
              <a:avLst/>
              <a:gdLst>
                <a:gd name="T0" fmla="*/ 10 w 26"/>
                <a:gd name="T1" fmla="*/ 0 h 20"/>
                <a:gd name="T2" fmla="*/ 0 w 26"/>
                <a:gd name="T3" fmla="*/ 5 h 20"/>
                <a:gd name="T4" fmla="*/ 6 w 26"/>
                <a:gd name="T5" fmla="*/ 13 h 20"/>
                <a:gd name="T6" fmla="*/ 7 w 26"/>
                <a:gd name="T7" fmla="*/ 16 h 20"/>
                <a:gd name="T8" fmla="*/ 9 w 26"/>
                <a:gd name="T9" fmla="*/ 16 h 20"/>
                <a:gd name="T10" fmla="*/ 9 w 26"/>
                <a:gd name="T11" fmla="*/ 16 h 20"/>
                <a:gd name="T12" fmla="*/ 21 w 26"/>
                <a:gd name="T13" fmla="*/ 19 h 20"/>
                <a:gd name="T14" fmla="*/ 23 w 26"/>
                <a:gd name="T15" fmla="*/ 20 h 20"/>
                <a:gd name="T16" fmla="*/ 23 w 26"/>
                <a:gd name="T17" fmla="*/ 19 h 20"/>
                <a:gd name="T18" fmla="*/ 16 w 26"/>
                <a:gd name="T19" fmla="*/ 1 h 20"/>
                <a:gd name="T20" fmla="*/ 10 w 26"/>
                <a:gd name="T2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20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" y="7"/>
                    <a:pt x="5" y="10"/>
                    <a:pt x="6" y="13"/>
                  </a:cubicBezTo>
                  <a:cubicBezTo>
                    <a:pt x="7" y="14"/>
                    <a:pt x="7" y="15"/>
                    <a:pt x="7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3" y="16"/>
                    <a:pt x="17" y="17"/>
                    <a:pt x="21" y="19"/>
                  </a:cubicBezTo>
                  <a:cubicBezTo>
                    <a:pt x="22" y="19"/>
                    <a:pt x="22" y="19"/>
                    <a:pt x="23" y="20"/>
                  </a:cubicBezTo>
                  <a:cubicBezTo>
                    <a:pt x="23" y="20"/>
                    <a:pt x="23" y="19"/>
                    <a:pt x="23" y="19"/>
                  </a:cubicBezTo>
                  <a:cubicBezTo>
                    <a:pt x="26" y="12"/>
                    <a:pt x="22" y="4"/>
                    <a:pt x="16" y="1"/>
                  </a:cubicBezTo>
                  <a:cubicBezTo>
                    <a:pt x="14" y="1"/>
                    <a:pt x="12" y="0"/>
                    <a:pt x="10" y="0"/>
                  </a:cubicBezTo>
                </a:path>
              </a:pathLst>
            </a:custGeom>
            <a:solidFill>
              <a:srgbClr val="F9A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5" name="Freeform 2591"/>
            <p:cNvSpPr>
              <a:spLocks/>
            </p:cNvSpPr>
            <p:nvPr/>
          </p:nvSpPr>
          <p:spPr bwMode="auto">
            <a:xfrm>
              <a:off x="5688" y="1685"/>
              <a:ext cx="33" cy="17"/>
            </a:xfrm>
            <a:custGeom>
              <a:avLst/>
              <a:gdLst>
                <a:gd name="T0" fmla="*/ 2 w 14"/>
                <a:gd name="T1" fmla="*/ 0 h 7"/>
                <a:gd name="T2" fmla="*/ 2 w 14"/>
                <a:gd name="T3" fmla="*/ 0 h 7"/>
                <a:gd name="T4" fmla="*/ 0 w 14"/>
                <a:gd name="T5" fmla="*/ 0 h 7"/>
                <a:gd name="T6" fmla="*/ 0 w 14"/>
                <a:gd name="T7" fmla="*/ 6 h 7"/>
                <a:gd name="T8" fmla="*/ 2 w 14"/>
                <a:gd name="T9" fmla="*/ 7 h 7"/>
                <a:gd name="T10" fmla="*/ 2 w 14"/>
                <a:gd name="T11" fmla="*/ 7 h 7"/>
                <a:gd name="T12" fmla="*/ 12 w 14"/>
                <a:gd name="T13" fmla="*/ 3 h 7"/>
                <a:gd name="T14" fmla="*/ 12 w 14"/>
                <a:gd name="T15" fmla="*/ 3 h 7"/>
                <a:gd name="T16" fmla="*/ 14 w 14"/>
                <a:gd name="T17" fmla="*/ 3 h 7"/>
                <a:gd name="T18" fmla="*/ 2 w 1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7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2"/>
                    <a:pt x="1" y="4"/>
                    <a:pt x="0" y="6"/>
                  </a:cubicBezTo>
                  <a:cubicBezTo>
                    <a:pt x="1" y="6"/>
                    <a:pt x="1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5"/>
                    <a:pt x="8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13" y="3"/>
                    <a:pt x="14" y="3"/>
                  </a:cubicBezTo>
                  <a:cubicBezTo>
                    <a:pt x="10" y="1"/>
                    <a:pt x="6" y="0"/>
                    <a:pt x="2" y="0"/>
                  </a:cubicBezTo>
                </a:path>
              </a:pathLst>
            </a:custGeom>
            <a:solidFill>
              <a:srgbClr val="FCC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6" name="Freeform 2592"/>
            <p:cNvSpPr>
              <a:spLocks/>
            </p:cNvSpPr>
            <p:nvPr/>
          </p:nvSpPr>
          <p:spPr bwMode="auto">
            <a:xfrm>
              <a:off x="5688" y="1700"/>
              <a:ext cx="5" cy="7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3 h 3"/>
                <a:gd name="T4" fmla="*/ 2 w 2"/>
                <a:gd name="T5" fmla="*/ 1 h 3"/>
                <a:gd name="T6" fmla="*/ 2 w 2"/>
                <a:gd name="T7" fmla="*/ 1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FFE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7" name="Freeform 2593"/>
            <p:cNvSpPr>
              <a:spLocks/>
            </p:cNvSpPr>
            <p:nvPr/>
          </p:nvSpPr>
          <p:spPr bwMode="auto">
            <a:xfrm>
              <a:off x="5662" y="1659"/>
              <a:ext cx="26" cy="31"/>
            </a:xfrm>
            <a:custGeom>
              <a:avLst/>
              <a:gdLst>
                <a:gd name="T0" fmla="*/ 4 w 11"/>
                <a:gd name="T1" fmla="*/ 0 h 13"/>
                <a:gd name="T2" fmla="*/ 2 w 11"/>
                <a:gd name="T3" fmla="*/ 4 h 13"/>
                <a:gd name="T4" fmla="*/ 1 w 11"/>
                <a:gd name="T5" fmla="*/ 12 h 13"/>
                <a:gd name="T6" fmla="*/ 4 w 11"/>
                <a:gd name="T7" fmla="*/ 13 h 13"/>
                <a:gd name="T8" fmla="*/ 11 w 11"/>
                <a:gd name="T9" fmla="*/ 11 h 13"/>
                <a:gd name="T10" fmla="*/ 10 w 11"/>
                <a:gd name="T11" fmla="*/ 8 h 13"/>
                <a:gd name="T12" fmla="*/ 4 w 11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3">
                  <a:moveTo>
                    <a:pt x="4" y="0"/>
                  </a:moveTo>
                  <a:cubicBezTo>
                    <a:pt x="3" y="1"/>
                    <a:pt x="2" y="2"/>
                    <a:pt x="2" y="4"/>
                  </a:cubicBezTo>
                  <a:cubicBezTo>
                    <a:pt x="0" y="6"/>
                    <a:pt x="0" y="9"/>
                    <a:pt x="1" y="12"/>
                  </a:cubicBezTo>
                  <a:cubicBezTo>
                    <a:pt x="2" y="12"/>
                    <a:pt x="3" y="12"/>
                    <a:pt x="4" y="13"/>
                  </a:cubicBezTo>
                  <a:cubicBezTo>
                    <a:pt x="7" y="12"/>
                    <a:pt x="9" y="12"/>
                    <a:pt x="11" y="11"/>
                  </a:cubicBezTo>
                  <a:cubicBezTo>
                    <a:pt x="11" y="10"/>
                    <a:pt x="11" y="9"/>
                    <a:pt x="10" y="8"/>
                  </a:cubicBezTo>
                  <a:cubicBezTo>
                    <a:pt x="9" y="5"/>
                    <a:pt x="6" y="2"/>
                    <a:pt x="4" y="0"/>
                  </a:cubicBezTo>
                </a:path>
              </a:pathLst>
            </a:custGeom>
            <a:solidFill>
              <a:srgbClr val="FDC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8" name="Freeform 2594"/>
            <p:cNvSpPr>
              <a:spLocks/>
            </p:cNvSpPr>
            <p:nvPr/>
          </p:nvSpPr>
          <p:spPr bwMode="auto">
            <a:xfrm>
              <a:off x="5671" y="1685"/>
              <a:ext cx="19" cy="15"/>
            </a:xfrm>
            <a:custGeom>
              <a:avLst/>
              <a:gdLst>
                <a:gd name="T0" fmla="*/ 7 w 8"/>
                <a:gd name="T1" fmla="*/ 0 h 6"/>
                <a:gd name="T2" fmla="*/ 0 w 8"/>
                <a:gd name="T3" fmla="*/ 2 h 6"/>
                <a:gd name="T4" fmla="*/ 7 w 8"/>
                <a:gd name="T5" fmla="*/ 6 h 6"/>
                <a:gd name="T6" fmla="*/ 7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7" y="0"/>
                  </a:moveTo>
                  <a:cubicBezTo>
                    <a:pt x="5" y="1"/>
                    <a:pt x="3" y="1"/>
                    <a:pt x="0" y="2"/>
                  </a:cubicBezTo>
                  <a:cubicBezTo>
                    <a:pt x="3" y="3"/>
                    <a:pt x="5" y="4"/>
                    <a:pt x="7" y="6"/>
                  </a:cubicBezTo>
                  <a:cubicBezTo>
                    <a:pt x="8" y="4"/>
                    <a:pt x="8" y="2"/>
                    <a:pt x="7" y="0"/>
                  </a:cubicBezTo>
                </a:path>
              </a:pathLst>
            </a:custGeom>
            <a:solidFill>
              <a:srgbClr val="FEDC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9" name="Freeform 2595"/>
            <p:cNvSpPr>
              <a:spLocks/>
            </p:cNvSpPr>
            <p:nvPr/>
          </p:nvSpPr>
          <p:spPr bwMode="auto">
            <a:xfrm>
              <a:off x="5664" y="1688"/>
              <a:ext cx="7" cy="5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2 h 2"/>
                <a:gd name="T4" fmla="*/ 3 w 3"/>
                <a:gd name="T5" fmla="*/ 1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FFE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0" name="Freeform 2596"/>
            <p:cNvSpPr>
              <a:spLocks/>
            </p:cNvSpPr>
            <p:nvPr/>
          </p:nvSpPr>
          <p:spPr bwMode="auto">
            <a:xfrm>
              <a:off x="5664" y="1690"/>
              <a:ext cx="24" cy="21"/>
            </a:xfrm>
            <a:custGeom>
              <a:avLst/>
              <a:gdLst>
                <a:gd name="T0" fmla="*/ 3 w 10"/>
                <a:gd name="T1" fmla="*/ 0 h 9"/>
                <a:gd name="T2" fmla="*/ 0 w 10"/>
                <a:gd name="T3" fmla="*/ 1 h 9"/>
                <a:gd name="T4" fmla="*/ 8 w 10"/>
                <a:gd name="T5" fmla="*/ 9 h 9"/>
                <a:gd name="T6" fmla="*/ 8 w 10"/>
                <a:gd name="T7" fmla="*/ 9 h 9"/>
                <a:gd name="T8" fmla="*/ 10 w 10"/>
                <a:gd name="T9" fmla="*/ 7 h 9"/>
                <a:gd name="T10" fmla="*/ 10 w 10"/>
                <a:gd name="T11" fmla="*/ 4 h 9"/>
                <a:gd name="T12" fmla="*/ 3 w 10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2" y="4"/>
                    <a:pt x="4" y="7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9" y="7"/>
                    <a:pt x="10" y="7"/>
                  </a:cubicBezTo>
                  <a:cubicBezTo>
                    <a:pt x="10" y="6"/>
                    <a:pt x="10" y="5"/>
                    <a:pt x="10" y="4"/>
                  </a:cubicBezTo>
                  <a:cubicBezTo>
                    <a:pt x="8" y="2"/>
                    <a:pt x="6" y="1"/>
                    <a:pt x="3" y="0"/>
                  </a:cubicBezTo>
                </a:path>
              </a:pathLst>
            </a:custGeom>
            <a:solidFill>
              <a:srgbClr val="FFEC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1" name="Freeform 2597"/>
            <p:cNvSpPr>
              <a:spLocks/>
            </p:cNvSpPr>
            <p:nvPr/>
          </p:nvSpPr>
          <p:spPr bwMode="auto">
            <a:xfrm>
              <a:off x="5721" y="1693"/>
              <a:ext cx="5" cy="2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FDB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2" name="Freeform 2598"/>
            <p:cNvSpPr>
              <a:spLocks/>
            </p:cNvSpPr>
            <p:nvPr/>
          </p:nvSpPr>
          <p:spPr bwMode="auto">
            <a:xfrm>
              <a:off x="5693" y="1693"/>
              <a:ext cx="33" cy="21"/>
            </a:xfrm>
            <a:custGeom>
              <a:avLst/>
              <a:gdLst>
                <a:gd name="T0" fmla="*/ 10 w 14"/>
                <a:gd name="T1" fmla="*/ 0 h 9"/>
                <a:gd name="T2" fmla="*/ 10 w 14"/>
                <a:gd name="T3" fmla="*/ 0 h 9"/>
                <a:gd name="T4" fmla="*/ 0 w 14"/>
                <a:gd name="T5" fmla="*/ 4 h 9"/>
                <a:gd name="T6" fmla="*/ 3 w 14"/>
                <a:gd name="T7" fmla="*/ 9 h 9"/>
                <a:gd name="T8" fmla="*/ 14 w 14"/>
                <a:gd name="T9" fmla="*/ 1 h 9"/>
                <a:gd name="T10" fmla="*/ 12 w 14"/>
                <a:gd name="T11" fmla="*/ 0 h 9"/>
                <a:gd name="T12" fmla="*/ 10 w 14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9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6" y="0"/>
                    <a:pt x="2" y="2"/>
                    <a:pt x="0" y="4"/>
                  </a:cubicBezTo>
                  <a:cubicBezTo>
                    <a:pt x="1" y="5"/>
                    <a:pt x="2" y="7"/>
                    <a:pt x="3" y="9"/>
                  </a:cubicBezTo>
                  <a:cubicBezTo>
                    <a:pt x="8" y="8"/>
                    <a:pt x="12" y="5"/>
                    <a:pt x="14" y="1"/>
                  </a:cubicBezTo>
                  <a:cubicBezTo>
                    <a:pt x="13" y="1"/>
                    <a:pt x="13" y="1"/>
                    <a:pt x="12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rgbClr val="FED3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3" name="Freeform 2599"/>
            <p:cNvSpPr>
              <a:spLocks/>
            </p:cNvSpPr>
            <p:nvPr/>
          </p:nvSpPr>
          <p:spPr bwMode="auto">
            <a:xfrm>
              <a:off x="5686" y="1702"/>
              <a:ext cx="14" cy="12"/>
            </a:xfrm>
            <a:custGeom>
              <a:avLst/>
              <a:gdLst>
                <a:gd name="T0" fmla="*/ 3 w 6"/>
                <a:gd name="T1" fmla="*/ 0 h 5"/>
                <a:gd name="T2" fmla="*/ 1 w 6"/>
                <a:gd name="T3" fmla="*/ 2 h 5"/>
                <a:gd name="T4" fmla="*/ 0 w 6"/>
                <a:gd name="T5" fmla="*/ 4 h 5"/>
                <a:gd name="T6" fmla="*/ 4 w 6"/>
                <a:gd name="T7" fmla="*/ 5 h 5"/>
                <a:gd name="T8" fmla="*/ 6 w 6"/>
                <a:gd name="T9" fmla="*/ 5 h 5"/>
                <a:gd name="T10" fmla="*/ 3 w 6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2" y="0"/>
                    <a:pt x="1" y="1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1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5" y="3"/>
                    <a:pt x="4" y="1"/>
                    <a:pt x="3" y="0"/>
                  </a:cubicBezTo>
                </a:path>
              </a:pathLst>
            </a:custGeom>
            <a:solidFill>
              <a:srgbClr val="FFE8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4" name="Freeform 2600"/>
            <p:cNvSpPr>
              <a:spLocks/>
            </p:cNvSpPr>
            <p:nvPr/>
          </p:nvSpPr>
          <p:spPr bwMode="auto">
            <a:xfrm>
              <a:off x="5683" y="1707"/>
              <a:ext cx="5" cy="4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1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2" y="0"/>
                  </a:cubicBezTo>
                </a:path>
              </a:pathLst>
            </a:custGeom>
            <a:solidFill>
              <a:srgbClr val="FFEE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5" name="Freeform 2601"/>
            <p:cNvSpPr>
              <a:spLocks/>
            </p:cNvSpPr>
            <p:nvPr/>
          </p:nvSpPr>
          <p:spPr bwMode="auto">
            <a:xfrm>
              <a:off x="5629" y="2685"/>
              <a:ext cx="19" cy="16"/>
            </a:xfrm>
            <a:custGeom>
              <a:avLst/>
              <a:gdLst>
                <a:gd name="T0" fmla="*/ 0 w 8"/>
                <a:gd name="T1" fmla="*/ 0 h 7"/>
                <a:gd name="T2" fmla="*/ 5 w 8"/>
                <a:gd name="T3" fmla="*/ 7 h 7"/>
                <a:gd name="T4" fmla="*/ 8 w 8"/>
                <a:gd name="T5" fmla="*/ 3 h 7"/>
                <a:gd name="T6" fmla="*/ 7 w 8"/>
                <a:gd name="T7" fmla="*/ 3 h 7"/>
                <a:gd name="T8" fmla="*/ 0 w 8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0" y="0"/>
                  </a:moveTo>
                  <a:cubicBezTo>
                    <a:pt x="1" y="3"/>
                    <a:pt x="3" y="5"/>
                    <a:pt x="5" y="7"/>
                  </a:cubicBezTo>
                  <a:cubicBezTo>
                    <a:pt x="6" y="6"/>
                    <a:pt x="7" y="5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5" y="2"/>
                    <a:pt x="2" y="1"/>
                    <a:pt x="0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6" name="Freeform 2602"/>
            <p:cNvSpPr>
              <a:spLocks/>
            </p:cNvSpPr>
            <p:nvPr/>
          </p:nvSpPr>
          <p:spPr bwMode="auto">
            <a:xfrm>
              <a:off x="5641" y="2692"/>
              <a:ext cx="42" cy="19"/>
            </a:xfrm>
            <a:custGeom>
              <a:avLst/>
              <a:gdLst>
                <a:gd name="T0" fmla="*/ 3 w 18"/>
                <a:gd name="T1" fmla="*/ 0 h 8"/>
                <a:gd name="T2" fmla="*/ 0 w 18"/>
                <a:gd name="T3" fmla="*/ 4 h 8"/>
                <a:gd name="T4" fmla="*/ 4 w 18"/>
                <a:gd name="T5" fmla="*/ 7 h 8"/>
                <a:gd name="T6" fmla="*/ 9 w 18"/>
                <a:gd name="T7" fmla="*/ 8 h 8"/>
                <a:gd name="T8" fmla="*/ 18 w 18"/>
                <a:gd name="T9" fmla="*/ 5 h 8"/>
                <a:gd name="T10" fmla="*/ 17 w 18"/>
                <a:gd name="T11" fmla="*/ 5 h 8"/>
                <a:gd name="T12" fmla="*/ 8 w 18"/>
                <a:gd name="T13" fmla="*/ 3 h 8"/>
                <a:gd name="T14" fmla="*/ 3 w 18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8">
                  <a:moveTo>
                    <a:pt x="3" y="0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1" y="5"/>
                    <a:pt x="2" y="6"/>
                    <a:pt x="4" y="7"/>
                  </a:cubicBezTo>
                  <a:cubicBezTo>
                    <a:pt x="6" y="8"/>
                    <a:pt x="7" y="8"/>
                    <a:pt x="9" y="8"/>
                  </a:cubicBezTo>
                  <a:cubicBezTo>
                    <a:pt x="12" y="8"/>
                    <a:pt x="15" y="7"/>
                    <a:pt x="18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4" y="5"/>
                    <a:pt x="11" y="4"/>
                    <a:pt x="8" y="3"/>
                  </a:cubicBezTo>
                  <a:cubicBezTo>
                    <a:pt x="6" y="2"/>
                    <a:pt x="5" y="1"/>
                    <a:pt x="3" y="0"/>
                  </a:cubicBezTo>
                </a:path>
              </a:pathLst>
            </a:custGeom>
            <a:solidFill>
              <a:srgbClr val="E08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7" name="Freeform 2603"/>
            <p:cNvSpPr>
              <a:spLocks/>
            </p:cNvSpPr>
            <p:nvPr/>
          </p:nvSpPr>
          <p:spPr bwMode="auto">
            <a:xfrm>
              <a:off x="5645" y="2692"/>
              <a:ext cx="5" cy="0"/>
            </a:xfrm>
            <a:custGeom>
              <a:avLst/>
              <a:gdLst>
                <a:gd name="T0" fmla="*/ 0 w 2"/>
                <a:gd name="T1" fmla="*/ 1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F9A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8" name="Freeform 2604"/>
            <p:cNvSpPr>
              <a:spLocks/>
            </p:cNvSpPr>
            <p:nvPr/>
          </p:nvSpPr>
          <p:spPr bwMode="auto">
            <a:xfrm>
              <a:off x="5648" y="2675"/>
              <a:ext cx="47" cy="28"/>
            </a:xfrm>
            <a:custGeom>
              <a:avLst/>
              <a:gdLst>
                <a:gd name="T0" fmla="*/ 20 w 20"/>
                <a:gd name="T1" fmla="*/ 0 h 12"/>
                <a:gd name="T2" fmla="*/ 19 w 20"/>
                <a:gd name="T3" fmla="*/ 1 h 12"/>
                <a:gd name="T4" fmla="*/ 4 w 20"/>
                <a:gd name="T5" fmla="*/ 7 h 12"/>
                <a:gd name="T6" fmla="*/ 1 w 20"/>
                <a:gd name="T7" fmla="*/ 7 h 12"/>
                <a:gd name="T8" fmla="*/ 0 w 20"/>
                <a:gd name="T9" fmla="*/ 7 h 12"/>
                <a:gd name="T10" fmla="*/ 5 w 20"/>
                <a:gd name="T11" fmla="*/ 10 h 12"/>
                <a:gd name="T12" fmla="*/ 14 w 20"/>
                <a:gd name="T13" fmla="*/ 12 h 12"/>
                <a:gd name="T14" fmla="*/ 15 w 20"/>
                <a:gd name="T15" fmla="*/ 12 h 12"/>
                <a:gd name="T16" fmla="*/ 19 w 20"/>
                <a:gd name="T17" fmla="*/ 6 h 12"/>
                <a:gd name="T18" fmla="*/ 20 w 20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2">
                  <a:moveTo>
                    <a:pt x="20" y="0"/>
                  </a:moveTo>
                  <a:cubicBezTo>
                    <a:pt x="19" y="0"/>
                    <a:pt x="19" y="1"/>
                    <a:pt x="19" y="1"/>
                  </a:cubicBezTo>
                  <a:cubicBezTo>
                    <a:pt x="15" y="5"/>
                    <a:pt x="9" y="7"/>
                    <a:pt x="4" y="7"/>
                  </a:cubicBezTo>
                  <a:cubicBezTo>
                    <a:pt x="3" y="7"/>
                    <a:pt x="2" y="7"/>
                    <a:pt x="1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8"/>
                    <a:pt x="3" y="9"/>
                    <a:pt x="5" y="10"/>
                  </a:cubicBezTo>
                  <a:cubicBezTo>
                    <a:pt x="8" y="11"/>
                    <a:pt x="11" y="12"/>
                    <a:pt x="14" y="12"/>
                  </a:cubicBezTo>
                  <a:cubicBezTo>
                    <a:pt x="14" y="12"/>
                    <a:pt x="14" y="12"/>
                    <a:pt x="15" y="12"/>
                  </a:cubicBezTo>
                  <a:cubicBezTo>
                    <a:pt x="17" y="10"/>
                    <a:pt x="18" y="9"/>
                    <a:pt x="19" y="6"/>
                  </a:cubicBezTo>
                  <a:cubicBezTo>
                    <a:pt x="19" y="4"/>
                    <a:pt x="20" y="2"/>
                    <a:pt x="20" y="0"/>
                  </a:cubicBezTo>
                </a:path>
              </a:pathLst>
            </a:custGeom>
            <a:solidFill>
              <a:srgbClr val="FCC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9" name="Freeform 2605"/>
            <p:cNvSpPr>
              <a:spLocks/>
            </p:cNvSpPr>
            <p:nvPr/>
          </p:nvSpPr>
          <p:spPr bwMode="auto">
            <a:xfrm>
              <a:off x="5629" y="2673"/>
              <a:ext cx="16" cy="19"/>
            </a:xfrm>
            <a:custGeom>
              <a:avLst/>
              <a:gdLst>
                <a:gd name="T0" fmla="*/ 0 w 7"/>
                <a:gd name="T1" fmla="*/ 0 h 8"/>
                <a:gd name="T2" fmla="*/ 0 w 7"/>
                <a:gd name="T3" fmla="*/ 5 h 8"/>
                <a:gd name="T4" fmla="*/ 7 w 7"/>
                <a:gd name="T5" fmla="*/ 8 h 8"/>
                <a:gd name="T6" fmla="*/ 0 w 7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0" y="0"/>
                  </a:moveTo>
                  <a:cubicBezTo>
                    <a:pt x="0" y="1"/>
                    <a:pt x="0" y="3"/>
                    <a:pt x="0" y="5"/>
                  </a:cubicBezTo>
                  <a:cubicBezTo>
                    <a:pt x="2" y="6"/>
                    <a:pt x="5" y="7"/>
                    <a:pt x="7" y="8"/>
                  </a:cubicBezTo>
                  <a:cubicBezTo>
                    <a:pt x="4" y="5"/>
                    <a:pt x="2" y="3"/>
                    <a:pt x="0" y="0"/>
                  </a:cubicBezTo>
                </a:path>
              </a:pathLst>
            </a:custGeom>
            <a:solidFill>
              <a:srgbClr val="F99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0" name="Freeform 2606"/>
            <p:cNvSpPr>
              <a:spLocks/>
            </p:cNvSpPr>
            <p:nvPr/>
          </p:nvSpPr>
          <p:spPr bwMode="auto">
            <a:xfrm>
              <a:off x="5629" y="2647"/>
              <a:ext cx="66" cy="45"/>
            </a:xfrm>
            <a:custGeom>
              <a:avLst/>
              <a:gdLst>
                <a:gd name="T0" fmla="*/ 14 w 28"/>
                <a:gd name="T1" fmla="*/ 0 h 19"/>
                <a:gd name="T2" fmla="*/ 1 w 28"/>
                <a:gd name="T3" fmla="*/ 8 h 19"/>
                <a:gd name="T4" fmla="*/ 0 w 28"/>
                <a:gd name="T5" fmla="*/ 11 h 19"/>
                <a:gd name="T6" fmla="*/ 7 w 28"/>
                <a:gd name="T7" fmla="*/ 19 h 19"/>
                <a:gd name="T8" fmla="*/ 9 w 28"/>
                <a:gd name="T9" fmla="*/ 19 h 19"/>
                <a:gd name="T10" fmla="*/ 27 w 28"/>
                <a:gd name="T11" fmla="*/ 12 h 19"/>
                <a:gd name="T12" fmla="*/ 27 w 28"/>
                <a:gd name="T13" fmla="*/ 12 h 19"/>
                <a:gd name="T14" fmla="*/ 28 w 28"/>
                <a:gd name="T15" fmla="*/ 12 h 19"/>
                <a:gd name="T16" fmla="*/ 27 w 28"/>
                <a:gd name="T17" fmla="*/ 10 h 19"/>
                <a:gd name="T18" fmla="*/ 21 w 28"/>
                <a:gd name="T19" fmla="*/ 2 h 19"/>
                <a:gd name="T20" fmla="*/ 19 w 28"/>
                <a:gd name="T21" fmla="*/ 1 h 19"/>
                <a:gd name="T22" fmla="*/ 14 w 28"/>
                <a:gd name="T2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19">
                  <a:moveTo>
                    <a:pt x="14" y="0"/>
                  </a:moveTo>
                  <a:cubicBezTo>
                    <a:pt x="9" y="0"/>
                    <a:pt x="3" y="3"/>
                    <a:pt x="1" y="8"/>
                  </a:cubicBezTo>
                  <a:cubicBezTo>
                    <a:pt x="1" y="9"/>
                    <a:pt x="1" y="10"/>
                    <a:pt x="0" y="11"/>
                  </a:cubicBezTo>
                  <a:cubicBezTo>
                    <a:pt x="2" y="14"/>
                    <a:pt x="4" y="16"/>
                    <a:pt x="7" y="19"/>
                  </a:cubicBezTo>
                  <a:cubicBezTo>
                    <a:pt x="7" y="19"/>
                    <a:pt x="8" y="19"/>
                    <a:pt x="9" y="19"/>
                  </a:cubicBezTo>
                  <a:cubicBezTo>
                    <a:pt x="13" y="14"/>
                    <a:pt x="20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8" y="12"/>
                  </a:cubicBezTo>
                  <a:cubicBezTo>
                    <a:pt x="27" y="11"/>
                    <a:pt x="27" y="11"/>
                    <a:pt x="27" y="10"/>
                  </a:cubicBezTo>
                  <a:cubicBezTo>
                    <a:pt x="24" y="8"/>
                    <a:pt x="22" y="5"/>
                    <a:pt x="21" y="2"/>
                  </a:cubicBezTo>
                  <a:cubicBezTo>
                    <a:pt x="21" y="1"/>
                    <a:pt x="20" y="1"/>
                    <a:pt x="19" y="1"/>
                  </a:cubicBezTo>
                  <a:cubicBezTo>
                    <a:pt x="17" y="0"/>
                    <a:pt x="16" y="0"/>
                    <a:pt x="14" y="0"/>
                  </a:cubicBezTo>
                </a:path>
              </a:pathLst>
            </a:custGeom>
            <a:solidFill>
              <a:srgbClr val="FFD4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1" name="Freeform 2607"/>
            <p:cNvSpPr>
              <a:spLocks/>
            </p:cNvSpPr>
            <p:nvPr/>
          </p:nvSpPr>
          <p:spPr bwMode="auto">
            <a:xfrm>
              <a:off x="5650" y="2675"/>
              <a:ext cx="45" cy="17"/>
            </a:xfrm>
            <a:custGeom>
              <a:avLst/>
              <a:gdLst>
                <a:gd name="T0" fmla="*/ 18 w 19"/>
                <a:gd name="T1" fmla="*/ 0 h 7"/>
                <a:gd name="T2" fmla="*/ 18 w 19"/>
                <a:gd name="T3" fmla="*/ 0 h 7"/>
                <a:gd name="T4" fmla="*/ 0 w 19"/>
                <a:gd name="T5" fmla="*/ 7 h 7"/>
                <a:gd name="T6" fmla="*/ 3 w 19"/>
                <a:gd name="T7" fmla="*/ 7 h 7"/>
                <a:gd name="T8" fmla="*/ 18 w 19"/>
                <a:gd name="T9" fmla="*/ 1 h 7"/>
                <a:gd name="T10" fmla="*/ 19 w 19"/>
                <a:gd name="T11" fmla="*/ 0 h 7"/>
                <a:gd name="T12" fmla="*/ 19 w 19"/>
                <a:gd name="T13" fmla="*/ 0 h 7"/>
                <a:gd name="T14" fmla="*/ 18 w 19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7"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11" y="0"/>
                    <a:pt x="4" y="2"/>
                    <a:pt x="0" y="7"/>
                  </a:cubicBezTo>
                  <a:cubicBezTo>
                    <a:pt x="1" y="7"/>
                    <a:pt x="2" y="7"/>
                    <a:pt x="3" y="7"/>
                  </a:cubicBezTo>
                  <a:cubicBezTo>
                    <a:pt x="8" y="7"/>
                    <a:pt x="14" y="5"/>
                    <a:pt x="18" y="1"/>
                  </a:cubicBezTo>
                  <a:cubicBezTo>
                    <a:pt x="18" y="1"/>
                    <a:pt x="18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FFE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2" name="Freeform 2608"/>
            <p:cNvSpPr>
              <a:spLocks/>
            </p:cNvSpPr>
            <p:nvPr/>
          </p:nvSpPr>
          <p:spPr bwMode="auto">
            <a:xfrm>
              <a:off x="5678" y="2651"/>
              <a:ext cx="15" cy="19"/>
            </a:xfrm>
            <a:custGeom>
              <a:avLst/>
              <a:gdLst>
                <a:gd name="T0" fmla="*/ 0 w 6"/>
                <a:gd name="T1" fmla="*/ 0 h 8"/>
                <a:gd name="T2" fmla="*/ 6 w 6"/>
                <a:gd name="T3" fmla="*/ 8 h 8"/>
                <a:gd name="T4" fmla="*/ 0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0" y="0"/>
                  </a:moveTo>
                  <a:cubicBezTo>
                    <a:pt x="1" y="3"/>
                    <a:pt x="3" y="6"/>
                    <a:pt x="6" y="8"/>
                  </a:cubicBezTo>
                  <a:cubicBezTo>
                    <a:pt x="5" y="5"/>
                    <a:pt x="3" y="2"/>
                    <a:pt x="0" y="0"/>
                  </a:cubicBezTo>
                </a:path>
              </a:pathLst>
            </a:custGeom>
            <a:solidFill>
              <a:srgbClr val="FFD9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3" name="Freeform 2609"/>
            <p:cNvSpPr>
              <a:spLocks/>
            </p:cNvSpPr>
            <p:nvPr/>
          </p:nvSpPr>
          <p:spPr bwMode="auto">
            <a:xfrm>
              <a:off x="5520" y="2604"/>
              <a:ext cx="50" cy="57"/>
            </a:xfrm>
            <a:custGeom>
              <a:avLst/>
              <a:gdLst>
                <a:gd name="T0" fmla="*/ 19 w 21"/>
                <a:gd name="T1" fmla="*/ 0 h 24"/>
                <a:gd name="T2" fmla="*/ 0 w 21"/>
                <a:gd name="T3" fmla="*/ 13 h 24"/>
                <a:gd name="T4" fmla="*/ 6 w 21"/>
                <a:gd name="T5" fmla="*/ 24 h 24"/>
                <a:gd name="T6" fmla="*/ 13 w 21"/>
                <a:gd name="T7" fmla="*/ 9 h 24"/>
                <a:gd name="T8" fmla="*/ 21 w 21"/>
                <a:gd name="T9" fmla="*/ 1 h 24"/>
                <a:gd name="T10" fmla="*/ 19 w 21"/>
                <a:gd name="T11" fmla="*/ 0 h 24"/>
                <a:gd name="T12" fmla="*/ 19 w 21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24">
                  <a:moveTo>
                    <a:pt x="19" y="0"/>
                  </a:moveTo>
                  <a:cubicBezTo>
                    <a:pt x="15" y="7"/>
                    <a:pt x="8" y="12"/>
                    <a:pt x="0" y="13"/>
                  </a:cubicBezTo>
                  <a:cubicBezTo>
                    <a:pt x="1" y="17"/>
                    <a:pt x="3" y="21"/>
                    <a:pt x="6" y="24"/>
                  </a:cubicBezTo>
                  <a:cubicBezTo>
                    <a:pt x="6" y="18"/>
                    <a:pt x="9" y="13"/>
                    <a:pt x="13" y="9"/>
                  </a:cubicBezTo>
                  <a:cubicBezTo>
                    <a:pt x="15" y="5"/>
                    <a:pt x="18" y="2"/>
                    <a:pt x="21" y="1"/>
                  </a:cubicBezTo>
                  <a:cubicBezTo>
                    <a:pt x="21" y="0"/>
                    <a:pt x="20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4" name="Freeform 2610"/>
            <p:cNvSpPr>
              <a:spLocks/>
            </p:cNvSpPr>
            <p:nvPr/>
          </p:nvSpPr>
          <p:spPr bwMode="auto">
            <a:xfrm>
              <a:off x="5520" y="2602"/>
              <a:ext cx="45" cy="33"/>
            </a:xfrm>
            <a:custGeom>
              <a:avLst/>
              <a:gdLst>
                <a:gd name="T0" fmla="*/ 14 w 19"/>
                <a:gd name="T1" fmla="*/ 0 h 14"/>
                <a:gd name="T2" fmla="*/ 1 w 19"/>
                <a:gd name="T3" fmla="*/ 8 h 14"/>
                <a:gd name="T4" fmla="*/ 0 w 19"/>
                <a:gd name="T5" fmla="*/ 14 h 14"/>
                <a:gd name="T6" fmla="*/ 19 w 19"/>
                <a:gd name="T7" fmla="*/ 1 h 14"/>
                <a:gd name="T8" fmla="*/ 14 w 19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4">
                  <a:moveTo>
                    <a:pt x="14" y="0"/>
                  </a:moveTo>
                  <a:cubicBezTo>
                    <a:pt x="9" y="0"/>
                    <a:pt x="4" y="3"/>
                    <a:pt x="1" y="8"/>
                  </a:cubicBezTo>
                  <a:cubicBezTo>
                    <a:pt x="1" y="10"/>
                    <a:pt x="0" y="12"/>
                    <a:pt x="0" y="14"/>
                  </a:cubicBezTo>
                  <a:cubicBezTo>
                    <a:pt x="8" y="13"/>
                    <a:pt x="15" y="8"/>
                    <a:pt x="19" y="1"/>
                  </a:cubicBezTo>
                  <a:cubicBezTo>
                    <a:pt x="18" y="0"/>
                    <a:pt x="16" y="0"/>
                    <a:pt x="14" y="0"/>
                  </a:cubicBezTo>
                </a:path>
              </a:pathLst>
            </a:custGeom>
            <a:solidFill>
              <a:srgbClr val="F9A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5" name="Freeform 2611"/>
            <p:cNvSpPr>
              <a:spLocks/>
            </p:cNvSpPr>
            <p:nvPr/>
          </p:nvSpPr>
          <p:spPr bwMode="auto">
            <a:xfrm>
              <a:off x="5534" y="2625"/>
              <a:ext cx="24" cy="41"/>
            </a:xfrm>
            <a:custGeom>
              <a:avLst/>
              <a:gdLst>
                <a:gd name="T0" fmla="*/ 7 w 10"/>
                <a:gd name="T1" fmla="*/ 0 h 17"/>
                <a:gd name="T2" fmla="*/ 0 w 10"/>
                <a:gd name="T3" fmla="*/ 15 h 17"/>
                <a:gd name="T4" fmla="*/ 3 w 10"/>
                <a:gd name="T5" fmla="*/ 16 h 17"/>
                <a:gd name="T6" fmla="*/ 8 w 10"/>
                <a:gd name="T7" fmla="*/ 17 h 17"/>
                <a:gd name="T8" fmla="*/ 10 w 10"/>
                <a:gd name="T9" fmla="*/ 17 h 17"/>
                <a:gd name="T10" fmla="*/ 6 w 10"/>
                <a:gd name="T11" fmla="*/ 6 h 17"/>
                <a:gd name="T12" fmla="*/ 7 w 10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7">
                  <a:moveTo>
                    <a:pt x="7" y="0"/>
                  </a:moveTo>
                  <a:cubicBezTo>
                    <a:pt x="3" y="4"/>
                    <a:pt x="0" y="9"/>
                    <a:pt x="0" y="15"/>
                  </a:cubicBezTo>
                  <a:cubicBezTo>
                    <a:pt x="1" y="15"/>
                    <a:pt x="2" y="15"/>
                    <a:pt x="3" y="16"/>
                  </a:cubicBezTo>
                  <a:cubicBezTo>
                    <a:pt x="5" y="17"/>
                    <a:pt x="6" y="17"/>
                    <a:pt x="8" y="17"/>
                  </a:cubicBezTo>
                  <a:cubicBezTo>
                    <a:pt x="9" y="17"/>
                    <a:pt x="10" y="17"/>
                    <a:pt x="10" y="17"/>
                  </a:cubicBezTo>
                  <a:cubicBezTo>
                    <a:pt x="8" y="14"/>
                    <a:pt x="6" y="10"/>
                    <a:pt x="6" y="6"/>
                  </a:cubicBezTo>
                  <a:cubicBezTo>
                    <a:pt x="6" y="4"/>
                    <a:pt x="7" y="2"/>
                    <a:pt x="7" y="0"/>
                  </a:cubicBezTo>
                </a:path>
              </a:pathLst>
            </a:custGeom>
            <a:solidFill>
              <a:srgbClr val="ED7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6" name="Freeform 2612"/>
            <p:cNvSpPr>
              <a:spLocks/>
            </p:cNvSpPr>
            <p:nvPr/>
          </p:nvSpPr>
          <p:spPr bwMode="auto">
            <a:xfrm>
              <a:off x="5551" y="2606"/>
              <a:ext cx="30" cy="19"/>
            </a:xfrm>
            <a:custGeom>
              <a:avLst/>
              <a:gdLst>
                <a:gd name="T0" fmla="*/ 8 w 13"/>
                <a:gd name="T1" fmla="*/ 0 h 8"/>
                <a:gd name="T2" fmla="*/ 0 w 13"/>
                <a:gd name="T3" fmla="*/ 8 h 8"/>
                <a:gd name="T4" fmla="*/ 4 w 13"/>
                <a:gd name="T5" fmla="*/ 6 h 8"/>
                <a:gd name="T6" fmla="*/ 11 w 13"/>
                <a:gd name="T7" fmla="*/ 4 h 8"/>
                <a:gd name="T8" fmla="*/ 13 w 13"/>
                <a:gd name="T9" fmla="*/ 4 h 8"/>
                <a:gd name="T10" fmla="*/ 8 w 13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8">
                  <a:moveTo>
                    <a:pt x="8" y="0"/>
                  </a:moveTo>
                  <a:cubicBezTo>
                    <a:pt x="5" y="1"/>
                    <a:pt x="2" y="4"/>
                    <a:pt x="0" y="8"/>
                  </a:cubicBezTo>
                  <a:cubicBezTo>
                    <a:pt x="2" y="7"/>
                    <a:pt x="3" y="6"/>
                    <a:pt x="4" y="6"/>
                  </a:cubicBezTo>
                  <a:cubicBezTo>
                    <a:pt x="7" y="5"/>
                    <a:pt x="9" y="4"/>
                    <a:pt x="11" y="4"/>
                  </a:cubicBezTo>
                  <a:cubicBezTo>
                    <a:pt x="12" y="4"/>
                    <a:pt x="12" y="4"/>
                    <a:pt x="13" y="4"/>
                  </a:cubicBezTo>
                  <a:cubicBezTo>
                    <a:pt x="12" y="2"/>
                    <a:pt x="10" y="1"/>
                    <a:pt x="8" y="0"/>
                  </a:cubicBezTo>
                </a:path>
              </a:pathLst>
            </a:custGeom>
            <a:solidFill>
              <a:srgbClr val="E65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7" name="Freeform 2613"/>
            <p:cNvSpPr>
              <a:spLocks/>
            </p:cNvSpPr>
            <p:nvPr/>
          </p:nvSpPr>
          <p:spPr bwMode="auto">
            <a:xfrm>
              <a:off x="5548" y="2616"/>
              <a:ext cx="38" cy="50"/>
            </a:xfrm>
            <a:custGeom>
              <a:avLst/>
              <a:gdLst>
                <a:gd name="T0" fmla="*/ 12 w 16"/>
                <a:gd name="T1" fmla="*/ 0 h 21"/>
                <a:gd name="T2" fmla="*/ 5 w 16"/>
                <a:gd name="T3" fmla="*/ 2 h 21"/>
                <a:gd name="T4" fmla="*/ 1 w 16"/>
                <a:gd name="T5" fmla="*/ 4 h 21"/>
                <a:gd name="T6" fmla="*/ 0 w 16"/>
                <a:gd name="T7" fmla="*/ 10 h 21"/>
                <a:gd name="T8" fmla="*/ 4 w 16"/>
                <a:gd name="T9" fmla="*/ 21 h 21"/>
                <a:gd name="T10" fmla="*/ 15 w 16"/>
                <a:gd name="T11" fmla="*/ 13 h 21"/>
                <a:gd name="T12" fmla="*/ 14 w 16"/>
                <a:gd name="T13" fmla="*/ 0 h 21"/>
                <a:gd name="T14" fmla="*/ 12 w 16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1">
                  <a:moveTo>
                    <a:pt x="12" y="0"/>
                  </a:moveTo>
                  <a:cubicBezTo>
                    <a:pt x="10" y="0"/>
                    <a:pt x="8" y="1"/>
                    <a:pt x="5" y="2"/>
                  </a:cubicBezTo>
                  <a:cubicBezTo>
                    <a:pt x="4" y="2"/>
                    <a:pt x="3" y="3"/>
                    <a:pt x="1" y="4"/>
                  </a:cubicBezTo>
                  <a:cubicBezTo>
                    <a:pt x="1" y="6"/>
                    <a:pt x="0" y="8"/>
                    <a:pt x="0" y="10"/>
                  </a:cubicBezTo>
                  <a:cubicBezTo>
                    <a:pt x="0" y="14"/>
                    <a:pt x="2" y="18"/>
                    <a:pt x="4" y="21"/>
                  </a:cubicBezTo>
                  <a:cubicBezTo>
                    <a:pt x="9" y="20"/>
                    <a:pt x="13" y="17"/>
                    <a:pt x="15" y="13"/>
                  </a:cubicBezTo>
                  <a:cubicBezTo>
                    <a:pt x="16" y="8"/>
                    <a:pt x="16" y="4"/>
                    <a:pt x="14" y="0"/>
                  </a:cubicBezTo>
                  <a:cubicBezTo>
                    <a:pt x="13" y="0"/>
                    <a:pt x="13" y="0"/>
                    <a:pt x="12" y="0"/>
                  </a:cubicBezTo>
                </a:path>
              </a:pathLst>
            </a:custGeom>
            <a:solidFill>
              <a:srgbClr val="F88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8" name="Freeform 2614"/>
            <p:cNvSpPr>
              <a:spLocks noEditPoints="1"/>
            </p:cNvSpPr>
            <p:nvPr/>
          </p:nvSpPr>
          <p:spPr bwMode="auto">
            <a:xfrm>
              <a:off x="5269" y="2022"/>
              <a:ext cx="64" cy="23"/>
            </a:xfrm>
            <a:custGeom>
              <a:avLst/>
              <a:gdLst>
                <a:gd name="T0" fmla="*/ 27 w 27"/>
                <a:gd name="T1" fmla="*/ 3 h 10"/>
                <a:gd name="T2" fmla="*/ 26 w 27"/>
                <a:gd name="T3" fmla="*/ 3 h 10"/>
                <a:gd name="T4" fmla="*/ 27 w 27"/>
                <a:gd name="T5" fmla="*/ 3 h 10"/>
                <a:gd name="T6" fmla="*/ 27 w 27"/>
                <a:gd name="T7" fmla="*/ 3 h 10"/>
                <a:gd name="T8" fmla="*/ 0 w 27"/>
                <a:gd name="T9" fmla="*/ 0 h 10"/>
                <a:gd name="T10" fmla="*/ 4 w 27"/>
                <a:gd name="T11" fmla="*/ 10 h 10"/>
                <a:gd name="T12" fmla="*/ 6 w 27"/>
                <a:gd name="T13" fmla="*/ 8 h 10"/>
                <a:gd name="T14" fmla="*/ 9 w 27"/>
                <a:gd name="T15" fmla="*/ 6 h 10"/>
                <a:gd name="T16" fmla="*/ 0 w 2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0">
                  <a:moveTo>
                    <a:pt x="27" y="3"/>
                  </a:move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moveTo>
                    <a:pt x="0" y="0"/>
                  </a:moveTo>
                  <a:cubicBezTo>
                    <a:pt x="0" y="4"/>
                    <a:pt x="1" y="8"/>
                    <a:pt x="4" y="10"/>
                  </a:cubicBezTo>
                  <a:cubicBezTo>
                    <a:pt x="4" y="10"/>
                    <a:pt x="5" y="9"/>
                    <a:pt x="6" y="8"/>
                  </a:cubicBezTo>
                  <a:cubicBezTo>
                    <a:pt x="7" y="7"/>
                    <a:pt x="8" y="6"/>
                    <a:pt x="9" y="6"/>
                  </a:cubicBezTo>
                  <a:cubicBezTo>
                    <a:pt x="5" y="5"/>
                    <a:pt x="2" y="3"/>
                    <a:pt x="0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9" name="Freeform 2615"/>
            <p:cNvSpPr>
              <a:spLocks/>
            </p:cNvSpPr>
            <p:nvPr/>
          </p:nvSpPr>
          <p:spPr bwMode="auto">
            <a:xfrm>
              <a:off x="5279" y="2029"/>
              <a:ext cx="54" cy="26"/>
            </a:xfrm>
            <a:custGeom>
              <a:avLst/>
              <a:gdLst>
                <a:gd name="T0" fmla="*/ 22 w 23"/>
                <a:gd name="T1" fmla="*/ 0 h 11"/>
                <a:gd name="T2" fmla="*/ 21 w 23"/>
                <a:gd name="T3" fmla="*/ 0 h 11"/>
                <a:gd name="T4" fmla="*/ 17 w 23"/>
                <a:gd name="T5" fmla="*/ 2 h 11"/>
                <a:gd name="T6" fmla="*/ 10 w 23"/>
                <a:gd name="T7" fmla="*/ 3 h 11"/>
                <a:gd name="T8" fmla="*/ 5 w 23"/>
                <a:gd name="T9" fmla="*/ 3 h 11"/>
                <a:gd name="T10" fmla="*/ 2 w 23"/>
                <a:gd name="T11" fmla="*/ 5 h 11"/>
                <a:gd name="T12" fmla="*/ 0 w 23"/>
                <a:gd name="T13" fmla="*/ 7 h 11"/>
                <a:gd name="T14" fmla="*/ 4 w 23"/>
                <a:gd name="T15" fmla="*/ 10 h 11"/>
                <a:gd name="T16" fmla="*/ 9 w 23"/>
                <a:gd name="T17" fmla="*/ 11 h 11"/>
                <a:gd name="T18" fmla="*/ 22 w 23"/>
                <a:gd name="T19" fmla="*/ 3 h 11"/>
                <a:gd name="T20" fmla="*/ 23 w 23"/>
                <a:gd name="T21" fmla="*/ 0 h 11"/>
                <a:gd name="T22" fmla="*/ 22 w 23"/>
                <a:gd name="T2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11">
                  <a:moveTo>
                    <a:pt x="22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0" y="1"/>
                    <a:pt x="18" y="2"/>
                    <a:pt x="17" y="2"/>
                  </a:cubicBezTo>
                  <a:cubicBezTo>
                    <a:pt x="15" y="3"/>
                    <a:pt x="12" y="3"/>
                    <a:pt x="10" y="3"/>
                  </a:cubicBezTo>
                  <a:cubicBezTo>
                    <a:pt x="8" y="3"/>
                    <a:pt x="7" y="3"/>
                    <a:pt x="5" y="3"/>
                  </a:cubicBezTo>
                  <a:cubicBezTo>
                    <a:pt x="4" y="3"/>
                    <a:pt x="3" y="4"/>
                    <a:pt x="2" y="5"/>
                  </a:cubicBezTo>
                  <a:cubicBezTo>
                    <a:pt x="1" y="6"/>
                    <a:pt x="0" y="7"/>
                    <a:pt x="0" y="7"/>
                  </a:cubicBezTo>
                  <a:cubicBezTo>
                    <a:pt x="1" y="9"/>
                    <a:pt x="3" y="10"/>
                    <a:pt x="4" y="10"/>
                  </a:cubicBezTo>
                  <a:cubicBezTo>
                    <a:pt x="6" y="11"/>
                    <a:pt x="8" y="11"/>
                    <a:pt x="9" y="11"/>
                  </a:cubicBezTo>
                  <a:cubicBezTo>
                    <a:pt x="15" y="11"/>
                    <a:pt x="20" y="8"/>
                    <a:pt x="22" y="3"/>
                  </a:cubicBezTo>
                  <a:cubicBezTo>
                    <a:pt x="22" y="2"/>
                    <a:pt x="23" y="1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F99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0" name="Freeform 2616"/>
            <p:cNvSpPr>
              <a:spLocks/>
            </p:cNvSpPr>
            <p:nvPr/>
          </p:nvSpPr>
          <p:spPr bwMode="auto">
            <a:xfrm>
              <a:off x="5269" y="2003"/>
              <a:ext cx="47" cy="33"/>
            </a:xfrm>
            <a:custGeom>
              <a:avLst/>
              <a:gdLst>
                <a:gd name="T0" fmla="*/ 3 w 20"/>
                <a:gd name="T1" fmla="*/ 0 h 14"/>
                <a:gd name="T2" fmla="*/ 1 w 20"/>
                <a:gd name="T3" fmla="*/ 3 h 14"/>
                <a:gd name="T4" fmla="*/ 0 w 20"/>
                <a:gd name="T5" fmla="*/ 8 h 14"/>
                <a:gd name="T6" fmla="*/ 9 w 20"/>
                <a:gd name="T7" fmla="*/ 14 h 14"/>
                <a:gd name="T8" fmla="*/ 20 w 20"/>
                <a:gd name="T9" fmla="*/ 10 h 14"/>
                <a:gd name="T10" fmla="*/ 10 w 20"/>
                <a:gd name="T11" fmla="*/ 2 h 14"/>
                <a:gd name="T12" fmla="*/ 3 w 20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4">
                  <a:moveTo>
                    <a:pt x="3" y="0"/>
                  </a:moveTo>
                  <a:cubicBezTo>
                    <a:pt x="2" y="1"/>
                    <a:pt x="1" y="2"/>
                    <a:pt x="1" y="3"/>
                  </a:cubicBezTo>
                  <a:cubicBezTo>
                    <a:pt x="0" y="5"/>
                    <a:pt x="0" y="6"/>
                    <a:pt x="0" y="8"/>
                  </a:cubicBezTo>
                  <a:cubicBezTo>
                    <a:pt x="2" y="11"/>
                    <a:pt x="5" y="13"/>
                    <a:pt x="9" y="14"/>
                  </a:cubicBezTo>
                  <a:cubicBezTo>
                    <a:pt x="12" y="12"/>
                    <a:pt x="16" y="10"/>
                    <a:pt x="20" y="10"/>
                  </a:cubicBezTo>
                  <a:cubicBezTo>
                    <a:pt x="16" y="9"/>
                    <a:pt x="12" y="6"/>
                    <a:pt x="10" y="2"/>
                  </a:cubicBezTo>
                  <a:cubicBezTo>
                    <a:pt x="8" y="2"/>
                    <a:pt x="5" y="1"/>
                    <a:pt x="3" y="0"/>
                  </a:cubicBezTo>
                </a:path>
              </a:pathLst>
            </a:custGeom>
            <a:solidFill>
              <a:srgbClr val="ED7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1" name="Freeform 2617"/>
            <p:cNvSpPr>
              <a:spLocks/>
            </p:cNvSpPr>
            <p:nvPr/>
          </p:nvSpPr>
          <p:spPr bwMode="auto">
            <a:xfrm>
              <a:off x="5276" y="1993"/>
              <a:ext cx="17" cy="14"/>
            </a:xfrm>
            <a:custGeom>
              <a:avLst/>
              <a:gdLst>
                <a:gd name="T0" fmla="*/ 6 w 7"/>
                <a:gd name="T1" fmla="*/ 0 h 6"/>
                <a:gd name="T2" fmla="*/ 0 w 7"/>
                <a:gd name="T3" fmla="*/ 4 h 6"/>
                <a:gd name="T4" fmla="*/ 7 w 7"/>
                <a:gd name="T5" fmla="*/ 6 h 6"/>
                <a:gd name="T6" fmla="*/ 6 w 7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3" y="1"/>
                    <a:pt x="1" y="2"/>
                    <a:pt x="0" y="4"/>
                  </a:cubicBezTo>
                  <a:cubicBezTo>
                    <a:pt x="2" y="5"/>
                    <a:pt x="5" y="6"/>
                    <a:pt x="7" y="6"/>
                  </a:cubicBezTo>
                  <a:cubicBezTo>
                    <a:pt x="6" y="4"/>
                    <a:pt x="6" y="2"/>
                    <a:pt x="6" y="0"/>
                  </a:cubicBezTo>
                </a:path>
              </a:pathLst>
            </a:custGeom>
            <a:solidFill>
              <a:srgbClr val="F6AE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2" name="Freeform 2618"/>
            <p:cNvSpPr>
              <a:spLocks/>
            </p:cNvSpPr>
            <p:nvPr/>
          </p:nvSpPr>
          <p:spPr bwMode="auto">
            <a:xfrm>
              <a:off x="5290" y="2026"/>
              <a:ext cx="38" cy="10"/>
            </a:xfrm>
            <a:custGeom>
              <a:avLst/>
              <a:gdLst>
                <a:gd name="T0" fmla="*/ 11 w 16"/>
                <a:gd name="T1" fmla="*/ 0 h 4"/>
                <a:gd name="T2" fmla="*/ 0 w 16"/>
                <a:gd name="T3" fmla="*/ 4 h 4"/>
                <a:gd name="T4" fmla="*/ 5 w 16"/>
                <a:gd name="T5" fmla="*/ 4 h 4"/>
                <a:gd name="T6" fmla="*/ 12 w 16"/>
                <a:gd name="T7" fmla="*/ 3 h 4"/>
                <a:gd name="T8" fmla="*/ 16 w 16"/>
                <a:gd name="T9" fmla="*/ 1 h 4"/>
                <a:gd name="T10" fmla="*/ 16 w 16"/>
                <a:gd name="T11" fmla="*/ 1 h 4"/>
                <a:gd name="T12" fmla="*/ 11 w 1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">
                  <a:moveTo>
                    <a:pt x="11" y="0"/>
                  </a:moveTo>
                  <a:cubicBezTo>
                    <a:pt x="7" y="0"/>
                    <a:pt x="3" y="2"/>
                    <a:pt x="0" y="4"/>
                  </a:cubicBezTo>
                  <a:cubicBezTo>
                    <a:pt x="2" y="4"/>
                    <a:pt x="3" y="4"/>
                    <a:pt x="5" y="4"/>
                  </a:cubicBezTo>
                  <a:cubicBezTo>
                    <a:pt x="7" y="4"/>
                    <a:pt x="10" y="4"/>
                    <a:pt x="12" y="3"/>
                  </a:cubicBezTo>
                  <a:cubicBezTo>
                    <a:pt x="13" y="3"/>
                    <a:pt x="15" y="2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4" y="1"/>
                    <a:pt x="12" y="1"/>
                    <a:pt x="11" y="0"/>
                  </a:cubicBezTo>
                </a:path>
              </a:pathLst>
            </a:custGeom>
            <a:solidFill>
              <a:srgbClr val="FDB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3" name="Freeform 2619"/>
            <p:cNvSpPr>
              <a:spLocks/>
            </p:cNvSpPr>
            <p:nvPr/>
          </p:nvSpPr>
          <p:spPr bwMode="auto">
            <a:xfrm>
              <a:off x="5328" y="2024"/>
              <a:ext cx="5" cy="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1 w 2"/>
                <a:gd name="T5" fmla="*/ 2 h 2"/>
                <a:gd name="T6" fmla="*/ 2 w 2"/>
                <a:gd name="T7" fmla="*/ 2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E65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4" name="Freeform 2620"/>
            <p:cNvSpPr>
              <a:spLocks/>
            </p:cNvSpPr>
            <p:nvPr/>
          </p:nvSpPr>
          <p:spPr bwMode="auto">
            <a:xfrm>
              <a:off x="5328" y="2029"/>
              <a:ext cx="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CAA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4" name="Group 2822"/>
          <p:cNvGrpSpPr>
            <a:grpSpLocks/>
          </p:cNvGrpSpPr>
          <p:nvPr/>
        </p:nvGrpSpPr>
        <p:grpSpPr bwMode="auto">
          <a:xfrm>
            <a:off x="9770846" y="-18262"/>
            <a:ext cx="2421154" cy="3971847"/>
            <a:chOff x="5120" y="1482"/>
            <a:chExt cx="840" cy="1378"/>
          </a:xfrm>
        </p:grpSpPr>
        <p:sp>
          <p:nvSpPr>
            <p:cNvPr id="1385" name="Freeform 2622"/>
            <p:cNvSpPr>
              <a:spLocks/>
            </p:cNvSpPr>
            <p:nvPr/>
          </p:nvSpPr>
          <p:spPr bwMode="auto">
            <a:xfrm>
              <a:off x="5293" y="2003"/>
              <a:ext cx="40" cy="26"/>
            </a:xfrm>
            <a:custGeom>
              <a:avLst/>
              <a:gdLst>
                <a:gd name="T0" fmla="*/ 13 w 17"/>
                <a:gd name="T1" fmla="*/ 0 h 11"/>
                <a:gd name="T2" fmla="*/ 2 w 17"/>
                <a:gd name="T3" fmla="*/ 2 h 11"/>
                <a:gd name="T4" fmla="*/ 2 w 17"/>
                <a:gd name="T5" fmla="*/ 2 h 11"/>
                <a:gd name="T6" fmla="*/ 0 w 17"/>
                <a:gd name="T7" fmla="*/ 2 h 11"/>
                <a:gd name="T8" fmla="*/ 10 w 17"/>
                <a:gd name="T9" fmla="*/ 10 h 11"/>
                <a:gd name="T10" fmla="*/ 10 w 17"/>
                <a:gd name="T11" fmla="*/ 10 h 11"/>
                <a:gd name="T12" fmla="*/ 15 w 17"/>
                <a:gd name="T13" fmla="*/ 11 h 11"/>
                <a:gd name="T14" fmla="*/ 17 w 17"/>
                <a:gd name="T15" fmla="*/ 9 h 11"/>
                <a:gd name="T16" fmla="*/ 13 w 17"/>
                <a:gd name="T1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">
                  <a:moveTo>
                    <a:pt x="13" y="0"/>
                  </a:moveTo>
                  <a:cubicBezTo>
                    <a:pt x="10" y="1"/>
                    <a:pt x="6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2" y="6"/>
                    <a:pt x="6" y="9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2" y="10"/>
                    <a:pt x="13" y="11"/>
                    <a:pt x="15" y="11"/>
                  </a:cubicBezTo>
                  <a:cubicBezTo>
                    <a:pt x="16" y="10"/>
                    <a:pt x="16" y="10"/>
                    <a:pt x="17" y="9"/>
                  </a:cubicBezTo>
                  <a:cubicBezTo>
                    <a:pt x="17" y="6"/>
                    <a:pt x="16" y="2"/>
                    <a:pt x="13" y="0"/>
                  </a:cubicBezTo>
                </a:path>
              </a:pathLst>
            </a:custGeom>
            <a:solidFill>
              <a:srgbClr val="F88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6" name="Freeform 2623"/>
            <p:cNvSpPr>
              <a:spLocks/>
            </p:cNvSpPr>
            <p:nvPr/>
          </p:nvSpPr>
          <p:spPr bwMode="auto">
            <a:xfrm>
              <a:off x="5290" y="1991"/>
              <a:ext cx="34" cy="16"/>
            </a:xfrm>
            <a:custGeom>
              <a:avLst/>
              <a:gdLst>
                <a:gd name="T0" fmla="*/ 4 w 14"/>
                <a:gd name="T1" fmla="*/ 0 h 7"/>
                <a:gd name="T2" fmla="*/ 0 w 14"/>
                <a:gd name="T3" fmla="*/ 1 h 7"/>
                <a:gd name="T4" fmla="*/ 1 w 14"/>
                <a:gd name="T5" fmla="*/ 7 h 7"/>
                <a:gd name="T6" fmla="*/ 3 w 14"/>
                <a:gd name="T7" fmla="*/ 7 h 7"/>
                <a:gd name="T8" fmla="*/ 3 w 14"/>
                <a:gd name="T9" fmla="*/ 7 h 7"/>
                <a:gd name="T10" fmla="*/ 14 w 14"/>
                <a:gd name="T11" fmla="*/ 5 h 7"/>
                <a:gd name="T12" fmla="*/ 10 w 14"/>
                <a:gd name="T13" fmla="*/ 1 h 7"/>
                <a:gd name="T14" fmla="*/ 4 w 14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7">
                  <a:moveTo>
                    <a:pt x="4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0" y="3"/>
                    <a:pt x="0" y="5"/>
                    <a:pt x="1" y="7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7"/>
                    <a:pt x="11" y="6"/>
                    <a:pt x="14" y="5"/>
                  </a:cubicBezTo>
                  <a:cubicBezTo>
                    <a:pt x="13" y="3"/>
                    <a:pt x="12" y="2"/>
                    <a:pt x="10" y="1"/>
                  </a:cubicBezTo>
                  <a:cubicBezTo>
                    <a:pt x="8" y="1"/>
                    <a:pt x="6" y="0"/>
                    <a:pt x="4" y="0"/>
                  </a:cubicBezTo>
                </a:path>
              </a:pathLst>
            </a:custGeom>
            <a:solidFill>
              <a:srgbClr val="FBB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7" name="Freeform 2624"/>
            <p:cNvSpPr>
              <a:spLocks/>
            </p:cNvSpPr>
            <p:nvPr/>
          </p:nvSpPr>
          <p:spPr bwMode="auto">
            <a:xfrm>
              <a:off x="5316" y="2026"/>
              <a:ext cx="12" cy="3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0 h 1"/>
                <a:gd name="T4" fmla="*/ 5 w 5"/>
                <a:gd name="T5" fmla="*/ 1 h 1"/>
                <a:gd name="T6" fmla="*/ 5 w 5"/>
                <a:gd name="T7" fmla="*/ 1 h 1"/>
                <a:gd name="T8" fmla="*/ 5 w 5"/>
                <a:gd name="T9" fmla="*/ 1 h 1"/>
                <a:gd name="T10" fmla="*/ 0 w 5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3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2" y="0"/>
                    <a:pt x="0" y="0"/>
                  </a:cubicBezTo>
                </a:path>
              </a:pathLst>
            </a:custGeom>
            <a:solidFill>
              <a:srgbClr val="FEC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8" name="Freeform 2625"/>
            <p:cNvSpPr>
              <a:spLocks/>
            </p:cNvSpPr>
            <p:nvPr/>
          </p:nvSpPr>
          <p:spPr bwMode="auto">
            <a:xfrm>
              <a:off x="5335" y="1884"/>
              <a:ext cx="36" cy="29"/>
            </a:xfrm>
            <a:custGeom>
              <a:avLst/>
              <a:gdLst>
                <a:gd name="T0" fmla="*/ 9 w 15"/>
                <a:gd name="T1" fmla="*/ 0 h 12"/>
                <a:gd name="T2" fmla="*/ 0 w 15"/>
                <a:gd name="T3" fmla="*/ 5 h 12"/>
                <a:gd name="T4" fmla="*/ 6 w 15"/>
                <a:gd name="T5" fmla="*/ 12 h 12"/>
                <a:gd name="T6" fmla="*/ 15 w 15"/>
                <a:gd name="T7" fmla="*/ 5 h 12"/>
                <a:gd name="T8" fmla="*/ 10 w 15"/>
                <a:gd name="T9" fmla="*/ 0 h 12"/>
                <a:gd name="T10" fmla="*/ 9 w 15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2">
                  <a:moveTo>
                    <a:pt x="9" y="0"/>
                  </a:moveTo>
                  <a:cubicBezTo>
                    <a:pt x="6" y="3"/>
                    <a:pt x="3" y="5"/>
                    <a:pt x="0" y="5"/>
                  </a:cubicBezTo>
                  <a:cubicBezTo>
                    <a:pt x="2" y="7"/>
                    <a:pt x="4" y="9"/>
                    <a:pt x="6" y="12"/>
                  </a:cubicBezTo>
                  <a:cubicBezTo>
                    <a:pt x="8" y="9"/>
                    <a:pt x="12" y="6"/>
                    <a:pt x="15" y="5"/>
                  </a:cubicBezTo>
                  <a:cubicBezTo>
                    <a:pt x="14" y="3"/>
                    <a:pt x="12" y="1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9" name="Freeform 2626"/>
            <p:cNvSpPr>
              <a:spLocks/>
            </p:cNvSpPr>
            <p:nvPr/>
          </p:nvSpPr>
          <p:spPr bwMode="auto">
            <a:xfrm>
              <a:off x="5309" y="1896"/>
              <a:ext cx="41" cy="50"/>
            </a:xfrm>
            <a:custGeom>
              <a:avLst/>
              <a:gdLst>
                <a:gd name="T0" fmla="*/ 4 w 17"/>
                <a:gd name="T1" fmla="*/ 0 h 21"/>
                <a:gd name="T2" fmla="*/ 3 w 17"/>
                <a:gd name="T3" fmla="*/ 3 h 21"/>
                <a:gd name="T4" fmla="*/ 10 w 17"/>
                <a:gd name="T5" fmla="*/ 20 h 21"/>
                <a:gd name="T6" fmla="*/ 11 w 17"/>
                <a:gd name="T7" fmla="*/ 21 h 21"/>
                <a:gd name="T8" fmla="*/ 13 w 17"/>
                <a:gd name="T9" fmla="*/ 13 h 21"/>
                <a:gd name="T10" fmla="*/ 17 w 17"/>
                <a:gd name="T11" fmla="*/ 7 h 21"/>
                <a:gd name="T12" fmla="*/ 11 w 17"/>
                <a:gd name="T13" fmla="*/ 0 h 21"/>
                <a:gd name="T14" fmla="*/ 8 w 17"/>
                <a:gd name="T15" fmla="*/ 1 h 21"/>
                <a:gd name="T16" fmla="*/ 4 w 17"/>
                <a:gd name="T1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21">
                  <a:moveTo>
                    <a:pt x="4" y="0"/>
                  </a:moveTo>
                  <a:cubicBezTo>
                    <a:pt x="4" y="1"/>
                    <a:pt x="3" y="2"/>
                    <a:pt x="3" y="3"/>
                  </a:cubicBezTo>
                  <a:cubicBezTo>
                    <a:pt x="0" y="10"/>
                    <a:pt x="4" y="18"/>
                    <a:pt x="10" y="20"/>
                  </a:cubicBezTo>
                  <a:cubicBezTo>
                    <a:pt x="11" y="20"/>
                    <a:pt x="11" y="21"/>
                    <a:pt x="11" y="21"/>
                  </a:cubicBezTo>
                  <a:cubicBezTo>
                    <a:pt x="11" y="18"/>
                    <a:pt x="12" y="16"/>
                    <a:pt x="13" y="13"/>
                  </a:cubicBezTo>
                  <a:cubicBezTo>
                    <a:pt x="14" y="11"/>
                    <a:pt x="15" y="8"/>
                    <a:pt x="17" y="7"/>
                  </a:cubicBezTo>
                  <a:cubicBezTo>
                    <a:pt x="15" y="4"/>
                    <a:pt x="13" y="2"/>
                    <a:pt x="11" y="0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6" y="1"/>
                    <a:pt x="5" y="1"/>
                    <a:pt x="4" y="0"/>
                  </a:cubicBezTo>
                </a:path>
              </a:pathLst>
            </a:custGeom>
            <a:solidFill>
              <a:srgbClr val="E08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0" name="Freeform 2627"/>
            <p:cNvSpPr>
              <a:spLocks/>
            </p:cNvSpPr>
            <p:nvPr/>
          </p:nvSpPr>
          <p:spPr bwMode="auto">
            <a:xfrm>
              <a:off x="5350" y="1896"/>
              <a:ext cx="30" cy="47"/>
            </a:xfrm>
            <a:custGeom>
              <a:avLst/>
              <a:gdLst>
                <a:gd name="T0" fmla="*/ 9 w 13"/>
                <a:gd name="T1" fmla="*/ 0 h 20"/>
                <a:gd name="T2" fmla="*/ 0 w 13"/>
                <a:gd name="T3" fmla="*/ 7 h 20"/>
                <a:gd name="T4" fmla="*/ 4 w 13"/>
                <a:gd name="T5" fmla="*/ 20 h 20"/>
                <a:gd name="T6" fmla="*/ 11 w 13"/>
                <a:gd name="T7" fmla="*/ 13 h 20"/>
                <a:gd name="T8" fmla="*/ 9 w 13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0">
                  <a:moveTo>
                    <a:pt x="9" y="0"/>
                  </a:moveTo>
                  <a:cubicBezTo>
                    <a:pt x="6" y="1"/>
                    <a:pt x="2" y="4"/>
                    <a:pt x="0" y="7"/>
                  </a:cubicBezTo>
                  <a:cubicBezTo>
                    <a:pt x="2" y="10"/>
                    <a:pt x="4" y="15"/>
                    <a:pt x="4" y="20"/>
                  </a:cubicBezTo>
                  <a:cubicBezTo>
                    <a:pt x="7" y="19"/>
                    <a:pt x="10" y="16"/>
                    <a:pt x="11" y="13"/>
                  </a:cubicBezTo>
                  <a:cubicBezTo>
                    <a:pt x="13" y="9"/>
                    <a:pt x="12" y="4"/>
                    <a:pt x="9" y="0"/>
                  </a:cubicBezTo>
                </a:path>
              </a:pathLst>
            </a:custGeom>
            <a:solidFill>
              <a:srgbClr val="F9A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1" name="Freeform 2628"/>
            <p:cNvSpPr>
              <a:spLocks/>
            </p:cNvSpPr>
            <p:nvPr/>
          </p:nvSpPr>
          <p:spPr bwMode="auto">
            <a:xfrm>
              <a:off x="5335" y="1913"/>
              <a:ext cx="24" cy="33"/>
            </a:xfrm>
            <a:custGeom>
              <a:avLst/>
              <a:gdLst>
                <a:gd name="T0" fmla="*/ 6 w 10"/>
                <a:gd name="T1" fmla="*/ 0 h 14"/>
                <a:gd name="T2" fmla="*/ 2 w 10"/>
                <a:gd name="T3" fmla="*/ 6 h 14"/>
                <a:gd name="T4" fmla="*/ 0 w 10"/>
                <a:gd name="T5" fmla="*/ 14 h 14"/>
                <a:gd name="T6" fmla="*/ 4 w 10"/>
                <a:gd name="T7" fmla="*/ 14 h 14"/>
                <a:gd name="T8" fmla="*/ 10 w 10"/>
                <a:gd name="T9" fmla="*/ 13 h 14"/>
                <a:gd name="T10" fmla="*/ 6 w 10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4">
                  <a:moveTo>
                    <a:pt x="6" y="0"/>
                  </a:moveTo>
                  <a:cubicBezTo>
                    <a:pt x="4" y="1"/>
                    <a:pt x="3" y="4"/>
                    <a:pt x="2" y="6"/>
                  </a:cubicBezTo>
                  <a:cubicBezTo>
                    <a:pt x="1" y="9"/>
                    <a:pt x="0" y="11"/>
                    <a:pt x="0" y="14"/>
                  </a:cubicBezTo>
                  <a:cubicBezTo>
                    <a:pt x="1" y="14"/>
                    <a:pt x="3" y="14"/>
                    <a:pt x="4" y="14"/>
                  </a:cubicBezTo>
                  <a:cubicBezTo>
                    <a:pt x="6" y="14"/>
                    <a:pt x="8" y="14"/>
                    <a:pt x="10" y="13"/>
                  </a:cubicBezTo>
                  <a:cubicBezTo>
                    <a:pt x="10" y="8"/>
                    <a:pt x="8" y="3"/>
                    <a:pt x="6" y="0"/>
                  </a:cubicBezTo>
                </a:path>
              </a:pathLst>
            </a:custGeom>
            <a:solidFill>
              <a:srgbClr val="FCC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2" name="Freeform 2629"/>
            <p:cNvSpPr>
              <a:spLocks/>
            </p:cNvSpPr>
            <p:nvPr/>
          </p:nvSpPr>
          <p:spPr bwMode="auto">
            <a:xfrm>
              <a:off x="5331" y="1884"/>
              <a:ext cx="26" cy="12"/>
            </a:xfrm>
            <a:custGeom>
              <a:avLst/>
              <a:gdLst>
                <a:gd name="T0" fmla="*/ 8 w 11"/>
                <a:gd name="T1" fmla="*/ 0 h 5"/>
                <a:gd name="T2" fmla="*/ 0 w 11"/>
                <a:gd name="T3" fmla="*/ 4 h 5"/>
                <a:gd name="T4" fmla="*/ 2 w 11"/>
                <a:gd name="T5" fmla="*/ 5 h 5"/>
                <a:gd name="T6" fmla="*/ 11 w 11"/>
                <a:gd name="T7" fmla="*/ 0 h 5"/>
                <a:gd name="T8" fmla="*/ 8 w 1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8" y="0"/>
                  </a:moveTo>
                  <a:cubicBezTo>
                    <a:pt x="6" y="2"/>
                    <a:pt x="3" y="3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5" y="5"/>
                    <a:pt x="8" y="3"/>
                    <a:pt x="11" y="0"/>
                  </a:cubicBezTo>
                  <a:cubicBezTo>
                    <a:pt x="10" y="0"/>
                    <a:pt x="9" y="0"/>
                    <a:pt x="8" y="0"/>
                  </a:cubicBezTo>
                </a:path>
              </a:pathLst>
            </a:custGeom>
            <a:solidFill>
              <a:srgbClr val="E65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3" name="Freeform 2630"/>
            <p:cNvSpPr>
              <a:spLocks/>
            </p:cNvSpPr>
            <p:nvPr/>
          </p:nvSpPr>
          <p:spPr bwMode="auto">
            <a:xfrm>
              <a:off x="5319" y="1894"/>
              <a:ext cx="16" cy="4"/>
            </a:xfrm>
            <a:custGeom>
              <a:avLst/>
              <a:gdLst>
                <a:gd name="T0" fmla="*/ 5 w 7"/>
                <a:gd name="T1" fmla="*/ 0 h 2"/>
                <a:gd name="T2" fmla="*/ 0 w 7"/>
                <a:gd name="T3" fmla="*/ 1 h 2"/>
                <a:gd name="T4" fmla="*/ 0 w 7"/>
                <a:gd name="T5" fmla="*/ 1 h 2"/>
                <a:gd name="T6" fmla="*/ 4 w 7"/>
                <a:gd name="T7" fmla="*/ 2 h 2"/>
                <a:gd name="T8" fmla="*/ 7 w 7"/>
                <a:gd name="T9" fmla="*/ 1 h 2"/>
                <a:gd name="T10" fmla="*/ 5 w 7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2">
                  <a:moveTo>
                    <a:pt x="5" y="0"/>
                  </a:moveTo>
                  <a:cubicBezTo>
                    <a:pt x="4" y="1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2" y="2"/>
                    <a:pt x="4" y="2"/>
                  </a:cubicBezTo>
                  <a:cubicBezTo>
                    <a:pt x="5" y="2"/>
                    <a:pt x="6" y="2"/>
                    <a:pt x="7" y="1"/>
                  </a:cubicBezTo>
                  <a:cubicBezTo>
                    <a:pt x="6" y="1"/>
                    <a:pt x="6" y="1"/>
                    <a:pt x="5" y="0"/>
                  </a:cubicBezTo>
                </a:path>
              </a:pathLst>
            </a:custGeom>
            <a:solidFill>
              <a:srgbClr val="F29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4" name="Freeform 2631"/>
            <p:cNvSpPr>
              <a:spLocks/>
            </p:cNvSpPr>
            <p:nvPr/>
          </p:nvSpPr>
          <p:spPr bwMode="auto">
            <a:xfrm>
              <a:off x="5324" y="1882"/>
              <a:ext cx="26" cy="12"/>
            </a:xfrm>
            <a:custGeom>
              <a:avLst/>
              <a:gdLst>
                <a:gd name="T0" fmla="*/ 9 w 11"/>
                <a:gd name="T1" fmla="*/ 0 h 5"/>
                <a:gd name="T2" fmla="*/ 0 w 11"/>
                <a:gd name="T3" fmla="*/ 4 h 5"/>
                <a:gd name="T4" fmla="*/ 3 w 11"/>
                <a:gd name="T5" fmla="*/ 5 h 5"/>
                <a:gd name="T6" fmla="*/ 11 w 11"/>
                <a:gd name="T7" fmla="*/ 1 h 5"/>
                <a:gd name="T8" fmla="*/ 9 w 1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9" y="0"/>
                  </a:moveTo>
                  <a:cubicBezTo>
                    <a:pt x="6" y="0"/>
                    <a:pt x="3" y="2"/>
                    <a:pt x="0" y="4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6" y="4"/>
                    <a:pt x="9" y="3"/>
                    <a:pt x="11" y="1"/>
                  </a:cubicBezTo>
                  <a:cubicBezTo>
                    <a:pt x="11" y="0"/>
                    <a:pt x="10" y="0"/>
                    <a:pt x="9" y="0"/>
                  </a:cubicBezTo>
                </a:path>
              </a:pathLst>
            </a:custGeom>
            <a:solidFill>
              <a:srgbClr val="FCAA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5" name="Freeform 2632"/>
            <p:cNvSpPr>
              <a:spLocks/>
            </p:cNvSpPr>
            <p:nvPr/>
          </p:nvSpPr>
          <p:spPr bwMode="auto">
            <a:xfrm>
              <a:off x="5319" y="1891"/>
              <a:ext cx="12" cy="5"/>
            </a:xfrm>
            <a:custGeom>
              <a:avLst/>
              <a:gdLst>
                <a:gd name="T0" fmla="*/ 2 w 5"/>
                <a:gd name="T1" fmla="*/ 0 h 2"/>
                <a:gd name="T2" fmla="*/ 0 w 5"/>
                <a:gd name="T3" fmla="*/ 2 h 2"/>
                <a:gd name="T4" fmla="*/ 5 w 5"/>
                <a:gd name="T5" fmla="*/ 1 h 2"/>
                <a:gd name="T6" fmla="*/ 2 w 5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2" y="2"/>
                    <a:pt x="4" y="2"/>
                    <a:pt x="5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rgbClr val="FECA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6" name="Freeform 2633"/>
            <p:cNvSpPr>
              <a:spLocks/>
            </p:cNvSpPr>
            <p:nvPr/>
          </p:nvSpPr>
          <p:spPr bwMode="auto">
            <a:xfrm>
              <a:off x="5747" y="2692"/>
              <a:ext cx="45" cy="11"/>
            </a:xfrm>
            <a:custGeom>
              <a:avLst/>
              <a:gdLst>
                <a:gd name="T0" fmla="*/ 9 w 19"/>
                <a:gd name="T1" fmla="*/ 0 h 5"/>
                <a:gd name="T2" fmla="*/ 0 w 19"/>
                <a:gd name="T3" fmla="*/ 3 h 5"/>
                <a:gd name="T4" fmla="*/ 1 w 19"/>
                <a:gd name="T5" fmla="*/ 3 h 5"/>
                <a:gd name="T6" fmla="*/ 8 w 19"/>
                <a:gd name="T7" fmla="*/ 2 h 5"/>
                <a:gd name="T8" fmla="*/ 18 w 19"/>
                <a:gd name="T9" fmla="*/ 5 h 5"/>
                <a:gd name="T10" fmla="*/ 19 w 19"/>
                <a:gd name="T11" fmla="*/ 3 h 5"/>
                <a:gd name="T12" fmla="*/ 14 w 19"/>
                <a:gd name="T13" fmla="*/ 1 h 5"/>
                <a:gd name="T14" fmla="*/ 9 w 19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5">
                  <a:moveTo>
                    <a:pt x="9" y="0"/>
                  </a:moveTo>
                  <a:cubicBezTo>
                    <a:pt x="6" y="0"/>
                    <a:pt x="3" y="1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2"/>
                    <a:pt x="6" y="2"/>
                    <a:pt x="8" y="2"/>
                  </a:cubicBezTo>
                  <a:cubicBezTo>
                    <a:pt x="12" y="2"/>
                    <a:pt x="15" y="3"/>
                    <a:pt x="18" y="5"/>
                  </a:cubicBezTo>
                  <a:cubicBezTo>
                    <a:pt x="18" y="4"/>
                    <a:pt x="18" y="4"/>
                    <a:pt x="19" y="3"/>
                  </a:cubicBezTo>
                  <a:cubicBezTo>
                    <a:pt x="17" y="2"/>
                    <a:pt x="16" y="1"/>
                    <a:pt x="14" y="1"/>
                  </a:cubicBezTo>
                  <a:cubicBezTo>
                    <a:pt x="13" y="0"/>
                    <a:pt x="11" y="0"/>
                    <a:pt x="9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7" name="Freeform 2634"/>
            <p:cNvSpPr>
              <a:spLocks/>
            </p:cNvSpPr>
            <p:nvPr/>
          </p:nvSpPr>
          <p:spPr bwMode="auto">
            <a:xfrm>
              <a:off x="5790" y="2699"/>
              <a:ext cx="9" cy="14"/>
            </a:xfrm>
            <a:custGeom>
              <a:avLst/>
              <a:gdLst>
                <a:gd name="T0" fmla="*/ 1 w 4"/>
                <a:gd name="T1" fmla="*/ 0 h 6"/>
                <a:gd name="T2" fmla="*/ 0 w 4"/>
                <a:gd name="T3" fmla="*/ 2 h 6"/>
                <a:gd name="T4" fmla="*/ 4 w 4"/>
                <a:gd name="T5" fmla="*/ 6 h 6"/>
                <a:gd name="T6" fmla="*/ 1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3"/>
                    <a:pt x="3" y="4"/>
                    <a:pt x="4" y="6"/>
                  </a:cubicBezTo>
                  <a:cubicBezTo>
                    <a:pt x="3" y="4"/>
                    <a:pt x="2" y="2"/>
                    <a:pt x="1" y="0"/>
                  </a:cubicBezTo>
                </a:path>
              </a:pathLst>
            </a:custGeom>
            <a:solidFill>
              <a:srgbClr val="F9A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8" name="Freeform 2635"/>
            <p:cNvSpPr>
              <a:spLocks/>
            </p:cNvSpPr>
            <p:nvPr/>
          </p:nvSpPr>
          <p:spPr bwMode="auto">
            <a:xfrm>
              <a:off x="5745" y="2696"/>
              <a:ext cx="45" cy="17"/>
            </a:xfrm>
            <a:custGeom>
              <a:avLst/>
              <a:gdLst>
                <a:gd name="T0" fmla="*/ 9 w 19"/>
                <a:gd name="T1" fmla="*/ 0 h 7"/>
                <a:gd name="T2" fmla="*/ 2 w 19"/>
                <a:gd name="T3" fmla="*/ 1 h 7"/>
                <a:gd name="T4" fmla="*/ 1 w 19"/>
                <a:gd name="T5" fmla="*/ 1 h 7"/>
                <a:gd name="T6" fmla="*/ 0 w 19"/>
                <a:gd name="T7" fmla="*/ 3 h 7"/>
                <a:gd name="T8" fmla="*/ 2 w 19"/>
                <a:gd name="T9" fmla="*/ 7 h 7"/>
                <a:gd name="T10" fmla="*/ 11 w 19"/>
                <a:gd name="T11" fmla="*/ 5 h 7"/>
                <a:gd name="T12" fmla="*/ 19 w 19"/>
                <a:gd name="T13" fmla="*/ 6 h 7"/>
                <a:gd name="T14" fmla="*/ 19 w 19"/>
                <a:gd name="T15" fmla="*/ 3 h 7"/>
                <a:gd name="T16" fmla="*/ 9 w 19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7">
                  <a:moveTo>
                    <a:pt x="9" y="0"/>
                  </a:moveTo>
                  <a:cubicBezTo>
                    <a:pt x="7" y="0"/>
                    <a:pt x="4" y="0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1" y="4"/>
                    <a:pt x="1" y="5"/>
                    <a:pt x="2" y="7"/>
                  </a:cubicBezTo>
                  <a:cubicBezTo>
                    <a:pt x="5" y="5"/>
                    <a:pt x="8" y="5"/>
                    <a:pt x="11" y="5"/>
                  </a:cubicBezTo>
                  <a:cubicBezTo>
                    <a:pt x="13" y="5"/>
                    <a:pt x="16" y="5"/>
                    <a:pt x="19" y="6"/>
                  </a:cubicBezTo>
                  <a:cubicBezTo>
                    <a:pt x="19" y="5"/>
                    <a:pt x="19" y="4"/>
                    <a:pt x="19" y="3"/>
                  </a:cubicBezTo>
                  <a:cubicBezTo>
                    <a:pt x="16" y="1"/>
                    <a:pt x="13" y="0"/>
                    <a:pt x="9" y="0"/>
                  </a:cubicBezTo>
                </a:path>
              </a:pathLst>
            </a:custGeom>
            <a:solidFill>
              <a:srgbClr val="ED7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9" name="Freeform 2636"/>
            <p:cNvSpPr>
              <a:spLocks/>
            </p:cNvSpPr>
            <p:nvPr/>
          </p:nvSpPr>
          <p:spPr bwMode="auto">
            <a:xfrm>
              <a:off x="5738" y="2703"/>
              <a:ext cx="11" cy="17"/>
            </a:xfrm>
            <a:custGeom>
              <a:avLst/>
              <a:gdLst>
                <a:gd name="T0" fmla="*/ 3 w 5"/>
                <a:gd name="T1" fmla="*/ 0 h 7"/>
                <a:gd name="T2" fmla="*/ 1 w 5"/>
                <a:gd name="T3" fmla="*/ 3 h 7"/>
                <a:gd name="T4" fmla="*/ 0 w 5"/>
                <a:gd name="T5" fmla="*/ 7 h 7"/>
                <a:gd name="T6" fmla="*/ 5 w 5"/>
                <a:gd name="T7" fmla="*/ 4 h 7"/>
                <a:gd name="T8" fmla="*/ 3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4"/>
                    <a:pt x="0" y="5"/>
                    <a:pt x="0" y="7"/>
                  </a:cubicBezTo>
                  <a:cubicBezTo>
                    <a:pt x="2" y="5"/>
                    <a:pt x="3" y="4"/>
                    <a:pt x="5" y="4"/>
                  </a:cubicBezTo>
                  <a:cubicBezTo>
                    <a:pt x="4" y="2"/>
                    <a:pt x="4" y="1"/>
                    <a:pt x="3" y="0"/>
                  </a:cubicBezTo>
                </a:path>
              </a:pathLst>
            </a:custGeom>
            <a:solidFill>
              <a:srgbClr val="F6AE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0" name="Freeform 2637"/>
            <p:cNvSpPr>
              <a:spLocks/>
            </p:cNvSpPr>
            <p:nvPr/>
          </p:nvSpPr>
          <p:spPr bwMode="auto">
            <a:xfrm>
              <a:off x="5790" y="2703"/>
              <a:ext cx="11" cy="17"/>
            </a:xfrm>
            <a:custGeom>
              <a:avLst/>
              <a:gdLst>
                <a:gd name="T0" fmla="*/ 0 w 5"/>
                <a:gd name="T1" fmla="*/ 0 h 7"/>
                <a:gd name="T2" fmla="*/ 0 w 5"/>
                <a:gd name="T3" fmla="*/ 3 h 7"/>
                <a:gd name="T4" fmla="*/ 5 w 5"/>
                <a:gd name="T5" fmla="*/ 7 h 7"/>
                <a:gd name="T6" fmla="*/ 4 w 5"/>
                <a:gd name="T7" fmla="*/ 4 h 7"/>
                <a:gd name="T8" fmla="*/ 0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4"/>
                    <a:pt x="3" y="5"/>
                    <a:pt x="5" y="7"/>
                  </a:cubicBezTo>
                  <a:cubicBezTo>
                    <a:pt x="5" y="6"/>
                    <a:pt x="4" y="5"/>
                    <a:pt x="4" y="4"/>
                  </a:cubicBezTo>
                  <a:cubicBezTo>
                    <a:pt x="3" y="2"/>
                    <a:pt x="2" y="1"/>
                    <a:pt x="0" y="0"/>
                  </a:cubicBezTo>
                </a:path>
              </a:pathLst>
            </a:custGeom>
            <a:solidFill>
              <a:srgbClr val="FDC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1" name="Freeform 2638"/>
            <p:cNvSpPr>
              <a:spLocks/>
            </p:cNvSpPr>
            <p:nvPr/>
          </p:nvSpPr>
          <p:spPr bwMode="auto">
            <a:xfrm>
              <a:off x="5749" y="2708"/>
              <a:ext cx="45" cy="48"/>
            </a:xfrm>
            <a:custGeom>
              <a:avLst/>
              <a:gdLst>
                <a:gd name="T0" fmla="*/ 9 w 19"/>
                <a:gd name="T1" fmla="*/ 0 h 20"/>
                <a:gd name="T2" fmla="*/ 0 w 19"/>
                <a:gd name="T3" fmla="*/ 2 h 20"/>
                <a:gd name="T4" fmla="*/ 2 w 19"/>
                <a:gd name="T5" fmla="*/ 12 h 20"/>
                <a:gd name="T6" fmla="*/ 2 w 19"/>
                <a:gd name="T7" fmla="*/ 18 h 20"/>
                <a:gd name="T8" fmla="*/ 3 w 19"/>
                <a:gd name="T9" fmla="*/ 18 h 20"/>
                <a:gd name="T10" fmla="*/ 8 w 19"/>
                <a:gd name="T11" fmla="*/ 20 h 20"/>
                <a:gd name="T12" fmla="*/ 19 w 19"/>
                <a:gd name="T13" fmla="*/ 14 h 20"/>
                <a:gd name="T14" fmla="*/ 17 w 19"/>
                <a:gd name="T15" fmla="*/ 1 h 20"/>
                <a:gd name="T16" fmla="*/ 9 w 19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20">
                  <a:moveTo>
                    <a:pt x="9" y="0"/>
                  </a:moveTo>
                  <a:cubicBezTo>
                    <a:pt x="6" y="0"/>
                    <a:pt x="3" y="0"/>
                    <a:pt x="0" y="2"/>
                  </a:cubicBezTo>
                  <a:cubicBezTo>
                    <a:pt x="1" y="5"/>
                    <a:pt x="2" y="8"/>
                    <a:pt x="2" y="12"/>
                  </a:cubicBezTo>
                  <a:cubicBezTo>
                    <a:pt x="2" y="14"/>
                    <a:pt x="2" y="16"/>
                    <a:pt x="2" y="18"/>
                  </a:cubicBezTo>
                  <a:cubicBezTo>
                    <a:pt x="2" y="18"/>
                    <a:pt x="3" y="18"/>
                    <a:pt x="3" y="18"/>
                  </a:cubicBezTo>
                  <a:cubicBezTo>
                    <a:pt x="5" y="19"/>
                    <a:pt x="7" y="20"/>
                    <a:pt x="8" y="20"/>
                  </a:cubicBezTo>
                  <a:cubicBezTo>
                    <a:pt x="13" y="20"/>
                    <a:pt x="17" y="17"/>
                    <a:pt x="19" y="14"/>
                  </a:cubicBezTo>
                  <a:cubicBezTo>
                    <a:pt x="17" y="10"/>
                    <a:pt x="16" y="6"/>
                    <a:pt x="17" y="1"/>
                  </a:cubicBezTo>
                  <a:cubicBezTo>
                    <a:pt x="14" y="0"/>
                    <a:pt x="11" y="0"/>
                    <a:pt x="9" y="0"/>
                  </a:cubicBezTo>
                </a:path>
              </a:pathLst>
            </a:custGeom>
            <a:solidFill>
              <a:srgbClr val="FDB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2" name="Freeform 2639"/>
            <p:cNvSpPr>
              <a:spLocks/>
            </p:cNvSpPr>
            <p:nvPr/>
          </p:nvSpPr>
          <p:spPr bwMode="auto">
            <a:xfrm>
              <a:off x="5738" y="2713"/>
              <a:ext cx="16" cy="38"/>
            </a:xfrm>
            <a:custGeom>
              <a:avLst/>
              <a:gdLst>
                <a:gd name="T0" fmla="*/ 5 w 7"/>
                <a:gd name="T1" fmla="*/ 0 h 16"/>
                <a:gd name="T2" fmla="*/ 0 w 7"/>
                <a:gd name="T3" fmla="*/ 3 h 16"/>
                <a:gd name="T4" fmla="*/ 7 w 7"/>
                <a:gd name="T5" fmla="*/ 16 h 16"/>
                <a:gd name="T6" fmla="*/ 7 w 7"/>
                <a:gd name="T7" fmla="*/ 10 h 16"/>
                <a:gd name="T8" fmla="*/ 5 w 7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6">
                  <a:moveTo>
                    <a:pt x="5" y="0"/>
                  </a:moveTo>
                  <a:cubicBezTo>
                    <a:pt x="3" y="0"/>
                    <a:pt x="2" y="1"/>
                    <a:pt x="0" y="3"/>
                  </a:cubicBezTo>
                  <a:cubicBezTo>
                    <a:pt x="0" y="8"/>
                    <a:pt x="2" y="13"/>
                    <a:pt x="7" y="16"/>
                  </a:cubicBezTo>
                  <a:cubicBezTo>
                    <a:pt x="7" y="14"/>
                    <a:pt x="7" y="12"/>
                    <a:pt x="7" y="10"/>
                  </a:cubicBezTo>
                  <a:cubicBezTo>
                    <a:pt x="7" y="6"/>
                    <a:pt x="6" y="3"/>
                    <a:pt x="5" y="0"/>
                  </a:cubicBezTo>
                </a:path>
              </a:pathLst>
            </a:custGeom>
            <a:solidFill>
              <a:srgbClr val="FED4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3" name="Freeform 2640"/>
            <p:cNvSpPr>
              <a:spLocks/>
            </p:cNvSpPr>
            <p:nvPr/>
          </p:nvSpPr>
          <p:spPr bwMode="auto">
            <a:xfrm>
              <a:off x="5787" y="2711"/>
              <a:ext cx="14" cy="30"/>
            </a:xfrm>
            <a:custGeom>
              <a:avLst/>
              <a:gdLst>
                <a:gd name="T0" fmla="*/ 1 w 6"/>
                <a:gd name="T1" fmla="*/ 0 h 13"/>
                <a:gd name="T2" fmla="*/ 3 w 6"/>
                <a:gd name="T3" fmla="*/ 13 h 13"/>
                <a:gd name="T4" fmla="*/ 5 w 6"/>
                <a:gd name="T5" fmla="*/ 10 h 13"/>
                <a:gd name="T6" fmla="*/ 6 w 6"/>
                <a:gd name="T7" fmla="*/ 4 h 13"/>
                <a:gd name="T8" fmla="*/ 1 w 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3">
                  <a:moveTo>
                    <a:pt x="1" y="0"/>
                  </a:moveTo>
                  <a:cubicBezTo>
                    <a:pt x="0" y="5"/>
                    <a:pt x="1" y="9"/>
                    <a:pt x="3" y="13"/>
                  </a:cubicBezTo>
                  <a:cubicBezTo>
                    <a:pt x="4" y="12"/>
                    <a:pt x="4" y="11"/>
                    <a:pt x="5" y="10"/>
                  </a:cubicBezTo>
                  <a:cubicBezTo>
                    <a:pt x="6" y="8"/>
                    <a:pt x="6" y="6"/>
                    <a:pt x="6" y="4"/>
                  </a:cubicBezTo>
                  <a:cubicBezTo>
                    <a:pt x="4" y="2"/>
                    <a:pt x="3" y="1"/>
                    <a:pt x="1" y="0"/>
                  </a:cubicBezTo>
                </a:path>
              </a:pathLst>
            </a:custGeom>
            <a:solidFill>
              <a:srgbClr val="FFE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4" name="Freeform 2641"/>
            <p:cNvSpPr>
              <a:spLocks/>
            </p:cNvSpPr>
            <p:nvPr/>
          </p:nvSpPr>
          <p:spPr bwMode="auto">
            <a:xfrm>
              <a:off x="5425" y="2559"/>
              <a:ext cx="41" cy="45"/>
            </a:xfrm>
            <a:custGeom>
              <a:avLst/>
              <a:gdLst>
                <a:gd name="T0" fmla="*/ 4 w 17"/>
                <a:gd name="T1" fmla="*/ 0 h 19"/>
                <a:gd name="T2" fmla="*/ 0 w 17"/>
                <a:gd name="T3" fmla="*/ 2 h 19"/>
                <a:gd name="T4" fmla="*/ 1 w 17"/>
                <a:gd name="T5" fmla="*/ 3 h 19"/>
                <a:gd name="T6" fmla="*/ 2 w 17"/>
                <a:gd name="T7" fmla="*/ 16 h 19"/>
                <a:gd name="T8" fmla="*/ 2 w 17"/>
                <a:gd name="T9" fmla="*/ 15 h 19"/>
                <a:gd name="T10" fmla="*/ 13 w 17"/>
                <a:gd name="T11" fmla="*/ 19 h 19"/>
                <a:gd name="T12" fmla="*/ 14 w 17"/>
                <a:gd name="T13" fmla="*/ 19 h 19"/>
                <a:gd name="T14" fmla="*/ 14 w 17"/>
                <a:gd name="T15" fmla="*/ 19 h 19"/>
                <a:gd name="T16" fmla="*/ 17 w 17"/>
                <a:gd name="T17" fmla="*/ 19 h 19"/>
                <a:gd name="T18" fmla="*/ 15 w 17"/>
                <a:gd name="T19" fmla="*/ 15 h 19"/>
                <a:gd name="T20" fmla="*/ 4 w 17"/>
                <a:gd name="T2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19">
                  <a:moveTo>
                    <a:pt x="4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3" y="7"/>
                    <a:pt x="3" y="12"/>
                    <a:pt x="2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6" y="15"/>
                    <a:pt x="10" y="17"/>
                    <a:pt x="13" y="19"/>
                  </a:cubicBezTo>
                  <a:cubicBezTo>
                    <a:pt x="13" y="19"/>
                    <a:pt x="13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19"/>
                    <a:pt x="16" y="19"/>
                    <a:pt x="17" y="19"/>
                  </a:cubicBezTo>
                  <a:cubicBezTo>
                    <a:pt x="16" y="18"/>
                    <a:pt x="15" y="16"/>
                    <a:pt x="15" y="15"/>
                  </a:cubicBezTo>
                  <a:cubicBezTo>
                    <a:pt x="10" y="11"/>
                    <a:pt x="6" y="6"/>
                    <a:pt x="4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5" name="Freeform 2642"/>
            <p:cNvSpPr>
              <a:spLocks/>
            </p:cNvSpPr>
            <p:nvPr/>
          </p:nvSpPr>
          <p:spPr bwMode="auto">
            <a:xfrm>
              <a:off x="5435" y="2557"/>
              <a:ext cx="26" cy="38"/>
            </a:xfrm>
            <a:custGeom>
              <a:avLst/>
              <a:gdLst>
                <a:gd name="T0" fmla="*/ 5 w 11"/>
                <a:gd name="T1" fmla="*/ 0 h 16"/>
                <a:gd name="T2" fmla="*/ 0 w 11"/>
                <a:gd name="T3" fmla="*/ 1 h 16"/>
                <a:gd name="T4" fmla="*/ 11 w 11"/>
                <a:gd name="T5" fmla="*/ 16 h 16"/>
                <a:gd name="T6" fmla="*/ 11 w 11"/>
                <a:gd name="T7" fmla="*/ 2 h 16"/>
                <a:gd name="T8" fmla="*/ 10 w 11"/>
                <a:gd name="T9" fmla="*/ 1 h 16"/>
                <a:gd name="T10" fmla="*/ 5 w 11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6">
                  <a:moveTo>
                    <a:pt x="5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2" y="7"/>
                    <a:pt x="6" y="12"/>
                    <a:pt x="11" y="16"/>
                  </a:cubicBezTo>
                  <a:cubicBezTo>
                    <a:pt x="10" y="11"/>
                    <a:pt x="10" y="6"/>
                    <a:pt x="11" y="2"/>
                  </a:cubicBezTo>
                  <a:cubicBezTo>
                    <a:pt x="11" y="1"/>
                    <a:pt x="10" y="1"/>
                    <a:pt x="10" y="1"/>
                  </a:cubicBezTo>
                  <a:cubicBezTo>
                    <a:pt x="8" y="0"/>
                    <a:pt x="6" y="0"/>
                    <a:pt x="5" y="0"/>
                  </a:cubicBezTo>
                </a:path>
              </a:pathLst>
            </a:custGeom>
            <a:solidFill>
              <a:srgbClr val="E08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6" name="Freeform 2643"/>
            <p:cNvSpPr>
              <a:spLocks/>
            </p:cNvSpPr>
            <p:nvPr/>
          </p:nvSpPr>
          <p:spPr bwMode="auto">
            <a:xfrm>
              <a:off x="5461" y="2595"/>
              <a:ext cx="14" cy="11"/>
            </a:xfrm>
            <a:custGeom>
              <a:avLst/>
              <a:gdLst>
                <a:gd name="T0" fmla="*/ 0 w 6"/>
                <a:gd name="T1" fmla="*/ 0 h 5"/>
                <a:gd name="T2" fmla="*/ 2 w 6"/>
                <a:gd name="T3" fmla="*/ 4 h 5"/>
                <a:gd name="T4" fmla="*/ 5 w 6"/>
                <a:gd name="T5" fmla="*/ 5 h 5"/>
                <a:gd name="T6" fmla="*/ 6 w 6"/>
                <a:gd name="T7" fmla="*/ 3 h 5"/>
                <a:gd name="T8" fmla="*/ 6 w 6"/>
                <a:gd name="T9" fmla="*/ 3 h 5"/>
                <a:gd name="T10" fmla="*/ 0 w 6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0" y="1"/>
                    <a:pt x="1" y="3"/>
                    <a:pt x="2" y="4"/>
                  </a:cubicBezTo>
                  <a:cubicBezTo>
                    <a:pt x="3" y="4"/>
                    <a:pt x="4" y="4"/>
                    <a:pt x="5" y="5"/>
                  </a:cubicBezTo>
                  <a:cubicBezTo>
                    <a:pt x="5" y="4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4" y="2"/>
                    <a:pt x="2" y="1"/>
                    <a:pt x="0" y="0"/>
                  </a:cubicBezTo>
                </a:path>
              </a:pathLst>
            </a:custGeom>
            <a:solidFill>
              <a:srgbClr val="F9A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7" name="Freeform 2644"/>
            <p:cNvSpPr>
              <a:spLocks/>
            </p:cNvSpPr>
            <p:nvPr/>
          </p:nvSpPr>
          <p:spPr bwMode="auto">
            <a:xfrm>
              <a:off x="5458" y="2561"/>
              <a:ext cx="24" cy="41"/>
            </a:xfrm>
            <a:custGeom>
              <a:avLst/>
              <a:gdLst>
                <a:gd name="T0" fmla="*/ 1 w 10"/>
                <a:gd name="T1" fmla="*/ 0 h 17"/>
                <a:gd name="T2" fmla="*/ 1 w 10"/>
                <a:gd name="T3" fmla="*/ 14 h 17"/>
                <a:gd name="T4" fmla="*/ 7 w 10"/>
                <a:gd name="T5" fmla="*/ 17 h 17"/>
                <a:gd name="T6" fmla="*/ 1 w 10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7">
                  <a:moveTo>
                    <a:pt x="1" y="0"/>
                  </a:moveTo>
                  <a:cubicBezTo>
                    <a:pt x="0" y="4"/>
                    <a:pt x="0" y="9"/>
                    <a:pt x="1" y="14"/>
                  </a:cubicBezTo>
                  <a:cubicBezTo>
                    <a:pt x="3" y="15"/>
                    <a:pt x="5" y="16"/>
                    <a:pt x="7" y="17"/>
                  </a:cubicBezTo>
                  <a:cubicBezTo>
                    <a:pt x="10" y="10"/>
                    <a:pt x="7" y="3"/>
                    <a:pt x="1" y="0"/>
                  </a:cubicBezTo>
                </a:path>
              </a:pathLst>
            </a:custGeom>
            <a:solidFill>
              <a:srgbClr val="FCC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8" name="Freeform 2645"/>
            <p:cNvSpPr>
              <a:spLocks/>
            </p:cNvSpPr>
            <p:nvPr/>
          </p:nvSpPr>
          <p:spPr bwMode="auto">
            <a:xfrm>
              <a:off x="5421" y="2595"/>
              <a:ext cx="35" cy="21"/>
            </a:xfrm>
            <a:custGeom>
              <a:avLst/>
              <a:gdLst>
                <a:gd name="T0" fmla="*/ 4 w 15"/>
                <a:gd name="T1" fmla="*/ 0 h 9"/>
                <a:gd name="T2" fmla="*/ 4 w 15"/>
                <a:gd name="T3" fmla="*/ 1 h 9"/>
                <a:gd name="T4" fmla="*/ 0 w 15"/>
                <a:gd name="T5" fmla="*/ 6 h 9"/>
                <a:gd name="T6" fmla="*/ 4 w 15"/>
                <a:gd name="T7" fmla="*/ 9 h 9"/>
                <a:gd name="T8" fmla="*/ 15 w 15"/>
                <a:gd name="T9" fmla="*/ 4 h 9"/>
                <a:gd name="T10" fmla="*/ 4 w 15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9">
                  <a:moveTo>
                    <a:pt x="4" y="0"/>
                  </a:moveTo>
                  <a:cubicBezTo>
                    <a:pt x="4" y="0"/>
                    <a:pt x="4" y="0"/>
                    <a:pt x="4" y="1"/>
                  </a:cubicBezTo>
                  <a:cubicBezTo>
                    <a:pt x="3" y="3"/>
                    <a:pt x="2" y="4"/>
                    <a:pt x="0" y="6"/>
                  </a:cubicBezTo>
                  <a:cubicBezTo>
                    <a:pt x="1" y="7"/>
                    <a:pt x="3" y="8"/>
                    <a:pt x="4" y="9"/>
                  </a:cubicBezTo>
                  <a:cubicBezTo>
                    <a:pt x="7" y="6"/>
                    <a:pt x="10" y="4"/>
                    <a:pt x="15" y="4"/>
                  </a:cubicBezTo>
                  <a:cubicBezTo>
                    <a:pt x="12" y="2"/>
                    <a:pt x="8" y="0"/>
                    <a:pt x="4" y="0"/>
                  </a:cubicBezTo>
                </a:path>
              </a:pathLst>
            </a:custGeom>
            <a:solidFill>
              <a:srgbClr val="F99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9" name="Freeform 2646"/>
            <p:cNvSpPr>
              <a:spLocks/>
            </p:cNvSpPr>
            <p:nvPr/>
          </p:nvSpPr>
          <p:spPr bwMode="auto">
            <a:xfrm>
              <a:off x="5413" y="2564"/>
              <a:ext cx="19" cy="33"/>
            </a:xfrm>
            <a:custGeom>
              <a:avLst/>
              <a:gdLst>
                <a:gd name="T0" fmla="*/ 5 w 8"/>
                <a:gd name="T1" fmla="*/ 0 h 14"/>
                <a:gd name="T2" fmla="*/ 1 w 8"/>
                <a:gd name="T3" fmla="*/ 5 h 14"/>
                <a:gd name="T4" fmla="*/ 1 w 8"/>
                <a:gd name="T5" fmla="*/ 14 h 14"/>
                <a:gd name="T6" fmla="*/ 7 w 8"/>
                <a:gd name="T7" fmla="*/ 14 h 14"/>
                <a:gd name="T8" fmla="*/ 6 w 8"/>
                <a:gd name="T9" fmla="*/ 1 h 14"/>
                <a:gd name="T10" fmla="*/ 5 w 8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4">
                  <a:moveTo>
                    <a:pt x="5" y="0"/>
                  </a:moveTo>
                  <a:cubicBezTo>
                    <a:pt x="4" y="1"/>
                    <a:pt x="2" y="3"/>
                    <a:pt x="1" y="5"/>
                  </a:cubicBezTo>
                  <a:cubicBezTo>
                    <a:pt x="0" y="8"/>
                    <a:pt x="0" y="12"/>
                    <a:pt x="1" y="14"/>
                  </a:cubicBezTo>
                  <a:cubicBezTo>
                    <a:pt x="3" y="14"/>
                    <a:pt x="5" y="14"/>
                    <a:pt x="7" y="14"/>
                  </a:cubicBezTo>
                  <a:cubicBezTo>
                    <a:pt x="8" y="10"/>
                    <a:pt x="8" y="5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solidFill>
              <a:srgbClr val="ED7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0" name="Freeform 2647"/>
            <p:cNvSpPr>
              <a:spLocks/>
            </p:cNvSpPr>
            <p:nvPr/>
          </p:nvSpPr>
          <p:spPr bwMode="auto">
            <a:xfrm>
              <a:off x="5416" y="2597"/>
              <a:ext cx="14" cy="12"/>
            </a:xfrm>
            <a:custGeom>
              <a:avLst/>
              <a:gdLst>
                <a:gd name="T0" fmla="*/ 6 w 6"/>
                <a:gd name="T1" fmla="*/ 0 h 5"/>
                <a:gd name="T2" fmla="*/ 0 w 6"/>
                <a:gd name="T3" fmla="*/ 0 h 5"/>
                <a:gd name="T4" fmla="*/ 2 w 6"/>
                <a:gd name="T5" fmla="*/ 5 h 5"/>
                <a:gd name="T6" fmla="*/ 6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0" y="2"/>
                    <a:pt x="1" y="4"/>
                    <a:pt x="2" y="5"/>
                  </a:cubicBezTo>
                  <a:cubicBezTo>
                    <a:pt x="4" y="3"/>
                    <a:pt x="5" y="2"/>
                    <a:pt x="6" y="0"/>
                  </a:cubicBezTo>
                </a:path>
              </a:pathLst>
            </a:custGeom>
            <a:solidFill>
              <a:srgbClr val="FDB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1" name="Freeform 2648"/>
            <p:cNvSpPr>
              <a:spLocks/>
            </p:cNvSpPr>
            <p:nvPr/>
          </p:nvSpPr>
          <p:spPr bwMode="auto">
            <a:xfrm>
              <a:off x="5456" y="2604"/>
              <a:ext cx="12" cy="10"/>
            </a:xfrm>
            <a:custGeom>
              <a:avLst/>
              <a:gdLst>
                <a:gd name="T0" fmla="*/ 1 w 5"/>
                <a:gd name="T1" fmla="*/ 0 h 4"/>
                <a:gd name="T2" fmla="*/ 0 w 5"/>
                <a:gd name="T3" fmla="*/ 0 h 4"/>
                <a:gd name="T4" fmla="*/ 3 w 5"/>
                <a:gd name="T5" fmla="*/ 2 h 4"/>
                <a:gd name="T6" fmla="*/ 4 w 5"/>
                <a:gd name="T7" fmla="*/ 4 h 4"/>
                <a:gd name="T8" fmla="*/ 5 w 5"/>
                <a:gd name="T9" fmla="*/ 3 h 4"/>
                <a:gd name="T10" fmla="*/ 4 w 5"/>
                <a:gd name="T11" fmla="*/ 0 h 4"/>
                <a:gd name="T12" fmla="*/ 1 w 5"/>
                <a:gd name="T13" fmla="*/ 0 h 4"/>
                <a:gd name="T14" fmla="*/ 1 w 5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1"/>
                    <a:pt x="3" y="2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4" y="1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65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2" name="Freeform 2649"/>
            <p:cNvSpPr>
              <a:spLocks/>
            </p:cNvSpPr>
            <p:nvPr/>
          </p:nvSpPr>
          <p:spPr bwMode="auto">
            <a:xfrm>
              <a:off x="5466" y="2604"/>
              <a:ext cx="7" cy="7"/>
            </a:xfrm>
            <a:custGeom>
              <a:avLst/>
              <a:gdLst>
                <a:gd name="T0" fmla="*/ 0 w 3"/>
                <a:gd name="T1" fmla="*/ 0 h 3"/>
                <a:gd name="T2" fmla="*/ 1 w 3"/>
                <a:gd name="T3" fmla="*/ 3 h 3"/>
                <a:gd name="T4" fmla="*/ 3 w 3"/>
                <a:gd name="T5" fmla="*/ 1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1"/>
                    <a:pt x="1" y="2"/>
                    <a:pt x="1" y="3"/>
                  </a:cubicBezTo>
                  <a:cubicBezTo>
                    <a:pt x="2" y="2"/>
                    <a:pt x="2" y="2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FDB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3" name="Freeform 2650"/>
            <p:cNvSpPr>
              <a:spLocks/>
            </p:cNvSpPr>
            <p:nvPr/>
          </p:nvSpPr>
          <p:spPr bwMode="auto">
            <a:xfrm>
              <a:off x="5430" y="2604"/>
              <a:ext cx="36" cy="17"/>
            </a:xfrm>
            <a:custGeom>
              <a:avLst/>
              <a:gdLst>
                <a:gd name="T0" fmla="*/ 11 w 15"/>
                <a:gd name="T1" fmla="*/ 0 h 7"/>
                <a:gd name="T2" fmla="*/ 0 w 15"/>
                <a:gd name="T3" fmla="*/ 5 h 7"/>
                <a:gd name="T4" fmla="*/ 2 w 15"/>
                <a:gd name="T5" fmla="*/ 6 h 7"/>
                <a:gd name="T6" fmla="*/ 7 w 15"/>
                <a:gd name="T7" fmla="*/ 7 h 7"/>
                <a:gd name="T8" fmla="*/ 15 w 15"/>
                <a:gd name="T9" fmla="*/ 4 h 7"/>
                <a:gd name="T10" fmla="*/ 14 w 15"/>
                <a:gd name="T11" fmla="*/ 2 h 7"/>
                <a:gd name="T12" fmla="*/ 11 w 15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7">
                  <a:moveTo>
                    <a:pt x="11" y="0"/>
                  </a:moveTo>
                  <a:cubicBezTo>
                    <a:pt x="6" y="0"/>
                    <a:pt x="3" y="2"/>
                    <a:pt x="0" y="5"/>
                  </a:cubicBezTo>
                  <a:cubicBezTo>
                    <a:pt x="0" y="5"/>
                    <a:pt x="1" y="6"/>
                    <a:pt x="2" y="6"/>
                  </a:cubicBezTo>
                  <a:cubicBezTo>
                    <a:pt x="3" y="7"/>
                    <a:pt x="5" y="7"/>
                    <a:pt x="7" y="7"/>
                  </a:cubicBezTo>
                  <a:cubicBezTo>
                    <a:pt x="10" y="7"/>
                    <a:pt x="13" y="6"/>
                    <a:pt x="15" y="4"/>
                  </a:cubicBezTo>
                  <a:cubicBezTo>
                    <a:pt x="15" y="3"/>
                    <a:pt x="15" y="3"/>
                    <a:pt x="14" y="2"/>
                  </a:cubicBezTo>
                  <a:cubicBezTo>
                    <a:pt x="13" y="1"/>
                    <a:pt x="12" y="0"/>
                    <a:pt x="11" y="0"/>
                  </a:cubicBezTo>
                </a:path>
              </a:pathLst>
            </a:custGeom>
            <a:solidFill>
              <a:srgbClr val="FCAA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4" name="Freeform 2651"/>
            <p:cNvSpPr>
              <a:spLocks/>
            </p:cNvSpPr>
            <p:nvPr/>
          </p:nvSpPr>
          <p:spPr bwMode="auto">
            <a:xfrm>
              <a:off x="5920" y="1638"/>
              <a:ext cx="40" cy="50"/>
            </a:xfrm>
            <a:custGeom>
              <a:avLst/>
              <a:gdLst>
                <a:gd name="T0" fmla="*/ 13 w 17"/>
                <a:gd name="T1" fmla="*/ 0 h 21"/>
                <a:gd name="T2" fmla="*/ 4 w 17"/>
                <a:gd name="T3" fmla="*/ 3 h 21"/>
                <a:gd name="T4" fmla="*/ 3 w 17"/>
                <a:gd name="T5" fmla="*/ 5 h 21"/>
                <a:gd name="T6" fmla="*/ 7 w 17"/>
                <a:gd name="T7" fmla="*/ 21 h 21"/>
                <a:gd name="T8" fmla="*/ 13 w 17"/>
                <a:gd name="T9" fmla="*/ 17 h 21"/>
                <a:gd name="T10" fmla="*/ 17 w 17"/>
                <a:gd name="T11" fmla="*/ 16 h 21"/>
                <a:gd name="T12" fmla="*/ 17 w 17"/>
                <a:gd name="T13" fmla="*/ 7 h 21"/>
                <a:gd name="T14" fmla="*/ 13 w 17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21">
                  <a:moveTo>
                    <a:pt x="13" y="0"/>
                  </a:moveTo>
                  <a:cubicBezTo>
                    <a:pt x="10" y="2"/>
                    <a:pt x="7" y="3"/>
                    <a:pt x="4" y="3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0" y="11"/>
                    <a:pt x="2" y="18"/>
                    <a:pt x="7" y="21"/>
                  </a:cubicBezTo>
                  <a:cubicBezTo>
                    <a:pt x="9" y="20"/>
                    <a:pt x="11" y="18"/>
                    <a:pt x="13" y="17"/>
                  </a:cubicBezTo>
                  <a:cubicBezTo>
                    <a:pt x="15" y="17"/>
                    <a:pt x="16" y="16"/>
                    <a:pt x="17" y="1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5" y="5"/>
                    <a:pt x="14" y="2"/>
                    <a:pt x="13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5" name="Freeform 2652"/>
            <p:cNvSpPr>
              <a:spLocks/>
            </p:cNvSpPr>
            <p:nvPr/>
          </p:nvSpPr>
          <p:spPr bwMode="auto">
            <a:xfrm>
              <a:off x="5929" y="1631"/>
              <a:ext cx="22" cy="14"/>
            </a:xfrm>
            <a:custGeom>
              <a:avLst/>
              <a:gdLst>
                <a:gd name="T0" fmla="*/ 8 w 9"/>
                <a:gd name="T1" fmla="*/ 0 h 6"/>
                <a:gd name="T2" fmla="*/ 0 w 9"/>
                <a:gd name="T3" fmla="*/ 6 h 6"/>
                <a:gd name="T4" fmla="*/ 9 w 9"/>
                <a:gd name="T5" fmla="*/ 3 h 6"/>
                <a:gd name="T6" fmla="*/ 8 w 9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6">
                  <a:moveTo>
                    <a:pt x="8" y="0"/>
                  </a:moveTo>
                  <a:cubicBezTo>
                    <a:pt x="5" y="1"/>
                    <a:pt x="1" y="3"/>
                    <a:pt x="0" y="6"/>
                  </a:cubicBezTo>
                  <a:cubicBezTo>
                    <a:pt x="3" y="6"/>
                    <a:pt x="6" y="5"/>
                    <a:pt x="9" y="3"/>
                  </a:cubicBezTo>
                  <a:cubicBezTo>
                    <a:pt x="9" y="2"/>
                    <a:pt x="9" y="1"/>
                    <a:pt x="8" y="0"/>
                  </a:cubicBezTo>
                </a:path>
              </a:pathLst>
            </a:custGeom>
            <a:solidFill>
              <a:srgbClr val="F9A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6" name="Freeform 2653"/>
            <p:cNvSpPr>
              <a:spLocks/>
            </p:cNvSpPr>
            <p:nvPr/>
          </p:nvSpPr>
          <p:spPr bwMode="auto">
            <a:xfrm>
              <a:off x="5951" y="1633"/>
              <a:ext cx="9" cy="22"/>
            </a:xfrm>
            <a:custGeom>
              <a:avLst/>
              <a:gdLst>
                <a:gd name="T0" fmla="*/ 3 w 4"/>
                <a:gd name="T1" fmla="*/ 0 h 9"/>
                <a:gd name="T2" fmla="*/ 0 w 4"/>
                <a:gd name="T3" fmla="*/ 2 h 9"/>
                <a:gd name="T4" fmla="*/ 4 w 4"/>
                <a:gd name="T5" fmla="*/ 9 h 9"/>
                <a:gd name="T6" fmla="*/ 4 w 4"/>
                <a:gd name="T7" fmla="*/ 0 h 9"/>
                <a:gd name="T8" fmla="*/ 3 w 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1" y="4"/>
                    <a:pt x="2" y="7"/>
                    <a:pt x="4" y="9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F99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7" name="Freeform 2654"/>
            <p:cNvSpPr>
              <a:spLocks/>
            </p:cNvSpPr>
            <p:nvPr/>
          </p:nvSpPr>
          <p:spPr bwMode="auto">
            <a:xfrm>
              <a:off x="5948" y="1631"/>
              <a:ext cx="10" cy="7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0 h 3"/>
                <a:gd name="T4" fmla="*/ 1 w 4"/>
                <a:gd name="T5" fmla="*/ 3 h 3"/>
                <a:gd name="T6" fmla="*/ 4 w 4"/>
                <a:gd name="T7" fmla="*/ 1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FFD4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8" name="Freeform 2655"/>
            <p:cNvSpPr>
              <a:spLocks/>
            </p:cNvSpPr>
            <p:nvPr/>
          </p:nvSpPr>
          <p:spPr bwMode="auto">
            <a:xfrm>
              <a:off x="5936" y="1676"/>
              <a:ext cx="24" cy="19"/>
            </a:xfrm>
            <a:custGeom>
              <a:avLst/>
              <a:gdLst>
                <a:gd name="T0" fmla="*/ 10 w 10"/>
                <a:gd name="T1" fmla="*/ 0 h 8"/>
                <a:gd name="T2" fmla="*/ 6 w 10"/>
                <a:gd name="T3" fmla="*/ 1 h 8"/>
                <a:gd name="T4" fmla="*/ 0 w 10"/>
                <a:gd name="T5" fmla="*/ 5 h 8"/>
                <a:gd name="T6" fmla="*/ 3 w 10"/>
                <a:gd name="T7" fmla="*/ 7 h 8"/>
                <a:gd name="T8" fmla="*/ 8 w 10"/>
                <a:gd name="T9" fmla="*/ 8 h 8"/>
                <a:gd name="T10" fmla="*/ 10 w 10"/>
                <a:gd name="T11" fmla="*/ 7 h 8"/>
                <a:gd name="T12" fmla="*/ 10 w 10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8">
                  <a:moveTo>
                    <a:pt x="10" y="0"/>
                  </a:moveTo>
                  <a:cubicBezTo>
                    <a:pt x="9" y="0"/>
                    <a:pt x="8" y="1"/>
                    <a:pt x="6" y="1"/>
                  </a:cubicBezTo>
                  <a:cubicBezTo>
                    <a:pt x="4" y="2"/>
                    <a:pt x="2" y="4"/>
                    <a:pt x="0" y="5"/>
                  </a:cubicBezTo>
                  <a:cubicBezTo>
                    <a:pt x="1" y="6"/>
                    <a:pt x="2" y="6"/>
                    <a:pt x="3" y="7"/>
                  </a:cubicBezTo>
                  <a:cubicBezTo>
                    <a:pt x="5" y="7"/>
                    <a:pt x="6" y="8"/>
                    <a:pt x="8" y="8"/>
                  </a:cubicBezTo>
                  <a:cubicBezTo>
                    <a:pt x="9" y="8"/>
                    <a:pt x="10" y="8"/>
                    <a:pt x="10" y="7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ED7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9" name="Freeform 2656"/>
            <p:cNvSpPr>
              <a:spLocks/>
            </p:cNvSpPr>
            <p:nvPr/>
          </p:nvSpPr>
          <p:spPr bwMode="auto">
            <a:xfrm>
              <a:off x="5958" y="1631"/>
              <a:ext cx="2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CAA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0" name="Freeform 2657"/>
            <p:cNvSpPr>
              <a:spLocks/>
            </p:cNvSpPr>
            <p:nvPr/>
          </p:nvSpPr>
          <p:spPr bwMode="auto">
            <a:xfrm>
              <a:off x="5955" y="1631"/>
              <a:ext cx="5" cy="2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0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FFD9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1" name="Freeform 2658"/>
            <p:cNvSpPr>
              <a:spLocks/>
            </p:cNvSpPr>
            <p:nvPr/>
          </p:nvSpPr>
          <p:spPr bwMode="auto">
            <a:xfrm>
              <a:off x="5227" y="2100"/>
              <a:ext cx="26" cy="42"/>
            </a:xfrm>
            <a:custGeom>
              <a:avLst/>
              <a:gdLst>
                <a:gd name="T0" fmla="*/ 11 w 11"/>
                <a:gd name="T1" fmla="*/ 0 h 18"/>
                <a:gd name="T2" fmla="*/ 2 w 11"/>
                <a:gd name="T3" fmla="*/ 5 h 18"/>
                <a:gd name="T4" fmla="*/ 3 w 11"/>
                <a:gd name="T5" fmla="*/ 9 h 18"/>
                <a:gd name="T6" fmla="*/ 0 w 11"/>
                <a:gd name="T7" fmla="*/ 17 h 18"/>
                <a:gd name="T8" fmla="*/ 4 w 11"/>
                <a:gd name="T9" fmla="*/ 18 h 18"/>
                <a:gd name="T10" fmla="*/ 11 w 11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8">
                  <a:moveTo>
                    <a:pt x="11" y="0"/>
                  </a:moveTo>
                  <a:cubicBezTo>
                    <a:pt x="8" y="0"/>
                    <a:pt x="5" y="2"/>
                    <a:pt x="2" y="5"/>
                  </a:cubicBezTo>
                  <a:cubicBezTo>
                    <a:pt x="3" y="6"/>
                    <a:pt x="3" y="7"/>
                    <a:pt x="3" y="9"/>
                  </a:cubicBezTo>
                  <a:cubicBezTo>
                    <a:pt x="3" y="12"/>
                    <a:pt x="2" y="15"/>
                    <a:pt x="0" y="17"/>
                  </a:cubicBezTo>
                  <a:cubicBezTo>
                    <a:pt x="1" y="18"/>
                    <a:pt x="3" y="18"/>
                    <a:pt x="4" y="18"/>
                  </a:cubicBezTo>
                  <a:cubicBezTo>
                    <a:pt x="4" y="11"/>
                    <a:pt x="7" y="5"/>
                    <a:pt x="11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2" name="Freeform 2659"/>
            <p:cNvSpPr>
              <a:spLocks/>
            </p:cNvSpPr>
            <p:nvPr/>
          </p:nvSpPr>
          <p:spPr bwMode="auto">
            <a:xfrm>
              <a:off x="5236" y="2100"/>
              <a:ext cx="45" cy="61"/>
            </a:xfrm>
            <a:custGeom>
              <a:avLst/>
              <a:gdLst>
                <a:gd name="T0" fmla="*/ 9 w 19"/>
                <a:gd name="T1" fmla="*/ 0 h 26"/>
                <a:gd name="T2" fmla="*/ 7 w 19"/>
                <a:gd name="T3" fmla="*/ 0 h 26"/>
                <a:gd name="T4" fmla="*/ 0 w 19"/>
                <a:gd name="T5" fmla="*/ 18 h 26"/>
                <a:gd name="T6" fmla="*/ 10 w 19"/>
                <a:gd name="T7" fmla="*/ 26 h 26"/>
                <a:gd name="T8" fmla="*/ 19 w 19"/>
                <a:gd name="T9" fmla="*/ 22 h 26"/>
                <a:gd name="T10" fmla="*/ 14 w 19"/>
                <a:gd name="T11" fmla="*/ 1 h 26"/>
                <a:gd name="T12" fmla="*/ 9 w 19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6">
                  <a:moveTo>
                    <a:pt x="9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3" y="5"/>
                    <a:pt x="0" y="11"/>
                    <a:pt x="0" y="18"/>
                  </a:cubicBezTo>
                  <a:cubicBezTo>
                    <a:pt x="4" y="19"/>
                    <a:pt x="8" y="22"/>
                    <a:pt x="10" y="26"/>
                  </a:cubicBezTo>
                  <a:cubicBezTo>
                    <a:pt x="13" y="26"/>
                    <a:pt x="17" y="24"/>
                    <a:pt x="19" y="22"/>
                  </a:cubicBezTo>
                  <a:cubicBezTo>
                    <a:pt x="14" y="16"/>
                    <a:pt x="12" y="8"/>
                    <a:pt x="14" y="1"/>
                  </a:cubicBezTo>
                  <a:cubicBezTo>
                    <a:pt x="12" y="0"/>
                    <a:pt x="10" y="0"/>
                    <a:pt x="9" y="0"/>
                  </a:cubicBezTo>
                </a:path>
              </a:pathLst>
            </a:custGeom>
            <a:solidFill>
              <a:srgbClr val="E08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3" name="Freeform 2660"/>
            <p:cNvSpPr>
              <a:spLocks/>
            </p:cNvSpPr>
            <p:nvPr/>
          </p:nvSpPr>
          <p:spPr bwMode="auto">
            <a:xfrm>
              <a:off x="5264" y="2102"/>
              <a:ext cx="29" cy="50"/>
            </a:xfrm>
            <a:custGeom>
              <a:avLst/>
              <a:gdLst>
                <a:gd name="T0" fmla="*/ 2 w 12"/>
                <a:gd name="T1" fmla="*/ 0 h 21"/>
                <a:gd name="T2" fmla="*/ 7 w 12"/>
                <a:gd name="T3" fmla="*/ 21 h 21"/>
                <a:gd name="T4" fmla="*/ 9 w 12"/>
                <a:gd name="T5" fmla="*/ 17 h 21"/>
                <a:gd name="T6" fmla="*/ 2 w 12"/>
                <a:gd name="T7" fmla="*/ 0 h 21"/>
                <a:gd name="T8" fmla="*/ 2 w 1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1">
                  <a:moveTo>
                    <a:pt x="2" y="0"/>
                  </a:moveTo>
                  <a:cubicBezTo>
                    <a:pt x="0" y="7"/>
                    <a:pt x="2" y="15"/>
                    <a:pt x="7" y="21"/>
                  </a:cubicBezTo>
                  <a:cubicBezTo>
                    <a:pt x="8" y="20"/>
                    <a:pt x="8" y="19"/>
                    <a:pt x="9" y="17"/>
                  </a:cubicBezTo>
                  <a:cubicBezTo>
                    <a:pt x="12" y="10"/>
                    <a:pt x="8" y="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CC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4" name="Freeform 2661"/>
            <p:cNvSpPr>
              <a:spLocks/>
            </p:cNvSpPr>
            <p:nvPr/>
          </p:nvSpPr>
          <p:spPr bwMode="auto">
            <a:xfrm>
              <a:off x="5227" y="2140"/>
              <a:ext cx="9" cy="14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1 h 6"/>
                <a:gd name="T4" fmla="*/ 2 w 4"/>
                <a:gd name="T5" fmla="*/ 5 h 6"/>
                <a:gd name="T6" fmla="*/ 4 w 4"/>
                <a:gd name="T7" fmla="*/ 6 h 6"/>
                <a:gd name="T8" fmla="*/ 4 w 4"/>
                <a:gd name="T9" fmla="*/ 2 h 6"/>
                <a:gd name="T10" fmla="*/ 4 w 4"/>
                <a:gd name="T11" fmla="*/ 1 h 6"/>
                <a:gd name="T12" fmla="*/ 0 w 4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2"/>
                    <a:pt x="1" y="4"/>
                    <a:pt x="2" y="5"/>
                  </a:cubicBezTo>
                  <a:cubicBezTo>
                    <a:pt x="3" y="5"/>
                    <a:pt x="4" y="6"/>
                    <a:pt x="4" y="6"/>
                  </a:cubicBezTo>
                  <a:cubicBezTo>
                    <a:pt x="4" y="5"/>
                    <a:pt x="4" y="3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1" y="1"/>
                    <a:pt x="0" y="0"/>
                  </a:cubicBezTo>
                </a:path>
              </a:pathLst>
            </a:custGeom>
            <a:solidFill>
              <a:srgbClr val="ED7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5" name="Freeform 2662"/>
            <p:cNvSpPr>
              <a:spLocks/>
            </p:cNvSpPr>
            <p:nvPr/>
          </p:nvSpPr>
          <p:spPr bwMode="auto">
            <a:xfrm>
              <a:off x="5236" y="2142"/>
              <a:ext cx="24" cy="19"/>
            </a:xfrm>
            <a:custGeom>
              <a:avLst/>
              <a:gdLst>
                <a:gd name="T0" fmla="*/ 0 w 10"/>
                <a:gd name="T1" fmla="*/ 0 h 8"/>
                <a:gd name="T2" fmla="*/ 0 w 10"/>
                <a:gd name="T3" fmla="*/ 1 h 8"/>
                <a:gd name="T4" fmla="*/ 0 w 10"/>
                <a:gd name="T5" fmla="*/ 5 h 8"/>
                <a:gd name="T6" fmla="*/ 1 w 10"/>
                <a:gd name="T7" fmla="*/ 6 h 8"/>
                <a:gd name="T8" fmla="*/ 1 w 10"/>
                <a:gd name="T9" fmla="*/ 6 h 8"/>
                <a:gd name="T10" fmla="*/ 3 w 10"/>
                <a:gd name="T11" fmla="*/ 7 h 8"/>
                <a:gd name="T12" fmla="*/ 9 w 10"/>
                <a:gd name="T13" fmla="*/ 8 h 8"/>
                <a:gd name="T14" fmla="*/ 10 w 10"/>
                <a:gd name="T15" fmla="*/ 8 h 8"/>
                <a:gd name="T16" fmla="*/ 0 w 10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8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5" y="8"/>
                    <a:pt x="7" y="8"/>
                    <a:pt x="9" y="8"/>
                  </a:cubicBezTo>
                  <a:cubicBezTo>
                    <a:pt x="9" y="8"/>
                    <a:pt x="10" y="8"/>
                    <a:pt x="10" y="8"/>
                  </a:cubicBezTo>
                  <a:cubicBezTo>
                    <a:pt x="8" y="4"/>
                    <a:pt x="4" y="1"/>
                    <a:pt x="0" y="0"/>
                  </a:cubicBezTo>
                </a:path>
              </a:pathLst>
            </a:custGeom>
            <a:solidFill>
              <a:srgbClr val="F6AE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6" name="Freeform 2663"/>
            <p:cNvSpPr>
              <a:spLocks/>
            </p:cNvSpPr>
            <p:nvPr/>
          </p:nvSpPr>
          <p:spPr bwMode="auto">
            <a:xfrm>
              <a:off x="5231" y="2152"/>
              <a:ext cx="5" cy="2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FDB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7" name="Freeform 2664"/>
            <p:cNvSpPr>
              <a:spLocks/>
            </p:cNvSpPr>
            <p:nvPr/>
          </p:nvSpPr>
          <p:spPr bwMode="auto">
            <a:xfrm>
              <a:off x="5236" y="2154"/>
              <a:ext cx="2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FED4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8" name="Freeform 2665"/>
            <p:cNvSpPr>
              <a:spLocks/>
            </p:cNvSpPr>
            <p:nvPr/>
          </p:nvSpPr>
          <p:spPr bwMode="auto">
            <a:xfrm>
              <a:off x="5224" y="2112"/>
              <a:ext cx="10" cy="28"/>
            </a:xfrm>
            <a:custGeom>
              <a:avLst/>
              <a:gdLst>
                <a:gd name="T0" fmla="*/ 3 w 4"/>
                <a:gd name="T1" fmla="*/ 0 h 12"/>
                <a:gd name="T2" fmla="*/ 1 w 4"/>
                <a:gd name="T3" fmla="*/ 3 h 12"/>
                <a:gd name="T4" fmla="*/ 1 w 4"/>
                <a:gd name="T5" fmla="*/ 12 h 12"/>
                <a:gd name="T6" fmla="*/ 1 w 4"/>
                <a:gd name="T7" fmla="*/ 12 h 12"/>
                <a:gd name="T8" fmla="*/ 4 w 4"/>
                <a:gd name="T9" fmla="*/ 4 h 12"/>
                <a:gd name="T10" fmla="*/ 3 w 4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2">
                  <a:moveTo>
                    <a:pt x="3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6"/>
                    <a:pt x="0" y="9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3" y="10"/>
                    <a:pt x="4" y="7"/>
                    <a:pt x="4" y="4"/>
                  </a:cubicBezTo>
                  <a:cubicBezTo>
                    <a:pt x="4" y="2"/>
                    <a:pt x="4" y="1"/>
                    <a:pt x="3" y="0"/>
                  </a:cubicBezTo>
                </a:path>
              </a:pathLst>
            </a:custGeom>
            <a:solidFill>
              <a:srgbClr val="E65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9" name="Freeform 2666"/>
            <p:cNvSpPr>
              <a:spLocks/>
            </p:cNvSpPr>
            <p:nvPr/>
          </p:nvSpPr>
          <p:spPr bwMode="auto">
            <a:xfrm>
              <a:off x="5227" y="2140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88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0" name="Freeform 2667"/>
            <p:cNvSpPr>
              <a:spLocks/>
            </p:cNvSpPr>
            <p:nvPr/>
          </p:nvSpPr>
          <p:spPr bwMode="auto">
            <a:xfrm>
              <a:off x="5818" y="1619"/>
              <a:ext cx="62" cy="31"/>
            </a:xfrm>
            <a:custGeom>
              <a:avLst/>
              <a:gdLst>
                <a:gd name="T0" fmla="*/ 25 w 26"/>
                <a:gd name="T1" fmla="*/ 0 h 13"/>
                <a:gd name="T2" fmla="*/ 12 w 26"/>
                <a:gd name="T3" fmla="*/ 8 h 13"/>
                <a:gd name="T4" fmla="*/ 0 w 26"/>
                <a:gd name="T5" fmla="*/ 1 h 13"/>
                <a:gd name="T6" fmla="*/ 0 w 26"/>
                <a:gd name="T7" fmla="*/ 2 h 13"/>
                <a:gd name="T8" fmla="*/ 0 w 26"/>
                <a:gd name="T9" fmla="*/ 2 h 13"/>
                <a:gd name="T10" fmla="*/ 1 w 26"/>
                <a:gd name="T11" fmla="*/ 6 h 13"/>
                <a:gd name="T12" fmla="*/ 7 w 26"/>
                <a:gd name="T13" fmla="*/ 12 h 13"/>
                <a:gd name="T14" fmla="*/ 12 w 26"/>
                <a:gd name="T15" fmla="*/ 13 h 13"/>
                <a:gd name="T16" fmla="*/ 25 w 26"/>
                <a:gd name="T17" fmla="*/ 5 h 13"/>
                <a:gd name="T18" fmla="*/ 26 w 26"/>
                <a:gd name="T19" fmla="*/ 1 h 13"/>
                <a:gd name="T20" fmla="*/ 25 w 26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3">
                  <a:moveTo>
                    <a:pt x="25" y="0"/>
                  </a:moveTo>
                  <a:cubicBezTo>
                    <a:pt x="22" y="5"/>
                    <a:pt x="18" y="8"/>
                    <a:pt x="12" y="8"/>
                  </a:cubicBezTo>
                  <a:cubicBezTo>
                    <a:pt x="7" y="8"/>
                    <a:pt x="2" y="5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1" y="6"/>
                  </a:cubicBezTo>
                  <a:cubicBezTo>
                    <a:pt x="2" y="8"/>
                    <a:pt x="5" y="10"/>
                    <a:pt x="7" y="12"/>
                  </a:cubicBezTo>
                  <a:cubicBezTo>
                    <a:pt x="9" y="12"/>
                    <a:pt x="11" y="13"/>
                    <a:pt x="12" y="13"/>
                  </a:cubicBezTo>
                  <a:cubicBezTo>
                    <a:pt x="18" y="13"/>
                    <a:pt x="23" y="10"/>
                    <a:pt x="25" y="5"/>
                  </a:cubicBezTo>
                  <a:cubicBezTo>
                    <a:pt x="25" y="3"/>
                    <a:pt x="25" y="2"/>
                    <a:pt x="26" y="1"/>
                  </a:cubicBezTo>
                  <a:cubicBezTo>
                    <a:pt x="25" y="1"/>
                    <a:pt x="25" y="1"/>
                    <a:pt x="25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1" name="Freeform 2668"/>
            <p:cNvSpPr>
              <a:spLocks/>
            </p:cNvSpPr>
            <p:nvPr/>
          </p:nvSpPr>
          <p:spPr bwMode="auto">
            <a:xfrm>
              <a:off x="5877" y="1617"/>
              <a:ext cx="3" cy="4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1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solidFill>
              <a:srgbClr val="F9A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2" name="Freeform 2669"/>
            <p:cNvSpPr>
              <a:spLocks/>
            </p:cNvSpPr>
            <p:nvPr/>
          </p:nvSpPr>
          <p:spPr bwMode="auto">
            <a:xfrm>
              <a:off x="5818" y="1621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99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3" name="Freeform 2670"/>
            <p:cNvSpPr>
              <a:spLocks/>
            </p:cNvSpPr>
            <p:nvPr/>
          </p:nvSpPr>
          <p:spPr bwMode="auto">
            <a:xfrm>
              <a:off x="5818" y="1624"/>
              <a:ext cx="2" cy="9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0 h 4"/>
                <a:gd name="T4" fmla="*/ 1 w 1"/>
                <a:gd name="T5" fmla="*/ 4 h 4"/>
                <a:gd name="T6" fmla="*/ 0 w 1"/>
                <a:gd name="T7" fmla="*/ 0 h 4"/>
                <a:gd name="T8" fmla="*/ 0 w 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D7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4" name="Freeform 2671"/>
            <p:cNvSpPr>
              <a:spLocks/>
            </p:cNvSpPr>
            <p:nvPr/>
          </p:nvSpPr>
          <p:spPr bwMode="auto">
            <a:xfrm>
              <a:off x="5816" y="1621"/>
              <a:ext cx="2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DB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5" name="Freeform 2672"/>
            <p:cNvSpPr>
              <a:spLocks/>
            </p:cNvSpPr>
            <p:nvPr/>
          </p:nvSpPr>
          <p:spPr bwMode="auto">
            <a:xfrm>
              <a:off x="5816" y="1586"/>
              <a:ext cx="61" cy="52"/>
            </a:xfrm>
            <a:custGeom>
              <a:avLst/>
              <a:gdLst>
                <a:gd name="T0" fmla="*/ 12 w 26"/>
                <a:gd name="T1" fmla="*/ 0 h 22"/>
                <a:gd name="T2" fmla="*/ 1 w 26"/>
                <a:gd name="T3" fmla="*/ 8 h 22"/>
                <a:gd name="T4" fmla="*/ 0 w 26"/>
                <a:gd name="T5" fmla="*/ 12 h 22"/>
                <a:gd name="T6" fmla="*/ 1 w 26"/>
                <a:gd name="T7" fmla="*/ 15 h 22"/>
                <a:gd name="T8" fmla="*/ 13 w 26"/>
                <a:gd name="T9" fmla="*/ 22 h 22"/>
                <a:gd name="T10" fmla="*/ 26 w 26"/>
                <a:gd name="T11" fmla="*/ 14 h 22"/>
                <a:gd name="T12" fmla="*/ 24 w 26"/>
                <a:gd name="T13" fmla="*/ 9 h 22"/>
                <a:gd name="T14" fmla="*/ 12 w 26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22">
                  <a:moveTo>
                    <a:pt x="12" y="0"/>
                  </a:moveTo>
                  <a:cubicBezTo>
                    <a:pt x="7" y="1"/>
                    <a:pt x="3" y="4"/>
                    <a:pt x="1" y="8"/>
                  </a:cubicBezTo>
                  <a:cubicBezTo>
                    <a:pt x="1" y="10"/>
                    <a:pt x="1" y="11"/>
                    <a:pt x="0" y="12"/>
                  </a:cubicBezTo>
                  <a:cubicBezTo>
                    <a:pt x="1" y="13"/>
                    <a:pt x="1" y="14"/>
                    <a:pt x="1" y="15"/>
                  </a:cubicBezTo>
                  <a:cubicBezTo>
                    <a:pt x="3" y="19"/>
                    <a:pt x="8" y="22"/>
                    <a:pt x="13" y="22"/>
                  </a:cubicBezTo>
                  <a:cubicBezTo>
                    <a:pt x="19" y="22"/>
                    <a:pt x="23" y="19"/>
                    <a:pt x="26" y="14"/>
                  </a:cubicBezTo>
                  <a:cubicBezTo>
                    <a:pt x="25" y="13"/>
                    <a:pt x="24" y="11"/>
                    <a:pt x="24" y="9"/>
                  </a:cubicBezTo>
                  <a:cubicBezTo>
                    <a:pt x="19" y="8"/>
                    <a:pt x="15" y="5"/>
                    <a:pt x="12" y="0"/>
                  </a:cubicBezTo>
                </a:path>
              </a:pathLst>
            </a:custGeom>
            <a:solidFill>
              <a:srgbClr val="E65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6" name="Freeform 2673"/>
            <p:cNvSpPr>
              <a:spLocks/>
            </p:cNvSpPr>
            <p:nvPr/>
          </p:nvSpPr>
          <p:spPr bwMode="auto">
            <a:xfrm>
              <a:off x="5844" y="1586"/>
              <a:ext cx="28" cy="21"/>
            </a:xfrm>
            <a:custGeom>
              <a:avLst/>
              <a:gdLst>
                <a:gd name="T0" fmla="*/ 1 w 12"/>
                <a:gd name="T1" fmla="*/ 0 h 9"/>
                <a:gd name="T2" fmla="*/ 0 w 12"/>
                <a:gd name="T3" fmla="*/ 0 h 9"/>
                <a:gd name="T4" fmla="*/ 12 w 12"/>
                <a:gd name="T5" fmla="*/ 9 h 9"/>
                <a:gd name="T6" fmla="*/ 11 w 12"/>
                <a:gd name="T7" fmla="*/ 4 h 9"/>
                <a:gd name="T8" fmla="*/ 7 w 12"/>
                <a:gd name="T9" fmla="*/ 1 h 9"/>
                <a:gd name="T10" fmla="*/ 1 w 12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9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3" y="5"/>
                    <a:pt x="7" y="8"/>
                    <a:pt x="12" y="9"/>
                  </a:cubicBezTo>
                  <a:cubicBezTo>
                    <a:pt x="11" y="8"/>
                    <a:pt x="11" y="6"/>
                    <a:pt x="11" y="4"/>
                  </a:cubicBezTo>
                  <a:cubicBezTo>
                    <a:pt x="10" y="3"/>
                    <a:pt x="8" y="2"/>
                    <a:pt x="7" y="1"/>
                  </a:cubicBezTo>
                  <a:cubicBezTo>
                    <a:pt x="5" y="1"/>
                    <a:pt x="3" y="0"/>
                    <a:pt x="1" y="0"/>
                  </a:cubicBezTo>
                </a:path>
              </a:pathLst>
            </a:custGeom>
            <a:solidFill>
              <a:srgbClr val="F29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7" name="Freeform 2674"/>
            <p:cNvSpPr>
              <a:spLocks/>
            </p:cNvSpPr>
            <p:nvPr/>
          </p:nvSpPr>
          <p:spPr bwMode="auto">
            <a:xfrm>
              <a:off x="5872" y="1607"/>
              <a:ext cx="8" cy="12"/>
            </a:xfrm>
            <a:custGeom>
              <a:avLst/>
              <a:gdLst>
                <a:gd name="T0" fmla="*/ 0 w 3"/>
                <a:gd name="T1" fmla="*/ 0 h 5"/>
                <a:gd name="T2" fmla="*/ 2 w 3"/>
                <a:gd name="T3" fmla="*/ 5 h 5"/>
                <a:gd name="T4" fmla="*/ 3 w 3"/>
                <a:gd name="T5" fmla="*/ 4 h 5"/>
                <a:gd name="T6" fmla="*/ 2 w 3"/>
                <a:gd name="T7" fmla="*/ 1 h 5"/>
                <a:gd name="T8" fmla="*/ 0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2"/>
                    <a:pt x="1" y="4"/>
                    <a:pt x="2" y="5"/>
                  </a:cubicBezTo>
                  <a:cubicBezTo>
                    <a:pt x="2" y="5"/>
                    <a:pt x="3" y="4"/>
                    <a:pt x="3" y="4"/>
                  </a:cubicBezTo>
                  <a:cubicBezTo>
                    <a:pt x="3" y="3"/>
                    <a:pt x="3" y="2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FDB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8" name="Freeform 2675"/>
            <p:cNvSpPr>
              <a:spLocks/>
            </p:cNvSpPr>
            <p:nvPr/>
          </p:nvSpPr>
          <p:spPr bwMode="auto">
            <a:xfrm>
              <a:off x="5870" y="1595"/>
              <a:ext cx="7" cy="15"/>
            </a:xfrm>
            <a:custGeom>
              <a:avLst/>
              <a:gdLst>
                <a:gd name="T0" fmla="*/ 0 w 3"/>
                <a:gd name="T1" fmla="*/ 0 h 6"/>
                <a:gd name="T2" fmla="*/ 1 w 3"/>
                <a:gd name="T3" fmla="*/ 5 h 6"/>
                <a:gd name="T4" fmla="*/ 3 w 3"/>
                <a:gd name="T5" fmla="*/ 6 h 6"/>
                <a:gd name="T6" fmla="*/ 0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4"/>
                    <a:pt x="2" y="2"/>
                    <a:pt x="0" y="0"/>
                  </a:cubicBezTo>
                </a:path>
              </a:pathLst>
            </a:custGeom>
            <a:solidFill>
              <a:srgbClr val="FED3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9" name="Freeform 2676"/>
            <p:cNvSpPr>
              <a:spLocks/>
            </p:cNvSpPr>
            <p:nvPr/>
          </p:nvSpPr>
          <p:spPr bwMode="auto">
            <a:xfrm>
              <a:off x="5816" y="1614"/>
              <a:ext cx="2" cy="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FCAA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0" name="Freeform 2677"/>
            <p:cNvSpPr>
              <a:spLocks/>
            </p:cNvSpPr>
            <p:nvPr/>
          </p:nvSpPr>
          <p:spPr bwMode="auto">
            <a:xfrm>
              <a:off x="5816" y="1621"/>
              <a:ext cx="2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EC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1" name="Freeform 2678"/>
            <p:cNvSpPr>
              <a:spLocks/>
            </p:cNvSpPr>
            <p:nvPr/>
          </p:nvSpPr>
          <p:spPr bwMode="auto">
            <a:xfrm>
              <a:off x="5421" y="1809"/>
              <a:ext cx="0" cy="7"/>
            </a:xfrm>
            <a:custGeom>
              <a:avLst/>
              <a:gdLst>
                <a:gd name="T0" fmla="*/ 0 h 3"/>
                <a:gd name="T1" fmla="*/ 3 h 3"/>
                <a:gd name="T2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F9A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2" name="Freeform 2679"/>
            <p:cNvSpPr>
              <a:spLocks/>
            </p:cNvSpPr>
            <p:nvPr/>
          </p:nvSpPr>
          <p:spPr bwMode="auto">
            <a:xfrm>
              <a:off x="5354" y="1775"/>
              <a:ext cx="64" cy="64"/>
            </a:xfrm>
            <a:custGeom>
              <a:avLst/>
              <a:gdLst>
                <a:gd name="T0" fmla="*/ 15 w 27"/>
                <a:gd name="T1" fmla="*/ 0 h 27"/>
                <a:gd name="T2" fmla="*/ 3 w 27"/>
                <a:gd name="T3" fmla="*/ 8 h 27"/>
                <a:gd name="T4" fmla="*/ 10 w 27"/>
                <a:gd name="T5" fmla="*/ 26 h 27"/>
                <a:gd name="T6" fmla="*/ 15 w 27"/>
                <a:gd name="T7" fmla="*/ 27 h 27"/>
                <a:gd name="T8" fmla="*/ 27 w 27"/>
                <a:gd name="T9" fmla="*/ 20 h 27"/>
                <a:gd name="T10" fmla="*/ 21 w 27"/>
                <a:gd name="T11" fmla="*/ 2 h 27"/>
                <a:gd name="T12" fmla="*/ 20 w 27"/>
                <a:gd name="T13" fmla="*/ 1 h 27"/>
                <a:gd name="T14" fmla="*/ 15 w 27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27">
                  <a:moveTo>
                    <a:pt x="15" y="0"/>
                  </a:moveTo>
                  <a:cubicBezTo>
                    <a:pt x="10" y="0"/>
                    <a:pt x="5" y="3"/>
                    <a:pt x="3" y="8"/>
                  </a:cubicBezTo>
                  <a:cubicBezTo>
                    <a:pt x="0" y="15"/>
                    <a:pt x="4" y="23"/>
                    <a:pt x="10" y="26"/>
                  </a:cubicBezTo>
                  <a:cubicBezTo>
                    <a:pt x="12" y="26"/>
                    <a:pt x="14" y="27"/>
                    <a:pt x="15" y="27"/>
                  </a:cubicBezTo>
                  <a:cubicBezTo>
                    <a:pt x="20" y="27"/>
                    <a:pt x="25" y="24"/>
                    <a:pt x="27" y="20"/>
                  </a:cubicBezTo>
                  <a:cubicBezTo>
                    <a:pt x="23" y="15"/>
                    <a:pt x="20" y="8"/>
                    <a:pt x="21" y="2"/>
                  </a:cubicBezTo>
                  <a:cubicBezTo>
                    <a:pt x="21" y="2"/>
                    <a:pt x="21" y="1"/>
                    <a:pt x="20" y="1"/>
                  </a:cubicBezTo>
                  <a:cubicBezTo>
                    <a:pt x="19" y="1"/>
                    <a:pt x="17" y="0"/>
                    <a:pt x="15" y="0"/>
                  </a:cubicBezTo>
                </a:path>
              </a:pathLst>
            </a:custGeom>
            <a:solidFill>
              <a:srgbClr val="ED7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3" name="Freeform 2680"/>
            <p:cNvSpPr>
              <a:spLocks/>
            </p:cNvSpPr>
            <p:nvPr/>
          </p:nvSpPr>
          <p:spPr bwMode="auto">
            <a:xfrm>
              <a:off x="5402" y="1780"/>
              <a:ext cx="21" cy="43"/>
            </a:xfrm>
            <a:custGeom>
              <a:avLst/>
              <a:gdLst>
                <a:gd name="T0" fmla="*/ 1 w 9"/>
                <a:gd name="T1" fmla="*/ 0 h 18"/>
                <a:gd name="T2" fmla="*/ 7 w 9"/>
                <a:gd name="T3" fmla="*/ 18 h 18"/>
                <a:gd name="T4" fmla="*/ 7 w 9"/>
                <a:gd name="T5" fmla="*/ 17 h 18"/>
                <a:gd name="T6" fmla="*/ 8 w 9"/>
                <a:gd name="T7" fmla="*/ 15 h 18"/>
                <a:gd name="T8" fmla="*/ 8 w 9"/>
                <a:gd name="T9" fmla="*/ 12 h 18"/>
                <a:gd name="T10" fmla="*/ 1 w 9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8">
                  <a:moveTo>
                    <a:pt x="1" y="0"/>
                  </a:moveTo>
                  <a:cubicBezTo>
                    <a:pt x="0" y="6"/>
                    <a:pt x="3" y="13"/>
                    <a:pt x="7" y="18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8" y="16"/>
                    <a:pt x="8" y="16"/>
                    <a:pt x="8" y="15"/>
                  </a:cubicBezTo>
                  <a:cubicBezTo>
                    <a:pt x="8" y="14"/>
                    <a:pt x="8" y="13"/>
                    <a:pt x="8" y="12"/>
                  </a:cubicBezTo>
                  <a:cubicBezTo>
                    <a:pt x="9" y="7"/>
                    <a:pt x="6" y="2"/>
                    <a:pt x="1" y="0"/>
                  </a:cubicBezTo>
                </a:path>
              </a:pathLst>
            </a:custGeom>
            <a:solidFill>
              <a:srgbClr val="FDC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4" name="Freeform 2681"/>
            <p:cNvSpPr>
              <a:spLocks/>
            </p:cNvSpPr>
            <p:nvPr/>
          </p:nvSpPr>
          <p:spPr bwMode="auto">
            <a:xfrm>
              <a:off x="5243" y="2379"/>
              <a:ext cx="57" cy="43"/>
            </a:xfrm>
            <a:custGeom>
              <a:avLst/>
              <a:gdLst>
                <a:gd name="T0" fmla="*/ 1 w 24"/>
                <a:gd name="T1" fmla="*/ 0 h 18"/>
                <a:gd name="T2" fmla="*/ 1 w 24"/>
                <a:gd name="T3" fmla="*/ 0 h 18"/>
                <a:gd name="T4" fmla="*/ 0 w 24"/>
                <a:gd name="T5" fmla="*/ 6 h 18"/>
                <a:gd name="T6" fmla="*/ 3 w 24"/>
                <a:gd name="T7" fmla="*/ 12 h 18"/>
                <a:gd name="T8" fmla="*/ 8 w 24"/>
                <a:gd name="T9" fmla="*/ 17 h 18"/>
                <a:gd name="T10" fmla="*/ 13 w 24"/>
                <a:gd name="T11" fmla="*/ 18 h 18"/>
                <a:gd name="T12" fmla="*/ 24 w 24"/>
                <a:gd name="T13" fmla="*/ 12 h 18"/>
                <a:gd name="T14" fmla="*/ 23 w 24"/>
                <a:gd name="T15" fmla="*/ 11 h 18"/>
                <a:gd name="T16" fmla="*/ 23 w 24"/>
                <a:gd name="T17" fmla="*/ 11 h 18"/>
                <a:gd name="T18" fmla="*/ 1 w 24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1" y="8"/>
                    <a:pt x="2" y="10"/>
                    <a:pt x="3" y="12"/>
                  </a:cubicBezTo>
                  <a:cubicBezTo>
                    <a:pt x="4" y="14"/>
                    <a:pt x="6" y="16"/>
                    <a:pt x="8" y="17"/>
                  </a:cubicBezTo>
                  <a:cubicBezTo>
                    <a:pt x="10" y="18"/>
                    <a:pt x="12" y="18"/>
                    <a:pt x="13" y="18"/>
                  </a:cubicBezTo>
                  <a:cubicBezTo>
                    <a:pt x="18" y="18"/>
                    <a:pt x="22" y="16"/>
                    <a:pt x="24" y="12"/>
                  </a:cubicBezTo>
                  <a:cubicBezTo>
                    <a:pt x="24" y="12"/>
                    <a:pt x="24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14" y="11"/>
                    <a:pt x="6" y="6"/>
                    <a:pt x="1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5" name="Freeform 2682"/>
            <p:cNvSpPr>
              <a:spLocks/>
            </p:cNvSpPr>
            <p:nvPr/>
          </p:nvSpPr>
          <p:spPr bwMode="auto">
            <a:xfrm>
              <a:off x="5245" y="2360"/>
              <a:ext cx="53" cy="45"/>
            </a:xfrm>
            <a:custGeom>
              <a:avLst/>
              <a:gdLst>
                <a:gd name="T0" fmla="*/ 12 w 22"/>
                <a:gd name="T1" fmla="*/ 0 h 19"/>
                <a:gd name="T2" fmla="*/ 0 w 22"/>
                <a:gd name="T3" fmla="*/ 8 h 19"/>
                <a:gd name="T4" fmla="*/ 22 w 22"/>
                <a:gd name="T5" fmla="*/ 19 h 19"/>
                <a:gd name="T6" fmla="*/ 22 w 22"/>
                <a:gd name="T7" fmla="*/ 19 h 19"/>
                <a:gd name="T8" fmla="*/ 19 w 22"/>
                <a:gd name="T9" fmla="*/ 9 h 19"/>
                <a:gd name="T10" fmla="*/ 20 w 22"/>
                <a:gd name="T11" fmla="*/ 2 h 19"/>
                <a:gd name="T12" fmla="*/ 17 w 22"/>
                <a:gd name="T13" fmla="*/ 1 h 19"/>
                <a:gd name="T14" fmla="*/ 12 w 22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9">
                  <a:moveTo>
                    <a:pt x="12" y="0"/>
                  </a:moveTo>
                  <a:cubicBezTo>
                    <a:pt x="7" y="0"/>
                    <a:pt x="3" y="3"/>
                    <a:pt x="0" y="8"/>
                  </a:cubicBezTo>
                  <a:cubicBezTo>
                    <a:pt x="5" y="14"/>
                    <a:pt x="13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0" y="16"/>
                    <a:pt x="19" y="13"/>
                    <a:pt x="19" y="9"/>
                  </a:cubicBezTo>
                  <a:cubicBezTo>
                    <a:pt x="19" y="7"/>
                    <a:pt x="19" y="4"/>
                    <a:pt x="20" y="2"/>
                  </a:cubicBezTo>
                  <a:cubicBezTo>
                    <a:pt x="19" y="2"/>
                    <a:pt x="18" y="1"/>
                    <a:pt x="17" y="1"/>
                  </a:cubicBezTo>
                  <a:cubicBezTo>
                    <a:pt x="16" y="0"/>
                    <a:pt x="14" y="0"/>
                    <a:pt x="12" y="0"/>
                  </a:cubicBezTo>
                </a:path>
              </a:pathLst>
            </a:custGeom>
            <a:solidFill>
              <a:srgbClr val="E08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6" name="Freeform 2683"/>
            <p:cNvSpPr>
              <a:spLocks/>
            </p:cNvSpPr>
            <p:nvPr/>
          </p:nvSpPr>
          <p:spPr bwMode="auto">
            <a:xfrm>
              <a:off x="5243" y="2393"/>
              <a:ext cx="7" cy="15"/>
            </a:xfrm>
            <a:custGeom>
              <a:avLst/>
              <a:gdLst>
                <a:gd name="T0" fmla="*/ 0 w 3"/>
                <a:gd name="T1" fmla="*/ 0 h 6"/>
                <a:gd name="T2" fmla="*/ 3 w 3"/>
                <a:gd name="T3" fmla="*/ 6 h 6"/>
                <a:gd name="T4" fmla="*/ 0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1" y="2"/>
                    <a:pt x="1" y="4"/>
                    <a:pt x="3" y="6"/>
                  </a:cubicBezTo>
                  <a:cubicBezTo>
                    <a:pt x="2" y="4"/>
                    <a:pt x="1" y="2"/>
                    <a:pt x="0" y="0"/>
                  </a:cubicBezTo>
                </a:path>
              </a:pathLst>
            </a:custGeom>
            <a:solidFill>
              <a:srgbClr val="F99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7" name="Freeform 2684"/>
            <p:cNvSpPr>
              <a:spLocks/>
            </p:cNvSpPr>
            <p:nvPr/>
          </p:nvSpPr>
          <p:spPr bwMode="auto">
            <a:xfrm>
              <a:off x="5298" y="2405"/>
              <a:ext cx="4" cy="3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0 w 2"/>
                <a:gd name="T5" fmla="*/ 0 h 1"/>
                <a:gd name="T6" fmla="*/ 1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E65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8" name="Freeform 2685"/>
            <p:cNvSpPr>
              <a:spLocks/>
            </p:cNvSpPr>
            <p:nvPr/>
          </p:nvSpPr>
          <p:spPr bwMode="auto">
            <a:xfrm>
              <a:off x="5290" y="2365"/>
              <a:ext cx="19" cy="40"/>
            </a:xfrm>
            <a:custGeom>
              <a:avLst/>
              <a:gdLst>
                <a:gd name="T0" fmla="*/ 1 w 8"/>
                <a:gd name="T1" fmla="*/ 0 h 17"/>
                <a:gd name="T2" fmla="*/ 0 w 8"/>
                <a:gd name="T3" fmla="*/ 7 h 17"/>
                <a:gd name="T4" fmla="*/ 3 w 8"/>
                <a:gd name="T5" fmla="*/ 17 h 17"/>
                <a:gd name="T6" fmla="*/ 3 w 8"/>
                <a:gd name="T7" fmla="*/ 17 h 17"/>
                <a:gd name="T8" fmla="*/ 5 w 8"/>
                <a:gd name="T9" fmla="*/ 17 h 17"/>
                <a:gd name="T10" fmla="*/ 6 w 8"/>
                <a:gd name="T11" fmla="*/ 16 h 17"/>
                <a:gd name="T12" fmla="*/ 1 w 8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7">
                  <a:moveTo>
                    <a:pt x="1" y="0"/>
                  </a:moveTo>
                  <a:cubicBezTo>
                    <a:pt x="0" y="2"/>
                    <a:pt x="0" y="5"/>
                    <a:pt x="0" y="7"/>
                  </a:cubicBezTo>
                  <a:cubicBezTo>
                    <a:pt x="0" y="11"/>
                    <a:pt x="1" y="14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7"/>
                    <a:pt x="5" y="17"/>
                    <a:pt x="5" y="17"/>
                  </a:cubicBezTo>
                  <a:cubicBezTo>
                    <a:pt x="5" y="17"/>
                    <a:pt x="5" y="16"/>
                    <a:pt x="6" y="16"/>
                  </a:cubicBezTo>
                  <a:cubicBezTo>
                    <a:pt x="8" y="10"/>
                    <a:pt x="6" y="4"/>
                    <a:pt x="1" y="0"/>
                  </a:cubicBezTo>
                </a:path>
              </a:pathLst>
            </a:custGeom>
            <a:solidFill>
              <a:srgbClr val="F29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9" name="Freeform 2686"/>
            <p:cNvSpPr>
              <a:spLocks/>
            </p:cNvSpPr>
            <p:nvPr/>
          </p:nvSpPr>
          <p:spPr bwMode="auto">
            <a:xfrm>
              <a:off x="5870" y="2796"/>
              <a:ext cx="7" cy="2"/>
            </a:xfrm>
            <a:custGeom>
              <a:avLst/>
              <a:gdLst>
                <a:gd name="T0" fmla="*/ 0 w 3"/>
                <a:gd name="T1" fmla="*/ 0 h 1"/>
                <a:gd name="T2" fmla="*/ 0 w 3"/>
                <a:gd name="T3" fmla="*/ 1 h 1"/>
                <a:gd name="T4" fmla="*/ 3 w 3"/>
                <a:gd name="T5" fmla="*/ 1 h 1"/>
                <a:gd name="T6" fmla="*/ 3 w 3"/>
                <a:gd name="T7" fmla="*/ 1 h 1"/>
                <a:gd name="T8" fmla="*/ 0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0" name="Freeform 2687"/>
            <p:cNvSpPr>
              <a:spLocks/>
            </p:cNvSpPr>
            <p:nvPr/>
          </p:nvSpPr>
          <p:spPr bwMode="auto">
            <a:xfrm>
              <a:off x="5870" y="2741"/>
              <a:ext cx="40" cy="57"/>
            </a:xfrm>
            <a:custGeom>
              <a:avLst/>
              <a:gdLst>
                <a:gd name="T0" fmla="*/ 10 w 17"/>
                <a:gd name="T1" fmla="*/ 0 h 24"/>
                <a:gd name="T2" fmla="*/ 4 w 17"/>
                <a:gd name="T3" fmla="*/ 6 h 24"/>
                <a:gd name="T4" fmla="*/ 5 w 17"/>
                <a:gd name="T5" fmla="*/ 12 h 24"/>
                <a:gd name="T6" fmla="*/ 0 w 17"/>
                <a:gd name="T7" fmla="*/ 23 h 24"/>
                <a:gd name="T8" fmla="*/ 3 w 17"/>
                <a:gd name="T9" fmla="*/ 24 h 24"/>
                <a:gd name="T10" fmla="*/ 15 w 17"/>
                <a:gd name="T11" fmla="*/ 16 h 24"/>
                <a:gd name="T12" fmla="*/ 10 w 17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4">
                  <a:moveTo>
                    <a:pt x="10" y="0"/>
                  </a:moveTo>
                  <a:cubicBezTo>
                    <a:pt x="8" y="2"/>
                    <a:pt x="6" y="5"/>
                    <a:pt x="4" y="6"/>
                  </a:cubicBezTo>
                  <a:cubicBezTo>
                    <a:pt x="5" y="8"/>
                    <a:pt x="5" y="10"/>
                    <a:pt x="5" y="12"/>
                  </a:cubicBezTo>
                  <a:cubicBezTo>
                    <a:pt x="5" y="16"/>
                    <a:pt x="4" y="20"/>
                    <a:pt x="0" y="23"/>
                  </a:cubicBezTo>
                  <a:cubicBezTo>
                    <a:pt x="1" y="23"/>
                    <a:pt x="2" y="24"/>
                    <a:pt x="3" y="24"/>
                  </a:cubicBezTo>
                  <a:cubicBezTo>
                    <a:pt x="8" y="24"/>
                    <a:pt x="13" y="21"/>
                    <a:pt x="15" y="16"/>
                  </a:cubicBezTo>
                  <a:cubicBezTo>
                    <a:pt x="17" y="10"/>
                    <a:pt x="15" y="3"/>
                    <a:pt x="10" y="0"/>
                  </a:cubicBezTo>
                </a:path>
              </a:pathLst>
            </a:custGeom>
            <a:solidFill>
              <a:srgbClr val="E08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1" name="Freeform 2688"/>
            <p:cNvSpPr>
              <a:spLocks/>
            </p:cNvSpPr>
            <p:nvPr/>
          </p:nvSpPr>
          <p:spPr bwMode="auto">
            <a:xfrm>
              <a:off x="5865" y="2737"/>
              <a:ext cx="29" cy="19"/>
            </a:xfrm>
            <a:custGeom>
              <a:avLst/>
              <a:gdLst>
                <a:gd name="T0" fmla="*/ 5 w 12"/>
                <a:gd name="T1" fmla="*/ 0 h 8"/>
                <a:gd name="T2" fmla="*/ 0 w 12"/>
                <a:gd name="T3" fmla="*/ 1 h 8"/>
                <a:gd name="T4" fmla="*/ 6 w 12"/>
                <a:gd name="T5" fmla="*/ 8 h 8"/>
                <a:gd name="T6" fmla="*/ 12 w 12"/>
                <a:gd name="T7" fmla="*/ 2 h 8"/>
                <a:gd name="T8" fmla="*/ 10 w 12"/>
                <a:gd name="T9" fmla="*/ 1 h 8"/>
                <a:gd name="T10" fmla="*/ 5 w 12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">
                  <a:moveTo>
                    <a:pt x="5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3" y="3"/>
                    <a:pt x="5" y="5"/>
                    <a:pt x="6" y="8"/>
                  </a:cubicBezTo>
                  <a:cubicBezTo>
                    <a:pt x="8" y="7"/>
                    <a:pt x="10" y="4"/>
                    <a:pt x="12" y="2"/>
                  </a:cubicBezTo>
                  <a:cubicBezTo>
                    <a:pt x="11" y="1"/>
                    <a:pt x="10" y="1"/>
                    <a:pt x="10" y="1"/>
                  </a:cubicBezTo>
                  <a:cubicBezTo>
                    <a:pt x="8" y="0"/>
                    <a:pt x="7" y="0"/>
                    <a:pt x="5" y="0"/>
                  </a:cubicBezTo>
                </a:path>
              </a:pathLst>
            </a:custGeom>
            <a:solidFill>
              <a:srgbClr val="FCC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2" name="Freeform 2689"/>
            <p:cNvSpPr>
              <a:spLocks/>
            </p:cNvSpPr>
            <p:nvPr/>
          </p:nvSpPr>
          <p:spPr bwMode="auto">
            <a:xfrm>
              <a:off x="5854" y="2786"/>
              <a:ext cx="16" cy="12"/>
            </a:xfrm>
            <a:custGeom>
              <a:avLst/>
              <a:gdLst>
                <a:gd name="T0" fmla="*/ 0 w 7"/>
                <a:gd name="T1" fmla="*/ 0 h 5"/>
                <a:gd name="T2" fmla="*/ 5 w 7"/>
                <a:gd name="T3" fmla="*/ 4 h 5"/>
                <a:gd name="T4" fmla="*/ 7 w 7"/>
                <a:gd name="T5" fmla="*/ 5 h 5"/>
                <a:gd name="T6" fmla="*/ 7 w 7"/>
                <a:gd name="T7" fmla="*/ 4 h 5"/>
                <a:gd name="T8" fmla="*/ 0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1" y="2"/>
                    <a:pt x="3" y="3"/>
                    <a:pt x="5" y="4"/>
                  </a:cubicBezTo>
                  <a:cubicBezTo>
                    <a:pt x="5" y="4"/>
                    <a:pt x="6" y="4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5" y="3"/>
                    <a:pt x="2" y="2"/>
                    <a:pt x="0" y="0"/>
                  </a:cubicBezTo>
                </a:path>
              </a:pathLst>
            </a:custGeom>
            <a:solidFill>
              <a:srgbClr val="E65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3" name="Freeform 2690"/>
            <p:cNvSpPr>
              <a:spLocks/>
            </p:cNvSpPr>
            <p:nvPr/>
          </p:nvSpPr>
          <p:spPr bwMode="auto">
            <a:xfrm>
              <a:off x="5846" y="2756"/>
              <a:ext cx="36" cy="40"/>
            </a:xfrm>
            <a:custGeom>
              <a:avLst/>
              <a:gdLst>
                <a:gd name="T0" fmla="*/ 14 w 15"/>
                <a:gd name="T1" fmla="*/ 0 h 17"/>
                <a:gd name="T2" fmla="*/ 0 w 15"/>
                <a:gd name="T3" fmla="*/ 6 h 17"/>
                <a:gd name="T4" fmla="*/ 3 w 15"/>
                <a:gd name="T5" fmla="*/ 13 h 17"/>
                <a:gd name="T6" fmla="*/ 10 w 15"/>
                <a:gd name="T7" fmla="*/ 17 h 17"/>
                <a:gd name="T8" fmla="*/ 15 w 15"/>
                <a:gd name="T9" fmla="*/ 6 h 17"/>
                <a:gd name="T10" fmla="*/ 14 w 15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7">
                  <a:moveTo>
                    <a:pt x="14" y="0"/>
                  </a:moveTo>
                  <a:cubicBezTo>
                    <a:pt x="10" y="4"/>
                    <a:pt x="5" y="6"/>
                    <a:pt x="0" y="6"/>
                  </a:cubicBezTo>
                  <a:cubicBezTo>
                    <a:pt x="0" y="9"/>
                    <a:pt x="1" y="11"/>
                    <a:pt x="3" y="13"/>
                  </a:cubicBezTo>
                  <a:cubicBezTo>
                    <a:pt x="5" y="15"/>
                    <a:pt x="8" y="16"/>
                    <a:pt x="10" y="17"/>
                  </a:cubicBezTo>
                  <a:cubicBezTo>
                    <a:pt x="14" y="14"/>
                    <a:pt x="15" y="10"/>
                    <a:pt x="15" y="6"/>
                  </a:cubicBezTo>
                  <a:cubicBezTo>
                    <a:pt x="15" y="4"/>
                    <a:pt x="15" y="2"/>
                    <a:pt x="14" y="0"/>
                  </a:cubicBezTo>
                </a:path>
              </a:pathLst>
            </a:custGeom>
            <a:solidFill>
              <a:srgbClr val="F29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4" name="Freeform 2691"/>
            <p:cNvSpPr>
              <a:spLocks/>
            </p:cNvSpPr>
            <p:nvPr/>
          </p:nvSpPr>
          <p:spPr bwMode="auto">
            <a:xfrm>
              <a:off x="5846" y="2739"/>
              <a:ext cx="34" cy="31"/>
            </a:xfrm>
            <a:custGeom>
              <a:avLst/>
              <a:gdLst>
                <a:gd name="T0" fmla="*/ 8 w 14"/>
                <a:gd name="T1" fmla="*/ 0 h 13"/>
                <a:gd name="T2" fmla="*/ 1 w 14"/>
                <a:gd name="T3" fmla="*/ 7 h 13"/>
                <a:gd name="T4" fmla="*/ 0 w 14"/>
                <a:gd name="T5" fmla="*/ 13 h 13"/>
                <a:gd name="T6" fmla="*/ 14 w 14"/>
                <a:gd name="T7" fmla="*/ 7 h 13"/>
                <a:gd name="T8" fmla="*/ 8 w 14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3">
                  <a:moveTo>
                    <a:pt x="8" y="0"/>
                  </a:moveTo>
                  <a:cubicBezTo>
                    <a:pt x="5" y="1"/>
                    <a:pt x="2" y="4"/>
                    <a:pt x="1" y="7"/>
                  </a:cubicBezTo>
                  <a:cubicBezTo>
                    <a:pt x="0" y="9"/>
                    <a:pt x="0" y="11"/>
                    <a:pt x="0" y="13"/>
                  </a:cubicBezTo>
                  <a:cubicBezTo>
                    <a:pt x="5" y="13"/>
                    <a:pt x="10" y="11"/>
                    <a:pt x="14" y="7"/>
                  </a:cubicBezTo>
                  <a:cubicBezTo>
                    <a:pt x="13" y="4"/>
                    <a:pt x="11" y="2"/>
                    <a:pt x="8" y="0"/>
                  </a:cubicBezTo>
                </a:path>
              </a:pathLst>
            </a:custGeom>
            <a:solidFill>
              <a:srgbClr val="FED3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5" name="Freeform 2692"/>
            <p:cNvSpPr>
              <a:spLocks/>
            </p:cNvSpPr>
            <p:nvPr/>
          </p:nvSpPr>
          <p:spPr bwMode="auto">
            <a:xfrm>
              <a:off x="5570" y="1621"/>
              <a:ext cx="49" cy="45"/>
            </a:xfrm>
            <a:custGeom>
              <a:avLst/>
              <a:gdLst>
                <a:gd name="T0" fmla="*/ 19 w 21"/>
                <a:gd name="T1" fmla="*/ 0 h 19"/>
                <a:gd name="T2" fmla="*/ 8 w 21"/>
                <a:gd name="T3" fmla="*/ 7 h 19"/>
                <a:gd name="T4" fmla="*/ 3 w 21"/>
                <a:gd name="T5" fmla="*/ 14 h 19"/>
                <a:gd name="T6" fmla="*/ 0 w 21"/>
                <a:gd name="T7" fmla="*/ 17 h 19"/>
                <a:gd name="T8" fmla="*/ 2 w 21"/>
                <a:gd name="T9" fmla="*/ 18 h 19"/>
                <a:gd name="T10" fmla="*/ 7 w 21"/>
                <a:gd name="T11" fmla="*/ 19 h 19"/>
                <a:gd name="T12" fmla="*/ 20 w 21"/>
                <a:gd name="T13" fmla="*/ 11 h 19"/>
                <a:gd name="T14" fmla="*/ 19 w 21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9">
                  <a:moveTo>
                    <a:pt x="19" y="0"/>
                  </a:moveTo>
                  <a:cubicBezTo>
                    <a:pt x="17" y="4"/>
                    <a:pt x="12" y="6"/>
                    <a:pt x="8" y="7"/>
                  </a:cubicBezTo>
                  <a:cubicBezTo>
                    <a:pt x="7" y="9"/>
                    <a:pt x="5" y="12"/>
                    <a:pt x="3" y="14"/>
                  </a:cubicBezTo>
                  <a:cubicBezTo>
                    <a:pt x="2" y="15"/>
                    <a:pt x="1" y="16"/>
                    <a:pt x="0" y="17"/>
                  </a:cubicBezTo>
                  <a:cubicBezTo>
                    <a:pt x="1" y="17"/>
                    <a:pt x="2" y="18"/>
                    <a:pt x="2" y="18"/>
                  </a:cubicBezTo>
                  <a:cubicBezTo>
                    <a:pt x="4" y="19"/>
                    <a:pt x="6" y="19"/>
                    <a:pt x="7" y="19"/>
                  </a:cubicBezTo>
                  <a:cubicBezTo>
                    <a:pt x="13" y="19"/>
                    <a:pt x="18" y="16"/>
                    <a:pt x="20" y="11"/>
                  </a:cubicBezTo>
                  <a:cubicBezTo>
                    <a:pt x="21" y="7"/>
                    <a:pt x="21" y="4"/>
                    <a:pt x="19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6" name="Freeform 2693"/>
            <p:cNvSpPr>
              <a:spLocks/>
            </p:cNvSpPr>
            <p:nvPr/>
          </p:nvSpPr>
          <p:spPr bwMode="auto">
            <a:xfrm>
              <a:off x="5565" y="1636"/>
              <a:ext cx="24" cy="26"/>
            </a:xfrm>
            <a:custGeom>
              <a:avLst/>
              <a:gdLst>
                <a:gd name="T0" fmla="*/ 6 w 10"/>
                <a:gd name="T1" fmla="*/ 0 h 11"/>
                <a:gd name="T2" fmla="*/ 5 w 10"/>
                <a:gd name="T3" fmla="*/ 2 h 11"/>
                <a:gd name="T4" fmla="*/ 0 w 10"/>
                <a:gd name="T5" fmla="*/ 9 h 11"/>
                <a:gd name="T6" fmla="*/ 2 w 10"/>
                <a:gd name="T7" fmla="*/ 11 h 11"/>
                <a:gd name="T8" fmla="*/ 5 w 10"/>
                <a:gd name="T9" fmla="*/ 8 h 11"/>
                <a:gd name="T10" fmla="*/ 10 w 10"/>
                <a:gd name="T11" fmla="*/ 1 h 11"/>
                <a:gd name="T12" fmla="*/ 9 w 10"/>
                <a:gd name="T13" fmla="*/ 1 h 11"/>
                <a:gd name="T14" fmla="*/ 9 w 10"/>
                <a:gd name="T15" fmla="*/ 1 h 11"/>
                <a:gd name="T16" fmla="*/ 6 w 10"/>
                <a:gd name="T1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1">
                  <a:moveTo>
                    <a:pt x="6" y="0"/>
                  </a:moveTo>
                  <a:cubicBezTo>
                    <a:pt x="5" y="1"/>
                    <a:pt x="5" y="2"/>
                    <a:pt x="5" y="2"/>
                  </a:cubicBezTo>
                  <a:cubicBezTo>
                    <a:pt x="4" y="5"/>
                    <a:pt x="2" y="7"/>
                    <a:pt x="0" y="9"/>
                  </a:cubicBezTo>
                  <a:cubicBezTo>
                    <a:pt x="1" y="10"/>
                    <a:pt x="1" y="10"/>
                    <a:pt x="2" y="11"/>
                  </a:cubicBezTo>
                  <a:cubicBezTo>
                    <a:pt x="3" y="10"/>
                    <a:pt x="4" y="9"/>
                    <a:pt x="5" y="8"/>
                  </a:cubicBezTo>
                  <a:cubicBezTo>
                    <a:pt x="7" y="6"/>
                    <a:pt x="9" y="3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0"/>
                    <a:pt x="7" y="0"/>
                    <a:pt x="6" y="0"/>
                  </a:cubicBezTo>
                </a:path>
              </a:pathLst>
            </a:custGeom>
            <a:solidFill>
              <a:srgbClr val="F99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7" name="Freeform 2694"/>
            <p:cNvSpPr>
              <a:spLocks/>
            </p:cNvSpPr>
            <p:nvPr/>
          </p:nvSpPr>
          <p:spPr bwMode="auto">
            <a:xfrm>
              <a:off x="5553" y="1624"/>
              <a:ext cx="26" cy="33"/>
            </a:xfrm>
            <a:custGeom>
              <a:avLst/>
              <a:gdLst>
                <a:gd name="T0" fmla="*/ 3 w 11"/>
                <a:gd name="T1" fmla="*/ 0 h 14"/>
                <a:gd name="T2" fmla="*/ 3 w 11"/>
                <a:gd name="T3" fmla="*/ 0 h 14"/>
                <a:gd name="T4" fmla="*/ 5 w 11"/>
                <a:gd name="T5" fmla="*/ 14 h 14"/>
                <a:gd name="T6" fmla="*/ 10 w 11"/>
                <a:gd name="T7" fmla="*/ 7 h 14"/>
                <a:gd name="T8" fmla="*/ 11 w 11"/>
                <a:gd name="T9" fmla="*/ 5 h 14"/>
                <a:gd name="T10" fmla="*/ 3 w 11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4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5"/>
                    <a:pt x="2" y="11"/>
                    <a:pt x="5" y="14"/>
                  </a:cubicBezTo>
                  <a:cubicBezTo>
                    <a:pt x="7" y="12"/>
                    <a:pt x="9" y="10"/>
                    <a:pt x="10" y="7"/>
                  </a:cubicBezTo>
                  <a:cubicBezTo>
                    <a:pt x="10" y="7"/>
                    <a:pt x="10" y="6"/>
                    <a:pt x="11" y="5"/>
                  </a:cubicBezTo>
                  <a:cubicBezTo>
                    <a:pt x="7" y="4"/>
                    <a:pt x="5" y="2"/>
                    <a:pt x="3" y="0"/>
                  </a:cubicBezTo>
                </a:path>
              </a:pathLst>
            </a:custGeom>
            <a:solidFill>
              <a:srgbClr val="FFD4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8" name="Freeform 2695"/>
            <p:cNvSpPr>
              <a:spLocks/>
            </p:cNvSpPr>
            <p:nvPr/>
          </p:nvSpPr>
          <p:spPr bwMode="auto">
            <a:xfrm>
              <a:off x="5586" y="1605"/>
              <a:ext cx="29" cy="33"/>
            </a:xfrm>
            <a:custGeom>
              <a:avLst/>
              <a:gdLst>
                <a:gd name="T0" fmla="*/ 0 w 12"/>
                <a:gd name="T1" fmla="*/ 0 h 14"/>
                <a:gd name="T2" fmla="*/ 0 w 12"/>
                <a:gd name="T3" fmla="*/ 0 h 14"/>
                <a:gd name="T4" fmla="*/ 1 w 12"/>
                <a:gd name="T5" fmla="*/ 14 h 14"/>
                <a:gd name="T6" fmla="*/ 12 w 12"/>
                <a:gd name="T7" fmla="*/ 7 h 14"/>
                <a:gd name="T8" fmla="*/ 5 w 12"/>
                <a:gd name="T9" fmla="*/ 1 h 14"/>
                <a:gd name="T10" fmla="*/ 0 w 12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4"/>
                    <a:pt x="2" y="9"/>
                    <a:pt x="1" y="14"/>
                  </a:cubicBezTo>
                  <a:cubicBezTo>
                    <a:pt x="5" y="13"/>
                    <a:pt x="10" y="11"/>
                    <a:pt x="12" y="7"/>
                  </a:cubicBezTo>
                  <a:cubicBezTo>
                    <a:pt x="11" y="5"/>
                    <a:pt x="8" y="2"/>
                    <a:pt x="5" y="1"/>
                  </a:cubicBezTo>
                  <a:cubicBezTo>
                    <a:pt x="4" y="0"/>
                    <a:pt x="2" y="0"/>
                    <a:pt x="0" y="0"/>
                  </a:cubicBezTo>
                </a:path>
              </a:pathLst>
            </a:custGeom>
            <a:solidFill>
              <a:srgbClr val="E65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9" name="Freeform 2696"/>
            <p:cNvSpPr>
              <a:spLocks/>
            </p:cNvSpPr>
            <p:nvPr/>
          </p:nvSpPr>
          <p:spPr bwMode="auto">
            <a:xfrm>
              <a:off x="5579" y="1605"/>
              <a:ext cx="12" cy="33"/>
            </a:xfrm>
            <a:custGeom>
              <a:avLst/>
              <a:gdLst>
                <a:gd name="T0" fmla="*/ 3 w 5"/>
                <a:gd name="T1" fmla="*/ 0 h 14"/>
                <a:gd name="T2" fmla="*/ 0 w 5"/>
                <a:gd name="T3" fmla="*/ 1 h 14"/>
                <a:gd name="T4" fmla="*/ 0 w 5"/>
                <a:gd name="T5" fmla="*/ 13 h 14"/>
                <a:gd name="T6" fmla="*/ 3 w 5"/>
                <a:gd name="T7" fmla="*/ 14 h 14"/>
                <a:gd name="T8" fmla="*/ 3 w 5"/>
                <a:gd name="T9" fmla="*/ 14 h 14"/>
                <a:gd name="T10" fmla="*/ 4 w 5"/>
                <a:gd name="T11" fmla="*/ 14 h 14"/>
                <a:gd name="T12" fmla="*/ 3 w 5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4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5"/>
                    <a:pt x="1" y="9"/>
                    <a:pt x="0" y="13"/>
                  </a:cubicBezTo>
                  <a:cubicBezTo>
                    <a:pt x="1" y="13"/>
                    <a:pt x="2" y="13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4" y="14"/>
                  </a:cubicBezTo>
                  <a:cubicBezTo>
                    <a:pt x="5" y="9"/>
                    <a:pt x="5" y="4"/>
                    <a:pt x="3" y="0"/>
                  </a:cubicBezTo>
                </a:path>
              </a:pathLst>
            </a:custGeom>
            <a:solidFill>
              <a:srgbClr val="FCAA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0" name="Freeform 2697"/>
            <p:cNvSpPr>
              <a:spLocks/>
            </p:cNvSpPr>
            <p:nvPr/>
          </p:nvSpPr>
          <p:spPr bwMode="auto">
            <a:xfrm>
              <a:off x="5560" y="1607"/>
              <a:ext cx="21" cy="29"/>
            </a:xfrm>
            <a:custGeom>
              <a:avLst/>
              <a:gdLst>
                <a:gd name="T0" fmla="*/ 8 w 9"/>
                <a:gd name="T1" fmla="*/ 0 h 12"/>
                <a:gd name="T2" fmla="*/ 0 w 9"/>
                <a:gd name="T3" fmla="*/ 7 h 12"/>
                <a:gd name="T4" fmla="*/ 8 w 9"/>
                <a:gd name="T5" fmla="*/ 12 h 12"/>
                <a:gd name="T6" fmla="*/ 8 w 9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2">
                  <a:moveTo>
                    <a:pt x="8" y="0"/>
                  </a:moveTo>
                  <a:cubicBezTo>
                    <a:pt x="4" y="1"/>
                    <a:pt x="1" y="3"/>
                    <a:pt x="0" y="7"/>
                  </a:cubicBezTo>
                  <a:cubicBezTo>
                    <a:pt x="2" y="9"/>
                    <a:pt x="4" y="11"/>
                    <a:pt x="8" y="12"/>
                  </a:cubicBezTo>
                  <a:cubicBezTo>
                    <a:pt x="9" y="8"/>
                    <a:pt x="9" y="4"/>
                    <a:pt x="8" y="0"/>
                  </a:cubicBezTo>
                </a:path>
              </a:pathLst>
            </a:custGeom>
            <a:solidFill>
              <a:srgbClr val="FFD9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1" name="Freeform 2698"/>
            <p:cNvSpPr>
              <a:spLocks/>
            </p:cNvSpPr>
            <p:nvPr/>
          </p:nvSpPr>
          <p:spPr bwMode="auto">
            <a:xfrm>
              <a:off x="5333" y="2566"/>
              <a:ext cx="19" cy="10"/>
            </a:xfrm>
            <a:custGeom>
              <a:avLst/>
              <a:gdLst>
                <a:gd name="T0" fmla="*/ 6 w 8"/>
                <a:gd name="T1" fmla="*/ 0 h 4"/>
                <a:gd name="T2" fmla="*/ 0 w 8"/>
                <a:gd name="T3" fmla="*/ 3 h 4"/>
                <a:gd name="T4" fmla="*/ 2 w 8"/>
                <a:gd name="T5" fmla="*/ 4 h 4"/>
                <a:gd name="T6" fmla="*/ 7 w 8"/>
                <a:gd name="T7" fmla="*/ 3 h 4"/>
                <a:gd name="T8" fmla="*/ 8 w 8"/>
                <a:gd name="T9" fmla="*/ 0 h 4"/>
                <a:gd name="T10" fmla="*/ 8 w 8"/>
                <a:gd name="T11" fmla="*/ 0 h 4"/>
                <a:gd name="T12" fmla="*/ 6 w 8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4" y="4"/>
                    <a:pt x="5" y="3"/>
                    <a:pt x="7" y="3"/>
                  </a:cubicBezTo>
                  <a:cubicBezTo>
                    <a:pt x="7" y="2"/>
                    <a:pt x="7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rgbClr val="E08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2" name="Freeform 2699"/>
            <p:cNvSpPr>
              <a:spLocks/>
            </p:cNvSpPr>
            <p:nvPr/>
          </p:nvSpPr>
          <p:spPr bwMode="auto">
            <a:xfrm>
              <a:off x="5357" y="2528"/>
              <a:ext cx="12" cy="26"/>
            </a:xfrm>
            <a:custGeom>
              <a:avLst/>
              <a:gdLst>
                <a:gd name="T0" fmla="*/ 3 w 5"/>
                <a:gd name="T1" fmla="*/ 0 h 11"/>
                <a:gd name="T2" fmla="*/ 1 w 5"/>
                <a:gd name="T3" fmla="*/ 10 h 11"/>
                <a:gd name="T4" fmla="*/ 0 w 5"/>
                <a:gd name="T5" fmla="*/ 11 h 11"/>
                <a:gd name="T6" fmla="*/ 5 w 5"/>
                <a:gd name="T7" fmla="*/ 7 h 11"/>
                <a:gd name="T8" fmla="*/ 3 w 5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1">
                  <a:moveTo>
                    <a:pt x="3" y="0"/>
                  </a:moveTo>
                  <a:cubicBezTo>
                    <a:pt x="3" y="3"/>
                    <a:pt x="2" y="7"/>
                    <a:pt x="1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0"/>
                    <a:pt x="3" y="8"/>
                    <a:pt x="5" y="7"/>
                  </a:cubicBezTo>
                  <a:cubicBezTo>
                    <a:pt x="5" y="5"/>
                    <a:pt x="4" y="2"/>
                    <a:pt x="3" y="0"/>
                  </a:cubicBezTo>
                </a:path>
              </a:pathLst>
            </a:custGeom>
            <a:solidFill>
              <a:srgbClr val="F9A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3" name="Freeform 2700"/>
            <p:cNvSpPr>
              <a:spLocks/>
            </p:cNvSpPr>
            <p:nvPr/>
          </p:nvSpPr>
          <p:spPr bwMode="auto">
            <a:xfrm>
              <a:off x="5347" y="2552"/>
              <a:ext cx="12" cy="14"/>
            </a:xfrm>
            <a:custGeom>
              <a:avLst/>
              <a:gdLst>
                <a:gd name="T0" fmla="*/ 5 w 5"/>
                <a:gd name="T1" fmla="*/ 0 h 6"/>
                <a:gd name="T2" fmla="*/ 1 w 5"/>
                <a:gd name="T3" fmla="*/ 5 h 6"/>
                <a:gd name="T4" fmla="*/ 0 w 5"/>
                <a:gd name="T5" fmla="*/ 6 h 6"/>
                <a:gd name="T6" fmla="*/ 2 w 5"/>
                <a:gd name="T7" fmla="*/ 6 h 6"/>
                <a:gd name="T8" fmla="*/ 2 w 5"/>
                <a:gd name="T9" fmla="*/ 6 h 6"/>
                <a:gd name="T10" fmla="*/ 4 w 5"/>
                <a:gd name="T11" fmla="*/ 1 h 6"/>
                <a:gd name="T12" fmla="*/ 5 w 5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cubicBezTo>
                    <a:pt x="4" y="2"/>
                    <a:pt x="2" y="3"/>
                    <a:pt x="1" y="5"/>
                  </a:cubicBezTo>
                  <a:cubicBezTo>
                    <a:pt x="1" y="5"/>
                    <a:pt x="0" y="5"/>
                    <a:pt x="0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4" y="1"/>
                    <a:pt x="4" y="1"/>
                    <a:pt x="5" y="0"/>
                  </a:cubicBezTo>
                </a:path>
              </a:pathLst>
            </a:custGeom>
            <a:solidFill>
              <a:srgbClr val="FCC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4" name="Freeform 2701"/>
            <p:cNvSpPr>
              <a:spLocks/>
            </p:cNvSpPr>
            <p:nvPr/>
          </p:nvSpPr>
          <p:spPr bwMode="auto">
            <a:xfrm>
              <a:off x="5307" y="2545"/>
              <a:ext cx="40" cy="28"/>
            </a:xfrm>
            <a:custGeom>
              <a:avLst/>
              <a:gdLst>
                <a:gd name="T0" fmla="*/ 0 w 17"/>
                <a:gd name="T1" fmla="*/ 0 h 12"/>
                <a:gd name="T2" fmla="*/ 8 w 17"/>
                <a:gd name="T3" fmla="*/ 11 h 12"/>
                <a:gd name="T4" fmla="*/ 11 w 17"/>
                <a:gd name="T5" fmla="*/ 12 h 12"/>
                <a:gd name="T6" fmla="*/ 17 w 17"/>
                <a:gd name="T7" fmla="*/ 9 h 12"/>
                <a:gd name="T8" fmla="*/ 10 w 17"/>
                <a:gd name="T9" fmla="*/ 7 h 12"/>
                <a:gd name="T10" fmla="*/ 0 w 17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2">
                  <a:moveTo>
                    <a:pt x="0" y="0"/>
                  </a:moveTo>
                  <a:cubicBezTo>
                    <a:pt x="0" y="5"/>
                    <a:pt x="3" y="9"/>
                    <a:pt x="8" y="11"/>
                  </a:cubicBezTo>
                  <a:cubicBezTo>
                    <a:pt x="9" y="12"/>
                    <a:pt x="10" y="12"/>
                    <a:pt x="11" y="12"/>
                  </a:cubicBezTo>
                  <a:cubicBezTo>
                    <a:pt x="13" y="11"/>
                    <a:pt x="15" y="10"/>
                    <a:pt x="17" y="9"/>
                  </a:cubicBezTo>
                  <a:cubicBezTo>
                    <a:pt x="15" y="8"/>
                    <a:pt x="12" y="8"/>
                    <a:pt x="10" y="7"/>
                  </a:cubicBezTo>
                  <a:cubicBezTo>
                    <a:pt x="6" y="5"/>
                    <a:pt x="3" y="3"/>
                    <a:pt x="0" y="0"/>
                  </a:cubicBezTo>
                </a:path>
              </a:pathLst>
            </a:custGeom>
            <a:solidFill>
              <a:srgbClr val="FCC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5" name="Freeform 2702"/>
            <p:cNvSpPr>
              <a:spLocks/>
            </p:cNvSpPr>
            <p:nvPr/>
          </p:nvSpPr>
          <p:spPr bwMode="auto">
            <a:xfrm>
              <a:off x="5359" y="2524"/>
              <a:ext cx="5" cy="28"/>
            </a:xfrm>
            <a:custGeom>
              <a:avLst/>
              <a:gdLst>
                <a:gd name="T0" fmla="*/ 1 w 2"/>
                <a:gd name="T1" fmla="*/ 0 h 12"/>
                <a:gd name="T2" fmla="*/ 0 w 2"/>
                <a:gd name="T3" fmla="*/ 2 h 12"/>
                <a:gd name="T4" fmla="*/ 0 w 2"/>
                <a:gd name="T5" fmla="*/ 7 h 12"/>
                <a:gd name="T6" fmla="*/ 0 w 2"/>
                <a:gd name="T7" fmla="*/ 12 h 12"/>
                <a:gd name="T8" fmla="*/ 2 w 2"/>
                <a:gd name="T9" fmla="*/ 2 h 12"/>
                <a:gd name="T10" fmla="*/ 1 w 2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2">
                  <a:moveTo>
                    <a:pt x="1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4"/>
                    <a:pt x="0" y="5"/>
                    <a:pt x="0" y="7"/>
                  </a:cubicBezTo>
                  <a:cubicBezTo>
                    <a:pt x="0" y="9"/>
                    <a:pt x="0" y="10"/>
                    <a:pt x="0" y="12"/>
                  </a:cubicBezTo>
                  <a:cubicBezTo>
                    <a:pt x="1" y="9"/>
                    <a:pt x="2" y="5"/>
                    <a:pt x="2" y="2"/>
                  </a:cubicBezTo>
                  <a:cubicBezTo>
                    <a:pt x="2" y="1"/>
                    <a:pt x="1" y="1"/>
                    <a:pt x="1" y="0"/>
                  </a:cubicBezTo>
                </a:path>
              </a:pathLst>
            </a:custGeom>
            <a:solidFill>
              <a:srgbClr val="FFD4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6" name="Freeform 2703"/>
            <p:cNvSpPr>
              <a:spLocks/>
            </p:cNvSpPr>
            <p:nvPr/>
          </p:nvSpPr>
          <p:spPr bwMode="auto">
            <a:xfrm>
              <a:off x="5307" y="2528"/>
              <a:ext cx="52" cy="38"/>
            </a:xfrm>
            <a:custGeom>
              <a:avLst/>
              <a:gdLst>
                <a:gd name="T0" fmla="*/ 22 w 22"/>
                <a:gd name="T1" fmla="*/ 0 h 16"/>
                <a:gd name="T2" fmla="*/ 9 w 22"/>
                <a:gd name="T3" fmla="*/ 8 h 16"/>
                <a:gd name="T4" fmla="*/ 9 w 22"/>
                <a:gd name="T5" fmla="*/ 8 h 16"/>
                <a:gd name="T6" fmla="*/ 0 w 22"/>
                <a:gd name="T7" fmla="*/ 5 h 16"/>
                <a:gd name="T8" fmla="*/ 0 w 22"/>
                <a:gd name="T9" fmla="*/ 7 h 16"/>
                <a:gd name="T10" fmla="*/ 10 w 22"/>
                <a:gd name="T11" fmla="*/ 14 h 16"/>
                <a:gd name="T12" fmla="*/ 17 w 22"/>
                <a:gd name="T13" fmla="*/ 16 h 16"/>
                <a:gd name="T14" fmla="*/ 18 w 22"/>
                <a:gd name="T15" fmla="*/ 15 h 16"/>
                <a:gd name="T16" fmla="*/ 22 w 22"/>
                <a:gd name="T17" fmla="*/ 10 h 16"/>
                <a:gd name="T18" fmla="*/ 22 w 22"/>
                <a:gd name="T19" fmla="*/ 5 h 16"/>
                <a:gd name="T20" fmla="*/ 22 w 22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6">
                  <a:moveTo>
                    <a:pt x="22" y="0"/>
                  </a:moveTo>
                  <a:cubicBezTo>
                    <a:pt x="19" y="5"/>
                    <a:pt x="14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6" y="8"/>
                    <a:pt x="3" y="7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3" y="10"/>
                    <a:pt x="6" y="12"/>
                    <a:pt x="10" y="14"/>
                  </a:cubicBezTo>
                  <a:cubicBezTo>
                    <a:pt x="12" y="15"/>
                    <a:pt x="15" y="15"/>
                    <a:pt x="17" y="16"/>
                  </a:cubicBezTo>
                  <a:cubicBezTo>
                    <a:pt x="17" y="15"/>
                    <a:pt x="18" y="15"/>
                    <a:pt x="18" y="15"/>
                  </a:cubicBezTo>
                  <a:cubicBezTo>
                    <a:pt x="19" y="13"/>
                    <a:pt x="21" y="12"/>
                    <a:pt x="22" y="10"/>
                  </a:cubicBezTo>
                  <a:cubicBezTo>
                    <a:pt x="22" y="8"/>
                    <a:pt x="22" y="7"/>
                    <a:pt x="22" y="5"/>
                  </a:cubicBezTo>
                  <a:cubicBezTo>
                    <a:pt x="22" y="3"/>
                    <a:pt x="22" y="2"/>
                    <a:pt x="22" y="0"/>
                  </a:cubicBezTo>
                </a:path>
              </a:pathLst>
            </a:custGeom>
            <a:solidFill>
              <a:srgbClr val="FFE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7" name="Freeform 2704"/>
            <p:cNvSpPr>
              <a:spLocks/>
            </p:cNvSpPr>
            <p:nvPr/>
          </p:nvSpPr>
          <p:spPr bwMode="auto">
            <a:xfrm>
              <a:off x="5350" y="2564"/>
              <a:ext cx="11" cy="9"/>
            </a:xfrm>
            <a:custGeom>
              <a:avLst/>
              <a:gdLst>
                <a:gd name="T0" fmla="*/ 5 w 5"/>
                <a:gd name="T1" fmla="*/ 0 h 4"/>
                <a:gd name="T2" fmla="*/ 2 w 5"/>
                <a:gd name="T3" fmla="*/ 1 h 4"/>
                <a:gd name="T4" fmla="*/ 0 w 5"/>
                <a:gd name="T5" fmla="*/ 4 h 4"/>
                <a:gd name="T6" fmla="*/ 5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4" y="0"/>
                    <a:pt x="3" y="1"/>
                    <a:pt x="2" y="1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2" y="3"/>
                    <a:pt x="4" y="2"/>
                    <a:pt x="5" y="0"/>
                  </a:cubicBezTo>
                </a:path>
              </a:pathLst>
            </a:custGeom>
            <a:solidFill>
              <a:srgbClr val="ED7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8" name="Freeform 2705"/>
            <p:cNvSpPr>
              <a:spLocks/>
            </p:cNvSpPr>
            <p:nvPr/>
          </p:nvSpPr>
          <p:spPr bwMode="auto">
            <a:xfrm>
              <a:off x="5350" y="2566"/>
              <a:ext cx="4" cy="7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0 h 3"/>
                <a:gd name="T4" fmla="*/ 0 w 2"/>
                <a:gd name="T5" fmla="*/ 3 h 3"/>
                <a:gd name="T6" fmla="*/ 0 w 2"/>
                <a:gd name="T7" fmla="*/ 3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</a:path>
              </a:pathLst>
            </a:custGeom>
            <a:solidFill>
              <a:srgbClr val="F6AE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9" name="Freeform 2706"/>
            <p:cNvSpPr>
              <a:spLocks/>
            </p:cNvSpPr>
            <p:nvPr/>
          </p:nvSpPr>
          <p:spPr bwMode="auto">
            <a:xfrm>
              <a:off x="5354" y="2545"/>
              <a:ext cx="15" cy="21"/>
            </a:xfrm>
            <a:custGeom>
              <a:avLst/>
              <a:gdLst>
                <a:gd name="T0" fmla="*/ 6 w 6"/>
                <a:gd name="T1" fmla="*/ 0 h 9"/>
                <a:gd name="T2" fmla="*/ 1 w 6"/>
                <a:gd name="T3" fmla="*/ 4 h 9"/>
                <a:gd name="T4" fmla="*/ 0 w 6"/>
                <a:gd name="T5" fmla="*/ 9 h 9"/>
                <a:gd name="T6" fmla="*/ 3 w 6"/>
                <a:gd name="T7" fmla="*/ 8 h 9"/>
                <a:gd name="T8" fmla="*/ 5 w 6"/>
                <a:gd name="T9" fmla="*/ 5 h 9"/>
                <a:gd name="T10" fmla="*/ 6 w 6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6" y="0"/>
                  </a:moveTo>
                  <a:cubicBezTo>
                    <a:pt x="4" y="1"/>
                    <a:pt x="3" y="3"/>
                    <a:pt x="1" y="4"/>
                  </a:cubicBezTo>
                  <a:cubicBezTo>
                    <a:pt x="1" y="6"/>
                    <a:pt x="0" y="7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ubicBezTo>
                    <a:pt x="4" y="7"/>
                    <a:pt x="5" y="6"/>
                    <a:pt x="5" y="5"/>
                  </a:cubicBezTo>
                  <a:cubicBezTo>
                    <a:pt x="6" y="3"/>
                    <a:pt x="6" y="2"/>
                    <a:pt x="6" y="0"/>
                  </a:cubicBezTo>
                </a:path>
              </a:pathLst>
            </a:custGeom>
            <a:solidFill>
              <a:srgbClr val="FDC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0" name="Freeform 2707"/>
            <p:cNvSpPr>
              <a:spLocks/>
            </p:cNvSpPr>
            <p:nvPr/>
          </p:nvSpPr>
          <p:spPr bwMode="auto">
            <a:xfrm>
              <a:off x="5352" y="2554"/>
              <a:ext cx="5" cy="12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5 h 5"/>
                <a:gd name="T4" fmla="*/ 1 w 2"/>
                <a:gd name="T5" fmla="*/ 5 h 5"/>
                <a:gd name="T6" fmla="*/ 2 w 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2"/>
                    <a:pt x="0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3"/>
                    <a:pt x="2" y="2"/>
                    <a:pt x="2" y="0"/>
                  </a:cubicBezTo>
                </a:path>
              </a:pathLst>
            </a:custGeom>
            <a:solidFill>
              <a:srgbClr val="FEDC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1" name="Freeform 2708"/>
            <p:cNvSpPr>
              <a:spLocks/>
            </p:cNvSpPr>
            <p:nvPr/>
          </p:nvSpPr>
          <p:spPr bwMode="auto">
            <a:xfrm>
              <a:off x="5354" y="2519"/>
              <a:ext cx="7" cy="9"/>
            </a:xfrm>
            <a:custGeom>
              <a:avLst/>
              <a:gdLst>
                <a:gd name="T0" fmla="*/ 0 w 3"/>
                <a:gd name="T1" fmla="*/ 0 h 4"/>
                <a:gd name="T2" fmla="*/ 2 w 3"/>
                <a:gd name="T3" fmla="*/ 4 h 4"/>
                <a:gd name="T4" fmla="*/ 3 w 3"/>
                <a:gd name="T5" fmla="*/ 2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1" y="3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FFD9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2" name="Freeform 2709"/>
            <p:cNvSpPr>
              <a:spLocks/>
            </p:cNvSpPr>
            <p:nvPr/>
          </p:nvSpPr>
          <p:spPr bwMode="auto">
            <a:xfrm>
              <a:off x="5307" y="2514"/>
              <a:ext cx="52" cy="33"/>
            </a:xfrm>
            <a:custGeom>
              <a:avLst/>
              <a:gdLst>
                <a:gd name="T0" fmla="*/ 13 w 22"/>
                <a:gd name="T1" fmla="*/ 0 h 14"/>
                <a:gd name="T2" fmla="*/ 1 w 22"/>
                <a:gd name="T3" fmla="*/ 8 h 14"/>
                <a:gd name="T4" fmla="*/ 0 w 22"/>
                <a:gd name="T5" fmla="*/ 11 h 14"/>
                <a:gd name="T6" fmla="*/ 9 w 22"/>
                <a:gd name="T7" fmla="*/ 14 h 14"/>
                <a:gd name="T8" fmla="*/ 9 w 22"/>
                <a:gd name="T9" fmla="*/ 14 h 14"/>
                <a:gd name="T10" fmla="*/ 22 w 22"/>
                <a:gd name="T11" fmla="*/ 6 h 14"/>
                <a:gd name="T12" fmla="*/ 20 w 22"/>
                <a:gd name="T13" fmla="*/ 2 h 14"/>
                <a:gd name="T14" fmla="*/ 18 w 22"/>
                <a:gd name="T15" fmla="*/ 1 h 14"/>
                <a:gd name="T16" fmla="*/ 13 w 22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4">
                  <a:moveTo>
                    <a:pt x="13" y="0"/>
                  </a:moveTo>
                  <a:cubicBezTo>
                    <a:pt x="8" y="0"/>
                    <a:pt x="3" y="3"/>
                    <a:pt x="1" y="8"/>
                  </a:cubicBezTo>
                  <a:cubicBezTo>
                    <a:pt x="1" y="9"/>
                    <a:pt x="1" y="10"/>
                    <a:pt x="0" y="11"/>
                  </a:cubicBezTo>
                  <a:cubicBezTo>
                    <a:pt x="3" y="13"/>
                    <a:pt x="6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4" y="14"/>
                    <a:pt x="19" y="11"/>
                    <a:pt x="22" y="6"/>
                  </a:cubicBezTo>
                  <a:cubicBezTo>
                    <a:pt x="21" y="5"/>
                    <a:pt x="21" y="3"/>
                    <a:pt x="20" y="2"/>
                  </a:cubicBezTo>
                  <a:cubicBezTo>
                    <a:pt x="20" y="2"/>
                    <a:pt x="19" y="1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</a:path>
              </a:pathLst>
            </a:custGeom>
            <a:solidFill>
              <a:srgbClr val="FFE8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3" name="Freeform 2710"/>
            <p:cNvSpPr>
              <a:spLocks noEditPoints="1"/>
            </p:cNvSpPr>
            <p:nvPr/>
          </p:nvSpPr>
          <p:spPr bwMode="auto">
            <a:xfrm>
              <a:off x="5227" y="2223"/>
              <a:ext cx="11" cy="7"/>
            </a:xfrm>
            <a:custGeom>
              <a:avLst/>
              <a:gdLst>
                <a:gd name="T0" fmla="*/ 0 w 5"/>
                <a:gd name="T1" fmla="*/ 3 h 3"/>
                <a:gd name="T2" fmla="*/ 0 w 5"/>
                <a:gd name="T3" fmla="*/ 3 h 3"/>
                <a:gd name="T4" fmla="*/ 0 w 5"/>
                <a:gd name="T5" fmla="*/ 3 h 3"/>
                <a:gd name="T6" fmla="*/ 0 w 5"/>
                <a:gd name="T7" fmla="*/ 3 h 3"/>
                <a:gd name="T8" fmla="*/ 5 w 5"/>
                <a:gd name="T9" fmla="*/ 0 h 3"/>
                <a:gd name="T10" fmla="*/ 5 w 5"/>
                <a:gd name="T11" fmla="*/ 0 h 3"/>
                <a:gd name="T12" fmla="*/ 1 w 5"/>
                <a:gd name="T13" fmla="*/ 3 h 3"/>
                <a:gd name="T14" fmla="*/ 5 w 5"/>
                <a:gd name="T15" fmla="*/ 1 h 3"/>
                <a:gd name="T16" fmla="*/ 5 w 5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2" y="2"/>
                    <a:pt x="4" y="2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4" name="Freeform 2711"/>
            <p:cNvSpPr>
              <a:spLocks/>
            </p:cNvSpPr>
            <p:nvPr/>
          </p:nvSpPr>
          <p:spPr bwMode="auto">
            <a:xfrm>
              <a:off x="5227" y="2225"/>
              <a:ext cx="16" cy="36"/>
            </a:xfrm>
            <a:custGeom>
              <a:avLst/>
              <a:gdLst>
                <a:gd name="T0" fmla="*/ 5 w 7"/>
                <a:gd name="T1" fmla="*/ 0 h 15"/>
                <a:gd name="T2" fmla="*/ 1 w 7"/>
                <a:gd name="T3" fmla="*/ 2 h 15"/>
                <a:gd name="T4" fmla="*/ 0 w 7"/>
                <a:gd name="T5" fmla="*/ 2 h 15"/>
                <a:gd name="T6" fmla="*/ 0 w 7"/>
                <a:gd name="T7" fmla="*/ 2 h 15"/>
                <a:gd name="T8" fmla="*/ 3 w 7"/>
                <a:gd name="T9" fmla="*/ 11 h 15"/>
                <a:gd name="T10" fmla="*/ 2 w 7"/>
                <a:gd name="T11" fmla="*/ 15 h 15"/>
                <a:gd name="T12" fmla="*/ 6 w 7"/>
                <a:gd name="T13" fmla="*/ 10 h 15"/>
                <a:gd name="T14" fmla="*/ 5 w 7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5">
                  <a:moveTo>
                    <a:pt x="5" y="0"/>
                  </a:moveTo>
                  <a:cubicBezTo>
                    <a:pt x="4" y="1"/>
                    <a:pt x="2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5"/>
                    <a:pt x="3" y="8"/>
                    <a:pt x="3" y="11"/>
                  </a:cubicBezTo>
                  <a:cubicBezTo>
                    <a:pt x="3" y="12"/>
                    <a:pt x="3" y="14"/>
                    <a:pt x="2" y="15"/>
                  </a:cubicBezTo>
                  <a:cubicBezTo>
                    <a:pt x="4" y="14"/>
                    <a:pt x="5" y="12"/>
                    <a:pt x="6" y="10"/>
                  </a:cubicBezTo>
                  <a:cubicBezTo>
                    <a:pt x="7" y="7"/>
                    <a:pt x="7" y="3"/>
                    <a:pt x="5" y="0"/>
                  </a:cubicBezTo>
                </a:path>
              </a:pathLst>
            </a:custGeom>
            <a:solidFill>
              <a:srgbClr val="F9A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5" name="Freeform 2712"/>
            <p:cNvSpPr>
              <a:spLocks noEditPoints="1"/>
            </p:cNvSpPr>
            <p:nvPr/>
          </p:nvSpPr>
          <p:spPr bwMode="auto">
            <a:xfrm>
              <a:off x="5191" y="2213"/>
              <a:ext cx="47" cy="17"/>
            </a:xfrm>
            <a:custGeom>
              <a:avLst/>
              <a:gdLst>
                <a:gd name="T0" fmla="*/ 20 w 20"/>
                <a:gd name="T1" fmla="*/ 4 h 7"/>
                <a:gd name="T2" fmla="*/ 14 w 20"/>
                <a:gd name="T3" fmla="*/ 5 h 7"/>
                <a:gd name="T4" fmla="*/ 13 w 20"/>
                <a:gd name="T5" fmla="*/ 5 h 7"/>
                <a:gd name="T6" fmla="*/ 15 w 20"/>
                <a:gd name="T7" fmla="*/ 7 h 7"/>
                <a:gd name="T8" fmla="*/ 15 w 20"/>
                <a:gd name="T9" fmla="*/ 7 h 7"/>
                <a:gd name="T10" fmla="*/ 16 w 20"/>
                <a:gd name="T11" fmla="*/ 7 h 7"/>
                <a:gd name="T12" fmla="*/ 20 w 20"/>
                <a:gd name="T13" fmla="*/ 4 h 7"/>
                <a:gd name="T14" fmla="*/ 20 w 20"/>
                <a:gd name="T15" fmla="*/ 4 h 7"/>
                <a:gd name="T16" fmla="*/ 20 w 20"/>
                <a:gd name="T17" fmla="*/ 4 h 7"/>
                <a:gd name="T18" fmla="*/ 2 w 20"/>
                <a:gd name="T19" fmla="*/ 0 h 7"/>
                <a:gd name="T20" fmla="*/ 0 w 20"/>
                <a:gd name="T21" fmla="*/ 1 h 7"/>
                <a:gd name="T22" fmla="*/ 3 w 20"/>
                <a:gd name="T23" fmla="*/ 1 h 7"/>
                <a:gd name="T24" fmla="*/ 2 w 20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7">
                  <a:moveTo>
                    <a:pt x="20" y="4"/>
                  </a:moveTo>
                  <a:cubicBezTo>
                    <a:pt x="18" y="4"/>
                    <a:pt x="16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6" y="7"/>
                    <a:pt x="16" y="7"/>
                  </a:cubicBezTo>
                  <a:cubicBezTo>
                    <a:pt x="17" y="6"/>
                    <a:pt x="19" y="5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F99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6" name="Freeform 2713"/>
            <p:cNvSpPr>
              <a:spLocks/>
            </p:cNvSpPr>
            <p:nvPr/>
          </p:nvSpPr>
          <p:spPr bwMode="auto">
            <a:xfrm>
              <a:off x="5227" y="2230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solidFill>
              <a:srgbClr val="FFD4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7" name="Freeform 2714"/>
            <p:cNvSpPr>
              <a:spLocks/>
            </p:cNvSpPr>
            <p:nvPr/>
          </p:nvSpPr>
          <p:spPr bwMode="auto">
            <a:xfrm>
              <a:off x="5196" y="2209"/>
              <a:ext cx="42" cy="16"/>
            </a:xfrm>
            <a:custGeom>
              <a:avLst/>
              <a:gdLst>
                <a:gd name="T0" fmla="*/ 7 w 18"/>
                <a:gd name="T1" fmla="*/ 0 h 7"/>
                <a:gd name="T2" fmla="*/ 0 w 18"/>
                <a:gd name="T3" fmla="*/ 2 h 7"/>
                <a:gd name="T4" fmla="*/ 1 w 18"/>
                <a:gd name="T5" fmla="*/ 3 h 7"/>
                <a:gd name="T6" fmla="*/ 1 w 18"/>
                <a:gd name="T7" fmla="*/ 3 h 7"/>
                <a:gd name="T8" fmla="*/ 11 w 18"/>
                <a:gd name="T9" fmla="*/ 7 h 7"/>
                <a:gd name="T10" fmla="*/ 12 w 18"/>
                <a:gd name="T11" fmla="*/ 7 h 7"/>
                <a:gd name="T12" fmla="*/ 18 w 18"/>
                <a:gd name="T13" fmla="*/ 6 h 7"/>
                <a:gd name="T14" fmla="*/ 12 w 18"/>
                <a:gd name="T15" fmla="*/ 1 h 7"/>
                <a:gd name="T16" fmla="*/ 7 w 18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7">
                  <a:moveTo>
                    <a:pt x="7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3"/>
                    <a:pt x="8" y="4"/>
                    <a:pt x="11" y="7"/>
                  </a:cubicBezTo>
                  <a:cubicBezTo>
                    <a:pt x="11" y="7"/>
                    <a:pt x="11" y="7"/>
                    <a:pt x="12" y="7"/>
                  </a:cubicBezTo>
                  <a:cubicBezTo>
                    <a:pt x="14" y="7"/>
                    <a:pt x="16" y="6"/>
                    <a:pt x="18" y="6"/>
                  </a:cubicBezTo>
                  <a:cubicBezTo>
                    <a:pt x="16" y="4"/>
                    <a:pt x="14" y="2"/>
                    <a:pt x="12" y="1"/>
                  </a:cubicBezTo>
                  <a:cubicBezTo>
                    <a:pt x="10" y="0"/>
                    <a:pt x="8" y="0"/>
                    <a:pt x="7" y="0"/>
                  </a:cubicBezTo>
                </a:path>
              </a:pathLst>
            </a:custGeom>
            <a:solidFill>
              <a:srgbClr val="FDB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8" name="Freeform 2715"/>
            <p:cNvSpPr>
              <a:spLocks/>
            </p:cNvSpPr>
            <p:nvPr/>
          </p:nvSpPr>
          <p:spPr bwMode="auto">
            <a:xfrm>
              <a:off x="5179" y="2230"/>
              <a:ext cx="48" cy="38"/>
            </a:xfrm>
            <a:custGeom>
              <a:avLst/>
              <a:gdLst>
                <a:gd name="T0" fmla="*/ 20 w 20"/>
                <a:gd name="T1" fmla="*/ 0 h 16"/>
                <a:gd name="T2" fmla="*/ 11 w 20"/>
                <a:gd name="T3" fmla="*/ 3 h 16"/>
                <a:gd name="T4" fmla="*/ 1 w 20"/>
                <a:gd name="T5" fmla="*/ 1 h 16"/>
                <a:gd name="T6" fmla="*/ 9 w 20"/>
                <a:gd name="T7" fmla="*/ 15 h 16"/>
                <a:gd name="T8" fmla="*/ 9 w 20"/>
                <a:gd name="T9" fmla="*/ 16 h 16"/>
                <a:gd name="T10" fmla="*/ 11 w 20"/>
                <a:gd name="T11" fmla="*/ 11 h 16"/>
                <a:gd name="T12" fmla="*/ 20 w 20"/>
                <a:gd name="T13" fmla="*/ 0 h 16"/>
                <a:gd name="T14" fmla="*/ 20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20" y="0"/>
                  </a:moveTo>
                  <a:cubicBezTo>
                    <a:pt x="17" y="2"/>
                    <a:pt x="14" y="3"/>
                    <a:pt x="11" y="3"/>
                  </a:cubicBezTo>
                  <a:cubicBezTo>
                    <a:pt x="7" y="3"/>
                    <a:pt x="4" y="2"/>
                    <a:pt x="1" y="1"/>
                  </a:cubicBezTo>
                  <a:cubicBezTo>
                    <a:pt x="0" y="7"/>
                    <a:pt x="3" y="13"/>
                    <a:pt x="9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4"/>
                    <a:pt x="10" y="13"/>
                    <a:pt x="11" y="11"/>
                  </a:cubicBezTo>
                  <a:cubicBezTo>
                    <a:pt x="13" y="7"/>
                    <a:pt x="16" y="3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solidFill>
              <a:srgbClr val="E65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9" name="Freeform 2716"/>
            <p:cNvSpPr>
              <a:spLocks/>
            </p:cNvSpPr>
            <p:nvPr/>
          </p:nvSpPr>
          <p:spPr bwMode="auto">
            <a:xfrm>
              <a:off x="5201" y="2230"/>
              <a:ext cx="33" cy="38"/>
            </a:xfrm>
            <a:custGeom>
              <a:avLst/>
              <a:gdLst>
                <a:gd name="T0" fmla="*/ 11 w 14"/>
                <a:gd name="T1" fmla="*/ 0 h 16"/>
                <a:gd name="T2" fmla="*/ 2 w 14"/>
                <a:gd name="T3" fmla="*/ 11 h 16"/>
                <a:gd name="T4" fmla="*/ 0 w 14"/>
                <a:gd name="T5" fmla="*/ 16 h 16"/>
                <a:gd name="T6" fmla="*/ 5 w 14"/>
                <a:gd name="T7" fmla="*/ 16 h 16"/>
                <a:gd name="T8" fmla="*/ 13 w 14"/>
                <a:gd name="T9" fmla="*/ 13 h 16"/>
                <a:gd name="T10" fmla="*/ 14 w 14"/>
                <a:gd name="T11" fmla="*/ 9 h 16"/>
                <a:gd name="T12" fmla="*/ 11 w 14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6">
                  <a:moveTo>
                    <a:pt x="11" y="0"/>
                  </a:moveTo>
                  <a:cubicBezTo>
                    <a:pt x="7" y="3"/>
                    <a:pt x="4" y="7"/>
                    <a:pt x="2" y="11"/>
                  </a:cubicBezTo>
                  <a:cubicBezTo>
                    <a:pt x="1" y="13"/>
                    <a:pt x="1" y="14"/>
                    <a:pt x="0" y="16"/>
                  </a:cubicBezTo>
                  <a:cubicBezTo>
                    <a:pt x="2" y="16"/>
                    <a:pt x="3" y="16"/>
                    <a:pt x="5" y="16"/>
                  </a:cubicBezTo>
                  <a:cubicBezTo>
                    <a:pt x="8" y="16"/>
                    <a:pt x="11" y="15"/>
                    <a:pt x="13" y="13"/>
                  </a:cubicBezTo>
                  <a:cubicBezTo>
                    <a:pt x="14" y="12"/>
                    <a:pt x="14" y="10"/>
                    <a:pt x="14" y="9"/>
                  </a:cubicBezTo>
                  <a:cubicBezTo>
                    <a:pt x="14" y="6"/>
                    <a:pt x="13" y="3"/>
                    <a:pt x="11" y="0"/>
                  </a:cubicBezTo>
                </a:path>
              </a:pathLst>
            </a:custGeom>
            <a:solidFill>
              <a:srgbClr val="FDB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0" name="Freeform 2717"/>
            <p:cNvSpPr>
              <a:spLocks/>
            </p:cNvSpPr>
            <p:nvPr/>
          </p:nvSpPr>
          <p:spPr bwMode="auto">
            <a:xfrm>
              <a:off x="5182" y="2216"/>
              <a:ext cx="45" cy="21"/>
            </a:xfrm>
            <a:custGeom>
              <a:avLst/>
              <a:gdLst>
                <a:gd name="T0" fmla="*/ 7 w 19"/>
                <a:gd name="T1" fmla="*/ 0 h 9"/>
                <a:gd name="T2" fmla="*/ 4 w 19"/>
                <a:gd name="T3" fmla="*/ 0 h 9"/>
                <a:gd name="T4" fmla="*/ 1 w 19"/>
                <a:gd name="T5" fmla="*/ 5 h 9"/>
                <a:gd name="T6" fmla="*/ 0 w 19"/>
                <a:gd name="T7" fmla="*/ 7 h 9"/>
                <a:gd name="T8" fmla="*/ 10 w 19"/>
                <a:gd name="T9" fmla="*/ 9 h 9"/>
                <a:gd name="T10" fmla="*/ 19 w 19"/>
                <a:gd name="T11" fmla="*/ 6 h 9"/>
                <a:gd name="T12" fmla="*/ 17 w 19"/>
                <a:gd name="T13" fmla="*/ 4 h 9"/>
                <a:gd name="T14" fmla="*/ 7 w 19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9">
                  <a:moveTo>
                    <a:pt x="7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3" y="1"/>
                    <a:pt x="2" y="3"/>
                    <a:pt x="1" y="5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3" y="8"/>
                    <a:pt x="6" y="9"/>
                    <a:pt x="10" y="9"/>
                  </a:cubicBezTo>
                  <a:cubicBezTo>
                    <a:pt x="13" y="9"/>
                    <a:pt x="16" y="8"/>
                    <a:pt x="19" y="6"/>
                  </a:cubicBezTo>
                  <a:cubicBezTo>
                    <a:pt x="19" y="5"/>
                    <a:pt x="18" y="4"/>
                    <a:pt x="17" y="4"/>
                  </a:cubicBezTo>
                  <a:cubicBezTo>
                    <a:pt x="13" y="3"/>
                    <a:pt x="10" y="2"/>
                    <a:pt x="7" y="0"/>
                  </a:cubicBezTo>
                </a:path>
              </a:pathLst>
            </a:custGeom>
            <a:solidFill>
              <a:srgbClr val="FCAA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1" name="Freeform 2718"/>
            <p:cNvSpPr>
              <a:spLocks/>
            </p:cNvSpPr>
            <p:nvPr/>
          </p:nvSpPr>
          <p:spPr bwMode="auto">
            <a:xfrm>
              <a:off x="5198" y="2216"/>
              <a:ext cx="24" cy="9"/>
            </a:xfrm>
            <a:custGeom>
              <a:avLst/>
              <a:gdLst>
                <a:gd name="T0" fmla="*/ 0 w 10"/>
                <a:gd name="T1" fmla="*/ 0 h 4"/>
                <a:gd name="T2" fmla="*/ 0 w 10"/>
                <a:gd name="T3" fmla="*/ 0 h 4"/>
                <a:gd name="T4" fmla="*/ 10 w 10"/>
                <a:gd name="T5" fmla="*/ 4 h 4"/>
                <a:gd name="T6" fmla="*/ 0 w 10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2"/>
                    <a:pt x="6" y="3"/>
                    <a:pt x="10" y="4"/>
                  </a:cubicBezTo>
                  <a:cubicBezTo>
                    <a:pt x="7" y="1"/>
                    <a:pt x="4" y="0"/>
                    <a:pt x="0" y="0"/>
                  </a:cubicBezTo>
                </a:path>
              </a:pathLst>
            </a:custGeom>
            <a:solidFill>
              <a:srgbClr val="FEC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2" name="Freeform 2719"/>
            <p:cNvSpPr>
              <a:spLocks/>
            </p:cNvSpPr>
            <p:nvPr/>
          </p:nvSpPr>
          <p:spPr bwMode="auto">
            <a:xfrm>
              <a:off x="5404" y="1669"/>
              <a:ext cx="62" cy="26"/>
            </a:xfrm>
            <a:custGeom>
              <a:avLst/>
              <a:gdLst>
                <a:gd name="T0" fmla="*/ 13 w 26"/>
                <a:gd name="T1" fmla="*/ 0 h 11"/>
                <a:gd name="T2" fmla="*/ 1 w 26"/>
                <a:gd name="T3" fmla="*/ 8 h 11"/>
                <a:gd name="T4" fmla="*/ 0 w 26"/>
                <a:gd name="T5" fmla="*/ 11 h 11"/>
                <a:gd name="T6" fmla="*/ 11 w 26"/>
                <a:gd name="T7" fmla="*/ 8 h 11"/>
                <a:gd name="T8" fmla="*/ 22 w 26"/>
                <a:gd name="T9" fmla="*/ 11 h 11"/>
                <a:gd name="T10" fmla="*/ 23 w 26"/>
                <a:gd name="T11" fmla="*/ 11 h 11"/>
                <a:gd name="T12" fmla="*/ 23 w 26"/>
                <a:gd name="T13" fmla="*/ 11 h 11"/>
                <a:gd name="T14" fmla="*/ 25 w 26"/>
                <a:gd name="T15" fmla="*/ 11 h 11"/>
                <a:gd name="T16" fmla="*/ 26 w 26"/>
                <a:gd name="T17" fmla="*/ 11 h 11"/>
                <a:gd name="T18" fmla="*/ 18 w 26"/>
                <a:gd name="T19" fmla="*/ 1 h 11"/>
                <a:gd name="T20" fmla="*/ 13 w 26"/>
                <a:gd name="T2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1">
                  <a:moveTo>
                    <a:pt x="13" y="0"/>
                  </a:moveTo>
                  <a:cubicBezTo>
                    <a:pt x="8" y="0"/>
                    <a:pt x="3" y="3"/>
                    <a:pt x="1" y="8"/>
                  </a:cubicBezTo>
                  <a:cubicBezTo>
                    <a:pt x="1" y="9"/>
                    <a:pt x="1" y="10"/>
                    <a:pt x="0" y="11"/>
                  </a:cubicBezTo>
                  <a:cubicBezTo>
                    <a:pt x="4" y="9"/>
                    <a:pt x="7" y="8"/>
                    <a:pt x="11" y="8"/>
                  </a:cubicBezTo>
                  <a:cubicBezTo>
                    <a:pt x="15" y="8"/>
                    <a:pt x="18" y="9"/>
                    <a:pt x="22" y="11"/>
                  </a:cubicBezTo>
                  <a:cubicBezTo>
                    <a:pt x="22" y="11"/>
                    <a:pt x="22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4" y="11"/>
                    <a:pt x="25" y="11"/>
                    <a:pt x="25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5" y="7"/>
                    <a:pt x="22" y="3"/>
                    <a:pt x="18" y="1"/>
                  </a:cubicBezTo>
                  <a:cubicBezTo>
                    <a:pt x="16" y="1"/>
                    <a:pt x="15" y="0"/>
                    <a:pt x="13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3" name="Freeform 2720"/>
            <p:cNvSpPr>
              <a:spLocks/>
            </p:cNvSpPr>
            <p:nvPr/>
          </p:nvSpPr>
          <p:spPr bwMode="auto">
            <a:xfrm>
              <a:off x="5463" y="1695"/>
              <a:ext cx="3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08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4" name="Freeform 2721"/>
            <p:cNvSpPr>
              <a:spLocks/>
            </p:cNvSpPr>
            <p:nvPr/>
          </p:nvSpPr>
          <p:spPr bwMode="auto">
            <a:xfrm>
              <a:off x="5404" y="1688"/>
              <a:ext cx="52" cy="38"/>
            </a:xfrm>
            <a:custGeom>
              <a:avLst/>
              <a:gdLst>
                <a:gd name="T0" fmla="*/ 11 w 22"/>
                <a:gd name="T1" fmla="*/ 0 h 16"/>
                <a:gd name="T2" fmla="*/ 0 w 22"/>
                <a:gd name="T3" fmla="*/ 3 h 16"/>
                <a:gd name="T4" fmla="*/ 7 w 22"/>
                <a:gd name="T5" fmla="*/ 16 h 16"/>
                <a:gd name="T6" fmla="*/ 22 w 22"/>
                <a:gd name="T7" fmla="*/ 3 h 16"/>
                <a:gd name="T8" fmla="*/ 11 w 22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6">
                  <a:moveTo>
                    <a:pt x="11" y="0"/>
                  </a:moveTo>
                  <a:cubicBezTo>
                    <a:pt x="7" y="0"/>
                    <a:pt x="4" y="1"/>
                    <a:pt x="0" y="3"/>
                  </a:cubicBezTo>
                  <a:cubicBezTo>
                    <a:pt x="0" y="9"/>
                    <a:pt x="2" y="14"/>
                    <a:pt x="7" y="16"/>
                  </a:cubicBezTo>
                  <a:cubicBezTo>
                    <a:pt x="8" y="9"/>
                    <a:pt x="14" y="4"/>
                    <a:pt x="22" y="3"/>
                  </a:cubicBezTo>
                  <a:cubicBezTo>
                    <a:pt x="18" y="1"/>
                    <a:pt x="15" y="0"/>
                    <a:pt x="11" y="0"/>
                  </a:cubicBezTo>
                </a:path>
              </a:pathLst>
            </a:custGeom>
            <a:solidFill>
              <a:srgbClr val="F99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5" name="Freeform 2722"/>
            <p:cNvSpPr>
              <a:spLocks/>
            </p:cNvSpPr>
            <p:nvPr/>
          </p:nvSpPr>
          <p:spPr bwMode="auto">
            <a:xfrm>
              <a:off x="5456" y="1695"/>
              <a:ext cx="7" cy="5"/>
            </a:xfrm>
            <a:custGeom>
              <a:avLst/>
              <a:gdLst>
                <a:gd name="T0" fmla="*/ 1 w 3"/>
                <a:gd name="T1" fmla="*/ 0 h 2"/>
                <a:gd name="T2" fmla="*/ 1 w 3"/>
                <a:gd name="T3" fmla="*/ 0 h 2"/>
                <a:gd name="T4" fmla="*/ 0 w 3"/>
                <a:gd name="T5" fmla="*/ 0 h 2"/>
                <a:gd name="T6" fmla="*/ 2 w 3"/>
                <a:gd name="T7" fmla="*/ 2 h 2"/>
                <a:gd name="T8" fmla="*/ 3 w 3"/>
                <a:gd name="T9" fmla="*/ 0 h 2"/>
                <a:gd name="T10" fmla="*/ 1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2" y="2"/>
                  </a:cubicBezTo>
                  <a:cubicBezTo>
                    <a:pt x="2" y="1"/>
                    <a:pt x="3" y="1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E65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6" name="Freeform 2723"/>
            <p:cNvSpPr>
              <a:spLocks/>
            </p:cNvSpPr>
            <p:nvPr/>
          </p:nvSpPr>
          <p:spPr bwMode="auto">
            <a:xfrm>
              <a:off x="5461" y="1695"/>
              <a:ext cx="5" cy="9"/>
            </a:xfrm>
            <a:custGeom>
              <a:avLst/>
              <a:gdLst>
                <a:gd name="T0" fmla="*/ 1 w 2"/>
                <a:gd name="T1" fmla="*/ 0 h 4"/>
                <a:gd name="T2" fmla="*/ 0 w 2"/>
                <a:gd name="T3" fmla="*/ 2 h 4"/>
                <a:gd name="T4" fmla="*/ 1 w 2"/>
                <a:gd name="T5" fmla="*/ 3 h 4"/>
                <a:gd name="T6" fmla="*/ 2 w 2"/>
                <a:gd name="T7" fmla="*/ 4 h 4"/>
                <a:gd name="T8" fmla="*/ 2 w 2"/>
                <a:gd name="T9" fmla="*/ 0 h 4"/>
                <a:gd name="T10" fmla="*/ 1 w 2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1" y="3"/>
                    <a:pt x="2" y="3"/>
                    <a:pt x="2" y="4"/>
                  </a:cubicBezTo>
                  <a:cubicBezTo>
                    <a:pt x="2" y="3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F29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7" name="Freeform 2724"/>
            <p:cNvSpPr>
              <a:spLocks/>
            </p:cNvSpPr>
            <p:nvPr/>
          </p:nvSpPr>
          <p:spPr bwMode="auto">
            <a:xfrm>
              <a:off x="5421" y="1695"/>
              <a:ext cx="40" cy="35"/>
            </a:xfrm>
            <a:custGeom>
              <a:avLst/>
              <a:gdLst>
                <a:gd name="T0" fmla="*/ 15 w 17"/>
                <a:gd name="T1" fmla="*/ 0 h 15"/>
                <a:gd name="T2" fmla="*/ 0 w 17"/>
                <a:gd name="T3" fmla="*/ 13 h 15"/>
                <a:gd name="T4" fmla="*/ 1 w 17"/>
                <a:gd name="T5" fmla="*/ 14 h 15"/>
                <a:gd name="T6" fmla="*/ 6 w 17"/>
                <a:gd name="T7" fmla="*/ 15 h 15"/>
                <a:gd name="T8" fmla="*/ 7 w 17"/>
                <a:gd name="T9" fmla="*/ 15 h 15"/>
                <a:gd name="T10" fmla="*/ 17 w 17"/>
                <a:gd name="T11" fmla="*/ 2 h 15"/>
                <a:gd name="T12" fmla="*/ 15 w 17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5">
                  <a:moveTo>
                    <a:pt x="15" y="0"/>
                  </a:moveTo>
                  <a:cubicBezTo>
                    <a:pt x="7" y="1"/>
                    <a:pt x="1" y="6"/>
                    <a:pt x="0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3" y="14"/>
                    <a:pt x="4" y="15"/>
                    <a:pt x="6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9" y="9"/>
                    <a:pt x="12" y="5"/>
                    <a:pt x="17" y="2"/>
                  </a:cubicBezTo>
                  <a:cubicBezTo>
                    <a:pt x="16" y="1"/>
                    <a:pt x="15" y="1"/>
                    <a:pt x="15" y="0"/>
                  </a:cubicBezTo>
                </a:path>
              </a:pathLst>
            </a:custGeom>
            <a:solidFill>
              <a:srgbClr val="FCAA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8" name="Freeform 2725"/>
            <p:cNvSpPr>
              <a:spLocks/>
            </p:cNvSpPr>
            <p:nvPr/>
          </p:nvSpPr>
          <p:spPr bwMode="auto">
            <a:xfrm>
              <a:off x="5437" y="1700"/>
              <a:ext cx="29" cy="30"/>
            </a:xfrm>
            <a:custGeom>
              <a:avLst/>
              <a:gdLst>
                <a:gd name="T0" fmla="*/ 10 w 12"/>
                <a:gd name="T1" fmla="*/ 0 h 13"/>
                <a:gd name="T2" fmla="*/ 0 w 12"/>
                <a:gd name="T3" fmla="*/ 13 h 13"/>
                <a:gd name="T4" fmla="*/ 11 w 12"/>
                <a:gd name="T5" fmla="*/ 5 h 13"/>
                <a:gd name="T6" fmla="*/ 12 w 12"/>
                <a:gd name="T7" fmla="*/ 2 h 13"/>
                <a:gd name="T8" fmla="*/ 11 w 12"/>
                <a:gd name="T9" fmla="*/ 1 h 13"/>
                <a:gd name="T10" fmla="*/ 10 w 12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3">
                  <a:moveTo>
                    <a:pt x="10" y="0"/>
                  </a:moveTo>
                  <a:cubicBezTo>
                    <a:pt x="5" y="3"/>
                    <a:pt x="2" y="7"/>
                    <a:pt x="0" y="13"/>
                  </a:cubicBezTo>
                  <a:cubicBezTo>
                    <a:pt x="5" y="12"/>
                    <a:pt x="9" y="9"/>
                    <a:pt x="11" y="5"/>
                  </a:cubicBezTo>
                  <a:cubicBezTo>
                    <a:pt x="11" y="4"/>
                    <a:pt x="12" y="3"/>
                    <a:pt x="12" y="2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rgbClr val="FECA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9" name="Freeform 2726"/>
            <p:cNvSpPr>
              <a:spLocks noEditPoints="1"/>
            </p:cNvSpPr>
            <p:nvPr/>
          </p:nvSpPr>
          <p:spPr bwMode="auto">
            <a:xfrm>
              <a:off x="5745" y="1574"/>
              <a:ext cx="26" cy="7"/>
            </a:xfrm>
            <a:custGeom>
              <a:avLst/>
              <a:gdLst>
                <a:gd name="T0" fmla="*/ 11 w 11"/>
                <a:gd name="T1" fmla="*/ 1 h 3"/>
                <a:gd name="T2" fmla="*/ 10 w 11"/>
                <a:gd name="T3" fmla="*/ 1 h 3"/>
                <a:gd name="T4" fmla="*/ 11 w 11"/>
                <a:gd name="T5" fmla="*/ 1 h 3"/>
                <a:gd name="T6" fmla="*/ 11 w 11"/>
                <a:gd name="T7" fmla="*/ 1 h 3"/>
                <a:gd name="T8" fmla="*/ 11 w 11"/>
                <a:gd name="T9" fmla="*/ 1 h 3"/>
                <a:gd name="T10" fmla="*/ 1 w 11"/>
                <a:gd name="T11" fmla="*/ 0 h 3"/>
                <a:gd name="T12" fmla="*/ 0 w 11"/>
                <a:gd name="T13" fmla="*/ 3 h 3"/>
                <a:gd name="T14" fmla="*/ 0 w 11"/>
                <a:gd name="T15" fmla="*/ 3 h 3"/>
                <a:gd name="T16" fmla="*/ 6 w 11"/>
                <a:gd name="T17" fmla="*/ 1 h 3"/>
                <a:gd name="T18" fmla="*/ 6 w 11"/>
                <a:gd name="T19" fmla="*/ 1 h 3"/>
                <a:gd name="T20" fmla="*/ 1 w 11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3">
                  <a:moveTo>
                    <a:pt x="11" y="1"/>
                  </a:moveTo>
                  <a:cubicBezTo>
                    <a:pt x="11" y="1"/>
                    <a:pt x="10" y="1"/>
                    <a:pt x="10" y="1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3" y="1"/>
                    <a:pt x="1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0" name="Freeform 2727"/>
            <p:cNvSpPr>
              <a:spLocks/>
            </p:cNvSpPr>
            <p:nvPr/>
          </p:nvSpPr>
          <p:spPr bwMode="auto">
            <a:xfrm>
              <a:off x="5712" y="1555"/>
              <a:ext cx="35" cy="26"/>
            </a:xfrm>
            <a:custGeom>
              <a:avLst/>
              <a:gdLst>
                <a:gd name="T0" fmla="*/ 2 w 15"/>
                <a:gd name="T1" fmla="*/ 0 h 11"/>
                <a:gd name="T2" fmla="*/ 0 w 15"/>
                <a:gd name="T3" fmla="*/ 3 h 11"/>
                <a:gd name="T4" fmla="*/ 0 w 15"/>
                <a:gd name="T5" fmla="*/ 5 h 11"/>
                <a:gd name="T6" fmla="*/ 2 w 15"/>
                <a:gd name="T7" fmla="*/ 5 h 11"/>
                <a:gd name="T8" fmla="*/ 2 w 15"/>
                <a:gd name="T9" fmla="*/ 5 h 11"/>
                <a:gd name="T10" fmla="*/ 14 w 15"/>
                <a:gd name="T11" fmla="*/ 11 h 11"/>
                <a:gd name="T12" fmla="*/ 15 w 15"/>
                <a:gd name="T13" fmla="*/ 8 h 11"/>
                <a:gd name="T14" fmla="*/ 12 w 15"/>
                <a:gd name="T15" fmla="*/ 8 h 11"/>
                <a:gd name="T16" fmla="*/ 2 w 15"/>
                <a:gd name="T1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1">
                  <a:moveTo>
                    <a:pt x="2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5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7" y="5"/>
                    <a:pt x="11" y="7"/>
                    <a:pt x="14" y="11"/>
                  </a:cubicBezTo>
                  <a:cubicBezTo>
                    <a:pt x="14" y="10"/>
                    <a:pt x="14" y="9"/>
                    <a:pt x="15" y="8"/>
                  </a:cubicBezTo>
                  <a:cubicBezTo>
                    <a:pt x="14" y="8"/>
                    <a:pt x="13" y="8"/>
                    <a:pt x="12" y="8"/>
                  </a:cubicBezTo>
                  <a:cubicBezTo>
                    <a:pt x="8" y="6"/>
                    <a:pt x="4" y="3"/>
                    <a:pt x="2" y="0"/>
                  </a:cubicBezTo>
                </a:path>
              </a:pathLst>
            </a:custGeom>
            <a:solidFill>
              <a:srgbClr val="E08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1" name="Freeform 2728"/>
            <p:cNvSpPr>
              <a:spLocks/>
            </p:cNvSpPr>
            <p:nvPr/>
          </p:nvSpPr>
          <p:spPr bwMode="auto">
            <a:xfrm>
              <a:off x="5747" y="1546"/>
              <a:ext cx="24" cy="31"/>
            </a:xfrm>
            <a:custGeom>
              <a:avLst/>
              <a:gdLst>
                <a:gd name="T0" fmla="*/ 1 w 10"/>
                <a:gd name="T1" fmla="*/ 0 h 13"/>
                <a:gd name="T2" fmla="*/ 2 w 10"/>
                <a:gd name="T3" fmla="*/ 2 h 13"/>
                <a:gd name="T4" fmla="*/ 0 w 10"/>
                <a:gd name="T5" fmla="*/ 12 h 13"/>
                <a:gd name="T6" fmla="*/ 5 w 10"/>
                <a:gd name="T7" fmla="*/ 13 h 13"/>
                <a:gd name="T8" fmla="*/ 5 w 10"/>
                <a:gd name="T9" fmla="*/ 13 h 13"/>
                <a:gd name="T10" fmla="*/ 9 w 10"/>
                <a:gd name="T11" fmla="*/ 13 h 13"/>
                <a:gd name="T12" fmla="*/ 10 w 10"/>
                <a:gd name="T13" fmla="*/ 13 h 13"/>
                <a:gd name="T14" fmla="*/ 2 w 10"/>
                <a:gd name="T15" fmla="*/ 0 h 13"/>
                <a:gd name="T16" fmla="*/ 1 w 10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3">
                  <a:moveTo>
                    <a:pt x="1" y="0"/>
                  </a:moveTo>
                  <a:cubicBezTo>
                    <a:pt x="2" y="1"/>
                    <a:pt x="2" y="1"/>
                    <a:pt x="2" y="2"/>
                  </a:cubicBezTo>
                  <a:cubicBezTo>
                    <a:pt x="2" y="6"/>
                    <a:pt x="1" y="9"/>
                    <a:pt x="0" y="12"/>
                  </a:cubicBezTo>
                  <a:cubicBezTo>
                    <a:pt x="2" y="13"/>
                    <a:pt x="3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7" y="13"/>
                    <a:pt x="8" y="13"/>
                    <a:pt x="9" y="13"/>
                  </a:cubicBezTo>
                  <a:cubicBezTo>
                    <a:pt x="9" y="13"/>
                    <a:pt x="10" y="13"/>
                    <a:pt x="10" y="13"/>
                  </a:cubicBezTo>
                  <a:cubicBezTo>
                    <a:pt x="10" y="7"/>
                    <a:pt x="7" y="2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F9A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2" name="Freeform 2729"/>
            <p:cNvSpPr>
              <a:spLocks/>
            </p:cNvSpPr>
            <p:nvPr/>
          </p:nvSpPr>
          <p:spPr bwMode="auto">
            <a:xfrm>
              <a:off x="5716" y="1543"/>
              <a:ext cx="36" cy="31"/>
            </a:xfrm>
            <a:custGeom>
              <a:avLst/>
              <a:gdLst>
                <a:gd name="T0" fmla="*/ 10 w 15"/>
                <a:gd name="T1" fmla="*/ 0 h 13"/>
                <a:gd name="T2" fmla="*/ 10 w 15"/>
                <a:gd name="T3" fmla="*/ 0 h 13"/>
                <a:gd name="T4" fmla="*/ 9 w 15"/>
                <a:gd name="T5" fmla="*/ 0 h 13"/>
                <a:gd name="T6" fmla="*/ 5 w 15"/>
                <a:gd name="T7" fmla="*/ 1 h 13"/>
                <a:gd name="T8" fmla="*/ 0 w 15"/>
                <a:gd name="T9" fmla="*/ 5 h 13"/>
                <a:gd name="T10" fmla="*/ 10 w 15"/>
                <a:gd name="T11" fmla="*/ 13 h 13"/>
                <a:gd name="T12" fmla="*/ 13 w 15"/>
                <a:gd name="T13" fmla="*/ 13 h 13"/>
                <a:gd name="T14" fmla="*/ 15 w 15"/>
                <a:gd name="T15" fmla="*/ 3 h 13"/>
                <a:gd name="T16" fmla="*/ 14 w 15"/>
                <a:gd name="T17" fmla="*/ 1 h 13"/>
                <a:gd name="T18" fmla="*/ 10 w 15"/>
                <a:gd name="T1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3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8" y="1"/>
                    <a:pt x="6" y="1"/>
                    <a:pt x="5" y="1"/>
                  </a:cubicBezTo>
                  <a:cubicBezTo>
                    <a:pt x="3" y="2"/>
                    <a:pt x="1" y="3"/>
                    <a:pt x="0" y="5"/>
                  </a:cubicBezTo>
                  <a:cubicBezTo>
                    <a:pt x="2" y="8"/>
                    <a:pt x="6" y="11"/>
                    <a:pt x="10" y="13"/>
                  </a:cubicBezTo>
                  <a:cubicBezTo>
                    <a:pt x="11" y="13"/>
                    <a:pt x="12" y="13"/>
                    <a:pt x="13" y="13"/>
                  </a:cubicBezTo>
                  <a:cubicBezTo>
                    <a:pt x="14" y="10"/>
                    <a:pt x="15" y="7"/>
                    <a:pt x="15" y="3"/>
                  </a:cubicBezTo>
                  <a:cubicBezTo>
                    <a:pt x="15" y="2"/>
                    <a:pt x="15" y="2"/>
                    <a:pt x="14" y="1"/>
                  </a:cubicBezTo>
                  <a:cubicBezTo>
                    <a:pt x="13" y="0"/>
                    <a:pt x="12" y="0"/>
                    <a:pt x="10" y="0"/>
                  </a:cubicBezTo>
                </a:path>
              </a:pathLst>
            </a:custGeom>
            <a:solidFill>
              <a:srgbClr val="FCC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3" name="Freeform 2730"/>
            <p:cNvSpPr>
              <a:spLocks/>
            </p:cNvSpPr>
            <p:nvPr/>
          </p:nvSpPr>
          <p:spPr bwMode="auto">
            <a:xfrm>
              <a:off x="5745" y="1577"/>
              <a:ext cx="26" cy="23"/>
            </a:xfrm>
            <a:custGeom>
              <a:avLst/>
              <a:gdLst>
                <a:gd name="T0" fmla="*/ 11 w 11"/>
                <a:gd name="T1" fmla="*/ 0 h 10"/>
                <a:gd name="T2" fmla="*/ 10 w 11"/>
                <a:gd name="T3" fmla="*/ 0 h 10"/>
                <a:gd name="T4" fmla="*/ 6 w 11"/>
                <a:gd name="T5" fmla="*/ 0 h 10"/>
                <a:gd name="T6" fmla="*/ 0 w 11"/>
                <a:gd name="T7" fmla="*/ 2 h 10"/>
                <a:gd name="T8" fmla="*/ 3 w 11"/>
                <a:gd name="T9" fmla="*/ 10 h 10"/>
                <a:gd name="T10" fmla="*/ 3 w 11"/>
                <a:gd name="T11" fmla="*/ 10 h 10"/>
                <a:gd name="T12" fmla="*/ 10 w 11"/>
                <a:gd name="T13" fmla="*/ 4 h 10"/>
                <a:gd name="T14" fmla="*/ 11 w 11"/>
                <a:gd name="T15" fmla="*/ 0 h 10"/>
                <a:gd name="T16" fmla="*/ 11 w 11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0">
                  <a:moveTo>
                    <a:pt x="11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2" y="5"/>
                    <a:pt x="3" y="7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6" y="9"/>
                    <a:pt x="8" y="7"/>
                    <a:pt x="10" y="4"/>
                  </a:cubicBezTo>
                  <a:cubicBezTo>
                    <a:pt x="10" y="2"/>
                    <a:pt x="11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F99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4" name="Freeform 2731"/>
            <p:cNvSpPr>
              <a:spLocks/>
            </p:cNvSpPr>
            <p:nvPr/>
          </p:nvSpPr>
          <p:spPr bwMode="auto">
            <a:xfrm>
              <a:off x="5759" y="1577"/>
              <a:ext cx="9" cy="0"/>
            </a:xfrm>
            <a:custGeom>
              <a:avLst/>
              <a:gdLst>
                <a:gd name="T0" fmla="*/ 4 w 4"/>
                <a:gd name="T1" fmla="*/ 0 w 4"/>
                <a:gd name="T2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2" y="0"/>
                    <a:pt x="3" y="0"/>
                    <a:pt x="4" y="0"/>
                  </a:cubicBezTo>
                </a:path>
              </a:pathLst>
            </a:custGeom>
            <a:solidFill>
              <a:srgbClr val="FFD4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5" name="Freeform 2732"/>
            <p:cNvSpPr>
              <a:spLocks/>
            </p:cNvSpPr>
            <p:nvPr/>
          </p:nvSpPr>
          <p:spPr bwMode="auto">
            <a:xfrm>
              <a:off x="5728" y="1543"/>
              <a:ext cx="12" cy="3"/>
            </a:xfrm>
            <a:custGeom>
              <a:avLst/>
              <a:gdLst>
                <a:gd name="T0" fmla="*/ 5 w 5"/>
                <a:gd name="T1" fmla="*/ 0 h 1"/>
                <a:gd name="T2" fmla="*/ 0 w 5"/>
                <a:gd name="T3" fmla="*/ 1 h 1"/>
                <a:gd name="T4" fmla="*/ 4 w 5"/>
                <a:gd name="T5" fmla="*/ 0 h 1"/>
                <a:gd name="T6" fmla="*/ 5 w 5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1" y="1"/>
                    <a:pt x="3" y="1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EDC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6" name="Freeform 2733"/>
            <p:cNvSpPr>
              <a:spLocks noEditPoints="1"/>
            </p:cNvSpPr>
            <p:nvPr/>
          </p:nvSpPr>
          <p:spPr bwMode="auto">
            <a:xfrm>
              <a:off x="5726" y="1581"/>
              <a:ext cx="19" cy="19"/>
            </a:xfrm>
            <a:custGeom>
              <a:avLst/>
              <a:gdLst>
                <a:gd name="T0" fmla="*/ 1 w 8"/>
                <a:gd name="T1" fmla="*/ 7 h 8"/>
                <a:gd name="T2" fmla="*/ 0 w 8"/>
                <a:gd name="T3" fmla="*/ 8 h 8"/>
                <a:gd name="T4" fmla="*/ 1 w 8"/>
                <a:gd name="T5" fmla="*/ 8 h 8"/>
                <a:gd name="T6" fmla="*/ 1 w 8"/>
                <a:gd name="T7" fmla="*/ 7 h 8"/>
                <a:gd name="T8" fmla="*/ 8 w 8"/>
                <a:gd name="T9" fmla="*/ 0 h 8"/>
                <a:gd name="T10" fmla="*/ 6 w 8"/>
                <a:gd name="T11" fmla="*/ 2 h 8"/>
                <a:gd name="T12" fmla="*/ 8 w 8"/>
                <a:gd name="T13" fmla="*/ 0 h 8"/>
                <a:gd name="T14" fmla="*/ 8 w 8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8">
                  <a:moveTo>
                    <a:pt x="1" y="7"/>
                  </a:moveTo>
                  <a:cubicBezTo>
                    <a:pt x="1" y="7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7"/>
                    <a:pt x="1" y="7"/>
                  </a:cubicBezTo>
                  <a:moveTo>
                    <a:pt x="8" y="0"/>
                  </a:moveTo>
                  <a:cubicBezTo>
                    <a:pt x="7" y="0"/>
                    <a:pt x="7" y="1"/>
                    <a:pt x="6" y="2"/>
                  </a:cubicBezTo>
                  <a:cubicBezTo>
                    <a:pt x="7" y="1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E65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7" name="Freeform 2734"/>
            <p:cNvSpPr>
              <a:spLocks/>
            </p:cNvSpPr>
            <p:nvPr/>
          </p:nvSpPr>
          <p:spPr bwMode="auto">
            <a:xfrm>
              <a:off x="5707" y="1567"/>
              <a:ext cx="38" cy="33"/>
            </a:xfrm>
            <a:custGeom>
              <a:avLst/>
              <a:gdLst>
                <a:gd name="T0" fmla="*/ 4 w 16"/>
                <a:gd name="T1" fmla="*/ 0 h 14"/>
                <a:gd name="T2" fmla="*/ 4 w 16"/>
                <a:gd name="T3" fmla="*/ 0 h 14"/>
                <a:gd name="T4" fmla="*/ 2 w 16"/>
                <a:gd name="T5" fmla="*/ 0 h 14"/>
                <a:gd name="T6" fmla="*/ 8 w 16"/>
                <a:gd name="T7" fmla="*/ 14 h 14"/>
                <a:gd name="T8" fmla="*/ 9 w 16"/>
                <a:gd name="T9" fmla="*/ 13 h 14"/>
                <a:gd name="T10" fmla="*/ 12 w 16"/>
                <a:gd name="T11" fmla="*/ 10 h 14"/>
                <a:gd name="T12" fmla="*/ 14 w 16"/>
                <a:gd name="T13" fmla="*/ 8 h 14"/>
                <a:gd name="T14" fmla="*/ 16 w 16"/>
                <a:gd name="T15" fmla="*/ 6 h 14"/>
                <a:gd name="T16" fmla="*/ 4 w 16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4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0" y="6"/>
                    <a:pt x="3" y="11"/>
                    <a:pt x="8" y="14"/>
                  </a:cubicBezTo>
                  <a:cubicBezTo>
                    <a:pt x="9" y="14"/>
                    <a:pt x="9" y="13"/>
                    <a:pt x="9" y="13"/>
                  </a:cubicBezTo>
                  <a:cubicBezTo>
                    <a:pt x="10" y="12"/>
                    <a:pt x="11" y="11"/>
                    <a:pt x="12" y="10"/>
                  </a:cubicBezTo>
                  <a:cubicBezTo>
                    <a:pt x="13" y="9"/>
                    <a:pt x="14" y="8"/>
                    <a:pt x="14" y="8"/>
                  </a:cubicBezTo>
                  <a:cubicBezTo>
                    <a:pt x="15" y="7"/>
                    <a:pt x="15" y="6"/>
                    <a:pt x="16" y="6"/>
                  </a:cubicBezTo>
                  <a:cubicBezTo>
                    <a:pt x="13" y="2"/>
                    <a:pt x="9" y="0"/>
                    <a:pt x="4" y="0"/>
                  </a:cubicBezTo>
                </a:path>
              </a:pathLst>
            </a:custGeom>
            <a:solidFill>
              <a:srgbClr val="F29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8" name="Freeform 2735"/>
            <p:cNvSpPr>
              <a:spLocks/>
            </p:cNvSpPr>
            <p:nvPr/>
          </p:nvSpPr>
          <p:spPr bwMode="auto">
            <a:xfrm>
              <a:off x="5728" y="1581"/>
              <a:ext cx="24" cy="22"/>
            </a:xfrm>
            <a:custGeom>
              <a:avLst/>
              <a:gdLst>
                <a:gd name="T0" fmla="*/ 7 w 10"/>
                <a:gd name="T1" fmla="*/ 0 h 9"/>
                <a:gd name="T2" fmla="*/ 5 w 10"/>
                <a:gd name="T3" fmla="*/ 2 h 9"/>
                <a:gd name="T4" fmla="*/ 0 w 10"/>
                <a:gd name="T5" fmla="*/ 7 h 9"/>
                <a:gd name="T6" fmla="*/ 0 w 10"/>
                <a:gd name="T7" fmla="*/ 8 h 9"/>
                <a:gd name="T8" fmla="*/ 0 w 10"/>
                <a:gd name="T9" fmla="*/ 8 h 9"/>
                <a:gd name="T10" fmla="*/ 5 w 10"/>
                <a:gd name="T11" fmla="*/ 9 h 9"/>
                <a:gd name="T12" fmla="*/ 10 w 10"/>
                <a:gd name="T13" fmla="*/ 8 h 9"/>
                <a:gd name="T14" fmla="*/ 10 w 10"/>
                <a:gd name="T15" fmla="*/ 8 h 9"/>
                <a:gd name="T16" fmla="*/ 7 w 10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9">
                  <a:moveTo>
                    <a:pt x="7" y="0"/>
                  </a:moveTo>
                  <a:cubicBezTo>
                    <a:pt x="7" y="1"/>
                    <a:pt x="6" y="1"/>
                    <a:pt x="5" y="2"/>
                  </a:cubicBezTo>
                  <a:cubicBezTo>
                    <a:pt x="4" y="4"/>
                    <a:pt x="2" y="6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9"/>
                    <a:pt x="3" y="9"/>
                    <a:pt x="5" y="9"/>
                  </a:cubicBezTo>
                  <a:cubicBezTo>
                    <a:pt x="7" y="9"/>
                    <a:pt x="8" y="9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5"/>
                    <a:pt x="9" y="3"/>
                    <a:pt x="7" y="0"/>
                  </a:cubicBezTo>
                </a:path>
              </a:pathLst>
            </a:custGeom>
            <a:solidFill>
              <a:srgbClr val="FCAA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9" name="Freeform 2736"/>
            <p:cNvSpPr>
              <a:spLocks/>
            </p:cNvSpPr>
            <p:nvPr/>
          </p:nvSpPr>
          <p:spPr bwMode="auto">
            <a:xfrm>
              <a:off x="5728" y="1586"/>
              <a:ext cx="12" cy="12"/>
            </a:xfrm>
            <a:custGeom>
              <a:avLst/>
              <a:gdLst>
                <a:gd name="T0" fmla="*/ 5 w 5"/>
                <a:gd name="T1" fmla="*/ 0 h 5"/>
                <a:gd name="T2" fmla="*/ 3 w 5"/>
                <a:gd name="T3" fmla="*/ 2 h 5"/>
                <a:gd name="T4" fmla="*/ 0 w 5"/>
                <a:gd name="T5" fmla="*/ 5 h 5"/>
                <a:gd name="T6" fmla="*/ 5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5" y="0"/>
                    <a:pt x="4" y="1"/>
                    <a:pt x="3" y="2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2" y="4"/>
                    <a:pt x="4" y="2"/>
                    <a:pt x="5" y="0"/>
                  </a:cubicBezTo>
                </a:path>
              </a:pathLst>
            </a:custGeom>
            <a:solidFill>
              <a:srgbClr val="FECA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0" name="Freeform 2737"/>
            <p:cNvSpPr>
              <a:spLocks/>
            </p:cNvSpPr>
            <p:nvPr/>
          </p:nvSpPr>
          <p:spPr bwMode="auto">
            <a:xfrm>
              <a:off x="5593" y="280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9A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1" name="Freeform 2738"/>
            <p:cNvSpPr>
              <a:spLocks/>
            </p:cNvSpPr>
            <p:nvPr/>
          </p:nvSpPr>
          <p:spPr bwMode="auto">
            <a:xfrm>
              <a:off x="5619" y="2756"/>
              <a:ext cx="17" cy="9"/>
            </a:xfrm>
            <a:custGeom>
              <a:avLst/>
              <a:gdLst>
                <a:gd name="T0" fmla="*/ 0 w 7"/>
                <a:gd name="T1" fmla="*/ 0 h 4"/>
                <a:gd name="T2" fmla="*/ 1 w 7"/>
                <a:gd name="T3" fmla="*/ 2 h 4"/>
                <a:gd name="T4" fmla="*/ 5 w 7"/>
                <a:gd name="T5" fmla="*/ 3 h 4"/>
                <a:gd name="T6" fmla="*/ 7 w 7"/>
                <a:gd name="T7" fmla="*/ 4 h 4"/>
                <a:gd name="T8" fmla="*/ 7 w 7"/>
                <a:gd name="T9" fmla="*/ 3 h 4"/>
                <a:gd name="T10" fmla="*/ 4 w 7"/>
                <a:gd name="T11" fmla="*/ 1 h 4"/>
                <a:gd name="T12" fmla="*/ 0 w 7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cubicBezTo>
                    <a:pt x="0" y="1"/>
                    <a:pt x="0" y="1"/>
                    <a:pt x="1" y="2"/>
                  </a:cubicBezTo>
                  <a:cubicBezTo>
                    <a:pt x="2" y="2"/>
                    <a:pt x="4" y="2"/>
                    <a:pt x="5" y="3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6" y="2"/>
                    <a:pt x="5" y="2"/>
                    <a:pt x="4" y="1"/>
                  </a:cubicBezTo>
                  <a:cubicBezTo>
                    <a:pt x="3" y="1"/>
                    <a:pt x="1" y="0"/>
                    <a:pt x="0" y="0"/>
                  </a:cubicBezTo>
                </a:path>
              </a:pathLst>
            </a:custGeom>
            <a:solidFill>
              <a:srgbClr val="ED7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2" name="Freeform 2739"/>
            <p:cNvSpPr>
              <a:spLocks/>
            </p:cNvSpPr>
            <p:nvPr/>
          </p:nvSpPr>
          <p:spPr bwMode="auto">
            <a:xfrm>
              <a:off x="5636" y="2763"/>
              <a:ext cx="5" cy="4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1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2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F6AE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3" name="Freeform 2740"/>
            <p:cNvSpPr>
              <a:spLocks/>
            </p:cNvSpPr>
            <p:nvPr/>
          </p:nvSpPr>
          <p:spPr bwMode="auto">
            <a:xfrm>
              <a:off x="5593" y="2760"/>
              <a:ext cx="55" cy="55"/>
            </a:xfrm>
            <a:custGeom>
              <a:avLst/>
              <a:gdLst>
                <a:gd name="T0" fmla="*/ 12 w 23"/>
                <a:gd name="T1" fmla="*/ 0 h 23"/>
                <a:gd name="T2" fmla="*/ 12 w 23"/>
                <a:gd name="T3" fmla="*/ 4 h 23"/>
                <a:gd name="T4" fmla="*/ 0 w 23"/>
                <a:gd name="T5" fmla="*/ 19 h 23"/>
                <a:gd name="T6" fmla="*/ 0 w 23"/>
                <a:gd name="T7" fmla="*/ 19 h 23"/>
                <a:gd name="T8" fmla="*/ 5 w 23"/>
                <a:gd name="T9" fmla="*/ 22 h 23"/>
                <a:gd name="T10" fmla="*/ 10 w 23"/>
                <a:gd name="T11" fmla="*/ 23 h 23"/>
                <a:gd name="T12" fmla="*/ 22 w 23"/>
                <a:gd name="T13" fmla="*/ 16 h 23"/>
                <a:gd name="T14" fmla="*/ 22 w 23"/>
                <a:gd name="T15" fmla="*/ 8 h 23"/>
                <a:gd name="T16" fmla="*/ 18 w 23"/>
                <a:gd name="T17" fmla="*/ 2 h 23"/>
                <a:gd name="T18" fmla="*/ 16 w 23"/>
                <a:gd name="T19" fmla="*/ 1 h 23"/>
                <a:gd name="T20" fmla="*/ 12 w 23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3">
                  <a:moveTo>
                    <a:pt x="12" y="0"/>
                  </a:moveTo>
                  <a:cubicBezTo>
                    <a:pt x="12" y="1"/>
                    <a:pt x="12" y="3"/>
                    <a:pt x="12" y="4"/>
                  </a:cubicBezTo>
                  <a:cubicBezTo>
                    <a:pt x="12" y="11"/>
                    <a:pt x="7" y="17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2" y="20"/>
                    <a:pt x="3" y="21"/>
                    <a:pt x="5" y="22"/>
                  </a:cubicBezTo>
                  <a:cubicBezTo>
                    <a:pt x="7" y="23"/>
                    <a:pt x="8" y="23"/>
                    <a:pt x="10" y="23"/>
                  </a:cubicBezTo>
                  <a:cubicBezTo>
                    <a:pt x="15" y="23"/>
                    <a:pt x="20" y="20"/>
                    <a:pt x="22" y="16"/>
                  </a:cubicBezTo>
                  <a:cubicBezTo>
                    <a:pt x="23" y="13"/>
                    <a:pt x="23" y="10"/>
                    <a:pt x="22" y="8"/>
                  </a:cubicBezTo>
                  <a:cubicBezTo>
                    <a:pt x="21" y="6"/>
                    <a:pt x="19" y="4"/>
                    <a:pt x="18" y="2"/>
                  </a:cubicBezTo>
                  <a:cubicBezTo>
                    <a:pt x="18" y="2"/>
                    <a:pt x="17" y="1"/>
                    <a:pt x="16" y="1"/>
                  </a:cubicBezTo>
                  <a:cubicBezTo>
                    <a:pt x="15" y="0"/>
                    <a:pt x="13" y="0"/>
                    <a:pt x="12" y="0"/>
                  </a:cubicBezTo>
                </a:path>
              </a:pathLst>
            </a:custGeom>
            <a:solidFill>
              <a:srgbClr val="FDC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4" name="Freeform 2741"/>
            <p:cNvSpPr>
              <a:spLocks/>
            </p:cNvSpPr>
            <p:nvPr/>
          </p:nvSpPr>
          <p:spPr bwMode="auto">
            <a:xfrm>
              <a:off x="5636" y="2765"/>
              <a:ext cx="9" cy="14"/>
            </a:xfrm>
            <a:custGeom>
              <a:avLst/>
              <a:gdLst>
                <a:gd name="T0" fmla="*/ 0 w 4"/>
                <a:gd name="T1" fmla="*/ 0 h 6"/>
                <a:gd name="T2" fmla="*/ 4 w 4"/>
                <a:gd name="T3" fmla="*/ 6 h 6"/>
                <a:gd name="T4" fmla="*/ 2 w 4"/>
                <a:gd name="T5" fmla="*/ 1 h 6"/>
                <a:gd name="T6" fmla="*/ 0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1" y="2"/>
                    <a:pt x="3" y="4"/>
                    <a:pt x="4" y="6"/>
                  </a:cubicBezTo>
                  <a:cubicBezTo>
                    <a:pt x="4" y="4"/>
                    <a:pt x="3" y="3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FEDC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5" name="Freeform 2742"/>
            <p:cNvSpPr>
              <a:spLocks/>
            </p:cNvSpPr>
            <p:nvPr/>
          </p:nvSpPr>
          <p:spPr bwMode="auto">
            <a:xfrm>
              <a:off x="5603" y="2756"/>
              <a:ext cx="14" cy="4"/>
            </a:xfrm>
            <a:custGeom>
              <a:avLst/>
              <a:gdLst>
                <a:gd name="T0" fmla="*/ 6 w 6"/>
                <a:gd name="T1" fmla="*/ 0 h 2"/>
                <a:gd name="T2" fmla="*/ 0 w 6"/>
                <a:gd name="T3" fmla="*/ 2 h 2"/>
                <a:gd name="T4" fmla="*/ 3 w 6"/>
                <a:gd name="T5" fmla="*/ 1 h 2"/>
                <a:gd name="T6" fmla="*/ 6 w 6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4" y="1"/>
                    <a:pt x="5" y="1"/>
                    <a:pt x="6" y="0"/>
                  </a:cubicBezTo>
                </a:path>
              </a:pathLst>
            </a:custGeom>
            <a:solidFill>
              <a:srgbClr val="E65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6" name="Freeform 2743"/>
            <p:cNvSpPr>
              <a:spLocks/>
            </p:cNvSpPr>
            <p:nvPr/>
          </p:nvSpPr>
          <p:spPr bwMode="auto">
            <a:xfrm>
              <a:off x="5586" y="2758"/>
              <a:ext cx="24" cy="47"/>
            </a:xfrm>
            <a:custGeom>
              <a:avLst/>
              <a:gdLst>
                <a:gd name="T0" fmla="*/ 10 w 10"/>
                <a:gd name="T1" fmla="*/ 0 h 20"/>
                <a:gd name="T2" fmla="*/ 7 w 10"/>
                <a:gd name="T3" fmla="*/ 1 h 20"/>
                <a:gd name="T4" fmla="*/ 2 w 10"/>
                <a:gd name="T5" fmla="*/ 7 h 20"/>
                <a:gd name="T6" fmla="*/ 3 w 10"/>
                <a:gd name="T7" fmla="*/ 20 h 20"/>
                <a:gd name="T8" fmla="*/ 3 w 10"/>
                <a:gd name="T9" fmla="*/ 20 h 20"/>
                <a:gd name="T10" fmla="*/ 10 w 10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0">
                  <a:moveTo>
                    <a:pt x="10" y="0"/>
                  </a:moveTo>
                  <a:cubicBezTo>
                    <a:pt x="9" y="1"/>
                    <a:pt x="8" y="1"/>
                    <a:pt x="7" y="1"/>
                  </a:cubicBezTo>
                  <a:cubicBezTo>
                    <a:pt x="5" y="2"/>
                    <a:pt x="3" y="4"/>
                    <a:pt x="2" y="7"/>
                  </a:cubicBezTo>
                  <a:cubicBezTo>
                    <a:pt x="0" y="11"/>
                    <a:pt x="1" y="16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1" y="12"/>
                    <a:pt x="4" y="5"/>
                    <a:pt x="10" y="0"/>
                  </a:cubicBezTo>
                </a:path>
              </a:pathLst>
            </a:custGeom>
            <a:solidFill>
              <a:srgbClr val="FDB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7" name="Freeform 2744"/>
            <p:cNvSpPr>
              <a:spLocks/>
            </p:cNvSpPr>
            <p:nvPr/>
          </p:nvSpPr>
          <p:spPr bwMode="auto">
            <a:xfrm>
              <a:off x="5610" y="2756"/>
              <a:ext cx="12" cy="4"/>
            </a:xfrm>
            <a:custGeom>
              <a:avLst/>
              <a:gdLst>
                <a:gd name="T0" fmla="*/ 3 w 5"/>
                <a:gd name="T1" fmla="*/ 0 h 2"/>
                <a:gd name="T2" fmla="*/ 3 w 5"/>
                <a:gd name="T3" fmla="*/ 0 h 2"/>
                <a:gd name="T4" fmla="*/ 0 w 5"/>
                <a:gd name="T5" fmla="*/ 1 h 2"/>
                <a:gd name="T6" fmla="*/ 1 w 5"/>
                <a:gd name="T7" fmla="*/ 1 h 2"/>
                <a:gd name="T8" fmla="*/ 5 w 5"/>
                <a:gd name="T9" fmla="*/ 2 h 2"/>
                <a:gd name="T10" fmla="*/ 4 w 5"/>
                <a:gd name="T11" fmla="*/ 0 h 2"/>
                <a:gd name="T12" fmla="*/ 3 w 5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3" y="2"/>
                    <a:pt x="5" y="2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F88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8" name="Freeform 2745"/>
            <p:cNvSpPr>
              <a:spLocks/>
            </p:cNvSpPr>
            <p:nvPr/>
          </p:nvSpPr>
          <p:spPr bwMode="auto">
            <a:xfrm>
              <a:off x="5589" y="2758"/>
              <a:ext cx="33" cy="47"/>
            </a:xfrm>
            <a:custGeom>
              <a:avLst/>
              <a:gdLst>
                <a:gd name="T0" fmla="*/ 10 w 14"/>
                <a:gd name="T1" fmla="*/ 0 h 20"/>
                <a:gd name="T2" fmla="*/ 9 w 14"/>
                <a:gd name="T3" fmla="*/ 0 h 20"/>
                <a:gd name="T4" fmla="*/ 2 w 14"/>
                <a:gd name="T5" fmla="*/ 20 h 20"/>
                <a:gd name="T6" fmla="*/ 14 w 14"/>
                <a:gd name="T7" fmla="*/ 5 h 20"/>
                <a:gd name="T8" fmla="*/ 14 w 14"/>
                <a:gd name="T9" fmla="*/ 1 h 20"/>
                <a:gd name="T10" fmla="*/ 10 w 14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0">
                  <a:moveTo>
                    <a:pt x="10" y="0"/>
                  </a:moveTo>
                  <a:cubicBezTo>
                    <a:pt x="10" y="0"/>
                    <a:pt x="9" y="0"/>
                    <a:pt x="9" y="0"/>
                  </a:cubicBezTo>
                  <a:cubicBezTo>
                    <a:pt x="3" y="5"/>
                    <a:pt x="0" y="12"/>
                    <a:pt x="2" y="20"/>
                  </a:cubicBezTo>
                  <a:cubicBezTo>
                    <a:pt x="9" y="18"/>
                    <a:pt x="14" y="12"/>
                    <a:pt x="14" y="5"/>
                  </a:cubicBezTo>
                  <a:cubicBezTo>
                    <a:pt x="14" y="4"/>
                    <a:pt x="14" y="2"/>
                    <a:pt x="14" y="1"/>
                  </a:cubicBezTo>
                  <a:cubicBezTo>
                    <a:pt x="12" y="1"/>
                    <a:pt x="11" y="0"/>
                    <a:pt x="10" y="0"/>
                  </a:cubicBezTo>
                </a:path>
              </a:pathLst>
            </a:custGeom>
            <a:solidFill>
              <a:srgbClr val="FEC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9" name="Freeform 2746"/>
            <p:cNvSpPr>
              <a:spLocks noEditPoints="1"/>
            </p:cNvSpPr>
            <p:nvPr/>
          </p:nvSpPr>
          <p:spPr bwMode="auto">
            <a:xfrm>
              <a:off x="5492" y="2711"/>
              <a:ext cx="30" cy="56"/>
            </a:xfrm>
            <a:custGeom>
              <a:avLst/>
              <a:gdLst>
                <a:gd name="T0" fmla="*/ 2 w 13"/>
                <a:gd name="T1" fmla="*/ 21 h 24"/>
                <a:gd name="T2" fmla="*/ 1 w 13"/>
                <a:gd name="T3" fmla="*/ 23 h 24"/>
                <a:gd name="T4" fmla="*/ 1 w 13"/>
                <a:gd name="T5" fmla="*/ 23 h 24"/>
                <a:gd name="T6" fmla="*/ 3 w 13"/>
                <a:gd name="T7" fmla="*/ 24 h 24"/>
                <a:gd name="T8" fmla="*/ 3 w 13"/>
                <a:gd name="T9" fmla="*/ 24 h 24"/>
                <a:gd name="T10" fmla="*/ 2 w 13"/>
                <a:gd name="T11" fmla="*/ 21 h 24"/>
                <a:gd name="T12" fmla="*/ 7 w 13"/>
                <a:gd name="T13" fmla="*/ 0 h 24"/>
                <a:gd name="T14" fmla="*/ 0 w 13"/>
                <a:gd name="T15" fmla="*/ 3 h 24"/>
                <a:gd name="T16" fmla="*/ 3 w 13"/>
                <a:gd name="T17" fmla="*/ 13 h 24"/>
                <a:gd name="T18" fmla="*/ 8 w 13"/>
                <a:gd name="T19" fmla="*/ 5 h 24"/>
                <a:gd name="T20" fmla="*/ 13 w 13"/>
                <a:gd name="T21" fmla="*/ 2 h 24"/>
                <a:gd name="T22" fmla="*/ 12 w 13"/>
                <a:gd name="T23" fmla="*/ 1 h 24"/>
                <a:gd name="T24" fmla="*/ 7 w 13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24">
                  <a:moveTo>
                    <a:pt x="2" y="21"/>
                  </a:moveTo>
                  <a:cubicBezTo>
                    <a:pt x="2" y="21"/>
                    <a:pt x="2" y="22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4"/>
                    <a:pt x="2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2" y="23"/>
                    <a:pt x="2" y="22"/>
                    <a:pt x="2" y="21"/>
                  </a:cubicBezTo>
                  <a:moveTo>
                    <a:pt x="7" y="0"/>
                  </a:moveTo>
                  <a:cubicBezTo>
                    <a:pt x="5" y="0"/>
                    <a:pt x="2" y="1"/>
                    <a:pt x="0" y="3"/>
                  </a:cubicBezTo>
                  <a:cubicBezTo>
                    <a:pt x="2" y="6"/>
                    <a:pt x="3" y="9"/>
                    <a:pt x="3" y="13"/>
                  </a:cubicBezTo>
                  <a:cubicBezTo>
                    <a:pt x="4" y="10"/>
                    <a:pt x="6" y="8"/>
                    <a:pt x="8" y="5"/>
                  </a:cubicBezTo>
                  <a:cubicBezTo>
                    <a:pt x="9" y="4"/>
                    <a:pt x="11" y="3"/>
                    <a:pt x="13" y="2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1" y="1"/>
                    <a:pt x="9" y="0"/>
                    <a:pt x="7" y="0"/>
                  </a:cubicBezTo>
                </a:path>
              </a:pathLst>
            </a:custGeom>
            <a:solidFill>
              <a:srgbClr val="E08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0" name="Freeform 2747"/>
            <p:cNvSpPr>
              <a:spLocks/>
            </p:cNvSpPr>
            <p:nvPr/>
          </p:nvSpPr>
          <p:spPr bwMode="auto">
            <a:xfrm>
              <a:off x="5480" y="2718"/>
              <a:ext cx="19" cy="47"/>
            </a:xfrm>
            <a:custGeom>
              <a:avLst/>
              <a:gdLst>
                <a:gd name="T0" fmla="*/ 5 w 8"/>
                <a:gd name="T1" fmla="*/ 0 h 20"/>
                <a:gd name="T2" fmla="*/ 1 w 8"/>
                <a:gd name="T3" fmla="*/ 4 h 20"/>
                <a:gd name="T4" fmla="*/ 0 w 8"/>
                <a:gd name="T5" fmla="*/ 7 h 20"/>
                <a:gd name="T6" fmla="*/ 0 w 8"/>
                <a:gd name="T7" fmla="*/ 11 h 20"/>
                <a:gd name="T8" fmla="*/ 5 w 8"/>
                <a:gd name="T9" fmla="*/ 20 h 20"/>
                <a:gd name="T10" fmla="*/ 6 w 8"/>
                <a:gd name="T11" fmla="*/ 20 h 20"/>
                <a:gd name="T12" fmla="*/ 6 w 8"/>
                <a:gd name="T13" fmla="*/ 20 h 20"/>
                <a:gd name="T14" fmla="*/ 7 w 8"/>
                <a:gd name="T15" fmla="*/ 18 h 20"/>
                <a:gd name="T16" fmla="*/ 8 w 8"/>
                <a:gd name="T17" fmla="*/ 10 h 20"/>
                <a:gd name="T18" fmla="*/ 5 w 8"/>
                <a:gd name="T1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20">
                  <a:moveTo>
                    <a:pt x="5" y="0"/>
                  </a:moveTo>
                  <a:cubicBezTo>
                    <a:pt x="4" y="1"/>
                    <a:pt x="2" y="2"/>
                    <a:pt x="1" y="4"/>
                  </a:cubicBezTo>
                  <a:cubicBezTo>
                    <a:pt x="1" y="5"/>
                    <a:pt x="1" y="6"/>
                    <a:pt x="0" y="7"/>
                  </a:cubicBezTo>
                  <a:cubicBezTo>
                    <a:pt x="0" y="8"/>
                    <a:pt x="0" y="10"/>
                    <a:pt x="0" y="11"/>
                  </a:cubicBezTo>
                  <a:cubicBezTo>
                    <a:pt x="2" y="13"/>
                    <a:pt x="4" y="16"/>
                    <a:pt x="5" y="20"/>
                  </a:cubicBezTo>
                  <a:cubicBezTo>
                    <a:pt x="5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19"/>
                    <a:pt x="7" y="18"/>
                    <a:pt x="7" y="18"/>
                  </a:cubicBezTo>
                  <a:cubicBezTo>
                    <a:pt x="7" y="15"/>
                    <a:pt x="7" y="12"/>
                    <a:pt x="8" y="10"/>
                  </a:cubicBezTo>
                  <a:cubicBezTo>
                    <a:pt x="8" y="6"/>
                    <a:pt x="7" y="3"/>
                    <a:pt x="5" y="0"/>
                  </a:cubicBezTo>
                </a:path>
              </a:pathLst>
            </a:custGeom>
            <a:solidFill>
              <a:srgbClr val="FCC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1" name="Freeform 2748"/>
            <p:cNvSpPr>
              <a:spLocks/>
            </p:cNvSpPr>
            <p:nvPr/>
          </p:nvSpPr>
          <p:spPr bwMode="auto">
            <a:xfrm>
              <a:off x="5496" y="2715"/>
              <a:ext cx="45" cy="55"/>
            </a:xfrm>
            <a:custGeom>
              <a:avLst/>
              <a:gdLst>
                <a:gd name="T0" fmla="*/ 11 w 19"/>
                <a:gd name="T1" fmla="*/ 0 h 23"/>
                <a:gd name="T2" fmla="*/ 6 w 19"/>
                <a:gd name="T3" fmla="*/ 3 h 23"/>
                <a:gd name="T4" fmla="*/ 1 w 19"/>
                <a:gd name="T5" fmla="*/ 11 h 23"/>
                <a:gd name="T6" fmla="*/ 0 w 19"/>
                <a:gd name="T7" fmla="*/ 19 h 23"/>
                <a:gd name="T8" fmla="*/ 1 w 19"/>
                <a:gd name="T9" fmla="*/ 22 h 23"/>
                <a:gd name="T10" fmla="*/ 5 w 19"/>
                <a:gd name="T11" fmla="*/ 23 h 23"/>
                <a:gd name="T12" fmla="*/ 17 w 19"/>
                <a:gd name="T13" fmla="*/ 16 h 23"/>
                <a:gd name="T14" fmla="*/ 11 w 19"/>
                <a:gd name="T1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3">
                  <a:moveTo>
                    <a:pt x="11" y="0"/>
                  </a:moveTo>
                  <a:cubicBezTo>
                    <a:pt x="9" y="1"/>
                    <a:pt x="7" y="2"/>
                    <a:pt x="6" y="3"/>
                  </a:cubicBezTo>
                  <a:cubicBezTo>
                    <a:pt x="4" y="6"/>
                    <a:pt x="2" y="8"/>
                    <a:pt x="1" y="11"/>
                  </a:cubicBezTo>
                  <a:cubicBezTo>
                    <a:pt x="1" y="13"/>
                    <a:pt x="1" y="16"/>
                    <a:pt x="0" y="19"/>
                  </a:cubicBezTo>
                  <a:cubicBezTo>
                    <a:pt x="0" y="20"/>
                    <a:pt x="0" y="21"/>
                    <a:pt x="1" y="22"/>
                  </a:cubicBezTo>
                  <a:cubicBezTo>
                    <a:pt x="2" y="23"/>
                    <a:pt x="4" y="23"/>
                    <a:pt x="5" y="23"/>
                  </a:cubicBezTo>
                  <a:cubicBezTo>
                    <a:pt x="10" y="23"/>
                    <a:pt x="15" y="20"/>
                    <a:pt x="17" y="16"/>
                  </a:cubicBezTo>
                  <a:cubicBezTo>
                    <a:pt x="19" y="10"/>
                    <a:pt x="17" y="3"/>
                    <a:pt x="11" y="0"/>
                  </a:cubicBezTo>
                </a:path>
              </a:pathLst>
            </a:custGeom>
            <a:solidFill>
              <a:srgbClr val="FCC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2" name="Freeform 2749"/>
            <p:cNvSpPr>
              <a:spLocks/>
            </p:cNvSpPr>
            <p:nvPr/>
          </p:nvSpPr>
          <p:spPr bwMode="auto">
            <a:xfrm>
              <a:off x="5496" y="2741"/>
              <a:ext cx="3" cy="19"/>
            </a:xfrm>
            <a:custGeom>
              <a:avLst/>
              <a:gdLst>
                <a:gd name="T0" fmla="*/ 1 w 1"/>
                <a:gd name="T1" fmla="*/ 0 h 8"/>
                <a:gd name="T2" fmla="*/ 0 w 1"/>
                <a:gd name="T3" fmla="*/ 8 h 8"/>
                <a:gd name="T4" fmla="*/ 1 w 1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8">
                  <a:moveTo>
                    <a:pt x="1" y="0"/>
                  </a:moveTo>
                  <a:cubicBezTo>
                    <a:pt x="0" y="2"/>
                    <a:pt x="0" y="5"/>
                    <a:pt x="0" y="8"/>
                  </a:cubicBezTo>
                  <a:cubicBezTo>
                    <a:pt x="1" y="5"/>
                    <a:pt x="1" y="2"/>
                    <a:pt x="1" y="0"/>
                  </a:cubicBezTo>
                </a:path>
              </a:pathLst>
            </a:custGeom>
            <a:solidFill>
              <a:srgbClr val="FFE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3" name="Freeform 2750"/>
            <p:cNvSpPr>
              <a:spLocks/>
            </p:cNvSpPr>
            <p:nvPr/>
          </p:nvSpPr>
          <p:spPr bwMode="auto">
            <a:xfrm>
              <a:off x="5480" y="2727"/>
              <a:ext cx="2" cy="7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1 h 3"/>
                <a:gd name="T4" fmla="*/ 0 w 1"/>
                <a:gd name="T5" fmla="*/ 3 h 3"/>
                <a:gd name="T6" fmla="*/ 1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solidFill>
              <a:srgbClr val="FEDC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4" name="Freeform 2751"/>
            <p:cNvSpPr>
              <a:spLocks/>
            </p:cNvSpPr>
            <p:nvPr/>
          </p:nvSpPr>
          <p:spPr bwMode="auto">
            <a:xfrm>
              <a:off x="5480" y="2744"/>
              <a:ext cx="12" cy="21"/>
            </a:xfrm>
            <a:custGeom>
              <a:avLst/>
              <a:gdLst>
                <a:gd name="T0" fmla="*/ 0 w 5"/>
                <a:gd name="T1" fmla="*/ 0 h 9"/>
                <a:gd name="T2" fmla="*/ 5 w 5"/>
                <a:gd name="T3" fmla="*/ 9 h 9"/>
                <a:gd name="T4" fmla="*/ 0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0" y="4"/>
                    <a:pt x="2" y="7"/>
                    <a:pt x="5" y="9"/>
                  </a:cubicBezTo>
                  <a:cubicBezTo>
                    <a:pt x="4" y="5"/>
                    <a:pt x="2" y="2"/>
                    <a:pt x="0" y="0"/>
                  </a:cubicBezTo>
                </a:path>
              </a:pathLst>
            </a:custGeom>
            <a:solidFill>
              <a:srgbClr val="FED3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5" name="Freeform 2752"/>
            <p:cNvSpPr>
              <a:spLocks/>
            </p:cNvSpPr>
            <p:nvPr/>
          </p:nvSpPr>
          <p:spPr bwMode="auto">
            <a:xfrm>
              <a:off x="5217" y="1889"/>
              <a:ext cx="19" cy="9"/>
            </a:xfrm>
            <a:custGeom>
              <a:avLst/>
              <a:gdLst>
                <a:gd name="T0" fmla="*/ 0 w 8"/>
                <a:gd name="T1" fmla="*/ 0 h 4"/>
                <a:gd name="T2" fmla="*/ 0 w 8"/>
                <a:gd name="T3" fmla="*/ 0 h 4"/>
                <a:gd name="T4" fmla="*/ 4 w 8"/>
                <a:gd name="T5" fmla="*/ 3 h 4"/>
                <a:gd name="T6" fmla="*/ 8 w 8"/>
                <a:gd name="T7" fmla="*/ 4 h 4"/>
                <a:gd name="T8" fmla="*/ 0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3" y="3"/>
                    <a:pt x="4" y="3"/>
                  </a:cubicBezTo>
                  <a:cubicBezTo>
                    <a:pt x="6" y="4"/>
                    <a:pt x="7" y="4"/>
                    <a:pt x="8" y="4"/>
                  </a:cubicBezTo>
                  <a:cubicBezTo>
                    <a:pt x="5" y="3"/>
                    <a:pt x="3" y="2"/>
                    <a:pt x="0" y="0"/>
                  </a:cubicBezTo>
                </a:path>
              </a:pathLst>
            </a:custGeom>
            <a:solidFill>
              <a:srgbClr val="F9A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6" name="Freeform 2753"/>
            <p:cNvSpPr>
              <a:spLocks/>
            </p:cNvSpPr>
            <p:nvPr/>
          </p:nvSpPr>
          <p:spPr bwMode="auto">
            <a:xfrm>
              <a:off x="5217" y="1842"/>
              <a:ext cx="55" cy="56"/>
            </a:xfrm>
            <a:custGeom>
              <a:avLst/>
              <a:gdLst>
                <a:gd name="T0" fmla="*/ 9 w 23"/>
                <a:gd name="T1" fmla="*/ 0 h 24"/>
                <a:gd name="T2" fmla="*/ 4 w 23"/>
                <a:gd name="T3" fmla="*/ 1 h 24"/>
                <a:gd name="T4" fmla="*/ 6 w 23"/>
                <a:gd name="T5" fmla="*/ 9 h 24"/>
                <a:gd name="T6" fmla="*/ 0 w 23"/>
                <a:gd name="T7" fmla="*/ 20 h 24"/>
                <a:gd name="T8" fmla="*/ 8 w 23"/>
                <a:gd name="T9" fmla="*/ 24 h 24"/>
                <a:gd name="T10" fmla="*/ 9 w 23"/>
                <a:gd name="T11" fmla="*/ 24 h 24"/>
                <a:gd name="T12" fmla="*/ 20 w 23"/>
                <a:gd name="T13" fmla="*/ 17 h 24"/>
                <a:gd name="T14" fmla="*/ 14 w 23"/>
                <a:gd name="T15" fmla="*/ 1 h 24"/>
                <a:gd name="T16" fmla="*/ 9 w 23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4">
                  <a:moveTo>
                    <a:pt x="9" y="0"/>
                  </a:moveTo>
                  <a:cubicBezTo>
                    <a:pt x="7" y="0"/>
                    <a:pt x="5" y="0"/>
                    <a:pt x="4" y="1"/>
                  </a:cubicBezTo>
                  <a:cubicBezTo>
                    <a:pt x="5" y="3"/>
                    <a:pt x="6" y="6"/>
                    <a:pt x="6" y="9"/>
                  </a:cubicBezTo>
                  <a:cubicBezTo>
                    <a:pt x="6" y="13"/>
                    <a:pt x="4" y="17"/>
                    <a:pt x="0" y="20"/>
                  </a:cubicBezTo>
                  <a:cubicBezTo>
                    <a:pt x="3" y="22"/>
                    <a:pt x="5" y="23"/>
                    <a:pt x="8" y="24"/>
                  </a:cubicBezTo>
                  <a:cubicBezTo>
                    <a:pt x="8" y="24"/>
                    <a:pt x="9" y="24"/>
                    <a:pt x="9" y="24"/>
                  </a:cubicBezTo>
                  <a:cubicBezTo>
                    <a:pt x="14" y="24"/>
                    <a:pt x="19" y="21"/>
                    <a:pt x="20" y="17"/>
                  </a:cubicBezTo>
                  <a:cubicBezTo>
                    <a:pt x="23" y="10"/>
                    <a:pt x="20" y="3"/>
                    <a:pt x="14" y="1"/>
                  </a:cubicBezTo>
                  <a:cubicBezTo>
                    <a:pt x="12" y="0"/>
                    <a:pt x="11" y="0"/>
                    <a:pt x="9" y="0"/>
                  </a:cubicBezTo>
                </a:path>
              </a:pathLst>
            </a:custGeom>
            <a:solidFill>
              <a:srgbClr val="FDC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7" name="Freeform 2754"/>
            <p:cNvSpPr>
              <a:spLocks/>
            </p:cNvSpPr>
            <p:nvPr/>
          </p:nvSpPr>
          <p:spPr bwMode="auto">
            <a:xfrm>
              <a:off x="5210" y="1875"/>
              <a:ext cx="7" cy="14"/>
            </a:xfrm>
            <a:custGeom>
              <a:avLst/>
              <a:gdLst>
                <a:gd name="T0" fmla="*/ 0 w 3"/>
                <a:gd name="T1" fmla="*/ 0 h 6"/>
                <a:gd name="T2" fmla="*/ 3 w 3"/>
                <a:gd name="T3" fmla="*/ 6 h 6"/>
                <a:gd name="T4" fmla="*/ 3 w 3"/>
                <a:gd name="T5" fmla="*/ 6 h 6"/>
                <a:gd name="T6" fmla="*/ 0 w 3"/>
                <a:gd name="T7" fmla="*/ 1 h 6"/>
                <a:gd name="T8" fmla="*/ 0 w 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2"/>
                    <a:pt x="1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4"/>
                    <a:pt x="1" y="3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DB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8" name="Freeform 2755"/>
            <p:cNvSpPr>
              <a:spLocks/>
            </p:cNvSpPr>
            <p:nvPr/>
          </p:nvSpPr>
          <p:spPr bwMode="auto">
            <a:xfrm>
              <a:off x="5208" y="1844"/>
              <a:ext cx="23" cy="45"/>
            </a:xfrm>
            <a:custGeom>
              <a:avLst/>
              <a:gdLst>
                <a:gd name="T0" fmla="*/ 8 w 10"/>
                <a:gd name="T1" fmla="*/ 0 h 19"/>
                <a:gd name="T2" fmla="*/ 2 w 10"/>
                <a:gd name="T3" fmla="*/ 7 h 19"/>
                <a:gd name="T4" fmla="*/ 1 w 10"/>
                <a:gd name="T5" fmla="*/ 13 h 19"/>
                <a:gd name="T6" fmla="*/ 1 w 10"/>
                <a:gd name="T7" fmla="*/ 14 h 19"/>
                <a:gd name="T8" fmla="*/ 4 w 10"/>
                <a:gd name="T9" fmla="*/ 19 h 19"/>
                <a:gd name="T10" fmla="*/ 10 w 10"/>
                <a:gd name="T11" fmla="*/ 8 h 19"/>
                <a:gd name="T12" fmla="*/ 8 w 10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9">
                  <a:moveTo>
                    <a:pt x="8" y="0"/>
                  </a:moveTo>
                  <a:cubicBezTo>
                    <a:pt x="5" y="1"/>
                    <a:pt x="3" y="3"/>
                    <a:pt x="2" y="7"/>
                  </a:cubicBezTo>
                  <a:cubicBezTo>
                    <a:pt x="1" y="9"/>
                    <a:pt x="0" y="11"/>
                    <a:pt x="1" y="13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6"/>
                    <a:pt x="3" y="17"/>
                    <a:pt x="4" y="19"/>
                  </a:cubicBezTo>
                  <a:cubicBezTo>
                    <a:pt x="8" y="16"/>
                    <a:pt x="10" y="12"/>
                    <a:pt x="10" y="8"/>
                  </a:cubicBezTo>
                  <a:cubicBezTo>
                    <a:pt x="10" y="5"/>
                    <a:pt x="9" y="2"/>
                    <a:pt x="8" y="0"/>
                  </a:cubicBezTo>
                </a:path>
              </a:pathLst>
            </a:custGeom>
            <a:solidFill>
              <a:srgbClr val="FEC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9" name="Freeform 2756"/>
            <p:cNvSpPr>
              <a:spLocks/>
            </p:cNvSpPr>
            <p:nvPr/>
          </p:nvSpPr>
          <p:spPr bwMode="auto">
            <a:xfrm>
              <a:off x="5165" y="1951"/>
              <a:ext cx="52" cy="30"/>
            </a:xfrm>
            <a:custGeom>
              <a:avLst/>
              <a:gdLst>
                <a:gd name="T0" fmla="*/ 12 w 22"/>
                <a:gd name="T1" fmla="*/ 0 h 13"/>
                <a:gd name="T2" fmla="*/ 1 w 22"/>
                <a:gd name="T3" fmla="*/ 7 h 13"/>
                <a:gd name="T4" fmla="*/ 0 w 22"/>
                <a:gd name="T5" fmla="*/ 13 h 13"/>
                <a:gd name="T6" fmla="*/ 14 w 22"/>
                <a:gd name="T7" fmla="*/ 3 h 13"/>
                <a:gd name="T8" fmla="*/ 22 w 22"/>
                <a:gd name="T9" fmla="*/ 5 h 13"/>
                <a:gd name="T10" fmla="*/ 17 w 22"/>
                <a:gd name="T11" fmla="*/ 1 h 13"/>
                <a:gd name="T12" fmla="*/ 12 w 22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3">
                  <a:moveTo>
                    <a:pt x="12" y="0"/>
                  </a:moveTo>
                  <a:cubicBezTo>
                    <a:pt x="7" y="0"/>
                    <a:pt x="3" y="3"/>
                    <a:pt x="1" y="7"/>
                  </a:cubicBezTo>
                  <a:cubicBezTo>
                    <a:pt x="0" y="9"/>
                    <a:pt x="0" y="11"/>
                    <a:pt x="0" y="13"/>
                  </a:cubicBezTo>
                  <a:cubicBezTo>
                    <a:pt x="1" y="7"/>
                    <a:pt x="7" y="3"/>
                    <a:pt x="14" y="3"/>
                  </a:cubicBezTo>
                  <a:cubicBezTo>
                    <a:pt x="17" y="3"/>
                    <a:pt x="20" y="4"/>
                    <a:pt x="22" y="5"/>
                  </a:cubicBezTo>
                  <a:cubicBezTo>
                    <a:pt x="21" y="3"/>
                    <a:pt x="19" y="1"/>
                    <a:pt x="17" y="1"/>
                  </a:cubicBezTo>
                  <a:cubicBezTo>
                    <a:pt x="15" y="0"/>
                    <a:pt x="14" y="0"/>
                    <a:pt x="12" y="0"/>
                  </a:cubicBezTo>
                </a:path>
              </a:pathLst>
            </a:custGeom>
            <a:solidFill>
              <a:srgbClr val="F99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0" name="Freeform 2757"/>
            <p:cNvSpPr>
              <a:spLocks/>
            </p:cNvSpPr>
            <p:nvPr/>
          </p:nvSpPr>
          <p:spPr bwMode="auto">
            <a:xfrm>
              <a:off x="5167" y="1993"/>
              <a:ext cx="3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E65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1" name="Freeform 2758"/>
            <p:cNvSpPr>
              <a:spLocks/>
            </p:cNvSpPr>
            <p:nvPr/>
          </p:nvSpPr>
          <p:spPr bwMode="auto">
            <a:xfrm>
              <a:off x="5170" y="1993"/>
              <a:ext cx="23" cy="14"/>
            </a:xfrm>
            <a:custGeom>
              <a:avLst/>
              <a:gdLst>
                <a:gd name="T0" fmla="*/ 0 w 10"/>
                <a:gd name="T1" fmla="*/ 0 h 6"/>
                <a:gd name="T2" fmla="*/ 5 w 10"/>
                <a:gd name="T3" fmla="*/ 5 h 6"/>
                <a:gd name="T4" fmla="*/ 10 w 10"/>
                <a:gd name="T5" fmla="*/ 6 h 6"/>
                <a:gd name="T6" fmla="*/ 0 w 10"/>
                <a:gd name="T7" fmla="*/ 1 h 6"/>
                <a:gd name="T8" fmla="*/ 0 w 10"/>
                <a:gd name="T9" fmla="*/ 0 h 6"/>
                <a:gd name="T10" fmla="*/ 0 w 10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6">
                  <a:moveTo>
                    <a:pt x="0" y="0"/>
                  </a:moveTo>
                  <a:cubicBezTo>
                    <a:pt x="1" y="2"/>
                    <a:pt x="3" y="4"/>
                    <a:pt x="5" y="5"/>
                  </a:cubicBezTo>
                  <a:cubicBezTo>
                    <a:pt x="7" y="6"/>
                    <a:pt x="8" y="6"/>
                    <a:pt x="10" y="6"/>
                  </a:cubicBezTo>
                  <a:cubicBezTo>
                    <a:pt x="6" y="5"/>
                    <a:pt x="3" y="4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DB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2" name="Freeform 2759"/>
            <p:cNvSpPr>
              <a:spLocks/>
            </p:cNvSpPr>
            <p:nvPr/>
          </p:nvSpPr>
          <p:spPr bwMode="auto">
            <a:xfrm>
              <a:off x="5165" y="1958"/>
              <a:ext cx="59" cy="49"/>
            </a:xfrm>
            <a:custGeom>
              <a:avLst/>
              <a:gdLst>
                <a:gd name="T0" fmla="*/ 14 w 25"/>
                <a:gd name="T1" fmla="*/ 0 h 21"/>
                <a:gd name="T2" fmla="*/ 0 w 25"/>
                <a:gd name="T3" fmla="*/ 10 h 21"/>
                <a:gd name="T4" fmla="*/ 1 w 25"/>
                <a:gd name="T5" fmla="*/ 15 h 21"/>
                <a:gd name="T6" fmla="*/ 2 w 25"/>
                <a:gd name="T7" fmla="*/ 15 h 21"/>
                <a:gd name="T8" fmla="*/ 5 w 25"/>
                <a:gd name="T9" fmla="*/ 17 h 21"/>
                <a:gd name="T10" fmla="*/ 12 w 25"/>
                <a:gd name="T11" fmla="*/ 21 h 21"/>
                <a:gd name="T12" fmla="*/ 23 w 25"/>
                <a:gd name="T13" fmla="*/ 14 h 21"/>
                <a:gd name="T14" fmla="*/ 22 w 25"/>
                <a:gd name="T15" fmla="*/ 2 h 21"/>
                <a:gd name="T16" fmla="*/ 14 w 25"/>
                <a:gd name="T1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1">
                  <a:moveTo>
                    <a:pt x="14" y="0"/>
                  </a:moveTo>
                  <a:cubicBezTo>
                    <a:pt x="7" y="0"/>
                    <a:pt x="1" y="4"/>
                    <a:pt x="0" y="10"/>
                  </a:cubicBezTo>
                  <a:cubicBezTo>
                    <a:pt x="0" y="12"/>
                    <a:pt x="0" y="13"/>
                    <a:pt x="1" y="15"/>
                  </a:cubicBezTo>
                  <a:cubicBezTo>
                    <a:pt x="1" y="15"/>
                    <a:pt x="2" y="15"/>
                    <a:pt x="2" y="15"/>
                  </a:cubicBezTo>
                  <a:cubicBezTo>
                    <a:pt x="3" y="16"/>
                    <a:pt x="4" y="16"/>
                    <a:pt x="5" y="17"/>
                  </a:cubicBezTo>
                  <a:cubicBezTo>
                    <a:pt x="8" y="18"/>
                    <a:pt x="10" y="19"/>
                    <a:pt x="12" y="21"/>
                  </a:cubicBezTo>
                  <a:cubicBezTo>
                    <a:pt x="17" y="21"/>
                    <a:pt x="21" y="18"/>
                    <a:pt x="23" y="14"/>
                  </a:cubicBezTo>
                  <a:cubicBezTo>
                    <a:pt x="25" y="10"/>
                    <a:pt x="24" y="5"/>
                    <a:pt x="22" y="2"/>
                  </a:cubicBezTo>
                  <a:cubicBezTo>
                    <a:pt x="20" y="1"/>
                    <a:pt x="17" y="0"/>
                    <a:pt x="14" y="0"/>
                  </a:cubicBezTo>
                </a:path>
              </a:pathLst>
            </a:custGeom>
            <a:solidFill>
              <a:srgbClr val="FCAA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3" name="Freeform 2760"/>
            <p:cNvSpPr>
              <a:spLocks/>
            </p:cNvSpPr>
            <p:nvPr/>
          </p:nvSpPr>
          <p:spPr bwMode="auto">
            <a:xfrm>
              <a:off x="5170" y="1993"/>
              <a:ext cx="23" cy="14"/>
            </a:xfrm>
            <a:custGeom>
              <a:avLst/>
              <a:gdLst>
                <a:gd name="T0" fmla="*/ 0 w 10"/>
                <a:gd name="T1" fmla="*/ 0 h 6"/>
                <a:gd name="T2" fmla="*/ 0 w 10"/>
                <a:gd name="T3" fmla="*/ 1 h 6"/>
                <a:gd name="T4" fmla="*/ 10 w 10"/>
                <a:gd name="T5" fmla="*/ 6 h 6"/>
                <a:gd name="T6" fmla="*/ 10 w 10"/>
                <a:gd name="T7" fmla="*/ 6 h 6"/>
                <a:gd name="T8" fmla="*/ 10 w 10"/>
                <a:gd name="T9" fmla="*/ 6 h 6"/>
                <a:gd name="T10" fmla="*/ 3 w 10"/>
                <a:gd name="T11" fmla="*/ 2 h 6"/>
                <a:gd name="T12" fmla="*/ 0 w 10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6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3" y="4"/>
                    <a:pt x="6" y="5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8" y="4"/>
                    <a:pt x="6" y="3"/>
                    <a:pt x="3" y="2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FFD9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4" name="Freeform 2761"/>
            <p:cNvSpPr>
              <a:spLocks/>
            </p:cNvSpPr>
            <p:nvPr/>
          </p:nvSpPr>
          <p:spPr bwMode="auto">
            <a:xfrm>
              <a:off x="5953" y="2801"/>
              <a:ext cx="7" cy="28"/>
            </a:xfrm>
            <a:custGeom>
              <a:avLst/>
              <a:gdLst>
                <a:gd name="T0" fmla="*/ 2 w 3"/>
                <a:gd name="T1" fmla="*/ 0 h 12"/>
                <a:gd name="T2" fmla="*/ 2 w 3"/>
                <a:gd name="T3" fmla="*/ 0 h 12"/>
                <a:gd name="T4" fmla="*/ 3 w 3"/>
                <a:gd name="T5" fmla="*/ 12 h 12"/>
                <a:gd name="T6" fmla="*/ 3 w 3"/>
                <a:gd name="T7" fmla="*/ 2 h 12"/>
                <a:gd name="T8" fmla="*/ 2 w 3"/>
                <a:gd name="T9" fmla="*/ 0 h 12"/>
                <a:gd name="T10" fmla="*/ 2 w 3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1" y="9"/>
                    <a:pt x="3" y="1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ED7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5" name="Freeform 2762"/>
            <p:cNvSpPr>
              <a:spLocks/>
            </p:cNvSpPr>
            <p:nvPr/>
          </p:nvSpPr>
          <p:spPr bwMode="auto">
            <a:xfrm>
              <a:off x="5958" y="2801"/>
              <a:ext cx="2" cy="4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0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FDC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6" name="Freeform 2763"/>
            <p:cNvSpPr>
              <a:spLocks/>
            </p:cNvSpPr>
            <p:nvPr/>
          </p:nvSpPr>
          <p:spPr bwMode="auto">
            <a:xfrm>
              <a:off x="5958" y="28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88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7" name="Freeform 2764"/>
            <p:cNvSpPr>
              <a:spLocks/>
            </p:cNvSpPr>
            <p:nvPr/>
          </p:nvSpPr>
          <p:spPr bwMode="auto">
            <a:xfrm>
              <a:off x="5958" y="2796"/>
              <a:ext cx="2" cy="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EC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8" name="Freeform 2765"/>
            <p:cNvSpPr>
              <a:spLocks/>
            </p:cNvSpPr>
            <p:nvPr/>
          </p:nvSpPr>
          <p:spPr bwMode="auto">
            <a:xfrm>
              <a:off x="5369" y="2670"/>
              <a:ext cx="44" cy="55"/>
            </a:xfrm>
            <a:custGeom>
              <a:avLst/>
              <a:gdLst>
                <a:gd name="T0" fmla="*/ 9 w 19"/>
                <a:gd name="T1" fmla="*/ 0 h 23"/>
                <a:gd name="T2" fmla="*/ 3 w 19"/>
                <a:gd name="T3" fmla="*/ 6 h 23"/>
                <a:gd name="T4" fmla="*/ 9 w 19"/>
                <a:gd name="T5" fmla="*/ 22 h 23"/>
                <a:gd name="T6" fmla="*/ 12 w 19"/>
                <a:gd name="T7" fmla="*/ 23 h 23"/>
                <a:gd name="T8" fmla="*/ 12 w 19"/>
                <a:gd name="T9" fmla="*/ 22 h 23"/>
                <a:gd name="T10" fmla="*/ 15 w 19"/>
                <a:gd name="T11" fmla="*/ 18 h 23"/>
                <a:gd name="T12" fmla="*/ 19 w 19"/>
                <a:gd name="T13" fmla="*/ 7 h 23"/>
                <a:gd name="T14" fmla="*/ 12 w 19"/>
                <a:gd name="T15" fmla="*/ 3 h 23"/>
                <a:gd name="T16" fmla="*/ 9 w 19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23">
                  <a:moveTo>
                    <a:pt x="9" y="0"/>
                  </a:moveTo>
                  <a:cubicBezTo>
                    <a:pt x="6" y="1"/>
                    <a:pt x="4" y="3"/>
                    <a:pt x="3" y="6"/>
                  </a:cubicBezTo>
                  <a:cubicBezTo>
                    <a:pt x="0" y="13"/>
                    <a:pt x="3" y="20"/>
                    <a:pt x="9" y="22"/>
                  </a:cubicBezTo>
                  <a:cubicBezTo>
                    <a:pt x="10" y="23"/>
                    <a:pt x="11" y="23"/>
                    <a:pt x="12" y="23"/>
                  </a:cubicBezTo>
                  <a:cubicBezTo>
                    <a:pt x="12" y="23"/>
                    <a:pt x="12" y="23"/>
                    <a:pt x="12" y="22"/>
                  </a:cubicBezTo>
                  <a:cubicBezTo>
                    <a:pt x="13" y="21"/>
                    <a:pt x="14" y="19"/>
                    <a:pt x="15" y="18"/>
                  </a:cubicBezTo>
                  <a:cubicBezTo>
                    <a:pt x="15" y="14"/>
                    <a:pt x="17" y="10"/>
                    <a:pt x="19" y="7"/>
                  </a:cubicBezTo>
                  <a:cubicBezTo>
                    <a:pt x="17" y="7"/>
                    <a:pt x="14" y="5"/>
                    <a:pt x="12" y="3"/>
                  </a:cubicBezTo>
                  <a:cubicBezTo>
                    <a:pt x="11" y="2"/>
                    <a:pt x="10" y="1"/>
                    <a:pt x="9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9" name="Freeform 2766"/>
            <p:cNvSpPr>
              <a:spLocks/>
            </p:cNvSpPr>
            <p:nvPr/>
          </p:nvSpPr>
          <p:spPr bwMode="auto">
            <a:xfrm>
              <a:off x="5397" y="2713"/>
              <a:ext cx="7" cy="12"/>
            </a:xfrm>
            <a:custGeom>
              <a:avLst/>
              <a:gdLst>
                <a:gd name="T0" fmla="*/ 3 w 3"/>
                <a:gd name="T1" fmla="*/ 0 h 5"/>
                <a:gd name="T2" fmla="*/ 0 w 3"/>
                <a:gd name="T3" fmla="*/ 4 h 5"/>
                <a:gd name="T4" fmla="*/ 0 w 3"/>
                <a:gd name="T5" fmla="*/ 5 h 5"/>
                <a:gd name="T6" fmla="*/ 2 w 3"/>
                <a:gd name="T7" fmla="*/ 5 h 5"/>
                <a:gd name="T8" fmla="*/ 3 w 3"/>
                <a:gd name="T9" fmla="*/ 5 h 5"/>
                <a:gd name="T10" fmla="*/ 3 w 3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1"/>
                    <a:pt x="1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3"/>
                    <a:pt x="3" y="1"/>
                    <a:pt x="3" y="0"/>
                  </a:cubicBezTo>
                </a:path>
              </a:pathLst>
            </a:custGeom>
            <a:solidFill>
              <a:srgbClr val="F9A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0" name="Freeform 2767"/>
            <p:cNvSpPr>
              <a:spLocks/>
            </p:cNvSpPr>
            <p:nvPr/>
          </p:nvSpPr>
          <p:spPr bwMode="auto">
            <a:xfrm>
              <a:off x="5390" y="2668"/>
              <a:ext cx="35" cy="19"/>
            </a:xfrm>
            <a:custGeom>
              <a:avLst/>
              <a:gdLst>
                <a:gd name="T0" fmla="*/ 5 w 15"/>
                <a:gd name="T1" fmla="*/ 0 h 8"/>
                <a:gd name="T2" fmla="*/ 0 w 15"/>
                <a:gd name="T3" fmla="*/ 1 h 8"/>
                <a:gd name="T4" fmla="*/ 3 w 15"/>
                <a:gd name="T5" fmla="*/ 4 h 8"/>
                <a:gd name="T6" fmla="*/ 10 w 15"/>
                <a:gd name="T7" fmla="*/ 8 h 8"/>
                <a:gd name="T8" fmla="*/ 15 w 15"/>
                <a:gd name="T9" fmla="*/ 5 h 8"/>
                <a:gd name="T10" fmla="*/ 10 w 15"/>
                <a:gd name="T11" fmla="*/ 1 h 8"/>
                <a:gd name="T12" fmla="*/ 5 w 15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8">
                  <a:moveTo>
                    <a:pt x="5" y="0"/>
                  </a:moveTo>
                  <a:cubicBezTo>
                    <a:pt x="3" y="0"/>
                    <a:pt x="2" y="0"/>
                    <a:pt x="0" y="1"/>
                  </a:cubicBezTo>
                  <a:cubicBezTo>
                    <a:pt x="1" y="2"/>
                    <a:pt x="2" y="3"/>
                    <a:pt x="3" y="4"/>
                  </a:cubicBezTo>
                  <a:cubicBezTo>
                    <a:pt x="5" y="6"/>
                    <a:pt x="8" y="8"/>
                    <a:pt x="10" y="8"/>
                  </a:cubicBezTo>
                  <a:cubicBezTo>
                    <a:pt x="12" y="7"/>
                    <a:pt x="13" y="6"/>
                    <a:pt x="15" y="5"/>
                  </a:cubicBezTo>
                  <a:cubicBezTo>
                    <a:pt x="14" y="3"/>
                    <a:pt x="12" y="1"/>
                    <a:pt x="10" y="1"/>
                  </a:cubicBezTo>
                  <a:cubicBezTo>
                    <a:pt x="8" y="0"/>
                    <a:pt x="6" y="0"/>
                    <a:pt x="5" y="0"/>
                  </a:cubicBezTo>
                </a:path>
              </a:pathLst>
            </a:custGeom>
            <a:solidFill>
              <a:srgbClr val="F99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1" name="Freeform 2768"/>
            <p:cNvSpPr>
              <a:spLocks/>
            </p:cNvSpPr>
            <p:nvPr/>
          </p:nvSpPr>
          <p:spPr bwMode="auto">
            <a:xfrm>
              <a:off x="5404" y="2687"/>
              <a:ext cx="26" cy="26"/>
            </a:xfrm>
            <a:custGeom>
              <a:avLst/>
              <a:gdLst>
                <a:gd name="T0" fmla="*/ 4 w 11"/>
                <a:gd name="T1" fmla="*/ 0 h 11"/>
                <a:gd name="T2" fmla="*/ 0 w 11"/>
                <a:gd name="T3" fmla="*/ 11 h 11"/>
                <a:gd name="T4" fmla="*/ 11 w 11"/>
                <a:gd name="T5" fmla="*/ 3 h 11"/>
                <a:gd name="T6" fmla="*/ 11 w 11"/>
                <a:gd name="T7" fmla="*/ 2 h 11"/>
                <a:gd name="T8" fmla="*/ 4 w 1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4" y="0"/>
                  </a:moveTo>
                  <a:cubicBezTo>
                    <a:pt x="2" y="3"/>
                    <a:pt x="0" y="7"/>
                    <a:pt x="0" y="11"/>
                  </a:cubicBezTo>
                  <a:cubicBezTo>
                    <a:pt x="3" y="7"/>
                    <a:pt x="7" y="4"/>
                    <a:pt x="11" y="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2"/>
                    <a:pt x="6" y="1"/>
                    <a:pt x="4" y="0"/>
                  </a:cubicBezTo>
                </a:path>
              </a:pathLst>
            </a:custGeom>
            <a:solidFill>
              <a:srgbClr val="ED7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2" name="Freeform 2769"/>
            <p:cNvSpPr>
              <a:spLocks/>
            </p:cNvSpPr>
            <p:nvPr/>
          </p:nvSpPr>
          <p:spPr bwMode="auto">
            <a:xfrm>
              <a:off x="5404" y="2694"/>
              <a:ext cx="26" cy="31"/>
            </a:xfrm>
            <a:custGeom>
              <a:avLst/>
              <a:gdLst>
                <a:gd name="T0" fmla="*/ 11 w 11"/>
                <a:gd name="T1" fmla="*/ 0 h 13"/>
                <a:gd name="T2" fmla="*/ 0 w 11"/>
                <a:gd name="T3" fmla="*/ 8 h 13"/>
                <a:gd name="T4" fmla="*/ 0 w 11"/>
                <a:gd name="T5" fmla="*/ 13 h 13"/>
                <a:gd name="T6" fmla="*/ 10 w 11"/>
                <a:gd name="T7" fmla="*/ 6 h 13"/>
                <a:gd name="T8" fmla="*/ 11 w 1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11" y="0"/>
                  </a:moveTo>
                  <a:cubicBezTo>
                    <a:pt x="7" y="1"/>
                    <a:pt x="3" y="4"/>
                    <a:pt x="0" y="8"/>
                  </a:cubicBezTo>
                  <a:cubicBezTo>
                    <a:pt x="0" y="9"/>
                    <a:pt x="0" y="11"/>
                    <a:pt x="0" y="13"/>
                  </a:cubicBezTo>
                  <a:cubicBezTo>
                    <a:pt x="5" y="13"/>
                    <a:pt x="8" y="10"/>
                    <a:pt x="10" y="6"/>
                  </a:cubicBezTo>
                  <a:cubicBezTo>
                    <a:pt x="11" y="4"/>
                    <a:pt x="11" y="2"/>
                    <a:pt x="11" y="0"/>
                  </a:cubicBezTo>
                </a:path>
              </a:pathLst>
            </a:custGeom>
            <a:solidFill>
              <a:srgbClr val="FDC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3" name="Freeform 2770"/>
            <p:cNvSpPr>
              <a:spLocks/>
            </p:cNvSpPr>
            <p:nvPr/>
          </p:nvSpPr>
          <p:spPr bwMode="auto">
            <a:xfrm>
              <a:off x="5413" y="2680"/>
              <a:ext cx="17" cy="12"/>
            </a:xfrm>
            <a:custGeom>
              <a:avLst/>
              <a:gdLst>
                <a:gd name="T0" fmla="*/ 5 w 7"/>
                <a:gd name="T1" fmla="*/ 0 h 5"/>
                <a:gd name="T2" fmla="*/ 0 w 7"/>
                <a:gd name="T3" fmla="*/ 3 h 5"/>
                <a:gd name="T4" fmla="*/ 7 w 7"/>
                <a:gd name="T5" fmla="*/ 5 h 5"/>
                <a:gd name="T6" fmla="*/ 5 w 7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2" y="4"/>
                    <a:pt x="5" y="5"/>
                    <a:pt x="7" y="5"/>
                  </a:cubicBezTo>
                  <a:cubicBezTo>
                    <a:pt x="7" y="3"/>
                    <a:pt x="6" y="1"/>
                    <a:pt x="5" y="0"/>
                  </a:cubicBezTo>
                </a:path>
              </a:pathLst>
            </a:custGeom>
            <a:solidFill>
              <a:srgbClr val="FDB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4" name="Freeform 2771"/>
            <p:cNvSpPr>
              <a:spLocks/>
            </p:cNvSpPr>
            <p:nvPr/>
          </p:nvSpPr>
          <p:spPr bwMode="auto">
            <a:xfrm>
              <a:off x="5693" y="2803"/>
              <a:ext cx="61" cy="57"/>
            </a:xfrm>
            <a:custGeom>
              <a:avLst/>
              <a:gdLst>
                <a:gd name="T0" fmla="*/ 17 w 26"/>
                <a:gd name="T1" fmla="*/ 0 h 24"/>
                <a:gd name="T2" fmla="*/ 10 w 26"/>
                <a:gd name="T3" fmla="*/ 1 h 24"/>
                <a:gd name="T4" fmla="*/ 10 w 26"/>
                <a:gd name="T5" fmla="*/ 1 h 24"/>
                <a:gd name="T6" fmla="*/ 7 w 26"/>
                <a:gd name="T7" fmla="*/ 1 h 24"/>
                <a:gd name="T8" fmla="*/ 2 w 26"/>
                <a:gd name="T9" fmla="*/ 7 h 24"/>
                <a:gd name="T10" fmla="*/ 9 w 26"/>
                <a:gd name="T11" fmla="*/ 23 h 24"/>
                <a:gd name="T12" fmla="*/ 14 w 26"/>
                <a:gd name="T13" fmla="*/ 24 h 24"/>
                <a:gd name="T14" fmla="*/ 15 w 26"/>
                <a:gd name="T15" fmla="*/ 24 h 24"/>
                <a:gd name="T16" fmla="*/ 26 w 26"/>
                <a:gd name="T17" fmla="*/ 13 h 24"/>
                <a:gd name="T18" fmla="*/ 18 w 26"/>
                <a:gd name="T19" fmla="*/ 0 h 24"/>
                <a:gd name="T20" fmla="*/ 17 w 26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24">
                  <a:moveTo>
                    <a:pt x="17" y="0"/>
                  </a:moveTo>
                  <a:cubicBezTo>
                    <a:pt x="15" y="1"/>
                    <a:pt x="12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5" y="2"/>
                    <a:pt x="3" y="4"/>
                    <a:pt x="2" y="7"/>
                  </a:cubicBezTo>
                  <a:cubicBezTo>
                    <a:pt x="0" y="13"/>
                    <a:pt x="3" y="20"/>
                    <a:pt x="9" y="23"/>
                  </a:cubicBezTo>
                  <a:cubicBezTo>
                    <a:pt x="11" y="24"/>
                    <a:pt x="12" y="24"/>
                    <a:pt x="14" y="24"/>
                  </a:cubicBezTo>
                  <a:cubicBezTo>
                    <a:pt x="14" y="24"/>
                    <a:pt x="14" y="24"/>
                    <a:pt x="15" y="24"/>
                  </a:cubicBezTo>
                  <a:cubicBezTo>
                    <a:pt x="17" y="19"/>
                    <a:pt x="21" y="15"/>
                    <a:pt x="26" y="13"/>
                  </a:cubicBezTo>
                  <a:cubicBezTo>
                    <a:pt x="26" y="7"/>
                    <a:pt x="23" y="2"/>
                    <a:pt x="18" y="0"/>
                  </a:cubicBezTo>
                  <a:cubicBezTo>
                    <a:pt x="18" y="0"/>
                    <a:pt x="17" y="0"/>
                    <a:pt x="17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5" name="Freeform 2772"/>
            <p:cNvSpPr>
              <a:spLocks/>
            </p:cNvSpPr>
            <p:nvPr/>
          </p:nvSpPr>
          <p:spPr bwMode="auto">
            <a:xfrm>
              <a:off x="5728" y="2834"/>
              <a:ext cx="26" cy="26"/>
            </a:xfrm>
            <a:custGeom>
              <a:avLst/>
              <a:gdLst>
                <a:gd name="T0" fmla="*/ 11 w 11"/>
                <a:gd name="T1" fmla="*/ 0 h 11"/>
                <a:gd name="T2" fmla="*/ 0 w 11"/>
                <a:gd name="T3" fmla="*/ 11 h 11"/>
                <a:gd name="T4" fmla="*/ 10 w 11"/>
                <a:gd name="T5" fmla="*/ 3 h 11"/>
                <a:gd name="T6" fmla="*/ 11 w 11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1">
                  <a:moveTo>
                    <a:pt x="11" y="0"/>
                  </a:moveTo>
                  <a:cubicBezTo>
                    <a:pt x="6" y="2"/>
                    <a:pt x="2" y="6"/>
                    <a:pt x="0" y="11"/>
                  </a:cubicBezTo>
                  <a:cubicBezTo>
                    <a:pt x="4" y="10"/>
                    <a:pt x="8" y="7"/>
                    <a:pt x="10" y="3"/>
                  </a:cubicBezTo>
                  <a:cubicBezTo>
                    <a:pt x="10" y="2"/>
                    <a:pt x="11" y="1"/>
                    <a:pt x="11" y="0"/>
                  </a:cubicBezTo>
                </a:path>
              </a:pathLst>
            </a:custGeom>
            <a:solidFill>
              <a:srgbClr val="F9A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6" name="Freeform 2773"/>
            <p:cNvSpPr>
              <a:spLocks/>
            </p:cNvSpPr>
            <p:nvPr/>
          </p:nvSpPr>
          <p:spPr bwMode="auto">
            <a:xfrm>
              <a:off x="5709" y="2801"/>
              <a:ext cx="24" cy="4"/>
            </a:xfrm>
            <a:custGeom>
              <a:avLst/>
              <a:gdLst>
                <a:gd name="T0" fmla="*/ 7 w 10"/>
                <a:gd name="T1" fmla="*/ 0 h 2"/>
                <a:gd name="T2" fmla="*/ 0 w 10"/>
                <a:gd name="T3" fmla="*/ 2 h 2"/>
                <a:gd name="T4" fmla="*/ 3 w 10"/>
                <a:gd name="T5" fmla="*/ 2 h 2"/>
                <a:gd name="T6" fmla="*/ 3 w 10"/>
                <a:gd name="T7" fmla="*/ 2 h 2"/>
                <a:gd name="T8" fmla="*/ 10 w 10"/>
                <a:gd name="T9" fmla="*/ 1 h 2"/>
                <a:gd name="T10" fmla="*/ 7 w 10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">
                  <a:moveTo>
                    <a:pt x="7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" y="2"/>
                    <a:pt x="8" y="2"/>
                    <a:pt x="10" y="1"/>
                  </a:cubicBezTo>
                  <a:cubicBezTo>
                    <a:pt x="9" y="0"/>
                    <a:pt x="8" y="0"/>
                    <a:pt x="7" y="0"/>
                  </a:cubicBezTo>
                </a:path>
              </a:pathLst>
            </a:custGeom>
            <a:solidFill>
              <a:srgbClr val="E65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7" name="Freeform 2774"/>
            <p:cNvSpPr>
              <a:spLocks/>
            </p:cNvSpPr>
            <p:nvPr/>
          </p:nvSpPr>
          <p:spPr bwMode="auto">
            <a:xfrm>
              <a:off x="5229" y="2471"/>
              <a:ext cx="28" cy="57"/>
            </a:xfrm>
            <a:custGeom>
              <a:avLst/>
              <a:gdLst>
                <a:gd name="T0" fmla="*/ 1 w 12"/>
                <a:gd name="T1" fmla="*/ 0 h 24"/>
                <a:gd name="T2" fmla="*/ 0 w 12"/>
                <a:gd name="T3" fmla="*/ 2 h 24"/>
                <a:gd name="T4" fmla="*/ 4 w 12"/>
                <a:gd name="T5" fmla="*/ 8 h 24"/>
                <a:gd name="T6" fmla="*/ 2 w 12"/>
                <a:gd name="T7" fmla="*/ 24 h 24"/>
                <a:gd name="T8" fmla="*/ 4 w 12"/>
                <a:gd name="T9" fmla="*/ 23 h 24"/>
                <a:gd name="T10" fmla="*/ 12 w 12"/>
                <a:gd name="T11" fmla="*/ 9 h 24"/>
                <a:gd name="T12" fmla="*/ 5 w 12"/>
                <a:gd name="T13" fmla="*/ 0 h 24"/>
                <a:gd name="T14" fmla="*/ 1 w 12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24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" y="3"/>
                    <a:pt x="3" y="5"/>
                    <a:pt x="4" y="8"/>
                  </a:cubicBezTo>
                  <a:cubicBezTo>
                    <a:pt x="6" y="13"/>
                    <a:pt x="5" y="19"/>
                    <a:pt x="2" y="24"/>
                  </a:cubicBezTo>
                  <a:cubicBezTo>
                    <a:pt x="3" y="24"/>
                    <a:pt x="3" y="24"/>
                    <a:pt x="4" y="23"/>
                  </a:cubicBezTo>
                  <a:cubicBezTo>
                    <a:pt x="5" y="18"/>
                    <a:pt x="8" y="13"/>
                    <a:pt x="12" y="9"/>
                  </a:cubicBezTo>
                  <a:cubicBezTo>
                    <a:pt x="12" y="5"/>
                    <a:pt x="9" y="2"/>
                    <a:pt x="5" y="0"/>
                  </a:cubicBezTo>
                  <a:cubicBezTo>
                    <a:pt x="4" y="0"/>
                    <a:pt x="2" y="0"/>
                    <a:pt x="1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8" name="Freeform 2775"/>
            <p:cNvSpPr>
              <a:spLocks/>
            </p:cNvSpPr>
            <p:nvPr/>
          </p:nvSpPr>
          <p:spPr bwMode="auto">
            <a:xfrm>
              <a:off x="5238" y="2493"/>
              <a:ext cx="22" cy="33"/>
            </a:xfrm>
            <a:custGeom>
              <a:avLst/>
              <a:gdLst>
                <a:gd name="T0" fmla="*/ 8 w 9"/>
                <a:gd name="T1" fmla="*/ 0 h 14"/>
                <a:gd name="T2" fmla="*/ 0 w 9"/>
                <a:gd name="T3" fmla="*/ 14 h 14"/>
                <a:gd name="T4" fmla="*/ 8 w 9"/>
                <a:gd name="T5" fmla="*/ 8 h 14"/>
                <a:gd name="T6" fmla="*/ 8 w 9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8" y="0"/>
                  </a:moveTo>
                  <a:cubicBezTo>
                    <a:pt x="4" y="4"/>
                    <a:pt x="1" y="9"/>
                    <a:pt x="0" y="14"/>
                  </a:cubicBezTo>
                  <a:cubicBezTo>
                    <a:pt x="3" y="13"/>
                    <a:pt x="6" y="11"/>
                    <a:pt x="8" y="8"/>
                  </a:cubicBezTo>
                  <a:cubicBezTo>
                    <a:pt x="9" y="5"/>
                    <a:pt x="9" y="3"/>
                    <a:pt x="8" y="0"/>
                  </a:cubicBezTo>
                </a:path>
              </a:pathLst>
            </a:custGeom>
            <a:solidFill>
              <a:srgbClr val="E08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9" name="Freeform 2776"/>
            <p:cNvSpPr>
              <a:spLocks/>
            </p:cNvSpPr>
            <p:nvPr/>
          </p:nvSpPr>
          <p:spPr bwMode="auto">
            <a:xfrm>
              <a:off x="5222" y="2471"/>
              <a:ext cx="9" cy="5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0 h 2"/>
                <a:gd name="T4" fmla="*/ 3 w 4"/>
                <a:gd name="T5" fmla="*/ 2 h 2"/>
                <a:gd name="T6" fmla="*/ 4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1"/>
                    <a:pt x="3" y="2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F9A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0" name="Freeform 2777"/>
            <p:cNvSpPr>
              <a:spLocks/>
            </p:cNvSpPr>
            <p:nvPr/>
          </p:nvSpPr>
          <p:spPr bwMode="auto">
            <a:xfrm>
              <a:off x="5219" y="2476"/>
              <a:ext cx="24" cy="52"/>
            </a:xfrm>
            <a:custGeom>
              <a:avLst/>
              <a:gdLst>
                <a:gd name="T0" fmla="*/ 4 w 10"/>
                <a:gd name="T1" fmla="*/ 0 h 22"/>
                <a:gd name="T2" fmla="*/ 0 w 10"/>
                <a:gd name="T3" fmla="*/ 3 h 22"/>
                <a:gd name="T4" fmla="*/ 5 w 10"/>
                <a:gd name="T5" fmla="*/ 14 h 22"/>
                <a:gd name="T6" fmla="*/ 3 w 10"/>
                <a:gd name="T7" fmla="*/ 22 h 22"/>
                <a:gd name="T8" fmla="*/ 4 w 10"/>
                <a:gd name="T9" fmla="*/ 22 h 22"/>
                <a:gd name="T10" fmla="*/ 6 w 10"/>
                <a:gd name="T11" fmla="*/ 22 h 22"/>
                <a:gd name="T12" fmla="*/ 8 w 10"/>
                <a:gd name="T13" fmla="*/ 6 h 22"/>
                <a:gd name="T14" fmla="*/ 4 w 10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2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3" y="6"/>
                    <a:pt x="5" y="10"/>
                    <a:pt x="5" y="14"/>
                  </a:cubicBezTo>
                  <a:cubicBezTo>
                    <a:pt x="5" y="17"/>
                    <a:pt x="4" y="20"/>
                    <a:pt x="3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5" y="22"/>
                    <a:pt x="6" y="22"/>
                  </a:cubicBezTo>
                  <a:cubicBezTo>
                    <a:pt x="9" y="17"/>
                    <a:pt x="10" y="11"/>
                    <a:pt x="8" y="6"/>
                  </a:cubicBezTo>
                  <a:cubicBezTo>
                    <a:pt x="7" y="3"/>
                    <a:pt x="5" y="1"/>
                    <a:pt x="4" y="0"/>
                  </a:cubicBezTo>
                </a:path>
              </a:pathLst>
            </a:custGeom>
            <a:solidFill>
              <a:srgbClr val="ED7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1" name="Freeform 2778"/>
            <p:cNvSpPr>
              <a:spLocks/>
            </p:cNvSpPr>
            <p:nvPr/>
          </p:nvSpPr>
          <p:spPr bwMode="auto">
            <a:xfrm>
              <a:off x="5210" y="2471"/>
              <a:ext cx="19" cy="12"/>
            </a:xfrm>
            <a:custGeom>
              <a:avLst/>
              <a:gdLst>
                <a:gd name="T0" fmla="*/ 5 w 8"/>
                <a:gd name="T1" fmla="*/ 0 h 5"/>
                <a:gd name="T2" fmla="*/ 0 w 8"/>
                <a:gd name="T3" fmla="*/ 3 h 5"/>
                <a:gd name="T4" fmla="*/ 4 w 8"/>
                <a:gd name="T5" fmla="*/ 5 h 5"/>
                <a:gd name="T6" fmla="*/ 8 w 8"/>
                <a:gd name="T7" fmla="*/ 2 h 5"/>
                <a:gd name="T8" fmla="*/ 5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5" y="0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1" y="3"/>
                    <a:pt x="3" y="4"/>
                    <a:pt x="4" y="5"/>
                  </a:cubicBezTo>
                  <a:cubicBezTo>
                    <a:pt x="5" y="4"/>
                    <a:pt x="7" y="3"/>
                    <a:pt x="8" y="2"/>
                  </a:cubicBezTo>
                  <a:cubicBezTo>
                    <a:pt x="7" y="1"/>
                    <a:pt x="6" y="0"/>
                    <a:pt x="5" y="0"/>
                  </a:cubicBezTo>
                </a:path>
              </a:pathLst>
            </a:custGeom>
            <a:solidFill>
              <a:srgbClr val="FDC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2" name="Freeform 2779"/>
            <p:cNvSpPr>
              <a:spLocks/>
            </p:cNvSpPr>
            <p:nvPr/>
          </p:nvSpPr>
          <p:spPr bwMode="auto">
            <a:xfrm>
              <a:off x="5198" y="2483"/>
              <a:ext cx="33" cy="45"/>
            </a:xfrm>
            <a:custGeom>
              <a:avLst/>
              <a:gdLst>
                <a:gd name="T0" fmla="*/ 9 w 14"/>
                <a:gd name="T1" fmla="*/ 0 h 19"/>
                <a:gd name="T2" fmla="*/ 2 w 14"/>
                <a:gd name="T3" fmla="*/ 4 h 19"/>
                <a:gd name="T4" fmla="*/ 9 w 14"/>
                <a:gd name="T5" fmla="*/ 18 h 19"/>
                <a:gd name="T6" fmla="*/ 12 w 14"/>
                <a:gd name="T7" fmla="*/ 19 h 19"/>
                <a:gd name="T8" fmla="*/ 14 w 14"/>
                <a:gd name="T9" fmla="*/ 11 h 19"/>
                <a:gd name="T10" fmla="*/ 9 w 14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9">
                  <a:moveTo>
                    <a:pt x="9" y="0"/>
                  </a:moveTo>
                  <a:cubicBezTo>
                    <a:pt x="7" y="2"/>
                    <a:pt x="4" y="3"/>
                    <a:pt x="2" y="4"/>
                  </a:cubicBezTo>
                  <a:cubicBezTo>
                    <a:pt x="0" y="10"/>
                    <a:pt x="3" y="16"/>
                    <a:pt x="9" y="18"/>
                  </a:cubicBezTo>
                  <a:cubicBezTo>
                    <a:pt x="10" y="18"/>
                    <a:pt x="11" y="19"/>
                    <a:pt x="12" y="19"/>
                  </a:cubicBezTo>
                  <a:cubicBezTo>
                    <a:pt x="13" y="17"/>
                    <a:pt x="14" y="14"/>
                    <a:pt x="14" y="11"/>
                  </a:cubicBezTo>
                  <a:cubicBezTo>
                    <a:pt x="14" y="7"/>
                    <a:pt x="12" y="3"/>
                    <a:pt x="9" y="0"/>
                  </a:cubicBezTo>
                </a:path>
              </a:pathLst>
            </a:custGeom>
            <a:solidFill>
              <a:srgbClr val="F88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3" name="Freeform 2780"/>
            <p:cNvSpPr>
              <a:spLocks/>
            </p:cNvSpPr>
            <p:nvPr/>
          </p:nvSpPr>
          <p:spPr bwMode="auto">
            <a:xfrm>
              <a:off x="5203" y="2479"/>
              <a:ext cx="16" cy="14"/>
            </a:xfrm>
            <a:custGeom>
              <a:avLst/>
              <a:gdLst>
                <a:gd name="T0" fmla="*/ 3 w 7"/>
                <a:gd name="T1" fmla="*/ 0 h 6"/>
                <a:gd name="T2" fmla="*/ 0 w 7"/>
                <a:gd name="T3" fmla="*/ 4 h 6"/>
                <a:gd name="T4" fmla="*/ 0 w 7"/>
                <a:gd name="T5" fmla="*/ 6 h 6"/>
                <a:gd name="T6" fmla="*/ 7 w 7"/>
                <a:gd name="T7" fmla="*/ 2 h 6"/>
                <a:gd name="T8" fmla="*/ 3 w 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cubicBezTo>
                    <a:pt x="2" y="1"/>
                    <a:pt x="1" y="3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2" y="5"/>
                    <a:pt x="5" y="4"/>
                    <a:pt x="7" y="2"/>
                  </a:cubicBezTo>
                  <a:cubicBezTo>
                    <a:pt x="6" y="1"/>
                    <a:pt x="4" y="0"/>
                    <a:pt x="3" y="0"/>
                  </a:cubicBezTo>
                </a:path>
              </a:pathLst>
            </a:custGeom>
            <a:solidFill>
              <a:srgbClr val="FEC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4" name="Freeform 2781"/>
            <p:cNvSpPr>
              <a:spLocks/>
            </p:cNvSpPr>
            <p:nvPr/>
          </p:nvSpPr>
          <p:spPr bwMode="auto">
            <a:xfrm>
              <a:off x="5153" y="2318"/>
              <a:ext cx="43" cy="33"/>
            </a:xfrm>
            <a:custGeom>
              <a:avLst/>
              <a:gdLst>
                <a:gd name="T0" fmla="*/ 6 w 18"/>
                <a:gd name="T1" fmla="*/ 0 h 14"/>
                <a:gd name="T2" fmla="*/ 0 w 18"/>
                <a:gd name="T3" fmla="*/ 1 h 14"/>
                <a:gd name="T4" fmla="*/ 2 w 18"/>
                <a:gd name="T5" fmla="*/ 6 h 14"/>
                <a:gd name="T6" fmla="*/ 11 w 18"/>
                <a:gd name="T7" fmla="*/ 14 h 14"/>
                <a:gd name="T8" fmla="*/ 18 w 18"/>
                <a:gd name="T9" fmla="*/ 12 h 14"/>
                <a:gd name="T10" fmla="*/ 11 w 18"/>
                <a:gd name="T11" fmla="*/ 1 h 14"/>
                <a:gd name="T12" fmla="*/ 6 w 18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4">
                  <a:moveTo>
                    <a:pt x="6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1" y="3"/>
                    <a:pt x="1" y="5"/>
                    <a:pt x="2" y="6"/>
                  </a:cubicBezTo>
                  <a:cubicBezTo>
                    <a:pt x="6" y="8"/>
                    <a:pt x="9" y="10"/>
                    <a:pt x="11" y="14"/>
                  </a:cubicBezTo>
                  <a:cubicBezTo>
                    <a:pt x="13" y="13"/>
                    <a:pt x="16" y="12"/>
                    <a:pt x="18" y="12"/>
                  </a:cubicBezTo>
                  <a:cubicBezTo>
                    <a:pt x="18" y="7"/>
                    <a:pt x="15" y="3"/>
                    <a:pt x="11" y="1"/>
                  </a:cubicBezTo>
                  <a:cubicBezTo>
                    <a:pt x="9" y="0"/>
                    <a:pt x="8" y="0"/>
                    <a:pt x="6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5" name="Freeform 2782"/>
            <p:cNvSpPr>
              <a:spLocks/>
            </p:cNvSpPr>
            <p:nvPr/>
          </p:nvSpPr>
          <p:spPr bwMode="auto">
            <a:xfrm>
              <a:off x="5144" y="2320"/>
              <a:ext cx="14" cy="12"/>
            </a:xfrm>
            <a:custGeom>
              <a:avLst/>
              <a:gdLst>
                <a:gd name="T0" fmla="*/ 4 w 6"/>
                <a:gd name="T1" fmla="*/ 0 h 5"/>
                <a:gd name="T2" fmla="*/ 0 w 6"/>
                <a:gd name="T3" fmla="*/ 5 h 5"/>
                <a:gd name="T4" fmla="*/ 1 w 6"/>
                <a:gd name="T5" fmla="*/ 5 h 5"/>
                <a:gd name="T6" fmla="*/ 6 w 6"/>
                <a:gd name="T7" fmla="*/ 5 h 5"/>
                <a:gd name="T8" fmla="*/ 4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2" y="1"/>
                    <a:pt x="1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3" y="5"/>
                    <a:pt x="4" y="5"/>
                    <a:pt x="6" y="5"/>
                  </a:cubicBezTo>
                  <a:cubicBezTo>
                    <a:pt x="5" y="4"/>
                    <a:pt x="5" y="2"/>
                    <a:pt x="4" y="0"/>
                  </a:cubicBezTo>
                </a:path>
              </a:pathLst>
            </a:custGeom>
            <a:solidFill>
              <a:srgbClr val="E08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6" name="Freeform 2783"/>
            <p:cNvSpPr>
              <a:spLocks/>
            </p:cNvSpPr>
            <p:nvPr/>
          </p:nvSpPr>
          <p:spPr bwMode="auto">
            <a:xfrm>
              <a:off x="5151" y="2332"/>
              <a:ext cx="28" cy="42"/>
            </a:xfrm>
            <a:custGeom>
              <a:avLst/>
              <a:gdLst>
                <a:gd name="T0" fmla="*/ 3 w 12"/>
                <a:gd name="T1" fmla="*/ 0 h 18"/>
                <a:gd name="T2" fmla="*/ 3 w 12"/>
                <a:gd name="T3" fmla="*/ 4 h 18"/>
                <a:gd name="T4" fmla="*/ 0 w 12"/>
                <a:gd name="T5" fmla="*/ 16 h 18"/>
                <a:gd name="T6" fmla="*/ 2 w 12"/>
                <a:gd name="T7" fmla="*/ 17 h 18"/>
                <a:gd name="T8" fmla="*/ 5 w 12"/>
                <a:gd name="T9" fmla="*/ 18 h 18"/>
                <a:gd name="T10" fmla="*/ 12 w 12"/>
                <a:gd name="T11" fmla="*/ 8 h 18"/>
                <a:gd name="T12" fmla="*/ 3 w 12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3" y="0"/>
                  </a:moveTo>
                  <a:cubicBezTo>
                    <a:pt x="3" y="2"/>
                    <a:pt x="3" y="3"/>
                    <a:pt x="3" y="4"/>
                  </a:cubicBezTo>
                  <a:cubicBezTo>
                    <a:pt x="3" y="8"/>
                    <a:pt x="2" y="13"/>
                    <a:pt x="0" y="16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3" y="18"/>
                    <a:pt x="4" y="18"/>
                    <a:pt x="5" y="18"/>
                  </a:cubicBezTo>
                  <a:cubicBezTo>
                    <a:pt x="6" y="14"/>
                    <a:pt x="9" y="10"/>
                    <a:pt x="12" y="8"/>
                  </a:cubicBezTo>
                  <a:cubicBezTo>
                    <a:pt x="10" y="4"/>
                    <a:pt x="7" y="2"/>
                    <a:pt x="3" y="0"/>
                  </a:cubicBezTo>
                </a:path>
              </a:pathLst>
            </a:custGeom>
            <a:solidFill>
              <a:srgbClr val="ED7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7" name="Freeform 2784"/>
            <p:cNvSpPr>
              <a:spLocks/>
            </p:cNvSpPr>
            <p:nvPr/>
          </p:nvSpPr>
          <p:spPr bwMode="auto">
            <a:xfrm>
              <a:off x="5137" y="2332"/>
              <a:ext cx="21" cy="38"/>
            </a:xfrm>
            <a:custGeom>
              <a:avLst/>
              <a:gdLst>
                <a:gd name="T0" fmla="*/ 4 w 9"/>
                <a:gd name="T1" fmla="*/ 0 h 16"/>
                <a:gd name="T2" fmla="*/ 3 w 9"/>
                <a:gd name="T3" fmla="*/ 0 h 16"/>
                <a:gd name="T4" fmla="*/ 2 w 9"/>
                <a:gd name="T5" fmla="*/ 2 h 16"/>
                <a:gd name="T6" fmla="*/ 6 w 9"/>
                <a:gd name="T7" fmla="*/ 16 h 16"/>
                <a:gd name="T8" fmla="*/ 9 w 9"/>
                <a:gd name="T9" fmla="*/ 4 h 16"/>
                <a:gd name="T10" fmla="*/ 9 w 9"/>
                <a:gd name="T11" fmla="*/ 0 h 16"/>
                <a:gd name="T12" fmla="*/ 4 w 9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6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0" y="7"/>
                    <a:pt x="1" y="13"/>
                    <a:pt x="6" y="16"/>
                  </a:cubicBezTo>
                  <a:cubicBezTo>
                    <a:pt x="8" y="13"/>
                    <a:pt x="9" y="8"/>
                    <a:pt x="9" y="4"/>
                  </a:cubicBezTo>
                  <a:cubicBezTo>
                    <a:pt x="9" y="3"/>
                    <a:pt x="9" y="2"/>
                    <a:pt x="9" y="0"/>
                  </a:cubicBezTo>
                  <a:cubicBezTo>
                    <a:pt x="7" y="0"/>
                    <a:pt x="6" y="0"/>
                    <a:pt x="4" y="0"/>
                  </a:cubicBezTo>
                </a:path>
              </a:pathLst>
            </a:custGeom>
            <a:solidFill>
              <a:srgbClr val="F6AE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8" name="Freeform 2785"/>
            <p:cNvSpPr>
              <a:spLocks/>
            </p:cNvSpPr>
            <p:nvPr/>
          </p:nvSpPr>
          <p:spPr bwMode="auto">
            <a:xfrm>
              <a:off x="5179" y="2346"/>
              <a:ext cx="17" cy="24"/>
            </a:xfrm>
            <a:custGeom>
              <a:avLst/>
              <a:gdLst>
                <a:gd name="T0" fmla="*/ 7 w 7"/>
                <a:gd name="T1" fmla="*/ 0 h 10"/>
                <a:gd name="T2" fmla="*/ 0 w 7"/>
                <a:gd name="T3" fmla="*/ 2 h 10"/>
                <a:gd name="T4" fmla="*/ 1 w 7"/>
                <a:gd name="T5" fmla="*/ 4 h 10"/>
                <a:gd name="T6" fmla="*/ 3 w 7"/>
                <a:gd name="T7" fmla="*/ 10 h 10"/>
                <a:gd name="T8" fmla="*/ 6 w 7"/>
                <a:gd name="T9" fmla="*/ 4 h 10"/>
                <a:gd name="T10" fmla="*/ 7 w 7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7" y="0"/>
                  </a:moveTo>
                  <a:cubicBezTo>
                    <a:pt x="5" y="0"/>
                    <a:pt x="2" y="1"/>
                    <a:pt x="0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2" y="6"/>
                    <a:pt x="3" y="8"/>
                    <a:pt x="3" y="10"/>
                  </a:cubicBezTo>
                  <a:cubicBezTo>
                    <a:pt x="4" y="8"/>
                    <a:pt x="5" y="7"/>
                    <a:pt x="6" y="4"/>
                  </a:cubicBezTo>
                  <a:cubicBezTo>
                    <a:pt x="7" y="3"/>
                    <a:pt x="7" y="1"/>
                    <a:pt x="7" y="0"/>
                  </a:cubicBezTo>
                </a:path>
              </a:pathLst>
            </a:custGeom>
            <a:solidFill>
              <a:srgbClr val="E65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9" name="Freeform 2786"/>
            <p:cNvSpPr>
              <a:spLocks/>
            </p:cNvSpPr>
            <p:nvPr/>
          </p:nvSpPr>
          <p:spPr bwMode="auto">
            <a:xfrm>
              <a:off x="5163" y="2351"/>
              <a:ext cx="23" cy="23"/>
            </a:xfrm>
            <a:custGeom>
              <a:avLst/>
              <a:gdLst>
                <a:gd name="T0" fmla="*/ 7 w 10"/>
                <a:gd name="T1" fmla="*/ 0 h 10"/>
                <a:gd name="T2" fmla="*/ 0 w 10"/>
                <a:gd name="T3" fmla="*/ 10 h 10"/>
                <a:gd name="T4" fmla="*/ 2 w 10"/>
                <a:gd name="T5" fmla="*/ 10 h 10"/>
                <a:gd name="T6" fmla="*/ 10 w 10"/>
                <a:gd name="T7" fmla="*/ 8 h 10"/>
                <a:gd name="T8" fmla="*/ 8 w 10"/>
                <a:gd name="T9" fmla="*/ 2 h 10"/>
                <a:gd name="T10" fmla="*/ 7 w 10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0">
                  <a:moveTo>
                    <a:pt x="7" y="0"/>
                  </a:moveTo>
                  <a:cubicBezTo>
                    <a:pt x="4" y="2"/>
                    <a:pt x="1" y="6"/>
                    <a:pt x="0" y="10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5" y="10"/>
                    <a:pt x="7" y="9"/>
                    <a:pt x="10" y="8"/>
                  </a:cubicBezTo>
                  <a:cubicBezTo>
                    <a:pt x="10" y="6"/>
                    <a:pt x="9" y="4"/>
                    <a:pt x="8" y="2"/>
                  </a:cubicBezTo>
                  <a:cubicBezTo>
                    <a:pt x="8" y="1"/>
                    <a:pt x="8" y="1"/>
                    <a:pt x="7" y="0"/>
                  </a:cubicBezTo>
                </a:path>
              </a:pathLst>
            </a:custGeom>
            <a:solidFill>
              <a:srgbClr val="F88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0" name="Freeform 2787"/>
            <p:cNvSpPr>
              <a:spLocks/>
            </p:cNvSpPr>
            <p:nvPr/>
          </p:nvSpPr>
          <p:spPr bwMode="auto">
            <a:xfrm>
              <a:off x="5132" y="2093"/>
              <a:ext cx="40" cy="21"/>
            </a:xfrm>
            <a:custGeom>
              <a:avLst/>
              <a:gdLst>
                <a:gd name="T0" fmla="*/ 0 w 17"/>
                <a:gd name="T1" fmla="*/ 0 h 9"/>
                <a:gd name="T2" fmla="*/ 0 w 17"/>
                <a:gd name="T3" fmla="*/ 1 h 9"/>
                <a:gd name="T4" fmla="*/ 8 w 17"/>
                <a:gd name="T5" fmla="*/ 9 h 9"/>
                <a:gd name="T6" fmla="*/ 14 w 17"/>
                <a:gd name="T7" fmla="*/ 8 h 9"/>
                <a:gd name="T8" fmla="*/ 17 w 17"/>
                <a:gd name="T9" fmla="*/ 2 h 9"/>
                <a:gd name="T10" fmla="*/ 11 w 17"/>
                <a:gd name="T11" fmla="*/ 3 h 9"/>
                <a:gd name="T12" fmla="*/ 2 w 17"/>
                <a:gd name="T13" fmla="*/ 1 h 9"/>
                <a:gd name="T14" fmla="*/ 0 w 17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9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3" y="3"/>
                    <a:pt x="6" y="6"/>
                    <a:pt x="8" y="9"/>
                  </a:cubicBezTo>
                  <a:cubicBezTo>
                    <a:pt x="10" y="9"/>
                    <a:pt x="12" y="9"/>
                    <a:pt x="14" y="8"/>
                  </a:cubicBezTo>
                  <a:cubicBezTo>
                    <a:pt x="14" y="5"/>
                    <a:pt x="15" y="3"/>
                    <a:pt x="17" y="2"/>
                  </a:cubicBezTo>
                  <a:cubicBezTo>
                    <a:pt x="15" y="2"/>
                    <a:pt x="13" y="3"/>
                    <a:pt x="11" y="3"/>
                  </a:cubicBezTo>
                  <a:cubicBezTo>
                    <a:pt x="8" y="3"/>
                    <a:pt x="5" y="2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1" name="Freeform 2788"/>
            <p:cNvSpPr>
              <a:spLocks/>
            </p:cNvSpPr>
            <p:nvPr/>
          </p:nvSpPr>
          <p:spPr bwMode="auto">
            <a:xfrm>
              <a:off x="5125" y="2095"/>
              <a:ext cx="26" cy="19"/>
            </a:xfrm>
            <a:custGeom>
              <a:avLst/>
              <a:gdLst>
                <a:gd name="T0" fmla="*/ 3 w 11"/>
                <a:gd name="T1" fmla="*/ 0 h 8"/>
                <a:gd name="T2" fmla="*/ 0 w 11"/>
                <a:gd name="T3" fmla="*/ 3 h 8"/>
                <a:gd name="T4" fmla="*/ 6 w 11"/>
                <a:gd name="T5" fmla="*/ 7 h 8"/>
                <a:gd name="T6" fmla="*/ 10 w 11"/>
                <a:gd name="T7" fmla="*/ 8 h 8"/>
                <a:gd name="T8" fmla="*/ 11 w 11"/>
                <a:gd name="T9" fmla="*/ 8 h 8"/>
                <a:gd name="T10" fmla="*/ 3 w 11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8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2" y="5"/>
                    <a:pt x="3" y="7"/>
                    <a:pt x="6" y="7"/>
                  </a:cubicBezTo>
                  <a:cubicBezTo>
                    <a:pt x="7" y="8"/>
                    <a:pt x="9" y="8"/>
                    <a:pt x="10" y="8"/>
                  </a:cubicBezTo>
                  <a:cubicBezTo>
                    <a:pt x="10" y="8"/>
                    <a:pt x="11" y="8"/>
                    <a:pt x="11" y="8"/>
                  </a:cubicBezTo>
                  <a:cubicBezTo>
                    <a:pt x="9" y="5"/>
                    <a:pt x="6" y="2"/>
                    <a:pt x="3" y="0"/>
                  </a:cubicBezTo>
                </a:path>
              </a:pathLst>
            </a:custGeom>
            <a:solidFill>
              <a:srgbClr val="E08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2" name="Freeform 2789"/>
            <p:cNvSpPr>
              <a:spLocks/>
            </p:cNvSpPr>
            <p:nvPr/>
          </p:nvSpPr>
          <p:spPr bwMode="auto">
            <a:xfrm>
              <a:off x="5132" y="2071"/>
              <a:ext cx="45" cy="29"/>
            </a:xfrm>
            <a:custGeom>
              <a:avLst/>
              <a:gdLst>
                <a:gd name="T0" fmla="*/ 1 w 19"/>
                <a:gd name="T1" fmla="*/ 0 h 12"/>
                <a:gd name="T2" fmla="*/ 0 w 19"/>
                <a:gd name="T3" fmla="*/ 9 h 12"/>
                <a:gd name="T4" fmla="*/ 2 w 19"/>
                <a:gd name="T5" fmla="*/ 10 h 12"/>
                <a:gd name="T6" fmla="*/ 11 w 19"/>
                <a:gd name="T7" fmla="*/ 12 h 12"/>
                <a:gd name="T8" fmla="*/ 17 w 19"/>
                <a:gd name="T9" fmla="*/ 11 h 12"/>
                <a:gd name="T10" fmla="*/ 19 w 19"/>
                <a:gd name="T11" fmla="*/ 9 h 12"/>
                <a:gd name="T12" fmla="*/ 19 w 19"/>
                <a:gd name="T13" fmla="*/ 7 h 12"/>
                <a:gd name="T14" fmla="*/ 16 w 19"/>
                <a:gd name="T15" fmla="*/ 8 h 12"/>
                <a:gd name="T16" fmla="*/ 1 w 19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2">
                  <a:moveTo>
                    <a:pt x="1" y="0"/>
                  </a:moveTo>
                  <a:cubicBezTo>
                    <a:pt x="2" y="3"/>
                    <a:pt x="1" y="6"/>
                    <a:pt x="0" y="9"/>
                  </a:cubicBezTo>
                  <a:cubicBezTo>
                    <a:pt x="1" y="9"/>
                    <a:pt x="2" y="10"/>
                    <a:pt x="2" y="10"/>
                  </a:cubicBezTo>
                  <a:cubicBezTo>
                    <a:pt x="5" y="11"/>
                    <a:pt x="8" y="12"/>
                    <a:pt x="11" y="12"/>
                  </a:cubicBezTo>
                  <a:cubicBezTo>
                    <a:pt x="13" y="12"/>
                    <a:pt x="15" y="11"/>
                    <a:pt x="17" y="11"/>
                  </a:cubicBezTo>
                  <a:cubicBezTo>
                    <a:pt x="18" y="10"/>
                    <a:pt x="18" y="9"/>
                    <a:pt x="19" y="9"/>
                  </a:cubicBezTo>
                  <a:cubicBezTo>
                    <a:pt x="19" y="8"/>
                    <a:pt x="19" y="8"/>
                    <a:pt x="19" y="7"/>
                  </a:cubicBezTo>
                  <a:cubicBezTo>
                    <a:pt x="18" y="8"/>
                    <a:pt x="17" y="8"/>
                    <a:pt x="16" y="8"/>
                  </a:cubicBezTo>
                  <a:cubicBezTo>
                    <a:pt x="10" y="8"/>
                    <a:pt x="4" y="5"/>
                    <a:pt x="1" y="0"/>
                  </a:cubicBezTo>
                </a:path>
              </a:pathLst>
            </a:custGeom>
            <a:solidFill>
              <a:srgbClr val="F9A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3" name="Freeform 2790"/>
            <p:cNvSpPr>
              <a:spLocks/>
            </p:cNvSpPr>
            <p:nvPr/>
          </p:nvSpPr>
          <p:spPr bwMode="auto">
            <a:xfrm>
              <a:off x="5120" y="2083"/>
              <a:ext cx="12" cy="12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2 h 5"/>
                <a:gd name="T4" fmla="*/ 5 w 5"/>
                <a:gd name="T5" fmla="*/ 5 h 5"/>
                <a:gd name="T6" fmla="*/ 5 w 5"/>
                <a:gd name="T7" fmla="*/ 4 h 5"/>
                <a:gd name="T8" fmla="*/ 0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2" y="3"/>
                    <a:pt x="3" y="4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3"/>
                    <a:pt x="2" y="1"/>
                    <a:pt x="0" y="0"/>
                  </a:cubicBezTo>
                </a:path>
              </a:pathLst>
            </a:custGeom>
            <a:solidFill>
              <a:srgbClr val="F99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4" name="Freeform 2791"/>
            <p:cNvSpPr>
              <a:spLocks/>
            </p:cNvSpPr>
            <p:nvPr/>
          </p:nvSpPr>
          <p:spPr bwMode="auto">
            <a:xfrm>
              <a:off x="5120" y="2088"/>
              <a:ext cx="12" cy="14"/>
            </a:xfrm>
            <a:custGeom>
              <a:avLst/>
              <a:gdLst>
                <a:gd name="T0" fmla="*/ 0 w 5"/>
                <a:gd name="T1" fmla="*/ 0 h 6"/>
                <a:gd name="T2" fmla="*/ 2 w 5"/>
                <a:gd name="T3" fmla="*/ 6 h 6"/>
                <a:gd name="T4" fmla="*/ 5 w 5"/>
                <a:gd name="T5" fmla="*/ 3 h 6"/>
                <a:gd name="T6" fmla="*/ 0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0" y="3"/>
                    <a:pt x="1" y="5"/>
                    <a:pt x="2" y="6"/>
                  </a:cubicBezTo>
                  <a:cubicBezTo>
                    <a:pt x="3" y="5"/>
                    <a:pt x="4" y="4"/>
                    <a:pt x="5" y="3"/>
                  </a:cubicBezTo>
                  <a:cubicBezTo>
                    <a:pt x="3" y="2"/>
                    <a:pt x="2" y="1"/>
                    <a:pt x="0" y="0"/>
                  </a:cubicBezTo>
                </a:path>
              </a:pathLst>
            </a:custGeom>
            <a:solidFill>
              <a:srgbClr val="FCC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5" name="Freeform 2792"/>
            <p:cNvSpPr>
              <a:spLocks/>
            </p:cNvSpPr>
            <p:nvPr/>
          </p:nvSpPr>
          <p:spPr bwMode="auto">
            <a:xfrm>
              <a:off x="5120" y="2064"/>
              <a:ext cx="17" cy="29"/>
            </a:xfrm>
            <a:custGeom>
              <a:avLst/>
              <a:gdLst>
                <a:gd name="T0" fmla="*/ 5 w 7"/>
                <a:gd name="T1" fmla="*/ 0 h 12"/>
                <a:gd name="T2" fmla="*/ 1 w 7"/>
                <a:gd name="T3" fmla="*/ 5 h 12"/>
                <a:gd name="T4" fmla="*/ 0 w 7"/>
                <a:gd name="T5" fmla="*/ 8 h 12"/>
                <a:gd name="T6" fmla="*/ 5 w 7"/>
                <a:gd name="T7" fmla="*/ 12 h 12"/>
                <a:gd name="T8" fmla="*/ 6 w 7"/>
                <a:gd name="T9" fmla="*/ 3 h 12"/>
                <a:gd name="T10" fmla="*/ 5 w 7"/>
                <a:gd name="T11" fmla="*/ 1 h 12"/>
                <a:gd name="T12" fmla="*/ 5 w 7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2">
                  <a:moveTo>
                    <a:pt x="5" y="0"/>
                  </a:moveTo>
                  <a:cubicBezTo>
                    <a:pt x="3" y="1"/>
                    <a:pt x="2" y="3"/>
                    <a:pt x="1" y="5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2" y="9"/>
                    <a:pt x="3" y="11"/>
                    <a:pt x="5" y="12"/>
                  </a:cubicBezTo>
                  <a:cubicBezTo>
                    <a:pt x="6" y="9"/>
                    <a:pt x="7" y="6"/>
                    <a:pt x="6" y="3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FD4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6" name="Freeform 2793"/>
            <p:cNvSpPr>
              <a:spLocks/>
            </p:cNvSpPr>
            <p:nvPr/>
          </p:nvSpPr>
          <p:spPr bwMode="auto">
            <a:xfrm>
              <a:off x="5134" y="2057"/>
              <a:ext cx="45" cy="33"/>
            </a:xfrm>
            <a:custGeom>
              <a:avLst/>
              <a:gdLst>
                <a:gd name="T0" fmla="*/ 6 w 19"/>
                <a:gd name="T1" fmla="*/ 0 h 14"/>
                <a:gd name="T2" fmla="*/ 0 w 19"/>
                <a:gd name="T3" fmla="*/ 2 h 14"/>
                <a:gd name="T4" fmla="*/ 0 w 19"/>
                <a:gd name="T5" fmla="*/ 6 h 14"/>
                <a:gd name="T6" fmla="*/ 15 w 19"/>
                <a:gd name="T7" fmla="*/ 14 h 14"/>
                <a:gd name="T8" fmla="*/ 18 w 19"/>
                <a:gd name="T9" fmla="*/ 13 h 14"/>
                <a:gd name="T10" fmla="*/ 11 w 19"/>
                <a:gd name="T11" fmla="*/ 1 h 14"/>
                <a:gd name="T12" fmla="*/ 6 w 19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4">
                  <a:moveTo>
                    <a:pt x="6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3" y="11"/>
                    <a:pt x="9" y="14"/>
                    <a:pt x="15" y="14"/>
                  </a:cubicBezTo>
                  <a:cubicBezTo>
                    <a:pt x="16" y="14"/>
                    <a:pt x="17" y="14"/>
                    <a:pt x="18" y="13"/>
                  </a:cubicBezTo>
                  <a:cubicBezTo>
                    <a:pt x="19" y="8"/>
                    <a:pt x="16" y="3"/>
                    <a:pt x="11" y="1"/>
                  </a:cubicBezTo>
                  <a:cubicBezTo>
                    <a:pt x="9" y="0"/>
                    <a:pt x="8" y="0"/>
                    <a:pt x="6" y="0"/>
                  </a:cubicBezTo>
                </a:path>
              </a:pathLst>
            </a:custGeom>
            <a:solidFill>
              <a:srgbClr val="FDC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7" name="Freeform 2794"/>
            <p:cNvSpPr>
              <a:spLocks/>
            </p:cNvSpPr>
            <p:nvPr/>
          </p:nvSpPr>
          <p:spPr bwMode="auto">
            <a:xfrm>
              <a:off x="5132" y="2062"/>
              <a:ext cx="2" cy="9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1 h 4"/>
                <a:gd name="T4" fmla="*/ 0 w 1"/>
                <a:gd name="T5" fmla="*/ 2 h 4"/>
                <a:gd name="T6" fmla="*/ 1 w 1"/>
                <a:gd name="T7" fmla="*/ 4 h 4"/>
                <a:gd name="T8" fmla="*/ 1 w 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1" y="3"/>
                    <a:pt x="1" y="2"/>
                    <a:pt x="1" y="0"/>
                  </a:cubicBezTo>
                </a:path>
              </a:pathLst>
            </a:custGeom>
            <a:solidFill>
              <a:srgbClr val="FFE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8" name="Freeform 2795"/>
            <p:cNvSpPr>
              <a:spLocks/>
            </p:cNvSpPr>
            <p:nvPr/>
          </p:nvSpPr>
          <p:spPr bwMode="auto">
            <a:xfrm>
              <a:off x="5165" y="2095"/>
              <a:ext cx="12" cy="17"/>
            </a:xfrm>
            <a:custGeom>
              <a:avLst/>
              <a:gdLst>
                <a:gd name="T0" fmla="*/ 5 w 5"/>
                <a:gd name="T1" fmla="*/ 0 h 7"/>
                <a:gd name="T2" fmla="*/ 3 w 5"/>
                <a:gd name="T3" fmla="*/ 1 h 7"/>
                <a:gd name="T4" fmla="*/ 0 w 5"/>
                <a:gd name="T5" fmla="*/ 7 h 7"/>
                <a:gd name="T6" fmla="*/ 4 w 5"/>
                <a:gd name="T7" fmla="*/ 1 h 7"/>
                <a:gd name="T8" fmla="*/ 5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4" y="0"/>
                    <a:pt x="4" y="0"/>
                    <a:pt x="3" y="1"/>
                  </a:cubicBezTo>
                  <a:cubicBezTo>
                    <a:pt x="1" y="2"/>
                    <a:pt x="0" y="4"/>
                    <a:pt x="0" y="7"/>
                  </a:cubicBezTo>
                  <a:cubicBezTo>
                    <a:pt x="2" y="5"/>
                    <a:pt x="3" y="3"/>
                    <a:pt x="4" y="1"/>
                  </a:cubicBezTo>
                  <a:cubicBezTo>
                    <a:pt x="5" y="1"/>
                    <a:pt x="5" y="0"/>
                    <a:pt x="5" y="0"/>
                  </a:cubicBezTo>
                </a:path>
              </a:pathLst>
            </a:custGeom>
            <a:solidFill>
              <a:srgbClr val="E65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9" name="Freeform 2796"/>
            <p:cNvSpPr>
              <a:spLocks/>
            </p:cNvSpPr>
            <p:nvPr/>
          </p:nvSpPr>
          <p:spPr bwMode="auto">
            <a:xfrm>
              <a:off x="5172" y="2093"/>
              <a:ext cx="5" cy="4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1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FDB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0" name="Freeform 2797"/>
            <p:cNvSpPr>
              <a:spLocks/>
            </p:cNvSpPr>
            <p:nvPr/>
          </p:nvSpPr>
          <p:spPr bwMode="auto">
            <a:xfrm>
              <a:off x="5463" y="1562"/>
              <a:ext cx="40" cy="24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3 h 10"/>
                <a:gd name="T4" fmla="*/ 10 w 17"/>
                <a:gd name="T5" fmla="*/ 10 h 10"/>
                <a:gd name="T6" fmla="*/ 17 w 17"/>
                <a:gd name="T7" fmla="*/ 5 h 10"/>
                <a:gd name="T8" fmla="*/ 11 w 17"/>
                <a:gd name="T9" fmla="*/ 1 h 10"/>
                <a:gd name="T10" fmla="*/ 7 w 17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4" y="0"/>
                    <a:pt x="2" y="1"/>
                    <a:pt x="0" y="3"/>
                  </a:cubicBezTo>
                  <a:cubicBezTo>
                    <a:pt x="4" y="3"/>
                    <a:pt x="8" y="6"/>
                    <a:pt x="10" y="10"/>
                  </a:cubicBezTo>
                  <a:cubicBezTo>
                    <a:pt x="12" y="8"/>
                    <a:pt x="14" y="6"/>
                    <a:pt x="17" y="5"/>
                  </a:cubicBezTo>
                  <a:cubicBezTo>
                    <a:pt x="15" y="3"/>
                    <a:pt x="14" y="2"/>
                    <a:pt x="11" y="1"/>
                  </a:cubicBezTo>
                  <a:cubicBezTo>
                    <a:pt x="10" y="0"/>
                    <a:pt x="8" y="0"/>
                    <a:pt x="7" y="0"/>
                  </a:cubicBezTo>
                </a:path>
              </a:pathLst>
            </a:custGeom>
            <a:solidFill>
              <a:srgbClr val="E08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1" name="Freeform 2798"/>
            <p:cNvSpPr>
              <a:spLocks/>
            </p:cNvSpPr>
            <p:nvPr/>
          </p:nvSpPr>
          <p:spPr bwMode="auto">
            <a:xfrm>
              <a:off x="5496" y="1610"/>
              <a:ext cx="3" cy="4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F9A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2" name="Freeform 2799"/>
            <p:cNvSpPr>
              <a:spLocks/>
            </p:cNvSpPr>
            <p:nvPr/>
          </p:nvSpPr>
          <p:spPr bwMode="auto">
            <a:xfrm>
              <a:off x="5487" y="1574"/>
              <a:ext cx="21" cy="36"/>
            </a:xfrm>
            <a:custGeom>
              <a:avLst/>
              <a:gdLst>
                <a:gd name="T0" fmla="*/ 7 w 9"/>
                <a:gd name="T1" fmla="*/ 0 h 15"/>
                <a:gd name="T2" fmla="*/ 0 w 9"/>
                <a:gd name="T3" fmla="*/ 5 h 15"/>
                <a:gd name="T4" fmla="*/ 2 w 9"/>
                <a:gd name="T5" fmla="*/ 9 h 15"/>
                <a:gd name="T6" fmla="*/ 3 w 9"/>
                <a:gd name="T7" fmla="*/ 12 h 15"/>
                <a:gd name="T8" fmla="*/ 4 w 9"/>
                <a:gd name="T9" fmla="*/ 15 h 15"/>
                <a:gd name="T10" fmla="*/ 5 w 9"/>
                <a:gd name="T11" fmla="*/ 15 h 15"/>
                <a:gd name="T12" fmla="*/ 9 w 9"/>
                <a:gd name="T13" fmla="*/ 8 h 15"/>
                <a:gd name="T14" fmla="*/ 7 w 9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5">
                  <a:moveTo>
                    <a:pt x="7" y="0"/>
                  </a:moveTo>
                  <a:cubicBezTo>
                    <a:pt x="4" y="1"/>
                    <a:pt x="2" y="3"/>
                    <a:pt x="0" y="5"/>
                  </a:cubicBezTo>
                  <a:cubicBezTo>
                    <a:pt x="1" y="6"/>
                    <a:pt x="1" y="8"/>
                    <a:pt x="2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3" y="13"/>
                    <a:pt x="4" y="14"/>
                    <a:pt x="4" y="15"/>
                  </a:cubicBezTo>
                  <a:cubicBezTo>
                    <a:pt x="4" y="15"/>
                    <a:pt x="5" y="15"/>
                    <a:pt x="5" y="15"/>
                  </a:cubicBezTo>
                  <a:cubicBezTo>
                    <a:pt x="6" y="12"/>
                    <a:pt x="7" y="10"/>
                    <a:pt x="9" y="8"/>
                  </a:cubicBezTo>
                  <a:cubicBezTo>
                    <a:pt x="9" y="5"/>
                    <a:pt x="8" y="2"/>
                    <a:pt x="7" y="0"/>
                  </a:cubicBezTo>
                </a:path>
              </a:pathLst>
            </a:custGeom>
            <a:solidFill>
              <a:srgbClr val="FCC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3" name="Freeform 2800"/>
            <p:cNvSpPr>
              <a:spLocks/>
            </p:cNvSpPr>
            <p:nvPr/>
          </p:nvSpPr>
          <p:spPr bwMode="auto">
            <a:xfrm>
              <a:off x="5499" y="1610"/>
              <a:ext cx="2" cy="4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</a:path>
              </a:pathLst>
            </a:custGeom>
            <a:solidFill>
              <a:srgbClr val="FFD4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4" name="Freeform 2801"/>
            <p:cNvSpPr>
              <a:spLocks/>
            </p:cNvSpPr>
            <p:nvPr/>
          </p:nvSpPr>
          <p:spPr bwMode="auto">
            <a:xfrm>
              <a:off x="5499" y="1593"/>
              <a:ext cx="9" cy="17"/>
            </a:xfrm>
            <a:custGeom>
              <a:avLst/>
              <a:gdLst>
                <a:gd name="T0" fmla="*/ 4 w 4"/>
                <a:gd name="T1" fmla="*/ 0 h 7"/>
                <a:gd name="T2" fmla="*/ 0 w 4"/>
                <a:gd name="T3" fmla="*/ 7 h 7"/>
                <a:gd name="T4" fmla="*/ 1 w 4"/>
                <a:gd name="T5" fmla="*/ 7 h 7"/>
                <a:gd name="T6" fmla="*/ 3 w 4"/>
                <a:gd name="T7" fmla="*/ 4 h 7"/>
                <a:gd name="T8" fmla="*/ 4 w 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cubicBezTo>
                    <a:pt x="2" y="2"/>
                    <a:pt x="1" y="4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2" y="6"/>
                    <a:pt x="3" y="5"/>
                    <a:pt x="3" y="4"/>
                  </a:cubicBezTo>
                  <a:cubicBezTo>
                    <a:pt x="4" y="2"/>
                    <a:pt x="4" y="1"/>
                    <a:pt x="4" y="0"/>
                  </a:cubicBezTo>
                </a:path>
              </a:pathLst>
            </a:custGeom>
            <a:solidFill>
              <a:srgbClr val="FFE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5" name="Freeform 2802"/>
            <p:cNvSpPr>
              <a:spLocks/>
            </p:cNvSpPr>
            <p:nvPr/>
          </p:nvSpPr>
          <p:spPr bwMode="auto">
            <a:xfrm>
              <a:off x="5487" y="1610"/>
              <a:ext cx="9" cy="9"/>
            </a:xfrm>
            <a:custGeom>
              <a:avLst/>
              <a:gdLst>
                <a:gd name="T0" fmla="*/ 1 w 4"/>
                <a:gd name="T1" fmla="*/ 0 h 4"/>
                <a:gd name="T2" fmla="*/ 0 w 4"/>
                <a:gd name="T3" fmla="*/ 4 h 4"/>
                <a:gd name="T4" fmla="*/ 4 w 4"/>
                <a:gd name="T5" fmla="*/ 2 h 4"/>
                <a:gd name="T6" fmla="*/ 4 w 4"/>
                <a:gd name="T7" fmla="*/ 0 h 4"/>
                <a:gd name="T8" fmla="*/ 4 w 4"/>
                <a:gd name="T9" fmla="*/ 0 h 4"/>
                <a:gd name="T10" fmla="*/ 4 w 4"/>
                <a:gd name="T11" fmla="*/ 0 h 4"/>
                <a:gd name="T12" fmla="*/ 1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1" y="3"/>
                    <a:pt x="3" y="3"/>
                    <a:pt x="4" y="2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FDC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6" name="Freeform 2803"/>
            <p:cNvSpPr>
              <a:spLocks/>
            </p:cNvSpPr>
            <p:nvPr/>
          </p:nvSpPr>
          <p:spPr bwMode="auto">
            <a:xfrm>
              <a:off x="5489" y="1595"/>
              <a:ext cx="7" cy="15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3 h 6"/>
                <a:gd name="T4" fmla="*/ 0 w 3"/>
                <a:gd name="T5" fmla="*/ 6 h 6"/>
                <a:gd name="T6" fmla="*/ 3 w 3"/>
                <a:gd name="T7" fmla="*/ 6 h 6"/>
                <a:gd name="T8" fmla="*/ 3 w 3"/>
                <a:gd name="T9" fmla="*/ 6 h 6"/>
                <a:gd name="T10" fmla="*/ 3 w 3"/>
                <a:gd name="T11" fmla="*/ 6 h 6"/>
                <a:gd name="T12" fmla="*/ 2 w 3"/>
                <a:gd name="T13" fmla="*/ 3 h 6"/>
                <a:gd name="T14" fmla="*/ 1 w 3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1" y="1"/>
                    <a:pt x="1" y="2"/>
                    <a:pt x="1" y="3"/>
                  </a:cubicBezTo>
                  <a:cubicBezTo>
                    <a:pt x="1" y="4"/>
                    <a:pt x="1" y="5"/>
                    <a:pt x="0" y="6"/>
                  </a:cubicBezTo>
                  <a:cubicBezTo>
                    <a:pt x="1" y="6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2" y="4"/>
                    <a:pt x="2" y="3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solidFill>
              <a:srgbClr val="FEDC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7" name="Freeform 2804"/>
            <p:cNvSpPr>
              <a:spLocks/>
            </p:cNvSpPr>
            <p:nvPr/>
          </p:nvSpPr>
          <p:spPr bwMode="auto">
            <a:xfrm>
              <a:off x="5454" y="1569"/>
              <a:ext cx="33" cy="19"/>
            </a:xfrm>
            <a:custGeom>
              <a:avLst/>
              <a:gdLst>
                <a:gd name="T0" fmla="*/ 4 w 14"/>
                <a:gd name="T1" fmla="*/ 0 h 8"/>
                <a:gd name="T2" fmla="*/ 0 w 14"/>
                <a:gd name="T3" fmla="*/ 4 h 8"/>
                <a:gd name="T4" fmla="*/ 2 w 14"/>
                <a:gd name="T5" fmla="*/ 4 h 8"/>
                <a:gd name="T6" fmla="*/ 13 w 14"/>
                <a:gd name="T7" fmla="*/ 8 h 8"/>
                <a:gd name="T8" fmla="*/ 14 w 14"/>
                <a:gd name="T9" fmla="*/ 7 h 8"/>
                <a:gd name="T10" fmla="*/ 4 w 14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8">
                  <a:moveTo>
                    <a:pt x="4" y="0"/>
                  </a:moveTo>
                  <a:cubicBezTo>
                    <a:pt x="2" y="1"/>
                    <a:pt x="1" y="2"/>
                    <a:pt x="0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6" y="4"/>
                    <a:pt x="10" y="5"/>
                    <a:pt x="13" y="8"/>
                  </a:cubicBezTo>
                  <a:cubicBezTo>
                    <a:pt x="13" y="8"/>
                    <a:pt x="14" y="7"/>
                    <a:pt x="14" y="7"/>
                  </a:cubicBezTo>
                  <a:cubicBezTo>
                    <a:pt x="12" y="3"/>
                    <a:pt x="8" y="0"/>
                    <a:pt x="4" y="0"/>
                  </a:cubicBezTo>
                </a:path>
              </a:pathLst>
            </a:custGeom>
            <a:solidFill>
              <a:srgbClr val="F29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8" name="Freeform 2805"/>
            <p:cNvSpPr>
              <a:spLocks/>
            </p:cNvSpPr>
            <p:nvPr/>
          </p:nvSpPr>
          <p:spPr bwMode="auto">
            <a:xfrm>
              <a:off x="5484" y="1586"/>
              <a:ext cx="8" cy="9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1 h 4"/>
                <a:gd name="T4" fmla="*/ 3 w 3"/>
                <a:gd name="T5" fmla="*/ 4 h 4"/>
                <a:gd name="T6" fmla="*/ 1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2" y="3"/>
                    <a:pt x="3" y="4"/>
                  </a:cubicBezTo>
                  <a:cubicBezTo>
                    <a:pt x="2" y="3"/>
                    <a:pt x="2" y="1"/>
                    <a:pt x="1" y="0"/>
                  </a:cubicBezTo>
                </a:path>
              </a:pathLst>
            </a:custGeom>
            <a:solidFill>
              <a:srgbClr val="FED3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9" name="Freeform 2806"/>
            <p:cNvSpPr>
              <a:spLocks/>
            </p:cNvSpPr>
            <p:nvPr/>
          </p:nvSpPr>
          <p:spPr bwMode="auto">
            <a:xfrm>
              <a:off x="5451" y="1591"/>
              <a:ext cx="24" cy="28"/>
            </a:xfrm>
            <a:custGeom>
              <a:avLst/>
              <a:gdLst>
                <a:gd name="T0" fmla="*/ 0 w 10"/>
                <a:gd name="T1" fmla="*/ 0 h 12"/>
                <a:gd name="T2" fmla="*/ 8 w 10"/>
                <a:gd name="T3" fmla="*/ 11 h 12"/>
                <a:gd name="T4" fmla="*/ 10 w 10"/>
                <a:gd name="T5" fmla="*/ 12 h 12"/>
                <a:gd name="T6" fmla="*/ 10 w 10"/>
                <a:gd name="T7" fmla="*/ 7 h 12"/>
                <a:gd name="T8" fmla="*/ 0 w 10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0" y="0"/>
                  </a:moveTo>
                  <a:cubicBezTo>
                    <a:pt x="0" y="5"/>
                    <a:pt x="3" y="10"/>
                    <a:pt x="8" y="11"/>
                  </a:cubicBezTo>
                  <a:cubicBezTo>
                    <a:pt x="8" y="12"/>
                    <a:pt x="9" y="12"/>
                    <a:pt x="10" y="12"/>
                  </a:cubicBezTo>
                  <a:cubicBezTo>
                    <a:pt x="10" y="10"/>
                    <a:pt x="10" y="8"/>
                    <a:pt x="10" y="7"/>
                  </a:cubicBezTo>
                  <a:cubicBezTo>
                    <a:pt x="6" y="5"/>
                    <a:pt x="3" y="3"/>
                    <a:pt x="0" y="0"/>
                  </a:cubicBezTo>
                </a:path>
              </a:pathLst>
            </a:custGeom>
            <a:solidFill>
              <a:srgbClr val="F88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0" name="Freeform 2807"/>
            <p:cNvSpPr>
              <a:spLocks/>
            </p:cNvSpPr>
            <p:nvPr/>
          </p:nvSpPr>
          <p:spPr bwMode="auto">
            <a:xfrm>
              <a:off x="5451" y="1579"/>
              <a:ext cx="33" cy="28"/>
            </a:xfrm>
            <a:custGeom>
              <a:avLst/>
              <a:gdLst>
                <a:gd name="T0" fmla="*/ 3 w 14"/>
                <a:gd name="T1" fmla="*/ 0 h 12"/>
                <a:gd name="T2" fmla="*/ 1 w 14"/>
                <a:gd name="T3" fmla="*/ 0 h 12"/>
                <a:gd name="T4" fmla="*/ 1 w 14"/>
                <a:gd name="T5" fmla="*/ 1 h 12"/>
                <a:gd name="T6" fmla="*/ 0 w 14"/>
                <a:gd name="T7" fmla="*/ 5 h 12"/>
                <a:gd name="T8" fmla="*/ 10 w 14"/>
                <a:gd name="T9" fmla="*/ 12 h 12"/>
                <a:gd name="T10" fmla="*/ 11 w 14"/>
                <a:gd name="T11" fmla="*/ 9 h 12"/>
                <a:gd name="T12" fmla="*/ 14 w 14"/>
                <a:gd name="T13" fmla="*/ 4 h 12"/>
                <a:gd name="T14" fmla="*/ 3 w 14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2">
                  <a:moveTo>
                    <a:pt x="3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3" y="8"/>
                    <a:pt x="6" y="10"/>
                    <a:pt x="10" y="12"/>
                  </a:cubicBezTo>
                  <a:cubicBezTo>
                    <a:pt x="11" y="11"/>
                    <a:pt x="11" y="10"/>
                    <a:pt x="11" y="9"/>
                  </a:cubicBezTo>
                  <a:cubicBezTo>
                    <a:pt x="12" y="7"/>
                    <a:pt x="13" y="6"/>
                    <a:pt x="14" y="4"/>
                  </a:cubicBezTo>
                  <a:cubicBezTo>
                    <a:pt x="11" y="1"/>
                    <a:pt x="7" y="0"/>
                    <a:pt x="3" y="0"/>
                  </a:cubicBezTo>
                </a:path>
              </a:pathLst>
            </a:custGeom>
            <a:solidFill>
              <a:srgbClr val="FBB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1" name="Freeform 2808"/>
            <p:cNvSpPr>
              <a:spLocks/>
            </p:cNvSpPr>
            <p:nvPr/>
          </p:nvSpPr>
          <p:spPr bwMode="auto">
            <a:xfrm>
              <a:off x="5475" y="1607"/>
              <a:ext cx="14" cy="12"/>
            </a:xfrm>
            <a:custGeom>
              <a:avLst/>
              <a:gdLst>
                <a:gd name="T0" fmla="*/ 0 w 6"/>
                <a:gd name="T1" fmla="*/ 0 h 5"/>
                <a:gd name="T2" fmla="*/ 0 w 6"/>
                <a:gd name="T3" fmla="*/ 5 h 5"/>
                <a:gd name="T4" fmla="*/ 2 w 6"/>
                <a:gd name="T5" fmla="*/ 5 h 5"/>
                <a:gd name="T6" fmla="*/ 5 w 6"/>
                <a:gd name="T7" fmla="*/ 5 h 5"/>
                <a:gd name="T8" fmla="*/ 6 w 6"/>
                <a:gd name="T9" fmla="*/ 1 h 5"/>
                <a:gd name="T10" fmla="*/ 0 w 6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0" y="1"/>
                    <a:pt x="0" y="3"/>
                    <a:pt x="0" y="5"/>
                  </a:cubicBezTo>
                  <a:cubicBezTo>
                    <a:pt x="0" y="5"/>
                    <a:pt x="1" y="5"/>
                    <a:pt x="2" y="5"/>
                  </a:cubicBezTo>
                  <a:cubicBezTo>
                    <a:pt x="3" y="5"/>
                    <a:pt x="4" y="5"/>
                    <a:pt x="5" y="5"/>
                  </a:cubicBezTo>
                  <a:cubicBezTo>
                    <a:pt x="6" y="4"/>
                    <a:pt x="6" y="2"/>
                    <a:pt x="6" y="1"/>
                  </a:cubicBezTo>
                  <a:cubicBezTo>
                    <a:pt x="4" y="1"/>
                    <a:pt x="2" y="0"/>
                    <a:pt x="0" y="0"/>
                  </a:cubicBezTo>
                </a:path>
              </a:pathLst>
            </a:custGeom>
            <a:solidFill>
              <a:srgbClr val="FEC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2" name="Freeform 2809"/>
            <p:cNvSpPr>
              <a:spLocks/>
            </p:cNvSpPr>
            <p:nvPr/>
          </p:nvSpPr>
          <p:spPr bwMode="auto">
            <a:xfrm>
              <a:off x="5475" y="1588"/>
              <a:ext cx="17" cy="22"/>
            </a:xfrm>
            <a:custGeom>
              <a:avLst/>
              <a:gdLst>
                <a:gd name="T0" fmla="*/ 4 w 7"/>
                <a:gd name="T1" fmla="*/ 0 h 9"/>
                <a:gd name="T2" fmla="*/ 1 w 7"/>
                <a:gd name="T3" fmla="*/ 5 h 9"/>
                <a:gd name="T4" fmla="*/ 0 w 7"/>
                <a:gd name="T5" fmla="*/ 8 h 9"/>
                <a:gd name="T6" fmla="*/ 6 w 7"/>
                <a:gd name="T7" fmla="*/ 9 h 9"/>
                <a:gd name="T8" fmla="*/ 7 w 7"/>
                <a:gd name="T9" fmla="*/ 6 h 9"/>
                <a:gd name="T10" fmla="*/ 7 w 7"/>
                <a:gd name="T11" fmla="*/ 3 h 9"/>
                <a:gd name="T12" fmla="*/ 4 w 7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9">
                  <a:moveTo>
                    <a:pt x="4" y="0"/>
                  </a:moveTo>
                  <a:cubicBezTo>
                    <a:pt x="3" y="2"/>
                    <a:pt x="2" y="3"/>
                    <a:pt x="1" y="5"/>
                  </a:cubicBezTo>
                  <a:cubicBezTo>
                    <a:pt x="1" y="6"/>
                    <a:pt x="1" y="7"/>
                    <a:pt x="0" y="8"/>
                  </a:cubicBezTo>
                  <a:cubicBezTo>
                    <a:pt x="2" y="8"/>
                    <a:pt x="4" y="9"/>
                    <a:pt x="6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7" y="5"/>
                    <a:pt x="7" y="4"/>
                    <a:pt x="7" y="3"/>
                  </a:cubicBezTo>
                  <a:cubicBezTo>
                    <a:pt x="6" y="2"/>
                    <a:pt x="5" y="1"/>
                    <a:pt x="4" y="0"/>
                  </a:cubicBezTo>
                </a:path>
              </a:pathLst>
            </a:custGeom>
            <a:solidFill>
              <a:srgbClr val="FFE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3" name="Freeform 2810"/>
            <p:cNvSpPr>
              <a:spLocks/>
            </p:cNvSpPr>
            <p:nvPr/>
          </p:nvSpPr>
          <p:spPr bwMode="auto">
            <a:xfrm>
              <a:off x="5868" y="1482"/>
              <a:ext cx="52" cy="16"/>
            </a:xfrm>
            <a:custGeom>
              <a:avLst/>
              <a:gdLst>
                <a:gd name="T0" fmla="*/ 10 w 22"/>
                <a:gd name="T1" fmla="*/ 0 h 7"/>
                <a:gd name="T2" fmla="*/ 3 w 22"/>
                <a:gd name="T3" fmla="*/ 2 h 7"/>
                <a:gd name="T4" fmla="*/ 0 w 22"/>
                <a:gd name="T5" fmla="*/ 7 h 7"/>
                <a:gd name="T6" fmla="*/ 10 w 22"/>
                <a:gd name="T7" fmla="*/ 4 h 7"/>
                <a:gd name="T8" fmla="*/ 10 w 22"/>
                <a:gd name="T9" fmla="*/ 4 h 7"/>
                <a:gd name="T10" fmla="*/ 22 w 22"/>
                <a:gd name="T11" fmla="*/ 7 h 7"/>
                <a:gd name="T12" fmla="*/ 15 w 22"/>
                <a:gd name="T13" fmla="*/ 1 h 7"/>
                <a:gd name="T14" fmla="*/ 10 w 22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7">
                  <a:moveTo>
                    <a:pt x="10" y="0"/>
                  </a:moveTo>
                  <a:cubicBezTo>
                    <a:pt x="8" y="0"/>
                    <a:pt x="5" y="1"/>
                    <a:pt x="3" y="2"/>
                  </a:cubicBezTo>
                  <a:cubicBezTo>
                    <a:pt x="2" y="4"/>
                    <a:pt x="1" y="5"/>
                    <a:pt x="0" y="7"/>
                  </a:cubicBezTo>
                  <a:cubicBezTo>
                    <a:pt x="3" y="5"/>
                    <a:pt x="6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4" y="4"/>
                    <a:pt x="18" y="6"/>
                    <a:pt x="22" y="7"/>
                  </a:cubicBezTo>
                  <a:cubicBezTo>
                    <a:pt x="20" y="5"/>
                    <a:pt x="18" y="2"/>
                    <a:pt x="15" y="1"/>
                  </a:cubicBezTo>
                  <a:cubicBezTo>
                    <a:pt x="13" y="0"/>
                    <a:pt x="12" y="0"/>
                    <a:pt x="10" y="0"/>
                  </a:cubicBezTo>
                </a:path>
              </a:pathLst>
            </a:custGeom>
            <a:solidFill>
              <a:srgbClr val="F99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4" name="Freeform 2811"/>
            <p:cNvSpPr>
              <a:spLocks/>
            </p:cNvSpPr>
            <p:nvPr/>
          </p:nvSpPr>
          <p:spPr bwMode="auto">
            <a:xfrm>
              <a:off x="5861" y="1491"/>
              <a:ext cx="61" cy="48"/>
            </a:xfrm>
            <a:custGeom>
              <a:avLst/>
              <a:gdLst>
                <a:gd name="T0" fmla="*/ 13 w 26"/>
                <a:gd name="T1" fmla="*/ 0 h 20"/>
                <a:gd name="T2" fmla="*/ 3 w 26"/>
                <a:gd name="T3" fmla="*/ 3 h 20"/>
                <a:gd name="T4" fmla="*/ 3 w 26"/>
                <a:gd name="T5" fmla="*/ 3 h 20"/>
                <a:gd name="T6" fmla="*/ 2 w 26"/>
                <a:gd name="T7" fmla="*/ 3 h 20"/>
                <a:gd name="T8" fmla="*/ 9 w 26"/>
                <a:gd name="T9" fmla="*/ 19 h 20"/>
                <a:gd name="T10" fmla="*/ 13 w 26"/>
                <a:gd name="T11" fmla="*/ 20 h 20"/>
                <a:gd name="T12" fmla="*/ 24 w 26"/>
                <a:gd name="T13" fmla="*/ 13 h 20"/>
                <a:gd name="T14" fmla="*/ 25 w 26"/>
                <a:gd name="T15" fmla="*/ 3 h 20"/>
                <a:gd name="T16" fmla="*/ 13 w 26"/>
                <a:gd name="T17" fmla="*/ 0 h 20"/>
                <a:gd name="T18" fmla="*/ 13 w 26"/>
                <a:gd name="T1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20">
                  <a:moveTo>
                    <a:pt x="13" y="0"/>
                  </a:moveTo>
                  <a:cubicBezTo>
                    <a:pt x="9" y="0"/>
                    <a:pt x="6" y="1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9"/>
                    <a:pt x="3" y="16"/>
                    <a:pt x="9" y="19"/>
                  </a:cubicBezTo>
                  <a:cubicBezTo>
                    <a:pt x="10" y="20"/>
                    <a:pt x="12" y="20"/>
                    <a:pt x="13" y="20"/>
                  </a:cubicBezTo>
                  <a:cubicBezTo>
                    <a:pt x="18" y="20"/>
                    <a:pt x="23" y="17"/>
                    <a:pt x="24" y="13"/>
                  </a:cubicBezTo>
                  <a:cubicBezTo>
                    <a:pt x="26" y="10"/>
                    <a:pt x="26" y="6"/>
                    <a:pt x="25" y="3"/>
                  </a:cubicBezTo>
                  <a:cubicBezTo>
                    <a:pt x="21" y="2"/>
                    <a:pt x="17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FCC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5" name="Freeform 2812"/>
            <p:cNvSpPr>
              <a:spLocks/>
            </p:cNvSpPr>
            <p:nvPr/>
          </p:nvSpPr>
          <p:spPr bwMode="auto">
            <a:xfrm>
              <a:off x="5868" y="1487"/>
              <a:ext cx="7" cy="11"/>
            </a:xfrm>
            <a:custGeom>
              <a:avLst/>
              <a:gdLst>
                <a:gd name="T0" fmla="*/ 3 w 3"/>
                <a:gd name="T1" fmla="*/ 0 h 5"/>
                <a:gd name="T2" fmla="*/ 0 w 3"/>
                <a:gd name="T3" fmla="*/ 5 h 5"/>
                <a:gd name="T4" fmla="*/ 0 w 3"/>
                <a:gd name="T5" fmla="*/ 5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1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3"/>
                    <a:pt x="2" y="2"/>
                    <a:pt x="3" y="0"/>
                  </a:cubicBezTo>
                </a:path>
              </a:pathLst>
            </a:custGeom>
            <a:solidFill>
              <a:srgbClr val="FCAA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6" name="Freeform 2813"/>
            <p:cNvSpPr>
              <a:spLocks/>
            </p:cNvSpPr>
            <p:nvPr/>
          </p:nvSpPr>
          <p:spPr bwMode="auto">
            <a:xfrm>
              <a:off x="5868" y="149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ECA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7" name="Freeform 2814"/>
            <p:cNvSpPr>
              <a:spLocks/>
            </p:cNvSpPr>
            <p:nvPr/>
          </p:nvSpPr>
          <p:spPr bwMode="auto">
            <a:xfrm>
              <a:off x="5250" y="1752"/>
              <a:ext cx="62" cy="40"/>
            </a:xfrm>
            <a:custGeom>
              <a:avLst/>
              <a:gdLst>
                <a:gd name="T0" fmla="*/ 3 w 26"/>
                <a:gd name="T1" fmla="*/ 0 h 17"/>
                <a:gd name="T2" fmla="*/ 9 w 26"/>
                <a:gd name="T3" fmla="*/ 16 h 17"/>
                <a:gd name="T4" fmla="*/ 14 w 26"/>
                <a:gd name="T5" fmla="*/ 17 h 17"/>
                <a:gd name="T6" fmla="*/ 25 w 26"/>
                <a:gd name="T7" fmla="*/ 9 h 17"/>
                <a:gd name="T8" fmla="*/ 26 w 26"/>
                <a:gd name="T9" fmla="*/ 6 h 17"/>
                <a:gd name="T10" fmla="*/ 18 w 26"/>
                <a:gd name="T11" fmla="*/ 7 h 17"/>
                <a:gd name="T12" fmla="*/ 11 w 26"/>
                <a:gd name="T13" fmla="*/ 6 h 17"/>
                <a:gd name="T14" fmla="*/ 3 w 26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7">
                  <a:moveTo>
                    <a:pt x="3" y="0"/>
                  </a:moveTo>
                  <a:cubicBezTo>
                    <a:pt x="0" y="6"/>
                    <a:pt x="3" y="13"/>
                    <a:pt x="9" y="16"/>
                  </a:cubicBezTo>
                  <a:cubicBezTo>
                    <a:pt x="11" y="16"/>
                    <a:pt x="12" y="17"/>
                    <a:pt x="14" y="17"/>
                  </a:cubicBezTo>
                  <a:cubicBezTo>
                    <a:pt x="19" y="17"/>
                    <a:pt x="23" y="14"/>
                    <a:pt x="25" y="9"/>
                  </a:cubicBezTo>
                  <a:cubicBezTo>
                    <a:pt x="25" y="8"/>
                    <a:pt x="26" y="7"/>
                    <a:pt x="26" y="6"/>
                  </a:cubicBezTo>
                  <a:cubicBezTo>
                    <a:pt x="23" y="7"/>
                    <a:pt x="21" y="7"/>
                    <a:pt x="18" y="7"/>
                  </a:cubicBezTo>
                  <a:cubicBezTo>
                    <a:pt x="16" y="7"/>
                    <a:pt x="13" y="6"/>
                    <a:pt x="11" y="6"/>
                  </a:cubicBezTo>
                  <a:cubicBezTo>
                    <a:pt x="7" y="4"/>
                    <a:pt x="5" y="2"/>
                    <a:pt x="3" y="0"/>
                  </a:cubicBezTo>
                </a:path>
              </a:pathLst>
            </a:custGeom>
            <a:solidFill>
              <a:srgbClr val="E08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8" name="Freeform 2815"/>
            <p:cNvSpPr>
              <a:spLocks/>
            </p:cNvSpPr>
            <p:nvPr/>
          </p:nvSpPr>
          <p:spPr bwMode="auto">
            <a:xfrm>
              <a:off x="5257" y="1735"/>
              <a:ext cx="55" cy="33"/>
            </a:xfrm>
            <a:custGeom>
              <a:avLst/>
              <a:gdLst>
                <a:gd name="T0" fmla="*/ 11 w 23"/>
                <a:gd name="T1" fmla="*/ 0 h 14"/>
                <a:gd name="T2" fmla="*/ 0 w 23"/>
                <a:gd name="T3" fmla="*/ 7 h 14"/>
                <a:gd name="T4" fmla="*/ 0 w 23"/>
                <a:gd name="T5" fmla="*/ 7 h 14"/>
                <a:gd name="T6" fmla="*/ 8 w 23"/>
                <a:gd name="T7" fmla="*/ 13 h 14"/>
                <a:gd name="T8" fmla="*/ 15 w 23"/>
                <a:gd name="T9" fmla="*/ 14 h 14"/>
                <a:gd name="T10" fmla="*/ 23 w 23"/>
                <a:gd name="T11" fmla="*/ 13 h 14"/>
                <a:gd name="T12" fmla="*/ 23 w 23"/>
                <a:gd name="T13" fmla="*/ 11 h 14"/>
                <a:gd name="T14" fmla="*/ 15 w 23"/>
                <a:gd name="T15" fmla="*/ 0 h 14"/>
                <a:gd name="T16" fmla="*/ 11 w 23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4">
                  <a:moveTo>
                    <a:pt x="11" y="0"/>
                  </a:moveTo>
                  <a:cubicBezTo>
                    <a:pt x="6" y="0"/>
                    <a:pt x="2" y="2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9"/>
                    <a:pt x="4" y="11"/>
                    <a:pt x="8" y="13"/>
                  </a:cubicBezTo>
                  <a:cubicBezTo>
                    <a:pt x="10" y="13"/>
                    <a:pt x="13" y="14"/>
                    <a:pt x="15" y="14"/>
                  </a:cubicBezTo>
                  <a:cubicBezTo>
                    <a:pt x="18" y="14"/>
                    <a:pt x="20" y="14"/>
                    <a:pt x="23" y="13"/>
                  </a:cubicBezTo>
                  <a:cubicBezTo>
                    <a:pt x="23" y="12"/>
                    <a:pt x="23" y="12"/>
                    <a:pt x="23" y="11"/>
                  </a:cubicBezTo>
                  <a:cubicBezTo>
                    <a:pt x="19" y="9"/>
                    <a:pt x="16" y="5"/>
                    <a:pt x="15" y="0"/>
                  </a:cubicBezTo>
                  <a:cubicBezTo>
                    <a:pt x="14" y="0"/>
                    <a:pt x="12" y="0"/>
                    <a:pt x="11" y="0"/>
                  </a:cubicBezTo>
                </a:path>
              </a:pathLst>
            </a:custGeom>
            <a:solidFill>
              <a:srgbClr val="FCC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9" name="Freeform 2816"/>
            <p:cNvSpPr>
              <a:spLocks/>
            </p:cNvSpPr>
            <p:nvPr/>
          </p:nvSpPr>
          <p:spPr bwMode="auto">
            <a:xfrm>
              <a:off x="5293" y="1735"/>
              <a:ext cx="19" cy="26"/>
            </a:xfrm>
            <a:custGeom>
              <a:avLst/>
              <a:gdLst>
                <a:gd name="T0" fmla="*/ 0 w 8"/>
                <a:gd name="T1" fmla="*/ 0 h 11"/>
                <a:gd name="T2" fmla="*/ 8 w 8"/>
                <a:gd name="T3" fmla="*/ 11 h 11"/>
                <a:gd name="T4" fmla="*/ 1 w 8"/>
                <a:gd name="T5" fmla="*/ 1 h 11"/>
                <a:gd name="T6" fmla="*/ 0 w 8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1">
                  <a:moveTo>
                    <a:pt x="0" y="0"/>
                  </a:moveTo>
                  <a:cubicBezTo>
                    <a:pt x="1" y="5"/>
                    <a:pt x="4" y="9"/>
                    <a:pt x="8" y="11"/>
                  </a:cubicBezTo>
                  <a:cubicBezTo>
                    <a:pt x="8" y="7"/>
                    <a:pt x="5" y="2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FED3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0" name="Freeform 2817"/>
            <p:cNvSpPr>
              <a:spLocks noEditPoints="1"/>
            </p:cNvSpPr>
            <p:nvPr/>
          </p:nvSpPr>
          <p:spPr bwMode="auto">
            <a:xfrm>
              <a:off x="5603" y="1508"/>
              <a:ext cx="31" cy="50"/>
            </a:xfrm>
            <a:custGeom>
              <a:avLst/>
              <a:gdLst>
                <a:gd name="T0" fmla="*/ 10 w 13"/>
                <a:gd name="T1" fmla="*/ 15 h 21"/>
                <a:gd name="T2" fmla="*/ 11 w 13"/>
                <a:gd name="T3" fmla="*/ 17 h 21"/>
                <a:gd name="T4" fmla="*/ 12 w 13"/>
                <a:gd name="T5" fmla="*/ 21 h 21"/>
                <a:gd name="T6" fmla="*/ 12 w 13"/>
                <a:gd name="T7" fmla="*/ 21 h 21"/>
                <a:gd name="T8" fmla="*/ 13 w 13"/>
                <a:gd name="T9" fmla="*/ 21 h 21"/>
                <a:gd name="T10" fmla="*/ 13 w 13"/>
                <a:gd name="T11" fmla="*/ 19 h 21"/>
                <a:gd name="T12" fmla="*/ 13 w 13"/>
                <a:gd name="T13" fmla="*/ 17 h 21"/>
                <a:gd name="T14" fmla="*/ 10 w 13"/>
                <a:gd name="T15" fmla="*/ 15 h 21"/>
                <a:gd name="T16" fmla="*/ 4 w 13"/>
                <a:gd name="T17" fmla="*/ 0 h 21"/>
                <a:gd name="T18" fmla="*/ 1 w 13"/>
                <a:gd name="T19" fmla="*/ 4 h 21"/>
                <a:gd name="T20" fmla="*/ 0 w 13"/>
                <a:gd name="T21" fmla="*/ 7 h 21"/>
                <a:gd name="T22" fmla="*/ 6 w 13"/>
                <a:gd name="T23" fmla="*/ 10 h 21"/>
                <a:gd name="T24" fmla="*/ 4 w 13"/>
                <a:gd name="T2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21">
                  <a:moveTo>
                    <a:pt x="10" y="15"/>
                  </a:moveTo>
                  <a:cubicBezTo>
                    <a:pt x="10" y="16"/>
                    <a:pt x="10" y="16"/>
                    <a:pt x="11" y="17"/>
                  </a:cubicBezTo>
                  <a:cubicBezTo>
                    <a:pt x="11" y="18"/>
                    <a:pt x="12" y="19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0"/>
                    <a:pt x="13" y="19"/>
                    <a:pt x="13" y="19"/>
                  </a:cubicBezTo>
                  <a:cubicBezTo>
                    <a:pt x="13" y="18"/>
                    <a:pt x="13" y="18"/>
                    <a:pt x="13" y="17"/>
                  </a:cubicBezTo>
                  <a:cubicBezTo>
                    <a:pt x="12" y="17"/>
                    <a:pt x="11" y="16"/>
                    <a:pt x="10" y="15"/>
                  </a:cubicBezTo>
                  <a:moveTo>
                    <a:pt x="4" y="0"/>
                  </a:moveTo>
                  <a:cubicBezTo>
                    <a:pt x="3" y="1"/>
                    <a:pt x="2" y="3"/>
                    <a:pt x="1" y="4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2" y="8"/>
                    <a:pt x="4" y="9"/>
                    <a:pt x="6" y="10"/>
                  </a:cubicBezTo>
                  <a:cubicBezTo>
                    <a:pt x="4" y="7"/>
                    <a:pt x="3" y="4"/>
                    <a:pt x="4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1" name="Freeform 2818"/>
            <p:cNvSpPr>
              <a:spLocks/>
            </p:cNvSpPr>
            <p:nvPr/>
          </p:nvSpPr>
          <p:spPr bwMode="auto">
            <a:xfrm>
              <a:off x="5634" y="1548"/>
              <a:ext cx="11" cy="10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2 h 4"/>
                <a:gd name="T4" fmla="*/ 0 w 5"/>
                <a:gd name="T5" fmla="*/ 4 h 4"/>
                <a:gd name="T6" fmla="*/ 5 w 5"/>
                <a:gd name="T7" fmla="*/ 2 h 4"/>
                <a:gd name="T8" fmla="*/ 0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2" y="3"/>
                    <a:pt x="3" y="3"/>
                    <a:pt x="5" y="2"/>
                  </a:cubicBez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solidFill>
              <a:srgbClr val="E08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2" name="Freeform 2819"/>
            <p:cNvSpPr>
              <a:spLocks/>
            </p:cNvSpPr>
            <p:nvPr/>
          </p:nvSpPr>
          <p:spPr bwMode="auto">
            <a:xfrm>
              <a:off x="5610" y="1501"/>
              <a:ext cx="42" cy="47"/>
            </a:xfrm>
            <a:custGeom>
              <a:avLst/>
              <a:gdLst>
                <a:gd name="T0" fmla="*/ 9 w 18"/>
                <a:gd name="T1" fmla="*/ 0 h 20"/>
                <a:gd name="T2" fmla="*/ 1 w 18"/>
                <a:gd name="T3" fmla="*/ 3 h 20"/>
                <a:gd name="T4" fmla="*/ 3 w 18"/>
                <a:gd name="T5" fmla="*/ 13 h 20"/>
                <a:gd name="T6" fmla="*/ 7 w 18"/>
                <a:gd name="T7" fmla="*/ 18 h 20"/>
                <a:gd name="T8" fmla="*/ 10 w 18"/>
                <a:gd name="T9" fmla="*/ 20 h 20"/>
                <a:gd name="T10" fmla="*/ 18 w 18"/>
                <a:gd name="T11" fmla="*/ 3 h 20"/>
                <a:gd name="T12" fmla="*/ 14 w 18"/>
                <a:gd name="T13" fmla="*/ 0 h 20"/>
                <a:gd name="T14" fmla="*/ 9 w 18"/>
                <a:gd name="T1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0">
                  <a:moveTo>
                    <a:pt x="9" y="0"/>
                  </a:moveTo>
                  <a:cubicBezTo>
                    <a:pt x="6" y="0"/>
                    <a:pt x="3" y="1"/>
                    <a:pt x="1" y="3"/>
                  </a:cubicBezTo>
                  <a:cubicBezTo>
                    <a:pt x="0" y="7"/>
                    <a:pt x="1" y="10"/>
                    <a:pt x="3" y="13"/>
                  </a:cubicBezTo>
                  <a:cubicBezTo>
                    <a:pt x="5" y="15"/>
                    <a:pt x="6" y="16"/>
                    <a:pt x="7" y="18"/>
                  </a:cubicBezTo>
                  <a:cubicBezTo>
                    <a:pt x="8" y="19"/>
                    <a:pt x="9" y="20"/>
                    <a:pt x="10" y="20"/>
                  </a:cubicBezTo>
                  <a:cubicBezTo>
                    <a:pt x="10" y="14"/>
                    <a:pt x="13" y="7"/>
                    <a:pt x="18" y="3"/>
                  </a:cubicBezTo>
                  <a:cubicBezTo>
                    <a:pt x="17" y="2"/>
                    <a:pt x="16" y="1"/>
                    <a:pt x="14" y="0"/>
                  </a:cubicBezTo>
                  <a:cubicBezTo>
                    <a:pt x="13" y="0"/>
                    <a:pt x="11" y="0"/>
                    <a:pt x="9" y="0"/>
                  </a:cubicBezTo>
                </a:path>
              </a:pathLst>
            </a:custGeom>
            <a:solidFill>
              <a:srgbClr val="F99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3" name="Freeform 2820"/>
            <p:cNvSpPr>
              <a:spLocks/>
            </p:cNvSpPr>
            <p:nvPr/>
          </p:nvSpPr>
          <p:spPr bwMode="auto">
            <a:xfrm>
              <a:off x="5634" y="1508"/>
              <a:ext cx="28" cy="45"/>
            </a:xfrm>
            <a:custGeom>
              <a:avLst/>
              <a:gdLst>
                <a:gd name="T0" fmla="*/ 8 w 12"/>
                <a:gd name="T1" fmla="*/ 0 h 19"/>
                <a:gd name="T2" fmla="*/ 0 w 12"/>
                <a:gd name="T3" fmla="*/ 17 h 19"/>
                <a:gd name="T4" fmla="*/ 5 w 12"/>
                <a:gd name="T5" fmla="*/ 19 h 19"/>
                <a:gd name="T6" fmla="*/ 10 w 12"/>
                <a:gd name="T7" fmla="*/ 13 h 19"/>
                <a:gd name="T8" fmla="*/ 8 w 12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9">
                  <a:moveTo>
                    <a:pt x="8" y="0"/>
                  </a:moveTo>
                  <a:cubicBezTo>
                    <a:pt x="3" y="4"/>
                    <a:pt x="0" y="11"/>
                    <a:pt x="0" y="17"/>
                  </a:cubicBezTo>
                  <a:cubicBezTo>
                    <a:pt x="1" y="18"/>
                    <a:pt x="3" y="19"/>
                    <a:pt x="5" y="19"/>
                  </a:cubicBezTo>
                  <a:cubicBezTo>
                    <a:pt x="7" y="18"/>
                    <a:pt x="9" y="16"/>
                    <a:pt x="10" y="13"/>
                  </a:cubicBezTo>
                  <a:cubicBezTo>
                    <a:pt x="12" y="9"/>
                    <a:pt x="11" y="4"/>
                    <a:pt x="8" y="0"/>
                  </a:cubicBezTo>
                </a:path>
              </a:pathLst>
            </a:custGeom>
            <a:solidFill>
              <a:srgbClr val="FCC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4" name="Freeform 2821"/>
            <p:cNvSpPr>
              <a:spLocks/>
            </p:cNvSpPr>
            <p:nvPr/>
          </p:nvSpPr>
          <p:spPr bwMode="auto">
            <a:xfrm>
              <a:off x="5603" y="1524"/>
              <a:ext cx="28" cy="34"/>
            </a:xfrm>
            <a:custGeom>
              <a:avLst/>
              <a:gdLst>
                <a:gd name="T0" fmla="*/ 0 w 12"/>
                <a:gd name="T1" fmla="*/ 0 h 14"/>
                <a:gd name="T2" fmla="*/ 8 w 12"/>
                <a:gd name="T3" fmla="*/ 13 h 14"/>
                <a:gd name="T4" fmla="*/ 12 w 12"/>
                <a:gd name="T5" fmla="*/ 14 h 14"/>
                <a:gd name="T6" fmla="*/ 11 w 12"/>
                <a:gd name="T7" fmla="*/ 10 h 14"/>
                <a:gd name="T8" fmla="*/ 10 w 12"/>
                <a:gd name="T9" fmla="*/ 8 h 14"/>
                <a:gd name="T10" fmla="*/ 9 w 12"/>
                <a:gd name="T11" fmla="*/ 7 h 14"/>
                <a:gd name="T12" fmla="*/ 6 w 12"/>
                <a:gd name="T13" fmla="*/ 3 h 14"/>
                <a:gd name="T14" fmla="*/ 0 w 1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4">
                  <a:moveTo>
                    <a:pt x="0" y="0"/>
                  </a:moveTo>
                  <a:cubicBezTo>
                    <a:pt x="0" y="5"/>
                    <a:pt x="3" y="10"/>
                    <a:pt x="8" y="13"/>
                  </a:cubicBezTo>
                  <a:cubicBezTo>
                    <a:pt x="9" y="13"/>
                    <a:pt x="10" y="13"/>
                    <a:pt x="12" y="14"/>
                  </a:cubicBezTo>
                  <a:cubicBezTo>
                    <a:pt x="12" y="12"/>
                    <a:pt x="11" y="11"/>
                    <a:pt x="11" y="10"/>
                  </a:cubicBezTo>
                  <a:cubicBezTo>
                    <a:pt x="10" y="9"/>
                    <a:pt x="10" y="9"/>
                    <a:pt x="10" y="8"/>
                  </a:cubicBezTo>
                  <a:cubicBezTo>
                    <a:pt x="10" y="8"/>
                    <a:pt x="9" y="8"/>
                    <a:pt x="9" y="7"/>
                  </a:cubicBezTo>
                  <a:cubicBezTo>
                    <a:pt x="8" y="6"/>
                    <a:pt x="7" y="5"/>
                    <a:pt x="6" y="3"/>
                  </a:cubicBezTo>
                  <a:cubicBezTo>
                    <a:pt x="4" y="2"/>
                    <a:pt x="2" y="1"/>
                    <a:pt x="0" y="0"/>
                  </a:cubicBezTo>
                </a:path>
              </a:pathLst>
            </a:custGeom>
            <a:solidFill>
              <a:srgbClr val="ED7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" name="Group 3023"/>
          <p:cNvGrpSpPr>
            <a:grpSpLocks/>
          </p:cNvGrpSpPr>
          <p:nvPr/>
        </p:nvGrpSpPr>
        <p:grpSpPr bwMode="auto">
          <a:xfrm>
            <a:off x="9171323" y="-18263"/>
            <a:ext cx="3020678" cy="5248717"/>
            <a:chOff x="4912" y="1290"/>
            <a:chExt cx="1048" cy="1821"/>
          </a:xfrm>
        </p:grpSpPr>
        <p:sp>
          <p:nvSpPr>
            <p:cNvPr id="1185" name="Freeform 2823"/>
            <p:cNvSpPr>
              <a:spLocks/>
            </p:cNvSpPr>
            <p:nvPr/>
          </p:nvSpPr>
          <p:spPr bwMode="auto">
            <a:xfrm>
              <a:off x="5617" y="1532"/>
              <a:ext cx="9" cy="11"/>
            </a:xfrm>
            <a:custGeom>
              <a:avLst/>
              <a:gdLst>
                <a:gd name="T0" fmla="*/ 0 w 4"/>
                <a:gd name="T1" fmla="*/ 0 h 5"/>
                <a:gd name="T2" fmla="*/ 3 w 4"/>
                <a:gd name="T3" fmla="*/ 4 h 5"/>
                <a:gd name="T4" fmla="*/ 4 w 4"/>
                <a:gd name="T5" fmla="*/ 5 h 5"/>
                <a:gd name="T6" fmla="*/ 0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1" y="2"/>
                    <a:pt x="2" y="3"/>
                    <a:pt x="3" y="4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3"/>
                    <a:pt x="2" y="2"/>
                    <a:pt x="0" y="0"/>
                  </a:cubicBezTo>
                </a:path>
              </a:pathLst>
            </a:custGeom>
            <a:solidFill>
              <a:srgbClr val="FDB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6" name="Freeform 2824"/>
            <p:cNvSpPr>
              <a:spLocks/>
            </p:cNvSpPr>
            <p:nvPr/>
          </p:nvSpPr>
          <p:spPr bwMode="auto">
            <a:xfrm>
              <a:off x="5818" y="2846"/>
              <a:ext cx="24" cy="28"/>
            </a:xfrm>
            <a:custGeom>
              <a:avLst/>
              <a:gdLst>
                <a:gd name="T0" fmla="*/ 6 w 10"/>
                <a:gd name="T1" fmla="*/ 0 h 12"/>
                <a:gd name="T2" fmla="*/ 0 w 10"/>
                <a:gd name="T3" fmla="*/ 2 h 12"/>
                <a:gd name="T4" fmla="*/ 4 w 10"/>
                <a:gd name="T5" fmla="*/ 12 h 12"/>
                <a:gd name="T6" fmla="*/ 8 w 10"/>
                <a:gd name="T7" fmla="*/ 9 h 12"/>
                <a:gd name="T8" fmla="*/ 10 w 10"/>
                <a:gd name="T9" fmla="*/ 1 h 12"/>
                <a:gd name="T10" fmla="*/ 6 w 10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2">
                  <a:moveTo>
                    <a:pt x="6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2" y="5"/>
                    <a:pt x="3" y="8"/>
                    <a:pt x="4" y="12"/>
                  </a:cubicBezTo>
                  <a:cubicBezTo>
                    <a:pt x="5" y="11"/>
                    <a:pt x="7" y="10"/>
                    <a:pt x="8" y="9"/>
                  </a:cubicBezTo>
                  <a:cubicBezTo>
                    <a:pt x="8" y="7"/>
                    <a:pt x="9" y="4"/>
                    <a:pt x="10" y="1"/>
                  </a:cubicBezTo>
                  <a:cubicBezTo>
                    <a:pt x="9" y="1"/>
                    <a:pt x="7" y="0"/>
                    <a:pt x="6" y="0"/>
                  </a:cubicBezTo>
                </a:path>
              </a:pathLst>
            </a:custGeom>
            <a:solidFill>
              <a:srgbClr val="ED7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7" name="Freeform 2825"/>
            <p:cNvSpPr>
              <a:spLocks/>
            </p:cNvSpPr>
            <p:nvPr/>
          </p:nvSpPr>
          <p:spPr bwMode="auto">
            <a:xfrm>
              <a:off x="5801" y="2850"/>
              <a:ext cx="27" cy="45"/>
            </a:xfrm>
            <a:custGeom>
              <a:avLst/>
              <a:gdLst>
                <a:gd name="T0" fmla="*/ 7 w 11"/>
                <a:gd name="T1" fmla="*/ 0 h 19"/>
                <a:gd name="T2" fmla="*/ 2 w 11"/>
                <a:gd name="T3" fmla="*/ 6 h 19"/>
                <a:gd name="T4" fmla="*/ 5 w 11"/>
                <a:gd name="T5" fmla="*/ 19 h 19"/>
                <a:gd name="T6" fmla="*/ 11 w 11"/>
                <a:gd name="T7" fmla="*/ 10 h 19"/>
                <a:gd name="T8" fmla="*/ 7 w 11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9">
                  <a:moveTo>
                    <a:pt x="7" y="0"/>
                  </a:moveTo>
                  <a:cubicBezTo>
                    <a:pt x="5" y="1"/>
                    <a:pt x="3" y="3"/>
                    <a:pt x="2" y="6"/>
                  </a:cubicBezTo>
                  <a:cubicBezTo>
                    <a:pt x="0" y="11"/>
                    <a:pt x="1" y="16"/>
                    <a:pt x="5" y="19"/>
                  </a:cubicBezTo>
                  <a:cubicBezTo>
                    <a:pt x="6" y="15"/>
                    <a:pt x="8" y="12"/>
                    <a:pt x="11" y="10"/>
                  </a:cubicBezTo>
                  <a:cubicBezTo>
                    <a:pt x="10" y="6"/>
                    <a:pt x="9" y="3"/>
                    <a:pt x="7" y="0"/>
                  </a:cubicBezTo>
                </a:path>
              </a:pathLst>
            </a:custGeom>
            <a:solidFill>
              <a:srgbClr val="FDC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8" name="Freeform 2826"/>
            <p:cNvSpPr>
              <a:spLocks/>
            </p:cNvSpPr>
            <p:nvPr/>
          </p:nvSpPr>
          <p:spPr bwMode="auto">
            <a:xfrm>
              <a:off x="5837" y="2848"/>
              <a:ext cx="24" cy="21"/>
            </a:xfrm>
            <a:custGeom>
              <a:avLst/>
              <a:gdLst>
                <a:gd name="T0" fmla="*/ 2 w 10"/>
                <a:gd name="T1" fmla="*/ 0 h 9"/>
                <a:gd name="T2" fmla="*/ 0 w 10"/>
                <a:gd name="T3" fmla="*/ 8 h 9"/>
                <a:gd name="T4" fmla="*/ 4 w 10"/>
                <a:gd name="T5" fmla="*/ 8 h 9"/>
                <a:gd name="T6" fmla="*/ 4 w 10"/>
                <a:gd name="T7" fmla="*/ 8 h 9"/>
                <a:gd name="T8" fmla="*/ 10 w 10"/>
                <a:gd name="T9" fmla="*/ 9 h 9"/>
                <a:gd name="T10" fmla="*/ 3 w 10"/>
                <a:gd name="T11" fmla="*/ 0 h 9"/>
                <a:gd name="T12" fmla="*/ 2 w 10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">
                  <a:moveTo>
                    <a:pt x="2" y="0"/>
                  </a:moveTo>
                  <a:cubicBezTo>
                    <a:pt x="1" y="3"/>
                    <a:pt x="0" y="6"/>
                    <a:pt x="0" y="8"/>
                  </a:cubicBezTo>
                  <a:cubicBezTo>
                    <a:pt x="1" y="8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6" y="8"/>
                    <a:pt x="8" y="8"/>
                    <a:pt x="10" y="9"/>
                  </a:cubicBezTo>
                  <a:cubicBezTo>
                    <a:pt x="9" y="5"/>
                    <a:pt x="6" y="2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DB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9" name="Freeform 2827"/>
            <p:cNvSpPr>
              <a:spLocks/>
            </p:cNvSpPr>
            <p:nvPr/>
          </p:nvSpPr>
          <p:spPr bwMode="auto">
            <a:xfrm>
              <a:off x="5856" y="2874"/>
              <a:ext cx="5" cy="14"/>
            </a:xfrm>
            <a:custGeom>
              <a:avLst/>
              <a:gdLst>
                <a:gd name="T0" fmla="*/ 2 w 2"/>
                <a:gd name="T1" fmla="*/ 0 h 6"/>
                <a:gd name="T2" fmla="*/ 0 w 2"/>
                <a:gd name="T3" fmla="*/ 6 h 6"/>
                <a:gd name="T4" fmla="*/ 0 w 2"/>
                <a:gd name="T5" fmla="*/ 6 h 6"/>
                <a:gd name="T6" fmla="*/ 1 w 2"/>
                <a:gd name="T7" fmla="*/ 5 h 6"/>
                <a:gd name="T8" fmla="*/ 2 w 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2" y="3"/>
                    <a:pt x="2" y="2"/>
                    <a:pt x="2" y="0"/>
                  </a:cubicBezTo>
                </a:path>
              </a:pathLst>
            </a:custGeom>
            <a:solidFill>
              <a:srgbClr val="FCAA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0" name="Freeform 2828"/>
            <p:cNvSpPr>
              <a:spLocks/>
            </p:cNvSpPr>
            <p:nvPr/>
          </p:nvSpPr>
          <p:spPr bwMode="auto">
            <a:xfrm>
              <a:off x="5854" y="2888"/>
              <a:ext cx="2" cy="5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0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FECA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1" name="Freeform 2829"/>
            <p:cNvSpPr>
              <a:spLocks/>
            </p:cNvSpPr>
            <p:nvPr/>
          </p:nvSpPr>
          <p:spPr bwMode="auto">
            <a:xfrm>
              <a:off x="5823" y="2867"/>
              <a:ext cx="23" cy="35"/>
            </a:xfrm>
            <a:custGeom>
              <a:avLst/>
              <a:gdLst>
                <a:gd name="T0" fmla="*/ 6 w 10"/>
                <a:gd name="T1" fmla="*/ 0 h 15"/>
                <a:gd name="T2" fmla="*/ 2 w 10"/>
                <a:gd name="T3" fmla="*/ 3 h 15"/>
                <a:gd name="T4" fmla="*/ 0 w 10"/>
                <a:gd name="T5" fmla="*/ 14 h 15"/>
                <a:gd name="T6" fmla="*/ 0 w 10"/>
                <a:gd name="T7" fmla="*/ 15 h 15"/>
                <a:gd name="T8" fmla="*/ 4 w 10"/>
                <a:gd name="T9" fmla="*/ 15 h 15"/>
                <a:gd name="T10" fmla="*/ 9 w 10"/>
                <a:gd name="T11" fmla="*/ 14 h 15"/>
                <a:gd name="T12" fmla="*/ 10 w 10"/>
                <a:gd name="T13" fmla="*/ 13 h 15"/>
                <a:gd name="T14" fmla="*/ 6 w 10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5">
                  <a:moveTo>
                    <a:pt x="6" y="0"/>
                  </a:moveTo>
                  <a:cubicBezTo>
                    <a:pt x="5" y="1"/>
                    <a:pt x="3" y="2"/>
                    <a:pt x="2" y="3"/>
                  </a:cubicBezTo>
                  <a:cubicBezTo>
                    <a:pt x="2" y="6"/>
                    <a:pt x="2" y="10"/>
                    <a:pt x="0" y="14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1" y="15"/>
                    <a:pt x="3" y="15"/>
                    <a:pt x="4" y="15"/>
                  </a:cubicBezTo>
                  <a:cubicBezTo>
                    <a:pt x="6" y="15"/>
                    <a:pt x="7" y="15"/>
                    <a:pt x="9" y="14"/>
                  </a:cubicBezTo>
                  <a:cubicBezTo>
                    <a:pt x="9" y="14"/>
                    <a:pt x="10" y="13"/>
                    <a:pt x="10" y="13"/>
                  </a:cubicBezTo>
                  <a:cubicBezTo>
                    <a:pt x="8" y="9"/>
                    <a:pt x="6" y="5"/>
                    <a:pt x="6" y="0"/>
                  </a:cubicBezTo>
                </a:path>
              </a:pathLst>
            </a:custGeom>
            <a:solidFill>
              <a:srgbClr val="F88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2" name="Freeform 2830"/>
            <p:cNvSpPr>
              <a:spLocks/>
            </p:cNvSpPr>
            <p:nvPr/>
          </p:nvSpPr>
          <p:spPr bwMode="auto">
            <a:xfrm>
              <a:off x="5844" y="2898"/>
              <a:ext cx="5" cy="2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FBB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3" name="Freeform 2831"/>
            <p:cNvSpPr>
              <a:spLocks/>
            </p:cNvSpPr>
            <p:nvPr/>
          </p:nvSpPr>
          <p:spPr bwMode="auto">
            <a:xfrm>
              <a:off x="5813" y="2874"/>
              <a:ext cx="15" cy="28"/>
            </a:xfrm>
            <a:custGeom>
              <a:avLst/>
              <a:gdLst>
                <a:gd name="T0" fmla="*/ 6 w 6"/>
                <a:gd name="T1" fmla="*/ 0 h 12"/>
                <a:gd name="T2" fmla="*/ 0 w 6"/>
                <a:gd name="T3" fmla="*/ 9 h 12"/>
                <a:gd name="T4" fmla="*/ 3 w 6"/>
                <a:gd name="T5" fmla="*/ 11 h 12"/>
                <a:gd name="T6" fmla="*/ 4 w 6"/>
                <a:gd name="T7" fmla="*/ 12 h 12"/>
                <a:gd name="T8" fmla="*/ 4 w 6"/>
                <a:gd name="T9" fmla="*/ 11 h 12"/>
                <a:gd name="T10" fmla="*/ 6 w 6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2">
                  <a:moveTo>
                    <a:pt x="6" y="0"/>
                  </a:moveTo>
                  <a:cubicBezTo>
                    <a:pt x="3" y="2"/>
                    <a:pt x="1" y="5"/>
                    <a:pt x="0" y="9"/>
                  </a:cubicBezTo>
                  <a:cubicBezTo>
                    <a:pt x="1" y="10"/>
                    <a:pt x="2" y="11"/>
                    <a:pt x="3" y="11"/>
                  </a:cubicBezTo>
                  <a:cubicBezTo>
                    <a:pt x="4" y="11"/>
                    <a:pt x="4" y="12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7"/>
                    <a:pt x="6" y="3"/>
                    <a:pt x="6" y="0"/>
                  </a:cubicBezTo>
                </a:path>
              </a:pathLst>
            </a:custGeom>
            <a:solidFill>
              <a:srgbClr val="FEC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4" name="Freeform 2832"/>
            <p:cNvSpPr>
              <a:spLocks/>
            </p:cNvSpPr>
            <p:nvPr/>
          </p:nvSpPr>
          <p:spPr bwMode="auto">
            <a:xfrm>
              <a:off x="5837" y="2867"/>
              <a:ext cx="24" cy="31"/>
            </a:xfrm>
            <a:custGeom>
              <a:avLst/>
              <a:gdLst>
                <a:gd name="T0" fmla="*/ 4 w 10"/>
                <a:gd name="T1" fmla="*/ 0 h 13"/>
                <a:gd name="T2" fmla="*/ 0 w 10"/>
                <a:gd name="T3" fmla="*/ 0 h 13"/>
                <a:gd name="T4" fmla="*/ 4 w 10"/>
                <a:gd name="T5" fmla="*/ 13 h 13"/>
                <a:gd name="T6" fmla="*/ 8 w 10"/>
                <a:gd name="T7" fmla="*/ 9 h 13"/>
                <a:gd name="T8" fmla="*/ 10 w 10"/>
                <a:gd name="T9" fmla="*/ 3 h 13"/>
                <a:gd name="T10" fmla="*/ 10 w 10"/>
                <a:gd name="T11" fmla="*/ 1 h 13"/>
                <a:gd name="T12" fmla="*/ 4 w 10"/>
                <a:gd name="T13" fmla="*/ 0 h 13"/>
                <a:gd name="T14" fmla="*/ 4 w 10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3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5"/>
                    <a:pt x="2" y="9"/>
                    <a:pt x="4" y="13"/>
                  </a:cubicBezTo>
                  <a:cubicBezTo>
                    <a:pt x="6" y="11"/>
                    <a:pt x="7" y="10"/>
                    <a:pt x="8" y="9"/>
                  </a:cubicBezTo>
                  <a:cubicBezTo>
                    <a:pt x="9" y="7"/>
                    <a:pt x="10" y="5"/>
                    <a:pt x="10" y="3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8" y="0"/>
                    <a:pt x="6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EC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5" name="Freeform 2833"/>
            <p:cNvSpPr>
              <a:spLocks/>
            </p:cNvSpPr>
            <p:nvPr/>
          </p:nvSpPr>
          <p:spPr bwMode="auto">
            <a:xfrm>
              <a:off x="5846" y="2888"/>
              <a:ext cx="10" cy="10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1 w 4"/>
                <a:gd name="T5" fmla="*/ 4 h 4"/>
                <a:gd name="T6" fmla="*/ 3 w 4"/>
                <a:gd name="T7" fmla="*/ 2 h 4"/>
                <a:gd name="T8" fmla="*/ 4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2" y="2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4" y="1"/>
                    <a:pt x="4" y="1"/>
                    <a:pt x="4" y="0"/>
                  </a:cubicBezTo>
                </a:path>
              </a:pathLst>
            </a:custGeom>
            <a:solidFill>
              <a:srgbClr val="FFD9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6" name="Freeform 2834"/>
            <p:cNvSpPr>
              <a:spLocks/>
            </p:cNvSpPr>
            <p:nvPr/>
          </p:nvSpPr>
          <p:spPr bwMode="auto">
            <a:xfrm>
              <a:off x="5293" y="2623"/>
              <a:ext cx="5" cy="2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0 h 1"/>
                <a:gd name="T4" fmla="*/ 0 w 2"/>
                <a:gd name="T5" fmla="*/ 1 h 1"/>
                <a:gd name="T6" fmla="*/ 1 w 2"/>
                <a:gd name="T7" fmla="*/ 1 h 1"/>
                <a:gd name="T8" fmla="*/ 2 w 2"/>
                <a:gd name="T9" fmla="*/ 0 h 1"/>
                <a:gd name="T10" fmla="*/ 0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7" name="Freeform 2835"/>
            <p:cNvSpPr>
              <a:spLocks noEditPoints="1"/>
            </p:cNvSpPr>
            <p:nvPr/>
          </p:nvSpPr>
          <p:spPr bwMode="auto">
            <a:xfrm>
              <a:off x="5274" y="2625"/>
              <a:ext cx="40" cy="55"/>
            </a:xfrm>
            <a:custGeom>
              <a:avLst/>
              <a:gdLst>
                <a:gd name="T0" fmla="*/ 8 w 17"/>
                <a:gd name="T1" fmla="*/ 9 h 23"/>
                <a:gd name="T2" fmla="*/ 0 w 17"/>
                <a:gd name="T3" fmla="*/ 20 h 23"/>
                <a:gd name="T4" fmla="*/ 4 w 17"/>
                <a:gd name="T5" fmla="*/ 22 h 23"/>
                <a:gd name="T6" fmla="*/ 6 w 17"/>
                <a:gd name="T7" fmla="*/ 23 h 23"/>
                <a:gd name="T8" fmla="*/ 10 w 17"/>
                <a:gd name="T9" fmla="*/ 22 h 23"/>
                <a:gd name="T10" fmla="*/ 10 w 17"/>
                <a:gd name="T11" fmla="*/ 22 h 23"/>
                <a:gd name="T12" fmla="*/ 12 w 17"/>
                <a:gd name="T13" fmla="*/ 22 h 23"/>
                <a:gd name="T14" fmla="*/ 17 w 17"/>
                <a:gd name="T15" fmla="*/ 19 h 23"/>
                <a:gd name="T16" fmla="*/ 8 w 17"/>
                <a:gd name="T17" fmla="*/ 9 h 23"/>
                <a:gd name="T18" fmla="*/ 8 w 17"/>
                <a:gd name="T19" fmla="*/ 0 h 23"/>
                <a:gd name="T20" fmla="*/ 9 w 17"/>
                <a:gd name="T21" fmla="*/ 1 h 23"/>
                <a:gd name="T22" fmla="*/ 9 w 17"/>
                <a:gd name="T23" fmla="*/ 0 h 23"/>
                <a:gd name="T24" fmla="*/ 8 w 17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23">
                  <a:moveTo>
                    <a:pt x="8" y="9"/>
                  </a:moveTo>
                  <a:cubicBezTo>
                    <a:pt x="7" y="14"/>
                    <a:pt x="4" y="17"/>
                    <a:pt x="0" y="20"/>
                  </a:cubicBezTo>
                  <a:cubicBezTo>
                    <a:pt x="1" y="21"/>
                    <a:pt x="2" y="21"/>
                    <a:pt x="4" y="22"/>
                  </a:cubicBezTo>
                  <a:cubicBezTo>
                    <a:pt x="5" y="22"/>
                    <a:pt x="5" y="23"/>
                    <a:pt x="6" y="23"/>
                  </a:cubicBezTo>
                  <a:cubicBezTo>
                    <a:pt x="7" y="22"/>
                    <a:pt x="9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1" y="22"/>
                    <a:pt x="11" y="22"/>
                    <a:pt x="12" y="22"/>
                  </a:cubicBezTo>
                  <a:cubicBezTo>
                    <a:pt x="14" y="22"/>
                    <a:pt x="15" y="21"/>
                    <a:pt x="17" y="19"/>
                  </a:cubicBezTo>
                  <a:cubicBezTo>
                    <a:pt x="13" y="18"/>
                    <a:pt x="10" y="14"/>
                    <a:pt x="8" y="9"/>
                  </a:cubicBezTo>
                  <a:moveTo>
                    <a:pt x="8" y="0"/>
                  </a:moveTo>
                  <a:cubicBezTo>
                    <a:pt x="8" y="0"/>
                    <a:pt x="9" y="1"/>
                    <a:pt x="9" y="1"/>
                  </a:cubicBezTo>
                  <a:cubicBezTo>
                    <a:pt x="9" y="1"/>
                    <a:pt x="9" y="1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</a:path>
              </a:pathLst>
            </a:custGeom>
            <a:solidFill>
              <a:srgbClr val="F9A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8" name="Freeform 2836"/>
            <p:cNvSpPr>
              <a:spLocks/>
            </p:cNvSpPr>
            <p:nvPr/>
          </p:nvSpPr>
          <p:spPr bwMode="auto">
            <a:xfrm>
              <a:off x="5288" y="2677"/>
              <a:ext cx="14" cy="3"/>
            </a:xfrm>
            <a:custGeom>
              <a:avLst/>
              <a:gdLst>
                <a:gd name="T0" fmla="*/ 4 w 6"/>
                <a:gd name="T1" fmla="*/ 0 h 1"/>
                <a:gd name="T2" fmla="*/ 0 w 6"/>
                <a:gd name="T3" fmla="*/ 1 h 1"/>
                <a:gd name="T4" fmla="*/ 2 w 6"/>
                <a:gd name="T5" fmla="*/ 1 h 1"/>
                <a:gd name="T6" fmla="*/ 6 w 6"/>
                <a:gd name="T7" fmla="*/ 0 h 1"/>
                <a:gd name="T8" fmla="*/ 4 w 6"/>
                <a:gd name="T9" fmla="*/ 0 h 1"/>
                <a:gd name="T10" fmla="*/ 4 w 6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">
                  <a:moveTo>
                    <a:pt x="4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4" y="1"/>
                    <a:pt x="5" y="1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CC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9" name="Freeform 2837"/>
            <p:cNvSpPr>
              <a:spLocks/>
            </p:cNvSpPr>
            <p:nvPr/>
          </p:nvSpPr>
          <p:spPr bwMode="auto">
            <a:xfrm>
              <a:off x="5288" y="2623"/>
              <a:ext cx="5" cy="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ED7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0" name="Freeform 2838"/>
            <p:cNvSpPr>
              <a:spLocks/>
            </p:cNvSpPr>
            <p:nvPr/>
          </p:nvSpPr>
          <p:spPr bwMode="auto">
            <a:xfrm>
              <a:off x="5264" y="2625"/>
              <a:ext cx="31" cy="48"/>
            </a:xfrm>
            <a:custGeom>
              <a:avLst/>
              <a:gdLst>
                <a:gd name="T0" fmla="*/ 10 w 13"/>
                <a:gd name="T1" fmla="*/ 0 h 20"/>
                <a:gd name="T2" fmla="*/ 2 w 13"/>
                <a:gd name="T3" fmla="*/ 6 h 20"/>
                <a:gd name="T4" fmla="*/ 4 w 13"/>
                <a:gd name="T5" fmla="*/ 20 h 20"/>
                <a:gd name="T6" fmla="*/ 12 w 13"/>
                <a:gd name="T7" fmla="*/ 9 h 20"/>
                <a:gd name="T8" fmla="*/ 12 w 13"/>
                <a:gd name="T9" fmla="*/ 6 h 20"/>
                <a:gd name="T10" fmla="*/ 13 w 13"/>
                <a:gd name="T11" fmla="*/ 1 h 20"/>
                <a:gd name="T12" fmla="*/ 12 w 13"/>
                <a:gd name="T13" fmla="*/ 0 h 20"/>
                <a:gd name="T14" fmla="*/ 10 w 13"/>
                <a:gd name="T1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0">
                  <a:moveTo>
                    <a:pt x="10" y="0"/>
                  </a:moveTo>
                  <a:cubicBezTo>
                    <a:pt x="6" y="0"/>
                    <a:pt x="3" y="3"/>
                    <a:pt x="2" y="6"/>
                  </a:cubicBezTo>
                  <a:cubicBezTo>
                    <a:pt x="0" y="11"/>
                    <a:pt x="1" y="16"/>
                    <a:pt x="4" y="20"/>
                  </a:cubicBezTo>
                  <a:cubicBezTo>
                    <a:pt x="8" y="17"/>
                    <a:pt x="11" y="14"/>
                    <a:pt x="12" y="9"/>
                  </a:cubicBezTo>
                  <a:cubicBezTo>
                    <a:pt x="12" y="8"/>
                    <a:pt x="12" y="7"/>
                    <a:pt x="12" y="6"/>
                  </a:cubicBezTo>
                  <a:cubicBezTo>
                    <a:pt x="12" y="4"/>
                    <a:pt x="12" y="3"/>
                    <a:pt x="13" y="1"/>
                  </a:cubicBezTo>
                  <a:cubicBezTo>
                    <a:pt x="13" y="1"/>
                    <a:pt x="12" y="0"/>
                    <a:pt x="12" y="0"/>
                  </a:cubicBezTo>
                  <a:cubicBezTo>
                    <a:pt x="12" y="0"/>
                    <a:pt x="11" y="0"/>
                    <a:pt x="10" y="0"/>
                  </a:cubicBezTo>
                </a:path>
              </a:pathLst>
            </a:custGeom>
            <a:solidFill>
              <a:srgbClr val="FDC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1" name="Freeform 2839"/>
            <p:cNvSpPr>
              <a:spLocks/>
            </p:cNvSpPr>
            <p:nvPr/>
          </p:nvSpPr>
          <p:spPr bwMode="auto">
            <a:xfrm>
              <a:off x="5295" y="2623"/>
              <a:ext cx="24" cy="14"/>
            </a:xfrm>
            <a:custGeom>
              <a:avLst/>
              <a:gdLst>
                <a:gd name="T0" fmla="*/ 1 w 10"/>
                <a:gd name="T1" fmla="*/ 0 h 6"/>
                <a:gd name="T2" fmla="*/ 0 w 10"/>
                <a:gd name="T3" fmla="*/ 1 h 6"/>
                <a:gd name="T4" fmla="*/ 3 w 10"/>
                <a:gd name="T5" fmla="*/ 2 h 6"/>
                <a:gd name="T6" fmla="*/ 10 w 10"/>
                <a:gd name="T7" fmla="*/ 6 h 6"/>
                <a:gd name="T8" fmla="*/ 4 w 10"/>
                <a:gd name="T9" fmla="*/ 1 h 6"/>
                <a:gd name="T10" fmla="*/ 1 w 10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6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6" y="3"/>
                    <a:pt x="8" y="5"/>
                    <a:pt x="10" y="6"/>
                  </a:cubicBezTo>
                  <a:cubicBezTo>
                    <a:pt x="8" y="4"/>
                    <a:pt x="7" y="2"/>
                    <a:pt x="4" y="1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solidFill>
              <a:srgbClr val="E65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2" name="Freeform 2840"/>
            <p:cNvSpPr>
              <a:spLocks/>
            </p:cNvSpPr>
            <p:nvPr/>
          </p:nvSpPr>
          <p:spPr bwMode="auto">
            <a:xfrm>
              <a:off x="5293" y="2625"/>
              <a:ext cx="31" cy="45"/>
            </a:xfrm>
            <a:custGeom>
              <a:avLst/>
              <a:gdLst>
                <a:gd name="T0" fmla="*/ 1 w 13"/>
                <a:gd name="T1" fmla="*/ 0 h 19"/>
                <a:gd name="T2" fmla="*/ 1 w 13"/>
                <a:gd name="T3" fmla="*/ 1 h 19"/>
                <a:gd name="T4" fmla="*/ 0 w 13"/>
                <a:gd name="T5" fmla="*/ 9 h 19"/>
                <a:gd name="T6" fmla="*/ 9 w 13"/>
                <a:gd name="T7" fmla="*/ 19 h 19"/>
                <a:gd name="T8" fmla="*/ 11 w 13"/>
                <a:gd name="T9" fmla="*/ 16 h 19"/>
                <a:gd name="T10" fmla="*/ 11 w 13"/>
                <a:gd name="T11" fmla="*/ 5 h 19"/>
                <a:gd name="T12" fmla="*/ 4 w 13"/>
                <a:gd name="T13" fmla="*/ 1 h 19"/>
                <a:gd name="T14" fmla="*/ 1 w 13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9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4"/>
                    <a:pt x="1" y="7"/>
                    <a:pt x="0" y="9"/>
                  </a:cubicBezTo>
                  <a:cubicBezTo>
                    <a:pt x="2" y="14"/>
                    <a:pt x="5" y="18"/>
                    <a:pt x="9" y="19"/>
                  </a:cubicBezTo>
                  <a:cubicBezTo>
                    <a:pt x="10" y="18"/>
                    <a:pt x="11" y="17"/>
                    <a:pt x="11" y="16"/>
                  </a:cubicBezTo>
                  <a:cubicBezTo>
                    <a:pt x="13" y="12"/>
                    <a:pt x="12" y="8"/>
                    <a:pt x="11" y="5"/>
                  </a:cubicBezTo>
                  <a:cubicBezTo>
                    <a:pt x="9" y="4"/>
                    <a:pt x="7" y="2"/>
                    <a:pt x="4" y="1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solidFill>
              <a:srgbClr val="FDB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3" name="Freeform 2841"/>
            <p:cNvSpPr>
              <a:spLocks/>
            </p:cNvSpPr>
            <p:nvPr/>
          </p:nvSpPr>
          <p:spPr bwMode="auto">
            <a:xfrm>
              <a:off x="5293" y="2628"/>
              <a:ext cx="2" cy="19"/>
            </a:xfrm>
            <a:custGeom>
              <a:avLst/>
              <a:gdLst>
                <a:gd name="T0" fmla="*/ 1 w 1"/>
                <a:gd name="T1" fmla="*/ 0 h 8"/>
                <a:gd name="T2" fmla="*/ 0 w 1"/>
                <a:gd name="T3" fmla="*/ 5 h 8"/>
                <a:gd name="T4" fmla="*/ 0 w 1"/>
                <a:gd name="T5" fmla="*/ 8 h 8"/>
                <a:gd name="T6" fmla="*/ 1 w 1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8">
                  <a:moveTo>
                    <a:pt x="1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1" y="6"/>
                    <a:pt x="1" y="3"/>
                    <a:pt x="1" y="0"/>
                  </a:cubicBezTo>
                </a:path>
              </a:pathLst>
            </a:custGeom>
            <a:solidFill>
              <a:srgbClr val="FEC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4" name="Freeform 2842"/>
            <p:cNvSpPr>
              <a:spLocks noEditPoints="1"/>
            </p:cNvSpPr>
            <p:nvPr/>
          </p:nvSpPr>
          <p:spPr bwMode="auto">
            <a:xfrm>
              <a:off x="5077" y="2192"/>
              <a:ext cx="55" cy="24"/>
            </a:xfrm>
            <a:custGeom>
              <a:avLst/>
              <a:gdLst>
                <a:gd name="T0" fmla="*/ 0 w 23"/>
                <a:gd name="T1" fmla="*/ 2 h 10"/>
                <a:gd name="T2" fmla="*/ 0 w 23"/>
                <a:gd name="T3" fmla="*/ 4 h 10"/>
                <a:gd name="T4" fmla="*/ 2 w 23"/>
                <a:gd name="T5" fmla="*/ 3 h 10"/>
                <a:gd name="T6" fmla="*/ 0 w 23"/>
                <a:gd name="T7" fmla="*/ 2 h 10"/>
                <a:gd name="T8" fmla="*/ 23 w 23"/>
                <a:gd name="T9" fmla="*/ 0 h 10"/>
                <a:gd name="T10" fmla="*/ 12 w 23"/>
                <a:gd name="T11" fmla="*/ 4 h 10"/>
                <a:gd name="T12" fmla="*/ 19 w 23"/>
                <a:gd name="T13" fmla="*/ 10 h 10"/>
                <a:gd name="T14" fmla="*/ 22 w 23"/>
                <a:gd name="T15" fmla="*/ 5 h 10"/>
                <a:gd name="T16" fmla="*/ 23 w 23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0">
                  <a:moveTo>
                    <a:pt x="0" y="2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2" y="3"/>
                    <a:pt x="1" y="3"/>
                    <a:pt x="0" y="2"/>
                  </a:cubicBezTo>
                  <a:moveTo>
                    <a:pt x="23" y="0"/>
                  </a:moveTo>
                  <a:cubicBezTo>
                    <a:pt x="20" y="2"/>
                    <a:pt x="16" y="4"/>
                    <a:pt x="12" y="4"/>
                  </a:cubicBezTo>
                  <a:cubicBezTo>
                    <a:pt x="15" y="5"/>
                    <a:pt x="17" y="7"/>
                    <a:pt x="19" y="10"/>
                  </a:cubicBezTo>
                  <a:cubicBezTo>
                    <a:pt x="20" y="9"/>
                    <a:pt x="21" y="7"/>
                    <a:pt x="22" y="5"/>
                  </a:cubicBezTo>
                  <a:cubicBezTo>
                    <a:pt x="23" y="4"/>
                    <a:pt x="23" y="2"/>
                    <a:pt x="23" y="0"/>
                  </a:cubicBezTo>
                </a:path>
              </a:pathLst>
            </a:custGeom>
            <a:solidFill>
              <a:srgbClr val="F9A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5" name="Freeform 2843"/>
            <p:cNvSpPr>
              <a:spLocks/>
            </p:cNvSpPr>
            <p:nvPr/>
          </p:nvSpPr>
          <p:spPr bwMode="auto">
            <a:xfrm>
              <a:off x="5077" y="2166"/>
              <a:ext cx="55" cy="36"/>
            </a:xfrm>
            <a:custGeom>
              <a:avLst/>
              <a:gdLst>
                <a:gd name="T0" fmla="*/ 11 w 23"/>
                <a:gd name="T1" fmla="*/ 0 h 15"/>
                <a:gd name="T2" fmla="*/ 1 w 23"/>
                <a:gd name="T3" fmla="*/ 8 h 15"/>
                <a:gd name="T4" fmla="*/ 0 w 23"/>
                <a:gd name="T5" fmla="*/ 13 h 15"/>
                <a:gd name="T6" fmla="*/ 2 w 23"/>
                <a:gd name="T7" fmla="*/ 14 h 15"/>
                <a:gd name="T8" fmla="*/ 6 w 23"/>
                <a:gd name="T9" fmla="*/ 14 h 15"/>
                <a:gd name="T10" fmla="*/ 12 w 23"/>
                <a:gd name="T11" fmla="*/ 15 h 15"/>
                <a:gd name="T12" fmla="*/ 23 w 23"/>
                <a:gd name="T13" fmla="*/ 11 h 15"/>
                <a:gd name="T14" fmla="*/ 16 w 23"/>
                <a:gd name="T15" fmla="*/ 1 h 15"/>
                <a:gd name="T16" fmla="*/ 11 w 23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5">
                  <a:moveTo>
                    <a:pt x="11" y="0"/>
                  </a:moveTo>
                  <a:cubicBezTo>
                    <a:pt x="7" y="0"/>
                    <a:pt x="2" y="3"/>
                    <a:pt x="1" y="8"/>
                  </a:cubicBezTo>
                  <a:cubicBezTo>
                    <a:pt x="0" y="10"/>
                    <a:pt x="0" y="12"/>
                    <a:pt x="0" y="13"/>
                  </a:cubicBezTo>
                  <a:cubicBezTo>
                    <a:pt x="1" y="14"/>
                    <a:pt x="2" y="14"/>
                    <a:pt x="2" y="14"/>
                  </a:cubicBezTo>
                  <a:cubicBezTo>
                    <a:pt x="4" y="14"/>
                    <a:pt x="5" y="14"/>
                    <a:pt x="6" y="14"/>
                  </a:cubicBezTo>
                  <a:cubicBezTo>
                    <a:pt x="8" y="14"/>
                    <a:pt x="10" y="14"/>
                    <a:pt x="12" y="15"/>
                  </a:cubicBezTo>
                  <a:cubicBezTo>
                    <a:pt x="16" y="15"/>
                    <a:pt x="20" y="13"/>
                    <a:pt x="23" y="11"/>
                  </a:cubicBezTo>
                  <a:cubicBezTo>
                    <a:pt x="23" y="7"/>
                    <a:pt x="20" y="3"/>
                    <a:pt x="16" y="1"/>
                  </a:cubicBezTo>
                  <a:cubicBezTo>
                    <a:pt x="14" y="0"/>
                    <a:pt x="13" y="0"/>
                    <a:pt x="11" y="0"/>
                  </a:cubicBezTo>
                </a:path>
              </a:pathLst>
            </a:custGeom>
            <a:solidFill>
              <a:srgbClr val="FCC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6" name="Freeform 2844"/>
            <p:cNvSpPr>
              <a:spLocks/>
            </p:cNvSpPr>
            <p:nvPr/>
          </p:nvSpPr>
          <p:spPr bwMode="auto">
            <a:xfrm>
              <a:off x="5077" y="2199"/>
              <a:ext cx="45" cy="21"/>
            </a:xfrm>
            <a:custGeom>
              <a:avLst/>
              <a:gdLst>
                <a:gd name="T0" fmla="*/ 2 w 19"/>
                <a:gd name="T1" fmla="*/ 0 h 9"/>
                <a:gd name="T2" fmla="*/ 0 w 19"/>
                <a:gd name="T3" fmla="*/ 1 h 9"/>
                <a:gd name="T4" fmla="*/ 7 w 19"/>
                <a:gd name="T5" fmla="*/ 9 h 9"/>
                <a:gd name="T6" fmla="*/ 11 w 19"/>
                <a:gd name="T7" fmla="*/ 9 h 9"/>
                <a:gd name="T8" fmla="*/ 19 w 19"/>
                <a:gd name="T9" fmla="*/ 7 h 9"/>
                <a:gd name="T10" fmla="*/ 12 w 19"/>
                <a:gd name="T11" fmla="*/ 1 h 9"/>
                <a:gd name="T12" fmla="*/ 9 w 19"/>
                <a:gd name="T13" fmla="*/ 1 h 9"/>
                <a:gd name="T14" fmla="*/ 2 w 19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9">
                  <a:moveTo>
                    <a:pt x="2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1" y="4"/>
                    <a:pt x="3" y="7"/>
                    <a:pt x="7" y="9"/>
                  </a:cubicBezTo>
                  <a:cubicBezTo>
                    <a:pt x="8" y="9"/>
                    <a:pt x="10" y="9"/>
                    <a:pt x="11" y="9"/>
                  </a:cubicBezTo>
                  <a:cubicBezTo>
                    <a:pt x="14" y="9"/>
                    <a:pt x="17" y="8"/>
                    <a:pt x="19" y="7"/>
                  </a:cubicBezTo>
                  <a:cubicBezTo>
                    <a:pt x="17" y="4"/>
                    <a:pt x="15" y="2"/>
                    <a:pt x="12" y="1"/>
                  </a:cubicBezTo>
                  <a:cubicBezTo>
                    <a:pt x="11" y="1"/>
                    <a:pt x="10" y="1"/>
                    <a:pt x="9" y="1"/>
                  </a:cubicBezTo>
                  <a:cubicBezTo>
                    <a:pt x="7" y="1"/>
                    <a:pt x="5" y="1"/>
                    <a:pt x="2" y="0"/>
                  </a:cubicBezTo>
                </a:path>
              </a:pathLst>
            </a:custGeom>
            <a:solidFill>
              <a:srgbClr val="FDC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7" name="Freeform 2845"/>
            <p:cNvSpPr>
              <a:spLocks/>
            </p:cNvSpPr>
            <p:nvPr/>
          </p:nvSpPr>
          <p:spPr bwMode="auto">
            <a:xfrm>
              <a:off x="5082" y="2199"/>
              <a:ext cx="24" cy="3"/>
            </a:xfrm>
            <a:custGeom>
              <a:avLst/>
              <a:gdLst>
                <a:gd name="T0" fmla="*/ 4 w 10"/>
                <a:gd name="T1" fmla="*/ 0 h 1"/>
                <a:gd name="T2" fmla="*/ 0 w 10"/>
                <a:gd name="T3" fmla="*/ 0 h 1"/>
                <a:gd name="T4" fmla="*/ 7 w 10"/>
                <a:gd name="T5" fmla="*/ 1 h 1"/>
                <a:gd name="T6" fmla="*/ 10 w 10"/>
                <a:gd name="T7" fmla="*/ 1 h 1"/>
                <a:gd name="T8" fmla="*/ 4 w 10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">
                  <a:moveTo>
                    <a:pt x="4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3" y="1"/>
                    <a:pt x="5" y="1"/>
                    <a:pt x="7" y="1"/>
                  </a:cubicBezTo>
                  <a:cubicBezTo>
                    <a:pt x="8" y="1"/>
                    <a:pt x="9" y="1"/>
                    <a:pt x="10" y="1"/>
                  </a:cubicBezTo>
                  <a:cubicBezTo>
                    <a:pt x="8" y="0"/>
                    <a:pt x="6" y="0"/>
                    <a:pt x="4" y="0"/>
                  </a:cubicBezTo>
                </a:path>
              </a:pathLst>
            </a:custGeom>
            <a:solidFill>
              <a:srgbClr val="FEDC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8" name="Freeform 2846"/>
            <p:cNvSpPr>
              <a:spLocks/>
            </p:cNvSpPr>
            <p:nvPr/>
          </p:nvSpPr>
          <p:spPr bwMode="auto">
            <a:xfrm>
              <a:off x="5305" y="1631"/>
              <a:ext cx="49" cy="17"/>
            </a:xfrm>
            <a:custGeom>
              <a:avLst/>
              <a:gdLst>
                <a:gd name="T0" fmla="*/ 15 w 21"/>
                <a:gd name="T1" fmla="*/ 0 h 7"/>
                <a:gd name="T2" fmla="*/ 10 w 21"/>
                <a:gd name="T3" fmla="*/ 1 h 7"/>
                <a:gd name="T4" fmla="*/ 9 w 21"/>
                <a:gd name="T5" fmla="*/ 1 h 7"/>
                <a:gd name="T6" fmla="*/ 4 w 21"/>
                <a:gd name="T7" fmla="*/ 0 h 7"/>
                <a:gd name="T8" fmla="*/ 0 w 21"/>
                <a:gd name="T9" fmla="*/ 4 h 7"/>
                <a:gd name="T10" fmla="*/ 2 w 21"/>
                <a:gd name="T11" fmla="*/ 3 h 7"/>
                <a:gd name="T12" fmla="*/ 9 w 21"/>
                <a:gd name="T13" fmla="*/ 1 h 7"/>
                <a:gd name="T14" fmla="*/ 21 w 21"/>
                <a:gd name="T15" fmla="*/ 7 h 7"/>
                <a:gd name="T16" fmla="*/ 15 w 21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">
                  <a:moveTo>
                    <a:pt x="15" y="0"/>
                  </a:moveTo>
                  <a:cubicBezTo>
                    <a:pt x="13" y="1"/>
                    <a:pt x="12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6" y="1"/>
                    <a:pt x="4" y="0"/>
                  </a:cubicBezTo>
                  <a:cubicBezTo>
                    <a:pt x="2" y="1"/>
                    <a:pt x="1" y="2"/>
                    <a:pt x="0" y="4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4" y="2"/>
                    <a:pt x="7" y="1"/>
                    <a:pt x="9" y="1"/>
                  </a:cubicBezTo>
                  <a:cubicBezTo>
                    <a:pt x="13" y="1"/>
                    <a:pt x="18" y="3"/>
                    <a:pt x="21" y="7"/>
                  </a:cubicBezTo>
                  <a:cubicBezTo>
                    <a:pt x="20" y="4"/>
                    <a:pt x="18" y="1"/>
                    <a:pt x="15" y="0"/>
                  </a:cubicBezTo>
                </a:path>
              </a:pathLst>
            </a:custGeom>
            <a:solidFill>
              <a:srgbClr val="F99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9" name="Freeform 2847"/>
            <p:cNvSpPr>
              <a:spLocks/>
            </p:cNvSpPr>
            <p:nvPr/>
          </p:nvSpPr>
          <p:spPr bwMode="auto">
            <a:xfrm>
              <a:off x="5302" y="1648"/>
              <a:ext cx="52" cy="35"/>
            </a:xfrm>
            <a:custGeom>
              <a:avLst/>
              <a:gdLst>
                <a:gd name="T0" fmla="*/ 22 w 22"/>
                <a:gd name="T1" fmla="*/ 0 h 15"/>
                <a:gd name="T2" fmla="*/ 19 w 22"/>
                <a:gd name="T3" fmla="*/ 3 h 15"/>
                <a:gd name="T4" fmla="*/ 6 w 22"/>
                <a:gd name="T5" fmla="*/ 8 h 15"/>
                <a:gd name="T6" fmla="*/ 0 w 22"/>
                <a:gd name="T7" fmla="*/ 7 h 15"/>
                <a:gd name="T8" fmla="*/ 0 w 22"/>
                <a:gd name="T9" fmla="*/ 7 h 15"/>
                <a:gd name="T10" fmla="*/ 5 w 22"/>
                <a:gd name="T11" fmla="*/ 9 h 15"/>
                <a:gd name="T12" fmla="*/ 13 w 22"/>
                <a:gd name="T13" fmla="*/ 15 h 15"/>
                <a:gd name="T14" fmla="*/ 21 w 22"/>
                <a:gd name="T15" fmla="*/ 7 h 15"/>
                <a:gd name="T16" fmla="*/ 22 w 22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5">
                  <a:moveTo>
                    <a:pt x="22" y="0"/>
                  </a:moveTo>
                  <a:cubicBezTo>
                    <a:pt x="21" y="1"/>
                    <a:pt x="20" y="2"/>
                    <a:pt x="19" y="3"/>
                  </a:cubicBezTo>
                  <a:cubicBezTo>
                    <a:pt x="16" y="6"/>
                    <a:pt x="11" y="8"/>
                    <a:pt x="6" y="8"/>
                  </a:cubicBezTo>
                  <a:cubicBezTo>
                    <a:pt x="4" y="8"/>
                    <a:pt x="2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3" y="8"/>
                    <a:pt x="5" y="9"/>
                  </a:cubicBezTo>
                  <a:cubicBezTo>
                    <a:pt x="8" y="10"/>
                    <a:pt x="11" y="12"/>
                    <a:pt x="13" y="15"/>
                  </a:cubicBezTo>
                  <a:cubicBezTo>
                    <a:pt x="17" y="14"/>
                    <a:pt x="20" y="11"/>
                    <a:pt x="21" y="7"/>
                  </a:cubicBezTo>
                  <a:cubicBezTo>
                    <a:pt x="22" y="5"/>
                    <a:pt x="22" y="2"/>
                    <a:pt x="22" y="0"/>
                  </a:cubicBezTo>
                </a:path>
              </a:pathLst>
            </a:custGeom>
            <a:solidFill>
              <a:srgbClr val="ED7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0" name="Freeform 2848"/>
            <p:cNvSpPr>
              <a:spLocks/>
            </p:cNvSpPr>
            <p:nvPr/>
          </p:nvSpPr>
          <p:spPr bwMode="auto">
            <a:xfrm>
              <a:off x="5302" y="1664"/>
              <a:ext cx="31" cy="19"/>
            </a:xfrm>
            <a:custGeom>
              <a:avLst/>
              <a:gdLst>
                <a:gd name="T0" fmla="*/ 0 w 13"/>
                <a:gd name="T1" fmla="*/ 0 h 8"/>
                <a:gd name="T2" fmla="*/ 6 w 13"/>
                <a:gd name="T3" fmla="*/ 7 h 8"/>
                <a:gd name="T4" fmla="*/ 11 w 13"/>
                <a:gd name="T5" fmla="*/ 8 h 8"/>
                <a:gd name="T6" fmla="*/ 13 w 13"/>
                <a:gd name="T7" fmla="*/ 8 h 8"/>
                <a:gd name="T8" fmla="*/ 5 w 13"/>
                <a:gd name="T9" fmla="*/ 2 h 8"/>
                <a:gd name="T10" fmla="*/ 0 w 13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8">
                  <a:moveTo>
                    <a:pt x="0" y="0"/>
                  </a:moveTo>
                  <a:cubicBezTo>
                    <a:pt x="1" y="3"/>
                    <a:pt x="3" y="6"/>
                    <a:pt x="6" y="7"/>
                  </a:cubicBezTo>
                  <a:cubicBezTo>
                    <a:pt x="8" y="8"/>
                    <a:pt x="9" y="8"/>
                    <a:pt x="11" y="8"/>
                  </a:cubicBezTo>
                  <a:cubicBezTo>
                    <a:pt x="11" y="8"/>
                    <a:pt x="12" y="8"/>
                    <a:pt x="13" y="8"/>
                  </a:cubicBezTo>
                  <a:cubicBezTo>
                    <a:pt x="11" y="5"/>
                    <a:pt x="8" y="3"/>
                    <a:pt x="5" y="2"/>
                  </a:cubicBezTo>
                  <a:cubicBezTo>
                    <a:pt x="3" y="1"/>
                    <a:pt x="1" y="1"/>
                    <a:pt x="0" y="0"/>
                  </a:cubicBezTo>
                </a:path>
              </a:pathLst>
            </a:custGeom>
            <a:solidFill>
              <a:srgbClr val="FDC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1" name="Freeform 2849"/>
            <p:cNvSpPr>
              <a:spLocks/>
            </p:cNvSpPr>
            <p:nvPr/>
          </p:nvSpPr>
          <p:spPr bwMode="auto">
            <a:xfrm>
              <a:off x="5300" y="1633"/>
              <a:ext cx="54" cy="33"/>
            </a:xfrm>
            <a:custGeom>
              <a:avLst/>
              <a:gdLst>
                <a:gd name="T0" fmla="*/ 11 w 23"/>
                <a:gd name="T1" fmla="*/ 0 h 14"/>
                <a:gd name="T2" fmla="*/ 4 w 23"/>
                <a:gd name="T3" fmla="*/ 2 h 14"/>
                <a:gd name="T4" fmla="*/ 2 w 23"/>
                <a:gd name="T5" fmla="*/ 3 h 14"/>
                <a:gd name="T6" fmla="*/ 1 w 23"/>
                <a:gd name="T7" fmla="*/ 5 h 14"/>
                <a:gd name="T8" fmla="*/ 1 w 23"/>
                <a:gd name="T9" fmla="*/ 13 h 14"/>
                <a:gd name="T10" fmla="*/ 7 w 23"/>
                <a:gd name="T11" fmla="*/ 14 h 14"/>
                <a:gd name="T12" fmla="*/ 20 w 23"/>
                <a:gd name="T13" fmla="*/ 9 h 14"/>
                <a:gd name="T14" fmla="*/ 23 w 23"/>
                <a:gd name="T15" fmla="*/ 6 h 14"/>
                <a:gd name="T16" fmla="*/ 23 w 23"/>
                <a:gd name="T17" fmla="*/ 6 h 14"/>
                <a:gd name="T18" fmla="*/ 11 w 23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4">
                  <a:moveTo>
                    <a:pt x="11" y="0"/>
                  </a:moveTo>
                  <a:cubicBezTo>
                    <a:pt x="9" y="0"/>
                    <a:pt x="6" y="1"/>
                    <a:pt x="4" y="2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0" y="8"/>
                    <a:pt x="0" y="10"/>
                    <a:pt x="1" y="13"/>
                  </a:cubicBezTo>
                  <a:cubicBezTo>
                    <a:pt x="3" y="14"/>
                    <a:pt x="5" y="14"/>
                    <a:pt x="7" y="14"/>
                  </a:cubicBezTo>
                  <a:cubicBezTo>
                    <a:pt x="12" y="14"/>
                    <a:pt x="17" y="12"/>
                    <a:pt x="20" y="9"/>
                  </a:cubicBezTo>
                  <a:cubicBezTo>
                    <a:pt x="21" y="8"/>
                    <a:pt x="22" y="7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0" y="2"/>
                    <a:pt x="15" y="0"/>
                    <a:pt x="11" y="0"/>
                  </a:cubicBezTo>
                </a:path>
              </a:pathLst>
            </a:custGeom>
            <a:solidFill>
              <a:srgbClr val="FDB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2" name="Freeform 2850"/>
            <p:cNvSpPr>
              <a:spLocks/>
            </p:cNvSpPr>
            <p:nvPr/>
          </p:nvSpPr>
          <p:spPr bwMode="auto">
            <a:xfrm>
              <a:off x="5314" y="1629"/>
              <a:ext cx="26" cy="4"/>
            </a:xfrm>
            <a:custGeom>
              <a:avLst/>
              <a:gdLst>
                <a:gd name="T0" fmla="*/ 6 w 11"/>
                <a:gd name="T1" fmla="*/ 0 h 2"/>
                <a:gd name="T2" fmla="*/ 0 w 11"/>
                <a:gd name="T3" fmla="*/ 1 h 2"/>
                <a:gd name="T4" fmla="*/ 5 w 11"/>
                <a:gd name="T5" fmla="*/ 2 h 2"/>
                <a:gd name="T6" fmla="*/ 6 w 11"/>
                <a:gd name="T7" fmla="*/ 2 h 2"/>
                <a:gd name="T8" fmla="*/ 11 w 11"/>
                <a:gd name="T9" fmla="*/ 1 h 2"/>
                <a:gd name="T10" fmla="*/ 10 w 11"/>
                <a:gd name="T11" fmla="*/ 0 h 2"/>
                <a:gd name="T12" fmla="*/ 6 w 11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">
                  <a:moveTo>
                    <a:pt x="6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2" y="2"/>
                    <a:pt x="4" y="2"/>
                    <a:pt x="5" y="2"/>
                  </a:cubicBezTo>
                  <a:cubicBezTo>
                    <a:pt x="5" y="2"/>
                    <a:pt x="5" y="2"/>
                    <a:pt x="6" y="2"/>
                  </a:cubicBezTo>
                  <a:cubicBezTo>
                    <a:pt x="8" y="2"/>
                    <a:pt x="9" y="2"/>
                    <a:pt x="11" y="1"/>
                  </a:cubicBezTo>
                  <a:cubicBezTo>
                    <a:pt x="11" y="1"/>
                    <a:pt x="10" y="1"/>
                    <a:pt x="10" y="0"/>
                  </a:cubicBezTo>
                  <a:cubicBezTo>
                    <a:pt x="9" y="0"/>
                    <a:pt x="7" y="0"/>
                    <a:pt x="6" y="0"/>
                  </a:cubicBezTo>
                </a:path>
              </a:pathLst>
            </a:custGeom>
            <a:solidFill>
              <a:srgbClr val="FCAA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3" name="Freeform 2851"/>
            <p:cNvSpPr>
              <a:spLocks/>
            </p:cNvSpPr>
            <p:nvPr/>
          </p:nvSpPr>
          <p:spPr bwMode="auto">
            <a:xfrm>
              <a:off x="5757" y="1439"/>
              <a:ext cx="59" cy="50"/>
            </a:xfrm>
            <a:custGeom>
              <a:avLst/>
              <a:gdLst>
                <a:gd name="T0" fmla="*/ 12 w 25"/>
                <a:gd name="T1" fmla="*/ 0 h 21"/>
                <a:gd name="T2" fmla="*/ 1 w 25"/>
                <a:gd name="T3" fmla="*/ 7 h 21"/>
                <a:gd name="T4" fmla="*/ 1 w 25"/>
                <a:gd name="T5" fmla="*/ 14 h 21"/>
                <a:gd name="T6" fmla="*/ 1 w 25"/>
                <a:gd name="T7" fmla="*/ 14 h 21"/>
                <a:gd name="T8" fmla="*/ 9 w 25"/>
                <a:gd name="T9" fmla="*/ 16 h 21"/>
                <a:gd name="T10" fmla="*/ 17 w 25"/>
                <a:gd name="T11" fmla="*/ 21 h 21"/>
                <a:gd name="T12" fmla="*/ 23 w 25"/>
                <a:gd name="T13" fmla="*/ 16 h 21"/>
                <a:gd name="T14" fmla="*/ 16 w 25"/>
                <a:gd name="T15" fmla="*/ 0 h 21"/>
                <a:gd name="T16" fmla="*/ 12 w 25"/>
                <a:gd name="T1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1">
                  <a:moveTo>
                    <a:pt x="12" y="0"/>
                  </a:moveTo>
                  <a:cubicBezTo>
                    <a:pt x="7" y="0"/>
                    <a:pt x="3" y="2"/>
                    <a:pt x="1" y="7"/>
                  </a:cubicBezTo>
                  <a:cubicBezTo>
                    <a:pt x="0" y="9"/>
                    <a:pt x="0" y="12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4" y="14"/>
                    <a:pt x="7" y="15"/>
                    <a:pt x="9" y="16"/>
                  </a:cubicBezTo>
                  <a:cubicBezTo>
                    <a:pt x="13" y="17"/>
                    <a:pt x="15" y="19"/>
                    <a:pt x="17" y="21"/>
                  </a:cubicBezTo>
                  <a:cubicBezTo>
                    <a:pt x="20" y="20"/>
                    <a:pt x="21" y="18"/>
                    <a:pt x="23" y="16"/>
                  </a:cubicBezTo>
                  <a:cubicBezTo>
                    <a:pt x="25" y="10"/>
                    <a:pt x="22" y="3"/>
                    <a:pt x="16" y="0"/>
                  </a:cubicBezTo>
                  <a:cubicBezTo>
                    <a:pt x="15" y="0"/>
                    <a:pt x="13" y="0"/>
                    <a:pt x="12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4" name="Freeform 2852"/>
            <p:cNvSpPr>
              <a:spLocks/>
            </p:cNvSpPr>
            <p:nvPr/>
          </p:nvSpPr>
          <p:spPr bwMode="auto">
            <a:xfrm>
              <a:off x="5759" y="1472"/>
              <a:ext cx="38" cy="22"/>
            </a:xfrm>
            <a:custGeom>
              <a:avLst/>
              <a:gdLst>
                <a:gd name="T0" fmla="*/ 0 w 16"/>
                <a:gd name="T1" fmla="*/ 0 h 9"/>
                <a:gd name="T2" fmla="*/ 0 w 16"/>
                <a:gd name="T3" fmla="*/ 0 h 9"/>
                <a:gd name="T4" fmla="*/ 6 w 16"/>
                <a:gd name="T5" fmla="*/ 8 h 9"/>
                <a:gd name="T6" fmla="*/ 11 w 16"/>
                <a:gd name="T7" fmla="*/ 9 h 9"/>
                <a:gd name="T8" fmla="*/ 16 w 16"/>
                <a:gd name="T9" fmla="*/ 7 h 9"/>
                <a:gd name="T10" fmla="*/ 8 w 16"/>
                <a:gd name="T11" fmla="*/ 2 h 9"/>
                <a:gd name="T12" fmla="*/ 0 w 16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3" y="6"/>
                    <a:pt x="6" y="8"/>
                  </a:cubicBezTo>
                  <a:cubicBezTo>
                    <a:pt x="8" y="8"/>
                    <a:pt x="10" y="9"/>
                    <a:pt x="11" y="9"/>
                  </a:cubicBezTo>
                  <a:cubicBezTo>
                    <a:pt x="13" y="9"/>
                    <a:pt x="15" y="8"/>
                    <a:pt x="16" y="7"/>
                  </a:cubicBezTo>
                  <a:cubicBezTo>
                    <a:pt x="14" y="5"/>
                    <a:pt x="12" y="3"/>
                    <a:pt x="8" y="2"/>
                  </a:cubicBezTo>
                  <a:cubicBezTo>
                    <a:pt x="6" y="1"/>
                    <a:pt x="3" y="0"/>
                    <a:pt x="0" y="0"/>
                  </a:cubicBezTo>
                </a:path>
              </a:pathLst>
            </a:custGeom>
            <a:solidFill>
              <a:srgbClr val="F9A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5" name="Freeform 2853"/>
            <p:cNvSpPr>
              <a:spLocks/>
            </p:cNvSpPr>
            <p:nvPr/>
          </p:nvSpPr>
          <p:spPr bwMode="auto">
            <a:xfrm>
              <a:off x="5544" y="2867"/>
              <a:ext cx="35" cy="50"/>
            </a:xfrm>
            <a:custGeom>
              <a:avLst/>
              <a:gdLst>
                <a:gd name="T0" fmla="*/ 12 w 15"/>
                <a:gd name="T1" fmla="*/ 0 h 21"/>
                <a:gd name="T2" fmla="*/ 2 w 15"/>
                <a:gd name="T3" fmla="*/ 7 h 21"/>
                <a:gd name="T4" fmla="*/ 7 w 15"/>
                <a:gd name="T5" fmla="*/ 21 h 21"/>
                <a:gd name="T6" fmla="*/ 5 w 15"/>
                <a:gd name="T7" fmla="*/ 14 h 21"/>
                <a:gd name="T8" fmla="*/ 15 w 15"/>
                <a:gd name="T9" fmla="*/ 0 h 21"/>
                <a:gd name="T10" fmla="*/ 12 w 15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21">
                  <a:moveTo>
                    <a:pt x="12" y="0"/>
                  </a:moveTo>
                  <a:cubicBezTo>
                    <a:pt x="8" y="0"/>
                    <a:pt x="4" y="3"/>
                    <a:pt x="2" y="7"/>
                  </a:cubicBezTo>
                  <a:cubicBezTo>
                    <a:pt x="0" y="12"/>
                    <a:pt x="2" y="18"/>
                    <a:pt x="7" y="21"/>
                  </a:cubicBezTo>
                  <a:cubicBezTo>
                    <a:pt x="6" y="19"/>
                    <a:pt x="5" y="16"/>
                    <a:pt x="5" y="14"/>
                  </a:cubicBezTo>
                  <a:cubicBezTo>
                    <a:pt x="5" y="7"/>
                    <a:pt x="9" y="2"/>
                    <a:pt x="15" y="0"/>
                  </a:cubicBezTo>
                  <a:cubicBezTo>
                    <a:pt x="14" y="0"/>
                    <a:pt x="13" y="0"/>
                    <a:pt x="12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6" name="Freeform 2854"/>
            <p:cNvSpPr>
              <a:spLocks/>
            </p:cNvSpPr>
            <p:nvPr/>
          </p:nvSpPr>
          <p:spPr bwMode="auto">
            <a:xfrm>
              <a:off x="5555" y="2867"/>
              <a:ext cx="48" cy="52"/>
            </a:xfrm>
            <a:custGeom>
              <a:avLst/>
              <a:gdLst>
                <a:gd name="T0" fmla="*/ 10 w 20"/>
                <a:gd name="T1" fmla="*/ 0 h 22"/>
                <a:gd name="T2" fmla="*/ 0 w 20"/>
                <a:gd name="T3" fmla="*/ 14 h 22"/>
                <a:gd name="T4" fmla="*/ 2 w 20"/>
                <a:gd name="T5" fmla="*/ 21 h 22"/>
                <a:gd name="T6" fmla="*/ 3 w 20"/>
                <a:gd name="T7" fmla="*/ 22 h 22"/>
                <a:gd name="T8" fmla="*/ 7 w 20"/>
                <a:gd name="T9" fmla="*/ 22 h 22"/>
                <a:gd name="T10" fmla="*/ 18 w 20"/>
                <a:gd name="T11" fmla="*/ 15 h 22"/>
                <a:gd name="T12" fmla="*/ 11 w 20"/>
                <a:gd name="T13" fmla="*/ 1 h 22"/>
                <a:gd name="T14" fmla="*/ 10 w 20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2">
                  <a:moveTo>
                    <a:pt x="10" y="0"/>
                  </a:moveTo>
                  <a:cubicBezTo>
                    <a:pt x="4" y="2"/>
                    <a:pt x="0" y="7"/>
                    <a:pt x="0" y="14"/>
                  </a:cubicBezTo>
                  <a:cubicBezTo>
                    <a:pt x="0" y="16"/>
                    <a:pt x="1" y="19"/>
                    <a:pt x="2" y="21"/>
                  </a:cubicBezTo>
                  <a:cubicBezTo>
                    <a:pt x="2" y="21"/>
                    <a:pt x="3" y="21"/>
                    <a:pt x="3" y="22"/>
                  </a:cubicBezTo>
                  <a:cubicBezTo>
                    <a:pt x="4" y="22"/>
                    <a:pt x="6" y="22"/>
                    <a:pt x="7" y="22"/>
                  </a:cubicBezTo>
                  <a:cubicBezTo>
                    <a:pt x="12" y="22"/>
                    <a:pt x="16" y="20"/>
                    <a:pt x="18" y="15"/>
                  </a:cubicBezTo>
                  <a:cubicBezTo>
                    <a:pt x="20" y="10"/>
                    <a:pt x="17" y="3"/>
                    <a:pt x="11" y="1"/>
                  </a:cubicBezTo>
                  <a:cubicBezTo>
                    <a:pt x="11" y="1"/>
                    <a:pt x="11" y="0"/>
                    <a:pt x="10" y="0"/>
                  </a:cubicBezTo>
                </a:path>
              </a:pathLst>
            </a:custGeom>
            <a:solidFill>
              <a:srgbClr val="E65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7" name="Freeform 2855"/>
            <p:cNvSpPr>
              <a:spLocks/>
            </p:cNvSpPr>
            <p:nvPr/>
          </p:nvSpPr>
          <p:spPr bwMode="auto">
            <a:xfrm>
              <a:off x="5932" y="2893"/>
              <a:ext cx="11" cy="5"/>
            </a:xfrm>
            <a:custGeom>
              <a:avLst/>
              <a:gdLst>
                <a:gd name="T0" fmla="*/ 3 w 5"/>
                <a:gd name="T1" fmla="*/ 0 h 2"/>
                <a:gd name="T2" fmla="*/ 0 w 5"/>
                <a:gd name="T3" fmla="*/ 0 h 2"/>
                <a:gd name="T4" fmla="*/ 2 w 5"/>
                <a:gd name="T5" fmla="*/ 2 h 2"/>
                <a:gd name="T6" fmla="*/ 4 w 5"/>
                <a:gd name="T7" fmla="*/ 2 h 2"/>
                <a:gd name="T8" fmla="*/ 5 w 5"/>
                <a:gd name="T9" fmla="*/ 2 h 2"/>
                <a:gd name="T10" fmla="*/ 5 w 5"/>
                <a:gd name="T11" fmla="*/ 0 h 2"/>
                <a:gd name="T12" fmla="*/ 3 w 5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4" y="0"/>
                    <a:pt x="3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8" name="Freeform 2856"/>
            <p:cNvSpPr>
              <a:spLocks/>
            </p:cNvSpPr>
            <p:nvPr/>
          </p:nvSpPr>
          <p:spPr bwMode="auto">
            <a:xfrm>
              <a:off x="5920" y="2893"/>
              <a:ext cx="16" cy="9"/>
            </a:xfrm>
            <a:custGeom>
              <a:avLst/>
              <a:gdLst>
                <a:gd name="T0" fmla="*/ 5 w 7"/>
                <a:gd name="T1" fmla="*/ 0 h 4"/>
                <a:gd name="T2" fmla="*/ 0 w 7"/>
                <a:gd name="T3" fmla="*/ 4 h 4"/>
                <a:gd name="T4" fmla="*/ 7 w 7"/>
                <a:gd name="T5" fmla="*/ 2 h 4"/>
                <a:gd name="T6" fmla="*/ 5 w 7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5" y="0"/>
                  </a:moveTo>
                  <a:cubicBezTo>
                    <a:pt x="3" y="1"/>
                    <a:pt x="1" y="2"/>
                    <a:pt x="0" y="4"/>
                  </a:cubicBezTo>
                  <a:cubicBezTo>
                    <a:pt x="2" y="3"/>
                    <a:pt x="4" y="2"/>
                    <a:pt x="7" y="2"/>
                  </a:cubicBezTo>
                  <a:cubicBezTo>
                    <a:pt x="6" y="2"/>
                    <a:pt x="6" y="1"/>
                    <a:pt x="5" y="0"/>
                  </a:cubicBezTo>
                </a:path>
              </a:pathLst>
            </a:custGeom>
            <a:solidFill>
              <a:srgbClr val="E08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9" name="Freeform 2857"/>
            <p:cNvSpPr>
              <a:spLocks/>
            </p:cNvSpPr>
            <p:nvPr/>
          </p:nvSpPr>
          <p:spPr bwMode="auto">
            <a:xfrm>
              <a:off x="5936" y="2898"/>
              <a:ext cx="24" cy="47"/>
            </a:xfrm>
            <a:custGeom>
              <a:avLst/>
              <a:gdLst>
                <a:gd name="T0" fmla="*/ 2 w 10"/>
                <a:gd name="T1" fmla="*/ 0 h 20"/>
                <a:gd name="T2" fmla="*/ 0 w 10"/>
                <a:gd name="T3" fmla="*/ 0 h 20"/>
                <a:gd name="T4" fmla="*/ 5 w 10"/>
                <a:gd name="T5" fmla="*/ 15 h 20"/>
                <a:gd name="T6" fmla="*/ 5 w 10"/>
                <a:gd name="T7" fmla="*/ 20 h 20"/>
                <a:gd name="T8" fmla="*/ 10 w 10"/>
                <a:gd name="T9" fmla="*/ 16 h 20"/>
                <a:gd name="T10" fmla="*/ 10 w 10"/>
                <a:gd name="T11" fmla="*/ 13 h 20"/>
                <a:gd name="T12" fmla="*/ 3 w 10"/>
                <a:gd name="T13" fmla="*/ 1 h 20"/>
                <a:gd name="T14" fmla="*/ 3 w 10"/>
                <a:gd name="T15" fmla="*/ 0 h 20"/>
                <a:gd name="T16" fmla="*/ 2 w 10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0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3" y="4"/>
                    <a:pt x="5" y="10"/>
                    <a:pt x="5" y="15"/>
                  </a:cubicBezTo>
                  <a:cubicBezTo>
                    <a:pt x="5" y="17"/>
                    <a:pt x="5" y="18"/>
                    <a:pt x="5" y="20"/>
                  </a:cubicBezTo>
                  <a:cubicBezTo>
                    <a:pt x="7" y="19"/>
                    <a:pt x="9" y="18"/>
                    <a:pt x="10" y="16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6" y="10"/>
                    <a:pt x="3" y="6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F9A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0" name="Freeform 2858"/>
            <p:cNvSpPr>
              <a:spLocks/>
            </p:cNvSpPr>
            <p:nvPr/>
          </p:nvSpPr>
          <p:spPr bwMode="auto">
            <a:xfrm>
              <a:off x="5910" y="2898"/>
              <a:ext cx="38" cy="47"/>
            </a:xfrm>
            <a:custGeom>
              <a:avLst/>
              <a:gdLst>
                <a:gd name="T0" fmla="*/ 11 w 16"/>
                <a:gd name="T1" fmla="*/ 0 h 20"/>
                <a:gd name="T2" fmla="*/ 4 w 16"/>
                <a:gd name="T3" fmla="*/ 2 h 20"/>
                <a:gd name="T4" fmla="*/ 2 w 16"/>
                <a:gd name="T5" fmla="*/ 5 h 20"/>
                <a:gd name="T6" fmla="*/ 8 w 16"/>
                <a:gd name="T7" fmla="*/ 20 h 20"/>
                <a:gd name="T8" fmla="*/ 12 w 16"/>
                <a:gd name="T9" fmla="*/ 20 h 20"/>
                <a:gd name="T10" fmla="*/ 16 w 16"/>
                <a:gd name="T11" fmla="*/ 20 h 20"/>
                <a:gd name="T12" fmla="*/ 16 w 16"/>
                <a:gd name="T13" fmla="*/ 15 h 20"/>
                <a:gd name="T14" fmla="*/ 11 w 16"/>
                <a:gd name="T1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0">
                  <a:moveTo>
                    <a:pt x="11" y="0"/>
                  </a:moveTo>
                  <a:cubicBezTo>
                    <a:pt x="8" y="0"/>
                    <a:pt x="6" y="1"/>
                    <a:pt x="4" y="2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0" y="11"/>
                    <a:pt x="3" y="17"/>
                    <a:pt x="8" y="20"/>
                  </a:cubicBezTo>
                  <a:cubicBezTo>
                    <a:pt x="9" y="20"/>
                    <a:pt x="11" y="20"/>
                    <a:pt x="12" y="20"/>
                  </a:cubicBezTo>
                  <a:cubicBezTo>
                    <a:pt x="14" y="20"/>
                    <a:pt x="15" y="20"/>
                    <a:pt x="16" y="20"/>
                  </a:cubicBezTo>
                  <a:cubicBezTo>
                    <a:pt x="16" y="18"/>
                    <a:pt x="16" y="17"/>
                    <a:pt x="16" y="15"/>
                  </a:cubicBezTo>
                  <a:cubicBezTo>
                    <a:pt x="16" y="10"/>
                    <a:pt x="14" y="4"/>
                    <a:pt x="11" y="0"/>
                  </a:cubicBezTo>
                </a:path>
              </a:pathLst>
            </a:custGeom>
            <a:solidFill>
              <a:srgbClr val="FCC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1" name="Freeform 2859"/>
            <p:cNvSpPr>
              <a:spLocks/>
            </p:cNvSpPr>
            <p:nvPr/>
          </p:nvSpPr>
          <p:spPr bwMode="auto">
            <a:xfrm>
              <a:off x="5943" y="2893"/>
              <a:ext cx="17" cy="9"/>
            </a:xfrm>
            <a:custGeom>
              <a:avLst/>
              <a:gdLst>
                <a:gd name="T0" fmla="*/ 0 w 7"/>
                <a:gd name="T1" fmla="*/ 0 h 4"/>
                <a:gd name="T2" fmla="*/ 0 w 7"/>
                <a:gd name="T3" fmla="*/ 2 h 4"/>
                <a:gd name="T4" fmla="*/ 6 w 7"/>
                <a:gd name="T5" fmla="*/ 4 h 4"/>
                <a:gd name="T6" fmla="*/ 7 w 7"/>
                <a:gd name="T7" fmla="*/ 4 h 4"/>
                <a:gd name="T8" fmla="*/ 3 w 7"/>
                <a:gd name="T9" fmla="*/ 1 h 4"/>
                <a:gd name="T10" fmla="*/ 0 w 7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2"/>
                    <a:pt x="4" y="3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4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E65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2" name="Freeform 2860"/>
            <p:cNvSpPr>
              <a:spLocks/>
            </p:cNvSpPr>
            <p:nvPr/>
          </p:nvSpPr>
          <p:spPr bwMode="auto">
            <a:xfrm>
              <a:off x="5943" y="2898"/>
              <a:ext cx="17" cy="30"/>
            </a:xfrm>
            <a:custGeom>
              <a:avLst/>
              <a:gdLst>
                <a:gd name="T0" fmla="*/ 0 w 7"/>
                <a:gd name="T1" fmla="*/ 0 h 13"/>
                <a:gd name="T2" fmla="*/ 0 w 7"/>
                <a:gd name="T3" fmla="*/ 1 h 13"/>
                <a:gd name="T4" fmla="*/ 7 w 7"/>
                <a:gd name="T5" fmla="*/ 13 h 13"/>
                <a:gd name="T6" fmla="*/ 7 w 7"/>
                <a:gd name="T7" fmla="*/ 2 h 13"/>
                <a:gd name="T8" fmla="*/ 7 w 7"/>
                <a:gd name="T9" fmla="*/ 2 h 13"/>
                <a:gd name="T10" fmla="*/ 6 w 7"/>
                <a:gd name="T11" fmla="*/ 2 h 13"/>
                <a:gd name="T12" fmla="*/ 0 w 7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6"/>
                    <a:pt x="3" y="10"/>
                    <a:pt x="7" y="1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4" y="1"/>
                    <a:pt x="2" y="0"/>
                    <a:pt x="0" y="0"/>
                  </a:cubicBezTo>
                </a:path>
              </a:pathLst>
            </a:custGeom>
            <a:solidFill>
              <a:srgbClr val="FDB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3" name="Freeform 2861"/>
            <p:cNvSpPr>
              <a:spLocks/>
            </p:cNvSpPr>
            <p:nvPr/>
          </p:nvSpPr>
          <p:spPr bwMode="auto">
            <a:xfrm>
              <a:off x="5092" y="2429"/>
              <a:ext cx="52" cy="52"/>
            </a:xfrm>
            <a:custGeom>
              <a:avLst/>
              <a:gdLst>
                <a:gd name="T0" fmla="*/ 13 w 22"/>
                <a:gd name="T1" fmla="*/ 0 h 22"/>
                <a:gd name="T2" fmla="*/ 2 w 22"/>
                <a:gd name="T3" fmla="*/ 7 h 22"/>
                <a:gd name="T4" fmla="*/ 9 w 22"/>
                <a:gd name="T5" fmla="*/ 21 h 22"/>
                <a:gd name="T6" fmla="*/ 13 w 22"/>
                <a:gd name="T7" fmla="*/ 22 h 22"/>
                <a:gd name="T8" fmla="*/ 22 w 22"/>
                <a:gd name="T9" fmla="*/ 18 h 22"/>
                <a:gd name="T10" fmla="*/ 19 w 22"/>
                <a:gd name="T11" fmla="*/ 1 h 22"/>
                <a:gd name="T12" fmla="*/ 17 w 22"/>
                <a:gd name="T13" fmla="*/ 0 h 22"/>
                <a:gd name="T14" fmla="*/ 13 w 22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2">
                  <a:moveTo>
                    <a:pt x="13" y="0"/>
                  </a:moveTo>
                  <a:cubicBezTo>
                    <a:pt x="8" y="0"/>
                    <a:pt x="4" y="2"/>
                    <a:pt x="2" y="7"/>
                  </a:cubicBezTo>
                  <a:cubicBezTo>
                    <a:pt x="0" y="13"/>
                    <a:pt x="3" y="19"/>
                    <a:pt x="9" y="21"/>
                  </a:cubicBezTo>
                  <a:cubicBezTo>
                    <a:pt x="10" y="22"/>
                    <a:pt x="12" y="22"/>
                    <a:pt x="13" y="22"/>
                  </a:cubicBezTo>
                  <a:cubicBezTo>
                    <a:pt x="16" y="22"/>
                    <a:pt x="20" y="21"/>
                    <a:pt x="22" y="18"/>
                  </a:cubicBezTo>
                  <a:cubicBezTo>
                    <a:pt x="19" y="13"/>
                    <a:pt x="17" y="7"/>
                    <a:pt x="19" y="1"/>
                  </a:cubicBezTo>
                  <a:cubicBezTo>
                    <a:pt x="18" y="1"/>
                    <a:pt x="18" y="1"/>
                    <a:pt x="17" y="0"/>
                  </a:cubicBezTo>
                  <a:cubicBezTo>
                    <a:pt x="16" y="0"/>
                    <a:pt x="14" y="0"/>
                    <a:pt x="13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4" name="Freeform 2862"/>
            <p:cNvSpPr>
              <a:spLocks/>
            </p:cNvSpPr>
            <p:nvPr/>
          </p:nvSpPr>
          <p:spPr bwMode="auto">
            <a:xfrm>
              <a:off x="5132" y="2431"/>
              <a:ext cx="21" cy="40"/>
            </a:xfrm>
            <a:custGeom>
              <a:avLst/>
              <a:gdLst>
                <a:gd name="T0" fmla="*/ 2 w 9"/>
                <a:gd name="T1" fmla="*/ 0 h 17"/>
                <a:gd name="T2" fmla="*/ 5 w 9"/>
                <a:gd name="T3" fmla="*/ 17 h 17"/>
                <a:gd name="T4" fmla="*/ 6 w 9"/>
                <a:gd name="T5" fmla="*/ 14 h 17"/>
                <a:gd name="T6" fmla="*/ 2 w 9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7">
                  <a:moveTo>
                    <a:pt x="2" y="0"/>
                  </a:moveTo>
                  <a:cubicBezTo>
                    <a:pt x="0" y="6"/>
                    <a:pt x="2" y="12"/>
                    <a:pt x="5" y="17"/>
                  </a:cubicBezTo>
                  <a:cubicBezTo>
                    <a:pt x="5" y="16"/>
                    <a:pt x="6" y="15"/>
                    <a:pt x="6" y="14"/>
                  </a:cubicBezTo>
                  <a:cubicBezTo>
                    <a:pt x="9" y="9"/>
                    <a:pt x="6" y="3"/>
                    <a:pt x="2" y="0"/>
                  </a:cubicBezTo>
                </a:path>
              </a:pathLst>
            </a:custGeom>
            <a:solidFill>
              <a:srgbClr val="F9A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5" name="Freeform 2863"/>
            <p:cNvSpPr>
              <a:spLocks/>
            </p:cNvSpPr>
            <p:nvPr/>
          </p:nvSpPr>
          <p:spPr bwMode="auto">
            <a:xfrm>
              <a:off x="5447" y="2822"/>
              <a:ext cx="23" cy="16"/>
            </a:xfrm>
            <a:custGeom>
              <a:avLst/>
              <a:gdLst>
                <a:gd name="T0" fmla="*/ 8 w 10"/>
                <a:gd name="T1" fmla="*/ 0 h 7"/>
                <a:gd name="T2" fmla="*/ 0 w 10"/>
                <a:gd name="T3" fmla="*/ 3 h 7"/>
                <a:gd name="T4" fmla="*/ 6 w 10"/>
                <a:gd name="T5" fmla="*/ 7 h 7"/>
                <a:gd name="T6" fmla="*/ 6 w 10"/>
                <a:gd name="T7" fmla="*/ 7 h 7"/>
                <a:gd name="T8" fmla="*/ 10 w 10"/>
                <a:gd name="T9" fmla="*/ 0 h 7"/>
                <a:gd name="T10" fmla="*/ 8 w 10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7">
                  <a:moveTo>
                    <a:pt x="8" y="0"/>
                  </a:moveTo>
                  <a:cubicBezTo>
                    <a:pt x="5" y="0"/>
                    <a:pt x="2" y="1"/>
                    <a:pt x="0" y="3"/>
                  </a:cubicBezTo>
                  <a:cubicBezTo>
                    <a:pt x="2" y="4"/>
                    <a:pt x="4" y="5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5"/>
                    <a:pt x="8" y="2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6" name="Freeform 2864"/>
            <p:cNvSpPr>
              <a:spLocks/>
            </p:cNvSpPr>
            <p:nvPr/>
          </p:nvSpPr>
          <p:spPr bwMode="auto">
            <a:xfrm>
              <a:off x="5435" y="2829"/>
              <a:ext cx="33" cy="40"/>
            </a:xfrm>
            <a:custGeom>
              <a:avLst/>
              <a:gdLst>
                <a:gd name="T0" fmla="*/ 5 w 14"/>
                <a:gd name="T1" fmla="*/ 0 h 17"/>
                <a:gd name="T2" fmla="*/ 2 w 14"/>
                <a:gd name="T3" fmla="*/ 4 h 17"/>
                <a:gd name="T4" fmla="*/ 6 w 14"/>
                <a:gd name="T5" fmla="*/ 17 h 17"/>
                <a:gd name="T6" fmla="*/ 10 w 14"/>
                <a:gd name="T7" fmla="*/ 17 h 17"/>
                <a:gd name="T8" fmla="*/ 10 w 14"/>
                <a:gd name="T9" fmla="*/ 17 h 17"/>
                <a:gd name="T10" fmla="*/ 14 w 14"/>
                <a:gd name="T11" fmla="*/ 17 h 17"/>
                <a:gd name="T12" fmla="*/ 12 w 14"/>
                <a:gd name="T13" fmla="*/ 14 h 17"/>
                <a:gd name="T14" fmla="*/ 11 w 14"/>
                <a:gd name="T15" fmla="*/ 4 h 17"/>
                <a:gd name="T16" fmla="*/ 11 w 14"/>
                <a:gd name="T17" fmla="*/ 4 h 17"/>
                <a:gd name="T18" fmla="*/ 5 w 14"/>
                <a:gd name="T1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7">
                  <a:moveTo>
                    <a:pt x="5" y="0"/>
                  </a:moveTo>
                  <a:cubicBezTo>
                    <a:pt x="4" y="1"/>
                    <a:pt x="3" y="2"/>
                    <a:pt x="2" y="4"/>
                  </a:cubicBezTo>
                  <a:cubicBezTo>
                    <a:pt x="0" y="9"/>
                    <a:pt x="2" y="14"/>
                    <a:pt x="6" y="17"/>
                  </a:cubicBezTo>
                  <a:cubicBezTo>
                    <a:pt x="7" y="17"/>
                    <a:pt x="8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1" y="17"/>
                    <a:pt x="13" y="17"/>
                    <a:pt x="14" y="17"/>
                  </a:cubicBezTo>
                  <a:cubicBezTo>
                    <a:pt x="13" y="16"/>
                    <a:pt x="13" y="15"/>
                    <a:pt x="12" y="14"/>
                  </a:cubicBezTo>
                  <a:cubicBezTo>
                    <a:pt x="11" y="11"/>
                    <a:pt x="11" y="8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9" y="2"/>
                    <a:pt x="7" y="1"/>
                    <a:pt x="5" y="0"/>
                  </a:cubicBezTo>
                </a:path>
              </a:pathLst>
            </a:custGeom>
            <a:solidFill>
              <a:srgbClr val="F99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7" name="Freeform 2865"/>
            <p:cNvSpPr>
              <a:spLocks/>
            </p:cNvSpPr>
            <p:nvPr/>
          </p:nvSpPr>
          <p:spPr bwMode="auto">
            <a:xfrm>
              <a:off x="5461" y="2822"/>
              <a:ext cx="33" cy="52"/>
            </a:xfrm>
            <a:custGeom>
              <a:avLst/>
              <a:gdLst>
                <a:gd name="T0" fmla="*/ 4 w 14"/>
                <a:gd name="T1" fmla="*/ 0 h 22"/>
                <a:gd name="T2" fmla="*/ 0 w 14"/>
                <a:gd name="T3" fmla="*/ 7 h 22"/>
                <a:gd name="T4" fmla="*/ 5 w 14"/>
                <a:gd name="T5" fmla="*/ 21 h 22"/>
                <a:gd name="T6" fmla="*/ 6 w 14"/>
                <a:gd name="T7" fmla="*/ 22 h 22"/>
                <a:gd name="T8" fmla="*/ 12 w 14"/>
                <a:gd name="T9" fmla="*/ 15 h 22"/>
                <a:gd name="T10" fmla="*/ 5 w 14"/>
                <a:gd name="T11" fmla="*/ 1 h 22"/>
                <a:gd name="T12" fmla="*/ 4 w 14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2">
                  <a:moveTo>
                    <a:pt x="4" y="0"/>
                  </a:moveTo>
                  <a:cubicBezTo>
                    <a:pt x="2" y="2"/>
                    <a:pt x="1" y="5"/>
                    <a:pt x="0" y="7"/>
                  </a:cubicBezTo>
                  <a:cubicBezTo>
                    <a:pt x="4" y="11"/>
                    <a:pt x="6" y="16"/>
                    <a:pt x="5" y="21"/>
                  </a:cubicBezTo>
                  <a:cubicBezTo>
                    <a:pt x="5" y="21"/>
                    <a:pt x="6" y="22"/>
                    <a:pt x="6" y="22"/>
                  </a:cubicBezTo>
                  <a:cubicBezTo>
                    <a:pt x="8" y="21"/>
                    <a:pt x="11" y="18"/>
                    <a:pt x="12" y="15"/>
                  </a:cubicBezTo>
                  <a:cubicBezTo>
                    <a:pt x="14" y="10"/>
                    <a:pt x="11" y="3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</a:path>
              </a:pathLst>
            </a:custGeom>
            <a:solidFill>
              <a:srgbClr val="ED7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8" name="Freeform 2866"/>
            <p:cNvSpPr>
              <a:spLocks/>
            </p:cNvSpPr>
            <p:nvPr/>
          </p:nvSpPr>
          <p:spPr bwMode="auto">
            <a:xfrm>
              <a:off x="5461" y="2838"/>
              <a:ext cx="14" cy="34"/>
            </a:xfrm>
            <a:custGeom>
              <a:avLst/>
              <a:gdLst>
                <a:gd name="T0" fmla="*/ 0 w 6"/>
                <a:gd name="T1" fmla="*/ 0 h 14"/>
                <a:gd name="T2" fmla="*/ 1 w 6"/>
                <a:gd name="T3" fmla="*/ 10 h 14"/>
                <a:gd name="T4" fmla="*/ 3 w 6"/>
                <a:gd name="T5" fmla="*/ 13 h 14"/>
                <a:gd name="T6" fmla="*/ 5 w 6"/>
                <a:gd name="T7" fmla="*/ 14 h 14"/>
                <a:gd name="T8" fmla="*/ 0 w 6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4">
                  <a:moveTo>
                    <a:pt x="0" y="0"/>
                  </a:moveTo>
                  <a:cubicBezTo>
                    <a:pt x="0" y="4"/>
                    <a:pt x="0" y="7"/>
                    <a:pt x="1" y="10"/>
                  </a:cubicBezTo>
                  <a:cubicBezTo>
                    <a:pt x="2" y="11"/>
                    <a:pt x="2" y="12"/>
                    <a:pt x="3" y="13"/>
                  </a:cubicBezTo>
                  <a:cubicBezTo>
                    <a:pt x="4" y="14"/>
                    <a:pt x="5" y="14"/>
                    <a:pt x="5" y="14"/>
                  </a:cubicBezTo>
                  <a:cubicBezTo>
                    <a:pt x="6" y="9"/>
                    <a:pt x="4" y="4"/>
                    <a:pt x="0" y="0"/>
                  </a:cubicBezTo>
                </a:path>
              </a:pathLst>
            </a:custGeom>
            <a:solidFill>
              <a:srgbClr val="FDB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9" name="Freeform 2867"/>
            <p:cNvSpPr>
              <a:spLocks/>
            </p:cNvSpPr>
            <p:nvPr/>
          </p:nvSpPr>
          <p:spPr bwMode="auto">
            <a:xfrm>
              <a:off x="5449" y="2869"/>
              <a:ext cx="21" cy="5"/>
            </a:xfrm>
            <a:custGeom>
              <a:avLst/>
              <a:gdLst>
                <a:gd name="T0" fmla="*/ 4 w 9"/>
                <a:gd name="T1" fmla="*/ 0 h 2"/>
                <a:gd name="T2" fmla="*/ 0 w 9"/>
                <a:gd name="T3" fmla="*/ 0 h 2"/>
                <a:gd name="T4" fmla="*/ 2 w 9"/>
                <a:gd name="T5" fmla="*/ 2 h 2"/>
                <a:gd name="T6" fmla="*/ 7 w 9"/>
                <a:gd name="T7" fmla="*/ 2 h 2"/>
                <a:gd name="T8" fmla="*/ 9 w 9"/>
                <a:gd name="T9" fmla="*/ 2 h 2"/>
                <a:gd name="T10" fmla="*/ 8 w 9"/>
                <a:gd name="T11" fmla="*/ 0 h 2"/>
                <a:gd name="T12" fmla="*/ 4 w 9"/>
                <a:gd name="T13" fmla="*/ 0 h 2"/>
                <a:gd name="T14" fmla="*/ 4 w 9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2">
                  <a:moveTo>
                    <a:pt x="4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4" y="2"/>
                    <a:pt x="5" y="2"/>
                    <a:pt x="7" y="2"/>
                  </a:cubicBezTo>
                  <a:cubicBezTo>
                    <a:pt x="8" y="2"/>
                    <a:pt x="8" y="2"/>
                    <a:pt x="9" y="2"/>
                  </a:cubicBezTo>
                  <a:cubicBezTo>
                    <a:pt x="9" y="1"/>
                    <a:pt x="8" y="1"/>
                    <a:pt x="8" y="0"/>
                  </a:cubicBezTo>
                  <a:cubicBezTo>
                    <a:pt x="7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CAA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0" name="Freeform 2868"/>
            <p:cNvSpPr>
              <a:spLocks/>
            </p:cNvSpPr>
            <p:nvPr/>
          </p:nvSpPr>
          <p:spPr bwMode="auto">
            <a:xfrm>
              <a:off x="5473" y="2872"/>
              <a:ext cx="2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F88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1" name="Freeform 2869"/>
            <p:cNvSpPr>
              <a:spLocks/>
            </p:cNvSpPr>
            <p:nvPr/>
          </p:nvSpPr>
          <p:spPr bwMode="auto">
            <a:xfrm>
              <a:off x="5468" y="2869"/>
              <a:ext cx="5" cy="5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2 w 2"/>
                <a:gd name="T5" fmla="*/ 2 h 2"/>
                <a:gd name="T6" fmla="*/ 2 w 2"/>
                <a:gd name="T7" fmla="*/ 1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FEC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2" name="Freeform 2870"/>
            <p:cNvSpPr>
              <a:spLocks/>
            </p:cNvSpPr>
            <p:nvPr/>
          </p:nvSpPr>
          <p:spPr bwMode="auto">
            <a:xfrm>
              <a:off x="5496" y="1458"/>
              <a:ext cx="55" cy="50"/>
            </a:xfrm>
            <a:custGeom>
              <a:avLst/>
              <a:gdLst>
                <a:gd name="T0" fmla="*/ 8 w 23"/>
                <a:gd name="T1" fmla="*/ 0 h 21"/>
                <a:gd name="T2" fmla="*/ 2 w 23"/>
                <a:gd name="T3" fmla="*/ 6 h 21"/>
                <a:gd name="T4" fmla="*/ 2 w 23"/>
                <a:gd name="T5" fmla="*/ 15 h 21"/>
                <a:gd name="T6" fmla="*/ 16 w 23"/>
                <a:gd name="T7" fmla="*/ 21 h 21"/>
                <a:gd name="T8" fmla="*/ 22 w 23"/>
                <a:gd name="T9" fmla="*/ 15 h 21"/>
                <a:gd name="T10" fmla="*/ 23 w 23"/>
                <a:gd name="T11" fmla="*/ 9 h 21"/>
                <a:gd name="T12" fmla="*/ 21 w 23"/>
                <a:gd name="T13" fmla="*/ 5 h 21"/>
                <a:gd name="T14" fmla="*/ 20 w 23"/>
                <a:gd name="T15" fmla="*/ 3 h 21"/>
                <a:gd name="T16" fmla="*/ 17 w 23"/>
                <a:gd name="T17" fmla="*/ 3 h 21"/>
                <a:gd name="T18" fmla="*/ 8 w 23"/>
                <a:gd name="T1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1">
                  <a:moveTo>
                    <a:pt x="8" y="0"/>
                  </a:moveTo>
                  <a:cubicBezTo>
                    <a:pt x="5" y="1"/>
                    <a:pt x="3" y="3"/>
                    <a:pt x="2" y="6"/>
                  </a:cubicBezTo>
                  <a:cubicBezTo>
                    <a:pt x="0" y="9"/>
                    <a:pt x="0" y="13"/>
                    <a:pt x="2" y="15"/>
                  </a:cubicBezTo>
                  <a:cubicBezTo>
                    <a:pt x="7" y="16"/>
                    <a:pt x="12" y="18"/>
                    <a:pt x="16" y="21"/>
                  </a:cubicBezTo>
                  <a:cubicBezTo>
                    <a:pt x="19" y="20"/>
                    <a:pt x="21" y="18"/>
                    <a:pt x="22" y="15"/>
                  </a:cubicBezTo>
                  <a:cubicBezTo>
                    <a:pt x="23" y="13"/>
                    <a:pt x="23" y="11"/>
                    <a:pt x="23" y="9"/>
                  </a:cubicBezTo>
                  <a:cubicBezTo>
                    <a:pt x="22" y="8"/>
                    <a:pt x="22" y="6"/>
                    <a:pt x="21" y="5"/>
                  </a:cubicBezTo>
                  <a:cubicBezTo>
                    <a:pt x="21" y="4"/>
                    <a:pt x="20" y="3"/>
                    <a:pt x="20" y="3"/>
                  </a:cubicBezTo>
                  <a:cubicBezTo>
                    <a:pt x="19" y="3"/>
                    <a:pt x="18" y="3"/>
                    <a:pt x="17" y="3"/>
                  </a:cubicBezTo>
                  <a:cubicBezTo>
                    <a:pt x="14" y="3"/>
                    <a:pt x="11" y="2"/>
                    <a:pt x="8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3" name="Freeform 2871"/>
            <p:cNvSpPr>
              <a:spLocks/>
            </p:cNvSpPr>
            <p:nvPr/>
          </p:nvSpPr>
          <p:spPr bwMode="auto">
            <a:xfrm>
              <a:off x="5501" y="1494"/>
              <a:ext cx="33" cy="16"/>
            </a:xfrm>
            <a:custGeom>
              <a:avLst/>
              <a:gdLst>
                <a:gd name="T0" fmla="*/ 0 w 14"/>
                <a:gd name="T1" fmla="*/ 0 h 7"/>
                <a:gd name="T2" fmla="*/ 6 w 14"/>
                <a:gd name="T3" fmla="*/ 6 h 7"/>
                <a:gd name="T4" fmla="*/ 10 w 14"/>
                <a:gd name="T5" fmla="*/ 7 h 7"/>
                <a:gd name="T6" fmla="*/ 14 w 14"/>
                <a:gd name="T7" fmla="*/ 6 h 7"/>
                <a:gd name="T8" fmla="*/ 0 w 1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0" y="0"/>
                  </a:moveTo>
                  <a:cubicBezTo>
                    <a:pt x="1" y="3"/>
                    <a:pt x="3" y="5"/>
                    <a:pt x="6" y="6"/>
                  </a:cubicBezTo>
                  <a:cubicBezTo>
                    <a:pt x="7" y="7"/>
                    <a:pt x="9" y="7"/>
                    <a:pt x="10" y="7"/>
                  </a:cubicBezTo>
                  <a:cubicBezTo>
                    <a:pt x="11" y="7"/>
                    <a:pt x="12" y="7"/>
                    <a:pt x="14" y="6"/>
                  </a:cubicBezTo>
                  <a:cubicBezTo>
                    <a:pt x="10" y="3"/>
                    <a:pt x="5" y="1"/>
                    <a:pt x="0" y="0"/>
                  </a:cubicBezTo>
                </a:path>
              </a:pathLst>
            </a:custGeom>
            <a:solidFill>
              <a:srgbClr val="E08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4" name="Freeform 2872"/>
            <p:cNvSpPr>
              <a:spLocks/>
            </p:cNvSpPr>
            <p:nvPr/>
          </p:nvSpPr>
          <p:spPr bwMode="auto">
            <a:xfrm>
              <a:off x="5546" y="1470"/>
              <a:ext cx="5" cy="9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1" y="3"/>
                    <a:pt x="2" y="4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F9A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5" name="Freeform 2873"/>
            <p:cNvSpPr>
              <a:spLocks/>
            </p:cNvSpPr>
            <p:nvPr/>
          </p:nvSpPr>
          <p:spPr bwMode="auto">
            <a:xfrm>
              <a:off x="5515" y="1458"/>
              <a:ext cx="29" cy="7"/>
            </a:xfrm>
            <a:custGeom>
              <a:avLst/>
              <a:gdLst>
                <a:gd name="T0" fmla="*/ 4 w 12"/>
                <a:gd name="T1" fmla="*/ 0 h 3"/>
                <a:gd name="T2" fmla="*/ 0 w 12"/>
                <a:gd name="T3" fmla="*/ 0 h 3"/>
                <a:gd name="T4" fmla="*/ 9 w 12"/>
                <a:gd name="T5" fmla="*/ 3 h 3"/>
                <a:gd name="T6" fmla="*/ 12 w 12"/>
                <a:gd name="T7" fmla="*/ 3 h 3"/>
                <a:gd name="T8" fmla="*/ 8 w 12"/>
                <a:gd name="T9" fmla="*/ 0 h 3"/>
                <a:gd name="T10" fmla="*/ 4 w 1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3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3" y="2"/>
                    <a:pt x="6" y="3"/>
                    <a:pt x="9" y="3"/>
                  </a:cubicBezTo>
                  <a:cubicBezTo>
                    <a:pt x="10" y="3"/>
                    <a:pt x="11" y="3"/>
                    <a:pt x="12" y="3"/>
                  </a:cubicBezTo>
                  <a:cubicBezTo>
                    <a:pt x="11" y="2"/>
                    <a:pt x="9" y="1"/>
                    <a:pt x="8" y="0"/>
                  </a:cubicBezTo>
                  <a:cubicBezTo>
                    <a:pt x="7" y="0"/>
                    <a:pt x="5" y="0"/>
                    <a:pt x="4" y="0"/>
                  </a:cubicBezTo>
                </a:path>
              </a:pathLst>
            </a:custGeom>
            <a:solidFill>
              <a:srgbClr val="ED7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6" name="Freeform 2874"/>
            <p:cNvSpPr>
              <a:spLocks/>
            </p:cNvSpPr>
            <p:nvPr/>
          </p:nvSpPr>
          <p:spPr bwMode="auto">
            <a:xfrm>
              <a:off x="5165" y="2580"/>
              <a:ext cx="45" cy="38"/>
            </a:xfrm>
            <a:custGeom>
              <a:avLst/>
              <a:gdLst>
                <a:gd name="T0" fmla="*/ 9 w 19"/>
                <a:gd name="T1" fmla="*/ 0 h 16"/>
                <a:gd name="T2" fmla="*/ 0 w 19"/>
                <a:gd name="T3" fmla="*/ 4 h 16"/>
                <a:gd name="T4" fmla="*/ 1 w 19"/>
                <a:gd name="T5" fmla="*/ 16 h 16"/>
                <a:gd name="T6" fmla="*/ 3 w 19"/>
                <a:gd name="T7" fmla="*/ 13 h 16"/>
                <a:gd name="T8" fmla="*/ 16 w 19"/>
                <a:gd name="T9" fmla="*/ 8 h 16"/>
                <a:gd name="T10" fmla="*/ 19 w 19"/>
                <a:gd name="T11" fmla="*/ 8 h 16"/>
                <a:gd name="T12" fmla="*/ 13 w 19"/>
                <a:gd name="T13" fmla="*/ 1 h 16"/>
                <a:gd name="T14" fmla="*/ 9 w 19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6">
                  <a:moveTo>
                    <a:pt x="9" y="0"/>
                  </a:moveTo>
                  <a:cubicBezTo>
                    <a:pt x="5" y="0"/>
                    <a:pt x="2" y="2"/>
                    <a:pt x="0" y="4"/>
                  </a:cubicBezTo>
                  <a:cubicBezTo>
                    <a:pt x="1" y="8"/>
                    <a:pt x="2" y="12"/>
                    <a:pt x="1" y="16"/>
                  </a:cubicBezTo>
                  <a:cubicBezTo>
                    <a:pt x="2" y="15"/>
                    <a:pt x="2" y="14"/>
                    <a:pt x="3" y="13"/>
                  </a:cubicBezTo>
                  <a:cubicBezTo>
                    <a:pt x="7" y="9"/>
                    <a:pt x="12" y="8"/>
                    <a:pt x="16" y="8"/>
                  </a:cubicBezTo>
                  <a:cubicBezTo>
                    <a:pt x="17" y="8"/>
                    <a:pt x="18" y="8"/>
                    <a:pt x="19" y="8"/>
                  </a:cubicBezTo>
                  <a:cubicBezTo>
                    <a:pt x="18" y="5"/>
                    <a:pt x="16" y="2"/>
                    <a:pt x="13" y="1"/>
                  </a:cubicBezTo>
                  <a:cubicBezTo>
                    <a:pt x="11" y="0"/>
                    <a:pt x="10" y="0"/>
                    <a:pt x="9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7" name="Freeform 2875"/>
            <p:cNvSpPr>
              <a:spLocks/>
            </p:cNvSpPr>
            <p:nvPr/>
          </p:nvSpPr>
          <p:spPr bwMode="auto">
            <a:xfrm>
              <a:off x="5158" y="2590"/>
              <a:ext cx="12" cy="33"/>
            </a:xfrm>
            <a:custGeom>
              <a:avLst/>
              <a:gdLst>
                <a:gd name="T0" fmla="*/ 3 w 5"/>
                <a:gd name="T1" fmla="*/ 0 h 14"/>
                <a:gd name="T2" fmla="*/ 1 w 5"/>
                <a:gd name="T3" fmla="*/ 3 h 14"/>
                <a:gd name="T4" fmla="*/ 3 w 5"/>
                <a:gd name="T5" fmla="*/ 14 h 14"/>
                <a:gd name="T6" fmla="*/ 4 w 5"/>
                <a:gd name="T7" fmla="*/ 12 h 14"/>
                <a:gd name="T8" fmla="*/ 3 w 5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4">
                  <a:moveTo>
                    <a:pt x="3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7"/>
                    <a:pt x="0" y="11"/>
                    <a:pt x="3" y="14"/>
                  </a:cubicBezTo>
                  <a:cubicBezTo>
                    <a:pt x="3" y="13"/>
                    <a:pt x="3" y="12"/>
                    <a:pt x="4" y="12"/>
                  </a:cubicBezTo>
                  <a:cubicBezTo>
                    <a:pt x="5" y="8"/>
                    <a:pt x="4" y="4"/>
                    <a:pt x="3" y="0"/>
                  </a:cubicBezTo>
                </a:path>
              </a:pathLst>
            </a:custGeom>
            <a:solidFill>
              <a:srgbClr val="F9A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8" name="Freeform 2876"/>
            <p:cNvSpPr>
              <a:spLocks/>
            </p:cNvSpPr>
            <p:nvPr/>
          </p:nvSpPr>
          <p:spPr bwMode="auto">
            <a:xfrm>
              <a:off x="5165" y="2599"/>
              <a:ext cx="47" cy="29"/>
            </a:xfrm>
            <a:custGeom>
              <a:avLst/>
              <a:gdLst>
                <a:gd name="T0" fmla="*/ 16 w 20"/>
                <a:gd name="T1" fmla="*/ 0 h 12"/>
                <a:gd name="T2" fmla="*/ 3 w 20"/>
                <a:gd name="T3" fmla="*/ 5 h 12"/>
                <a:gd name="T4" fmla="*/ 1 w 20"/>
                <a:gd name="T5" fmla="*/ 8 h 12"/>
                <a:gd name="T6" fmla="*/ 0 w 20"/>
                <a:gd name="T7" fmla="*/ 10 h 12"/>
                <a:gd name="T8" fmla="*/ 2 w 20"/>
                <a:gd name="T9" fmla="*/ 12 h 12"/>
                <a:gd name="T10" fmla="*/ 14 w 20"/>
                <a:gd name="T11" fmla="*/ 3 h 12"/>
                <a:gd name="T12" fmla="*/ 20 w 20"/>
                <a:gd name="T13" fmla="*/ 5 h 12"/>
                <a:gd name="T14" fmla="*/ 19 w 20"/>
                <a:gd name="T15" fmla="*/ 0 h 12"/>
                <a:gd name="T16" fmla="*/ 16 w 2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16" y="0"/>
                  </a:moveTo>
                  <a:cubicBezTo>
                    <a:pt x="12" y="0"/>
                    <a:pt x="7" y="1"/>
                    <a:pt x="3" y="5"/>
                  </a:cubicBezTo>
                  <a:cubicBezTo>
                    <a:pt x="2" y="6"/>
                    <a:pt x="2" y="7"/>
                    <a:pt x="1" y="8"/>
                  </a:cubicBezTo>
                  <a:cubicBezTo>
                    <a:pt x="1" y="9"/>
                    <a:pt x="0" y="10"/>
                    <a:pt x="0" y="10"/>
                  </a:cubicBezTo>
                  <a:cubicBezTo>
                    <a:pt x="1" y="11"/>
                    <a:pt x="1" y="11"/>
                    <a:pt x="2" y="12"/>
                  </a:cubicBezTo>
                  <a:cubicBezTo>
                    <a:pt x="4" y="7"/>
                    <a:pt x="8" y="3"/>
                    <a:pt x="14" y="3"/>
                  </a:cubicBezTo>
                  <a:cubicBezTo>
                    <a:pt x="16" y="3"/>
                    <a:pt x="18" y="4"/>
                    <a:pt x="20" y="5"/>
                  </a:cubicBezTo>
                  <a:cubicBezTo>
                    <a:pt x="20" y="3"/>
                    <a:pt x="20" y="1"/>
                    <a:pt x="19" y="0"/>
                  </a:cubicBezTo>
                  <a:cubicBezTo>
                    <a:pt x="18" y="0"/>
                    <a:pt x="17" y="0"/>
                    <a:pt x="16" y="0"/>
                  </a:cubicBezTo>
                </a:path>
              </a:pathLst>
            </a:custGeom>
            <a:solidFill>
              <a:srgbClr val="F99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9" name="Freeform 2877"/>
            <p:cNvSpPr>
              <a:spLocks/>
            </p:cNvSpPr>
            <p:nvPr/>
          </p:nvSpPr>
          <p:spPr bwMode="auto">
            <a:xfrm>
              <a:off x="5165" y="2618"/>
              <a:ext cx="2" cy="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1"/>
                    <a:pt x="1" y="0"/>
                  </a:cubicBezTo>
                </a:path>
              </a:pathLst>
            </a:custGeom>
            <a:solidFill>
              <a:srgbClr val="FFD4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0" name="Freeform 2878"/>
            <p:cNvSpPr>
              <a:spLocks/>
            </p:cNvSpPr>
            <p:nvPr/>
          </p:nvSpPr>
          <p:spPr bwMode="auto">
            <a:xfrm>
              <a:off x="5170" y="2606"/>
              <a:ext cx="42" cy="26"/>
            </a:xfrm>
            <a:custGeom>
              <a:avLst/>
              <a:gdLst>
                <a:gd name="T0" fmla="*/ 12 w 18"/>
                <a:gd name="T1" fmla="*/ 0 h 11"/>
                <a:gd name="T2" fmla="*/ 0 w 18"/>
                <a:gd name="T3" fmla="*/ 9 h 11"/>
                <a:gd name="T4" fmla="*/ 3 w 18"/>
                <a:gd name="T5" fmla="*/ 11 h 11"/>
                <a:gd name="T6" fmla="*/ 7 w 18"/>
                <a:gd name="T7" fmla="*/ 11 h 11"/>
                <a:gd name="T8" fmla="*/ 17 w 18"/>
                <a:gd name="T9" fmla="*/ 4 h 11"/>
                <a:gd name="T10" fmla="*/ 18 w 18"/>
                <a:gd name="T11" fmla="*/ 2 h 11"/>
                <a:gd name="T12" fmla="*/ 12 w 18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1">
                  <a:moveTo>
                    <a:pt x="12" y="0"/>
                  </a:moveTo>
                  <a:cubicBezTo>
                    <a:pt x="6" y="0"/>
                    <a:pt x="2" y="4"/>
                    <a:pt x="0" y="9"/>
                  </a:cubicBezTo>
                  <a:cubicBezTo>
                    <a:pt x="0" y="9"/>
                    <a:pt x="1" y="10"/>
                    <a:pt x="3" y="11"/>
                  </a:cubicBezTo>
                  <a:cubicBezTo>
                    <a:pt x="4" y="11"/>
                    <a:pt x="5" y="11"/>
                    <a:pt x="7" y="11"/>
                  </a:cubicBezTo>
                  <a:cubicBezTo>
                    <a:pt x="11" y="11"/>
                    <a:pt x="15" y="9"/>
                    <a:pt x="17" y="4"/>
                  </a:cubicBezTo>
                  <a:cubicBezTo>
                    <a:pt x="17" y="3"/>
                    <a:pt x="17" y="3"/>
                    <a:pt x="18" y="2"/>
                  </a:cubicBezTo>
                  <a:cubicBezTo>
                    <a:pt x="16" y="1"/>
                    <a:pt x="14" y="0"/>
                    <a:pt x="12" y="0"/>
                  </a:cubicBezTo>
                </a:path>
              </a:pathLst>
            </a:custGeom>
            <a:solidFill>
              <a:srgbClr val="FCAA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1" name="Freeform 2879"/>
            <p:cNvSpPr>
              <a:spLocks/>
            </p:cNvSpPr>
            <p:nvPr/>
          </p:nvSpPr>
          <p:spPr bwMode="auto">
            <a:xfrm>
              <a:off x="5030" y="2277"/>
              <a:ext cx="24" cy="45"/>
            </a:xfrm>
            <a:custGeom>
              <a:avLst/>
              <a:gdLst>
                <a:gd name="T0" fmla="*/ 8 w 10"/>
                <a:gd name="T1" fmla="*/ 0 h 19"/>
                <a:gd name="T2" fmla="*/ 2 w 10"/>
                <a:gd name="T3" fmla="*/ 6 h 19"/>
                <a:gd name="T4" fmla="*/ 6 w 10"/>
                <a:gd name="T5" fmla="*/ 19 h 19"/>
                <a:gd name="T6" fmla="*/ 7 w 10"/>
                <a:gd name="T7" fmla="*/ 16 h 19"/>
                <a:gd name="T8" fmla="*/ 10 w 10"/>
                <a:gd name="T9" fmla="*/ 1 h 19"/>
                <a:gd name="T10" fmla="*/ 8 w 10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9">
                  <a:moveTo>
                    <a:pt x="8" y="0"/>
                  </a:moveTo>
                  <a:cubicBezTo>
                    <a:pt x="6" y="1"/>
                    <a:pt x="3" y="3"/>
                    <a:pt x="2" y="6"/>
                  </a:cubicBezTo>
                  <a:cubicBezTo>
                    <a:pt x="0" y="11"/>
                    <a:pt x="2" y="16"/>
                    <a:pt x="6" y="19"/>
                  </a:cubicBezTo>
                  <a:cubicBezTo>
                    <a:pt x="6" y="18"/>
                    <a:pt x="7" y="17"/>
                    <a:pt x="7" y="16"/>
                  </a:cubicBezTo>
                  <a:cubicBezTo>
                    <a:pt x="6" y="11"/>
                    <a:pt x="7" y="5"/>
                    <a:pt x="10" y="1"/>
                  </a:cubicBezTo>
                  <a:cubicBezTo>
                    <a:pt x="9" y="1"/>
                    <a:pt x="9" y="0"/>
                    <a:pt x="8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2" name="Freeform 2880"/>
            <p:cNvSpPr>
              <a:spLocks/>
            </p:cNvSpPr>
            <p:nvPr/>
          </p:nvSpPr>
          <p:spPr bwMode="auto">
            <a:xfrm>
              <a:off x="5044" y="2315"/>
              <a:ext cx="7" cy="12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3 h 5"/>
                <a:gd name="T4" fmla="*/ 2 w 3"/>
                <a:gd name="T5" fmla="*/ 5 h 5"/>
                <a:gd name="T6" fmla="*/ 3 w 3"/>
                <a:gd name="T7" fmla="*/ 5 h 5"/>
                <a:gd name="T8" fmla="*/ 1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4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3"/>
                    <a:pt x="2" y="2"/>
                    <a:pt x="1" y="0"/>
                  </a:cubicBezTo>
                </a:path>
              </a:pathLst>
            </a:custGeom>
            <a:solidFill>
              <a:srgbClr val="E08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3" name="Freeform 2881"/>
            <p:cNvSpPr>
              <a:spLocks/>
            </p:cNvSpPr>
            <p:nvPr/>
          </p:nvSpPr>
          <p:spPr bwMode="auto">
            <a:xfrm>
              <a:off x="5044" y="2280"/>
              <a:ext cx="38" cy="35"/>
            </a:xfrm>
            <a:custGeom>
              <a:avLst/>
              <a:gdLst>
                <a:gd name="T0" fmla="*/ 4 w 16"/>
                <a:gd name="T1" fmla="*/ 0 h 15"/>
                <a:gd name="T2" fmla="*/ 1 w 16"/>
                <a:gd name="T3" fmla="*/ 15 h 15"/>
                <a:gd name="T4" fmla="*/ 16 w 16"/>
                <a:gd name="T5" fmla="*/ 3 h 15"/>
                <a:gd name="T6" fmla="*/ 14 w 16"/>
                <a:gd name="T7" fmla="*/ 1 h 15"/>
                <a:gd name="T8" fmla="*/ 10 w 16"/>
                <a:gd name="T9" fmla="*/ 2 h 15"/>
                <a:gd name="T10" fmla="*/ 4 w 16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5">
                  <a:moveTo>
                    <a:pt x="4" y="0"/>
                  </a:moveTo>
                  <a:cubicBezTo>
                    <a:pt x="1" y="4"/>
                    <a:pt x="0" y="10"/>
                    <a:pt x="1" y="15"/>
                  </a:cubicBezTo>
                  <a:cubicBezTo>
                    <a:pt x="4" y="9"/>
                    <a:pt x="9" y="5"/>
                    <a:pt x="16" y="3"/>
                  </a:cubicBezTo>
                  <a:cubicBezTo>
                    <a:pt x="15" y="2"/>
                    <a:pt x="15" y="2"/>
                    <a:pt x="14" y="1"/>
                  </a:cubicBezTo>
                  <a:cubicBezTo>
                    <a:pt x="13" y="1"/>
                    <a:pt x="12" y="2"/>
                    <a:pt x="10" y="2"/>
                  </a:cubicBezTo>
                  <a:cubicBezTo>
                    <a:pt x="8" y="2"/>
                    <a:pt x="6" y="1"/>
                    <a:pt x="4" y="0"/>
                  </a:cubicBezTo>
                </a:path>
              </a:pathLst>
            </a:custGeom>
            <a:solidFill>
              <a:srgbClr val="F99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4" name="Freeform 2882"/>
            <p:cNvSpPr>
              <a:spLocks/>
            </p:cNvSpPr>
            <p:nvPr/>
          </p:nvSpPr>
          <p:spPr bwMode="auto">
            <a:xfrm>
              <a:off x="5047" y="2287"/>
              <a:ext cx="40" cy="40"/>
            </a:xfrm>
            <a:custGeom>
              <a:avLst/>
              <a:gdLst>
                <a:gd name="T0" fmla="*/ 15 w 17"/>
                <a:gd name="T1" fmla="*/ 0 h 17"/>
                <a:gd name="T2" fmla="*/ 0 w 17"/>
                <a:gd name="T3" fmla="*/ 12 h 17"/>
                <a:gd name="T4" fmla="*/ 2 w 17"/>
                <a:gd name="T5" fmla="*/ 17 h 17"/>
                <a:gd name="T6" fmla="*/ 6 w 17"/>
                <a:gd name="T7" fmla="*/ 17 h 17"/>
                <a:gd name="T8" fmla="*/ 16 w 17"/>
                <a:gd name="T9" fmla="*/ 10 h 17"/>
                <a:gd name="T10" fmla="*/ 15 w 17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7">
                  <a:moveTo>
                    <a:pt x="15" y="0"/>
                  </a:moveTo>
                  <a:cubicBezTo>
                    <a:pt x="8" y="2"/>
                    <a:pt x="3" y="6"/>
                    <a:pt x="0" y="12"/>
                  </a:cubicBezTo>
                  <a:cubicBezTo>
                    <a:pt x="1" y="14"/>
                    <a:pt x="1" y="15"/>
                    <a:pt x="2" y="17"/>
                  </a:cubicBezTo>
                  <a:cubicBezTo>
                    <a:pt x="3" y="17"/>
                    <a:pt x="4" y="17"/>
                    <a:pt x="6" y="17"/>
                  </a:cubicBezTo>
                  <a:cubicBezTo>
                    <a:pt x="10" y="17"/>
                    <a:pt x="14" y="15"/>
                    <a:pt x="16" y="10"/>
                  </a:cubicBezTo>
                  <a:cubicBezTo>
                    <a:pt x="17" y="7"/>
                    <a:pt x="17" y="3"/>
                    <a:pt x="15" y="0"/>
                  </a:cubicBezTo>
                </a:path>
              </a:pathLst>
            </a:custGeom>
            <a:solidFill>
              <a:srgbClr val="FCC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5" name="Freeform 2883"/>
            <p:cNvSpPr>
              <a:spLocks/>
            </p:cNvSpPr>
            <p:nvPr/>
          </p:nvSpPr>
          <p:spPr bwMode="auto">
            <a:xfrm>
              <a:off x="5049" y="2275"/>
              <a:ext cx="7" cy="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1 h 2"/>
                <a:gd name="T4" fmla="*/ 2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1" y="2"/>
                    <a:pt x="2" y="2"/>
                  </a:cubicBezTo>
                  <a:cubicBezTo>
                    <a:pt x="2" y="1"/>
                    <a:pt x="2" y="1"/>
                    <a:pt x="3" y="0"/>
                  </a:cubicBezTo>
                </a:path>
              </a:pathLst>
            </a:custGeom>
            <a:solidFill>
              <a:srgbClr val="E65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6" name="Freeform 2884"/>
            <p:cNvSpPr>
              <a:spLocks/>
            </p:cNvSpPr>
            <p:nvPr/>
          </p:nvSpPr>
          <p:spPr bwMode="auto">
            <a:xfrm>
              <a:off x="5054" y="2275"/>
              <a:ext cx="23" cy="9"/>
            </a:xfrm>
            <a:custGeom>
              <a:avLst/>
              <a:gdLst>
                <a:gd name="T0" fmla="*/ 3 w 10"/>
                <a:gd name="T1" fmla="*/ 0 h 4"/>
                <a:gd name="T2" fmla="*/ 1 w 10"/>
                <a:gd name="T3" fmla="*/ 0 h 4"/>
                <a:gd name="T4" fmla="*/ 0 w 10"/>
                <a:gd name="T5" fmla="*/ 2 h 4"/>
                <a:gd name="T6" fmla="*/ 6 w 10"/>
                <a:gd name="T7" fmla="*/ 4 h 4"/>
                <a:gd name="T8" fmla="*/ 10 w 10"/>
                <a:gd name="T9" fmla="*/ 3 h 4"/>
                <a:gd name="T10" fmla="*/ 7 w 10"/>
                <a:gd name="T11" fmla="*/ 1 h 4"/>
                <a:gd name="T12" fmla="*/ 3 w 10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4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3"/>
                    <a:pt x="4" y="4"/>
                    <a:pt x="6" y="4"/>
                  </a:cubicBezTo>
                  <a:cubicBezTo>
                    <a:pt x="8" y="4"/>
                    <a:pt x="9" y="3"/>
                    <a:pt x="10" y="3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5" y="0"/>
                    <a:pt x="4" y="0"/>
                    <a:pt x="3" y="0"/>
                  </a:cubicBezTo>
                </a:path>
              </a:pathLst>
            </a:custGeom>
            <a:solidFill>
              <a:srgbClr val="FCAA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7" name="Freeform 2885"/>
            <p:cNvSpPr>
              <a:spLocks/>
            </p:cNvSpPr>
            <p:nvPr/>
          </p:nvSpPr>
          <p:spPr bwMode="auto">
            <a:xfrm>
              <a:off x="5111" y="1799"/>
              <a:ext cx="49" cy="52"/>
            </a:xfrm>
            <a:custGeom>
              <a:avLst/>
              <a:gdLst>
                <a:gd name="T0" fmla="*/ 9 w 21"/>
                <a:gd name="T1" fmla="*/ 0 h 22"/>
                <a:gd name="T2" fmla="*/ 0 w 21"/>
                <a:gd name="T3" fmla="*/ 4 h 22"/>
                <a:gd name="T4" fmla="*/ 0 w 21"/>
                <a:gd name="T5" fmla="*/ 5 h 22"/>
                <a:gd name="T6" fmla="*/ 4 w 21"/>
                <a:gd name="T7" fmla="*/ 9 h 22"/>
                <a:gd name="T8" fmla="*/ 10 w 21"/>
                <a:gd name="T9" fmla="*/ 22 h 22"/>
                <a:gd name="T10" fmla="*/ 19 w 21"/>
                <a:gd name="T11" fmla="*/ 15 h 22"/>
                <a:gd name="T12" fmla="*/ 13 w 21"/>
                <a:gd name="T13" fmla="*/ 1 h 22"/>
                <a:gd name="T14" fmla="*/ 9 w 21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22">
                  <a:moveTo>
                    <a:pt x="9" y="0"/>
                  </a:moveTo>
                  <a:cubicBezTo>
                    <a:pt x="5" y="0"/>
                    <a:pt x="2" y="2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6"/>
                    <a:pt x="3" y="7"/>
                    <a:pt x="4" y="9"/>
                  </a:cubicBezTo>
                  <a:cubicBezTo>
                    <a:pt x="8" y="12"/>
                    <a:pt x="10" y="17"/>
                    <a:pt x="10" y="22"/>
                  </a:cubicBezTo>
                  <a:cubicBezTo>
                    <a:pt x="14" y="22"/>
                    <a:pt x="17" y="19"/>
                    <a:pt x="19" y="15"/>
                  </a:cubicBezTo>
                  <a:cubicBezTo>
                    <a:pt x="21" y="10"/>
                    <a:pt x="18" y="3"/>
                    <a:pt x="13" y="1"/>
                  </a:cubicBezTo>
                  <a:cubicBezTo>
                    <a:pt x="11" y="1"/>
                    <a:pt x="10" y="0"/>
                    <a:pt x="9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8" name="Freeform 2886"/>
            <p:cNvSpPr>
              <a:spLocks/>
            </p:cNvSpPr>
            <p:nvPr/>
          </p:nvSpPr>
          <p:spPr bwMode="auto">
            <a:xfrm>
              <a:off x="5108" y="1809"/>
              <a:ext cx="3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F9A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9" name="Freeform 2887"/>
            <p:cNvSpPr>
              <a:spLocks/>
            </p:cNvSpPr>
            <p:nvPr/>
          </p:nvSpPr>
          <p:spPr bwMode="auto">
            <a:xfrm>
              <a:off x="5106" y="1811"/>
              <a:ext cx="28" cy="40"/>
            </a:xfrm>
            <a:custGeom>
              <a:avLst/>
              <a:gdLst>
                <a:gd name="T0" fmla="*/ 2 w 12"/>
                <a:gd name="T1" fmla="*/ 0 h 17"/>
                <a:gd name="T2" fmla="*/ 0 w 12"/>
                <a:gd name="T3" fmla="*/ 9 h 17"/>
                <a:gd name="T4" fmla="*/ 0 w 12"/>
                <a:gd name="T5" fmla="*/ 10 h 17"/>
                <a:gd name="T6" fmla="*/ 7 w 12"/>
                <a:gd name="T7" fmla="*/ 16 h 17"/>
                <a:gd name="T8" fmla="*/ 11 w 12"/>
                <a:gd name="T9" fmla="*/ 17 h 17"/>
                <a:gd name="T10" fmla="*/ 12 w 12"/>
                <a:gd name="T11" fmla="*/ 17 h 17"/>
                <a:gd name="T12" fmla="*/ 6 w 12"/>
                <a:gd name="T13" fmla="*/ 4 h 17"/>
                <a:gd name="T14" fmla="*/ 2 w 12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7">
                  <a:moveTo>
                    <a:pt x="2" y="0"/>
                  </a:moveTo>
                  <a:cubicBezTo>
                    <a:pt x="2" y="3"/>
                    <a:pt x="2" y="6"/>
                    <a:pt x="0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1" y="13"/>
                    <a:pt x="3" y="15"/>
                    <a:pt x="7" y="16"/>
                  </a:cubicBezTo>
                  <a:cubicBezTo>
                    <a:pt x="8" y="17"/>
                    <a:pt x="9" y="17"/>
                    <a:pt x="11" y="17"/>
                  </a:cubicBezTo>
                  <a:cubicBezTo>
                    <a:pt x="11" y="17"/>
                    <a:pt x="11" y="17"/>
                    <a:pt x="12" y="17"/>
                  </a:cubicBezTo>
                  <a:cubicBezTo>
                    <a:pt x="12" y="12"/>
                    <a:pt x="10" y="7"/>
                    <a:pt x="6" y="4"/>
                  </a:cubicBezTo>
                  <a:cubicBezTo>
                    <a:pt x="5" y="2"/>
                    <a:pt x="4" y="1"/>
                    <a:pt x="2" y="0"/>
                  </a:cubicBezTo>
                </a:path>
              </a:pathLst>
            </a:custGeom>
            <a:solidFill>
              <a:srgbClr val="F99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0" name="Freeform 2888"/>
            <p:cNvSpPr>
              <a:spLocks/>
            </p:cNvSpPr>
            <p:nvPr/>
          </p:nvSpPr>
          <p:spPr bwMode="auto">
            <a:xfrm>
              <a:off x="5104" y="1811"/>
              <a:ext cx="7" cy="24"/>
            </a:xfrm>
            <a:custGeom>
              <a:avLst/>
              <a:gdLst>
                <a:gd name="T0" fmla="*/ 2 w 3"/>
                <a:gd name="T1" fmla="*/ 0 h 10"/>
                <a:gd name="T2" fmla="*/ 1 w 3"/>
                <a:gd name="T3" fmla="*/ 2 h 10"/>
                <a:gd name="T4" fmla="*/ 1 w 3"/>
                <a:gd name="T5" fmla="*/ 10 h 10"/>
                <a:gd name="T6" fmla="*/ 1 w 3"/>
                <a:gd name="T7" fmla="*/ 9 h 10"/>
                <a:gd name="T8" fmla="*/ 3 w 3"/>
                <a:gd name="T9" fmla="*/ 0 h 10"/>
                <a:gd name="T10" fmla="*/ 2 w 3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0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5"/>
                    <a:pt x="0" y="7"/>
                    <a:pt x="1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3" y="6"/>
                    <a:pt x="3" y="3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FFD4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1" name="Freeform 2889"/>
            <p:cNvSpPr>
              <a:spLocks/>
            </p:cNvSpPr>
            <p:nvPr/>
          </p:nvSpPr>
          <p:spPr bwMode="auto">
            <a:xfrm>
              <a:off x="5655" y="2945"/>
              <a:ext cx="28" cy="19"/>
            </a:xfrm>
            <a:custGeom>
              <a:avLst/>
              <a:gdLst>
                <a:gd name="T0" fmla="*/ 0 w 12"/>
                <a:gd name="T1" fmla="*/ 0 h 8"/>
                <a:gd name="T2" fmla="*/ 6 w 12"/>
                <a:gd name="T3" fmla="*/ 7 h 8"/>
                <a:gd name="T4" fmla="*/ 11 w 12"/>
                <a:gd name="T5" fmla="*/ 8 h 8"/>
                <a:gd name="T6" fmla="*/ 12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1" y="3"/>
                    <a:pt x="3" y="6"/>
                    <a:pt x="6" y="7"/>
                  </a:cubicBezTo>
                  <a:cubicBezTo>
                    <a:pt x="8" y="8"/>
                    <a:pt x="9" y="8"/>
                    <a:pt x="11" y="8"/>
                  </a:cubicBezTo>
                  <a:cubicBezTo>
                    <a:pt x="11" y="8"/>
                    <a:pt x="11" y="8"/>
                    <a:pt x="12" y="8"/>
                  </a:cubicBezTo>
                  <a:cubicBezTo>
                    <a:pt x="7" y="7"/>
                    <a:pt x="3" y="4"/>
                    <a:pt x="0" y="0"/>
                  </a:cubicBezTo>
                </a:path>
              </a:pathLst>
            </a:custGeom>
            <a:solidFill>
              <a:srgbClr val="E08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2" name="Freeform 2890"/>
            <p:cNvSpPr>
              <a:spLocks/>
            </p:cNvSpPr>
            <p:nvPr/>
          </p:nvSpPr>
          <p:spPr bwMode="auto">
            <a:xfrm>
              <a:off x="5655" y="2912"/>
              <a:ext cx="52" cy="52"/>
            </a:xfrm>
            <a:custGeom>
              <a:avLst/>
              <a:gdLst>
                <a:gd name="T0" fmla="*/ 11 w 22"/>
                <a:gd name="T1" fmla="*/ 0 h 22"/>
                <a:gd name="T2" fmla="*/ 0 w 22"/>
                <a:gd name="T3" fmla="*/ 7 h 22"/>
                <a:gd name="T4" fmla="*/ 0 w 22"/>
                <a:gd name="T5" fmla="*/ 14 h 22"/>
                <a:gd name="T6" fmla="*/ 12 w 22"/>
                <a:gd name="T7" fmla="*/ 22 h 22"/>
                <a:gd name="T8" fmla="*/ 21 w 22"/>
                <a:gd name="T9" fmla="*/ 15 h 22"/>
                <a:gd name="T10" fmla="*/ 21 w 22"/>
                <a:gd name="T11" fmla="*/ 8 h 22"/>
                <a:gd name="T12" fmla="*/ 13 w 22"/>
                <a:gd name="T13" fmla="*/ 0 h 22"/>
                <a:gd name="T14" fmla="*/ 11 w 22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2">
                  <a:moveTo>
                    <a:pt x="11" y="0"/>
                  </a:moveTo>
                  <a:cubicBezTo>
                    <a:pt x="6" y="0"/>
                    <a:pt x="2" y="3"/>
                    <a:pt x="0" y="7"/>
                  </a:cubicBezTo>
                  <a:cubicBezTo>
                    <a:pt x="0" y="9"/>
                    <a:pt x="0" y="12"/>
                    <a:pt x="0" y="14"/>
                  </a:cubicBezTo>
                  <a:cubicBezTo>
                    <a:pt x="3" y="18"/>
                    <a:pt x="7" y="21"/>
                    <a:pt x="12" y="22"/>
                  </a:cubicBezTo>
                  <a:cubicBezTo>
                    <a:pt x="16" y="21"/>
                    <a:pt x="19" y="19"/>
                    <a:pt x="21" y="15"/>
                  </a:cubicBezTo>
                  <a:cubicBezTo>
                    <a:pt x="22" y="13"/>
                    <a:pt x="22" y="10"/>
                    <a:pt x="21" y="8"/>
                  </a:cubicBezTo>
                  <a:cubicBezTo>
                    <a:pt x="18" y="6"/>
                    <a:pt x="15" y="4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</a:path>
              </a:pathLst>
            </a:custGeom>
            <a:solidFill>
              <a:srgbClr val="F6AE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3" name="Freeform 2891"/>
            <p:cNvSpPr>
              <a:spLocks/>
            </p:cNvSpPr>
            <p:nvPr/>
          </p:nvSpPr>
          <p:spPr bwMode="auto">
            <a:xfrm>
              <a:off x="5686" y="2912"/>
              <a:ext cx="18" cy="19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8 h 8"/>
                <a:gd name="T4" fmla="*/ 2 w 8"/>
                <a:gd name="T5" fmla="*/ 1 h 8"/>
                <a:gd name="T6" fmla="*/ 0 w 8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2" y="4"/>
                    <a:pt x="5" y="6"/>
                    <a:pt x="8" y="8"/>
                  </a:cubicBezTo>
                  <a:cubicBezTo>
                    <a:pt x="7" y="5"/>
                    <a:pt x="5" y="2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FBB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4" name="Freeform 2892"/>
            <p:cNvSpPr>
              <a:spLocks/>
            </p:cNvSpPr>
            <p:nvPr/>
          </p:nvSpPr>
          <p:spPr bwMode="auto">
            <a:xfrm>
              <a:off x="5056" y="1910"/>
              <a:ext cx="48" cy="50"/>
            </a:xfrm>
            <a:custGeom>
              <a:avLst/>
              <a:gdLst>
                <a:gd name="T0" fmla="*/ 8 w 20"/>
                <a:gd name="T1" fmla="*/ 0 h 21"/>
                <a:gd name="T2" fmla="*/ 2 w 20"/>
                <a:gd name="T3" fmla="*/ 6 h 21"/>
                <a:gd name="T4" fmla="*/ 8 w 20"/>
                <a:gd name="T5" fmla="*/ 20 h 21"/>
                <a:gd name="T6" fmla="*/ 13 w 20"/>
                <a:gd name="T7" fmla="*/ 21 h 21"/>
                <a:gd name="T8" fmla="*/ 20 w 20"/>
                <a:gd name="T9" fmla="*/ 18 h 21"/>
                <a:gd name="T10" fmla="*/ 9 w 20"/>
                <a:gd name="T11" fmla="*/ 8 h 21"/>
                <a:gd name="T12" fmla="*/ 8 w 20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1">
                  <a:moveTo>
                    <a:pt x="8" y="0"/>
                  </a:moveTo>
                  <a:cubicBezTo>
                    <a:pt x="6" y="1"/>
                    <a:pt x="4" y="3"/>
                    <a:pt x="2" y="6"/>
                  </a:cubicBezTo>
                  <a:cubicBezTo>
                    <a:pt x="0" y="11"/>
                    <a:pt x="3" y="18"/>
                    <a:pt x="8" y="20"/>
                  </a:cubicBezTo>
                  <a:cubicBezTo>
                    <a:pt x="10" y="21"/>
                    <a:pt x="11" y="21"/>
                    <a:pt x="13" y="21"/>
                  </a:cubicBezTo>
                  <a:cubicBezTo>
                    <a:pt x="15" y="21"/>
                    <a:pt x="18" y="20"/>
                    <a:pt x="20" y="18"/>
                  </a:cubicBezTo>
                  <a:cubicBezTo>
                    <a:pt x="15" y="17"/>
                    <a:pt x="11" y="13"/>
                    <a:pt x="9" y="8"/>
                  </a:cubicBezTo>
                  <a:cubicBezTo>
                    <a:pt x="8" y="6"/>
                    <a:pt x="8" y="3"/>
                    <a:pt x="8" y="0"/>
                  </a:cubicBezTo>
                </a:path>
              </a:pathLst>
            </a:custGeom>
            <a:solidFill>
              <a:srgbClr val="E08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5" name="Freeform 2893"/>
            <p:cNvSpPr>
              <a:spLocks/>
            </p:cNvSpPr>
            <p:nvPr/>
          </p:nvSpPr>
          <p:spPr bwMode="auto">
            <a:xfrm>
              <a:off x="5075" y="1908"/>
              <a:ext cx="40" cy="45"/>
            </a:xfrm>
            <a:custGeom>
              <a:avLst/>
              <a:gdLst>
                <a:gd name="T0" fmla="*/ 5 w 17"/>
                <a:gd name="T1" fmla="*/ 0 h 19"/>
                <a:gd name="T2" fmla="*/ 0 w 17"/>
                <a:gd name="T3" fmla="*/ 1 h 19"/>
                <a:gd name="T4" fmla="*/ 1 w 17"/>
                <a:gd name="T5" fmla="*/ 9 h 19"/>
                <a:gd name="T6" fmla="*/ 12 w 17"/>
                <a:gd name="T7" fmla="*/ 19 h 19"/>
                <a:gd name="T8" fmla="*/ 15 w 17"/>
                <a:gd name="T9" fmla="*/ 15 h 19"/>
                <a:gd name="T10" fmla="*/ 9 w 17"/>
                <a:gd name="T11" fmla="*/ 1 h 19"/>
                <a:gd name="T12" fmla="*/ 5 w 17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9">
                  <a:moveTo>
                    <a:pt x="5" y="0"/>
                  </a:moveTo>
                  <a:cubicBezTo>
                    <a:pt x="3" y="0"/>
                    <a:pt x="2" y="0"/>
                    <a:pt x="0" y="1"/>
                  </a:cubicBezTo>
                  <a:cubicBezTo>
                    <a:pt x="0" y="4"/>
                    <a:pt x="0" y="7"/>
                    <a:pt x="1" y="9"/>
                  </a:cubicBezTo>
                  <a:cubicBezTo>
                    <a:pt x="3" y="14"/>
                    <a:pt x="7" y="18"/>
                    <a:pt x="12" y="19"/>
                  </a:cubicBezTo>
                  <a:cubicBezTo>
                    <a:pt x="13" y="18"/>
                    <a:pt x="14" y="17"/>
                    <a:pt x="15" y="15"/>
                  </a:cubicBezTo>
                  <a:cubicBezTo>
                    <a:pt x="17" y="10"/>
                    <a:pt x="14" y="3"/>
                    <a:pt x="9" y="1"/>
                  </a:cubicBezTo>
                  <a:cubicBezTo>
                    <a:pt x="7" y="0"/>
                    <a:pt x="6" y="0"/>
                    <a:pt x="5" y="0"/>
                  </a:cubicBezTo>
                </a:path>
              </a:pathLst>
            </a:custGeom>
            <a:solidFill>
              <a:srgbClr val="F6AE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6" name="Freeform 2894"/>
            <p:cNvSpPr>
              <a:spLocks/>
            </p:cNvSpPr>
            <p:nvPr/>
          </p:nvSpPr>
          <p:spPr bwMode="auto">
            <a:xfrm>
              <a:off x="5331" y="2777"/>
              <a:ext cx="56" cy="52"/>
            </a:xfrm>
            <a:custGeom>
              <a:avLst/>
              <a:gdLst>
                <a:gd name="T0" fmla="*/ 12 w 24"/>
                <a:gd name="T1" fmla="*/ 0 h 22"/>
                <a:gd name="T2" fmla="*/ 1 w 24"/>
                <a:gd name="T3" fmla="*/ 10 h 22"/>
                <a:gd name="T4" fmla="*/ 0 w 24"/>
                <a:gd name="T5" fmla="*/ 11 h 22"/>
                <a:gd name="T6" fmla="*/ 7 w 24"/>
                <a:gd name="T7" fmla="*/ 22 h 22"/>
                <a:gd name="T8" fmla="*/ 11 w 24"/>
                <a:gd name="T9" fmla="*/ 22 h 22"/>
                <a:gd name="T10" fmla="*/ 21 w 24"/>
                <a:gd name="T11" fmla="*/ 16 h 22"/>
                <a:gd name="T12" fmla="*/ 15 w 24"/>
                <a:gd name="T13" fmla="*/ 1 h 22"/>
                <a:gd name="T14" fmla="*/ 12 w 24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cubicBezTo>
                    <a:pt x="10" y="6"/>
                    <a:pt x="6" y="10"/>
                    <a:pt x="1" y="10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5"/>
                    <a:pt x="3" y="20"/>
                    <a:pt x="7" y="22"/>
                  </a:cubicBezTo>
                  <a:cubicBezTo>
                    <a:pt x="8" y="22"/>
                    <a:pt x="10" y="22"/>
                    <a:pt x="11" y="22"/>
                  </a:cubicBezTo>
                  <a:cubicBezTo>
                    <a:pt x="15" y="22"/>
                    <a:pt x="19" y="20"/>
                    <a:pt x="21" y="16"/>
                  </a:cubicBezTo>
                  <a:cubicBezTo>
                    <a:pt x="24" y="10"/>
                    <a:pt x="21" y="4"/>
                    <a:pt x="15" y="1"/>
                  </a:cubicBezTo>
                  <a:cubicBezTo>
                    <a:pt x="14" y="1"/>
                    <a:pt x="13" y="1"/>
                    <a:pt x="12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7" name="Freeform 2895"/>
            <p:cNvSpPr>
              <a:spLocks/>
            </p:cNvSpPr>
            <p:nvPr/>
          </p:nvSpPr>
          <p:spPr bwMode="auto">
            <a:xfrm>
              <a:off x="5331" y="2801"/>
              <a:ext cx="2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</a:path>
              </a:pathLst>
            </a:custGeom>
            <a:solidFill>
              <a:srgbClr val="ED7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8" name="Freeform 2896"/>
            <p:cNvSpPr>
              <a:spLocks/>
            </p:cNvSpPr>
            <p:nvPr/>
          </p:nvSpPr>
          <p:spPr bwMode="auto">
            <a:xfrm>
              <a:off x="5333" y="2777"/>
              <a:ext cx="26" cy="24"/>
            </a:xfrm>
            <a:custGeom>
              <a:avLst/>
              <a:gdLst>
                <a:gd name="T0" fmla="*/ 10 w 11"/>
                <a:gd name="T1" fmla="*/ 0 h 10"/>
                <a:gd name="T2" fmla="*/ 10 w 11"/>
                <a:gd name="T3" fmla="*/ 0 h 10"/>
                <a:gd name="T4" fmla="*/ 6 w 11"/>
                <a:gd name="T5" fmla="*/ 5 h 10"/>
                <a:gd name="T6" fmla="*/ 3 w 11"/>
                <a:gd name="T7" fmla="*/ 7 h 10"/>
                <a:gd name="T8" fmla="*/ 0 w 11"/>
                <a:gd name="T9" fmla="*/ 10 h 10"/>
                <a:gd name="T10" fmla="*/ 11 w 11"/>
                <a:gd name="T11" fmla="*/ 0 h 10"/>
                <a:gd name="T12" fmla="*/ 10 w 11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0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9" y="2"/>
                    <a:pt x="8" y="3"/>
                    <a:pt x="6" y="5"/>
                  </a:cubicBezTo>
                  <a:cubicBezTo>
                    <a:pt x="5" y="5"/>
                    <a:pt x="4" y="6"/>
                    <a:pt x="3" y="7"/>
                  </a:cubicBezTo>
                  <a:cubicBezTo>
                    <a:pt x="2" y="8"/>
                    <a:pt x="1" y="9"/>
                    <a:pt x="0" y="10"/>
                  </a:cubicBezTo>
                  <a:cubicBezTo>
                    <a:pt x="5" y="10"/>
                    <a:pt x="9" y="6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E65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9" name="Freeform 2897"/>
            <p:cNvSpPr>
              <a:spLocks/>
            </p:cNvSpPr>
            <p:nvPr/>
          </p:nvSpPr>
          <p:spPr bwMode="auto">
            <a:xfrm>
              <a:off x="5340" y="2777"/>
              <a:ext cx="17" cy="16"/>
            </a:xfrm>
            <a:custGeom>
              <a:avLst/>
              <a:gdLst>
                <a:gd name="T0" fmla="*/ 7 w 7"/>
                <a:gd name="T1" fmla="*/ 0 h 7"/>
                <a:gd name="T2" fmla="*/ 3 w 7"/>
                <a:gd name="T3" fmla="*/ 1 h 7"/>
                <a:gd name="T4" fmla="*/ 0 w 7"/>
                <a:gd name="T5" fmla="*/ 7 h 7"/>
                <a:gd name="T6" fmla="*/ 3 w 7"/>
                <a:gd name="T7" fmla="*/ 5 h 7"/>
                <a:gd name="T8" fmla="*/ 7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0"/>
                  </a:moveTo>
                  <a:cubicBezTo>
                    <a:pt x="5" y="1"/>
                    <a:pt x="4" y="1"/>
                    <a:pt x="3" y="1"/>
                  </a:cubicBezTo>
                  <a:cubicBezTo>
                    <a:pt x="3" y="3"/>
                    <a:pt x="2" y="5"/>
                    <a:pt x="0" y="7"/>
                  </a:cubicBezTo>
                  <a:cubicBezTo>
                    <a:pt x="1" y="6"/>
                    <a:pt x="2" y="5"/>
                    <a:pt x="3" y="5"/>
                  </a:cubicBezTo>
                  <a:cubicBezTo>
                    <a:pt x="5" y="3"/>
                    <a:pt x="6" y="2"/>
                    <a:pt x="7" y="0"/>
                  </a:cubicBezTo>
                </a:path>
              </a:pathLst>
            </a:custGeom>
            <a:solidFill>
              <a:srgbClr val="FCAA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0" name="Freeform 2898"/>
            <p:cNvSpPr>
              <a:spLocks/>
            </p:cNvSpPr>
            <p:nvPr/>
          </p:nvSpPr>
          <p:spPr bwMode="auto">
            <a:xfrm>
              <a:off x="5331" y="2793"/>
              <a:ext cx="9" cy="8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2 h 3"/>
                <a:gd name="T4" fmla="*/ 0 w 4"/>
                <a:gd name="T5" fmla="*/ 3 h 3"/>
                <a:gd name="T6" fmla="*/ 1 w 4"/>
                <a:gd name="T7" fmla="*/ 3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</a:path>
              </a:pathLst>
            </a:custGeom>
            <a:solidFill>
              <a:srgbClr val="F88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1" name="Freeform 2899"/>
            <p:cNvSpPr>
              <a:spLocks/>
            </p:cNvSpPr>
            <p:nvPr/>
          </p:nvSpPr>
          <p:spPr bwMode="auto">
            <a:xfrm>
              <a:off x="5331" y="2779"/>
              <a:ext cx="16" cy="19"/>
            </a:xfrm>
            <a:custGeom>
              <a:avLst/>
              <a:gdLst>
                <a:gd name="T0" fmla="*/ 7 w 7"/>
                <a:gd name="T1" fmla="*/ 0 h 8"/>
                <a:gd name="T2" fmla="*/ 1 w 7"/>
                <a:gd name="T3" fmla="*/ 6 h 8"/>
                <a:gd name="T4" fmla="*/ 0 w 7"/>
                <a:gd name="T5" fmla="*/ 8 h 8"/>
                <a:gd name="T6" fmla="*/ 4 w 7"/>
                <a:gd name="T7" fmla="*/ 6 h 8"/>
                <a:gd name="T8" fmla="*/ 7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0"/>
                  </a:moveTo>
                  <a:cubicBezTo>
                    <a:pt x="4" y="1"/>
                    <a:pt x="2" y="3"/>
                    <a:pt x="1" y="6"/>
                  </a:cubicBezTo>
                  <a:cubicBezTo>
                    <a:pt x="1" y="7"/>
                    <a:pt x="0" y="7"/>
                    <a:pt x="0" y="8"/>
                  </a:cubicBezTo>
                  <a:cubicBezTo>
                    <a:pt x="2" y="7"/>
                    <a:pt x="3" y="7"/>
                    <a:pt x="4" y="6"/>
                  </a:cubicBezTo>
                  <a:cubicBezTo>
                    <a:pt x="6" y="4"/>
                    <a:pt x="7" y="2"/>
                    <a:pt x="7" y="0"/>
                  </a:cubicBezTo>
                </a:path>
              </a:pathLst>
            </a:custGeom>
            <a:solidFill>
              <a:srgbClr val="FEC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2" name="Freeform 2900"/>
            <p:cNvSpPr>
              <a:spLocks/>
            </p:cNvSpPr>
            <p:nvPr/>
          </p:nvSpPr>
          <p:spPr bwMode="auto">
            <a:xfrm>
              <a:off x="5648" y="1406"/>
              <a:ext cx="56" cy="40"/>
            </a:xfrm>
            <a:custGeom>
              <a:avLst/>
              <a:gdLst>
                <a:gd name="T0" fmla="*/ 3 w 24"/>
                <a:gd name="T1" fmla="*/ 0 h 17"/>
                <a:gd name="T2" fmla="*/ 2 w 24"/>
                <a:gd name="T3" fmla="*/ 2 h 17"/>
                <a:gd name="T4" fmla="*/ 8 w 24"/>
                <a:gd name="T5" fmla="*/ 16 h 17"/>
                <a:gd name="T6" fmla="*/ 12 w 24"/>
                <a:gd name="T7" fmla="*/ 17 h 17"/>
                <a:gd name="T8" fmla="*/ 22 w 24"/>
                <a:gd name="T9" fmla="*/ 10 h 17"/>
                <a:gd name="T10" fmla="*/ 22 w 24"/>
                <a:gd name="T11" fmla="*/ 1 h 17"/>
                <a:gd name="T12" fmla="*/ 19 w 24"/>
                <a:gd name="T13" fmla="*/ 1 h 17"/>
                <a:gd name="T14" fmla="*/ 18 w 24"/>
                <a:gd name="T15" fmla="*/ 1 h 17"/>
                <a:gd name="T16" fmla="*/ 15 w 24"/>
                <a:gd name="T17" fmla="*/ 0 h 17"/>
                <a:gd name="T18" fmla="*/ 9 w 24"/>
                <a:gd name="T19" fmla="*/ 2 h 17"/>
                <a:gd name="T20" fmla="*/ 3 w 24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7">
                  <a:moveTo>
                    <a:pt x="3" y="0"/>
                  </a:moveTo>
                  <a:cubicBezTo>
                    <a:pt x="3" y="1"/>
                    <a:pt x="2" y="1"/>
                    <a:pt x="2" y="2"/>
                  </a:cubicBezTo>
                  <a:cubicBezTo>
                    <a:pt x="0" y="8"/>
                    <a:pt x="2" y="14"/>
                    <a:pt x="8" y="16"/>
                  </a:cubicBezTo>
                  <a:cubicBezTo>
                    <a:pt x="9" y="17"/>
                    <a:pt x="11" y="17"/>
                    <a:pt x="12" y="17"/>
                  </a:cubicBezTo>
                  <a:cubicBezTo>
                    <a:pt x="17" y="17"/>
                    <a:pt x="21" y="14"/>
                    <a:pt x="22" y="10"/>
                  </a:cubicBezTo>
                  <a:cubicBezTo>
                    <a:pt x="24" y="7"/>
                    <a:pt x="23" y="3"/>
                    <a:pt x="22" y="1"/>
                  </a:cubicBezTo>
                  <a:cubicBezTo>
                    <a:pt x="21" y="1"/>
                    <a:pt x="20" y="1"/>
                    <a:pt x="19" y="1"/>
                  </a:cubicBezTo>
                  <a:cubicBezTo>
                    <a:pt x="19" y="1"/>
                    <a:pt x="18" y="1"/>
                    <a:pt x="18" y="1"/>
                  </a:cubicBezTo>
                  <a:cubicBezTo>
                    <a:pt x="17" y="1"/>
                    <a:pt x="16" y="1"/>
                    <a:pt x="15" y="0"/>
                  </a:cubicBezTo>
                  <a:cubicBezTo>
                    <a:pt x="13" y="1"/>
                    <a:pt x="11" y="2"/>
                    <a:pt x="9" y="2"/>
                  </a:cubicBezTo>
                  <a:cubicBezTo>
                    <a:pt x="7" y="2"/>
                    <a:pt x="5" y="1"/>
                    <a:pt x="3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3" name="Freeform 2901"/>
            <p:cNvSpPr>
              <a:spLocks/>
            </p:cNvSpPr>
            <p:nvPr/>
          </p:nvSpPr>
          <p:spPr bwMode="auto">
            <a:xfrm>
              <a:off x="5683" y="1401"/>
              <a:ext cx="17" cy="7"/>
            </a:xfrm>
            <a:custGeom>
              <a:avLst/>
              <a:gdLst>
                <a:gd name="T0" fmla="*/ 4 w 7"/>
                <a:gd name="T1" fmla="*/ 0 h 3"/>
                <a:gd name="T2" fmla="*/ 0 w 7"/>
                <a:gd name="T3" fmla="*/ 2 h 3"/>
                <a:gd name="T4" fmla="*/ 0 w 7"/>
                <a:gd name="T5" fmla="*/ 2 h 3"/>
                <a:gd name="T6" fmla="*/ 3 w 7"/>
                <a:gd name="T7" fmla="*/ 3 h 3"/>
                <a:gd name="T8" fmla="*/ 4 w 7"/>
                <a:gd name="T9" fmla="*/ 3 h 3"/>
                <a:gd name="T10" fmla="*/ 7 w 7"/>
                <a:gd name="T11" fmla="*/ 3 h 3"/>
                <a:gd name="T12" fmla="*/ 4 w 7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3">
                  <a:moveTo>
                    <a:pt x="4" y="0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5" y="3"/>
                    <a:pt x="6" y="3"/>
                    <a:pt x="7" y="3"/>
                  </a:cubicBezTo>
                  <a:cubicBezTo>
                    <a:pt x="6" y="1"/>
                    <a:pt x="5" y="0"/>
                    <a:pt x="4" y="0"/>
                  </a:cubicBezTo>
                </a:path>
              </a:pathLst>
            </a:custGeom>
            <a:solidFill>
              <a:srgbClr val="E08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4" name="Freeform 2902"/>
            <p:cNvSpPr>
              <a:spLocks/>
            </p:cNvSpPr>
            <p:nvPr/>
          </p:nvSpPr>
          <p:spPr bwMode="auto">
            <a:xfrm>
              <a:off x="5655" y="1399"/>
              <a:ext cx="28" cy="12"/>
            </a:xfrm>
            <a:custGeom>
              <a:avLst/>
              <a:gdLst>
                <a:gd name="T0" fmla="*/ 3 w 12"/>
                <a:gd name="T1" fmla="*/ 0 h 5"/>
                <a:gd name="T2" fmla="*/ 0 w 12"/>
                <a:gd name="T3" fmla="*/ 3 h 5"/>
                <a:gd name="T4" fmla="*/ 6 w 12"/>
                <a:gd name="T5" fmla="*/ 5 h 5"/>
                <a:gd name="T6" fmla="*/ 12 w 12"/>
                <a:gd name="T7" fmla="*/ 3 h 5"/>
                <a:gd name="T8" fmla="*/ 3 w 1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2" y="4"/>
                    <a:pt x="4" y="5"/>
                    <a:pt x="6" y="5"/>
                  </a:cubicBezTo>
                  <a:cubicBezTo>
                    <a:pt x="8" y="5"/>
                    <a:pt x="10" y="4"/>
                    <a:pt x="12" y="3"/>
                  </a:cubicBezTo>
                  <a:cubicBezTo>
                    <a:pt x="9" y="3"/>
                    <a:pt x="6" y="2"/>
                    <a:pt x="3" y="0"/>
                  </a:cubicBezTo>
                </a:path>
              </a:pathLst>
            </a:custGeom>
            <a:solidFill>
              <a:srgbClr val="ED7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5" name="Freeform 2903"/>
            <p:cNvSpPr>
              <a:spLocks/>
            </p:cNvSpPr>
            <p:nvPr/>
          </p:nvSpPr>
          <p:spPr bwMode="auto">
            <a:xfrm>
              <a:off x="5662" y="1394"/>
              <a:ext cx="31" cy="12"/>
            </a:xfrm>
            <a:custGeom>
              <a:avLst/>
              <a:gdLst>
                <a:gd name="T0" fmla="*/ 6 w 13"/>
                <a:gd name="T1" fmla="*/ 0 h 5"/>
                <a:gd name="T2" fmla="*/ 0 w 13"/>
                <a:gd name="T3" fmla="*/ 2 h 5"/>
                <a:gd name="T4" fmla="*/ 9 w 13"/>
                <a:gd name="T5" fmla="*/ 5 h 5"/>
                <a:gd name="T6" fmla="*/ 9 w 13"/>
                <a:gd name="T7" fmla="*/ 5 h 5"/>
                <a:gd name="T8" fmla="*/ 13 w 13"/>
                <a:gd name="T9" fmla="*/ 3 h 5"/>
                <a:gd name="T10" fmla="*/ 10 w 13"/>
                <a:gd name="T11" fmla="*/ 1 h 5"/>
                <a:gd name="T12" fmla="*/ 6 w 13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5">
                  <a:moveTo>
                    <a:pt x="6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3" y="4"/>
                    <a:pt x="6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2" y="4"/>
                    <a:pt x="13" y="3"/>
                  </a:cubicBezTo>
                  <a:cubicBezTo>
                    <a:pt x="12" y="2"/>
                    <a:pt x="11" y="1"/>
                    <a:pt x="10" y="1"/>
                  </a:cubicBezTo>
                  <a:cubicBezTo>
                    <a:pt x="9" y="0"/>
                    <a:pt x="8" y="0"/>
                    <a:pt x="6" y="0"/>
                  </a:cubicBezTo>
                </a:path>
              </a:pathLst>
            </a:custGeom>
            <a:solidFill>
              <a:srgbClr val="F6AE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6" name="Freeform 2904"/>
            <p:cNvSpPr>
              <a:spLocks/>
            </p:cNvSpPr>
            <p:nvPr/>
          </p:nvSpPr>
          <p:spPr bwMode="auto">
            <a:xfrm>
              <a:off x="5350" y="1520"/>
              <a:ext cx="49" cy="52"/>
            </a:xfrm>
            <a:custGeom>
              <a:avLst/>
              <a:gdLst>
                <a:gd name="T0" fmla="*/ 10 w 21"/>
                <a:gd name="T1" fmla="*/ 0 h 22"/>
                <a:gd name="T2" fmla="*/ 0 w 21"/>
                <a:gd name="T3" fmla="*/ 6 h 22"/>
                <a:gd name="T4" fmla="*/ 2 w 21"/>
                <a:gd name="T5" fmla="*/ 13 h 22"/>
                <a:gd name="T6" fmla="*/ 1 w 21"/>
                <a:gd name="T7" fmla="*/ 18 h 22"/>
                <a:gd name="T8" fmla="*/ 5 w 21"/>
                <a:gd name="T9" fmla="*/ 21 h 22"/>
                <a:gd name="T10" fmla="*/ 10 w 21"/>
                <a:gd name="T11" fmla="*/ 22 h 22"/>
                <a:gd name="T12" fmla="*/ 20 w 21"/>
                <a:gd name="T13" fmla="*/ 15 h 22"/>
                <a:gd name="T14" fmla="*/ 20 w 21"/>
                <a:gd name="T15" fmla="*/ 7 h 22"/>
                <a:gd name="T16" fmla="*/ 18 w 21"/>
                <a:gd name="T17" fmla="*/ 4 h 22"/>
                <a:gd name="T18" fmla="*/ 14 w 21"/>
                <a:gd name="T19" fmla="*/ 1 h 22"/>
                <a:gd name="T20" fmla="*/ 10 w 21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2">
                  <a:moveTo>
                    <a:pt x="10" y="0"/>
                  </a:moveTo>
                  <a:cubicBezTo>
                    <a:pt x="6" y="0"/>
                    <a:pt x="2" y="2"/>
                    <a:pt x="0" y="6"/>
                  </a:cubicBezTo>
                  <a:cubicBezTo>
                    <a:pt x="1" y="8"/>
                    <a:pt x="2" y="11"/>
                    <a:pt x="2" y="13"/>
                  </a:cubicBezTo>
                  <a:cubicBezTo>
                    <a:pt x="2" y="15"/>
                    <a:pt x="2" y="17"/>
                    <a:pt x="1" y="18"/>
                  </a:cubicBezTo>
                  <a:cubicBezTo>
                    <a:pt x="2" y="20"/>
                    <a:pt x="4" y="21"/>
                    <a:pt x="5" y="21"/>
                  </a:cubicBezTo>
                  <a:cubicBezTo>
                    <a:pt x="7" y="22"/>
                    <a:pt x="8" y="22"/>
                    <a:pt x="10" y="22"/>
                  </a:cubicBezTo>
                  <a:cubicBezTo>
                    <a:pt x="14" y="22"/>
                    <a:pt x="18" y="20"/>
                    <a:pt x="20" y="15"/>
                  </a:cubicBezTo>
                  <a:cubicBezTo>
                    <a:pt x="21" y="13"/>
                    <a:pt x="21" y="10"/>
                    <a:pt x="20" y="7"/>
                  </a:cubicBezTo>
                  <a:cubicBezTo>
                    <a:pt x="19" y="6"/>
                    <a:pt x="18" y="5"/>
                    <a:pt x="18" y="4"/>
                  </a:cubicBezTo>
                  <a:cubicBezTo>
                    <a:pt x="17" y="3"/>
                    <a:pt x="15" y="2"/>
                    <a:pt x="14" y="1"/>
                  </a:cubicBezTo>
                  <a:cubicBezTo>
                    <a:pt x="12" y="1"/>
                    <a:pt x="11" y="0"/>
                    <a:pt x="10" y="0"/>
                  </a:cubicBezTo>
                </a:path>
              </a:pathLst>
            </a:custGeom>
            <a:solidFill>
              <a:srgbClr val="F9A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7" name="Freeform 2905"/>
            <p:cNvSpPr>
              <a:spLocks/>
            </p:cNvSpPr>
            <p:nvPr/>
          </p:nvSpPr>
          <p:spPr bwMode="auto">
            <a:xfrm>
              <a:off x="5345" y="1534"/>
              <a:ext cx="9" cy="28"/>
            </a:xfrm>
            <a:custGeom>
              <a:avLst/>
              <a:gdLst>
                <a:gd name="T0" fmla="*/ 2 w 4"/>
                <a:gd name="T1" fmla="*/ 0 h 12"/>
                <a:gd name="T2" fmla="*/ 1 w 4"/>
                <a:gd name="T3" fmla="*/ 1 h 12"/>
                <a:gd name="T4" fmla="*/ 3 w 4"/>
                <a:gd name="T5" fmla="*/ 12 h 12"/>
                <a:gd name="T6" fmla="*/ 4 w 4"/>
                <a:gd name="T7" fmla="*/ 7 h 12"/>
                <a:gd name="T8" fmla="*/ 2 w 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2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5"/>
                    <a:pt x="1" y="9"/>
                    <a:pt x="3" y="12"/>
                  </a:cubicBezTo>
                  <a:cubicBezTo>
                    <a:pt x="4" y="11"/>
                    <a:pt x="4" y="9"/>
                    <a:pt x="4" y="7"/>
                  </a:cubicBezTo>
                  <a:cubicBezTo>
                    <a:pt x="4" y="5"/>
                    <a:pt x="3" y="2"/>
                    <a:pt x="2" y="0"/>
                  </a:cubicBezTo>
                </a:path>
              </a:pathLst>
            </a:custGeom>
            <a:solidFill>
              <a:srgbClr val="FCC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8" name="Freeform 2906"/>
            <p:cNvSpPr>
              <a:spLocks/>
            </p:cNvSpPr>
            <p:nvPr/>
          </p:nvSpPr>
          <p:spPr bwMode="auto">
            <a:xfrm>
              <a:off x="5392" y="1529"/>
              <a:ext cx="5" cy="7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FFD4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9" name="Freeform 2907"/>
            <p:cNvSpPr>
              <a:spLocks/>
            </p:cNvSpPr>
            <p:nvPr/>
          </p:nvSpPr>
          <p:spPr bwMode="auto">
            <a:xfrm>
              <a:off x="5014" y="2017"/>
              <a:ext cx="52" cy="50"/>
            </a:xfrm>
            <a:custGeom>
              <a:avLst/>
              <a:gdLst>
                <a:gd name="T0" fmla="*/ 12 w 22"/>
                <a:gd name="T1" fmla="*/ 0 h 21"/>
                <a:gd name="T2" fmla="*/ 2 w 22"/>
                <a:gd name="T3" fmla="*/ 7 h 21"/>
                <a:gd name="T4" fmla="*/ 8 w 22"/>
                <a:gd name="T5" fmla="*/ 21 h 21"/>
                <a:gd name="T6" fmla="*/ 12 w 22"/>
                <a:gd name="T7" fmla="*/ 21 h 21"/>
                <a:gd name="T8" fmla="*/ 14 w 22"/>
                <a:gd name="T9" fmla="*/ 21 h 21"/>
                <a:gd name="T10" fmla="*/ 19 w 22"/>
                <a:gd name="T11" fmla="*/ 12 h 21"/>
                <a:gd name="T12" fmla="*/ 22 w 22"/>
                <a:gd name="T13" fmla="*/ 9 h 21"/>
                <a:gd name="T14" fmla="*/ 16 w 22"/>
                <a:gd name="T15" fmla="*/ 0 h 21"/>
                <a:gd name="T16" fmla="*/ 12 w 22"/>
                <a:gd name="T1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1">
                  <a:moveTo>
                    <a:pt x="12" y="0"/>
                  </a:moveTo>
                  <a:cubicBezTo>
                    <a:pt x="7" y="0"/>
                    <a:pt x="3" y="2"/>
                    <a:pt x="2" y="7"/>
                  </a:cubicBezTo>
                  <a:cubicBezTo>
                    <a:pt x="0" y="12"/>
                    <a:pt x="2" y="19"/>
                    <a:pt x="8" y="21"/>
                  </a:cubicBezTo>
                  <a:cubicBezTo>
                    <a:pt x="9" y="21"/>
                    <a:pt x="10" y="21"/>
                    <a:pt x="12" y="21"/>
                  </a:cubicBezTo>
                  <a:cubicBezTo>
                    <a:pt x="12" y="21"/>
                    <a:pt x="13" y="21"/>
                    <a:pt x="14" y="21"/>
                  </a:cubicBezTo>
                  <a:cubicBezTo>
                    <a:pt x="15" y="18"/>
                    <a:pt x="16" y="14"/>
                    <a:pt x="19" y="12"/>
                  </a:cubicBezTo>
                  <a:cubicBezTo>
                    <a:pt x="20" y="11"/>
                    <a:pt x="21" y="10"/>
                    <a:pt x="22" y="9"/>
                  </a:cubicBezTo>
                  <a:cubicBezTo>
                    <a:pt x="22" y="5"/>
                    <a:pt x="19" y="2"/>
                    <a:pt x="16" y="0"/>
                  </a:cubicBezTo>
                  <a:cubicBezTo>
                    <a:pt x="14" y="0"/>
                    <a:pt x="13" y="0"/>
                    <a:pt x="12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0" name="Freeform 2908"/>
            <p:cNvSpPr>
              <a:spLocks/>
            </p:cNvSpPr>
            <p:nvPr/>
          </p:nvSpPr>
          <p:spPr bwMode="auto">
            <a:xfrm>
              <a:off x="5047" y="2038"/>
              <a:ext cx="21" cy="29"/>
            </a:xfrm>
            <a:custGeom>
              <a:avLst/>
              <a:gdLst>
                <a:gd name="T0" fmla="*/ 8 w 9"/>
                <a:gd name="T1" fmla="*/ 0 h 12"/>
                <a:gd name="T2" fmla="*/ 5 w 9"/>
                <a:gd name="T3" fmla="*/ 3 h 12"/>
                <a:gd name="T4" fmla="*/ 0 w 9"/>
                <a:gd name="T5" fmla="*/ 12 h 12"/>
                <a:gd name="T6" fmla="*/ 8 w 9"/>
                <a:gd name="T7" fmla="*/ 5 h 12"/>
                <a:gd name="T8" fmla="*/ 8 w 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0"/>
                  </a:moveTo>
                  <a:cubicBezTo>
                    <a:pt x="7" y="1"/>
                    <a:pt x="6" y="2"/>
                    <a:pt x="5" y="3"/>
                  </a:cubicBezTo>
                  <a:cubicBezTo>
                    <a:pt x="2" y="5"/>
                    <a:pt x="1" y="9"/>
                    <a:pt x="0" y="12"/>
                  </a:cubicBezTo>
                  <a:cubicBezTo>
                    <a:pt x="3" y="11"/>
                    <a:pt x="6" y="9"/>
                    <a:pt x="8" y="5"/>
                  </a:cubicBezTo>
                  <a:cubicBezTo>
                    <a:pt x="8" y="4"/>
                    <a:pt x="9" y="2"/>
                    <a:pt x="8" y="0"/>
                  </a:cubicBezTo>
                </a:path>
              </a:pathLst>
            </a:custGeom>
            <a:solidFill>
              <a:srgbClr val="F99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1" name="Freeform 2909"/>
            <p:cNvSpPr>
              <a:spLocks/>
            </p:cNvSpPr>
            <p:nvPr/>
          </p:nvSpPr>
          <p:spPr bwMode="auto">
            <a:xfrm>
              <a:off x="5913" y="1378"/>
              <a:ext cx="42" cy="49"/>
            </a:xfrm>
            <a:custGeom>
              <a:avLst/>
              <a:gdLst>
                <a:gd name="T0" fmla="*/ 12 w 18"/>
                <a:gd name="T1" fmla="*/ 0 h 21"/>
                <a:gd name="T2" fmla="*/ 0 w 18"/>
                <a:gd name="T3" fmla="*/ 11 h 21"/>
                <a:gd name="T4" fmla="*/ 6 w 18"/>
                <a:gd name="T5" fmla="*/ 20 h 21"/>
                <a:gd name="T6" fmla="*/ 10 w 18"/>
                <a:gd name="T7" fmla="*/ 21 h 21"/>
                <a:gd name="T8" fmla="*/ 12 w 18"/>
                <a:gd name="T9" fmla="*/ 21 h 21"/>
                <a:gd name="T10" fmla="*/ 14 w 18"/>
                <a:gd name="T11" fmla="*/ 13 h 21"/>
                <a:gd name="T12" fmla="*/ 18 w 18"/>
                <a:gd name="T13" fmla="*/ 7 h 21"/>
                <a:gd name="T14" fmla="*/ 18 w 18"/>
                <a:gd name="T15" fmla="*/ 3 h 21"/>
                <a:gd name="T16" fmla="*/ 14 w 18"/>
                <a:gd name="T17" fmla="*/ 1 h 21"/>
                <a:gd name="T18" fmla="*/ 12 w 18"/>
                <a:gd name="T1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21">
                  <a:moveTo>
                    <a:pt x="12" y="0"/>
                  </a:moveTo>
                  <a:cubicBezTo>
                    <a:pt x="9" y="5"/>
                    <a:pt x="5" y="9"/>
                    <a:pt x="0" y="11"/>
                  </a:cubicBezTo>
                  <a:cubicBezTo>
                    <a:pt x="0" y="15"/>
                    <a:pt x="2" y="19"/>
                    <a:pt x="6" y="20"/>
                  </a:cubicBezTo>
                  <a:cubicBezTo>
                    <a:pt x="7" y="21"/>
                    <a:pt x="9" y="21"/>
                    <a:pt x="10" y="21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2" y="18"/>
                    <a:pt x="13" y="16"/>
                    <a:pt x="14" y="13"/>
                  </a:cubicBezTo>
                  <a:cubicBezTo>
                    <a:pt x="15" y="11"/>
                    <a:pt x="16" y="9"/>
                    <a:pt x="18" y="7"/>
                  </a:cubicBezTo>
                  <a:cubicBezTo>
                    <a:pt x="18" y="6"/>
                    <a:pt x="18" y="5"/>
                    <a:pt x="18" y="3"/>
                  </a:cubicBezTo>
                  <a:cubicBezTo>
                    <a:pt x="17" y="2"/>
                    <a:pt x="16" y="1"/>
                    <a:pt x="14" y="1"/>
                  </a:cubicBezTo>
                  <a:cubicBezTo>
                    <a:pt x="13" y="0"/>
                    <a:pt x="13" y="0"/>
                    <a:pt x="12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2" name="Freeform 2910"/>
            <p:cNvSpPr>
              <a:spLocks/>
            </p:cNvSpPr>
            <p:nvPr/>
          </p:nvSpPr>
          <p:spPr bwMode="auto">
            <a:xfrm>
              <a:off x="5910" y="1378"/>
              <a:ext cx="31" cy="26"/>
            </a:xfrm>
            <a:custGeom>
              <a:avLst/>
              <a:gdLst>
                <a:gd name="T0" fmla="*/ 11 w 13"/>
                <a:gd name="T1" fmla="*/ 0 h 11"/>
                <a:gd name="T2" fmla="*/ 1 w 13"/>
                <a:gd name="T3" fmla="*/ 7 h 11"/>
                <a:gd name="T4" fmla="*/ 1 w 13"/>
                <a:gd name="T5" fmla="*/ 11 h 11"/>
                <a:gd name="T6" fmla="*/ 13 w 13"/>
                <a:gd name="T7" fmla="*/ 0 h 11"/>
                <a:gd name="T8" fmla="*/ 11 w 13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1" y="0"/>
                  </a:moveTo>
                  <a:cubicBezTo>
                    <a:pt x="7" y="0"/>
                    <a:pt x="3" y="2"/>
                    <a:pt x="1" y="7"/>
                  </a:cubicBezTo>
                  <a:cubicBezTo>
                    <a:pt x="1" y="8"/>
                    <a:pt x="0" y="10"/>
                    <a:pt x="1" y="11"/>
                  </a:cubicBezTo>
                  <a:cubicBezTo>
                    <a:pt x="6" y="9"/>
                    <a:pt x="10" y="5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</a:path>
              </a:pathLst>
            </a:custGeom>
            <a:solidFill>
              <a:srgbClr val="E08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3" name="Freeform 2911"/>
            <p:cNvSpPr>
              <a:spLocks/>
            </p:cNvSpPr>
            <p:nvPr/>
          </p:nvSpPr>
          <p:spPr bwMode="auto">
            <a:xfrm>
              <a:off x="5941" y="1394"/>
              <a:ext cx="17" cy="33"/>
            </a:xfrm>
            <a:custGeom>
              <a:avLst/>
              <a:gdLst>
                <a:gd name="T0" fmla="*/ 6 w 7"/>
                <a:gd name="T1" fmla="*/ 0 h 14"/>
                <a:gd name="T2" fmla="*/ 2 w 7"/>
                <a:gd name="T3" fmla="*/ 6 h 14"/>
                <a:gd name="T4" fmla="*/ 0 w 7"/>
                <a:gd name="T5" fmla="*/ 14 h 14"/>
                <a:gd name="T6" fmla="*/ 7 w 7"/>
                <a:gd name="T7" fmla="*/ 9 h 14"/>
                <a:gd name="T8" fmla="*/ 6 w 7"/>
                <a:gd name="T9" fmla="*/ 5 h 14"/>
                <a:gd name="T10" fmla="*/ 6 w 7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4">
                  <a:moveTo>
                    <a:pt x="6" y="0"/>
                  </a:moveTo>
                  <a:cubicBezTo>
                    <a:pt x="4" y="2"/>
                    <a:pt x="3" y="4"/>
                    <a:pt x="2" y="6"/>
                  </a:cubicBezTo>
                  <a:cubicBezTo>
                    <a:pt x="1" y="9"/>
                    <a:pt x="0" y="11"/>
                    <a:pt x="0" y="14"/>
                  </a:cubicBezTo>
                  <a:cubicBezTo>
                    <a:pt x="3" y="13"/>
                    <a:pt x="6" y="11"/>
                    <a:pt x="7" y="9"/>
                  </a:cubicBezTo>
                  <a:cubicBezTo>
                    <a:pt x="7" y="8"/>
                    <a:pt x="6" y="6"/>
                    <a:pt x="6" y="5"/>
                  </a:cubicBezTo>
                  <a:cubicBezTo>
                    <a:pt x="6" y="4"/>
                    <a:pt x="6" y="2"/>
                    <a:pt x="6" y="0"/>
                  </a:cubicBezTo>
                </a:path>
              </a:pathLst>
            </a:custGeom>
            <a:solidFill>
              <a:srgbClr val="F9A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4" name="Freeform 2912"/>
            <p:cNvSpPr>
              <a:spLocks/>
            </p:cNvSpPr>
            <p:nvPr/>
          </p:nvSpPr>
          <p:spPr bwMode="auto">
            <a:xfrm>
              <a:off x="5955" y="1406"/>
              <a:ext cx="5" cy="10"/>
            </a:xfrm>
            <a:custGeom>
              <a:avLst/>
              <a:gdLst>
                <a:gd name="T0" fmla="*/ 0 w 2"/>
                <a:gd name="T1" fmla="*/ 0 h 4"/>
                <a:gd name="T2" fmla="*/ 1 w 2"/>
                <a:gd name="T3" fmla="*/ 4 h 4"/>
                <a:gd name="T4" fmla="*/ 2 w 2"/>
                <a:gd name="T5" fmla="*/ 4 h 4"/>
                <a:gd name="T6" fmla="*/ 1 w 2"/>
                <a:gd name="T7" fmla="*/ 2 h 4"/>
                <a:gd name="T8" fmla="*/ 0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1" y="3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FFD4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5" name="Freeform 2913"/>
            <p:cNvSpPr>
              <a:spLocks/>
            </p:cNvSpPr>
            <p:nvPr/>
          </p:nvSpPr>
          <p:spPr bwMode="auto">
            <a:xfrm>
              <a:off x="5955" y="1385"/>
              <a:ext cx="0" cy="9"/>
            </a:xfrm>
            <a:custGeom>
              <a:avLst/>
              <a:gdLst>
                <a:gd name="T0" fmla="*/ 0 h 4"/>
                <a:gd name="T1" fmla="*/ 4 h 4"/>
                <a:gd name="T2" fmla="*/ 4 h 4"/>
                <a:gd name="T3" fmla="*/ 0 h 4"/>
                <a:gd name="T4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D7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6" name="Freeform 2914"/>
            <p:cNvSpPr>
              <a:spLocks/>
            </p:cNvSpPr>
            <p:nvPr/>
          </p:nvSpPr>
          <p:spPr bwMode="auto">
            <a:xfrm>
              <a:off x="5955" y="1394"/>
              <a:ext cx="0" cy="12"/>
            </a:xfrm>
            <a:custGeom>
              <a:avLst/>
              <a:gdLst>
                <a:gd name="T0" fmla="*/ 0 h 5"/>
                <a:gd name="T1" fmla="*/ 0 h 5"/>
                <a:gd name="T2" fmla="*/ 5 h 5"/>
                <a:gd name="T3" fmla="*/ 0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0" y="4"/>
                    <a:pt x="0" y="2"/>
                    <a:pt x="0" y="0"/>
                  </a:cubicBezTo>
                </a:path>
              </a:pathLst>
            </a:custGeom>
            <a:solidFill>
              <a:srgbClr val="FDC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7" name="Freeform 2915"/>
            <p:cNvSpPr>
              <a:spLocks/>
            </p:cNvSpPr>
            <p:nvPr/>
          </p:nvSpPr>
          <p:spPr bwMode="auto">
            <a:xfrm>
              <a:off x="5955" y="1385"/>
              <a:ext cx="5" cy="9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4 h 4"/>
                <a:gd name="T4" fmla="*/ 2 w 2"/>
                <a:gd name="T5" fmla="*/ 2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FDB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8" name="Freeform 2916"/>
            <p:cNvSpPr>
              <a:spLocks/>
            </p:cNvSpPr>
            <p:nvPr/>
          </p:nvSpPr>
          <p:spPr bwMode="auto">
            <a:xfrm>
              <a:off x="5955" y="1389"/>
              <a:ext cx="5" cy="27"/>
            </a:xfrm>
            <a:custGeom>
              <a:avLst/>
              <a:gdLst>
                <a:gd name="T0" fmla="*/ 2 w 2"/>
                <a:gd name="T1" fmla="*/ 0 h 11"/>
                <a:gd name="T2" fmla="*/ 0 w 2"/>
                <a:gd name="T3" fmla="*/ 2 h 11"/>
                <a:gd name="T4" fmla="*/ 0 w 2"/>
                <a:gd name="T5" fmla="*/ 7 h 11"/>
                <a:gd name="T6" fmla="*/ 1 w 2"/>
                <a:gd name="T7" fmla="*/ 9 h 11"/>
                <a:gd name="T8" fmla="*/ 2 w 2"/>
                <a:gd name="T9" fmla="*/ 11 h 11"/>
                <a:gd name="T10" fmla="*/ 2 w 2"/>
                <a:gd name="T11" fmla="*/ 9 h 11"/>
                <a:gd name="T12" fmla="*/ 2 w 2"/>
                <a:gd name="T13" fmla="*/ 9 h 11"/>
                <a:gd name="T14" fmla="*/ 2 w 2"/>
                <a:gd name="T15" fmla="*/ 2 h 11"/>
                <a:gd name="T16" fmla="*/ 2 w 2"/>
                <a:gd name="T1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11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4"/>
                    <a:pt x="0" y="6"/>
                    <a:pt x="0" y="7"/>
                  </a:cubicBezTo>
                  <a:cubicBezTo>
                    <a:pt x="0" y="8"/>
                    <a:pt x="1" y="8"/>
                    <a:pt x="1" y="9"/>
                  </a:cubicBezTo>
                  <a:cubicBezTo>
                    <a:pt x="1" y="9"/>
                    <a:pt x="1" y="10"/>
                    <a:pt x="2" y="11"/>
                  </a:cubicBezTo>
                  <a:cubicBezTo>
                    <a:pt x="2" y="10"/>
                    <a:pt x="2" y="10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FFE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9" name="Freeform 2917"/>
            <p:cNvSpPr>
              <a:spLocks/>
            </p:cNvSpPr>
            <p:nvPr/>
          </p:nvSpPr>
          <p:spPr bwMode="auto">
            <a:xfrm>
              <a:off x="5148" y="1693"/>
              <a:ext cx="31" cy="42"/>
            </a:xfrm>
            <a:custGeom>
              <a:avLst/>
              <a:gdLst>
                <a:gd name="T0" fmla="*/ 11 w 13"/>
                <a:gd name="T1" fmla="*/ 0 h 18"/>
                <a:gd name="T2" fmla="*/ 2 w 13"/>
                <a:gd name="T3" fmla="*/ 7 h 18"/>
                <a:gd name="T4" fmla="*/ 3 w 13"/>
                <a:gd name="T5" fmla="*/ 18 h 18"/>
                <a:gd name="T6" fmla="*/ 13 w 13"/>
                <a:gd name="T7" fmla="*/ 0 h 18"/>
                <a:gd name="T8" fmla="*/ 13 w 13"/>
                <a:gd name="T9" fmla="*/ 0 h 18"/>
                <a:gd name="T10" fmla="*/ 11 w 13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8">
                  <a:moveTo>
                    <a:pt x="11" y="0"/>
                  </a:moveTo>
                  <a:cubicBezTo>
                    <a:pt x="7" y="0"/>
                    <a:pt x="3" y="3"/>
                    <a:pt x="2" y="7"/>
                  </a:cubicBezTo>
                  <a:cubicBezTo>
                    <a:pt x="0" y="10"/>
                    <a:pt x="1" y="15"/>
                    <a:pt x="3" y="18"/>
                  </a:cubicBezTo>
                  <a:cubicBezTo>
                    <a:pt x="2" y="10"/>
                    <a:pt x="6" y="3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0" name="Freeform 2918"/>
            <p:cNvSpPr>
              <a:spLocks/>
            </p:cNvSpPr>
            <p:nvPr/>
          </p:nvSpPr>
          <p:spPr bwMode="auto">
            <a:xfrm>
              <a:off x="5153" y="1693"/>
              <a:ext cx="33" cy="44"/>
            </a:xfrm>
            <a:custGeom>
              <a:avLst/>
              <a:gdLst>
                <a:gd name="T0" fmla="*/ 11 w 14"/>
                <a:gd name="T1" fmla="*/ 0 h 19"/>
                <a:gd name="T2" fmla="*/ 11 w 14"/>
                <a:gd name="T3" fmla="*/ 0 h 19"/>
                <a:gd name="T4" fmla="*/ 1 w 14"/>
                <a:gd name="T5" fmla="*/ 18 h 19"/>
                <a:gd name="T6" fmla="*/ 3 w 14"/>
                <a:gd name="T7" fmla="*/ 19 h 19"/>
                <a:gd name="T8" fmla="*/ 8 w 14"/>
                <a:gd name="T9" fmla="*/ 6 h 19"/>
                <a:gd name="T10" fmla="*/ 14 w 14"/>
                <a:gd name="T11" fmla="*/ 1 h 19"/>
                <a:gd name="T12" fmla="*/ 13 w 14"/>
                <a:gd name="T13" fmla="*/ 1 h 19"/>
                <a:gd name="T14" fmla="*/ 11 w 14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9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4" y="3"/>
                    <a:pt x="0" y="10"/>
                    <a:pt x="1" y="18"/>
                  </a:cubicBezTo>
                  <a:cubicBezTo>
                    <a:pt x="2" y="18"/>
                    <a:pt x="2" y="19"/>
                    <a:pt x="3" y="19"/>
                  </a:cubicBezTo>
                  <a:cubicBezTo>
                    <a:pt x="3" y="14"/>
                    <a:pt x="4" y="9"/>
                    <a:pt x="8" y="6"/>
                  </a:cubicBezTo>
                  <a:cubicBezTo>
                    <a:pt x="10" y="4"/>
                    <a:pt x="12" y="2"/>
                    <a:pt x="14" y="1"/>
                  </a:cubicBezTo>
                  <a:cubicBezTo>
                    <a:pt x="14" y="1"/>
                    <a:pt x="14" y="1"/>
                    <a:pt x="13" y="1"/>
                  </a:cubicBezTo>
                  <a:cubicBezTo>
                    <a:pt x="12" y="1"/>
                    <a:pt x="12" y="0"/>
                    <a:pt x="11" y="0"/>
                  </a:cubicBezTo>
                </a:path>
              </a:pathLst>
            </a:custGeom>
            <a:solidFill>
              <a:srgbClr val="ED7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1" name="Freeform 2919"/>
            <p:cNvSpPr>
              <a:spLocks/>
            </p:cNvSpPr>
            <p:nvPr/>
          </p:nvSpPr>
          <p:spPr bwMode="auto">
            <a:xfrm>
              <a:off x="5160" y="1695"/>
              <a:ext cx="33" cy="47"/>
            </a:xfrm>
            <a:custGeom>
              <a:avLst/>
              <a:gdLst>
                <a:gd name="T0" fmla="*/ 11 w 14"/>
                <a:gd name="T1" fmla="*/ 0 h 20"/>
                <a:gd name="T2" fmla="*/ 5 w 14"/>
                <a:gd name="T3" fmla="*/ 5 h 20"/>
                <a:gd name="T4" fmla="*/ 0 w 14"/>
                <a:gd name="T5" fmla="*/ 18 h 20"/>
                <a:gd name="T6" fmla="*/ 2 w 14"/>
                <a:gd name="T7" fmla="*/ 20 h 20"/>
                <a:gd name="T8" fmla="*/ 3 w 14"/>
                <a:gd name="T9" fmla="*/ 20 h 20"/>
                <a:gd name="T10" fmla="*/ 3 w 14"/>
                <a:gd name="T11" fmla="*/ 16 h 20"/>
                <a:gd name="T12" fmla="*/ 14 w 14"/>
                <a:gd name="T13" fmla="*/ 2 h 20"/>
                <a:gd name="T14" fmla="*/ 11 w 14"/>
                <a:gd name="T1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20">
                  <a:moveTo>
                    <a:pt x="11" y="0"/>
                  </a:moveTo>
                  <a:cubicBezTo>
                    <a:pt x="9" y="1"/>
                    <a:pt x="7" y="3"/>
                    <a:pt x="5" y="5"/>
                  </a:cubicBezTo>
                  <a:cubicBezTo>
                    <a:pt x="1" y="8"/>
                    <a:pt x="0" y="13"/>
                    <a:pt x="0" y="18"/>
                  </a:cubicBezTo>
                  <a:cubicBezTo>
                    <a:pt x="1" y="19"/>
                    <a:pt x="1" y="19"/>
                    <a:pt x="2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19"/>
                    <a:pt x="3" y="17"/>
                    <a:pt x="3" y="16"/>
                  </a:cubicBezTo>
                  <a:cubicBezTo>
                    <a:pt x="2" y="9"/>
                    <a:pt x="7" y="3"/>
                    <a:pt x="14" y="2"/>
                  </a:cubicBezTo>
                  <a:cubicBezTo>
                    <a:pt x="13" y="2"/>
                    <a:pt x="12" y="1"/>
                    <a:pt x="11" y="0"/>
                  </a:cubicBezTo>
                </a:path>
              </a:pathLst>
            </a:custGeom>
            <a:solidFill>
              <a:srgbClr val="FDB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2" name="Freeform 2920"/>
            <p:cNvSpPr>
              <a:spLocks/>
            </p:cNvSpPr>
            <p:nvPr/>
          </p:nvSpPr>
          <p:spPr bwMode="auto">
            <a:xfrm>
              <a:off x="5165" y="1700"/>
              <a:ext cx="38" cy="45"/>
            </a:xfrm>
            <a:custGeom>
              <a:avLst/>
              <a:gdLst>
                <a:gd name="T0" fmla="*/ 12 w 16"/>
                <a:gd name="T1" fmla="*/ 0 h 19"/>
                <a:gd name="T2" fmla="*/ 1 w 16"/>
                <a:gd name="T3" fmla="*/ 14 h 19"/>
                <a:gd name="T4" fmla="*/ 1 w 16"/>
                <a:gd name="T5" fmla="*/ 18 h 19"/>
                <a:gd name="T6" fmla="*/ 4 w 16"/>
                <a:gd name="T7" fmla="*/ 19 h 19"/>
                <a:gd name="T8" fmla="*/ 14 w 16"/>
                <a:gd name="T9" fmla="*/ 12 h 19"/>
                <a:gd name="T10" fmla="*/ 12 w 16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9">
                  <a:moveTo>
                    <a:pt x="12" y="0"/>
                  </a:moveTo>
                  <a:cubicBezTo>
                    <a:pt x="5" y="1"/>
                    <a:pt x="0" y="7"/>
                    <a:pt x="1" y="14"/>
                  </a:cubicBezTo>
                  <a:cubicBezTo>
                    <a:pt x="1" y="15"/>
                    <a:pt x="1" y="17"/>
                    <a:pt x="1" y="18"/>
                  </a:cubicBezTo>
                  <a:cubicBezTo>
                    <a:pt x="2" y="18"/>
                    <a:pt x="3" y="19"/>
                    <a:pt x="4" y="19"/>
                  </a:cubicBezTo>
                  <a:cubicBezTo>
                    <a:pt x="8" y="19"/>
                    <a:pt x="12" y="16"/>
                    <a:pt x="14" y="12"/>
                  </a:cubicBezTo>
                  <a:cubicBezTo>
                    <a:pt x="16" y="8"/>
                    <a:pt x="15" y="3"/>
                    <a:pt x="12" y="0"/>
                  </a:cubicBezTo>
                </a:path>
              </a:pathLst>
            </a:custGeom>
            <a:solidFill>
              <a:srgbClr val="FEC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3" name="Freeform 2921"/>
            <p:cNvSpPr>
              <a:spLocks/>
            </p:cNvSpPr>
            <p:nvPr/>
          </p:nvSpPr>
          <p:spPr bwMode="auto">
            <a:xfrm>
              <a:off x="5809" y="2971"/>
              <a:ext cx="4" cy="24"/>
            </a:xfrm>
            <a:custGeom>
              <a:avLst/>
              <a:gdLst>
                <a:gd name="T0" fmla="*/ 1 w 2"/>
                <a:gd name="T1" fmla="*/ 0 h 10"/>
                <a:gd name="T2" fmla="*/ 0 w 2"/>
                <a:gd name="T3" fmla="*/ 10 h 10"/>
                <a:gd name="T4" fmla="*/ 1 w 2"/>
                <a:gd name="T5" fmla="*/ 9 h 10"/>
                <a:gd name="T6" fmla="*/ 1 w 2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0">
                  <a:moveTo>
                    <a:pt x="1" y="0"/>
                  </a:moveTo>
                  <a:cubicBezTo>
                    <a:pt x="1" y="3"/>
                    <a:pt x="1" y="7"/>
                    <a:pt x="0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2" y="6"/>
                    <a:pt x="2" y="3"/>
                    <a:pt x="1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4" name="Freeform 2922"/>
            <p:cNvSpPr>
              <a:spLocks/>
            </p:cNvSpPr>
            <p:nvPr/>
          </p:nvSpPr>
          <p:spPr bwMode="auto">
            <a:xfrm>
              <a:off x="5759" y="2957"/>
              <a:ext cx="52" cy="50"/>
            </a:xfrm>
            <a:custGeom>
              <a:avLst/>
              <a:gdLst>
                <a:gd name="T0" fmla="*/ 12 w 22"/>
                <a:gd name="T1" fmla="*/ 0 h 21"/>
                <a:gd name="T2" fmla="*/ 2 w 22"/>
                <a:gd name="T3" fmla="*/ 7 h 21"/>
                <a:gd name="T4" fmla="*/ 8 w 22"/>
                <a:gd name="T5" fmla="*/ 20 h 21"/>
                <a:gd name="T6" fmla="*/ 12 w 22"/>
                <a:gd name="T7" fmla="*/ 21 h 21"/>
                <a:gd name="T8" fmla="*/ 21 w 22"/>
                <a:gd name="T9" fmla="*/ 16 h 21"/>
                <a:gd name="T10" fmla="*/ 22 w 22"/>
                <a:gd name="T11" fmla="*/ 6 h 21"/>
                <a:gd name="T12" fmla="*/ 16 w 22"/>
                <a:gd name="T13" fmla="*/ 1 h 21"/>
                <a:gd name="T14" fmla="*/ 12 w 22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1">
                  <a:moveTo>
                    <a:pt x="12" y="0"/>
                  </a:moveTo>
                  <a:cubicBezTo>
                    <a:pt x="8" y="0"/>
                    <a:pt x="4" y="3"/>
                    <a:pt x="2" y="7"/>
                  </a:cubicBezTo>
                  <a:cubicBezTo>
                    <a:pt x="0" y="12"/>
                    <a:pt x="3" y="18"/>
                    <a:pt x="8" y="20"/>
                  </a:cubicBezTo>
                  <a:cubicBezTo>
                    <a:pt x="9" y="21"/>
                    <a:pt x="11" y="21"/>
                    <a:pt x="12" y="21"/>
                  </a:cubicBezTo>
                  <a:cubicBezTo>
                    <a:pt x="16" y="21"/>
                    <a:pt x="19" y="19"/>
                    <a:pt x="21" y="16"/>
                  </a:cubicBezTo>
                  <a:cubicBezTo>
                    <a:pt x="22" y="13"/>
                    <a:pt x="22" y="9"/>
                    <a:pt x="22" y="6"/>
                  </a:cubicBezTo>
                  <a:cubicBezTo>
                    <a:pt x="20" y="4"/>
                    <a:pt x="19" y="2"/>
                    <a:pt x="16" y="1"/>
                  </a:cubicBezTo>
                  <a:cubicBezTo>
                    <a:pt x="15" y="1"/>
                    <a:pt x="14" y="0"/>
                    <a:pt x="12" y="0"/>
                  </a:cubicBezTo>
                </a:path>
              </a:pathLst>
            </a:custGeom>
            <a:solidFill>
              <a:srgbClr val="F99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5" name="Freeform 2923"/>
            <p:cNvSpPr>
              <a:spLocks/>
            </p:cNvSpPr>
            <p:nvPr/>
          </p:nvSpPr>
          <p:spPr bwMode="auto">
            <a:xfrm>
              <a:off x="5224" y="2737"/>
              <a:ext cx="36" cy="47"/>
            </a:xfrm>
            <a:custGeom>
              <a:avLst/>
              <a:gdLst>
                <a:gd name="T0" fmla="*/ 7 w 15"/>
                <a:gd name="T1" fmla="*/ 0 h 20"/>
                <a:gd name="T2" fmla="*/ 1 w 15"/>
                <a:gd name="T3" fmla="*/ 6 h 20"/>
                <a:gd name="T4" fmla="*/ 0 w 15"/>
                <a:gd name="T5" fmla="*/ 8 h 20"/>
                <a:gd name="T6" fmla="*/ 1 w 15"/>
                <a:gd name="T7" fmla="*/ 14 h 20"/>
                <a:gd name="T8" fmla="*/ 1 w 15"/>
                <a:gd name="T9" fmla="*/ 15 h 20"/>
                <a:gd name="T10" fmla="*/ 7 w 15"/>
                <a:gd name="T11" fmla="*/ 19 h 20"/>
                <a:gd name="T12" fmla="*/ 11 w 15"/>
                <a:gd name="T13" fmla="*/ 20 h 20"/>
                <a:gd name="T14" fmla="*/ 15 w 15"/>
                <a:gd name="T15" fmla="*/ 19 h 20"/>
                <a:gd name="T16" fmla="*/ 7 w 15"/>
                <a:gd name="T17" fmla="*/ 0 h 20"/>
                <a:gd name="T18" fmla="*/ 7 w 15"/>
                <a:gd name="T1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20">
                  <a:moveTo>
                    <a:pt x="7" y="0"/>
                  </a:moveTo>
                  <a:cubicBezTo>
                    <a:pt x="4" y="1"/>
                    <a:pt x="2" y="3"/>
                    <a:pt x="1" y="6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10"/>
                    <a:pt x="1" y="12"/>
                    <a:pt x="1" y="14"/>
                  </a:cubicBezTo>
                  <a:cubicBezTo>
                    <a:pt x="1" y="14"/>
                    <a:pt x="1" y="14"/>
                    <a:pt x="1" y="15"/>
                  </a:cubicBezTo>
                  <a:cubicBezTo>
                    <a:pt x="3" y="17"/>
                    <a:pt x="5" y="18"/>
                    <a:pt x="7" y="19"/>
                  </a:cubicBezTo>
                  <a:cubicBezTo>
                    <a:pt x="8" y="20"/>
                    <a:pt x="9" y="20"/>
                    <a:pt x="11" y="20"/>
                  </a:cubicBezTo>
                  <a:cubicBezTo>
                    <a:pt x="12" y="20"/>
                    <a:pt x="14" y="20"/>
                    <a:pt x="15" y="19"/>
                  </a:cubicBezTo>
                  <a:cubicBezTo>
                    <a:pt x="10" y="14"/>
                    <a:pt x="7" y="8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6" name="Freeform 2924"/>
            <p:cNvSpPr>
              <a:spLocks/>
            </p:cNvSpPr>
            <p:nvPr/>
          </p:nvSpPr>
          <p:spPr bwMode="auto">
            <a:xfrm>
              <a:off x="5241" y="2734"/>
              <a:ext cx="33" cy="48"/>
            </a:xfrm>
            <a:custGeom>
              <a:avLst/>
              <a:gdLst>
                <a:gd name="T0" fmla="*/ 4 w 14"/>
                <a:gd name="T1" fmla="*/ 0 h 20"/>
                <a:gd name="T2" fmla="*/ 0 w 14"/>
                <a:gd name="T3" fmla="*/ 1 h 20"/>
                <a:gd name="T4" fmla="*/ 0 w 14"/>
                <a:gd name="T5" fmla="*/ 1 h 20"/>
                <a:gd name="T6" fmla="*/ 8 w 14"/>
                <a:gd name="T7" fmla="*/ 20 h 20"/>
                <a:gd name="T8" fmla="*/ 13 w 14"/>
                <a:gd name="T9" fmla="*/ 14 h 20"/>
                <a:gd name="T10" fmla="*/ 14 w 14"/>
                <a:gd name="T11" fmla="*/ 12 h 20"/>
                <a:gd name="T12" fmla="*/ 14 w 14"/>
                <a:gd name="T13" fmla="*/ 8 h 20"/>
                <a:gd name="T14" fmla="*/ 7 w 14"/>
                <a:gd name="T15" fmla="*/ 1 h 20"/>
                <a:gd name="T16" fmla="*/ 4 w 14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0">
                  <a:moveTo>
                    <a:pt x="4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9"/>
                    <a:pt x="3" y="15"/>
                    <a:pt x="8" y="20"/>
                  </a:cubicBezTo>
                  <a:cubicBezTo>
                    <a:pt x="11" y="19"/>
                    <a:pt x="12" y="17"/>
                    <a:pt x="13" y="14"/>
                  </a:cubicBezTo>
                  <a:cubicBezTo>
                    <a:pt x="14" y="14"/>
                    <a:pt x="14" y="13"/>
                    <a:pt x="14" y="12"/>
                  </a:cubicBezTo>
                  <a:cubicBezTo>
                    <a:pt x="14" y="11"/>
                    <a:pt x="14" y="9"/>
                    <a:pt x="14" y="8"/>
                  </a:cubicBezTo>
                  <a:cubicBezTo>
                    <a:pt x="13" y="5"/>
                    <a:pt x="11" y="2"/>
                    <a:pt x="7" y="1"/>
                  </a:cubicBezTo>
                  <a:cubicBezTo>
                    <a:pt x="6" y="0"/>
                    <a:pt x="5" y="0"/>
                    <a:pt x="4" y="0"/>
                  </a:cubicBezTo>
                </a:path>
              </a:pathLst>
            </a:custGeom>
            <a:solidFill>
              <a:srgbClr val="E08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7" name="Freeform 2925"/>
            <p:cNvSpPr>
              <a:spLocks/>
            </p:cNvSpPr>
            <p:nvPr/>
          </p:nvSpPr>
          <p:spPr bwMode="auto">
            <a:xfrm>
              <a:off x="5274" y="2753"/>
              <a:ext cx="0" cy="10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</a:path>
              </a:pathLst>
            </a:custGeom>
            <a:solidFill>
              <a:srgbClr val="FCC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8" name="Freeform 2926"/>
            <p:cNvSpPr>
              <a:spLocks/>
            </p:cNvSpPr>
            <p:nvPr/>
          </p:nvSpPr>
          <p:spPr bwMode="auto">
            <a:xfrm>
              <a:off x="5224" y="2756"/>
              <a:ext cx="3" cy="16"/>
            </a:xfrm>
            <a:custGeom>
              <a:avLst/>
              <a:gdLst>
                <a:gd name="T0" fmla="*/ 0 w 1"/>
                <a:gd name="T1" fmla="*/ 0 h 7"/>
                <a:gd name="T2" fmla="*/ 1 w 1"/>
                <a:gd name="T3" fmla="*/ 7 h 7"/>
                <a:gd name="T4" fmla="*/ 1 w 1"/>
                <a:gd name="T5" fmla="*/ 6 h 7"/>
                <a:gd name="T6" fmla="*/ 0 w 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7">
                  <a:moveTo>
                    <a:pt x="0" y="0"/>
                  </a:moveTo>
                  <a:cubicBezTo>
                    <a:pt x="0" y="3"/>
                    <a:pt x="0" y="5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4"/>
                    <a:pt x="1" y="2"/>
                    <a:pt x="0" y="0"/>
                  </a:cubicBezTo>
                </a:path>
              </a:pathLst>
            </a:custGeom>
            <a:solidFill>
              <a:srgbClr val="E65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9" name="Freeform 2927"/>
            <p:cNvSpPr>
              <a:spLocks/>
            </p:cNvSpPr>
            <p:nvPr/>
          </p:nvSpPr>
          <p:spPr bwMode="auto">
            <a:xfrm>
              <a:off x="4973" y="2126"/>
              <a:ext cx="50" cy="42"/>
            </a:xfrm>
            <a:custGeom>
              <a:avLst/>
              <a:gdLst>
                <a:gd name="T0" fmla="*/ 10 w 21"/>
                <a:gd name="T1" fmla="*/ 0 h 18"/>
                <a:gd name="T2" fmla="*/ 0 w 21"/>
                <a:gd name="T3" fmla="*/ 6 h 18"/>
                <a:gd name="T4" fmla="*/ 0 w 21"/>
                <a:gd name="T5" fmla="*/ 6 h 18"/>
                <a:gd name="T6" fmla="*/ 0 w 21"/>
                <a:gd name="T7" fmla="*/ 9 h 18"/>
                <a:gd name="T8" fmla="*/ 1 w 21"/>
                <a:gd name="T9" fmla="*/ 9 h 18"/>
                <a:gd name="T10" fmla="*/ 14 w 21"/>
                <a:gd name="T11" fmla="*/ 14 h 18"/>
                <a:gd name="T12" fmla="*/ 17 w 21"/>
                <a:gd name="T13" fmla="*/ 18 h 18"/>
                <a:gd name="T14" fmla="*/ 20 w 21"/>
                <a:gd name="T15" fmla="*/ 14 h 18"/>
                <a:gd name="T16" fmla="*/ 19 w 21"/>
                <a:gd name="T17" fmla="*/ 5 h 18"/>
                <a:gd name="T18" fmla="*/ 14 w 21"/>
                <a:gd name="T19" fmla="*/ 0 h 18"/>
                <a:gd name="T20" fmla="*/ 10 w 21"/>
                <a:gd name="T2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8">
                  <a:moveTo>
                    <a:pt x="10" y="0"/>
                  </a:moveTo>
                  <a:cubicBezTo>
                    <a:pt x="6" y="0"/>
                    <a:pt x="2" y="2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8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6" y="9"/>
                    <a:pt x="11" y="11"/>
                    <a:pt x="14" y="14"/>
                  </a:cubicBezTo>
                  <a:cubicBezTo>
                    <a:pt x="15" y="15"/>
                    <a:pt x="16" y="16"/>
                    <a:pt x="17" y="18"/>
                  </a:cubicBezTo>
                  <a:cubicBezTo>
                    <a:pt x="18" y="17"/>
                    <a:pt x="19" y="15"/>
                    <a:pt x="20" y="14"/>
                  </a:cubicBezTo>
                  <a:cubicBezTo>
                    <a:pt x="21" y="11"/>
                    <a:pt x="20" y="8"/>
                    <a:pt x="19" y="5"/>
                  </a:cubicBezTo>
                  <a:cubicBezTo>
                    <a:pt x="17" y="4"/>
                    <a:pt x="15" y="2"/>
                    <a:pt x="14" y="0"/>
                  </a:cubicBezTo>
                  <a:cubicBezTo>
                    <a:pt x="12" y="0"/>
                    <a:pt x="11" y="0"/>
                    <a:pt x="10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0" name="Freeform 2928"/>
            <p:cNvSpPr>
              <a:spLocks/>
            </p:cNvSpPr>
            <p:nvPr/>
          </p:nvSpPr>
          <p:spPr bwMode="auto">
            <a:xfrm>
              <a:off x="4973" y="2140"/>
              <a:ext cx="0" cy="7"/>
            </a:xfrm>
            <a:custGeom>
              <a:avLst/>
              <a:gdLst>
                <a:gd name="T0" fmla="*/ 0 h 3"/>
                <a:gd name="T1" fmla="*/ 3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F9A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1" name="Freeform 2929"/>
            <p:cNvSpPr>
              <a:spLocks/>
            </p:cNvSpPr>
            <p:nvPr/>
          </p:nvSpPr>
          <p:spPr bwMode="auto">
            <a:xfrm>
              <a:off x="4973" y="2147"/>
              <a:ext cx="41" cy="26"/>
            </a:xfrm>
            <a:custGeom>
              <a:avLst/>
              <a:gdLst>
                <a:gd name="T0" fmla="*/ 1 w 17"/>
                <a:gd name="T1" fmla="*/ 0 h 11"/>
                <a:gd name="T2" fmla="*/ 0 w 17"/>
                <a:gd name="T3" fmla="*/ 0 h 11"/>
                <a:gd name="T4" fmla="*/ 0 w 17"/>
                <a:gd name="T5" fmla="*/ 2 h 11"/>
                <a:gd name="T6" fmla="*/ 6 w 17"/>
                <a:gd name="T7" fmla="*/ 11 h 11"/>
                <a:gd name="T8" fmla="*/ 10 w 17"/>
                <a:gd name="T9" fmla="*/ 11 h 11"/>
                <a:gd name="T10" fmla="*/ 17 w 17"/>
                <a:gd name="T11" fmla="*/ 9 h 11"/>
                <a:gd name="T12" fmla="*/ 14 w 17"/>
                <a:gd name="T13" fmla="*/ 5 h 11"/>
                <a:gd name="T14" fmla="*/ 1 w 17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6"/>
                    <a:pt x="2" y="9"/>
                    <a:pt x="6" y="11"/>
                  </a:cubicBezTo>
                  <a:cubicBezTo>
                    <a:pt x="7" y="11"/>
                    <a:pt x="9" y="11"/>
                    <a:pt x="10" y="11"/>
                  </a:cubicBezTo>
                  <a:cubicBezTo>
                    <a:pt x="12" y="11"/>
                    <a:pt x="15" y="10"/>
                    <a:pt x="17" y="9"/>
                  </a:cubicBezTo>
                  <a:cubicBezTo>
                    <a:pt x="16" y="7"/>
                    <a:pt x="15" y="6"/>
                    <a:pt x="14" y="5"/>
                  </a:cubicBezTo>
                  <a:cubicBezTo>
                    <a:pt x="11" y="2"/>
                    <a:pt x="6" y="0"/>
                    <a:pt x="1" y="0"/>
                  </a:cubicBezTo>
                </a:path>
              </a:pathLst>
            </a:custGeom>
            <a:solidFill>
              <a:srgbClr val="F99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2" name="Freeform 2930"/>
            <p:cNvSpPr>
              <a:spLocks/>
            </p:cNvSpPr>
            <p:nvPr/>
          </p:nvSpPr>
          <p:spPr bwMode="auto">
            <a:xfrm>
              <a:off x="4971" y="2147"/>
              <a:ext cx="2" cy="5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1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solidFill>
              <a:srgbClr val="FFD4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3" name="Freeform 2931"/>
            <p:cNvSpPr>
              <a:spLocks/>
            </p:cNvSpPr>
            <p:nvPr/>
          </p:nvSpPr>
          <p:spPr bwMode="auto">
            <a:xfrm>
              <a:off x="5007" y="2126"/>
              <a:ext cx="11" cy="12"/>
            </a:xfrm>
            <a:custGeom>
              <a:avLst/>
              <a:gdLst>
                <a:gd name="T0" fmla="*/ 0 w 5"/>
                <a:gd name="T1" fmla="*/ 0 h 5"/>
                <a:gd name="T2" fmla="*/ 5 w 5"/>
                <a:gd name="T3" fmla="*/ 5 h 5"/>
                <a:gd name="T4" fmla="*/ 0 w 5"/>
                <a:gd name="T5" fmla="*/ 0 h 5"/>
                <a:gd name="T6" fmla="*/ 0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1" y="2"/>
                    <a:pt x="3" y="4"/>
                    <a:pt x="5" y="5"/>
                  </a:cubicBezTo>
                  <a:cubicBezTo>
                    <a:pt x="4" y="3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D7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4" name="Freeform 2932"/>
            <p:cNvSpPr>
              <a:spLocks/>
            </p:cNvSpPr>
            <p:nvPr/>
          </p:nvSpPr>
          <p:spPr bwMode="auto">
            <a:xfrm>
              <a:off x="5051" y="2554"/>
              <a:ext cx="34" cy="31"/>
            </a:xfrm>
            <a:custGeom>
              <a:avLst/>
              <a:gdLst>
                <a:gd name="T0" fmla="*/ 2 w 14"/>
                <a:gd name="T1" fmla="*/ 0 h 13"/>
                <a:gd name="T2" fmla="*/ 7 w 14"/>
                <a:gd name="T3" fmla="*/ 13 h 13"/>
                <a:gd name="T4" fmla="*/ 10 w 14"/>
                <a:gd name="T5" fmla="*/ 13 h 13"/>
                <a:gd name="T6" fmla="*/ 14 w 14"/>
                <a:gd name="T7" fmla="*/ 7 h 13"/>
                <a:gd name="T8" fmla="*/ 4 w 14"/>
                <a:gd name="T9" fmla="*/ 2 h 13"/>
                <a:gd name="T10" fmla="*/ 2 w 14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3">
                  <a:moveTo>
                    <a:pt x="2" y="0"/>
                  </a:moveTo>
                  <a:cubicBezTo>
                    <a:pt x="0" y="5"/>
                    <a:pt x="2" y="11"/>
                    <a:pt x="7" y="13"/>
                  </a:cubicBezTo>
                  <a:cubicBezTo>
                    <a:pt x="8" y="13"/>
                    <a:pt x="9" y="13"/>
                    <a:pt x="10" y="13"/>
                  </a:cubicBezTo>
                  <a:cubicBezTo>
                    <a:pt x="11" y="11"/>
                    <a:pt x="12" y="9"/>
                    <a:pt x="14" y="7"/>
                  </a:cubicBezTo>
                  <a:cubicBezTo>
                    <a:pt x="10" y="7"/>
                    <a:pt x="7" y="5"/>
                    <a:pt x="4" y="2"/>
                  </a:cubicBezTo>
                  <a:cubicBezTo>
                    <a:pt x="3" y="2"/>
                    <a:pt x="2" y="1"/>
                    <a:pt x="2" y="0"/>
                  </a:cubicBezTo>
                </a:path>
              </a:pathLst>
            </a:custGeom>
            <a:solidFill>
              <a:srgbClr val="F6AE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5" name="Freeform 2933"/>
            <p:cNvSpPr>
              <a:spLocks/>
            </p:cNvSpPr>
            <p:nvPr/>
          </p:nvSpPr>
          <p:spPr bwMode="auto">
            <a:xfrm>
              <a:off x="5075" y="2571"/>
              <a:ext cx="26" cy="16"/>
            </a:xfrm>
            <a:custGeom>
              <a:avLst/>
              <a:gdLst>
                <a:gd name="T0" fmla="*/ 11 w 11"/>
                <a:gd name="T1" fmla="*/ 0 h 7"/>
                <a:gd name="T2" fmla="*/ 7 w 11"/>
                <a:gd name="T3" fmla="*/ 1 h 7"/>
                <a:gd name="T4" fmla="*/ 4 w 11"/>
                <a:gd name="T5" fmla="*/ 0 h 7"/>
                <a:gd name="T6" fmla="*/ 0 w 11"/>
                <a:gd name="T7" fmla="*/ 6 h 7"/>
                <a:gd name="T8" fmla="*/ 1 w 11"/>
                <a:gd name="T9" fmla="*/ 7 h 7"/>
                <a:gd name="T10" fmla="*/ 11 w 11"/>
                <a:gd name="T11" fmla="*/ 0 h 7"/>
                <a:gd name="T12" fmla="*/ 11 w 11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7">
                  <a:moveTo>
                    <a:pt x="11" y="0"/>
                  </a:moveTo>
                  <a:cubicBezTo>
                    <a:pt x="9" y="0"/>
                    <a:pt x="8" y="1"/>
                    <a:pt x="7" y="1"/>
                  </a:cubicBezTo>
                  <a:cubicBezTo>
                    <a:pt x="6" y="1"/>
                    <a:pt x="5" y="0"/>
                    <a:pt x="4" y="0"/>
                  </a:cubicBezTo>
                  <a:cubicBezTo>
                    <a:pt x="2" y="2"/>
                    <a:pt x="1" y="4"/>
                    <a:pt x="0" y="6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5" y="7"/>
                    <a:pt x="9" y="4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FEDC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6" name="Freeform 2934"/>
            <p:cNvSpPr>
              <a:spLocks/>
            </p:cNvSpPr>
            <p:nvPr/>
          </p:nvSpPr>
          <p:spPr bwMode="auto">
            <a:xfrm>
              <a:off x="5056" y="2538"/>
              <a:ext cx="45" cy="33"/>
            </a:xfrm>
            <a:custGeom>
              <a:avLst/>
              <a:gdLst>
                <a:gd name="T0" fmla="*/ 10 w 19"/>
                <a:gd name="T1" fmla="*/ 0 h 14"/>
                <a:gd name="T2" fmla="*/ 5 w 19"/>
                <a:gd name="T3" fmla="*/ 1 h 14"/>
                <a:gd name="T4" fmla="*/ 4 w 19"/>
                <a:gd name="T5" fmla="*/ 1 h 14"/>
                <a:gd name="T6" fmla="*/ 0 w 19"/>
                <a:gd name="T7" fmla="*/ 7 h 14"/>
                <a:gd name="T8" fmla="*/ 0 w 19"/>
                <a:gd name="T9" fmla="*/ 7 h 14"/>
                <a:gd name="T10" fmla="*/ 2 w 19"/>
                <a:gd name="T11" fmla="*/ 9 h 14"/>
                <a:gd name="T12" fmla="*/ 12 w 19"/>
                <a:gd name="T13" fmla="*/ 14 h 14"/>
                <a:gd name="T14" fmla="*/ 19 w 19"/>
                <a:gd name="T15" fmla="*/ 10 h 14"/>
                <a:gd name="T16" fmla="*/ 13 w 19"/>
                <a:gd name="T17" fmla="*/ 1 h 14"/>
                <a:gd name="T18" fmla="*/ 10 w 19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14">
                  <a:moveTo>
                    <a:pt x="10" y="0"/>
                  </a:moveTo>
                  <a:cubicBezTo>
                    <a:pt x="9" y="1"/>
                    <a:pt x="7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2" y="2"/>
                    <a:pt x="0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1" y="9"/>
                    <a:pt x="2" y="9"/>
                  </a:cubicBezTo>
                  <a:cubicBezTo>
                    <a:pt x="5" y="12"/>
                    <a:pt x="8" y="14"/>
                    <a:pt x="12" y="14"/>
                  </a:cubicBezTo>
                  <a:cubicBezTo>
                    <a:pt x="14" y="12"/>
                    <a:pt x="17" y="11"/>
                    <a:pt x="19" y="10"/>
                  </a:cubicBezTo>
                  <a:cubicBezTo>
                    <a:pt x="19" y="6"/>
                    <a:pt x="17" y="2"/>
                    <a:pt x="13" y="1"/>
                  </a:cubicBezTo>
                  <a:cubicBezTo>
                    <a:pt x="12" y="0"/>
                    <a:pt x="11" y="0"/>
                    <a:pt x="10" y="0"/>
                  </a:cubicBezTo>
                </a:path>
              </a:pathLst>
            </a:custGeom>
            <a:solidFill>
              <a:srgbClr val="FED4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7" name="Freeform 2935"/>
            <p:cNvSpPr>
              <a:spLocks/>
            </p:cNvSpPr>
            <p:nvPr/>
          </p:nvSpPr>
          <p:spPr bwMode="auto">
            <a:xfrm>
              <a:off x="5085" y="2561"/>
              <a:ext cx="16" cy="12"/>
            </a:xfrm>
            <a:custGeom>
              <a:avLst/>
              <a:gdLst>
                <a:gd name="T0" fmla="*/ 7 w 7"/>
                <a:gd name="T1" fmla="*/ 0 h 5"/>
                <a:gd name="T2" fmla="*/ 0 w 7"/>
                <a:gd name="T3" fmla="*/ 4 h 5"/>
                <a:gd name="T4" fmla="*/ 3 w 7"/>
                <a:gd name="T5" fmla="*/ 5 h 5"/>
                <a:gd name="T6" fmla="*/ 7 w 7"/>
                <a:gd name="T7" fmla="*/ 4 h 5"/>
                <a:gd name="T8" fmla="*/ 7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cubicBezTo>
                    <a:pt x="5" y="1"/>
                    <a:pt x="2" y="2"/>
                    <a:pt x="0" y="4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4" y="5"/>
                    <a:pt x="5" y="4"/>
                    <a:pt x="7" y="4"/>
                  </a:cubicBezTo>
                  <a:cubicBezTo>
                    <a:pt x="7" y="3"/>
                    <a:pt x="7" y="1"/>
                    <a:pt x="7" y="0"/>
                  </a:cubicBezTo>
                </a:path>
              </a:pathLst>
            </a:custGeom>
            <a:solidFill>
              <a:srgbClr val="FFEC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8" name="Freeform 2936"/>
            <p:cNvSpPr>
              <a:spLocks/>
            </p:cNvSpPr>
            <p:nvPr/>
          </p:nvSpPr>
          <p:spPr bwMode="auto">
            <a:xfrm>
              <a:off x="5066" y="2538"/>
              <a:ext cx="14" cy="2"/>
            </a:xfrm>
            <a:custGeom>
              <a:avLst/>
              <a:gdLst>
                <a:gd name="T0" fmla="*/ 5 w 6"/>
                <a:gd name="T1" fmla="*/ 0 h 1"/>
                <a:gd name="T2" fmla="*/ 0 w 6"/>
                <a:gd name="T3" fmla="*/ 1 h 1"/>
                <a:gd name="T4" fmla="*/ 1 w 6"/>
                <a:gd name="T5" fmla="*/ 1 h 1"/>
                <a:gd name="T6" fmla="*/ 6 w 6"/>
                <a:gd name="T7" fmla="*/ 0 h 1"/>
                <a:gd name="T8" fmla="*/ 5 w 6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5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3" y="1"/>
                    <a:pt x="5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rgbClr val="FFD9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9" name="Freeform 2937"/>
            <p:cNvSpPr>
              <a:spLocks/>
            </p:cNvSpPr>
            <p:nvPr/>
          </p:nvSpPr>
          <p:spPr bwMode="auto">
            <a:xfrm>
              <a:off x="5205" y="1586"/>
              <a:ext cx="43" cy="50"/>
            </a:xfrm>
            <a:custGeom>
              <a:avLst/>
              <a:gdLst>
                <a:gd name="T0" fmla="*/ 7 w 18"/>
                <a:gd name="T1" fmla="*/ 0 h 21"/>
                <a:gd name="T2" fmla="*/ 9 w 18"/>
                <a:gd name="T3" fmla="*/ 7 h 21"/>
                <a:gd name="T4" fmla="*/ 0 w 18"/>
                <a:gd name="T5" fmla="*/ 19 h 21"/>
                <a:gd name="T6" fmla="*/ 2 w 18"/>
                <a:gd name="T7" fmla="*/ 20 h 21"/>
                <a:gd name="T8" fmla="*/ 6 w 18"/>
                <a:gd name="T9" fmla="*/ 21 h 21"/>
                <a:gd name="T10" fmla="*/ 16 w 18"/>
                <a:gd name="T11" fmla="*/ 14 h 21"/>
                <a:gd name="T12" fmla="*/ 10 w 18"/>
                <a:gd name="T13" fmla="*/ 1 h 21"/>
                <a:gd name="T14" fmla="*/ 7 w 18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1">
                  <a:moveTo>
                    <a:pt x="7" y="0"/>
                  </a:moveTo>
                  <a:cubicBezTo>
                    <a:pt x="9" y="2"/>
                    <a:pt x="9" y="4"/>
                    <a:pt x="9" y="7"/>
                  </a:cubicBezTo>
                  <a:cubicBezTo>
                    <a:pt x="9" y="12"/>
                    <a:pt x="6" y="17"/>
                    <a:pt x="0" y="19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4" y="20"/>
                    <a:pt x="5" y="21"/>
                    <a:pt x="6" y="21"/>
                  </a:cubicBezTo>
                  <a:cubicBezTo>
                    <a:pt x="10" y="21"/>
                    <a:pt x="14" y="18"/>
                    <a:pt x="16" y="14"/>
                  </a:cubicBezTo>
                  <a:cubicBezTo>
                    <a:pt x="18" y="9"/>
                    <a:pt x="15" y="3"/>
                    <a:pt x="10" y="1"/>
                  </a:cubicBezTo>
                  <a:cubicBezTo>
                    <a:pt x="9" y="0"/>
                    <a:pt x="8" y="0"/>
                    <a:pt x="7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0" name="Freeform 2938"/>
            <p:cNvSpPr>
              <a:spLocks/>
            </p:cNvSpPr>
            <p:nvPr/>
          </p:nvSpPr>
          <p:spPr bwMode="auto">
            <a:xfrm>
              <a:off x="5193" y="1586"/>
              <a:ext cx="34" cy="45"/>
            </a:xfrm>
            <a:custGeom>
              <a:avLst/>
              <a:gdLst>
                <a:gd name="T0" fmla="*/ 11 w 14"/>
                <a:gd name="T1" fmla="*/ 0 h 19"/>
                <a:gd name="T2" fmla="*/ 2 w 14"/>
                <a:gd name="T3" fmla="*/ 6 h 19"/>
                <a:gd name="T4" fmla="*/ 5 w 14"/>
                <a:gd name="T5" fmla="*/ 19 h 19"/>
                <a:gd name="T6" fmla="*/ 14 w 14"/>
                <a:gd name="T7" fmla="*/ 7 h 19"/>
                <a:gd name="T8" fmla="*/ 12 w 14"/>
                <a:gd name="T9" fmla="*/ 0 h 19"/>
                <a:gd name="T10" fmla="*/ 11 w 14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9">
                  <a:moveTo>
                    <a:pt x="11" y="0"/>
                  </a:moveTo>
                  <a:cubicBezTo>
                    <a:pt x="7" y="0"/>
                    <a:pt x="3" y="3"/>
                    <a:pt x="2" y="6"/>
                  </a:cubicBezTo>
                  <a:cubicBezTo>
                    <a:pt x="0" y="11"/>
                    <a:pt x="1" y="16"/>
                    <a:pt x="5" y="19"/>
                  </a:cubicBezTo>
                  <a:cubicBezTo>
                    <a:pt x="11" y="17"/>
                    <a:pt x="14" y="12"/>
                    <a:pt x="14" y="7"/>
                  </a:cubicBezTo>
                  <a:cubicBezTo>
                    <a:pt x="14" y="4"/>
                    <a:pt x="14" y="2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</a:path>
              </a:pathLst>
            </a:custGeom>
            <a:solidFill>
              <a:srgbClr val="E65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1" name="Freeform 2939"/>
            <p:cNvSpPr>
              <a:spLocks/>
            </p:cNvSpPr>
            <p:nvPr/>
          </p:nvSpPr>
          <p:spPr bwMode="auto">
            <a:xfrm>
              <a:off x="5804" y="1349"/>
              <a:ext cx="38" cy="33"/>
            </a:xfrm>
            <a:custGeom>
              <a:avLst/>
              <a:gdLst>
                <a:gd name="T0" fmla="*/ 6 w 16"/>
                <a:gd name="T1" fmla="*/ 0 h 14"/>
                <a:gd name="T2" fmla="*/ 5 w 16"/>
                <a:gd name="T3" fmla="*/ 1 h 14"/>
                <a:gd name="T4" fmla="*/ 1 w 16"/>
                <a:gd name="T5" fmla="*/ 2 h 14"/>
                <a:gd name="T6" fmla="*/ 7 w 16"/>
                <a:gd name="T7" fmla="*/ 13 h 14"/>
                <a:gd name="T8" fmla="*/ 11 w 16"/>
                <a:gd name="T9" fmla="*/ 14 h 14"/>
                <a:gd name="T10" fmla="*/ 16 w 16"/>
                <a:gd name="T11" fmla="*/ 12 h 14"/>
                <a:gd name="T12" fmla="*/ 15 w 16"/>
                <a:gd name="T13" fmla="*/ 9 h 14"/>
                <a:gd name="T14" fmla="*/ 6 w 16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4">
                  <a:moveTo>
                    <a:pt x="6" y="0"/>
                  </a:moveTo>
                  <a:cubicBezTo>
                    <a:pt x="6" y="0"/>
                    <a:pt x="5" y="0"/>
                    <a:pt x="5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6"/>
                    <a:pt x="2" y="11"/>
                    <a:pt x="7" y="13"/>
                  </a:cubicBezTo>
                  <a:cubicBezTo>
                    <a:pt x="8" y="14"/>
                    <a:pt x="9" y="14"/>
                    <a:pt x="11" y="14"/>
                  </a:cubicBezTo>
                  <a:cubicBezTo>
                    <a:pt x="13" y="14"/>
                    <a:pt x="15" y="13"/>
                    <a:pt x="16" y="12"/>
                  </a:cubicBezTo>
                  <a:cubicBezTo>
                    <a:pt x="16" y="11"/>
                    <a:pt x="15" y="10"/>
                    <a:pt x="15" y="9"/>
                  </a:cubicBezTo>
                  <a:cubicBezTo>
                    <a:pt x="11" y="8"/>
                    <a:pt x="7" y="4"/>
                    <a:pt x="6" y="0"/>
                  </a:cubicBezTo>
                </a:path>
              </a:pathLst>
            </a:custGeom>
            <a:solidFill>
              <a:srgbClr val="F9A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2" name="Freeform 2940"/>
            <p:cNvSpPr>
              <a:spLocks/>
            </p:cNvSpPr>
            <p:nvPr/>
          </p:nvSpPr>
          <p:spPr bwMode="auto">
            <a:xfrm>
              <a:off x="5839" y="1371"/>
              <a:ext cx="10" cy="7"/>
            </a:xfrm>
            <a:custGeom>
              <a:avLst/>
              <a:gdLst>
                <a:gd name="T0" fmla="*/ 0 w 4"/>
                <a:gd name="T1" fmla="*/ 0 h 3"/>
                <a:gd name="T2" fmla="*/ 1 w 4"/>
                <a:gd name="T3" fmla="*/ 3 h 3"/>
                <a:gd name="T4" fmla="*/ 4 w 4"/>
                <a:gd name="T5" fmla="*/ 1 h 3"/>
                <a:gd name="T6" fmla="*/ 3 w 4"/>
                <a:gd name="T7" fmla="*/ 1 h 3"/>
                <a:gd name="T8" fmla="*/ 3 w 4"/>
                <a:gd name="T9" fmla="*/ 1 h 3"/>
                <a:gd name="T10" fmla="*/ 0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0" y="1"/>
                    <a:pt x="1" y="2"/>
                    <a:pt x="1" y="3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FCC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3" name="Freeform 2941"/>
            <p:cNvSpPr>
              <a:spLocks/>
            </p:cNvSpPr>
            <p:nvPr/>
          </p:nvSpPr>
          <p:spPr bwMode="auto">
            <a:xfrm>
              <a:off x="5806" y="1335"/>
              <a:ext cx="12" cy="19"/>
            </a:xfrm>
            <a:custGeom>
              <a:avLst/>
              <a:gdLst>
                <a:gd name="T0" fmla="*/ 5 w 5"/>
                <a:gd name="T1" fmla="*/ 0 h 8"/>
                <a:gd name="T2" fmla="*/ 0 w 5"/>
                <a:gd name="T3" fmla="*/ 6 h 8"/>
                <a:gd name="T4" fmla="*/ 0 w 5"/>
                <a:gd name="T5" fmla="*/ 8 h 8"/>
                <a:gd name="T6" fmla="*/ 4 w 5"/>
                <a:gd name="T7" fmla="*/ 7 h 8"/>
                <a:gd name="T8" fmla="*/ 5 w 5"/>
                <a:gd name="T9" fmla="*/ 6 h 8"/>
                <a:gd name="T10" fmla="*/ 5 w 5"/>
                <a:gd name="T11" fmla="*/ 4 h 8"/>
                <a:gd name="T12" fmla="*/ 5 w 5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8">
                  <a:moveTo>
                    <a:pt x="5" y="0"/>
                  </a:moveTo>
                  <a:cubicBezTo>
                    <a:pt x="3" y="1"/>
                    <a:pt x="1" y="3"/>
                    <a:pt x="0" y="6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1" y="7"/>
                    <a:pt x="2" y="7"/>
                    <a:pt x="4" y="7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5" y="3"/>
                    <a:pt x="5" y="1"/>
                    <a:pt x="5" y="0"/>
                  </a:cubicBezTo>
                </a:path>
              </a:pathLst>
            </a:custGeom>
            <a:solidFill>
              <a:srgbClr val="FDC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4" name="Freeform 2942"/>
            <p:cNvSpPr>
              <a:spLocks/>
            </p:cNvSpPr>
            <p:nvPr/>
          </p:nvSpPr>
          <p:spPr bwMode="auto">
            <a:xfrm>
              <a:off x="5818" y="1333"/>
              <a:ext cx="21" cy="38"/>
            </a:xfrm>
            <a:custGeom>
              <a:avLst/>
              <a:gdLst>
                <a:gd name="T0" fmla="*/ 6 w 9"/>
                <a:gd name="T1" fmla="*/ 0 h 16"/>
                <a:gd name="T2" fmla="*/ 0 w 9"/>
                <a:gd name="T3" fmla="*/ 7 h 16"/>
                <a:gd name="T4" fmla="*/ 9 w 9"/>
                <a:gd name="T5" fmla="*/ 16 h 16"/>
                <a:gd name="T6" fmla="*/ 8 w 9"/>
                <a:gd name="T7" fmla="*/ 9 h 16"/>
                <a:gd name="T8" fmla="*/ 9 w 9"/>
                <a:gd name="T9" fmla="*/ 1 h 16"/>
                <a:gd name="T10" fmla="*/ 9 w 9"/>
                <a:gd name="T11" fmla="*/ 1 h 16"/>
                <a:gd name="T12" fmla="*/ 6 w 9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6">
                  <a:moveTo>
                    <a:pt x="6" y="0"/>
                  </a:moveTo>
                  <a:cubicBezTo>
                    <a:pt x="5" y="3"/>
                    <a:pt x="3" y="5"/>
                    <a:pt x="0" y="7"/>
                  </a:cubicBezTo>
                  <a:cubicBezTo>
                    <a:pt x="1" y="11"/>
                    <a:pt x="5" y="15"/>
                    <a:pt x="9" y="16"/>
                  </a:cubicBezTo>
                  <a:cubicBezTo>
                    <a:pt x="8" y="14"/>
                    <a:pt x="8" y="11"/>
                    <a:pt x="8" y="9"/>
                  </a:cubicBezTo>
                  <a:cubicBezTo>
                    <a:pt x="8" y="6"/>
                    <a:pt x="8" y="4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7" y="1"/>
                    <a:pt x="6" y="0"/>
                  </a:cubicBezTo>
                </a:path>
              </a:pathLst>
            </a:custGeom>
            <a:solidFill>
              <a:srgbClr val="FDB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5" name="Freeform 2943"/>
            <p:cNvSpPr>
              <a:spLocks/>
            </p:cNvSpPr>
            <p:nvPr/>
          </p:nvSpPr>
          <p:spPr bwMode="auto">
            <a:xfrm>
              <a:off x="5837" y="1335"/>
              <a:ext cx="19" cy="38"/>
            </a:xfrm>
            <a:custGeom>
              <a:avLst/>
              <a:gdLst>
                <a:gd name="T0" fmla="*/ 1 w 8"/>
                <a:gd name="T1" fmla="*/ 0 h 16"/>
                <a:gd name="T2" fmla="*/ 0 w 8"/>
                <a:gd name="T3" fmla="*/ 8 h 16"/>
                <a:gd name="T4" fmla="*/ 1 w 8"/>
                <a:gd name="T5" fmla="*/ 15 h 16"/>
                <a:gd name="T6" fmla="*/ 4 w 8"/>
                <a:gd name="T7" fmla="*/ 16 h 16"/>
                <a:gd name="T8" fmla="*/ 4 w 8"/>
                <a:gd name="T9" fmla="*/ 16 h 16"/>
                <a:gd name="T10" fmla="*/ 5 w 8"/>
                <a:gd name="T11" fmla="*/ 16 h 16"/>
                <a:gd name="T12" fmla="*/ 6 w 8"/>
                <a:gd name="T13" fmla="*/ 14 h 16"/>
                <a:gd name="T14" fmla="*/ 1 w 8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6">
                  <a:moveTo>
                    <a:pt x="1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0" y="10"/>
                    <a:pt x="0" y="13"/>
                    <a:pt x="1" y="15"/>
                  </a:cubicBezTo>
                  <a:cubicBezTo>
                    <a:pt x="2" y="16"/>
                    <a:pt x="3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5"/>
                    <a:pt x="6" y="14"/>
                    <a:pt x="6" y="14"/>
                  </a:cubicBezTo>
                  <a:cubicBezTo>
                    <a:pt x="8" y="8"/>
                    <a:pt x="6" y="3"/>
                    <a:pt x="1" y="0"/>
                  </a:cubicBezTo>
                </a:path>
              </a:pathLst>
            </a:custGeom>
            <a:solidFill>
              <a:srgbClr val="FED3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6" name="Freeform 2944"/>
            <p:cNvSpPr>
              <a:spLocks/>
            </p:cNvSpPr>
            <p:nvPr/>
          </p:nvSpPr>
          <p:spPr bwMode="auto">
            <a:xfrm>
              <a:off x="5818" y="1333"/>
              <a:ext cx="14" cy="16"/>
            </a:xfrm>
            <a:custGeom>
              <a:avLst/>
              <a:gdLst>
                <a:gd name="T0" fmla="*/ 5 w 6"/>
                <a:gd name="T1" fmla="*/ 0 h 7"/>
                <a:gd name="T2" fmla="*/ 0 w 6"/>
                <a:gd name="T3" fmla="*/ 1 h 7"/>
                <a:gd name="T4" fmla="*/ 0 w 6"/>
                <a:gd name="T5" fmla="*/ 5 h 7"/>
                <a:gd name="T6" fmla="*/ 0 w 6"/>
                <a:gd name="T7" fmla="*/ 7 h 7"/>
                <a:gd name="T8" fmla="*/ 6 w 6"/>
                <a:gd name="T9" fmla="*/ 0 h 7"/>
                <a:gd name="T10" fmla="*/ 5 w 6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3" y="5"/>
                    <a:pt x="5" y="3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FEC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7" name="Freeform 2945"/>
            <p:cNvSpPr>
              <a:spLocks/>
            </p:cNvSpPr>
            <p:nvPr/>
          </p:nvSpPr>
          <p:spPr bwMode="auto">
            <a:xfrm>
              <a:off x="5007" y="2386"/>
              <a:ext cx="28" cy="12"/>
            </a:xfrm>
            <a:custGeom>
              <a:avLst/>
              <a:gdLst>
                <a:gd name="T0" fmla="*/ 3 w 12"/>
                <a:gd name="T1" fmla="*/ 0 h 5"/>
                <a:gd name="T2" fmla="*/ 0 w 12"/>
                <a:gd name="T3" fmla="*/ 0 h 5"/>
                <a:gd name="T4" fmla="*/ 0 w 12"/>
                <a:gd name="T5" fmla="*/ 0 h 5"/>
                <a:gd name="T6" fmla="*/ 1 w 12"/>
                <a:gd name="T7" fmla="*/ 2 h 5"/>
                <a:gd name="T8" fmla="*/ 3 w 12"/>
                <a:gd name="T9" fmla="*/ 1 h 5"/>
                <a:gd name="T10" fmla="*/ 12 w 12"/>
                <a:gd name="T11" fmla="*/ 5 h 5"/>
                <a:gd name="T12" fmla="*/ 8 w 12"/>
                <a:gd name="T13" fmla="*/ 1 h 5"/>
                <a:gd name="T14" fmla="*/ 3 w 12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5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6" y="1"/>
                    <a:pt x="10" y="3"/>
                    <a:pt x="12" y="5"/>
                  </a:cubicBezTo>
                  <a:cubicBezTo>
                    <a:pt x="11" y="3"/>
                    <a:pt x="10" y="2"/>
                    <a:pt x="8" y="1"/>
                  </a:cubicBezTo>
                  <a:cubicBezTo>
                    <a:pt x="6" y="0"/>
                    <a:pt x="5" y="0"/>
                    <a:pt x="3" y="0"/>
                  </a:cubicBezTo>
                </a:path>
              </a:pathLst>
            </a:custGeom>
            <a:solidFill>
              <a:srgbClr val="F9A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8" name="Freeform 2946"/>
            <p:cNvSpPr>
              <a:spLocks/>
            </p:cNvSpPr>
            <p:nvPr/>
          </p:nvSpPr>
          <p:spPr bwMode="auto">
            <a:xfrm>
              <a:off x="4997" y="2386"/>
              <a:ext cx="12" cy="7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3 h 3"/>
                <a:gd name="T4" fmla="*/ 1 w 5"/>
                <a:gd name="T5" fmla="*/ 3 h 3"/>
                <a:gd name="T6" fmla="*/ 5 w 5"/>
                <a:gd name="T7" fmla="*/ 2 h 3"/>
                <a:gd name="T8" fmla="*/ 4 w 5"/>
                <a:gd name="T9" fmla="*/ 0 h 3"/>
                <a:gd name="T10" fmla="*/ 4 w 5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4" y="2"/>
                    <a:pt x="5" y="2"/>
                  </a:cubicBezTo>
                  <a:cubicBezTo>
                    <a:pt x="5" y="1"/>
                    <a:pt x="5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FD4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9" name="Freeform 2947"/>
            <p:cNvSpPr>
              <a:spLocks/>
            </p:cNvSpPr>
            <p:nvPr/>
          </p:nvSpPr>
          <p:spPr bwMode="auto">
            <a:xfrm>
              <a:off x="5016" y="2422"/>
              <a:ext cx="21" cy="12"/>
            </a:xfrm>
            <a:custGeom>
              <a:avLst/>
              <a:gdLst>
                <a:gd name="T0" fmla="*/ 9 w 9"/>
                <a:gd name="T1" fmla="*/ 0 h 5"/>
                <a:gd name="T2" fmla="*/ 2 w 9"/>
                <a:gd name="T3" fmla="*/ 1 h 5"/>
                <a:gd name="T4" fmla="*/ 1 w 9"/>
                <a:gd name="T5" fmla="*/ 1 h 5"/>
                <a:gd name="T6" fmla="*/ 0 w 9"/>
                <a:gd name="T7" fmla="*/ 5 h 5"/>
                <a:gd name="T8" fmla="*/ 9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7" y="0"/>
                    <a:pt x="4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4"/>
                    <a:pt x="0" y="5"/>
                  </a:cubicBezTo>
                  <a:cubicBezTo>
                    <a:pt x="3" y="5"/>
                    <a:pt x="7" y="3"/>
                    <a:pt x="9" y="0"/>
                  </a:cubicBezTo>
                </a:path>
              </a:pathLst>
            </a:custGeom>
            <a:solidFill>
              <a:srgbClr val="ED7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0" name="Freeform 2948"/>
            <p:cNvSpPr>
              <a:spLocks/>
            </p:cNvSpPr>
            <p:nvPr/>
          </p:nvSpPr>
          <p:spPr bwMode="auto">
            <a:xfrm>
              <a:off x="5009" y="2389"/>
              <a:ext cx="31" cy="35"/>
            </a:xfrm>
            <a:custGeom>
              <a:avLst/>
              <a:gdLst>
                <a:gd name="T0" fmla="*/ 2 w 13"/>
                <a:gd name="T1" fmla="*/ 0 h 15"/>
                <a:gd name="T2" fmla="*/ 0 w 13"/>
                <a:gd name="T3" fmla="*/ 1 h 15"/>
                <a:gd name="T4" fmla="*/ 4 w 13"/>
                <a:gd name="T5" fmla="*/ 15 h 15"/>
                <a:gd name="T6" fmla="*/ 5 w 13"/>
                <a:gd name="T7" fmla="*/ 15 h 15"/>
                <a:gd name="T8" fmla="*/ 12 w 13"/>
                <a:gd name="T9" fmla="*/ 14 h 15"/>
                <a:gd name="T10" fmla="*/ 12 w 13"/>
                <a:gd name="T11" fmla="*/ 13 h 15"/>
                <a:gd name="T12" fmla="*/ 11 w 13"/>
                <a:gd name="T13" fmla="*/ 4 h 15"/>
                <a:gd name="T14" fmla="*/ 2 w 13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5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4" y="5"/>
                    <a:pt x="5" y="10"/>
                    <a:pt x="4" y="15"/>
                  </a:cubicBezTo>
                  <a:cubicBezTo>
                    <a:pt x="4" y="15"/>
                    <a:pt x="5" y="15"/>
                    <a:pt x="5" y="15"/>
                  </a:cubicBezTo>
                  <a:cubicBezTo>
                    <a:pt x="7" y="15"/>
                    <a:pt x="10" y="14"/>
                    <a:pt x="12" y="14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3" y="10"/>
                    <a:pt x="13" y="6"/>
                    <a:pt x="11" y="4"/>
                  </a:cubicBezTo>
                  <a:cubicBezTo>
                    <a:pt x="9" y="2"/>
                    <a:pt x="5" y="0"/>
                    <a:pt x="2" y="0"/>
                  </a:cubicBezTo>
                </a:path>
              </a:pathLst>
            </a:custGeom>
            <a:solidFill>
              <a:srgbClr val="FDC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1" name="Freeform 2949"/>
            <p:cNvSpPr>
              <a:spLocks/>
            </p:cNvSpPr>
            <p:nvPr/>
          </p:nvSpPr>
          <p:spPr bwMode="auto">
            <a:xfrm>
              <a:off x="4990" y="2412"/>
              <a:ext cx="28" cy="22"/>
            </a:xfrm>
            <a:custGeom>
              <a:avLst/>
              <a:gdLst>
                <a:gd name="T0" fmla="*/ 0 w 12"/>
                <a:gd name="T1" fmla="*/ 0 h 9"/>
                <a:gd name="T2" fmla="*/ 7 w 12"/>
                <a:gd name="T3" fmla="*/ 9 h 9"/>
                <a:gd name="T4" fmla="*/ 10 w 12"/>
                <a:gd name="T5" fmla="*/ 9 h 9"/>
                <a:gd name="T6" fmla="*/ 11 w 12"/>
                <a:gd name="T7" fmla="*/ 9 h 9"/>
                <a:gd name="T8" fmla="*/ 12 w 12"/>
                <a:gd name="T9" fmla="*/ 5 h 9"/>
                <a:gd name="T10" fmla="*/ 5 w 12"/>
                <a:gd name="T11" fmla="*/ 3 h 9"/>
                <a:gd name="T12" fmla="*/ 0 w 12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9">
                  <a:moveTo>
                    <a:pt x="0" y="0"/>
                  </a:moveTo>
                  <a:cubicBezTo>
                    <a:pt x="1" y="4"/>
                    <a:pt x="3" y="7"/>
                    <a:pt x="7" y="9"/>
                  </a:cubicBezTo>
                  <a:cubicBezTo>
                    <a:pt x="8" y="9"/>
                    <a:pt x="9" y="9"/>
                    <a:pt x="1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2" y="6"/>
                    <a:pt x="12" y="5"/>
                  </a:cubicBezTo>
                  <a:cubicBezTo>
                    <a:pt x="10" y="5"/>
                    <a:pt x="8" y="4"/>
                    <a:pt x="5" y="3"/>
                  </a:cubicBezTo>
                  <a:cubicBezTo>
                    <a:pt x="4" y="2"/>
                    <a:pt x="2" y="1"/>
                    <a:pt x="0" y="0"/>
                  </a:cubicBezTo>
                </a:path>
              </a:pathLst>
            </a:custGeom>
            <a:solidFill>
              <a:srgbClr val="FDB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2" name="Freeform 2950"/>
            <p:cNvSpPr>
              <a:spLocks/>
            </p:cNvSpPr>
            <p:nvPr/>
          </p:nvSpPr>
          <p:spPr bwMode="auto">
            <a:xfrm>
              <a:off x="4990" y="2391"/>
              <a:ext cx="31" cy="33"/>
            </a:xfrm>
            <a:custGeom>
              <a:avLst/>
              <a:gdLst>
                <a:gd name="T0" fmla="*/ 8 w 13"/>
                <a:gd name="T1" fmla="*/ 0 h 14"/>
                <a:gd name="T2" fmla="*/ 4 w 13"/>
                <a:gd name="T3" fmla="*/ 1 h 14"/>
                <a:gd name="T4" fmla="*/ 3 w 13"/>
                <a:gd name="T5" fmla="*/ 1 h 14"/>
                <a:gd name="T6" fmla="*/ 1 w 13"/>
                <a:gd name="T7" fmla="*/ 4 h 14"/>
                <a:gd name="T8" fmla="*/ 0 w 13"/>
                <a:gd name="T9" fmla="*/ 9 h 14"/>
                <a:gd name="T10" fmla="*/ 5 w 13"/>
                <a:gd name="T11" fmla="*/ 12 h 14"/>
                <a:gd name="T12" fmla="*/ 12 w 13"/>
                <a:gd name="T13" fmla="*/ 14 h 14"/>
                <a:gd name="T14" fmla="*/ 8 w 13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4">
                  <a:moveTo>
                    <a:pt x="8" y="0"/>
                  </a:moveTo>
                  <a:cubicBezTo>
                    <a:pt x="7" y="0"/>
                    <a:pt x="5" y="0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2"/>
                    <a:pt x="2" y="3"/>
                    <a:pt x="1" y="4"/>
                  </a:cubicBezTo>
                  <a:cubicBezTo>
                    <a:pt x="0" y="6"/>
                    <a:pt x="0" y="7"/>
                    <a:pt x="0" y="9"/>
                  </a:cubicBezTo>
                  <a:cubicBezTo>
                    <a:pt x="2" y="10"/>
                    <a:pt x="4" y="11"/>
                    <a:pt x="5" y="12"/>
                  </a:cubicBezTo>
                  <a:cubicBezTo>
                    <a:pt x="8" y="13"/>
                    <a:pt x="10" y="14"/>
                    <a:pt x="12" y="14"/>
                  </a:cubicBezTo>
                  <a:cubicBezTo>
                    <a:pt x="13" y="9"/>
                    <a:pt x="12" y="4"/>
                    <a:pt x="8" y="0"/>
                  </a:cubicBezTo>
                </a:path>
              </a:pathLst>
            </a:custGeom>
            <a:solidFill>
              <a:srgbClr val="FFE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3" name="Freeform 2951"/>
            <p:cNvSpPr>
              <a:spLocks/>
            </p:cNvSpPr>
            <p:nvPr/>
          </p:nvSpPr>
          <p:spPr bwMode="auto">
            <a:xfrm>
              <a:off x="5392" y="1423"/>
              <a:ext cx="50" cy="37"/>
            </a:xfrm>
            <a:custGeom>
              <a:avLst/>
              <a:gdLst>
                <a:gd name="T0" fmla="*/ 3 w 21"/>
                <a:gd name="T1" fmla="*/ 0 h 16"/>
                <a:gd name="T2" fmla="*/ 1 w 21"/>
                <a:gd name="T3" fmla="*/ 3 h 16"/>
                <a:gd name="T4" fmla="*/ 1 w 21"/>
                <a:gd name="T5" fmla="*/ 11 h 16"/>
                <a:gd name="T6" fmla="*/ 4 w 21"/>
                <a:gd name="T7" fmla="*/ 11 h 16"/>
                <a:gd name="T8" fmla="*/ 15 w 21"/>
                <a:gd name="T9" fmla="*/ 16 h 16"/>
                <a:gd name="T10" fmla="*/ 16 w 21"/>
                <a:gd name="T11" fmla="*/ 15 h 16"/>
                <a:gd name="T12" fmla="*/ 20 w 21"/>
                <a:gd name="T13" fmla="*/ 11 h 16"/>
                <a:gd name="T14" fmla="*/ 20 w 21"/>
                <a:gd name="T15" fmla="*/ 11 h 16"/>
                <a:gd name="T16" fmla="*/ 20 w 21"/>
                <a:gd name="T17" fmla="*/ 5 h 16"/>
                <a:gd name="T18" fmla="*/ 16 w 21"/>
                <a:gd name="T19" fmla="*/ 5 h 16"/>
                <a:gd name="T20" fmla="*/ 8 w 21"/>
                <a:gd name="T21" fmla="*/ 4 h 16"/>
                <a:gd name="T22" fmla="*/ 3 w 21"/>
                <a:gd name="T2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16">
                  <a:moveTo>
                    <a:pt x="3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6"/>
                    <a:pt x="0" y="9"/>
                    <a:pt x="1" y="11"/>
                  </a:cubicBezTo>
                  <a:cubicBezTo>
                    <a:pt x="2" y="11"/>
                    <a:pt x="3" y="11"/>
                    <a:pt x="4" y="11"/>
                  </a:cubicBezTo>
                  <a:cubicBezTo>
                    <a:pt x="8" y="11"/>
                    <a:pt x="12" y="13"/>
                    <a:pt x="15" y="16"/>
                  </a:cubicBezTo>
                  <a:cubicBezTo>
                    <a:pt x="16" y="16"/>
                    <a:pt x="16" y="15"/>
                    <a:pt x="16" y="15"/>
                  </a:cubicBezTo>
                  <a:cubicBezTo>
                    <a:pt x="17" y="14"/>
                    <a:pt x="18" y="12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9"/>
                    <a:pt x="21" y="7"/>
                    <a:pt x="20" y="5"/>
                  </a:cubicBezTo>
                  <a:cubicBezTo>
                    <a:pt x="19" y="5"/>
                    <a:pt x="17" y="5"/>
                    <a:pt x="16" y="5"/>
                  </a:cubicBezTo>
                  <a:cubicBezTo>
                    <a:pt x="13" y="5"/>
                    <a:pt x="11" y="5"/>
                    <a:pt x="8" y="4"/>
                  </a:cubicBezTo>
                  <a:cubicBezTo>
                    <a:pt x="6" y="3"/>
                    <a:pt x="4" y="2"/>
                    <a:pt x="3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4" name="Freeform 2952"/>
            <p:cNvSpPr>
              <a:spLocks/>
            </p:cNvSpPr>
            <p:nvPr/>
          </p:nvSpPr>
          <p:spPr bwMode="auto">
            <a:xfrm>
              <a:off x="5399" y="1416"/>
              <a:ext cx="40" cy="18"/>
            </a:xfrm>
            <a:custGeom>
              <a:avLst/>
              <a:gdLst>
                <a:gd name="T0" fmla="*/ 7 w 17"/>
                <a:gd name="T1" fmla="*/ 0 h 8"/>
                <a:gd name="T2" fmla="*/ 0 w 17"/>
                <a:gd name="T3" fmla="*/ 3 h 8"/>
                <a:gd name="T4" fmla="*/ 5 w 17"/>
                <a:gd name="T5" fmla="*/ 7 h 8"/>
                <a:gd name="T6" fmla="*/ 13 w 17"/>
                <a:gd name="T7" fmla="*/ 8 h 8"/>
                <a:gd name="T8" fmla="*/ 17 w 17"/>
                <a:gd name="T9" fmla="*/ 8 h 8"/>
                <a:gd name="T10" fmla="*/ 11 w 17"/>
                <a:gd name="T11" fmla="*/ 1 h 8"/>
                <a:gd name="T12" fmla="*/ 7 w 17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8">
                  <a:moveTo>
                    <a:pt x="7" y="0"/>
                  </a:moveTo>
                  <a:cubicBezTo>
                    <a:pt x="4" y="0"/>
                    <a:pt x="2" y="1"/>
                    <a:pt x="0" y="3"/>
                  </a:cubicBezTo>
                  <a:cubicBezTo>
                    <a:pt x="1" y="5"/>
                    <a:pt x="3" y="6"/>
                    <a:pt x="5" y="7"/>
                  </a:cubicBezTo>
                  <a:cubicBezTo>
                    <a:pt x="8" y="8"/>
                    <a:pt x="10" y="8"/>
                    <a:pt x="13" y="8"/>
                  </a:cubicBezTo>
                  <a:cubicBezTo>
                    <a:pt x="14" y="8"/>
                    <a:pt x="16" y="8"/>
                    <a:pt x="17" y="8"/>
                  </a:cubicBezTo>
                  <a:cubicBezTo>
                    <a:pt x="17" y="5"/>
                    <a:pt x="15" y="2"/>
                    <a:pt x="11" y="1"/>
                  </a:cubicBezTo>
                  <a:cubicBezTo>
                    <a:pt x="10" y="0"/>
                    <a:pt x="9" y="0"/>
                    <a:pt x="7" y="0"/>
                  </a:cubicBezTo>
                </a:path>
              </a:pathLst>
            </a:custGeom>
            <a:solidFill>
              <a:srgbClr val="F9A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5" name="Freeform 2953"/>
            <p:cNvSpPr>
              <a:spLocks/>
            </p:cNvSpPr>
            <p:nvPr/>
          </p:nvSpPr>
          <p:spPr bwMode="auto">
            <a:xfrm>
              <a:off x="5395" y="1449"/>
              <a:ext cx="33" cy="14"/>
            </a:xfrm>
            <a:custGeom>
              <a:avLst/>
              <a:gdLst>
                <a:gd name="T0" fmla="*/ 3 w 14"/>
                <a:gd name="T1" fmla="*/ 0 h 6"/>
                <a:gd name="T2" fmla="*/ 0 w 14"/>
                <a:gd name="T3" fmla="*/ 0 h 6"/>
                <a:gd name="T4" fmla="*/ 5 w 14"/>
                <a:gd name="T5" fmla="*/ 5 h 6"/>
                <a:gd name="T6" fmla="*/ 9 w 14"/>
                <a:gd name="T7" fmla="*/ 6 h 6"/>
                <a:gd name="T8" fmla="*/ 14 w 14"/>
                <a:gd name="T9" fmla="*/ 5 h 6"/>
                <a:gd name="T10" fmla="*/ 3 w 14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6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3"/>
                    <a:pt x="3" y="4"/>
                    <a:pt x="5" y="5"/>
                  </a:cubicBezTo>
                  <a:cubicBezTo>
                    <a:pt x="7" y="6"/>
                    <a:pt x="8" y="6"/>
                    <a:pt x="9" y="6"/>
                  </a:cubicBezTo>
                  <a:cubicBezTo>
                    <a:pt x="11" y="6"/>
                    <a:pt x="13" y="6"/>
                    <a:pt x="14" y="5"/>
                  </a:cubicBezTo>
                  <a:cubicBezTo>
                    <a:pt x="11" y="2"/>
                    <a:pt x="7" y="0"/>
                    <a:pt x="3" y="0"/>
                  </a:cubicBezTo>
                </a:path>
              </a:pathLst>
            </a:custGeom>
            <a:solidFill>
              <a:srgbClr val="ED7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6" name="Freeform 2954"/>
            <p:cNvSpPr>
              <a:spLocks/>
            </p:cNvSpPr>
            <p:nvPr/>
          </p:nvSpPr>
          <p:spPr bwMode="auto">
            <a:xfrm>
              <a:off x="5430" y="1449"/>
              <a:ext cx="9" cy="9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2" y="1"/>
                    <a:pt x="1" y="3"/>
                    <a:pt x="0" y="4"/>
                  </a:cubicBezTo>
                  <a:cubicBezTo>
                    <a:pt x="2" y="3"/>
                    <a:pt x="3" y="2"/>
                    <a:pt x="4" y="0"/>
                  </a:cubicBezTo>
                </a:path>
              </a:pathLst>
            </a:custGeom>
            <a:solidFill>
              <a:srgbClr val="E65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7" name="Freeform 2955"/>
            <p:cNvSpPr>
              <a:spLocks noEditPoints="1"/>
            </p:cNvSpPr>
            <p:nvPr/>
          </p:nvSpPr>
          <p:spPr bwMode="auto">
            <a:xfrm>
              <a:off x="5555" y="1354"/>
              <a:ext cx="38" cy="40"/>
            </a:xfrm>
            <a:custGeom>
              <a:avLst/>
              <a:gdLst>
                <a:gd name="T0" fmla="*/ 7 w 16"/>
                <a:gd name="T1" fmla="*/ 6 h 17"/>
                <a:gd name="T2" fmla="*/ 12 w 16"/>
                <a:gd name="T3" fmla="*/ 17 h 17"/>
                <a:gd name="T4" fmla="*/ 15 w 16"/>
                <a:gd name="T5" fmla="*/ 13 h 17"/>
                <a:gd name="T6" fmla="*/ 16 w 16"/>
                <a:gd name="T7" fmla="*/ 7 h 17"/>
                <a:gd name="T8" fmla="*/ 13 w 16"/>
                <a:gd name="T9" fmla="*/ 7 h 17"/>
                <a:gd name="T10" fmla="*/ 13 w 16"/>
                <a:gd name="T11" fmla="*/ 7 h 17"/>
                <a:gd name="T12" fmla="*/ 7 w 16"/>
                <a:gd name="T13" fmla="*/ 6 h 17"/>
                <a:gd name="T14" fmla="*/ 2 w 16"/>
                <a:gd name="T15" fmla="*/ 0 h 17"/>
                <a:gd name="T16" fmla="*/ 0 w 16"/>
                <a:gd name="T17" fmla="*/ 1 h 17"/>
                <a:gd name="T18" fmla="*/ 5 w 16"/>
                <a:gd name="T19" fmla="*/ 4 h 17"/>
                <a:gd name="T20" fmla="*/ 2 w 16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7">
                  <a:moveTo>
                    <a:pt x="7" y="6"/>
                  </a:moveTo>
                  <a:cubicBezTo>
                    <a:pt x="10" y="9"/>
                    <a:pt x="12" y="13"/>
                    <a:pt x="12" y="17"/>
                  </a:cubicBezTo>
                  <a:cubicBezTo>
                    <a:pt x="13" y="16"/>
                    <a:pt x="14" y="15"/>
                    <a:pt x="15" y="13"/>
                  </a:cubicBezTo>
                  <a:cubicBezTo>
                    <a:pt x="16" y="11"/>
                    <a:pt x="16" y="9"/>
                    <a:pt x="16" y="7"/>
                  </a:cubicBezTo>
                  <a:cubicBezTo>
                    <a:pt x="15" y="7"/>
                    <a:pt x="14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1" y="7"/>
                    <a:pt x="9" y="7"/>
                    <a:pt x="7" y="6"/>
                  </a:cubicBezTo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3" y="3"/>
                    <a:pt x="5" y="4"/>
                  </a:cubicBezTo>
                  <a:cubicBezTo>
                    <a:pt x="4" y="2"/>
                    <a:pt x="3" y="1"/>
                    <a:pt x="2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8" name="Freeform 2956"/>
            <p:cNvSpPr>
              <a:spLocks/>
            </p:cNvSpPr>
            <p:nvPr/>
          </p:nvSpPr>
          <p:spPr bwMode="auto">
            <a:xfrm>
              <a:off x="5544" y="1356"/>
              <a:ext cx="40" cy="43"/>
            </a:xfrm>
            <a:custGeom>
              <a:avLst/>
              <a:gdLst>
                <a:gd name="T0" fmla="*/ 5 w 17"/>
                <a:gd name="T1" fmla="*/ 0 h 18"/>
                <a:gd name="T2" fmla="*/ 2 w 17"/>
                <a:gd name="T3" fmla="*/ 4 h 18"/>
                <a:gd name="T4" fmla="*/ 1 w 17"/>
                <a:gd name="T5" fmla="*/ 7 h 18"/>
                <a:gd name="T6" fmla="*/ 7 w 17"/>
                <a:gd name="T7" fmla="*/ 18 h 18"/>
                <a:gd name="T8" fmla="*/ 11 w 17"/>
                <a:gd name="T9" fmla="*/ 18 h 18"/>
                <a:gd name="T10" fmla="*/ 17 w 17"/>
                <a:gd name="T11" fmla="*/ 16 h 18"/>
                <a:gd name="T12" fmla="*/ 12 w 17"/>
                <a:gd name="T13" fmla="*/ 5 h 18"/>
                <a:gd name="T14" fmla="*/ 10 w 17"/>
                <a:gd name="T15" fmla="*/ 3 h 18"/>
                <a:gd name="T16" fmla="*/ 5 w 17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8">
                  <a:moveTo>
                    <a:pt x="5" y="0"/>
                  </a:moveTo>
                  <a:cubicBezTo>
                    <a:pt x="3" y="1"/>
                    <a:pt x="2" y="2"/>
                    <a:pt x="2" y="4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0" y="11"/>
                    <a:pt x="3" y="16"/>
                    <a:pt x="7" y="18"/>
                  </a:cubicBezTo>
                  <a:cubicBezTo>
                    <a:pt x="8" y="18"/>
                    <a:pt x="10" y="18"/>
                    <a:pt x="11" y="18"/>
                  </a:cubicBezTo>
                  <a:cubicBezTo>
                    <a:pt x="13" y="18"/>
                    <a:pt x="16" y="17"/>
                    <a:pt x="17" y="16"/>
                  </a:cubicBezTo>
                  <a:cubicBezTo>
                    <a:pt x="17" y="12"/>
                    <a:pt x="15" y="8"/>
                    <a:pt x="12" y="5"/>
                  </a:cubicBezTo>
                  <a:cubicBezTo>
                    <a:pt x="11" y="4"/>
                    <a:pt x="10" y="3"/>
                    <a:pt x="10" y="3"/>
                  </a:cubicBezTo>
                  <a:cubicBezTo>
                    <a:pt x="8" y="2"/>
                    <a:pt x="6" y="1"/>
                    <a:pt x="5" y="0"/>
                  </a:cubicBezTo>
                </a:path>
              </a:pathLst>
            </a:custGeom>
            <a:solidFill>
              <a:srgbClr val="F99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9" name="Freeform 2957"/>
            <p:cNvSpPr>
              <a:spLocks/>
            </p:cNvSpPr>
            <p:nvPr/>
          </p:nvSpPr>
          <p:spPr bwMode="auto">
            <a:xfrm>
              <a:off x="5546" y="1366"/>
              <a:ext cx="2" cy="7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1 h 3"/>
                <a:gd name="T4" fmla="*/ 0 w 1"/>
                <a:gd name="T5" fmla="*/ 3 h 3"/>
                <a:gd name="T6" fmla="*/ 1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</a:path>
              </a:pathLst>
            </a:custGeom>
            <a:solidFill>
              <a:srgbClr val="FCC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0" name="Freeform 2958"/>
            <p:cNvSpPr>
              <a:spLocks/>
            </p:cNvSpPr>
            <p:nvPr/>
          </p:nvSpPr>
          <p:spPr bwMode="auto">
            <a:xfrm>
              <a:off x="5560" y="1352"/>
              <a:ext cx="33" cy="19"/>
            </a:xfrm>
            <a:custGeom>
              <a:avLst/>
              <a:gdLst>
                <a:gd name="T0" fmla="*/ 4 w 14"/>
                <a:gd name="T1" fmla="*/ 0 h 8"/>
                <a:gd name="T2" fmla="*/ 0 w 14"/>
                <a:gd name="T3" fmla="*/ 1 h 8"/>
                <a:gd name="T4" fmla="*/ 3 w 14"/>
                <a:gd name="T5" fmla="*/ 5 h 8"/>
                <a:gd name="T6" fmla="*/ 5 w 14"/>
                <a:gd name="T7" fmla="*/ 7 h 8"/>
                <a:gd name="T8" fmla="*/ 5 w 14"/>
                <a:gd name="T9" fmla="*/ 7 h 8"/>
                <a:gd name="T10" fmla="*/ 11 w 14"/>
                <a:gd name="T11" fmla="*/ 8 h 8"/>
                <a:gd name="T12" fmla="*/ 11 w 14"/>
                <a:gd name="T13" fmla="*/ 8 h 8"/>
                <a:gd name="T14" fmla="*/ 14 w 14"/>
                <a:gd name="T15" fmla="*/ 8 h 8"/>
                <a:gd name="T16" fmla="*/ 7 w 14"/>
                <a:gd name="T17" fmla="*/ 1 h 8"/>
                <a:gd name="T18" fmla="*/ 4 w 1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8">
                  <a:moveTo>
                    <a:pt x="4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1" y="2"/>
                    <a:pt x="2" y="3"/>
                    <a:pt x="3" y="5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7" y="8"/>
                    <a:pt x="9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3" y="8"/>
                    <a:pt x="14" y="8"/>
                  </a:cubicBezTo>
                  <a:cubicBezTo>
                    <a:pt x="13" y="5"/>
                    <a:pt x="11" y="2"/>
                    <a:pt x="7" y="1"/>
                  </a:cubicBezTo>
                  <a:cubicBezTo>
                    <a:pt x="6" y="0"/>
                    <a:pt x="5" y="0"/>
                    <a:pt x="4" y="0"/>
                  </a:cubicBezTo>
                </a:path>
              </a:pathLst>
            </a:custGeom>
            <a:solidFill>
              <a:srgbClr val="E65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1" name="Freeform 2959"/>
            <p:cNvSpPr>
              <a:spLocks/>
            </p:cNvSpPr>
            <p:nvPr/>
          </p:nvSpPr>
          <p:spPr bwMode="auto">
            <a:xfrm>
              <a:off x="5567" y="1363"/>
              <a:ext cx="5" cy="5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1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FCAA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2" name="Freeform 2960"/>
            <p:cNvSpPr>
              <a:spLocks/>
            </p:cNvSpPr>
            <p:nvPr/>
          </p:nvSpPr>
          <p:spPr bwMode="auto">
            <a:xfrm>
              <a:off x="5875" y="3009"/>
              <a:ext cx="45" cy="43"/>
            </a:xfrm>
            <a:custGeom>
              <a:avLst/>
              <a:gdLst>
                <a:gd name="T0" fmla="*/ 15 w 19"/>
                <a:gd name="T1" fmla="*/ 0 h 18"/>
                <a:gd name="T2" fmla="*/ 6 w 19"/>
                <a:gd name="T3" fmla="*/ 12 h 18"/>
                <a:gd name="T4" fmla="*/ 0 w 19"/>
                <a:gd name="T5" fmla="*/ 13 h 18"/>
                <a:gd name="T6" fmla="*/ 0 w 19"/>
                <a:gd name="T7" fmla="*/ 13 h 18"/>
                <a:gd name="T8" fmla="*/ 5 w 19"/>
                <a:gd name="T9" fmla="*/ 17 h 18"/>
                <a:gd name="T10" fmla="*/ 9 w 19"/>
                <a:gd name="T11" fmla="*/ 18 h 18"/>
                <a:gd name="T12" fmla="*/ 18 w 19"/>
                <a:gd name="T13" fmla="*/ 11 h 18"/>
                <a:gd name="T14" fmla="*/ 15 w 19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8">
                  <a:moveTo>
                    <a:pt x="15" y="0"/>
                  </a:moveTo>
                  <a:cubicBezTo>
                    <a:pt x="15" y="5"/>
                    <a:pt x="11" y="10"/>
                    <a:pt x="6" y="12"/>
                  </a:cubicBezTo>
                  <a:cubicBezTo>
                    <a:pt x="4" y="13"/>
                    <a:pt x="2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5"/>
                    <a:pt x="3" y="16"/>
                    <a:pt x="5" y="17"/>
                  </a:cubicBezTo>
                  <a:cubicBezTo>
                    <a:pt x="6" y="17"/>
                    <a:pt x="7" y="18"/>
                    <a:pt x="9" y="18"/>
                  </a:cubicBezTo>
                  <a:cubicBezTo>
                    <a:pt x="13" y="18"/>
                    <a:pt x="16" y="15"/>
                    <a:pt x="18" y="11"/>
                  </a:cubicBezTo>
                  <a:cubicBezTo>
                    <a:pt x="19" y="7"/>
                    <a:pt x="18" y="3"/>
                    <a:pt x="15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3" name="Freeform 2961"/>
            <p:cNvSpPr>
              <a:spLocks/>
            </p:cNvSpPr>
            <p:nvPr/>
          </p:nvSpPr>
          <p:spPr bwMode="auto">
            <a:xfrm>
              <a:off x="5875" y="3004"/>
              <a:ext cx="35" cy="36"/>
            </a:xfrm>
            <a:custGeom>
              <a:avLst/>
              <a:gdLst>
                <a:gd name="T0" fmla="*/ 9 w 15"/>
                <a:gd name="T1" fmla="*/ 0 h 15"/>
                <a:gd name="T2" fmla="*/ 0 w 15"/>
                <a:gd name="T3" fmla="*/ 6 h 15"/>
                <a:gd name="T4" fmla="*/ 1 w 15"/>
                <a:gd name="T5" fmla="*/ 10 h 15"/>
                <a:gd name="T6" fmla="*/ 0 w 15"/>
                <a:gd name="T7" fmla="*/ 14 h 15"/>
                <a:gd name="T8" fmla="*/ 0 w 15"/>
                <a:gd name="T9" fmla="*/ 15 h 15"/>
                <a:gd name="T10" fmla="*/ 0 w 15"/>
                <a:gd name="T11" fmla="*/ 15 h 15"/>
                <a:gd name="T12" fmla="*/ 6 w 15"/>
                <a:gd name="T13" fmla="*/ 14 h 15"/>
                <a:gd name="T14" fmla="*/ 15 w 15"/>
                <a:gd name="T15" fmla="*/ 2 h 15"/>
                <a:gd name="T16" fmla="*/ 12 w 15"/>
                <a:gd name="T17" fmla="*/ 0 h 15"/>
                <a:gd name="T18" fmla="*/ 9 w 15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5">
                  <a:moveTo>
                    <a:pt x="9" y="0"/>
                  </a:moveTo>
                  <a:cubicBezTo>
                    <a:pt x="5" y="0"/>
                    <a:pt x="1" y="2"/>
                    <a:pt x="0" y="6"/>
                  </a:cubicBezTo>
                  <a:cubicBezTo>
                    <a:pt x="0" y="7"/>
                    <a:pt x="1" y="9"/>
                    <a:pt x="1" y="10"/>
                  </a:cubicBezTo>
                  <a:cubicBezTo>
                    <a:pt x="1" y="12"/>
                    <a:pt x="0" y="13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" y="15"/>
                    <a:pt x="4" y="15"/>
                    <a:pt x="6" y="14"/>
                  </a:cubicBezTo>
                  <a:cubicBezTo>
                    <a:pt x="11" y="12"/>
                    <a:pt x="15" y="7"/>
                    <a:pt x="15" y="2"/>
                  </a:cubicBezTo>
                  <a:cubicBezTo>
                    <a:pt x="15" y="2"/>
                    <a:pt x="13" y="1"/>
                    <a:pt x="12" y="0"/>
                  </a:cubicBezTo>
                  <a:cubicBezTo>
                    <a:pt x="11" y="0"/>
                    <a:pt x="10" y="0"/>
                    <a:pt x="9" y="0"/>
                  </a:cubicBezTo>
                </a:path>
              </a:pathLst>
            </a:custGeom>
            <a:solidFill>
              <a:srgbClr val="ED7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4" name="Freeform 2962"/>
            <p:cNvSpPr>
              <a:spLocks/>
            </p:cNvSpPr>
            <p:nvPr/>
          </p:nvSpPr>
          <p:spPr bwMode="auto">
            <a:xfrm>
              <a:off x="5870" y="3018"/>
              <a:ext cx="7" cy="19"/>
            </a:xfrm>
            <a:custGeom>
              <a:avLst/>
              <a:gdLst>
                <a:gd name="T0" fmla="*/ 2 w 3"/>
                <a:gd name="T1" fmla="*/ 0 h 8"/>
                <a:gd name="T2" fmla="*/ 1 w 3"/>
                <a:gd name="T3" fmla="*/ 0 h 8"/>
                <a:gd name="T4" fmla="*/ 2 w 3"/>
                <a:gd name="T5" fmla="*/ 8 h 8"/>
                <a:gd name="T6" fmla="*/ 3 w 3"/>
                <a:gd name="T7" fmla="*/ 4 h 8"/>
                <a:gd name="T8" fmla="*/ 2 w 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8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3"/>
                    <a:pt x="1" y="6"/>
                    <a:pt x="2" y="8"/>
                  </a:cubicBezTo>
                  <a:cubicBezTo>
                    <a:pt x="2" y="7"/>
                    <a:pt x="3" y="6"/>
                    <a:pt x="3" y="4"/>
                  </a:cubicBezTo>
                  <a:cubicBezTo>
                    <a:pt x="3" y="3"/>
                    <a:pt x="2" y="1"/>
                    <a:pt x="2" y="0"/>
                  </a:cubicBezTo>
                </a:path>
              </a:pathLst>
            </a:custGeom>
            <a:solidFill>
              <a:srgbClr val="F88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5" name="Freeform 2963"/>
            <p:cNvSpPr>
              <a:spLocks/>
            </p:cNvSpPr>
            <p:nvPr/>
          </p:nvSpPr>
          <p:spPr bwMode="auto">
            <a:xfrm>
              <a:off x="5151" y="2699"/>
              <a:ext cx="14" cy="35"/>
            </a:xfrm>
            <a:custGeom>
              <a:avLst/>
              <a:gdLst>
                <a:gd name="T0" fmla="*/ 3 w 6"/>
                <a:gd name="T1" fmla="*/ 0 h 15"/>
                <a:gd name="T2" fmla="*/ 0 w 6"/>
                <a:gd name="T3" fmla="*/ 7 h 15"/>
                <a:gd name="T4" fmla="*/ 1 w 6"/>
                <a:gd name="T5" fmla="*/ 15 h 15"/>
                <a:gd name="T6" fmla="*/ 5 w 6"/>
                <a:gd name="T7" fmla="*/ 10 h 15"/>
                <a:gd name="T8" fmla="*/ 3 w 6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5">
                  <a:moveTo>
                    <a:pt x="3" y="0"/>
                  </a:moveTo>
                  <a:cubicBezTo>
                    <a:pt x="3" y="3"/>
                    <a:pt x="1" y="5"/>
                    <a:pt x="0" y="7"/>
                  </a:cubicBezTo>
                  <a:cubicBezTo>
                    <a:pt x="1" y="9"/>
                    <a:pt x="1" y="12"/>
                    <a:pt x="1" y="15"/>
                  </a:cubicBezTo>
                  <a:cubicBezTo>
                    <a:pt x="3" y="14"/>
                    <a:pt x="4" y="12"/>
                    <a:pt x="5" y="10"/>
                  </a:cubicBezTo>
                  <a:cubicBezTo>
                    <a:pt x="6" y="7"/>
                    <a:pt x="6" y="3"/>
                    <a:pt x="3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6" name="Freeform 2964"/>
            <p:cNvSpPr>
              <a:spLocks/>
            </p:cNvSpPr>
            <p:nvPr/>
          </p:nvSpPr>
          <p:spPr bwMode="auto">
            <a:xfrm>
              <a:off x="5122" y="2715"/>
              <a:ext cx="31" cy="22"/>
            </a:xfrm>
            <a:custGeom>
              <a:avLst/>
              <a:gdLst>
                <a:gd name="T0" fmla="*/ 12 w 13"/>
                <a:gd name="T1" fmla="*/ 0 h 9"/>
                <a:gd name="T2" fmla="*/ 6 w 13"/>
                <a:gd name="T3" fmla="*/ 4 h 9"/>
                <a:gd name="T4" fmla="*/ 0 w 13"/>
                <a:gd name="T5" fmla="*/ 5 h 9"/>
                <a:gd name="T6" fmla="*/ 0 w 13"/>
                <a:gd name="T7" fmla="*/ 5 h 9"/>
                <a:gd name="T8" fmla="*/ 4 w 13"/>
                <a:gd name="T9" fmla="*/ 9 h 9"/>
                <a:gd name="T10" fmla="*/ 8 w 13"/>
                <a:gd name="T11" fmla="*/ 9 h 9"/>
                <a:gd name="T12" fmla="*/ 13 w 13"/>
                <a:gd name="T13" fmla="*/ 8 h 9"/>
                <a:gd name="T14" fmla="*/ 12 w 13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9">
                  <a:moveTo>
                    <a:pt x="12" y="0"/>
                  </a:moveTo>
                  <a:cubicBezTo>
                    <a:pt x="10" y="2"/>
                    <a:pt x="8" y="3"/>
                    <a:pt x="6" y="4"/>
                  </a:cubicBezTo>
                  <a:cubicBezTo>
                    <a:pt x="4" y="5"/>
                    <a:pt x="2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7"/>
                    <a:pt x="2" y="8"/>
                    <a:pt x="4" y="9"/>
                  </a:cubicBezTo>
                  <a:cubicBezTo>
                    <a:pt x="5" y="9"/>
                    <a:pt x="7" y="9"/>
                    <a:pt x="8" y="9"/>
                  </a:cubicBezTo>
                  <a:cubicBezTo>
                    <a:pt x="10" y="9"/>
                    <a:pt x="12" y="9"/>
                    <a:pt x="13" y="8"/>
                  </a:cubicBezTo>
                  <a:cubicBezTo>
                    <a:pt x="13" y="5"/>
                    <a:pt x="13" y="2"/>
                    <a:pt x="12" y="0"/>
                  </a:cubicBezTo>
                </a:path>
              </a:pathLst>
            </a:custGeom>
            <a:solidFill>
              <a:srgbClr val="E08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7" name="Freeform 2965"/>
            <p:cNvSpPr>
              <a:spLocks/>
            </p:cNvSpPr>
            <p:nvPr/>
          </p:nvSpPr>
          <p:spPr bwMode="auto">
            <a:xfrm>
              <a:off x="5132" y="2692"/>
              <a:ext cx="26" cy="23"/>
            </a:xfrm>
            <a:custGeom>
              <a:avLst/>
              <a:gdLst>
                <a:gd name="T0" fmla="*/ 4 w 11"/>
                <a:gd name="T1" fmla="*/ 0 h 10"/>
                <a:gd name="T2" fmla="*/ 0 w 11"/>
                <a:gd name="T3" fmla="*/ 0 h 10"/>
                <a:gd name="T4" fmla="*/ 8 w 11"/>
                <a:gd name="T5" fmla="*/ 10 h 10"/>
                <a:gd name="T6" fmla="*/ 11 w 11"/>
                <a:gd name="T7" fmla="*/ 3 h 10"/>
                <a:gd name="T8" fmla="*/ 8 w 11"/>
                <a:gd name="T9" fmla="*/ 1 h 10"/>
                <a:gd name="T10" fmla="*/ 4 w 11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4" y="3"/>
                    <a:pt x="6" y="6"/>
                    <a:pt x="8" y="10"/>
                  </a:cubicBezTo>
                  <a:cubicBezTo>
                    <a:pt x="9" y="8"/>
                    <a:pt x="11" y="6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6" y="0"/>
                    <a:pt x="5" y="0"/>
                    <a:pt x="4" y="0"/>
                  </a:cubicBezTo>
                </a:path>
              </a:pathLst>
            </a:custGeom>
            <a:solidFill>
              <a:srgbClr val="ED7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8" name="Freeform 2966"/>
            <p:cNvSpPr>
              <a:spLocks/>
            </p:cNvSpPr>
            <p:nvPr/>
          </p:nvSpPr>
          <p:spPr bwMode="auto">
            <a:xfrm>
              <a:off x="5115" y="2692"/>
              <a:ext cx="36" cy="35"/>
            </a:xfrm>
            <a:custGeom>
              <a:avLst/>
              <a:gdLst>
                <a:gd name="T0" fmla="*/ 7 w 15"/>
                <a:gd name="T1" fmla="*/ 0 h 15"/>
                <a:gd name="T2" fmla="*/ 2 w 15"/>
                <a:gd name="T3" fmla="*/ 6 h 15"/>
                <a:gd name="T4" fmla="*/ 3 w 15"/>
                <a:gd name="T5" fmla="*/ 15 h 15"/>
                <a:gd name="T6" fmla="*/ 3 w 15"/>
                <a:gd name="T7" fmla="*/ 15 h 15"/>
                <a:gd name="T8" fmla="*/ 9 w 15"/>
                <a:gd name="T9" fmla="*/ 14 h 15"/>
                <a:gd name="T10" fmla="*/ 15 w 15"/>
                <a:gd name="T11" fmla="*/ 10 h 15"/>
                <a:gd name="T12" fmla="*/ 7 w 15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5">
                  <a:moveTo>
                    <a:pt x="7" y="0"/>
                  </a:moveTo>
                  <a:cubicBezTo>
                    <a:pt x="5" y="1"/>
                    <a:pt x="3" y="3"/>
                    <a:pt x="2" y="6"/>
                  </a:cubicBezTo>
                  <a:cubicBezTo>
                    <a:pt x="0" y="9"/>
                    <a:pt x="1" y="13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5" y="15"/>
                    <a:pt x="7" y="15"/>
                    <a:pt x="9" y="14"/>
                  </a:cubicBezTo>
                  <a:cubicBezTo>
                    <a:pt x="11" y="13"/>
                    <a:pt x="13" y="12"/>
                    <a:pt x="15" y="10"/>
                  </a:cubicBezTo>
                  <a:cubicBezTo>
                    <a:pt x="13" y="6"/>
                    <a:pt x="11" y="3"/>
                    <a:pt x="7" y="0"/>
                  </a:cubicBezTo>
                </a:path>
              </a:pathLst>
            </a:custGeom>
            <a:solidFill>
              <a:srgbClr val="F6AE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9" name="Freeform 2967"/>
            <p:cNvSpPr>
              <a:spLocks/>
            </p:cNvSpPr>
            <p:nvPr/>
          </p:nvSpPr>
          <p:spPr bwMode="auto">
            <a:xfrm>
              <a:off x="4964" y="2237"/>
              <a:ext cx="12" cy="24"/>
            </a:xfrm>
            <a:custGeom>
              <a:avLst/>
              <a:gdLst>
                <a:gd name="T0" fmla="*/ 0 w 5"/>
                <a:gd name="T1" fmla="*/ 0 h 10"/>
                <a:gd name="T2" fmla="*/ 2 w 5"/>
                <a:gd name="T3" fmla="*/ 6 h 10"/>
                <a:gd name="T4" fmla="*/ 1 w 5"/>
                <a:gd name="T5" fmla="*/ 9 h 10"/>
                <a:gd name="T6" fmla="*/ 5 w 5"/>
                <a:gd name="T7" fmla="*/ 10 h 10"/>
                <a:gd name="T8" fmla="*/ 0 w 5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0" y="0"/>
                  </a:moveTo>
                  <a:cubicBezTo>
                    <a:pt x="1" y="2"/>
                    <a:pt x="2" y="4"/>
                    <a:pt x="2" y="6"/>
                  </a:cubicBezTo>
                  <a:cubicBezTo>
                    <a:pt x="2" y="7"/>
                    <a:pt x="2" y="8"/>
                    <a:pt x="1" y="9"/>
                  </a:cubicBezTo>
                  <a:cubicBezTo>
                    <a:pt x="3" y="9"/>
                    <a:pt x="4" y="10"/>
                    <a:pt x="5" y="10"/>
                  </a:cubicBezTo>
                  <a:cubicBezTo>
                    <a:pt x="5" y="6"/>
                    <a:pt x="4" y="2"/>
                    <a:pt x="0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0" name="Freeform 2968"/>
            <p:cNvSpPr>
              <a:spLocks/>
            </p:cNvSpPr>
            <p:nvPr/>
          </p:nvSpPr>
          <p:spPr bwMode="auto">
            <a:xfrm>
              <a:off x="4945" y="2258"/>
              <a:ext cx="31" cy="22"/>
            </a:xfrm>
            <a:custGeom>
              <a:avLst/>
              <a:gdLst>
                <a:gd name="T0" fmla="*/ 9 w 13"/>
                <a:gd name="T1" fmla="*/ 0 h 9"/>
                <a:gd name="T2" fmla="*/ 0 w 13"/>
                <a:gd name="T3" fmla="*/ 9 h 9"/>
                <a:gd name="T4" fmla="*/ 3 w 13"/>
                <a:gd name="T5" fmla="*/ 9 h 9"/>
                <a:gd name="T6" fmla="*/ 12 w 13"/>
                <a:gd name="T7" fmla="*/ 3 h 9"/>
                <a:gd name="T8" fmla="*/ 13 w 13"/>
                <a:gd name="T9" fmla="*/ 1 h 9"/>
                <a:gd name="T10" fmla="*/ 9 w 13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9" y="0"/>
                  </a:moveTo>
                  <a:cubicBezTo>
                    <a:pt x="8" y="4"/>
                    <a:pt x="5" y="8"/>
                    <a:pt x="0" y="9"/>
                  </a:cubicBezTo>
                  <a:cubicBezTo>
                    <a:pt x="1" y="9"/>
                    <a:pt x="2" y="9"/>
                    <a:pt x="3" y="9"/>
                  </a:cubicBezTo>
                  <a:cubicBezTo>
                    <a:pt x="7" y="9"/>
                    <a:pt x="10" y="7"/>
                    <a:pt x="12" y="3"/>
                  </a:cubicBezTo>
                  <a:cubicBezTo>
                    <a:pt x="12" y="3"/>
                    <a:pt x="12" y="2"/>
                    <a:pt x="13" y="1"/>
                  </a:cubicBezTo>
                  <a:cubicBezTo>
                    <a:pt x="12" y="1"/>
                    <a:pt x="11" y="0"/>
                    <a:pt x="9" y="0"/>
                  </a:cubicBezTo>
                </a:path>
              </a:pathLst>
            </a:custGeom>
            <a:solidFill>
              <a:srgbClr val="ED7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1" name="Freeform 2969"/>
            <p:cNvSpPr>
              <a:spLocks/>
            </p:cNvSpPr>
            <p:nvPr/>
          </p:nvSpPr>
          <p:spPr bwMode="auto">
            <a:xfrm>
              <a:off x="4928" y="2235"/>
              <a:ext cx="41" cy="33"/>
            </a:xfrm>
            <a:custGeom>
              <a:avLst/>
              <a:gdLst>
                <a:gd name="T0" fmla="*/ 10 w 17"/>
                <a:gd name="T1" fmla="*/ 0 h 14"/>
                <a:gd name="T2" fmla="*/ 1 w 17"/>
                <a:gd name="T3" fmla="*/ 6 h 14"/>
                <a:gd name="T4" fmla="*/ 2 w 17"/>
                <a:gd name="T5" fmla="*/ 14 h 14"/>
                <a:gd name="T6" fmla="*/ 7 w 17"/>
                <a:gd name="T7" fmla="*/ 11 h 14"/>
                <a:gd name="T8" fmla="*/ 13 w 17"/>
                <a:gd name="T9" fmla="*/ 10 h 14"/>
                <a:gd name="T10" fmla="*/ 16 w 17"/>
                <a:gd name="T11" fmla="*/ 10 h 14"/>
                <a:gd name="T12" fmla="*/ 17 w 17"/>
                <a:gd name="T13" fmla="*/ 7 h 14"/>
                <a:gd name="T14" fmla="*/ 15 w 17"/>
                <a:gd name="T15" fmla="*/ 1 h 14"/>
                <a:gd name="T16" fmla="*/ 14 w 17"/>
                <a:gd name="T17" fmla="*/ 0 h 14"/>
                <a:gd name="T18" fmla="*/ 10 w 17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4">
                  <a:moveTo>
                    <a:pt x="10" y="0"/>
                  </a:moveTo>
                  <a:cubicBezTo>
                    <a:pt x="6" y="0"/>
                    <a:pt x="3" y="2"/>
                    <a:pt x="1" y="6"/>
                  </a:cubicBezTo>
                  <a:cubicBezTo>
                    <a:pt x="0" y="9"/>
                    <a:pt x="0" y="12"/>
                    <a:pt x="2" y="14"/>
                  </a:cubicBezTo>
                  <a:cubicBezTo>
                    <a:pt x="3" y="13"/>
                    <a:pt x="5" y="12"/>
                    <a:pt x="7" y="11"/>
                  </a:cubicBezTo>
                  <a:cubicBezTo>
                    <a:pt x="9" y="10"/>
                    <a:pt x="11" y="10"/>
                    <a:pt x="13" y="10"/>
                  </a:cubicBezTo>
                  <a:cubicBezTo>
                    <a:pt x="14" y="10"/>
                    <a:pt x="15" y="10"/>
                    <a:pt x="16" y="10"/>
                  </a:cubicBezTo>
                  <a:cubicBezTo>
                    <a:pt x="17" y="9"/>
                    <a:pt x="17" y="8"/>
                    <a:pt x="17" y="7"/>
                  </a:cubicBezTo>
                  <a:cubicBezTo>
                    <a:pt x="17" y="5"/>
                    <a:pt x="16" y="3"/>
                    <a:pt x="15" y="1"/>
                  </a:cubicBezTo>
                  <a:cubicBezTo>
                    <a:pt x="15" y="1"/>
                    <a:pt x="14" y="1"/>
                    <a:pt x="14" y="0"/>
                  </a:cubicBezTo>
                  <a:cubicBezTo>
                    <a:pt x="13" y="0"/>
                    <a:pt x="11" y="0"/>
                    <a:pt x="10" y="0"/>
                  </a:cubicBezTo>
                </a:path>
              </a:pathLst>
            </a:custGeom>
            <a:solidFill>
              <a:srgbClr val="E65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2" name="Freeform 2970"/>
            <p:cNvSpPr>
              <a:spLocks/>
            </p:cNvSpPr>
            <p:nvPr/>
          </p:nvSpPr>
          <p:spPr bwMode="auto">
            <a:xfrm>
              <a:off x="4933" y="2258"/>
              <a:ext cx="33" cy="22"/>
            </a:xfrm>
            <a:custGeom>
              <a:avLst/>
              <a:gdLst>
                <a:gd name="T0" fmla="*/ 11 w 14"/>
                <a:gd name="T1" fmla="*/ 0 h 9"/>
                <a:gd name="T2" fmla="*/ 5 w 14"/>
                <a:gd name="T3" fmla="*/ 1 h 9"/>
                <a:gd name="T4" fmla="*/ 0 w 14"/>
                <a:gd name="T5" fmla="*/ 4 h 9"/>
                <a:gd name="T6" fmla="*/ 4 w 14"/>
                <a:gd name="T7" fmla="*/ 8 h 9"/>
                <a:gd name="T8" fmla="*/ 5 w 14"/>
                <a:gd name="T9" fmla="*/ 9 h 9"/>
                <a:gd name="T10" fmla="*/ 14 w 14"/>
                <a:gd name="T11" fmla="*/ 0 h 9"/>
                <a:gd name="T12" fmla="*/ 11 w 14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9">
                  <a:moveTo>
                    <a:pt x="11" y="0"/>
                  </a:moveTo>
                  <a:cubicBezTo>
                    <a:pt x="9" y="0"/>
                    <a:pt x="7" y="0"/>
                    <a:pt x="5" y="1"/>
                  </a:cubicBezTo>
                  <a:cubicBezTo>
                    <a:pt x="3" y="2"/>
                    <a:pt x="1" y="3"/>
                    <a:pt x="0" y="4"/>
                  </a:cubicBezTo>
                  <a:cubicBezTo>
                    <a:pt x="1" y="6"/>
                    <a:pt x="2" y="8"/>
                    <a:pt x="4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10" y="8"/>
                    <a:pt x="13" y="4"/>
                    <a:pt x="14" y="0"/>
                  </a:cubicBezTo>
                  <a:cubicBezTo>
                    <a:pt x="13" y="0"/>
                    <a:pt x="12" y="0"/>
                    <a:pt x="11" y="0"/>
                  </a:cubicBezTo>
                </a:path>
              </a:pathLst>
            </a:custGeom>
            <a:solidFill>
              <a:srgbClr val="F88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3" name="Freeform 2971"/>
            <p:cNvSpPr>
              <a:spLocks/>
            </p:cNvSpPr>
            <p:nvPr/>
          </p:nvSpPr>
          <p:spPr bwMode="auto">
            <a:xfrm>
              <a:off x="5506" y="3007"/>
              <a:ext cx="26" cy="16"/>
            </a:xfrm>
            <a:custGeom>
              <a:avLst/>
              <a:gdLst>
                <a:gd name="T0" fmla="*/ 0 w 11"/>
                <a:gd name="T1" fmla="*/ 0 h 7"/>
                <a:gd name="T2" fmla="*/ 6 w 11"/>
                <a:gd name="T3" fmla="*/ 7 h 7"/>
                <a:gd name="T4" fmla="*/ 9 w 11"/>
                <a:gd name="T5" fmla="*/ 7 h 7"/>
                <a:gd name="T6" fmla="*/ 11 w 11"/>
                <a:gd name="T7" fmla="*/ 7 h 7"/>
                <a:gd name="T8" fmla="*/ 8 w 11"/>
                <a:gd name="T9" fmla="*/ 6 h 7"/>
                <a:gd name="T10" fmla="*/ 0 w 11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7">
                  <a:moveTo>
                    <a:pt x="0" y="0"/>
                  </a:moveTo>
                  <a:cubicBezTo>
                    <a:pt x="1" y="3"/>
                    <a:pt x="3" y="5"/>
                    <a:pt x="6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7"/>
                    <a:pt x="11" y="7"/>
                    <a:pt x="11" y="7"/>
                  </a:cubicBezTo>
                  <a:cubicBezTo>
                    <a:pt x="10" y="7"/>
                    <a:pt x="9" y="7"/>
                    <a:pt x="8" y="6"/>
                  </a:cubicBezTo>
                  <a:cubicBezTo>
                    <a:pt x="5" y="5"/>
                    <a:pt x="2" y="3"/>
                    <a:pt x="0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4" name="Freeform 2972"/>
            <p:cNvSpPr>
              <a:spLocks/>
            </p:cNvSpPr>
            <p:nvPr/>
          </p:nvSpPr>
          <p:spPr bwMode="auto">
            <a:xfrm>
              <a:off x="5506" y="2999"/>
              <a:ext cx="28" cy="24"/>
            </a:xfrm>
            <a:custGeom>
              <a:avLst/>
              <a:gdLst>
                <a:gd name="T0" fmla="*/ 0 w 12"/>
                <a:gd name="T1" fmla="*/ 0 h 10"/>
                <a:gd name="T2" fmla="*/ 0 w 12"/>
                <a:gd name="T3" fmla="*/ 3 h 10"/>
                <a:gd name="T4" fmla="*/ 8 w 12"/>
                <a:gd name="T5" fmla="*/ 9 h 10"/>
                <a:gd name="T6" fmla="*/ 11 w 12"/>
                <a:gd name="T7" fmla="*/ 10 h 10"/>
                <a:gd name="T8" fmla="*/ 12 w 12"/>
                <a:gd name="T9" fmla="*/ 10 h 10"/>
                <a:gd name="T10" fmla="*/ 3 w 12"/>
                <a:gd name="T11" fmla="*/ 5 h 10"/>
                <a:gd name="T12" fmla="*/ 0 w 12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0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6"/>
                    <a:pt x="5" y="8"/>
                    <a:pt x="8" y="9"/>
                  </a:cubicBezTo>
                  <a:cubicBezTo>
                    <a:pt x="9" y="10"/>
                    <a:pt x="10" y="10"/>
                    <a:pt x="11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9" y="9"/>
                    <a:pt x="6" y="8"/>
                    <a:pt x="3" y="5"/>
                  </a:cubicBezTo>
                  <a:cubicBezTo>
                    <a:pt x="2" y="4"/>
                    <a:pt x="1" y="2"/>
                    <a:pt x="0" y="0"/>
                  </a:cubicBezTo>
                </a:path>
              </a:pathLst>
            </a:custGeom>
            <a:solidFill>
              <a:srgbClr val="F9A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5" name="Freeform 2973"/>
            <p:cNvSpPr>
              <a:spLocks/>
            </p:cNvSpPr>
            <p:nvPr/>
          </p:nvSpPr>
          <p:spPr bwMode="auto">
            <a:xfrm>
              <a:off x="5506" y="2988"/>
              <a:ext cx="40" cy="35"/>
            </a:xfrm>
            <a:custGeom>
              <a:avLst/>
              <a:gdLst>
                <a:gd name="T0" fmla="*/ 6 w 17"/>
                <a:gd name="T1" fmla="*/ 0 h 15"/>
                <a:gd name="T2" fmla="*/ 1 w 17"/>
                <a:gd name="T3" fmla="*/ 2 h 15"/>
                <a:gd name="T4" fmla="*/ 1 w 17"/>
                <a:gd name="T5" fmla="*/ 2 h 15"/>
                <a:gd name="T6" fmla="*/ 0 w 17"/>
                <a:gd name="T7" fmla="*/ 5 h 15"/>
                <a:gd name="T8" fmla="*/ 3 w 17"/>
                <a:gd name="T9" fmla="*/ 10 h 15"/>
                <a:gd name="T10" fmla="*/ 12 w 17"/>
                <a:gd name="T11" fmla="*/ 15 h 15"/>
                <a:gd name="T12" fmla="*/ 17 w 17"/>
                <a:gd name="T13" fmla="*/ 12 h 15"/>
                <a:gd name="T14" fmla="*/ 7 w 17"/>
                <a:gd name="T15" fmla="*/ 4 h 15"/>
                <a:gd name="T16" fmla="*/ 6 w 17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5">
                  <a:moveTo>
                    <a:pt x="6" y="0"/>
                  </a:moveTo>
                  <a:cubicBezTo>
                    <a:pt x="4" y="1"/>
                    <a:pt x="2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7"/>
                    <a:pt x="2" y="9"/>
                    <a:pt x="3" y="10"/>
                  </a:cubicBezTo>
                  <a:cubicBezTo>
                    <a:pt x="6" y="13"/>
                    <a:pt x="9" y="14"/>
                    <a:pt x="12" y="15"/>
                  </a:cubicBezTo>
                  <a:cubicBezTo>
                    <a:pt x="14" y="14"/>
                    <a:pt x="15" y="13"/>
                    <a:pt x="17" y="12"/>
                  </a:cubicBezTo>
                  <a:cubicBezTo>
                    <a:pt x="12" y="11"/>
                    <a:pt x="9" y="8"/>
                    <a:pt x="7" y="4"/>
                  </a:cubicBezTo>
                  <a:cubicBezTo>
                    <a:pt x="6" y="2"/>
                    <a:pt x="6" y="1"/>
                    <a:pt x="6" y="0"/>
                  </a:cubicBezTo>
                </a:path>
              </a:pathLst>
            </a:custGeom>
            <a:solidFill>
              <a:srgbClr val="FFD4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6" name="Freeform 2974"/>
            <p:cNvSpPr>
              <a:spLocks/>
            </p:cNvSpPr>
            <p:nvPr/>
          </p:nvSpPr>
          <p:spPr bwMode="auto">
            <a:xfrm>
              <a:off x="5508" y="2980"/>
              <a:ext cx="12" cy="12"/>
            </a:xfrm>
            <a:custGeom>
              <a:avLst/>
              <a:gdLst>
                <a:gd name="T0" fmla="*/ 5 w 5"/>
                <a:gd name="T1" fmla="*/ 0 h 5"/>
                <a:gd name="T2" fmla="*/ 0 w 5"/>
                <a:gd name="T3" fmla="*/ 5 h 5"/>
                <a:gd name="T4" fmla="*/ 5 w 5"/>
                <a:gd name="T5" fmla="*/ 3 h 5"/>
                <a:gd name="T6" fmla="*/ 5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2" y="1"/>
                    <a:pt x="1" y="2"/>
                    <a:pt x="0" y="5"/>
                  </a:cubicBezTo>
                  <a:cubicBezTo>
                    <a:pt x="1" y="4"/>
                    <a:pt x="3" y="4"/>
                    <a:pt x="5" y="3"/>
                  </a:cubicBezTo>
                  <a:cubicBezTo>
                    <a:pt x="5" y="2"/>
                    <a:pt x="5" y="1"/>
                    <a:pt x="5" y="0"/>
                  </a:cubicBezTo>
                </a:path>
              </a:pathLst>
            </a:custGeom>
            <a:solidFill>
              <a:srgbClr val="FFE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7" name="Freeform 2975"/>
            <p:cNvSpPr>
              <a:spLocks/>
            </p:cNvSpPr>
            <p:nvPr/>
          </p:nvSpPr>
          <p:spPr bwMode="auto">
            <a:xfrm>
              <a:off x="5520" y="2978"/>
              <a:ext cx="33" cy="38"/>
            </a:xfrm>
            <a:custGeom>
              <a:avLst/>
              <a:gdLst>
                <a:gd name="T0" fmla="*/ 6 w 14"/>
                <a:gd name="T1" fmla="*/ 0 h 16"/>
                <a:gd name="T2" fmla="*/ 0 w 14"/>
                <a:gd name="T3" fmla="*/ 4 h 16"/>
                <a:gd name="T4" fmla="*/ 1 w 14"/>
                <a:gd name="T5" fmla="*/ 8 h 16"/>
                <a:gd name="T6" fmla="*/ 11 w 14"/>
                <a:gd name="T7" fmla="*/ 16 h 16"/>
                <a:gd name="T8" fmla="*/ 12 w 14"/>
                <a:gd name="T9" fmla="*/ 13 h 16"/>
                <a:gd name="T10" fmla="*/ 7 w 14"/>
                <a:gd name="T11" fmla="*/ 1 h 16"/>
                <a:gd name="T12" fmla="*/ 6 w 14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6">
                  <a:moveTo>
                    <a:pt x="6" y="0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5"/>
                    <a:pt x="0" y="6"/>
                    <a:pt x="1" y="8"/>
                  </a:cubicBezTo>
                  <a:cubicBezTo>
                    <a:pt x="3" y="12"/>
                    <a:pt x="6" y="15"/>
                    <a:pt x="11" y="16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4" y="8"/>
                    <a:pt x="12" y="3"/>
                    <a:pt x="7" y="1"/>
                  </a:cubicBezTo>
                  <a:cubicBezTo>
                    <a:pt x="7" y="1"/>
                    <a:pt x="6" y="0"/>
                    <a:pt x="6" y="0"/>
                  </a:cubicBezTo>
                </a:path>
              </a:pathLst>
            </a:custGeom>
            <a:solidFill>
              <a:srgbClr val="FFE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8" name="Freeform 2976"/>
            <p:cNvSpPr>
              <a:spLocks/>
            </p:cNvSpPr>
            <p:nvPr/>
          </p:nvSpPr>
          <p:spPr bwMode="auto">
            <a:xfrm>
              <a:off x="5520" y="2978"/>
              <a:ext cx="14" cy="10"/>
            </a:xfrm>
            <a:custGeom>
              <a:avLst/>
              <a:gdLst>
                <a:gd name="T0" fmla="*/ 3 w 6"/>
                <a:gd name="T1" fmla="*/ 0 h 4"/>
                <a:gd name="T2" fmla="*/ 0 w 6"/>
                <a:gd name="T3" fmla="*/ 1 h 4"/>
                <a:gd name="T4" fmla="*/ 0 w 6"/>
                <a:gd name="T5" fmla="*/ 4 h 4"/>
                <a:gd name="T6" fmla="*/ 6 w 6"/>
                <a:gd name="T7" fmla="*/ 0 h 4"/>
                <a:gd name="T8" fmla="*/ 3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2" y="3"/>
                    <a:pt x="4" y="2"/>
                    <a:pt x="6" y="0"/>
                  </a:cubicBezTo>
                  <a:cubicBezTo>
                    <a:pt x="5" y="0"/>
                    <a:pt x="4" y="0"/>
                    <a:pt x="3" y="0"/>
                  </a:cubicBezTo>
                </a:path>
              </a:pathLst>
            </a:custGeom>
            <a:solidFill>
              <a:srgbClr val="FFEC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9" name="Freeform 2977"/>
            <p:cNvSpPr>
              <a:spLocks/>
            </p:cNvSpPr>
            <p:nvPr/>
          </p:nvSpPr>
          <p:spPr bwMode="auto">
            <a:xfrm>
              <a:off x="5243" y="1479"/>
              <a:ext cx="45" cy="36"/>
            </a:xfrm>
            <a:custGeom>
              <a:avLst/>
              <a:gdLst>
                <a:gd name="T0" fmla="*/ 9 w 19"/>
                <a:gd name="T1" fmla="*/ 0 h 15"/>
                <a:gd name="T2" fmla="*/ 0 w 19"/>
                <a:gd name="T3" fmla="*/ 6 h 15"/>
                <a:gd name="T4" fmla="*/ 0 w 19"/>
                <a:gd name="T5" fmla="*/ 7 h 15"/>
                <a:gd name="T6" fmla="*/ 0 w 19"/>
                <a:gd name="T7" fmla="*/ 7 h 15"/>
                <a:gd name="T8" fmla="*/ 0 w 19"/>
                <a:gd name="T9" fmla="*/ 8 h 15"/>
                <a:gd name="T10" fmla="*/ 0 w 19"/>
                <a:gd name="T11" fmla="*/ 14 h 15"/>
                <a:gd name="T12" fmla="*/ 1 w 19"/>
                <a:gd name="T13" fmla="*/ 15 h 15"/>
                <a:gd name="T14" fmla="*/ 6 w 19"/>
                <a:gd name="T15" fmla="*/ 12 h 15"/>
                <a:gd name="T16" fmla="*/ 11 w 19"/>
                <a:gd name="T17" fmla="*/ 11 h 15"/>
                <a:gd name="T18" fmla="*/ 19 w 19"/>
                <a:gd name="T19" fmla="*/ 8 h 15"/>
                <a:gd name="T20" fmla="*/ 13 w 19"/>
                <a:gd name="T21" fmla="*/ 1 h 15"/>
                <a:gd name="T22" fmla="*/ 9 w 19"/>
                <a:gd name="T2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5">
                  <a:moveTo>
                    <a:pt x="9" y="0"/>
                  </a:moveTo>
                  <a:cubicBezTo>
                    <a:pt x="5" y="0"/>
                    <a:pt x="2" y="2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1" y="12"/>
                    <a:pt x="0" y="14"/>
                  </a:cubicBezTo>
                  <a:cubicBezTo>
                    <a:pt x="1" y="14"/>
                    <a:pt x="1" y="14"/>
                    <a:pt x="1" y="15"/>
                  </a:cubicBezTo>
                  <a:cubicBezTo>
                    <a:pt x="2" y="14"/>
                    <a:pt x="4" y="13"/>
                    <a:pt x="6" y="12"/>
                  </a:cubicBezTo>
                  <a:cubicBezTo>
                    <a:pt x="7" y="11"/>
                    <a:pt x="9" y="11"/>
                    <a:pt x="11" y="11"/>
                  </a:cubicBezTo>
                  <a:cubicBezTo>
                    <a:pt x="13" y="9"/>
                    <a:pt x="16" y="8"/>
                    <a:pt x="19" y="8"/>
                  </a:cubicBezTo>
                  <a:cubicBezTo>
                    <a:pt x="18" y="5"/>
                    <a:pt x="16" y="2"/>
                    <a:pt x="13" y="1"/>
                  </a:cubicBezTo>
                  <a:cubicBezTo>
                    <a:pt x="11" y="0"/>
                    <a:pt x="10" y="0"/>
                    <a:pt x="9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0" name="Freeform 2978"/>
            <p:cNvSpPr>
              <a:spLocks/>
            </p:cNvSpPr>
            <p:nvPr/>
          </p:nvSpPr>
          <p:spPr bwMode="auto">
            <a:xfrm>
              <a:off x="5269" y="1498"/>
              <a:ext cx="19" cy="10"/>
            </a:xfrm>
            <a:custGeom>
              <a:avLst/>
              <a:gdLst>
                <a:gd name="T0" fmla="*/ 8 w 8"/>
                <a:gd name="T1" fmla="*/ 0 h 4"/>
                <a:gd name="T2" fmla="*/ 0 w 8"/>
                <a:gd name="T3" fmla="*/ 3 h 4"/>
                <a:gd name="T4" fmla="*/ 0 w 8"/>
                <a:gd name="T5" fmla="*/ 3 h 4"/>
                <a:gd name="T6" fmla="*/ 7 w 8"/>
                <a:gd name="T7" fmla="*/ 4 h 4"/>
                <a:gd name="T8" fmla="*/ 8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5" y="0"/>
                    <a:pt x="2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5" y="3"/>
                    <a:pt x="7" y="4"/>
                  </a:cubicBezTo>
                  <a:cubicBezTo>
                    <a:pt x="8" y="3"/>
                    <a:pt x="8" y="1"/>
                    <a:pt x="8" y="0"/>
                  </a:cubicBezTo>
                </a:path>
              </a:pathLst>
            </a:custGeom>
            <a:solidFill>
              <a:srgbClr val="E08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1" name="Freeform 2979"/>
            <p:cNvSpPr>
              <a:spLocks/>
            </p:cNvSpPr>
            <p:nvPr/>
          </p:nvSpPr>
          <p:spPr bwMode="auto">
            <a:xfrm>
              <a:off x="5243" y="14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9A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2" name="Freeform 2980"/>
            <p:cNvSpPr>
              <a:spLocks/>
            </p:cNvSpPr>
            <p:nvPr/>
          </p:nvSpPr>
          <p:spPr bwMode="auto">
            <a:xfrm>
              <a:off x="5241" y="1498"/>
              <a:ext cx="4" cy="15"/>
            </a:xfrm>
            <a:custGeom>
              <a:avLst/>
              <a:gdLst>
                <a:gd name="T0" fmla="*/ 1 w 2"/>
                <a:gd name="T1" fmla="*/ 0 h 6"/>
                <a:gd name="T2" fmla="*/ 1 w 2"/>
                <a:gd name="T3" fmla="*/ 6 h 6"/>
                <a:gd name="T4" fmla="*/ 1 w 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1" y="0"/>
                  </a:moveTo>
                  <a:cubicBezTo>
                    <a:pt x="0" y="2"/>
                    <a:pt x="1" y="4"/>
                    <a:pt x="1" y="6"/>
                  </a:cubicBezTo>
                  <a:cubicBezTo>
                    <a:pt x="2" y="4"/>
                    <a:pt x="1" y="2"/>
                    <a:pt x="1" y="0"/>
                  </a:cubicBezTo>
                </a:path>
              </a:pathLst>
            </a:custGeom>
            <a:solidFill>
              <a:srgbClr val="F99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3" name="Freeform 2981"/>
            <p:cNvSpPr>
              <a:spLocks/>
            </p:cNvSpPr>
            <p:nvPr/>
          </p:nvSpPr>
          <p:spPr bwMode="auto">
            <a:xfrm>
              <a:off x="5245" y="1505"/>
              <a:ext cx="24" cy="17"/>
            </a:xfrm>
            <a:custGeom>
              <a:avLst/>
              <a:gdLst>
                <a:gd name="T0" fmla="*/ 10 w 10"/>
                <a:gd name="T1" fmla="*/ 0 h 7"/>
                <a:gd name="T2" fmla="*/ 5 w 10"/>
                <a:gd name="T3" fmla="*/ 1 h 7"/>
                <a:gd name="T4" fmla="*/ 0 w 10"/>
                <a:gd name="T5" fmla="*/ 4 h 7"/>
                <a:gd name="T6" fmla="*/ 3 w 10"/>
                <a:gd name="T7" fmla="*/ 7 h 7"/>
                <a:gd name="T8" fmla="*/ 10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10" y="0"/>
                  </a:moveTo>
                  <a:cubicBezTo>
                    <a:pt x="8" y="0"/>
                    <a:pt x="6" y="0"/>
                    <a:pt x="5" y="1"/>
                  </a:cubicBezTo>
                  <a:cubicBezTo>
                    <a:pt x="3" y="2"/>
                    <a:pt x="1" y="3"/>
                    <a:pt x="0" y="4"/>
                  </a:cubicBezTo>
                  <a:cubicBezTo>
                    <a:pt x="1" y="5"/>
                    <a:pt x="2" y="6"/>
                    <a:pt x="3" y="7"/>
                  </a:cubicBezTo>
                  <a:cubicBezTo>
                    <a:pt x="5" y="4"/>
                    <a:pt x="7" y="1"/>
                    <a:pt x="10" y="0"/>
                  </a:cubicBezTo>
                </a:path>
              </a:pathLst>
            </a:custGeom>
            <a:solidFill>
              <a:srgbClr val="ED7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4" name="Freeform 2982"/>
            <p:cNvSpPr>
              <a:spLocks/>
            </p:cNvSpPr>
            <p:nvPr/>
          </p:nvSpPr>
          <p:spPr bwMode="auto">
            <a:xfrm>
              <a:off x="5253" y="1505"/>
              <a:ext cx="33" cy="19"/>
            </a:xfrm>
            <a:custGeom>
              <a:avLst/>
              <a:gdLst>
                <a:gd name="T0" fmla="*/ 7 w 14"/>
                <a:gd name="T1" fmla="*/ 0 h 8"/>
                <a:gd name="T2" fmla="*/ 7 w 14"/>
                <a:gd name="T3" fmla="*/ 0 h 8"/>
                <a:gd name="T4" fmla="*/ 0 w 14"/>
                <a:gd name="T5" fmla="*/ 7 h 8"/>
                <a:gd name="T6" fmla="*/ 1 w 14"/>
                <a:gd name="T7" fmla="*/ 7 h 8"/>
                <a:gd name="T8" fmla="*/ 5 w 14"/>
                <a:gd name="T9" fmla="*/ 8 h 8"/>
                <a:gd name="T10" fmla="*/ 14 w 14"/>
                <a:gd name="T11" fmla="*/ 2 h 8"/>
                <a:gd name="T12" fmla="*/ 14 w 14"/>
                <a:gd name="T13" fmla="*/ 1 h 8"/>
                <a:gd name="T14" fmla="*/ 7 w 14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8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4" y="1"/>
                    <a:pt x="2" y="4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3" y="8"/>
                    <a:pt x="4" y="8"/>
                    <a:pt x="5" y="8"/>
                  </a:cubicBezTo>
                  <a:cubicBezTo>
                    <a:pt x="9" y="8"/>
                    <a:pt x="13" y="6"/>
                    <a:pt x="14" y="2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2" y="0"/>
                    <a:pt x="10" y="0"/>
                    <a:pt x="7" y="0"/>
                  </a:cubicBezTo>
                </a:path>
              </a:pathLst>
            </a:custGeom>
            <a:solidFill>
              <a:srgbClr val="F6AE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5" name="Freeform 2983"/>
            <p:cNvSpPr>
              <a:spLocks/>
            </p:cNvSpPr>
            <p:nvPr/>
          </p:nvSpPr>
          <p:spPr bwMode="auto">
            <a:xfrm>
              <a:off x="5395" y="2933"/>
              <a:ext cx="47" cy="45"/>
            </a:xfrm>
            <a:custGeom>
              <a:avLst/>
              <a:gdLst>
                <a:gd name="T0" fmla="*/ 11 w 20"/>
                <a:gd name="T1" fmla="*/ 0 h 19"/>
                <a:gd name="T2" fmla="*/ 1 w 20"/>
                <a:gd name="T3" fmla="*/ 8 h 19"/>
                <a:gd name="T4" fmla="*/ 7 w 20"/>
                <a:gd name="T5" fmla="*/ 19 h 19"/>
                <a:gd name="T6" fmla="*/ 10 w 20"/>
                <a:gd name="T7" fmla="*/ 19 h 19"/>
                <a:gd name="T8" fmla="*/ 20 w 20"/>
                <a:gd name="T9" fmla="*/ 13 h 19"/>
                <a:gd name="T10" fmla="*/ 20 w 20"/>
                <a:gd name="T11" fmla="*/ 11 h 19"/>
                <a:gd name="T12" fmla="*/ 18 w 20"/>
                <a:gd name="T13" fmla="*/ 4 h 19"/>
                <a:gd name="T14" fmla="*/ 14 w 20"/>
                <a:gd name="T15" fmla="*/ 1 h 19"/>
                <a:gd name="T16" fmla="*/ 11 w 20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9">
                  <a:moveTo>
                    <a:pt x="11" y="0"/>
                  </a:moveTo>
                  <a:cubicBezTo>
                    <a:pt x="8" y="4"/>
                    <a:pt x="5" y="6"/>
                    <a:pt x="1" y="8"/>
                  </a:cubicBezTo>
                  <a:cubicBezTo>
                    <a:pt x="0" y="12"/>
                    <a:pt x="3" y="17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14" y="19"/>
                    <a:pt x="18" y="17"/>
                    <a:pt x="20" y="13"/>
                  </a:cubicBezTo>
                  <a:cubicBezTo>
                    <a:pt x="20" y="12"/>
                    <a:pt x="20" y="11"/>
                    <a:pt x="20" y="11"/>
                  </a:cubicBezTo>
                  <a:cubicBezTo>
                    <a:pt x="19" y="8"/>
                    <a:pt x="19" y="6"/>
                    <a:pt x="18" y="4"/>
                  </a:cubicBezTo>
                  <a:cubicBezTo>
                    <a:pt x="17" y="3"/>
                    <a:pt x="16" y="1"/>
                    <a:pt x="14" y="1"/>
                  </a:cubicBezTo>
                  <a:cubicBezTo>
                    <a:pt x="13" y="0"/>
                    <a:pt x="12" y="0"/>
                    <a:pt x="11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6" name="Freeform 2984"/>
            <p:cNvSpPr>
              <a:spLocks/>
            </p:cNvSpPr>
            <p:nvPr/>
          </p:nvSpPr>
          <p:spPr bwMode="auto">
            <a:xfrm>
              <a:off x="5437" y="2943"/>
              <a:ext cx="5" cy="16"/>
            </a:xfrm>
            <a:custGeom>
              <a:avLst/>
              <a:gdLst>
                <a:gd name="T0" fmla="*/ 0 w 2"/>
                <a:gd name="T1" fmla="*/ 0 h 7"/>
                <a:gd name="T2" fmla="*/ 2 w 2"/>
                <a:gd name="T3" fmla="*/ 7 h 7"/>
                <a:gd name="T4" fmla="*/ 0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cubicBezTo>
                    <a:pt x="1" y="2"/>
                    <a:pt x="1" y="4"/>
                    <a:pt x="2" y="7"/>
                  </a:cubicBezTo>
                  <a:cubicBezTo>
                    <a:pt x="2" y="4"/>
                    <a:pt x="2" y="2"/>
                    <a:pt x="0" y="0"/>
                  </a:cubicBezTo>
                </a:path>
              </a:pathLst>
            </a:custGeom>
            <a:solidFill>
              <a:srgbClr val="E08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7" name="Freeform 2985"/>
            <p:cNvSpPr>
              <a:spLocks/>
            </p:cNvSpPr>
            <p:nvPr/>
          </p:nvSpPr>
          <p:spPr bwMode="auto">
            <a:xfrm>
              <a:off x="5397" y="2933"/>
              <a:ext cx="24" cy="19"/>
            </a:xfrm>
            <a:custGeom>
              <a:avLst/>
              <a:gdLst>
                <a:gd name="T0" fmla="*/ 10 w 10"/>
                <a:gd name="T1" fmla="*/ 0 h 8"/>
                <a:gd name="T2" fmla="*/ 1 w 10"/>
                <a:gd name="T3" fmla="*/ 6 h 8"/>
                <a:gd name="T4" fmla="*/ 0 w 10"/>
                <a:gd name="T5" fmla="*/ 8 h 8"/>
                <a:gd name="T6" fmla="*/ 10 w 10"/>
                <a:gd name="T7" fmla="*/ 0 h 8"/>
                <a:gd name="T8" fmla="*/ 10 w 10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10" y="0"/>
                  </a:moveTo>
                  <a:cubicBezTo>
                    <a:pt x="6" y="0"/>
                    <a:pt x="2" y="2"/>
                    <a:pt x="1" y="6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4" y="6"/>
                    <a:pt x="7" y="4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F9A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8" name="Freeform 2986"/>
            <p:cNvSpPr>
              <a:spLocks/>
            </p:cNvSpPr>
            <p:nvPr/>
          </p:nvSpPr>
          <p:spPr bwMode="auto">
            <a:xfrm>
              <a:off x="5709" y="1290"/>
              <a:ext cx="38" cy="36"/>
            </a:xfrm>
            <a:custGeom>
              <a:avLst/>
              <a:gdLst>
                <a:gd name="T0" fmla="*/ 5 w 16"/>
                <a:gd name="T1" fmla="*/ 0 h 15"/>
                <a:gd name="T2" fmla="*/ 0 w 16"/>
                <a:gd name="T3" fmla="*/ 1 h 15"/>
                <a:gd name="T4" fmla="*/ 0 w 16"/>
                <a:gd name="T5" fmla="*/ 5 h 15"/>
                <a:gd name="T6" fmla="*/ 13 w 16"/>
                <a:gd name="T7" fmla="*/ 15 h 15"/>
                <a:gd name="T8" fmla="*/ 14 w 16"/>
                <a:gd name="T9" fmla="*/ 13 h 15"/>
                <a:gd name="T10" fmla="*/ 8 w 16"/>
                <a:gd name="T11" fmla="*/ 1 h 15"/>
                <a:gd name="T12" fmla="*/ 5 w 16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5">
                  <a:moveTo>
                    <a:pt x="5" y="0"/>
                  </a:moveTo>
                  <a:cubicBezTo>
                    <a:pt x="3" y="0"/>
                    <a:pt x="2" y="0"/>
                    <a:pt x="0" y="1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5" y="6"/>
                    <a:pt x="10" y="10"/>
                    <a:pt x="13" y="15"/>
                  </a:cubicBezTo>
                  <a:cubicBezTo>
                    <a:pt x="13" y="14"/>
                    <a:pt x="14" y="14"/>
                    <a:pt x="14" y="13"/>
                  </a:cubicBezTo>
                  <a:cubicBezTo>
                    <a:pt x="16" y="8"/>
                    <a:pt x="13" y="2"/>
                    <a:pt x="8" y="1"/>
                  </a:cubicBezTo>
                  <a:cubicBezTo>
                    <a:pt x="7" y="0"/>
                    <a:pt x="6" y="0"/>
                    <a:pt x="5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9" name="Freeform 2987"/>
            <p:cNvSpPr>
              <a:spLocks/>
            </p:cNvSpPr>
            <p:nvPr/>
          </p:nvSpPr>
          <p:spPr bwMode="auto">
            <a:xfrm>
              <a:off x="5702" y="1302"/>
              <a:ext cx="38" cy="24"/>
            </a:xfrm>
            <a:custGeom>
              <a:avLst/>
              <a:gdLst>
                <a:gd name="T0" fmla="*/ 3 w 16"/>
                <a:gd name="T1" fmla="*/ 0 h 10"/>
                <a:gd name="T2" fmla="*/ 2 w 16"/>
                <a:gd name="T3" fmla="*/ 3 h 10"/>
                <a:gd name="T4" fmla="*/ 0 w 16"/>
                <a:gd name="T5" fmla="*/ 7 h 10"/>
                <a:gd name="T6" fmla="*/ 6 w 16"/>
                <a:gd name="T7" fmla="*/ 5 h 10"/>
                <a:gd name="T8" fmla="*/ 6 w 16"/>
                <a:gd name="T9" fmla="*/ 5 h 10"/>
                <a:gd name="T10" fmla="*/ 16 w 16"/>
                <a:gd name="T11" fmla="*/ 10 h 10"/>
                <a:gd name="T12" fmla="*/ 16 w 16"/>
                <a:gd name="T13" fmla="*/ 10 h 10"/>
                <a:gd name="T14" fmla="*/ 3 w 16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0">
                  <a:moveTo>
                    <a:pt x="3" y="0"/>
                  </a:moveTo>
                  <a:cubicBezTo>
                    <a:pt x="3" y="1"/>
                    <a:pt x="2" y="2"/>
                    <a:pt x="2" y="3"/>
                  </a:cubicBezTo>
                  <a:cubicBezTo>
                    <a:pt x="1" y="4"/>
                    <a:pt x="1" y="6"/>
                    <a:pt x="0" y="7"/>
                  </a:cubicBezTo>
                  <a:cubicBezTo>
                    <a:pt x="2" y="6"/>
                    <a:pt x="4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0" y="5"/>
                    <a:pt x="14" y="7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3" y="5"/>
                    <a:pt x="8" y="1"/>
                    <a:pt x="3" y="0"/>
                  </a:cubicBezTo>
                </a:path>
              </a:pathLst>
            </a:custGeom>
            <a:solidFill>
              <a:srgbClr val="E08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0" name="Freeform 2988"/>
            <p:cNvSpPr>
              <a:spLocks/>
            </p:cNvSpPr>
            <p:nvPr/>
          </p:nvSpPr>
          <p:spPr bwMode="auto">
            <a:xfrm>
              <a:off x="5702" y="1292"/>
              <a:ext cx="7" cy="10"/>
            </a:xfrm>
            <a:custGeom>
              <a:avLst/>
              <a:gdLst>
                <a:gd name="T0" fmla="*/ 3 w 3"/>
                <a:gd name="T1" fmla="*/ 0 h 4"/>
                <a:gd name="T2" fmla="*/ 0 w 3"/>
                <a:gd name="T3" fmla="*/ 3 h 4"/>
                <a:gd name="T4" fmla="*/ 3 w 3"/>
                <a:gd name="T5" fmla="*/ 4 h 4"/>
                <a:gd name="T6" fmla="*/ 3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" y="3"/>
                    <a:pt x="2" y="3"/>
                    <a:pt x="3" y="4"/>
                  </a:cubicBezTo>
                  <a:cubicBezTo>
                    <a:pt x="3" y="3"/>
                    <a:pt x="3" y="1"/>
                    <a:pt x="3" y="0"/>
                  </a:cubicBezTo>
                </a:path>
              </a:pathLst>
            </a:custGeom>
            <a:solidFill>
              <a:srgbClr val="F9A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1" name="Freeform 2989"/>
            <p:cNvSpPr>
              <a:spLocks/>
            </p:cNvSpPr>
            <p:nvPr/>
          </p:nvSpPr>
          <p:spPr bwMode="auto">
            <a:xfrm>
              <a:off x="5697" y="1299"/>
              <a:ext cx="12" cy="22"/>
            </a:xfrm>
            <a:custGeom>
              <a:avLst/>
              <a:gdLst>
                <a:gd name="T0" fmla="*/ 2 w 5"/>
                <a:gd name="T1" fmla="*/ 0 h 9"/>
                <a:gd name="T2" fmla="*/ 1 w 5"/>
                <a:gd name="T3" fmla="*/ 2 h 9"/>
                <a:gd name="T4" fmla="*/ 1 w 5"/>
                <a:gd name="T5" fmla="*/ 9 h 9"/>
                <a:gd name="T6" fmla="*/ 2 w 5"/>
                <a:gd name="T7" fmla="*/ 8 h 9"/>
                <a:gd name="T8" fmla="*/ 4 w 5"/>
                <a:gd name="T9" fmla="*/ 4 h 9"/>
                <a:gd name="T10" fmla="*/ 5 w 5"/>
                <a:gd name="T11" fmla="*/ 1 h 9"/>
                <a:gd name="T12" fmla="*/ 2 w 5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2" y="1"/>
                    <a:pt x="1" y="1"/>
                    <a:pt x="1" y="2"/>
                  </a:cubicBezTo>
                  <a:cubicBezTo>
                    <a:pt x="0" y="4"/>
                    <a:pt x="0" y="7"/>
                    <a:pt x="1" y="9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3" y="7"/>
                    <a:pt x="3" y="5"/>
                    <a:pt x="4" y="4"/>
                  </a:cubicBezTo>
                  <a:cubicBezTo>
                    <a:pt x="4" y="3"/>
                    <a:pt x="5" y="2"/>
                    <a:pt x="5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FCC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2" name="Freeform 2990"/>
            <p:cNvSpPr>
              <a:spLocks/>
            </p:cNvSpPr>
            <p:nvPr/>
          </p:nvSpPr>
          <p:spPr bwMode="auto">
            <a:xfrm>
              <a:off x="5700" y="1314"/>
              <a:ext cx="40" cy="21"/>
            </a:xfrm>
            <a:custGeom>
              <a:avLst/>
              <a:gdLst>
                <a:gd name="T0" fmla="*/ 7 w 17"/>
                <a:gd name="T1" fmla="*/ 0 h 9"/>
                <a:gd name="T2" fmla="*/ 1 w 17"/>
                <a:gd name="T3" fmla="*/ 2 h 9"/>
                <a:gd name="T4" fmla="*/ 0 w 17"/>
                <a:gd name="T5" fmla="*/ 3 h 9"/>
                <a:gd name="T6" fmla="*/ 5 w 17"/>
                <a:gd name="T7" fmla="*/ 9 h 9"/>
                <a:gd name="T8" fmla="*/ 9 w 17"/>
                <a:gd name="T9" fmla="*/ 9 h 9"/>
                <a:gd name="T10" fmla="*/ 17 w 17"/>
                <a:gd name="T11" fmla="*/ 5 h 9"/>
                <a:gd name="T12" fmla="*/ 7 w 17"/>
                <a:gd name="T13" fmla="*/ 0 h 9"/>
                <a:gd name="T14" fmla="*/ 7 w 17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9">
                  <a:moveTo>
                    <a:pt x="7" y="0"/>
                  </a:moveTo>
                  <a:cubicBezTo>
                    <a:pt x="5" y="0"/>
                    <a:pt x="3" y="1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6"/>
                    <a:pt x="3" y="8"/>
                    <a:pt x="5" y="9"/>
                  </a:cubicBezTo>
                  <a:cubicBezTo>
                    <a:pt x="7" y="9"/>
                    <a:pt x="8" y="9"/>
                    <a:pt x="9" y="9"/>
                  </a:cubicBezTo>
                  <a:cubicBezTo>
                    <a:pt x="12" y="9"/>
                    <a:pt x="15" y="8"/>
                    <a:pt x="17" y="5"/>
                  </a:cubicBezTo>
                  <a:cubicBezTo>
                    <a:pt x="15" y="2"/>
                    <a:pt x="11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F29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3" name="Freeform 2991"/>
            <p:cNvSpPr>
              <a:spLocks/>
            </p:cNvSpPr>
            <p:nvPr/>
          </p:nvSpPr>
          <p:spPr bwMode="auto">
            <a:xfrm>
              <a:off x="5700" y="1318"/>
              <a:ext cx="2" cy="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</a:path>
              </a:pathLst>
            </a:custGeom>
            <a:solidFill>
              <a:srgbClr val="FED3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4" name="Freeform 2992"/>
            <p:cNvSpPr>
              <a:spLocks/>
            </p:cNvSpPr>
            <p:nvPr/>
          </p:nvSpPr>
          <p:spPr bwMode="auto">
            <a:xfrm>
              <a:off x="5610" y="3023"/>
              <a:ext cx="52" cy="43"/>
            </a:xfrm>
            <a:custGeom>
              <a:avLst/>
              <a:gdLst>
                <a:gd name="T0" fmla="*/ 11 w 22"/>
                <a:gd name="T1" fmla="*/ 0 h 18"/>
                <a:gd name="T2" fmla="*/ 2 w 22"/>
                <a:gd name="T3" fmla="*/ 6 h 18"/>
                <a:gd name="T4" fmla="*/ 2 w 22"/>
                <a:gd name="T5" fmla="*/ 6 h 18"/>
                <a:gd name="T6" fmla="*/ 2 w 22"/>
                <a:gd name="T7" fmla="*/ 7 h 18"/>
                <a:gd name="T8" fmla="*/ 7 w 22"/>
                <a:gd name="T9" fmla="*/ 18 h 18"/>
                <a:gd name="T10" fmla="*/ 8 w 22"/>
                <a:gd name="T11" fmla="*/ 18 h 18"/>
                <a:gd name="T12" fmla="*/ 19 w 22"/>
                <a:gd name="T13" fmla="*/ 14 h 18"/>
                <a:gd name="T14" fmla="*/ 19 w 22"/>
                <a:gd name="T15" fmla="*/ 14 h 18"/>
                <a:gd name="T16" fmla="*/ 20 w 22"/>
                <a:gd name="T17" fmla="*/ 13 h 18"/>
                <a:gd name="T18" fmla="*/ 15 w 22"/>
                <a:gd name="T19" fmla="*/ 1 h 18"/>
                <a:gd name="T20" fmla="*/ 11 w 22"/>
                <a:gd name="T2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8">
                  <a:moveTo>
                    <a:pt x="11" y="0"/>
                  </a:moveTo>
                  <a:cubicBezTo>
                    <a:pt x="7" y="0"/>
                    <a:pt x="4" y="2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0" y="11"/>
                    <a:pt x="3" y="16"/>
                    <a:pt x="7" y="18"/>
                  </a:cubicBezTo>
                  <a:cubicBezTo>
                    <a:pt x="7" y="18"/>
                    <a:pt x="8" y="18"/>
                    <a:pt x="8" y="18"/>
                  </a:cubicBezTo>
                  <a:cubicBezTo>
                    <a:pt x="11" y="15"/>
                    <a:pt x="15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0" y="14"/>
                    <a:pt x="20" y="13"/>
                    <a:pt x="20" y="13"/>
                  </a:cubicBezTo>
                  <a:cubicBezTo>
                    <a:pt x="22" y="9"/>
                    <a:pt x="19" y="3"/>
                    <a:pt x="15" y="1"/>
                  </a:cubicBezTo>
                  <a:cubicBezTo>
                    <a:pt x="14" y="0"/>
                    <a:pt x="12" y="0"/>
                    <a:pt x="11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5" name="Freeform 2993"/>
            <p:cNvSpPr>
              <a:spLocks/>
            </p:cNvSpPr>
            <p:nvPr/>
          </p:nvSpPr>
          <p:spPr bwMode="auto">
            <a:xfrm>
              <a:off x="5629" y="3056"/>
              <a:ext cx="26" cy="12"/>
            </a:xfrm>
            <a:custGeom>
              <a:avLst/>
              <a:gdLst>
                <a:gd name="T0" fmla="*/ 11 w 11"/>
                <a:gd name="T1" fmla="*/ 0 h 5"/>
                <a:gd name="T2" fmla="*/ 0 w 11"/>
                <a:gd name="T3" fmla="*/ 4 h 5"/>
                <a:gd name="T4" fmla="*/ 3 w 11"/>
                <a:gd name="T5" fmla="*/ 5 h 5"/>
                <a:gd name="T6" fmla="*/ 11 w 11"/>
                <a:gd name="T7" fmla="*/ 0 h 5"/>
                <a:gd name="T8" fmla="*/ 11 w 1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1" y="0"/>
                  </a:moveTo>
                  <a:cubicBezTo>
                    <a:pt x="7" y="0"/>
                    <a:pt x="3" y="1"/>
                    <a:pt x="0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6" y="5"/>
                    <a:pt x="10" y="3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F99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6" name="Freeform 2994"/>
            <p:cNvSpPr>
              <a:spLocks/>
            </p:cNvSpPr>
            <p:nvPr/>
          </p:nvSpPr>
          <p:spPr bwMode="auto">
            <a:xfrm>
              <a:off x="5615" y="3037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65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7" name="Freeform 2995"/>
            <p:cNvSpPr>
              <a:spLocks/>
            </p:cNvSpPr>
            <p:nvPr/>
          </p:nvSpPr>
          <p:spPr bwMode="auto">
            <a:xfrm>
              <a:off x="4997" y="1759"/>
              <a:ext cx="36" cy="42"/>
            </a:xfrm>
            <a:custGeom>
              <a:avLst/>
              <a:gdLst>
                <a:gd name="T0" fmla="*/ 11 w 15"/>
                <a:gd name="T1" fmla="*/ 0 h 18"/>
                <a:gd name="T2" fmla="*/ 2 w 15"/>
                <a:gd name="T3" fmla="*/ 6 h 18"/>
                <a:gd name="T4" fmla="*/ 7 w 15"/>
                <a:gd name="T5" fmla="*/ 18 h 18"/>
                <a:gd name="T6" fmla="*/ 7 w 15"/>
                <a:gd name="T7" fmla="*/ 18 h 18"/>
                <a:gd name="T8" fmla="*/ 8 w 15"/>
                <a:gd name="T9" fmla="*/ 15 h 18"/>
                <a:gd name="T10" fmla="*/ 11 w 15"/>
                <a:gd name="T11" fmla="*/ 10 h 18"/>
                <a:gd name="T12" fmla="*/ 15 w 15"/>
                <a:gd name="T13" fmla="*/ 1 h 18"/>
                <a:gd name="T14" fmla="*/ 14 w 15"/>
                <a:gd name="T15" fmla="*/ 1 h 18"/>
                <a:gd name="T16" fmla="*/ 11 w 15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8">
                  <a:moveTo>
                    <a:pt x="11" y="0"/>
                  </a:moveTo>
                  <a:cubicBezTo>
                    <a:pt x="7" y="0"/>
                    <a:pt x="3" y="2"/>
                    <a:pt x="2" y="6"/>
                  </a:cubicBezTo>
                  <a:cubicBezTo>
                    <a:pt x="0" y="11"/>
                    <a:pt x="2" y="16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7"/>
                    <a:pt x="8" y="16"/>
                    <a:pt x="8" y="15"/>
                  </a:cubicBezTo>
                  <a:cubicBezTo>
                    <a:pt x="9" y="13"/>
                    <a:pt x="10" y="12"/>
                    <a:pt x="11" y="10"/>
                  </a:cubicBezTo>
                  <a:cubicBezTo>
                    <a:pt x="11" y="7"/>
                    <a:pt x="12" y="3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0"/>
                    <a:pt x="12" y="0"/>
                    <a:pt x="11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8" name="Freeform 2996"/>
            <p:cNvSpPr>
              <a:spLocks/>
            </p:cNvSpPr>
            <p:nvPr/>
          </p:nvSpPr>
          <p:spPr bwMode="auto">
            <a:xfrm>
              <a:off x="5014" y="1782"/>
              <a:ext cx="14" cy="22"/>
            </a:xfrm>
            <a:custGeom>
              <a:avLst/>
              <a:gdLst>
                <a:gd name="T0" fmla="*/ 4 w 6"/>
                <a:gd name="T1" fmla="*/ 0 h 9"/>
                <a:gd name="T2" fmla="*/ 1 w 6"/>
                <a:gd name="T3" fmla="*/ 5 h 9"/>
                <a:gd name="T4" fmla="*/ 0 w 6"/>
                <a:gd name="T5" fmla="*/ 8 h 9"/>
                <a:gd name="T6" fmla="*/ 4 w 6"/>
                <a:gd name="T7" fmla="*/ 9 h 9"/>
                <a:gd name="T8" fmla="*/ 6 w 6"/>
                <a:gd name="T9" fmla="*/ 8 h 9"/>
                <a:gd name="T10" fmla="*/ 5 w 6"/>
                <a:gd name="T11" fmla="*/ 6 h 9"/>
                <a:gd name="T12" fmla="*/ 4 w 6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9">
                  <a:moveTo>
                    <a:pt x="4" y="0"/>
                  </a:moveTo>
                  <a:cubicBezTo>
                    <a:pt x="3" y="2"/>
                    <a:pt x="2" y="3"/>
                    <a:pt x="1" y="5"/>
                  </a:cubicBezTo>
                  <a:cubicBezTo>
                    <a:pt x="1" y="6"/>
                    <a:pt x="1" y="7"/>
                    <a:pt x="0" y="8"/>
                  </a:cubicBezTo>
                  <a:cubicBezTo>
                    <a:pt x="1" y="9"/>
                    <a:pt x="3" y="9"/>
                    <a:pt x="4" y="9"/>
                  </a:cubicBezTo>
                  <a:cubicBezTo>
                    <a:pt x="5" y="9"/>
                    <a:pt x="6" y="9"/>
                    <a:pt x="6" y="8"/>
                  </a:cubicBezTo>
                  <a:cubicBezTo>
                    <a:pt x="6" y="8"/>
                    <a:pt x="5" y="7"/>
                    <a:pt x="5" y="6"/>
                  </a:cubicBezTo>
                  <a:cubicBezTo>
                    <a:pt x="4" y="4"/>
                    <a:pt x="4" y="2"/>
                    <a:pt x="4" y="0"/>
                  </a:cubicBezTo>
                </a:path>
              </a:pathLst>
            </a:custGeom>
            <a:solidFill>
              <a:srgbClr val="F9A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9" name="Freeform 2997"/>
            <p:cNvSpPr>
              <a:spLocks/>
            </p:cNvSpPr>
            <p:nvPr/>
          </p:nvSpPr>
          <p:spPr bwMode="auto">
            <a:xfrm>
              <a:off x="5023" y="1761"/>
              <a:ext cx="19" cy="21"/>
            </a:xfrm>
            <a:custGeom>
              <a:avLst/>
              <a:gdLst>
                <a:gd name="T0" fmla="*/ 4 w 8"/>
                <a:gd name="T1" fmla="*/ 0 h 9"/>
                <a:gd name="T2" fmla="*/ 0 w 8"/>
                <a:gd name="T3" fmla="*/ 9 h 9"/>
                <a:gd name="T4" fmla="*/ 8 w 8"/>
                <a:gd name="T5" fmla="*/ 3 h 9"/>
                <a:gd name="T6" fmla="*/ 4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1" y="2"/>
                    <a:pt x="0" y="6"/>
                    <a:pt x="0" y="9"/>
                  </a:cubicBezTo>
                  <a:cubicBezTo>
                    <a:pt x="2" y="7"/>
                    <a:pt x="5" y="4"/>
                    <a:pt x="8" y="3"/>
                  </a:cubicBezTo>
                  <a:cubicBezTo>
                    <a:pt x="7" y="2"/>
                    <a:pt x="5" y="0"/>
                    <a:pt x="4" y="0"/>
                  </a:cubicBezTo>
                </a:path>
              </a:pathLst>
            </a:custGeom>
            <a:solidFill>
              <a:srgbClr val="ED7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0" name="Freeform 2998"/>
            <p:cNvSpPr>
              <a:spLocks/>
            </p:cNvSpPr>
            <p:nvPr/>
          </p:nvSpPr>
          <p:spPr bwMode="auto">
            <a:xfrm>
              <a:off x="5023" y="1768"/>
              <a:ext cx="24" cy="33"/>
            </a:xfrm>
            <a:custGeom>
              <a:avLst/>
              <a:gdLst>
                <a:gd name="T0" fmla="*/ 8 w 10"/>
                <a:gd name="T1" fmla="*/ 0 h 14"/>
                <a:gd name="T2" fmla="*/ 0 w 10"/>
                <a:gd name="T3" fmla="*/ 6 h 14"/>
                <a:gd name="T4" fmla="*/ 1 w 10"/>
                <a:gd name="T5" fmla="*/ 12 h 14"/>
                <a:gd name="T6" fmla="*/ 2 w 10"/>
                <a:gd name="T7" fmla="*/ 14 h 14"/>
                <a:gd name="T8" fmla="*/ 9 w 10"/>
                <a:gd name="T9" fmla="*/ 9 h 14"/>
                <a:gd name="T10" fmla="*/ 8 w 10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4">
                  <a:moveTo>
                    <a:pt x="8" y="0"/>
                  </a:moveTo>
                  <a:cubicBezTo>
                    <a:pt x="5" y="1"/>
                    <a:pt x="2" y="4"/>
                    <a:pt x="0" y="6"/>
                  </a:cubicBezTo>
                  <a:cubicBezTo>
                    <a:pt x="0" y="8"/>
                    <a:pt x="0" y="10"/>
                    <a:pt x="1" y="12"/>
                  </a:cubicBezTo>
                  <a:cubicBezTo>
                    <a:pt x="1" y="13"/>
                    <a:pt x="2" y="14"/>
                    <a:pt x="2" y="14"/>
                  </a:cubicBezTo>
                  <a:cubicBezTo>
                    <a:pt x="5" y="14"/>
                    <a:pt x="7" y="12"/>
                    <a:pt x="9" y="9"/>
                  </a:cubicBezTo>
                  <a:cubicBezTo>
                    <a:pt x="10" y="6"/>
                    <a:pt x="9" y="3"/>
                    <a:pt x="8" y="0"/>
                  </a:cubicBezTo>
                </a:path>
              </a:pathLst>
            </a:custGeom>
            <a:solidFill>
              <a:srgbClr val="FDC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" name="Freeform 2999"/>
            <p:cNvSpPr>
              <a:spLocks/>
            </p:cNvSpPr>
            <p:nvPr/>
          </p:nvSpPr>
          <p:spPr bwMode="auto">
            <a:xfrm>
              <a:off x="4952" y="1868"/>
              <a:ext cx="52" cy="45"/>
            </a:xfrm>
            <a:custGeom>
              <a:avLst/>
              <a:gdLst>
                <a:gd name="T0" fmla="*/ 11 w 22"/>
                <a:gd name="T1" fmla="*/ 0 h 19"/>
                <a:gd name="T2" fmla="*/ 5 w 22"/>
                <a:gd name="T3" fmla="*/ 1 h 19"/>
                <a:gd name="T4" fmla="*/ 2 w 22"/>
                <a:gd name="T5" fmla="*/ 7 h 19"/>
                <a:gd name="T6" fmla="*/ 7 w 22"/>
                <a:gd name="T7" fmla="*/ 18 h 19"/>
                <a:gd name="T8" fmla="*/ 11 w 22"/>
                <a:gd name="T9" fmla="*/ 19 h 19"/>
                <a:gd name="T10" fmla="*/ 20 w 22"/>
                <a:gd name="T11" fmla="*/ 13 h 19"/>
                <a:gd name="T12" fmla="*/ 14 w 22"/>
                <a:gd name="T13" fmla="*/ 0 h 19"/>
                <a:gd name="T14" fmla="*/ 11 w 22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9">
                  <a:moveTo>
                    <a:pt x="11" y="0"/>
                  </a:moveTo>
                  <a:cubicBezTo>
                    <a:pt x="9" y="0"/>
                    <a:pt x="7" y="0"/>
                    <a:pt x="5" y="1"/>
                  </a:cubicBezTo>
                  <a:cubicBezTo>
                    <a:pt x="5" y="3"/>
                    <a:pt x="3" y="5"/>
                    <a:pt x="2" y="7"/>
                  </a:cubicBezTo>
                  <a:cubicBezTo>
                    <a:pt x="0" y="11"/>
                    <a:pt x="3" y="16"/>
                    <a:pt x="7" y="18"/>
                  </a:cubicBezTo>
                  <a:cubicBezTo>
                    <a:pt x="8" y="18"/>
                    <a:pt x="10" y="19"/>
                    <a:pt x="11" y="19"/>
                  </a:cubicBezTo>
                  <a:cubicBezTo>
                    <a:pt x="14" y="19"/>
                    <a:pt x="18" y="16"/>
                    <a:pt x="20" y="13"/>
                  </a:cubicBezTo>
                  <a:cubicBezTo>
                    <a:pt x="22" y="8"/>
                    <a:pt x="19" y="2"/>
                    <a:pt x="14" y="0"/>
                  </a:cubicBezTo>
                  <a:cubicBezTo>
                    <a:pt x="13" y="0"/>
                    <a:pt x="12" y="0"/>
                    <a:pt x="11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" name="Freeform 3000"/>
            <p:cNvSpPr>
              <a:spLocks/>
            </p:cNvSpPr>
            <p:nvPr/>
          </p:nvSpPr>
          <p:spPr bwMode="auto">
            <a:xfrm>
              <a:off x="4957" y="1870"/>
              <a:ext cx="7" cy="14"/>
            </a:xfrm>
            <a:custGeom>
              <a:avLst/>
              <a:gdLst>
                <a:gd name="T0" fmla="*/ 3 w 3"/>
                <a:gd name="T1" fmla="*/ 0 h 6"/>
                <a:gd name="T2" fmla="*/ 0 w 3"/>
                <a:gd name="T3" fmla="*/ 4 h 6"/>
                <a:gd name="T4" fmla="*/ 0 w 3"/>
                <a:gd name="T5" fmla="*/ 6 h 6"/>
                <a:gd name="T6" fmla="*/ 3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1"/>
                    <a:pt x="1" y="3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4"/>
                    <a:pt x="3" y="2"/>
                    <a:pt x="3" y="0"/>
                  </a:cubicBezTo>
                </a:path>
              </a:pathLst>
            </a:custGeom>
            <a:solidFill>
              <a:srgbClr val="E65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" name="Freeform 3001"/>
            <p:cNvSpPr>
              <a:spLocks/>
            </p:cNvSpPr>
            <p:nvPr/>
          </p:nvSpPr>
          <p:spPr bwMode="auto">
            <a:xfrm>
              <a:off x="5286" y="2893"/>
              <a:ext cx="40" cy="40"/>
            </a:xfrm>
            <a:custGeom>
              <a:avLst/>
              <a:gdLst>
                <a:gd name="T0" fmla="*/ 6 w 17"/>
                <a:gd name="T1" fmla="*/ 0 h 17"/>
                <a:gd name="T2" fmla="*/ 2 w 17"/>
                <a:gd name="T3" fmla="*/ 4 h 17"/>
                <a:gd name="T4" fmla="*/ 8 w 17"/>
                <a:gd name="T5" fmla="*/ 17 h 17"/>
                <a:gd name="T6" fmla="*/ 11 w 17"/>
                <a:gd name="T7" fmla="*/ 17 h 17"/>
                <a:gd name="T8" fmla="*/ 17 w 17"/>
                <a:gd name="T9" fmla="*/ 15 h 17"/>
                <a:gd name="T10" fmla="*/ 5 w 17"/>
                <a:gd name="T11" fmla="*/ 3 h 17"/>
                <a:gd name="T12" fmla="*/ 6 w 17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7">
                  <a:moveTo>
                    <a:pt x="6" y="0"/>
                  </a:moveTo>
                  <a:cubicBezTo>
                    <a:pt x="4" y="1"/>
                    <a:pt x="3" y="3"/>
                    <a:pt x="2" y="4"/>
                  </a:cubicBezTo>
                  <a:cubicBezTo>
                    <a:pt x="0" y="9"/>
                    <a:pt x="3" y="14"/>
                    <a:pt x="8" y="17"/>
                  </a:cubicBezTo>
                  <a:cubicBezTo>
                    <a:pt x="9" y="17"/>
                    <a:pt x="10" y="17"/>
                    <a:pt x="11" y="17"/>
                  </a:cubicBezTo>
                  <a:cubicBezTo>
                    <a:pt x="13" y="17"/>
                    <a:pt x="16" y="17"/>
                    <a:pt x="17" y="15"/>
                  </a:cubicBezTo>
                  <a:cubicBezTo>
                    <a:pt x="11" y="15"/>
                    <a:pt x="5" y="9"/>
                    <a:pt x="5" y="3"/>
                  </a:cubicBezTo>
                  <a:cubicBezTo>
                    <a:pt x="5" y="2"/>
                    <a:pt x="5" y="1"/>
                    <a:pt x="6" y="0"/>
                  </a:cubicBezTo>
                </a:path>
              </a:pathLst>
            </a:custGeom>
            <a:solidFill>
              <a:srgbClr val="E08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" name="Freeform 3002"/>
            <p:cNvSpPr>
              <a:spLocks/>
            </p:cNvSpPr>
            <p:nvPr/>
          </p:nvSpPr>
          <p:spPr bwMode="auto">
            <a:xfrm>
              <a:off x="5298" y="2888"/>
              <a:ext cx="35" cy="40"/>
            </a:xfrm>
            <a:custGeom>
              <a:avLst/>
              <a:gdLst>
                <a:gd name="T0" fmla="*/ 6 w 15"/>
                <a:gd name="T1" fmla="*/ 0 h 17"/>
                <a:gd name="T2" fmla="*/ 1 w 15"/>
                <a:gd name="T3" fmla="*/ 2 h 17"/>
                <a:gd name="T4" fmla="*/ 0 w 15"/>
                <a:gd name="T5" fmla="*/ 5 h 17"/>
                <a:gd name="T6" fmla="*/ 12 w 15"/>
                <a:gd name="T7" fmla="*/ 17 h 17"/>
                <a:gd name="T8" fmla="*/ 15 w 15"/>
                <a:gd name="T9" fmla="*/ 14 h 17"/>
                <a:gd name="T10" fmla="*/ 14 w 15"/>
                <a:gd name="T11" fmla="*/ 5 h 17"/>
                <a:gd name="T12" fmla="*/ 10 w 15"/>
                <a:gd name="T13" fmla="*/ 1 h 17"/>
                <a:gd name="T14" fmla="*/ 6 w 15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7">
                  <a:moveTo>
                    <a:pt x="6" y="0"/>
                  </a:moveTo>
                  <a:cubicBezTo>
                    <a:pt x="4" y="0"/>
                    <a:pt x="2" y="1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11"/>
                    <a:pt x="6" y="17"/>
                    <a:pt x="12" y="17"/>
                  </a:cubicBezTo>
                  <a:cubicBezTo>
                    <a:pt x="13" y="16"/>
                    <a:pt x="14" y="15"/>
                    <a:pt x="15" y="14"/>
                  </a:cubicBezTo>
                  <a:cubicBezTo>
                    <a:pt x="14" y="11"/>
                    <a:pt x="13" y="8"/>
                    <a:pt x="14" y="5"/>
                  </a:cubicBezTo>
                  <a:cubicBezTo>
                    <a:pt x="13" y="3"/>
                    <a:pt x="12" y="2"/>
                    <a:pt x="10" y="1"/>
                  </a:cubicBezTo>
                  <a:cubicBezTo>
                    <a:pt x="9" y="1"/>
                    <a:pt x="7" y="0"/>
                    <a:pt x="6" y="0"/>
                  </a:cubicBezTo>
                </a:path>
              </a:pathLst>
            </a:custGeom>
            <a:solidFill>
              <a:srgbClr val="F29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" name="Freeform 3003"/>
            <p:cNvSpPr>
              <a:spLocks/>
            </p:cNvSpPr>
            <p:nvPr/>
          </p:nvSpPr>
          <p:spPr bwMode="auto">
            <a:xfrm>
              <a:off x="5328" y="2900"/>
              <a:ext cx="5" cy="21"/>
            </a:xfrm>
            <a:custGeom>
              <a:avLst/>
              <a:gdLst>
                <a:gd name="T0" fmla="*/ 1 w 2"/>
                <a:gd name="T1" fmla="*/ 0 h 9"/>
                <a:gd name="T2" fmla="*/ 2 w 2"/>
                <a:gd name="T3" fmla="*/ 9 h 9"/>
                <a:gd name="T4" fmla="*/ 2 w 2"/>
                <a:gd name="T5" fmla="*/ 8 h 9"/>
                <a:gd name="T6" fmla="*/ 2 w 2"/>
                <a:gd name="T7" fmla="*/ 7 h 9"/>
                <a:gd name="T8" fmla="*/ 2 w 2"/>
                <a:gd name="T9" fmla="*/ 7 h 9"/>
                <a:gd name="T10" fmla="*/ 1 w 2"/>
                <a:gd name="T11" fmla="*/ 0 h 9"/>
                <a:gd name="T12" fmla="*/ 1 w 2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0" y="3"/>
                    <a:pt x="1" y="6"/>
                    <a:pt x="2" y="9"/>
                  </a:cubicBezTo>
                  <a:cubicBezTo>
                    <a:pt x="2" y="9"/>
                    <a:pt x="2" y="9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5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ED3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6" name="Freeform 3004"/>
            <p:cNvSpPr>
              <a:spLocks/>
            </p:cNvSpPr>
            <p:nvPr/>
          </p:nvSpPr>
          <p:spPr bwMode="auto">
            <a:xfrm>
              <a:off x="5331" y="2900"/>
              <a:ext cx="4" cy="17"/>
            </a:xfrm>
            <a:custGeom>
              <a:avLst/>
              <a:gdLst>
                <a:gd name="T0" fmla="*/ 0 w 2"/>
                <a:gd name="T1" fmla="*/ 0 h 7"/>
                <a:gd name="T2" fmla="*/ 1 w 2"/>
                <a:gd name="T3" fmla="*/ 7 h 7"/>
                <a:gd name="T4" fmla="*/ 1 w 2"/>
                <a:gd name="T5" fmla="*/ 7 h 7"/>
                <a:gd name="T6" fmla="*/ 0 w 2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cubicBezTo>
                    <a:pt x="0" y="2"/>
                    <a:pt x="0" y="5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5"/>
                    <a:pt x="2" y="2"/>
                    <a:pt x="0" y="0"/>
                  </a:cubicBezTo>
                </a:path>
              </a:pathLst>
            </a:custGeom>
            <a:solidFill>
              <a:srgbClr val="FFE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7" name="Freeform 3005"/>
            <p:cNvSpPr>
              <a:spLocks/>
            </p:cNvSpPr>
            <p:nvPr/>
          </p:nvSpPr>
          <p:spPr bwMode="auto">
            <a:xfrm>
              <a:off x="4912" y="1998"/>
              <a:ext cx="21" cy="21"/>
            </a:xfrm>
            <a:custGeom>
              <a:avLst/>
              <a:gdLst>
                <a:gd name="T0" fmla="*/ 0 w 9"/>
                <a:gd name="T1" fmla="*/ 0 h 9"/>
                <a:gd name="T2" fmla="*/ 0 w 9"/>
                <a:gd name="T3" fmla="*/ 1 h 9"/>
                <a:gd name="T4" fmla="*/ 6 w 9"/>
                <a:gd name="T5" fmla="*/ 8 h 9"/>
                <a:gd name="T6" fmla="*/ 9 w 9"/>
                <a:gd name="T7" fmla="*/ 9 h 9"/>
                <a:gd name="T8" fmla="*/ 0 w 9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4"/>
                    <a:pt x="2" y="7"/>
                    <a:pt x="6" y="8"/>
                  </a:cubicBezTo>
                  <a:cubicBezTo>
                    <a:pt x="7" y="9"/>
                    <a:pt x="8" y="9"/>
                    <a:pt x="9" y="9"/>
                  </a:cubicBezTo>
                  <a:cubicBezTo>
                    <a:pt x="5" y="8"/>
                    <a:pt x="1" y="5"/>
                    <a:pt x="0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8" name="Freeform 3006"/>
            <p:cNvSpPr>
              <a:spLocks/>
            </p:cNvSpPr>
            <p:nvPr/>
          </p:nvSpPr>
          <p:spPr bwMode="auto">
            <a:xfrm>
              <a:off x="4912" y="1993"/>
              <a:ext cx="0" cy="7"/>
            </a:xfrm>
            <a:custGeom>
              <a:avLst/>
              <a:gdLst>
                <a:gd name="T0" fmla="*/ 0 h 3"/>
                <a:gd name="T1" fmla="*/ 3 h 3"/>
                <a:gd name="T2" fmla="*/ 2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E08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9" name="Freeform 3007"/>
            <p:cNvSpPr>
              <a:spLocks/>
            </p:cNvSpPr>
            <p:nvPr/>
          </p:nvSpPr>
          <p:spPr bwMode="auto">
            <a:xfrm>
              <a:off x="4912" y="1981"/>
              <a:ext cx="40" cy="38"/>
            </a:xfrm>
            <a:custGeom>
              <a:avLst/>
              <a:gdLst>
                <a:gd name="T0" fmla="*/ 13 w 17"/>
                <a:gd name="T1" fmla="*/ 0 h 16"/>
                <a:gd name="T2" fmla="*/ 0 w 17"/>
                <a:gd name="T3" fmla="*/ 7 h 16"/>
                <a:gd name="T4" fmla="*/ 9 w 17"/>
                <a:gd name="T5" fmla="*/ 16 h 16"/>
                <a:gd name="T6" fmla="*/ 9 w 17"/>
                <a:gd name="T7" fmla="*/ 16 h 16"/>
                <a:gd name="T8" fmla="*/ 17 w 17"/>
                <a:gd name="T9" fmla="*/ 10 h 16"/>
                <a:gd name="T10" fmla="*/ 17 w 17"/>
                <a:gd name="T11" fmla="*/ 10 h 16"/>
                <a:gd name="T12" fmla="*/ 15 w 17"/>
                <a:gd name="T13" fmla="*/ 4 h 16"/>
                <a:gd name="T14" fmla="*/ 13 w 17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6">
                  <a:moveTo>
                    <a:pt x="13" y="0"/>
                  </a:moveTo>
                  <a:cubicBezTo>
                    <a:pt x="9" y="4"/>
                    <a:pt x="5" y="6"/>
                    <a:pt x="0" y="7"/>
                  </a:cubicBezTo>
                  <a:cubicBezTo>
                    <a:pt x="1" y="12"/>
                    <a:pt x="5" y="15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2" y="16"/>
                    <a:pt x="16" y="14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8"/>
                    <a:pt x="15" y="6"/>
                    <a:pt x="15" y="4"/>
                  </a:cubicBezTo>
                  <a:cubicBezTo>
                    <a:pt x="14" y="3"/>
                    <a:pt x="13" y="2"/>
                    <a:pt x="13" y="0"/>
                  </a:cubicBezTo>
                </a:path>
              </a:pathLst>
            </a:custGeom>
            <a:solidFill>
              <a:srgbClr val="E65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0" name="Freeform 3008"/>
            <p:cNvSpPr>
              <a:spLocks/>
            </p:cNvSpPr>
            <p:nvPr/>
          </p:nvSpPr>
          <p:spPr bwMode="auto">
            <a:xfrm>
              <a:off x="4912" y="1974"/>
              <a:ext cx="31" cy="24"/>
            </a:xfrm>
            <a:custGeom>
              <a:avLst/>
              <a:gdLst>
                <a:gd name="T0" fmla="*/ 9 w 13"/>
                <a:gd name="T1" fmla="*/ 0 h 10"/>
                <a:gd name="T2" fmla="*/ 0 w 13"/>
                <a:gd name="T3" fmla="*/ 6 h 10"/>
                <a:gd name="T4" fmla="*/ 0 w 13"/>
                <a:gd name="T5" fmla="*/ 8 h 10"/>
                <a:gd name="T6" fmla="*/ 0 w 13"/>
                <a:gd name="T7" fmla="*/ 10 h 10"/>
                <a:gd name="T8" fmla="*/ 13 w 13"/>
                <a:gd name="T9" fmla="*/ 3 h 10"/>
                <a:gd name="T10" fmla="*/ 11 w 13"/>
                <a:gd name="T11" fmla="*/ 1 h 10"/>
                <a:gd name="T12" fmla="*/ 9 w 13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0">
                  <a:moveTo>
                    <a:pt x="9" y="0"/>
                  </a:moveTo>
                  <a:cubicBezTo>
                    <a:pt x="5" y="0"/>
                    <a:pt x="2" y="2"/>
                    <a:pt x="0" y="6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5" y="9"/>
                    <a:pt x="9" y="7"/>
                    <a:pt x="13" y="3"/>
                  </a:cubicBezTo>
                  <a:cubicBezTo>
                    <a:pt x="12" y="3"/>
                    <a:pt x="12" y="2"/>
                    <a:pt x="11" y="1"/>
                  </a:cubicBezTo>
                  <a:cubicBezTo>
                    <a:pt x="10" y="0"/>
                    <a:pt x="10" y="0"/>
                    <a:pt x="9" y="0"/>
                  </a:cubicBezTo>
                </a:path>
              </a:pathLst>
            </a:custGeom>
            <a:solidFill>
              <a:srgbClr val="F29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1" name="Freeform 3009"/>
            <p:cNvSpPr>
              <a:spLocks/>
            </p:cNvSpPr>
            <p:nvPr/>
          </p:nvSpPr>
          <p:spPr bwMode="auto">
            <a:xfrm>
              <a:off x="4947" y="1991"/>
              <a:ext cx="7" cy="14"/>
            </a:xfrm>
            <a:custGeom>
              <a:avLst/>
              <a:gdLst>
                <a:gd name="T0" fmla="*/ 0 w 3"/>
                <a:gd name="T1" fmla="*/ 0 h 6"/>
                <a:gd name="T2" fmla="*/ 2 w 3"/>
                <a:gd name="T3" fmla="*/ 6 h 6"/>
                <a:gd name="T4" fmla="*/ 3 w 3"/>
                <a:gd name="T5" fmla="*/ 3 h 6"/>
                <a:gd name="T6" fmla="*/ 1 w 3"/>
                <a:gd name="T7" fmla="*/ 0 h 6"/>
                <a:gd name="T8" fmla="*/ 0 w 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2"/>
                    <a:pt x="1" y="4"/>
                    <a:pt x="2" y="6"/>
                  </a:cubicBezTo>
                  <a:cubicBezTo>
                    <a:pt x="3" y="5"/>
                    <a:pt x="3" y="4"/>
                    <a:pt x="3" y="3"/>
                  </a:cubicBezTo>
                  <a:cubicBezTo>
                    <a:pt x="2" y="2"/>
                    <a:pt x="1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DB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2" name="Freeform 3010"/>
            <p:cNvSpPr>
              <a:spLocks/>
            </p:cNvSpPr>
            <p:nvPr/>
          </p:nvSpPr>
          <p:spPr bwMode="auto">
            <a:xfrm>
              <a:off x="4943" y="1979"/>
              <a:ext cx="4" cy="12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1 h 5"/>
                <a:gd name="T4" fmla="*/ 2 w 2"/>
                <a:gd name="T5" fmla="*/ 5 h 5"/>
                <a:gd name="T6" fmla="*/ 1 w 2"/>
                <a:gd name="T7" fmla="*/ 0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1" y="3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CAA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3" name="Freeform 3011"/>
            <p:cNvSpPr>
              <a:spLocks/>
            </p:cNvSpPr>
            <p:nvPr/>
          </p:nvSpPr>
          <p:spPr bwMode="auto">
            <a:xfrm>
              <a:off x="4938" y="1977"/>
              <a:ext cx="7" cy="4"/>
            </a:xfrm>
            <a:custGeom>
              <a:avLst/>
              <a:gdLst>
                <a:gd name="T0" fmla="*/ 0 w 3"/>
                <a:gd name="T1" fmla="*/ 0 h 2"/>
                <a:gd name="T2" fmla="*/ 2 w 3"/>
                <a:gd name="T3" fmla="*/ 2 h 2"/>
                <a:gd name="T4" fmla="*/ 3 w 3"/>
                <a:gd name="T5" fmla="*/ 1 h 2"/>
                <a:gd name="T6" fmla="*/ 1 w 3"/>
                <a:gd name="T7" fmla="*/ 0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FECA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4" name="Freeform 3012"/>
            <p:cNvSpPr>
              <a:spLocks/>
            </p:cNvSpPr>
            <p:nvPr/>
          </p:nvSpPr>
          <p:spPr bwMode="auto">
            <a:xfrm>
              <a:off x="4945" y="1979"/>
              <a:ext cx="9" cy="19"/>
            </a:xfrm>
            <a:custGeom>
              <a:avLst/>
              <a:gdLst>
                <a:gd name="T0" fmla="*/ 0 w 4"/>
                <a:gd name="T1" fmla="*/ 0 h 8"/>
                <a:gd name="T2" fmla="*/ 1 w 4"/>
                <a:gd name="T3" fmla="*/ 5 h 8"/>
                <a:gd name="T4" fmla="*/ 2 w 4"/>
                <a:gd name="T5" fmla="*/ 5 h 8"/>
                <a:gd name="T6" fmla="*/ 4 w 4"/>
                <a:gd name="T7" fmla="*/ 8 h 8"/>
                <a:gd name="T8" fmla="*/ 4 w 4"/>
                <a:gd name="T9" fmla="*/ 7 h 8"/>
                <a:gd name="T10" fmla="*/ 1 w 4"/>
                <a:gd name="T11" fmla="*/ 3 h 8"/>
                <a:gd name="T12" fmla="*/ 1 w 4"/>
                <a:gd name="T13" fmla="*/ 0 h 8"/>
                <a:gd name="T14" fmla="*/ 0 w 4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0" y="2"/>
                    <a:pt x="0" y="3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3" y="7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5"/>
                    <a:pt x="2" y="4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D9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5" name="Freeform 3013"/>
            <p:cNvSpPr>
              <a:spLocks/>
            </p:cNvSpPr>
            <p:nvPr/>
          </p:nvSpPr>
          <p:spPr bwMode="auto">
            <a:xfrm>
              <a:off x="4947" y="1979"/>
              <a:ext cx="7" cy="17"/>
            </a:xfrm>
            <a:custGeom>
              <a:avLst/>
              <a:gdLst>
                <a:gd name="T0" fmla="*/ 0 w 3"/>
                <a:gd name="T1" fmla="*/ 0 h 7"/>
                <a:gd name="T2" fmla="*/ 0 w 3"/>
                <a:gd name="T3" fmla="*/ 3 h 7"/>
                <a:gd name="T4" fmla="*/ 3 w 3"/>
                <a:gd name="T5" fmla="*/ 7 h 7"/>
                <a:gd name="T6" fmla="*/ 0 w 3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4"/>
                    <a:pt x="2" y="5"/>
                    <a:pt x="3" y="7"/>
                  </a:cubicBezTo>
                  <a:cubicBezTo>
                    <a:pt x="3" y="4"/>
                    <a:pt x="2" y="2"/>
                    <a:pt x="0" y="0"/>
                  </a:cubicBezTo>
                </a:path>
              </a:pathLst>
            </a:custGeom>
            <a:solidFill>
              <a:srgbClr val="FFE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6" name="Freeform 3014"/>
            <p:cNvSpPr>
              <a:spLocks/>
            </p:cNvSpPr>
            <p:nvPr/>
          </p:nvSpPr>
          <p:spPr bwMode="auto">
            <a:xfrm>
              <a:off x="4973" y="2495"/>
              <a:ext cx="17" cy="17"/>
            </a:xfrm>
            <a:custGeom>
              <a:avLst/>
              <a:gdLst>
                <a:gd name="T0" fmla="*/ 0 w 7"/>
                <a:gd name="T1" fmla="*/ 0 h 7"/>
                <a:gd name="T2" fmla="*/ 7 w 7"/>
                <a:gd name="T3" fmla="*/ 7 h 7"/>
                <a:gd name="T4" fmla="*/ 2 w 7"/>
                <a:gd name="T5" fmla="*/ 1 h 7"/>
                <a:gd name="T6" fmla="*/ 0 w 7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">
                  <a:moveTo>
                    <a:pt x="0" y="0"/>
                  </a:moveTo>
                  <a:cubicBezTo>
                    <a:pt x="3" y="2"/>
                    <a:pt x="5" y="4"/>
                    <a:pt x="7" y="7"/>
                  </a:cubicBezTo>
                  <a:cubicBezTo>
                    <a:pt x="7" y="4"/>
                    <a:pt x="5" y="2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7" name="Freeform 3015"/>
            <p:cNvSpPr>
              <a:spLocks/>
            </p:cNvSpPr>
            <p:nvPr/>
          </p:nvSpPr>
          <p:spPr bwMode="auto">
            <a:xfrm>
              <a:off x="4954" y="2495"/>
              <a:ext cx="38" cy="45"/>
            </a:xfrm>
            <a:custGeom>
              <a:avLst/>
              <a:gdLst>
                <a:gd name="T0" fmla="*/ 7 w 16"/>
                <a:gd name="T1" fmla="*/ 0 h 19"/>
                <a:gd name="T2" fmla="*/ 4 w 16"/>
                <a:gd name="T3" fmla="*/ 1 h 19"/>
                <a:gd name="T4" fmla="*/ 5 w 16"/>
                <a:gd name="T5" fmla="*/ 6 h 19"/>
                <a:gd name="T6" fmla="*/ 0 w 16"/>
                <a:gd name="T7" fmla="*/ 16 h 19"/>
                <a:gd name="T8" fmla="*/ 0 w 16"/>
                <a:gd name="T9" fmla="*/ 16 h 19"/>
                <a:gd name="T10" fmla="*/ 3 w 16"/>
                <a:gd name="T11" fmla="*/ 18 h 19"/>
                <a:gd name="T12" fmla="*/ 7 w 16"/>
                <a:gd name="T13" fmla="*/ 19 h 19"/>
                <a:gd name="T14" fmla="*/ 15 w 16"/>
                <a:gd name="T15" fmla="*/ 13 h 19"/>
                <a:gd name="T16" fmla="*/ 15 w 16"/>
                <a:gd name="T17" fmla="*/ 7 h 19"/>
                <a:gd name="T18" fmla="*/ 8 w 16"/>
                <a:gd name="T19" fmla="*/ 0 h 19"/>
                <a:gd name="T20" fmla="*/ 7 w 16"/>
                <a:gd name="T2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9">
                  <a:moveTo>
                    <a:pt x="7" y="0"/>
                  </a:moveTo>
                  <a:cubicBezTo>
                    <a:pt x="6" y="0"/>
                    <a:pt x="5" y="1"/>
                    <a:pt x="4" y="1"/>
                  </a:cubicBezTo>
                  <a:cubicBezTo>
                    <a:pt x="5" y="2"/>
                    <a:pt x="5" y="4"/>
                    <a:pt x="5" y="6"/>
                  </a:cubicBezTo>
                  <a:cubicBezTo>
                    <a:pt x="5" y="10"/>
                    <a:pt x="3" y="14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2" y="17"/>
                    <a:pt x="3" y="18"/>
                  </a:cubicBezTo>
                  <a:cubicBezTo>
                    <a:pt x="4" y="18"/>
                    <a:pt x="6" y="19"/>
                    <a:pt x="7" y="19"/>
                  </a:cubicBezTo>
                  <a:cubicBezTo>
                    <a:pt x="10" y="19"/>
                    <a:pt x="14" y="16"/>
                    <a:pt x="15" y="13"/>
                  </a:cubicBezTo>
                  <a:cubicBezTo>
                    <a:pt x="16" y="11"/>
                    <a:pt x="16" y="9"/>
                    <a:pt x="15" y="7"/>
                  </a:cubicBezTo>
                  <a:cubicBezTo>
                    <a:pt x="13" y="4"/>
                    <a:pt x="11" y="2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F9A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8" name="Freeform 3016"/>
            <p:cNvSpPr>
              <a:spLocks/>
            </p:cNvSpPr>
            <p:nvPr/>
          </p:nvSpPr>
          <p:spPr bwMode="auto">
            <a:xfrm>
              <a:off x="4954" y="253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CC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9" name="Freeform 3017"/>
            <p:cNvSpPr>
              <a:spLocks/>
            </p:cNvSpPr>
            <p:nvPr/>
          </p:nvSpPr>
          <p:spPr bwMode="auto">
            <a:xfrm>
              <a:off x="4950" y="2497"/>
              <a:ext cx="16" cy="36"/>
            </a:xfrm>
            <a:custGeom>
              <a:avLst/>
              <a:gdLst>
                <a:gd name="T0" fmla="*/ 6 w 7"/>
                <a:gd name="T1" fmla="*/ 0 h 15"/>
                <a:gd name="T2" fmla="*/ 0 w 7"/>
                <a:gd name="T3" fmla="*/ 5 h 15"/>
                <a:gd name="T4" fmla="*/ 0 w 7"/>
                <a:gd name="T5" fmla="*/ 7 h 15"/>
                <a:gd name="T6" fmla="*/ 2 w 7"/>
                <a:gd name="T7" fmla="*/ 15 h 15"/>
                <a:gd name="T8" fmla="*/ 7 w 7"/>
                <a:gd name="T9" fmla="*/ 5 h 15"/>
                <a:gd name="T10" fmla="*/ 6 w 7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5">
                  <a:moveTo>
                    <a:pt x="6" y="0"/>
                  </a:moveTo>
                  <a:cubicBezTo>
                    <a:pt x="3" y="1"/>
                    <a:pt x="1" y="3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9"/>
                    <a:pt x="2" y="12"/>
                    <a:pt x="2" y="15"/>
                  </a:cubicBezTo>
                  <a:cubicBezTo>
                    <a:pt x="5" y="13"/>
                    <a:pt x="7" y="9"/>
                    <a:pt x="7" y="5"/>
                  </a:cubicBezTo>
                  <a:cubicBezTo>
                    <a:pt x="7" y="3"/>
                    <a:pt x="7" y="1"/>
                    <a:pt x="6" y="0"/>
                  </a:cubicBezTo>
                </a:path>
              </a:pathLst>
            </a:custGeom>
            <a:solidFill>
              <a:srgbClr val="FDB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0" name="Freeform 3018"/>
            <p:cNvSpPr>
              <a:spLocks/>
            </p:cNvSpPr>
            <p:nvPr/>
          </p:nvSpPr>
          <p:spPr bwMode="auto">
            <a:xfrm>
              <a:off x="4947" y="2514"/>
              <a:ext cx="7" cy="19"/>
            </a:xfrm>
            <a:custGeom>
              <a:avLst/>
              <a:gdLst>
                <a:gd name="T0" fmla="*/ 1 w 3"/>
                <a:gd name="T1" fmla="*/ 0 h 8"/>
                <a:gd name="T2" fmla="*/ 3 w 3"/>
                <a:gd name="T3" fmla="*/ 8 h 8"/>
                <a:gd name="T4" fmla="*/ 3 w 3"/>
                <a:gd name="T5" fmla="*/ 8 h 8"/>
                <a:gd name="T6" fmla="*/ 1 w 3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0" y="3"/>
                    <a:pt x="1" y="6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5"/>
                    <a:pt x="2" y="2"/>
                    <a:pt x="1" y="0"/>
                  </a:cubicBezTo>
                </a:path>
              </a:pathLst>
            </a:custGeom>
            <a:solidFill>
              <a:srgbClr val="FED3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1" name="Freeform 3019"/>
            <p:cNvSpPr>
              <a:spLocks/>
            </p:cNvSpPr>
            <p:nvPr/>
          </p:nvSpPr>
          <p:spPr bwMode="auto">
            <a:xfrm>
              <a:off x="5723" y="3087"/>
              <a:ext cx="43" cy="24"/>
            </a:xfrm>
            <a:custGeom>
              <a:avLst/>
              <a:gdLst>
                <a:gd name="T0" fmla="*/ 17 w 18"/>
                <a:gd name="T1" fmla="*/ 0 h 10"/>
                <a:gd name="T2" fmla="*/ 14 w 18"/>
                <a:gd name="T3" fmla="*/ 2 h 10"/>
                <a:gd name="T4" fmla="*/ 8 w 18"/>
                <a:gd name="T5" fmla="*/ 3 h 10"/>
                <a:gd name="T6" fmla="*/ 1 w 18"/>
                <a:gd name="T7" fmla="*/ 1 h 10"/>
                <a:gd name="T8" fmla="*/ 0 w 18"/>
                <a:gd name="T9" fmla="*/ 1 h 10"/>
                <a:gd name="T10" fmla="*/ 8 w 18"/>
                <a:gd name="T11" fmla="*/ 10 h 10"/>
                <a:gd name="T12" fmla="*/ 8 w 18"/>
                <a:gd name="T13" fmla="*/ 10 h 10"/>
                <a:gd name="T14" fmla="*/ 17 w 18"/>
                <a:gd name="T15" fmla="*/ 5 h 10"/>
                <a:gd name="T16" fmla="*/ 17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7" y="0"/>
                  </a:moveTo>
                  <a:cubicBezTo>
                    <a:pt x="16" y="1"/>
                    <a:pt x="15" y="1"/>
                    <a:pt x="14" y="2"/>
                  </a:cubicBezTo>
                  <a:cubicBezTo>
                    <a:pt x="12" y="3"/>
                    <a:pt x="10" y="3"/>
                    <a:pt x="8" y="3"/>
                  </a:cubicBezTo>
                  <a:cubicBezTo>
                    <a:pt x="6" y="3"/>
                    <a:pt x="3" y="2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4" y="3"/>
                    <a:pt x="6" y="7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2" y="10"/>
                    <a:pt x="15" y="8"/>
                    <a:pt x="17" y="5"/>
                  </a:cubicBezTo>
                  <a:cubicBezTo>
                    <a:pt x="18" y="3"/>
                    <a:pt x="18" y="1"/>
                    <a:pt x="17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2" name="Freeform 3020"/>
            <p:cNvSpPr>
              <a:spLocks/>
            </p:cNvSpPr>
            <p:nvPr/>
          </p:nvSpPr>
          <p:spPr bwMode="auto">
            <a:xfrm>
              <a:off x="5721" y="3089"/>
              <a:ext cx="21" cy="22"/>
            </a:xfrm>
            <a:custGeom>
              <a:avLst/>
              <a:gdLst>
                <a:gd name="T0" fmla="*/ 1 w 9"/>
                <a:gd name="T1" fmla="*/ 0 h 9"/>
                <a:gd name="T2" fmla="*/ 0 w 9"/>
                <a:gd name="T3" fmla="*/ 0 h 9"/>
                <a:gd name="T4" fmla="*/ 6 w 9"/>
                <a:gd name="T5" fmla="*/ 9 h 9"/>
                <a:gd name="T6" fmla="*/ 9 w 9"/>
                <a:gd name="T7" fmla="*/ 9 h 9"/>
                <a:gd name="T8" fmla="*/ 1 w 9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4"/>
                    <a:pt x="2" y="7"/>
                    <a:pt x="6" y="9"/>
                  </a:cubicBezTo>
                  <a:cubicBezTo>
                    <a:pt x="7" y="9"/>
                    <a:pt x="8" y="9"/>
                    <a:pt x="9" y="9"/>
                  </a:cubicBezTo>
                  <a:cubicBezTo>
                    <a:pt x="7" y="6"/>
                    <a:pt x="5" y="2"/>
                    <a:pt x="1" y="0"/>
                  </a:cubicBezTo>
                </a:path>
              </a:pathLst>
            </a:custGeom>
            <a:solidFill>
              <a:srgbClr val="E08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3" name="Freeform 3021"/>
            <p:cNvSpPr>
              <a:spLocks/>
            </p:cNvSpPr>
            <p:nvPr/>
          </p:nvSpPr>
          <p:spPr bwMode="auto">
            <a:xfrm>
              <a:off x="5721" y="3087"/>
              <a:ext cx="5" cy="2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1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F9A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4" name="Freeform 3022"/>
            <p:cNvSpPr>
              <a:spLocks/>
            </p:cNvSpPr>
            <p:nvPr/>
          </p:nvSpPr>
          <p:spPr bwMode="auto">
            <a:xfrm>
              <a:off x="5721" y="3087"/>
              <a:ext cx="2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FCC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6" name="Freeform 3024"/>
          <p:cNvSpPr>
            <a:spLocks/>
          </p:cNvSpPr>
          <p:nvPr/>
        </p:nvSpPr>
        <p:spPr bwMode="auto">
          <a:xfrm>
            <a:off x="12082473" y="-18262"/>
            <a:ext cx="109528" cy="74940"/>
          </a:xfrm>
          <a:custGeom>
            <a:avLst/>
            <a:gdLst>
              <a:gd name="T0" fmla="*/ 10 w 16"/>
              <a:gd name="T1" fmla="*/ 0 h 11"/>
              <a:gd name="T2" fmla="*/ 0 w 16"/>
              <a:gd name="T3" fmla="*/ 9 h 11"/>
              <a:gd name="T4" fmla="*/ 7 w 16"/>
              <a:gd name="T5" fmla="*/ 11 h 11"/>
              <a:gd name="T6" fmla="*/ 13 w 16"/>
              <a:gd name="T7" fmla="*/ 10 h 11"/>
              <a:gd name="T8" fmla="*/ 16 w 16"/>
              <a:gd name="T9" fmla="*/ 8 h 11"/>
              <a:gd name="T10" fmla="*/ 11 w 16"/>
              <a:gd name="T11" fmla="*/ 1 h 11"/>
              <a:gd name="T12" fmla="*/ 10 w 16"/>
              <a:gd name="T1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11">
                <a:moveTo>
                  <a:pt x="10" y="0"/>
                </a:moveTo>
                <a:cubicBezTo>
                  <a:pt x="7" y="4"/>
                  <a:pt x="4" y="7"/>
                  <a:pt x="0" y="9"/>
                </a:cubicBezTo>
                <a:cubicBezTo>
                  <a:pt x="2" y="10"/>
                  <a:pt x="5" y="11"/>
                  <a:pt x="7" y="11"/>
                </a:cubicBezTo>
                <a:cubicBezTo>
                  <a:pt x="9" y="11"/>
                  <a:pt x="11" y="11"/>
                  <a:pt x="13" y="10"/>
                </a:cubicBezTo>
                <a:cubicBezTo>
                  <a:pt x="14" y="9"/>
                  <a:pt x="15" y="9"/>
                  <a:pt x="16" y="8"/>
                </a:cubicBezTo>
                <a:cubicBezTo>
                  <a:pt x="16" y="5"/>
                  <a:pt x="14" y="2"/>
                  <a:pt x="11" y="1"/>
                </a:cubicBezTo>
                <a:cubicBezTo>
                  <a:pt x="10" y="1"/>
                  <a:pt x="10" y="1"/>
                  <a:pt x="10" y="0"/>
                </a:cubicBezTo>
              </a:path>
            </a:pathLst>
          </a:custGeom>
          <a:solidFill>
            <a:srgbClr val="ED7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3025"/>
          <p:cNvSpPr>
            <a:spLocks/>
          </p:cNvSpPr>
          <p:nvPr/>
        </p:nvSpPr>
        <p:spPr bwMode="auto">
          <a:xfrm>
            <a:off x="12111294" y="-18263"/>
            <a:ext cx="80705" cy="60530"/>
          </a:xfrm>
          <a:custGeom>
            <a:avLst/>
            <a:gdLst>
              <a:gd name="T0" fmla="*/ 9 w 12"/>
              <a:gd name="T1" fmla="*/ 0 h 9"/>
              <a:gd name="T2" fmla="*/ 1 w 12"/>
              <a:gd name="T3" fmla="*/ 6 h 9"/>
              <a:gd name="T4" fmla="*/ 0 w 12"/>
              <a:gd name="T5" fmla="*/ 8 h 9"/>
              <a:gd name="T6" fmla="*/ 2 w 12"/>
              <a:gd name="T7" fmla="*/ 9 h 9"/>
              <a:gd name="T8" fmla="*/ 12 w 12"/>
              <a:gd name="T9" fmla="*/ 0 h 9"/>
              <a:gd name="T10" fmla="*/ 9 w 12"/>
              <a:gd name="T1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9">
                <a:moveTo>
                  <a:pt x="9" y="0"/>
                </a:moveTo>
                <a:cubicBezTo>
                  <a:pt x="6" y="0"/>
                  <a:pt x="2" y="2"/>
                  <a:pt x="1" y="6"/>
                </a:cubicBezTo>
                <a:cubicBezTo>
                  <a:pt x="1" y="7"/>
                  <a:pt x="0" y="7"/>
                  <a:pt x="0" y="8"/>
                </a:cubicBezTo>
                <a:cubicBezTo>
                  <a:pt x="1" y="8"/>
                  <a:pt x="1" y="8"/>
                  <a:pt x="2" y="9"/>
                </a:cubicBezTo>
                <a:cubicBezTo>
                  <a:pt x="6" y="7"/>
                  <a:pt x="9" y="4"/>
                  <a:pt x="12" y="0"/>
                </a:cubicBezTo>
                <a:cubicBezTo>
                  <a:pt x="11" y="0"/>
                  <a:pt x="10" y="0"/>
                  <a:pt x="9" y="0"/>
                </a:cubicBezTo>
              </a:path>
            </a:pathLst>
          </a:custGeom>
          <a:solidFill>
            <a:srgbClr val="FDC6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3026"/>
          <p:cNvSpPr>
            <a:spLocks/>
          </p:cNvSpPr>
          <p:nvPr/>
        </p:nvSpPr>
        <p:spPr bwMode="auto">
          <a:xfrm flipH="1">
            <a:off x="12191996" y="-18263"/>
            <a:ext cx="45719" cy="508075247"/>
          </a:xfrm>
          <a:custGeom>
            <a:avLst/>
            <a:gdLst>
              <a:gd name="T0" fmla="*/ 0 h 3"/>
              <a:gd name="T1" fmla="*/ 3 h 3"/>
              <a:gd name="T2" fmla="*/ 0 h 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3">
                <a:moveTo>
                  <a:pt x="0" y="0"/>
                </a:moveTo>
                <a:cubicBezTo>
                  <a:pt x="0" y="1"/>
                  <a:pt x="0" y="2"/>
                  <a:pt x="0" y="3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3027"/>
          <p:cNvSpPr>
            <a:spLocks/>
          </p:cNvSpPr>
          <p:nvPr/>
        </p:nvSpPr>
        <p:spPr bwMode="auto">
          <a:xfrm>
            <a:off x="12056530" y="-18262"/>
            <a:ext cx="135470" cy="123941"/>
          </a:xfrm>
          <a:custGeom>
            <a:avLst/>
            <a:gdLst>
              <a:gd name="T0" fmla="*/ 9 w 20"/>
              <a:gd name="T1" fmla="*/ 0 h 18"/>
              <a:gd name="T2" fmla="*/ 2 w 20"/>
              <a:gd name="T3" fmla="*/ 5 h 18"/>
              <a:gd name="T4" fmla="*/ 7 w 20"/>
              <a:gd name="T5" fmla="*/ 17 h 18"/>
              <a:gd name="T6" fmla="*/ 10 w 20"/>
              <a:gd name="T7" fmla="*/ 18 h 18"/>
              <a:gd name="T8" fmla="*/ 19 w 20"/>
              <a:gd name="T9" fmla="*/ 12 h 18"/>
              <a:gd name="T10" fmla="*/ 20 w 20"/>
              <a:gd name="T11" fmla="*/ 9 h 18"/>
              <a:gd name="T12" fmla="*/ 18 w 20"/>
              <a:gd name="T13" fmla="*/ 5 h 18"/>
              <a:gd name="T14" fmla="*/ 9 w 20"/>
              <a:gd name="T15" fmla="*/ 0 h 18"/>
              <a:gd name="T16" fmla="*/ 9 w 20"/>
              <a:gd name="T17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" h="18">
                <a:moveTo>
                  <a:pt x="9" y="0"/>
                </a:moveTo>
                <a:cubicBezTo>
                  <a:pt x="6" y="0"/>
                  <a:pt x="3" y="2"/>
                  <a:pt x="2" y="5"/>
                </a:cubicBezTo>
                <a:cubicBezTo>
                  <a:pt x="0" y="10"/>
                  <a:pt x="2" y="15"/>
                  <a:pt x="7" y="17"/>
                </a:cubicBezTo>
                <a:cubicBezTo>
                  <a:pt x="8" y="18"/>
                  <a:pt x="9" y="18"/>
                  <a:pt x="10" y="18"/>
                </a:cubicBezTo>
                <a:cubicBezTo>
                  <a:pt x="14" y="18"/>
                  <a:pt x="18" y="16"/>
                  <a:pt x="19" y="12"/>
                </a:cubicBezTo>
                <a:cubicBezTo>
                  <a:pt x="19" y="11"/>
                  <a:pt x="20" y="10"/>
                  <a:pt x="20" y="9"/>
                </a:cubicBezTo>
                <a:cubicBezTo>
                  <a:pt x="19" y="7"/>
                  <a:pt x="18" y="6"/>
                  <a:pt x="18" y="5"/>
                </a:cubicBezTo>
                <a:cubicBezTo>
                  <a:pt x="15" y="4"/>
                  <a:pt x="11" y="3"/>
                  <a:pt x="9" y="0"/>
                </a:cubicBezTo>
                <a:cubicBezTo>
                  <a:pt x="9" y="0"/>
                  <a:pt x="9" y="0"/>
                  <a:pt x="9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3028"/>
          <p:cNvSpPr>
            <a:spLocks/>
          </p:cNvSpPr>
          <p:nvPr/>
        </p:nvSpPr>
        <p:spPr bwMode="auto">
          <a:xfrm>
            <a:off x="12146282" y="-18263"/>
            <a:ext cx="45719" cy="114298"/>
          </a:xfrm>
          <a:custGeom>
            <a:avLst/>
            <a:gdLst>
              <a:gd name="T0" fmla="*/ 0 w 2"/>
              <a:gd name="T1" fmla="*/ 0 h 4"/>
              <a:gd name="T2" fmla="*/ 2 w 2"/>
              <a:gd name="T3" fmla="*/ 4 h 4"/>
              <a:gd name="T4" fmla="*/ 1 w 2"/>
              <a:gd name="T5" fmla="*/ 0 h 4"/>
              <a:gd name="T6" fmla="*/ 0 w 2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4">
                <a:moveTo>
                  <a:pt x="0" y="0"/>
                </a:moveTo>
                <a:cubicBezTo>
                  <a:pt x="0" y="1"/>
                  <a:pt x="1" y="2"/>
                  <a:pt x="2" y="4"/>
                </a:cubicBezTo>
                <a:cubicBezTo>
                  <a:pt x="2" y="2"/>
                  <a:pt x="1" y="1"/>
                  <a:pt x="1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9AE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3029"/>
          <p:cNvSpPr>
            <a:spLocks/>
          </p:cNvSpPr>
          <p:nvPr/>
        </p:nvSpPr>
        <p:spPr bwMode="auto">
          <a:xfrm>
            <a:off x="12108184" y="-18264"/>
            <a:ext cx="83818" cy="45719"/>
          </a:xfrm>
          <a:custGeom>
            <a:avLst/>
            <a:gdLst>
              <a:gd name="T0" fmla="*/ 1 w 9"/>
              <a:gd name="T1" fmla="*/ 0 h 5"/>
              <a:gd name="T2" fmla="*/ 0 w 9"/>
              <a:gd name="T3" fmla="*/ 0 h 5"/>
              <a:gd name="T4" fmla="*/ 0 w 9"/>
              <a:gd name="T5" fmla="*/ 0 h 5"/>
              <a:gd name="T6" fmla="*/ 9 w 9"/>
              <a:gd name="T7" fmla="*/ 5 h 5"/>
              <a:gd name="T8" fmla="*/ 8 w 9"/>
              <a:gd name="T9" fmla="*/ 3 h 5"/>
              <a:gd name="T10" fmla="*/ 5 w 9"/>
              <a:gd name="T11" fmla="*/ 0 h 5"/>
              <a:gd name="T12" fmla="*/ 1 w 9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" h="5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3"/>
                  <a:pt x="6" y="4"/>
                  <a:pt x="9" y="5"/>
                </a:cubicBezTo>
                <a:cubicBezTo>
                  <a:pt x="9" y="4"/>
                  <a:pt x="9" y="3"/>
                  <a:pt x="8" y="3"/>
                </a:cubicBezTo>
                <a:cubicBezTo>
                  <a:pt x="8" y="2"/>
                  <a:pt x="6" y="1"/>
                  <a:pt x="5" y="0"/>
                </a:cubicBezTo>
                <a:cubicBezTo>
                  <a:pt x="4" y="0"/>
                  <a:pt x="3" y="0"/>
                  <a:pt x="1" y="0"/>
                </a:cubicBezTo>
              </a:path>
            </a:pathLst>
          </a:custGeom>
          <a:solidFill>
            <a:srgbClr val="F99EB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3030"/>
          <p:cNvSpPr>
            <a:spLocks/>
          </p:cNvSpPr>
          <p:nvPr/>
        </p:nvSpPr>
        <p:spPr bwMode="auto">
          <a:xfrm>
            <a:off x="12146282" y="-18264"/>
            <a:ext cx="45719" cy="45719"/>
          </a:xfrm>
          <a:custGeom>
            <a:avLst/>
            <a:gdLst>
              <a:gd name="T0" fmla="*/ 0 w 2"/>
              <a:gd name="T1" fmla="*/ 0 h 2"/>
              <a:gd name="T2" fmla="*/ 1 w 2"/>
              <a:gd name="T3" fmla="*/ 2 h 2"/>
              <a:gd name="T4" fmla="*/ 2 w 2"/>
              <a:gd name="T5" fmla="*/ 2 h 2"/>
              <a:gd name="T6" fmla="*/ 0 w 2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0" y="0"/>
                </a:moveTo>
                <a:cubicBezTo>
                  <a:pt x="1" y="0"/>
                  <a:pt x="1" y="1"/>
                  <a:pt x="1" y="2"/>
                </a:cubicBezTo>
                <a:cubicBezTo>
                  <a:pt x="1" y="2"/>
                  <a:pt x="1" y="2"/>
                  <a:pt x="2" y="2"/>
                </a:cubicBezTo>
                <a:cubicBezTo>
                  <a:pt x="1" y="1"/>
                  <a:pt x="1" y="0"/>
                  <a:pt x="0" y="0"/>
                </a:cubicBezTo>
              </a:path>
            </a:pathLst>
          </a:custGeom>
          <a:solidFill>
            <a:srgbClr val="FFD4E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Freeform 3031"/>
          <p:cNvSpPr>
            <a:spLocks/>
          </p:cNvSpPr>
          <p:nvPr/>
        </p:nvSpPr>
        <p:spPr bwMode="auto">
          <a:xfrm>
            <a:off x="12056530" y="-18263"/>
            <a:ext cx="135470" cy="106646"/>
          </a:xfrm>
          <a:custGeom>
            <a:avLst/>
            <a:gdLst>
              <a:gd name="T0" fmla="*/ 10 w 20"/>
              <a:gd name="T1" fmla="*/ 0 h 16"/>
              <a:gd name="T2" fmla="*/ 4 w 20"/>
              <a:gd name="T3" fmla="*/ 5 h 16"/>
              <a:gd name="T4" fmla="*/ 1 w 20"/>
              <a:gd name="T5" fmla="*/ 6 h 16"/>
              <a:gd name="T6" fmla="*/ 2 w 20"/>
              <a:gd name="T7" fmla="*/ 13 h 16"/>
              <a:gd name="T8" fmla="*/ 7 w 20"/>
              <a:gd name="T9" fmla="*/ 11 h 16"/>
              <a:gd name="T10" fmla="*/ 7 w 20"/>
              <a:gd name="T11" fmla="*/ 11 h 16"/>
              <a:gd name="T12" fmla="*/ 16 w 20"/>
              <a:gd name="T13" fmla="*/ 16 h 16"/>
              <a:gd name="T14" fmla="*/ 18 w 20"/>
              <a:gd name="T15" fmla="*/ 13 h 16"/>
              <a:gd name="T16" fmla="*/ 13 w 20"/>
              <a:gd name="T17" fmla="*/ 1 h 16"/>
              <a:gd name="T18" fmla="*/ 10 w 20"/>
              <a:gd name="T19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0" h="16">
                <a:moveTo>
                  <a:pt x="10" y="0"/>
                </a:moveTo>
                <a:cubicBezTo>
                  <a:pt x="9" y="2"/>
                  <a:pt x="7" y="4"/>
                  <a:pt x="4" y="5"/>
                </a:cubicBezTo>
                <a:cubicBezTo>
                  <a:pt x="3" y="5"/>
                  <a:pt x="2" y="5"/>
                  <a:pt x="1" y="6"/>
                </a:cubicBezTo>
                <a:cubicBezTo>
                  <a:pt x="0" y="8"/>
                  <a:pt x="1" y="10"/>
                  <a:pt x="2" y="13"/>
                </a:cubicBezTo>
                <a:cubicBezTo>
                  <a:pt x="3" y="12"/>
                  <a:pt x="5" y="11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11" y="11"/>
                  <a:pt x="14" y="13"/>
                  <a:pt x="16" y="16"/>
                </a:cubicBezTo>
                <a:cubicBezTo>
                  <a:pt x="17" y="15"/>
                  <a:pt x="17" y="14"/>
                  <a:pt x="18" y="13"/>
                </a:cubicBezTo>
                <a:cubicBezTo>
                  <a:pt x="20" y="8"/>
                  <a:pt x="18" y="3"/>
                  <a:pt x="13" y="1"/>
                </a:cubicBezTo>
                <a:cubicBezTo>
                  <a:pt x="12" y="0"/>
                  <a:pt x="11" y="0"/>
                  <a:pt x="10" y="0"/>
                </a:cubicBezTo>
              </a:path>
            </a:pathLst>
          </a:custGeom>
          <a:solidFill>
            <a:srgbClr val="FFD4E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3032"/>
          <p:cNvSpPr>
            <a:spLocks/>
          </p:cNvSpPr>
          <p:nvPr/>
        </p:nvSpPr>
        <p:spPr bwMode="auto">
          <a:xfrm>
            <a:off x="12123422" y="-18263"/>
            <a:ext cx="68579" cy="45719"/>
          </a:xfrm>
          <a:custGeom>
            <a:avLst/>
            <a:gdLst>
              <a:gd name="T0" fmla="*/ 9 w 9"/>
              <a:gd name="T1" fmla="*/ 0 h 6"/>
              <a:gd name="T2" fmla="*/ 0 w 9"/>
              <a:gd name="T3" fmla="*/ 5 h 6"/>
              <a:gd name="T4" fmla="*/ 0 w 9"/>
              <a:gd name="T5" fmla="*/ 6 h 6"/>
              <a:gd name="T6" fmla="*/ 3 w 9"/>
              <a:gd name="T7" fmla="*/ 5 h 6"/>
              <a:gd name="T8" fmla="*/ 9 w 9"/>
              <a:gd name="T9" fmla="*/ 0 h 6"/>
              <a:gd name="T10" fmla="*/ 9 w 9"/>
              <a:gd name="T1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" h="6">
                <a:moveTo>
                  <a:pt x="9" y="0"/>
                </a:moveTo>
                <a:cubicBezTo>
                  <a:pt x="5" y="0"/>
                  <a:pt x="2" y="2"/>
                  <a:pt x="0" y="5"/>
                </a:cubicBezTo>
                <a:cubicBezTo>
                  <a:pt x="0" y="5"/>
                  <a:pt x="0" y="6"/>
                  <a:pt x="0" y="6"/>
                </a:cubicBezTo>
                <a:cubicBezTo>
                  <a:pt x="1" y="5"/>
                  <a:pt x="2" y="5"/>
                  <a:pt x="3" y="5"/>
                </a:cubicBezTo>
                <a:cubicBezTo>
                  <a:pt x="6" y="4"/>
                  <a:pt x="8" y="2"/>
                  <a:pt x="9" y="0"/>
                </a:cubicBezTo>
                <a:cubicBezTo>
                  <a:pt x="9" y="0"/>
                  <a:pt x="9" y="0"/>
                  <a:pt x="9" y="0"/>
                </a:cubicBezTo>
              </a:path>
            </a:pathLst>
          </a:custGeom>
          <a:solidFill>
            <a:srgbClr val="FFE1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3033"/>
          <p:cNvSpPr>
            <a:spLocks/>
          </p:cNvSpPr>
          <p:nvPr/>
        </p:nvSpPr>
        <p:spPr bwMode="auto">
          <a:xfrm>
            <a:off x="12059930" y="-18264"/>
            <a:ext cx="132072" cy="45719"/>
          </a:xfrm>
          <a:custGeom>
            <a:avLst/>
            <a:gdLst>
              <a:gd name="T0" fmla="*/ 0 w 11"/>
              <a:gd name="T1" fmla="*/ 0 h 4"/>
              <a:gd name="T2" fmla="*/ 4 w 11"/>
              <a:gd name="T3" fmla="*/ 3 h 4"/>
              <a:gd name="T4" fmla="*/ 8 w 11"/>
              <a:gd name="T5" fmla="*/ 4 h 4"/>
              <a:gd name="T6" fmla="*/ 11 w 11"/>
              <a:gd name="T7" fmla="*/ 4 h 4"/>
              <a:gd name="T8" fmla="*/ 4 w 11"/>
              <a:gd name="T9" fmla="*/ 2 h 4"/>
              <a:gd name="T10" fmla="*/ 0 w 11"/>
              <a:gd name="T1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" h="4">
                <a:moveTo>
                  <a:pt x="0" y="0"/>
                </a:moveTo>
                <a:cubicBezTo>
                  <a:pt x="1" y="1"/>
                  <a:pt x="2" y="3"/>
                  <a:pt x="4" y="3"/>
                </a:cubicBezTo>
                <a:cubicBezTo>
                  <a:pt x="5" y="4"/>
                  <a:pt x="7" y="4"/>
                  <a:pt x="8" y="4"/>
                </a:cubicBezTo>
                <a:cubicBezTo>
                  <a:pt x="9" y="4"/>
                  <a:pt x="10" y="4"/>
                  <a:pt x="11" y="4"/>
                </a:cubicBezTo>
                <a:cubicBezTo>
                  <a:pt x="9" y="3"/>
                  <a:pt x="6" y="3"/>
                  <a:pt x="4" y="2"/>
                </a:cubicBezTo>
                <a:cubicBezTo>
                  <a:pt x="3" y="1"/>
                  <a:pt x="1" y="1"/>
                  <a:pt x="0" y="0"/>
                </a:cubicBezTo>
              </a:path>
            </a:pathLst>
          </a:custGeom>
          <a:solidFill>
            <a:srgbClr val="FCAA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3034"/>
          <p:cNvSpPr>
            <a:spLocks/>
          </p:cNvSpPr>
          <p:nvPr/>
        </p:nvSpPr>
        <p:spPr bwMode="auto">
          <a:xfrm>
            <a:off x="12096881" y="-18263"/>
            <a:ext cx="95118" cy="46117"/>
          </a:xfrm>
          <a:custGeom>
            <a:avLst/>
            <a:gdLst>
              <a:gd name="T0" fmla="*/ 5 w 14"/>
              <a:gd name="T1" fmla="*/ 0 h 7"/>
              <a:gd name="T2" fmla="*/ 5 w 14"/>
              <a:gd name="T3" fmla="*/ 0 h 7"/>
              <a:gd name="T4" fmla="*/ 0 w 14"/>
              <a:gd name="T5" fmla="*/ 2 h 7"/>
              <a:gd name="T6" fmla="*/ 0 w 14"/>
              <a:gd name="T7" fmla="*/ 3 h 7"/>
              <a:gd name="T8" fmla="*/ 4 w 14"/>
              <a:gd name="T9" fmla="*/ 5 h 7"/>
              <a:gd name="T10" fmla="*/ 11 w 14"/>
              <a:gd name="T11" fmla="*/ 7 h 7"/>
              <a:gd name="T12" fmla="*/ 14 w 14"/>
              <a:gd name="T13" fmla="*/ 5 h 7"/>
              <a:gd name="T14" fmla="*/ 5 w 14"/>
              <a:gd name="T1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" h="7"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3" y="0"/>
                  <a:pt x="1" y="1"/>
                  <a:pt x="0" y="2"/>
                </a:cubicBezTo>
                <a:cubicBezTo>
                  <a:pt x="0" y="2"/>
                  <a:pt x="0" y="2"/>
                  <a:pt x="0" y="3"/>
                </a:cubicBezTo>
                <a:cubicBezTo>
                  <a:pt x="1" y="4"/>
                  <a:pt x="3" y="4"/>
                  <a:pt x="4" y="5"/>
                </a:cubicBezTo>
                <a:cubicBezTo>
                  <a:pt x="6" y="6"/>
                  <a:pt x="9" y="6"/>
                  <a:pt x="11" y="7"/>
                </a:cubicBezTo>
                <a:cubicBezTo>
                  <a:pt x="12" y="6"/>
                  <a:pt x="13" y="5"/>
                  <a:pt x="14" y="5"/>
                </a:cubicBezTo>
                <a:cubicBezTo>
                  <a:pt x="12" y="2"/>
                  <a:pt x="9" y="0"/>
                  <a:pt x="5" y="0"/>
                </a:cubicBezTo>
              </a:path>
            </a:pathLst>
          </a:custGeom>
          <a:solidFill>
            <a:srgbClr val="FFD9F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3035"/>
          <p:cNvSpPr>
            <a:spLocks/>
          </p:cNvSpPr>
          <p:nvPr/>
        </p:nvSpPr>
        <p:spPr bwMode="auto">
          <a:xfrm>
            <a:off x="12062295" y="-18262"/>
            <a:ext cx="129706" cy="123941"/>
          </a:xfrm>
          <a:custGeom>
            <a:avLst/>
            <a:gdLst>
              <a:gd name="T0" fmla="*/ 10 w 19"/>
              <a:gd name="T1" fmla="*/ 0 h 18"/>
              <a:gd name="T2" fmla="*/ 2 w 19"/>
              <a:gd name="T3" fmla="*/ 5 h 18"/>
              <a:gd name="T4" fmla="*/ 7 w 19"/>
              <a:gd name="T5" fmla="*/ 17 h 18"/>
              <a:gd name="T6" fmla="*/ 10 w 19"/>
              <a:gd name="T7" fmla="*/ 18 h 18"/>
              <a:gd name="T8" fmla="*/ 19 w 19"/>
              <a:gd name="T9" fmla="*/ 12 h 18"/>
              <a:gd name="T10" fmla="*/ 19 w 19"/>
              <a:gd name="T11" fmla="*/ 7 h 18"/>
              <a:gd name="T12" fmla="*/ 14 w 19"/>
              <a:gd name="T13" fmla="*/ 1 h 18"/>
              <a:gd name="T14" fmla="*/ 14 w 19"/>
              <a:gd name="T15" fmla="*/ 0 h 18"/>
              <a:gd name="T16" fmla="*/ 10 w 19"/>
              <a:gd name="T17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18">
                <a:moveTo>
                  <a:pt x="10" y="0"/>
                </a:moveTo>
                <a:cubicBezTo>
                  <a:pt x="7" y="0"/>
                  <a:pt x="4" y="2"/>
                  <a:pt x="2" y="5"/>
                </a:cubicBezTo>
                <a:cubicBezTo>
                  <a:pt x="0" y="10"/>
                  <a:pt x="2" y="15"/>
                  <a:pt x="7" y="17"/>
                </a:cubicBezTo>
                <a:cubicBezTo>
                  <a:pt x="8" y="17"/>
                  <a:pt x="9" y="18"/>
                  <a:pt x="10" y="18"/>
                </a:cubicBezTo>
                <a:cubicBezTo>
                  <a:pt x="14" y="18"/>
                  <a:pt x="17" y="16"/>
                  <a:pt x="19" y="12"/>
                </a:cubicBezTo>
                <a:cubicBezTo>
                  <a:pt x="19" y="10"/>
                  <a:pt x="19" y="8"/>
                  <a:pt x="19" y="7"/>
                </a:cubicBezTo>
                <a:cubicBezTo>
                  <a:pt x="17" y="5"/>
                  <a:pt x="15" y="3"/>
                  <a:pt x="14" y="1"/>
                </a:cubicBezTo>
                <a:cubicBezTo>
                  <a:pt x="14" y="1"/>
                  <a:pt x="14" y="0"/>
                  <a:pt x="14" y="0"/>
                </a:cubicBezTo>
                <a:cubicBezTo>
                  <a:pt x="13" y="0"/>
                  <a:pt x="11" y="0"/>
                  <a:pt x="10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3036"/>
          <p:cNvSpPr>
            <a:spLocks/>
          </p:cNvSpPr>
          <p:nvPr/>
        </p:nvSpPr>
        <p:spPr bwMode="auto">
          <a:xfrm>
            <a:off x="12146282" y="-18263"/>
            <a:ext cx="45719" cy="57150"/>
          </a:xfrm>
          <a:custGeom>
            <a:avLst/>
            <a:gdLst>
              <a:gd name="T0" fmla="*/ 0 w 5"/>
              <a:gd name="T1" fmla="*/ 0 h 6"/>
              <a:gd name="T2" fmla="*/ 5 w 5"/>
              <a:gd name="T3" fmla="*/ 6 h 6"/>
              <a:gd name="T4" fmla="*/ 0 w 5"/>
              <a:gd name="T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" h="6">
                <a:moveTo>
                  <a:pt x="0" y="0"/>
                </a:moveTo>
                <a:cubicBezTo>
                  <a:pt x="1" y="2"/>
                  <a:pt x="3" y="4"/>
                  <a:pt x="5" y="6"/>
                </a:cubicBezTo>
                <a:cubicBezTo>
                  <a:pt x="4" y="3"/>
                  <a:pt x="3" y="1"/>
                  <a:pt x="0" y="0"/>
                </a:cubicBezTo>
              </a:path>
            </a:pathLst>
          </a:custGeom>
          <a:solidFill>
            <a:srgbClr val="E65E7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3037"/>
          <p:cNvSpPr>
            <a:spLocks/>
          </p:cNvSpPr>
          <p:nvPr/>
        </p:nvSpPr>
        <p:spPr bwMode="auto">
          <a:xfrm>
            <a:off x="12100568" y="-18263"/>
            <a:ext cx="91434" cy="45719"/>
          </a:xfrm>
          <a:custGeom>
            <a:avLst/>
            <a:gdLst>
              <a:gd name="T0" fmla="*/ 5 w 6"/>
              <a:gd name="T1" fmla="*/ 0 h 3"/>
              <a:gd name="T2" fmla="*/ 1 w 6"/>
              <a:gd name="T3" fmla="*/ 2 h 3"/>
              <a:gd name="T4" fmla="*/ 0 w 6"/>
              <a:gd name="T5" fmla="*/ 3 h 3"/>
              <a:gd name="T6" fmla="*/ 6 w 6"/>
              <a:gd name="T7" fmla="*/ 1 h 3"/>
              <a:gd name="T8" fmla="*/ 6 w 6"/>
              <a:gd name="T9" fmla="*/ 1 h 3"/>
              <a:gd name="T10" fmla="*/ 5 w 6"/>
              <a:gd name="T11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3">
                <a:moveTo>
                  <a:pt x="5" y="0"/>
                </a:moveTo>
                <a:cubicBezTo>
                  <a:pt x="4" y="1"/>
                  <a:pt x="2" y="2"/>
                  <a:pt x="1" y="2"/>
                </a:cubicBezTo>
                <a:cubicBezTo>
                  <a:pt x="1" y="2"/>
                  <a:pt x="1" y="3"/>
                  <a:pt x="0" y="3"/>
                </a:cubicBezTo>
                <a:cubicBezTo>
                  <a:pt x="2" y="2"/>
                  <a:pt x="4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5" y="0"/>
                  <a:pt x="5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3038"/>
          <p:cNvSpPr>
            <a:spLocks noEditPoints="1"/>
          </p:cNvSpPr>
          <p:nvPr/>
        </p:nvSpPr>
        <p:spPr bwMode="auto">
          <a:xfrm>
            <a:off x="12117059" y="-18263"/>
            <a:ext cx="74941" cy="49001"/>
          </a:xfrm>
          <a:custGeom>
            <a:avLst/>
            <a:gdLst>
              <a:gd name="T0" fmla="*/ 10 w 11"/>
              <a:gd name="T1" fmla="*/ 5 h 7"/>
              <a:gd name="T2" fmla="*/ 11 w 11"/>
              <a:gd name="T3" fmla="*/ 7 h 7"/>
              <a:gd name="T4" fmla="*/ 11 w 11"/>
              <a:gd name="T5" fmla="*/ 5 h 7"/>
              <a:gd name="T6" fmla="*/ 11 w 11"/>
              <a:gd name="T7" fmla="*/ 5 h 7"/>
              <a:gd name="T8" fmla="*/ 10 w 11"/>
              <a:gd name="T9" fmla="*/ 5 h 7"/>
              <a:gd name="T10" fmla="*/ 0 w 11"/>
              <a:gd name="T11" fmla="*/ 0 h 7"/>
              <a:gd name="T12" fmla="*/ 0 w 11"/>
              <a:gd name="T13" fmla="*/ 0 h 7"/>
              <a:gd name="T14" fmla="*/ 0 w 11"/>
              <a:gd name="T15" fmla="*/ 0 h 7"/>
              <a:gd name="T16" fmla="*/ 0 w 11"/>
              <a:gd name="T1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" h="7">
                <a:moveTo>
                  <a:pt x="10" y="5"/>
                </a:moveTo>
                <a:cubicBezTo>
                  <a:pt x="11" y="6"/>
                  <a:pt x="11" y="7"/>
                  <a:pt x="11" y="7"/>
                </a:cubicBezTo>
                <a:cubicBezTo>
                  <a:pt x="11" y="7"/>
                  <a:pt x="11" y="6"/>
                  <a:pt x="11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0" y="5"/>
                  <a:pt x="10" y="5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E08C8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3039"/>
          <p:cNvSpPr>
            <a:spLocks/>
          </p:cNvSpPr>
          <p:nvPr/>
        </p:nvSpPr>
        <p:spPr bwMode="auto">
          <a:xfrm>
            <a:off x="12126692" y="-18263"/>
            <a:ext cx="65310" cy="45719"/>
          </a:xfrm>
          <a:custGeom>
            <a:avLst/>
            <a:gdLst>
              <a:gd name="T0" fmla="*/ 4 w 4"/>
              <a:gd name="T1" fmla="*/ 0 h 3"/>
              <a:gd name="T2" fmla="*/ 0 w 4"/>
              <a:gd name="T3" fmla="*/ 3 h 3"/>
              <a:gd name="T4" fmla="*/ 4 w 4"/>
              <a:gd name="T5" fmla="*/ 1 h 3"/>
              <a:gd name="T6" fmla="*/ 4 w 4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3">
                <a:moveTo>
                  <a:pt x="4" y="0"/>
                </a:moveTo>
                <a:cubicBezTo>
                  <a:pt x="2" y="1"/>
                  <a:pt x="1" y="2"/>
                  <a:pt x="0" y="3"/>
                </a:cubicBezTo>
                <a:cubicBezTo>
                  <a:pt x="1" y="3"/>
                  <a:pt x="3" y="2"/>
                  <a:pt x="4" y="1"/>
                </a:cubicBezTo>
                <a:cubicBezTo>
                  <a:pt x="4" y="1"/>
                  <a:pt x="4" y="0"/>
                  <a:pt x="4" y="0"/>
                </a:cubicBezTo>
              </a:path>
            </a:pathLst>
          </a:custGeom>
          <a:solidFill>
            <a:srgbClr val="F99EB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3040"/>
          <p:cNvSpPr>
            <a:spLocks/>
          </p:cNvSpPr>
          <p:nvPr/>
        </p:nvSpPr>
        <p:spPr bwMode="auto">
          <a:xfrm>
            <a:off x="12109709" y="-18264"/>
            <a:ext cx="82292" cy="45719"/>
          </a:xfrm>
          <a:custGeom>
            <a:avLst/>
            <a:gdLst>
              <a:gd name="T0" fmla="*/ 3 w 4"/>
              <a:gd name="T1" fmla="*/ 0 h 2"/>
              <a:gd name="T2" fmla="*/ 1 w 4"/>
              <a:gd name="T3" fmla="*/ 0 h 2"/>
              <a:gd name="T4" fmla="*/ 0 w 4"/>
              <a:gd name="T5" fmla="*/ 1 h 2"/>
              <a:gd name="T6" fmla="*/ 1 w 4"/>
              <a:gd name="T7" fmla="*/ 2 h 2"/>
              <a:gd name="T8" fmla="*/ 4 w 4"/>
              <a:gd name="T9" fmla="*/ 0 h 2"/>
              <a:gd name="T10" fmla="*/ 3 w 4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">
                <a:moveTo>
                  <a:pt x="3" y="0"/>
                </a:moveTo>
                <a:cubicBezTo>
                  <a:pt x="2" y="0"/>
                  <a:pt x="2" y="0"/>
                  <a:pt x="1" y="0"/>
                </a:cubicBezTo>
                <a:cubicBezTo>
                  <a:pt x="1" y="0"/>
                  <a:pt x="1" y="0"/>
                  <a:pt x="0" y="1"/>
                </a:cubicBezTo>
                <a:cubicBezTo>
                  <a:pt x="0" y="1"/>
                  <a:pt x="1" y="2"/>
                  <a:pt x="1" y="2"/>
                </a:cubicBezTo>
                <a:cubicBezTo>
                  <a:pt x="2" y="1"/>
                  <a:pt x="3" y="0"/>
                  <a:pt x="4" y="0"/>
                </a:cubicBezTo>
                <a:cubicBezTo>
                  <a:pt x="4" y="0"/>
                  <a:pt x="3" y="0"/>
                  <a:pt x="3" y="0"/>
                </a:cubicBezTo>
              </a:path>
            </a:pathLst>
          </a:custGeom>
          <a:solidFill>
            <a:srgbClr val="ED7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3041"/>
          <p:cNvSpPr>
            <a:spLocks/>
          </p:cNvSpPr>
          <p:nvPr/>
        </p:nvSpPr>
        <p:spPr bwMode="auto">
          <a:xfrm>
            <a:off x="12117059" y="-18263"/>
            <a:ext cx="74941" cy="49001"/>
          </a:xfrm>
          <a:custGeom>
            <a:avLst/>
            <a:gdLst>
              <a:gd name="T0" fmla="*/ 3 w 11"/>
              <a:gd name="T1" fmla="*/ 0 h 7"/>
              <a:gd name="T2" fmla="*/ 0 w 11"/>
              <a:gd name="T3" fmla="*/ 2 h 7"/>
              <a:gd name="T4" fmla="*/ 0 w 11"/>
              <a:gd name="T5" fmla="*/ 2 h 7"/>
              <a:gd name="T6" fmla="*/ 1 w 11"/>
              <a:gd name="T7" fmla="*/ 2 h 7"/>
              <a:gd name="T8" fmla="*/ 10 w 11"/>
              <a:gd name="T9" fmla="*/ 7 h 7"/>
              <a:gd name="T10" fmla="*/ 11 w 11"/>
              <a:gd name="T11" fmla="*/ 7 h 7"/>
              <a:gd name="T12" fmla="*/ 11 w 11"/>
              <a:gd name="T13" fmla="*/ 7 h 7"/>
              <a:gd name="T14" fmla="*/ 6 w 11"/>
              <a:gd name="T15" fmla="*/ 0 h 7"/>
              <a:gd name="T16" fmla="*/ 3 w 11"/>
              <a:gd name="T1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" h="7">
                <a:moveTo>
                  <a:pt x="3" y="0"/>
                </a:moveTo>
                <a:cubicBezTo>
                  <a:pt x="2" y="0"/>
                  <a:pt x="1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1" y="2"/>
                  <a:pt x="1" y="2"/>
                </a:cubicBezTo>
                <a:cubicBezTo>
                  <a:pt x="5" y="2"/>
                  <a:pt x="8" y="4"/>
                  <a:pt x="10" y="7"/>
                </a:cubicBezTo>
                <a:cubicBezTo>
                  <a:pt x="10" y="7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4"/>
                  <a:pt x="9" y="1"/>
                  <a:pt x="6" y="0"/>
                </a:cubicBezTo>
                <a:cubicBezTo>
                  <a:pt x="5" y="0"/>
                  <a:pt x="4" y="0"/>
                  <a:pt x="3" y="0"/>
                </a:cubicBezTo>
              </a:path>
            </a:pathLst>
          </a:custGeom>
          <a:solidFill>
            <a:srgbClr val="F6AEC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3042"/>
          <p:cNvSpPr>
            <a:spLocks/>
          </p:cNvSpPr>
          <p:nvPr/>
        </p:nvSpPr>
        <p:spPr bwMode="auto">
          <a:xfrm>
            <a:off x="12146282" y="-18263"/>
            <a:ext cx="45719" cy="68586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0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FDBA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3043"/>
          <p:cNvSpPr>
            <a:spLocks/>
          </p:cNvSpPr>
          <p:nvPr/>
        </p:nvSpPr>
        <p:spPr bwMode="auto">
          <a:xfrm>
            <a:off x="12142999" y="-18262"/>
            <a:ext cx="49001" cy="74941"/>
          </a:xfrm>
          <a:custGeom>
            <a:avLst/>
            <a:gdLst>
              <a:gd name="T0" fmla="*/ 7 w 7"/>
              <a:gd name="T1" fmla="*/ 0 h 11"/>
              <a:gd name="T2" fmla="*/ 1 w 7"/>
              <a:gd name="T3" fmla="*/ 2 h 11"/>
              <a:gd name="T4" fmla="*/ 1 w 7"/>
              <a:gd name="T5" fmla="*/ 3 h 11"/>
              <a:gd name="T6" fmla="*/ 1 w 7"/>
              <a:gd name="T7" fmla="*/ 11 h 11"/>
              <a:gd name="T8" fmla="*/ 7 w 7"/>
              <a:gd name="T9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11">
                <a:moveTo>
                  <a:pt x="7" y="0"/>
                </a:moveTo>
                <a:cubicBezTo>
                  <a:pt x="5" y="0"/>
                  <a:pt x="3" y="1"/>
                  <a:pt x="1" y="2"/>
                </a:cubicBezTo>
                <a:cubicBezTo>
                  <a:pt x="1" y="2"/>
                  <a:pt x="1" y="3"/>
                  <a:pt x="1" y="3"/>
                </a:cubicBezTo>
                <a:cubicBezTo>
                  <a:pt x="0" y="6"/>
                  <a:pt x="0" y="8"/>
                  <a:pt x="1" y="11"/>
                </a:cubicBezTo>
                <a:cubicBezTo>
                  <a:pt x="2" y="7"/>
                  <a:pt x="4" y="3"/>
                  <a:pt x="7" y="0"/>
                </a:cubicBezTo>
              </a:path>
            </a:pathLst>
          </a:custGeom>
          <a:solidFill>
            <a:srgbClr val="E65E7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3044"/>
          <p:cNvSpPr>
            <a:spLocks/>
          </p:cNvSpPr>
          <p:nvPr/>
        </p:nvSpPr>
        <p:spPr bwMode="auto">
          <a:xfrm>
            <a:off x="12076706" y="-18262"/>
            <a:ext cx="115293" cy="103764"/>
          </a:xfrm>
          <a:custGeom>
            <a:avLst/>
            <a:gdLst>
              <a:gd name="T0" fmla="*/ 6 w 17"/>
              <a:gd name="T1" fmla="*/ 0 h 15"/>
              <a:gd name="T2" fmla="*/ 6 w 17"/>
              <a:gd name="T3" fmla="*/ 0 h 15"/>
              <a:gd name="T4" fmla="*/ 0 w 17"/>
              <a:gd name="T5" fmla="*/ 11 h 15"/>
              <a:gd name="T6" fmla="*/ 1 w 17"/>
              <a:gd name="T7" fmla="*/ 12 h 15"/>
              <a:gd name="T8" fmla="*/ 2 w 17"/>
              <a:gd name="T9" fmla="*/ 12 h 15"/>
              <a:gd name="T10" fmla="*/ 8 w 17"/>
              <a:gd name="T11" fmla="*/ 15 h 15"/>
              <a:gd name="T12" fmla="*/ 8 w 17"/>
              <a:gd name="T13" fmla="*/ 15 h 15"/>
              <a:gd name="T14" fmla="*/ 17 w 17"/>
              <a:gd name="T15" fmla="*/ 10 h 15"/>
              <a:gd name="T16" fmla="*/ 17 w 17"/>
              <a:gd name="T17" fmla="*/ 7 h 15"/>
              <a:gd name="T18" fmla="*/ 16 w 17"/>
              <a:gd name="T19" fmla="*/ 5 h 15"/>
              <a:gd name="T20" fmla="*/ 6 w 17"/>
              <a:gd name="T21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" h="15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3" y="3"/>
                  <a:pt x="1" y="7"/>
                  <a:pt x="0" y="11"/>
                </a:cubicBezTo>
                <a:cubicBezTo>
                  <a:pt x="0" y="11"/>
                  <a:pt x="1" y="11"/>
                  <a:pt x="1" y="12"/>
                </a:cubicBezTo>
                <a:cubicBezTo>
                  <a:pt x="1" y="12"/>
                  <a:pt x="2" y="12"/>
                  <a:pt x="2" y="12"/>
                </a:cubicBezTo>
                <a:cubicBezTo>
                  <a:pt x="4" y="13"/>
                  <a:pt x="6" y="14"/>
                  <a:pt x="8" y="15"/>
                </a:cubicBezTo>
                <a:cubicBezTo>
                  <a:pt x="8" y="15"/>
                  <a:pt x="8" y="15"/>
                  <a:pt x="8" y="15"/>
                </a:cubicBezTo>
                <a:cubicBezTo>
                  <a:pt x="12" y="15"/>
                  <a:pt x="15" y="13"/>
                  <a:pt x="17" y="10"/>
                </a:cubicBezTo>
                <a:cubicBezTo>
                  <a:pt x="17" y="9"/>
                  <a:pt x="17" y="8"/>
                  <a:pt x="17" y="7"/>
                </a:cubicBezTo>
                <a:cubicBezTo>
                  <a:pt x="17" y="7"/>
                  <a:pt x="17" y="6"/>
                  <a:pt x="16" y="5"/>
                </a:cubicBezTo>
                <a:cubicBezTo>
                  <a:pt x="12" y="5"/>
                  <a:pt x="9" y="3"/>
                  <a:pt x="6" y="0"/>
                </a:cubicBezTo>
              </a:path>
            </a:pathLst>
          </a:custGeom>
          <a:solidFill>
            <a:srgbClr val="F29BB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3045"/>
          <p:cNvSpPr>
            <a:spLocks/>
          </p:cNvSpPr>
          <p:nvPr/>
        </p:nvSpPr>
        <p:spPr bwMode="auto">
          <a:xfrm>
            <a:off x="12094846" y="-18264"/>
            <a:ext cx="97155" cy="45719"/>
          </a:xfrm>
          <a:custGeom>
            <a:avLst/>
            <a:gdLst>
              <a:gd name="T0" fmla="*/ 0 w 7"/>
              <a:gd name="T1" fmla="*/ 0 h 3"/>
              <a:gd name="T2" fmla="*/ 4 w 7"/>
              <a:gd name="T3" fmla="*/ 3 h 3"/>
              <a:gd name="T4" fmla="*/ 7 w 7"/>
              <a:gd name="T5" fmla="*/ 3 h 3"/>
              <a:gd name="T6" fmla="*/ 1 w 7"/>
              <a:gd name="T7" fmla="*/ 0 h 3"/>
              <a:gd name="T8" fmla="*/ 0 w 7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3">
                <a:moveTo>
                  <a:pt x="0" y="0"/>
                </a:moveTo>
                <a:cubicBezTo>
                  <a:pt x="1" y="1"/>
                  <a:pt x="2" y="2"/>
                  <a:pt x="4" y="3"/>
                </a:cubicBezTo>
                <a:cubicBezTo>
                  <a:pt x="5" y="3"/>
                  <a:pt x="6" y="3"/>
                  <a:pt x="7" y="3"/>
                </a:cubicBezTo>
                <a:cubicBezTo>
                  <a:pt x="5" y="2"/>
                  <a:pt x="3" y="1"/>
                  <a:pt x="1" y="0"/>
                </a:cubicBezTo>
                <a:cubicBezTo>
                  <a:pt x="1" y="0"/>
                  <a:pt x="0" y="0"/>
                  <a:pt x="0" y="0"/>
                </a:cubicBezTo>
              </a:path>
            </a:pathLst>
          </a:custGeom>
          <a:solidFill>
            <a:srgbClr val="FED3E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3046"/>
          <p:cNvSpPr>
            <a:spLocks/>
          </p:cNvSpPr>
          <p:nvPr/>
        </p:nvSpPr>
        <p:spPr bwMode="auto">
          <a:xfrm>
            <a:off x="12100563" y="-18264"/>
            <a:ext cx="91438" cy="45719"/>
          </a:xfrm>
          <a:custGeom>
            <a:avLst/>
            <a:gdLst>
              <a:gd name="T0" fmla="*/ 1 w 10"/>
              <a:gd name="T1" fmla="*/ 0 h 5"/>
              <a:gd name="T2" fmla="*/ 0 w 10"/>
              <a:gd name="T3" fmla="*/ 0 h 5"/>
              <a:gd name="T4" fmla="*/ 10 w 10"/>
              <a:gd name="T5" fmla="*/ 5 h 5"/>
              <a:gd name="T6" fmla="*/ 1 w 10"/>
              <a:gd name="T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" h="5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3" y="3"/>
                  <a:pt x="6" y="5"/>
                  <a:pt x="10" y="5"/>
                </a:cubicBezTo>
                <a:cubicBezTo>
                  <a:pt x="8" y="2"/>
                  <a:pt x="5" y="0"/>
                  <a:pt x="1" y="0"/>
                </a:cubicBezTo>
              </a:path>
            </a:pathLst>
          </a:custGeom>
          <a:solidFill>
            <a:srgbClr val="FBB8D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3047"/>
          <p:cNvSpPr>
            <a:spLocks/>
          </p:cNvSpPr>
          <p:nvPr/>
        </p:nvSpPr>
        <p:spPr bwMode="auto">
          <a:xfrm>
            <a:off x="12068059" y="-18262"/>
            <a:ext cx="123941" cy="121056"/>
          </a:xfrm>
          <a:custGeom>
            <a:avLst/>
            <a:gdLst>
              <a:gd name="T0" fmla="*/ 10 w 18"/>
              <a:gd name="T1" fmla="*/ 0 h 18"/>
              <a:gd name="T2" fmla="*/ 2 w 18"/>
              <a:gd name="T3" fmla="*/ 6 h 18"/>
              <a:gd name="T4" fmla="*/ 7 w 18"/>
              <a:gd name="T5" fmla="*/ 17 h 18"/>
              <a:gd name="T6" fmla="*/ 10 w 18"/>
              <a:gd name="T7" fmla="*/ 18 h 18"/>
              <a:gd name="T8" fmla="*/ 12 w 18"/>
              <a:gd name="T9" fmla="*/ 18 h 18"/>
              <a:gd name="T10" fmla="*/ 12 w 18"/>
              <a:gd name="T11" fmla="*/ 16 h 18"/>
              <a:gd name="T12" fmla="*/ 18 w 18"/>
              <a:gd name="T13" fmla="*/ 5 h 18"/>
              <a:gd name="T14" fmla="*/ 13 w 18"/>
              <a:gd name="T15" fmla="*/ 1 h 18"/>
              <a:gd name="T16" fmla="*/ 10 w 18"/>
              <a:gd name="T17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" h="18">
                <a:moveTo>
                  <a:pt x="10" y="0"/>
                </a:moveTo>
                <a:cubicBezTo>
                  <a:pt x="7" y="0"/>
                  <a:pt x="3" y="2"/>
                  <a:pt x="2" y="6"/>
                </a:cubicBezTo>
                <a:cubicBezTo>
                  <a:pt x="0" y="10"/>
                  <a:pt x="2" y="16"/>
                  <a:pt x="7" y="17"/>
                </a:cubicBezTo>
                <a:cubicBezTo>
                  <a:pt x="8" y="18"/>
                  <a:pt x="9" y="18"/>
                  <a:pt x="10" y="18"/>
                </a:cubicBezTo>
                <a:cubicBezTo>
                  <a:pt x="11" y="18"/>
                  <a:pt x="11" y="18"/>
                  <a:pt x="12" y="18"/>
                </a:cubicBezTo>
                <a:cubicBezTo>
                  <a:pt x="12" y="17"/>
                  <a:pt x="12" y="17"/>
                  <a:pt x="12" y="16"/>
                </a:cubicBezTo>
                <a:cubicBezTo>
                  <a:pt x="12" y="11"/>
                  <a:pt x="14" y="7"/>
                  <a:pt x="18" y="5"/>
                </a:cubicBezTo>
                <a:cubicBezTo>
                  <a:pt x="17" y="3"/>
                  <a:pt x="15" y="2"/>
                  <a:pt x="13" y="1"/>
                </a:cubicBezTo>
                <a:cubicBezTo>
                  <a:pt x="12" y="1"/>
                  <a:pt x="11" y="0"/>
                  <a:pt x="10" y="0"/>
                </a:cubicBezTo>
              </a:path>
            </a:pathLst>
          </a:custGeom>
          <a:solidFill>
            <a:srgbClr val="E08C8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3048"/>
          <p:cNvSpPr>
            <a:spLocks/>
          </p:cNvSpPr>
          <p:nvPr/>
        </p:nvSpPr>
        <p:spPr bwMode="auto">
          <a:xfrm>
            <a:off x="12145883" y="-18262"/>
            <a:ext cx="46117" cy="89351"/>
          </a:xfrm>
          <a:custGeom>
            <a:avLst/>
            <a:gdLst>
              <a:gd name="T0" fmla="*/ 6 w 7"/>
              <a:gd name="T1" fmla="*/ 0 h 13"/>
              <a:gd name="T2" fmla="*/ 0 w 7"/>
              <a:gd name="T3" fmla="*/ 11 h 13"/>
              <a:gd name="T4" fmla="*/ 0 w 7"/>
              <a:gd name="T5" fmla="*/ 13 h 13"/>
              <a:gd name="T6" fmla="*/ 6 w 7"/>
              <a:gd name="T7" fmla="*/ 8 h 13"/>
              <a:gd name="T8" fmla="*/ 6 w 7"/>
              <a:gd name="T9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13">
                <a:moveTo>
                  <a:pt x="6" y="0"/>
                </a:moveTo>
                <a:cubicBezTo>
                  <a:pt x="2" y="2"/>
                  <a:pt x="0" y="6"/>
                  <a:pt x="0" y="11"/>
                </a:cubicBezTo>
                <a:cubicBezTo>
                  <a:pt x="0" y="12"/>
                  <a:pt x="0" y="12"/>
                  <a:pt x="0" y="13"/>
                </a:cubicBezTo>
                <a:cubicBezTo>
                  <a:pt x="3" y="12"/>
                  <a:pt x="5" y="11"/>
                  <a:pt x="6" y="8"/>
                </a:cubicBezTo>
                <a:cubicBezTo>
                  <a:pt x="7" y="5"/>
                  <a:pt x="7" y="2"/>
                  <a:pt x="6" y="0"/>
                </a:cubicBezTo>
              </a:path>
            </a:pathLst>
          </a:custGeom>
          <a:solidFill>
            <a:srgbClr val="F29BB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3049"/>
          <p:cNvSpPr>
            <a:spLocks/>
          </p:cNvSpPr>
          <p:nvPr/>
        </p:nvSpPr>
        <p:spPr bwMode="auto">
          <a:xfrm>
            <a:off x="12146282" y="-18263"/>
            <a:ext cx="45719" cy="45719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1 w 1"/>
              <a:gd name="T5" fmla="*/ 1 h 1"/>
              <a:gd name="T6" fmla="*/ 1 w 1"/>
              <a:gd name="T7" fmla="*/ 1 h 1"/>
              <a:gd name="T8" fmla="*/ 0 w 1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3050"/>
          <p:cNvSpPr>
            <a:spLocks/>
          </p:cNvSpPr>
          <p:nvPr/>
        </p:nvSpPr>
        <p:spPr bwMode="auto">
          <a:xfrm>
            <a:off x="12082473" y="-18263"/>
            <a:ext cx="109528" cy="95117"/>
          </a:xfrm>
          <a:custGeom>
            <a:avLst/>
            <a:gdLst>
              <a:gd name="T0" fmla="*/ 14 w 16"/>
              <a:gd name="T1" fmla="*/ 0 h 14"/>
              <a:gd name="T2" fmla="*/ 13 w 16"/>
              <a:gd name="T3" fmla="*/ 0 h 14"/>
              <a:gd name="T4" fmla="*/ 9 w 16"/>
              <a:gd name="T5" fmla="*/ 6 h 14"/>
              <a:gd name="T6" fmla="*/ 0 w 16"/>
              <a:gd name="T7" fmla="*/ 10 h 14"/>
              <a:gd name="T8" fmla="*/ 5 w 16"/>
              <a:gd name="T9" fmla="*/ 14 h 14"/>
              <a:gd name="T10" fmla="*/ 5 w 16"/>
              <a:gd name="T11" fmla="*/ 14 h 14"/>
              <a:gd name="T12" fmla="*/ 5 w 16"/>
              <a:gd name="T13" fmla="*/ 14 h 14"/>
              <a:gd name="T14" fmla="*/ 16 w 16"/>
              <a:gd name="T15" fmla="*/ 3 h 14"/>
              <a:gd name="T16" fmla="*/ 14 w 16"/>
              <a:gd name="T17" fmla="*/ 0 h 14"/>
              <a:gd name="T18" fmla="*/ 14 w 16"/>
              <a:gd name="T19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" h="14">
                <a:moveTo>
                  <a:pt x="14" y="0"/>
                </a:moveTo>
                <a:cubicBezTo>
                  <a:pt x="14" y="0"/>
                  <a:pt x="14" y="0"/>
                  <a:pt x="13" y="0"/>
                </a:cubicBezTo>
                <a:cubicBezTo>
                  <a:pt x="12" y="2"/>
                  <a:pt x="11" y="4"/>
                  <a:pt x="9" y="6"/>
                </a:cubicBezTo>
                <a:cubicBezTo>
                  <a:pt x="7" y="8"/>
                  <a:pt x="4" y="10"/>
                  <a:pt x="0" y="10"/>
                </a:cubicBezTo>
                <a:cubicBezTo>
                  <a:pt x="1" y="12"/>
                  <a:pt x="3" y="13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8" y="9"/>
                  <a:pt x="12" y="5"/>
                  <a:pt x="16" y="3"/>
                </a:cubicBezTo>
                <a:cubicBezTo>
                  <a:pt x="16" y="2"/>
                  <a:pt x="15" y="1"/>
                  <a:pt x="14" y="0"/>
                </a:cubicBezTo>
                <a:cubicBezTo>
                  <a:pt x="14" y="0"/>
                  <a:pt x="14" y="0"/>
                  <a:pt x="14" y="0"/>
                </a:cubicBezTo>
              </a:path>
            </a:pathLst>
          </a:custGeom>
          <a:solidFill>
            <a:srgbClr val="E08C8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3051"/>
          <p:cNvSpPr>
            <a:spLocks/>
          </p:cNvSpPr>
          <p:nvPr/>
        </p:nvSpPr>
        <p:spPr bwMode="auto">
          <a:xfrm>
            <a:off x="12111294" y="-18262"/>
            <a:ext cx="80705" cy="83590"/>
          </a:xfrm>
          <a:custGeom>
            <a:avLst/>
            <a:gdLst>
              <a:gd name="T0" fmla="*/ 11 w 12"/>
              <a:gd name="T1" fmla="*/ 0 h 12"/>
              <a:gd name="T2" fmla="*/ 0 w 12"/>
              <a:gd name="T3" fmla="*/ 11 h 12"/>
              <a:gd name="T4" fmla="*/ 0 w 12"/>
              <a:gd name="T5" fmla="*/ 11 h 12"/>
              <a:gd name="T6" fmla="*/ 3 w 12"/>
              <a:gd name="T7" fmla="*/ 12 h 12"/>
              <a:gd name="T8" fmla="*/ 11 w 12"/>
              <a:gd name="T9" fmla="*/ 7 h 12"/>
              <a:gd name="T10" fmla="*/ 11 w 12"/>
              <a:gd name="T11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12">
                <a:moveTo>
                  <a:pt x="11" y="0"/>
                </a:moveTo>
                <a:cubicBezTo>
                  <a:pt x="7" y="2"/>
                  <a:pt x="3" y="6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1" y="12"/>
                  <a:pt x="2" y="12"/>
                  <a:pt x="3" y="12"/>
                </a:cubicBezTo>
                <a:cubicBezTo>
                  <a:pt x="6" y="12"/>
                  <a:pt x="10" y="10"/>
                  <a:pt x="11" y="7"/>
                </a:cubicBezTo>
                <a:cubicBezTo>
                  <a:pt x="12" y="4"/>
                  <a:pt x="12" y="2"/>
                  <a:pt x="11" y="0"/>
                </a:cubicBezTo>
              </a:path>
            </a:pathLst>
          </a:custGeom>
          <a:solidFill>
            <a:srgbClr val="FCCCE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3052"/>
          <p:cNvSpPr>
            <a:spLocks/>
          </p:cNvSpPr>
          <p:nvPr/>
        </p:nvSpPr>
        <p:spPr bwMode="auto">
          <a:xfrm>
            <a:off x="12096881" y="-18263"/>
            <a:ext cx="95118" cy="54765"/>
          </a:xfrm>
          <a:custGeom>
            <a:avLst/>
            <a:gdLst>
              <a:gd name="T0" fmla="*/ 9 w 14"/>
              <a:gd name="T1" fmla="*/ 0 h 8"/>
              <a:gd name="T2" fmla="*/ 1 w 14"/>
              <a:gd name="T3" fmla="*/ 6 h 8"/>
              <a:gd name="T4" fmla="*/ 0 w 14"/>
              <a:gd name="T5" fmla="*/ 8 h 8"/>
              <a:gd name="T6" fmla="*/ 14 w 14"/>
              <a:gd name="T7" fmla="*/ 3 h 8"/>
              <a:gd name="T8" fmla="*/ 14 w 14"/>
              <a:gd name="T9" fmla="*/ 2 h 8"/>
              <a:gd name="T10" fmla="*/ 13 w 14"/>
              <a:gd name="T11" fmla="*/ 1 h 8"/>
              <a:gd name="T12" fmla="*/ 9 w 14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8">
                <a:moveTo>
                  <a:pt x="9" y="0"/>
                </a:moveTo>
                <a:cubicBezTo>
                  <a:pt x="6" y="0"/>
                  <a:pt x="2" y="2"/>
                  <a:pt x="1" y="6"/>
                </a:cubicBezTo>
                <a:cubicBezTo>
                  <a:pt x="1" y="6"/>
                  <a:pt x="0" y="7"/>
                  <a:pt x="0" y="8"/>
                </a:cubicBezTo>
                <a:cubicBezTo>
                  <a:pt x="4" y="5"/>
                  <a:pt x="9" y="3"/>
                  <a:pt x="14" y="3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3" y="1"/>
                  <a:pt x="13" y="1"/>
                </a:cubicBezTo>
                <a:cubicBezTo>
                  <a:pt x="11" y="0"/>
                  <a:pt x="10" y="0"/>
                  <a:pt x="9" y="0"/>
                </a:cubicBezTo>
              </a:path>
            </a:pathLst>
          </a:custGeom>
          <a:solidFill>
            <a:srgbClr val="F99EB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Freeform 3053"/>
          <p:cNvSpPr>
            <a:spLocks/>
          </p:cNvSpPr>
          <p:nvPr/>
        </p:nvSpPr>
        <p:spPr bwMode="auto">
          <a:xfrm>
            <a:off x="12096881" y="-18263"/>
            <a:ext cx="95118" cy="69176"/>
          </a:xfrm>
          <a:custGeom>
            <a:avLst/>
            <a:gdLst>
              <a:gd name="T0" fmla="*/ 14 w 14"/>
              <a:gd name="T1" fmla="*/ 0 h 10"/>
              <a:gd name="T2" fmla="*/ 0 w 14"/>
              <a:gd name="T3" fmla="*/ 5 h 10"/>
              <a:gd name="T4" fmla="*/ 1 w 14"/>
              <a:gd name="T5" fmla="*/ 10 h 10"/>
              <a:gd name="T6" fmla="*/ 10 w 14"/>
              <a:gd name="T7" fmla="*/ 6 h 10"/>
              <a:gd name="T8" fmla="*/ 14 w 14"/>
              <a:gd name="T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10">
                <a:moveTo>
                  <a:pt x="14" y="0"/>
                </a:moveTo>
                <a:cubicBezTo>
                  <a:pt x="9" y="0"/>
                  <a:pt x="4" y="2"/>
                  <a:pt x="0" y="5"/>
                </a:cubicBezTo>
                <a:cubicBezTo>
                  <a:pt x="0" y="7"/>
                  <a:pt x="1" y="9"/>
                  <a:pt x="1" y="10"/>
                </a:cubicBezTo>
                <a:cubicBezTo>
                  <a:pt x="5" y="10"/>
                  <a:pt x="8" y="8"/>
                  <a:pt x="10" y="6"/>
                </a:cubicBezTo>
                <a:cubicBezTo>
                  <a:pt x="12" y="4"/>
                  <a:pt x="13" y="2"/>
                  <a:pt x="14" y="0"/>
                </a:cubicBezTo>
              </a:path>
            </a:pathLst>
          </a:custGeom>
          <a:solidFill>
            <a:srgbClr val="FCC2D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3054"/>
          <p:cNvSpPr>
            <a:spLocks/>
          </p:cNvSpPr>
          <p:nvPr/>
        </p:nvSpPr>
        <p:spPr bwMode="auto">
          <a:xfrm>
            <a:off x="12062295" y="-18263"/>
            <a:ext cx="129706" cy="115293"/>
          </a:xfrm>
          <a:custGeom>
            <a:avLst/>
            <a:gdLst>
              <a:gd name="T0" fmla="*/ 10 w 19"/>
              <a:gd name="T1" fmla="*/ 0 h 17"/>
              <a:gd name="T2" fmla="*/ 2 w 19"/>
              <a:gd name="T3" fmla="*/ 5 h 17"/>
              <a:gd name="T4" fmla="*/ 7 w 19"/>
              <a:gd name="T5" fmla="*/ 16 h 17"/>
              <a:gd name="T6" fmla="*/ 8 w 19"/>
              <a:gd name="T7" fmla="*/ 17 h 17"/>
              <a:gd name="T8" fmla="*/ 16 w 19"/>
              <a:gd name="T9" fmla="*/ 8 h 17"/>
              <a:gd name="T10" fmla="*/ 19 w 19"/>
              <a:gd name="T11" fmla="*/ 7 h 17"/>
              <a:gd name="T12" fmla="*/ 14 w 19"/>
              <a:gd name="T13" fmla="*/ 0 h 17"/>
              <a:gd name="T14" fmla="*/ 10 w 19"/>
              <a:gd name="T15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9" h="17">
                <a:moveTo>
                  <a:pt x="10" y="0"/>
                </a:moveTo>
                <a:cubicBezTo>
                  <a:pt x="7" y="0"/>
                  <a:pt x="4" y="2"/>
                  <a:pt x="2" y="5"/>
                </a:cubicBezTo>
                <a:cubicBezTo>
                  <a:pt x="0" y="9"/>
                  <a:pt x="3" y="15"/>
                  <a:pt x="7" y="16"/>
                </a:cubicBezTo>
                <a:cubicBezTo>
                  <a:pt x="7" y="17"/>
                  <a:pt x="7" y="17"/>
                  <a:pt x="8" y="17"/>
                </a:cubicBezTo>
                <a:cubicBezTo>
                  <a:pt x="9" y="13"/>
                  <a:pt x="12" y="9"/>
                  <a:pt x="16" y="8"/>
                </a:cubicBezTo>
                <a:cubicBezTo>
                  <a:pt x="17" y="7"/>
                  <a:pt x="18" y="7"/>
                  <a:pt x="19" y="7"/>
                </a:cubicBezTo>
                <a:cubicBezTo>
                  <a:pt x="18" y="4"/>
                  <a:pt x="16" y="1"/>
                  <a:pt x="14" y="0"/>
                </a:cubicBezTo>
                <a:cubicBezTo>
                  <a:pt x="13" y="0"/>
                  <a:pt x="11" y="0"/>
                  <a:pt x="10" y="0"/>
                </a:cubicBezTo>
              </a:path>
            </a:pathLst>
          </a:custGeom>
          <a:solidFill>
            <a:srgbClr val="E08C8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Freeform 3055"/>
          <p:cNvSpPr>
            <a:spLocks/>
          </p:cNvSpPr>
          <p:nvPr/>
        </p:nvSpPr>
        <p:spPr bwMode="auto">
          <a:xfrm>
            <a:off x="12117059" y="-18263"/>
            <a:ext cx="74941" cy="69177"/>
          </a:xfrm>
          <a:custGeom>
            <a:avLst/>
            <a:gdLst>
              <a:gd name="T0" fmla="*/ 11 w 11"/>
              <a:gd name="T1" fmla="*/ 0 h 10"/>
              <a:gd name="T2" fmla="*/ 8 w 11"/>
              <a:gd name="T3" fmla="*/ 1 h 10"/>
              <a:gd name="T4" fmla="*/ 0 w 11"/>
              <a:gd name="T5" fmla="*/ 10 h 10"/>
              <a:gd name="T6" fmla="*/ 2 w 11"/>
              <a:gd name="T7" fmla="*/ 10 h 10"/>
              <a:gd name="T8" fmla="*/ 10 w 11"/>
              <a:gd name="T9" fmla="*/ 5 h 10"/>
              <a:gd name="T10" fmla="*/ 11 w 11"/>
              <a:gd name="T1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" h="10">
                <a:moveTo>
                  <a:pt x="11" y="0"/>
                </a:moveTo>
                <a:cubicBezTo>
                  <a:pt x="10" y="0"/>
                  <a:pt x="9" y="0"/>
                  <a:pt x="8" y="1"/>
                </a:cubicBezTo>
                <a:cubicBezTo>
                  <a:pt x="4" y="2"/>
                  <a:pt x="1" y="6"/>
                  <a:pt x="0" y="10"/>
                </a:cubicBezTo>
                <a:cubicBezTo>
                  <a:pt x="0" y="10"/>
                  <a:pt x="1" y="10"/>
                  <a:pt x="2" y="10"/>
                </a:cubicBezTo>
                <a:cubicBezTo>
                  <a:pt x="6" y="10"/>
                  <a:pt x="9" y="8"/>
                  <a:pt x="10" y="5"/>
                </a:cubicBezTo>
                <a:cubicBezTo>
                  <a:pt x="11" y="3"/>
                  <a:pt x="11" y="1"/>
                  <a:pt x="11" y="0"/>
                </a:cubicBezTo>
              </a:path>
            </a:pathLst>
          </a:custGeom>
          <a:solidFill>
            <a:srgbClr val="F6AEC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Freeform 3056"/>
          <p:cNvSpPr>
            <a:spLocks/>
          </p:cNvSpPr>
          <p:nvPr/>
        </p:nvSpPr>
        <p:spPr bwMode="auto">
          <a:xfrm>
            <a:off x="12117059" y="-18262"/>
            <a:ext cx="74941" cy="74941"/>
          </a:xfrm>
          <a:custGeom>
            <a:avLst/>
            <a:gdLst>
              <a:gd name="T0" fmla="*/ 1 w 11"/>
              <a:gd name="T1" fmla="*/ 0 h 11"/>
              <a:gd name="T2" fmla="*/ 6 w 11"/>
              <a:gd name="T3" fmla="*/ 10 h 11"/>
              <a:gd name="T4" fmla="*/ 9 w 11"/>
              <a:gd name="T5" fmla="*/ 11 h 11"/>
              <a:gd name="T6" fmla="*/ 11 w 11"/>
              <a:gd name="T7" fmla="*/ 10 h 11"/>
              <a:gd name="T8" fmla="*/ 11 w 11"/>
              <a:gd name="T9" fmla="*/ 4 h 11"/>
              <a:gd name="T10" fmla="*/ 10 w 11"/>
              <a:gd name="T11" fmla="*/ 4 h 11"/>
              <a:gd name="T12" fmla="*/ 1 w 11"/>
              <a:gd name="T1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11">
                <a:moveTo>
                  <a:pt x="1" y="0"/>
                </a:moveTo>
                <a:cubicBezTo>
                  <a:pt x="0" y="4"/>
                  <a:pt x="2" y="8"/>
                  <a:pt x="6" y="10"/>
                </a:cubicBezTo>
                <a:cubicBezTo>
                  <a:pt x="7" y="10"/>
                  <a:pt x="8" y="11"/>
                  <a:pt x="9" y="11"/>
                </a:cubicBezTo>
                <a:cubicBezTo>
                  <a:pt x="10" y="11"/>
                  <a:pt x="10" y="11"/>
                  <a:pt x="11" y="10"/>
                </a:cubicBezTo>
                <a:cubicBezTo>
                  <a:pt x="11" y="8"/>
                  <a:pt x="11" y="6"/>
                  <a:pt x="11" y="4"/>
                </a:cubicBezTo>
                <a:cubicBezTo>
                  <a:pt x="11" y="4"/>
                  <a:pt x="10" y="4"/>
                  <a:pt x="10" y="4"/>
                </a:cubicBezTo>
                <a:cubicBezTo>
                  <a:pt x="7" y="4"/>
                  <a:pt x="3" y="3"/>
                  <a:pt x="1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Freeform 3057"/>
          <p:cNvSpPr>
            <a:spLocks/>
          </p:cNvSpPr>
          <p:nvPr/>
        </p:nvSpPr>
        <p:spPr bwMode="auto">
          <a:xfrm>
            <a:off x="12146282" y="-18263"/>
            <a:ext cx="45719" cy="137151"/>
          </a:xfrm>
          <a:custGeom>
            <a:avLst/>
            <a:gdLst>
              <a:gd name="T0" fmla="*/ 2 w 2"/>
              <a:gd name="T1" fmla="*/ 0 h 6"/>
              <a:gd name="T2" fmla="*/ 0 w 2"/>
              <a:gd name="T3" fmla="*/ 0 h 6"/>
              <a:gd name="T4" fmla="*/ 0 w 2"/>
              <a:gd name="T5" fmla="*/ 6 h 6"/>
              <a:gd name="T6" fmla="*/ 0 w 2"/>
              <a:gd name="T7" fmla="*/ 6 h 6"/>
              <a:gd name="T8" fmla="*/ 1 w 2"/>
              <a:gd name="T9" fmla="*/ 0 h 6"/>
              <a:gd name="T10" fmla="*/ 2 w 2"/>
              <a:gd name="T1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6">
                <a:moveTo>
                  <a:pt x="2" y="0"/>
                </a:moveTo>
                <a:cubicBezTo>
                  <a:pt x="1" y="0"/>
                  <a:pt x="1" y="0"/>
                  <a:pt x="0" y="0"/>
                </a:cubicBezTo>
                <a:cubicBezTo>
                  <a:pt x="0" y="2"/>
                  <a:pt x="0" y="4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4"/>
                  <a:pt x="1" y="2"/>
                  <a:pt x="1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F99EB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Freeform 3058"/>
          <p:cNvSpPr>
            <a:spLocks/>
          </p:cNvSpPr>
          <p:nvPr/>
        </p:nvSpPr>
        <p:spPr bwMode="auto">
          <a:xfrm>
            <a:off x="12142999" y="-18261"/>
            <a:ext cx="49001" cy="63412"/>
          </a:xfrm>
          <a:custGeom>
            <a:avLst/>
            <a:gdLst>
              <a:gd name="T0" fmla="*/ 7 w 7"/>
              <a:gd name="T1" fmla="*/ 0 h 9"/>
              <a:gd name="T2" fmla="*/ 4 w 7"/>
              <a:gd name="T3" fmla="*/ 2 h 9"/>
              <a:gd name="T4" fmla="*/ 2 w 7"/>
              <a:gd name="T5" fmla="*/ 3 h 9"/>
              <a:gd name="T6" fmla="*/ 1 w 7"/>
              <a:gd name="T7" fmla="*/ 3 h 9"/>
              <a:gd name="T8" fmla="*/ 0 w 7"/>
              <a:gd name="T9" fmla="*/ 9 h 9"/>
              <a:gd name="T10" fmla="*/ 7 w 7"/>
              <a:gd name="T11" fmla="*/ 4 h 9"/>
              <a:gd name="T12" fmla="*/ 7 w 7"/>
              <a:gd name="T1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9">
                <a:moveTo>
                  <a:pt x="7" y="0"/>
                </a:moveTo>
                <a:cubicBezTo>
                  <a:pt x="6" y="1"/>
                  <a:pt x="5" y="1"/>
                  <a:pt x="4" y="2"/>
                </a:cubicBezTo>
                <a:cubicBezTo>
                  <a:pt x="3" y="2"/>
                  <a:pt x="3" y="2"/>
                  <a:pt x="2" y="3"/>
                </a:cubicBezTo>
                <a:cubicBezTo>
                  <a:pt x="2" y="3"/>
                  <a:pt x="2" y="3"/>
                  <a:pt x="1" y="3"/>
                </a:cubicBezTo>
                <a:cubicBezTo>
                  <a:pt x="1" y="5"/>
                  <a:pt x="0" y="7"/>
                  <a:pt x="0" y="9"/>
                </a:cubicBezTo>
                <a:cubicBezTo>
                  <a:pt x="3" y="9"/>
                  <a:pt x="6" y="7"/>
                  <a:pt x="7" y="4"/>
                </a:cubicBezTo>
                <a:cubicBezTo>
                  <a:pt x="7" y="3"/>
                  <a:pt x="7" y="1"/>
                  <a:pt x="7" y="0"/>
                </a:cubicBezTo>
              </a:path>
            </a:pathLst>
          </a:custGeom>
          <a:solidFill>
            <a:srgbClr val="FFD4E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Freeform 3059"/>
          <p:cNvSpPr>
            <a:spLocks/>
          </p:cNvSpPr>
          <p:nvPr/>
        </p:nvSpPr>
        <p:spPr bwMode="auto">
          <a:xfrm>
            <a:off x="12088236" y="-18262"/>
            <a:ext cx="103764" cy="74940"/>
          </a:xfrm>
          <a:custGeom>
            <a:avLst/>
            <a:gdLst>
              <a:gd name="T0" fmla="*/ 9 w 15"/>
              <a:gd name="T1" fmla="*/ 0 h 11"/>
              <a:gd name="T2" fmla="*/ 0 w 15"/>
              <a:gd name="T3" fmla="*/ 6 h 11"/>
              <a:gd name="T4" fmla="*/ 0 w 15"/>
              <a:gd name="T5" fmla="*/ 7 h 11"/>
              <a:gd name="T6" fmla="*/ 9 w 15"/>
              <a:gd name="T7" fmla="*/ 11 h 11"/>
              <a:gd name="T8" fmla="*/ 10 w 15"/>
              <a:gd name="T9" fmla="*/ 11 h 11"/>
              <a:gd name="T10" fmla="*/ 15 w 15"/>
              <a:gd name="T11" fmla="*/ 4 h 11"/>
              <a:gd name="T12" fmla="*/ 15 w 15"/>
              <a:gd name="T13" fmla="*/ 3 h 11"/>
              <a:gd name="T14" fmla="*/ 12 w 15"/>
              <a:gd name="T15" fmla="*/ 1 h 11"/>
              <a:gd name="T16" fmla="*/ 9 w 15"/>
              <a:gd name="T1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" h="11">
                <a:moveTo>
                  <a:pt x="9" y="0"/>
                </a:moveTo>
                <a:cubicBezTo>
                  <a:pt x="5" y="0"/>
                  <a:pt x="2" y="2"/>
                  <a:pt x="0" y="6"/>
                </a:cubicBezTo>
                <a:cubicBezTo>
                  <a:pt x="0" y="6"/>
                  <a:pt x="0" y="7"/>
                  <a:pt x="0" y="7"/>
                </a:cubicBezTo>
                <a:cubicBezTo>
                  <a:pt x="2" y="10"/>
                  <a:pt x="6" y="11"/>
                  <a:pt x="9" y="11"/>
                </a:cubicBezTo>
                <a:cubicBezTo>
                  <a:pt x="9" y="11"/>
                  <a:pt x="10" y="11"/>
                  <a:pt x="10" y="11"/>
                </a:cubicBezTo>
                <a:cubicBezTo>
                  <a:pt x="11" y="8"/>
                  <a:pt x="13" y="6"/>
                  <a:pt x="15" y="4"/>
                </a:cubicBezTo>
                <a:cubicBezTo>
                  <a:pt x="15" y="4"/>
                  <a:pt x="15" y="3"/>
                  <a:pt x="15" y="3"/>
                </a:cubicBezTo>
                <a:cubicBezTo>
                  <a:pt x="14" y="2"/>
                  <a:pt x="13" y="1"/>
                  <a:pt x="12" y="1"/>
                </a:cubicBezTo>
                <a:cubicBezTo>
                  <a:pt x="11" y="0"/>
                  <a:pt x="10" y="0"/>
                  <a:pt x="9" y="0"/>
                </a:cubicBezTo>
              </a:path>
            </a:pathLst>
          </a:custGeom>
          <a:solidFill>
            <a:srgbClr val="ED7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Freeform 3060"/>
          <p:cNvSpPr>
            <a:spLocks/>
          </p:cNvSpPr>
          <p:nvPr/>
        </p:nvSpPr>
        <p:spPr bwMode="auto">
          <a:xfrm>
            <a:off x="12146282" y="-18263"/>
            <a:ext cx="45719" cy="58781"/>
          </a:xfrm>
          <a:custGeom>
            <a:avLst/>
            <a:gdLst>
              <a:gd name="T0" fmla="*/ 5 w 6"/>
              <a:gd name="T1" fmla="*/ 0 h 8"/>
              <a:gd name="T2" fmla="*/ 5 w 6"/>
              <a:gd name="T3" fmla="*/ 1 h 8"/>
              <a:gd name="T4" fmla="*/ 0 w 6"/>
              <a:gd name="T5" fmla="*/ 8 h 8"/>
              <a:gd name="T6" fmla="*/ 2 w 6"/>
              <a:gd name="T7" fmla="*/ 8 h 8"/>
              <a:gd name="T8" fmla="*/ 6 w 6"/>
              <a:gd name="T9" fmla="*/ 2 h 8"/>
              <a:gd name="T10" fmla="*/ 5 w 6"/>
              <a:gd name="T1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8">
                <a:moveTo>
                  <a:pt x="5" y="0"/>
                </a:moveTo>
                <a:cubicBezTo>
                  <a:pt x="5" y="0"/>
                  <a:pt x="5" y="1"/>
                  <a:pt x="5" y="1"/>
                </a:cubicBezTo>
                <a:cubicBezTo>
                  <a:pt x="3" y="3"/>
                  <a:pt x="1" y="5"/>
                  <a:pt x="0" y="8"/>
                </a:cubicBezTo>
                <a:cubicBezTo>
                  <a:pt x="1" y="8"/>
                  <a:pt x="1" y="8"/>
                  <a:pt x="2" y="8"/>
                </a:cubicBezTo>
                <a:cubicBezTo>
                  <a:pt x="3" y="5"/>
                  <a:pt x="4" y="3"/>
                  <a:pt x="6" y="2"/>
                </a:cubicBezTo>
                <a:cubicBezTo>
                  <a:pt x="6" y="1"/>
                  <a:pt x="5" y="1"/>
                  <a:pt x="5" y="0"/>
                </a:cubicBezTo>
              </a:path>
            </a:pathLst>
          </a:custGeom>
          <a:solidFill>
            <a:srgbClr val="FDBA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Freeform 3061"/>
          <p:cNvSpPr>
            <a:spLocks/>
          </p:cNvSpPr>
          <p:nvPr/>
        </p:nvSpPr>
        <p:spPr bwMode="auto">
          <a:xfrm>
            <a:off x="12146282" y="-18263"/>
            <a:ext cx="45719" cy="53339"/>
          </a:xfrm>
          <a:custGeom>
            <a:avLst/>
            <a:gdLst>
              <a:gd name="T0" fmla="*/ 4 w 5"/>
              <a:gd name="T1" fmla="*/ 0 h 6"/>
              <a:gd name="T2" fmla="*/ 0 w 5"/>
              <a:gd name="T3" fmla="*/ 6 h 6"/>
              <a:gd name="T4" fmla="*/ 2 w 5"/>
              <a:gd name="T5" fmla="*/ 5 h 6"/>
              <a:gd name="T6" fmla="*/ 5 w 5"/>
              <a:gd name="T7" fmla="*/ 3 h 6"/>
              <a:gd name="T8" fmla="*/ 4 w 5"/>
              <a:gd name="T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6">
                <a:moveTo>
                  <a:pt x="4" y="0"/>
                </a:moveTo>
                <a:cubicBezTo>
                  <a:pt x="2" y="1"/>
                  <a:pt x="1" y="3"/>
                  <a:pt x="0" y="6"/>
                </a:cubicBezTo>
                <a:cubicBezTo>
                  <a:pt x="1" y="5"/>
                  <a:pt x="1" y="5"/>
                  <a:pt x="2" y="5"/>
                </a:cubicBezTo>
                <a:cubicBezTo>
                  <a:pt x="3" y="4"/>
                  <a:pt x="4" y="4"/>
                  <a:pt x="5" y="3"/>
                </a:cubicBezTo>
                <a:cubicBezTo>
                  <a:pt x="5" y="2"/>
                  <a:pt x="5" y="1"/>
                  <a:pt x="4" y="0"/>
                </a:cubicBezTo>
              </a:path>
            </a:pathLst>
          </a:custGeom>
          <a:solidFill>
            <a:srgbClr val="FFE1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4" name="Freeform 3062"/>
          <p:cNvSpPr>
            <a:spLocks/>
          </p:cNvSpPr>
          <p:nvPr/>
        </p:nvSpPr>
        <p:spPr bwMode="auto">
          <a:xfrm>
            <a:off x="12073822" y="-18261"/>
            <a:ext cx="118177" cy="63412"/>
          </a:xfrm>
          <a:custGeom>
            <a:avLst/>
            <a:gdLst>
              <a:gd name="T0" fmla="*/ 17 w 17"/>
              <a:gd name="T1" fmla="*/ 0 h 9"/>
              <a:gd name="T2" fmla="*/ 3 w 17"/>
              <a:gd name="T3" fmla="*/ 4 h 9"/>
              <a:gd name="T4" fmla="*/ 0 w 17"/>
              <a:gd name="T5" fmla="*/ 4 h 9"/>
              <a:gd name="T6" fmla="*/ 4 w 17"/>
              <a:gd name="T7" fmla="*/ 8 h 9"/>
              <a:gd name="T8" fmla="*/ 8 w 17"/>
              <a:gd name="T9" fmla="*/ 9 h 9"/>
              <a:gd name="T10" fmla="*/ 16 w 17"/>
              <a:gd name="T11" fmla="*/ 4 h 9"/>
              <a:gd name="T12" fmla="*/ 17 w 17"/>
              <a:gd name="T1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" h="9">
                <a:moveTo>
                  <a:pt x="17" y="0"/>
                </a:moveTo>
                <a:cubicBezTo>
                  <a:pt x="13" y="3"/>
                  <a:pt x="8" y="4"/>
                  <a:pt x="3" y="4"/>
                </a:cubicBezTo>
                <a:cubicBezTo>
                  <a:pt x="2" y="4"/>
                  <a:pt x="1" y="4"/>
                  <a:pt x="0" y="4"/>
                </a:cubicBezTo>
                <a:cubicBezTo>
                  <a:pt x="1" y="6"/>
                  <a:pt x="3" y="7"/>
                  <a:pt x="4" y="8"/>
                </a:cubicBezTo>
                <a:cubicBezTo>
                  <a:pt x="5" y="9"/>
                  <a:pt x="7" y="9"/>
                  <a:pt x="8" y="9"/>
                </a:cubicBezTo>
                <a:cubicBezTo>
                  <a:pt x="11" y="9"/>
                  <a:pt x="15" y="7"/>
                  <a:pt x="16" y="4"/>
                </a:cubicBezTo>
                <a:cubicBezTo>
                  <a:pt x="17" y="2"/>
                  <a:pt x="17" y="1"/>
                  <a:pt x="17" y="0"/>
                </a:cubicBezTo>
              </a:path>
            </a:pathLst>
          </a:custGeom>
          <a:solidFill>
            <a:srgbClr val="F99EB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5" name="Freeform 3063"/>
          <p:cNvSpPr>
            <a:spLocks/>
          </p:cNvSpPr>
          <p:nvPr/>
        </p:nvSpPr>
        <p:spPr bwMode="auto">
          <a:xfrm>
            <a:off x="12068059" y="-18263"/>
            <a:ext cx="123941" cy="89353"/>
          </a:xfrm>
          <a:custGeom>
            <a:avLst/>
            <a:gdLst>
              <a:gd name="T0" fmla="*/ 9 w 18"/>
              <a:gd name="T1" fmla="*/ 0 h 13"/>
              <a:gd name="T2" fmla="*/ 1 w 18"/>
              <a:gd name="T3" fmla="*/ 6 h 13"/>
              <a:gd name="T4" fmla="*/ 1 w 18"/>
              <a:gd name="T5" fmla="*/ 13 h 13"/>
              <a:gd name="T6" fmla="*/ 4 w 18"/>
              <a:gd name="T7" fmla="*/ 13 h 13"/>
              <a:gd name="T8" fmla="*/ 18 w 18"/>
              <a:gd name="T9" fmla="*/ 9 h 13"/>
              <a:gd name="T10" fmla="*/ 13 w 18"/>
              <a:gd name="T11" fmla="*/ 1 h 13"/>
              <a:gd name="T12" fmla="*/ 9 w 18"/>
              <a:gd name="T1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3">
                <a:moveTo>
                  <a:pt x="9" y="0"/>
                </a:moveTo>
                <a:cubicBezTo>
                  <a:pt x="6" y="0"/>
                  <a:pt x="2" y="2"/>
                  <a:pt x="1" y="6"/>
                </a:cubicBezTo>
                <a:cubicBezTo>
                  <a:pt x="0" y="8"/>
                  <a:pt x="0" y="11"/>
                  <a:pt x="1" y="13"/>
                </a:cubicBezTo>
                <a:cubicBezTo>
                  <a:pt x="2" y="13"/>
                  <a:pt x="3" y="13"/>
                  <a:pt x="4" y="13"/>
                </a:cubicBezTo>
                <a:cubicBezTo>
                  <a:pt x="9" y="13"/>
                  <a:pt x="14" y="12"/>
                  <a:pt x="18" y="9"/>
                </a:cubicBezTo>
                <a:cubicBezTo>
                  <a:pt x="18" y="6"/>
                  <a:pt x="16" y="3"/>
                  <a:pt x="13" y="1"/>
                </a:cubicBezTo>
                <a:cubicBezTo>
                  <a:pt x="11" y="1"/>
                  <a:pt x="10" y="0"/>
                  <a:pt x="9" y="0"/>
                </a:cubicBezTo>
              </a:path>
            </a:pathLst>
          </a:custGeom>
          <a:solidFill>
            <a:srgbClr val="FCC2D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6" name="Freeform 3064"/>
          <p:cNvSpPr>
            <a:spLocks/>
          </p:cNvSpPr>
          <p:nvPr/>
        </p:nvSpPr>
        <p:spPr bwMode="auto">
          <a:xfrm>
            <a:off x="12076706" y="-18263"/>
            <a:ext cx="115293" cy="69176"/>
          </a:xfrm>
          <a:custGeom>
            <a:avLst/>
            <a:gdLst>
              <a:gd name="T0" fmla="*/ 6 w 17"/>
              <a:gd name="T1" fmla="*/ 0 h 10"/>
              <a:gd name="T2" fmla="*/ 1 w 17"/>
              <a:gd name="T3" fmla="*/ 5 h 10"/>
              <a:gd name="T4" fmla="*/ 0 w 17"/>
              <a:gd name="T5" fmla="*/ 10 h 10"/>
              <a:gd name="T6" fmla="*/ 0 w 17"/>
              <a:gd name="T7" fmla="*/ 10 h 10"/>
              <a:gd name="T8" fmla="*/ 12 w 17"/>
              <a:gd name="T9" fmla="*/ 5 h 10"/>
              <a:gd name="T10" fmla="*/ 17 w 17"/>
              <a:gd name="T11" fmla="*/ 6 h 10"/>
              <a:gd name="T12" fmla="*/ 16 w 17"/>
              <a:gd name="T13" fmla="*/ 4 h 10"/>
              <a:gd name="T14" fmla="*/ 10 w 17"/>
              <a:gd name="T15" fmla="*/ 2 h 10"/>
              <a:gd name="T16" fmla="*/ 6 w 17"/>
              <a:gd name="T1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" h="10">
                <a:moveTo>
                  <a:pt x="6" y="0"/>
                </a:moveTo>
                <a:cubicBezTo>
                  <a:pt x="4" y="0"/>
                  <a:pt x="2" y="2"/>
                  <a:pt x="1" y="5"/>
                </a:cubicBezTo>
                <a:cubicBezTo>
                  <a:pt x="0" y="7"/>
                  <a:pt x="0" y="9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4" y="7"/>
                  <a:pt x="8" y="5"/>
                  <a:pt x="12" y="5"/>
                </a:cubicBezTo>
                <a:cubicBezTo>
                  <a:pt x="14" y="5"/>
                  <a:pt x="16" y="6"/>
                  <a:pt x="17" y="6"/>
                </a:cubicBezTo>
                <a:cubicBezTo>
                  <a:pt x="17" y="5"/>
                  <a:pt x="17" y="5"/>
                  <a:pt x="16" y="4"/>
                </a:cubicBezTo>
                <a:cubicBezTo>
                  <a:pt x="14" y="4"/>
                  <a:pt x="12" y="3"/>
                  <a:pt x="10" y="2"/>
                </a:cubicBezTo>
                <a:cubicBezTo>
                  <a:pt x="9" y="2"/>
                  <a:pt x="7" y="1"/>
                  <a:pt x="6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7" name="Freeform 3065"/>
          <p:cNvSpPr>
            <a:spLocks/>
          </p:cNvSpPr>
          <p:nvPr/>
        </p:nvSpPr>
        <p:spPr bwMode="auto">
          <a:xfrm>
            <a:off x="12104372" y="-18264"/>
            <a:ext cx="87629" cy="45719"/>
          </a:xfrm>
          <a:custGeom>
            <a:avLst/>
            <a:gdLst>
              <a:gd name="T0" fmla="*/ 3 w 10"/>
              <a:gd name="T1" fmla="*/ 0 h 5"/>
              <a:gd name="T2" fmla="*/ 0 w 10"/>
              <a:gd name="T3" fmla="*/ 1 h 5"/>
              <a:gd name="T4" fmla="*/ 4 w 10"/>
              <a:gd name="T5" fmla="*/ 3 h 5"/>
              <a:gd name="T6" fmla="*/ 10 w 10"/>
              <a:gd name="T7" fmla="*/ 5 h 5"/>
              <a:gd name="T8" fmla="*/ 6 w 10"/>
              <a:gd name="T9" fmla="*/ 1 h 5"/>
              <a:gd name="T10" fmla="*/ 3 w 10"/>
              <a:gd name="T1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" h="5">
                <a:moveTo>
                  <a:pt x="3" y="0"/>
                </a:moveTo>
                <a:cubicBezTo>
                  <a:pt x="2" y="0"/>
                  <a:pt x="1" y="0"/>
                  <a:pt x="0" y="1"/>
                </a:cubicBezTo>
                <a:cubicBezTo>
                  <a:pt x="1" y="2"/>
                  <a:pt x="3" y="3"/>
                  <a:pt x="4" y="3"/>
                </a:cubicBezTo>
                <a:cubicBezTo>
                  <a:pt x="6" y="4"/>
                  <a:pt x="8" y="5"/>
                  <a:pt x="10" y="5"/>
                </a:cubicBezTo>
                <a:cubicBezTo>
                  <a:pt x="10" y="3"/>
                  <a:pt x="8" y="2"/>
                  <a:pt x="6" y="1"/>
                </a:cubicBezTo>
                <a:cubicBezTo>
                  <a:pt x="5" y="0"/>
                  <a:pt x="4" y="0"/>
                  <a:pt x="3" y="0"/>
                </a:cubicBezTo>
              </a:path>
            </a:pathLst>
          </a:custGeom>
          <a:solidFill>
            <a:srgbClr val="F9AE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8" name="Freeform 3066"/>
          <p:cNvSpPr>
            <a:spLocks/>
          </p:cNvSpPr>
          <p:nvPr/>
        </p:nvSpPr>
        <p:spPr bwMode="auto">
          <a:xfrm>
            <a:off x="12070943" y="-18262"/>
            <a:ext cx="121058" cy="80705"/>
          </a:xfrm>
          <a:custGeom>
            <a:avLst/>
            <a:gdLst>
              <a:gd name="T0" fmla="*/ 12 w 18"/>
              <a:gd name="T1" fmla="*/ 0 h 12"/>
              <a:gd name="T2" fmla="*/ 0 w 18"/>
              <a:gd name="T3" fmla="*/ 5 h 12"/>
              <a:gd name="T4" fmla="*/ 0 w 18"/>
              <a:gd name="T5" fmla="*/ 5 h 12"/>
              <a:gd name="T6" fmla="*/ 5 w 18"/>
              <a:gd name="T7" fmla="*/ 11 h 12"/>
              <a:gd name="T8" fmla="*/ 9 w 18"/>
              <a:gd name="T9" fmla="*/ 12 h 12"/>
              <a:gd name="T10" fmla="*/ 17 w 18"/>
              <a:gd name="T11" fmla="*/ 6 h 12"/>
              <a:gd name="T12" fmla="*/ 17 w 18"/>
              <a:gd name="T13" fmla="*/ 1 h 12"/>
              <a:gd name="T14" fmla="*/ 12 w 18"/>
              <a:gd name="T1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" h="12">
                <a:moveTo>
                  <a:pt x="12" y="0"/>
                </a:moveTo>
                <a:cubicBezTo>
                  <a:pt x="8" y="0"/>
                  <a:pt x="4" y="2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8"/>
                  <a:pt x="3" y="10"/>
                  <a:pt x="5" y="11"/>
                </a:cubicBezTo>
                <a:cubicBezTo>
                  <a:pt x="6" y="11"/>
                  <a:pt x="8" y="12"/>
                  <a:pt x="9" y="12"/>
                </a:cubicBezTo>
                <a:cubicBezTo>
                  <a:pt x="12" y="12"/>
                  <a:pt x="15" y="10"/>
                  <a:pt x="17" y="6"/>
                </a:cubicBezTo>
                <a:cubicBezTo>
                  <a:pt x="17" y="4"/>
                  <a:pt x="18" y="3"/>
                  <a:pt x="17" y="1"/>
                </a:cubicBezTo>
                <a:cubicBezTo>
                  <a:pt x="16" y="1"/>
                  <a:pt x="14" y="0"/>
                  <a:pt x="12" y="0"/>
                </a:cubicBezTo>
              </a:path>
            </a:pathLst>
          </a:custGeom>
          <a:solidFill>
            <a:srgbClr val="F99EB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0" name="Freeform 3067"/>
          <p:cNvSpPr>
            <a:spLocks/>
          </p:cNvSpPr>
          <p:nvPr/>
        </p:nvSpPr>
        <p:spPr bwMode="auto">
          <a:xfrm>
            <a:off x="12146282" y="-18264"/>
            <a:ext cx="45719" cy="114305"/>
          </a:xfrm>
          <a:custGeom>
            <a:avLst/>
            <a:gdLst>
              <a:gd name="T0" fmla="*/ 0 w 1"/>
              <a:gd name="T1" fmla="*/ 0 h 2"/>
              <a:gd name="T2" fmla="*/ 0 w 1"/>
              <a:gd name="T3" fmla="*/ 2 h 2"/>
              <a:gd name="T4" fmla="*/ 1 w 1"/>
              <a:gd name="T5" fmla="*/ 1 h 2"/>
              <a:gd name="T6" fmla="*/ 0 w 1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0"/>
                  <a:pt x="0" y="1"/>
                  <a:pt x="0" y="2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0"/>
                  <a:pt x="0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1" name="Freeform 3068"/>
          <p:cNvSpPr>
            <a:spLocks/>
          </p:cNvSpPr>
          <p:nvPr/>
        </p:nvSpPr>
        <p:spPr bwMode="auto">
          <a:xfrm>
            <a:off x="12146282" y="-18263"/>
            <a:ext cx="45719" cy="96516"/>
          </a:xfrm>
          <a:custGeom>
            <a:avLst/>
            <a:gdLst>
              <a:gd name="T0" fmla="*/ 4 w 4"/>
              <a:gd name="T1" fmla="*/ 0 h 8"/>
              <a:gd name="T2" fmla="*/ 1 w 4"/>
              <a:gd name="T3" fmla="*/ 4 h 8"/>
              <a:gd name="T4" fmla="*/ 0 w 4"/>
              <a:gd name="T5" fmla="*/ 7 h 8"/>
              <a:gd name="T6" fmla="*/ 1 w 4"/>
              <a:gd name="T7" fmla="*/ 8 h 8"/>
              <a:gd name="T8" fmla="*/ 3 w 4"/>
              <a:gd name="T9" fmla="*/ 7 h 8"/>
              <a:gd name="T10" fmla="*/ 3 w 4"/>
              <a:gd name="T11" fmla="*/ 6 h 8"/>
              <a:gd name="T12" fmla="*/ 4 w 4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8">
                <a:moveTo>
                  <a:pt x="4" y="0"/>
                </a:moveTo>
                <a:cubicBezTo>
                  <a:pt x="3" y="1"/>
                  <a:pt x="2" y="3"/>
                  <a:pt x="1" y="4"/>
                </a:cubicBezTo>
                <a:cubicBezTo>
                  <a:pt x="1" y="5"/>
                  <a:pt x="0" y="6"/>
                  <a:pt x="0" y="7"/>
                </a:cubicBezTo>
                <a:cubicBezTo>
                  <a:pt x="1" y="7"/>
                  <a:pt x="1" y="8"/>
                  <a:pt x="1" y="8"/>
                </a:cubicBezTo>
                <a:cubicBezTo>
                  <a:pt x="2" y="8"/>
                  <a:pt x="2" y="7"/>
                  <a:pt x="3" y="7"/>
                </a:cubicBezTo>
                <a:cubicBezTo>
                  <a:pt x="3" y="7"/>
                  <a:pt x="3" y="6"/>
                  <a:pt x="3" y="6"/>
                </a:cubicBezTo>
                <a:cubicBezTo>
                  <a:pt x="3" y="4"/>
                  <a:pt x="3" y="2"/>
                  <a:pt x="4" y="0"/>
                </a:cubicBezTo>
              </a:path>
            </a:pathLst>
          </a:custGeom>
          <a:solidFill>
            <a:srgbClr val="F9AE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2" name="Freeform 3069"/>
          <p:cNvSpPr>
            <a:spLocks/>
          </p:cNvSpPr>
          <p:nvPr/>
        </p:nvSpPr>
        <p:spPr bwMode="auto">
          <a:xfrm>
            <a:off x="12096881" y="-18263"/>
            <a:ext cx="95118" cy="83589"/>
          </a:xfrm>
          <a:custGeom>
            <a:avLst/>
            <a:gdLst>
              <a:gd name="T0" fmla="*/ 5 w 14"/>
              <a:gd name="T1" fmla="*/ 0 h 12"/>
              <a:gd name="T2" fmla="*/ 1 w 14"/>
              <a:gd name="T3" fmla="*/ 1 h 12"/>
              <a:gd name="T4" fmla="*/ 0 w 14"/>
              <a:gd name="T5" fmla="*/ 7 h 12"/>
              <a:gd name="T6" fmla="*/ 0 w 14"/>
              <a:gd name="T7" fmla="*/ 8 h 12"/>
              <a:gd name="T8" fmla="*/ 4 w 14"/>
              <a:gd name="T9" fmla="*/ 7 h 12"/>
              <a:gd name="T10" fmla="*/ 13 w 14"/>
              <a:gd name="T11" fmla="*/ 12 h 12"/>
              <a:gd name="T12" fmla="*/ 14 w 14"/>
              <a:gd name="T13" fmla="*/ 11 h 12"/>
              <a:gd name="T14" fmla="*/ 14 w 14"/>
              <a:gd name="T15" fmla="*/ 8 h 12"/>
              <a:gd name="T16" fmla="*/ 8 w 14"/>
              <a:gd name="T17" fmla="*/ 4 h 12"/>
              <a:gd name="T18" fmla="*/ 5 w 14"/>
              <a:gd name="T1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12">
                <a:moveTo>
                  <a:pt x="5" y="0"/>
                </a:moveTo>
                <a:cubicBezTo>
                  <a:pt x="3" y="0"/>
                  <a:pt x="2" y="1"/>
                  <a:pt x="1" y="1"/>
                </a:cubicBezTo>
                <a:cubicBezTo>
                  <a:pt x="0" y="3"/>
                  <a:pt x="0" y="5"/>
                  <a:pt x="0" y="7"/>
                </a:cubicBezTo>
                <a:cubicBezTo>
                  <a:pt x="0" y="7"/>
                  <a:pt x="0" y="8"/>
                  <a:pt x="0" y="8"/>
                </a:cubicBezTo>
                <a:cubicBezTo>
                  <a:pt x="1" y="8"/>
                  <a:pt x="3" y="7"/>
                  <a:pt x="4" y="7"/>
                </a:cubicBezTo>
                <a:cubicBezTo>
                  <a:pt x="8" y="7"/>
                  <a:pt x="11" y="9"/>
                  <a:pt x="13" y="12"/>
                </a:cubicBezTo>
                <a:cubicBezTo>
                  <a:pt x="13" y="12"/>
                  <a:pt x="13" y="12"/>
                  <a:pt x="14" y="11"/>
                </a:cubicBezTo>
                <a:cubicBezTo>
                  <a:pt x="14" y="10"/>
                  <a:pt x="14" y="9"/>
                  <a:pt x="14" y="8"/>
                </a:cubicBezTo>
                <a:cubicBezTo>
                  <a:pt x="12" y="7"/>
                  <a:pt x="10" y="6"/>
                  <a:pt x="8" y="4"/>
                </a:cubicBezTo>
                <a:cubicBezTo>
                  <a:pt x="6" y="3"/>
                  <a:pt x="5" y="1"/>
                  <a:pt x="5" y="0"/>
                </a:cubicBezTo>
              </a:path>
            </a:pathLst>
          </a:custGeom>
          <a:solidFill>
            <a:srgbClr val="FCCCE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3" name="Freeform 3070"/>
          <p:cNvSpPr>
            <a:spLocks/>
          </p:cNvSpPr>
          <p:nvPr/>
        </p:nvSpPr>
        <p:spPr bwMode="auto">
          <a:xfrm>
            <a:off x="12131471" y="-18263"/>
            <a:ext cx="60530" cy="54765"/>
          </a:xfrm>
          <a:custGeom>
            <a:avLst/>
            <a:gdLst>
              <a:gd name="T0" fmla="*/ 1 w 9"/>
              <a:gd name="T1" fmla="*/ 0 h 8"/>
              <a:gd name="T2" fmla="*/ 0 w 9"/>
              <a:gd name="T3" fmla="*/ 0 h 8"/>
              <a:gd name="T4" fmla="*/ 3 w 9"/>
              <a:gd name="T5" fmla="*/ 4 h 8"/>
              <a:gd name="T6" fmla="*/ 9 w 9"/>
              <a:gd name="T7" fmla="*/ 8 h 8"/>
              <a:gd name="T8" fmla="*/ 4 w 9"/>
              <a:gd name="T9" fmla="*/ 0 h 8"/>
              <a:gd name="T10" fmla="*/ 1 w 9"/>
              <a:gd name="T1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" h="8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1" y="3"/>
                  <a:pt x="3" y="4"/>
                </a:cubicBezTo>
                <a:cubicBezTo>
                  <a:pt x="5" y="6"/>
                  <a:pt x="7" y="7"/>
                  <a:pt x="9" y="8"/>
                </a:cubicBezTo>
                <a:cubicBezTo>
                  <a:pt x="9" y="4"/>
                  <a:pt x="7" y="1"/>
                  <a:pt x="4" y="0"/>
                </a:cubicBezTo>
                <a:cubicBezTo>
                  <a:pt x="3" y="0"/>
                  <a:pt x="2" y="0"/>
                  <a:pt x="1" y="0"/>
                </a:cubicBezTo>
              </a:path>
            </a:pathLst>
          </a:custGeom>
          <a:solidFill>
            <a:srgbClr val="FFE4F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4" name="Freeform 3071"/>
          <p:cNvSpPr>
            <a:spLocks/>
          </p:cNvSpPr>
          <p:nvPr/>
        </p:nvSpPr>
        <p:spPr bwMode="auto">
          <a:xfrm>
            <a:off x="12146282" y="-18263"/>
            <a:ext cx="45719" cy="71116"/>
          </a:xfrm>
          <a:custGeom>
            <a:avLst/>
            <a:gdLst>
              <a:gd name="T0" fmla="*/ 1 w 4"/>
              <a:gd name="T1" fmla="*/ 0 h 6"/>
              <a:gd name="T2" fmla="*/ 0 w 4"/>
              <a:gd name="T3" fmla="*/ 1 h 6"/>
              <a:gd name="T4" fmla="*/ 4 w 4"/>
              <a:gd name="T5" fmla="*/ 6 h 6"/>
              <a:gd name="T6" fmla="*/ 3 w 4"/>
              <a:gd name="T7" fmla="*/ 3 h 6"/>
              <a:gd name="T8" fmla="*/ 1 w 4"/>
              <a:gd name="T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6">
                <a:moveTo>
                  <a:pt x="1" y="0"/>
                </a:moveTo>
                <a:cubicBezTo>
                  <a:pt x="1" y="0"/>
                  <a:pt x="1" y="0"/>
                  <a:pt x="0" y="1"/>
                </a:cubicBezTo>
                <a:cubicBezTo>
                  <a:pt x="1" y="3"/>
                  <a:pt x="2" y="5"/>
                  <a:pt x="4" y="6"/>
                </a:cubicBezTo>
                <a:cubicBezTo>
                  <a:pt x="4" y="5"/>
                  <a:pt x="4" y="4"/>
                  <a:pt x="3" y="3"/>
                </a:cubicBezTo>
                <a:cubicBezTo>
                  <a:pt x="3" y="2"/>
                  <a:pt x="2" y="1"/>
                  <a:pt x="1" y="0"/>
                </a:cubicBezTo>
              </a:path>
            </a:pathLst>
          </a:custGeom>
          <a:solidFill>
            <a:srgbClr val="E65E7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5" name="Freeform 3072"/>
          <p:cNvSpPr>
            <a:spLocks/>
          </p:cNvSpPr>
          <p:nvPr/>
        </p:nvSpPr>
        <p:spPr bwMode="auto">
          <a:xfrm>
            <a:off x="12127231" y="-18264"/>
            <a:ext cx="64770" cy="45719"/>
          </a:xfrm>
          <a:custGeom>
            <a:avLst/>
            <a:gdLst>
              <a:gd name="T0" fmla="*/ 0 w 7"/>
              <a:gd name="T1" fmla="*/ 0 h 5"/>
              <a:gd name="T2" fmla="*/ 1 w 7"/>
              <a:gd name="T3" fmla="*/ 3 h 5"/>
              <a:gd name="T4" fmla="*/ 2 w 7"/>
              <a:gd name="T5" fmla="*/ 4 h 5"/>
              <a:gd name="T6" fmla="*/ 6 w 7"/>
              <a:gd name="T7" fmla="*/ 5 h 5"/>
              <a:gd name="T8" fmla="*/ 7 w 7"/>
              <a:gd name="T9" fmla="*/ 4 h 5"/>
              <a:gd name="T10" fmla="*/ 0 w 7"/>
              <a:gd name="T1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5">
                <a:moveTo>
                  <a:pt x="0" y="0"/>
                </a:moveTo>
                <a:cubicBezTo>
                  <a:pt x="1" y="1"/>
                  <a:pt x="1" y="2"/>
                  <a:pt x="1" y="3"/>
                </a:cubicBezTo>
                <a:cubicBezTo>
                  <a:pt x="2" y="3"/>
                  <a:pt x="2" y="4"/>
                  <a:pt x="2" y="4"/>
                </a:cubicBezTo>
                <a:cubicBezTo>
                  <a:pt x="4" y="4"/>
                  <a:pt x="5" y="5"/>
                  <a:pt x="6" y="5"/>
                </a:cubicBezTo>
                <a:cubicBezTo>
                  <a:pt x="6" y="5"/>
                  <a:pt x="7" y="5"/>
                  <a:pt x="7" y="4"/>
                </a:cubicBezTo>
                <a:cubicBezTo>
                  <a:pt x="4" y="3"/>
                  <a:pt x="2" y="2"/>
                  <a:pt x="0" y="0"/>
                </a:cubicBezTo>
              </a:path>
            </a:pathLst>
          </a:custGeom>
          <a:solidFill>
            <a:srgbClr val="F29BB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6" name="Freeform 3073"/>
          <p:cNvSpPr>
            <a:spLocks/>
          </p:cNvSpPr>
          <p:nvPr/>
        </p:nvSpPr>
        <p:spPr bwMode="auto">
          <a:xfrm>
            <a:off x="12146282" y="-18263"/>
            <a:ext cx="45719" cy="91432"/>
          </a:xfrm>
          <a:custGeom>
            <a:avLst/>
            <a:gdLst>
              <a:gd name="T0" fmla="*/ 2 w 2"/>
              <a:gd name="T1" fmla="*/ 0 h 4"/>
              <a:gd name="T2" fmla="*/ 0 w 2"/>
              <a:gd name="T3" fmla="*/ 1 h 4"/>
              <a:gd name="T4" fmla="*/ 2 w 2"/>
              <a:gd name="T5" fmla="*/ 4 h 4"/>
              <a:gd name="T6" fmla="*/ 2 w 2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4">
                <a:moveTo>
                  <a:pt x="2" y="0"/>
                </a:moveTo>
                <a:cubicBezTo>
                  <a:pt x="1" y="0"/>
                  <a:pt x="1" y="1"/>
                  <a:pt x="0" y="1"/>
                </a:cubicBezTo>
                <a:cubicBezTo>
                  <a:pt x="1" y="2"/>
                  <a:pt x="2" y="3"/>
                  <a:pt x="2" y="4"/>
                </a:cubicBezTo>
                <a:cubicBezTo>
                  <a:pt x="2" y="3"/>
                  <a:pt x="2" y="1"/>
                  <a:pt x="2" y="0"/>
                </a:cubicBezTo>
              </a:path>
            </a:pathLst>
          </a:custGeom>
          <a:solidFill>
            <a:srgbClr val="FDB8D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7" name="Freeform 3074"/>
          <p:cNvSpPr>
            <a:spLocks/>
          </p:cNvSpPr>
          <p:nvPr/>
        </p:nvSpPr>
        <p:spPr bwMode="auto">
          <a:xfrm>
            <a:off x="12102648" y="-18263"/>
            <a:ext cx="89353" cy="60530"/>
          </a:xfrm>
          <a:custGeom>
            <a:avLst/>
            <a:gdLst>
              <a:gd name="T0" fmla="*/ 4 w 13"/>
              <a:gd name="T1" fmla="*/ 0 h 9"/>
              <a:gd name="T2" fmla="*/ 0 w 13"/>
              <a:gd name="T3" fmla="*/ 1 h 9"/>
              <a:gd name="T4" fmla="*/ 0 w 13"/>
              <a:gd name="T5" fmla="*/ 5 h 9"/>
              <a:gd name="T6" fmla="*/ 7 w 13"/>
              <a:gd name="T7" fmla="*/ 9 h 9"/>
              <a:gd name="T8" fmla="*/ 13 w 13"/>
              <a:gd name="T9" fmla="*/ 5 h 9"/>
              <a:gd name="T10" fmla="*/ 4 w 13"/>
              <a:gd name="T1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" h="9">
                <a:moveTo>
                  <a:pt x="4" y="0"/>
                </a:moveTo>
                <a:cubicBezTo>
                  <a:pt x="3" y="0"/>
                  <a:pt x="1" y="1"/>
                  <a:pt x="0" y="1"/>
                </a:cubicBezTo>
                <a:cubicBezTo>
                  <a:pt x="0" y="2"/>
                  <a:pt x="0" y="4"/>
                  <a:pt x="0" y="5"/>
                </a:cubicBezTo>
                <a:cubicBezTo>
                  <a:pt x="2" y="7"/>
                  <a:pt x="4" y="8"/>
                  <a:pt x="7" y="9"/>
                </a:cubicBezTo>
                <a:cubicBezTo>
                  <a:pt x="10" y="9"/>
                  <a:pt x="12" y="8"/>
                  <a:pt x="13" y="5"/>
                </a:cubicBezTo>
                <a:cubicBezTo>
                  <a:pt x="11" y="2"/>
                  <a:pt x="8" y="0"/>
                  <a:pt x="4" y="0"/>
                </a:cubicBezTo>
              </a:path>
            </a:pathLst>
          </a:custGeom>
          <a:solidFill>
            <a:srgbClr val="FED3E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8" name="Freeform 3075"/>
          <p:cNvSpPr>
            <a:spLocks/>
          </p:cNvSpPr>
          <p:nvPr/>
        </p:nvSpPr>
        <p:spPr bwMode="auto">
          <a:xfrm>
            <a:off x="12062295" y="-18262"/>
            <a:ext cx="129706" cy="109529"/>
          </a:xfrm>
          <a:custGeom>
            <a:avLst/>
            <a:gdLst>
              <a:gd name="T0" fmla="*/ 10 w 19"/>
              <a:gd name="T1" fmla="*/ 0 h 16"/>
              <a:gd name="T2" fmla="*/ 2 w 19"/>
              <a:gd name="T3" fmla="*/ 5 h 16"/>
              <a:gd name="T4" fmla="*/ 7 w 19"/>
              <a:gd name="T5" fmla="*/ 16 h 16"/>
              <a:gd name="T6" fmla="*/ 10 w 19"/>
              <a:gd name="T7" fmla="*/ 16 h 16"/>
              <a:gd name="T8" fmla="*/ 18 w 19"/>
              <a:gd name="T9" fmla="*/ 11 h 16"/>
              <a:gd name="T10" fmla="*/ 13 w 19"/>
              <a:gd name="T11" fmla="*/ 0 h 16"/>
              <a:gd name="T12" fmla="*/ 10 w 19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" h="16">
                <a:moveTo>
                  <a:pt x="10" y="0"/>
                </a:moveTo>
                <a:cubicBezTo>
                  <a:pt x="7" y="0"/>
                  <a:pt x="4" y="2"/>
                  <a:pt x="2" y="5"/>
                </a:cubicBezTo>
                <a:cubicBezTo>
                  <a:pt x="0" y="9"/>
                  <a:pt x="3" y="14"/>
                  <a:pt x="7" y="16"/>
                </a:cubicBezTo>
                <a:cubicBezTo>
                  <a:pt x="8" y="16"/>
                  <a:pt x="9" y="16"/>
                  <a:pt x="10" y="16"/>
                </a:cubicBezTo>
                <a:cubicBezTo>
                  <a:pt x="13" y="16"/>
                  <a:pt x="16" y="14"/>
                  <a:pt x="18" y="11"/>
                </a:cubicBezTo>
                <a:cubicBezTo>
                  <a:pt x="19" y="7"/>
                  <a:pt x="17" y="2"/>
                  <a:pt x="13" y="0"/>
                </a:cubicBezTo>
                <a:cubicBezTo>
                  <a:pt x="12" y="0"/>
                  <a:pt x="11" y="0"/>
                  <a:pt x="10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9" name="Freeform 3076"/>
          <p:cNvSpPr>
            <a:spLocks/>
          </p:cNvSpPr>
          <p:nvPr/>
        </p:nvSpPr>
        <p:spPr bwMode="auto">
          <a:xfrm>
            <a:off x="12062295" y="-18263"/>
            <a:ext cx="129706" cy="115293"/>
          </a:xfrm>
          <a:custGeom>
            <a:avLst/>
            <a:gdLst>
              <a:gd name="T0" fmla="*/ 9 w 19"/>
              <a:gd name="T1" fmla="*/ 0 h 17"/>
              <a:gd name="T2" fmla="*/ 2 w 19"/>
              <a:gd name="T3" fmla="*/ 5 h 17"/>
              <a:gd name="T4" fmla="*/ 6 w 19"/>
              <a:gd name="T5" fmla="*/ 16 h 17"/>
              <a:gd name="T6" fmla="*/ 9 w 19"/>
              <a:gd name="T7" fmla="*/ 17 h 17"/>
              <a:gd name="T8" fmla="*/ 17 w 19"/>
              <a:gd name="T9" fmla="*/ 12 h 17"/>
              <a:gd name="T10" fmla="*/ 12 w 19"/>
              <a:gd name="T11" fmla="*/ 1 h 17"/>
              <a:gd name="T12" fmla="*/ 9 w 19"/>
              <a:gd name="T13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" h="17">
                <a:moveTo>
                  <a:pt x="9" y="0"/>
                </a:moveTo>
                <a:cubicBezTo>
                  <a:pt x="6" y="0"/>
                  <a:pt x="3" y="2"/>
                  <a:pt x="2" y="5"/>
                </a:cubicBezTo>
                <a:cubicBezTo>
                  <a:pt x="0" y="10"/>
                  <a:pt x="2" y="14"/>
                  <a:pt x="6" y="16"/>
                </a:cubicBezTo>
                <a:cubicBezTo>
                  <a:pt x="7" y="16"/>
                  <a:pt x="8" y="17"/>
                  <a:pt x="9" y="17"/>
                </a:cubicBezTo>
                <a:cubicBezTo>
                  <a:pt x="13" y="17"/>
                  <a:pt x="15" y="15"/>
                  <a:pt x="17" y="12"/>
                </a:cubicBezTo>
                <a:cubicBezTo>
                  <a:pt x="19" y="7"/>
                  <a:pt x="16" y="2"/>
                  <a:pt x="12" y="1"/>
                </a:cubicBezTo>
                <a:cubicBezTo>
                  <a:pt x="11" y="0"/>
                  <a:pt x="10" y="0"/>
                  <a:pt x="9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0" name="Freeform 3077"/>
          <p:cNvSpPr>
            <a:spLocks/>
          </p:cNvSpPr>
          <p:nvPr/>
        </p:nvSpPr>
        <p:spPr bwMode="auto">
          <a:xfrm>
            <a:off x="12082473" y="-18261"/>
            <a:ext cx="109528" cy="103764"/>
          </a:xfrm>
          <a:custGeom>
            <a:avLst/>
            <a:gdLst>
              <a:gd name="T0" fmla="*/ 9 w 16"/>
              <a:gd name="T1" fmla="*/ 0 h 15"/>
              <a:gd name="T2" fmla="*/ 2 w 16"/>
              <a:gd name="T3" fmla="*/ 5 h 15"/>
              <a:gd name="T4" fmla="*/ 6 w 16"/>
              <a:gd name="T5" fmla="*/ 15 h 15"/>
              <a:gd name="T6" fmla="*/ 8 w 16"/>
              <a:gd name="T7" fmla="*/ 15 h 15"/>
              <a:gd name="T8" fmla="*/ 9 w 16"/>
              <a:gd name="T9" fmla="*/ 11 h 15"/>
              <a:gd name="T10" fmla="*/ 16 w 16"/>
              <a:gd name="T11" fmla="*/ 3 h 15"/>
              <a:gd name="T12" fmla="*/ 12 w 16"/>
              <a:gd name="T13" fmla="*/ 0 h 15"/>
              <a:gd name="T14" fmla="*/ 9 w 16"/>
              <a:gd name="T15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" h="15">
                <a:moveTo>
                  <a:pt x="9" y="0"/>
                </a:moveTo>
                <a:cubicBezTo>
                  <a:pt x="6" y="0"/>
                  <a:pt x="3" y="2"/>
                  <a:pt x="2" y="5"/>
                </a:cubicBezTo>
                <a:cubicBezTo>
                  <a:pt x="0" y="9"/>
                  <a:pt x="2" y="13"/>
                  <a:pt x="6" y="15"/>
                </a:cubicBezTo>
                <a:cubicBezTo>
                  <a:pt x="7" y="15"/>
                  <a:pt x="7" y="15"/>
                  <a:pt x="8" y="15"/>
                </a:cubicBezTo>
                <a:cubicBezTo>
                  <a:pt x="8" y="14"/>
                  <a:pt x="8" y="13"/>
                  <a:pt x="9" y="11"/>
                </a:cubicBezTo>
                <a:cubicBezTo>
                  <a:pt x="10" y="8"/>
                  <a:pt x="13" y="5"/>
                  <a:pt x="16" y="3"/>
                </a:cubicBezTo>
                <a:cubicBezTo>
                  <a:pt x="15" y="2"/>
                  <a:pt x="14" y="1"/>
                  <a:pt x="12" y="0"/>
                </a:cubicBezTo>
                <a:cubicBezTo>
                  <a:pt x="11" y="0"/>
                  <a:pt x="10" y="0"/>
                  <a:pt x="9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1" name="Freeform 3078"/>
          <p:cNvSpPr>
            <a:spLocks/>
          </p:cNvSpPr>
          <p:nvPr/>
        </p:nvSpPr>
        <p:spPr bwMode="auto">
          <a:xfrm>
            <a:off x="12122826" y="-18262"/>
            <a:ext cx="69175" cy="89352"/>
          </a:xfrm>
          <a:custGeom>
            <a:avLst/>
            <a:gdLst>
              <a:gd name="T0" fmla="*/ 8 w 10"/>
              <a:gd name="T1" fmla="*/ 0 h 13"/>
              <a:gd name="T2" fmla="*/ 1 w 10"/>
              <a:gd name="T3" fmla="*/ 8 h 13"/>
              <a:gd name="T4" fmla="*/ 0 w 10"/>
              <a:gd name="T5" fmla="*/ 12 h 13"/>
              <a:gd name="T6" fmla="*/ 1 w 10"/>
              <a:gd name="T7" fmla="*/ 13 h 13"/>
              <a:gd name="T8" fmla="*/ 8 w 10"/>
              <a:gd name="T9" fmla="*/ 9 h 13"/>
              <a:gd name="T10" fmla="*/ 9 w 10"/>
              <a:gd name="T11" fmla="*/ 5 h 13"/>
              <a:gd name="T12" fmla="*/ 8 w 10"/>
              <a:gd name="T1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13">
                <a:moveTo>
                  <a:pt x="8" y="0"/>
                </a:moveTo>
                <a:cubicBezTo>
                  <a:pt x="5" y="2"/>
                  <a:pt x="2" y="5"/>
                  <a:pt x="1" y="8"/>
                </a:cubicBezTo>
                <a:cubicBezTo>
                  <a:pt x="0" y="10"/>
                  <a:pt x="0" y="11"/>
                  <a:pt x="0" y="12"/>
                </a:cubicBezTo>
                <a:cubicBezTo>
                  <a:pt x="0" y="13"/>
                  <a:pt x="1" y="13"/>
                  <a:pt x="1" y="13"/>
                </a:cubicBezTo>
                <a:cubicBezTo>
                  <a:pt x="4" y="13"/>
                  <a:pt x="6" y="11"/>
                  <a:pt x="8" y="9"/>
                </a:cubicBezTo>
                <a:cubicBezTo>
                  <a:pt x="8" y="8"/>
                  <a:pt x="9" y="7"/>
                  <a:pt x="9" y="5"/>
                </a:cubicBezTo>
                <a:cubicBezTo>
                  <a:pt x="10" y="3"/>
                  <a:pt x="9" y="2"/>
                  <a:pt x="8" y="0"/>
                </a:cubicBezTo>
              </a:path>
            </a:pathLst>
          </a:custGeom>
          <a:solidFill>
            <a:srgbClr val="F9AE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2" name="Freeform 3079"/>
          <p:cNvSpPr>
            <a:spLocks/>
          </p:cNvSpPr>
          <p:nvPr/>
        </p:nvSpPr>
        <p:spPr bwMode="auto">
          <a:xfrm>
            <a:off x="12146282" y="-18263"/>
            <a:ext cx="45719" cy="228595"/>
          </a:xfrm>
          <a:custGeom>
            <a:avLst/>
            <a:gdLst>
              <a:gd name="T0" fmla="*/ 1 w 1"/>
              <a:gd name="T1" fmla="*/ 0 h 4"/>
              <a:gd name="T2" fmla="*/ 0 w 1"/>
              <a:gd name="T3" fmla="*/ 4 h 4"/>
              <a:gd name="T4" fmla="*/ 1 w 1"/>
              <a:gd name="T5" fmla="*/ 3 h 4"/>
              <a:gd name="T6" fmla="*/ 1 w 1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4">
                <a:moveTo>
                  <a:pt x="1" y="0"/>
                </a:moveTo>
                <a:cubicBezTo>
                  <a:pt x="1" y="2"/>
                  <a:pt x="0" y="3"/>
                  <a:pt x="0" y="4"/>
                </a:cubicBezTo>
                <a:cubicBezTo>
                  <a:pt x="0" y="4"/>
                  <a:pt x="1" y="3"/>
                  <a:pt x="1" y="3"/>
                </a:cubicBezTo>
                <a:cubicBezTo>
                  <a:pt x="1" y="2"/>
                  <a:pt x="1" y="1"/>
                  <a:pt x="1" y="0"/>
                </a:cubicBezTo>
              </a:path>
            </a:pathLst>
          </a:custGeom>
          <a:solidFill>
            <a:srgbClr val="FDB8D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3" name="Freeform 3080"/>
          <p:cNvSpPr>
            <a:spLocks/>
          </p:cNvSpPr>
          <p:nvPr/>
        </p:nvSpPr>
        <p:spPr bwMode="auto">
          <a:xfrm>
            <a:off x="12096881" y="-18261"/>
            <a:ext cx="95118" cy="63413"/>
          </a:xfrm>
          <a:custGeom>
            <a:avLst/>
            <a:gdLst>
              <a:gd name="T0" fmla="*/ 14 w 14"/>
              <a:gd name="T1" fmla="*/ 0 h 9"/>
              <a:gd name="T2" fmla="*/ 8 w 14"/>
              <a:gd name="T3" fmla="*/ 2 h 9"/>
              <a:gd name="T4" fmla="*/ 8 w 14"/>
              <a:gd name="T5" fmla="*/ 2 h 9"/>
              <a:gd name="T6" fmla="*/ 3 w 14"/>
              <a:gd name="T7" fmla="*/ 5 h 9"/>
              <a:gd name="T8" fmla="*/ 0 w 14"/>
              <a:gd name="T9" fmla="*/ 6 h 9"/>
              <a:gd name="T10" fmla="*/ 3 w 14"/>
              <a:gd name="T11" fmla="*/ 8 h 9"/>
              <a:gd name="T12" fmla="*/ 6 w 14"/>
              <a:gd name="T13" fmla="*/ 9 h 9"/>
              <a:gd name="T14" fmla="*/ 13 w 14"/>
              <a:gd name="T15" fmla="*/ 4 h 9"/>
              <a:gd name="T16" fmla="*/ 14 w 14"/>
              <a:gd name="T1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" h="9">
                <a:moveTo>
                  <a:pt x="14" y="0"/>
                </a:moveTo>
                <a:cubicBezTo>
                  <a:pt x="12" y="1"/>
                  <a:pt x="10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6" y="3"/>
                  <a:pt x="5" y="4"/>
                  <a:pt x="3" y="5"/>
                </a:cubicBezTo>
                <a:cubicBezTo>
                  <a:pt x="2" y="5"/>
                  <a:pt x="1" y="6"/>
                  <a:pt x="0" y="6"/>
                </a:cubicBezTo>
                <a:cubicBezTo>
                  <a:pt x="1" y="7"/>
                  <a:pt x="2" y="8"/>
                  <a:pt x="3" y="8"/>
                </a:cubicBezTo>
                <a:cubicBezTo>
                  <a:pt x="4" y="9"/>
                  <a:pt x="5" y="9"/>
                  <a:pt x="6" y="9"/>
                </a:cubicBezTo>
                <a:cubicBezTo>
                  <a:pt x="9" y="9"/>
                  <a:pt x="12" y="7"/>
                  <a:pt x="13" y="4"/>
                </a:cubicBezTo>
                <a:cubicBezTo>
                  <a:pt x="14" y="3"/>
                  <a:pt x="14" y="2"/>
                  <a:pt x="14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4" name="Freeform 3081"/>
          <p:cNvSpPr>
            <a:spLocks/>
          </p:cNvSpPr>
          <p:nvPr/>
        </p:nvSpPr>
        <p:spPr bwMode="auto">
          <a:xfrm>
            <a:off x="12146282" y="-18263"/>
            <a:ext cx="45719" cy="62048"/>
          </a:xfrm>
          <a:custGeom>
            <a:avLst/>
            <a:gdLst>
              <a:gd name="T0" fmla="*/ 3 w 6"/>
              <a:gd name="T1" fmla="*/ 0 h 8"/>
              <a:gd name="T2" fmla="*/ 0 w 6"/>
              <a:gd name="T3" fmla="*/ 8 h 8"/>
              <a:gd name="T4" fmla="*/ 0 w 6"/>
              <a:gd name="T5" fmla="*/ 8 h 8"/>
              <a:gd name="T6" fmla="*/ 6 w 6"/>
              <a:gd name="T7" fmla="*/ 6 h 8"/>
              <a:gd name="T8" fmla="*/ 3 w 6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8">
                <a:moveTo>
                  <a:pt x="3" y="0"/>
                </a:moveTo>
                <a:cubicBezTo>
                  <a:pt x="2" y="3"/>
                  <a:pt x="1" y="6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2" y="8"/>
                  <a:pt x="4" y="7"/>
                  <a:pt x="6" y="6"/>
                </a:cubicBezTo>
                <a:cubicBezTo>
                  <a:pt x="6" y="4"/>
                  <a:pt x="5" y="2"/>
                  <a:pt x="3" y="0"/>
                </a:cubicBezTo>
              </a:path>
            </a:pathLst>
          </a:custGeom>
          <a:solidFill>
            <a:srgbClr val="F99EB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5" name="Freeform 3082"/>
          <p:cNvSpPr>
            <a:spLocks/>
          </p:cNvSpPr>
          <p:nvPr/>
        </p:nvSpPr>
        <p:spPr bwMode="auto">
          <a:xfrm>
            <a:off x="12122826" y="-18262"/>
            <a:ext cx="69175" cy="49000"/>
          </a:xfrm>
          <a:custGeom>
            <a:avLst/>
            <a:gdLst>
              <a:gd name="T0" fmla="*/ 0 w 10"/>
              <a:gd name="T1" fmla="*/ 0 h 7"/>
              <a:gd name="T2" fmla="*/ 2 w 10"/>
              <a:gd name="T3" fmla="*/ 7 h 7"/>
              <a:gd name="T4" fmla="*/ 5 w 10"/>
              <a:gd name="T5" fmla="*/ 6 h 7"/>
              <a:gd name="T6" fmla="*/ 10 w 10"/>
              <a:gd name="T7" fmla="*/ 3 h 7"/>
              <a:gd name="T8" fmla="*/ 0 w 10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7">
                <a:moveTo>
                  <a:pt x="0" y="0"/>
                </a:moveTo>
                <a:cubicBezTo>
                  <a:pt x="0" y="2"/>
                  <a:pt x="0" y="5"/>
                  <a:pt x="2" y="7"/>
                </a:cubicBezTo>
                <a:cubicBezTo>
                  <a:pt x="3" y="7"/>
                  <a:pt x="4" y="6"/>
                  <a:pt x="5" y="6"/>
                </a:cubicBezTo>
                <a:cubicBezTo>
                  <a:pt x="7" y="5"/>
                  <a:pt x="8" y="4"/>
                  <a:pt x="10" y="3"/>
                </a:cubicBezTo>
                <a:cubicBezTo>
                  <a:pt x="6" y="3"/>
                  <a:pt x="3" y="2"/>
                  <a:pt x="0" y="0"/>
                </a:cubicBezTo>
              </a:path>
            </a:pathLst>
          </a:custGeom>
          <a:solidFill>
            <a:srgbClr val="ED7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6" name="Freeform 3083"/>
          <p:cNvSpPr>
            <a:spLocks/>
          </p:cNvSpPr>
          <p:nvPr/>
        </p:nvSpPr>
        <p:spPr bwMode="auto">
          <a:xfrm>
            <a:off x="12102648" y="-18263"/>
            <a:ext cx="89353" cy="60530"/>
          </a:xfrm>
          <a:custGeom>
            <a:avLst/>
            <a:gdLst>
              <a:gd name="T0" fmla="*/ 8 w 13"/>
              <a:gd name="T1" fmla="*/ 0 h 9"/>
              <a:gd name="T2" fmla="*/ 1 w 13"/>
              <a:gd name="T3" fmla="*/ 5 h 9"/>
              <a:gd name="T4" fmla="*/ 0 w 13"/>
              <a:gd name="T5" fmla="*/ 6 h 9"/>
              <a:gd name="T6" fmla="*/ 10 w 13"/>
              <a:gd name="T7" fmla="*/ 9 h 9"/>
              <a:gd name="T8" fmla="*/ 13 w 13"/>
              <a:gd name="T9" fmla="*/ 1 h 9"/>
              <a:gd name="T10" fmla="*/ 11 w 13"/>
              <a:gd name="T11" fmla="*/ 1 h 9"/>
              <a:gd name="T12" fmla="*/ 8 w 13"/>
              <a:gd name="T1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" h="9">
                <a:moveTo>
                  <a:pt x="8" y="0"/>
                </a:moveTo>
                <a:cubicBezTo>
                  <a:pt x="5" y="0"/>
                  <a:pt x="2" y="2"/>
                  <a:pt x="1" y="5"/>
                </a:cubicBezTo>
                <a:cubicBezTo>
                  <a:pt x="0" y="5"/>
                  <a:pt x="0" y="5"/>
                  <a:pt x="0" y="6"/>
                </a:cubicBezTo>
                <a:cubicBezTo>
                  <a:pt x="3" y="8"/>
                  <a:pt x="6" y="9"/>
                  <a:pt x="10" y="9"/>
                </a:cubicBezTo>
                <a:cubicBezTo>
                  <a:pt x="11" y="7"/>
                  <a:pt x="12" y="4"/>
                  <a:pt x="13" y="1"/>
                </a:cubicBezTo>
                <a:cubicBezTo>
                  <a:pt x="12" y="1"/>
                  <a:pt x="12" y="1"/>
                  <a:pt x="11" y="1"/>
                </a:cubicBezTo>
                <a:cubicBezTo>
                  <a:pt x="10" y="0"/>
                  <a:pt x="9" y="0"/>
                  <a:pt x="8" y="0"/>
                </a:cubicBezTo>
              </a:path>
            </a:pathLst>
          </a:custGeom>
          <a:solidFill>
            <a:srgbClr val="FDBA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7" name="Freeform 3084"/>
          <p:cNvSpPr>
            <a:spLocks/>
          </p:cNvSpPr>
          <p:nvPr/>
        </p:nvSpPr>
        <p:spPr bwMode="auto">
          <a:xfrm>
            <a:off x="12097516" y="-18262"/>
            <a:ext cx="94486" cy="45719"/>
          </a:xfrm>
          <a:custGeom>
            <a:avLst/>
            <a:gdLst>
              <a:gd name="T0" fmla="*/ 5 w 13"/>
              <a:gd name="T1" fmla="*/ 0 h 6"/>
              <a:gd name="T2" fmla="*/ 0 w 13"/>
              <a:gd name="T3" fmla="*/ 3 h 6"/>
              <a:gd name="T4" fmla="*/ 3 w 13"/>
              <a:gd name="T5" fmla="*/ 3 h 6"/>
              <a:gd name="T6" fmla="*/ 10 w 13"/>
              <a:gd name="T7" fmla="*/ 4 h 6"/>
              <a:gd name="T8" fmla="*/ 13 w 13"/>
              <a:gd name="T9" fmla="*/ 6 h 6"/>
              <a:gd name="T10" fmla="*/ 8 w 13"/>
              <a:gd name="T11" fmla="*/ 1 h 6"/>
              <a:gd name="T12" fmla="*/ 5 w 13"/>
              <a:gd name="T1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" h="6">
                <a:moveTo>
                  <a:pt x="5" y="0"/>
                </a:moveTo>
                <a:cubicBezTo>
                  <a:pt x="3" y="0"/>
                  <a:pt x="1" y="1"/>
                  <a:pt x="0" y="3"/>
                </a:cubicBezTo>
                <a:cubicBezTo>
                  <a:pt x="1" y="3"/>
                  <a:pt x="2" y="3"/>
                  <a:pt x="3" y="3"/>
                </a:cubicBezTo>
                <a:cubicBezTo>
                  <a:pt x="5" y="3"/>
                  <a:pt x="7" y="3"/>
                  <a:pt x="10" y="4"/>
                </a:cubicBezTo>
                <a:cubicBezTo>
                  <a:pt x="11" y="4"/>
                  <a:pt x="12" y="5"/>
                  <a:pt x="13" y="6"/>
                </a:cubicBezTo>
                <a:cubicBezTo>
                  <a:pt x="12" y="4"/>
                  <a:pt x="11" y="2"/>
                  <a:pt x="8" y="1"/>
                </a:cubicBezTo>
                <a:cubicBezTo>
                  <a:pt x="7" y="1"/>
                  <a:pt x="6" y="0"/>
                  <a:pt x="5" y="0"/>
                </a:cubicBezTo>
              </a:path>
            </a:pathLst>
          </a:custGeom>
          <a:solidFill>
            <a:srgbClr val="E08C8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8" name="Freeform 3085"/>
          <p:cNvSpPr>
            <a:spLocks/>
          </p:cNvSpPr>
          <p:nvPr/>
        </p:nvSpPr>
        <p:spPr bwMode="auto">
          <a:xfrm>
            <a:off x="12085353" y="-18262"/>
            <a:ext cx="106647" cy="89353"/>
          </a:xfrm>
          <a:custGeom>
            <a:avLst/>
            <a:gdLst>
              <a:gd name="T0" fmla="*/ 5 w 16"/>
              <a:gd name="T1" fmla="*/ 0 h 13"/>
              <a:gd name="T2" fmla="*/ 2 w 16"/>
              <a:gd name="T3" fmla="*/ 0 h 13"/>
              <a:gd name="T4" fmla="*/ 1 w 16"/>
              <a:gd name="T5" fmla="*/ 1 h 13"/>
              <a:gd name="T6" fmla="*/ 0 w 16"/>
              <a:gd name="T7" fmla="*/ 6 h 13"/>
              <a:gd name="T8" fmla="*/ 5 w 16"/>
              <a:gd name="T9" fmla="*/ 13 h 13"/>
              <a:gd name="T10" fmla="*/ 7 w 16"/>
              <a:gd name="T11" fmla="*/ 13 h 13"/>
              <a:gd name="T12" fmla="*/ 15 w 16"/>
              <a:gd name="T13" fmla="*/ 9 h 13"/>
              <a:gd name="T14" fmla="*/ 15 w 16"/>
              <a:gd name="T15" fmla="*/ 3 h 13"/>
              <a:gd name="T16" fmla="*/ 12 w 16"/>
              <a:gd name="T17" fmla="*/ 1 h 13"/>
              <a:gd name="T18" fmla="*/ 5 w 16"/>
              <a:gd name="T19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" h="13">
                <a:moveTo>
                  <a:pt x="5" y="0"/>
                </a:moveTo>
                <a:cubicBezTo>
                  <a:pt x="4" y="0"/>
                  <a:pt x="3" y="0"/>
                  <a:pt x="2" y="0"/>
                </a:cubicBezTo>
                <a:cubicBezTo>
                  <a:pt x="2" y="0"/>
                  <a:pt x="1" y="1"/>
                  <a:pt x="1" y="1"/>
                </a:cubicBezTo>
                <a:cubicBezTo>
                  <a:pt x="1" y="3"/>
                  <a:pt x="0" y="4"/>
                  <a:pt x="0" y="6"/>
                </a:cubicBezTo>
                <a:cubicBezTo>
                  <a:pt x="0" y="9"/>
                  <a:pt x="2" y="12"/>
                  <a:pt x="5" y="13"/>
                </a:cubicBezTo>
                <a:cubicBezTo>
                  <a:pt x="5" y="13"/>
                  <a:pt x="7" y="13"/>
                  <a:pt x="7" y="13"/>
                </a:cubicBezTo>
                <a:cubicBezTo>
                  <a:pt x="11" y="13"/>
                  <a:pt x="13" y="12"/>
                  <a:pt x="15" y="9"/>
                </a:cubicBezTo>
                <a:cubicBezTo>
                  <a:pt x="16" y="7"/>
                  <a:pt x="16" y="5"/>
                  <a:pt x="15" y="3"/>
                </a:cubicBezTo>
                <a:cubicBezTo>
                  <a:pt x="14" y="2"/>
                  <a:pt x="13" y="1"/>
                  <a:pt x="12" y="1"/>
                </a:cubicBezTo>
                <a:cubicBezTo>
                  <a:pt x="9" y="0"/>
                  <a:pt x="7" y="0"/>
                  <a:pt x="5" y="0"/>
                </a:cubicBezTo>
              </a:path>
            </a:pathLst>
          </a:custGeom>
          <a:solidFill>
            <a:srgbClr val="FCCCE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9" name="Freeform 3086"/>
          <p:cNvSpPr>
            <a:spLocks/>
          </p:cNvSpPr>
          <p:nvPr/>
        </p:nvSpPr>
        <p:spPr bwMode="auto">
          <a:xfrm>
            <a:off x="12146282" y="-18264"/>
            <a:ext cx="45719" cy="109719"/>
          </a:xfrm>
          <a:custGeom>
            <a:avLst/>
            <a:gdLst>
              <a:gd name="T0" fmla="*/ 2 w 2"/>
              <a:gd name="T1" fmla="*/ 0 h 5"/>
              <a:gd name="T2" fmla="*/ 1 w 2"/>
              <a:gd name="T3" fmla="*/ 2 h 5"/>
              <a:gd name="T4" fmla="*/ 1 w 2"/>
              <a:gd name="T5" fmla="*/ 5 h 5"/>
              <a:gd name="T6" fmla="*/ 2 w 2"/>
              <a:gd name="T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5">
                <a:moveTo>
                  <a:pt x="2" y="0"/>
                </a:moveTo>
                <a:cubicBezTo>
                  <a:pt x="2" y="0"/>
                  <a:pt x="1" y="1"/>
                  <a:pt x="1" y="2"/>
                </a:cubicBezTo>
                <a:cubicBezTo>
                  <a:pt x="1" y="3"/>
                  <a:pt x="0" y="4"/>
                  <a:pt x="1" y="5"/>
                </a:cubicBezTo>
                <a:cubicBezTo>
                  <a:pt x="1" y="3"/>
                  <a:pt x="2" y="2"/>
                  <a:pt x="2" y="0"/>
                </a:cubicBezTo>
              </a:path>
            </a:pathLst>
          </a:custGeom>
          <a:solidFill>
            <a:srgbClr val="FFE4F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0" name="Freeform 3087"/>
          <p:cNvSpPr>
            <a:spLocks/>
          </p:cNvSpPr>
          <p:nvPr/>
        </p:nvSpPr>
        <p:spPr bwMode="auto">
          <a:xfrm>
            <a:off x="12068059" y="-18262"/>
            <a:ext cx="123941" cy="100883"/>
          </a:xfrm>
          <a:custGeom>
            <a:avLst/>
            <a:gdLst>
              <a:gd name="T0" fmla="*/ 9 w 18"/>
              <a:gd name="T1" fmla="*/ 0 h 15"/>
              <a:gd name="T2" fmla="*/ 1 w 18"/>
              <a:gd name="T3" fmla="*/ 5 h 15"/>
              <a:gd name="T4" fmla="*/ 6 w 18"/>
              <a:gd name="T5" fmla="*/ 15 h 15"/>
              <a:gd name="T6" fmla="*/ 9 w 18"/>
              <a:gd name="T7" fmla="*/ 15 h 15"/>
              <a:gd name="T8" fmla="*/ 16 w 18"/>
              <a:gd name="T9" fmla="*/ 11 h 15"/>
              <a:gd name="T10" fmla="*/ 11 w 18"/>
              <a:gd name="T11" fmla="*/ 0 h 15"/>
              <a:gd name="T12" fmla="*/ 9 w 18"/>
              <a:gd name="T1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5">
                <a:moveTo>
                  <a:pt x="9" y="0"/>
                </a:moveTo>
                <a:cubicBezTo>
                  <a:pt x="6" y="0"/>
                  <a:pt x="3" y="1"/>
                  <a:pt x="1" y="5"/>
                </a:cubicBezTo>
                <a:cubicBezTo>
                  <a:pt x="0" y="9"/>
                  <a:pt x="2" y="13"/>
                  <a:pt x="6" y="15"/>
                </a:cubicBezTo>
                <a:cubicBezTo>
                  <a:pt x="7" y="15"/>
                  <a:pt x="8" y="15"/>
                  <a:pt x="9" y="15"/>
                </a:cubicBezTo>
                <a:cubicBezTo>
                  <a:pt x="12" y="15"/>
                  <a:pt x="15" y="14"/>
                  <a:pt x="16" y="11"/>
                </a:cubicBezTo>
                <a:cubicBezTo>
                  <a:pt x="18" y="6"/>
                  <a:pt x="16" y="2"/>
                  <a:pt x="11" y="0"/>
                </a:cubicBezTo>
                <a:cubicBezTo>
                  <a:pt x="11" y="0"/>
                  <a:pt x="10" y="0"/>
                  <a:pt x="9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1" name="Freeform 3088"/>
          <p:cNvSpPr>
            <a:spLocks/>
          </p:cNvSpPr>
          <p:nvPr/>
        </p:nvSpPr>
        <p:spPr bwMode="auto">
          <a:xfrm>
            <a:off x="12146282" y="-18263"/>
            <a:ext cx="45719" cy="91432"/>
          </a:xfrm>
          <a:custGeom>
            <a:avLst/>
            <a:gdLst>
              <a:gd name="T0" fmla="*/ 0 w 2"/>
              <a:gd name="T1" fmla="*/ 0 h 4"/>
              <a:gd name="T2" fmla="*/ 2 w 2"/>
              <a:gd name="T3" fmla="*/ 4 h 4"/>
              <a:gd name="T4" fmla="*/ 2 w 2"/>
              <a:gd name="T5" fmla="*/ 4 h 4"/>
              <a:gd name="T6" fmla="*/ 2 w 2"/>
              <a:gd name="T7" fmla="*/ 3 h 4"/>
              <a:gd name="T8" fmla="*/ 0 w 2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4">
                <a:moveTo>
                  <a:pt x="0" y="0"/>
                </a:moveTo>
                <a:cubicBezTo>
                  <a:pt x="0" y="2"/>
                  <a:pt x="1" y="3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3"/>
                  <a:pt x="2" y="3"/>
                </a:cubicBezTo>
                <a:cubicBezTo>
                  <a:pt x="1" y="2"/>
                  <a:pt x="0" y="2"/>
                  <a:pt x="0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2" name="Freeform 3089"/>
          <p:cNvSpPr>
            <a:spLocks/>
          </p:cNvSpPr>
          <p:nvPr/>
        </p:nvSpPr>
        <p:spPr bwMode="auto">
          <a:xfrm>
            <a:off x="12096881" y="-18262"/>
            <a:ext cx="95118" cy="89353"/>
          </a:xfrm>
          <a:custGeom>
            <a:avLst/>
            <a:gdLst>
              <a:gd name="T0" fmla="*/ 8 w 14"/>
              <a:gd name="T1" fmla="*/ 0 h 13"/>
              <a:gd name="T2" fmla="*/ 1 w 14"/>
              <a:gd name="T3" fmla="*/ 5 h 13"/>
              <a:gd name="T4" fmla="*/ 1 w 14"/>
              <a:gd name="T5" fmla="*/ 10 h 13"/>
              <a:gd name="T6" fmla="*/ 3 w 14"/>
              <a:gd name="T7" fmla="*/ 13 h 13"/>
              <a:gd name="T8" fmla="*/ 14 w 14"/>
              <a:gd name="T9" fmla="*/ 3 h 13"/>
              <a:gd name="T10" fmla="*/ 14 w 14"/>
              <a:gd name="T11" fmla="*/ 3 h 13"/>
              <a:gd name="T12" fmla="*/ 14 w 14"/>
              <a:gd name="T13" fmla="*/ 3 h 13"/>
              <a:gd name="T14" fmla="*/ 11 w 14"/>
              <a:gd name="T15" fmla="*/ 1 h 13"/>
              <a:gd name="T16" fmla="*/ 8 w 14"/>
              <a:gd name="T1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" h="13">
                <a:moveTo>
                  <a:pt x="8" y="0"/>
                </a:moveTo>
                <a:cubicBezTo>
                  <a:pt x="5" y="0"/>
                  <a:pt x="2" y="2"/>
                  <a:pt x="1" y="5"/>
                </a:cubicBezTo>
                <a:cubicBezTo>
                  <a:pt x="0" y="7"/>
                  <a:pt x="0" y="9"/>
                  <a:pt x="1" y="10"/>
                </a:cubicBezTo>
                <a:cubicBezTo>
                  <a:pt x="1" y="12"/>
                  <a:pt x="2" y="12"/>
                  <a:pt x="3" y="13"/>
                </a:cubicBezTo>
                <a:cubicBezTo>
                  <a:pt x="3" y="8"/>
                  <a:pt x="8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3" y="2"/>
                  <a:pt x="12" y="1"/>
                  <a:pt x="11" y="1"/>
                </a:cubicBezTo>
                <a:cubicBezTo>
                  <a:pt x="10" y="0"/>
                  <a:pt x="9" y="0"/>
                  <a:pt x="8" y="0"/>
                </a:cubicBezTo>
              </a:path>
            </a:pathLst>
          </a:custGeom>
          <a:solidFill>
            <a:srgbClr val="ED7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3" name="Freeform 3090"/>
          <p:cNvSpPr>
            <a:spLocks/>
          </p:cNvSpPr>
          <p:nvPr/>
        </p:nvSpPr>
        <p:spPr bwMode="auto">
          <a:xfrm>
            <a:off x="12146282" y="-18263"/>
            <a:ext cx="45719" cy="45719"/>
          </a:xfrm>
          <a:custGeom>
            <a:avLst/>
            <a:gdLst>
              <a:gd name="T0" fmla="*/ 0 w 3"/>
              <a:gd name="T1" fmla="*/ 0 h 3"/>
              <a:gd name="T2" fmla="*/ 0 w 3"/>
              <a:gd name="T3" fmla="*/ 1 h 3"/>
              <a:gd name="T4" fmla="*/ 0 w 3"/>
              <a:gd name="T5" fmla="*/ 1 h 3"/>
              <a:gd name="T6" fmla="*/ 2 w 3"/>
              <a:gd name="T7" fmla="*/ 2 h 3"/>
              <a:gd name="T8" fmla="*/ 3 w 3"/>
              <a:gd name="T9" fmla="*/ 3 h 3"/>
              <a:gd name="T10" fmla="*/ 0 w 3"/>
              <a:gd name="T11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3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2"/>
                  <a:pt x="2" y="2"/>
                </a:cubicBezTo>
                <a:cubicBezTo>
                  <a:pt x="2" y="2"/>
                  <a:pt x="3" y="3"/>
                  <a:pt x="3" y="3"/>
                </a:cubicBezTo>
                <a:cubicBezTo>
                  <a:pt x="2" y="2"/>
                  <a:pt x="1" y="1"/>
                  <a:pt x="0" y="0"/>
                </a:cubicBezTo>
              </a:path>
            </a:pathLst>
          </a:custGeom>
          <a:solidFill>
            <a:srgbClr val="E65E7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4" name="Freeform 3091"/>
          <p:cNvSpPr>
            <a:spLocks/>
          </p:cNvSpPr>
          <p:nvPr/>
        </p:nvSpPr>
        <p:spPr bwMode="auto">
          <a:xfrm>
            <a:off x="12102648" y="-18262"/>
            <a:ext cx="89353" cy="86468"/>
          </a:xfrm>
          <a:custGeom>
            <a:avLst/>
            <a:gdLst>
              <a:gd name="T0" fmla="*/ 11 w 13"/>
              <a:gd name="T1" fmla="*/ 0 h 13"/>
              <a:gd name="T2" fmla="*/ 0 w 13"/>
              <a:gd name="T3" fmla="*/ 10 h 13"/>
              <a:gd name="T4" fmla="*/ 3 w 13"/>
              <a:gd name="T5" fmla="*/ 13 h 13"/>
              <a:gd name="T6" fmla="*/ 5 w 13"/>
              <a:gd name="T7" fmla="*/ 13 h 13"/>
              <a:gd name="T8" fmla="*/ 10 w 13"/>
              <a:gd name="T9" fmla="*/ 10 h 13"/>
              <a:gd name="T10" fmla="*/ 13 w 13"/>
              <a:gd name="T11" fmla="*/ 4 h 13"/>
              <a:gd name="T12" fmla="*/ 11 w 13"/>
              <a:gd name="T13" fmla="*/ 0 h 13"/>
              <a:gd name="T14" fmla="*/ 11 w 13"/>
              <a:gd name="T15" fmla="*/ 0 h 13"/>
              <a:gd name="T16" fmla="*/ 11 w 13"/>
              <a:gd name="T1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3" h="13">
                <a:moveTo>
                  <a:pt x="11" y="0"/>
                </a:moveTo>
                <a:cubicBezTo>
                  <a:pt x="5" y="0"/>
                  <a:pt x="0" y="5"/>
                  <a:pt x="0" y="10"/>
                </a:cubicBezTo>
                <a:cubicBezTo>
                  <a:pt x="1" y="11"/>
                  <a:pt x="2" y="12"/>
                  <a:pt x="3" y="13"/>
                </a:cubicBezTo>
                <a:cubicBezTo>
                  <a:pt x="4" y="13"/>
                  <a:pt x="4" y="13"/>
                  <a:pt x="5" y="13"/>
                </a:cubicBezTo>
                <a:cubicBezTo>
                  <a:pt x="7" y="13"/>
                  <a:pt x="9" y="12"/>
                  <a:pt x="10" y="10"/>
                </a:cubicBezTo>
                <a:cubicBezTo>
                  <a:pt x="11" y="8"/>
                  <a:pt x="11" y="6"/>
                  <a:pt x="13" y="4"/>
                </a:cubicBezTo>
                <a:cubicBezTo>
                  <a:pt x="12" y="2"/>
                  <a:pt x="12" y="1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</a:path>
            </a:pathLst>
          </a:custGeom>
          <a:solidFill>
            <a:srgbClr val="F88EB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5" name="Freeform 3092"/>
          <p:cNvSpPr>
            <a:spLocks/>
          </p:cNvSpPr>
          <p:nvPr/>
        </p:nvSpPr>
        <p:spPr bwMode="auto">
          <a:xfrm>
            <a:off x="12146282" y="-18263"/>
            <a:ext cx="45719" cy="91434"/>
          </a:xfrm>
          <a:custGeom>
            <a:avLst/>
            <a:gdLst>
              <a:gd name="T0" fmla="*/ 3 w 3"/>
              <a:gd name="T1" fmla="*/ 0 h 6"/>
              <a:gd name="T2" fmla="*/ 0 w 3"/>
              <a:gd name="T3" fmla="*/ 6 h 6"/>
              <a:gd name="T4" fmla="*/ 2 w 3"/>
              <a:gd name="T5" fmla="*/ 4 h 6"/>
              <a:gd name="T6" fmla="*/ 3 w 3"/>
              <a:gd name="T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6">
                <a:moveTo>
                  <a:pt x="3" y="0"/>
                </a:moveTo>
                <a:cubicBezTo>
                  <a:pt x="1" y="2"/>
                  <a:pt x="1" y="4"/>
                  <a:pt x="0" y="6"/>
                </a:cubicBezTo>
                <a:cubicBezTo>
                  <a:pt x="1" y="6"/>
                  <a:pt x="2" y="5"/>
                  <a:pt x="2" y="4"/>
                </a:cubicBezTo>
                <a:cubicBezTo>
                  <a:pt x="3" y="3"/>
                  <a:pt x="3" y="1"/>
                  <a:pt x="3" y="0"/>
                </a:cubicBezTo>
              </a:path>
            </a:pathLst>
          </a:custGeom>
          <a:solidFill>
            <a:srgbClr val="FEC3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6" name="Freeform 3093"/>
          <p:cNvSpPr>
            <a:spLocks/>
          </p:cNvSpPr>
          <p:nvPr/>
        </p:nvSpPr>
        <p:spPr bwMode="auto">
          <a:xfrm>
            <a:off x="12137236" y="-18262"/>
            <a:ext cx="54765" cy="89353"/>
          </a:xfrm>
          <a:custGeom>
            <a:avLst/>
            <a:gdLst>
              <a:gd name="T0" fmla="*/ 8 w 8"/>
              <a:gd name="T1" fmla="*/ 0 h 13"/>
              <a:gd name="T2" fmla="*/ 1 w 8"/>
              <a:gd name="T3" fmla="*/ 5 h 13"/>
              <a:gd name="T4" fmla="*/ 2 w 8"/>
              <a:gd name="T5" fmla="*/ 13 h 13"/>
              <a:gd name="T6" fmla="*/ 8 w 8"/>
              <a:gd name="T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13">
                <a:moveTo>
                  <a:pt x="8" y="0"/>
                </a:moveTo>
                <a:cubicBezTo>
                  <a:pt x="5" y="0"/>
                  <a:pt x="2" y="2"/>
                  <a:pt x="1" y="5"/>
                </a:cubicBezTo>
                <a:cubicBezTo>
                  <a:pt x="0" y="7"/>
                  <a:pt x="0" y="10"/>
                  <a:pt x="2" y="13"/>
                </a:cubicBezTo>
                <a:cubicBezTo>
                  <a:pt x="2" y="8"/>
                  <a:pt x="4" y="3"/>
                  <a:pt x="8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7" name="Freeform 3094"/>
          <p:cNvSpPr>
            <a:spLocks/>
          </p:cNvSpPr>
          <p:nvPr/>
        </p:nvSpPr>
        <p:spPr bwMode="auto">
          <a:xfrm>
            <a:off x="12091117" y="-18262"/>
            <a:ext cx="100883" cy="100883"/>
          </a:xfrm>
          <a:custGeom>
            <a:avLst/>
            <a:gdLst>
              <a:gd name="T0" fmla="*/ 6 w 15"/>
              <a:gd name="T1" fmla="*/ 0 h 15"/>
              <a:gd name="T2" fmla="*/ 6 w 15"/>
              <a:gd name="T3" fmla="*/ 0 h 15"/>
              <a:gd name="T4" fmla="*/ 0 w 15"/>
              <a:gd name="T5" fmla="*/ 13 h 15"/>
              <a:gd name="T6" fmla="*/ 3 w 15"/>
              <a:gd name="T7" fmla="*/ 15 h 15"/>
              <a:gd name="T8" fmla="*/ 6 w 15"/>
              <a:gd name="T9" fmla="*/ 15 h 15"/>
              <a:gd name="T10" fmla="*/ 13 w 15"/>
              <a:gd name="T11" fmla="*/ 11 h 15"/>
              <a:gd name="T12" fmla="*/ 9 w 15"/>
              <a:gd name="T13" fmla="*/ 1 h 15"/>
              <a:gd name="T14" fmla="*/ 6 w 15"/>
              <a:gd name="T15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5" h="15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2" y="3"/>
                  <a:pt x="0" y="8"/>
                  <a:pt x="0" y="13"/>
                </a:cubicBezTo>
                <a:cubicBezTo>
                  <a:pt x="1" y="13"/>
                  <a:pt x="2" y="14"/>
                  <a:pt x="3" y="15"/>
                </a:cubicBezTo>
                <a:cubicBezTo>
                  <a:pt x="4" y="15"/>
                  <a:pt x="5" y="15"/>
                  <a:pt x="6" y="15"/>
                </a:cubicBezTo>
                <a:cubicBezTo>
                  <a:pt x="9" y="15"/>
                  <a:pt x="12" y="14"/>
                  <a:pt x="13" y="11"/>
                </a:cubicBezTo>
                <a:cubicBezTo>
                  <a:pt x="15" y="7"/>
                  <a:pt x="13" y="2"/>
                  <a:pt x="9" y="1"/>
                </a:cubicBezTo>
                <a:cubicBezTo>
                  <a:pt x="8" y="0"/>
                  <a:pt x="7" y="0"/>
                  <a:pt x="6" y="0"/>
                </a:cubicBezTo>
              </a:path>
            </a:pathLst>
          </a:custGeom>
          <a:solidFill>
            <a:srgbClr val="ED7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8" name="Freeform 3095"/>
          <p:cNvSpPr>
            <a:spLocks/>
          </p:cNvSpPr>
          <p:nvPr/>
        </p:nvSpPr>
        <p:spPr bwMode="auto">
          <a:xfrm>
            <a:off x="12076706" y="-18262"/>
            <a:ext cx="115293" cy="100882"/>
          </a:xfrm>
          <a:custGeom>
            <a:avLst/>
            <a:gdLst>
              <a:gd name="T0" fmla="*/ 8 w 17"/>
              <a:gd name="T1" fmla="*/ 0 h 15"/>
              <a:gd name="T2" fmla="*/ 1 w 17"/>
              <a:gd name="T3" fmla="*/ 5 h 15"/>
              <a:gd name="T4" fmla="*/ 5 w 17"/>
              <a:gd name="T5" fmla="*/ 15 h 15"/>
              <a:gd name="T6" fmla="*/ 8 w 17"/>
              <a:gd name="T7" fmla="*/ 15 h 15"/>
              <a:gd name="T8" fmla="*/ 15 w 17"/>
              <a:gd name="T9" fmla="*/ 11 h 15"/>
              <a:gd name="T10" fmla="*/ 11 w 17"/>
              <a:gd name="T11" fmla="*/ 1 h 15"/>
              <a:gd name="T12" fmla="*/ 8 w 17"/>
              <a:gd name="T1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" h="15">
                <a:moveTo>
                  <a:pt x="8" y="0"/>
                </a:moveTo>
                <a:cubicBezTo>
                  <a:pt x="5" y="0"/>
                  <a:pt x="2" y="2"/>
                  <a:pt x="1" y="5"/>
                </a:cubicBezTo>
                <a:cubicBezTo>
                  <a:pt x="0" y="9"/>
                  <a:pt x="1" y="13"/>
                  <a:pt x="5" y="15"/>
                </a:cubicBezTo>
                <a:cubicBezTo>
                  <a:pt x="6" y="15"/>
                  <a:pt x="7" y="15"/>
                  <a:pt x="8" y="15"/>
                </a:cubicBezTo>
                <a:cubicBezTo>
                  <a:pt x="11" y="15"/>
                  <a:pt x="14" y="14"/>
                  <a:pt x="15" y="11"/>
                </a:cubicBezTo>
                <a:cubicBezTo>
                  <a:pt x="17" y="7"/>
                  <a:pt x="15" y="2"/>
                  <a:pt x="11" y="1"/>
                </a:cubicBezTo>
                <a:cubicBezTo>
                  <a:pt x="10" y="0"/>
                  <a:pt x="9" y="0"/>
                  <a:pt x="8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9" name="Freeform 3096"/>
          <p:cNvSpPr>
            <a:spLocks/>
          </p:cNvSpPr>
          <p:nvPr/>
        </p:nvSpPr>
        <p:spPr bwMode="auto">
          <a:xfrm>
            <a:off x="12076706" y="-18262"/>
            <a:ext cx="115293" cy="100882"/>
          </a:xfrm>
          <a:custGeom>
            <a:avLst/>
            <a:gdLst>
              <a:gd name="T0" fmla="*/ 7 w 17"/>
              <a:gd name="T1" fmla="*/ 0 h 15"/>
              <a:gd name="T2" fmla="*/ 2 w 17"/>
              <a:gd name="T3" fmla="*/ 4 h 15"/>
              <a:gd name="T4" fmla="*/ 6 w 17"/>
              <a:gd name="T5" fmla="*/ 14 h 15"/>
              <a:gd name="T6" fmla="*/ 9 w 17"/>
              <a:gd name="T7" fmla="*/ 15 h 15"/>
              <a:gd name="T8" fmla="*/ 16 w 17"/>
              <a:gd name="T9" fmla="*/ 10 h 15"/>
              <a:gd name="T10" fmla="*/ 16 w 17"/>
              <a:gd name="T11" fmla="*/ 4 h 15"/>
              <a:gd name="T12" fmla="*/ 7 w 17"/>
              <a:gd name="T1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" h="15">
                <a:moveTo>
                  <a:pt x="7" y="0"/>
                </a:moveTo>
                <a:cubicBezTo>
                  <a:pt x="5" y="1"/>
                  <a:pt x="3" y="2"/>
                  <a:pt x="2" y="4"/>
                </a:cubicBezTo>
                <a:cubicBezTo>
                  <a:pt x="0" y="8"/>
                  <a:pt x="2" y="13"/>
                  <a:pt x="6" y="14"/>
                </a:cubicBezTo>
                <a:cubicBezTo>
                  <a:pt x="7" y="15"/>
                  <a:pt x="8" y="15"/>
                  <a:pt x="9" y="15"/>
                </a:cubicBezTo>
                <a:cubicBezTo>
                  <a:pt x="12" y="15"/>
                  <a:pt x="15" y="13"/>
                  <a:pt x="16" y="10"/>
                </a:cubicBezTo>
                <a:cubicBezTo>
                  <a:pt x="17" y="8"/>
                  <a:pt x="17" y="6"/>
                  <a:pt x="16" y="4"/>
                </a:cubicBezTo>
                <a:cubicBezTo>
                  <a:pt x="13" y="4"/>
                  <a:pt x="9" y="3"/>
                  <a:pt x="7" y="0"/>
                </a:cubicBezTo>
              </a:path>
            </a:pathLst>
          </a:custGeom>
          <a:solidFill>
            <a:srgbClr val="E65E7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0" name="Freeform 3097"/>
          <p:cNvSpPr>
            <a:spLocks/>
          </p:cNvSpPr>
          <p:nvPr/>
        </p:nvSpPr>
        <p:spPr bwMode="auto">
          <a:xfrm>
            <a:off x="12085325" y="-18264"/>
            <a:ext cx="106676" cy="45719"/>
          </a:xfrm>
          <a:custGeom>
            <a:avLst/>
            <a:gdLst>
              <a:gd name="T0" fmla="*/ 2 w 9"/>
              <a:gd name="T1" fmla="*/ 0 h 4"/>
              <a:gd name="T2" fmla="*/ 0 w 9"/>
              <a:gd name="T3" fmla="*/ 0 h 4"/>
              <a:gd name="T4" fmla="*/ 9 w 9"/>
              <a:gd name="T5" fmla="*/ 4 h 4"/>
              <a:gd name="T6" fmla="*/ 5 w 9"/>
              <a:gd name="T7" fmla="*/ 0 h 4"/>
              <a:gd name="T8" fmla="*/ 2 w 9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4">
                <a:moveTo>
                  <a:pt x="2" y="0"/>
                </a:moveTo>
                <a:cubicBezTo>
                  <a:pt x="1" y="0"/>
                  <a:pt x="0" y="0"/>
                  <a:pt x="0" y="0"/>
                </a:cubicBezTo>
                <a:cubicBezTo>
                  <a:pt x="2" y="3"/>
                  <a:pt x="6" y="4"/>
                  <a:pt x="9" y="4"/>
                </a:cubicBezTo>
                <a:cubicBezTo>
                  <a:pt x="8" y="3"/>
                  <a:pt x="7" y="1"/>
                  <a:pt x="5" y="0"/>
                </a:cubicBezTo>
                <a:cubicBezTo>
                  <a:pt x="4" y="0"/>
                  <a:pt x="3" y="0"/>
                  <a:pt x="2" y="0"/>
                </a:cubicBezTo>
              </a:path>
            </a:pathLst>
          </a:custGeom>
          <a:solidFill>
            <a:srgbClr val="F88EB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1" name="Freeform 3098"/>
          <p:cNvSpPr>
            <a:spLocks/>
          </p:cNvSpPr>
          <p:nvPr/>
        </p:nvSpPr>
        <p:spPr bwMode="auto">
          <a:xfrm>
            <a:off x="12073822" y="-18261"/>
            <a:ext cx="118177" cy="103764"/>
          </a:xfrm>
          <a:custGeom>
            <a:avLst/>
            <a:gdLst>
              <a:gd name="T0" fmla="*/ 8 w 17"/>
              <a:gd name="T1" fmla="*/ 0 h 15"/>
              <a:gd name="T2" fmla="*/ 1 w 17"/>
              <a:gd name="T3" fmla="*/ 4 h 15"/>
              <a:gd name="T4" fmla="*/ 5 w 17"/>
              <a:gd name="T5" fmla="*/ 14 h 15"/>
              <a:gd name="T6" fmla="*/ 8 w 17"/>
              <a:gd name="T7" fmla="*/ 15 h 15"/>
              <a:gd name="T8" fmla="*/ 15 w 17"/>
              <a:gd name="T9" fmla="*/ 10 h 15"/>
              <a:gd name="T10" fmla="*/ 11 w 17"/>
              <a:gd name="T11" fmla="*/ 0 h 15"/>
              <a:gd name="T12" fmla="*/ 8 w 17"/>
              <a:gd name="T1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" h="15">
                <a:moveTo>
                  <a:pt x="8" y="0"/>
                </a:moveTo>
                <a:cubicBezTo>
                  <a:pt x="5" y="0"/>
                  <a:pt x="2" y="1"/>
                  <a:pt x="1" y="4"/>
                </a:cubicBezTo>
                <a:cubicBezTo>
                  <a:pt x="0" y="8"/>
                  <a:pt x="2" y="13"/>
                  <a:pt x="5" y="14"/>
                </a:cubicBezTo>
                <a:cubicBezTo>
                  <a:pt x="6" y="15"/>
                  <a:pt x="7" y="15"/>
                  <a:pt x="8" y="15"/>
                </a:cubicBezTo>
                <a:cubicBezTo>
                  <a:pt x="11" y="15"/>
                  <a:pt x="14" y="13"/>
                  <a:pt x="15" y="10"/>
                </a:cubicBezTo>
                <a:cubicBezTo>
                  <a:pt x="17" y="6"/>
                  <a:pt x="15" y="2"/>
                  <a:pt x="11" y="0"/>
                </a:cubicBezTo>
                <a:cubicBezTo>
                  <a:pt x="10" y="0"/>
                  <a:pt x="9" y="0"/>
                  <a:pt x="8" y="0"/>
                </a:cubicBezTo>
              </a:path>
            </a:pathLst>
          </a:custGeom>
          <a:solidFill>
            <a:srgbClr val="F99EB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2" name="Freeform 3099"/>
          <p:cNvSpPr>
            <a:spLocks/>
          </p:cNvSpPr>
          <p:nvPr/>
        </p:nvSpPr>
        <p:spPr bwMode="auto">
          <a:xfrm>
            <a:off x="12108411" y="-18261"/>
            <a:ext cx="83589" cy="100884"/>
          </a:xfrm>
          <a:custGeom>
            <a:avLst/>
            <a:gdLst>
              <a:gd name="T0" fmla="*/ 8 w 12"/>
              <a:gd name="T1" fmla="*/ 0 h 15"/>
              <a:gd name="T2" fmla="*/ 1 w 12"/>
              <a:gd name="T3" fmla="*/ 4 h 15"/>
              <a:gd name="T4" fmla="*/ 5 w 12"/>
              <a:gd name="T5" fmla="*/ 14 h 15"/>
              <a:gd name="T6" fmla="*/ 8 w 12"/>
              <a:gd name="T7" fmla="*/ 15 h 15"/>
              <a:gd name="T8" fmla="*/ 12 w 12"/>
              <a:gd name="T9" fmla="*/ 14 h 15"/>
              <a:gd name="T10" fmla="*/ 8 w 12"/>
              <a:gd name="T11" fmla="*/ 5 h 15"/>
              <a:gd name="T12" fmla="*/ 9 w 12"/>
              <a:gd name="T13" fmla="*/ 0 h 15"/>
              <a:gd name="T14" fmla="*/ 8 w 12"/>
              <a:gd name="T15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" h="15">
                <a:moveTo>
                  <a:pt x="8" y="0"/>
                </a:moveTo>
                <a:cubicBezTo>
                  <a:pt x="5" y="0"/>
                  <a:pt x="3" y="2"/>
                  <a:pt x="1" y="4"/>
                </a:cubicBezTo>
                <a:cubicBezTo>
                  <a:pt x="0" y="8"/>
                  <a:pt x="1" y="13"/>
                  <a:pt x="5" y="14"/>
                </a:cubicBezTo>
                <a:cubicBezTo>
                  <a:pt x="6" y="15"/>
                  <a:pt x="7" y="15"/>
                  <a:pt x="8" y="15"/>
                </a:cubicBezTo>
                <a:cubicBezTo>
                  <a:pt x="10" y="15"/>
                  <a:pt x="11" y="15"/>
                  <a:pt x="12" y="14"/>
                </a:cubicBezTo>
                <a:cubicBezTo>
                  <a:pt x="10" y="12"/>
                  <a:pt x="8" y="9"/>
                  <a:pt x="8" y="5"/>
                </a:cubicBezTo>
                <a:cubicBezTo>
                  <a:pt x="8" y="3"/>
                  <a:pt x="8" y="2"/>
                  <a:pt x="9" y="0"/>
                </a:cubicBezTo>
                <a:cubicBezTo>
                  <a:pt x="9" y="0"/>
                  <a:pt x="9" y="0"/>
                  <a:pt x="8" y="0"/>
                </a:cubicBezTo>
              </a:path>
            </a:pathLst>
          </a:custGeom>
          <a:solidFill>
            <a:srgbClr val="FCCCE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3" name="Freeform 3100"/>
          <p:cNvSpPr>
            <a:spLocks/>
          </p:cNvSpPr>
          <p:nvPr/>
        </p:nvSpPr>
        <p:spPr bwMode="auto">
          <a:xfrm>
            <a:off x="12128589" y="-18263"/>
            <a:ext cx="63411" cy="95117"/>
          </a:xfrm>
          <a:custGeom>
            <a:avLst/>
            <a:gdLst>
              <a:gd name="T0" fmla="*/ 1 w 9"/>
              <a:gd name="T1" fmla="*/ 0 h 14"/>
              <a:gd name="T2" fmla="*/ 0 w 9"/>
              <a:gd name="T3" fmla="*/ 5 h 14"/>
              <a:gd name="T4" fmla="*/ 4 w 9"/>
              <a:gd name="T5" fmla="*/ 14 h 14"/>
              <a:gd name="T6" fmla="*/ 7 w 9"/>
              <a:gd name="T7" fmla="*/ 11 h 14"/>
              <a:gd name="T8" fmla="*/ 3 w 9"/>
              <a:gd name="T9" fmla="*/ 0 h 14"/>
              <a:gd name="T10" fmla="*/ 1 w 9"/>
              <a:gd name="T11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" h="14">
                <a:moveTo>
                  <a:pt x="1" y="0"/>
                </a:moveTo>
                <a:cubicBezTo>
                  <a:pt x="0" y="2"/>
                  <a:pt x="0" y="3"/>
                  <a:pt x="0" y="5"/>
                </a:cubicBezTo>
                <a:cubicBezTo>
                  <a:pt x="0" y="9"/>
                  <a:pt x="2" y="12"/>
                  <a:pt x="4" y="14"/>
                </a:cubicBezTo>
                <a:cubicBezTo>
                  <a:pt x="6" y="13"/>
                  <a:pt x="7" y="12"/>
                  <a:pt x="7" y="11"/>
                </a:cubicBezTo>
                <a:cubicBezTo>
                  <a:pt x="9" y="7"/>
                  <a:pt x="7" y="2"/>
                  <a:pt x="3" y="0"/>
                </a:cubicBezTo>
                <a:cubicBezTo>
                  <a:pt x="3" y="0"/>
                  <a:pt x="2" y="0"/>
                  <a:pt x="1" y="0"/>
                </a:cubicBezTo>
              </a:path>
            </a:pathLst>
          </a:custGeom>
          <a:solidFill>
            <a:srgbClr val="FED3E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4" name="Freeform 3101"/>
          <p:cNvSpPr>
            <a:spLocks/>
          </p:cNvSpPr>
          <p:nvPr/>
        </p:nvSpPr>
        <p:spPr bwMode="auto">
          <a:xfrm>
            <a:off x="12076706" y="-18262"/>
            <a:ext cx="115293" cy="109528"/>
          </a:xfrm>
          <a:custGeom>
            <a:avLst/>
            <a:gdLst>
              <a:gd name="T0" fmla="*/ 8 w 17"/>
              <a:gd name="T1" fmla="*/ 0 h 16"/>
              <a:gd name="T2" fmla="*/ 1 w 17"/>
              <a:gd name="T3" fmla="*/ 5 h 16"/>
              <a:gd name="T4" fmla="*/ 5 w 17"/>
              <a:gd name="T5" fmla="*/ 15 h 16"/>
              <a:gd name="T6" fmla="*/ 8 w 17"/>
              <a:gd name="T7" fmla="*/ 16 h 16"/>
              <a:gd name="T8" fmla="*/ 15 w 17"/>
              <a:gd name="T9" fmla="*/ 11 h 16"/>
              <a:gd name="T10" fmla="*/ 11 w 17"/>
              <a:gd name="T11" fmla="*/ 1 h 16"/>
              <a:gd name="T12" fmla="*/ 8 w 17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" h="16">
                <a:moveTo>
                  <a:pt x="8" y="0"/>
                </a:moveTo>
                <a:cubicBezTo>
                  <a:pt x="5" y="0"/>
                  <a:pt x="2" y="2"/>
                  <a:pt x="1" y="5"/>
                </a:cubicBezTo>
                <a:cubicBezTo>
                  <a:pt x="0" y="9"/>
                  <a:pt x="1" y="13"/>
                  <a:pt x="5" y="15"/>
                </a:cubicBezTo>
                <a:cubicBezTo>
                  <a:pt x="6" y="15"/>
                  <a:pt x="7" y="16"/>
                  <a:pt x="8" y="16"/>
                </a:cubicBezTo>
                <a:cubicBezTo>
                  <a:pt x="11" y="16"/>
                  <a:pt x="14" y="14"/>
                  <a:pt x="15" y="11"/>
                </a:cubicBezTo>
                <a:cubicBezTo>
                  <a:pt x="17" y="7"/>
                  <a:pt x="15" y="3"/>
                  <a:pt x="11" y="1"/>
                </a:cubicBezTo>
                <a:cubicBezTo>
                  <a:pt x="10" y="1"/>
                  <a:pt x="9" y="0"/>
                  <a:pt x="8" y="0"/>
                </a:cubicBezTo>
              </a:path>
            </a:pathLst>
          </a:custGeom>
          <a:solidFill>
            <a:srgbClr val="F9AE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5" name="Freeform 3102"/>
          <p:cNvSpPr>
            <a:spLocks/>
          </p:cNvSpPr>
          <p:nvPr/>
        </p:nvSpPr>
        <p:spPr bwMode="auto">
          <a:xfrm>
            <a:off x="12076706" y="-18262"/>
            <a:ext cx="115293" cy="100882"/>
          </a:xfrm>
          <a:custGeom>
            <a:avLst/>
            <a:gdLst>
              <a:gd name="T0" fmla="*/ 9 w 17"/>
              <a:gd name="T1" fmla="*/ 0 h 15"/>
              <a:gd name="T2" fmla="*/ 2 w 17"/>
              <a:gd name="T3" fmla="*/ 5 h 15"/>
              <a:gd name="T4" fmla="*/ 6 w 17"/>
              <a:gd name="T5" fmla="*/ 15 h 15"/>
              <a:gd name="T6" fmla="*/ 9 w 17"/>
              <a:gd name="T7" fmla="*/ 15 h 15"/>
              <a:gd name="T8" fmla="*/ 16 w 17"/>
              <a:gd name="T9" fmla="*/ 10 h 15"/>
              <a:gd name="T10" fmla="*/ 12 w 17"/>
              <a:gd name="T11" fmla="*/ 1 h 15"/>
              <a:gd name="T12" fmla="*/ 9 w 17"/>
              <a:gd name="T1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" h="15">
                <a:moveTo>
                  <a:pt x="9" y="0"/>
                </a:moveTo>
                <a:cubicBezTo>
                  <a:pt x="6" y="0"/>
                  <a:pt x="3" y="2"/>
                  <a:pt x="2" y="5"/>
                </a:cubicBezTo>
                <a:cubicBezTo>
                  <a:pt x="0" y="9"/>
                  <a:pt x="2" y="13"/>
                  <a:pt x="6" y="15"/>
                </a:cubicBezTo>
                <a:cubicBezTo>
                  <a:pt x="7" y="15"/>
                  <a:pt x="8" y="15"/>
                  <a:pt x="9" y="15"/>
                </a:cubicBezTo>
                <a:cubicBezTo>
                  <a:pt x="12" y="15"/>
                  <a:pt x="15" y="13"/>
                  <a:pt x="16" y="10"/>
                </a:cubicBezTo>
                <a:cubicBezTo>
                  <a:pt x="17" y="7"/>
                  <a:pt x="16" y="2"/>
                  <a:pt x="12" y="1"/>
                </a:cubicBezTo>
                <a:cubicBezTo>
                  <a:pt x="11" y="0"/>
                  <a:pt x="10" y="0"/>
                  <a:pt x="9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6" name="Freeform 3103"/>
          <p:cNvSpPr>
            <a:spLocks/>
          </p:cNvSpPr>
          <p:nvPr/>
        </p:nvSpPr>
        <p:spPr bwMode="auto">
          <a:xfrm>
            <a:off x="12131471" y="-18262"/>
            <a:ext cx="60530" cy="100883"/>
          </a:xfrm>
          <a:custGeom>
            <a:avLst/>
            <a:gdLst>
              <a:gd name="T0" fmla="*/ 5 w 9"/>
              <a:gd name="T1" fmla="*/ 0 h 15"/>
              <a:gd name="T2" fmla="*/ 2 w 9"/>
              <a:gd name="T3" fmla="*/ 4 h 15"/>
              <a:gd name="T4" fmla="*/ 6 w 9"/>
              <a:gd name="T5" fmla="*/ 14 h 15"/>
              <a:gd name="T6" fmla="*/ 9 w 9"/>
              <a:gd name="T7" fmla="*/ 15 h 15"/>
              <a:gd name="T8" fmla="*/ 9 w 9"/>
              <a:gd name="T9" fmla="*/ 15 h 15"/>
              <a:gd name="T10" fmla="*/ 9 w 9"/>
              <a:gd name="T11" fmla="*/ 6 h 15"/>
              <a:gd name="T12" fmla="*/ 5 w 9"/>
              <a:gd name="T1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" h="15">
                <a:moveTo>
                  <a:pt x="5" y="0"/>
                </a:moveTo>
                <a:cubicBezTo>
                  <a:pt x="4" y="1"/>
                  <a:pt x="2" y="3"/>
                  <a:pt x="2" y="4"/>
                </a:cubicBezTo>
                <a:cubicBezTo>
                  <a:pt x="0" y="8"/>
                  <a:pt x="2" y="12"/>
                  <a:pt x="6" y="14"/>
                </a:cubicBezTo>
                <a:cubicBezTo>
                  <a:pt x="7" y="14"/>
                  <a:pt x="8" y="15"/>
                  <a:pt x="9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9" y="6"/>
                  <a:pt x="9" y="6"/>
                  <a:pt x="9" y="6"/>
                </a:cubicBezTo>
                <a:cubicBezTo>
                  <a:pt x="7" y="5"/>
                  <a:pt x="6" y="3"/>
                  <a:pt x="5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7" name="Freeform 3104"/>
          <p:cNvSpPr>
            <a:spLocks/>
          </p:cNvSpPr>
          <p:nvPr/>
        </p:nvSpPr>
        <p:spPr bwMode="auto">
          <a:xfrm>
            <a:off x="12146282" y="-18263"/>
            <a:ext cx="45719" cy="71116"/>
          </a:xfrm>
          <a:custGeom>
            <a:avLst/>
            <a:gdLst>
              <a:gd name="T0" fmla="*/ 3 w 4"/>
              <a:gd name="T1" fmla="*/ 0 h 6"/>
              <a:gd name="T2" fmla="*/ 0 w 4"/>
              <a:gd name="T3" fmla="*/ 0 h 6"/>
              <a:gd name="T4" fmla="*/ 4 w 4"/>
              <a:gd name="T5" fmla="*/ 6 h 6"/>
              <a:gd name="T6" fmla="*/ 4 w 4"/>
              <a:gd name="T7" fmla="*/ 0 h 6"/>
              <a:gd name="T8" fmla="*/ 3 w 4"/>
              <a:gd name="T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6">
                <a:moveTo>
                  <a:pt x="3" y="0"/>
                </a:moveTo>
                <a:cubicBezTo>
                  <a:pt x="2" y="0"/>
                  <a:pt x="1" y="0"/>
                  <a:pt x="0" y="0"/>
                </a:cubicBezTo>
                <a:cubicBezTo>
                  <a:pt x="1" y="3"/>
                  <a:pt x="2" y="5"/>
                  <a:pt x="4" y="6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4" y="0"/>
                  <a:pt x="3" y="0"/>
                </a:cubicBezTo>
              </a:path>
            </a:pathLst>
          </a:custGeom>
          <a:solidFill>
            <a:srgbClr val="E65E7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8" name="Freeform 3105"/>
          <p:cNvSpPr>
            <a:spLocks/>
          </p:cNvSpPr>
          <p:nvPr/>
        </p:nvSpPr>
        <p:spPr bwMode="auto">
          <a:xfrm>
            <a:off x="12082473" y="-18262"/>
            <a:ext cx="109528" cy="63411"/>
          </a:xfrm>
          <a:custGeom>
            <a:avLst/>
            <a:gdLst>
              <a:gd name="T0" fmla="*/ 1 w 16"/>
              <a:gd name="T1" fmla="*/ 0 h 9"/>
              <a:gd name="T2" fmla="*/ 6 w 16"/>
              <a:gd name="T3" fmla="*/ 8 h 9"/>
              <a:gd name="T4" fmla="*/ 9 w 16"/>
              <a:gd name="T5" fmla="*/ 9 h 9"/>
              <a:gd name="T6" fmla="*/ 15 w 16"/>
              <a:gd name="T7" fmla="*/ 5 h 9"/>
              <a:gd name="T8" fmla="*/ 16 w 16"/>
              <a:gd name="T9" fmla="*/ 2 h 9"/>
              <a:gd name="T10" fmla="*/ 10 w 16"/>
              <a:gd name="T11" fmla="*/ 3 h 9"/>
              <a:gd name="T12" fmla="*/ 3 w 16"/>
              <a:gd name="T13" fmla="*/ 1 h 9"/>
              <a:gd name="T14" fmla="*/ 1 w 16"/>
              <a:gd name="T1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" h="9">
                <a:moveTo>
                  <a:pt x="1" y="0"/>
                </a:moveTo>
                <a:cubicBezTo>
                  <a:pt x="0" y="4"/>
                  <a:pt x="2" y="7"/>
                  <a:pt x="6" y="8"/>
                </a:cubicBezTo>
                <a:cubicBezTo>
                  <a:pt x="7" y="9"/>
                  <a:pt x="8" y="9"/>
                  <a:pt x="9" y="9"/>
                </a:cubicBezTo>
                <a:cubicBezTo>
                  <a:pt x="11" y="9"/>
                  <a:pt x="14" y="7"/>
                  <a:pt x="15" y="5"/>
                </a:cubicBezTo>
                <a:cubicBezTo>
                  <a:pt x="16" y="4"/>
                  <a:pt x="16" y="3"/>
                  <a:pt x="16" y="2"/>
                </a:cubicBezTo>
                <a:cubicBezTo>
                  <a:pt x="14" y="2"/>
                  <a:pt x="12" y="3"/>
                  <a:pt x="10" y="3"/>
                </a:cubicBezTo>
                <a:cubicBezTo>
                  <a:pt x="8" y="3"/>
                  <a:pt x="6" y="2"/>
                  <a:pt x="3" y="1"/>
                </a:cubicBezTo>
                <a:cubicBezTo>
                  <a:pt x="3" y="1"/>
                  <a:pt x="2" y="1"/>
                  <a:pt x="1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9" name="Freeform 3106"/>
          <p:cNvSpPr>
            <a:spLocks/>
          </p:cNvSpPr>
          <p:nvPr/>
        </p:nvSpPr>
        <p:spPr bwMode="auto">
          <a:xfrm>
            <a:off x="12091117" y="-18263"/>
            <a:ext cx="100883" cy="60530"/>
          </a:xfrm>
          <a:custGeom>
            <a:avLst/>
            <a:gdLst>
              <a:gd name="T0" fmla="*/ 8 w 15"/>
              <a:gd name="T1" fmla="*/ 0 h 9"/>
              <a:gd name="T2" fmla="*/ 1 w 15"/>
              <a:gd name="T3" fmla="*/ 5 h 9"/>
              <a:gd name="T4" fmla="*/ 0 w 15"/>
              <a:gd name="T5" fmla="*/ 6 h 9"/>
              <a:gd name="T6" fmla="*/ 2 w 15"/>
              <a:gd name="T7" fmla="*/ 7 h 9"/>
              <a:gd name="T8" fmla="*/ 9 w 15"/>
              <a:gd name="T9" fmla="*/ 9 h 9"/>
              <a:gd name="T10" fmla="*/ 15 w 15"/>
              <a:gd name="T11" fmla="*/ 8 h 9"/>
              <a:gd name="T12" fmla="*/ 10 w 15"/>
              <a:gd name="T13" fmla="*/ 1 h 9"/>
              <a:gd name="T14" fmla="*/ 8 w 15"/>
              <a:gd name="T1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5" h="9">
                <a:moveTo>
                  <a:pt x="8" y="0"/>
                </a:moveTo>
                <a:cubicBezTo>
                  <a:pt x="5" y="0"/>
                  <a:pt x="2" y="2"/>
                  <a:pt x="1" y="5"/>
                </a:cubicBezTo>
                <a:cubicBezTo>
                  <a:pt x="0" y="5"/>
                  <a:pt x="0" y="6"/>
                  <a:pt x="0" y="6"/>
                </a:cubicBezTo>
                <a:cubicBezTo>
                  <a:pt x="1" y="7"/>
                  <a:pt x="2" y="7"/>
                  <a:pt x="2" y="7"/>
                </a:cubicBezTo>
                <a:cubicBezTo>
                  <a:pt x="5" y="8"/>
                  <a:pt x="7" y="9"/>
                  <a:pt x="9" y="9"/>
                </a:cubicBezTo>
                <a:cubicBezTo>
                  <a:pt x="11" y="9"/>
                  <a:pt x="13" y="8"/>
                  <a:pt x="15" y="8"/>
                </a:cubicBezTo>
                <a:cubicBezTo>
                  <a:pt x="15" y="5"/>
                  <a:pt x="13" y="2"/>
                  <a:pt x="10" y="1"/>
                </a:cubicBezTo>
                <a:cubicBezTo>
                  <a:pt x="9" y="0"/>
                  <a:pt x="9" y="0"/>
                  <a:pt x="8" y="0"/>
                </a:cubicBezTo>
              </a:path>
            </a:pathLst>
          </a:custGeom>
          <a:solidFill>
            <a:srgbClr val="F9AE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0" name="Freeform 3107"/>
          <p:cNvSpPr>
            <a:spLocks/>
          </p:cNvSpPr>
          <p:nvPr/>
        </p:nvSpPr>
        <p:spPr bwMode="auto">
          <a:xfrm>
            <a:off x="12082473" y="-18264"/>
            <a:ext cx="109528" cy="69175"/>
          </a:xfrm>
          <a:custGeom>
            <a:avLst/>
            <a:gdLst>
              <a:gd name="T0" fmla="*/ 1 w 16"/>
              <a:gd name="T1" fmla="*/ 0 h 10"/>
              <a:gd name="T2" fmla="*/ 6 w 16"/>
              <a:gd name="T3" fmla="*/ 9 h 10"/>
              <a:gd name="T4" fmla="*/ 8 w 16"/>
              <a:gd name="T5" fmla="*/ 10 h 10"/>
              <a:gd name="T6" fmla="*/ 15 w 16"/>
              <a:gd name="T7" fmla="*/ 5 h 10"/>
              <a:gd name="T8" fmla="*/ 16 w 16"/>
              <a:gd name="T9" fmla="*/ 4 h 10"/>
              <a:gd name="T10" fmla="*/ 15 w 16"/>
              <a:gd name="T11" fmla="*/ 2 h 10"/>
              <a:gd name="T12" fmla="*/ 15 w 16"/>
              <a:gd name="T13" fmla="*/ 2 h 10"/>
              <a:gd name="T14" fmla="*/ 10 w 16"/>
              <a:gd name="T15" fmla="*/ 3 h 10"/>
              <a:gd name="T16" fmla="*/ 1 w 16"/>
              <a:gd name="T1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" h="10">
                <a:moveTo>
                  <a:pt x="1" y="0"/>
                </a:moveTo>
                <a:cubicBezTo>
                  <a:pt x="0" y="4"/>
                  <a:pt x="2" y="8"/>
                  <a:pt x="6" y="9"/>
                </a:cubicBezTo>
                <a:cubicBezTo>
                  <a:pt x="7" y="9"/>
                  <a:pt x="8" y="10"/>
                  <a:pt x="8" y="10"/>
                </a:cubicBezTo>
                <a:cubicBezTo>
                  <a:pt x="11" y="10"/>
                  <a:pt x="14" y="8"/>
                  <a:pt x="15" y="5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3"/>
                  <a:pt x="15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3" y="3"/>
                  <a:pt x="11" y="3"/>
                  <a:pt x="10" y="3"/>
                </a:cubicBezTo>
                <a:cubicBezTo>
                  <a:pt x="7" y="3"/>
                  <a:pt x="4" y="2"/>
                  <a:pt x="1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1" name="Freeform 3108"/>
          <p:cNvSpPr>
            <a:spLocks/>
          </p:cNvSpPr>
          <p:nvPr/>
        </p:nvSpPr>
        <p:spPr bwMode="auto">
          <a:xfrm>
            <a:off x="12146282" y="-18263"/>
            <a:ext cx="45719" cy="106671"/>
          </a:xfrm>
          <a:custGeom>
            <a:avLst/>
            <a:gdLst>
              <a:gd name="T0" fmla="*/ 1 w 1"/>
              <a:gd name="T1" fmla="*/ 0 h 3"/>
              <a:gd name="T2" fmla="*/ 0 w 1"/>
              <a:gd name="T3" fmla="*/ 1 h 3"/>
              <a:gd name="T4" fmla="*/ 1 w 1"/>
              <a:gd name="T5" fmla="*/ 3 h 3"/>
              <a:gd name="T6" fmla="*/ 1 w 1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3">
                <a:moveTo>
                  <a:pt x="1" y="0"/>
                </a:moveTo>
                <a:cubicBezTo>
                  <a:pt x="1" y="0"/>
                  <a:pt x="1" y="1"/>
                  <a:pt x="0" y="1"/>
                </a:cubicBezTo>
                <a:cubicBezTo>
                  <a:pt x="0" y="1"/>
                  <a:pt x="1" y="2"/>
                  <a:pt x="1" y="3"/>
                </a:cubicBezTo>
                <a:cubicBezTo>
                  <a:pt x="1" y="2"/>
                  <a:pt x="1" y="1"/>
                  <a:pt x="1" y="0"/>
                </a:cubicBezTo>
              </a:path>
            </a:pathLst>
          </a:custGeom>
          <a:solidFill>
            <a:srgbClr val="F9AE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2" name="Freeform 3109"/>
          <p:cNvSpPr>
            <a:spLocks/>
          </p:cNvSpPr>
          <p:nvPr/>
        </p:nvSpPr>
        <p:spPr bwMode="auto">
          <a:xfrm>
            <a:off x="12096881" y="-18263"/>
            <a:ext cx="95118" cy="54765"/>
          </a:xfrm>
          <a:custGeom>
            <a:avLst/>
            <a:gdLst>
              <a:gd name="T0" fmla="*/ 7 w 14"/>
              <a:gd name="T1" fmla="*/ 0 h 8"/>
              <a:gd name="T2" fmla="*/ 1 w 14"/>
              <a:gd name="T3" fmla="*/ 5 h 8"/>
              <a:gd name="T4" fmla="*/ 0 w 14"/>
              <a:gd name="T5" fmla="*/ 5 h 8"/>
              <a:gd name="T6" fmla="*/ 9 w 14"/>
              <a:gd name="T7" fmla="*/ 8 h 8"/>
              <a:gd name="T8" fmla="*/ 14 w 14"/>
              <a:gd name="T9" fmla="*/ 7 h 8"/>
              <a:gd name="T10" fmla="*/ 14 w 14"/>
              <a:gd name="T11" fmla="*/ 7 h 8"/>
              <a:gd name="T12" fmla="*/ 14 w 14"/>
              <a:gd name="T13" fmla="*/ 5 h 8"/>
              <a:gd name="T14" fmla="*/ 10 w 14"/>
              <a:gd name="T15" fmla="*/ 0 h 8"/>
              <a:gd name="T16" fmla="*/ 7 w 14"/>
              <a:gd name="T1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" h="8">
                <a:moveTo>
                  <a:pt x="7" y="0"/>
                </a:moveTo>
                <a:cubicBezTo>
                  <a:pt x="4" y="0"/>
                  <a:pt x="2" y="2"/>
                  <a:pt x="1" y="5"/>
                </a:cubicBezTo>
                <a:cubicBezTo>
                  <a:pt x="1" y="5"/>
                  <a:pt x="1" y="5"/>
                  <a:pt x="0" y="5"/>
                </a:cubicBezTo>
                <a:cubicBezTo>
                  <a:pt x="3" y="7"/>
                  <a:pt x="6" y="8"/>
                  <a:pt x="9" y="8"/>
                </a:cubicBezTo>
                <a:cubicBezTo>
                  <a:pt x="10" y="8"/>
                  <a:pt x="12" y="8"/>
                  <a:pt x="14" y="7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6"/>
                  <a:pt x="14" y="5"/>
                  <a:pt x="14" y="5"/>
                </a:cubicBezTo>
                <a:cubicBezTo>
                  <a:pt x="14" y="3"/>
                  <a:pt x="12" y="1"/>
                  <a:pt x="10" y="0"/>
                </a:cubicBezTo>
                <a:cubicBezTo>
                  <a:pt x="9" y="0"/>
                  <a:pt x="8" y="0"/>
                  <a:pt x="7" y="0"/>
                </a:cubicBezTo>
              </a:path>
            </a:pathLst>
          </a:custGeom>
          <a:solidFill>
            <a:srgbClr val="ED7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3" name="Freeform 3110"/>
          <p:cNvSpPr>
            <a:spLocks/>
          </p:cNvSpPr>
          <p:nvPr/>
        </p:nvSpPr>
        <p:spPr bwMode="auto">
          <a:xfrm>
            <a:off x="12146282" y="-18264"/>
            <a:ext cx="45719" cy="76195"/>
          </a:xfrm>
          <a:custGeom>
            <a:avLst/>
            <a:gdLst>
              <a:gd name="T0" fmla="*/ 0 w 1"/>
              <a:gd name="T1" fmla="*/ 0 h 2"/>
              <a:gd name="T2" fmla="*/ 0 w 1"/>
              <a:gd name="T3" fmla="*/ 2 h 2"/>
              <a:gd name="T4" fmla="*/ 1 w 1"/>
              <a:gd name="T5" fmla="*/ 1 h 2"/>
              <a:gd name="T6" fmla="*/ 0 w 1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0"/>
                  <a:pt x="0" y="1"/>
                  <a:pt x="0" y="2"/>
                </a:cubicBezTo>
                <a:cubicBezTo>
                  <a:pt x="1" y="2"/>
                  <a:pt x="1" y="1"/>
                  <a:pt x="1" y="1"/>
                </a:cubicBezTo>
                <a:cubicBezTo>
                  <a:pt x="1" y="1"/>
                  <a:pt x="1" y="0"/>
                  <a:pt x="0" y="0"/>
                </a:cubicBezTo>
              </a:path>
            </a:pathLst>
          </a:custGeom>
          <a:solidFill>
            <a:srgbClr val="FDC6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4" name="Freeform 3111"/>
          <p:cNvSpPr>
            <a:spLocks/>
          </p:cNvSpPr>
          <p:nvPr/>
        </p:nvSpPr>
        <p:spPr bwMode="auto">
          <a:xfrm>
            <a:off x="12082473" y="-18264"/>
            <a:ext cx="109528" cy="69175"/>
          </a:xfrm>
          <a:custGeom>
            <a:avLst/>
            <a:gdLst>
              <a:gd name="T0" fmla="*/ 5 w 16"/>
              <a:gd name="T1" fmla="*/ 0 h 10"/>
              <a:gd name="T2" fmla="*/ 1 w 16"/>
              <a:gd name="T3" fmla="*/ 1 h 10"/>
              <a:gd name="T4" fmla="*/ 5 w 16"/>
              <a:gd name="T5" fmla="*/ 10 h 10"/>
              <a:gd name="T6" fmla="*/ 8 w 16"/>
              <a:gd name="T7" fmla="*/ 10 h 10"/>
              <a:gd name="T8" fmla="*/ 14 w 16"/>
              <a:gd name="T9" fmla="*/ 7 h 10"/>
              <a:gd name="T10" fmla="*/ 15 w 16"/>
              <a:gd name="T11" fmla="*/ 5 h 10"/>
              <a:gd name="T12" fmla="*/ 15 w 16"/>
              <a:gd name="T13" fmla="*/ 1 h 10"/>
              <a:gd name="T14" fmla="*/ 11 w 16"/>
              <a:gd name="T15" fmla="*/ 1 h 10"/>
              <a:gd name="T16" fmla="*/ 5 w 16"/>
              <a:gd name="T1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" h="10">
                <a:moveTo>
                  <a:pt x="5" y="0"/>
                </a:moveTo>
                <a:cubicBezTo>
                  <a:pt x="4" y="1"/>
                  <a:pt x="2" y="1"/>
                  <a:pt x="1" y="1"/>
                </a:cubicBezTo>
                <a:cubicBezTo>
                  <a:pt x="0" y="5"/>
                  <a:pt x="2" y="8"/>
                  <a:pt x="5" y="10"/>
                </a:cubicBezTo>
                <a:cubicBezTo>
                  <a:pt x="6" y="10"/>
                  <a:pt x="7" y="10"/>
                  <a:pt x="8" y="10"/>
                </a:cubicBezTo>
                <a:cubicBezTo>
                  <a:pt x="11" y="10"/>
                  <a:pt x="13" y="9"/>
                  <a:pt x="14" y="7"/>
                </a:cubicBezTo>
                <a:cubicBezTo>
                  <a:pt x="14" y="6"/>
                  <a:pt x="15" y="6"/>
                  <a:pt x="15" y="5"/>
                </a:cubicBezTo>
                <a:cubicBezTo>
                  <a:pt x="16" y="4"/>
                  <a:pt x="15" y="2"/>
                  <a:pt x="15" y="1"/>
                </a:cubicBezTo>
                <a:cubicBezTo>
                  <a:pt x="14" y="1"/>
                  <a:pt x="12" y="1"/>
                  <a:pt x="11" y="1"/>
                </a:cubicBezTo>
                <a:cubicBezTo>
                  <a:pt x="9" y="1"/>
                  <a:pt x="7" y="1"/>
                  <a:pt x="5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5" name="Freeform 3112"/>
          <p:cNvSpPr>
            <a:spLocks/>
          </p:cNvSpPr>
          <p:nvPr/>
        </p:nvSpPr>
        <p:spPr bwMode="auto">
          <a:xfrm>
            <a:off x="12100563" y="-18264"/>
            <a:ext cx="91438" cy="45719"/>
          </a:xfrm>
          <a:custGeom>
            <a:avLst/>
            <a:gdLst>
              <a:gd name="T0" fmla="*/ 4 w 10"/>
              <a:gd name="T1" fmla="*/ 0 h 5"/>
              <a:gd name="T2" fmla="*/ 0 w 10"/>
              <a:gd name="T3" fmla="*/ 4 h 5"/>
              <a:gd name="T4" fmla="*/ 6 w 10"/>
              <a:gd name="T5" fmla="*/ 5 h 5"/>
              <a:gd name="T6" fmla="*/ 10 w 10"/>
              <a:gd name="T7" fmla="*/ 5 h 5"/>
              <a:gd name="T8" fmla="*/ 6 w 10"/>
              <a:gd name="T9" fmla="*/ 0 h 5"/>
              <a:gd name="T10" fmla="*/ 4 w 10"/>
              <a:gd name="T1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" h="5">
                <a:moveTo>
                  <a:pt x="4" y="0"/>
                </a:moveTo>
                <a:cubicBezTo>
                  <a:pt x="3" y="1"/>
                  <a:pt x="1" y="3"/>
                  <a:pt x="0" y="4"/>
                </a:cubicBezTo>
                <a:cubicBezTo>
                  <a:pt x="2" y="5"/>
                  <a:pt x="4" y="5"/>
                  <a:pt x="6" y="5"/>
                </a:cubicBezTo>
                <a:cubicBezTo>
                  <a:pt x="7" y="5"/>
                  <a:pt x="9" y="5"/>
                  <a:pt x="10" y="5"/>
                </a:cubicBezTo>
                <a:cubicBezTo>
                  <a:pt x="9" y="3"/>
                  <a:pt x="8" y="1"/>
                  <a:pt x="6" y="0"/>
                </a:cubicBezTo>
                <a:cubicBezTo>
                  <a:pt x="5" y="0"/>
                  <a:pt x="4" y="0"/>
                  <a:pt x="4" y="0"/>
                </a:cubicBezTo>
              </a:path>
            </a:pathLst>
          </a:custGeom>
          <a:solidFill>
            <a:srgbClr val="F9AE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6" name="Freeform 3113"/>
          <p:cNvSpPr>
            <a:spLocks/>
          </p:cNvSpPr>
          <p:nvPr/>
        </p:nvSpPr>
        <p:spPr bwMode="auto">
          <a:xfrm>
            <a:off x="12146282" y="-18264"/>
            <a:ext cx="45719" cy="76195"/>
          </a:xfrm>
          <a:custGeom>
            <a:avLst/>
            <a:gdLst>
              <a:gd name="T0" fmla="*/ 1 w 1"/>
              <a:gd name="T1" fmla="*/ 0 h 2"/>
              <a:gd name="T2" fmla="*/ 0 w 1"/>
              <a:gd name="T3" fmla="*/ 2 h 2"/>
              <a:gd name="T4" fmla="*/ 1 w 1"/>
              <a:gd name="T5" fmla="*/ 1 h 2"/>
              <a:gd name="T6" fmla="*/ 1 w 1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1" y="0"/>
                </a:moveTo>
                <a:cubicBezTo>
                  <a:pt x="1" y="1"/>
                  <a:pt x="0" y="1"/>
                  <a:pt x="0" y="2"/>
                </a:cubicBezTo>
                <a:cubicBezTo>
                  <a:pt x="0" y="2"/>
                  <a:pt x="1" y="1"/>
                  <a:pt x="1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ED7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7" name="Freeform 3114"/>
          <p:cNvSpPr>
            <a:spLocks/>
          </p:cNvSpPr>
          <p:nvPr/>
        </p:nvSpPr>
        <p:spPr bwMode="auto">
          <a:xfrm>
            <a:off x="12109709" y="-18264"/>
            <a:ext cx="82292" cy="45719"/>
          </a:xfrm>
          <a:custGeom>
            <a:avLst/>
            <a:gdLst>
              <a:gd name="T0" fmla="*/ 1 w 4"/>
              <a:gd name="T1" fmla="*/ 0 h 2"/>
              <a:gd name="T2" fmla="*/ 0 w 4"/>
              <a:gd name="T3" fmla="*/ 1 h 2"/>
              <a:gd name="T4" fmla="*/ 0 w 4"/>
              <a:gd name="T5" fmla="*/ 2 h 2"/>
              <a:gd name="T6" fmla="*/ 4 w 4"/>
              <a:gd name="T7" fmla="*/ 1 h 2"/>
              <a:gd name="T8" fmla="*/ 3 w 4"/>
              <a:gd name="T9" fmla="*/ 1 h 2"/>
              <a:gd name="T10" fmla="*/ 1 w 4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">
                <a:moveTo>
                  <a:pt x="1" y="0"/>
                </a:moveTo>
                <a:cubicBezTo>
                  <a:pt x="1" y="0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3" y="2"/>
                  <a:pt x="4" y="1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rgbClr val="E65E7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8" name="Freeform 3115"/>
          <p:cNvSpPr>
            <a:spLocks/>
          </p:cNvSpPr>
          <p:nvPr/>
        </p:nvSpPr>
        <p:spPr bwMode="auto">
          <a:xfrm>
            <a:off x="12105644" y="-18264"/>
            <a:ext cx="86357" cy="45719"/>
          </a:xfrm>
          <a:custGeom>
            <a:avLst/>
            <a:gdLst>
              <a:gd name="T0" fmla="*/ 6 w 7"/>
              <a:gd name="T1" fmla="*/ 0 h 4"/>
              <a:gd name="T2" fmla="*/ 0 w 7"/>
              <a:gd name="T3" fmla="*/ 3 h 4"/>
              <a:gd name="T4" fmla="*/ 2 w 7"/>
              <a:gd name="T5" fmla="*/ 4 h 4"/>
              <a:gd name="T6" fmla="*/ 3 w 7"/>
              <a:gd name="T7" fmla="*/ 4 h 4"/>
              <a:gd name="T8" fmla="*/ 7 w 7"/>
              <a:gd name="T9" fmla="*/ 0 h 4"/>
              <a:gd name="T10" fmla="*/ 6 w 7"/>
              <a:gd name="T1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4">
                <a:moveTo>
                  <a:pt x="6" y="0"/>
                </a:moveTo>
                <a:cubicBezTo>
                  <a:pt x="4" y="0"/>
                  <a:pt x="1" y="1"/>
                  <a:pt x="0" y="3"/>
                </a:cubicBezTo>
                <a:cubicBezTo>
                  <a:pt x="1" y="3"/>
                  <a:pt x="1" y="3"/>
                  <a:pt x="2" y="4"/>
                </a:cubicBezTo>
                <a:cubicBezTo>
                  <a:pt x="2" y="4"/>
                  <a:pt x="2" y="4"/>
                  <a:pt x="3" y="4"/>
                </a:cubicBezTo>
                <a:cubicBezTo>
                  <a:pt x="4" y="3"/>
                  <a:pt x="6" y="1"/>
                  <a:pt x="7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rgbClr val="FDB8D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9" name="Freeform 3116"/>
          <p:cNvSpPr>
            <a:spLocks/>
          </p:cNvSpPr>
          <p:nvPr/>
        </p:nvSpPr>
        <p:spPr bwMode="auto">
          <a:xfrm>
            <a:off x="12091117" y="-18262"/>
            <a:ext cx="100883" cy="89354"/>
          </a:xfrm>
          <a:custGeom>
            <a:avLst/>
            <a:gdLst>
              <a:gd name="T0" fmla="*/ 12 w 15"/>
              <a:gd name="T1" fmla="*/ 0 h 13"/>
              <a:gd name="T2" fmla="*/ 5 w 15"/>
              <a:gd name="T3" fmla="*/ 1 h 13"/>
              <a:gd name="T4" fmla="*/ 5 w 15"/>
              <a:gd name="T5" fmla="*/ 1 h 13"/>
              <a:gd name="T6" fmla="*/ 2 w 15"/>
              <a:gd name="T7" fmla="*/ 1 h 13"/>
              <a:gd name="T8" fmla="*/ 1 w 15"/>
              <a:gd name="T9" fmla="*/ 3 h 13"/>
              <a:gd name="T10" fmla="*/ 0 w 15"/>
              <a:gd name="T11" fmla="*/ 5 h 13"/>
              <a:gd name="T12" fmla="*/ 1 w 15"/>
              <a:gd name="T13" fmla="*/ 10 h 13"/>
              <a:gd name="T14" fmla="*/ 5 w 15"/>
              <a:gd name="T15" fmla="*/ 13 h 13"/>
              <a:gd name="T16" fmla="*/ 7 w 15"/>
              <a:gd name="T17" fmla="*/ 13 h 13"/>
              <a:gd name="T18" fmla="*/ 14 w 15"/>
              <a:gd name="T19" fmla="*/ 9 h 13"/>
              <a:gd name="T20" fmla="*/ 12 w 15"/>
              <a:gd name="T21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" h="13">
                <a:moveTo>
                  <a:pt x="12" y="0"/>
                </a:moveTo>
                <a:cubicBezTo>
                  <a:pt x="9" y="1"/>
                  <a:pt x="7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1"/>
                  <a:pt x="3" y="1"/>
                  <a:pt x="2" y="1"/>
                </a:cubicBezTo>
                <a:cubicBezTo>
                  <a:pt x="1" y="2"/>
                  <a:pt x="1" y="2"/>
                  <a:pt x="1" y="3"/>
                </a:cubicBezTo>
                <a:cubicBezTo>
                  <a:pt x="0" y="4"/>
                  <a:pt x="0" y="4"/>
                  <a:pt x="0" y="5"/>
                </a:cubicBezTo>
                <a:cubicBezTo>
                  <a:pt x="1" y="6"/>
                  <a:pt x="1" y="8"/>
                  <a:pt x="1" y="10"/>
                </a:cubicBezTo>
                <a:cubicBezTo>
                  <a:pt x="2" y="11"/>
                  <a:pt x="3" y="12"/>
                  <a:pt x="5" y="13"/>
                </a:cubicBezTo>
                <a:cubicBezTo>
                  <a:pt x="6" y="13"/>
                  <a:pt x="6" y="13"/>
                  <a:pt x="7" y="13"/>
                </a:cubicBezTo>
                <a:cubicBezTo>
                  <a:pt x="10" y="13"/>
                  <a:pt x="13" y="12"/>
                  <a:pt x="14" y="9"/>
                </a:cubicBezTo>
                <a:cubicBezTo>
                  <a:pt x="15" y="6"/>
                  <a:pt x="14" y="2"/>
                  <a:pt x="12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0" name="Freeform 3117"/>
          <p:cNvSpPr>
            <a:spLocks/>
          </p:cNvSpPr>
          <p:nvPr/>
        </p:nvSpPr>
        <p:spPr bwMode="auto">
          <a:xfrm>
            <a:off x="11929114" y="-18264"/>
            <a:ext cx="262888" cy="45719"/>
          </a:xfrm>
          <a:custGeom>
            <a:avLst/>
            <a:gdLst>
              <a:gd name="T0" fmla="*/ 5 w 10"/>
              <a:gd name="T1" fmla="*/ 0 h 2"/>
              <a:gd name="T2" fmla="*/ 0 w 10"/>
              <a:gd name="T3" fmla="*/ 2 h 2"/>
              <a:gd name="T4" fmla="*/ 3 w 10"/>
              <a:gd name="T5" fmla="*/ 2 h 2"/>
              <a:gd name="T6" fmla="*/ 3 w 10"/>
              <a:gd name="T7" fmla="*/ 2 h 2"/>
              <a:gd name="T8" fmla="*/ 10 w 10"/>
              <a:gd name="T9" fmla="*/ 1 h 2"/>
              <a:gd name="T10" fmla="*/ 8 w 10"/>
              <a:gd name="T11" fmla="*/ 0 h 2"/>
              <a:gd name="T12" fmla="*/ 5 w 10"/>
              <a:gd name="T1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2">
                <a:moveTo>
                  <a:pt x="5" y="0"/>
                </a:moveTo>
                <a:cubicBezTo>
                  <a:pt x="3" y="0"/>
                  <a:pt x="1" y="1"/>
                  <a:pt x="0" y="2"/>
                </a:cubicBezTo>
                <a:cubicBezTo>
                  <a:pt x="1" y="2"/>
                  <a:pt x="2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5" y="2"/>
                  <a:pt x="7" y="2"/>
                  <a:pt x="10" y="1"/>
                </a:cubicBezTo>
                <a:cubicBezTo>
                  <a:pt x="9" y="1"/>
                  <a:pt x="9" y="1"/>
                  <a:pt x="8" y="0"/>
                </a:cubicBezTo>
                <a:cubicBezTo>
                  <a:pt x="7" y="0"/>
                  <a:pt x="6" y="0"/>
                  <a:pt x="5" y="0"/>
                </a:cubicBezTo>
              </a:path>
            </a:pathLst>
          </a:custGeom>
          <a:solidFill>
            <a:srgbClr val="E08C8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1" name="Freeform 3118"/>
          <p:cNvSpPr>
            <a:spLocks/>
          </p:cNvSpPr>
          <p:nvPr/>
        </p:nvSpPr>
        <p:spPr bwMode="auto">
          <a:xfrm>
            <a:off x="12146282" y="-18263"/>
            <a:ext cx="45719" cy="274314"/>
          </a:xfrm>
          <a:custGeom>
            <a:avLst/>
            <a:gdLst>
              <a:gd name="T0" fmla="*/ 0 w 1"/>
              <a:gd name="T1" fmla="*/ 0 h 5"/>
              <a:gd name="T2" fmla="*/ 1 w 1"/>
              <a:gd name="T3" fmla="*/ 5 h 5"/>
              <a:gd name="T4" fmla="*/ 0 w 1"/>
              <a:gd name="T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5">
                <a:moveTo>
                  <a:pt x="0" y="0"/>
                </a:moveTo>
                <a:cubicBezTo>
                  <a:pt x="0" y="1"/>
                  <a:pt x="0" y="3"/>
                  <a:pt x="1" y="5"/>
                </a:cubicBezTo>
                <a:cubicBezTo>
                  <a:pt x="1" y="3"/>
                  <a:pt x="1" y="1"/>
                  <a:pt x="0" y="0"/>
                </a:cubicBezTo>
              </a:path>
            </a:pathLst>
          </a:custGeom>
          <a:solidFill>
            <a:srgbClr val="F9AE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2" name="Freeform 3119"/>
          <p:cNvSpPr>
            <a:spLocks/>
          </p:cNvSpPr>
          <p:nvPr/>
        </p:nvSpPr>
        <p:spPr bwMode="auto">
          <a:xfrm>
            <a:off x="12088236" y="-18262"/>
            <a:ext cx="103764" cy="95118"/>
          </a:xfrm>
          <a:custGeom>
            <a:avLst/>
            <a:gdLst>
              <a:gd name="T0" fmla="*/ 8 w 15"/>
              <a:gd name="T1" fmla="*/ 0 h 14"/>
              <a:gd name="T2" fmla="*/ 2 w 15"/>
              <a:gd name="T3" fmla="*/ 4 h 14"/>
              <a:gd name="T4" fmla="*/ 5 w 15"/>
              <a:gd name="T5" fmla="*/ 14 h 14"/>
              <a:gd name="T6" fmla="*/ 7 w 15"/>
              <a:gd name="T7" fmla="*/ 14 h 14"/>
              <a:gd name="T8" fmla="*/ 14 w 15"/>
              <a:gd name="T9" fmla="*/ 7 h 14"/>
              <a:gd name="T10" fmla="*/ 15 w 15"/>
              <a:gd name="T11" fmla="*/ 7 h 14"/>
              <a:gd name="T12" fmla="*/ 14 w 15"/>
              <a:gd name="T13" fmla="*/ 3 h 14"/>
              <a:gd name="T14" fmla="*/ 11 w 15"/>
              <a:gd name="T15" fmla="*/ 1 h 14"/>
              <a:gd name="T16" fmla="*/ 8 w 15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" h="14">
                <a:moveTo>
                  <a:pt x="8" y="0"/>
                </a:moveTo>
                <a:cubicBezTo>
                  <a:pt x="6" y="0"/>
                  <a:pt x="3" y="2"/>
                  <a:pt x="2" y="4"/>
                </a:cubicBezTo>
                <a:cubicBezTo>
                  <a:pt x="0" y="8"/>
                  <a:pt x="2" y="12"/>
                  <a:pt x="5" y="14"/>
                </a:cubicBezTo>
                <a:cubicBezTo>
                  <a:pt x="6" y="14"/>
                  <a:pt x="6" y="14"/>
                  <a:pt x="7" y="14"/>
                </a:cubicBezTo>
                <a:cubicBezTo>
                  <a:pt x="8" y="11"/>
                  <a:pt x="11" y="8"/>
                  <a:pt x="14" y="7"/>
                </a:cubicBezTo>
                <a:cubicBezTo>
                  <a:pt x="14" y="7"/>
                  <a:pt x="14" y="7"/>
                  <a:pt x="15" y="7"/>
                </a:cubicBezTo>
                <a:cubicBezTo>
                  <a:pt x="14" y="5"/>
                  <a:pt x="14" y="4"/>
                  <a:pt x="14" y="3"/>
                </a:cubicBezTo>
                <a:cubicBezTo>
                  <a:pt x="13" y="2"/>
                  <a:pt x="12" y="1"/>
                  <a:pt x="11" y="1"/>
                </a:cubicBezTo>
                <a:cubicBezTo>
                  <a:pt x="10" y="0"/>
                  <a:pt x="9" y="0"/>
                  <a:pt x="8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3" name="Freeform 3120"/>
          <p:cNvSpPr>
            <a:spLocks/>
          </p:cNvSpPr>
          <p:nvPr/>
        </p:nvSpPr>
        <p:spPr bwMode="auto">
          <a:xfrm>
            <a:off x="12146282" y="-18263"/>
            <a:ext cx="45719" cy="152381"/>
          </a:xfrm>
          <a:custGeom>
            <a:avLst/>
            <a:gdLst>
              <a:gd name="T0" fmla="*/ 0 w 1"/>
              <a:gd name="T1" fmla="*/ 0 h 4"/>
              <a:gd name="T2" fmla="*/ 1 w 1"/>
              <a:gd name="T3" fmla="*/ 4 h 4"/>
              <a:gd name="T4" fmla="*/ 1 w 1"/>
              <a:gd name="T5" fmla="*/ 3 h 4"/>
              <a:gd name="T6" fmla="*/ 0 w 1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4">
                <a:moveTo>
                  <a:pt x="0" y="0"/>
                </a:moveTo>
                <a:cubicBezTo>
                  <a:pt x="0" y="1"/>
                  <a:pt x="0" y="2"/>
                  <a:pt x="1" y="4"/>
                </a:cubicBezTo>
                <a:cubicBezTo>
                  <a:pt x="1" y="3"/>
                  <a:pt x="1" y="3"/>
                  <a:pt x="1" y="3"/>
                </a:cubicBezTo>
                <a:cubicBezTo>
                  <a:pt x="1" y="2"/>
                  <a:pt x="1" y="1"/>
                  <a:pt x="0" y="0"/>
                </a:cubicBezTo>
              </a:path>
            </a:pathLst>
          </a:custGeom>
          <a:solidFill>
            <a:srgbClr val="F9AE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4" name="Freeform 3121"/>
          <p:cNvSpPr>
            <a:spLocks/>
          </p:cNvSpPr>
          <p:nvPr/>
        </p:nvSpPr>
        <p:spPr bwMode="auto">
          <a:xfrm>
            <a:off x="12137236" y="-18263"/>
            <a:ext cx="54765" cy="46117"/>
          </a:xfrm>
          <a:custGeom>
            <a:avLst/>
            <a:gdLst>
              <a:gd name="T0" fmla="*/ 8 w 8"/>
              <a:gd name="T1" fmla="*/ 0 h 7"/>
              <a:gd name="T2" fmla="*/ 7 w 8"/>
              <a:gd name="T3" fmla="*/ 0 h 7"/>
              <a:gd name="T4" fmla="*/ 0 w 8"/>
              <a:gd name="T5" fmla="*/ 7 h 7"/>
              <a:gd name="T6" fmla="*/ 1 w 8"/>
              <a:gd name="T7" fmla="*/ 7 h 7"/>
              <a:gd name="T8" fmla="*/ 8 w 8"/>
              <a:gd name="T9" fmla="*/ 3 h 7"/>
              <a:gd name="T10" fmla="*/ 8 w 8"/>
              <a:gd name="T11" fmla="*/ 2 h 7"/>
              <a:gd name="T12" fmla="*/ 8 w 8"/>
              <a:gd name="T1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7">
                <a:moveTo>
                  <a:pt x="8" y="0"/>
                </a:moveTo>
                <a:cubicBezTo>
                  <a:pt x="7" y="0"/>
                  <a:pt x="7" y="0"/>
                  <a:pt x="7" y="0"/>
                </a:cubicBezTo>
                <a:cubicBezTo>
                  <a:pt x="4" y="1"/>
                  <a:pt x="1" y="4"/>
                  <a:pt x="0" y="7"/>
                </a:cubicBezTo>
                <a:cubicBezTo>
                  <a:pt x="0" y="7"/>
                  <a:pt x="1" y="7"/>
                  <a:pt x="1" y="7"/>
                </a:cubicBezTo>
                <a:cubicBezTo>
                  <a:pt x="4" y="7"/>
                  <a:pt x="7" y="6"/>
                  <a:pt x="8" y="3"/>
                </a:cubicBezTo>
                <a:cubicBezTo>
                  <a:pt x="8" y="3"/>
                  <a:pt x="8" y="2"/>
                  <a:pt x="8" y="2"/>
                </a:cubicBezTo>
                <a:cubicBezTo>
                  <a:pt x="8" y="1"/>
                  <a:pt x="8" y="0"/>
                  <a:pt x="8" y="0"/>
                </a:cubicBezTo>
              </a:path>
            </a:pathLst>
          </a:custGeom>
          <a:solidFill>
            <a:srgbClr val="ED7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5" name="Freeform 3122"/>
          <p:cNvSpPr>
            <a:spLocks/>
          </p:cNvSpPr>
          <p:nvPr/>
        </p:nvSpPr>
        <p:spPr bwMode="auto">
          <a:xfrm>
            <a:off x="12146282" y="-18263"/>
            <a:ext cx="45719" cy="160024"/>
          </a:xfrm>
          <a:custGeom>
            <a:avLst/>
            <a:gdLst>
              <a:gd name="T0" fmla="*/ 0 w 1"/>
              <a:gd name="T1" fmla="*/ 0 h 3"/>
              <a:gd name="T2" fmla="*/ 0 w 1"/>
              <a:gd name="T3" fmla="*/ 1 h 3"/>
              <a:gd name="T4" fmla="*/ 0 w 1"/>
              <a:gd name="T5" fmla="*/ 3 h 3"/>
              <a:gd name="T6" fmla="*/ 0 w 1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3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2"/>
                  <a:pt x="0" y="3"/>
                </a:cubicBezTo>
                <a:cubicBezTo>
                  <a:pt x="1" y="2"/>
                  <a:pt x="1" y="1"/>
                  <a:pt x="0" y="0"/>
                </a:cubicBezTo>
              </a:path>
            </a:pathLst>
          </a:custGeom>
          <a:solidFill>
            <a:srgbClr val="FDC6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6" name="Freeform 3123"/>
          <p:cNvSpPr>
            <a:spLocks/>
          </p:cNvSpPr>
          <p:nvPr/>
        </p:nvSpPr>
        <p:spPr bwMode="auto">
          <a:xfrm>
            <a:off x="12092944" y="-18264"/>
            <a:ext cx="99058" cy="45719"/>
          </a:xfrm>
          <a:custGeom>
            <a:avLst/>
            <a:gdLst>
              <a:gd name="T0" fmla="*/ 4 w 11"/>
              <a:gd name="T1" fmla="*/ 0 h 5"/>
              <a:gd name="T2" fmla="*/ 0 w 11"/>
              <a:gd name="T3" fmla="*/ 0 h 5"/>
              <a:gd name="T4" fmla="*/ 5 w 11"/>
              <a:gd name="T5" fmla="*/ 2 h 5"/>
              <a:gd name="T6" fmla="*/ 11 w 11"/>
              <a:gd name="T7" fmla="*/ 5 h 5"/>
              <a:gd name="T8" fmla="*/ 7 w 11"/>
              <a:gd name="T9" fmla="*/ 0 h 5"/>
              <a:gd name="T10" fmla="*/ 4 w 11"/>
              <a:gd name="T1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" h="5">
                <a:moveTo>
                  <a:pt x="4" y="0"/>
                </a:moveTo>
                <a:cubicBezTo>
                  <a:pt x="3" y="0"/>
                  <a:pt x="1" y="0"/>
                  <a:pt x="0" y="0"/>
                </a:cubicBezTo>
                <a:cubicBezTo>
                  <a:pt x="2" y="1"/>
                  <a:pt x="4" y="1"/>
                  <a:pt x="5" y="2"/>
                </a:cubicBezTo>
                <a:cubicBezTo>
                  <a:pt x="8" y="3"/>
                  <a:pt x="9" y="4"/>
                  <a:pt x="11" y="5"/>
                </a:cubicBezTo>
                <a:cubicBezTo>
                  <a:pt x="10" y="3"/>
                  <a:pt x="9" y="1"/>
                  <a:pt x="7" y="0"/>
                </a:cubicBezTo>
                <a:cubicBezTo>
                  <a:pt x="6" y="0"/>
                  <a:pt x="5" y="0"/>
                  <a:pt x="4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7" name="Freeform 3124"/>
          <p:cNvSpPr>
            <a:spLocks/>
          </p:cNvSpPr>
          <p:nvPr/>
        </p:nvSpPr>
        <p:spPr bwMode="auto">
          <a:xfrm>
            <a:off x="12088236" y="-18262"/>
            <a:ext cx="103764" cy="95118"/>
          </a:xfrm>
          <a:custGeom>
            <a:avLst/>
            <a:gdLst>
              <a:gd name="T0" fmla="*/ 4 w 15"/>
              <a:gd name="T1" fmla="*/ 0 h 14"/>
              <a:gd name="T2" fmla="*/ 1 w 15"/>
              <a:gd name="T3" fmla="*/ 4 h 14"/>
              <a:gd name="T4" fmla="*/ 5 w 15"/>
              <a:gd name="T5" fmla="*/ 13 h 14"/>
              <a:gd name="T6" fmla="*/ 8 w 15"/>
              <a:gd name="T7" fmla="*/ 14 h 14"/>
              <a:gd name="T8" fmla="*/ 14 w 15"/>
              <a:gd name="T9" fmla="*/ 9 h 14"/>
              <a:gd name="T10" fmla="*/ 15 w 15"/>
              <a:gd name="T11" fmla="*/ 5 h 14"/>
              <a:gd name="T12" fmla="*/ 9 w 15"/>
              <a:gd name="T13" fmla="*/ 2 h 14"/>
              <a:gd name="T14" fmla="*/ 4 w 15"/>
              <a:gd name="T15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5" h="14">
                <a:moveTo>
                  <a:pt x="4" y="0"/>
                </a:moveTo>
                <a:cubicBezTo>
                  <a:pt x="3" y="1"/>
                  <a:pt x="2" y="2"/>
                  <a:pt x="1" y="4"/>
                </a:cubicBezTo>
                <a:cubicBezTo>
                  <a:pt x="0" y="8"/>
                  <a:pt x="1" y="12"/>
                  <a:pt x="5" y="13"/>
                </a:cubicBezTo>
                <a:cubicBezTo>
                  <a:pt x="6" y="14"/>
                  <a:pt x="7" y="14"/>
                  <a:pt x="8" y="14"/>
                </a:cubicBezTo>
                <a:cubicBezTo>
                  <a:pt x="11" y="14"/>
                  <a:pt x="13" y="12"/>
                  <a:pt x="14" y="9"/>
                </a:cubicBezTo>
                <a:cubicBezTo>
                  <a:pt x="15" y="8"/>
                  <a:pt x="15" y="7"/>
                  <a:pt x="15" y="5"/>
                </a:cubicBezTo>
                <a:cubicBezTo>
                  <a:pt x="13" y="4"/>
                  <a:pt x="12" y="3"/>
                  <a:pt x="9" y="2"/>
                </a:cubicBezTo>
                <a:cubicBezTo>
                  <a:pt x="8" y="1"/>
                  <a:pt x="6" y="1"/>
                  <a:pt x="4" y="0"/>
                </a:cubicBezTo>
              </a:path>
            </a:pathLst>
          </a:custGeom>
          <a:solidFill>
            <a:srgbClr val="F9AE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8" name="Freeform 3125"/>
          <p:cNvSpPr>
            <a:spLocks/>
          </p:cNvSpPr>
          <p:nvPr/>
        </p:nvSpPr>
        <p:spPr bwMode="auto">
          <a:xfrm>
            <a:off x="12146282" y="-18263"/>
            <a:ext cx="45719" cy="274314"/>
          </a:xfrm>
          <a:custGeom>
            <a:avLst/>
            <a:gdLst>
              <a:gd name="T0" fmla="*/ 1 w 1"/>
              <a:gd name="T1" fmla="*/ 0 h 5"/>
              <a:gd name="T2" fmla="*/ 1 w 1"/>
              <a:gd name="T3" fmla="*/ 5 h 5"/>
              <a:gd name="T4" fmla="*/ 1 w 1"/>
              <a:gd name="T5" fmla="*/ 0 h 5"/>
              <a:gd name="T6" fmla="*/ 1 w 1"/>
              <a:gd name="T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5">
                <a:moveTo>
                  <a:pt x="1" y="0"/>
                </a:moveTo>
                <a:cubicBezTo>
                  <a:pt x="0" y="2"/>
                  <a:pt x="0" y="4"/>
                  <a:pt x="1" y="5"/>
                </a:cubicBezTo>
                <a:cubicBezTo>
                  <a:pt x="1" y="4"/>
                  <a:pt x="1" y="2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9" name="Freeform 3126"/>
          <p:cNvSpPr>
            <a:spLocks/>
          </p:cNvSpPr>
          <p:nvPr/>
        </p:nvSpPr>
        <p:spPr bwMode="auto">
          <a:xfrm>
            <a:off x="12096881" y="-18261"/>
            <a:ext cx="95118" cy="95118"/>
          </a:xfrm>
          <a:custGeom>
            <a:avLst/>
            <a:gdLst>
              <a:gd name="T0" fmla="*/ 6 w 14"/>
              <a:gd name="T1" fmla="*/ 0 h 14"/>
              <a:gd name="T2" fmla="*/ 0 w 14"/>
              <a:gd name="T3" fmla="*/ 4 h 14"/>
              <a:gd name="T4" fmla="*/ 0 w 14"/>
              <a:gd name="T5" fmla="*/ 5 h 14"/>
              <a:gd name="T6" fmla="*/ 0 w 14"/>
              <a:gd name="T7" fmla="*/ 5 h 14"/>
              <a:gd name="T8" fmla="*/ 0 w 14"/>
              <a:gd name="T9" fmla="*/ 10 h 14"/>
              <a:gd name="T10" fmla="*/ 4 w 14"/>
              <a:gd name="T11" fmla="*/ 14 h 14"/>
              <a:gd name="T12" fmla="*/ 6 w 14"/>
              <a:gd name="T13" fmla="*/ 14 h 14"/>
              <a:gd name="T14" fmla="*/ 13 w 14"/>
              <a:gd name="T15" fmla="*/ 10 h 14"/>
              <a:gd name="T16" fmla="*/ 9 w 14"/>
              <a:gd name="T17" fmla="*/ 1 h 14"/>
              <a:gd name="T18" fmla="*/ 6 w 14"/>
              <a:gd name="T19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14">
                <a:moveTo>
                  <a:pt x="6" y="0"/>
                </a:moveTo>
                <a:cubicBezTo>
                  <a:pt x="4" y="0"/>
                  <a:pt x="1" y="2"/>
                  <a:pt x="0" y="4"/>
                </a:cubicBezTo>
                <a:cubicBezTo>
                  <a:pt x="0" y="4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7"/>
                  <a:pt x="0" y="9"/>
                  <a:pt x="0" y="10"/>
                </a:cubicBezTo>
                <a:cubicBezTo>
                  <a:pt x="1" y="12"/>
                  <a:pt x="2" y="13"/>
                  <a:pt x="4" y="14"/>
                </a:cubicBezTo>
                <a:cubicBezTo>
                  <a:pt x="5" y="14"/>
                  <a:pt x="5" y="14"/>
                  <a:pt x="6" y="14"/>
                </a:cubicBezTo>
                <a:cubicBezTo>
                  <a:pt x="9" y="14"/>
                  <a:pt x="12" y="12"/>
                  <a:pt x="13" y="10"/>
                </a:cubicBezTo>
                <a:cubicBezTo>
                  <a:pt x="14" y="6"/>
                  <a:pt x="13" y="2"/>
                  <a:pt x="9" y="1"/>
                </a:cubicBezTo>
                <a:cubicBezTo>
                  <a:pt x="8" y="0"/>
                  <a:pt x="7" y="0"/>
                  <a:pt x="6" y="0"/>
                </a:cubicBezTo>
              </a:path>
            </a:pathLst>
          </a:custGeom>
          <a:solidFill>
            <a:srgbClr val="E08C8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0" name="Freeform 3127"/>
          <p:cNvSpPr>
            <a:spLocks/>
          </p:cNvSpPr>
          <p:nvPr/>
        </p:nvSpPr>
        <p:spPr bwMode="auto">
          <a:xfrm>
            <a:off x="12080972" y="-18263"/>
            <a:ext cx="111029" cy="45719"/>
          </a:xfrm>
          <a:custGeom>
            <a:avLst/>
            <a:gdLst>
              <a:gd name="T0" fmla="*/ 7 w 7"/>
              <a:gd name="T1" fmla="*/ 0 h 3"/>
              <a:gd name="T2" fmla="*/ 0 w 7"/>
              <a:gd name="T3" fmla="*/ 3 h 3"/>
              <a:gd name="T4" fmla="*/ 1 w 7"/>
              <a:gd name="T5" fmla="*/ 3 h 3"/>
              <a:gd name="T6" fmla="*/ 7 w 7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3">
                <a:moveTo>
                  <a:pt x="7" y="0"/>
                </a:moveTo>
                <a:cubicBezTo>
                  <a:pt x="6" y="2"/>
                  <a:pt x="3" y="3"/>
                  <a:pt x="0" y="3"/>
                </a:cubicBezTo>
                <a:cubicBezTo>
                  <a:pt x="1" y="3"/>
                  <a:pt x="1" y="3"/>
                  <a:pt x="1" y="3"/>
                </a:cubicBezTo>
                <a:cubicBezTo>
                  <a:pt x="4" y="3"/>
                  <a:pt x="6" y="2"/>
                  <a:pt x="7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1" name="Freeform 3128"/>
          <p:cNvSpPr>
            <a:spLocks/>
          </p:cNvSpPr>
          <p:nvPr/>
        </p:nvSpPr>
        <p:spPr bwMode="auto">
          <a:xfrm>
            <a:off x="12085353" y="-18261"/>
            <a:ext cx="106647" cy="95118"/>
          </a:xfrm>
          <a:custGeom>
            <a:avLst/>
            <a:gdLst>
              <a:gd name="T0" fmla="*/ 8 w 16"/>
              <a:gd name="T1" fmla="*/ 0 h 14"/>
              <a:gd name="T2" fmla="*/ 2 w 16"/>
              <a:gd name="T3" fmla="*/ 5 h 14"/>
              <a:gd name="T4" fmla="*/ 5 w 16"/>
              <a:gd name="T5" fmla="*/ 14 h 14"/>
              <a:gd name="T6" fmla="*/ 7 w 16"/>
              <a:gd name="T7" fmla="*/ 14 h 14"/>
              <a:gd name="T8" fmla="*/ 14 w 16"/>
              <a:gd name="T9" fmla="*/ 11 h 14"/>
              <a:gd name="T10" fmla="*/ 15 w 16"/>
              <a:gd name="T11" fmla="*/ 10 h 14"/>
              <a:gd name="T12" fmla="*/ 11 w 16"/>
              <a:gd name="T13" fmla="*/ 1 h 14"/>
              <a:gd name="T14" fmla="*/ 8 w 16"/>
              <a:gd name="T15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" h="14">
                <a:moveTo>
                  <a:pt x="8" y="0"/>
                </a:moveTo>
                <a:cubicBezTo>
                  <a:pt x="5" y="0"/>
                  <a:pt x="3" y="2"/>
                  <a:pt x="2" y="5"/>
                </a:cubicBezTo>
                <a:cubicBezTo>
                  <a:pt x="0" y="8"/>
                  <a:pt x="2" y="12"/>
                  <a:pt x="5" y="14"/>
                </a:cubicBezTo>
                <a:cubicBezTo>
                  <a:pt x="6" y="14"/>
                  <a:pt x="7" y="14"/>
                  <a:pt x="7" y="14"/>
                </a:cubicBezTo>
                <a:cubicBezTo>
                  <a:pt x="10" y="14"/>
                  <a:pt x="13" y="13"/>
                  <a:pt x="14" y="11"/>
                </a:cubicBezTo>
                <a:cubicBezTo>
                  <a:pt x="14" y="10"/>
                  <a:pt x="15" y="10"/>
                  <a:pt x="15" y="10"/>
                </a:cubicBezTo>
                <a:cubicBezTo>
                  <a:pt x="16" y="6"/>
                  <a:pt x="14" y="2"/>
                  <a:pt x="11" y="1"/>
                </a:cubicBezTo>
                <a:cubicBezTo>
                  <a:pt x="10" y="0"/>
                  <a:pt x="9" y="0"/>
                  <a:pt x="8" y="0"/>
                </a:cubicBezTo>
              </a:path>
            </a:pathLst>
          </a:custGeom>
          <a:solidFill>
            <a:srgbClr val="E65E7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2" name="Freeform 3129"/>
          <p:cNvSpPr>
            <a:spLocks/>
          </p:cNvSpPr>
          <p:nvPr/>
        </p:nvSpPr>
        <p:spPr bwMode="auto">
          <a:xfrm>
            <a:off x="12091117" y="-18262"/>
            <a:ext cx="100883" cy="95119"/>
          </a:xfrm>
          <a:custGeom>
            <a:avLst/>
            <a:gdLst>
              <a:gd name="T0" fmla="*/ 8 w 15"/>
              <a:gd name="T1" fmla="*/ 0 h 14"/>
              <a:gd name="T2" fmla="*/ 1 w 15"/>
              <a:gd name="T3" fmla="*/ 5 h 14"/>
              <a:gd name="T4" fmla="*/ 5 w 15"/>
              <a:gd name="T5" fmla="*/ 14 h 14"/>
              <a:gd name="T6" fmla="*/ 8 w 15"/>
              <a:gd name="T7" fmla="*/ 14 h 14"/>
              <a:gd name="T8" fmla="*/ 14 w 15"/>
              <a:gd name="T9" fmla="*/ 10 h 14"/>
              <a:gd name="T10" fmla="*/ 10 w 15"/>
              <a:gd name="T11" fmla="*/ 1 h 14"/>
              <a:gd name="T12" fmla="*/ 8 w 15"/>
              <a:gd name="T1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" h="14">
                <a:moveTo>
                  <a:pt x="8" y="0"/>
                </a:moveTo>
                <a:cubicBezTo>
                  <a:pt x="5" y="0"/>
                  <a:pt x="2" y="2"/>
                  <a:pt x="1" y="5"/>
                </a:cubicBezTo>
                <a:cubicBezTo>
                  <a:pt x="0" y="8"/>
                  <a:pt x="2" y="12"/>
                  <a:pt x="5" y="14"/>
                </a:cubicBezTo>
                <a:cubicBezTo>
                  <a:pt x="6" y="14"/>
                  <a:pt x="7" y="14"/>
                  <a:pt x="8" y="14"/>
                </a:cubicBezTo>
                <a:cubicBezTo>
                  <a:pt x="10" y="14"/>
                  <a:pt x="13" y="12"/>
                  <a:pt x="14" y="10"/>
                </a:cubicBezTo>
                <a:cubicBezTo>
                  <a:pt x="15" y="6"/>
                  <a:pt x="14" y="2"/>
                  <a:pt x="10" y="1"/>
                </a:cubicBezTo>
                <a:cubicBezTo>
                  <a:pt x="9" y="0"/>
                  <a:pt x="9" y="0"/>
                  <a:pt x="8" y="0"/>
                </a:cubicBezTo>
              </a:path>
            </a:pathLst>
          </a:custGeom>
          <a:solidFill>
            <a:srgbClr val="F9AE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3" name="Freeform 3130"/>
          <p:cNvSpPr>
            <a:spLocks/>
          </p:cNvSpPr>
          <p:nvPr/>
        </p:nvSpPr>
        <p:spPr bwMode="auto">
          <a:xfrm>
            <a:off x="12096881" y="-18261"/>
            <a:ext cx="95118" cy="95118"/>
          </a:xfrm>
          <a:custGeom>
            <a:avLst/>
            <a:gdLst>
              <a:gd name="T0" fmla="*/ 7 w 14"/>
              <a:gd name="T1" fmla="*/ 0 h 14"/>
              <a:gd name="T2" fmla="*/ 2 w 14"/>
              <a:gd name="T3" fmla="*/ 2 h 14"/>
              <a:gd name="T4" fmla="*/ 0 w 14"/>
              <a:gd name="T5" fmla="*/ 10 h 14"/>
              <a:gd name="T6" fmla="*/ 2 w 14"/>
              <a:gd name="T7" fmla="*/ 12 h 14"/>
              <a:gd name="T8" fmla="*/ 4 w 14"/>
              <a:gd name="T9" fmla="*/ 13 h 14"/>
              <a:gd name="T10" fmla="*/ 7 w 14"/>
              <a:gd name="T11" fmla="*/ 14 h 14"/>
              <a:gd name="T12" fmla="*/ 7 w 14"/>
              <a:gd name="T13" fmla="*/ 14 h 14"/>
              <a:gd name="T14" fmla="*/ 13 w 14"/>
              <a:gd name="T15" fmla="*/ 10 h 14"/>
              <a:gd name="T16" fmla="*/ 9 w 14"/>
              <a:gd name="T17" fmla="*/ 1 h 14"/>
              <a:gd name="T18" fmla="*/ 7 w 14"/>
              <a:gd name="T19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14">
                <a:moveTo>
                  <a:pt x="7" y="0"/>
                </a:moveTo>
                <a:cubicBezTo>
                  <a:pt x="5" y="0"/>
                  <a:pt x="3" y="1"/>
                  <a:pt x="2" y="2"/>
                </a:cubicBezTo>
                <a:cubicBezTo>
                  <a:pt x="2" y="5"/>
                  <a:pt x="2" y="8"/>
                  <a:pt x="0" y="10"/>
                </a:cubicBezTo>
                <a:cubicBezTo>
                  <a:pt x="0" y="11"/>
                  <a:pt x="1" y="11"/>
                  <a:pt x="2" y="12"/>
                </a:cubicBezTo>
                <a:cubicBezTo>
                  <a:pt x="2" y="12"/>
                  <a:pt x="3" y="13"/>
                  <a:pt x="4" y="13"/>
                </a:cubicBezTo>
                <a:cubicBezTo>
                  <a:pt x="5" y="13"/>
                  <a:pt x="6" y="14"/>
                  <a:pt x="7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9" y="14"/>
                  <a:pt x="12" y="13"/>
                  <a:pt x="13" y="10"/>
                </a:cubicBezTo>
                <a:cubicBezTo>
                  <a:pt x="14" y="6"/>
                  <a:pt x="13" y="2"/>
                  <a:pt x="9" y="1"/>
                </a:cubicBezTo>
                <a:cubicBezTo>
                  <a:pt x="8" y="1"/>
                  <a:pt x="7" y="0"/>
                  <a:pt x="7" y="0"/>
                </a:cubicBezTo>
              </a:path>
            </a:pathLst>
          </a:custGeom>
          <a:solidFill>
            <a:srgbClr val="E08C8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4" name="Freeform 3131"/>
          <p:cNvSpPr>
            <a:spLocks/>
          </p:cNvSpPr>
          <p:nvPr/>
        </p:nvSpPr>
        <p:spPr bwMode="auto">
          <a:xfrm>
            <a:off x="12054844" y="-18264"/>
            <a:ext cx="137157" cy="45719"/>
          </a:xfrm>
          <a:custGeom>
            <a:avLst/>
            <a:gdLst>
              <a:gd name="T0" fmla="*/ 0 w 5"/>
              <a:gd name="T1" fmla="*/ 0 h 2"/>
              <a:gd name="T2" fmla="*/ 2 w 5"/>
              <a:gd name="T3" fmla="*/ 2 h 2"/>
              <a:gd name="T4" fmla="*/ 5 w 5"/>
              <a:gd name="T5" fmla="*/ 2 h 2"/>
              <a:gd name="T6" fmla="*/ 2 w 5"/>
              <a:gd name="T7" fmla="*/ 1 h 2"/>
              <a:gd name="T8" fmla="*/ 0 w 5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2">
                <a:moveTo>
                  <a:pt x="0" y="0"/>
                </a:moveTo>
                <a:cubicBezTo>
                  <a:pt x="0" y="1"/>
                  <a:pt x="1" y="1"/>
                  <a:pt x="2" y="2"/>
                </a:cubicBezTo>
                <a:cubicBezTo>
                  <a:pt x="3" y="2"/>
                  <a:pt x="4" y="2"/>
                  <a:pt x="5" y="2"/>
                </a:cubicBezTo>
                <a:cubicBezTo>
                  <a:pt x="4" y="2"/>
                  <a:pt x="3" y="1"/>
                  <a:pt x="2" y="1"/>
                </a:cubicBezTo>
                <a:cubicBezTo>
                  <a:pt x="1" y="1"/>
                  <a:pt x="0" y="0"/>
                  <a:pt x="0" y="0"/>
                </a:cubicBezTo>
              </a:path>
            </a:pathLst>
          </a:custGeom>
          <a:solidFill>
            <a:srgbClr val="FCCCE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5" name="Freeform 3132"/>
          <p:cNvSpPr>
            <a:spLocks/>
          </p:cNvSpPr>
          <p:nvPr/>
        </p:nvSpPr>
        <p:spPr bwMode="auto">
          <a:xfrm>
            <a:off x="12146282" y="-18263"/>
            <a:ext cx="45719" cy="173724"/>
          </a:xfrm>
          <a:custGeom>
            <a:avLst/>
            <a:gdLst>
              <a:gd name="T0" fmla="*/ 2 w 2"/>
              <a:gd name="T1" fmla="*/ 0 h 8"/>
              <a:gd name="T2" fmla="*/ 0 w 2"/>
              <a:gd name="T3" fmla="*/ 3 h 8"/>
              <a:gd name="T4" fmla="*/ 0 w 2"/>
              <a:gd name="T5" fmla="*/ 8 h 8"/>
              <a:gd name="T6" fmla="*/ 2 w 2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8">
                <a:moveTo>
                  <a:pt x="2" y="0"/>
                </a:moveTo>
                <a:cubicBezTo>
                  <a:pt x="1" y="1"/>
                  <a:pt x="1" y="2"/>
                  <a:pt x="0" y="3"/>
                </a:cubicBezTo>
                <a:cubicBezTo>
                  <a:pt x="0" y="4"/>
                  <a:pt x="0" y="6"/>
                  <a:pt x="0" y="8"/>
                </a:cubicBezTo>
                <a:cubicBezTo>
                  <a:pt x="2" y="6"/>
                  <a:pt x="2" y="3"/>
                  <a:pt x="2" y="0"/>
                </a:cubicBezTo>
              </a:path>
            </a:pathLst>
          </a:custGeom>
          <a:solidFill>
            <a:srgbClr val="F6AEC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6" name="Freeform 3133"/>
          <p:cNvSpPr>
            <a:spLocks/>
          </p:cNvSpPr>
          <p:nvPr/>
        </p:nvSpPr>
        <p:spPr bwMode="auto">
          <a:xfrm>
            <a:off x="12131471" y="-18262"/>
            <a:ext cx="60530" cy="80705"/>
          </a:xfrm>
          <a:custGeom>
            <a:avLst/>
            <a:gdLst>
              <a:gd name="T0" fmla="*/ 5 w 9"/>
              <a:gd name="T1" fmla="*/ 0 h 12"/>
              <a:gd name="T2" fmla="*/ 1 w 9"/>
              <a:gd name="T3" fmla="*/ 12 h 12"/>
              <a:gd name="T4" fmla="*/ 0 w 9"/>
              <a:gd name="T5" fmla="*/ 12 h 12"/>
              <a:gd name="T6" fmla="*/ 1 w 9"/>
              <a:gd name="T7" fmla="*/ 12 h 12"/>
              <a:gd name="T8" fmla="*/ 7 w 9"/>
              <a:gd name="T9" fmla="*/ 8 h 12"/>
              <a:gd name="T10" fmla="*/ 5 w 9"/>
              <a:gd name="T11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" h="12">
                <a:moveTo>
                  <a:pt x="5" y="0"/>
                </a:moveTo>
                <a:cubicBezTo>
                  <a:pt x="5" y="4"/>
                  <a:pt x="4" y="9"/>
                  <a:pt x="1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1" y="12"/>
                  <a:pt x="1" y="12"/>
                </a:cubicBezTo>
                <a:cubicBezTo>
                  <a:pt x="4" y="12"/>
                  <a:pt x="6" y="11"/>
                  <a:pt x="7" y="8"/>
                </a:cubicBezTo>
                <a:cubicBezTo>
                  <a:pt x="9" y="5"/>
                  <a:pt x="7" y="2"/>
                  <a:pt x="5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7" name="Freeform 3134"/>
          <p:cNvSpPr>
            <a:spLocks/>
          </p:cNvSpPr>
          <p:nvPr/>
        </p:nvSpPr>
        <p:spPr bwMode="auto">
          <a:xfrm>
            <a:off x="12108411" y="-18263"/>
            <a:ext cx="83589" cy="89354"/>
          </a:xfrm>
          <a:custGeom>
            <a:avLst/>
            <a:gdLst>
              <a:gd name="T0" fmla="*/ 8 w 12"/>
              <a:gd name="T1" fmla="*/ 0 h 13"/>
              <a:gd name="T2" fmla="*/ 2 w 12"/>
              <a:gd name="T3" fmla="*/ 4 h 13"/>
              <a:gd name="T4" fmla="*/ 5 w 12"/>
              <a:gd name="T5" fmla="*/ 13 h 13"/>
              <a:gd name="T6" fmla="*/ 7 w 12"/>
              <a:gd name="T7" fmla="*/ 13 h 13"/>
              <a:gd name="T8" fmla="*/ 8 w 12"/>
              <a:gd name="T9" fmla="*/ 13 h 13"/>
              <a:gd name="T10" fmla="*/ 12 w 12"/>
              <a:gd name="T11" fmla="*/ 1 h 13"/>
              <a:gd name="T12" fmla="*/ 11 w 12"/>
              <a:gd name="T13" fmla="*/ 0 h 13"/>
              <a:gd name="T14" fmla="*/ 8 w 12"/>
              <a:gd name="T1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" h="13">
                <a:moveTo>
                  <a:pt x="8" y="0"/>
                </a:moveTo>
                <a:cubicBezTo>
                  <a:pt x="5" y="0"/>
                  <a:pt x="3" y="1"/>
                  <a:pt x="2" y="4"/>
                </a:cubicBezTo>
                <a:cubicBezTo>
                  <a:pt x="0" y="7"/>
                  <a:pt x="2" y="11"/>
                  <a:pt x="5" y="13"/>
                </a:cubicBezTo>
                <a:cubicBezTo>
                  <a:pt x="6" y="13"/>
                  <a:pt x="6" y="13"/>
                  <a:pt x="7" y="13"/>
                </a:cubicBezTo>
                <a:cubicBezTo>
                  <a:pt x="7" y="13"/>
                  <a:pt x="7" y="13"/>
                  <a:pt x="8" y="13"/>
                </a:cubicBezTo>
                <a:cubicBezTo>
                  <a:pt x="11" y="10"/>
                  <a:pt x="12" y="5"/>
                  <a:pt x="12" y="1"/>
                </a:cubicBezTo>
                <a:cubicBezTo>
                  <a:pt x="11" y="1"/>
                  <a:pt x="11" y="0"/>
                  <a:pt x="11" y="0"/>
                </a:cubicBezTo>
                <a:cubicBezTo>
                  <a:pt x="10" y="0"/>
                  <a:pt x="9" y="0"/>
                  <a:pt x="8" y="0"/>
                </a:cubicBezTo>
              </a:path>
            </a:pathLst>
          </a:custGeom>
          <a:solidFill>
            <a:srgbClr val="F99EB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8" name="Freeform 3135"/>
          <p:cNvSpPr>
            <a:spLocks/>
          </p:cNvSpPr>
          <p:nvPr/>
        </p:nvSpPr>
        <p:spPr bwMode="auto">
          <a:xfrm>
            <a:off x="12075166" y="-18264"/>
            <a:ext cx="116835" cy="45719"/>
          </a:xfrm>
          <a:custGeom>
            <a:avLst/>
            <a:gdLst>
              <a:gd name="T0" fmla="*/ 4 w 10"/>
              <a:gd name="T1" fmla="*/ 0 h 4"/>
              <a:gd name="T2" fmla="*/ 2 w 10"/>
              <a:gd name="T3" fmla="*/ 1 h 4"/>
              <a:gd name="T4" fmla="*/ 0 w 10"/>
              <a:gd name="T5" fmla="*/ 3 h 4"/>
              <a:gd name="T6" fmla="*/ 3 w 10"/>
              <a:gd name="T7" fmla="*/ 3 h 4"/>
              <a:gd name="T8" fmla="*/ 10 w 10"/>
              <a:gd name="T9" fmla="*/ 4 h 4"/>
              <a:gd name="T10" fmla="*/ 6 w 10"/>
              <a:gd name="T11" fmla="*/ 1 h 4"/>
              <a:gd name="T12" fmla="*/ 4 w 10"/>
              <a:gd name="T1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4">
                <a:moveTo>
                  <a:pt x="4" y="0"/>
                </a:moveTo>
                <a:cubicBezTo>
                  <a:pt x="3" y="0"/>
                  <a:pt x="2" y="1"/>
                  <a:pt x="2" y="1"/>
                </a:cubicBezTo>
                <a:cubicBezTo>
                  <a:pt x="1" y="2"/>
                  <a:pt x="0" y="3"/>
                  <a:pt x="0" y="3"/>
                </a:cubicBezTo>
                <a:cubicBezTo>
                  <a:pt x="1" y="3"/>
                  <a:pt x="2" y="3"/>
                  <a:pt x="3" y="3"/>
                </a:cubicBezTo>
                <a:cubicBezTo>
                  <a:pt x="5" y="3"/>
                  <a:pt x="8" y="3"/>
                  <a:pt x="10" y="4"/>
                </a:cubicBezTo>
                <a:cubicBezTo>
                  <a:pt x="9" y="3"/>
                  <a:pt x="8" y="1"/>
                  <a:pt x="6" y="1"/>
                </a:cubicBezTo>
                <a:cubicBezTo>
                  <a:pt x="5" y="1"/>
                  <a:pt x="4" y="0"/>
                  <a:pt x="4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9" name="Freeform 3136"/>
          <p:cNvSpPr>
            <a:spLocks/>
          </p:cNvSpPr>
          <p:nvPr/>
        </p:nvSpPr>
        <p:spPr bwMode="auto">
          <a:xfrm>
            <a:off x="12096881" y="-18262"/>
            <a:ext cx="95118" cy="66293"/>
          </a:xfrm>
          <a:custGeom>
            <a:avLst/>
            <a:gdLst>
              <a:gd name="T0" fmla="*/ 6 w 14"/>
              <a:gd name="T1" fmla="*/ 0 h 10"/>
              <a:gd name="T2" fmla="*/ 3 w 14"/>
              <a:gd name="T3" fmla="*/ 0 h 10"/>
              <a:gd name="T4" fmla="*/ 3 w 14"/>
              <a:gd name="T5" fmla="*/ 0 h 10"/>
              <a:gd name="T6" fmla="*/ 1 w 14"/>
              <a:gd name="T7" fmla="*/ 2 h 10"/>
              <a:gd name="T8" fmla="*/ 4 w 14"/>
              <a:gd name="T9" fmla="*/ 10 h 10"/>
              <a:gd name="T10" fmla="*/ 7 w 14"/>
              <a:gd name="T11" fmla="*/ 10 h 10"/>
              <a:gd name="T12" fmla="*/ 13 w 14"/>
              <a:gd name="T13" fmla="*/ 6 h 10"/>
              <a:gd name="T14" fmla="*/ 13 w 14"/>
              <a:gd name="T15" fmla="*/ 1 h 10"/>
              <a:gd name="T16" fmla="*/ 6 w 14"/>
              <a:gd name="T1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" h="10">
                <a:moveTo>
                  <a:pt x="6" y="0"/>
                </a:moveTo>
                <a:cubicBezTo>
                  <a:pt x="5" y="0"/>
                  <a:pt x="4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1"/>
                  <a:pt x="1" y="2"/>
                  <a:pt x="1" y="2"/>
                </a:cubicBezTo>
                <a:cubicBezTo>
                  <a:pt x="0" y="5"/>
                  <a:pt x="1" y="9"/>
                  <a:pt x="4" y="10"/>
                </a:cubicBezTo>
                <a:cubicBezTo>
                  <a:pt x="5" y="10"/>
                  <a:pt x="6" y="10"/>
                  <a:pt x="7" y="10"/>
                </a:cubicBezTo>
                <a:cubicBezTo>
                  <a:pt x="9" y="10"/>
                  <a:pt x="12" y="9"/>
                  <a:pt x="13" y="6"/>
                </a:cubicBezTo>
                <a:cubicBezTo>
                  <a:pt x="14" y="5"/>
                  <a:pt x="13" y="3"/>
                  <a:pt x="13" y="1"/>
                </a:cubicBezTo>
                <a:cubicBezTo>
                  <a:pt x="11" y="0"/>
                  <a:pt x="8" y="0"/>
                  <a:pt x="6" y="0"/>
                </a:cubicBezTo>
              </a:path>
            </a:pathLst>
          </a:custGeom>
          <a:solidFill>
            <a:srgbClr val="F9AE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0" name="Freeform 3137"/>
          <p:cNvSpPr>
            <a:spLocks/>
          </p:cNvSpPr>
          <p:nvPr/>
        </p:nvSpPr>
        <p:spPr bwMode="auto">
          <a:xfrm>
            <a:off x="12133220" y="-18263"/>
            <a:ext cx="58781" cy="45719"/>
          </a:xfrm>
          <a:custGeom>
            <a:avLst/>
            <a:gdLst>
              <a:gd name="T0" fmla="*/ 4 w 4"/>
              <a:gd name="T1" fmla="*/ 0 h 3"/>
              <a:gd name="T2" fmla="*/ 0 w 4"/>
              <a:gd name="T3" fmla="*/ 3 h 3"/>
              <a:gd name="T4" fmla="*/ 2 w 4"/>
              <a:gd name="T5" fmla="*/ 2 h 3"/>
              <a:gd name="T6" fmla="*/ 4 w 4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3">
                <a:moveTo>
                  <a:pt x="4" y="0"/>
                </a:moveTo>
                <a:cubicBezTo>
                  <a:pt x="2" y="0"/>
                  <a:pt x="1" y="1"/>
                  <a:pt x="0" y="3"/>
                </a:cubicBezTo>
                <a:cubicBezTo>
                  <a:pt x="1" y="3"/>
                  <a:pt x="1" y="2"/>
                  <a:pt x="2" y="2"/>
                </a:cubicBezTo>
                <a:cubicBezTo>
                  <a:pt x="2" y="2"/>
                  <a:pt x="3" y="1"/>
                  <a:pt x="4" y="0"/>
                </a:cubicBezTo>
              </a:path>
            </a:pathLst>
          </a:custGeom>
          <a:solidFill>
            <a:srgbClr val="F99EB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1" name="Freeform 3138"/>
          <p:cNvSpPr>
            <a:spLocks/>
          </p:cNvSpPr>
          <p:nvPr/>
        </p:nvSpPr>
        <p:spPr bwMode="auto">
          <a:xfrm>
            <a:off x="12146282" y="-18264"/>
            <a:ext cx="45719" cy="45719"/>
          </a:xfrm>
          <a:custGeom>
            <a:avLst/>
            <a:gdLst>
              <a:gd name="T0" fmla="*/ 2 w 2"/>
              <a:gd name="T1" fmla="*/ 0 h 2"/>
              <a:gd name="T2" fmla="*/ 0 w 2"/>
              <a:gd name="T3" fmla="*/ 1 h 2"/>
              <a:gd name="T4" fmla="*/ 0 w 2"/>
              <a:gd name="T5" fmla="*/ 2 h 2"/>
              <a:gd name="T6" fmla="*/ 0 w 2"/>
              <a:gd name="T7" fmla="*/ 2 h 2"/>
              <a:gd name="T8" fmla="*/ 2 w 2"/>
              <a:gd name="T9" fmla="*/ 0 h 2"/>
              <a:gd name="T10" fmla="*/ 2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2" y="0"/>
                </a:moveTo>
                <a:cubicBezTo>
                  <a:pt x="1" y="0"/>
                  <a:pt x="1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1" y="1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FFD4E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2" name="Freeform 3139"/>
          <p:cNvSpPr>
            <a:spLocks/>
          </p:cNvSpPr>
          <p:nvPr/>
        </p:nvSpPr>
        <p:spPr bwMode="auto">
          <a:xfrm>
            <a:off x="12145883" y="-18262"/>
            <a:ext cx="46117" cy="89351"/>
          </a:xfrm>
          <a:custGeom>
            <a:avLst/>
            <a:gdLst>
              <a:gd name="T0" fmla="*/ 7 w 7"/>
              <a:gd name="T1" fmla="*/ 0 h 13"/>
              <a:gd name="T2" fmla="*/ 1 w 7"/>
              <a:gd name="T3" fmla="*/ 5 h 13"/>
              <a:gd name="T4" fmla="*/ 5 w 7"/>
              <a:gd name="T5" fmla="*/ 13 h 13"/>
              <a:gd name="T6" fmla="*/ 6 w 7"/>
              <a:gd name="T7" fmla="*/ 13 h 13"/>
              <a:gd name="T8" fmla="*/ 5 w 7"/>
              <a:gd name="T9" fmla="*/ 9 h 13"/>
              <a:gd name="T10" fmla="*/ 7 w 7"/>
              <a:gd name="T11" fmla="*/ 1 h 13"/>
              <a:gd name="T12" fmla="*/ 7 w 7"/>
              <a:gd name="T1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13">
                <a:moveTo>
                  <a:pt x="7" y="0"/>
                </a:moveTo>
                <a:cubicBezTo>
                  <a:pt x="4" y="1"/>
                  <a:pt x="2" y="2"/>
                  <a:pt x="1" y="5"/>
                </a:cubicBezTo>
                <a:cubicBezTo>
                  <a:pt x="0" y="8"/>
                  <a:pt x="1" y="12"/>
                  <a:pt x="5" y="13"/>
                </a:cubicBezTo>
                <a:cubicBezTo>
                  <a:pt x="5" y="13"/>
                  <a:pt x="5" y="13"/>
                  <a:pt x="6" y="13"/>
                </a:cubicBezTo>
                <a:cubicBezTo>
                  <a:pt x="5" y="12"/>
                  <a:pt x="5" y="11"/>
                  <a:pt x="5" y="9"/>
                </a:cubicBezTo>
                <a:cubicBezTo>
                  <a:pt x="5" y="6"/>
                  <a:pt x="6" y="3"/>
                  <a:pt x="7" y="1"/>
                </a:cubicBezTo>
                <a:cubicBezTo>
                  <a:pt x="7" y="1"/>
                  <a:pt x="7" y="1"/>
                  <a:pt x="7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3" name="Freeform 3140"/>
          <p:cNvSpPr>
            <a:spLocks/>
          </p:cNvSpPr>
          <p:nvPr/>
        </p:nvSpPr>
        <p:spPr bwMode="auto">
          <a:xfrm>
            <a:off x="12131471" y="-18262"/>
            <a:ext cx="60530" cy="80705"/>
          </a:xfrm>
          <a:custGeom>
            <a:avLst/>
            <a:gdLst>
              <a:gd name="T0" fmla="*/ 2 w 9"/>
              <a:gd name="T1" fmla="*/ 0 h 12"/>
              <a:gd name="T2" fmla="*/ 0 w 9"/>
              <a:gd name="T3" fmla="*/ 8 h 12"/>
              <a:gd name="T4" fmla="*/ 1 w 9"/>
              <a:gd name="T5" fmla="*/ 12 h 12"/>
              <a:gd name="T6" fmla="*/ 2 w 9"/>
              <a:gd name="T7" fmla="*/ 12 h 12"/>
              <a:gd name="T8" fmla="*/ 8 w 9"/>
              <a:gd name="T9" fmla="*/ 8 h 12"/>
              <a:gd name="T10" fmla="*/ 8 w 9"/>
              <a:gd name="T11" fmla="*/ 3 h 12"/>
              <a:gd name="T12" fmla="*/ 2 w 9"/>
              <a:gd name="T1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" h="12">
                <a:moveTo>
                  <a:pt x="2" y="0"/>
                </a:moveTo>
                <a:cubicBezTo>
                  <a:pt x="1" y="2"/>
                  <a:pt x="0" y="5"/>
                  <a:pt x="0" y="8"/>
                </a:cubicBezTo>
                <a:cubicBezTo>
                  <a:pt x="0" y="10"/>
                  <a:pt x="0" y="11"/>
                  <a:pt x="1" y="12"/>
                </a:cubicBezTo>
                <a:cubicBezTo>
                  <a:pt x="1" y="12"/>
                  <a:pt x="2" y="12"/>
                  <a:pt x="2" y="12"/>
                </a:cubicBezTo>
                <a:cubicBezTo>
                  <a:pt x="4" y="12"/>
                  <a:pt x="7" y="11"/>
                  <a:pt x="8" y="8"/>
                </a:cubicBezTo>
                <a:cubicBezTo>
                  <a:pt x="9" y="6"/>
                  <a:pt x="8" y="4"/>
                  <a:pt x="8" y="3"/>
                </a:cubicBezTo>
                <a:cubicBezTo>
                  <a:pt x="5" y="2"/>
                  <a:pt x="3" y="1"/>
                  <a:pt x="2" y="0"/>
                </a:cubicBezTo>
              </a:path>
            </a:pathLst>
          </a:custGeom>
          <a:solidFill>
            <a:srgbClr val="E08C8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4" name="Oval 3141"/>
          <p:cNvSpPr>
            <a:spLocks noChangeArrowheads="1"/>
          </p:cNvSpPr>
          <p:nvPr/>
        </p:nvSpPr>
        <p:spPr bwMode="auto">
          <a:xfrm>
            <a:off x="12146282" y="-18263"/>
            <a:ext cx="45719" cy="137128"/>
          </a:xfrm>
          <a:prstGeom prst="ellipse">
            <a:avLst/>
          </a:prstGeom>
          <a:solidFill>
            <a:srgbClr val="E65E7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5" name="Freeform 3142"/>
          <p:cNvSpPr>
            <a:spLocks/>
          </p:cNvSpPr>
          <p:nvPr/>
        </p:nvSpPr>
        <p:spPr bwMode="auto">
          <a:xfrm>
            <a:off x="12123422" y="-18263"/>
            <a:ext cx="68580" cy="45719"/>
          </a:xfrm>
          <a:custGeom>
            <a:avLst/>
            <a:gdLst>
              <a:gd name="T0" fmla="*/ 0 w 6"/>
              <a:gd name="T1" fmla="*/ 0 h 4"/>
              <a:gd name="T2" fmla="*/ 0 w 6"/>
              <a:gd name="T3" fmla="*/ 1 h 4"/>
              <a:gd name="T4" fmla="*/ 6 w 6"/>
              <a:gd name="T5" fmla="*/ 4 h 4"/>
              <a:gd name="T6" fmla="*/ 2 w 6"/>
              <a:gd name="T7" fmla="*/ 1 h 4"/>
              <a:gd name="T8" fmla="*/ 0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1" y="2"/>
                  <a:pt x="3" y="3"/>
                  <a:pt x="6" y="4"/>
                </a:cubicBezTo>
                <a:cubicBezTo>
                  <a:pt x="5" y="2"/>
                  <a:pt x="4" y="1"/>
                  <a:pt x="2" y="1"/>
                </a:cubicBezTo>
                <a:cubicBezTo>
                  <a:pt x="2" y="1"/>
                  <a:pt x="1" y="0"/>
                  <a:pt x="0" y="0"/>
                </a:cubicBezTo>
              </a:path>
            </a:pathLst>
          </a:custGeom>
          <a:solidFill>
            <a:srgbClr val="F29BB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6" name="Freeform 3143"/>
          <p:cNvSpPr>
            <a:spLocks/>
          </p:cNvSpPr>
          <p:nvPr/>
        </p:nvSpPr>
        <p:spPr bwMode="auto">
          <a:xfrm>
            <a:off x="12091117" y="-18262"/>
            <a:ext cx="100883" cy="83590"/>
          </a:xfrm>
          <a:custGeom>
            <a:avLst/>
            <a:gdLst>
              <a:gd name="T0" fmla="*/ 7 w 15"/>
              <a:gd name="T1" fmla="*/ 0 h 12"/>
              <a:gd name="T2" fmla="*/ 2 w 15"/>
              <a:gd name="T3" fmla="*/ 4 h 12"/>
              <a:gd name="T4" fmla="*/ 5 w 15"/>
              <a:gd name="T5" fmla="*/ 12 h 12"/>
              <a:gd name="T6" fmla="*/ 7 w 15"/>
              <a:gd name="T7" fmla="*/ 12 h 12"/>
              <a:gd name="T8" fmla="*/ 13 w 15"/>
              <a:gd name="T9" fmla="*/ 9 h 12"/>
              <a:gd name="T10" fmla="*/ 10 w 15"/>
              <a:gd name="T11" fmla="*/ 1 h 12"/>
              <a:gd name="T12" fmla="*/ 7 w 15"/>
              <a:gd name="T1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" h="12">
                <a:moveTo>
                  <a:pt x="7" y="0"/>
                </a:moveTo>
                <a:cubicBezTo>
                  <a:pt x="5" y="0"/>
                  <a:pt x="3" y="1"/>
                  <a:pt x="2" y="4"/>
                </a:cubicBezTo>
                <a:cubicBezTo>
                  <a:pt x="0" y="7"/>
                  <a:pt x="2" y="10"/>
                  <a:pt x="5" y="12"/>
                </a:cubicBezTo>
                <a:cubicBezTo>
                  <a:pt x="5" y="12"/>
                  <a:pt x="6" y="12"/>
                  <a:pt x="7" y="12"/>
                </a:cubicBezTo>
                <a:cubicBezTo>
                  <a:pt x="10" y="12"/>
                  <a:pt x="12" y="11"/>
                  <a:pt x="13" y="9"/>
                </a:cubicBezTo>
                <a:cubicBezTo>
                  <a:pt x="15" y="6"/>
                  <a:pt x="13" y="2"/>
                  <a:pt x="10" y="1"/>
                </a:cubicBezTo>
                <a:cubicBezTo>
                  <a:pt x="9" y="0"/>
                  <a:pt x="8" y="0"/>
                  <a:pt x="7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7" name="Freeform 3144"/>
          <p:cNvSpPr>
            <a:spLocks/>
          </p:cNvSpPr>
          <p:nvPr/>
        </p:nvSpPr>
        <p:spPr bwMode="auto">
          <a:xfrm>
            <a:off x="12137236" y="-18263"/>
            <a:ext cx="54765" cy="46117"/>
          </a:xfrm>
          <a:custGeom>
            <a:avLst/>
            <a:gdLst>
              <a:gd name="T0" fmla="*/ 6 w 8"/>
              <a:gd name="T1" fmla="*/ 0 h 7"/>
              <a:gd name="T2" fmla="*/ 0 w 8"/>
              <a:gd name="T3" fmla="*/ 5 h 7"/>
              <a:gd name="T4" fmla="*/ 0 w 8"/>
              <a:gd name="T5" fmla="*/ 7 h 7"/>
              <a:gd name="T6" fmla="*/ 1 w 8"/>
              <a:gd name="T7" fmla="*/ 5 h 7"/>
              <a:gd name="T8" fmla="*/ 8 w 8"/>
              <a:gd name="T9" fmla="*/ 1 h 7"/>
              <a:gd name="T10" fmla="*/ 8 w 8"/>
              <a:gd name="T11" fmla="*/ 1 h 7"/>
              <a:gd name="T12" fmla="*/ 6 w 8"/>
              <a:gd name="T1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7">
                <a:moveTo>
                  <a:pt x="6" y="0"/>
                </a:moveTo>
                <a:cubicBezTo>
                  <a:pt x="3" y="0"/>
                  <a:pt x="1" y="2"/>
                  <a:pt x="0" y="5"/>
                </a:cubicBezTo>
                <a:cubicBezTo>
                  <a:pt x="0" y="5"/>
                  <a:pt x="0" y="6"/>
                  <a:pt x="0" y="7"/>
                </a:cubicBezTo>
                <a:cubicBezTo>
                  <a:pt x="0" y="6"/>
                  <a:pt x="1" y="6"/>
                  <a:pt x="1" y="5"/>
                </a:cubicBezTo>
                <a:cubicBezTo>
                  <a:pt x="3" y="3"/>
                  <a:pt x="6" y="2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7" y="1"/>
                  <a:pt x="7" y="0"/>
                  <a:pt x="6" y="0"/>
                </a:cubicBezTo>
              </a:path>
            </a:pathLst>
          </a:custGeom>
          <a:solidFill>
            <a:srgbClr val="E08C8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8" name="Freeform 3145"/>
          <p:cNvSpPr>
            <a:spLocks/>
          </p:cNvSpPr>
          <p:nvPr/>
        </p:nvSpPr>
        <p:spPr bwMode="auto">
          <a:xfrm>
            <a:off x="12146282" y="-18263"/>
            <a:ext cx="45719" cy="62048"/>
          </a:xfrm>
          <a:custGeom>
            <a:avLst/>
            <a:gdLst>
              <a:gd name="T0" fmla="*/ 6 w 6"/>
              <a:gd name="T1" fmla="*/ 0 h 8"/>
              <a:gd name="T2" fmla="*/ 0 w 6"/>
              <a:gd name="T3" fmla="*/ 8 h 8"/>
              <a:gd name="T4" fmla="*/ 0 w 6"/>
              <a:gd name="T5" fmla="*/ 8 h 8"/>
              <a:gd name="T6" fmla="*/ 6 w 6"/>
              <a:gd name="T7" fmla="*/ 4 h 8"/>
              <a:gd name="T8" fmla="*/ 6 w 6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8">
                <a:moveTo>
                  <a:pt x="6" y="0"/>
                </a:moveTo>
                <a:cubicBezTo>
                  <a:pt x="4" y="3"/>
                  <a:pt x="2" y="6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2" y="8"/>
                  <a:pt x="5" y="6"/>
                  <a:pt x="6" y="4"/>
                </a:cubicBezTo>
                <a:cubicBezTo>
                  <a:pt x="6" y="2"/>
                  <a:pt x="6" y="1"/>
                  <a:pt x="6" y="0"/>
                </a:cubicBezTo>
              </a:path>
            </a:pathLst>
          </a:custGeom>
          <a:solidFill>
            <a:srgbClr val="F99EB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9" name="Freeform 3146"/>
          <p:cNvSpPr>
            <a:spLocks/>
          </p:cNvSpPr>
          <p:nvPr/>
        </p:nvSpPr>
        <p:spPr bwMode="auto">
          <a:xfrm>
            <a:off x="12111294" y="-18262"/>
            <a:ext cx="80705" cy="83590"/>
          </a:xfrm>
          <a:custGeom>
            <a:avLst/>
            <a:gdLst>
              <a:gd name="T0" fmla="*/ 8 w 12"/>
              <a:gd name="T1" fmla="*/ 0 h 12"/>
              <a:gd name="T2" fmla="*/ 1 w 12"/>
              <a:gd name="T3" fmla="*/ 4 h 12"/>
              <a:gd name="T4" fmla="*/ 0 w 12"/>
              <a:gd name="T5" fmla="*/ 6 h 12"/>
              <a:gd name="T6" fmla="*/ 4 w 12"/>
              <a:gd name="T7" fmla="*/ 11 h 12"/>
              <a:gd name="T8" fmla="*/ 6 w 12"/>
              <a:gd name="T9" fmla="*/ 12 h 12"/>
              <a:gd name="T10" fmla="*/ 12 w 12"/>
              <a:gd name="T11" fmla="*/ 4 h 12"/>
              <a:gd name="T12" fmla="*/ 8 w 12"/>
              <a:gd name="T1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2">
                <a:moveTo>
                  <a:pt x="8" y="0"/>
                </a:moveTo>
                <a:cubicBezTo>
                  <a:pt x="6" y="1"/>
                  <a:pt x="3" y="2"/>
                  <a:pt x="1" y="4"/>
                </a:cubicBezTo>
                <a:cubicBezTo>
                  <a:pt x="1" y="5"/>
                  <a:pt x="0" y="5"/>
                  <a:pt x="0" y="6"/>
                </a:cubicBezTo>
                <a:cubicBezTo>
                  <a:pt x="0" y="8"/>
                  <a:pt x="1" y="11"/>
                  <a:pt x="4" y="11"/>
                </a:cubicBezTo>
                <a:cubicBezTo>
                  <a:pt x="4" y="12"/>
                  <a:pt x="5" y="12"/>
                  <a:pt x="6" y="12"/>
                </a:cubicBezTo>
                <a:cubicBezTo>
                  <a:pt x="8" y="10"/>
                  <a:pt x="10" y="7"/>
                  <a:pt x="12" y="4"/>
                </a:cubicBezTo>
                <a:cubicBezTo>
                  <a:pt x="11" y="2"/>
                  <a:pt x="10" y="1"/>
                  <a:pt x="8" y="0"/>
                </a:cubicBezTo>
              </a:path>
            </a:pathLst>
          </a:custGeom>
          <a:solidFill>
            <a:srgbClr val="FCC2D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0" name="Freeform 3147"/>
          <p:cNvSpPr>
            <a:spLocks/>
          </p:cNvSpPr>
          <p:nvPr/>
        </p:nvSpPr>
        <p:spPr bwMode="auto">
          <a:xfrm>
            <a:off x="12117059" y="-18263"/>
            <a:ext cx="74941" cy="60529"/>
          </a:xfrm>
          <a:custGeom>
            <a:avLst/>
            <a:gdLst>
              <a:gd name="T0" fmla="*/ 4 w 11"/>
              <a:gd name="T1" fmla="*/ 0 h 9"/>
              <a:gd name="T2" fmla="*/ 0 w 11"/>
              <a:gd name="T3" fmla="*/ 2 h 9"/>
              <a:gd name="T4" fmla="*/ 7 w 11"/>
              <a:gd name="T5" fmla="*/ 6 h 9"/>
              <a:gd name="T6" fmla="*/ 10 w 11"/>
              <a:gd name="T7" fmla="*/ 9 h 9"/>
              <a:gd name="T8" fmla="*/ 6 w 11"/>
              <a:gd name="T9" fmla="*/ 1 h 9"/>
              <a:gd name="T10" fmla="*/ 4 w 11"/>
              <a:gd name="T1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" h="9">
                <a:moveTo>
                  <a:pt x="4" y="0"/>
                </a:moveTo>
                <a:cubicBezTo>
                  <a:pt x="3" y="0"/>
                  <a:pt x="1" y="1"/>
                  <a:pt x="0" y="2"/>
                </a:cubicBezTo>
                <a:cubicBezTo>
                  <a:pt x="3" y="2"/>
                  <a:pt x="5" y="4"/>
                  <a:pt x="7" y="6"/>
                </a:cubicBezTo>
                <a:cubicBezTo>
                  <a:pt x="8" y="6"/>
                  <a:pt x="9" y="7"/>
                  <a:pt x="10" y="9"/>
                </a:cubicBezTo>
                <a:cubicBezTo>
                  <a:pt x="11" y="6"/>
                  <a:pt x="9" y="2"/>
                  <a:pt x="6" y="1"/>
                </a:cubicBezTo>
                <a:cubicBezTo>
                  <a:pt x="6" y="1"/>
                  <a:pt x="5" y="0"/>
                  <a:pt x="4" y="0"/>
                </a:cubicBezTo>
              </a:path>
            </a:pathLst>
          </a:custGeom>
          <a:solidFill>
            <a:srgbClr val="FCCCE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1" name="Freeform 3148"/>
          <p:cNvSpPr>
            <a:spLocks/>
          </p:cNvSpPr>
          <p:nvPr/>
        </p:nvSpPr>
        <p:spPr bwMode="auto">
          <a:xfrm>
            <a:off x="11917687" y="-18263"/>
            <a:ext cx="274314" cy="45719"/>
          </a:xfrm>
          <a:custGeom>
            <a:avLst/>
            <a:gdLst>
              <a:gd name="T0" fmla="*/ 0 w 5"/>
              <a:gd name="T1" fmla="*/ 0 h 1"/>
              <a:gd name="T2" fmla="*/ 1 w 5"/>
              <a:gd name="T3" fmla="*/ 1 h 1"/>
              <a:gd name="T4" fmla="*/ 3 w 5"/>
              <a:gd name="T5" fmla="*/ 1 h 1"/>
              <a:gd name="T6" fmla="*/ 5 w 5"/>
              <a:gd name="T7" fmla="*/ 1 h 1"/>
              <a:gd name="T8" fmla="*/ 5 w 5"/>
              <a:gd name="T9" fmla="*/ 1 h 1"/>
              <a:gd name="T10" fmla="*/ 0 w 5"/>
              <a:gd name="T1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1">
                <a:moveTo>
                  <a:pt x="0" y="0"/>
                </a:moveTo>
                <a:cubicBezTo>
                  <a:pt x="0" y="1"/>
                  <a:pt x="1" y="1"/>
                  <a:pt x="1" y="1"/>
                </a:cubicBezTo>
                <a:cubicBezTo>
                  <a:pt x="2" y="1"/>
                  <a:pt x="2" y="1"/>
                  <a:pt x="3" y="1"/>
                </a:cubicBezTo>
                <a:cubicBezTo>
                  <a:pt x="4" y="1"/>
                  <a:pt x="4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3" y="1"/>
                  <a:pt x="1" y="1"/>
                  <a:pt x="0" y="0"/>
                </a:cubicBezTo>
              </a:path>
            </a:pathLst>
          </a:custGeom>
          <a:solidFill>
            <a:srgbClr val="FCC2D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2" name="Freeform 3149"/>
          <p:cNvSpPr>
            <a:spLocks/>
          </p:cNvSpPr>
          <p:nvPr/>
        </p:nvSpPr>
        <p:spPr bwMode="auto">
          <a:xfrm>
            <a:off x="12105531" y="-18263"/>
            <a:ext cx="86469" cy="69176"/>
          </a:xfrm>
          <a:custGeom>
            <a:avLst/>
            <a:gdLst>
              <a:gd name="T0" fmla="*/ 3 w 13"/>
              <a:gd name="T1" fmla="*/ 0 h 10"/>
              <a:gd name="T2" fmla="*/ 1 w 13"/>
              <a:gd name="T3" fmla="*/ 2 h 10"/>
              <a:gd name="T4" fmla="*/ 4 w 13"/>
              <a:gd name="T5" fmla="*/ 9 h 10"/>
              <a:gd name="T6" fmla="*/ 9 w 13"/>
              <a:gd name="T7" fmla="*/ 10 h 10"/>
              <a:gd name="T8" fmla="*/ 9 w 13"/>
              <a:gd name="T9" fmla="*/ 10 h 10"/>
              <a:gd name="T10" fmla="*/ 13 w 13"/>
              <a:gd name="T11" fmla="*/ 7 h 10"/>
              <a:gd name="T12" fmla="*/ 13 w 13"/>
              <a:gd name="T13" fmla="*/ 7 h 10"/>
              <a:gd name="T14" fmla="*/ 10 w 13"/>
              <a:gd name="T15" fmla="*/ 4 h 10"/>
              <a:gd name="T16" fmla="*/ 3 w 13"/>
              <a:gd name="T1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3" h="10">
                <a:moveTo>
                  <a:pt x="3" y="0"/>
                </a:moveTo>
                <a:cubicBezTo>
                  <a:pt x="3" y="0"/>
                  <a:pt x="2" y="1"/>
                  <a:pt x="1" y="2"/>
                </a:cubicBezTo>
                <a:cubicBezTo>
                  <a:pt x="0" y="5"/>
                  <a:pt x="1" y="8"/>
                  <a:pt x="4" y="9"/>
                </a:cubicBezTo>
                <a:cubicBezTo>
                  <a:pt x="5" y="10"/>
                  <a:pt x="7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1" y="10"/>
                  <a:pt x="12" y="8"/>
                  <a:pt x="13" y="7"/>
                </a:cubicBezTo>
                <a:cubicBezTo>
                  <a:pt x="13" y="7"/>
                  <a:pt x="13" y="7"/>
                  <a:pt x="13" y="7"/>
                </a:cubicBezTo>
                <a:cubicBezTo>
                  <a:pt x="12" y="5"/>
                  <a:pt x="11" y="4"/>
                  <a:pt x="10" y="4"/>
                </a:cubicBezTo>
                <a:cubicBezTo>
                  <a:pt x="8" y="2"/>
                  <a:pt x="6" y="0"/>
                  <a:pt x="3" y="0"/>
                </a:cubicBezTo>
              </a:path>
            </a:pathLst>
          </a:custGeom>
          <a:solidFill>
            <a:srgbClr val="FFE4F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3" name="Freeform 3150"/>
          <p:cNvSpPr>
            <a:spLocks/>
          </p:cNvSpPr>
          <p:nvPr/>
        </p:nvSpPr>
        <p:spPr bwMode="auto">
          <a:xfrm>
            <a:off x="12094001" y="-18262"/>
            <a:ext cx="97999" cy="80705"/>
          </a:xfrm>
          <a:custGeom>
            <a:avLst/>
            <a:gdLst>
              <a:gd name="T0" fmla="*/ 7 w 14"/>
              <a:gd name="T1" fmla="*/ 0 h 12"/>
              <a:gd name="T2" fmla="*/ 1 w 14"/>
              <a:gd name="T3" fmla="*/ 4 h 12"/>
              <a:gd name="T4" fmla="*/ 4 w 14"/>
              <a:gd name="T5" fmla="*/ 12 h 12"/>
              <a:gd name="T6" fmla="*/ 7 w 14"/>
              <a:gd name="T7" fmla="*/ 12 h 12"/>
              <a:gd name="T8" fmla="*/ 12 w 14"/>
              <a:gd name="T9" fmla="*/ 9 h 12"/>
              <a:gd name="T10" fmla="*/ 9 w 14"/>
              <a:gd name="T11" fmla="*/ 1 h 12"/>
              <a:gd name="T12" fmla="*/ 7 w 14"/>
              <a:gd name="T1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12">
                <a:moveTo>
                  <a:pt x="7" y="0"/>
                </a:moveTo>
                <a:cubicBezTo>
                  <a:pt x="4" y="0"/>
                  <a:pt x="2" y="2"/>
                  <a:pt x="1" y="4"/>
                </a:cubicBezTo>
                <a:cubicBezTo>
                  <a:pt x="0" y="7"/>
                  <a:pt x="1" y="11"/>
                  <a:pt x="4" y="12"/>
                </a:cubicBezTo>
                <a:cubicBezTo>
                  <a:pt x="5" y="12"/>
                  <a:pt x="6" y="12"/>
                  <a:pt x="7" y="12"/>
                </a:cubicBezTo>
                <a:cubicBezTo>
                  <a:pt x="9" y="12"/>
                  <a:pt x="12" y="11"/>
                  <a:pt x="12" y="9"/>
                </a:cubicBezTo>
                <a:cubicBezTo>
                  <a:pt x="14" y="6"/>
                  <a:pt x="12" y="2"/>
                  <a:pt x="9" y="1"/>
                </a:cubicBezTo>
                <a:cubicBezTo>
                  <a:pt x="8" y="1"/>
                  <a:pt x="8" y="0"/>
                  <a:pt x="7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4" name="Freeform 3151"/>
          <p:cNvSpPr>
            <a:spLocks/>
          </p:cNvSpPr>
          <p:nvPr/>
        </p:nvSpPr>
        <p:spPr bwMode="auto">
          <a:xfrm>
            <a:off x="12105531" y="-18262"/>
            <a:ext cx="86469" cy="80705"/>
          </a:xfrm>
          <a:custGeom>
            <a:avLst/>
            <a:gdLst>
              <a:gd name="T0" fmla="*/ 7 w 13"/>
              <a:gd name="T1" fmla="*/ 0 h 12"/>
              <a:gd name="T2" fmla="*/ 1 w 13"/>
              <a:gd name="T3" fmla="*/ 3 h 12"/>
              <a:gd name="T4" fmla="*/ 4 w 13"/>
              <a:gd name="T5" fmla="*/ 11 h 12"/>
              <a:gd name="T6" fmla="*/ 7 w 13"/>
              <a:gd name="T7" fmla="*/ 12 h 12"/>
              <a:gd name="T8" fmla="*/ 12 w 13"/>
              <a:gd name="T9" fmla="*/ 8 h 12"/>
              <a:gd name="T10" fmla="*/ 13 w 13"/>
              <a:gd name="T11" fmla="*/ 8 h 12"/>
              <a:gd name="T12" fmla="*/ 10 w 13"/>
              <a:gd name="T13" fmla="*/ 1 h 12"/>
              <a:gd name="T14" fmla="*/ 10 w 13"/>
              <a:gd name="T15" fmla="*/ 0 h 12"/>
              <a:gd name="T16" fmla="*/ 7 w 13"/>
              <a:gd name="T1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3" h="12">
                <a:moveTo>
                  <a:pt x="7" y="0"/>
                </a:moveTo>
                <a:cubicBezTo>
                  <a:pt x="5" y="0"/>
                  <a:pt x="2" y="1"/>
                  <a:pt x="1" y="3"/>
                </a:cubicBezTo>
                <a:cubicBezTo>
                  <a:pt x="0" y="6"/>
                  <a:pt x="1" y="10"/>
                  <a:pt x="4" y="11"/>
                </a:cubicBezTo>
                <a:cubicBezTo>
                  <a:pt x="5" y="12"/>
                  <a:pt x="6" y="12"/>
                  <a:pt x="7" y="12"/>
                </a:cubicBezTo>
                <a:cubicBezTo>
                  <a:pt x="9" y="12"/>
                  <a:pt x="11" y="10"/>
                  <a:pt x="12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1" y="6"/>
                  <a:pt x="10" y="3"/>
                  <a:pt x="10" y="1"/>
                </a:cubicBezTo>
                <a:cubicBezTo>
                  <a:pt x="10" y="0"/>
                  <a:pt x="10" y="0"/>
                  <a:pt x="10" y="0"/>
                </a:cubicBezTo>
                <a:cubicBezTo>
                  <a:pt x="9" y="0"/>
                  <a:pt x="8" y="0"/>
                  <a:pt x="7" y="0"/>
                </a:cubicBezTo>
              </a:path>
            </a:pathLst>
          </a:custGeom>
          <a:solidFill>
            <a:srgbClr val="F9AE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5" name="Freeform 3152"/>
          <p:cNvSpPr>
            <a:spLocks/>
          </p:cNvSpPr>
          <p:nvPr/>
        </p:nvSpPr>
        <p:spPr bwMode="auto">
          <a:xfrm>
            <a:off x="12146282" y="-18263"/>
            <a:ext cx="45719" cy="77724"/>
          </a:xfrm>
          <a:custGeom>
            <a:avLst/>
            <a:gdLst>
              <a:gd name="T0" fmla="*/ 0 w 4"/>
              <a:gd name="T1" fmla="*/ 0 h 7"/>
              <a:gd name="T2" fmla="*/ 3 w 4"/>
              <a:gd name="T3" fmla="*/ 7 h 7"/>
              <a:gd name="T4" fmla="*/ 0 w 4"/>
              <a:gd name="T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7">
                <a:moveTo>
                  <a:pt x="0" y="0"/>
                </a:moveTo>
                <a:cubicBezTo>
                  <a:pt x="0" y="2"/>
                  <a:pt x="1" y="5"/>
                  <a:pt x="3" y="7"/>
                </a:cubicBezTo>
                <a:cubicBezTo>
                  <a:pt x="4" y="4"/>
                  <a:pt x="2" y="1"/>
                  <a:pt x="0" y="0"/>
                </a:cubicBezTo>
              </a:path>
            </a:pathLst>
          </a:custGeom>
          <a:solidFill>
            <a:srgbClr val="FFD4E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6" name="Freeform 3153"/>
          <p:cNvSpPr>
            <a:spLocks/>
          </p:cNvSpPr>
          <p:nvPr/>
        </p:nvSpPr>
        <p:spPr bwMode="auto">
          <a:xfrm>
            <a:off x="12111294" y="-18262"/>
            <a:ext cx="80705" cy="80705"/>
          </a:xfrm>
          <a:custGeom>
            <a:avLst/>
            <a:gdLst>
              <a:gd name="T0" fmla="*/ 7 w 12"/>
              <a:gd name="T1" fmla="*/ 0 h 12"/>
              <a:gd name="T2" fmla="*/ 1 w 12"/>
              <a:gd name="T3" fmla="*/ 4 h 12"/>
              <a:gd name="T4" fmla="*/ 4 w 12"/>
              <a:gd name="T5" fmla="*/ 12 h 12"/>
              <a:gd name="T6" fmla="*/ 7 w 12"/>
              <a:gd name="T7" fmla="*/ 12 h 12"/>
              <a:gd name="T8" fmla="*/ 12 w 12"/>
              <a:gd name="T9" fmla="*/ 9 h 12"/>
              <a:gd name="T10" fmla="*/ 8 w 12"/>
              <a:gd name="T11" fmla="*/ 4 h 12"/>
              <a:gd name="T12" fmla="*/ 7 w 12"/>
              <a:gd name="T13" fmla="*/ 0 h 12"/>
              <a:gd name="T14" fmla="*/ 7 w 12"/>
              <a:gd name="T1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" h="12">
                <a:moveTo>
                  <a:pt x="7" y="0"/>
                </a:moveTo>
                <a:cubicBezTo>
                  <a:pt x="4" y="0"/>
                  <a:pt x="2" y="1"/>
                  <a:pt x="1" y="4"/>
                </a:cubicBezTo>
                <a:cubicBezTo>
                  <a:pt x="0" y="7"/>
                  <a:pt x="1" y="10"/>
                  <a:pt x="4" y="12"/>
                </a:cubicBezTo>
                <a:cubicBezTo>
                  <a:pt x="5" y="12"/>
                  <a:pt x="6" y="12"/>
                  <a:pt x="7" y="12"/>
                </a:cubicBezTo>
                <a:cubicBezTo>
                  <a:pt x="9" y="12"/>
                  <a:pt x="11" y="11"/>
                  <a:pt x="12" y="9"/>
                </a:cubicBezTo>
                <a:cubicBezTo>
                  <a:pt x="10" y="8"/>
                  <a:pt x="9" y="6"/>
                  <a:pt x="8" y="4"/>
                </a:cubicBezTo>
                <a:cubicBezTo>
                  <a:pt x="7" y="3"/>
                  <a:pt x="7" y="2"/>
                  <a:pt x="7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7" name="Freeform 3154"/>
          <p:cNvSpPr>
            <a:spLocks/>
          </p:cNvSpPr>
          <p:nvPr/>
        </p:nvSpPr>
        <p:spPr bwMode="auto">
          <a:xfrm>
            <a:off x="12146282" y="-18264"/>
            <a:ext cx="45719" cy="68579"/>
          </a:xfrm>
          <a:custGeom>
            <a:avLst/>
            <a:gdLst>
              <a:gd name="T0" fmla="*/ 0 w 6"/>
              <a:gd name="T1" fmla="*/ 0 h 9"/>
              <a:gd name="T2" fmla="*/ 1 w 6"/>
              <a:gd name="T3" fmla="*/ 4 h 9"/>
              <a:gd name="T4" fmla="*/ 5 w 6"/>
              <a:gd name="T5" fmla="*/ 9 h 9"/>
              <a:gd name="T6" fmla="*/ 5 w 6"/>
              <a:gd name="T7" fmla="*/ 9 h 9"/>
              <a:gd name="T8" fmla="*/ 2 w 6"/>
              <a:gd name="T9" fmla="*/ 1 h 9"/>
              <a:gd name="T10" fmla="*/ 0 w 6"/>
              <a:gd name="T1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9">
                <a:moveTo>
                  <a:pt x="0" y="0"/>
                </a:moveTo>
                <a:cubicBezTo>
                  <a:pt x="0" y="2"/>
                  <a:pt x="0" y="3"/>
                  <a:pt x="1" y="4"/>
                </a:cubicBezTo>
                <a:cubicBezTo>
                  <a:pt x="2" y="6"/>
                  <a:pt x="3" y="8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6" y="6"/>
                  <a:pt x="5" y="2"/>
                  <a:pt x="2" y="1"/>
                </a:cubicBezTo>
                <a:cubicBezTo>
                  <a:pt x="1" y="0"/>
                  <a:pt x="0" y="0"/>
                  <a:pt x="0" y="0"/>
                </a:cubicBezTo>
              </a:path>
            </a:pathLst>
          </a:custGeom>
          <a:solidFill>
            <a:srgbClr val="ED7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8" name="Freeform 3155"/>
          <p:cNvSpPr>
            <a:spLocks/>
          </p:cNvSpPr>
          <p:nvPr/>
        </p:nvSpPr>
        <p:spPr bwMode="auto">
          <a:xfrm>
            <a:off x="12102648" y="-18263"/>
            <a:ext cx="89353" cy="80705"/>
          </a:xfrm>
          <a:custGeom>
            <a:avLst/>
            <a:gdLst>
              <a:gd name="T0" fmla="*/ 6 w 13"/>
              <a:gd name="T1" fmla="*/ 0 h 12"/>
              <a:gd name="T2" fmla="*/ 1 w 13"/>
              <a:gd name="T3" fmla="*/ 3 h 12"/>
              <a:gd name="T4" fmla="*/ 4 w 13"/>
              <a:gd name="T5" fmla="*/ 11 h 12"/>
              <a:gd name="T6" fmla="*/ 6 w 13"/>
              <a:gd name="T7" fmla="*/ 12 h 12"/>
              <a:gd name="T8" fmla="*/ 8 w 13"/>
              <a:gd name="T9" fmla="*/ 12 h 12"/>
              <a:gd name="T10" fmla="*/ 12 w 13"/>
              <a:gd name="T11" fmla="*/ 8 h 12"/>
              <a:gd name="T12" fmla="*/ 12 w 13"/>
              <a:gd name="T13" fmla="*/ 8 h 12"/>
              <a:gd name="T14" fmla="*/ 9 w 13"/>
              <a:gd name="T15" fmla="*/ 0 h 12"/>
              <a:gd name="T16" fmla="*/ 6 w 13"/>
              <a:gd name="T1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3" h="12">
                <a:moveTo>
                  <a:pt x="6" y="0"/>
                </a:moveTo>
                <a:cubicBezTo>
                  <a:pt x="4" y="0"/>
                  <a:pt x="2" y="1"/>
                  <a:pt x="1" y="3"/>
                </a:cubicBezTo>
                <a:cubicBezTo>
                  <a:pt x="0" y="6"/>
                  <a:pt x="1" y="10"/>
                  <a:pt x="4" y="11"/>
                </a:cubicBezTo>
                <a:cubicBezTo>
                  <a:pt x="5" y="12"/>
                  <a:pt x="6" y="12"/>
                  <a:pt x="6" y="12"/>
                </a:cubicBezTo>
                <a:cubicBezTo>
                  <a:pt x="7" y="12"/>
                  <a:pt x="7" y="12"/>
                  <a:pt x="8" y="12"/>
                </a:cubicBezTo>
                <a:cubicBezTo>
                  <a:pt x="9" y="10"/>
                  <a:pt x="10" y="9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3" y="5"/>
                  <a:pt x="12" y="1"/>
                  <a:pt x="9" y="0"/>
                </a:cubicBezTo>
                <a:cubicBezTo>
                  <a:pt x="8" y="0"/>
                  <a:pt x="7" y="0"/>
                  <a:pt x="6" y="0"/>
                </a:cubicBezTo>
              </a:path>
            </a:pathLst>
          </a:custGeom>
          <a:solidFill>
            <a:srgbClr val="F99EB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9" name="Freeform 3156"/>
          <p:cNvSpPr>
            <a:spLocks/>
          </p:cNvSpPr>
          <p:nvPr/>
        </p:nvSpPr>
        <p:spPr bwMode="auto">
          <a:xfrm>
            <a:off x="12141204" y="-18264"/>
            <a:ext cx="50797" cy="45719"/>
          </a:xfrm>
          <a:custGeom>
            <a:avLst/>
            <a:gdLst>
              <a:gd name="T0" fmla="*/ 4 w 4"/>
              <a:gd name="T1" fmla="*/ 0 h 4"/>
              <a:gd name="T2" fmla="*/ 0 w 4"/>
              <a:gd name="T3" fmla="*/ 4 h 4"/>
              <a:gd name="T4" fmla="*/ 4 w 4"/>
              <a:gd name="T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4">
                <a:moveTo>
                  <a:pt x="4" y="0"/>
                </a:moveTo>
                <a:cubicBezTo>
                  <a:pt x="2" y="1"/>
                  <a:pt x="1" y="2"/>
                  <a:pt x="0" y="4"/>
                </a:cubicBezTo>
                <a:cubicBezTo>
                  <a:pt x="1" y="3"/>
                  <a:pt x="3" y="2"/>
                  <a:pt x="4" y="0"/>
                </a:cubicBezTo>
              </a:path>
            </a:pathLst>
          </a:custGeom>
          <a:solidFill>
            <a:srgbClr val="FFD4E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0" name="Freeform 3157"/>
          <p:cNvSpPr>
            <a:spLocks/>
          </p:cNvSpPr>
          <p:nvPr/>
        </p:nvSpPr>
        <p:spPr bwMode="auto">
          <a:xfrm>
            <a:off x="12096881" y="-18262"/>
            <a:ext cx="95118" cy="77824"/>
          </a:xfrm>
          <a:custGeom>
            <a:avLst/>
            <a:gdLst>
              <a:gd name="T0" fmla="*/ 7 w 14"/>
              <a:gd name="T1" fmla="*/ 0 h 11"/>
              <a:gd name="T2" fmla="*/ 2 w 14"/>
              <a:gd name="T3" fmla="*/ 4 h 11"/>
              <a:gd name="T4" fmla="*/ 5 w 14"/>
              <a:gd name="T5" fmla="*/ 11 h 11"/>
              <a:gd name="T6" fmla="*/ 7 w 14"/>
              <a:gd name="T7" fmla="*/ 11 h 11"/>
              <a:gd name="T8" fmla="*/ 12 w 14"/>
              <a:gd name="T9" fmla="*/ 8 h 11"/>
              <a:gd name="T10" fmla="*/ 9 w 14"/>
              <a:gd name="T11" fmla="*/ 0 h 11"/>
              <a:gd name="T12" fmla="*/ 7 w 14"/>
              <a:gd name="T1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11">
                <a:moveTo>
                  <a:pt x="7" y="0"/>
                </a:moveTo>
                <a:cubicBezTo>
                  <a:pt x="5" y="0"/>
                  <a:pt x="3" y="1"/>
                  <a:pt x="2" y="4"/>
                </a:cubicBezTo>
                <a:cubicBezTo>
                  <a:pt x="0" y="6"/>
                  <a:pt x="2" y="10"/>
                  <a:pt x="5" y="11"/>
                </a:cubicBezTo>
                <a:cubicBezTo>
                  <a:pt x="5" y="11"/>
                  <a:pt x="6" y="11"/>
                  <a:pt x="7" y="11"/>
                </a:cubicBezTo>
                <a:cubicBezTo>
                  <a:pt x="9" y="11"/>
                  <a:pt x="11" y="10"/>
                  <a:pt x="12" y="8"/>
                </a:cubicBezTo>
                <a:cubicBezTo>
                  <a:pt x="14" y="5"/>
                  <a:pt x="12" y="1"/>
                  <a:pt x="9" y="0"/>
                </a:cubicBezTo>
                <a:cubicBezTo>
                  <a:pt x="8" y="0"/>
                  <a:pt x="8" y="0"/>
                  <a:pt x="7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1" name="Freeform 3158"/>
          <p:cNvSpPr>
            <a:spLocks/>
          </p:cNvSpPr>
          <p:nvPr/>
        </p:nvSpPr>
        <p:spPr bwMode="auto">
          <a:xfrm>
            <a:off x="12108411" y="-18262"/>
            <a:ext cx="83589" cy="80704"/>
          </a:xfrm>
          <a:custGeom>
            <a:avLst/>
            <a:gdLst>
              <a:gd name="T0" fmla="*/ 6 w 12"/>
              <a:gd name="T1" fmla="*/ 0 h 12"/>
              <a:gd name="T2" fmla="*/ 1 w 12"/>
              <a:gd name="T3" fmla="*/ 4 h 12"/>
              <a:gd name="T4" fmla="*/ 4 w 12"/>
              <a:gd name="T5" fmla="*/ 12 h 12"/>
              <a:gd name="T6" fmla="*/ 6 w 12"/>
              <a:gd name="T7" fmla="*/ 12 h 12"/>
              <a:gd name="T8" fmla="*/ 11 w 12"/>
              <a:gd name="T9" fmla="*/ 8 h 12"/>
              <a:gd name="T10" fmla="*/ 8 w 12"/>
              <a:gd name="T11" fmla="*/ 1 h 12"/>
              <a:gd name="T12" fmla="*/ 6 w 12"/>
              <a:gd name="T1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2">
                <a:moveTo>
                  <a:pt x="6" y="0"/>
                </a:moveTo>
                <a:cubicBezTo>
                  <a:pt x="4" y="0"/>
                  <a:pt x="2" y="2"/>
                  <a:pt x="1" y="4"/>
                </a:cubicBezTo>
                <a:cubicBezTo>
                  <a:pt x="0" y="7"/>
                  <a:pt x="1" y="10"/>
                  <a:pt x="4" y="12"/>
                </a:cubicBezTo>
                <a:cubicBezTo>
                  <a:pt x="5" y="12"/>
                  <a:pt x="5" y="12"/>
                  <a:pt x="6" y="12"/>
                </a:cubicBezTo>
                <a:cubicBezTo>
                  <a:pt x="8" y="12"/>
                  <a:pt x="10" y="11"/>
                  <a:pt x="11" y="8"/>
                </a:cubicBezTo>
                <a:cubicBezTo>
                  <a:pt x="12" y="5"/>
                  <a:pt x="11" y="2"/>
                  <a:pt x="8" y="1"/>
                </a:cubicBezTo>
                <a:cubicBezTo>
                  <a:pt x="7" y="1"/>
                  <a:pt x="7" y="0"/>
                  <a:pt x="6" y="0"/>
                </a:cubicBezTo>
              </a:path>
            </a:pathLst>
          </a:custGeom>
          <a:solidFill>
            <a:srgbClr val="ED7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2" name="Freeform 3159"/>
          <p:cNvSpPr>
            <a:spLocks/>
          </p:cNvSpPr>
          <p:nvPr/>
        </p:nvSpPr>
        <p:spPr bwMode="auto">
          <a:xfrm>
            <a:off x="12102648" y="-18263"/>
            <a:ext cx="89353" cy="80705"/>
          </a:xfrm>
          <a:custGeom>
            <a:avLst/>
            <a:gdLst>
              <a:gd name="T0" fmla="*/ 7 w 13"/>
              <a:gd name="T1" fmla="*/ 0 h 12"/>
              <a:gd name="T2" fmla="*/ 1 w 13"/>
              <a:gd name="T3" fmla="*/ 4 h 12"/>
              <a:gd name="T4" fmla="*/ 5 w 13"/>
              <a:gd name="T5" fmla="*/ 11 h 12"/>
              <a:gd name="T6" fmla="*/ 7 w 13"/>
              <a:gd name="T7" fmla="*/ 12 h 12"/>
              <a:gd name="T8" fmla="*/ 12 w 13"/>
              <a:gd name="T9" fmla="*/ 8 h 12"/>
              <a:gd name="T10" fmla="*/ 9 w 13"/>
              <a:gd name="T11" fmla="*/ 1 h 12"/>
              <a:gd name="T12" fmla="*/ 7 w 13"/>
              <a:gd name="T1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" h="12">
                <a:moveTo>
                  <a:pt x="7" y="0"/>
                </a:moveTo>
                <a:cubicBezTo>
                  <a:pt x="4" y="0"/>
                  <a:pt x="2" y="2"/>
                  <a:pt x="1" y="4"/>
                </a:cubicBezTo>
                <a:cubicBezTo>
                  <a:pt x="0" y="7"/>
                  <a:pt x="2" y="10"/>
                  <a:pt x="5" y="11"/>
                </a:cubicBezTo>
                <a:cubicBezTo>
                  <a:pt x="5" y="11"/>
                  <a:pt x="6" y="12"/>
                  <a:pt x="7" y="12"/>
                </a:cubicBezTo>
                <a:cubicBezTo>
                  <a:pt x="9" y="12"/>
                  <a:pt x="11" y="10"/>
                  <a:pt x="12" y="8"/>
                </a:cubicBezTo>
                <a:cubicBezTo>
                  <a:pt x="13" y="5"/>
                  <a:pt x="12" y="2"/>
                  <a:pt x="9" y="1"/>
                </a:cubicBezTo>
                <a:cubicBezTo>
                  <a:pt x="8" y="0"/>
                  <a:pt x="7" y="0"/>
                  <a:pt x="7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3" name="Freeform 3160"/>
          <p:cNvSpPr>
            <a:spLocks/>
          </p:cNvSpPr>
          <p:nvPr/>
        </p:nvSpPr>
        <p:spPr bwMode="auto">
          <a:xfrm>
            <a:off x="12146282" y="-18263"/>
            <a:ext cx="45719" cy="65310"/>
          </a:xfrm>
          <a:custGeom>
            <a:avLst/>
            <a:gdLst>
              <a:gd name="T0" fmla="*/ 3 w 3"/>
              <a:gd name="T1" fmla="*/ 0 h 4"/>
              <a:gd name="T2" fmla="*/ 0 w 3"/>
              <a:gd name="T3" fmla="*/ 3 h 4"/>
              <a:gd name="T4" fmla="*/ 2 w 3"/>
              <a:gd name="T5" fmla="*/ 4 h 4"/>
              <a:gd name="T6" fmla="*/ 3 w 3"/>
              <a:gd name="T7" fmla="*/ 2 h 4"/>
              <a:gd name="T8" fmla="*/ 3 w 3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4">
                <a:moveTo>
                  <a:pt x="3" y="0"/>
                </a:moveTo>
                <a:cubicBezTo>
                  <a:pt x="2" y="1"/>
                  <a:pt x="1" y="2"/>
                  <a:pt x="0" y="3"/>
                </a:cubicBezTo>
                <a:cubicBezTo>
                  <a:pt x="0" y="3"/>
                  <a:pt x="1" y="4"/>
                  <a:pt x="2" y="4"/>
                </a:cubicBezTo>
                <a:cubicBezTo>
                  <a:pt x="2" y="4"/>
                  <a:pt x="3" y="3"/>
                  <a:pt x="3" y="2"/>
                </a:cubicBezTo>
                <a:cubicBezTo>
                  <a:pt x="3" y="1"/>
                  <a:pt x="3" y="1"/>
                  <a:pt x="3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4" name="Freeform 3161"/>
          <p:cNvSpPr>
            <a:spLocks/>
          </p:cNvSpPr>
          <p:nvPr/>
        </p:nvSpPr>
        <p:spPr bwMode="auto">
          <a:xfrm>
            <a:off x="12054848" y="-18263"/>
            <a:ext cx="137153" cy="45719"/>
          </a:xfrm>
          <a:custGeom>
            <a:avLst/>
            <a:gdLst>
              <a:gd name="T0" fmla="*/ 1 w 9"/>
              <a:gd name="T1" fmla="*/ 0 h 3"/>
              <a:gd name="T2" fmla="*/ 0 w 9"/>
              <a:gd name="T3" fmla="*/ 0 h 3"/>
              <a:gd name="T4" fmla="*/ 3 w 9"/>
              <a:gd name="T5" fmla="*/ 2 h 3"/>
              <a:gd name="T6" fmla="*/ 5 w 9"/>
              <a:gd name="T7" fmla="*/ 3 h 3"/>
              <a:gd name="T8" fmla="*/ 9 w 9"/>
              <a:gd name="T9" fmla="*/ 1 h 3"/>
              <a:gd name="T10" fmla="*/ 7 w 9"/>
              <a:gd name="T11" fmla="*/ 0 h 3"/>
              <a:gd name="T12" fmla="*/ 4 w 9"/>
              <a:gd name="T13" fmla="*/ 0 h 3"/>
              <a:gd name="T14" fmla="*/ 1 w 9"/>
              <a:gd name="T1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3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1" y="1"/>
                  <a:pt x="2" y="2"/>
                  <a:pt x="3" y="2"/>
                </a:cubicBezTo>
                <a:cubicBezTo>
                  <a:pt x="3" y="2"/>
                  <a:pt x="4" y="3"/>
                  <a:pt x="5" y="3"/>
                </a:cubicBezTo>
                <a:cubicBezTo>
                  <a:pt x="6" y="3"/>
                  <a:pt x="8" y="2"/>
                  <a:pt x="9" y="1"/>
                </a:cubicBezTo>
                <a:cubicBezTo>
                  <a:pt x="8" y="1"/>
                  <a:pt x="7" y="0"/>
                  <a:pt x="7" y="0"/>
                </a:cubicBezTo>
                <a:cubicBezTo>
                  <a:pt x="6" y="0"/>
                  <a:pt x="5" y="0"/>
                  <a:pt x="4" y="0"/>
                </a:cubicBezTo>
                <a:cubicBezTo>
                  <a:pt x="3" y="0"/>
                  <a:pt x="2" y="0"/>
                  <a:pt x="1" y="0"/>
                </a:cubicBezTo>
              </a:path>
            </a:pathLst>
          </a:custGeom>
          <a:solidFill>
            <a:srgbClr val="F99EB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5" name="Freeform 3162"/>
          <p:cNvSpPr>
            <a:spLocks/>
          </p:cNvSpPr>
          <p:nvPr/>
        </p:nvSpPr>
        <p:spPr bwMode="auto">
          <a:xfrm>
            <a:off x="12146282" y="-18263"/>
            <a:ext cx="45719" cy="45719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1 w 1"/>
              <a:gd name="T5" fmla="*/ 1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1" y="1"/>
                </a:cubicBezTo>
                <a:cubicBezTo>
                  <a:pt x="0" y="1"/>
                  <a:pt x="0" y="1"/>
                  <a:pt x="0" y="0"/>
                </a:cubicBezTo>
              </a:path>
            </a:pathLst>
          </a:custGeom>
          <a:solidFill>
            <a:srgbClr val="FCC2D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6" name="Freeform 3163"/>
          <p:cNvSpPr>
            <a:spLocks/>
          </p:cNvSpPr>
          <p:nvPr/>
        </p:nvSpPr>
        <p:spPr bwMode="auto">
          <a:xfrm>
            <a:off x="12137236" y="-18263"/>
            <a:ext cx="54765" cy="46117"/>
          </a:xfrm>
          <a:custGeom>
            <a:avLst/>
            <a:gdLst>
              <a:gd name="T0" fmla="*/ 6 w 8"/>
              <a:gd name="T1" fmla="*/ 0 h 7"/>
              <a:gd name="T2" fmla="*/ 0 w 8"/>
              <a:gd name="T3" fmla="*/ 5 h 7"/>
              <a:gd name="T4" fmla="*/ 4 w 8"/>
              <a:gd name="T5" fmla="*/ 7 h 7"/>
              <a:gd name="T6" fmla="*/ 7 w 8"/>
              <a:gd name="T7" fmla="*/ 4 h 7"/>
              <a:gd name="T8" fmla="*/ 6 w 8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7">
                <a:moveTo>
                  <a:pt x="6" y="0"/>
                </a:moveTo>
                <a:cubicBezTo>
                  <a:pt x="4" y="2"/>
                  <a:pt x="2" y="4"/>
                  <a:pt x="0" y="5"/>
                </a:cubicBezTo>
                <a:cubicBezTo>
                  <a:pt x="1" y="6"/>
                  <a:pt x="2" y="6"/>
                  <a:pt x="4" y="7"/>
                </a:cubicBezTo>
                <a:cubicBezTo>
                  <a:pt x="5" y="6"/>
                  <a:pt x="6" y="5"/>
                  <a:pt x="7" y="4"/>
                </a:cubicBezTo>
                <a:cubicBezTo>
                  <a:pt x="8" y="3"/>
                  <a:pt x="7" y="1"/>
                  <a:pt x="6" y="0"/>
                </a:cubicBezTo>
              </a:path>
            </a:pathLst>
          </a:custGeom>
          <a:solidFill>
            <a:srgbClr val="E65E7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7" name="Freeform 3164"/>
          <p:cNvSpPr>
            <a:spLocks/>
          </p:cNvSpPr>
          <p:nvPr/>
        </p:nvSpPr>
        <p:spPr bwMode="auto">
          <a:xfrm>
            <a:off x="12122826" y="-18262"/>
            <a:ext cx="69175" cy="49000"/>
          </a:xfrm>
          <a:custGeom>
            <a:avLst/>
            <a:gdLst>
              <a:gd name="T0" fmla="*/ 6 w 10"/>
              <a:gd name="T1" fmla="*/ 0 h 7"/>
              <a:gd name="T2" fmla="*/ 1 w 10"/>
              <a:gd name="T3" fmla="*/ 4 h 7"/>
              <a:gd name="T4" fmla="*/ 0 w 10"/>
              <a:gd name="T5" fmla="*/ 7 h 7"/>
              <a:gd name="T6" fmla="*/ 1 w 10"/>
              <a:gd name="T7" fmla="*/ 7 h 7"/>
              <a:gd name="T8" fmla="*/ 4 w 10"/>
              <a:gd name="T9" fmla="*/ 7 h 7"/>
              <a:gd name="T10" fmla="*/ 10 w 10"/>
              <a:gd name="T11" fmla="*/ 2 h 7"/>
              <a:gd name="T12" fmla="*/ 8 w 10"/>
              <a:gd name="T13" fmla="*/ 1 h 7"/>
              <a:gd name="T14" fmla="*/ 6 w 10"/>
              <a:gd name="T1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" h="7">
                <a:moveTo>
                  <a:pt x="6" y="0"/>
                </a:moveTo>
                <a:cubicBezTo>
                  <a:pt x="4" y="0"/>
                  <a:pt x="2" y="2"/>
                  <a:pt x="1" y="4"/>
                </a:cubicBezTo>
                <a:cubicBezTo>
                  <a:pt x="0" y="5"/>
                  <a:pt x="0" y="6"/>
                  <a:pt x="0" y="7"/>
                </a:cubicBezTo>
                <a:cubicBezTo>
                  <a:pt x="0" y="7"/>
                  <a:pt x="0" y="7"/>
                  <a:pt x="1" y="7"/>
                </a:cubicBezTo>
                <a:cubicBezTo>
                  <a:pt x="2" y="7"/>
                  <a:pt x="3" y="7"/>
                  <a:pt x="4" y="7"/>
                </a:cubicBezTo>
                <a:cubicBezTo>
                  <a:pt x="6" y="6"/>
                  <a:pt x="8" y="4"/>
                  <a:pt x="10" y="2"/>
                </a:cubicBezTo>
                <a:cubicBezTo>
                  <a:pt x="9" y="1"/>
                  <a:pt x="9" y="1"/>
                  <a:pt x="8" y="1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rgbClr val="F29BB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8" name="Freeform 3165"/>
          <p:cNvSpPr>
            <a:spLocks/>
          </p:cNvSpPr>
          <p:nvPr/>
        </p:nvSpPr>
        <p:spPr bwMode="auto">
          <a:xfrm>
            <a:off x="12031984" y="-18264"/>
            <a:ext cx="160017" cy="45719"/>
          </a:xfrm>
          <a:custGeom>
            <a:avLst/>
            <a:gdLst>
              <a:gd name="T0" fmla="*/ 2 w 6"/>
              <a:gd name="T1" fmla="*/ 0 h 2"/>
              <a:gd name="T2" fmla="*/ 0 w 6"/>
              <a:gd name="T3" fmla="*/ 2 h 2"/>
              <a:gd name="T4" fmla="*/ 3 w 6"/>
              <a:gd name="T5" fmla="*/ 2 h 2"/>
              <a:gd name="T6" fmla="*/ 6 w 6"/>
              <a:gd name="T7" fmla="*/ 2 h 2"/>
              <a:gd name="T8" fmla="*/ 2 w 6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2">
                <a:moveTo>
                  <a:pt x="2" y="0"/>
                </a:moveTo>
                <a:cubicBezTo>
                  <a:pt x="1" y="1"/>
                  <a:pt x="0" y="1"/>
                  <a:pt x="0" y="2"/>
                </a:cubicBezTo>
                <a:cubicBezTo>
                  <a:pt x="1" y="2"/>
                  <a:pt x="2" y="2"/>
                  <a:pt x="3" y="2"/>
                </a:cubicBezTo>
                <a:cubicBezTo>
                  <a:pt x="4" y="2"/>
                  <a:pt x="5" y="2"/>
                  <a:pt x="6" y="2"/>
                </a:cubicBezTo>
                <a:cubicBezTo>
                  <a:pt x="4" y="1"/>
                  <a:pt x="3" y="1"/>
                  <a:pt x="2" y="0"/>
                </a:cubicBezTo>
              </a:path>
            </a:pathLst>
          </a:custGeom>
          <a:solidFill>
            <a:srgbClr val="FCAA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9" name="Freeform 3166"/>
          <p:cNvSpPr>
            <a:spLocks/>
          </p:cNvSpPr>
          <p:nvPr/>
        </p:nvSpPr>
        <p:spPr bwMode="auto">
          <a:xfrm>
            <a:off x="12077704" y="-18264"/>
            <a:ext cx="114298" cy="45719"/>
          </a:xfrm>
          <a:custGeom>
            <a:avLst/>
            <a:gdLst>
              <a:gd name="T0" fmla="*/ 1 w 4"/>
              <a:gd name="T1" fmla="*/ 0 h 2"/>
              <a:gd name="T2" fmla="*/ 0 w 4"/>
              <a:gd name="T3" fmla="*/ 0 h 2"/>
              <a:gd name="T4" fmla="*/ 1 w 4"/>
              <a:gd name="T5" fmla="*/ 1 h 2"/>
              <a:gd name="T6" fmla="*/ 2 w 4"/>
              <a:gd name="T7" fmla="*/ 2 h 2"/>
              <a:gd name="T8" fmla="*/ 4 w 4"/>
              <a:gd name="T9" fmla="*/ 0 h 2"/>
              <a:gd name="T10" fmla="*/ 1 w 4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1"/>
                  <a:pt x="1" y="1"/>
                </a:cubicBezTo>
                <a:cubicBezTo>
                  <a:pt x="1" y="2"/>
                  <a:pt x="1" y="2"/>
                  <a:pt x="2" y="2"/>
                </a:cubicBezTo>
                <a:cubicBezTo>
                  <a:pt x="2" y="1"/>
                  <a:pt x="3" y="1"/>
                  <a:pt x="4" y="0"/>
                </a:cubicBezTo>
                <a:cubicBezTo>
                  <a:pt x="3" y="0"/>
                  <a:pt x="2" y="0"/>
                  <a:pt x="1" y="0"/>
                </a:cubicBezTo>
              </a:path>
            </a:pathLst>
          </a:custGeom>
          <a:solidFill>
            <a:srgbClr val="FECAE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0" name="Freeform 3167"/>
          <p:cNvSpPr>
            <a:spLocks/>
          </p:cNvSpPr>
          <p:nvPr/>
        </p:nvSpPr>
        <p:spPr bwMode="auto">
          <a:xfrm>
            <a:off x="12117059" y="-18263"/>
            <a:ext cx="74941" cy="60529"/>
          </a:xfrm>
          <a:custGeom>
            <a:avLst/>
            <a:gdLst>
              <a:gd name="T0" fmla="*/ 5 w 11"/>
              <a:gd name="T1" fmla="*/ 0 h 9"/>
              <a:gd name="T2" fmla="*/ 0 w 11"/>
              <a:gd name="T3" fmla="*/ 3 h 9"/>
              <a:gd name="T4" fmla="*/ 9 w 11"/>
              <a:gd name="T5" fmla="*/ 9 h 9"/>
              <a:gd name="T6" fmla="*/ 10 w 11"/>
              <a:gd name="T7" fmla="*/ 8 h 9"/>
              <a:gd name="T8" fmla="*/ 6 w 11"/>
              <a:gd name="T9" fmla="*/ 1 h 9"/>
              <a:gd name="T10" fmla="*/ 5 w 11"/>
              <a:gd name="T1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" h="9">
                <a:moveTo>
                  <a:pt x="5" y="0"/>
                </a:moveTo>
                <a:cubicBezTo>
                  <a:pt x="3" y="0"/>
                  <a:pt x="1" y="2"/>
                  <a:pt x="0" y="3"/>
                </a:cubicBezTo>
                <a:cubicBezTo>
                  <a:pt x="3" y="4"/>
                  <a:pt x="7" y="6"/>
                  <a:pt x="9" y="9"/>
                </a:cubicBezTo>
                <a:cubicBezTo>
                  <a:pt x="9" y="8"/>
                  <a:pt x="10" y="8"/>
                  <a:pt x="10" y="8"/>
                </a:cubicBezTo>
                <a:cubicBezTo>
                  <a:pt x="11" y="5"/>
                  <a:pt x="9" y="2"/>
                  <a:pt x="6" y="1"/>
                </a:cubicBezTo>
                <a:cubicBezTo>
                  <a:pt x="6" y="1"/>
                  <a:pt x="5" y="0"/>
                  <a:pt x="5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1" name="Freeform 3168"/>
          <p:cNvSpPr>
            <a:spLocks/>
          </p:cNvSpPr>
          <p:nvPr/>
        </p:nvSpPr>
        <p:spPr bwMode="auto">
          <a:xfrm>
            <a:off x="12122826" y="-18262"/>
            <a:ext cx="69175" cy="54764"/>
          </a:xfrm>
          <a:custGeom>
            <a:avLst/>
            <a:gdLst>
              <a:gd name="T0" fmla="*/ 1 w 10"/>
              <a:gd name="T1" fmla="*/ 0 h 8"/>
              <a:gd name="T2" fmla="*/ 0 w 10"/>
              <a:gd name="T3" fmla="*/ 1 h 8"/>
              <a:gd name="T4" fmla="*/ 1 w 10"/>
              <a:gd name="T5" fmla="*/ 6 h 8"/>
              <a:gd name="T6" fmla="*/ 2 w 10"/>
              <a:gd name="T7" fmla="*/ 7 h 8"/>
              <a:gd name="T8" fmla="*/ 2 w 10"/>
              <a:gd name="T9" fmla="*/ 7 h 8"/>
              <a:gd name="T10" fmla="*/ 4 w 10"/>
              <a:gd name="T11" fmla="*/ 8 h 8"/>
              <a:gd name="T12" fmla="*/ 6 w 10"/>
              <a:gd name="T13" fmla="*/ 8 h 8"/>
              <a:gd name="T14" fmla="*/ 10 w 10"/>
              <a:gd name="T15" fmla="*/ 6 h 8"/>
              <a:gd name="T16" fmla="*/ 1 w 10"/>
              <a:gd name="T1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" h="8">
                <a:moveTo>
                  <a:pt x="1" y="0"/>
                </a:moveTo>
                <a:cubicBezTo>
                  <a:pt x="1" y="1"/>
                  <a:pt x="1" y="1"/>
                  <a:pt x="0" y="1"/>
                </a:cubicBezTo>
                <a:cubicBezTo>
                  <a:pt x="0" y="3"/>
                  <a:pt x="0" y="5"/>
                  <a:pt x="1" y="6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8"/>
                  <a:pt x="3" y="8"/>
                  <a:pt x="4" y="8"/>
                </a:cubicBezTo>
                <a:cubicBezTo>
                  <a:pt x="4" y="8"/>
                  <a:pt x="5" y="8"/>
                  <a:pt x="6" y="8"/>
                </a:cubicBezTo>
                <a:cubicBezTo>
                  <a:pt x="8" y="8"/>
                  <a:pt x="9" y="7"/>
                  <a:pt x="10" y="6"/>
                </a:cubicBezTo>
                <a:cubicBezTo>
                  <a:pt x="8" y="3"/>
                  <a:pt x="4" y="1"/>
                  <a:pt x="1" y="0"/>
                </a:cubicBezTo>
              </a:path>
            </a:pathLst>
          </a:custGeom>
          <a:solidFill>
            <a:srgbClr val="E08C8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2" name="Freeform 3169"/>
          <p:cNvSpPr>
            <a:spLocks/>
          </p:cNvSpPr>
          <p:nvPr/>
        </p:nvSpPr>
        <p:spPr bwMode="auto">
          <a:xfrm>
            <a:off x="12146282" y="-18263"/>
            <a:ext cx="45719" cy="45719"/>
          </a:xfrm>
          <a:custGeom>
            <a:avLst/>
            <a:gdLst>
              <a:gd name="T0" fmla="*/ 0 w 1"/>
              <a:gd name="T1" fmla="*/ 0 h 1"/>
              <a:gd name="T2" fmla="*/ 1 w 1"/>
              <a:gd name="T3" fmla="*/ 1 h 1"/>
              <a:gd name="T4" fmla="*/ 1 w 1"/>
              <a:gd name="T5" fmla="*/ 1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0" y="0"/>
                </a:cubicBezTo>
              </a:path>
            </a:pathLst>
          </a:custGeom>
          <a:solidFill>
            <a:srgbClr val="FCC2D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3" name="Freeform 3170"/>
          <p:cNvSpPr>
            <a:spLocks/>
          </p:cNvSpPr>
          <p:nvPr/>
        </p:nvSpPr>
        <p:spPr bwMode="auto">
          <a:xfrm>
            <a:off x="12111294" y="-18262"/>
            <a:ext cx="80705" cy="74941"/>
          </a:xfrm>
          <a:custGeom>
            <a:avLst/>
            <a:gdLst>
              <a:gd name="T0" fmla="*/ 6 w 12"/>
              <a:gd name="T1" fmla="*/ 0 h 11"/>
              <a:gd name="T2" fmla="*/ 1 w 12"/>
              <a:gd name="T3" fmla="*/ 3 h 11"/>
              <a:gd name="T4" fmla="*/ 4 w 12"/>
              <a:gd name="T5" fmla="*/ 11 h 11"/>
              <a:gd name="T6" fmla="*/ 6 w 12"/>
              <a:gd name="T7" fmla="*/ 11 h 11"/>
              <a:gd name="T8" fmla="*/ 11 w 12"/>
              <a:gd name="T9" fmla="*/ 8 h 11"/>
              <a:gd name="T10" fmla="*/ 8 w 12"/>
              <a:gd name="T11" fmla="*/ 1 h 11"/>
              <a:gd name="T12" fmla="*/ 6 w 12"/>
              <a:gd name="T1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1">
                <a:moveTo>
                  <a:pt x="6" y="0"/>
                </a:moveTo>
                <a:cubicBezTo>
                  <a:pt x="4" y="0"/>
                  <a:pt x="2" y="1"/>
                  <a:pt x="1" y="3"/>
                </a:cubicBezTo>
                <a:cubicBezTo>
                  <a:pt x="0" y="6"/>
                  <a:pt x="1" y="10"/>
                  <a:pt x="4" y="11"/>
                </a:cubicBezTo>
                <a:cubicBezTo>
                  <a:pt x="5" y="11"/>
                  <a:pt x="5" y="11"/>
                  <a:pt x="6" y="11"/>
                </a:cubicBezTo>
                <a:cubicBezTo>
                  <a:pt x="8" y="11"/>
                  <a:pt x="10" y="10"/>
                  <a:pt x="11" y="8"/>
                </a:cubicBezTo>
                <a:cubicBezTo>
                  <a:pt x="12" y="5"/>
                  <a:pt x="11" y="2"/>
                  <a:pt x="8" y="1"/>
                </a:cubicBezTo>
                <a:cubicBezTo>
                  <a:pt x="8" y="0"/>
                  <a:pt x="7" y="0"/>
                  <a:pt x="6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4" name="Freeform 3171"/>
          <p:cNvSpPr>
            <a:spLocks/>
          </p:cNvSpPr>
          <p:nvPr/>
        </p:nvSpPr>
        <p:spPr bwMode="auto">
          <a:xfrm>
            <a:off x="12117059" y="-18263"/>
            <a:ext cx="74941" cy="60529"/>
          </a:xfrm>
          <a:custGeom>
            <a:avLst/>
            <a:gdLst>
              <a:gd name="T0" fmla="*/ 9 w 11"/>
              <a:gd name="T1" fmla="*/ 0 h 9"/>
              <a:gd name="T2" fmla="*/ 8 w 11"/>
              <a:gd name="T3" fmla="*/ 1 h 9"/>
              <a:gd name="T4" fmla="*/ 0 w 11"/>
              <a:gd name="T5" fmla="*/ 5 h 9"/>
              <a:gd name="T6" fmla="*/ 3 w 11"/>
              <a:gd name="T7" fmla="*/ 9 h 9"/>
              <a:gd name="T8" fmla="*/ 5 w 11"/>
              <a:gd name="T9" fmla="*/ 9 h 9"/>
              <a:gd name="T10" fmla="*/ 10 w 11"/>
              <a:gd name="T11" fmla="*/ 6 h 9"/>
              <a:gd name="T12" fmla="*/ 9 w 11"/>
              <a:gd name="T1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9">
                <a:moveTo>
                  <a:pt x="9" y="0"/>
                </a:moveTo>
                <a:cubicBezTo>
                  <a:pt x="9" y="0"/>
                  <a:pt x="9" y="1"/>
                  <a:pt x="8" y="1"/>
                </a:cubicBezTo>
                <a:cubicBezTo>
                  <a:pt x="6" y="3"/>
                  <a:pt x="3" y="5"/>
                  <a:pt x="0" y="5"/>
                </a:cubicBezTo>
                <a:cubicBezTo>
                  <a:pt x="0" y="7"/>
                  <a:pt x="2" y="8"/>
                  <a:pt x="3" y="9"/>
                </a:cubicBezTo>
                <a:cubicBezTo>
                  <a:pt x="4" y="9"/>
                  <a:pt x="5" y="9"/>
                  <a:pt x="5" y="9"/>
                </a:cubicBezTo>
                <a:cubicBezTo>
                  <a:pt x="7" y="9"/>
                  <a:pt x="10" y="8"/>
                  <a:pt x="10" y="6"/>
                </a:cubicBezTo>
                <a:cubicBezTo>
                  <a:pt x="11" y="4"/>
                  <a:pt x="11" y="2"/>
                  <a:pt x="9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5" name="Freeform 3172"/>
          <p:cNvSpPr>
            <a:spLocks/>
          </p:cNvSpPr>
          <p:nvPr/>
        </p:nvSpPr>
        <p:spPr bwMode="auto">
          <a:xfrm>
            <a:off x="12127995" y="-18263"/>
            <a:ext cx="64006" cy="45719"/>
          </a:xfrm>
          <a:custGeom>
            <a:avLst/>
            <a:gdLst>
              <a:gd name="T0" fmla="*/ 5 w 9"/>
              <a:gd name="T1" fmla="*/ 0 h 6"/>
              <a:gd name="T2" fmla="*/ 0 w 9"/>
              <a:gd name="T3" fmla="*/ 3 h 6"/>
              <a:gd name="T4" fmla="*/ 0 w 9"/>
              <a:gd name="T5" fmla="*/ 6 h 6"/>
              <a:gd name="T6" fmla="*/ 8 w 9"/>
              <a:gd name="T7" fmla="*/ 2 h 6"/>
              <a:gd name="T8" fmla="*/ 9 w 9"/>
              <a:gd name="T9" fmla="*/ 1 h 6"/>
              <a:gd name="T10" fmla="*/ 7 w 9"/>
              <a:gd name="T11" fmla="*/ 0 h 6"/>
              <a:gd name="T12" fmla="*/ 5 w 9"/>
              <a:gd name="T1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" h="6">
                <a:moveTo>
                  <a:pt x="5" y="0"/>
                </a:moveTo>
                <a:cubicBezTo>
                  <a:pt x="3" y="0"/>
                  <a:pt x="1" y="1"/>
                  <a:pt x="0" y="3"/>
                </a:cubicBezTo>
                <a:cubicBezTo>
                  <a:pt x="0" y="4"/>
                  <a:pt x="0" y="5"/>
                  <a:pt x="0" y="6"/>
                </a:cubicBezTo>
                <a:cubicBezTo>
                  <a:pt x="3" y="6"/>
                  <a:pt x="6" y="4"/>
                  <a:pt x="8" y="2"/>
                </a:cubicBezTo>
                <a:cubicBezTo>
                  <a:pt x="9" y="2"/>
                  <a:pt x="9" y="1"/>
                  <a:pt x="9" y="1"/>
                </a:cubicBezTo>
                <a:cubicBezTo>
                  <a:pt x="9" y="1"/>
                  <a:pt x="8" y="0"/>
                  <a:pt x="7" y="0"/>
                </a:cubicBezTo>
                <a:cubicBezTo>
                  <a:pt x="7" y="0"/>
                  <a:pt x="6" y="0"/>
                  <a:pt x="5" y="0"/>
                </a:cubicBezTo>
              </a:path>
            </a:pathLst>
          </a:custGeom>
          <a:solidFill>
            <a:srgbClr val="F99EB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6" name="Freeform 3173"/>
          <p:cNvSpPr>
            <a:spLocks/>
          </p:cNvSpPr>
          <p:nvPr/>
        </p:nvSpPr>
        <p:spPr bwMode="auto">
          <a:xfrm>
            <a:off x="12111294" y="-18262"/>
            <a:ext cx="80705" cy="74941"/>
          </a:xfrm>
          <a:custGeom>
            <a:avLst/>
            <a:gdLst>
              <a:gd name="T0" fmla="*/ 6 w 12"/>
              <a:gd name="T1" fmla="*/ 0 h 11"/>
              <a:gd name="T2" fmla="*/ 1 w 12"/>
              <a:gd name="T3" fmla="*/ 3 h 11"/>
              <a:gd name="T4" fmla="*/ 4 w 12"/>
              <a:gd name="T5" fmla="*/ 10 h 11"/>
              <a:gd name="T6" fmla="*/ 6 w 12"/>
              <a:gd name="T7" fmla="*/ 11 h 11"/>
              <a:gd name="T8" fmla="*/ 11 w 12"/>
              <a:gd name="T9" fmla="*/ 8 h 11"/>
              <a:gd name="T10" fmla="*/ 8 w 12"/>
              <a:gd name="T11" fmla="*/ 1 h 11"/>
              <a:gd name="T12" fmla="*/ 6 w 12"/>
              <a:gd name="T1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1">
                <a:moveTo>
                  <a:pt x="6" y="0"/>
                </a:moveTo>
                <a:cubicBezTo>
                  <a:pt x="4" y="0"/>
                  <a:pt x="2" y="1"/>
                  <a:pt x="1" y="3"/>
                </a:cubicBezTo>
                <a:cubicBezTo>
                  <a:pt x="0" y="6"/>
                  <a:pt x="1" y="9"/>
                  <a:pt x="4" y="10"/>
                </a:cubicBezTo>
                <a:cubicBezTo>
                  <a:pt x="4" y="10"/>
                  <a:pt x="5" y="11"/>
                  <a:pt x="6" y="11"/>
                </a:cubicBezTo>
                <a:cubicBezTo>
                  <a:pt x="8" y="11"/>
                  <a:pt x="10" y="9"/>
                  <a:pt x="11" y="8"/>
                </a:cubicBezTo>
                <a:cubicBezTo>
                  <a:pt x="12" y="5"/>
                  <a:pt x="11" y="2"/>
                  <a:pt x="8" y="1"/>
                </a:cubicBezTo>
                <a:cubicBezTo>
                  <a:pt x="7" y="0"/>
                  <a:pt x="6" y="0"/>
                  <a:pt x="6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7" name="Freeform 3174"/>
          <p:cNvSpPr>
            <a:spLocks/>
          </p:cNvSpPr>
          <p:nvPr/>
        </p:nvSpPr>
        <p:spPr bwMode="auto">
          <a:xfrm>
            <a:off x="12111294" y="-18262"/>
            <a:ext cx="80705" cy="74941"/>
          </a:xfrm>
          <a:custGeom>
            <a:avLst/>
            <a:gdLst>
              <a:gd name="T0" fmla="*/ 6 w 12"/>
              <a:gd name="T1" fmla="*/ 0 h 11"/>
              <a:gd name="T2" fmla="*/ 1 w 12"/>
              <a:gd name="T3" fmla="*/ 4 h 11"/>
              <a:gd name="T4" fmla="*/ 4 w 12"/>
              <a:gd name="T5" fmla="*/ 11 h 11"/>
              <a:gd name="T6" fmla="*/ 6 w 12"/>
              <a:gd name="T7" fmla="*/ 11 h 11"/>
              <a:gd name="T8" fmla="*/ 11 w 12"/>
              <a:gd name="T9" fmla="*/ 7 h 11"/>
              <a:gd name="T10" fmla="*/ 8 w 12"/>
              <a:gd name="T11" fmla="*/ 1 h 11"/>
              <a:gd name="T12" fmla="*/ 6 w 12"/>
              <a:gd name="T1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1">
                <a:moveTo>
                  <a:pt x="6" y="0"/>
                </a:moveTo>
                <a:cubicBezTo>
                  <a:pt x="4" y="0"/>
                  <a:pt x="2" y="2"/>
                  <a:pt x="1" y="4"/>
                </a:cubicBezTo>
                <a:cubicBezTo>
                  <a:pt x="0" y="6"/>
                  <a:pt x="1" y="9"/>
                  <a:pt x="4" y="11"/>
                </a:cubicBezTo>
                <a:cubicBezTo>
                  <a:pt x="5" y="11"/>
                  <a:pt x="5" y="11"/>
                  <a:pt x="6" y="11"/>
                </a:cubicBezTo>
                <a:cubicBezTo>
                  <a:pt x="8" y="11"/>
                  <a:pt x="10" y="10"/>
                  <a:pt x="11" y="7"/>
                </a:cubicBezTo>
                <a:cubicBezTo>
                  <a:pt x="12" y="5"/>
                  <a:pt x="10" y="2"/>
                  <a:pt x="8" y="1"/>
                </a:cubicBezTo>
                <a:cubicBezTo>
                  <a:pt x="7" y="1"/>
                  <a:pt x="6" y="0"/>
                  <a:pt x="6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8" name="Freeform 3175"/>
          <p:cNvSpPr>
            <a:spLocks/>
          </p:cNvSpPr>
          <p:nvPr/>
        </p:nvSpPr>
        <p:spPr bwMode="auto">
          <a:xfrm>
            <a:off x="12100570" y="-18264"/>
            <a:ext cx="91432" cy="45719"/>
          </a:xfrm>
          <a:custGeom>
            <a:avLst/>
            <a:gdLst>
              <a:gd name="T0" fmla="*/ 4 w 4"/>
              <a:gd name="T1" fmla="*/ 0 h 2"/>
              <a:gd name="T2" fmla="*/ 0 w 4"/>
              <a:gd name="T3" fmla="*/ 2 h 2"/>
              <a:gd name="T4" fmla="*/ 3 w 4"/>
              <a:gd name="T5" fmla="*/ 2 h 2"/>
              <a:gd name="T6" fmla="*/ 3 w 4"/>
              <a:gd name="T7" fmla="*/ 2 h 2"/>
              <a:gd name="T8" fmla="*/ 4 w 4"/>
              <a:gd name="T9" fmla="*/ 2 h 2"/>
              <a:gd name="T10" fmla="*/ 4 w 4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">
                <a:moveTo>
                  <a:pt x="4" y="0"/>
                </a:moveTo>
                <a:cubicBezTo>
                  <a:pt x="2" y="0"/>
                  <a:pt x="1" y="1"/>
                  <a:pt x="0" y="2"/>
                </a:cubicBezTo>
                <a:cubicBezTo>
                  <a:pt x="1" y="2"/>
                  <a:pt x="2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4" y="2"/>
                  <a:pt x="4" y="2"/>
                </a:cubicBezTo>
                <a:cubicBezTo>
                  <a:pt x="4" y="1"/>
                  <a:pt x="4" y="1"/>
                  <a:pt x="4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9" name="Freeform 3176"/>
          <p:cNvSpPr>
            <a:spLocks/>
          </p:cNvSpPr>
          <p:nvPr/>
        </p:nvSpPr>
        <p:spPr bwMode="auto">
          <a:xfrm>
            <a:off x="12146282" y="-18263"/>
            <a:ext cx="45719" cy="45719"/>
          </a:xfrm>
          <a:custGeom>
            <a:avLst/>
            <a:gdLst>
              <a:gd name="T0" fmla="*/ 0 w 6"/>
              <a:gd name="T1" fmla="*/ 0 h 6"/>
              <a:gd name="T2" fmla="*/ 0 w 6"/>
              <a:gd name="T3" fmla="*/ 0 h 6"/>
              <a:gd name="T4" fmla="*/ 0 w 6"/>
              <a:gd name="T5" fmla="*/ 2 h 6"/>
              <a:gd name="T6" fmla="*/ 6 w 6"/>
              <a:gd name="T7" fmla="*/ 6 h 6"/>
              <a:gd name="T8" fmla="*/ 3 w 6"/>
              <a:gd name="T9" fmla="*/ 0 h 6"/>
              <a:gd name="T10" fmla="*/ 0 w 6"/>
              <a:gd name="T1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6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3" y="3"/>
                  <a:pt x="4" y="4"/>
                  <a:pt x="6" y="6"/>
                </a:cubicBezTo>
                <a:cubicBezTo>
                  <a:pt x="6" y="4"/>
                  <a:pt x="5" y="1"/>
                  <a:pt x="3" y="0"/>
                </a:cubicBezTo>
                <a:cubicBezTo>
                  <a:pt x="2" y="0"/>
                  <a:pt x="1" y="0"/>
                  <a:pt x="0" y="0"/>
                </a:cubicBezTo>
              </a:path>
            </a:pathLst>
          </a:custGeom>
          <a:solidFill>
            <a:srgbClr val="F99EB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0" name="Freeform 3177"/>
          <p:cNvSpPr>
            <a:spLocks/>
          </p:cNvSpPr>
          <p:nvPr/>
        </p:nvSpPr>
        <p:spPr bwMode="auto">
          <a:xfrm>
            <a:off x="12131471" y="-18263"/>
            <a:ext cx="60530" cy="54765"/>
          </a:xfrm>
          <a:custGeom>
            <a:avLst/>
            <a:gdLst>
              <a:gd name="T0" fmla="*/ 4 w 9"/>
              <a:gd name="T1" fmla="*/ 0 h 8"/>
              <a:gd name="T2" fmla="*/ 1 w 9"/>
              <a:gd name="T3" fmla="*/ 0 h 8"/>
              <a:gd name="T4" fmla="*/ 1 w 9"/>
              <a:gd name="T5" fmla="*/ 1 h 8"/>
              <a:gd name="T6" fmla="*/ 3 w 9"/>
              <a:gd name="T7" fmla="*/ 8 h 8"/>
              <a:gd name="T8" fmla="*/ 6 w 9"/>
              <a:gd name="T9" fmla="*/ 8 h 8"/>
              <a:gd name="T10" fmla="*/ 9 w 9"/>
              <a:gd name="T11" fmla="*/ 6 h 8"/>
              <a:gd name="T12" fmla="*/ 9 w 9"/>
              <a:gd name="T13" fmla="*/ 6 h 8"/>
              <a:gd name="T14" fmla="*/ 5 w 9"/>
              <a:gd name="T15" fmla="*/ 0 h 8"/>
              <a:gd name="T16" fmla="*/ 4 w 9"/>
              <a:gd name="T17" fmla="*/ 0 h 8"/>
              <a:gd name="T18" fmla="*/ 4 w 9"/>
              <a:gd name="T1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" h="8">
                <a:moveTo>
                  <a:pt x="4" y="0"/>
                </a:moveTo>
                <a:cubicBezTo>
                  <a:pt x="3" y="0"/>
                  <a:pt x="2" y="0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4"/>
                  <a:pt x="1" y="7"/>
                  <a:pt x="3" y="8"/>
                </a:cubicBezTo>
                <a:cubicBezTo>
                  <a:pt x="4" y="8"/>
                  <a:pt x="5" y="8"/>
                  <a:pt x="6" y="8"/>
                </a:cubicBezTo>
                <a:cubicBezTo>
                  <a:pt x="7" y="8"/>
                  <a:pt x="8" y="8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7" y="5"/>
                  <a:pt x="6" y="3"/>
                  <a:pt x="5" y="0"/>
                </a:cubicBezTo>
                <a:cubicBezTo>
                  <a:pt x="5" y="0"/>
                  <a:pt x="4" y="0"/>
                  <a:pt x="4" y="0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rgbClr val="E65E7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1" name="Freeform 3178"/>
          <p:cNvSpPr>
            <a:spLocks/>
          </p:cNvSpPr>
          <p:nvPr/>
        </p:nvSpPr>
        <p:spPr bwMode="auto">
          <a:xfrm>
            <a:off x="12146282" y="-18263"/>
            <a:ext cx="45719" cy="45719"/>
          </a:xfrm>
          <a:custGeom>
            <a:avLst/>
            <a:gdLst>
              <a:gd name="T0" fmla="*/ 0 w 6"/>
              <a:gd name="T1" fmla="*/ 0 h 6"/>
              <a:gd name="T2" fmla="*/ 4 w 6"/>
              <a:gd name="T3" fmla="*/ 6 h 6"/>
              <a:gd name="T4" fmla="*/ 4 w 6"/>
              <a:gd name="T5" fmla="*/ 6 h 6"/>
              <a:gd name="T6" fmla="*/ 5 w 6"/>
              <a:gd name="T7" fmla="*/ 5 h 6"/>
              <a:gd name="T8" fmla="*/ 6 w 6"/>
              <a:gd name="T9" fmla="*/ 4 h 6"/>
              <a:gd name="T10" fmla="*/ 0 w 6"/>
              <a:gd name="T1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6">
                <a:moveTo>
                  <a:pt x="0" y="0"/>
                </a:moveTo>
                <a:cubicBezTo>
                  <a:pt x="1" y="3"/>
                  <a:pt x="2" y="5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5" y="6"/>
                  <a:pt x="5" y="6"/>
                  <a:pt x="5" y="5"/>
                </a:cubicBezTo>
                <a:cubicBezTo>
                  <a:pt x="5" y="5"/>
                  <a:pt x="6" y="4"/>
                  <a:pt x="6" y="4"/>
                </a:cubicBezTo>
                <a:cubicBezTo>
                  <a:pt x="4" y="2"/>
                  <a:pt x="3" y="1"/>
                  <a:pt x="0" y="0"/>
                </a:cubicBezTo>
              </a:path>
            </a:pathLst>
          </a:custGeom>
          <a:solidFill>
            <a:srgbClr val="FCAA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2" name="Freeform 3179"/>
          <p:cNvSpPr>
            <a:spLocks/>
          </p:cNvSpPr>
          <p:nvPr/>
        </p:nvSpPr>
        <p:spPr bwMode="auto">
          <a:xfrm>
            <a:off x="12067910" y="-18263"/>
            <a:ext cx="124091" cy="45719"/>
          </a:xfrm>
          <a:custGeom>
            <a:avLst/>
            <a:gdLst>
              <a:gd name="T0" fmla="*/ 3 w 8"/>
              <a:gd name="T1" fmla="*/ 0 h 3"/>
              <a:gd name="T2" fmla="*/ 0 w 8"/>
              <a:gd name="T3" fmla="*/ 1 h 3"/>
              <a:gd name="T4" fmla="*/ 8 w 8"/>
              <a:gd name="T5" fmla="*/ 3 h 3"/>
              <a:gd name="T6" fmla="*/ 5 w 8"/>
              <a:gd name="T7" fmla="*/ 0 h 3"/>
              <a:gd name="T8" fmla="*/ 3 w 8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3">
                <a:moveTo>
                  <a:pt x="3" y="0"/>
                </a:moveTo>
                <a:cubicBezTo>
                  <a:pt x="2" y="0"/>
                  <a:pt x="1" y="0"/>
                  <a:pt x="0" y="1"/>
                </a:cubicBezTo>
                <a:cubicBezTo>
                  <a:pt x="3" y="1"/>
                  <a:pt x="5" y="2"/>
                  <a:pt x="8" y="3"/>
                </a:cubicBezTo>
                <a:cubicBezTo>
                  <a:pt x="7" y="2"/>
                  <a:pt x="6" y="1"/>
                  <a:pt x="5" y="0"/>
                </a:cubicBezTo>
                <a:cubicBezTo>
                  <a:pt x="4" y="0"/>
                  <a:pt x="4" y="0"/>
                  <a:pt x="3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3" name="Freeform 3180"/>
          <p:cNvSpPr>
            <a:spLocks/>
          </p:cNvSpPr>
          <p:nvPr/>
        </p:nvSpPr>
        <p:spPr bwMode="auto">
          <a:xfrm>
            <a:off x="12122826" y="-18262"/>
            <a:ext cx="69175" cy="63411"/>
          </a:xfrm>
          <a:custGeom>
            <a:avLst/>
            <a:gdLst>
              <a:gd name="T0" fmla="*/ 2 w 10"/>
              <a:gd name="T1" fmla="*/ 0 h 9"/>
              <a:gd name="T2" fmla="*/ 0 w 10"/>
              <a:gd name="T3" fmla="*/ 2 h 9"/>
              <a:gd name="T4" fmla="*/ 3 w 10"/>
              <a:gd name="T5" fmla="*/ 8 h 9"/>
              <a:gd name="T6" fmla="*/ 5 w 10"/>
              <a:gd name="T7" fmla="*/ 9 h 9"/>
              <a:gd name="T8" fmla="*/ 10 w 10"/>
              <a:gd name="T9" fmla="*/ 6 h 9"/>
              <a:gd name="T10" fmla="*/ 10 w 10"/>
              <a:gd name="T11" fmla="*/ 2 h 9"/>
              <a:gd name="T12" fmla="*/ 2 w 10"/>
              <a:gd name="T1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9">
                <a:moveTo>
                  <a:pt x="2" y="0"/>
                </a:moveTo>
                <a:cubicBezTo>
                  <a:pt x="1" y="0"/>
                  <a:pt x="1" y="1"/>
                  <a:pt x="0" y="2"/>
                </a:cubicBezTo>
                <a:cubicBezTo>
                  <a:pt x="0" y="5"/>
                  <a:pt x="1" y="7"/>
                  <a:pt x="3" y="8"/>
                </a:cubicBezTo>
                <a:cubicBezTo>
                  <a:pt x="4" y="9"/>
                  <a:pt x="4" y="9"/>
                  <a:pt x="5" y="9"/>
                </a:cubicBezTo>
                <a:cubicBezTo>
                  <a:pt x="7" y="9"/>
                  <a:pt x="9" y="8"/>
                  <a:pt x="10" y="6"/>
                </a:cubicBezTo>
                <a:cubicBezTo>
                  <a:pt x="10" y="5"/>
                  <a:pt x="10" y="3"/>
                  <a:pt x="10" y="2"/>
                </a:cubicBezTo>
                <a:cubicBezTo>
                  <a:pt x="7" y="1"/>
                  <a:pt x="5" y="0"/>
                  <a:pt x="2" y="0"/>
                </a:cubicBezTo>
              </a:path>
            </a:pathLst>
          </a:custGeom>
          <a:solidFill>
            <a:srgbClr val="E08C8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4" name="Freeform 3181"/>
          <p:cNvSpPr>
            <a:spLocks/>
          </p:cNvSpPr>
          <p:nvPr/>
        </p:nvSpPr>
        <p:spPr bwMode="auto">
          <a:xfrm>
            <a:off x="12117059" y="-18263"/>
            <a:ext cx="74941" cy="60529"/>
          </a:xfrm>
          <a:custGeom>
            <a:avLst/>
            <a:gdLst>
              <a:gd name="T0" fmla="*/ 6 w 11"/>
              <a:gd name="T1" fmla="*/ 0 h 9"/>
              <a:gd name="T2" fmla="*/ 1 w 11"/>
              <a:gd name="T3" fmla="*/ 3 h 9"/>
              <a:gd name="T4" fmla="*/ 3 w 11"/>
              <a:gd name="T5" fmla="*/ 9 h 9"/>
              <a:gd name="T6" fmla="*/ 10 w 11"/>
              <a:gd name="T7" fmla="*/ 7 h 9"/>
              <a:gd name="T8" fmla="*/ 10 w 11"/>
              <a:gd name="T9" fmla="*/ 7 h 9"/>
              <a:gd name="T10" fmla="*/ 10 w 11"/>
              <a:gd name="T11" fmla="*/ 4 h 9"/>
              <a:gd name="T12" fmla="*/ 9 w 11"/>
              <a:gd name="T13" fmla="*/ 1 h 9"/>
              <a:gd name="T14" fmla="*/ 8 w 11"/>
              <a:gd name="T15" fmla="*/ 1 h 9"/>
              <a:gd name="T16" fmla="*/ 6 w 11"/>
              <a:gd name="T1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" h="9">
                <a:moveTo>
                  <a:pt x="6" y="0"/>
                </a:moveTo>
                <a:cubicBezTo>
                  <a:pt x="4" y="0"/>
                  <a:pt x="2" y="1"/>
                  <a:pt x="1" y="3"/>
                </a:cubicBezTo>
                <a:cubicBezTo>
                  <a:pt x="0" y="6"/>
                  <a:pt x="1" y="8"/>
                  <a:pt x="3" y="9"/>
                </a:cubicBezTo>
                <a:cubicBezTo>
                  <a:pt x="5" y="8"/>
                  <a:pt x="8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1" y="6"/>
                  <a:pt x="11" y="5"/>
                  <a:pt x="10" y="4"/>
                </a:cubicBezTo>
                <a:cubicBezTo>
                  <a:pt x="10" y="3"/>
                  <a:pt x="9" y="2"/>
                  <a:pt x="9" y="1"/>
                </a:cubicBezTo>
                <a:cubicBezTo>
                  <a:pt x="8" y="1"/>
                  <a:pt x="8" y="1"/>
                  <a:pt x="8" y="1"/>
                </a:cubicBezTo>
                <a:cubicBezTo>
                  <a:pt x="7" y="0"/>
                  <a:pt x="6" y="0"/>
                  <a:pt x="6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5" name="Freeform 3182"/>
          <p:cNvSpPr>
            <a:spLocks/>
          </p:cNvSpPr>
          <p:nvPr/>
        </p:nvSpPr>
        <p:spPr bwMode="auto">
          <a:xfrm>
            <a:off x="12146282" y="-18263"/>
            <a:ext cx="45719" cy="160024"/>
          </a:xfrm>
          <a:custGeom>
            <a:avLst/>
            <a:gdLst>
              <a:gd name="T0" fmla="*/ 0 w 1"/>
              <a:gd name="T1" fmla="*/ 0 h 3"/>
              <a:gd name="T2" fmla="*/ 1 w 1"/>
              <a:gd name="T3" fmla="*/ 3 h 3"/>
              <a:gd name="T4" fmla="*/ 0 w 1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3">
                <a:moveTo>
                  <a:pt x="0" y="0"/>
                </a:moveTo>
                <a:cubicBezTo>
                  <a:pt x="0" y="1"/>
                  <a:pt x="1" y="2"/>
                  <a:pt x="1" y="3"/>
                </a:cubicBezTo>
                <a:cubicBezTo>
                  <a:pt x="1" y="2"/>
                  <a:pt x="0" y="1"/>
                  <a:pt x="0" y="0"/>
                </a:cubicBezTo>
              </a:path>
            </a:pathLst>
          </a:custGeom>
          <a:solidFill>
            <a:srgbClr val="E08C8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6" name="Freeform 3183"/>
          <p:cNvSpPr>
            <a:spLocks/>
          </p:cNvSpPr>
          <p:nvPr/>
        </p:nvSpPr>
        <p:spPr bwMode="auto">
          <a:xfrm>
            <a:off x="12087505" y="-18263"/>
            <a:ext cx="104496" cy="45719"/>
          </a:xfrm>
          <a:custGeom>
            <a:avLst/>
            <a:gdLst>
              <a:gd name="T0" fmla="*/ 7 w 7"/>
              <a:gd name="T1" fmla="*/ 0 h 3"/>
              <a:gd name="T2" fmla="*/ 0 w 7"/>
              <a:gd name="T3" fmla="*/ 2 h 3"/>
              <a:gd name="T4" fmla="*/ 1 w 7"/>
              <a:gd name="T5" fmla="*/ 3 h 3"/>
              <a:gd name="T6" fmla="*/ 3 w 7"/>
              <a:gd name="T7" fmla="*/ 3 h 3"/>
              <a:gd name="T8" fmla="*/ 7 w 7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3">
                <a:moveTo>
                  <a:pt x="7" y="0"/>
                </a:moveTo>
                <a:cubicBezTo>
                  <a:pt x="5" y="0"/>
                  <a:pt x="2" y="1"/>
                  <a:pt x="0" y="2"/>
                </a:cubicBezTo>
                <a:cubicBezTo>
                  <a:pt x="0" y="3"/>
                  <a:pt x="1" y="3"/>
                  <a:pt x="1" y="3"/>
                </a:cubicBezTo>
                <a:cubicBezTo>
                  <a:pt x="1" y="3"/>
                  <a:pt x="2" y="3"/>
                  <a:pt x="3" y="3"/>
                </a:cubicBezTo>
                <a:cubicBezTo>
                  <a:pt x="4" y="3"/>
                  <a:pt x="6" y="2"/>
                  <a:pt x="7" y="0"/>
                </a:cubicBezTo>
              </a:path>
            </a:pathLst>
          </a:custGeom>
          <a:solidFill>
            <a:srgbClr val="F99EB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7" name="Freeform 3184"/>
          <p:cNvSpPr>
            <a:spLocks/>
          </p:cNvSpPr>
          <p:nvPr/>
        </p:nvSpPr>
        <p:spPr bwMode="auto">
          <a:xfrm>
            <a:off x="12082275" y="-18263"/>
            <a:ext cx="109726" cy="45719"/>
          </a:xfrm>
          <a:custGeom>
            <a:avLst/>
            <a:gdLst>
              <a:gd name="T0" fmla="*/ 0 w 10"/>
              <a:gd name="T1" fmla="*/ 0 h 4"/>
              <a:gd name="T2" fmla="*/ 3 w 10"/>
              <a:gd name="T3" fmla="*/ 4 h 4"/>
              <a:gd name="T4" fmla="*/ 5 w 10"/>
              <a:gd name="T5" fmla="*/ 4 h 4"/>
              <a:gd name="T6" fmla="*/ 9 w 10"/>
              <a:gd name="T7" fmla="*/ 1 h 4"/>
              <a:gd name="T8" fmla="*/ 10 w 10"/>
              <a:gd name="T9" fmla="*/ 1 h 4"/>
              <a:gd name="T10" fmla="*/ 6 w 10"/>
              <a:gd name="T11" fmla="*/ 1 h 4"/>
              <a:gd name="T12" fmla="*/ 0 w 10"/>
              <a:gd name="T1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4">
                <a:moveTo>
                  <a:pt x="0" y="0"/>
                </a:moveTo>
                <a:cubicBezTo>
                  <a:pt x="0" y="2"/>
                  <a:pt x="1" y="3"/>
                  <a:pt x="3" y="4"/>
                </a:cubicBezTo>
                <a:cubicBezTo>
                  <a:pt x="4" y="4"/>
                  <a:pt x="4" y="4"/>
                  <a:pt x="5" y="4"/>
                </a:cubicBezTo>
                <a:cubicBezTo>
                  <a:pt x="7" y="4"/>
                  <a:pt x="9" y="3"/>
                  <a:pt x="9" y="1"/>
                </a:cubicBezTo>
                <a:cubicBezTo>
                  <a:pt x="9" y="1"/>
                  <a:pt x="9" y="1"/>
                  <a:pt x="10" y="1"/>
                </a:cubicBezTo>
                <a:cubicBezTo>
                  <a:pt x="8" y="1"/>
                  <a:pt x="7" y="1"/>
                  <a:pt x="6" y="1"/>
                </a:cubicBezTo>
                <a:cubicBezTo>
                  <a:pt x="4" y="1"/>
                  <a:pt x="2" y="1"/>
                  <a:pt x="0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8" name="Freeform 3185"/>
          <p:cNvSpPr>
            <a:spLocks/>
          </p:cNvSpPr>
          <p:nvPr/>
        </p:nvSpPr>
        <p:spPr bwMode="auto">
          <a:xfrm>
            <a:off x="12118852" y="-18262"/>
            <a:ext cx="73149" cy="45719"/>
          </a:xfrm>
          <a:custGeom>
            <a:avLst/>
            <a:gdLst>
              <a:gd name="T0" fmla="*/ 6 w 10"/>
              <a:gd name="T1" fmla="*/ 0 h 6"/>
              <a:gd name="T2" fmla="*/ 0 w 10"/>
              <a:gd name="T3" fmla="*/ 2 h 6"/>
              <a:gd name="T4" fmla="*/ 0 w 10"/>
              <a:gd name="T5" fmla="*/ 3 h 6"/>
              <a:gd name="T6" fmla="*/ 0 w 10"/>
              <a:gd name="T7" fmla="*/ 5 h 6"/>
              <a:gd name="T8" fmla="*/ 6 w 10"/>
              <a:gd name="T9" fmla="*/ 6 h 6"/>
              <a:gd name="T10" fmla="*/ 10 w 10"/>
              <a:gd name="T11" fmla="*/ 6 h 6"/>
              <a:gd name="T12" fmla="*/ 7 w 10"/>
              <a:gd name="T13" fmla="*/ 0 h 6"/>
              <a:gd name="T14" fmla="*/ 6 w 10"/>
              <a:gd name="T1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" h="6">
                <a:moveTo>
                  <a:pt x="6" y="0"/>
                </a:moveTo>
                <a:cubicBezTo>
                  <a:pt x="5" y="1"/>
                  <a:pt x="3" y="2"/>
                  <a:pt x="0" y="2"/>
                </a:cubicBezTo>
                <a:cubicBezTo>
                  <a:pt x="0" y="2"/>
                  <a:pt x="0" y="3"/>
                  <a:pt x="0" y="3"/>
                </a:cubicBezTo>
                <a:cubicBezTo>
                  <a:pt x="0" y="3"/>
                  <a:pt x="0" y="4"/>
                  <a:pt x="0" y="5"/>
                </a:cubicBezTo>
                <a:cubicBezTo>
                  <a:pt x="2" y="6"/>
                  <a:pt x="4" y="6"/>
                  <a:pt x="6" y="6"/>
                </a:cubicBezTo>
                <a:cubicBezTo>
                  <a:pt x="7" y="6"/>
                  <a:pt x="8" y="6"/>
                  <a:pt x="10" y="6"/>
                </a:cubicBezTo>
                <a:cubicBezTo>
                  <a:pt x="10" y="3"/>
                  <a:pt x="9" y="1"/>
                  <a:pt x="7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rgbClr val="F9AE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9" name="Freeform 3186"/>
          <p:cNvSpPr>
            <a:spLocks/>
          </p:cNvSpPr>
          <p:nvPr/>
        </p:nvSpPr>
        <p:spPr bwMode="auto">
          <a:xfrm>
            <a:off x="12100568" y="-18263"/>
            <a:ext cx="91434" cy="45719"/>
          </a:xfrm>
          <a:custGeom>
            <a:avLst/>
            <a:gdLst>
              <a:gd name="T0" fmla="*/ 5 w 6"/>
              <a:gd name="T1" fmla="*/ 0 h 3"/>
              <a:gd name="T2" fmla="*/ 0 w 6"/>
              <a:gd name="T3" fmla="*/ 3 h 3"/>
              <a:gd name="T4" fmla="*/ 6 w 6"/>
              <a:gd name="T5" fmla="*/ 1 h 3"/>
              <a:gd name="T6" fmla="*/ 5 w 6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3">
                <a:moveTo>
                  <a:pt x="5" y="0"/>
                </a:moveTo>
                <a:cubicBezTo>
                  <a:pt x="3" y="0"/>
                  <a:pt x="1" y="2"/>
                  <a:pt x="0" y="3"/>
                </a:cubicBezTo>
                <a:cubicBezTo>
                  <a:pt x="3" y="3"/>
                  <a:pt x="5" y="2"/>
                  <a:pt x="6" y="1"/>
                </a:cubicBezTo>
                <a:cubicBezTo>
                  <a:pt x="6" y="1"/>
                  <a:pt x="5" y="0"/>
                  <a:pt x="5" y="0"/>
                </a:cubicBezTo>
              </a:path>
            </a:pathLst>
          </a:custGeom>
          <a:solidFill>
            <a:srgbClr val="FDB8D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0" name="Freeform 3187"/>
          <p:cNvSpPr>
            <a:spLocks/>
          </p:cNvSpPr>
          <p:nvPr/>
        </p:nvSpPr>
        <p:spPr bwMode="auto">
          <a:xfrm>
            <a:off x="12145883" y="-18263"/>
            <a:ext cx="46117" cy="54765"/>
          </a:xfrm>
          <a:custGeom>
            <a:avLst/>
            <a:gdLst>
              <a:gd name="T0" fmla="*/ 6 w 7"/>
              <a:gd name="T1" fmla="*/ 0 h 8"/>
              <a:gd name="T2" fmla="*/ 1 w 7"/>
              <a:gd name="T3" fmla="*/ 3 h 8"/>
              <a:gd name="T4" fmla="*/ 2 w 7"/>
              <a:gd name="T5" fmla="*/ 8 h 8"/>
              <a:gd name="T6" fmla="*/ 7 w 7"/>
              <a:gd name="T7" fmla="*/ 0 h 8"/>
              <a:gd name="T8" fmla="*/ 6 w 7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8">
                <a:moveTo>
                  <a:pt x="6" y="0"/>
                </a:moveTo>
                <a:cubicBezTo>
                  <a:pt x="4" y="0"/>
                  <a:pt x="2" y="1"/>
                  <a:pt x="1" y="3"/>
                </a:cubicBezTo>
                <a:cubicBezTo>
                  <a:pt x="0" y="5"/>
                  <a:pt x="1" y="7"/>
                  <a:pt x="2" y="8"/>
                </a:cubicBezTo>
                <a:cubicBezTo>
                  <a:pt x="3" y="5"/>
                  <a:pt x="5" y="2"/>
                  <a:pt x="7" y="0"/>
                </a:cubicBezTo>
                <a:cubicBezTo>
                  <a:pt x="7" y="0"/>
                  <a:pt x="6" y="0"/>
                  <a:pt x="6" y="0"/>
                </a:cubicBezTo>
              </a:path>
            </a:pathLst>
          </a:custGeom>
          <a:solidFill>
            <a:srgbClr val="F99EB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1" name="Freeform 3188"/>
          <p:cNvSpPr>
            <a:spLocks/>
          </p:cNvSpPr>
          <p:nvPr/>
        </p:nvSpPr>
        <p:spPr bwMode="auto">
          <a:xfrm>
            <a:off x="12128589" y="-18262"/>
            <a:ext cx="63411" cy="63411"/>
          </a:xfrm>
          <a:custGeom>
            <a:avLst/>
            <a:gdLst>
              <a:gd name="T0" fmla="*/ 5 w 9"/>
              <a:gd name="T1" fmla="*/ 0 h 9"/>
              <a:gd name="T2" fmla="*/ 0 w 9"/>
              <a:gd name="T3" fmla="*/ 8 h 9"/>
              <a:gd name="T4" fmla="*/ 2 w 9"/>
              <a:gd name="T5" fmla="*/ 9 h 9"/>
              <a:gd name="T6" fmla="*/ 4 w 9"/>
              <a:gd name="T7" fmla="*/ 9 h 9"/>
              <a:gd name="T8" fmla="*/ 8 w 9"/>
              <a:gd name="T9" fmla="*/ 6 h 9"/>
              <a:gd name="T10" fmla="*/ 5 w 9"/>
              <a:gd name="T11" fmla="*/ 0 h 9"/>
              <a:gd name="T12" fmla="*/ 5 w 9"/>
              <a:gd name="T1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" h="9">
                <a:moveTo>
                  <a:pt x="5" y="0"/>
                </a:moveTo>
                <a:cubicBezTo>
                  <a:pt x="3" y="2"/>
                  <a:pt x="1" y="5"/>
                  <a:pt x="0" y="8"/>
                </a:cubicBezTo>
                <a:cubicBezTo>
                  <a:pt x="1" y="8"/>
                  <a:pt x="1" y="9"/>
                  <a:pt x="2" y="9"/>
                </a:cubicBezTo>
                <a:cubicBezTo>
                  <a:pt x="2" y="9"/>
                  <a:pt x="3" y="9"/>
                  <a:pt x="4" y="9"/>
                </a:cubicBezTo>
                <a:cubicBezTo>
                  <a:pt x="5" y="9"/>
                  <a:pt x="7" y="8"/>
                  <a:pt x="8" y="6"/>
                </a:cubicBezTo>
                <a:cubicBezTo>
                  <a:pt x="9" y="4"/>
                  <a:pt x="8" y="1"/>
                  <a:pt x="5" y="0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rgbClr val="FCC2D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2" name="Freeform 3189"/>
          <p:cNvSpPr>
            <a:spLocks/>
          </p:cNvSpPr>
          <p:nvPr/>
        </p:nvSpPr>
        <p:spPr bwMode="auto">
          <a:xfrm>
            <a:off x="12117059" y="-18261"/>
            <a:ext cx="74941" cy="63412"/>
          </a:xfrm>
          <a:custGeom>
            <a:avLst/>
            <a:gdLst>
              <a:gd name="T0" fmla="*/ 5 w 11"/>
              <a:gd name="T1" fmla="*/ 0 h 9"/>
              <a:gd name="T2" fmla="*/ 1 w 11"/>
              <a:gd name="T3" fmla="*/ 3 h 9"/>
              <a:gd name="T4" fmla="*/ 4 w 11"/>
              <a:gd name="T5" fmla="*/ 9 h 9"/>
              <a:gd name="T6" fmla="*/ 5 w 11"/>
              <a:gd name="T7" fmla="*/ 9 h 9"/>
              <a:gd name="T8" fmla="*/ 10 w 11"/>
              <a:gd name="T9" fmla="*/ 7 h 9"/>
              <a:gd name="T10" fmla="*/ 7 w 11"/>
              <a:gd name="T11" fmla="*/ 0 h 9"/>
              <a:gd name="T12" fmla="*/ 5 w 11"/>
              <a:gd name="T1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9">
                <a:moveTo>
                  <a:pt x="5" y="0"/>
                </a:moveTo>
                <a:cubicBezTo>
                  <a:pt x="3" y="0"/>
                  <a:pt x="2" y="1"/>
                  <a:pt x="1" y="3"/>
                </a:cubicBezTo>
                <a:cubicBezTo>
                  <a:pt x="0" y="5"/>
                  <a:pt x="1" y="8"/>
                  <a:pt x="4" y="9"/>
                </a:cubicBezTo>
                <a:cubicBezTo>
                  <a:pt x="4" y="9"/>
                  <a:pt x="5" y="9"/>
                  <a:pt x="5" y="9"/>
                </a:cubicBezTo>
                <a:cubicBezTo>
                  <a:pt x="7" y="9"/>
                  <a:pt x="9" y="8"/>
                  <a:pt x="10" y="7"/>
                </a:cubicBezTo>
                <a:cubicBezTo>
                  <a:pt x="11" y="4"/>
                  <a:pt x="10" y="1"/>
                  <a:pt x="7" y="0"/>
                </a:cubicBezTo>
                <a:cubicBezTo>
                  <a:pt x="6" y="0"/>
                  <a:pt x="6" y="0"/>
                  <a:pt x="5" y="0"/>
                </a:cubicBezTo>
              </a:path>
            </a:pathLst>
          </a:custGeom>
          <a:solidFill>
            <a:srgbClr val="ED7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3" name="Freeform 3190"/>
          <p:cNvSpPr>
            <a:spLocks/>
          </p:cNvSpPr>
          <p:nvPr/>
        </p:nvSpPr>
        <p:spPr bwMode="auto">
          <a:xfrm>
            <a:off x="12108184" y="-18264"/>
            <a:ext cx="83818" cy="45719"/>
          </a:xfrm>
          <a:custGeom>
            <a:avLst/>
            <a:gdLst>
              <a:gd name="T0" fmla="*/ 5 w 9"/>
              <a:gd name="T1" fmla="*/ 0 h 5"/>
              <a:gd name="T2" fmla="*/ 0 w 9"/>
              <a:gd name="T3" fmla="*/ 2 h 5"/>
              <a:gd name="T4" fmla="*/ 0 w 9"/>
              <a:gd name="T5" fmla="*/ 5 h 5"/>
              <a:gd name="T6" fmla="*/ 7 w 9"/>
              <a:gd name="T7" fmla="*/ 4 h 5"/>
              <a:gd name="T8" fmla="*/ 7 w 9"/>
              <a:gd name="T9" fmla="*/ 4 h 5"/>
              <a:gd name="T10" fmla="*/ 9 w 9"/>
              <a:gd name="T11" fmla="*/ 4 h 5"/>
              <a:gd name="T12" fmla="*/ 6 w 9"/>
              <a:gd name="T13" fmla="*/ 0 h 5"/>
              <a:gd name="T14" fmla="*/ 5 w 9"/>
              <a:gd name="T1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5">
                <a:moveTo>
                  <a:pt x="5" y="0"/>
                </a:moveTo>
                <a:cubicBezTo>
                  <a:pt x="3" y="0"/>
                  <a:pt x="1" y="1"/>
                  <a:pt x="0" y="2"/>
                </a:cubicBezTo>
                <a:cubicBezTo>
                  <a:pt x="0" y="3"/>
                  <a:pt x="0" y="4"/>
                  <a:pt x="0" y="5"/>
                </a:cubicBezTo>
                <a:cubicBezTo>
                  <a:pt x="2" y="5"/>
                  <a:pt x="5" y="4"/>
                  <a:pt x="7" y="4"/>
                </a:cubicBezTo>
                <a:cubicBezTo>
                  <a:pt x="7" y="4"/>
                  <a:pt x="7" y="4"/>
                  <a:pt x="7" y="4"/>
                </a:cubicBezTo>
                <a:cubicBezTo>
                  <a:pt x="8" y="4"/>
                  <a:pt x="9" y="4"/>
                  <a:pt x="9" y="4"/>
                </a:cubicBezTo>
                <a:cubicBezTo>
                  <a:pt x="9" y="2"/>
                  <a:pt x="8" y="1"/>
                  <a:pt x="6" y="0"/>
                </a:cubicBezTo>
                <a:cubicBezTo>
                  <a:pt x="6" y="0"/>
                  <a:pt x="5" y="0"/>
                  <a:pt x="5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4" name="Freeform 3191"/>
          <p:cNvSpPr>
            <a:spLocks/>
          </p:cNvSpPr>
          <p:nvPr/>
        </p:nvSpPr>
        <p:spPr bwMode="auto">
          <a:xfrm>
            <a:off x="12108184" y="-18264"/>
            <a:ext cx="83818" cy="45719"/>
          </a:xfrm>
          <a:custGeom>
            <a:avLst/>
            <a:gdLst>
              <a:gd name="T0" fmla="*/ 7 w 9"/>
              <a:gd name="T1" fmla="*/ 0 h 5"/>
              <a:gd name="T2" fmla="*/ 0 w 9"/>
              <a:gd name="T3" fmla="*/ 1 h 5"/>
              <a:gd name="T4" fmla="*/ 3 w 9"/>
              <a:gd name="T5" fmla="*/ 5 h 5"/>
              <a:gd name="T6" fmla="*/ 5 w 9"/>
              <a:gd name="T7" fmla="*/ 5 h 5"/>
              <a:gd name="T8" fmla="*/ 9 w 9"/>
              <a:gd name="T9" fmla="*/ 2 h 5"/>
              <a:gd name="T10" fmla="*/ 9 w 9"/>
              <a:gd name="T11" fmla="*/ 0 h 5"/>
              <a:gd name="T12" fmla="*/ 7 w 9"/>
              <a:gd name="T13" fmla="*/ 0 h 5"/>
              <a:gd name="T14" fmla="*/ 7 w 9"/>
              <a:gd name="T1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5">
                <a:moveTo>
                  <a:pt x="7" y="0"/>
                </a:moveTo>
                <a:cubicBezTo>
                  <a:pt x="5" y="0"/>
                  <a:pt x="2" y="1"/>
                  <a:pt x="0" y="1"/>
                </a:cubicBezTo>
                <a:cubicBezTo>
                  <a:pt x="0" y="3"/>
                  <a:pt x="1" y="4"/>
                  <a:pt x="3" y="5"/>
                </a:cubicBezTo>
                <a:cubicBezTo>
                  <a:pt x="4" y="5"/>
                  <a:pt x="4" y="5"/>
                  <a:pt x="5" y="5"/>
                </a:cubicBezTo>
                <a:cubicBezTo>
                  <a:pt x="7" y="5"/>
                  <a:pt x="8" y="4"/>
                  <a:pt x="9" y="2"/>
                </a:cubicBezTo>
                <a:cubicBezTo>
                  <a:pt x="9" y="2"/>
                  <a:pt x="9" y="1"/>
                  <a:pt x="9" y="0"/>
                </a:cubicBezTo>
                <a:cubicBezTo>
                  <a:pt x="9" y="0"/>
                  <a:pt x="8" y="0"/>
                  <a:pt x="7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rgbClr val="E08C8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5" name="Freeform 3192"/>
          <p:cNvSpPr>
            <a:spLocks/>
          </p:cNvSpPr>
          <p:nvPr/>
        </p:nvSpPr>
        <p:spPr bwMode="auto">
          <a:xfrm>
            <a:off x="12125705" y="-18262"/>
            <a:ext cx="66295" cy="54766"/>
          </a:xfrm>
          <a:custGeom>
            <a:avLst/>
            <a:gdLst>
              <a:gd name="T0" fmla="*/ 5 w 10"/>
              <a:gd name="T1" fmla="*/ 0 h 8"/>
              <a:gd name="T2" fmla="*/ 1 w 10"/>
              <a:gd name="T3" fmla="*/ 3 h 8"/>
              <a:gd name="T4" fmla="*/ 0 w 10"/>
              <a:gd name="T5" fmla="*/ 5 h 8"/>
              <a:gd name="T6" fmla="*/ 8 w 10"/>
              <a:gd name="T7" fmla="*/ 8 h 8"/>
              <a:gd name="T8" fmla="*/ 9 w 10"/>
              <a:gd name="T9" fmla="*/ 6 h 8"/>
              <a:gd name="T10" fmla="*/ 7 w 10"/>
              <a:gd name="T11" fmla="*/ 0 h 8"/>
              <a:gd name="T12" fmla="*/ 5 w 10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8">
                <a:moveTo>
                  <a:pt x="5" y="0"/>
                </a:moveTo>
                <a:cubicBezTo>
                  <a:pt x="3" y="0"/>
                  <a:pt x="1" y="1"/>
                  <a:pt x="1" y="3"/>
                </a:cubicBezTo>
                <a:cubicBezTo>
                  <a:pt x="0" y="3"/>
                  <a:pt x="0" y="4"/>
                  <a:pt x="0" y="5"/>
                </a:cubicBezTo>
                <a:cubicBezTo>
                  <a:pt x="3" y="5"/>
                  <a:pt x="6" y="6"/>
                  <a:pt x="8" y="8"/>
                </a:cubicBezTo>
                <a:cubicBezTo>
                  <a:pt x="9" y="7"/>
                  <a:pt x="9" y="7"/>
                  <a:pt x="9" y="6"/>
                </a:cubicBezTo>
                <a:cubicBezTo>
                  <a:pt x="10" y="4"/>
                  <a:pt x="9" y="1"/>
                  <a:pt x="7" y="0"/>
                </a:cubicBezTo>
                <a:cubicBezTo>
                  <a:pt x="6" y="0"/>
                  <a:pt x="6" y="0"/>
                  <a:pt x="5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6" name="Freeform 3193"/>
          <p:cNvSpPr>
            <a:spLocks/>
          </p:cNvSpPr>
          <p:nvPr/>
        </p:nvSpPr>
        <p:spPr bwMode="auto">
          <a:xfrm>
            <a:off x="12100566" y="-18264"/>
            <a:ext cx="91435" cy="45719"/>
          </a:xfrm>
          <a:custGeom>
            <a:avLst/>
            <a:gdLst>
              <a:gd name="T0" fmla="*/ 0 w 8"/>
              <a:gd name="T1" fmla="*/ 0 h 4"/>
              <a:gd name="T2" fmla="*/ 3 w 8"/>
              <a:gd name="T3" fmla="*/ 4 h 4"/>
              <a:gd name="T4" fmla="*/ 5 w 8"/>
              <a:gd name="T5" fmla="*/ 4 h 4"/>
              <a:gd name="T6" fmla="*/ 8 w 8"/>
              <a:gd name="T7" fmla="*/ 3 h 4"/>
              <a:gd name="T8" fmla="*/ 0 w 8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4">
                <a:moveTo>
                  <a:pt x="0" y="0"/>
                </a:moveTo>
                <a:cubicBezTo>
                  <a:pt x="1" y="2"/>
                  <a:pt x="2" y="3"/>
                  <a:pt x="3" y="4"/>
                </a:cubicBezTo>
                <a:cubicBezTo>
                  <a:pt x="4" y="4"/>
                  <a:pt x="4" y="4"/>
                  <a:pt x="5" y="4"/>
                </a:cubicBezTo>
                <a:cubicBezTo>
                  <a:pt x="6" y="4"/>
                  <a:pt x="7" y="3"/>
                  <a:pt x="8" y="3"/>
                </a:cubicBezTo>
                <a:cubicBezTo>
                  <a:pt x="6" y="1"/>
                  <a:pt x="3" y="0"/>
                  <a:pt x="0" y="0"/>
                </a:cubicBezTo>
              </a:path>
            </a:pathLst>
          </a:custGeom>
          <a:solidFill>
            <a:srgbClr val="E08C8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7" name="Freeform 3194"/>
          <p:cNvSpPr>
            <a:spLocks/>
          </p:cNvSpPr>
          <p:nvPr/>
        </p:nvSpPr>
        <p:spPr bwMode="auto">
          <a:xfrm>
            <a:off x="12131471" y="-18263"/>
            <a:ext cx="60530" cy="54765"/>
          </a:xfrm>
          <a:custGeom>
            <a:avLst/>
            <a:gdLst>
              <a:gd name="T0" fmla="*/ 5 w 9"/>
              <a:gd name="T1" fmla="*/ 0 h 8"/>
              <a:gd name="T2" fmla="*/ 1 w 9"/>
              <a:gd name="T3" fmla="*/ 2 h 8"/>
              <a:gd name="T4" fmla="*/ 3 w 9"/>
              <a:gd name="T5" fmla="*/ 8 h 8"/>
              <a:gd name="T6" fmla="*/ 5 w 9"/>
              <a:gd name="T7" fmla="*/ 8 h 8"/>
              <a:gd name="T8" fmla="*/ 8 w 9"/>
              <a:gd name="T9" fmla="*/ 6 h 8"/>
              <a:gd name="T10" fmla="*/ 9 w 9"/>
              <a:gd name="T11" fmla="*/ 6 h 8"/>
              <a:gd name="T12" fmla="*/ 9 w 9"/>
              <a:gd name="T13" fmla="*/ 3 h 8"/>
              <a:gd name="T14" fmla="*/ 6 w 9"/>
              <a:gd name="T15" fmla="*/ 0 h 8"/>
              <a:gd name="T16" fmla="*/ 5 w 9"/>
              <a:gd name="T1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8">
                <a:moveTo>
                  <a:pt x="5" y="0"/>
                </a:moveTo>
                <a:cubicBezTo>
                  <a:pt x="3" y="0"/>
                  <a:pt x="1" y="1"/>
                  <a:pt x="1" y="2"/>
                </a:cubicBezTo>
                <a:cubicBezTo>
                  <a:pt x="0" y="5"/>
                  <a:pt x="1" y="7"/>
                  <a:pt x="3" y="8"/>
                </a:cubicBezTo>
                <a:cubicBezTo>
                  <a:pt x="3" y="8"/>
                  <a:pt x="4" y="8"/>
                  <a:pt x="5" y="8"/>
                </a:cubicBezTo>
                <a:cubicBezTo>
                  <a:pt x="6" y="8"/>
                  <a:pt x="8" y="7"/>
                  <a:pt x="8" y="6"/>
                </a:cubicBezTo>
                <a:cubicBezTo>
                  <a:pt x="8" y="6"/>
                  <a:pt x="9" y="6"/>
                  <a:pt x="9" y="6"/>
                </a:cubicBezTo>
                <a:cubicBezTo>
                  <a:pt x="8" y="5"/>
                  <a:pt x="8" y="4"/>
                  <a:pt x="9" y="3"/>
                </a:cubicBezTo>
                <a:cubicBezTo>
                  <a:pt x="8" y="2"/>
                  <a:pt x="7" y="1"/>
                  <a:pt x="6" y="0"/>
                </a:cubicBezTo>
                <a:cubicBezTo>
                  <a:pt x="6" y="0"/>
                  <a:pt x="5" y="0"/>
                  <a:pt x="5" y="0"/>
                </a:cubicBezTo>
              </a:path>
            </a:pathLst>
          </a:custGeom>
          <a:solidFill>
            <a:srgbClr val="E08C8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8" name="Freeform 3195"/>
          <p:cNvSpPr>
            <a:spLocks/>
          </p:cNvSpPr>
          <p:nvPr/>
        </p:nvSpPr>
        <p:spPr bwMode="auto">
          <a:xfrm>
            <a:off x="12146282" y="-18263"/>
            <a:ext cx="45719" cy="160024"/>
          </a:xfrm>
          <a:custGeom>
            <a:avLst/>
            <a:gdLst>
              <a:gd name="T0" fmla="*/ 1 w 1"/>
              <a:gd name="T1" fmla="*/ 0 h 3"/>
              <a:gd name="T2" fmla="*/ 1 w 1"/>
              <a:gd name="T3" fmla="*/ 3 h 3"/>
              <a:gd name="T4" fmla="*/ 1 w 1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3">
                <a:moveTo>
                  <a:pt x="1" y="0"/>
                </a:moveTo>
                <a:cubicBezTo>
                  <a:pt x="0" y="1"/>
                  <a:pt x="0" y="2"/>
                  <a:pt x="1" y="3"/>
                </a:cubicBezTo>
                <a:cubicBezTo>
                  <a:pt x="1" y="2"/>
                  <a:pt x="1" y="1"/>
                  <a:pt x="1" y="0"/>
                </a:cubicBezTo>
              </a:path>
            </a:pathLst>
          </a:custGeom>
          <a:solidFill>
            <a:srgbClr val="F6AEC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9" name="Freeform 3196"/>
          <p:cNvSpPr>
            <a:spLocks/>
          </p:cNvSpPr>
          <p:nvPr/>
        </p:nvSpPr>
        <p:spPr bwMode="auto">
          <a:xfrm>
            <a:off x="12131471" y="-18261"/>
            <a:ext cx="60530" cy="63413"/>
          </a:xfrm>
          <a:custGeom>
            <a:avLst/>
            <a:gdLst>
              <a:gd name="T0" fmla="*/ 5 w 9"/>
              <a:gd name="T1" fmla="*/ 0 h 9"/>
              <a:gd name="T2" fmla="*/ 1 w 9"/>
              <a:gd name="T3" fmla="*/ 3 h 9"/>
              <a:gd name="T4" fmla="*/ 3 w 9"/>
              <a:gd name="T5" fmla="*/ 9 h 9"/>
              <a:gd name="T6" fmla="*/ 4 w 9"/>
              <a:gd name="T7" fmla="*/ 9 h 9"/>
              <a:gd name="T8" fmla="*/ 9 w 9"/>
              <a:gd name="T9" fmla="*/ 6 h 9"/>
              <a:gd name="T10" fmla="*/ 9 w 9"/>
              <a:gd name="T11" fmla="*/ 6 h 9"/>
              <a:gd name="T12" fmla="*/ 6 w 9"/>
              <a:gd name="T13" fmla="*/ 1 h 9"/>
              <a:gd name="T14" fmla="*/ 5 w 9"/>
              <a:gd name="T15" fmla="*/ 1 h 9"/>
              <a:gd name="T16" fmla="*/ 5 w 9"/>
              <a:gd name="T1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9">
                <a:moveTo>
                  <a:pt x="5" y="0"/>
                </a:moveTo>
                <a:cubicBezTo>
                  <a:pt x="3" y="0"/>
                  <a:pt x="2" y="1"/>
                  <a:pt x="1" y="3"/>
                </a:cubicBezTo>
                <a:cubicBezTo>
                  <a:pt x="0" y="5"/>
                  <a:pt x="1" y="8"/>
                  <a:pt x="3" y="9"/>
                </a:cubicBezTo>
                <a:cubicBezTo>
                  <a:pt x="4" y="9"/>
                  <a:pt x="4" y="9"/>
                  <a:pt x="4" y="9"/>
                </a:cubicBezTo>
                <a:cubicBezTo>
                  <a:pt x="6" y="9"/>
                  <a:pt x="8" y="8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7" y="4"/>
                  <a:pt x="6" y="3"/>
                  <a:pt x="6" y="1"/>
                </a:cubicBezTo>
                <a:cubicBezTo>
                  <a:pt x="6" y="1"/>
                  <a:pt x="6" y="1"/>
                  <a:pt x="5" y="1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0" name="Freeform 3197"/>
          <p:cNvSpPr>
            <a:spLocks/>
          </p:cNvSpPr>
          <p:nvPr/>
        </p:nvSpPr>
        <p:spPr bwMode="auto">
          <a:xfrm>
            <a:off x="12146282" y="-18264"/>
            <a:ext cx="45719" cy="60957"/>
          </a:xfrm>
          <a:custGeom>
            <a:avLst/>
            <a:gdLst>
              <a:gd name="T0" fmla="*/ 0 w 4"/>
              <a:gd name="T1" fmla="*/ 0 h 5"/>
              <a:gd name="T2" fmla="*/ 1 w 4"/>
              <a:gd name="T3" fmla="*/ 0 h 5"/>
              <a:gd name="T4" fmla="*/ 4 w 4"/>
              <a:gd name="T5" fmla="*/ 5 h 5"/>
              <a:gd name="T6" fmla="*/ 1 w 4"/>
              <a:gd name="T7" fmla="*/ 0 h 5"/>
              <a:gd name="T8" fmla="*/ 0 w 4"/>
              <a:gd name="T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5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2"/>
                  <a:pt x="2" y="3"/>
                  <a:pt x="4" y="5"/>
                </a:cubicBezTo>
                <a:cubicBezTo>
                  <a:pt x="4" y="3"/>
                  <a:pt x="3" y="1"/>
                  <a:pt x="1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rgbClr val="ED7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1" name="Freeform 3198"/>
          <p:cNvSpPr>
            <a:spLocks/>
          </p:cNvSpPr>
          <p:nvPr/>
        </p:nvSpPr>
        <p:spPr bwMode="auto">
          <a:xfrm>
            <a:off x="12122826" y="-18262"/>
            <a:ext cx="69175" cy="54764"/>
          </a:xfrm>
          <a:custGeom>
            <a:avLst/>
            <a:gdLst>
              <a:gd name="T0" fmla="*/ 3 w 10"/>
              <a:gd name="T1" fmla="*/ 0 h 8"/>
              <a:gd name="T2" fmla="*/ 1 w 10"/>
              <a:gd name="T3" fmla="*/ 2 h 8"/>
              <a:gd name="T4" fmla="*/ 3 w 10"/>
              <a:gd name="T5" fmla="*/ 7 h 8"/>
              <a:gd name="T6" fmla="*/ 5 w 10"/>
              <a:gd name="T7" fmla="*/ 8 h 8"/>
              <a:gd name="T8" fmla="*/ 9 w 10"/>
              <a:gd name="T9" fmla="*/ 5 h 8"/>
              <a:gd name="T10" fmla="*/ 9 w 10"/>
              <a:gd name="T11" fmla="*/ 1 h 8"/>
              <a:gd name="T12" fmla="*/ 8 w 10"/>
              <a:gd name="T13" fmla="*/ 1 h 8"/>
              <a:gd name="T14" fmla="*/ 8 w 10"/>
              <a:gd name="T15" fmla="*/ 1 h 8"/>
              <a:gd name="T16" fmla="*/ 3 w 10"/>
              <a:gd name="T1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" h="8">
                <a:moveTo>
                  <a:pt x="3" y="0"/>
                </a:moveTo>
                <a:cubicBezTo>
                  <a:pt x="2" y="0"/>
                  <a:pt x="2" y="1"/>
                  <a:pt x="1" y="2"/>
                </a:cubicBezTo>
                <a:cubicBezTo>
                  <a:pt x="0" y="4"/>
                  <a:pt x="1" y="6"/>
                  <a:pt x="3" y="7"/>
                </a:cubicBezTo>
                <a:cubicBezTo>
                  <a:pt x="4" y="7"/>
                  <a:pt x="4" y="8"/>
                  <a:pt x="5" y="8"/>
                </a:cubicBezTo>
                <a:cubicBezTo>
                  <a:pt x="7" y="8"/>
                  <a:pt x="9" y="7"/>
                  <a:pt x="9" y="5"/>
                </a:cubicBezTo>
                <a:cubicBezTo>
                  <a:pt x="10" y="4"/>
                  <a:pt x="9" y="2"/>
                  <a:pt x="9" y="1"/>
                </a:cubicBezTo>
                <a:cubicBezTo>
                  <a:pt x="9" y="1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6" y="1"/>
                  <a:pt x="4" y="1"/>
                  <a:pt x="3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2" name="Freeform 3199"/>
          <p:cNvSpPr>
            <a:spLocks/>
          </p:cNvSpPr>
          <p:nvPr/>
        </p:nvSpPr>
        <p:spPr bwMode="auto">
          <a:xfrm>
            <a:off x="12063996" y="-18264"/>
            <a:ext cx="128005" cy="45719"/>
          </a:xfrm>
          <a:custGeom>
            <a:avLst/>
            <a:gdLst>
              <a:gd name="T0" fmla="*/ 2 w 6"/>
              <a:gd name="T1" fmla="*/ 0 h 2"/>
              <a:gd name="T2" fmla="*/ 0 w 6"/>
              <a:gd name="T3" fmla="*/ 1 h 2"/>
              <a:gd name="T4" fmla="*/ 5 w 6"/>
              <a:gd name="T5" fmla="*/ 2 h 2"/>
              <a:gd name="T6" fmla="*/ 5 w 6"/>
              <a:gd name="T7" fmla="*/ 2 h 2"/>
              <a:gd name="T8" fmla="*/ 6 w 6"/>
              <a:gd name="T9" fmla="*/ 2 h 2"/>
              <a:gd name="T10" fmla="*/ 4 w 6"/>
              <a:gd name="T11" fmla="*/ 0 h 2"/>
              <a:gd name="T12" fmla="*/ 2 w 6"/>
              <a:gd name="T1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2">
                <a:moveTo>
                  <a:pt x="2" y="0"/>
                </a:moveTo>
                <a:cubicBezTo>
                  <a:pt x="1" y="0"/>
                  <a:pt x="1" y="0"/>
                  <a:pt x="0" y="1"/>
                </a:cubicBezTo>
                <a:cubicBezTo>
                  <a:pt x="1" y="2"/>
                  <a:pt x="3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6" y="2"/>
                  <a:pt x="6" y="2"/>
                </a:cubicBezTo>
                <a:cubicBezTo>
                  <a:pt x="5" y="1"/>
                  <a:pt x="5" y="1"/>
                  <a:pt x="4" y="0"/>
                </a:cubicBezTo>
                <a:cubicBezTo>
                  <a:pt x="3" y="0"/>
                  <a:pt x="3" y="0"/>
                  <a:pt x="2" y="0"/>
                </a:cubicBezTo>
              </a:path>
            </a:pathLst>
          </a:custGeom>
          <a:solidFill>
            <a:srgbClr val="E65E7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3" name="Freeform 3200"/>
          <p:cNvSpPr>
            <a:spLocks/>
          </p:cNvSpPr>
          <p:nvPr/>
        </p:nvSpPr>
        <p:spPr bwMode="auto">
          <a:xfrm>
            <a:off x="12131471" y="-18263"/>
            <a:ext cx="60530" cy="54765"/>
          </a:xfrm>
          <a:custGeom>
            <a:avLst/>
            <a:gdLst>
              <a:gd name="T0" fmla="*/ 4 w 9"/>
              <a:gd name="T1" fmla="*/ 0 h 8"/>
              <a:gd name="T2" fmla="*/ 1 w 9"/>
              <a:gd name="T3" fmla="*/ 2 h 8"/>
              <a:gd name="T4" fmla="*/ 3 w 9"/>
              <a:gd name="T5" fmla="*/ 8 h 8"/>
              <a:gd name="T6" fmla="*/ 4 w 9"/>
              <a:gd name="T7" fmla="*/ 8 h 8"/>
              <a:gd name="T8" fmla="*/ 8 w 9"/>
              <a:gd name="T9" fmla="*/ 5 h 8"/>
              <a:gd name="T10" fmla="*/ 6 w 9"/>
              <a:gd name="T11" fmla="*/ 0 h 8"/>
              <a:gd name="T12" fmla="*/ 4 w 9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" h="8">
                <a:moveTo>
                  <a:pt x="4" y="0"/>
                </a:moveTo>
                <a:cubicBezTo>
                  <a:pt x="3" y="0"/>
                  <a:pt x="1" y="1"/>
                  <a:pt x="1" y="2"/>
                </a:cubicBezTo>
                <a:cubicBezTo>
                  <a:pt x="0" y="4"/>
                  <a:pt x="1" y="7"/>
                  <a:pt x="3" y="8"/>
                </a:cubicBezTo>
                <a:cubicBezTo>
                  <a:pt x="3" y="8"/>
                  <a:pt x="4" y="8"/>
                  <a:pt x="4" y="8"/>
                </a:cubicBezTo>
                <a:cubicBezTo>
                  <a:pt x="6" y="8"/>
                  <a:pt x="8" y="7"/>
                  <a:pt x="8" y="5"/>
                </a:cubicBezTo>
                <a:cubicBezTo>
                  <a:pt x="9" y="3"/>
                  <a:pt x="8" y="1"/>
                  <a:pt x="6" y="0"/>
                </a:cubicBezTo>
                <a:cubicBezTo>
                  <a:pt x="5" y="0"/>
                  <a:pt x="5" y="0"/>
                  <a:pt x="4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4" name="Freeform 3201"/>
          <p:cNvSpPr>
            <a:spLocks/>
          </p:cNvSpPr>
          <p:nvPr/>
        </p:nvSpPr>
        <p:spPr bwMode="auto">
          <a:xfrm>
            <a:off x="12146282" y="-18263"/>
            <a:ext cx="45719" cy="124091"/>
          </a:xfrm>
          <a:custGeom>
            <a:avLst/>
            <a:gdLst>
              <a:gd name="T0" fmla="*/ 3 w 3"/>
              <a:gd name="T1" fmla="*/ 0 h 8"/>
              <a:gd name="T2" fmla="*/ 1 w 3"/>
              <a:gd name="T3" fmla="*/ 2 h 8"/>
              <a:gd name="T4" fmla="*/ 3 w 3"/>
              <a:gd name="T5" fmla="*/ 8 h 8"/>
              <a:gd name="T6" fmla="*/ 3 w 3"/>
              <a:gd name="T7" fmla="*/ 8 h 8"/>
              <a:gd name="T8" fmla="*/ 3 w 3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8">
                <a:moveTo>
                  <a:pt x="3" y="0"/>
                </a:moveTo>
                <a:cubicBezTo>
                  <a:pt x="2" y="0"/>
                  <a:pt x="1" y="1"/>
                  <a:pt x="1" y="2"/>
                </a:cubicBezTo>
                <a:cubicBezTo>
                  <a:pt x="0" y="4"/>
                  <a:pt x="1" y="7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F9AE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5" name="Freeform 3202"/>
          <p:cNvSpPr>
            <a:spLocks/>
          </p:cNvSpPr>
          <p:nvPr/>
        </p:nvSpPr>
        <p:spPr bwMode="auto">
          <a:xfrm>
            <a:off x="12131471" y="-18263"/>
            <a:ext cx="60530" cy="54765"/>
          </a:xfrm>
          <a:custGeom>
            <a:avLst/>
            <a:gdLst>
              <a:gd name="T0" fmla="*/ 5 w 9"/>
              <a:gd name="T1" fmla="*/ 0 h 8"/>
              <a:gd name="T2" fmla="*/ 1 w 9"/>
              <a:gd name="T3" fmla="*/ 3 h 8"/>
              <a:gd name="T4" fmla="*/ 3 w 9"/>
              <a:gd name="T5" fmla="*/ 8 h 8"/>
              <a:gd name="T6" fmla="*/ 5 w 9"/>
              <a:gd name="T7" fmla="*/ 8 h 8"/>
              <a:gd name="T8" fmla="*/ 7 w 9"/>
              <a:gd name="T9" fmla="*/ 7 h 8"/>
              <a:gd name="T10" fmla="*/ 8 w 9"/>
              <a:gd name="T11" fmla="*/ 6 h 8"/>
              <a:gd name="T12" fmla="*/ 9 w 9"/>
              <a:gd name="T13" fmla="*/ 4 h 8"/>
              <a:gd name="T14" fmla="*/ 6 w 9"/>
              <a:gd name="T15" fmla="*/ 1 h 8"/>
              <a:gd name="T16" fmla="*/ 5 w 9"/>
              <a:gd name="T1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8">
                <a:moveTo>
                  <a:pt x="5" y="0"/>
                </a:moveTo>
                <a:cubicBezTo>
                  <a:pt x="3" y="0"/>
                  <a:pt x="2" y="1"/>
                  <a:pt x="1" y="3"/>
                </a:cubicBezTo>
                <a:cubicBezTo>
                  <a:pt x="0" y="5"/>
                  <a:pt x="1" y="7"/>
                  <a:pt x="3" y="8"/>
                </a:cubicBezTo>
                <a:cubicBezTo>
                  <a:pt x="4" y="8"/>
                  <a:pt x="4" y="8"/>
                  <a:pt x="5" y="8"/>
                </a:cubicBezTo>
                <a:cubicBezTo>
                  <a:pt x="6" y="8"/>
                  <a:pt x="7" y="8"/>
                  <a:pt x="7" y="7"/>
                </a:cubicBezTo>
                <a:cubicBezTo>
                  <a:pt x="7" y="7"/>
                  <a:pt x="7" y="7"/>
                  <a:pt x="8" y="6"/>
                </a:cubicBezTo>
                <a:cubicBezTo>
                  <a:pt x="8" y="6"/>
                  <a:pt x="8" y="5"/>
                  <a:pt x="9" y="4"/>
                </a:cubicBezTo>
                <a:cubicBezTo>
                  <a:pt x="9" y="3"/>
                  <a:pt x="8" y="2"/>
                  <a:pt x="6" y="1"/>
                </a:cubicBezTo>
                <a:cubicBezTo>
                  <a:pt x="6" y="1"/>
                  <a:pt x="5" y="0"/>
                  <a:pt x="5" y="0"/>
                </a:cubicBezTo>
              </a:path>
            </a:pathLst>
          </a:custGeom>
          <a:solidFill>
            <a:srgbClr val="E08C8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6" name="Freeform 3203"/>
          <p:cNvSpPr>
            <a:spLocks/>
          </p:cNvSpPr>
          <p:nvPr/>
        </p:nvSpPr>
        <p:spPr bwMode="auto">
          <a:xfrm>
            <a:off x="12146282" y="-18263"/>
            <a:ext cx="45719" cy="64005"/>
          </a:xfrm>
          <a:custGeom>
            <a:avLst/>
            <a:gdLst>
              <a:gd name="T0" fmla="*/ 2 w 2"/>
              <a:gd name="T1" fmla="*/ 0 h 3"/>
              <a:gd name="T2" fmla="*/ 1 w 2"/>
              <a:gd name="T3" fmla="*/ 2 h 3"/>
              <a:gd name="T4" fmla="*/ 0 w 2"/>
              <a:gd name="T5" fmla="*/ 3 h 3"/>
              <a:gd name="T6" fmla="*/ 1 w 2"/>
              <a:gd name="T7" fmla="*/ 2 h 3"/>
              <a:gd name="T8" fmla="*/ 2 w 2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2" y="0"/>
                </a:moveTo>
                <a:cubicBezTo>
                  <a:pt x="1" y="1"/>
                  <a:pt x="1" y="2"/>
                  <a:pt x="1" y="2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2"/>
                  <a:pt x="1" y="2"/>
                </a:cubicBezTo>
                <a:cubicBezTo>
                  <a:pt x="1" y="1"/>
                  <a:pt x="2" y="1"/>
                  <a:pt x="2" y="0"/>
                </a:cubicBezTo>
              </a:path>
            </a:pathLst>
          </a:custGeom>
          <a:solidFill>
            <a:srgbClr val="FCCCE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7" name="Freeform 3204"/>
          <p:cNvSpPr>
            <a:spLocks/>
          </p:cNvSpPr>
          <p:nvPr/>
        </p:nvSpPr>
        <p:spPr bwMode="auto">
          <a:xfrm>
            <a:off x="12137236" y="-18263"/>
            <a:ext cx="54765" cy="46117"/>
          </a:xfrm>
          <a:custGeom>
            <a:avLst/>
            <a:gdLst>
              <a:gd name="T0" fmla="*/ 4 w 8"/>
              <a:gd name="T1" fmla="*/ 0 h 7"/>
              <a:gd name="T2" fmla="*/ 1 w 8"/>
              <a:gd name="T3" fmla="*/ 2 h 7"/>
              <a:gd name="T4" fmla="*/ 3 w 8"/>
              <a:gd name="T5" fmla="*/ 7 h 7"/>
              <a:gd name="T6" fmla="*/ 3 w 8"/>
              <a:gd name="T7" fmla="*/ 7 h 7"/>
              <a:gd name="T8" fmla="*/ 8 w 8"/>
              <a:gd name="T9" fmla="*/ 2 h 7"/>
              <a:gd name="T10" fmla="*/ 6 w 8"/>
              <a:gd name="T11" fmla="*/ 0 h 7"/>
              <a:gd name="T12" fmla="*/ 4 w 8"/>
              <a:gd name="T1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7">
                <a:moveTo>
                  <a:pt x="4" y="0"/>
                </a:moveTo>
                <a:cubicBezTo>
                  <a:pt x="3" y="0"/>
                  <a:pt x="2" y="1"/>
                  <a:pt x="1" y="2"/>
                </a:cubicBezTo>
                <a:cubicBezTo>
                  <a:pt x="0" y="4"/>
                  <a:pt x="1" y="6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4" y="5"/>
                  <a:pt x="6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5" y="0"/>
                  <a:pt x="5" y="0"/>
                  <a:pt x="4" y="0"/>
                </a:cubicBezTo>
              </a:path>
            </a:pathLst>
          </a:custGeom>
          <a:solidFill>
            <a:srgbClr val="F99EB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8" name="Freeform 3205"/>
          <p:cNvSpPr>
            <a:spLocks/>
          </p:cNvSpPr>
          <p:nvPr/>
        </p:nvSpPr>
        <p:spPr bwMode="auto">
          <a:xfrm>
            <a:off x="12134852" y="-18264"/>
            <a:ext cx="57150" cy="45719"/>
          </a:xfrm>
          <a:custGeom>
            <a:avLst/>
            <a:gdLst>
              <a:gd name="T0" fmla="*/ 5 w 6"/>
              <a:gd name="T1" fmla="*/ 0 h 5"/>
              <a:gd name="T2" fmla="*/ 0 w 6"/>
              <a:gd name="T3" fmla="*/ 5 h 5"/>
              <a:gd name="T4" fmla="*/ 2 w 6"/>
              <a:gd name="T5" fmla="*/ 5 h 5"/>
              <a:gd name="T6" fmla="*/ 5 w 6"/>
              <a:gd name="T7" fmla="*/ 3 h 5"/>
              <a:gd name="T8" fmla="*/ 5 w 6"/>
              <a:gd name="T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5">
                <a:moveTo>
                  <a:pt x="5" y="0"/>
                </a:moveTo>
                <a:cubicBezTo>
                  <a:pt x="3" y="0"/>
                  <a:pt x="1" y="3"/>
                  <a:pt x="0" y="5"/>
                </a:cubicBezTo>
                <a:cubicBezTo>
                  <a:pt x="1" y="5"/>
                  <a:pt x="1" y="5"/>
                  <a:pt x="2" y="5"/>
                </a:cubicBezTo>
                <a:cubicBezTo>
                  <a:pt x="3" y="5"/>
                  <a:pt x="4" y="4"/>
                  <a:pt x="5" y="3"/>
                </a:cubicBezTo>
                <a:cubicBezTo>
                  <a:pt x="6" y="2"/>
                  <a:pt x="5" y="1"/>
                  <a:pt x="5" y="0"/>
                </a:cubicBezTo>
              </a:path>
            </a:pathLst>
          </a:custGeom>
          <a:solidFill>
            <a:srgbClr val="FCAA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9" name="Freeform 3206"/>
          <p:cNvSpPr>
            <a:spLocks/>
          </p:cNvSpPr>
          <p:nvPr/>
        </p:nvSpPr>
        <p:spPr bwMode="auto">
          <a:xfrm>
            <a:off x="12137236" y="-18263"/>
            <a:ext cx="54765" cy="46117"/>
          </a:xfrm>
          <a:custGeom>
            <a:avLst/>
            <a:gdLst>
              <a:gd name="T0" fmla="*/ 4 w 8"/>
              <a:gd name="T1" fmla="*/ 0 h 7"/>
              <a:gd name="T2" fmla="*/ 0 w 8"/>
              <a:gd name="T3" fmla="*/ 2 h 7"/>
              <a:gd name="T4" fmla="*/ 3 w 8"/>
              <a:gd name="T5" fmla="*/ 7 h 7"/>
              <a:gd name="T6" fmla="*/ 4 w 8"/>
              <a:gd name="T7" fmla="*/ 7 h 7"/>
              <a:gd name="T8" fmla="*/ 8 w 8"/>
              <a:gd name="T9" fmla="*/ 5 h 7"/>
              <a:gd name="T10" fmla="*/ 5 w 8"/>
              <a:gd name="T11" fmla="*/ 0 h 7"/>
              <a:gd name="T12" fmla="*/ 4 w 8"/>
              <a:gd name="T1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7">
                <a:moveTo>
                  <a:pt x="4" y="0"/>
                </a:moveTo>
                <a:cubicBezTo>
                  <a:pt x="2" y="0"/>
                  <a:pt x="1" y="0"/>
                  <a:pt x="0" y="2"/>
                </a:cubicBezTo>
                <a:cubicBezTo>
                  <a:pt x="0" y="4"/>
                  <a:pt x="1" y="6"/>
                  <a:pt x="3" y="7"/>
                </a:cubicBezTo>
                <a:cubicBezTo>
                  <a:pt x="3" y="7"/>
                  <a:pt x="3" y="7"/>
                  <a:pt x="4" y="7"/>
                </a:cubicBezTo>
                <a:cubicBezTo>
                  <a:pt x="5" y="7"/>
                  <a:pt x="7" y="6"/>
                  <a:pt x="8" y="5"/>
                </a:cubicBezTo>
                <a:cubicBezTo>
                  <a:pt x="8" y="3"/>
                  <a:pt x="7" y="1"/>
                  <a:pt x="5" y="0"/>
                </a:cubicBezTo>
                <a:cubicBezTo>
                  <a:pt x="5" y="0"/>
                  <a:pt x="4" y="0"/>
                  <a:pt x="4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0" name="Freeform 3207"/>
          <p:cNvSpPr>
            <a:spLocks/>
          </p:cNvSpPr>
          <p:nvPr/>
        </p:nvSpPr>
        <p:spPr bwMode="auto">
          <a:xfrm>
            <a:off x="12137236" y="-18263"/>
            <a:ext cx="54765" cy="49001"/>
          </a:xfrm>
          <a:custGeom>
            <a:avLst/>
            <a:gdLst>
              <a:gd name="T0" fmla="*/ 4 w 8"/>
              <a:gd name="T1" fmla="*/ 0 h 7"/>
              <a:gd name="T2" fmla="*/ 1 w 8"/>
              <a:gd name="T3" fmla="*/ 2 h 7"/>
              <a:gd name="T4" fmla="*/ 3 w 8"/>
              <a:gd name="T5" fmla="*/ 7 h 7"/>
              <a:gd name="T6" fmla="*/ 4 w 8"/>
              <a:gd name="T7" fmla="*/ 7 h 7"/>
              <a:gd name="T8" fmla="*/ 8 w 8"/>
              <a:gd name="T9" fmla="*/ 5 h 7"/>
              <a:gd name="T10" fmla="*/ 6 w 8"/>
              <a:gd name="T11" fmla="*/ 0 h 7"/>
              <a:gd name="T12" fmla="*/ 4 w 8"/>
              <a:gd name="T1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7">
                <a:moveTo>
                  <a:pt x="4" y="0"/>
                </a:moveTo>
                <a:cubicBezTo>
                  <a:pt x="3" y="0"/>
                  <a:pt x="1" y="0"/>
                  <a:pt x="1" y="2"/>
                </a:cubicBezTo>
                <a:cubicBezTo>
                  <a:pt x="0" y="4"/>
                  <a:pt x="1" y="6"/>
                  <a:pt x="3" y="7"/>
                </a:cubicBezTo>
                <a:cubicBezTo>
                  <a:pt x="3" y="7"/>
                  <a:pt x="4" y="7"/>
                  <a:pt x="4" y="7"/>
                </a:cubicBezTo>
                <a:cubicBezTo>
                  <a:pt x="6" y="7"/>
                  <a:pt x="7" y="6"/>
                  <a:pt x="8" y="5"/>
                </a:cubicBezTo>
                <a:cubicBezTo>
                  <a:pt x="8" y="3"/>
                  <a:pt x="7" y="1"/>
                  <a:pt x="6" y="0"/>
                </a:cubicBezTo>
                <a:cubicBezTo>
                  <a:pt x="5" y="0"/>
                  <a:pt x="5" y="0"/>
                  <a:pt x="4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1" name="Freeform 3208"/>
          <p:cNvSpPr>
            <a:spLocks/>
          </p:cNvSpPr>
          <p:nvPr/>
        </p:nvSpPr>
        <p:spPr bwMode="auto">
          <a:xfrm>
            <a:off x="12137236" y="-18263"/>
            <a:ext cx="54765" cy="49001"/>
          </a:xfrm>
          <a:custGeom>
            <a:avLst/>
            <a:gdLst>
              <a:gd name="T0" fmla="*/ 4 w 8"/>
              <a:gd name="T1" fmla="*/ 0 h 7"/>
              <a:gd name="T2" fmla="*/ 1 w 8"/>
              <a:gd name="T3" fmla="*/ 2 h 7"/>
              <a:gd name="T4" fmla="*/ 3 w 8"/>
              <a:gd name="T5" fmla="*/ 7 h 7"/>
              <a:gd name="T6" fmla="*/ 4 w 8"/>
              <a:gd name="T7" fmla="*/ 7 h 7"/>
              <a:gd name="T8" fmla="*/ 7 w 8"/>
              <a:gd name="T9" fmla="*/ 5 h 7"/>
              <a:gd name="T10" fmla="*/ 6 w 8"/>
              <a:gd name="T11" fmla="*/ 1 h 7"/>
              <a:gd name="T12" fmla="*/ 4 w 8"/>
              <a:gd name="T1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7">
                <a:moveTo>
                  <a:pt x="4" y="0"/>
                </a:moveTo>
                <a:cubicBezTo>
                  <a:pt x="3" y="0"/>
                  <a:pt x="2" y="1"/>
                  <a:pt x="1" y="2"/>
                </a:cubicBezTo>
                <a:cubicBezTo>
                  <a:pt x="0" y="4"/>
                  <a:pt x="1" y="6"/>
                  <a:pt x="3" y="7"/>
                </a:cubicBezTo>
                <a:cubicBezTo>
                  <a:pt x="3" y="7"/>
                  <a:pt x="4" y="7"/>
                  <a:pt x="4" y="7"/>
                </a:cubicBezTo>
                <a:cubicBezTo>
                  <a:pt x="6" y="7"/>
                  <a:pt x="7" y="6"/>
                  <a:pt x="7" y="5"/>
                </a:cubicBezTo>
                <a:cubicBezTo>
                  <a:pt x="8" y="4"/>
                  <a:pt x="7" y="1"/>
                  <a:pt x="6" y="1"/>
                </a:cubicBezTo>
                <a:cubicBezTo>
                  <a:pt x="5" y="0"/>
                  <a:pt x="5" y="0"/>
                  <a:pt x="4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2" name="Freeform 3209"/>
          <p:cNvSpPr>
            <a:spLocks/>
          </p:cNvSpPr>
          <p:nvPr/>
        </p:nvSpPr>
        <p:spPr bwMode="auto">
          <a:xfrm>
            <a:off x="12100563" y="-18263"/>
            <a:ext cx="91438" cy="45719"/>
          </a:xfrm>
          <a:custGeom>
            <a:avLst/>
            <a:gdLst>
              <a:gd name="T0" fmla="*/ 0 w 2"/>
              <a:gd name="T1" fmla="*/ 0 h 1"/>
              <a:gd name="T2" fmla="*/ 2 w 2"/>
              <a:gd name="T3" fmla="*/ 1 h 1"/>
              <a:gd name="T4" fmla="*/ 0 w 2"/>
              <a:gd name="T5" fmla="*/ 0 h 1"/>
              <a:gd name="T6" fmla="*/ 0 w 2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0" y="0"/>
                </a:moveTo>
                <a:cubicBezTo>
                  <a:pt x="1" y="0"/>
                  <a:pt x="1" y="1"/>
                  <a:pt x="2" y="1"/>
                </a:cubicBezTo>
                <a:cubicBezTo>
                  <a:pt x="1" y="1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3" name="Freeform 3210"/>
          <p:cNvSpPr>
            <a:spLocks/>
          </p:cNvSpPr>
          <p:nvPr/>
        </p:nvSpPr>
        <p:spPr bwMode="auto">
          <a:xfrm>
            <a:off x="12137236" y="-18263"/>
            <a:ext cx="54765" cy="46117"/>
          </a:xfrm>
          <a:custGeom>
            <a:avLst/>
            <a:gdLst>
              <a:gd name="T0" fmla="*/ 4 w 8"/>
              <a:gd name="T1" fmla="*/ 0 h 7"/>
              <a:gd name="T2" fmla="*/ 1 w 8"/>
              <a:gd name="T3" fmla="*/ 2 h 7"/>
              <a:gd name="T4" fmla="*/ 3 w 8"/>
              <a:gd name="T5" fmla="*/ 6 h 7"/>
              <a:gd name="T6" fmla="*/ 4 w 8"/>
              <a:gd name="T7" fmla="*/ 7 h 7"/>
              <a:gd name="T8" fmla="*/ 7 w 8"/>
              <a:gd name="T9" fmla="*/ 4 h 7"/>
              <a:gd name="T10" fmla="*/ 7 w 8"/>
              <a:gd name="T11" fmla="*/ 1 h 7"/>
              <a:gd name="T12" fmla="*/ 5 w 8"/>
              <a:gd name="T13" fmla="*/ 0 h 7"/>
              <a:gd name="T14" fmla="*/ 4 w 8"/>
              <a:gd name="T1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" h="7">
                <a:moveTo>
                  <a:pt x="4" y="0"/>
                </a:moveTo>
                <a:cubicBezTo>
                  <a:pt x="3" y="0"/>
                  <a:pt x="1" y="1"/>
                  <a:pt x="1" y="2"/>
                </a:cubicBezTo>
                <a:cubicBezTo>
                  <a:pt x="0" y="4"/>
                  <a:pt x="1" y="6"/>
                  <a:pt x="3" y="6"/>
                </a:cubicBezTo>
                <a:cubicBezTo>
                  <a:pt x="3" y="7"/>
                  <a:pt x="4" y="7"/>
                  <a:pt x="4" y="7"/>
                </a:cubicBezTo>
                <a:cubicBezTo>
                  <a:pt x="5" y="7"/>
                  <a:pt x="7" y="6"/>
                  <a:pt x="7" y="4"/>
                </a:cubicBezTo>
                <a:cubicBezTo>
                  <a:pt x="8" y="3"/>
                  <a:pt x="7" y="2"/>
                  <a:pt x="7" y="1"/>
                </a:cubicBezTo>
                <a:cubicBezTo>
                  <a:pt x="6" y="1"/>
                  <a:pt x="6" y="0"/>
                  <a:pt x="5" y="0"/>
                </a:cubicBezTo>
                <a:cubicBezTo>
                  <a:pt x="5" y="0"/>
                  <a:pt x="4" y="0"/>
                  <a:pt x="4" y="0"/>
                </a:cubicBezTo>
              </a:path>
            </a:pathLst>
          </a:custGeom>
          <a:solidFill>
            <a:srgbClr val="F9AE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4" name="Freeform 3211"/>
          <p:cNvSpPr>
            <a:spLocks/>
          </p:cNvSpPr>
          <p:nvPr/>
        </p:nvSpPr>
        <p:spPr bwMode="auto">
          <a:xfrm>
            <a:off x="12137236" y="-18263"/>
            <a:ext cx="54765" cy="49001"/>
          </a:xfrm>
          <a:custGeom>
            <a:avLst/>
            <a:gdLst>
              <a:gd name="T0" fmla="*/ 4 w 8"/>
              <a:gd name="T1" fmla="*/ 0 h 7"/>
              <a:gd name="T2" fmla="*/ 1 w 8"/>
              <a:gd name="T3" fmla="*/ 3 h 7"/>
              <a:gd name="T4" fmla="*/ 3 w 8"/>
              <a:gd name="T5" fmla="*/ 7 h 7"/>
              <a:gd name="T6" fmla="*/ 4 w 8"/>
              <a:gd name="T7" fmla="*/ 7 h 7"/>
              <a:gd name="T8" fmla="*/ 7 w 8"/>
              <a:gd name="T9" fmla="*/ 5 h 7"/>
              <a:gd name="T10" fmla="*/ 5 w 8"/>
              <a:gd name="T11" fmla="*/ 1 h 7"/>
              <a:gd name="T12" fmla="*/ 4 w 8"/>
              <a:gd name="T1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7">
                <a:moveTo>
                  <a:pt x="4" y="0"/>
                </a:moveTo>
                <a:cubicBezTo>
                  <a:pt x="3" y="0"/>
                  <a:pt x="1" y="1"/>
                  <a:pt x="1" y="3"/>
                </a:cubicBezTo>
                <a:cubicBezTo>
                  <a:pt x="0" y="4"/>
                  <a:pt x="1" y="6"/>
                  <a:pt x="3" y="7"/>
                </a:cubicBezTo>
                <a:cubicBezTo>
                  <a:pt x="3" y="7"/>
                  <a:pt x="3" y="7"/>
                  <a:pt x="4" y="7"/>
                </a:cubicBezTo>
                <a:cubicBezTo>
                  <a:pt x="5" y="7"/>
                  <a:pt x="7" y="7"/>
                  <a:pt x="7" y="5"/>
                </a:cubicBezTo>
                <a:cubicBezTo>
                  <a:pt x="8" y="3"/>
                  <a:pt x="7" y="2"/>
                  <a:pt x="5" y="1"/>
                </a:cubicBezTo>
                <a:cubicBezTo>
                  <a:pt x="5" y="1"/>
                  <a:pt x="4" y="0"/>
                  <a:pt x="4" y="0"/>
                </a:cubicBezTo>
              </a:path>
            </a:pathLst>
          </a:custGeom>
          <a:solidFill>
            <a:srgbClr val="F9AE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5" name="Freeform 3212"/>
          <p:cNvSpPr>
            <a:spLocks/>
          </p:cNvSpPr>
          <p:nvPr/>
        </p:nvSpPr>
        <p:spPr bwMode="auto">
          <a:xfrm>
            <a:off x="12136484" y="-18263"/>
            <a:ext cx="55517" cy="45719"/>
          </a:xfrm>
          <a:custGeom>
            <a:avLst/>
            <a:gdLst>
              <a:gd name="T0" fmla="*/ 4 w 7"/>
              <a:gd name="T1" fmla="*/ 0 h 6"/>
              <a:gd name="T2" fmla="*/ 1 w 7"/>
              <a:gd name="T3" fmla="*/ 1 h 6"/>
              <a:gd name="T4" fmla="*/ 3 w 7"/>
              <a:gd name="T5" fmla="*/ 5 h 6"/>
              <a:gd name="T6" fmla="*/ 4 w 7"/>
              <a:gd name="T7" fmla="*/ 6 h 6"/>
              <a:gd name="T8" fmla="*/ 7 w 7"/>
              <a:gd name="T9" fmla="*/ 4 h 6"/>
              <a:gd name="T10" fmla="*/ 5 w 7"/>
              <a:gd name="T11" fmla="*/ 0 h 6"/>
              <a:gd name="T12" fmla="*/ 4 w 7"/>
              <a:gd name="T1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0"/>
                  <a:pt x="2" y="0"/>
                  <a:pt x="1" y="1"/>
                </a:cubicBezTo>
                <a:cubicBezTo>
                  <a:pt x="0" y="3"/>
                  <a:pt x="1" y="5"/>
                  <a:pt x="3" y="5"/>
                </a:cubicBezTo>
                <a:cubicBezTo>
                  <a:pt x="3" y="6"/>
                  <a:pt x="3" y="6"/>
                  <a:pt x="4" y="6"/>
                </a:cubicBezTo>
                <a:cubicBezTo>
                  <a:pt x="5" y="6"/>
                  <a:pt x="6" y="5"/>
                  <a:pt x="7" y="4"/>
                </a:cubicBezTo>
                <a:cubicBezTo>
                  <a:pt x="7" y="3"/>
                  <a:pt x="6" y="1"/>
                  <a:pt x="5" y="0"/>
                </a:cubicBezTo>
                <a:cubicBezTo>
                  <a:pt x="5" y="0"/>
                  <a:pt x="4" y="0"/>
                  <a:pt x="4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6" name="Freeform 3213"/>
          <p:cNvSpPr>
            <a:spLocks/>
          </p:cNvSpPr>
          <p:nvPr/>
        </p:nvSpPr>
        <p:spPr bwMode="auto">
          <a:xfrm>
            <a:off x="12113629" y="-18263"/>
            <a:ext cx="78372" cy="45719"/>
          </a:xfrm>
          <a:custGeom>
            <a:avLst/>
            <a:gdLst>
              <a:gd name="T0" fmla="*/ 4 w 5"/>
              <a:gd name="T1" fmla="*/ 0 h 3"/>
              <a:gd name="T2" fmla="*/ 0 w 5"/>
              <a:gd name="T3" fmla="*/ 0 h 3"/>
              <a:gd name="T4" fmla="*/ 2 w 5"/>
              <a:gd name="T5" fmla="*/ 3 h 3"/>
              <a:gd name="T6" fmla="*/ 2 w 5"/>
              <a:gd name="T7" fmla="*/ 3 h 3"/>
              <a:gd name="T8" fmla="*/ 5 w 5"/>
              <a:gd name="T9" fmla="*/ 1 h 3"/>
              <a:gd name="T10" fmla="*/ 4 w 5"/>
              <a:gd name="T11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3">
                <a:moveTo>
                  <a:pt x="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1" y="2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4" y="3"/>
                  <a:pt x="5" y="2"/>
                  <a:pt x="5" y="1"/>
                </a:cubicBezTo>
                <a:cubicBezTo>
                  <a:pt x="5" y="1"/>
                  <a:pt x="4" y="1"/>
                  <a:pt x="4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7" name="Freeform 3214"/>
          <p:cNvSpPr>
            <a:spLocks/>
          </p:cNvSpPr>
          <p:nvPr/>
        </p:nvSpPr>
        <p:spPr bwMode="auto">
          <a:xfrm>
            <a:off x="12115806" y="-18263"/>
            <a:ext cx="76195" cy="45719"/>
          </a:xfrm>
          <a:custGeom>
            <a:avLst/>
            <a:gdLst>
              <a:gd name="T0" fmla="*/ 2 w 2"/>
              <a:gd name="T1" fmla="*/ 0 h 1"/>
              <a:gd name="T2" fmla="*/ 0 w 2"/>
              <a:gd name="T3" fmla="*/ 0 h 1"/>
              <a:gd name="T4" fmla="*/ 1 w 2"/>
              <a:gd name="T5" fmla="*/ 1 h 1"/>
              <a:gd name="T6" fmla="*/ 1 w 2"/>
              <a:gd name="T7" fmla="*/ 1 h 1"/>
              <a:gd name="T8" fmla="*/ 2 w 2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2" y="0"/>
                  <a:pt x="2" y="0"/>
                </a:cubicBezTo>
              </a:path>
            </a:pathLst>
          </a:custGeom>
          <a:solidFill>
            <a:srgbClr val="E08C8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8" name="Freeform 3215"/>
          <p:cNvSpPr>
            <a:spLocks/>
          </p:cNvSpPr>
          <p:nvPr/>
        </p:nvSpPr>
        <p:spPr bwMode="auto">
          <a:xfrm>
            <a:off x="12139751" y="-18263"/>
            <a:ext cx="52250" cy="45719"/>
          </a:xfrm>
          <a:custGeom>
            <a:avLst/>
            <a:gdLst>
              <a:gd name="T0" fmla="*/ 4 w 7"/>
              <a:gd name="T1" fmla="*/ 0 h 6"/>
              <a:gd name="T2" fmla="*/ 1 w 7"/>
              <a:gd name="T3" fmla="*/ 2 h 6"/>
              <a:gd name="T4" fmla="*/ 2 w 7"/>
              <a:gd name="T5" fmla="*/ 6 h 6"/>
              <a:gd name="T6" fmla="*/ 4 w 7"/>
              <a:gd name="T7" fmla="*/ 6 h 6"/>
              <a:gd name="T8" fmla="*/ 6 w 7"/>
              <a:gd name="T9" fmla="*/ 4 h 6"/>
              <a:gd name="T10" fmla="*/ 5 w 7"/>
              <a:gd name="T11" fmla="*/ 0 h 6"/>
              <a:gd name="T12" fmla="*/ 4 w 7"/>
              <a:gd name="T1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2" y="0"/>
                  <a:pt x="1" y="1"/>
                  <a:pt x="1" y="2"/>
                </a:cubicBezTo>
                <a:cubicBezTo>
                  <a:pt x="0" y="3"/>
                  <a:pt x="1" y="5"/>
                  <a:pt x="2" y="6"/>
                </a:cubicBezTo>
                <a:cubicBezTo>
                  <a:pt x="3" y="6"/>
                  <a:pt x="3" y="6"/>
                  <a:pt x="4" y="6"/>
                </a:cubicBezTo>
                <a:cubicBezTo>
                  <a:pt x="5" y="6"/>
                  <a:pt x="6" y="5"/>
                  <a:pt x="6" y="4"/>
                </a:cubicBezTo>
                <a:cubicBezTo>
                  <a:pt x="7" y="3"/>
                  <a:pt x="6" y="1"/>
                  <a:pt x="5" y="0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9" name="Freeform 3216"/>
          <p:cNvSpPr>
            <a:spLocks/>
          </p:cNvSpPr>
          <p:nvPr/>
        </p:nvSpPr>
        <p:spPr bwMode="auto">
          <a:xfrm>
            <a:off x="12146282" y="-18263"/>
            <a:ext cx="45719" cy="78372"/>
          </a:xfrm>
          <a:custGeom>
            <a:avLst/>
            <a:gdLst>
              <a:gd name="T0" fmla="*/ 1 w 3"/>
              <a:gd name="T1" fmla="*/ 0 h 5"/>
              <a:gd name="T2" fmla="*/ 0 w 3"/>
              <a:gd name="T3" fmla="*/ 5 h 5"/>
              <a:gd name="T4" fmla="*/ 2 w 3"/>
              <a:gd name="T5" fmla="*/ 3 h 5"/>
              <a:gd name="T6" fmla="*/ 1 w 3"/>
              <a:gd name="T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5">
                <a:moveTo>
                  <a:pt x="1" y="0"/>
                </a:moveTo>
                <a:cubicBezTo>
                  <a:pt x="1" y="2"/>
                  <a:pt x="0" y="3"/>
                  <a:pt x="0" y="5"/>
                </a:cubicBezTo>
                <a:cubicBezTo>
                  <a:pt x="1" y="5"/>
                  <a:pt x="2" y="4"/>
                  <a:pt x="2" y="3"/>
                </a:cubicBezTo>
                <a:cubicBezTo>
                  <a:pt x="3" y="2"/>
                  <a:pt x="2" y="1"/>
                  <a:pt x="1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0" name="Freeform 3217"/>
          <p:cNvSpPr>
            <a:spLocks/>
          </p:cNvSpPr>
          <p:nvPr/>
        </p:nvSpPr>
        <p:spPr bwMode="auto">
          <a:xfrm>
            <a:off x="12146282" y="-18263"/>
            <a:ext cx="45719" cy="53339"/>
          </a:xfrm>
          <a:custGeom>
            <a:avLst/>
            <a:gdLst>
              <a:gd name="T0" fmla="*/ 4 w 5"/>
              <a:gd name="T1" fmla="*/ 0 h 6"/>
              <a:gd name="T2" fmla="*/ 1 w 5"/>
              <a:gd name="T3" fmla="*/ 2 h 6"/>
              <a:gd name="T4" fmla="*/ 3 w 5"/>
              <a:gd name="T5" fmla="*/ 6 h 6"/>
              <a:gd name="T6" fmla="*/ 4 w 5"/>
              <a:gd name="T7" fmla="*/ 6 h 6"/>
              <a:gd name="T8" fmla="*/ 4 w 5"/>
              <a:gd name="T9" fmla="*/ 6 h 6"/>
              <a:gd name="T10" fmla="*/ 5 w 5"/>
              <a:gd name="T11" fmla="*/ 1 h 6"/>
              <a:gd name="T12" fmla="*/ 4 w 5"/>
              <a:gd name="T13" fmla="*/ 0 h 6"/>
              <a:gd name="T14" fmla="*/ 4 w 5"/>
              <a:gd name="T1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" h="6">
                <a:moveTo>
                  <a:pt x="4" y="0"/>
                </a:moveTo>
                <a:cubicBezTo>
                  <a:pt x="2" y="0"/>
                  <a:pt x="1" y="1"/>
                  <a:pt x="1" y="2"/>
                </a:cubicBezTo>
                <a:cubicBezTo>
                  <a:pt x="0" y="4"/>
                  <a:pt x="1" y="5"/>
                  <a:pt x="3" y="6"/>
                </a:cubicBezTo>
                <a:cubicBezTo>
                  <a:pt x="3" y="6"/>
                  <a:pt x="3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4"/>
                  <a:pt x="5" y="3"/>
                  <a:pt x="5" y="1"/>
                </a:cubicBezTo>
                <a:cubicBezTo>
                  <a:pt x="5" y="0"/>
                  <a:pt x="5" y="0"/>
                  <a:pt x="4" y="0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rgbClr val="E08C8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1" name="Freeform 3218"/>
          <p:cNvSpPr>
            <a:spLocks/>
          </p:cNvSpPr>
          <p:nvPr/>
        </p:nvSpPr>
        <p:spPr bwMode="auto">
          <a:xfrm>
            <a:off x="12146282" y="-18263"/>
            <a:ext cx="45719" cy="45719"/>
          </a:xfrm>
          <a:custGeom>
            <a:avLst/>
            <a:gdLst>
              <a:gd name="T0" fmla="*/ 1 w 4"/>
              <a:gd name="T1" fmla="*/ 0 h 4"/>
              <a:gd name="T2" fmla="*/ 0 w 4"/>
              <a:gd name="T3" fmla="*/ 4 h 4"/>
              <a:gd name="T4" fmla="*/ 2 w 4"/>
              <a:gd name="T5" fmla="*/ 4 h 4"/>
              <a:gd name="T6" fmla="*/ 4 w 4"/>
              <a:gd name="T7" fmla="*/ 2 h 4"/>
              <a:gd name="T8" fmla="*/ 2 w 4"/>
              <a:gd name="T9" fmla="*/ 0 h 4"/>
              <a:gd name="T10" fmla="*/ 1 w 4"/>
              <a:gd name="T1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4">
                <a:moveTo>
                  <a:pt x="1" y="0"/>
                </a:moveTo>
                <a:cubicBezTo>
                  <a:pt x="0" y="0"/>
                  <a:pt x="0" y="1"/>
                  <a:pt x="0" y="4"/>
                </a:cubicBezTo>
                <a:cubicBezTo>
                  <a:pt x="1" y="4"/>
                  <a:pt x="1" y="4"/>
                  <a:pt x="2" y="4"/>
                </a:cubicBezTo>
                <a:cubicBezTo>
                  <a:pt x="4" y="4"/>
                  <a:pt x="4" y="4"/>
                  <a:pt x="4" y="2"/>
                </a:cubicBezTo>
                <a:cubicBezTo>
                  <a:pt x="4" y="1"/>
                  <a:pt x="3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2" name="Freeform 3219"/>
          <p:cNvSpPr>
            <a:spLocks/>
          </p:cNvSpPr>
          <p:nvPr/>
        </p:nvSpPr>
        <p:spPr bwMode="auto">
          <a:xfrm>
            <a:off x="12133220" y="-18263"/>
            <a:ext cx="58781" cy="45719"/>
          </a:xfrm>
          <a:custGeom>
            <a:avLst/>
            <a:gdLst>
              <a:gd name="T0" fmla="*/ 2 w 4"/>
              <a:gd name="T1" fmla="*/ 0 h 3"/>
              <a:gd name="T2" fmla="*/ 0 w 4"/>
              <a:gd name="T3" fmla="*/ 2 h 3"/>
              <a:gd name="T4" fmla="*/ 4 w 4"/>
              <a:gd name="T5" fmla="*/ 3 h 3"/>
              <a:gd name="T6" fmla="*/ 4 w 4"/>
              <a:gd name="T7" fmla="*/ 3 h 3"/>
              <a:gd name="T8" fmla="*/ 4 w 4"/>
              <a:gd name="T9" fmla="*/ 1 h 3"/>
              <a:gd name="T10" fmla="*/ 3 w 4"/>
              <a:gd name="T11" fmla="*/ 0 h 3"/>
              <a:gd name="T12" fmla="*/ 2 w 4"/>
              <a:gd name="T1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3">
                <a:moveTo>
                  <a:pt x="2" y="0"/>
                </a:moveTo>
                <a:cubicBezTo>
                  <a:pt x="1" y="0"/>
                  <a:pt x="0" y="1"/>
                  <a:pt x="0" y="2"/>
                </a:cubicBezTo>
                <a:cubicBezTo>
                  <a:pt x="1" y="3"/>
                  <a:pt x="2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2"/>
                  <a:pt x="4" y="2"/>
                  <a:pt x="4" y="1"/>
                </a:cubicBezTo>
                <a:cubicBezTo>
                  <a:pt x="3" y="1"/>
                  <a:pt x="3" y="0"/>
                  <a:pt x="3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F9AE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3" name="Freeform 3220"/>
          <p:cNvSpPr>
            <a:spLocks/>
          </p:cNvSpPr>
          <p:nvPr/>
        </p:nvSpPr>
        <p:spPr bwMode="auto">
          <a:xfrm flipH="1">
            <a:off x="12191996" y="-18263"/>
            <a:ext cx="45719" cy="362917422"/>
          </a:xfrm>
          <a:custGeom>
            <a:avLst/>
            <a:gdLst>
              <a:gd name="T0" fmla="*/ 0 h 2"/>
              <a:gd name="T1" fmla="*/ 2 h 2"/>
              <a:gd name="T2" fmla="*/ 0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2">
                <a:moveTo>
                  <a:pt x="0" y="0"/>
                </a:moveTo>
                <a:cubicBezTo>
                  <a:pt x="0" y="1"/>
                  <a:pt x="0" y="1"/>
                  <a:pt x="0" y="2"/>
                </a:cubicBezTo>
                <a:cubicBezTo>
                  <a:pt x="0" y="1"/>
                  <a:pt x="0" y="0"/>
                  <a:pt x="0" y="0"/>
                </a:cubicBezTo>
              </a:path>
            </a:pathLst>
          </a:custGeom>
          <a:solidFill>
            <a:srgbClr val="FFD4E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4" name="Freeform 3221"/>
          <p:cNvSpPr>
            <a:spLocks/>
          </p:cNvSpPr>
          <p:nvPr/>
        </p:nvSpPr>
        <p:spPr bwMode="auto">
          <a:xfrm>
            <a:off x="12146282" y="-18263"/>
            <a:ext cx="45719" cy="50797"/>
          </a:xfrm>
          <a:custGeom>
            <a:avLst/>
            <a:gdLst>
              <a:gd name="T0" fmla="*/ 3 w 4"/>
              <a:gd name="T1" fmla="*/ 0 h 4"/>
              <a:gd name="T2" fmla="*/ 0 w 4"/>
              <a:gd name="T3" fmla="*/ 1 h 4"/>
              <a:gd name="T4" fmla="*/ 4 w 4"/>
              <a:gd name="T5" fmla="*/ 4 h 4"/>
              <a:gd name="T6" fmla="*/ 3 w 4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4">
                <a:moveTo>
                  <a:pt x="3" y="0"/>
                </a:moveTo>
                <a:cubicBezTo>
                  <a:pt x="2" y="0"/>
                  <a:pt x="1" y="0"/>
                  <a:pt x="0" y="1"/>
                </a:cubicBezTo>
                <a:cubicBezTo>
                  <a:pt x="1" y="2"/>
                  <a:pt x="2" y="3"/>
                  <a:pt x="4" y="4"/>
                </a:cubicBezTo>
                <a:cubicBezTo>
                  <a:pt x="4" y="1"/>
                  <a:pt x="4" y="0"/>
                  <a:pt x="3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86" name="文本框 4185"/>
          <p:cNvSpPr txBox="1"/>
          <p:nvPr/>
        </p:nvSpPr>
        <p:spPr>
          <a:xfrm>
            <a:off x="1898620" y="2838446"/>
            <a:ext cx="5040623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zh-CN" altLang="zh-CN" sz="3600" dirty="0">
                <a:solidFill>
                  <a:schemeClr val="bg1"/>
                </a:solidFill>
                <a:latin typeface="Broadway" panose="04040905080B02020502" pitchFamily="82" charset="0"/>
                <a:ea typeface="迷你简粗倩" panose="03000509000000000000" pitchFamily="65" charset="-122"/>
              </a:rPr>
              <a:t>PowerPoint</a:t>
            </a:r>
            <a:r>
              <a:rPr lang="zh-CN" altLang="en-US" sz="3600" b="1" dirty="0">
                <a:solidFill>
                  <a:schemeClr val="bg1"/>
                </a:solidFill>
                <a:latin typeface="张海山草泥马体" panose="02000000000000000000" pitchFamily="2" charset="-122"/>
                <a:ea typeface="张海山草泥马体" panose="02000000000000000000" pitchFamily="2" charset="-122"/>
              </a:rPr>
              <a:t>模版</a:t>
            </a:r>
          </a:p>
        </p:txBody>
      </p:sp>
      <p:sp>
        <p:nvSpPr>
          <p:cNvPr id="4235" name="文本框 4234"/>
          <p:cNvSpPr txBox="1"/>
          <p:nvPr/>
        </p:nvSpPr>
        <p:spPr>
          <a:xfrm>
            <a:off x="1942816" y="3657564"/>
            <a:ext cx="134684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>
                <a:solidFill>
                  <a:schemeClr val="bg1"/>
                </a:solidFill>
                <a:latin typeface="方正正中黑简体" panose="02000000000000000000" pitchFamily="2" charset="-122"/>
                <a:ea typeface="方正正中黑简体" panose="02000000000000000000" pitchFamily="2" charset="-122"/>
              </a:defRPr>
            </a:lvl1pPr>
          </a:lstStyle>
          <a:p>
            <a:r>
              <a:rPr lang="zh-CN" altLang="en-US" dirty="0"/>
              <a:t>图表研究院</a:t>
            </a:r>
          </a:p>
        </p:txBody>
      </p:sp>
      <p:grpSp>
        <p:nvGrpSpPr>
          <p:cNvPr id="4236" name="组合 4235"/>
          <p:cNvGrpSpPr>
            <a:grpSpLocks noChangeAspect="1"/>
          </p:cNvGrpSpPr>
          <p:nvPr/>
        </p:nvGrpSpPr>
        <p:grpSpPr>
          <a:xfrm>
            <a:off x="1206756" y="3437930"/>
            <a:ext cx="405901" cy="612000"/>
            <a:chOff x="4667250" y="1277938"/>
            <a:chExt cx="2857501" cy="4308476"/>
          </a:xfrm>
        </p:grpSpPr>
        <p:sp>
          <p:nvSpPr>
            <p:cNvPr id="4237" name="Freeform 5"/>
            <p:cNvSpPr>
              <a:spLocks/>
            </p:cNvSpPr>
            <p:nvPr/>
          </p:nvSpPr>
          <p:spPr bwMode="auto">
            <a:xfrm>
              <a:off x="6196013" y="1277938"/>
              <a:ext cx="0" cy="476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D73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8" name="Freeform 6"/>
            <p:cNvSpPr>
              <a:spLocks/>
            </p:cNvSpPr>
            <p:nvPr/>
          </p:nvSpPr>
          <p:spPr bwMode="auto">
            <a:xfrm>
              <a:off x="5521325" y="5038726"/>
              <a:ext cx="911225" cy="547688"/>
            </a:xfrm>
            <a:custGeom>
              <a:avLst/>
              <a:gdLst>
                <a:gd name="T0" fmla="*/ 574 w 574"/>
                <a:gd name="T1" fmla="*/ 0 h 345"/>
                <a:gd name="T2" fmla="*/ 285 w 574"/>
                <a:gd name="T3" fmla="*/ 345 h 345"/>
                <a:gd name="T4" fmla="*/ 0 w 574"/>
                <a:gd name="T5" fmla="*/ 2 h 345"/>
                <a:gd name="T6" fmla="*/ 574 w 574"/>
                <a:gd name="T7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4" h="345">
                  <a:moveTo>
                    <a:pt x="574" y="0"/>
                  </a:moveTo>
                  <a:lnTo>
                    <a:pt x="285" y="345"/>
                  </a:lnTo>
                  <a:lnTo>
                    <a:pt x="0" y="2"/>
                  </a:lnTo>
                  <a:lnTo>
                    <a:pt x="574" y="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9" name="Freeform 7"/>
            <p:cNvSpPr>
              <a:spLocks/>
            </p:cNvSpPr>
            <p:nvPr/>
          </p:nvSpPr>
          <p:spPr bwMode="auto">
            <a:xfrm>
              <a:off x="4667250" y="2184401"/>
              <a:ext cx="2620963" cy="2616200"/>
            </a:xfrm>
            <a:custGeom>
              <a:avLst/>
              <a:gdLst>
                <a:gd name="T0" fmla="*/ 338 w 696"/>
                <a:gd name="T1" fmla="*/ 358 h 696"/>
                <a:gd name="T2" fmla="*/ 338 w 696"/>
                <a:gd name="T3" fmla="*/ 0 h 696"/>
                <a:gd name="T4" fmla="*/ 0 w 696"/>
                <a:gd name="T5" fmla="*/ 348 h 696"/>
                <a:gd name="T6" fmla="*/ 348 w 696"/>
                <a:gd name="T7" fmla="*/ 696 h 696"/>
                <a:gd name="T8" fmla="*/ 696 w 696"/>
                <a:gd name="T9" fmla="*/ 358 h 696"/>
                <a:gd name="T10" fmla="*/ 338 w 696"/>
                <a:gd name="T11" fmla="*/ 358 h 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6" h="696">
                  <a:moveTo>
                    <a:pt x="338" y="358"/>
                  </a:moveTo>
                  <a:cubicBezTo>
                    <a:pt x="338" y="0"/>
                    <a:pt x="338" y="0"/>
                    <a:pt x="338" y="0"/>
                  </a:cubicBezTo>
                  <a:cubicBezTo>
                    <a:pt x="150" y="5"/>
                    <a:pt x="0" y="159"/>
                    <a:pt x="0" y="348"/>
                  </a:cubicBezTo>
                  <a:cubicBezTo>
                    <a:pt x="0" y="540"/>
                    <a:pt x="156" y="696"/>
                    <a:pt x="348" y="696"/>
                  </a:cubicBezTo>
                  <a:cubicBezTo>
                    <a:pt x="537" y="696"/>
                    <a:pt x="690" y="546"/>
                    <a:pt x="696" y="358"/>
                  </a:cubicBezTo>
                  <a:lnTo>
                    <a:pt x="338" y="35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0" name="Freeform 8"/>
            <p:cNvSpPr>
              <a:spLocks/>
            </p:cNvSpPr>
            <p:nvPr/>
          </p:nvSpPr>
          <p:spPr bwMode="auto">
            <a:xfrm>
              <a:off x="6176963" y="1928813"/>
              <a:ext cx="1347788" cy="1349375"/>
            </a:xfrm>
            <a:custGeom>
              <a:avLst/>
              <a:gdLst>
                <a:gd name="T0" fmla="*/ 10 w 358"/>
                <a:gd name="T1" fmla="*/ 0 h 359"/>
                <a:gd name="T2" fmla="*/ 0 w 358"/>
                <a:gd name="T3" fmla="*/ 0 h 359"/>
                <a:gd name="T4" fmla="*/ 0 w 358"/>
                <a:gd name="T5" fmla="*/ 359 h 359"/>
                <a:gd name="T6" fmla="*/ 358 w 358"/>
                <a:gd name="T7" fmla="*/ 359 h 359"/>
                <a:gd name="T8" fmla="*/ 358 w 358"/>
                <a:gd name="T9" fmla="*/ 348 h 359"/>
                <a:gd name="T10" fmla="*/ 10 w 358"/>
                <a:gd name="T11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8" h="359">
                  <a:moveTo>
                    <a:pt x="10" y="0"/>
                  </a:moveTo>
                  <a:cubicBezTo>
                    <a:pt x="7" y="0"/>
                    <a:pt x="3" y="0"/>
                    <a:pt x="0" y="0"/>
                  </a:cubicBezTo>
                  <a:cubicBezTo>
                    <a:pt x="0" y="359"/>
                    <a:pt x="0" y="359"/>
                    <a:pt x="0" y="359"/>
                  </a:cubicBezTo>
                  <a:cubicBezTo>
                    <a:pt x="358" y="359"/>
                    <a:pt x="358" y="359"/>
                    <a:pt x="358" y="359"/>
                  </a:cubicBezTo>
                  <a:cubicBezTo>
                    <a:pt x="358" y="355"/>
                    <a:pt x="358" y="352"/>
                    <a:pt x="358" y="348"/>
                  </a:cubicBezTo>
                  <a:cubicBezTo>
                    <a:pt x="358" y="156"/>
                    <a:pt x="202" y="0"/>
                    <a:pt x="1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1" name="Freeform 9"/>
            <p:cNvSpPr>
              <a:spLocks/>
            </p:cNvSpPr>
            <p:nvPr/>
          </p:nvSpPr>
          <p:spPr bwMode="auto">
            <a:xfrm>
              <a:off x="4957763" y="4014788"/>
              <a:ext cx="2039938" cy="928688"/>
            </a:xfrm>
            <a:custGeom>
              <a:avLst/>
              <a:gdLst>
                <a:gd name="T0" fmla="*/ 979 w 1285"/>
                <a:gd name="T1" fmla="*/ 583 h 585"/>
                <a:gd name="T2" fmla="*/ 1285 w 1285"/>
                <a:gd name="T3" fmla="*/ 216 h 585"/>
                <a:gd name="T4" fmla="*/ 1285 w 1285"/>
                <a:gd name="T5" fmla="*/ 216 h 585"/>
                <a:gd name="T6" fmla="*/ 1285 w 1285"/>
                <a:gd name="T7" fmla="*/ 216 h 585"/>
                <a:gd name="T8" fmla="*/ 965 w 1285"/>
                <a:gd name="T9" fmla="*/ 0 h 585"/>
                <a:gd name="T10" fmla="*/ 642 w 1285"/>
                <a:gd name="T11" fmla="*/ 218 h 585"/>
                <a:gd name="T12" fmla="*/ 320 w 1285"/>
                <a:gd name="T13" fmla="*/ 3 h 585"/>
                <a:gd name="T14" fmla="*/ 0 w 1285"/>
                <a:gd name="T15" fmla="*/ 218 h 585"/>
                <a:gd name="T16" fmla="*/ 0 w 1285"/>
                <a:gd name="T17" fmla="*/ 218 h 585"/>
                <a:gd name="T18" fmla="*/ 0 w 1285"/>
                <a:gd name="T19" fmla="*/ 218 h 585"/>
                <a:gd name="T20" fmla="*/ 308 w 1285"/>
                <a:gd name="T21" fmla="*/ 585 h 585"/>
                <a:gd name="T22" fmla="*/ 979 w 1285"/>
                <a:gd name="T23" fmla="*/ 583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85" h="585">
                  <a:moveTo>
                    <a:pt x="979" y="583"/>
                  </a:moveTo>
                  <a:lnTo>
                    <a:pt x="1285" y="216"/>
                  </a:lnTo>
                  <a:lnTo>
                    <a:pt x="1285" y="216"/>
                  </a:lnTo>
                  <a:lnTo>
                    <a:pt x="1285" y="216"/>
                  </a:lnTo>
                  <a:lnTo>
                    <a:pt x="965" y="0"/>
                  </a:lnTo>
                  <a:lnTo>
                    <a:pt x="642" y="218"/>
                  </a:lnTo>
                  <a:lnTo>
                    <a:pt x="320" y="3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308" y="585"/>
                  </a:lnTo>
                  <a:lnTo>
                    <a:pt x="979" y="583"/>
                  </a:lnTo>
                  <a:close/>
                </a:path>
              </a:pathLst>
            </a:custGeom>
            <a:solidFill>
              <a:srgbClr val="D3C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242" name="文本框 4241"/>
          <p:cNvSpPr txBox="1"/>
          <p:nvPr/>
        </p:nvSpPr>
        <p:spPr>
          <a:xfrm>
            <a:off x="4291015" y="3669727"/>
            <a:ext cx="11624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>
                <a:solidFill>
                  <a:schemeClr val="bg2">
                    <a:lumMod val="50000"/>
                  </a:schemeClr>
                </a:solidFill>
                <a:latin typeface="方正正中黑简体" panose="02000000000000000000" pitchFamily="2" charset="-122"/>
                <a:ea typeface="方正正中黑简体" panose="02000000000000000000" pitchFamily="2" charset="-122"/>
              </a:defRPr>
            </a:lvl1pPr>
          </a:lstStyle>
          <a:p>
            <a:r>
              <a:rPr lang="zh-CN" altLang="en-US" dirty="0">
                <a:solidFill>
                  <a:schemeClr val="bg1"/>
                </a:solidFill>
              </a:rPr>
              <a:t>六月雪</a:t>
            </a:r>
            <a:r>
              <a:rPr lang="en-US" altLang="zh-CN" dirty="0">
                <a:solidFill>
                  <a:schemeClr val="bg1"/>
                </a:solidFill>
              </a:rPr>
              <a:t>_1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4243" name="文本框 4242"/>
          <p:cNvSpPr txBox="1"/>
          <p:nvPr/>
        </p:nvSpPr>
        <p:spPr>
          <a:xfrm>
            <a:off x="1942816" y="4377286"/>
            <a:ext cx="877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 smtClean="0">
                <a:solidFill>
                  <a:schemeClr val="bg1"/>
                </a:solidFill>
                <a:latin typeface="方正正中黑简体" panose="02000000000000000000" pitchFamily="2" charset="-122"/>
                <a:ea typeface="方正正中黑简体" panose="02000000000000000000" pitchFamily="2" charset="-122"/>
              </a:rPr>
              <a:t>六月雪</a:t>
            </a:r>
            <a:endParaRPr lang="zh-CN" altLang="en-US" dirty="0">
              <a:solidFill>
                <a:schemeClr val="bg1"/>
              </a:solidFill>
              <a:latin typeface="方正正中黑简体" panose="02000000000000000000" pitchFamily="2" charset="-122"/>
              <a:ea typeface="方正正中黑简体" panose="02000000000000000000" pitchFamily="2" charset="-122"/>
            </a:endParaRPr>
          </a:p>
        </p:txBody>
      </p:sp>
      <p:grpSp>
        <p:nvGrpSpPr>
          <p:cNvPr id="4244" name="组合 4243"/>
          <p:cNvGrpSpPr>
            <a:grpSpLocks noChangeAspect="1"/>
          </p:cNvGrpSpPr>
          <p:nvPr/>
        </p:nvGrpSpPr>
        <p:grpSpPr>
          <a:xfrm>
            <a:off x="3465730" y="4453952"/>
            <a:ext cx="654429" cy="216000"/>
            <a:chOff x="2170112" y="2555875"/>
            <a:chExt cx="7108825" cy="2346326"/>
          </a:xfrm>
          <a:solidFill>
            <a:schemeClr val="bg1"/>
          </a:solidFill>
        </p:grpSpPr>
        <p:sp>
          <p:nvSpPr>
            <p:cNvPr id="4245" name="Freeform 5"/>
            <p:cNvSpPr>
              <a:spLocks/>
            </p:cNvSpPr>
            <p:nvPr/>
          </p:nvSpPr>
          <p:spPr bwMode="auto">
            <a:xfrm>
              <a:off x="7750175" y="2555875"/>
              <a:ext cx="739775" cy="214313"/>
            </a:xfrm>
            <a:custGeom>
              <a:avLst/>
              <a:gdLst>
                <a:gd name="T0" fmla="*/ 88 w 197"/>
                <a:gd name="T1" fmla="*/ 0 h 57"/>
                <a:gd name="T2" fmla="*/ 122 w 197"/>
                <a:gd name="T3" fmla="*/ 0 h 57"/>
                <a:gd name="T4" fmla="*/ 121 w 197"/>
                <a:gd name="T5" fmla="*/ 10 h 57"/>
                <a:gd name="T6" fmla="*/ 197 w 197"/>
                <a:gd name="T7" fmla="*/ 10 h 57"/>
                <a:gd name="T8" fmla="*/ 191 w 197"/>
                <a:gd name="T9" fmla="*/ 57 h 57"/>
                <a:gd name="T10" fmla="*/ 167 w 197"/>
                <a:gd name="T11" fmla="*/ 57 h 57"/>
                <a:gd name="T12" fmla="*/ 171 w 197"/>
                <a:gd name="T13" fmla="*/ 30 h 57"/>
                <a:gd name="T14" fmla="*/ 27 w 197"/>
                <a:gd name="T15" fmla="*/ 30 h 57"/>
                <a:gd name="T16" fmla="*/ 23 w 197"/>
                <a:gd name="T17" fmla="*/ 57 h 57"/>
                <a:gd name="T18" fmla="*/ 0 w 197"/>
                <a:gd name="T19" fmla="*/ 57 h 57"/>
                <a:gd name="T20" fmla="*/ 6 w 197"/>
                <a:gd name="T21" fmla="*/ 10 h 57"/>
                <a:gd name="T22" fmla="*/ 86 w 197"/>
                <a:gd name="T23" fmla="*/ 10 h 57"/>
                <a:gd name="T24" fmla="*/ 88 w 197"/>
                <a:gd name="T2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7" h="57">
                  <a:moveTo>
                    <a:pt x="88" y="0"/>
                  </a:moveTo>
                  <a:cubicBezTo>
                    <a:pt x="101" y="0"/>
                    <a:pt x="122" y="0"/>
                    <a:pt x="122" y="0"/>
                  </a:cubicBezTo>
                  <a:cubicBezTo>
                    <a:pt x="121" y="10"/>
                    <a:pt x="121" y="10"/>
                    <a:pt x="121" y="10"/>
                  </a:cubicBezTo>
                  <a:cubicBezTo>
                    <a:pt x="197" y="10"/>
                    <a:pt x="197" y="10"/>
                    <a:pt x="197" y="10"/>
                  </a:cubicBezTo>
                  <a:cubicBezTo>
                    <a:pt x="191" y="57"/>
                    <a:pt x="191" y="57"/>
                    <a:pt x="191" y="57"/>
                  </a:cubicBezTo>
                  <a:cubicBezTo>
                    <a:pt x="167" y="57"/>
                    <a:pt x="167" y="57"/>
                    <a:pt x="167" y="57"/>
                  </a:cubicBezTo>
                  <a:cubicBezTo>
                    <a:pt x="171" y="30"/>
                    <a:pt x="171" y="30"/>
                    <a:pt x="171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6" y="10"/>
                    <a:pt x="86" y="10"/>
                    <a:pt x="86" y="10"/>
                  </a:cubicBezTo>
                  <a:lnTo>
                    <a:pt x="8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246" name="Freeform 6"/>
            <p:cNvSpPr>
              <a:spLocks noEditPoints="1"/>
            </p:cNvSpPr>
            <p:nvPr/>
          </p:nvSpPr>
          <p:spPr bwMode="auto">
            <a:xfrm>
              <a:off x="7731125" y="2740025"/>
              <a:ext cx="681038" cy="531813"/>
            </a:xfrm>
            <a:custGeom>
              <a:avLst/>
              <a:gdLst>
                <a:gd name="T0" fmla="*/ 393 w 429"/>
                <a:gd name="T1" fmla="*/ 335 h 335"/>
                <a:gd name="T2" fmla="*/ 429 w 429"/>
                <a:gd name="T3" fmla="*/ 90 h 335"/>
                <a:gd name="T4" fmla="*/ 261 w 429"/>
                <a:gd name="T5" fmla="*/ 90 h 335"/>
                <a:gd name="T6" fmla="*/ 265 w 429"/>
                <a:gd name="T7" fmla="*/ 45 h 335"/>
                <a:gd name="T8" fmla="*/ 372 w 429"/>
                <a:gd name="T9" fmla="*/ 45 h 335"/>
                <a:gd name="T10" fmla="*/ 377 w 429"/>
                <a:gd name="T11" fmla="*/ 0 h 335"/>
                <a:gd name="T12" fmla="*/ 109 w 429"/>
                <a:gd name="T13" fmla="*/ 0 h 335"/>
                <a:gd name="T14" fmla="*/ 102 w 429"/>
                <a:gd name="T15" fmla="*/ 45 h 335"/>
                <a:gd name="T16" fmla="*/ 211 w 429"/>
                <a:gd name="T17" fmla="*/ 45 h 335"/>
                <a:gd name="T18" fmla="*/ 206 w 429"/>
                <a:gd name="T19" fmla="*/ 90 h 335"/>
                <a:gd name="T20" fmla="*/ 36 w 429"/>
                <a:gd name="T21" fmla="*/ 90 h 335"/>
                <a:gd name="T22" fmla="*/ 0 w 429"/>
                <a:gd name="T23" fmla="*/ 335 h 335"/>
                <a:gd name="T24" fmla="*/ 393 w 429"/>
                <a:gd name="T25" fmla="*/ 335 h 335"/>
                <a:gd name="T26" fmla="*/ 178 w 429"/>
                <a:gd name="T27" fmla="*/ 287 h 335"/>
                <a:gd name="T28" fmla="*/ 62 w 429"/>
                <a:gd name="T29" fmla="*/ 287 h 335"/>
                <a:gd name="T30" fmla="*/ 71 w 429"/>
                <a:gd name="T31" fmla="*/ 235 h 335"/>
                <a:gd name="T32" fmla="*/ 185 w 429"/>
                <a:gd name="T33" fmla="*/ 235 h 335"/>
                <a:gd name="T34" fmla="*/ 178 w 429"/>
                <a:gd name="T35" fmla="*/ 287 h 335"/>
                <a:gd name="T36" fmla="*/ 190 w 429"/>
                <a:gd name="T37" fmla="*/ 190 h 335"/>
                <a:gd name="T38" fmla="*/ 76 w 429"/>
                <a:gd name="T39" fmla="*/ 190 h 335"/>
                <a:gd name="T40" fmla="*/ 83 w 429"/>
                <a:gd name="T41" fmla="*/ 135 h 335"/>
                <a:gd name="T42" fmla="*/ 199 w 429"/>
                <a:gd name="T43" fmla="*/ 135 h 335"/>
                <a:gd name="T44" fmla="*/ 190 w 429"/>
                <a:gd name="T45" fmla="*/ 190 h 335"/>
                <a:gd name="T46" fmla="*/ 254 w 429"/>
                <a:gd name="T47" fmla="*/ 135 h 335"/>
                <a:gd name="T48" fmla="*/ 365 w 429"/>
                <a:gd name="T49" fmla="*/ 135 h 335"/>
                <a:gd name="T50" fmla="*/ 358 w 429"/>
                <a:gd name="T51" fmla="*/ 190 h 335"/>
                <a:gd name="T52" fmla="*/ 246 w 429"/>
                <a:gd name="T53" fmla="*/ 190 h 335"/>
                <a:gd name="T54" fmla="*/ 254 w 429"/>
                <a:gd name="T55" fmla="*/ 135 h 335"/>
                <a:gd name="T56" fmla="*/ 232 w 429"/>
                <a:gd name="T57" fmla="*/ 287 h 335"/>
                <a:gd name="T58" fmla="*/ 239 w 429"/>
                <a:gd name="T59" fmla="*/ 235 h 335"/>
                <a:gd name="T60" fmla="*/ 351 w 429"/>
                <a:gd name="T61" fmla="*/ 235 h 335"/>
                <a:gd name="T62" fmla="*/ 343 w 429"/>
                <a:gd name="T63" fmla="*/ 287 h 335"/>
                <a:gd name="T64" fmla="*/ 232 w 429"/>
                <a:gd name="T65" fmla="*/ 287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9" h="335">
                  <a:moveTo>
                    <a:pt x="393" y="335"/>
                  </a:moveTo>
                  <a:lnTo>
                    <a:pt x="429" y="90"/>
                  </a:lnTo>
                  <a:lnTo>
                    <a:pt x="261" y="90"/>
                  </a:lnTo>
                  <a:lnTo>
                    <a:pt x="265" y="45"/>
                  </a:lnTo>
                  <a:lnTo>
                    <a:pt x="372" y="45"/>
                  </a:lnTo>
                  <a:lnTo>
                    <a:pt x="377" y="0"/>
                  </a:lnTo>
                  <a:lnTo>
                    <a:pt x="109" y="0"/>
                  </a:lnTo>
                  <a:lnTo>
                    <a:pt x="102" y="45"/>
                  </a:lnTo>
                  <a:lnTo>
                    <a:pt x="211" y="45"/>
                  </a:lnTo>
                  <a:lnTo>
                    <a:pt x="206" y="90"/>
                  </a:lnTo>
                  <a:lnTo>
                    <a:pt x="36" y="90"/>
                  </a:lnTo>
                  <a:lnTo>
                    <a:pt x="0" y="335"/>
                  </a:lnTo>
                  <a:lnTo>
                    <a:pt x="393" y="335"/>
                  </a:lnTo>
                  <a:close/>
                  <a:moveTo>
                    <a:pt x="178" y="287"/>
                  </a:moveTo>
                  <a:lnTo>
                    <a:pt x="62" y="287"/>
                  </a:lnTo>
                  <a:lnTo>
                    <a:pt x="71" y="235"/>
                  </a:lnTo>
                  <a:lnTo>
                    <a:pt x="185" y="235"/>
                  </a:lnTo>
                  <a:lnTo>
                    <a:pt x="178" y="287"/>
                  </a:lnTo>
                  <a:close/>
                  <a:moveTo>
                    <a:pt x="190" y="190"/>
                  </a:moveTo>
                  <a:lnTo>
                    <a:pt x="76" y="190"/>
                  </a:lnTo>
                  <a:lnTo>
                    <a:pt x="83" y="135"/>
                  </a:lnTo>
                  <a:lnTo>
                    <a:pt x="199" y="135"/>
                  </a:lnTo>
                  <a:lnTo>
                    <a:pt x="190" y="190"/>
                  </a:lnTo>
                  <a:close/>
                  <a:moveTo>
                    <a:pt x="254" y="135"/>
                  </a:moveTo>
                  <a:lnTo>
                    <a:pt x="365" y="135"/>
                  </a:lnTo>
                  <a:lnTo>
                    <a:pt x="358" y="190"/>
                  </a:lnTo>
                  <a:lnTo>
                    <a:pt x="246" y="190"/>
                  </a:lnTo>
                  <a:lnTo>
                    <a:pt x="254" y="135"/>
                  </a:lnTo>
                  <a:close/>
                  <a:moveTo>
                    <a:pt x="232" y="287"/>
                  </a:moveTo>
                  <a:lnTo>
                    <a:pt x="239" y="235"/>
                  </a:lnTo>
                  <a:lnTo>
                    <a:pt x="351" y="235"/>
                  </a:lnTo>
                  <a:lnTo>
                    <a:pt x="343" y="287"/>
                  </a:lnTo>
                  <a:lnTo>
                    <a:pt x="232" y="28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247" name="Freeform 7"/>
            <p:cNvSpPr>
              <a:spLocks/>
            </p:cNvSpPr>
            <p:nvPr/>
          </p:nvSpPr>
          <p:spPr bwMode="auto">
            <a:xfrm>
              <a:off x="7708900" y="3302000"/>
              <a:ext cx="217488" cy="131763"/>
            </a:xfrm>
            <a:custGeom>
              <a:avLst/>
              <a:gdLst>
                <a:gd name="T0" fmla="*/ 81 w 137"/>
                <a:gd name="T1" fmla="*/ 0 h 83"/>
                <a:gd name="T2" fmla="*/ 52 w 137"/>
                <a:gd name="T3" fmla="*/ 35 h 83"/>
                <a:gd name="T4" fmla="*/ 7 w 137"/>
                <a:gd name="T5" fmla="*/ 35 h 83"/>
                <a:gd name="T6" fmla="*/ 0 w 137"/>
                <a:gd name="T7" fmla="*/ 83 h 83"/>
                <a:gd name="T8" fmla="*/ 71 w 137"/>
                <a:gd name="T9" fmla="*/ 83 h 83"/>
                <a:gd name="T10" fmla="*/ 137 w 137"/>
                <a:gd name="T11" fmla="*/ 0 h 83"/>
                <a:gd name="T12" fmla="*/ 81 w 137"/>
                <a:gd name="T13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7" h="83">
                  <a:moveTo>
                    <a:pt x="81" y="0"/>
                  </a:moveTo>
                  <a:lnTo>
                    <a:pt x="52" y="35"/>
                  </a:lnTo>
                  <a:lnTo>
                    <a:pt x="7" y="35"/>
                  </a:lnTo>
                  <a:lnTo>
                    <a:pt x="0" y="83"/>
                  </a:lnTo>
                  <a:lnTo>
                    <a:pt x="71" y="83"/>
                  </a:lnTo>
                  <a:lnTo>
                    <a:pt x="137" y="0"/>
                  </a:lnTo>
                  <a:lnTo>
                    <a:pt x="8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248" name="Freeform 8"/>
            <p:cNvSpPr>
              <a:spLocks/>
            </p:cNvSpPr>
            <p:nvPr/>
          </p:nvSpPr>
          <p:spPr bwMode="auto">
            <a:xfrm>
              <a:off x="8151812" y="3302000"/>
              <a:ext cx="192088" cy="131763"/>
            </a:xfrm>
            <a:custGeom>
              <a:avLst/>
              <a:gdLst>
                <a:gd name="T0" fmla="*/ 52 w 121"/>
                <a:gd name="T1" fmla="*/ 0 h 83"/>
                <a:gd name="T2" fmla="*/ 74 w 121"/>
                <a:gd name="T3" fmla="*/ 35 h 83"/>
                <a:gd name="T4" fmla="*/ 121 w 121"/>
                <a:gd name="T5" fmla="*/ 35 h 83"/>
                <a:gd name="T6" fmla="*/ 114 w 121"/>
                <a:gd name="T7" fmla="*/ 83 h 83"/>
                <a:gd name="T8" fmla="*/ 41 w 121"/>
                <a:gd name="T9" fmla="*/ 83 h 83"/>
                <a:gd name="T10" fmla="*/ 0 w 121"/>
                <a:gd name="T11" fmla="*/ 0 h 83"/>
                <a:gd name="T12" fmla="*/ 52 w 121"/>
                <a:gd name="T13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83">
                  <a:moveTo>
                    <a:pt x="52" y="0"/>
                  </a:moveTo>
                  <a:lnTo>
                    <a:pt x="74" y="35"/>
                  </a:lnTo>
                  <a:lnTo>
                    <a:pt x="121" y="35"/>
                  </a:lnTo>
                  <a:lnTo>
                    <a:pt x="114" y="83"/>
                  </a:lnTo>
                  <a:lnTo>
                    <a:pt x="41" y="83"/>
                  </a:lnTo>
                  <a:lnTo>
                    <a:pt x="0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249" name="Freeform 9"/>
            <p:cNvSpPr>
              <a:spLocks/>
            </p:cNvSpPr>
            <p:nvPr/>
          </p:nvSpPr>
          <p:spPr bwMode="auto">
            <a:xfrm>
              <a:off x="7593012" y="2597150"/>
              <a:ext cx="161925" cy="93663"/>
            </a:xfrm>
            <a:custGeom>
              <a:avLst/>
              <a:gdLst>
                <a:gd name="T0" fmla="*/ 92 w 102"/>
                <a:gd name="T1" fmla="*/ 59 h 59"/>
                <a:gd name="T2" fmla="*/ 0 w 102"/>
                <a:gd name="T3" fmla="*/ 59 h 59"/>
                <a:gd name="T4" fmla="*/ 7 w 102"/>
                <a:gd name="T5" fmla="*/ 0 h 59"/>
                <a:gd name="T6" fmla="*/ 102 w 102"/>
                <a:gd name="T7" fmla="*/ 0 h 59"/>
                <a:gd name="T8" fmla="*/ 92 w 102"/>
                <a:gd name="T9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59">
                  <a:moveTo>
                    <a:pt x="92" y="59"/>
                  </a:moveTo>
                  <a:lnTo>
                    <a:pt x="0" y="59"/>
                  </a:lnTo>
                  <a:lnTo>
                    <a:pt x="7" y="0"/>
                  </a:lnTo>
                  <a:lnTo>
                    <a:pt x="102" y="0"/>
                  </a:lnTo>
                  <a:lnTo>
                    <a:pt x="92" y="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250" name="Freeform 10"/>
            <p:cNvSpPr>
              <a:spLocks/>
            </p:cNvSpPr>
            <p:nvPr/>
          </p:nvSpPr>
          <p:spPr bwMode="auto">
            <a:xfrm>
              <a:off x="7540625" y="2962275"/>
              <a:ext cx="161925" cy="98425"/>
            </a:xfrm>
            <a:custGeom>
              <a:avLst/>
              <a:gdLst>
                <a:gd name="T0" fmla="*/ 92 w 102"/>
                <a:gd name="T1" fmla="*/ 62 h 62"/>
                <a:gd name="T2" fmla="*/ 0 w 102"/>
                <a:gd name="T3" fmla="*/ 62 h 62"/>
                <a:gd name="T4" fmla="*/ 9 w 102"/>
                <a:gd name="T5" fmla="*/ 0 h 62"/>
                <a:gd name="T6" fmla="*/ 102 w 102"/>
                <a:gd name="T7" fmla="*/ 0 h 62"/>
                <a:gd name="T8" fmla="*/ 92 w 102"/>
                <a:gd name="T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62">
                  <a:moveTo>
                    <a:pt x="92" y="62"/>
                  </a:moveTo>
                  <a:lnTo>
                    <a:pt x="0" y="62"/>
                  </a:lnTo>
                  <a:lnTo>
                    <a:pt x="9" y="0"/>
                  </a:lnTo>
                  <a:lnTo>
                    <a:pt x="102" y="0"/>
                  </a:lnTo>
                  <a:lnTo>
                    <a:pt x="92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251" name="Freeform 11"/>
            <p:cNvSpPr>
              <a:spLocks/>
            </p:cNvSpPr>
            <p:nvPr/>
          </p:nvSpPr>
          <p:spPr bwMode="auto">
            <a:xfrm>
              <a:off x="7488237" y="3332163"/>
              <a:ext cx="160338" cy="93663"/>
            </a:xfrm>
            <a:custGeom>
              <a:avLst/>
              <a:gdLst>
                <a:gd name="T0" fmla="*/ 94 w 101"/>
                <a:gd name="T1" fmla="*/ 59 h 59"/>
                <a:gd name="T2" fmla="*/ 0 w 101"/>
                <a:gd name="T3" fmla="*/ 59 h 59"/>
                <a:gd name="T4" fmla="*/ 9 w 101"/>
                <a:gd name="T5" fmla="*/ 0 h 59"/>
                <a:gd name="T6" fmla="*/ 101 w 101"/>
                <a:gd name="T7" fmla="*/ 0 h 59"/>
                <a:gd name="T8" fmla="*/ 94 w 101"/>
                <a:gd name="T9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59">
                  <a:moveTo>
                    <a:pt x="94" y="59"/>
                  </a:moveTo>
                  <a:lnTo>
                    <a:pt x="0" y="59"/>
                  </a:lnTo>
                  <a:lnTo>
                    <a:pt x="9" y="0"/>
                  </a:lnTo>
                  <a:lnTo>
                    <a:pt x="101" y="0"/>
                  </a:lnTo>
                  <a:lnTo>
                    <a:pt x="94" y="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252" name="Freeform 12"/>
            <p:cNvSpPr>
              <a:spLocks noEditPoints="1"/>
            </p:cNvSpPr>
            <p:nvPr/>
          </p:nvSpPr>
          <p:spPr bwMode="auto">
            <a:xfrm>
              <a:off x="8478837" y="2555875"/>
              <a:ext cx="800100" cy="398463"/>
            </a:xfrm>
            <a:custGeom>
              <a:avLst/>
              <a:gdLst>
                <a:gd name="T0" fmla="*/ 469 w 504"/>
                <a:gd name="T1" fmla="*/ 251 h 251"/>
                <a:gd name="T2" fmla="*/ 504 w 504"/>
                <a:gd name="T3" fmla="*/ 0 h 251"/>
                <a:gd name="T4" fmla="*/ 36 w 504"/>
                <a:gd name="T5" fmla="*/ 0 h 251"/>
                <a:gd name="T6" fmla="*/ 0 w 504"/>
                <a:gd name="T7" fmla="*/ 251 h 251"/>
                <a:gd name="T8" fmla="*/ 469 w 504"/>
                <a:gd name="T9" fmla="*/ 251 h 251"/>
                <a:gd name="T10" fmla="*/ 215 w 504"/>
                <a:gd name="T11" fmla="*/ 206 h 251"/>
                <a:gd name="T12" fmla="*/ 62 w 504"/>
                <a:gd name="T13" fmla="*/ 206 h 251"/>
                <a:gd name="T14" fmla="*/ 71 w 504"/>
                <a:gd name="T15" fmla="*/ 145 h 251"/>
                <a:gd name="T16" fmla="*/ 225 w 504"/>
                <a:gd name="T17" fmla="*/ 145 h 251"/>
                <a:gd name="T18" fmla="*/ 215 w 504"/>
                <a:gd name="T19" fmla="*/ 206 h 251"/>
                <a:gd name="T20" fmla="*/ 230 w 504"/>
                <a:gd name="T21" fmla="*/ 107 h 251"/>
                <a:gd name="T22" fmla="*/ 76 w 504"/>
                <a:gd name="T23" fmla="*/ 107 h 251"/>
                <a:gd name="T24" fmla="*/ 85 w 504"/>
                <a:gd name="T25" fmla="*/ 42 h 251"/>
                <a:gd name="T26" fmla="*/ 239 w 504"/>
                <a:gd name="T27" fmla="*/ 42 h 251"/>
                <a:gd name="T28" fmla="*/ 230 w 504"/>
                <a:gd name="T29" fmla="*/ 107 h 251"/>
                <a:gd name="T30" fmla="*/ 291 w 504"/>
                <a:gd name="T31" fmla="*/ 42 h 251"/>
                <a:gd name="T32" fmla="*/ 445 w 504"/>
                <a:gd name="T33" fmla="*/ 42 h 251"/>
                <a:gd name="T34" fmla="*/ 435 w 504"/>
                <a:gd name="T35" fmla="*/ 107 h 251"/>
                <a:gd name="T36" fmla="*/ 282 w 504"/>
                <a:gd name="T37" fmla="*/ 107 h 251"/>
                <a:gd name="T38" fmla="*/ 291 w 504"/>
                <a:gd name="T39" fmla="*/ 42 h 251"/>
                <a:gd name="T40" fmla="*/ 267 w 504"/>
                <a:gd name="T41" fmla="*/ 206 h 251"/>
                <a:gd name="T42" fmla="*/ 277 w 504"/>
                <a:gd name="T43" fmla="*/ 145 h 251"/>
                <a:gd name="T44" fmla="*/ 431 w 504"/>
                <a:gd name="T45" fmla="*/ 145 h 251"/>
                <a:gd name="T46" fmla="*/ 421 w 504"/>
                <a:gd name="T47" fmla="*/ 206 h 251"/>
                <a:gd name="T48" fmla="*/ 267 w 504"/>
                <a:gd name="T49" fmla="*/ 206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4" h="251">
                  <a:moveTo>
                    <a:pt x="469" y="251"/>
                  </a:moveTo>
                  <a:lnTo>
                    <a:pt x="504" y="0"/>
                  </a:lnTo>
                  <a:lnTo>
                    <a:pt x="36" y="0"/>
                  </a:lnTo>
                  <a:lnTo>
                    <a:pt x="0" y="251"/>
                  </a:lnTo>
                  <a:lnTo>
                    <a:pt x="469" y="251"/>
                  </a:lnTo>
                  <a:close/>
                  <a:moveTo>
                    <a:pt x="215" y="206"/>
                  </a:moveTo>
                  <a:lnTo>
                    <a:pt x="62" y="206"/>
                  </a:lnTo>
                  <a:lnTo>
                    <a:pt x="71" y="145"/>
                  </a:lnTo>
                  <a:lnTo>
                    <a:pt x="225" y="145"/>
                  </a:lnTo>
                  <a:lnTo>
                    <a:pt x="215" y="206"/>
                  </a:lnTo>
                  <a:close/>
                  <a:moveTo>
                    <a:pt x="230" y="107"/>
                  </a:moveTo>
                  <a:lnTo>
                    <a:pt x="76" y="107"/>
                  </a:lnTo>
                  <a:lnTo>
                    <a:pt x="85" y="42"/>
                  </a:lnTo>
                  <a:lnTo>
                    <a:pt x="239" y="42"/>
                  </a:lnTo>
                  <a:lnTo>
                    <a:pt x="230" y="107"/>
                  </a:lnTo>
                  <a:close/>
                  <a:moveTo>
                    <a:pt x="291" y="42"/>
                  </a:moveTo>
                  <a:lnTo>
                    <a:pt x="445" y="42"/>
                  </a:lnTo>
                  <a:lnTo>
                    <a:pt x="435" y="107"/>
                  </a:lnTo>
                  <a:lnTo>
                    <a:pt x="282" y="107"/>
                  </a:lnTo>
                  <a:lnTo>
                    <a:pt x="291" y="42"/>
                  </a:lnTo>
                  <a:close/>
                  <a:moveTo>
                    <a:pt x="267" y="206"/>
                  </a:moveTo>
                  <a:lnTo>
                    <a:pt x="277" y="145"/>
                  </a:lnTo>
                  <a:lnTo>
                    <a:pt x="431" y="145"/>
                  </a:lnTo>
                  <a:lnTo>
                    <a:pt x="421" y="206"/>
                  </a:lnTo>
                  <a:lnTo>
                    <a:pt x="267" y="2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253" name="Freeform 13"/>
            <p:cNvSpPr>
              <a:spLocks/>
            </p:cNvSpPr>
            <p:nvPr/>
          </p:nvSpPr>
          <p:spPr bwMode="auto">
            <a:xfrm>
              <a:off x="8456612" y="2978150"/>
              <a:ext cx="266700" cy="131763"/>
            </a:xfrm>
            <a:custGeom>
              <a:avLst/>
              <a:gdLst>
                <a:gd name="T0" fmla="*/ 114 w 168"/>
                <a:gd name="T1" fmla="*/ 0 h 83"/>
                <a:gd name="T2" fmla="*/ 85 w 168"/>
                <a:gd name="T3" fmla="*/ 38 h 83"/>
                <a:gd name="T4" fmla="*/ 7 w 168"/>
                <a:gd name="T5" fmla="*/ 38 h 83"/>
                <a:gd name="T6" fmla="*/ 0 w 168"/>
                <a:gd name="T7" fmla="*/ 83 h 83"/>
                <a:gd name="T8" fmla="*/ 114 w 168"/>
                <a:gd name="T9" fmla="*/ 83 h 83"/>
                <a:gd name="T10" fmla="*/ 168 w 168"/>
                <a:gd name="T11" fmla="*/ 0 h 83"/>
                <a:gd name="T12" fmla="*/ 114 w 168"/>
                <a:gd name="T13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8" h="83">
                  <a:moveTo>
                    <a:pt x="114" y="0"/>
                  </a:moveTo>
                  <a:lnTo>
                    <a:pt x="85" y="38"/>
                  </a:lnTo>
                  <a:lnTo>
                    <a:pt x="7" y="38"/>
                  </a:lnTo>
                  <a:lnTo>
                    <a:pt x="0" y="83"/>
                  </a:lnTo>
                  <a:lnTo>
                    <a:pt x="114" y="83"/>
                  </a:lnTo>
                  <a:lnTo>
                    <a:pt x="168" y="0"/>
                  </a:lnTo>
                  <a:lnTo>
                    <a:pt x="1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254" name="Freeform 14"/>
            <p:cNvSpPr>
              <a:spLocks/>
            </p:cNvSpPr>
            <p:nvPr/>
          </p:nvSpPr>
          <p:spPr bwMode="auto">
            <a:xfrm>
              <a:off x="8970962" y="2978150"/>
              <a:ext cx="239713" cy="131763"/>
            </a:xfrm>
            <a:custGeom>
              <a:avLst/>
              <a:gdLst>
                <a:gd name="T0" fmla="*/ 54 w 151"/>
                <a:gd name="T1" fmla="*/ 0 h 83"/>
                <a:gd name="T2" fmla="*/ 73 w 151"/>
                <a:gd name="T3" fmla="*/ 38 h 83"/>
                <a:gd name="T4" fmla="*/ 151 w 151"/>
                <a:gd name="T5" fmla="*/ 38 h 83"/>
                <a:gd name="T6" fmla="*/ 147 w 151"/>
                <a:gd name="T7" fmla="*/ 83 h 83"/>
                <a:gd name="T8" fmla="*/ 36 w 151"/>
                <a:gd name="T9" fmla="*/ 83 h 83"/>
                <a:gd name="T10" fmla="*/ 0 w 151"/>
                <a:gd name="T11" fmla="*/ 0 h 83"/>
                <a:gd name="T12" fmla="*/ 54 w 151"/>
                <a:gd name="T13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83">
                  <a:moveTo>
                    <a:pt x="54" y="0"/>
                  </a:moveTo>
                  <a:lnTo>
                    <a:pt x="73" y="38"/>
                  </a:lnTo>
                  <a:lnTo>
                    <a:pt x="151" y="38"/>
                  </a:lnTo>
                  <a:lnTo>
                    <a:pt x="147" y="83"/>
                  </a:lnTo>
                  <a:lnTo>
                    <a:pt x="36" y="83"/>
                  </a:lnTo>
                  <a:lnTo>
                    <a:pt x="0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255" name="Freeform 15"/>
            <p:cNvSpPr>
              <a:spLocks/>
            </p:cNvSpPr>
            <p:nvPr/>
          </p:nvSpPr>
          <p:spPr bwMode="auto">
            <a:xfrm>
              <a:off x="8412162" y="3140075"/>
              <a:ext cx="220663" cy="293688"/>
            </a:xfrm>
            <a:custGeom>
              <a:avLst/>
              <a:gdLst>
                <a:gd name="T0" fmla="*/ 59 w 139"/>
                <a:gd name="T1" fmla="*/ 185 h 185"/>
                <a:gd name="T2" fmla="*/ 0 w 139"/>
                <a:gd name="T3" fmla="*/ 185 h 185"/>
                <a:gd name="T4" fmla="*/ 68 w 139"/>
                <a:gd name="T5" fmla="*/ 106 h 185"/>
                <a:gd name="T6" fmla="*/ 85 w 139"/>
                <a:gd name="T7" fmla="*/ 0 h 185"/>
                <a:gd name="T8" fmla="*/ 139 w 139"/>
                <a:gd name="T9" fmla="*/ 0 h 185"/>
                <a:gd name="T10" fmla="*/ 125 w 139"/>
                <a:gd name="T11" fmla="*/ 106 h 185"/>
                <a:gd name="T12" fmla="*/ 59 w 139"/>
                <a:gd name="T13" fmla="*/ 18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9" h="185">
                  <a:moveTo>
                    <a:pt x="59" y="185"/>
                  </a:moveTo>
                  <a:lnTo>
                    <a:pt x="0" y="185"/>
                  </a:lnTo>
                  <a:lnTo>
                    <a:pt x="68" y="106"/>
                  </a:lnTo>
                  <a:lnTo>
                    <a:pt x="85" y="0"/>
                  </a:lnTo>
                  <a:lnTo>
                    <a:pt x="139" y="0"/>
                  </a:lnTo>
                  <a:lnTo>
                    <a:pt x="125" y="106"/>
                  </a:lnTo>
                  <a:lnTo>
                    <a:pt x="59" y="1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256" name="Freeform 16"/>
            <p:cNvSpPr>
              <a:spLocks/>
            </p:cNvSpPr>
            <p:nvPr/>
          </p:nvSpPr>
          <p:spPr bwMode="auto">
            <a:xfrm>
              <a:off x="8982075" y="3140075"/>
              <a:ext cx="128588" cy="293688"/>
            </a:xfrm>
            <a:custGeom>
              <a:avLst/>
              <a:gdLst>
                <a:gd name="T0" fmla="*/ 55 w 81"/>
                <a:gd name="T1" fmla="*/ 185 h 185"/>
                <a:gd name="T2" fmla="*/ 0 w 81"/>
                <a:gd name="T3" fmla="*/ 185 h 185"/>
                <a:gd name="T4" fmla="*/ 26 w 81"/>
                <a:gd name="T5" fmla="*/ 0 h 185"/>
                <a:gd name="T6" fmla="*/ 81 w 81"/>
                <a:gd name="T7" fmla="*/ 0 h 185"/>
                <a:gd name="T8" fmla="*/ 55 w 81"/>
                <a:gd name="T9" fmla="*/ 18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185">
                  <a:moveTo>
                    <a:pt x="55" y="185"/>
                  </a:moveTo>
                  <a:lnTo>
                    <a:pt x="0" y="185"/>
                  </a:lnTo>
                  <a:lnTo>
                    <a:pt x="26" y="0"/>
                  </a:lnTo>
                  <a:lnTo>
                    <a:pt x="81" y="0"/>
                  </a:lnTo>
                  <a:lnTo>
                    <a:pt x="55" y="1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257" name="Freeform 17"/>
            <p:cNvSpPr>
              <a:spLocks/>
            </p:cNvSpPr>
            <p:nvPr/>
          </p:nvSpPr>
          <p:spPr bwMode="auto">
            <a:xfrm>
              <a:off x="8204200" y="3573463"/>
              <a:ext cx="928688" cy="862013"/>
            </a:xfrm>
            <a:custGeom>
              <a:avLst/>
              <a:gdLst>
                <a:gd name="T0" fmla="*/ 497 w 585"/>
                <a:gd name="T1" fmla="*/ 0 h 543"/>
                <a:gd name="T2" fmla="*/ 431 w 585"/>
                <a:gd name="T3" fmla="*/ 427 h 543"/>
                <a:gd name="T4" fmla="*/ 192 w 585"/>
                <a:gd name="T5" fmla="*/ 0 h 543"/>
                <a:gd name="T6" fmla="*/ 81 w 585"/>
                <a:gd name="T7" fmla="*/ 0 h 543"/>
                <a:gd name="T8" fmla="*/ 0 w 585"/>
                <a:gd name="T9" fmla="*/ 543 h 543"/>
                <a:gd name="T10" fmla="*/ 88 w 585"/>
                <a:gd name="T11" fmla="*/ 543 h 543"/>
                <a:gd name="T12" fmla="*/ 152 w 585"/>
                <a:gd name="T13" fmla="*/ 113 h 543"/>
                <a:gd name="T14" fmla="*/ 391 w 585"/>
                <a:gd name="T15" fmla="*/ 543 h 543"/>
                <a:gd name="T16" fmla="*/ 502 w 585"/>
                <a:gd name="T17" fmla="*/ 543 h 543"/>
                <a:gd name="T18" fmla="*/ 585 w 585"/>
                <a:gd name="T19" fmla="*/ 0 h 543"/>
                <a:gd name="T20" fmla="*/ 497 w 585"/>
                <a:gd name="T21" fmla="*/ 0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5" h="543">
                  <a:moveTo>
                    <a:pt x="497" y="0"/>
                  </a:moveTo>
                  <a:lnTo>
                    <a:pt x="431" y="427"/>
                  </a:lnTo>
                  <a:lnTo>
                    <a:pt x="192" y="0"/>
                  </a:lnTo>
                  <a:lnTo>
                    <a:pt x="81" y="0"/>
                  </a:lnTo>
                  <a:lnTo>
                    <a:pt x="0" y="543"/>
                  </a:lnTo>
                  <a:lnTo>
                    <a:pt x="88" y="543"/>
                  </a:lnTo>
                  <a:lnTo>
                    <a:pt x="152" y="113"/>
                  </a:lnTo>
                  <a:lnTo>
                    <a:pt x="391" y="543"/>
                  </a:lnTo>
                  <a:lnTo>
                    <a:pt x="502" y="543"/>
                  </a:lnTo>
                  <a:lnTo>
                    <a:pt x="585" y="0"/>
                  </a:lnTo>
                  <a:lnTo>
                    <a:pt x="4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258" name="Freeform 18"/>
            <p:cNvSpPr>
              <a:spLocks/>
            </p:cNvSpPr>
            <p:nvPr/>
          </p:nvSpPr>
          <p:spPr bwMode="auto">
            <a:xfrm>
              <a:off x="7483475" y="3573463"/>
              <a:ext cx="747713" cy="862013"/>
            </a:xfrm>
            <a:custGeom>
              <a:avLst/>
              <a:gdLst>
                <a:gd name="T0" fmla="*/ 95 w 199"/>
                <a:gd name="T1" fmla="*/ 36 h 229"/>
                <a:gd name="T2" fmla="*/ 194 w 199"/>
                <a:gd name="T3" fmla="*/ 36 h 229"/>
                <a:gd name="T4" fmla="*/ 199 w 199"/>
                <a:gd name="T5" fmla="*/ 0 h 229"/>
                <a:gd name="T6" fmla="*/ 77 w 199"/>
                <a:gd name="T7" fmla="*/ 0 h 229"/>
                <a:gd name="T8" fmla="*/ 16 w 199"/>
                <a:gd name="T9" fmla="*/ 53 h 229"/>
                <a:gd name="T10" fmla="*/ 0 w 199"/>
                <a:gd name="T11" fmla="*/ 167 h 229"/>
                <a:gd name="T12" fmla="*/ 23 w 199"/>
                <a:gd name="T13" fmla="*/ 200 h 229"/>
                <a:gd name="T14" fmla="*/ 15 w 199"/>
                <a:gd name="T15" fmla="*/ 219 h 229"/>
                <a:gd name="T16" fmla="*/ 45 w 199"/>
                <a:gd name="T17" fmla="*/ 229 h 229"/>
                <a:gd name="T18" fmla="*/ 165 w 199"/>
                <a:gd name="T19" fmla="*/ 229 h 229"/>
                <a:gd name="T20" fmla="*/ 170 w 199"/>
                <a:gd name="T21" fmla="*/ 192 h 229"/>
                <a:gd name="T22" fmla="*/ 73 w 199"/>
                <a:gd name="T23" fmla="*/ 192 h 229"/>
                <a:gd name="T24" fmla="*/ 38 w 199"/>
                <a:gd name="T25" fmla="*/ 159 h 229"/>
                <a:gd name="T26" fmla="*/ 50 w 199"/>
                <a:gd name="T27" fmla="*/ 70 h 229"/>
                <a:gd name="T28" fmla="*/ 95 w 199"/>
                <a:gd name="T29" fmla="*/ 3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9" h="229">
                  <a:moveTo>
                    <a:pt x="95" y="36"/>
                  </a:moveTo>
                  <a:cubicBezTo>
                    <a:pt x="194" y="36"/>
                    <a:pt x="194" y="36"/>
                    <a:pt x="194" y="36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47" y="0"/>
                    <a:pt x="20" y="24"/>
                    <a:pt x="16" y="53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15" y="170"/>
                    <a:pt x="26" y="186"/>
                    <a:pt x="23" y="200"/>
                  </a:cubicBezTo>
                  <a:cubicBezTo>
                    <a:pt x="22" y="207"/>
                    <a:pt x="20" y="214"/>
                    <a:pt x="15" y="219"/>
                  </a:cubicBezTo>
                  <a:cubicBezTo>
                    <a:pt x="24" y="225"/>
                    <a:pt x="32" y="229"/>
                    <a:pt x="45" y="229"/>
                  </a:cubicBezTo>
                  <a:cubicBezTo>
                    <a:pt x="165" y="229"/>
                    <a:pt x="165" y="229"/>
                    <a:pt x="165" y="229"/>
                  </a:cubicBezTo>
                  <a:cubicBezTo>
                    <a:pt x="170" y="192"/>
                    <a:pt x="170" y="192"/>
                    <a:pt x="170" y="192"/>
                  </a:cubicBezTo>
                  <a:cubicBezTo>
                    <a:pt x="73" y="192"/>
                    <a:pt x="73" y="192"/>
                    <a:pt x="73" y="192"/>
                  </a:cubicBezTo>
                  <a:cubicBezTo>
                    <a:pt x="54" y="192"/>
                    <a:pt x="35" y="181"/>
                    <a:pt x="38" y="159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54" y="45"/>
                    <a:pt x="71" y="36"/>
                    <a:pt x="95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259" name="Oval 19"/>
            <p:cNvSpPr>
              <a:spLocks noChangeArrowheads="1"/>
            </p:cNvSpPr>
            <p:nvPr/>
          </p:nvSpPr>
          <p:spPr bwMode="auto">
            <a:xfrm>
              <a:off x="7340600" y="4210050"/>
              <a:ext cx="214313" cy="214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260" name="Freeform 20"/>
            <p:cNvSpPr>
              <a:spLocks/>
            </p:cNvSpPr>
            <p:nvPr/>
          </p:nvSpPr>
          <p:spPr bwMode="auto">
            <a:xfrm>
              <a:off x="2238375" y="3768725"/>
              <a:ext cx="5008563" cy="688975"/>
            </a:xfrm>
            <a:custGeom>
              <a:avLst/>
              <a:gdLst>
                <a:gd name="T0" fmla="*/ 1295 w 1334"/>
                <a:gd name="T1" fmla="*/ 170 h 183"/>
                <a:gd name="T2" fmla="*/ 730 w 1334"/>
                <a:gd name="T3" fmla="*/ 64 h 183"/>
                <a:gd name="T4" fmla="*/ 118 w 1334"/>
                <a:gd name="T5" fmla="*/ 132 h 183"/>
                <a:gd name="T6" fmla="*/ 0 w 1334"/>
                <a:gd name="T7" fmla="*/ 177 h 183"/>
                <a:gd name="T8" fmla="*/ 72 w 1334"/>
                <a:gd name="T9" fmla="*/ 140 h 183"/>
                <a:gd name="T10" fmla="*/ 723 w 1334"/>
                <a:gd name="T11" fmla="*/ 24 h 183"/>
                <a:gd name="T12" fmla="*/ 1334 w 1334"/>
                <a:gd name="T13" fmla="*/ 183 h 183"/>
                <a:gd name="T14" fmla="*/ 1295 w 1334"/>
                <a:gd name="T15" fmla="*/ 17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34" h="183">
                  <a:moveTo>
                    <a:pt x="1295" y="170"/>
                  </a:moveTo>
                  <a:cubicBezTo>
                    <a:pt x="1224" y="146"/>
                    <a:pt x="1037" y="81"/>
                    <a:pt x="730" y="64"/>
                  </a:cubicBezTo>
                  <a:cubicBezTo>
                    <a:pt x="436" y="47"/>
                    <a:pt x="227" y="99"/>
                    <a:pt x="118" y="132"/>
                  </a:cubicBezTo>
                  <a:cubicBezTo>
                    <a:pt x="100" y="139"/>
                    <a:pt x="0" y="177"/>
                    <a:pt x="0" y="177"/>
                  </a:cubicBezTo>
                  <a:cubicBezTo>
                    <a:pt x="0" y="177"/>
                    <a:pt x="60" y="146"/>
                    <a:pt x="72" y="140"/>
                  </a:cubicBezTo>
                  <a:cubicBezTo>
                    <a:pt x="85" y="132"/>
                    <a:pt x="336" y="0"/>
                    <a:pt x="723" y="24"/>
                  </a:cubicBezTo>
                  <a:cubicBezTo>
                    <a:pt x="1085" y="47"/>
                    <a:pt x="1303" y="163"/>
                    <a:pt x="1334" y="183"/>
                  </a:cubicBezTo>
                  <a:cubicBezTo>
                    <a:pt x="1334" y="183"/>
                    <a:pt x="1310" y="175"/>
                    <a:pt x="1295" y="1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261" name="Freeform 21"/>
            <p:cNvSpPr>
              <a:spLocks/>
            </p:cNvSpPr>
            <p:nvPr/>
          </p:nvSpPr>
          <p:spPr bwMode="auto">
            <a:xfrm>
              <a:off x="2170112" y="2555875"/>
              <a:ext cx="1501775" cy="1665288"/>
            </a:xfrm>
            <a:custGeom>
              <a:avLst/>
              <a:gdLst>
                <a:gd name="T0" fmla="*/ 212 w 400"/>
                <a:gd name="T1" fmla="*/ 405 h 442"/>
                <a:gd name="T2" fmla="*/ 231 w 400"/>
                <a:gd name="T3" fmla="*/ 271 h 442"/>
                <a:gd name="T4" fmla="*/ 400 w 400"/>
                <a:gd name="T5" fmla="*/ 0 h 442"/>
                <a:gd name="T6" fmla="*/ 311 w 400"/>
                <a:gd name="T7" fmla="*/ 0 h 442"/>
                <a:gd name="T8" fmla="*/ 195 w 400"/>
                <a:gd name="T9" fmla="*/ 192 h 442"/>
                <a:gd name="T10" fmla="*/ 87 w 400"/>
                <a:gd name="T11" fmla="*/ 0 h 442"/>
                <a:gd name="T12" fmla="*/ 0 w 400"/>
                <a:gd name="T13" fmla="*/ 0 h 442"/>
                <a:gd name="T14" fmla="*/ 148 w 400"/>
                <a:gd name="T15" fmla="*/ 263 h 442"/>
                <a:gd name="T16" fmla="*/ 121 w 400"/>
                <a:gd name="T17" fmla="*/ 442 h 442"/>
                <a:gd name="T18" fmla="*/ 212 w 400"/>
                <a:gd name="T19" fmla="*/ 405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0" h="442">
                  <a:moveTo>
                    <a:pt x="212" y="405"/>
                  </a:moveTo>
                  <a:cubicBezTo>
                    <a:pt x="231" y="271"/>
                    <a:pt x="231" y="271"/>
                    <a:pt x="231" y="271"/>
                  </a:cubicBezTo>
                  <a:cubicBezTo>
                    <a:pt x="400" y="0"/>
                    <a:pt x="400" y="0"/>
                    <a:pt x="400" y="0"/>
                  </a:cubicBezTo>
                  <a:cubicBezTo>
                    <a:pt x="311" y="0"/>
                    <a:pt x="311" y="0"/>
                    <a:pt x="311" y="0"/>
                  </a:cubicBezTo>
                  <a:cubicBezTo>
                    <a:pt x="195" y="192"/>
                    <a:pt x="195" y="192"/>
                    <a:pt x="195" y="192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8" y="263"/>
                    <a:pt x="148" y="263"/>
                    <a:pt x="148" y="263"/>
                  </a:cubicBezTo>
                  <a:cubicBezTo>
                    <a:pt x="145" y="288"/>
                    <a:pt x="121" y="442"/>
                    <a:pt x="121" y="442"/>
                  </a:cubicBezTo>
                  <a:cubicBezTo>
                    <a:pt x="121" y="442"/>
                    <a:pt x="148" y="429"/>
                    <a:pt x="212" y="4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262" name="Freeform 22"/>
            <p:cNvSpPr>
              <a:spLocks/>
            </p:cNvSpPr>
            <p:nvPr/>
          </p:nvSpPr>
          <p:spPr bwMode="auto">
            <a:xfrm>
              <a:off x="6330950" y="2559050"/>
              <a:ext cx="1146175" cy="1725613"/>
            </a:xfrm>
            <a:custGeom>
              <a:avLst/>
              <a:gdLst>
                <a:gd name="T0" fmla="*/ 183 w 305"/>
                <a:gd name="T1" fmla="*/ 448 h 458"/>
                <a:gd name="T2" fmla="*/ 213 w 305"/>
                <a:gd name="T3" fmla="*/ 428 h 458"/>
                <a:gd name="T4" fmla="*/ 232 w 305"/>
                <a:gd name="T5" fmla="*/ 405 h 458"/>
                <a:gd name="T6" fmla="*/ 246 w 305"/>
                <a:gd name="T7" fmla="*/ 373 h 458"/>
                <a:gd name="T8" fmla="*/ 305 w 305"/>
                <a:gd name="T9" fmla="*/ 0 h 458"/>
                <a:gd name="T10" fmla="*/ 228 w 305"/>
                <a:gd name="T11" fmla="*/ 0 h 458"/>
                <a:gd name="T12" fmla="*/ 181 w 305"/>
                <a:gd name="T13" fmla="*/ 312 h 458"/>
                <a:gd name="T14" fmla="*/ 112 w 305"/>
                <a:gd name="T15" fmla="*/ 397 h 458"/>
                <a:gd name="T16" fmla="*/ 0 w 305"/>
                <a:gd name="T17" fmla="*/ 398 h 458"/>
                <a:gd name="T18" fmla="*/ 160 w 305"/>
                <a:gd name="T19" fmla="*/ 458 h 458"/>
                <a:gd name="T20" fmla="*/ 183 w 305"/>
                <a:gd name="T21" fmla="*/ 448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5" h="458">
                  <a:moveTo>
                    <a:pt x="183" y="448"/>
                  </a:moveTo>
                  <a:cubicBezTo>
                    <a:pt x="194" y="442"/>
                    <a:pt x="204" y="435"/>
                    <a:pt x="213" y="428"/>
                  </a:cubicBezTo>
                  <a:cubicBezTo>
                    <a:pt x="220" y="421"/>
                    <a:pt x="227" y="413"/>
                    <a:pt x="232" y="405"/>
                  </a:cubicBezTo>
                  <a:cubicBezTo>
                    <a:pt x="238" y="396"/>
                    <a:pt x="244" y="386"/>
                    <a:pt x="246" y="373"/>
                  </a:cubicBezTo>
                  <a:cubicBezTo>
                    <a:pt x="250" y="351"/>
                    <a:pt x="305" y="0"/>
                    <a:pt x="305" y="0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228" y="0"/>
                    <a:pt x="185" y="293"/>
                    <a:pt x="181" y="312"/>
                  </a:cubicBezTo>
                  <a:cubicBezTo>
                    <a:pt x="177" y="327"/>
                    <a:pt x="163" y="389"/>
                    <a:pt x="112" y="397"/>
                  </a:cubicBezTo>
                  <a:cubicBezTo>
                    <a:pt x="71" y="403"/>
                    <a:pt x="0" y="398"/>
                    <a:pt x="0" y="398"/>
                  </a:cubicBezTo>
                  <a:cubicBezTo>
                    <a:pt x="70" y="418"/>
                    <a:pt x="122" y="441"/>
                    <a:pt x="160" y="458"/>
                  </a:cubicBezTo>
                  <a:cubicBezTo>
                    <a:pt x="167" y="455"/>
                    <a:pt x="176" y="451"/>
                    <a:pt x="183" y="4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263" name="Freeform 23"/>
            <p:cNvSpPr>
              <a:spLocks/>
            </p:cNvSpPr>
            <p:nvPr/>
          </p:nvSpPr>
          <p:spPr bwMode="auto">
            <a:xfrm>
              <a:off x="4765675" y="2559050"/>
              <a:ext cx="1757363" cy="1489075"/>
            </a:xfrm>
            <a:custGeom>
              <a:avLst/>
              <a:gdLst>
                <a:gd name="T0" fmla="*/ 468 w 468"/>
                <a:gd name="T1" fmla="*/ 0 h 395"/>
                <a:gd name="T2" fmla="*/ 387 w 468"/>
                <a:gd name="T3" fmla="*/ 0 h 395"/>
                <a:gd name="T4" fmla="*/ 332 w 468"/>
                <a:gd name="T5" fmla="*/ 358 h 395"/>
                <a:gd name="T6" fmla="*/ 132 w 468"/>
                <a:gd name="T7" fmla="*/ 0 h 395"/>
                <a:gd name="T8" fmla="*/ 49 w 468"/>
                <a:gd name="T9" fmla="*/ 0 h 395"/>
                <a:gd name="T10" fmla="*/ 0 w 468"/>
                <a:gd name="T11" fmla="*/ 326 h 395"/>
                <a:gd name="T12" fmla="*/ 22 w 468"/>
                <a:gd name="T13" fmla="*/ 327 h 395"/>
                <a:gd name="T14" fmla="*/ 74 w 468"/>
                <a:gd name="T15" fmla="*/ 330 h 395"/>
                <a:gd name="T16" fmla="*/ 107 w 468"/>
                <a:gd name="T17" fmla="*/ 109 h 395"/>
                <a:gd name="T18" fmla="*/ 245 w 468"/>
                <a:gd name="T19" fmla="*/ 355 h 395"/>
                <a:gd name="T20" fmla="*/ 408 w 468"/>
                <a:gd name="T21" fmla="*/ 395 h 395"/>
                <a:gd name="T22" fmla="*/ 468 w 468"/>
                <a:gd name="T23" fmla="*/ 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8" h="395">
                  <a:moveTo>
                    <a:pt x="468" y="0"/>
                  </a:moveTo>
                  <a:cubicBezTo>
                    <a:pt x="387" y="0"/>
                    <a:pt x="387" y="0"/>
                    <a:pt x="387" y="0"/>
                  </a:cubicBezTo>
                  <a:cubicBezTo>
                    <a:pt x="332" y="358"/>
                    <a:pt x="332" y="358"/>
                    <a:pt x="332" y="358"/>
                  </a:cubicBezTo>
                  <a:cubicBezTo>
                    <a:pt x="301" y="297"/>
                    <a:pt x="132" y="0"/>
                    <a:pt x="132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9" y="326"/>
                    <a:pt x="12" y="326"/>
                    <a:pt x="22" y="327"/>
                  </a:cubicBezTo>
                  <a:cubicBezTo>
                    <a:pt x="39" y="328"/>
                    <a:pt x="57" y="329"/>
                    <a:pt x="74" y="330"/>
                  </a:cubicBezTo>
                  <a:cubicBezTo>
                    <a:pt x="107" y="109"/>
                    <a:pt x="107" y="109"/>
                    <a:pt x="107" y="109"/>
                  </a:cubicBezTo>
                  <a:cubicBezTo>
                    <a:pt x="107" y="109"/>
                    <a:pt x="191" y="257"/>
                    <a:pt x="245" y="355"/>
                  </a:cubicBezTo>
                  <a:cubicBezTo>
                    <a:pt x="318" y="367"/>
                    <a:pt x="383" y="388"/>
                    <a:pt x="408" y="395"/>
                  </a:cubicBezTo>
                  <a:lnTo>
                    <a:pt x="46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264" name="Freeform 24"/>
            <p:cNvSpPr>
              <a:spLocks/>
            </p:cNvSpPr>
            <p:nvPr/>
          </p:nvSpPr>
          <p:spPr bwMode="auto">
            <a:xfrm>
              <a:off x="3101975" y="2559050"/>
              <a:ext cx="1595438" cy="1473200"/>
            </a:xfrm>
            <a:custGeom>
              <a:avLst/>
              <a:gdLst>
                <a:gd name="T0" fmla="*/ 335 w 425"/>
                <a:gd name="T1" fmla="*/ 0 h 391"/>
                <a:gd name="T2" fmla="*/ 226 w 425"/>
                <a:gd name="T3" fmla="*/ 0 h 391"/>
                <a:gd name="T4" fmla="*/ 0 w 425"/>
                <a:gd name="T5" fmla="*/ 391 h 391"/>
                <a:gd name="T6" fmla="*/ 304 w 425"/>
                <a:gd name="T7" fmla="*/ 330 h 391"/>
                <a:gd name="T8" fmla="*/ 150 w 425"/>
                <a:gd name="T9" fmla="*/ 272 h 391"/>
                <a:gd name="T10" fmla="*/ 272 w 425"/>
                <a:gd name="T11" fmla="*/ 60 h 391"/>
                <a:gd name="T12" fmla="*/ 349 w 425"/>
                <a:gd name="T13" fmla="*/ 327 h 391"/>
                <a:gd name="T14" fmla="*/ 389 w 425"/>
                <a:gd name="T15" fmla="*/ 326 h 391"/>
                <a:gd name="T16" fmla="*/ 425 w 425"/>
                <a:gd name="T17" fmla="*/ 326 h 391"/>
                <a:gd name="T18" fmla="*/ 335 w 425"/>
                <a:gd name="T19" fmla="*/ 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5" h="391">
                  <a:moveTo>
                    <a:pt x="335" y="0"/>
                  </a:moveTo>
                  <a:cubicBezTo>
                    <a:pt x="314" y="0"/>
                    <a:pt x="256" y="0"/>
                    <a:pt x="226" y="0"/>
                  </a:cubicBezTo>
                  <a:cubicBezTo>
                    <a:pt x="208" y="32"/>
                    <a:pt x="0" y="391"/>
                    <a:pt x="0" y="391"/>
                  </a:cubicBezTo>
                  <a:cubicBezTo>
                    <a:pt x="138" y="341"/>
                    <a:pt x="268" y="333"/>
                    <a:pt x="304" y="330"/>
                  </a:cubicBezTo>
                  <a:cubicBezTo>
                    <a:pt x="150" y="272"/>
                    <a:pt x="150" y="272"/>
                    <a:pt x="150" y="272"/>
                  </a:cubicBezTo>
                  <a:cubicBezTo>
                    <a:pt x="272" y="60"/>
                    <a:pt x="272" y="60"/>
                    <a:pt x="272" y="60"/>
                  </a:cubicBezTo>
                  <a:cubicBezTo>
                    <a:pt x="349" y="327"/>
                    <a:pt x="349" y="327"/>
                    <a:pt x="349" y="327"/>
                  </a:cubicBezTo>
                  <a:cubicBezTo>
                    <a:pt x="370" y="326"/>
                    <a:pt x="368" y="326"/>
                    <a:pt x="389" y="326"/>
                  </a:cubicBezTo>
                  <a:cubicBezTo>
                    <a:pt x="397" y="326"/>
                    <a:pt x="417" y="326"/>
                    <a:pt x="425" y="326"/>
                  </a:cubicBezTo>
                  <a:lnTo>
                    <a:pt x="3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265" name="Freeform 25"/>
            <p:cNvSpPr>
              <a:spLocks/>
            </p:cNvSpPr>
            <p:nvPr/>
          </p:nvSpPr>
          <p:spPr bwMode="auto">
            <a:xfrm>
              <a:off x="3871912" y="3181350"/>
              <a:ext cx="325438" cy="447675"/>
            </a:xfrm>
            <a:custGeom>
              <a:avLst/>
              <a:gdLst>
                <a:gd name="T0" fmla="*/ 205 w 205"/>
                <a:gd name="T1" fmla="*/ 282 h 282"/>
                <a:gd name="T2" fmla="*/ 0 w 205"/>
                <a:gd name="T3" fmla="*/ 213 h 282"/>
                <a:gd name="T4" fmla="*/ 123 w 205"/>
                <a:gd name="T5" fmla="*/ 0 h 282"/>
                <a:gd name="T6" fmla="*/ 205 w 205"/>
                <a:gd name="T7" fmla="*/ 282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5" h="282">
                  <a:moveTo>
                    <a:pt x="205" y="282"/>
                  </a:moveTo>
                  <a:lnTo>
                    <a:pt x="0" y="213"/>
                  </a:lnTo>
                  <a:lnTo>
                    <a:pt x="123" y="0"/>
                  </a:lnTo>
                  <a:lnTo>
                    <a:pt x="205" y="2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266" name="Freeform 26"/>
            <p:cNvSpPr>
              <a:spLocks noEditPoints="1"/>
            </p:cNvSpPr>
            <p:nvPr/>
          </p:nvSpPr>
          <p:spPr bwMode="auto">
            <a:xfrm>
              <a:off x="2414587" y="4503738"/>
              <a:ext cx="431800" cy="398463"/>
            </a:xfrm>
            <a:custGeom>
              <a:avLst/>
              <a:gdLst>
                <a:gd name="T0" fmla="*/ 24 w 115"/>
                <a:gd name="T1" fmla="*/ 52 h 106"/>
                <a:gd name="T2" fmla="*/ 14 w 115"/>
                <a:gd name="T3" fmla="*/ 33 h 106"/>
                <a:gd name="T4" fmla="*/ 21 w 115"/>
                <a:gd name="T5" fmla="*/ 84 h 106"/>
                <a:gd name="T6" fmla="*/ 7 w 115"/>
                <a:gd name="T7" fmla="*/ 104 h 106"/>
                <a:gd name="T8" fmla="*/ 13 w 115"/>
                <a:gd name="T9" fmla="*/ 81 h 106"/>
                <a:gd name="T10" fmla="*/ 31 w 115"/>
                <a:gd name="T11" fmla="*/ 70 h 106"/>
                <a:gd name="T12" fmla="*/ 38 w 115"/>
                <a:gd name="T13" fmla="*/ 16 h 106"/>
                <a:gd name="T14" fmla="*/ 16 w 115"/>
                <a:gd name="T15" fmla="*/ 11 h 106"/>
                <a:gd name="T16" fmla="*/ 38 w 115"/>
                <a:gd name="T17" fmla="*/ 16 h 106"/>
                <a:gd name="T18" fmla="*/ 33 w 115"/>
                <a:gd name="T19" fmla="*/ 106 h 106"/>
                <a:gd name="T20" fmla="*/ 41 w 115"/>
                <a:gd name="T21" fmla="*/ 94 h 106"/>
                <a:gd name="T22" fmla="*/ 60 w 115"/>
                <a:gd name="T23" fmla="*/ 90 h 106"/>
                <a:gd name="T24" fmla="*/ 83 w 115"/>
                <a:gd name="T25" fmla="*/ 14 h 106"/>
                <a:gd name="T26" fmla="*/ 114 w 115"/>
                <a:gd name="T27" fmla="*/ 24 h 106"/>
                <a:gd name="T28" fmla="*/ 104 w 115"/>
                <a:gd name="T29" fmla="*/ 33 h 106"/>
                <a:gd name="T30" fmla="*/ 49 w 115"/>
                <a:gd name="T31" fmla="*/ 20 h 106"/>
                <a:gd name="T32" fmla="*/ 39 w 115"/>
                <a:gd name="T33" fmla="*/ 32 h 106"/>
                <a:gd name="T34" fmla="*/ 41 w 115"/>
                <a:gd name="T35" fmla="*/ 14 h 106"/>
                <a:gd name="T36" fmla="*/ 68 w 115"/>
                <a:gd name="T37" fmla="*/ 3 h 106"/>
                <a:gd name="T38" fmla="*/ 83 w 115"/>
                <a:gd name="T39" fmla="*/ 14 h 106"/>
                <a:gd name="T40" fmla="*/ 98 w 115"/>
                <a:gd name="T41" fmla="*/ 30 h 106"/>
                <a:gd name="T42" fmla="*/ 83 w 115"/>
                <a:gd name="T43" fmla="*/ 36 h 106"/>
                <a:gd name="T44" fmla="*/ 77 w 115"/>
                <a:gd name="T45" fmla="*/ 46 h 106"/>
                <a:gd name="T46" fmla="*/ 101 w 115"/>
                <a:gd name="T47" fmla="*/ 58 h 106"/>
                <a:gd name="T48" fmla="*/ 98 w 115"/>
                <a:gd name="T49" fmla="*/ 83 h 106"/>
                <a:gd name="T50" fmla="*/ 92 w 115"/>
                <a:gd name="T51" fmla="*/ 89 h 106"/>
                <a:gd name="T52" fmla="*/ 97 w 115"/>
                <a:gd name="T53" fmla="*/ 105 h 106"/>
                <a:gd name="T54" fmla="*/ 75 w 115"/>
                <a:gd name="T55" fmla="*/ 89 h 106"/>
                <a:gd name="T56" fmla="*/ 38 w 115"/>
                <a:gd name="T57" fmla="*/ 83 h 106"/>
                <a:gd name="T58" fmla="*/ 42 w 115"/>
                <a:gd name="T59" fmla="*/ 58 h 106"/>
                <a:gd name="T60" fmla="*/ 69 w 115"/>
                <a:gd name="T61" fmla="*/ 46 h 106"/>
                <a:gd name="T62" fmla="*/ 66 w 115"/>
                <a:gd name="T63" fmla="*/ 36 h 106"/>
                <a:gd name="T64" fmla="*/ 53 w 115"/>
                <a:gd name="T65" fmla="*/ 30 h 106"/>
                <a:gd name="T66" fmla="*/ 84 w 115"/>
                <a:gd name="T67" fmla="*/ 30 h 106"/>
                <a:gd name="T68" fmla="*/ 68 w 115"/>
                <a:gd name="T69" fmla="*/ 52 h 106"/>
                <a:gd name="T70" fmla="*/ 49 w 115"/>
                <a:gd name="T71" fmla="*/ 61 h 106"/>
                <a:gd name="T72" fmla="*/ 65 w 115"/>
                <a:gd name="T73" fmla="*/ 76 h 106"/>
                <a:gd name="T74" fmla="*/ 48 w 115"/>
                <a:gd name="T75" fmla="*/ 68 h 106"/>
                <a:gd name="T76" fmla="*/ 65 w 115"/>
                <a:gd name="T77" fmla="*/ 76 h 106"/>
                <a:gd name="T78" fmla="*/ 94 w 115"/>
                <a:gd name="T79" fmla="*/ 52 h 106"/>
                <a:gd name="T80" fmla="*/ 75 w 115"/>
                <a:gd name="T81" fmla="*/ 61 h 106"/>
                <a:gd name="T82" fmla="*/ 91 w 115"/>
                <a:gd name="T83" fmla="*/ 76 h 106"/>
                <a:gd name="T84" fmla="*/ 74 w 115"/>
                <a:gd name="T85" fmla="*/ 68 h 106"/>
                <a:gd name="T86" fmla="*/ 91 w 115"/>
                <a:gd name="T87" fmla="*/ 7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5" h="106">
                  <a:moveTo>
                    <a:pt x="30" y="45"/>
                  </a:moveTo>
                  <a:cubicBezTo>
                    <a:pt x="28" y="47"/>
                    <a:pt x="26" y="50"/>
                    <a:pt x="24" y="52"/>
                  </a:cubicBezTo>
                  <a:cubicBezTo>
                    <a:pt x="22" y="50"/>
                    <a:pt x="17" y="46"/>
                    <a:pt x="8" y="40"/>
                  </a:cubicBezTo>
                  <a:cubicBezTo>
                    <a:pt x="10" y="38"/>
                    <a:pt x="12" y="36"/>
                    <a:pt x="14" y="33"/>
                  </a:cubicBezTo>
                  <a:cubicBezTo>
                    <a:pt x="22" y="38"/>
                    <a:pt x="27" y="42"/>
                    <a:pt x="30" y="45"/>
                  </a:cubicBezTo>
                  <a:close/>
                  <a:moveTo>
                    <a:pt x="21" y="84"/>
                  </a:moveTo>
                  <a:cubicBezTo>
                    <a:pt x="18" y="87"/>
                    <a:pt x="16" y="90"/>
                    <a:pt x="14" y="93"/>
                  </a:cubicBezTo>
                  <a:cubicBezTo>
                    <a:pt x="12" y="96"/>
                    <a:pt x="9" y="100"/>
                    <a:pt x="7" y="104"/>
                  </a:cubicBezTo>
                  <a:cubicBezTo>
                    <a:pt x="5" y="101"/>
                    <a:pt x="2" y="99"/>
                    <a:pt x="0" y="97"/>
                  </a:cubicBezTo>
                  <a:cubicBezTo>
                    <a:pt x="5" y="93"/>
                    <a:pt x="9" y="87"/>
                    <a:pt x="13" y="81"/>
                  </a:cubicBezTo>
                  <a:cubicBezTo>
                    <a:pt x="18" y="74"/>
                    <a:pt x="22" y="69"/>
                    <a:pt x="25" y="64"/>
                  </a:cubicBezTo>
                  <a:cubicBezTo>
                    <a:pt x="27" y="66"/>
                    <a:pt x="28" y="68"/>
                    <a:pt x="31" y="70"/>
                  </a:cubicBezTo>
                  <a:cubicBezTo>
                    <a:pt x="26" y="76"/>
                    <a:pt x="23" y="80"/>
                    <a:pt x="21" y="84"/>
                  </a:cubicBezTo>
                  <a:close/>
                  <a:moveTo>
                    <a:pt x="38" y="16"/>
                  </a:moveTo>
                  <a:cubicBezTo>
                    <a:pt x="35" y="18"/>
                    <a:pt x="33" y="20"/>
                    <a:pt x="32" y="23"/>
                  </a:cubicBezTo>
                  <a:cubicBezTo>
                    <a:pt x="24" y="16"/>
                    <a:pt x="19" y="12"/>
                    <a:pt x="16" y="11"/>
                  </a:cubicBezTo>
                  <a:cubicBezTo>
                    <a:pt x="18" y="8"/>
                    <a:pt x="20" y="6"/>
                    <a:pt x="21" y="4"/>
                  </a:cubicBezTo>
                  <a:cubicBezTo>
                    <a:pt x="29" y="10"/>
                    <a:pt x="35" y="14"/>
                    <a:pt x="38" y="16"/>
                  </a:cubicBezTo>
                  <a:close/>
                  <a:moveTo>
                    <a:pt x="49" y="97"/>
                  </a:moveTo>
                  <a:cubicBezTo>
                    <a:pt x="43" y="100"/>
                    <a:pt x="38" y="103"/>
                    <a:pt x="33" y="106"/>
                  </a:cubicBezTo>
                  <a:cubicBezTo>
                    <a:pt x="31" y="104"/>
                    <a:pt x="30" y="102"/>
                    <a:pt x="28" y="100"/>
                  </a:cubicBezTo>
                  <a:cubicBezTo>
                    <a:pt x="32" y="98"/>
                    <a:pt x="36" y="96"/>
                    <a:pt x="41" y="94"/>
                  </a:cubicBezTo>
                  <a:cubicBezTo>
                    <a:pt x="45" y="91"/>
                    <a:pt x="50" y="88"/>
                    <a:pt x="54" y="84"/>
                  </a:cubicBezTo>
                  <a:cubicBezTo>
                    <a:pt x="56" y="86"/>
                    <a:pt x="58" y="88"/>
                    <a:pt x="60" y="90"/>
                  </a:cubicBezTo>
                  <a:cubicBezTo>
                    <a:pt x="58" y="91"/>
                    <a:pt x="54" y="93"/>
                    <a:pt x="49" y="97"/>
                  </a:cubicBezTo>
                  <a:close/>
                  <a:moveTo>
                    <a:pt x="83" y="14"/>
                  </a:moveTo>
                  <a:cubicBezTo>
                    <a:pt x="115" y="14"/>
                    <a:pt x="115" y="14"/>
                    <a:pt x="115" y="14"/>
                  </a:cubicBezTo>
                  <a:cubicBezTo>
                    <a:pt x="115" y="18"/>
                    <a:pt x="114" y="21"/>
                    <a:pt x="114" y="24"/>
                  </a:cubicBezTo>
                  <a:cubicBezTo>
                    <a:pt x="113" y="27"/>
                    <a:pt x="113" y="30"/>
                    <a:pt x="113" y="33"/>
                  </a:cubicBezTo>
                  <a:cubicBezTo>
                    <a:pt x="104" y="33"/>
                    <a:pt x="104" y="33"/>
                    <a:pt x="104" y="33"/>
                  </a:cubicBezTo>
                  <a:cubicBezTo>
                    <a:pt x="106" y="20"/>
                    <a:pt x="106" y="20"/>
                    <a:pt x="106" y="20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29"/>
                    <a:pt x="40" y="26"/>
                    <a:pt x="40" y="23"/>
                  </a:cubicBezTo>
                  <a:cubicBezTo>
                    <a:pt x="41" y="20"/>
                    <a:pt x="41" y="17"/>
                    <a:pt x="41" y="1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2" y="11"/>
                    <a:pt x="71" y="7"/>
                    <a:pt x="68" y="3"/>
                  </a:cubicBezTo>
                  <a:cubicBezTo>
                    <a:pt x="72" y="2"/>
                    <a:pt x="75" y="1"/>
                    <a:pt x="77" y="0"/>
                  </a:cubicBezTo>
                  <a:cubicBezTo>
                    <a:pt x="80" y="5"/>
                    <a:pt x="82" y="10"/>
                    <a:pt x="83" y="14"/>
                  </a:cubicBezTo>
                  <a:close/>
                  <a:moveTo>
                    <a:pt x="84" y="30"/>
                  </a:moveTo>
                  <a:cubicBezTo>
                    <a:pt x="88" y="30"/>
                    <a:pt x="93" y="30"/>
                    <a:pt x="98" y="30"/>
                  </a:cubicBezTo>
                  <a:cubicBezTo>
                    <a:pt x="97" y="37"/>
                    <a:pt x="97" y="37"/>
                    <a:pt x="97" y="37"/>
                  </a:cubicBezTo>
                  <a:cubicBezTo>
                    <a:pt x="92" y="37"/>
                    <a:pt x="88" y="36"/>
                    <a:pt x="83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103" y="46"/>
                    <a:pt x="103" y="46"/>
                    <a:pt x="103" y="46"/>
                  </a:cubicBezTo>
                  <a:cubicBezTo>
                    <a:pt x="103" y="50"/>
                    <a:pt x="102" y="54"/>
                    <a:pt x="101" y="58"/>
                  </a:cubicBezTo>
                  <a:cubicBezTo>
                    <a:pt x="99" y="71"/>
                    <a:pt x="99" y="71"/>
                    <a:pt x="99" y="71"/>
                  </a:cubicBezTo>
                  <a:cubicBezTo>
                    <a:pt x="99" y="75"/>
                    <a:pt x="98" y="79"/>
                    <a:pt x="98" y="83"/>
                  </a:cubicBezTo>
                  <a:cubicBezTo>
                    <a:pt x="82" y="83"/>
                    <a:pt x="82" y="83"/>
                    <a:pt x="82" y="83"/>
                  </a:cubicBezTo>
                  <a:cubicBezTo>
                    <a:pt x="85" y="84"/>
                    <a:pt x="88" y="87"/>
                    <a:pt x="92" y="89"/>
                  </a:cubicBezTo>
                  <a:cubicBezTo>
                    <a:pt x="96" y="92"/>
                    <a:pt x="100" y="95"/>
                    <a:pt x="104" y="98"/>
                  </a:cubicBezTo>
                  <a:cubicBezTo>
                    <a:pt x="101" y="101"/>
                    <a:pt x="99" y="103"/>
                    <a:pt x="97" y="105"/>
                  </a:cubicBezTo>
                  <a:cubicBezTo>
                    <a:pt x="93" y="102"/>
                    <a:pt x="89" y="99"/>
                    <a:pt x="86" y="96"/>
                  </a:cubicBezTo>
                  <a:cubicBezTo>
                    <a:pt x="82" y="93"/>
                    <a:pt x="78" y="91"/>
                    <a:pt x="75" y="89"/>
                  </a:cubicBezTo>
                  <a:cubicBezTo>
                    <a:pt x="78" y="86"/>
                    <a:pt x="79" y="84"/>
                    <a:pt x="80" y="83"/>
                  </a:cubicBezTo>
                  <a:cubicBezTo>
                    <a:pt x="38" y="83"/>
                    <a:pt x="38" y="83"/>
                    <a:pt x="38" y="83"/>
                  </a:cubicBezTo>
                  <a:cubicBezTo>
                    <a:pt x="39" y="79"/>
                    <a:pt x="40" y="75"/>
                    <a:pt x="40" y="71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3" y="54"/>
                    <a:pt x="43" y="50"/>
                    <a:pt x="43" y="46"/>
                  </a:cubicBezTo>
                  <a:cubicBezTo>
                    <a:pt x="69" y="46"/>
                    <a:pt x="69" y="46"/>
                    <a:pt x="69" y="46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61" y="36"/>
                    <a:pt x="57" y="37"/>
                    <a:pt x="52" y="37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8" y="30"/>
                    <a:pt x="62" y="30"/>
                    <a:pt x="66" y="30"/>
                  </a:cubicBezTo>
                  <a:lnTo>
                    <a:pt x="84" y="30"/>
                  </a:lnTo>
                  <a:close/>
                  <a:moveTo>
                    <a:pt x="67" y="61"/>
                  </a:moveTo>
                  <a:cubicBezTo>
                    <a:pt x="68" y="52"/>
                    <a:pt x="68" y="52"/>
                    <a:pt x="68" y="5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49" y="61"/>
                    <a:pt x="49" y="61"/>
                    <a:pt x="49" y="61"/>
                  </a:cubicBezTo>
                  <a:lnTo>
                    <a:pt x="67" y="61"/>
                  </a:lnTo>
                  <a:close/>
                  <a:moveTo>
                    <a:pt x="65" y="76"/>
                  </a:moveTo>
                  <a:cubicBezTo>
                    <a:pt x="66" y="68"/>
                    <a:pt x="66" y="68"/>
                    <a:pt x="66" y="68"/>
                  </a:cubicBezTo>
                  <a:cubicBezTo>
                    <a:pt x="48" y="68"/>
                    <a:pt x="48" y="68"/>
                    <a:pt x="48" y="68"/>
                  </a:cubicBezTo>
                  <a:cubicBezTo>
                    <a:pt x="47" y="76"/>
                    <a:pt x="47" y="76"/>
                    <a:pt x="47" y="76"/>
                  </a:cubicBezTo>
                  <a:lnTo>
                    <a:pt x="65" y="76"/>
                  </a:lnTo>
                  <a:close/>
                  <a:moveTo>
                    <a:pt x="93" y="61"/>
                  </a:moveTo>
                  <a:cubicBezTo>
                    <a:pt x="94" y="52"/>
                    <a:pt x="94" y="52"/>
                    <a:pt x="94" y="52"/>
                  </a:cubicBezTo>
                  <a:cubicBezTo>
                    <a:pt x="76" y="52"/>
                    <a:pt x="76" y="52"/>
                    <a:pt x="76" y="52"/>
                  </a:cubicBezTo>
                  <a:cubicBezTo>
                    <a:pt x="75" y="61"/>
                    <a:pt x="75" y="61"/>
                    <a:pt x="75" y="61"/>
                  </a:cubicBezTo>
                  <a:lnTo>
                    <a:pt x="93" y="61"/>
                  </a:lnTo>
                  <a:close/>
                  <a:moveTo>
                    <a:pt x="91" y="76"/>
                  </a:moveTo>
                  <a:cubicBezTo>
                    <a:pt x="92" y="68"/>
                    <a:pt x="92" y="68"/>
                    <a:pt x="92" y="68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2" y="76"/>
                    <a:pt x="72" y="76"/>
                    <a:pt x="72" y="76"/>
                  </a:cubicBezTo>
                  <a:lnTo>
                    <a:pt x="91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267" name="Freeform 27"/>
            <p:cNvSpPr>
              <a:spLocks noEditPoints="1"/>
            </p:cNvSpPr>
            <p:nvPr/>
          </p:nvSpPr>
          <p:spPr bwMode="auto">
            <a:xfrm>
              <a:off x="3451225" y="4518025"/>
              <a:ext cx="393700" cy="369888"/>
            </a:xfrm>
            <a:custGeom>
              <a:avLst/>
              <a:gdLst>
                <a:gd name="T0" fmla="*/ 90 w 105"/>
                <a:gd name="T1" fmla="*/ 32 h 98"/>
                <a:gd name="T2" fmla="*/ 105 w 105"/>
                <a:gd name="T3" fmla="*/ 31 h 98"/>
                <a:gd name="T4" fmla="*/ 103 w 105"/>
                <a:gd name="T5" fmla="*/ 40 h 98"/>
                <a:gd name="T6" fmla="*/ 89 w 105"/>
                <a:gd name="T7" fmla="*/ 39 h 98"/>
                <a:gd name="T8" fmla="*/ 59 w 105"/>
                <a:gd name="T9" fmla="*/ 39 h 98"/>
                <a:gd name="T10" fmla="*/ 53 w 105"/>
                <a:gd name="T11" fmla="*/ 87 h 98"/>
                <a:gd name="T12" fmla="*/ 47 w 105"/>
                <a:gd name="T13" fmla="*/ 95 h 98"/>
                <a:gd name="T14" fmla="*/ 32 w 105"/>
                <a:gd name="T15" fmla="*/ 98 h 98"/>
                <a:gd name="T16" fmla="*/ 29 w 105"/>
                <a:gd name="T17" fmla="*/ 88 h 98"/>
                <a:gd name="T18" fmla="*/ 41 w 105"/>
                <a:gd name="T19" fmla="*/ 87 h 98"/>
                <a:gd name="T20" fmla="*/ 45 w 105"/>
                <a:gd name="T21" fmla="*/ 83 h 98"/>
                <a:gd name="T22" fmla="*/ 51 w 105"/>
                <a:gd name="T23" fmla="*/ 39 h 98"/>
                <a:gd name="T24" fmla="*/ 22 w 105"/>
                <a:gd name="T25" fmla="*/ 39 h 98"/>
                <a:gd name="T26" fmla="*/ 6 w 105"/>
                <a:gd name="T27" fmla="*/ 40 h 98"/>
                <a:gd name="T28" fmla="*/ 7 w 105"/>
                <a:gd name="T29" fmla="*/ 31 h 98"/>
                <a:gd name="T30" fmla="*/ 23 w 105"/>
                <a:gd name="T31" fmla="*/ 32 h 98"/>
                <a:gd name="T32" fmla="*/ 90 w 105"/>
                <a:gd name="T33" fmla="*/ 32 h 98"/>
                <a:gd name="T34" fmla="*/ 22 w 105"/>
                <a:gd name="T35" fmla="*/ 70 h 98"/>
                <a:gd name="T36" fmla="*/ 8 w 105"/>
                <a:gd name="T37" fmla="*/ 88 h 98"/>
                <a:gd name="T38" fmla="*/ 0 w 105"/>
                <a:gd name="T39" fmla="*/ 83 h 98"/>
                <a:gd name="T40" fmla="*/ 15 w 105"/>
                <a:gd name="T41" fmla="*/ 67 h 98"/>
                <a:gd name="T42" fmla="*/ 27 w 105"/>
                <a:gd name="T43" fmla="*/ 49 h 98"/>
                <a:gd name="T44" fmla="*/ 35 w 105"/>
                <a:gd name="T45" fmla="*/ 53 h 98"/>
                <a:gd name="T46" fmla="*/ 22 w 105"/>
                <a:gd name="T47" fmla="*/ 70 h 98"/>
                <a:gd name="T48" fmla="*/ 81 w 105"/>
                <a:gd name="T49" fmla="*/ 1 h 98"/>
                <a:gd name="T50" fmla="*/ 96 w 105"/>
                <a:gd name="T51" fmla="*/ 0 h 98"/>
                <a:gd name="T52" fmla="*/ 94 w 105"/>
                <a:gd name="T53" fmla="*/ 9 h 98"/>
                <a:gd name="T54" fmla="*/ 80 w 105"/>
                <a:gd name="T55" fmla="*/ 8 h 98"/>
                <a:gd name="T56" fmla="*/ 39 w 105"/>
                <a:gd name="T57" fmla="*/ 8 h 98"/>
                <a:gd name="T58" fmla="*/ 23 w 105"/>
                <a:gd name="T59" fmla="*/ 9 h 98"/>
                <a:gd name="T60" fmla="*/ 24 w 105"/>
                <a:gd name="T61" fmla="*/ 0 h 98"/>
                <a:gd name="T62" fmla="*/ 40 w 105"/>
                <a:gd name="T63" fmla="*/ 1 h 98"/>
                <a:gd name="T64" fmla="*/ 81 w 105"/>
                <a:gd name="T65" fmla="*/ 1 h 98"/>
                <a:gd name="T66" fmla="*/ 97 w 105"/>
                <a:gd name="T67" fmla="*/ 81 h 98"/>
                <a:gd name="T68" fmla="*/ 88 w 105"/>
                <a:gd name="T69" fmla="*/ 86 h 98"/>
                <a:gd name="T70" fmla="*/ 68 w 105"/>
                <a:gd name="T71" fmla="*/ 55 h 98"/>
                <a:gd name="T72" fmla="*/ 76 w 105"/>
                <a:gd name="T73" fmla="*/ 50 h 98"/>
                <a:gd name="T74" fmla="*/ 97 w 105"/>
                <a:gd name="T75" fmla="*/ 81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5" h="98">
                  <a:moveTo>
                    <a:pt x="90" y="32"/>
                  </a:moveTo>
                  <a:cubicBezTo>
                    <a:pt x="94" y="32"/>
                    <a:pt x="99" y="31"/>
                    <a:pt x="105" y="31"/>
                  </a:cubicBezTo>
                  <a:cubicBezTo>
                    <a:pt x="103" y="40"/>
                    <a:pt x="103" y="40"/>
                    <a:pt x="103" y="40"/>
                  </a:cubicBezTo>
                  <a:cubicBezTo>
                    <a:pt x="98" y="39"/>
                    <a:pt x="93" y="39"/>
                    <a:pt x="89" y="39"/>
                  </a:cubicBezTo>
                  <a:cubicBezTo>
                    <a:pt x="59" y="39"/>
                    <a:pt x="59" y="39"/>
                    <a:pt x="59" y="39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2" y="90"/>
                    <a:pt x="50" y="93"/>
                    <a:pt x="47" y="95"/>
                  </a:cubicBezTo>
                  <a:cubicBezTo>
                    <a:pt x="43" y="96"/>
                    <a:pt x="38" y="97"/>
                    <a:pt x="32" y="98"/>
                  </a:cubicBezTo>
                  <a:cubicBezTo>
                    <a:pt x="32" y="95"/>
                    <a:pt x="31" y="91"/>
                    <a:pt x="29" y="88"/>
                  </a:cubicBezTo>
                  <a:cubicBezTo>
                    <a:pt x="34" y="88"/>
                    <a:pt x="38" y="88"/>
                    <a:pt x="41" y="87"/>
                  </a:cubicBezTo>
                  <a:cubicBezTo>
                    <a:pt x="43" y="87"/>
                    <a:pt x="45" y="85"/>
                    <a:pt x="45" y="83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16" y="39"/>
                    <a:pt x="11" y="39"/>
                    <a:pt x="6" y="40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12" y="31"/>
                    <a:pt x="18" y="32"/>
                    <a:pt x="23" y="32"/>
                  </a:cubicBezTo>
                  <a:lnTo>
                    <a:pt x="90" y="32"/>
                  </a:lnTo>
                  <a:close/>
                  <a:moveTo>
                    <a:pt x="22" y="70"/>
                  </a:moveTo>
                  <a:cubicBezTo>
                    <a:pt x="18" y="76"/>
                    <a:pt x="13" y="82"/>
                    <a:pt x="8" y="88"/>
                  </a:cubicBezTo>
                  <a:cubicBezTo>
                    <a:pt x="6" y="86"/>
                    <a:pt x="3" y="84"/>
                    <a:pt x="0" y="83"/>
                  </a:cubicBezTo>
                  <a:cubicBezTo>
                    <a:pt x="5" y="78"/>
                    <a:pt x="10" y="72"/>
                    <a:pt x="15" y="67"/>
                  </a:cubicBezTo>
                  <a:cubicBezTo>
                    <a:pt x="19" y="61"/>
                    <a:pt x="23" y="55"/>
                    <a:pt x="27" y="49"/>
                  </a:cubicBezTo>
                  <a:cubicBezTo>
                    <a:pt x="29" y="51"/>
                    <a:pt x="32" y="52"/>
                    <a:pt x="35" y="53"/>
                  </a:cubicBezTo>
                  <a:cubicBezTo>
                    <a:pt x="31" y="58"/>
                    <a:pt x="27" y="64"/>
                    <a:pt x="22" y="70"/>
                  </a:cubicBezTo>
                  <a:close/>
                  <a:moveTo>
                    <a:pt x="81" y="1"/>
                  </a:moveTo>
                  <a:cubicBezTo>
                    <a:pt x="85" y="1"/>
                    <a:pt x="90" y="1"/>
                    <a:pt x="96" y="0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89" y="9"/>
                    <a:pt x="84" y="8"/>
                    <a:pt x="80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3" y="8"/>
                    <a:pt x="28" y="9"/>
                    <a:pt x="23" y="9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9" y="1"/>
                    <a:pt x="34" y="1"/>
                    <a:pt x="40" y="1"/>
                  </a:cubicBezTo>
                  <a:lnTo>
                    <a:pt x="81" y="1"/>
                  </a:lnTo>
                  <a:close/>
                  <a:moveTo>
                    <a:pt x="97" y="81"/>
                  </a:moveTo>
                  <a:cubicBezTo>
                    <a:pt x="93" y="83"/>
                    <a:pt x="90" y="85"/>
                    <a:pt x="88" y="86"/>
                  </a:cubicBezTo>
                  <a:cubicBezTo>
                    <a:pt x="85" y="79"/>
                    <a:pt x="78" y="69"/>
                    <a:pt x="68" y="55"/>
                  </a:cubicBezTo>
                  <a:cubicBezTo>
                    <a:pt x="71" y="54"/>
                    <a:pt x="73" y="52"/>
                    <a:pt x="76" y="50"/>
                  </a:cubicBezTo>
                  <a:cubicBezTo>
                    <a:pt x="85" y="63"/>
                    <a:pt x="92" y="73"/>
                    <a:pt x="97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268" name="Freeform 28"/>
            <p:cNvSpPr>
              <a:spLocks noEditPoints="1"/>
            </p:cNvSpPr>
            <p:nvPr/>
          </p:nvSpPr>
          <p:spPr bwMode="auto">
            <a:xfrm>
              <a:off x="4479925" y="4506913"/>
              <a:ext cx="387350" cy="392113"/>
            </a:xfrm>
            <a:custGeom>
              <a:avLst/>
              <a:gdLst>
                <a:gd name="T0" fmla="*/ 26 w 103"/>
                <a:gd name="T1" fmla="*/ 35 h 104"/>
                <a:gd name="T2" fmla="*/ 23 w 103"/>
                <a:gd name="T3" fmla="*/ 53 h 104"/>
                <a:gd name="T4" fmla="*/ 19 w 103"/>
                <a:gd name="T5" fmla="*/ 80 h 104"/>
                <a:gd name="T6" fmla="*/ 30 w 103"/>
                <a:gd name="T7" fmla="*/ 69 h 104"/>
                <a:gd name="T8" fmla="*/ 33 w 103"/>
                <a:gd name="T9" fmla="*/ 78 h 104"/>
                <a:gd name="T10" fmla="*/ 21 w 103"/>
                <a:gd name="T11" fmla="*/ 89 h 104"/>
                <a:gd name="T12" fmla="*/ 11 w 103"/>
                <a:gd name="T13" fmla="*/ 99 h 104"/>
                <a:gd name="T14" fmla="*/ 5 w 103"/>
                <a:gd name="T15" fmla="*/ 92 h 104"/>
                <a:gd name="T16" fmla="*/ 10 w 103"/>
                <a:gd name="T17" fmla="*/ 81 h 104"/>
                <a:gd name="T18" fmla="*/ 16 w 103"/>
                <a:gd name="T19" fmla="*/ 42 h 104"/>
                <a:gd name="T20" fmla="*/ 0 w 103"/>
                <a:gd name="T21" fmla="*/ 43 h 104"/>
                <a:gd name="T22" fmla="*/ 1 w 103"/>
                <a:gd name="T23" fmla="*/ 34 h 104"/>
                <a:gd name="T24" fmla="*/ 13 w 103"/>
                <a:gd name="T25" fmla="*/ 35 h 104"/>
                <a:gd name="T26" fmla="*/ 26 w 103"/>
                <a:gd name="T27" fmla="*/ 35 h 104"/>
                <a:gd name="T28" fmla="*/ 34 w 103"/>
                <a:gd name="T29" fmla="*/ 18 h 104"/>
                <a:gd name="T30" fmla="*/ 26 w 103"/>
                <a:gd name="T31" fmla="*/ 24 h 104"/>
                <a:gd name="T32" fmla="*/ 13 w 103"/>
                <a:gd name="T33" fmla="*/ 6 h 104"/>
                <a:gd name="T34" fmla="*/ 20 w 103"/>
                <a:gd name="T35" fmla="*/ 0 h 104"/>
                <a:gd name="T36" fmla="*/ 34 w 103"/>
                <a:gd name="T37" fmla="*/ 18 h 104"/>
                <a:gd name="T38" fmla="*/ 35 w 103"/>
                <a:gd name="T39" fmla="*/ 47 h 104"/>
                <a:gd name="T40" fmla="*/ 51 w 103"/>
                <a:gd name="T41" fmla="*/ 48 h 104"/>
                <a:gd name="T42" fmla="*/ 91 w 103"/>
                <a:gd name="T43" fmla="*/ 48 h 104"/>
                <a:gd name="T44" fmla="*/ 81 w 103"/>
                <a:gd name="T45" fmla="*/ 65 h 104"/>
                <a:gd name="T46" fmla="*/ 66 w 103"/>
                <a:gd name="T47" fmla="*/ 84 h 104"/>
                <a:gd name="T48" fmla="*/ 98 w 103"/>
                <a:gd name="T49" fmla="*/ 94 h 104"/>
                <a:gd name="T50" fmla="*/ 91 w 103"/>
                <a:gd name="T51" fmla="*/ 103 h 104"/>
                <a:gd name="T52" fmla="*/ 59 w 103"/>
                <a:gd name="T53" fmla="*/ 89 h 104"/>
                <a:gd name="T54" fmla="*/ 44 w 103"/>
                <a:gd name="T55" fmla="*/ 97 h 104"/>
                <a:gd name="T56" fmla="*/ 25 w 103"/>
                <a:gd name="T57" fmla="*/ 104 h 104"/>
                <a:gd name="T58" fmla="*/ 20 w 103"/>
                <a:gd name="T59" fmla="*/ 98 h 104"/>
                <a:gd name="T60" fmla="*/ 39 w 103"/>
                <a:gd name="T61" fmla="*/ 92 h 104"/>
                <a:gd name="T62" fmla="*/ 53 w 103"/>
                <a:gd name="T63" fmla="*/ 84 h 104"/>
                <a:gd name="T64" fmla="*/ 41 w 103"/>
                <a:gd name="T65" fmla="*/ 55 h 104"/>
                <a:gd name="T66" fmla="*/ 34 w 103"/>
                <a:gd name="T67" fmla="*/ 55 h 104"/>
                <a:gd name="T68" fmla="*/ 35 w 103"/>
                <a:gd name="T69" fmla="*/ 47 h 104"/>
                <a:gd name="T70" fmla="*/ 81 w 103"/>
                <a:gd name="T71" fmla="*/ 43 h 104"/>
                <a:gd name="T72" fmla="*/ 74 w 103"/>
                <a:gd name="T73" fmla="*/ 37 h 104"/>
                <a:gd name="T74" fmla="*/ 78 w 103"/>
                <a:gd name="T75" fmla="*/ 12 h 104"/>
                <a:gd name="T76" fmla="*/ 58 w 103"/>
                <a:gd name="T77" fmla="*/ 12 h 104"/>
                <a:gd name="T78" fmla="*/ 52 w 103"/>
                <a:gd name="T79" fmla="*/ 31 h 104"/>
                <a:gd name="T80" fmla="*/ 38 w 103"/>
                <a:gd name="T81" fmla="*/ 46 h 104"/>
                <a:gd name="T82" fmla="*/ 32 w 103"/>
                <a:gd name="T83" fmla="*/ 41 h 104"/>
                <a:gd name="T84" fmla="*/ 47 w 103"/>
                <a:gd name="T85" fmla="*/ 23 h 104"/>
                <a:gd name="T86" fmla="*/ 51 w 103"/>
                <a:gd name="T87" fmla="*/ 5 h 104"/>
                <a:gd name="T88" fmla="*/ 88 w 103"/>
                <a:gd name="T89" fmla="*/ 5 h 104"/>
                <a:gd name="T90" fmla="*/ 86 w 103"/>
                <a:gd name="T91" fmla="*/ 18 h 104"/>
                <a:gd name="T92" fmla="*/ 84 w 103"/>
                <a:gd name="T93" fmla="*/ 30 h 104"/>
                <a:gd name="T94" fmla="*/ 86 w 103"/>
                <a:gd name="T95" fmla="*/ 34 h 104"/>
                <a:gd name="T96" fmla="*/ 93 w 103"/>
                <a:gd name="T97" fmla="*/ 35 h 104"/>
                <a:gd name="T98" fmla="*/ 103 w 103"/>
                <a:gd name="T99" fmla="*/ 34 h 104"/>
                <a:gd name="T100" fmla="*/ 102 w 103"/>
                <a:gd name="T101" fmla="*/ 43 h 104"/>
                <a:gd name="T102" fmla="*/ 81 w 103"/>
                <a:gd name="T103" fmla="*/ 43 h 104"/>
                <a:gd name="T104" fmla="*/ 78 w 103"/>
                <a:gd name="T105" fmla="*/ 55 h 104"/>
                <a:gd name="T106" fmla="*/ 50 w 103"/>
                <a:gd name="T107" fmla="*/ 55 h 104"/>
                <a:gd name="T108" fmla="*/ 61 w 103"/>
                <a:gd name="T109" fmla="*/ 78 h 104"/>
                <a:gd name="T110" fmla="*/ 78 w 103"/>
                <a:gd name="T111" fmla="*/ 5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3" h="104">
                  <a:moveTo>
                    <a:pt x="26" y="35"/>
                  </a:moveTo>
                  <a:cubicBezTo>
                    <a:pt x="25" y="40"/>
                    <a:pt x="24" y="46"/>
                    <a:pt x="23" y="53"/>
                  </a:cubicBezTo>
                  <a:cubicBezTo>
                    <a:pt x="19" y="80"/>
                    <a:pt x="19" y="80"/>
                    <a:pt x="19" y="80"/>
                  </a:cubicBezTo>
                  <a:cubicBezTo>
                    <a:pt x="23" y="76"/>
                    <a:pt x="27" y="73"/>
                    <a:pt x="30" y="69"/>
                  </a:cubicBezTo>
                  <a:cubicBezTo>
                    <a:pt x="31" y="72"/>
                    <a:pt x="32" y="75"/>
                    <a:pt x="33" y="78"/>
                  </a:cubicBezTo>
                  <a:cubicBezTo>
                    <a:pt x="29" y="82"/>
                    <a:pt x="25" y="85"/>
                    <a:pt x="21" y="89"/>
                  </a:cubicBezTo>
                  <a:cubicBezTo>
                    <a:pt x="18" y="92"/>
                    <a:pt x="14" y="95"/>
                    <a:pt x="11" y="99"/>
                  </a:cubicBezTo>
                  <a:cubicBezTo>
                    <a:pt x="9" y="96"/>
                    <a:pt x="8" y="94"/>
                    <a:pt x="5" y="92"/>
                  </a:cubicBezTo>
                  <a:cubicBezTo>
                    <a:pt x="8" y="89"/>
                    <a:pt x="10" y="86"/>
                    <a:pt x="10" y="81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0" y="42"/>
                    <a:pt x="4" y="43"/>
                    <a:pt x="0" y="43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5" y="35"/>
                    <a:pt x="9" y="35"/>
                    <a:pt x="13" y="35"/>
                  </a:cubicBezTo>
                  <a:lnTo>
                    <a:pt x="26" y="35"/>
                  </a:lnTo>
                  <a:close/>
                  <a:moveTo>
                    <a:pt x="34" y="18"/>
                  </a:moveTo>
                  <a:cubicBezTo>
                    <a:pt x="32" y="20"/>
                    <a:pt x="29" y="22"/>
                    <a:pt x="26" y="24"/>
                  </a:cubicBezTo>
                  <a:cubicBezTo>
                    <a:pt x="22" y="17"/>
                    <a:pt x="18" y="11"/>
                    <a:pt x="13" y="6"/>
                  </a:cubicBezTo>
                  <a:cubicBezTo>
                    <a:pt x="15" y="5"/>
                    <a:pt x="17" y="3"/>
                    <a:pt x="20" y="0"/>
                  </a:cubicBezTo>
                  <a:cubicBezTo>
                    <a:pt x="24" y="4"/>
                    <a:pt x="29" y="10"/>
                    <a:pt x="34" y="18"/>
                  </a:cubicBezTo>
                  <a:close/>
                  <a:moveTo>
                    <a:pt x="35" y="47"/>
                  </a:moveTo>
                  <a:cubicBezTo>
                    <a:pt x="40" y="48"/>
                    <a:pt x="45" y="48"/>
                    <a:pt x="51" y="48"/>
                  </a:cubicBezTo>
                  <a:cubicBezTo>
                    <a:pt x="91" y="48"/>
                    <a:pt x="91" y="48"/>
                    <a:pt x="91" y="48"/>
                  </a:cubicBezTo>
                  <a:cubicBezTo>
                    <a:pt x="89" y="53"/>
                    <a:pt x="85" y="59"/>
                    <a:pt x="81" y="65"/>
                  </a:cubicBezTo>
                  <a:cubicBezTo>
                    <a:pt x="77" y="72"/>
                    <a:pt x="72" y="78"/>
                    <a:pt x="66" y="84"/>
                  </a:cubicBezTo>
                  <a:cubicBezTo>
                    <a:pt x="75" y="90"/>
                    <a:pt x="85" y="94"/>
                    <a:pt x="98" y="94"/>
                  </a:cubicBezTo>
                  <a:cubicBezTo>
                    <a:pt x="95" y="97"/>
                    <a:pt x="93" y="100"/>
                    <a:pt x="91" y="103"/>
                  </a:cubicBezTo>
                  <a:cubicBezTo>
                    <a:pt x="79" y="101"/>
                    <a:pt x="68" y="96"/>
                    <a:pt x="59" y="89"/>
                  </a:cubicBezTo>
                  <a:cubicBezTo>
                    <a:pt x="54" y="92"/>
                    <a:pt x="49" y="94"/>
                    <a:pt x="44" y="97"/>
                  </a:cubicBezTo>
                  <a:cubicBezTo>
                    <a:pt x="38" y="100"/>
                    <a:pt x="32" y="102"/>
                    <a:pt x="25" y="104"/>
                  </a:cubicBezTo>
                  <a:cubicBezTo>
                    <a:pt x="25" y="102"/>
                    <a:pt x="23" y="100"/>
                    <a:pt x="20" y="98"/>
                  </a:cubicBezTo>
                  <a:cubicBezTo>
                    <a:pt x="26" y="96"/>
                    <a:pt x="33" y="94"/>
                    <a:pt x="39" y="92"/>
                  </a:cubicBezTo>
                  <a:cubicBezTo>
                    <a:pt x="45" y="89"/>
                    <a:pt x="50" y="86"/>
                    <a:pt x="53" y="84"/>
                  </a:cubicBezTo>
                  <a:cubicBezTo>
                    <a:pt x="48" y="77"/>
                    <a:pt x="44" y="67"/>
                    <a:pt x="41" y="55"/>
                  </a:cubicBezTo>
                  <a:cubicBezTo>
                    <a:pt x="34" y="55"/>
                    <a:pt x="34" y="55"/>
                    <a:pt x="34" y="55"/>
                  </a:cubicBezTo>
                  <a:lnTo>
                    <a:pt x="35" y="47"/>
                  </a:lnTo>
                  <a:close/>
                  <a:moveTo>
                    <a:pt x="81" y="43"/>
                  </a:moveTo>
                  <a:cubicBezTo>
                    <a:pt x="76" y="43"/>
                    <a:pt x="74" y="41"/>
                    <a:pt x="74" y="37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7" y="20"/>
                    <a:pt x="55" y="26"/>
                    <a:pt x="52" y="31"/>
                  </a:cubicBezTo>
                  <a:cubicBezTo>
                    <a:pt x="50" y="36"/>
                    <a:pt x="45" y="41"/>
                    <a:pt x="38" y="46"/>
                  </a:cubicBezTo>
                  <a:cubicBezTo>
                    <a:pt x="37" y="44"/>
                    <a:pt x="35" y="42"/>
                    <a:pt x="32" y="41"/>
                  </a:cubicBezTo>
                  <a:cubicBezTo>
                    <a:pt x="40" y="36"/>
                    <a:pt x="45" y="30"/>
                    <a:pt x="47" y="23"/>
                  </a:cubicBezTo>
                  <a:cubicBezTo>
                    <a:pt x="49" y="17"/>
                    <a:pt x="50" y="10"/>
                    <a:pt x="51" y="5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87" y="8"/>
                    <a:pt x="86" y="13"/>
                    <a:pt x="86" y="18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4" y="32"/>
                    <a:pt x="84" y="34"/>
                    <a:pt x="86" y="34"/>
                  </a:cubicBezTo>
                  <a:cubicBezTo>
                    <a:pt x="87" y="35"/>
                    <a:pt x="90" y="35"/>
                    <a:pt x="93" y="35"/>
                  </a:cubicBezTo>
                  <a:cubicBezTo>
                    <a:pt x="96" y="34"/>
                    <a:pt x="99" y="34"/>
                    <a:pt x="103" y="34"/>
                  </a:cubicBezTo>
                  <a:cubicBezTo>
                    <a:pt x="102" y="37"/>
                    <a:pt x="101" y="40"/>
                    <a:pt x="102" y="43"/>
                  </a:cubicBezTo>
                  <a:lnTo>
                    <a:pt x="81" y="43"/>
                  </a:lnTo>
                  <a:close/>
                  <a:moveTo>
                    <a:pt x="78" y="55"/>
                  </a:moveTo>
                  <a:cubicBezTo>
                    <a:pt x="50" y="55"/>
                    <a:pt x="50" y="55"/>
                    <a:pt x="50" y="55"/>
                  </a:cubicBezTo>
                  <a:cubicBezTo>
                    <a:pt x="51" y="64"/>
                    <a:pt x="54" y="72"/>
                    <a:pt x="61" y="78"/>
                  </a:cubicBezTo>
                  <a:cubicBezTo>
                    <a:pt x="67" y="72"/>
                    <a:pt x="73" y="64"/>
                    <a:pt x="78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269" name="Freeform 29"/>
            <p:cNvSpPr>
              <a:spLocks noEditPoints="1"/>
            </p:cNvSpPr>
            <p:nvPr/>
          </p:nvSpPr>
          <p:spPr bwMode="auto">
            <a:xfrm>
              <a:off x="5511800" y="4514850"/>
              <a:ext cx="395288" cy="381000"/>
            </a:xfrm>
            <a:custGeom>
              <a:avLst/>
              <a:gdLst>
                <a:gd name="T0" fmla="*/ 28 w 105"/>
                <a:gd name="T1" fmla="*/ 35 h 101"/>
                <a:gd name="T2" fmla="*/ 25 w 105"/>
                <a:gd name="T3" fmla="*/ 53 h 101"/>
                <a:gd name="T4" fmla="*/ 21 w 105"/>
                <a:gd name="T5" fmla="*/ 80 h 101"/>
                <a:gd name="T6" fmla="*/ 35 w 105"/>
                <a:gd name="T7" fmla="*/ 66 h 101"/>
                <a:gd name="T8" fmla="*/ 41 w 105"/>
                <a:gd name="T9" fmla="*/ 73 h 101"/>
                <a:gd name="T10" fmla="*/ 26 w 105"/>
                <a:gd name="T11" fmla="*/ 86 h 101"/>
                <a:gd name="T12" fmla="*/ 14 w 105"/>
                <a:gd name="T13" fmla="*/ 97 h 101"/>
                <a:gd name="T14" fmla="*/ 9 w 105"/>
                <a:gd name="T15" fmla="*/ 90 h 101"/>
                <a:gd name="T16" fmla="*/ 13 w 105"/>
                <a:gd name="T17" fmla="*/ 79 h 101"/>
                <a:gd name="T18" fmla="*/ 18 w 105"/>
                <a:gd name="T19" fmla="*/ 42 h 101"/>
                <a:gd name="T20" fmla="*/ 0 w 105"/>
                <a:gd name="T21" fmla="*/ 43 h 101"/>
                <a:gd name="T22" fmla="*/ 1 w 105"/>
                <a:gd name="T23" fmla="*/ 34 h 101"/>
                <a:gd name="T24" fmla="*/ 11 w 105"/>
                <a:gd name="T25" fmla="*/ 35 h 101"/>
                <a:gd name="T26" fmla="*/ 28 w 105"/>
                <a:gd name="T27" fmla="*/ 35 h 101"/>
                <a:gd name="T28" fmla="*/ 37 w 105"/>
                <a:gd name="T29" fmla="*/ 20 h 101"/>
                <a:gd name="T30" fmla="*/ 29 w 105"/>
                <a:gd name="T31" fmla="*/ 26 h 101"/>
                <a:gd name="T32" fmla="*/ 14 w 105"/>
                <a:gd name="T33" fmla="*/ 6 h 101"/>
                <a:gd name="T34" fmla="*/ 22 w 105"/>
                <a:gd name="T35" fmla="*/ 1 h 101"/>
                <a:gd name="T36" fmla="*/ 37 w 105"/>
                <a:gd name="T37" fmla="*/ 20 h 101"/>
                <a:gd name="T38" fmla="*/ 66 w 105"/>
                <a:gd name="T39" fmla="*/ 36 h 101"/>
                <a:gd name="T40" fmla="*/ 69 w 105"/>
                <a:gd name="T41" fmla="*/ 13 h 101"/>
                <a:gd name="T42" fmla="*/ 71 w 105"/>
                <a:gd name="T43" fmla="*/ 0 h 101"/>
                <a:gd name="T44" fmla="*/ 80 w 105"/>
                <a:gd name="T45" fmla="*/ 0 h 101"/>
                <a:gd name="T46" fmla="*/ 78 w 105"/>
                <a:gd name="T47" fmla="*/ 10 h 101"/>
                <a:gd name="T48" fmla="*/ 75 w 105"/>
                <a:gd name="T49" fmla="*/ 36 h 101"/>
                <a:gd name="T50" fmla="*/ 93 w 105"/>
                <a:gd name="T51" fmla="*/ 36 h 101"/>
                <a:gd name="T52" fmla="*/ 105 w 105"/>
                <a:gd name="T53" fmla="*/ 35 h 101"/>
                <a:gd name="T54" fmla="*/ 103 w 105"/>
                <a:gd name="T55" fmla="*/ 44 h 101"/>
                <a:gd name="T56" fmla="*/ 92 w 105"/>
                <a:gd name="T57" fmla="*/ 43 h 101"/>
                <a:gd name="T58" fmla="*/ 74 w 105"/>
                <a:gd name="T59" fmla="*/ 43 h 101"/>
                <a:gd name="T60" fmla="*/ 67 w 105"/>
                <a:gd name="T61" fmla="*/ 88 h 101"/>
                <a:gd name="T62" fmla="*/ 66 w 105"/>
                <a:gd name="T63" fmla="*/ 101 h 101"/>
                <a:gd name="T64" fmla="*/ 57 w 105"/>
                <a:gd name="T65" fmla="*/ 101 h 101"/>
                <a:gd name="T66" fmla="*/ 59 w 105"/>
                <a:gd name="T67" fmla="*/ 88 h 101"/>
                <a:gd name="T68" fmla="*/ 65 w 105"/>
                <a:gd name="T69" fmla="*/ 43 h 101"/>
                <a:gd name="T70" fmla="*/ 48 w 105"/>
                <a:gd name="T71" fmla="*/ 43 h 101"/>
                <a:gd name="T72" fmla="*/ 34 w 105"/>
                <a:gd name="T73" fmla="*/ 44 h 101"/>
                <a:gd name="T74" fmla="*/ 36 w 105"/>
                <a:gd name="T75" fmla="*/ 35 h 101"/>
                <a:gd name="T76" fmla="*/ 48 w 105"/>
                <a:gd name="T77" fmla="*/ 36 h 101"/>
                <a:gd name="T78" fmla="*/ 66 w 105"/>
                <a:gd name="T79" fmla="*/ 36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5" h="101">
                  <a:moveTo>
                    <a:pt x="28" y="35"/>
                  </a:moveTo>
                  <a:cubicBezTo>
                    <a:pt x="27" y="40"/>
                    <a:pt x="26" y="46"/>
                    <a:pt x="25" y="53"/>
                  </a:cubicBezTo>
                  <a:cubicBezTo>
                    <a:pt x="21" y="80"/>
                    <a:pt x="21" y="80"/>
                    <a:pt x="21" y="80"/>
                  </a:cubicBezTo>
                  <a:cubicBezTo>
                    <a:pt x="27" y="75"/>
                    <a:pt x="32" y="70"/>
                    <a:pt x="35" y="66"/>
                  </a:cubicBezTo>
                  <a:cubicBezTo>
                    <a:pt x="37" y="68"/>
                    <a:pt x="39" y="71"/>
                    <a:pt x="41" y="73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2" y="89"/>
                    <a:pt x="18" y="93"/>
                    <a:pt x="14" y="97"/>
                  </a:cubicBezTo>
                  <a:cubicBezTo>
                    <a:pt x="12" y="94"/>
                    <a:pt x="10" y="92"/>
                    <a:pt x="9" y="90"/>
                  </a:cubicBezTo>
                  <a:cubicBezTo>
                    <a:pt x="11" y="88"/>
                    <a:pt x="13" y="84"/>
                    <a:pt x="13" y="79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0" y="42"/>
                    <a:pt x="4" y="43"/>
                    <a:pt x="0" y="43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6" y="35"/>
                    <a:pt x="9" y="35"/>
                    <a:pt x="11" y="35"/>
                  </a:cubicBezTo>
                  <a:lnTo>
                    <a:pt x="28" y="35"/>
                  </a:lnTo>
                  <a:close/>
                  <a:moveTo>
                    <a:pt x="37" y="20"/>
                  </a:moveTo>
                  <a:cubicBezTo>
                    <a:pt x="34" y="22"/>
                    <a:pt x="32" y="24"/>
                    <a:pt x="29" y="26"/>
                  </a:cubicBezTo>
                  <a:cubicBezTo>
                    <a:pt x="26" y="21"/>
                    <a:pt x="21" y="14"/>
                    <a:pt x="14" y="6"/>
                  </a:cubicBezTo>
                  <a:cubicBezTo>
                    <a:pt x="17" y="5"/>
                    <a:pt x="19" y="3"/>
                    <a:pt x="22" y="1"/>
                  </a:cubicBezTo>
                  <a:cubicBezTo>
                    <a:pt x="25" y="5"/>
                    <a:pt x="30" y="11"/>
                    <a:pt x="37" y="20"/>
                  </a:cubicBezTo>
                  <a:close/>
                  <a:moveTo>
                    <a:pt x="66" y="36"/>
                  </a:moveTo>
                  <a:cubicBezTo>
                    <a:pt x="69" y="13"/>
                    <a:pt x="69" y="13"/>
                    <a:pt x="69" y="13"/>
                  </a:cubicBezTo>
                  <a:cubicBezTo>
                    <a:pt x="70" y="8"/>
                    <a:pt x="71" y="3"/>
                    <a:pt x="71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79" y="4"/>
                    <a:pt x="79" y="7"/>
                    <a:pt x="78" y="10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93" y="36"/>
                    <a:pt x="93" y="36"/>
                    <a:pt x="93" y="36"/>
                  </a:cubicBezTo>
                  <a:cubicBezTo>
                    <a:pt x="97" y="36"/>
                    <a:pt x="100" y="36"/>
                    <a:pt x="105" y="35"/>
                  </a:cubicBezTo>
                  <a:cubicBezTo>
                    <a:pt x="103" y="44"/>
                    <a:pt x="103" y="44"/>
                    <a:pt x="103" y="44"/>
                  </a:cubicBezTo>
                  <a:cubicBezTo>
                    <a:pt x="99" y="43"/>
                    <a:pt x="95" y="43"/>
                    <a:pt x="92" y="43"/>
                  </a:cubicBezTo>
                  <a:cubicBezTo>
                    <a:pt x="74" y="43"/>
                    <a:pt x="74" y="43"/>
                    <a:pt x="74" y="43"/>
                  </a:cubicBezTo>
                  <a:cubicBezTo>
                    <a:pt x="67" y="88"/>
                    <a:pt x="67" y="88"/>
                    <a:pt x="67" y="88"/>
                  </a:cubicBezTo>
                  <a:cubicBezTo>
                    <a:pt x="67" y="91"/>
                    <a:pt x="66" y="96"/>
                    <a:pt x="66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8" y="96"/>
                    <a:pt x="58" y="91"/>
                    <a:pt x="59" y="88"/>
                  </a:cubicBezTo>
                  <a:cubicBezTo>
                    <a:pt x="65" y="43"/>
                    <a:pt x="65" y="43"/>
                    <a:pt x="65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3" y="43"/>
                    <a:pt x="39" y="43"/>
                    <a:pt x="34" y="44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40" y="36"/>
                    <a:pt x="44" y="36"/>
                    <a:pt x="48" y="36"/>
                  </a:cubicBezTo>
                  <a:lnTo>
                    <a:pt x="66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270" name="Freeform 30"/>
            <p:cNvSpPr>
              <a:spLocks noEditPoints="1"/>
            </p:cNvSpPr>
            <p:nvPr/>
          </p:nvSpPr>
          <p:spPr bwMode="auto">
            <a:xfrm>
              <a:off x="6518275" y="4503738"/>
              <a:ext cx="436563" cy="398463"/>
            </a:xfrm>
            <a:custGeom>
              <a:avLst/>
              <a:gdLst>
                <a:gd name="T0" fmla="*/ 6 w 116"/>
                <a:gd name="T1" fmla="*/ 96 h 106"/>
                <a:gd name="T2" fmla="*/ 18 w 116"/>
                <a:gd name="T3" fmla="*/ 69 h 106"/>
                <a:gd name="T4" fmla="*/ 18 w 116"/>
                <a:gd name="T5" fmla="*/ 83 h 106"/>
                <a:gd name="T6" fmla="*/ 65 w 116"/>
                <a:gd name="T7" fmla="*/ 39 h 106"/>
                <a:gd name="T8" fmla="*/ 41 w 116"/>
                <a:gd name="T9" fmla="*/ 48 h 106"/>
                <a:gd name="T10" fmla="*/ 61 w 116"/>
                <a:gd name="T11" fmla="*/ 58 h 106"/>
                <a:gd name="T12" fmla="*/ 38 w 116"/>
                <a:gd name="T13" fmla="*/ 67 h 106"/>
                <a:gd name="T14" fmla="*/ 29 w 116"/>
                <a:gd name="T15" fmla="*/ 103 h 106"/>
                <a:gd name="T16" fmla="*/ 15 w 116"/>
                <a:gd name="T17" fmla="*/ 95 h 106"/>
                <a:gd name="T18" fmla="*/ 26 w 116"/>
                <a:gd name="T19" fmla="*/ 91 h 106"/>
                <a:gd name="T20" fmla="*/ 7 w 116"/>
                <a:gd name="T21" fmla="*/ 67 h 106"/>
                <a:gd name="T22" fmla="*/ 31 w 116"/>
                <a:gd name="T23" fmla="*/ 59 h 106"/>
                <a:gd name="T24" fmla="*/ 8 w 116"/>
                <a:gd name="T25" fmla="*/ 48 h 106"/>
                <a:gd name="T26" fmla="*/ 24 w 116"/>
                <a:gd name="T27" fmla="*/ 40 h 106"/>
                <a:gd name="T28" fmla="*/ 49 w 116"/>
                <a:gd name="T29" fmla="*/ 23 h 106"/>
                <a:gd name="T30" fmla="*/ 49 w 116"/>
                <a:gd name="T31" fmla="*/ 40 h 106"/>
                <a:gd name="T32" fmla="*/ 67 w 116"/>
                <a:gd name="T33" fmla="*/ 12 h 106"/>
                <a:gd name="T34" fmla="*/ 50 w 116"/>
                <a:gd name="T35" fmla="*/ 21 h 106"/>
                <a:gd name="T36" fmla="*/ 14 w 116"/>
                <a:gd name="T37" fmla="*/ 21 h 106"/>
                <a:gd name="T38" fmla="*/ 30 w 116"/>
                <a:gd name="T39" fmla="*/ 13 h 106"/>
                <a:gd name="T40" fmla="*/ 37 w 116"/>
                <a:gd name="T41" fmla="*/ 3 h 106"/>
                <a:gd name="T42" fmla="*/ 47 w 116"/>
                <a:gd name="T43" fmla="*/ 13 h 106"/>
                <a:gd name="T44" fmla="*/ 24 w 116"/>
                <a:gd name="T45" fmla="*/ 39 h 106"/>
                <a:gd name="T46" fmla="*/ 28 w 116"/>
                <a:gd name="T47" fmla="*/ 24 h 106"/>
                <a:gd name="T48" fmla="*/ 55 w 116"/>
                <a:gd name="T49" fmla="*/ 85 h 106"/>
                <a:gd name="T50" fmla="*/ 40 w 116"/>
                <a:gd name="T51" fmla="*/ 76 h 106"/>
                <a:gd name="T52" fmla="*/ 55 w 116"/>
                <a:gd name="T53" fmla="*/ 85 h 106"/>
                <a:gd name="T54" fmla="*/ 80 w 116"/>
                <a:gd name="T55" fmla="*/ 36 h 106"/>
                <a:gd name="T56" fmla="*/ 113 w 116"/>
                <a:gd name="T57" fmla="*/ 36 h 106"/>
                <a:gd name="T58" fmla="*/ 101 w 116"/>
                <a:gd name="T59" fmla="*/ 44 h 106"/>
                <a:gd name="T60" fmla="*/ 93 w 116"/>
                <a:gd name="T61" fmla="*/ 106 h 106"/>
                <a:gd name="T62" fmla="*/ 86 w 116"/>
                <a:gd name="T63" fmla="*/ 90 h 106"/>
                <a:gd name="T64" fmla="*/ 79 w 116"/>
                <a:gd name="T65" fmla="*/ 44 h 106"/>
                <a:gd name="T66" fmla="*/ 68 w 116"/>
                <a:gd name="T67" fmla="*/ 86 h 106"/>
                <a:gd name="T68" fmla="*/ 48 w 116"/>
                <a:gd name="T69" fmla="*/ 102 h 106"/>
                <a:gd name="T70" fmla="*/ 67 w 116"/>
                <a:gd name="T71" fmla="*/ 60 h 106"/>
                <a:gd name="T72" fmla="*/ 75 w 116"/>
                <a:gd name="T73" fmla="*/ 8 h 106"/>
                <a:gd name="T74" fmla="*/ 116 w 116"/>
                <a:gd name="T75" fmla="*/ 1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6" h="106">
                  <a:moveTo>
                    <a:pt x="18" y="83"/>
                  </a:moveTo>
                  <a:cubicBezTo>
                    <a:pt x="15" y="86"/>
                    <a:pt x="11" y="90"/>
                    <a:pt x="6" y="96"/>
                  </a:cubicBezTo>
                  <a:cubicBezTo>
                    <a:pt x="4" y="94"/>
                    <a:pt x="2" y="92"/>
                    <a:pt x="0" y="91"/>
                  </a:cubicBezTo>
                  <a:cubicBezTo>
                    <a:pt x="7" y="84"/>
                    <a:pt x="13" y="77"/>
                    <a:pt x="18" y="69"/>
                  </a:cubicBezTo>
                  <a:cubicBezTo>
                    <a:pt x="20" y="72"/>
                    <a:pt x="23" y="74"/>
                    <a:pt x="25" y="75"/>
                  </a:cubicBezTo>
                  <a:cubicBezTo>
                    <a:pt x="23" y="77"/>
                    <a:pt x="21" y="80"/>
                    <a:pt x="18" y="83"/>
                  </a:cubicBezTo>
                  <a:close/>
                  <a:moveTo>
                    <a:pt x="49" y="40"/>
                  </a:moveTo>
                  <a:cubicBezTo>
                    <a:pt x="54" y="40"/>
                    <a:pt x="59" y="39"/>
                    <a:pt x="65" y="39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58" y="48"/>
                    <a:pt x="51" y="48"/>
                    <a:pt x="41" y="48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48" y="59"/>
                    <a:pt x="56" y="59"/>
                    <a:pt x="61" y="58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55" y="67"/>
                    <a:pt x="47" y="67"/>
                    <a:pt x="38" y="67"/>
                  </a:cubicBezTo>
                  <a:cubicBezTo>
                    <a:pt x="34" y="94"/>
                    <a:pt x="34" y="94"/>
                    <a:pt x="34" y="94"/>
                  </a:cubicBezTo>
                  <a:cubicBezTo>
                    <a:pt x="34" y="98"/>
                    <a:pt x="32" y="101"/>
                    <a:pt x="29" y="103"/>
                  </a:cubicBezTo>
                  <a:cubicBezTo>
                    <a:pt x="26" y="104"/>
                    <a:pt x="22" y="105"/>
                    <a:pt x="18" y="105"/>
                  </a:cubicBezTo>
                  <a:cubicBezTo>
                    <a:pt x="17" y="101"/>
                    <a:pt x="16" y="98"/>
                    <a:pt x="15" y="95"/>
                  </a:cubicBezTo>
                  <a:cubicBezTo>
                    <a:pt x="19" y="95"/>
                    <a:pt x="22" y="95"/>
                    <a:pt x="23" y="95"/>
                  </a:cubicBezTo>
                  <a:cubicBezTo>
                    <a:pt x="25" y="95"/>
                    <a:pt x="26" y="94"/>
                    <a:pt x="26" y="91"/>
                  </a:cubicBezTo>
                  <a:cubicBezTo>
                    <a:pt x="30" y="67"/>
                    <a:pt x="30" y="67"/>
                    <a:pt x="30" y="67"/>
                  </a:cubicBezTo>
                  <a:cubicBezTo>
                    <a:pt x="20" y="67"/>
                    <a:pt x="13" y="67"/>
                    <a:pt x="7" y="67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14" y="59"/>
                    <a:pt x="22" y="59"/>
                    <a:pt x="31" y="59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21" y="48"/>
                    <a:pt x="13" y="48"/>
                    <a:pt x="8" y="48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14" y="39"/>
                    <a:pt x="19" y="40"/>
                    <a:pt x="24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4" y="32"/>
                    <a:pt x="47" y="27"/>
                    <a:pt x="49" y="23"/>
                  </a:cubicBezTo>
                  <a:cubicBezTo>
                    <a:pt x="51" y="24"/>
                    <a:pt x="54" y="25"/>
                    <a:pt x="58" y="26"/>
                  </a:cubicBezTo>
                  <a:cubicBezTo>
                    <a:pt x="56" y="27"/>
                    <a:pt x="53" y="32"/>
                    <a:pt x="49" y="40"/>
                  </a:cubicBezTo>
                  <a:close/>
                  <a:moveTo>
                    <a:pt x="47" y="13"/>
                  </a:moveTo>
                  <a:cubicBezTo>
                    <a:pt x="54" y="13"/>
                    <a:pt x="61" y="13"/>
                    <a:pt x="67" y="12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59" y="21"/>
                    <a:pt x="54" y="21"/>
                    <a:pt x="50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4" y="21"/>
                    <a:pt x="19" y="21"/>
                    <a:pt x="14" y="2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20" y="13"/>
                    <a:pt x="25" y="13"/>
                    <a:pt x="30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0"/>
                    <a:pt x="38" y="6"/>
                    <a:pt x="37" y="3"/>
                  </a:cubicBezTo>
                  <a:cubicBezTo>
                    <a:pt x="40" y="2"/>
                    <a:pt x="43" y="1"/>
                    <a:pt x="47" y="0"/>
                  </a:cubicBezTo>
                  <a:cubicBezTo>
                    <a:pt x="47" y="6"/>
                    <a:pt x="47" y="11"/>
                    <a:pt x="47" y="13"/>
                  </a:cubicBezTo>
                  <a:close/>
                  <a:moveTo>
                    <a:pt x="32" y="36"/>
                  </a:moveTo>
                  <a:cubicBezTo>
                    <a:pt x="29" y="37"/>
                    <a:pt x="26" y="38"/>
                    <a:pt x="24" y="39"/>
                  </a:cubicBezTo>
                  <a:cubicBezTo>
                    <a:pt x="23" y="34"/>
                    <a:pt x="22" y="30"/>
                    <a:pt x="21" y="27"/>
                  </a:cubicBezTo>
                  <a:cubicBezTo>
                    <a:pt x="23" y="26"/>
                    <a:pt x="25" y="24"/>
                    <a:pt x="28" y="24"/>
                  </a:cubicBezTo>
                  <a:cubicBezTo>
                    <a:pt x="30" y="28"/>
                    <a:pt x="31" y="32"/>
                    <a:pt x="32" y="36"/>
                  </a:cubicBezTo>
                  <a:close/>
                  <a:moveTo>
                    <a:pt x="55" y="85"/>
                  </a:moveTo>
                  <a:cubicBezTo>
                    <a:pt x="52" y="87"/>
                    <a:pt x="49" y="89"/>
                    <a:pt x="47" y="91"/>
                  </a:cubicBezTo>
                  <a:cubicBezTo>
                    <a:pt x="45" y="86"/>
                    <a:pt x="43" y="81"/>
                    <a:pt x="40" y="76"/>
                  </a:cubicBezTo>
                  <a:cubicBezTo>
                    <a:pt x="42" y="74"/>
                    <a:pt x="45" y="72"/>
                    <a:pt x="47" y="71"/>
                  </a:cubicBezTo>
                  <a:cubicBezTo>
                    <a:pt x="50" y="75"/>
                    <a:pt x="53" y="80"/>
                    <a:pt x="55" y="85"/>
                  </a:cubicBezTo>
                  <a:close/>
                  <a:moveTo>
                    <a:pt x="83" y="14"/>
                  </a:moveTo>
                  <a:cubicBezTo>
                    <a:pt x="80" y="36"/>
                    <a:pt x="80" y="36"/>
                    <a:pt x="80" y="36"/>
                  </a:cubicBezTo>
                  <a:cubicBezTo>
                    <a:pt x="103" y="36"/>
                    <a:pt x="103" y="36"/>
                    <a:pt x="103" y="36"/>
                  </a:cubicBezTo>
                  <a:cubicBezTo>
                    <a:pt x="106" y="36"/>
                    <a:pt x="110" y="36"/>
                    <a:pt x="113" y="36"/>
                  </a:cubicBezTo>
                  <a:cubicBezTo>
                    <a:pt x="112" y="44"/>
                    <a:pt x="112" y="44"/>
                    <a:pt x="112" y="44"/>
                  </a:cubicBezTo>
                  <a:cubicBezTo>
                    <a:pt x="108" y="44"/>
                    <a:pt x="104" y="44"/>
                    <a:pt x="101" y="44"/>
                  </a:cubicBezTo>
                  <a:cubicBezTo>
                    <a:pt x="95" y="90"/>
                    <a:pt x="95" y="90"/>
                    <a:pt x="95" y="90"/>
                  </a:cubicBezTo>
                  <a:cubicBezTo>
                    <a:pt x="94" y="95"/>
                    <a:pt x="94" y="100"/>
                    <a:pt x="93" y="106"/>
                  </a:cubicBezTo>
                  <a:cubicBezTo>
                    <a:pt x="84" y="106"/>
                    <a:pt x="84" y="106"/>
                    <a:pt x="84" y="106"/>
                  </a:cubicBezTo>
                  <a:cubicBezTo>
                    <a:pt x="85" y="100"/>
                    <a:pt x="86" y="95"/>
                    <a:pt x="86" y="90"/>
                  </a:cubicBezTo>
                  <a:cubicBezTo>
                    <a:pt x="93" y="44"/>
                    <a:pt x="93" y="44"/>
                    <a:pt x="93" y="44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78" y="51"/>
                    <a:pt x="76" y="59"/>
                    <a:pt x="75" y="65"/>
                  </a:cubicBezTo>
                  <a:cubicBezTo>
                    <a:pt x="73" y="72"/>
                    <a:pt x="71" y="79"/>
                    <a:pt x="68" y="86"/>
                  </a:cubicBezTo>
                  <a:cubicBezTo>
                    <a:pt x="65" y="92"/>
                    <a:pt x="61" y="99"/>
                    <a:pt x="57" y="106"/>
                  </a:cubicBezTo>
                  <a:cubicBezTo>
                    <a:pt x="54" y="105"/>
                    <a:pt x="51" y="103"/>
                    <a:pt x="48" y="102"/>
                  </a:cubicBezTo>
                  <a:cubicBezTo>
                    <a:pt x="54" y="95"/>
                    <a:pt x="58" y="88"/>
                    <a:pt x="61" y="80"/>
                  </a:cubicBezTo>
                  <a:cubicBezTo>
                    <a:pt x="64" y="73"/>
                    <a:pt x="66" y="66"/>
                    <a:pt x="67" y="60"/>
                  </a:cubicBezTo>
                  <a:cubicBezTo>
                    <a:pt x="69" y="55"/>
                    <a:pt x="70" y="46"/>
                    <a:pt x="71" y="35"/>
                  </a:cubicBezTo>
                  <a:cubicBezTo>
                    <a:pt x="73" y="24"/>
                    <a:pt x="74" y="14"/>
                    <a:pt x="75" y="8"/>
                  </a:cubicBezTo>
                  <a:cubicBezTo>
                    <a:pt x="88" y="7"/>
                    <a:pt x="101" y="5"/>
                    <a:pt x="112" y="1"/>
                  </a:cubicBezTo>
                  <a:cubicBezTo>
                    <a:pt x="113" y="6"/>
                    <a:pt x="115" y="9"/>
                    <a:pt x="116" y="11"/>
                  </a:cubicBezTo>
                  <a:cubicBezTo>
                    <a:pt x="112" y="11"/>
                    <a:pt x="101" y="12"/>
                    <a:pt x="8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271" name="Freeform 31"/>
            <p:cNvSpPr>
              <a:spLocks noEditPoints="1"/>
            </p:cNvSpPr>
            <p:nvPr/>
          </p:nvSpPr>
          <p:spPr bwMode="auto">
            <a:xfrm>
              <a:off x="7581900" y="4518025"/>
              <a:ext cx="390525" cy="369888"/>
            </a:xfrm>
            <a:custGeom>
              <a:avLst/>
              <a:gdLst>
                <a:gd name="T0" fmla="*/ 85 w 104"/>
                <a:gd name="T1" fmla="*/ 0 h 98"/>
                <a:gd name="T2" fmla="*/ 80 w 104"/>
                <a:gd name="T3" fmla="*/ 32 h 98"/>
                <a:gd name="T4" fmla="*/ 91 w 104"/>
                <a:gd name="T5" fmla="*/ 32 h 98"/>
                <a:gd name="T6" fmla="*/ 104 w 104"/>
                <a:gd name="T7" fmla="*/ 31 h 98"/>
                <a:gd name="T8" fmla="*/ 103 w 104"/>
                <a:gd name="T9" fmla="*/ 40 h 98"/>
                <a:gd name="T10" fmla="*/ 90 w 104"/>
                <a:gd name="T11" fmla="*/ 40 h 98"/>
                <a:gd name="T12" fmla="*/ 79 w 104"/>
                <a:gd name="T13" fmla="*/ 40 h 98"/>
                <a:gd name="T14" fmla="*/ 75 w 104"/>
                <a:gd name="T15" fmla="*/ 74 h 98"/>
                <a:gd name="T16" fmla="*/ 35 w 104"/>
                <a:gd name="T17" fmla="*/ 74 h 98"/>
                <a:gd name="T18" fmla="*/ 40 w 104"/>
                <a:gd name="T19" fmla="*/ 40 h 98"/>
                <a:gd name="T20" fmla="*/ 23 w 104"/>
                <a:gd name="T21" fmla="*/ 40 h 98"/>
                <a:gd name="T22" fmla="*/ 16 w 104"/>
                <a:gd name="T23" fmla="*/ 90 h 98"/>
                <a:gd name="T24" fmla="*/ 72 w 104"/>
                <a:gd name="T25" fmla="*/ 90 h 98"/>
                <a:gd name="T26" fmla="*/ 89 w 104"/>
                <a:gd name="T27" fmla="*/ 89 h 98"/>
                <a:gd name="T28" fmla="*/ 88 w 104"/>
                <a:gd name="T29" fmla="*/ 98 h 98"/>
                <a:gd name="T30" fmla="*/ 71 w 104"/>
                <a:gd name="T31" fmla="*/ 98 h 98"/>
                <a:gd name="T32" fmla="*/ 4 w 104"/>
                <a:gd name="T33" fmla="*/ 98 h 98"/>
                <a:gd name="T34" fmla="*/ 7 w 104"/>
                <a:gd name="T35" fmla="*/ 84 h 98"/>
                <a:gd name="T36" fmla="*/ 14 w 104"/>
                <a:gd name="T37" fmla="*/ 40 h 98"/>
                <a:gd name="T38" fmla="*/ 0 w 104"/>
                <a:gd name="T39" fmla="*/ 40 h 98"/>
                <a:gd name="T40" fmla="*/ 1 w 104"/>
                <a:gd name="T41" fmla="*/ 31 h 98"/>
                <a:gd name="T42" fmla="*/ 15 w 104"/>
                <a:gd name="T43" fmla="*/ 32 h 98"/>
                <a:gd name="T44" fmla="*/ 18 w 104"/>
                <a:gd name="T45" fmla="*/ 5 h 98"/>
                <a:gd name="T46" fmla="*/ 29 w 104"/>
                <a:gd name="T47" fmla="*/ 5 h 98"/>
                <a:gd name="T48" fmla="*/ 24 w 104"/>
                <a:gd name="T49" fmla="*/ 32 h 98"/>
                <a:gd name="T50" fmla="*/ 41 w 104"/>
                <a:gd name="T51" fmla="*/ 32 h 98"/>
                <a:gd name="T52" fmla="*/ 45 w 104"/>
                <a:gd name="T53" fmla="*/ 0 h 98"/>
                <a:gd name="T54" fmla="*/ 56 w 104"/>
                <a:gd name="T55" fmla="*/ 0 h 98"/>
                <a:gd name="T56" fmla="*/ 51 w 104"/>
                <a:gd name="T57" fmla="*/ 32 h 98"/>
                <a:gd name="T58" fmla="*/ 70 w 104"/>
                <a:gd name="T59" fmla="*/ 32 h 98"/>
                <a:gd name="T60" fmla="*/ 74 w 104"/>
                <a:gd name="T61" fmla="*/ 0 h 98"/>
                <a:gd name="T62" fmla="*/ 85 w 104"/>
                <a:gd name="T63" fmla="*/ 0 h 98"/>
                <a:gd name="T64" fmla="*/ 66 w 104"/>
                <a:gd name="T65" fmla="*/ 66 h 98"/>
                <a:gd name="T66" fmla="*/ 69 w 104"/>
                <a:gd name="T67" fmla="*/ 40 h 98"/>
                <a:gd name="T68" fmla="*/ 50 w 104"/>
                <a:gd name="T69" fmla="*/ 40 h 98"/>
                <a:gd name="T70" fmla="*/ 46 w 104"/>
                <a:gd name="T71" fmla="*/ 66 h 98"/>
                <a:gd name="T72" fmla="*/ 66 w 104"/>
                <a:gd name="T73" fmla="*/ 6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98">
                  <a:moveTo>
                    <a:pt x="85" y="0"/>
                  </a:moveTo>
                  <a:cubicBezTo>
                    <a:pt x="84" y="4"/>
                    <a:pt x="82" y="15"/>
                    <a:pt x="80" y="32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94" y="32"/>
                    <a:pt x="98" y="32"/>
                    <a:pt x="104" y="31"/>
                  </a:cubicBezTo>
                  <a:cubicBezTo>
                    <a:pt x="103" y="40"/>
                    <a:pt x="103" y="40"/>
                    <a:pt x="103" y="40"/>
                  </a:cubicBezTo>
                  <a:cubicBezTo>
                    <a:pt x="98" y="40"/>
                    <a:pt x="94" y="40"/>
                    <a:pt x="90" y="40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6" y="58"/>
                    <a:pt x="75" y="69"/>
                    <a:pt x="75" y="74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6" y="70"/>
                    <a:pt x="38" y="58"/>
                    <a:pt x="40" y="40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16" y="90"/>
                    <a:pt x="16" y="90"/>
                    <a:pt x="16" y="9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8" y="90"/>
                    <a:pt x="84" y="89"/>
                    <a:pt x="89" y="89"/>
                  </a:cubicBezTo>
                  <a:cubicBezTo>
                    <a:pt x="88" y="98"/>
                    <a:pt x="88" y="98"/>
                    <a:pt x="88" y="98"/>
                  </a:cubicBezTo>
                  <a:cubicBezTo>
                    <a:pt x="82" y="98"/>
                    <a:pt x="77" y="98"/>
                    <a:pt x="71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6" y="94"/>
                    <a:pt x="7" y="89"/>
                    <a:pt x="7" y="84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9" y="40"/>
                    <a:pt x="4" y="40"/>
                    <a:pt x="0" y="40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5" y="32"/>
                    <a:pt x="10" y="32"/>
                    <a:pt x="15" y="32"/>
                  </a:cubicBezTo>
                  <a:cubicBezTo>
                    <a:pt x="17" y="18"/>
                    <a:pt x="18" y="9"/>
                    <a:pt x="18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8" y="8"/>
                    <a:pt x="26" y="17"/>
                    <a:pt x="24" y="32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4" y="15"/>
                    <a:pt x="45" y="4"/>
                    <a:pt x="45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5" y="4"/>
                    <a:pt x="53" y="14"/>
                    <a:pt x="51" y="32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3" y="15"/>
                    <a:pt x="74" y="5"/>
                    <a:pt x="74" y="0"/>
                  </a:cubicBezTo>
                  <a:lnTo>
                    <a:pt x="85" y="0"/>
                  </a:lnTo>
                  <a:close/>
                  <a:moveTo>
                    <a:pt x="66" y="66"/>
                  </a:moveTo>
                  <a:cubicBezTo>
                    <a:pt x="69" y="40"/>
                    <a:pt x="69" y="40"/>
                    <a:pt x="69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46" y="66"/>
                    <a:pt x="46" y="66"/>
                    <a:pt x="46" y="66"/>
                  </a:cubicBezTo>
                  <a:lnTo>
                    <a:pt x="66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272" name="Freeform 32"/>
            <p:cNvSpPr>
              <a:spLocks noEditPoints="1"/>
            </p:cNvSpPr>
            <p:nvPr/>
          </p:nvSpPr>
          <p:spPr bwMode="auto">
            <a:xfrm>
              <a:off x="8596312" y="4511675"/>
              <a:ext cx="390525" cy="387350"/>
            </a:xfrm>
            <a:custGeom>
              <a:avLst/>
              <a:gdLst>
                <a:gd name="T0" fmla="*/ 79 w 104"/>
                <a:gd name="T1" fmla="*/ 58 h 103"/>
                <a:gd name="T2" fmla="*/ 104 w 104"/>
                <a:gd name="T3" fmla="*/ 65 h 103"/>
                <a:gd name="T4" fmla="*/ 97 w 104"/>
                <a:gd name="T5" fmla="*/ 74 h 103"/>
                <a:gd name="T6" fmla="*/ 76 w 104"/>
                <a:gd name="T7" fmla="*/ 66 h 103"/>
                <a:gd name="T8" fmla="*/ 75 w 104"/>
                <a:gd name="T9" fmla="*/ 74 h 103"/>
                <a:gd name="T10" fmla="*/ 73 w 104"/>
                <a:gd name="T11" fmla="*/ 87 h 103"/>
                <a:gd name="T12" fmla="*/ 71 w 104"/>
                <a:gd name="T13" fmla="*/ 101 h 103"/>
                <a:gd name="T14" fmla="*/ 61 w 104"/>
                <a:gd name="T15" fmla="*/ 101 h 103"/>
                <a:gd name="T16" fmla="*/ 64 w 104"/>
                <a:gd name="T17" fmla="*/ 87 h 103"/>
                <a:gd name="T18" fmla="*/ 65 w 104"/>
                <a:gd name="T19" fmla="*/ 75 h 103"/>
                <a:gd name="T20" fmla="*/ 66 w 104"/>
                <a:gd name="T21" fmla="*/ 64 h 103"/>
                <a:gd name="T22" fmla="*/ 72 w 104"/>
                <a:gd name="T23" fmla="*/ 64 h 103"/>
                <a:gd name="T24" fmla="*/ 52 w 104"/>
                <a:gd name="T25" fmla="*/ 51 h 103"/>
                <a:gd name="T26" fmla="*/ 32 w 104"/>
                <a:gd name="T27" fmla="*/ 62 h 103"/>
                <a:gd name="T28" fmla="*/ 5 w 104"/>
                <a:gd name="T29" fmla="*/ 72 h 103"/>
                <a:gd name="T30" fmla="*/ 0 w 104"/>
                <a:gd name="T31" fmla="*/ 65 h 103"/>
                <a:gd name="T32" fmla="*/ 19 w 104"/>
                <a:gd name="T33" fmla="*/ 59 h 103"/>
                <a:gd name="T34" fmla="*/ 39 w 104"/>
                <a:gd name="T35" fmla="*/ 50 h 103"/>
                <a:gd name="T36" fmla="*/ 52 w 104"/>
                <a:gd name="T37" fmla="*/ 40 h 103"/>
                <a:gd name="T38" fmla="*/ 60 w 104"/>
                <a:gd name="T39" fmla="*/ 45 h 103"/>
                <a:gd name="T40" fmla="*/ 58 w 104"/>
                <a:gd name="T41" fmla="*/ 46 h 103"/>
                <a:gd name="T42" fmla="*/ 79 w 104"/>
                <a:gd name="T43" fmla="*/ 58 h 103"/>
                <a:gd name="T44" fmla="*/ 35 w 104"/>
                <a:gd name="T45" fmla="*/ 72 h 103"/>
                <a:gd name="T46" fmla="*/ 33 w 104"/>
                <a:gd name="T47" fmla="*/ 81 h 103"/>
                <a:gd name="T48" fmla="*/ 27 w 104"/>
                <a:gd name="T49" fmla="*/ 91 h 103"/>
                <a:gd name="T50" fmla="*/ 13 w 104"/>
                <a:gd name="T51" fmla="*/ 103 h 103"/>
                <a:gd name="T52" fmla="*/ 7 w 104"/>
                <a:gd name="T53" fmla="*/ 96 h 103"/>
                <a:gd name="T54" fmla="*/ 19 w 104"/>
                <a:gd name="T55" fmla="*/ 88 h 103"/>
                <a:gd name="T56" fmla="*/ 25 w 104"/>
                <a:gd name="T57" fmla="*/ 79 h 103"/>
                <a:gd name="T58" fmla="*/ 27 w 104"/>
                <a:gd name="T59" fmla="*/ 72 h 103"/>
                <a:gd name="T60" fmla="*/ 29 w 104"/>
                <a:gd name="T61" fmla="*/ 64 h 103"/>
                <a:gd name="T62" fmla="*/ 37 w 104"/>
                <a:gd name="T63" fmla="*/ 66 h 103"/>
                <a:gd name="T64" fmla="*/ 35 w 104"/>
                <a:gd name="T65" fmla="*/ 72 h 103"/>
                <a:gd name="T66" fmla="*/ 97 w 104"/>
                <a:gd name="T67" fmla="*/ 15 h 103"/>
                <a:gd name="T68" fmla="*/ 96 w 104"/>
                <a:gd name="T69" fmla="*/ 25 h 103"/>
                <a:gd name="T70" fmla="*/ 95 w 104"/>
                <a:gd name="T71" fmla="*/ 39 h 103"/>
                <a:gd name="T72" fmla="*/ 16 w 104"/>
                <a:gd name="T73" fmla="*/ 39 h 103"/>
                <a:gd name="T74" fmla="*/ 18 w 104"/>
                <a:gd name="T75" fmla="*/ 24 h 103"/>
                <a:gd name="T76" fmla="*/ 20 w 104"/>
                <a:gd name="T77" fmla="*/ 15 h 103"/>
                <a:gd name="T78" fmla="*/ 21 w 104"/>
                <a:gd name="T79" fmla="*/ 0 h 103"/>
                <a:gd name="T80" fmla="*/ 100 w 104"/>
                <a:gd name="T81" fmla="*/ 0 h 103"/>
                <a:gd name="T82" fmla="*/ 97 w 104"/>
                <a:gd name="T83" fmla="*/ 15 h 103"/>
                <a:gd name="T84" fmla="*/ 54 w 104"/>
                <a:gd name="T85" fmla="*/ 16 h 103"/>
                <a:gd name="T86" fmla="*/ 55 w 104"/>
                <a:gd name="T87" fmla="*/ 6 h 103"/>
                <a:gd name="T88" fmla="*/ 30 w 104"/>
                <a:gd name="T89" fmla="*/ 6 h 103"/>
                <a:gd name="T90" fmla="*/ 28 w 104"/>
                <a:gd name="T91" fmla="*/ 16 h 103"/>
                <a:gd name="T92" fmla="*/ 54 w 104"/>
                <a:gd name="T93" fmla="*/ 16 h 103"/>
                <a:gd name="T94" fmla="*/ 51 w 104"/>
                <a:gd name="T95" fmla="*/ 33 h 103"/>
                <a:gd name="T96" fmla="*/ 53 w 104"/>
                <a:gd name="T97" fmla="*/ 22 h 103"/>
                <a:gd name="T98" fmla="*/ 27 w 104"/>
                <a:gd name="T99" fmla="*/ 22 h 103"/>
                <a:gd name="T100" fmla="*/ 26 w 104"/>
                <a:gd name="T101" fmla="*/ 33 h 103"/>
                <a:gd name="T102" fmla="*/ 51 w 104"/>
                <a:gd name="T103" fmla="*/ 33 h 103"/>
                <a:gd name="T104" fmla="*/ 88 w 104"/>
                <a:gd name="T105" fmla="*/ 16 h 103"/>
                <a:gd name="T106" fmla="*/ 90 w 104"/>
                <a:gd name="T107" fmla="*/ 6 h 103"/>
                <a:gd name="T108" fmla="*/ 64 w 104"/>
                <a:gd name="T109" fmla="*/ 6 h 103"/>
                <a:gd name="T110" fmla="*/ 62 w 104"/>
                <a:gd name="T111" fmla="*/ 16 h 103"/>
                <a:gd name="T112" fmla="*/ 88 w 104"/>
                <a:gd name="T113" fmla="*/ 16 h 103"/>
                <a:gd name="T114" fmla="*/ 86 w 104"/>
                <a:gd name="T115" fmla="*/ 33 h 103"/>
                <a:gd name="T116" fmla="*/ 87 w 104"/>
                <a:gd name="T117" fmla="*/ 22 h 103"/>
                <a:gd name="T118" fmla="*/ 61 w 104"/>
                <a:gd name="T119" fmla="*/ 22 h 103"/>
                <a:gd name="T120" fmla="*/ 60 w 104"/>
                <a:gd name="T121" fmla="*/ 33 h 103"/>
                <a:gd name="T122" fmla="*/ 86 w 104"/>
                <a:gd name="T123" fmla="*/ 3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4" h="103">
                  <a:moveTo>
                    <a:pt x="79" y="58"/>
                  </a:moveTo>
                  <a:cubicBezTo>
                    <a:pt x="89" y="62"/>
                    <a:pt x="97" y="64"/>
                    <a:pt x="104" y="65"/>
                  </a:cubicBezTo>
                  <a:cubicBezTo>
                    <a:pt x="101" y="67"/>
                    <a:pt x="99" y="70"/>
                    <a:pt x="97" y="74"/>
                  </a:cubicBezTo>
                  <a:cubicBezTo>
                    <a:pt x="90" y="72"/>
                    <a:pt x="83" y="69"/>
                    <a:pt x="76" y="66"/>
                  </a:cubicBezTo>
                  <a:cubicBezTo>
                    <a:pt x="75" y="68"/>
                    <a:pt x="75" y="71"/>
                    <a:pt x="75" y="74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72" y="92"/>
                    <a:pt x="71" y="96"/>
                    <a:pt x="71" y="101"/>
                  </a:cubicBezTo>
                  <a:cubicBezTo>
                    <a:pt x="61" y="101"/>
                    <a:pt x="61" y="101"/>
                    <a:pt x="61" y="101"/>
                  </a:cubicBezTo>
                  <a:cubicBezTo>
                    <a:pt x="62" y="97"/>
                    <a:pt x="63" y="92"/>
                    <a:pt x="64" y="87"/>
                  </a:cubicBezTo>
                  <a:cubicBezTo>
                    <a:pt x="65" y="75"/>
                    <a:pt x="65" y="75"/>
                    <a:pt x="65" y="75"/>
                  </a:cubicBezTo>
                  <a:cubicBezTo>
                    <a:pt x="66" y="72"/>
                    <a:pt x="66" y="68"/>
                    <a:pt x="66" y="64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66" y="62"/>
                    <a:pt x="59" y="57"/>
                    <a:pt x="52" y="51"/>
                  </a:cubicBezTo>
                  <a:cubicBezTo>
                    <a:pt x="47" y="54"/>
                    <a:pt x="40" y="58"/>
                    <a:pt x="32" y="62"/>
                  </a:cubicBezTo>
                  <a:cubicBezTo>
                    <a:pt x="24" y="66"/>
                    <a:pt x="15" y="69"/>
                    <a:pt x="5" y="72"/>
                  </a:cubicBezTo>
                  <a:cubicBezTo>
                    <a:pt x="4" y="70"/>
                    <a:pt x="2" y="67"/>
                    <a:pt x="0" y="65"/>
                  </a:cubicBezTo>
                  <a:cubicBezTo>
                    <a:pt x="5" y="64"/>
                    <a:pt x="11" y="62"/>
                    <a:pt x="19" y="59"/>
                  </a:cubicBezTo>
                  <a:cubicBezTo>
                    <a:pt x="26" y="57"/>
                    <a:pt x="33" y="54"/>
                    <a:pt x="39" y="50"/>
                  </a:cubicBezTo>
                  <a:cubicBezTo>
                    <a:pt x="45" y="46"/>
                    <a:pt x="49" y="43"/>
                    <a:pt x="52" y="40"/>
                  </a:cubicBezTo>
                  <a:cubicBezTo>
                    <a:pt x="54" y="42"/>
                    <a:pt x="57" y="43"/>
                    <a:pt x="60" y="45"/>
                  </a:cubicBezTo>
                  <a:cubicBezTo>
                    <a:pt x="58" y="46"/>
                    <a:pt x="58" y="46"/>
                    <a:pt x="58" y="46"/>
                  </a:cubicBezTo>
                  <a:cubicBezTo>
                    <a:pt x="63" y="51"/>
                    <a:pt x="70" y="55"/>
                    <a:pt x="79" y="58"/>
                  </a:cubicBezTo>
                  <a:close/>
                  <a:moveTo>
                    <a:pt x="35" y="72"/>
                  </a:moveTo>
                  <a:cubicBezTo>
                    <a:pt x="35" y="75"/>
                    <a:pt x="34" y="77"/>
                    <a:pt x="33" y="81"/>
                  </a:cubicBezTo>
                  <a:cubicBezTo>
                    <a:pt x="32" y="84"/>
                    <a:pt x="30" y="87"/>
                    <a:pt x="27" y="91"/>
                  </a:cubicBezTo>
                  <a:cubicBezTo>
                    <a:pt x="24" y="94"/>
                    <a:pt x="19" y="98"/>
                    <a:pt x="13" y="103"/>
                  </a:cubicBezTo>
                  <a:cubicBezTo>
                    <a:pt x="11" y="100"/>
                    <a:pt x="9" y="98"/>
                    <a:pt x="7" y="96"/>
                  </a:cubicBezTo>
                  <a:cubicBezTo>
                    <a:pt x="12" y="93"/>
                    <a:pt x="16" y="90"/>
                    <a:pt x="19" y="88"/>
                  </a:cubicBezTo>
                  <a:cubicBezTo>
                    <a:pt x="22" y="85"/>
                    <a:pt x="24" y="82"/>
                    <a:pt x="25" y="79"/>
                  </a:cubicBezTo>
                  <a:cubicBezTo>
                    <a:pt x="26" y="77"/>
                    <a:pt x="27" y="74"/>
                    <a:pt x="27" y="72"/>
                  </a:cubicBezTo>
                  <a:cubicBezTo>
                    <a:pt x="28" y="71"/>
                    <a:pt x="28" y="68"/>
                    <a:pt x="29" y="64"/>
                  </a:cubicBezTo>
                  <a:cubicBezTo>
                    <a:pt x="32" y="65"/>
                    <a:pt x="35" y="65"/>
                    <a:pt x="37" y="66"/>
                  </a:cubicBezTo>
                  <a:cubicBezTo>
                    <a:pt x="36" y="68"/>
                    <a:pt x="36" y="70"/>
                    <a:pt x="35" y="72"/>
                  </a:cubicBezTo>
                  <a:close/>
                  <a:moveTo>
                    <a:pt x="97" y="15"/>
                  </a:moveTo>
                  <a:cubicBezTo>
                    <a:pt x="96" y="25"/>
                    <a:pt x="96" y="25"/>
                    <a:pt x="96" y="25"/>
                  </a:cubicBezTo>
                  <a:cubicBezTo>
                    <a:pt x="96" y="29"/>
                    <a:pt x="95" y="33"/>
                    <a:pt x="95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7" y="33"/>
                    <a:pt x="18" y="28"/>
                    <a:pt x="18" y="24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9"/>
                    <a:pt x="21" y="4"/>
                    <a:pt x="21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99" y="3"/>
                    <a:pt x="98" y="8"/>
                    <a:pt x="97" y="15"/>
                  </a:cubicBezTo>
                  <a:close/>
                  <a:moveTo>
                    <a:pt x="54" y="16"/>
                  </a:moveTo>
                  <a:cubicBezTo>
                    <a:pt x="55" y="6"/>
                    <a:pt x="55" y="6"/>
                    <a:pt x="55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8" y="16"/>
                    <a:pt x="28" y="16"/>
                    <a:pt x="28" y="16"/>
                  </a:cubicBezTo>
                  <a:lnTo>
                    <a:pt x="54" y="16"/>
                  </a:lnTo>
                  <a:close/>
                  <a:moveTo>
                    <a:pt x="51" y="33"/>
                  </a:moveTo>
                  <a:cubicBezTo>
                    <a:pt x="53" y="22"/>
                    <a:pt x="53" y="22"/>
                    <a:pt x="53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6" y="33"/>
                    <a:pt x="26" y="33"/>
                    <a:pt x="26" y="33"/>
                  </a:cubicBezTo>
                  <a:lnTo>
                    <a:pt x="51" y="33"/>
                  </a:lnTo>
                  <a:close/>
                  <a:moveTo>
                    <a:pt x="88" y="16"/>
                  </a:moveTo>
                  <a:cubicBezTo>
                    <a:pt x="90" y="6"/>
                    <a:pt x="90" y="6"/>
                    <a:pt x="90" y="6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2" y="16"/>
                    <a:pt x="62" y="16"/>
                    <a:pt x="62" y="16"/>
                  </a:cubicBezTo>
                  <a:lnTo>
                    <a:pt x="88" y="16"/>
                  </a:lnTo>
                  <a:close/>
                  <a:moveTo>
                    <a:pt x="86" y="33"/>
                  </a:moveTo>
                  <a:cubicBezTo>
                    <a:pt x="87" y="22"/>
                    <a:pt x="87" y="22"/>
                    <a:pt x="87" y="22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0" y="33"/>
                    <a:pt x="60" y="33"/>
                    <a:pt x="60" y="33"/>
                  </a:cubicBezTo>
                  <a:lnTo>
                    <a:pt x="86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273" name="Line 33"/>
            <p:cNvSpPr>
              <a:spLocks noChangeShapeType="1"/>
            </p:cNvSpPr>
            <p:nvPr/>
          </p:nvSpPr>
          <p:spPr bwMode="auto">
            <a:xfrm flipH="1">
              <a:off x="3124200" y="4533900"/>
              <a:ext cx="49213" cy="338138"/>
            </a:xfrm>
            <a:prstGeom prst="line">
              <a:avLst/>
            </a:prstGeom>
            <a:grpFill/>
            <a:ln w="14288" cap="flat">
              <a:solidFill>
                <a:srgbClr val="221E1F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274" name="Line 34"/>
            <p:cNvSpPr>
              <a:spLocks noChangeShapeType="1"/>
            </p:cNvSpPr>
            <p:nvPr/>
          </p:nvSpPr>
          <p:spPr bwMode="auto">
            <a:xfrm flipH="1">
              <a:off x="4130675" y="4533900"/>
              <a:ext cx="49213" cy="338138"/>
            </a:xfrm>
            <a:prstGeom prst="line">
              <a:avLst/>
            </a:prstGeom>
            <a:grpFill/>
            <a:ln w="14288" cap="flat">
              <a:solidFill>
                <a:srgbClr val="221E1F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275" name="Line 35"/>
            <p:cNvSpPr>
              <a:spLocks noChangeShapeType="1"/>
            </p:cNvSpPr>
            <p:nvPr/>
          </p:nvSpPr>
          <p:spPr bwMode="auto">
            <a:xfrm flipH="1">
              <a:off x="5162550" y="4533900"/>
              <a:ext cx="49213" cy="338138"/>
            </a:xfrm>
            <a:prstGeom prst="line">
              <a:avLst/>
            </a:prstGeom>
            <a:grpFill/>
            <a:ln w="14288" cap="flat">
              <a:solidFill>
                <a:srgbClr val="221E1F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276" name="Line 36"/>
            <p:cNvSpPr>
              <a:spLocks noChangeShapeType="1"/>
            </p:cNvSpPr>
            <p:nvPr/>
          </p:nvSpPr>
          <p:spPr bwMode="auto">
            <a:xfrm flipH="1">
              <a:off x="6196012" y="4533900"/>
              <a:ext cx="44450" cy="338138"/>
            </a:xfrm>
            <a:prstGeom prst="line">
              <a:avLst/>
            </a:prstGeom>
            <a:grpFill/>
            <a:ln w="14288" cap="flat">
              <a:solidFill>
                <a:srgbClr val="221E1F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277" name="Line 37"/>
            <p:cNvSpPr>
              <a:spLocks noChangeShapeType="1"/>
            </p:cNvSpPr>
            <p:nvPr/>
          </p:nvSpPr>
          <p:spPr bwMode="auto">
            <a:xfrm flipH="1">
              <a:off x="7232650" y="4533900"/>
              <a:ext cx="44450" cy="338138"/>
            </a:xfrm>
            <a:prstGeom prst="line">
              <a:avLst/>
            </a:prstGeom>
            <a:grpFill/>
            <a:ln w="14288" cap="flat">
              <a:solidFill>
                <a:srgbClr val="221E1F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278" name="Line 38"/>
            <p:cNvSpPr>
              <a:spLocks noChangeShapeType="1"/>
            </p:cNvSpPr>
            <p:nvPr/>
          </p:nvSpPr>
          <p:spPr bwMode="auto">
            <a:xfrm flipH="1">
              <a:off x="8258175" y="4533900"/>
              <a:ext cx="47625" cy="338138"/>
            </a:xfrm>
            <a:prstGeom prst="line">
              <a:avLst/>
            </a:prstGeom>
            <a:grpFill/>
            <a:ln w="14288" cap="flat">
              <a:solidFill>
                <a:srgbClr val="221E1F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4279" name="文本框 4278"/>
          <p:cNvSpPr txBox="1"/>
          <p:nvPr/>
        </p:nvSpPr>
        <p:spPr>
          <a:xfrm>
            <a:off x="4291015" y="4377286"/>
            <a:ext cx="14218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>
                <a:solidFill>
                  <a:schemeClr val="bg2">
                    <a:lumMod val="50000"/>
                  </a:schemeClr>
                </a:solidFill>
              </a:defRPr>
            </a:lvl1pPr>
          </a:lstStyle>
          <a:p>
            <a:r>
              <a:rPr lang="en-US" altLang="zh-CN" dirty="0" smtClean="0">
                <a:solidFill>
                  <a:schemeClr val="bg1"/>
                </a:solidFill>
              </a:rPr>
              <a:t>xyppt.yanj.cn</a:t>
            </a:r>
            <a:endParaRPr lang="zh-CN" altLang="en-US" dirty="0">
              <a:solidFill>
                <a:schemeClr val="bg1"/>
              </a:solidFill>
            </a:endParaRPr>
          </a:p>
        </p:txBody>
      </p:sp>
      <p:grpSp>
        <p:nvGrpSpPr>
          <p:cNvPr id="4280" name="组合 4279"/>
          <p:cNvGrpSpPr>
            <a:grpSpLocks noChangeAspect="1"/>
          </p:cNvGrpSpPr>
          <p:nvPr/>
        </p:nvGrpSpPr>
        <p:grpSpPr>
          <a:xfrm>
            <a:off x="1227677" y="4381952"/>
            <a:ext cx="364059" cy="360000"/>
            <a:chOff x="995437" y="3869961"/>
            <a:chExt cx="854075" cy="844551"/>
          </a:xfrm>
        </p:grpSpPr>
        <p:sp>
          <p:nvSpPr>
            <p:cNvPr id="4281" name="Freeform 38"/>
            <p:cNvSpPr>
              <a:spLocks/>
            </p:cNvSpPr>
            <p:nvPr/>
          </p:nvSpPr>
          <p:spPr bwMode="auto">
            <a:xfrm>
              <a:off x="995437" y="3869961"/>
              <a:ext cx="455613" cy="844550"/>
            </a:xfrm>
            <a:custGeom>
              <a:avLst/>
              <a:gdLst>
                <a:gd name="T0" fmla="*/ 0 w 287"/>
                <a:gd name="T1" fmla="*/ 0 h 532"/>
                <a:gd name="T2" fmla="*/ 0 w 287"/>
                <a:gd name="T3" fmla="*/ 532 h 532"/>
                <a:gd name="T4" fmla="*/ 287 w 287"/>
                <a:gd name="T5" fmla="*/ 0 h 532"/>
                <a:gd name="T6" fmla="*/ 0 w 287"/>
                <a:gd name="T7" fmla="*/ 0 h 532"/>
                <a:gd name="T8" fmla="*/ 0 w 287"/>
                <a:gd name="T9" fmla="*/ 0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7" h="532">
                  <a:moveTo>
                    <a:pt x="0" y="0"/>
                  </a:moveTo>
                  <a:lnTo>
                    <a:pt x="0" y="532"/>
                  </a:lnTo>
                  <a:lnTo>
                    <a:pt x="28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2" name="Freeform 39"/>
            <p:cNvSpPr>
              <a:spLocks/>
            </p:cNvSpPr>
            <p:nvPr/>
          </p:nvSpPr>
          <p:spPr bwMode="auto">
            <a:xfrm>
              <a:off x="1198637" y="3931874"/>
              <a:ext cx="650875" cy="782638"/>
            </a:xfrm>
            <a:custGeom>
              <a:avLst/>
              <a:gdLst>
                <a:gd name="T0" fmla="*/ 239 w 410"/>
                <a:gd name="T1" fmla="*/ 0 h 493"/>
                <a:gd name="T2" fmla="*/ 159 w 410"/>
                <a:gd name="T3" fmla="*/ 144 h 493"/>
                <a:gd name="T4" fmla="*/ 223 w 410"/>
                <a:gd name="T5" fmla="*/ 235 h 493"/>
                <a:gd name="T6" fmla="*/ 92 w 410"/>
                <a:gd name="T7" fmla="*/ 273 h 493"/>
                <a:gd name="T8" fmla="*/ 0 w 410"/>
                <a:gd name="T9" fmla="*/ 441 h 493"/>
                <a:gd name="T10" fmla="*/ 180 w 410"/>
                <a:gd name="T11" fmla="*/ 374 h 493"/>
                <a:gd name="T12" fmla="*/ 263 w 410"/>
                <a:gd name="T13" fmla="*/ 493 h 493"/>
                <a:gd name="T14" fmla="*/ 249 w 410"/>
                <a:gd name="T15" fmla="*/ 352 h 493"/>
                <a:gd name="T16" fmla="*/ 410 w 410"/>
                <a:gd name="T17" fmla="*/ 297 h 493"/>
                <a:gd name="T18" fmla="*/ 239 w 410"/>
                <a:gd name="T19" fmla="*/ 0 h 493"/>
                <a:gd name="T20" fmla="*/ 239 w 410"/>
                <a:gd name="T21" fmla="*/ 0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0" h="493">
                  <a:moveTo>
                    <a:pt x="239" y="0"/>
                  </a:moveTo>
                  <a:lnTo>
                    <a:pt x="159" y="144"/>
                  </a:lnTo>
                  <a:lnTo>
                    <a:pt x="223" y="235"/>
                  </a:lnTo>
                  <a:lnTo>
                    <a:pt x="92" y="273"/>
                  </a:lnTo>
                  <a:lnTo>
                    <a:pt x="0" y="441"/>
                  </a:lnTo>
                  <a:lnTo>
                    <a:pt x="180" y="374"/>
                  </a:lnTo>
                  <a:lnTo>
                    <a:pt x="263" y="493"/>
                  </a:lnTo>
                  <a:lnTo>
                    <a:pt x="249" y="352"/>
                  </a:lnTo>
                  <a:lnTo>
                    <a:pt x="410" y="297"/>
                  </a:lnTo>
                  <a:lnTo>
                    <a:pt x="239" y="0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283" name="组合 4282"/>
          <p:cNvGrpSpPr>
            <a:grpSpLocks noChangeAspect="1"/>
          </p:cNvGrpSpPr>
          <p:nvPr/>
        </p:nvGrpSpPr>
        <p:grpSpPr>
          <a:xfrm>
            <a:off x="3560096" y="3638393"/>
            <a:ext cx="560063" cy="432000"/>
            <a:chOff x="6894516" y="943491"/>
            <a:chExt cx="305488" cy="235636"/>
          </a:xfrm>
        </p:grpSpPr>
        <p:sp>
          <p:nvSpPr>
            <p:cNvPr id="4284" name="Freeform 25"/>
            <p:cNvSpPr>
              <a:spLocks noEditPoints="1"/>
            </p:cNvSpPr>
            <p:nvPr/>
          </p:nvSpPr>
          <p:spPr bwMode="auto">
            <a:xfrm>
              <a:off x="6894516" y="969569"/>
              <a:ext cx="263577" cy="209558"/>
            </a:xfrm>
            <a:custGeom>
              <a:avLst/>
              <a:gdLst>
                <a:gd name="T0" fmla="*/ 99 w 120"/>
                <a:gd name="T1" fmla="*/ 40 h 95"/>
                <a:gd name="T2" fmla="*/ 96 w 120"/>
                <a:gd name="T3" fmla="*/ 36 h 95"/>
                <a:gd name="T4" fmla="*/ 95 w 120"/>
                <a:gd name="T5" fmla="*/ 22 h 95"/>
                <a:gd name="T6" fmla="*/ 70 w 120"/>
                <a:gd name="T7" fmla="*/ 23 h 95"/>
                <a:gd name="T8" fmla="*/ 66 w 120"/>
                <a:gd name="T9" fmla="*/ 16 h 95"/>
                <a:gd name="T10" fmla="*/ 45 w 120"/>
                <a:gd name="T11" fmla="*/ 6 h 95"/>
                <a:gd name="T12" fmla="*/ 11 w 120"/>
                <a:gd name="T13" fmla="*/ 34 h 95"/>
                <a:gd name="T14" fmla="*/ 2 w 120"/>
                <a:gd name="T15" fmla="*/ 60 h 95"/>
                <a:gd name="T16" fmla="*/ 51 w 120"/>
                <a:gd name="T17" fmla="*/ 93 h 95"/>
                <a:gd name="T18" fmla="*/ 111 w 120"/>
                <a:gd name="T19" fmla="*/ 67 h 95"/>
                <a:gd name="T20" fmla="*/ 99 w 120"/>
                <a:gd name="T21" fmla="*/ 40 h 95"/>
                <a:gd name="T22" fmla="*/ 53 w 120"/>
                <a:gd name="T23" fmla="*/ 86 h 95"/>
                <a:gd name="T24" fmla="*/ 14 w 120"/>
                <a:gd name="T25" fmla="*/ 62 h 95"/>
                <a:gd name="T26" fmla="*/ 53 w 120"/>
                <a:gd name="T27" fmla="*/ 35 h 95"/>
                <a:gd name="T28" fmla="*/ 92 w 120"/>
                <a:gd name="T29" fmla="*/ 57 h 95"/>
                <a:gd name="T30" fmla="*/ 53 w 120"/>
                <a:gd name="T31" fmla="*/ 8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95">
                  <a:moveTo>
                    <a:pt x="99" y="40"/>
                  </a:moveTo>
                  <a:cubicBezTo>
                    <a:pt x="94" y="39"/>
                    <a:pt x="96" y="36"/>
                    <a:pt x="96" y="36"/>
                  </a:cubicBezTo>
                  <a:cubicBezTo>
                    <a:pt x="96" y="36"/>
                    <a:pt x="101" y="28"/>
                    <a:pt x="95" y="22"/>
                  </a:cubicBezTo>
                  <a:cubicBezTo>
                    <a:pt x="88" y="14"/>
                    <a:pt x="70" y="23"/>
                    <a:pt x="70" y="23"/>
                  </a:cubicBezTo>
                  <a:cubicBezTo>
                    <a:pt x="63" y="25"/>
                    <a:pt x="65" y="22"/>
                    <a:pt x="66" y="16"/>
                  </a:cubicBezTo>
                  <a:cubicBezTo>
                    <a:pt x="66" y="10"/>
                    <a:pt x="64" y="0"/>
                    <a:pt x="45" y="6"/>
                  </a:cubicBezTo>
                  <a:cubicBezTo>
                    <a:pt x="27" y="12"/>
                    <a:pt x="11" y="34"/>
                    <a:pt x="11" y="34"/>
                  </a:cubicBezTo>
                  <a:cubicBezTo>
                    <a:pt x="0" y="49"/>
                    <a:pt x="2" y="60"/>
                    <a:pt x="2" y="60"/>
                  </a:cubicBezTo>
                  <a:cubicBezTo>
                    <a:pt x="5" y="85"/>
                    <a:pt x="31" y="91"/>
                    <a:pt x="51" y="93"/>
                  </a:cubicBezTo>
                  <a:cubicBezTo>
                    <a:pt x="73" y="95"/>
                    <a:pt x="102" y="86"/>
                    <a:pt x="111" y="67"/>
                  </a:cubicBezTo>
                  <a:cubicBezTo>
                    <a:pt x="120" y="48"/>
                    <a:pt x="104" y="41"/>
                    <a:pt x="99" y="40"/>
                  </a:cubicBezTo>
                  <a:close/>
                  <a:moveTo>
                    <a:pt x="53" y="86"/>
                  </a:moveTo>
                  <a:cubicBezTo>
                    <a:pt x="32" y="87"/>
                    <a:pt x="14" y="76"/>
                    <a:pt x="14" y="62"/>
                  </a:cubicBezTo>
                  <a:cubicBezTo>
                    <a:pt x="14" y="48"/>
                    <a:pt x="32" y="36"/>
                    <a:pt x="53" y="35"/>
                  </a:cubicBezTo>
                  <a:cubicBezTo>
                    <a:pt x="74" y="34"/>
                    <a:pt x="92" y="43"/>
                    <a:pt x="92" y="57"/>
                  </a:cubicBezTo>
                  <a:cubicBezTo>
                    <a:pt x="92" y="72"/>
                    <a:pt x="74" y="85"/>
                    <a:pt x="53" y="8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5" name="Freeform 26"/>
            <p:cNvSpPr>
              <a:spLocks noEditPoints="1"/>
            </p:cNvSpPr>
            <p:nvPr/>
          </p:nvSpPr>
          <p:spPr bwMode="auto">
            <a:xfrm>
              <a:off x="6953191" y="1062706"/>
              <a:ext cx="103382" cy="92206"/>
            </a:xfrm>
            <a:custGeom>
              <a:avLst/>
              <a:gdLst>
                <a:gd name="T0" fmla="*/ 22 w 47"/>
                <a:gd name="T1" fmla="*/ 3 h 42"/>
                <a:gd name="T2" fmla="*/ 3 w 47"/>
                <a:gd name="T3" fmla="*/ 25 h 42"/>
                <a:gd name="T4" fmla="*/ 9 w 47"/>
                <a:gd name="T5" fmla="*/ 35 h 42"/>
                <a:gd name="T6" fmla="*/ 41 w 47"/>
                <a:gd name="T7" fmla="*/ 29 h 42"/>
                <a:gd name="T8" fmla="*/ 22 w 47"/>
                <a:gd name="T9" fmla="*/ 3 h 42"/>
                <a:gd name="T10" fmla="*/ 16 w 47"/>
                <a:gd name="T11" fmla="*/ 31 h 42"/>
                <a:gd name="T12" fmla="*/ 9 w 47"/>
                <a:gd name="T13" fmla="*/ 26 h 42"/>
                <a:gd name="T14" fmla="*/ 16 w 47"/>
                <a:gd name="T15" fmla="*/ 19 h 42"/>
                <a:gd name="T16" fmla="*/ 24 w 47"/>
                <a:gd name="T17" fmla="*/ 24 h 42"/>
                <a:gd name="T18" fmla="*/ 16 w 47"/>
                <a:gd name="T19" fmla="*/ 31 h 42"/>
                <a:gd name="T20" fmla="*/ 29 w 47"/>
                <a:gd name="T21" fmla="*/ 20 h 42"/>
                <a:gd name="T22" fmla="*/ 25 w 47"/>
                <a:gd name="T23" fmla="*/ 20 h 42"/>
                <a:gd name="T24" fmla="*/ 26 w 47"/>
                <a:gd name="T25" fmla="*/ 16 h 42"/>
                <a:gd name="T26" fmla="*/ 30 w 47"/>
                <a:gd name="T27" fmla="*/ 16 h 42"/>
                <a:gd name="T28" fmla="*/ 29 w 47"/>
                <a:gd name="T29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" h="42">
                  <a:moveTo>
                    <a:pt x="22" y="3"/>
                  </a:moveTo>
                  <a:cubicBezTo>
                    <a:pt x="0" y="5"/>
                    <a:pt x="3" y="25"/>
                    <a:pt x="3" y="25"/>
                  </a:cubicBezTo>
                  <a:cubicBezTo>
                    <a:pt x="3" y="25"/>
                    <a:pt x="3" y="32"/>
                    <a:pt x="9" y="35"/>
                  </a:cubicBezTo>
                  <a:cubicBezTo>
                    <a:pt x="21" y="42"/>
                    <a:pt x="34" y="38"/>
                    <a:pt x="41" y="29"/>
                  </a:cubicBezTo>
                  <a:cubicBezTo>
                    <a:pt x="47" y="21"/>
                    <a:pt x="43" y="0"/>
                    <a:pt x="22" y="3"/>
                  </a:cubicBezTo>
                  <a:close/>
                  <a:moveTo>
                    <a:pt x="16" y="31"/>
                  </a:moveTo>
                  <a:cubicBezTo>
                    <a:pt x="12" y="31"/>
                    <a:pt x="9" y="29"/>
                    <a:pt x="9" y="26"/>
                  </a:cubicBezTo>
                  <a:cubicBezTo>
                    <a:pt x="9" y="22"/>
                    <a:pt x="12" y="19"/>
                    <a:pt x="16" y="19"/>
                  </a:cubicBezTo>
                  <a:cubicBezTo>
                    <a:pt x="21" y="18"/>
                    <a:pt x="24" y="21"/>
                    <a:pt x="24" y="24"/>
                  </a:cubicBezTo>
                  <a:cubicBezTo>
                    <a:pt x="24" y="27"/>
                    <a:pt x="20" y="31"/>
                    <a:pt x="16" y="31"/>
                  </a:cubicBezTo>
                  <a:close/>
                  <a:moveTo>
                    <a:pt x="29" y="20"/>
                  </a:moveTo>
                  <a:cubicBezTo>
                    <a:pt x="28" y="21"/>
                    <a:pt x="26" y="21"/>
                    <a:pt x="25" y="20"/>
                  </a:cubicBezTo>
                  <a:cubicBezTo>
                    <a:pt x="25" y="19"/>
                    <a:pt x="25" y="17"/>
                    <a:pt x="26" y="16"/>
                  </a:cubicBezTo>
                  <a:cubicBezTo>
                    <a:pt x="28" y="15"/>
                    <a:pt x="29" y="15"/>
                    <a:pt x="30" y="16"/>
                  </a:cubicBezTo>
                  <a:cubicBezTo>
                    <a:pt x="31" y="17"/>
                    <a:pt x="30" y="19"/>
                    <a:pt x="29" y="2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6" name="Freeform 27"/>
            <p:cNvSpPr>
              <a:spLocks/>
            </p:cNvSpPr>
            <p:nvPr/>
          </p:nvSpPr>
          <p:spPr bwMode="auto">
            <a:xfrm>
              <a:off x="7091965" y="978883"/>
              <a:ext cx="54951" cy="59607"/>
            </a:xfrm>
            <a:custGeom>
              <a:avLst/>
              <a:gdLst>
                <a:gd name="T0" fmla="*/ 19 w 25"/>
                <a:gd name="T1" fmla="*/ 27 h 27"/>
                <a:gd name="T2" fmla="*/ 23 w 25"/>
                <a:gd name="T3" fmla="*/ 24 h 27"/>
                <a:gd name="T4" fmla="*/ 23 w 25"/>
                <a:gd name="T5" fmla="*/ 24 h 27"/>
                <a:gd name="T6" fmla="*/ 3 w 25"/>
                <a:gd name="T7" fmla="*/ 4 h 27"/>
                <a:gd name="T8" fmla="*/ 0 w 25"/>
                <a:gd name="T9" fmla="*/ 8 h 27"/>
                <a:gd name="T10" fmla="*/ 3 w 25"/>
                <a:gd name="T11" fmla="*/ 11 h 27"/>
                <a:gd name="T12" fmla="*/ 16 w 25"/>
                <a:gd name="T13" fmla="*/ 23 h 27"/>
                <a:gd name="T14" fmla="*/ 19 w 25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27">
                  <a:moveTo>
                    <a:pt x="19" y="27"/>
                  </a:moveTo>
                  <a:cubicBezTo>
                    <a:pt x="21" y="27"/>
                    <a:pt x="22" y="26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5" y="0"/>
                    <a:pt x="3" y="4"/>
                    <a:pt x="3" y="4"/>
                  </a:cubicBezTo>
                  <a:cubicBezTo>
                    <a:pt x="1" y="4"/>
                    <a:pt x="0" y="6"/>
                    <a:pt x="0" y="8"/>
                  </a:cubicBezTo>
                  <a:cubicBezTo>
                    <a:pt x="0" y="10"/>
                    <a:pt x="1" y="11"/>
                    <a:pt x="3" y="11"/>
                  </a:cubicBezTo>
                  <a:cubicBezTo>
                    <a:pt x="19" y="8"/>
                    <a:pt x="16" y="23"/>
                    <a:pt x="16" y="23"/>
                  </a:cubicBezTo>
                  <a:cubicBezTo>
                    <a:pt x="16" y="25"/>
                    <a:pt x="17" y="27"/>
                    <a:pt x="19" y="2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7" name="Freeform 28"/>
            <p:cNvSpPr>
              <a:spLocks/>
            </p:cNvSpPr>
            <p:nvPr/>
          </p:nvSpPr>
          <p:spPr bwMode="auto">
            <a:xfrm>
              <a:off x="7080789" y="943491"/>
              <a:ext cx="119215" cy="109901"/>
            </a:xfrm>
            <a:custGeom>
              <a:avLst/>
              <a:gdLst>
                <a:gd name="T0" fmla="*/ 22 w 54"/>
                <a:gd name="T1" fmla="*/ 2 h 50"/>
                <a:gd name="T2" fmla="*/ 4 w 54"/>
                <a:gd name="T3" fmla="*/ 2 h 50"/>
                <a:gd name="T4" fmla="*/ 3 w 54"/>
                <a:gd name="T5" fmla="*/ 2 h 50"/>
                <a:gd name="T6" fmla="*/ 3 w 54"/>
                <a:gd name="T7" fmla="*/ 2 h 50"/>
                <a:gd name="T8" fmla="*/ 0 w 54"/>
                <a:gd name="T9" fmla="*/ 7 h 50"/>
                <a:gd name="T10" fmla="*/ 5 w 54"/>
                <a:gd name="T11" fmla="*/ 12 h 50"/>
                <a:gd name="T12" fmla="*/ 9 w 54"/>
                <a:gd name="T13" fmla="*/ 11 h 50"/>
                <a:gd name="T14" fmla="*/ 35 w 54"/>
                <a:gd name="T15" fmla="*/ 24 h 50"/>
                <a:gd name="T16" fmla="*/ 36 w 54"/>
                <a:gd name="T17" fmla="*/ 41 h 50"/>
                <a:gd name="T18" fmla="*/ 35 w 54"/>
                <a:gd name="T19" fmla="*/ 46 h 50"/>
                <a:gd name="T20" fmla="*/ 40 w 54"/>
                <a:gd name="T21" fmla="*/ 50 h 50"/>
                <a:gd name="T22" fmla="*/ 45 w 54"/>
                <a:gd name="T23" fmla="*/ 46 h 50"/>
                <a:gd name="T24" fmla="*/ 45 w 54"/>
                <a:gd name="T25" fmla="*/ 46 h 50"/>
                <a:gd name="T26" fmla="*/ 22 w 54"/>
                <a:gd name="T27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50">
                  <a:moveTo>
                    <a:pt x="22" y="2"/>
                  </a:moveTo>
                  <a:cubicBezTo>
                    <a:pt x="14" y="0"/>
                    <a:pt x="6" y="1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3"/>
                    <a:pt x="0" y="5"/>
                    <a:pt x="0" y="7"/>
                  </a:cubicBezTo>
                  <a:cubicBezTo>
                    <a:pt x="0" y="10"/>
                    <a:pt x="2" y="12"/>
                    <a:pt x="5" y="12"/>
                  </a:cubicBezTo>
                  <a:cubicBezTo>
                    <a:pt x="5" y="12"/>
                    <a:pt x="7" y="12"/>
                    <a:pt x="9" y="11"/>
                  </a:cubicBezTo>
                  <a:cubicBezTo>
                    <a:pt x="11" y="10"/>
                    <a:pt x="27" y="11"/>
                    <a:pt x="35" y="24"/>
                  </a:cubicBezTo>
                  <a:cubicBezTo>
                    <a:pt x="39" y="33"/>
                    <a:pt x="37" y="40"/>
                    <a:pt x="36" y="41"/>
                  </a:cubicBezTo>
                  <a:cubicBezTo>
                    <a:pt x="36" y="41"/>
                    <a:pt x="35" y="43"/>
                    <a:pt x="35" y="46"/>
                  </a:cubicBezTo>
                  <a:cubicBezTo>
                    <a:pt x="35" y="49"/>
                    <a:pt x="38" y="50"/>
                    <a:pt x="40" y="50"/>
                  </a:cubicBezTo>
                  <a:cubicBezTo>
                    <a:pt x="43" y="50"/>
                    <a:pt x="45" y="50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54" y="18"/>
                    <a:pt x="35" y="5"/>
                    <a:pt x="22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" name="矩形 2"/>
          <p:cNvSpPr>
            <a:spLocks noChangeAspect="1"/>
          </p:cNvSpPr>
          <p:nvPr/>
        </p:nvSpPr>
        <p:spPr>
          <a:xfrm>
            <a:off x="1211706" y="2915188"/>
            <a:ext cx="396000" cy="396000"/>
          </a:xfrm>
          <a:prstGeom prst="rect">
            <a:avLst/>
          </a:prstGeom>
          <a:solidFill>
            <a:schemeClr val="bg1">
              <a:alpha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156476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2205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7474228" y="336257"/>
            <a:ext cx="3877985" cy="646331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>
            <a:defPPr>
              <a:defRPr lang="zh-CN"/>
            </a:defPPr>
            <a:lvl1pPr>
              <a:defRPr sz="3600" b="1">
                <a:ln/>
                <a:solidFill>
                  <a:schemeClr val="bg1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defRPr>
            </a:lvl1pPr>
          </a:lstStyle>
          <a:p>
            <a:r>
              <a:rPr lang="zh-CN" altLang="en-US" dirty="0"/>
              <a:t>点击添加标题文字</a:t>
            </a: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64933" y="1498368"/>
            <a:ext cx="2476800" cy="1800000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964" r="9057"/>
          <a:stretch/>
        </p:blipFill>
        <p:spPr>
          <a:xfrm>
            <a:off x="7850941" y="3354351"/>
            <a:ext cx="2463327" cy="1800000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2705" y="1498368"/>
            <a:ext cx="3201563" cy="1800000"/>
          </a:xfrm>
          <a:prstGeom prst="rect">
            <a:avLst/>
          </a:prstGeom>
        </p:spPr>
      </p:pic>
      <p:pic>
        <p:nvPicPr>
          <p:cNvPr id="6" name="图片 5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74304" y="3354351"/>
            <a:ext cx="3201563" cy="1800000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21272" y="3354351"/>
            <a:ext cx="2284264" cy="1800000"/>
          </a:xfrm>
          <a:prstGeom prst="rect">
            <a:avLst/>
          </a:prstGeom>
        </p:spPr>
      </p:pic>
      <p:pic>
        <p:nvPicPr>
          <p:cNvPr id="8" name="图片 7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74304" y="1498368"/>
            <a:ext cx="2219657" cy="1800000"/>
          </a:xfrm>
          <a:prstGeom prst="rect">
            <a:avLst/>
          </a:prstGeom>
        </p:spPr>
      </p:pic>
      <p:sp>
        <p:nvSpPr>
          <p:cNvPr id="9" name="矩形 8"/>
          <p:cNvSpPr/>
          <p:nvPr/>
        </p:nvSpPr>
        <p:spPr>
          <a:xfrm>
            <a:off x="2106352" y="5345180"/>
            <a:ext cx="8343933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dirty="0">
                <a:solidFill>
                  <a:schemeClr val="bg1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点击添加文本文字点击添加文本文字点击添加文本</a:t>
            </a:r>
            <a:r>
              <a:rPr lang="zh-CN" altLang="en-US" sz="2000" dirty="0" smtClean="0">
                <a:solidFill>
                  <a:schemeClr val="bg1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文字点击添加文字内容</a:t>
            </a:r>
            <a:endParaRPr lang="en-US" altLang="zh-CN" sz="2000" dirty="0">
              <a:solidFill>
                <a:schemeClr val="bg1"/>
              </a:solidFill>
              <a:latin typeface="时尚中黑简体" panose="01010104010101010101" pitchFamily="2" charset="-122"/>
              <a:ea typeface="时尚中黑简体" panose="01010104010101010101" pitchFamily="2" charset="-122"/>
            </a:endParaRPr>
          </a:p>
          <a:p>
            <a:r>
              <a:rPr lang="zh-CN" altLang="en-US" sz="2000" dirty="0">
                <a:solidFill>
                  <a:schemeClr val="bg1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点击添加文本文字点击添加文本文字点击添加文本</a:t>
            </a:r>
            <a:r>
              <a:rPr lang="zh-CN" altLang="en-US" sz="2000" dirty="0" smtClean="0">
                <a:solidFill>
                  <a:schemeClr val="bg1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文字</a:t>
            </a:r>
            <a:r>
              <a:rPr lang="zh-CN" altLang="en-US" sz="2000" dirty="0">
                <a:solidFill>
                  <a:schemeClr val="bg1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点击添加文字</a:t>
            </a:r>
            <a:r>
              <a:rPr lang="zh-CN" altLang="en-US" sz="2000" dirty="0" smtClean="0">
                <a:solidFill>
                  <a:schemeClr val="bg1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内容</a:t>
            </a:r>
            <a:endParaRPr lang="en-US" altLang="zh-CN" sz="2000" dirty="0">
              <a:solidFill>
                <a:schemeClr val="bg1"/>
              </a:solidFill>
              <a:latin typeface="时尚中黑简体" panose="01010104010101010101" pitchFamily="2" charset="-122"/>
              <a:ea typeface="时尚中黑简体" panose="0101010401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0123048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/>
          <p:cNvSpPr txBox="1"/>
          <p:nvPr/>
        </p:nvSpPr>
        <p:spPr>
          <a:xfrm>
            <a:off x="7474228" y="336257"/>
            <a:ext cx="3877985" cy="646331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>
            <a:defPPr>
              <a:defRPr lang="zh-CN"/>
            </a:defPPr>
            <a:lvl1pPr>
              <a:defRPr sz="3600" b="1">
                <a:ln/>
                <a:solidFill>
                  <a:schemeClr val="bg1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defRPr>
            </a:lvl1pPr>
          </a:lstStyle>
          <a:p>
            <a:r>
              <a:rPr lang="zh-CN" altLang="en-US" dirty="0"/>
              <a:t>点击添加标题文字</a:t>
            </a:r>
          </a:p>
        </p:txBody>
      </p:sp>
      <p:cxnSp>
        <p:nvCxnSpPr>
          <p:cNvPr id="7" name="直接连接符 6"/>
          <p:cNvCxnSpPr/>
          <p:nvPr/>
        </p:nvCxnSpPr>
        <p:spPr>
          <a:xfrm>
            <a:off x="874713" y="1959429"/>
            <a:ext cx="10477500" cy="0"/>
          </a:xfrm>
          <a:prstGeom prst="line">
            <a:avLst/>
          </a:prstGeom>
          <a:ln>
            <a:solidFill>
              <a:schemeClr val="bg1">
                <a:lumMod val="9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直接连接符 7"/>
          <p:cNvCxnSpPr/>
          <p:nvPr/>
        </p:nvCxnSpPr>
        <p:spPr>
          <a:xfrm>
            <a:off x="874713" y="2537926"/>
            <a:ext cx="10477500" cy="0"/>
          </a:xfrm>
          <a:prstGeom prst="line">
            <a:avLst/>
          </a:prstGeom>
          <a:ln>
            <a:solidFill>
              <a:schemeClr val="bg1">
                <a:lumMod val="9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图片 4"/>
          <p:cNvPicPr>
            <a:picLocks noChangeAspect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>
                    <a14:imgEffect>
                      <a14:backgroundRemoval t="0" b="100000" l="0" r="100000">
                        <a14:foregroundMark x1="56148" y1="5869" x2="77049" y2="1528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47437" y="982588"/>
            <a:ext cx="1488793" cy="5508000"/>
          </a:xfrm>
          <a:prstGeom prst="rect">
            <a:avLst/>
          </a:prstGeom>
        </p:spPr>
      </p:pic>
      <p:sp>
        <p:nvSpPr>
          <p:cNvPr id="12" name="文本框 11"/>
          <p:cNvSpPr txBox="1"/>
          <p:nvPr/>
        </p:nvSpPr>
        <p:spPr>
          <a:xfrm>
            <a:off x="1389609" y="2048623"/>
            <a:ext cx="172354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 smtClean="0">
                <a:solidFill>
                  <a:schemeClr val="bg1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点击添加内容</a:t>
            </a:r>
            <a:endParaRPr lang="zh-CN" altLang="en-US" sz="2000" dirty="0">
              <a:solidFill>
                <a:schemeClr val="bg1"/>
              </a:solidFill>
              <a:latin typeface="时尚中黑简体" panose="01010104010101010101" pitchFamily="2" charset="-122"/>
              <a:ea typeface="时尚中黑简体" panose="01010104010101010101" pitchFamily="2" charset="-122"/>
            </a:endParaRPr>
          </a:p>
        </p:txBody>
      </p:sp>
      <p:sp>
        <p:nvSpPr>
          <p:cNvPr id="13" name="文本框 12"/>
          <p:cNvSpPr txBox="1"/>
          <p:nvPr/>
        </p:nvSpPr>
        <p:spPr>
          <a:xfrm>
            <a:off x="9078843" y="2048623"/>
            <a:ext cx="172354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 smtClean="0">
                <a:solidFill>
                  <a:schemeClr val="bg1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点击添加内容</a:t>
            </a:r>
            <a:endParaRPr lang="zh-CN" altLang="en-US" sz="2000" dirty="0">
              <a:solidFill>
                <a:schemeClr val="bg1"/>
              </a:solidFill>
              <a:latin typeface="时尚中黑简体" panose="01010104010101010101" pitchFamily="2" charset="-122"/>
              <a:ea typeface="时尚中黑简体" panose="01010104010101010101" pitchFamily="2" charset="-122"/>
            </a:endParaRPr>
          </a:p>
        </p:txBody>
      </p:sp>
      <p:grpSp>
        <p:nvGrpSpPr>
          <p:cNvPr id="38" name="组合 37"/>
          <p:cNvGrpSpPr>
            <a:grpSpLocks noChangeAspect="1"/>
          </p:cNvGrpSpPr>
          <p:nvPr/>
        </p:nvGrpSpPr>
        <p:grpSpPr>
          <a:xfrm>
            <a:off x="4078991" y="4535284"/>
            <a:ext cx="241527" cy="648000"/>
            <a:chOff x="2066423" y="7563304"/>
            <a:chExt cx="195263" cy="523876"/>
          </a:xfrm>
          <a:solidFill>
            <a:srgbClr val="E59F70"/>
          </a:solidFill>
        </p:grpSpPr>
        <p:sp>
          <p:nvSpPr>
            <p:cNvPr id="39" name="Freeform 151"/>
            <p:cNvSpPr>
              <a:spLocks/>
            </p:cNvSpPr>
            <p:nvPr/>
          </p:nvSpPr>
          <p:spPr bwMode="auto">
            <a:xfrm>
              <a:off x="2115636" y="7563304"/>
              <a:ext cx="100013" cy="96838"/>
            </a:xfrm>
            <a:custGeom>
              <a:avLst/>
              <a:gdLst>
                <a:gd name="T0" fmla="*/ 11 w 27"/>
                <a:gd name="T1" fmla="*/ 2 h 26"/>
                <a:gd name="T2" fmla="*/ 24 w 27"/>
                <a:gd name="T3" fmla="*/ 16 h 26"/>
                <a:gd name="T4" fmla="*/ 5 w 27"/>
                <a:gd name="T5" fmla="*/ 20 h 26"/>
                <a:gd name="T6" fmla="*/ 11 w 27"/>
                <a:gd name="T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6">
                  <a:moveTo>
                    <a:pt x="11" y="2"/>
                  </a:moveTo>
                  <a:cubicBezTo>
                    <a:pt x="18" y="0"/>
                    <a:pt x="27" y="9"/>
                    <a:pt x="24" y="16"/>
                  </a:cubicBezTo>
                  <a:cubicBezTo>
                    <a:pt x="21" y="24"/>
                    <a:pt x="10" y="26"/>
                    <a:pt x="5" y="20"/>
                  </a:cubicBezTo>
                  <a:cubicBezTo>
                    <a:pt x="0" y="14"/>
                    <a:pt x="3" y="4"/>
                    <a:pt x="1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152"/>
            <p:cNvSpPr>
              <a:spLocks/>
            </p:cNvSpPr>
            <p:nvPr/>
          </p:nvSpPr>
          <p:spPr bwMode="auto">
            <a:xfrm>
              <a:off x="2066423" y="7656967"/>
              <a:ext cx="195263" cy="430213"/>
            </a:xfrm>
            <a:custGeom>
              <a:avLst/>
              <a:gdLst>
                <a:gd name="T0" fmla="*/ 6 w 52"/>
                <a:gd name="T1" fmla="*/ 3 h 114"/>
                <a:gd name="T2" fmla="*/ 29 w 52"/>
                <a:gd name="T3" fmla="*/ 1 h 114"/>
                <a:gd name="T4" fmla="*/ 48 w 52"/>
                <a:gd name="T5" fmla="*/ 4 h 114"/>
                <a:gd name="T6" fmla="*/ 52 w 52"/>
                <a:gd name="T7" fmla="*/ 18 h 114"/>
                <a:gd name="T8" fmla="*/ 52 w 52"/>
                <a:gd name="T9" fmla="*/ 49 h 114"/>
                <a:gd name="T10" fmla="*/ 49 w 52"/>
                <a:gd name="T11" fmla="*/ 55 h 114"/>
                <a:gd name="T12" fmla="*/ 43 w 52"/>
                <a:gd name="T13" fmla="*/ 49 h 114"/>
                <a:gd name="T14" fmla="*/ 43 w 52"/>
                <a:gd name="T15" fmla="*/ 19 h 114"/>
                <a:gd name="T16" fmla="*/ 40 w 52"/>
                <a:gd name="T17" fmla="*/ 19 h 114"/>
                <a:gd name="T18" fmla="*/ 40 w 52"/>
                <a:gd name="T19" fmla="*/ 106 h 114"/>
                <a:gd name="T20" fmla="*/ 28 w 52"/>
                <a:gd name="T21" fmla="*/ 107 h 114"/>
                <a:gd name="T22" fmla="*/ 27 w 52"/>
                <a:gd name="T23" fmla="*/ 55 h 114"/>
                <a:gd name="T24" fmla="*/ 25 w 52"/>
                <a:gd name="T25" fmla="*/ 55 h 114"/>
                <a:gd name="T26" fmla="*/ 25 w 52"/>
                <a:gd name="T27" fmla="*/ 100 h 114"/>
                <a:gd name="T28" fmla="*/ 23 w 52"/>
                <a:gd name="T29" fmla="*/ 110 h 114"/>
                <a:gd name="T30" fmla="*/ 12 w 52"/>
                <a:gd name="T31" fmla="*/ 106 h 114"/>
                <a:gd name="T32" fmla="*/ 12 w 52"/>
                <a:gd name="T33" fmla="*/ 19 h 114"/>
                <a:gd name="T34" fmla="*/ 9 w 52"/>
                <a:gd name="T35" fmla="*/ 19 h 114"/>
                <a:gd name="T36" fmla="*/ 9 w 52"/>
                <a:gd name="T37" fmla="*/ 48 h 114"/>
                <a:gd name="T38" fmla="*/ 3 w 52"/>
                <a:gd name="T39" fmla="*/ 55 h 114"/>
                <a:gd name="T40" fmla="*/ 0 w 52"/>
                <a:gd name="T41" fmla="*/ 50 h 114"/>
                <a:gd name="T42" fmla="*/ 0 w 52"/>
                <a:gd name="T43" fmla="*/ 14 h 114"/>
                <a:gd name="T44" fmla="*/ 6 w 52"/>
                <a:gd name="T45" fmla="*/ 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" h="114">
                  <a:moveTo>
                    <a:pt x="6" y="3"/>
                  </a:moveTo>
                  <a:cubicBezTo>
                    <a:pt x="14" y="0"/>
                    <a:pt x="21" y="1"/>
                    <a:pt x="29" y="1"/>
                  </a:cubicBezTo>
                  <a:cubicBezTo>
                    <a:pt x="35" y="1"/>
                    <a:pt x="43" y="0"/>
                    <a:pt x="48" y="4"/>
                  </a:cubicBezTo>
                  <a:cubicBezTo>
                    <a:pt x="52" y="8"/>
                    <a:pt x="52" y="13"/>
                    <a:pt x="52" y="18"/>
                  </a:cubicBezTo>
                  <a:cubicBezTo>
                    <a:pt x="52" y="28"/>
                    <a:pt x="52" y="39"/>
                    <a:pt x="52" y="49"/>
                  </a:cubicBezTo>
                  <a:cubicBezTo>
                    <a:pt x="52" y="51"/>
                    <a:pt x="51" y="55"/>
                    <a:pt x="49" y="55"/>
                  </a:cubicBezTo>
                  <a:cubicBezTo>
                    <a:pt x="45" y="56"/>
                    <a:pt x="43" y="52"/>
                    <a:pt x="43" y="49"/>
                  </a:cubicBezTo>
                  <a:cubicBezTo>
                    <a:pt x="43" y="39"/>
                    <a:pt x="43" y="29"/>
                    <a:pt x="43" y="19"/>
                  </a:cubicBezTo>
                  <a:cubicBezTo>
                    <a:pt x="42" y="19"/>
                    <a:pt x="40" y="19"/>
                    <a:pt x="40" y="19"/>
                  </a:cubicBezTo>
                  <a:cubicBezTo>
                    <a:pt x="39" y="48"/>
                    <a:pt x="40" y="77"/>
                    <a:pt x="40" y="106"/>
                  </a:cubicBezTo>
                  <a:cubicBezTo>
                    <a:pt x="40" y="112"/>
                    <a:pt x="28" y="114"/>
                    <a:pt x="28" y="107"/>
                  </a:cubicBezTo>
                  <a:cubicBezTo>
                    <a:pt x="27" y="90"/>
                    <a:pt x="28" y="72"/>
                    <a:pt x="27" y="55"/>
                  </a:cubicBezTo>
                  <a:cubicBezTo>
                    <a:pt x="27" y="55"/>
                    <a:pt x="25" y="55"/>
                    <a:pt x="25" y="55"/>
                  </a:cubicBezTo>
                  <a:cubicBezTo>
                    <a:pt x="25" y="70"/>
                    <a:pt x="25" y="85"/>
                    <a:pt x="25" y="100"/>
                  </a:cubicBezTo>
                  <a:cubicBezTo>
                    <a:pt x="25" y="104"/>
                    <a:pt x="24" y="107"/>
                    <a:pt x="23" y="110"/>
                  </a:cubicBezTo>
                  <a:cubicBezTo>
                    <a:pt x="19" y="113"/>
                    <a:pt x="12" y="112"/>
                    <a:pt x="12" y="106"/>
                  </a:cubicBezTo>
                  <a:cubicBezTo>
                    <a:pt x="12" y="77"/>
                    <a:pt x="12" y="48"/>
                    <a:pt x="12" y="19"/>
                  </a:cubicBezTo>
                  <a:cubicBezTo>
                    <a:pt x="11" y="19"/>
                    <a:pt x="10" y="19"/>
                    <a:pt x="9" y="19"/>
                  </a:cubicBezTo>
                  <a:cubicBezTo>
                    <a:pt x="9" y="29"/>
                    <a:pt x="9" y="38"/>
                    <a:pt x="9" y="48"/>
                  </a:cubicBezTo>
                  <a:cubicBezTo>
                    <a:pt x="9" y="51"/>
                    <a:pt x="7" y="56"/>
                    <a:pt x="3" y="55"/>
                  </a:cubicBezTo>
                  <a:cubicBezTo>
                    <a:pt x="1" y="55"/>
                    <a:pt x="0" y="52"/>
                    <a:pt x="0" y="50"/>
                  </a:cubicBezTo>
                  <a:cubicBezTo>
                    <a:pt x="0" y="38"/>
                    <a:pt x="0" y="26"/>
                    <a:pt x="0" y="14"/>
                  </a:cubicBezTo>
                  <a:cubicBezTo>
                    <a:pt x="0" y="9"/>
                    <a:pt x="2" y="4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0" name="组合 49"/>
          <p:cNvGrpSpPr>
            <a:grpSpLocks noChangeAspect="1"/>
          </p:cNvGrpSpPr>
          <p:nvPr/>
        </p:nvGrpSpPr>
        <p:grpSpPr>
          <a:xfrm>
            <a:off x="4449136" y="4535284"/>
            <a:ext cx="241527" cy="648000"/>
            <a:chOff x="2066423" y="7563304"/>
            <a:chExt cx="195263" cy="523876"/>
          </a:xfrm>
          <a:solidFill>
            <a:srgbClr val="E59F70"/>
          </a:solidFill>
        </p:grpSpPr>
        <p:sp>
          <p:nvSpPr>
            <p:cNvPr id="51" name="Freeform 151"/>
            <p:cNvSpPr>
              <a:spLocks/>
            </p:cNvSpPr>
            <p:nvPr/>
          </p:nvSpPr>
          <p:spPr bwMode="auto">
            <a:xfrm>
              <a:off x="2115636" y="7563304"/>
              <a:ext cx="100013" cy="96838"/>
            </a:xfrm>
            <a:custGeom>
              <a:avLst/>
              <a:gdLst>
                <a:gd name="T0" fmla="*/ 11 w 27"/>
                <a:gd name="T1" fmla="*/ 2 h 26"/>
                <a:gd name="T2" fmla="*/ 24 w 27"/>
                <a:gd name="T3" fmla="*/ 16 h 26"/>
                <a:gd name="T4" fmla="*/ 5 w 27"/>
                <a:gd name="T5" fmla="*/ 20 h 26"/>
                <a:gd name="T6" fmla="*/ 11 w 27"/>
                <a:gd name="T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6">
                  <a:moveTo>
                    <a:pt x="11" y="2"/>
                  </a:moveTo>
                  <a:cubicBezTo>
                    <a:pt x="18" y="0"/>
                    <a:pt x="27" y="9"/>
                    <a:pt x="24" y="16"/>
                  </a:cubicBezTo>
                  <a:cubicBezTo>
                    <a:pt x="21" y="24"/>
                    <a:pt x="10" y="26"/>
                    <a:pt x="5" y="20"/>
                  </a:cubicBezTo>
                  <a:cubicBezTo>
                    <a:pt x="0" y="14"/>
                    <a:pt x="3" y="4"/>
                    <a:pt x="1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152"/>
            <p:cNvSpPr>
              <a:spLocks/>
            </p:cNvSpPr>
            <p:nvPr/>
          </p:nvSpPr>
          <p:spPr bwMode="auto">
            <a:xfrm>
              <a:off x="2066423" y="7656967"/>
              <a:ext cx="195263" cy="430213"/>
            </a:xfrm>
            <a:custGeom>
              <a:avLst/>
              <a:gdLst>
                <a:gd name="T0" fmla="*/ 6 w 52"/>
                <a:gd name="T1" fmla="*/ 3 h 114"/>
                <a:gd name="T2" fmla="*/ 29 w 52"/>
                <a:gd name="T3" fmla="*/ 1 h 114"/>
                <a:gd name="T4" fmla="*/ 48 w 52"/>
                <a:gd name="T5" fmla="*/ 4 h 114"/>
                <a:gd name="T6" fmla="*/ 52 w 52"/>
                <a:gd name="T7" fmla="*/ 18 h 114"/>
                <a:gd name="T8" fmla="*/ 52 w 52"/>
                <a:gd name="T9" fmla="*/ 49 h 114"/>
                <a:gd name="T10" fmla="*/ 49 w 52"/>
                <a:gd name="T11" fmla="*/ 55 h 114"/>
                <a:gd name="T12" fmla="*/ 43 w 52"/>
                <a:gd name="T13" fmla="*/ 49 h 114"/>
                <a:gd name="T14" fmla="*/ 43 w 52"/>
                <a:gd name="T15" fmla="*/ 19 h 114"/>
                <a:gd name="T16" fmla="*/ 40 w 52"/>
                <a:gd name="T17" fmla="*/ 19 h 114"/>
                <a:gd name="T18" fmla="*/ 40 w 52"/>
                <a:gd name="T19" fmla="*/ 106 h 114"/>
                <a:gd name="T20" fmla="*/ 28 w 52"/>
                <a:gd name="T21" fmla="*/ 107 h 114"/>
                <a:gd name="T22" fmla="*/ 27 w 52"/>
                <a:gd name="T23" fmla="*/ 55 h 114"/>
                <a:gd name="T24" fmla="*/ 25 w 52"/>
                <a:gd name="T25" fmla="*/ 55 h 114"/>
                <a:gd name="T26" fmla="*/ 25 w 52"/>
                <a:gd name="T27" fmla="*/ 100 h 114"/>
                <a:gd name="T28" fmla="*/ 23 w 52"/>
                <a:gd name="T29" fmla="*/ 110 h 114"/>
                <a:gd name="T30" fmla="*/ 12 w 52"/>
                <a:gd name="T31" fmla="*/ 106 h 114"/>
                <a:gd name="T32" fmla="*/ 12 w 52"/>
                <a:gd name="T33" fmla="*/ 19 h 114"/>
                <a:gd name="T34" fmla="*/ 9 w 52"/>
                <a:gd name="T35" fmla="*/ 19 h 114"/>
                <a:gd name="T36" fmla="*/ 9 w 52"/>
                <a:gd name="T37" fmla="*/ 48 h 114"/>
                <a:gd name="T38" fmla="*/ 3 w 52"/>
                <a:gd name="T39" fmla="*/ 55 h 114"/>
                <a:gd name="T40" fmla="*/ 0 w 52"/>
                <a:gd name="T41" fmla="*/ 50 h 114"/>
                <a:gd name="T42" fmla="*/ 0 w 52"/>
                <a:gd name="T43" fmla="*/ 14 h 114"/>
                <a:gd name="T44" fmla="*/ 6 w 52"/>
                <a:gd name="T45" fmla="*/ 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" h="114">
                  <a:moveTo>
                    <a:pt x="6" y="3"/>
                  </a:moveTo>
                  <a:cubicBezTo>
                    <a:pt x="14" y="0"/>
                    <a:pt x="21" y="1"/>
                    <a:pt x="29" y="1"/>
                  </a:cubicBezTo>
                  <a:cubicBezTo>
                    <a:pt x="35" y="1"/>
                    <a:pt x="43" y="0"/>
                    <a:pt x="48" y="4"/>
                  </a:cubicBezTo>
                  <a:cubicBezTo>
                    <a:pt x="52" y="8"/>
                    <a:pt x="52" y="13"/>
                    <a:pt x="52" y="18"/>
                  </a:cubicBezTo>
                  <a:cubicBezTo>
                    <a:pt x="52" y="28"/>
                    <a:pt x="52" y="39"/>
                    <a:pt x="52" y="49"/>
                  </a:cubicBezTo>
                  <a:cubicBezTo>
                    <a:pt x="52" y="51"/>
                    <a:pt x="51" y="55"/>
                    <a:pt x="49" y="55"/>
                  </a:cubicBezTo>
                  <a:cubicBezTo>
                    <a:pt x="45" y="56"/>
                    <a:pt x="43" y="52"/>
                    <a:pt x="43" y="49"/>
                  </a:cubicBezTo>
                  <a:cubicBezTo>
                    <a:pt x="43" y="39"/>
                    <a:pt x="43" y="29"/>
                    <a:pt x="43" y="19"/>
                  </a:cubicBezTo>
                  <a:cubicBezTo>
                    <a:pt x="42" y="19"/>
                    <a:pt x="40" y="19"/>
                    <a:pt x="40" y="19"/>
                  </a:cubicBezTo>
                  <a:cubicBezTo>
                    <a:pt x="39" y="48"/>
                    <a:pt x="40" y="77"/>
                    <a:pt x="40" y="106"/>
                  </a:cubicBezTo>
                  <a:cubicBezTo>
                    <a:pt x="40" y="112"/>
                    <a:pt x="28" y="114"/>
                    <a:pt x="28" y="107"/>
                  </a:cubicBezTo>
                  <a:cubicBezTo>
                    <a:pt x="27" y="90"/>
                    <a:pt x="28" y="72"/>
                    <a:pt x="27" y="55"/>
                  </a:cubicBezTo>
                  <a:cubicBezTo>
                    <a:pt x="27" y="55"/>
                    <a:pt x="25" y="55"/>
                    <a:pt x="25" y="55"/>
                  </a:cubicBezTo>
                  <a:cubicBezTo>
                    <a:pt x="25" y="70"/>
                    <a:pt x="25" y="85"/>
                    <a:pt x="25" y="100"/>
                  </a:cubicBezTo>
                  <a:cubicBezTo>
                    <a:pt x="25" y="104"/>
                    <a:pt x="24" y="107"/>
                    <a:pt x="23" y="110"/>
                  </a:cubicBezTo>
                  <a:cubicBezTo>
                    <a:pt x="19" y="113"/>
                    <a:pt x="12" y="112"/>
                    <a:pt x="12" y="106"/>
                  </a:cubicBezTo>
                  <a:cubicBezTo>
                    <a:pt x="12" y="77"/>
                    <a:pt x="12" y="48"/>
                    <a:pt x="12" y="19"/>
                  </a:cubicBezTo>
                  <a:cubicBezTo>
                    <a:pt x="11" y="19"/>
                    <a:pt x="10" y="19"/>
                    <a:pt x="9" y="19"/>
                  </a:cubicBezTo>
                  <a:cubicBezTo>
                    <a:pt x="9" y="29"/>
                    <a:pt x="9" y="38"/>
                    <a:pt x="9" y="48"/>
                  </a:cubicBezTo>
                  <a:cubicBezTo>
                    <a:pt x="9" y="51"/>
                    <a:pt x="7" y="56"/>
                    <a:pt x="3" y="55"/>
                  </a:cubicBezTo>
                  <a:cubicBezTo>
                    <a:pt x="1" y="55"/>
                    <a:pt x="0" y="52"/>
                    <a:pt x="0" y="50"/>
                  </a:cubicBezTo>
                  <a:cubicBezTo>
                    <a:pt x="0" y="38"/>
                    <a:pt x="0" y="26"/>
                    <a:pt x="0" y="14"/>
                  </a:cubicBezTo>
                  <a:cubicBezTo>
                    <a:pt x="0" y="9"/>
                    <a:pt x="2" y="4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3" name="组合 52"/>
          <p:cNvGrpSpPr>
            <a:grpSpLocks noChangeAspect="1"/>
          </p:cNvGrpSpPr>
          <p:nvPr/>
        </p:nvGrpSpPr>
        <p:grpSpPr>
          <a:xfrm>
            <a:off x="4819277" y="4535284"/>
            <a:ext cx="241527" cy="648000"/>
            <a:chOff x="2066423" y="7563304"/>
            <a:chExt cx="195263" cy="523876"/>
          </a:xfrm>
          <a:solidFill>
            <a:srgbClr val="E59F70"/>
          </a:solidFill>
        </p:grpSpPr>
        <p:sp>
          <p:nvSpPr>
            <p:cNvPr id="54" name="Freeform 151"/>
            <p:cNvSpPr>
              <a:spLocks/>
            </p:cNvSpPr>
            <p:nvPr/>
          </p:nvSpPr>
          <p:spPr bwMode="auto">
            <a:xfrm>
              <a:off x="2115636" y="7563304"/>
              <a:ext cx="100013" cy="96838"/>
            </a:xfrm>
            <a:custGeom>
              <a:avLst/>
              <a:gdLst>
                <a:gd name="T0" fmla="*/ 11 w 27"/>
                <a:gd name="T1" fmla="*/ 2 h 26"/>
                <a:gd name="T2" fmla="*/ 24 w 27"/>
                <a:gd name="T3" fmla="*/ 16 h 26"/>
                <a:gd name="T4" fmla="*/ 5 w 27"/>
                <a:gd name="T5" fmla="*/ 20 h 26"/>
                <a:gd name="T6" fmla="*/ 11 w 27"/>
                <a:gd name="T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6">
                  <a:moveTo>
                    <a:pt x="11" y="2"/>
                  </a:moveTo>
                  <a:cubicBezTo>
                    <a:pt x="18" y="0"/>
                    <a:pt x="27" y="9"/>
                    <a:pt x="24" y="16"/>
                  </a:cubicBezTo>
                  <a:cubicBezTo>
                    <a:pt x="21" y="24"/>
                    <a:pt x="10" y="26"/>
                    <a:pt x="5" y="20"/>
                  </a:cubicBezTo>
                  <a:cubicBezTo>
                    <a:pt x="0" y="14"/>
                    <a:pt x="3" y="4"/>
                    <a:pt x="1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152"/>
            <p:cNvSpPr>
              <a:spLocks/>
            </p:cNvSpPr>
            <p:nvPr/>
          </p:nvSpPr>
          <p:spPr bwMode="auto">
            <a:xfrm>
              <a:off x="2066423" y="7656967"/>
              <a:ext cx="195263" cy="430213"/>
            </a:xfrm>
            <a:custGeom>
              <a:avLst/>
              <a:gdLst>
                <a:gd name="T0" fmla="*/ 6 w 52"/>
                <a:gd name="T1" fmla="*/ 3 h 114"/>
                <a:gd name="T2" fmla="*/ 29 w 52"/>
                <a:gd name="T3" fmla="*/ 1 h 114"/>
                <a:gd name="T4" fmla="*/ 48 w 52"/>
                <a:gd name="T5" fmla="*/ 4 h 114"/>
                <a:gd name="T6" fmla="*/ 52 w 52"/>
                <a:gd name="T7" fmla="*/ 18 h 114"/>
                <a:gd name="T8" fmla="*/ 52 w 52"/>
                <a:gd name="T9" fmla="*/ 49 h 114"/>
                <a:gd name="T10" fmla="*/ 49 w 52"/>
                <a:gd name="T11" fmla="*/ 55 h 114"/>
                <a:gd name="T12" fmla="*/ 43 w 52"/>
                <a:gd name="T13" fmla="*/ 49 h 114"/>
                <a:gd name="T14" fmla="*/ 43 w 52"/>
                <a:gd name="T15" fmla="*/ 19 h 114"/>
                <a:gd name="T16" fmla="*/ 40 w 52"/>
                <a:gd name="T17" fmla="*/ 19 h 114"/>
                <a:gd name="T18" fmla="*/ 40 w 52"/>
                <a:gd name="T19" fmla="*/ 106 h 114"/>
                <a:gd name="T20" fmla="*/ 28 w 52"/>
                <a:gd name="T21" fmla="*/ 107 h 114"/>
                <a:gd name="T22" fmla="*/ 27 w 52"/>
                <a:gd name="T23" fmla="*/ 55 h 114"/>
                <a:gd name="T24" fmla="*/ 25 w 52"/>
                <a:gd name="T25" fmla="*/ 55 h 114"/>
                <a:gd name="T26" fmla="*/ 25 w 52"/>
                <a:gd name="T27" fmla="*/ 100 h 114"/>
                <a:gd name="T28" fmla="*/ 23 w 52"/>
                <a:gd name="T29" fmla="*/ 110 h 114"/>
                <a:gd name="T30" fmla="*/ 12 w 52"/>
                <a:gd name="T31" fmla="*/ 106 h 114"/>
                <a:gd name="T32" fmla="*/ 12 w 52"/>
                <a:gd name="T33" fmla="*/ 19 h 114"/>
                <a:gd name="T34" fmla="*/ 9 w 52"/>
                <a:gd name="T35" fmla="*/ 19 h 114"/>
                <a:gd name="T36" fmla="*/ 9 w 52"/>
                <a:gd name="T37" fmla="*/ 48 h 114"/>
                <a:gd name="T38" fmla="*/ 3 w 52"/>
                <a:gd name="T39" fmla="*/ 55 h 114"/>
                <a:gd name="T40" fmla="*/ 0 w 52"/>
                <a:gd name="T41" fmla="*/ 50 h 114"/>
                <a:gd name="T42" fmla="*/ 0 w 52"/>
                <a:gd name="T43" fmla="*/ 14 h 114"/>
                <a:gd name="T44" fmla="*/ 6 w 52"/>
                <a:gd name="T45" fmla="*/ 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" h="114">
                  <a:moveTo>
                    <a:pt x="6" y="3"/>
                  </a:moveTo>
                  <a:cubicBezTo>
                    <a:pt x="14" y="0"/>
                    <a:pt x="21" y="1"/>
                    <a:pt x="29" y="1"/>
                  </a:cubicBezTo>
                  <a:cubicBezTo>
                    <a:pt x="35" y="1"/>
                    <a:pt x="43" y="0"/>
                    <a:pt x="48" y="4"/>
                  </a:cubicBezTo>
                  <a:cubicBezTo>
                    <a:pt x="52" y="8"/>
                    <a:pt x="52" y="13"/>
                    <a:pt x="52" y="18"/>
                  </a:cubicBezTo>
                  <a:cubicBezTo>
                    <a:pt x="52" y="28"/>
                    <a:pt x="52" y="39"/>
                    <a:pt x="52" y="49"/>
                  </a:cubicBezTo>
                  <a:cubicBezTo>
                    <a:pt x="52" y="51"/>
                    <a:pt x="51" y="55"/>
                    <a:pt x="49" y="55"/>
                  </a:cubicBezTo>
                  <a:cubicBezTo>
                    <a:pt x="45" y="56"/>
                    <a:pt x="43" y="52"/>
                    <a:pt x="43" y="49"/>
                  </a:cubicBezTo>
                  <a:cubicBezTo>
                    <a:pt x="43" y="39"/>
                    <a:pt x="43" y="29"/>
                    <a:pt x="43" y="19"/>
                  </a:cubicBezTo>
                  <a:cubicBezTo>
                    <a:pt x="42" y="19"/>
                    <a:pt x="40" y="19"/>
                    <a:pt x="40" y="19"/>
                  </a:cubicBezTo>
                  <a:cubicBezTo>
                    <a:pt x="39" y="48"/>
                    <a:pt x="40" y="77"/>
                    <a:pt x="40" y="106"/>
                  </a:cubicBezTo>
                  <a:cubicBezTo>
                    <a:pt x="40" y="112"/>
                    <a:pt x="28" y="114"/>
                    <a:pt x="28" y="107"/>
                  </a:cubicBezTo>
                  <a:cubicBezTo>
                    <a:pt x="27" y="90"/>
                    <a:pt x="28" y="72"/>
                    <a:pt x="27" y="55"/>
                  </a:cubicBezTo>
                  <a:cubicBezTo>
                    <a:pt x="27" y="55"/>
                    <a:pt x="25" y="55"/>
                    <a:pt x="25" y="55"/>
                  </a:cubicBezTo>
                  <a:cubicBezTo>
                    <a:pt x="25" y="70"/>
                    <a:pt x="25" y="85"/>
                    <a:pt x="25" y="100"/>
                  </a:cubicBezTo>
                  <a:cubicBezTo>
                    <a:pt x="25" y="104"/>
                    <a:pt x="24" y="107"/>
                    <a:pt x="23" y="110"/>
                  </a:cubicBezTo>
                  <a:cubicBezTo>
                    <a:pt x="19" y="113"/>
                    <a:pt x="12" y="112"/>
                    <a:pt x="12" y="106"/>
                  </a:cubicBezTo>
                  <a:cubicBezTo>
                    <a:pt x="12" y="77"/>
                    <a:pt x="12" y="48"/>
                    <a:pt x="12" y="19"/>
                  </a:cubicBezTo>
                  <a:cubicBezTo>
                    <a:pt x="11" y="19"/>
                    <a:pt x="10" y="19"/>
                    <a:pt x="9" y="19"/>
                  </a:cubicBezTo>
                  <a:cubicBezTo>
                    <a:pt x="9" y="29"/>
                    <a:pt x="9" y="38"/>
                    <a:pt x="9" y="48"/>
                  </a:cubicBezTo>
                  <a:cubicBezTo>
                    <a:pt x="9" y="51"/>
                    <a:pt x="7" y="56"/>
                    <a:pt x="3" y="55"/>
                  </a:cubicBezTo>
                  <a:cubicBezTo>
                    <a:pt x="1" y="55"/>
                    <a:pt x="0" y="52"/>
                    <a:pt x="0" y="50"/>
                  </a:cubicBezTo>
                  <a:cubicBezTo>
                    <a:pt x="0" y="38"/>
                    <a:pt x="0" y="26"/>
                    <a:pt x="0" y="14"/>
                  </a:cubicBezTo>
                  <a:cubicBezTo>
                    <a:pt x="0" y="9"/>
                    <a:pt x="2" y="4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2" name="组合 61"/>
          <p:cNvGrpSpPr>
            <a:grpSpLocks noChangeAspect="1"/>
          </p:cNvGrpSpPr>
          <p:nvPr/>
        </p:nvGrpSpPr>
        <p:grpSpPr>
          <a:xfrm>
            <a:off x="4449136" y="3795925"/>
            <a:ext cx="241527" cy="648000"/>
            <a:chOff x="2066423" y="7563304"/>
            <a:chExt cx="195263" cy="523876"/>
          </a:xfrm>
          <a:solidFill>
            <a:srgbClr val="E59F70"/>
          </a:solidFill>
        </p:grpSpPr>
        <p:sp>
          <p:nvSpPr>
            <p:cNvPr id="63" name="Freeform 151"/>
            <p:cNvSpPr>
              <a:spLocks/>
            </p:cNvSpPr>
            <p:nvPr/>
          </p:nvSpPr>
          <p:spPr bwMode="auto">
            <a:xfrm>
              <a:off x="2115636" y="7563304"/>
              <a:ext cx="100013" cy="96838"/>
            </a:xfrm>
            <a:custGeom>
              <a:avLst/>
              <a:gdLst>
                <a:gd name="T0" fmla="*/ 11 w 27"/>
                <a:gd name="T1" fmla="*/ 2 h 26"/>
                <a:gd name="T2" fmla="*/ 24 w 27"/>
                <a:gd name="T3" fmla="*/ 16 h 26"/>
                <a:gd name="T4" fmla="*/ 5 w 27"/>
                <a:gd name="T5" fmla="*/ 20 h 26"/>
                <a:gd name="T6" fmla="*/ 11 w 27"/>
                <a:gd name="T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6">
                  <a:moveTo>
                    <a:pt x="11" y="2"/>
                  </a:moveTo>
                  <a:cubicBezTo>
                    <a:pt x="18" y="0"/>
                    <a:pt x="27" y="9"/>
                    <a:pt x="24" y="16"/>
                  </a:cubicBezTo>
                  <a:cubicBezTo>
                    <a:pt x="21" y="24"/>
                    <a:pt x="10" y="26"/>
                    <a:pt x="5" y="20"/>
                  </a:cubicBezTo>
                  <a:cubicBezTo>
                    <a:pt x="0" y="14"/>
                    <a:pt x="3" y="4"/>
                    <a:pt x="1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152"/>
            <p:cNvSpPr>
              <a:spLocks/>
            </p:cNvSpPr>
            <p:nvPr/>
          </p:nvSpPr>
          <p:spPr bwMode="auto">
            <a:xfrm>
              <a:off x="2066423" y="7656967"/>
              <a:ext cx="195263" cy="430213"/>
            </a:xfrm>
            <a:custGeom>
              <a:avLst/>
              <a:gdLst>
                <a:gd name="T0" fmla="*/ 6 w 52"/>
                <a:gd name="T1" fmla="*/ 3 h 114"/>
                <a:gd name="T2" fmla="*/ 29 w 52"/>
                <a:gd name="T3" fmla="*/ 1 h 114"/>
                <a:gd name="T4" fmla="*/ 48 w 52"/>
                <a:gd name="T5" fmla="*/ 4 h 114"/>
                <a:gd name="T6" fmla="*/ 52 w 52"/>
                <a:gd name="T7" fmla="*/ 18 h 114"/>
                <a:gd name="T8" fmla="*/ 52 w 52"/>
                <a:gd name="T9" fmla="*/ 49 h 114"/>
                <a:gd name="T10" fmla="*/ 49 w 52"/>
                <a:gd name="T11" fmla="*/ 55 h 114"/>
                <a:gd name="T12" fmla="*/ 43 w 52"/>
                <a:gd name="T13" fmla="*/ 49 h 114"/>
                <a:gd name="T14" fmla="*/ 43 w 52"/>
                <a:gd name="T15" fmla="*/ 19 h 114"/>
                <a:gd name="T16" fmla="*/ 40 w 52"/>
                <a:gd name="T17" fmla="*/ 19 h 114"/>
                <a:gd name="T18" fmla="*/ 40 w 52"/>
                <a:gd name="T19" fmla="*/ 106 h 114"/>
                <a:gd name="T20" fmla="*/ 28 w 52"/>
                <a:gd name="T21" fmla="*/ 107 h 114"/>
                <a:gd name="T22" fmla="*/ 27 w 52"/>
                <a:gd name="T23" fmla="*/ 55 h 114"/>
                <a:gd name="T24" fmla="*/ 25 w 52"/>
                <a:gd name="T25" fmla="*/ 55 h 114"/>
                <a:gd name="T26" fmla="*/ 25 w 52"/>
                <a:gd name="T27" fmla="*/ 100 h 114"/>
                <a:gd name="T28" fmla="*/ 23 w 52"/>
                <a:gd name="T29" fmla="*/ 110 h 114"/>
                <a:gd name="T30" fmla="*/ 12 w 52"/>
                <a:gd name="T31" fmla="*/ 106 h 114"/>
                <a:gd name="T32" fmla="*/ 12 w 52"/>
                <a:gd name="T33" fmla="*/ 19 h 114"/>
                <a:gd name="T34" fmla="*/ 9 w 52"/>
                <a:gd name="T35" fmla="*/ 19 h 114"/>
                <a:gd name="T36" fmla="*/ 9 w 52"/>
                <a:gd name="T37" fmla="*/ 48 h 114"/>
                <a:gd name="T38" fmla="*/ 3 w 52"/>
                <a:gd name="T39" fmla="*/ 55 h 114"/>
                <a:gd name="T40" fmla="*/ 0 w 52"/>
                <a:gd name="T41" fmla="*/ 50 h 114"/>
                <a:gd name="T42" fmla="*/ 0 w 52"/>
                <a:gd name="T43" fmla="*/ 14 h 114"/>
                <a:gd name="T44" fmla="*/ 6 w 52"/>
                <a:gd name="T45" fmla="*/ 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" h="114">
                  <a:moveTo>
                    <a:pt x="6" y="3"/>
                  </a:moveTo>
                  <a:cubicBezTo>
                    <a:pt x="14" y="0"/>
                    <a:pt x="21" y="1"/>
                    <a:pt x="29" y="1"/>
                  </a:cubicBezTo>
                  <a:cubicBezTo>
                    <a:pt x="35" y="1"/>
                    <a:pt x="43" y="0"/>
                    <a:pt x="48" y="4"/>
                  </a:cubicBezTo>
                  <a:cubicBezTo>
                    <a:pt x="52" y="8"/>
                    <a:pt x="52" y="13"/>
                    <a:pt x="52" y="18"/>
                  </a:cubicBezTo>
                  <a:cubicBezTo>
                    <a:pt x="52" y="28"/>
                    <a:pt x="52" y="39"/>
                    <a:pt x="52" y="49"/>
                  </a:cubicBezTo>
                  <a:cubicBezTo>
                    <a:pt x="52" y="51"/>
                    <a:pt x="51" y="55"/>
                    <a:pt x="49" y="55"/>
                  </a:cubicBezTo>
                  <a:cubicBezTo>
                    <a:pt x="45" y="56"/>
                    <a:pt x="43" y="52"/>
                    <a:pt x="43" y="49"/>
                  </a:cubicBezTo>
                  <a:cubicBezTo>
                    <a:pt x="43" y="39"/>
                    <a:pt x="43" y="29"/>
                    <a:pt x="43" y="19"/>
                  </a:cubicBezTo>
                  <a:cubicBezTo>
                    <a:pt x="42" y="19"/>
                    <a:pt x="40" y="19"/>
                    <a:pt x="40" y="19"/>
                  </a:cubicBezTo>
                  <a:cubicBezTo>
                    <a:pt x="39" y="48"/>
                    <a:pt x="40" y="77"/>
                    <a:pt x="40" y="106"/>
                  </a:cubicBezTo>
                  <a:cubicBezTo>
                    <a:pt x="40" y="112"/>
                    <a:pt x="28" y="114"/>
                    <a:pt x="28" y="107"/>
                  </a:cubicBezTo>
                  <a:cubicBezTo>
                    <a:pt x="27" y="90"/>
                    <a:pt x="28" y="72"/>
                    <a:pt x="27" y="55"/>
                  </a:cubicBezTo>
                  <a:cubicBezTo>
                    <a:pt x="27" y="55"/>
                    <a:pt x="25" y="55"/>
                    <a:pt x="25" y="55"/>
                  </a:cubicBezTo>
                  <a:cubicBezTo>
                    <a:pt x="25" y="70"/>
                    <a:pt x="25" y="85"/>
                    <a:pt x="25" y="100"/>
                  </a:cubicBezTo>
                  <a:cubicBezTo>
                    <a:pt x="25" y="104"/>
                    <a:pt x="24" y="107"/>
                    <a:pt x="23" y="110"/>
                  </a:cubicBezTo>
                  <a:cubicBezTo>
                    <a:pt x="19" y="113"/>
                    <a:pt x="12" y="112"/>
                    <a:pt x="12" y="106"/>
                  </a:cubicBezTo>
                  <a:cubicBezTo>
                    <a:pt x="12" y="77"/>
                    <a:pt x="12" y="48"/>
                    <a:pt x="12" y="19"/>
                  </a:cubicBezTo>
                  <a:cubicBezTo>
                    <a:pt x="11" y="19"/>
                    <a:pt x="10" y="19"/>
                    <a:pt x="9" y="19"/>
                  </a:cubicBezTo>
                  <a:cubicBezTo>
                    <a:pt x="9" y="29"/>
                    <a:pt x="9" y="38"/>
                    <a:pt x="9" y="48"/>
                  </a:cubicBezTo>
                  <a:cubicBezTo>
                    <a:pt x="9" y="51"/>
                    <a:pt x="7" y="56"/>
                    <a:pt x="3" y="55"/>
                  </a:cubicBezTo>
                  <a:cubicBezTo>
                    <a:pt x="1" y="55"/>
                    <a:pt x="0" y="52"/>
                    <a:pt x="0" y="50"/>
                  </a:cubicBezTo>
                  <a:cubicBezTo>
                    <a:pt x="0" y="38"/>
                    <a:pt x="0" y="26"/>
                    <a:pt x="0" y="14"/>
                  </a:cubicBezTo>
                  <a:cubicBezTo>
                    <a:pt x="0" y="9"/>
                    <a:pt x="2" y="4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5" name="组合 64"/>
          <p:cNvGrpSpPr>
            <a:grpSpLocks noChangeAspect="1"/>
          </p:cNvGrpSpPr>
          <p:nvPr/>
        </p:nvGrpSpPr>
        <p:grpSpPr>
          <a:xfrm>
            <a:off x="4819277" y="3795925"/>
            <a:ext cx="241527" cy="648000"/>
            <a:chOff x="2066423" y="7563304"/>
            <a:chExt cx="195263" cy="523876"/>
          </a:xfrm>
          <a:solidFill>
            <a:srgbClr val="E59F70"/>
          </a:solidFill>
        </p:grpSpPr>
        <p:sp>
          <p:nvSpPr>
            <p:cNvPr id="66" name="Freeform 151"/>
            <p:cNvSpPr>
              <a:spLocks/>
            </p:cNvSpPr>
            <p:nvPr/>
          </p:nvSpPr>
          <p:spPr bwMode="auto">
            <a:xfrm>
              <a:off x="2115636" y="7563304"/>
              <a:ext cx="100013" cy="96838"/>
            </a:xfrm>
            <a:custGeom>
              <a:avLst/>
              <a:gdLst>
                <a:gd name="T0" fmla="*/ 11 w 27"/>
                <a:gd name="T1" fmla="*/ 2 h 26"/>
                <a:gd name="T2" fmla="*/ 24 w 27"/>
                <a:gd name="T3" fmla="*/ 16 h 26"/>
                <a:gd name="T4" fmla="*/ 5 w 27"/>
                <a:gd name="T5" fmla="*/ 20 h 26"/>
                <a:gd name="T6" fmla="*/ 11 w 27"/>
                <a:gd name="T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6">
                  <a:moveTo>
                    <a:pt x="11" y="2"/>
                  </a:moveTo>
                  <a:cubicBezTo>
                    <a:pt x="18" y="0"/>
                    <a:pt x="27" y="9"/>
                    <a:pt x="24" y="16"/>
                  </a:cubicBezTo>
                  <a:cubicBezTo>
                    <a:pt x="21" y="24"/>
                    <a:pt x="10" y="26"/>
                    <a:pt x="5" y="20"/>
                  </a:cubicBezTo>
                  <a:cubicBezTo>
                    <a:pt x="0" y="14"/>
                    <a:pt x="3" y="4"/>
                    <a:pt x="1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152"/>
            <p:cNvSpPr>
              <a:spLocks/>
            </p:cNvSpPr>
            <p:nvPr/>
          </p:nvSpPr>
          <p:spPr bwMode="auto">
            <a:xfrm>
              <a:off x="2066423" y="7656967"/>
              <a:ext cx="195263" cy="430213"/>
            </a:xfrm>
            <a:custGeom>
              <a:avLst/>
              <a:gdLst>
                <a:gd name="T0" fmla="*/ 6 w 52"/>
                <a:gd name="T1" fmla="*/ 3 h 114"/>
                <a:gd name="T2" fmla="*/ 29 w 52"/>
                <a:gd name="T3" fmla="*/ 1 h 114"/>
                <a:gd name="T4" fmla="*/ 48 w 52"/>
                <a:gd name="T5" fmla="*/ 4 h 114"/>
                <a:gd name="T6" fmla="*/ 52 w 52"/>
                <a:gd name="T7" fmla="*/ 18 h 114"/>
                <a:gd name="T8" fmla="*/ 52 w 52"/>
                <a:gd name="T9" fmla="*/ 49 h 114"/>
                <a:gd name="T10" fmla="*/ 49 w 52"/>
                <a:gd name="T11" fmla="*/ 55 h 114"/>
                <a:gd name="T12" fmla="*/ 43 w 52"/>
                <a:gd name="T13" fmla="*/ 49 h 114"/>
                <a:gd name="T14" fmla="*/ 43 w 52"/>
                <a:gd name="T15" fmla="*/ 19 h 114"/>
                <a:gd name="T16" fmla="*/ 40 w 52"/>
                <a:gd name="T17" fmla="*/ 19 h 114"/>
                <a:gd name="T18" fmla="*/ 40 w 52"/>
                <a:gd name="T19" fmla="*/ 106 h 114"/>
                <a:gd name="T20" fmla="*/ 28 w 52"/>
                <a:gd name="T21" fmla="*/ 107 h 114"/>
                <a:gd name="T22" fmla="*/ 27 w 52"/>
                <a:gd name="T23" fmla="*/ 55 h 114"/>
                <a:gd name="T24" fmla="*/ 25 w 52"/>
                <a:gd name="T25" fmla="*/ 55 h 114"/>
                <a:gd name="T26" fmla="*/ 25 w 52"/>
                <a:gd name="T27" fmla="*/ 100 h 114"/>
                <a:gd name="T28" fmla="*/ 23 w 52"/>
                <a:gd name="T29" fmla="*/ 110 h 114"/>
                <a:gd name="T30" fmla="*/ 12 w 52"/>
                <a:gd name="T31" fmla="*/ 106 h 114"/>
                <a:gd name="T32" fmla="*/ 12 w 52"/>
                <a:gd name="T33" fmla="*/ 19 h 114"/>
                <a:gd name="T34" fmla="*/ 9 w 52"/>
                <a:gd name="T35" fmla="*/ 19 h 114"/>
                <a:gd name="T36" fmla="*/ 9 w 52"/>
                <a:gd name="T37" fmla="*/ 48 h 114"/>
                <a:gd name="T38" fmla="*/ 3 w 52"/>
                <a:gd name="T39" fmla="*/ 55 h 114"/>
                <a:gd name="T40" fmla="*/ 0 w 52"/>
                <a:gd name="T41" fmla="*/ 50 h 114"/>
                <a:gd name="T42" fmla="*/ 0 w 52"/>
                <a:gd name="T43" fmla="*/ 14 h 114"/>
                <a:gd name="T44" fmla="*/ 6 w 52"/>
                <a:gd name="T45" fmla="*/ 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" h="114">
                  <a:moveTo>
                    <a:pt x="6" y="3"/>
                  </a:moveTo>
                  <a:cubicBezTo>
                    <a:pt x="14" y="0"/>
                    <a:pt x="21" y="1"/>
                    <a:pt x="29" y="1"/>
                  </a:cubicBezTo>
                  <a:cubicBezTo>
                    <a:pt x="35" y="1"/>
                    <a:pt x="43" y="0"/>
                    <a:pt x="48" y="4"/>
                  </a:cubicBezTo>
                  <a:cubicBezTo>
                    <a:pt x="52" y="8"/>
                    <a:pt x="52" y="13"/>
                    <a:pt x="52" y="18"/>
                  </a:cubicBezTo>
                  <a:cubicBezTo>
                    <a:pt x="52" y="28"/>
                    <a:pt x="52" y="39"/>
                    <a:pt x="52" y="49"/>
                  </a:cubicBezTo>
                  <a:cubicBezTo>
                    <a:pt x="52" y="51"/>
                    <a:pt x="51" y="55"/>
                    <a:pt x="49" y="55"/>
                  </a:cubicBezTo>
                  <a:cubicBezTo>
                    <a:pt x="45" y="56"/>
                    <a:pt x="43" y="52"/>
                    <a:pt x="43" y="49"/>
                  </a:cubicBezTo>
                  <a:cubicBezTo>
                    <a:pt x="43" y="39"/>
                    <a:pt x="43" y="29"/>
                    <a:pt x="43" y="19"/>
                  </a:cubicBezTo>
                  <a:cubicBezTo>
                    <a:pt x="42" y="19"/>
                    <a:pt x="40" y="19"/>
                    <a:pt x="40" y="19"/>
                  </a:cubicBezTo>
                  <a:cubicBezTo>
                    <a:pt x="39" y="48"/>
                    <a:pt x="40" y="77"/>
                    <a:pt x="40" y="106"/>
                  </a:cubicBezTo>
                  <a:cubicBezTo>
                    <a:pt x="40" y="112"/>
                    <a:pt x="28" y="114"/>
                    <a:pt x="28" y="107"/>
                  </a:cubicBezTo>
                  <a:cubicBezTo>
                    <a:pt x="27" y="90"/>
                    <a:pt x="28" y="72"/>
                    <a:pt x="27" y="55"/>
                  </a:cubicBezTo>
                  <a:cubicBezTo>
                    <a:pt x="27" y="55"/>
                    <a:pt x="25" y="55"/>
                    <a:pt x="25" y="55"/>
                  </a:cubicBezTo>
                  <a:cubicBezTo>
                    <a:pt x="25" y="70"/>
                    <a:pt x="25" y="85"/>
                    <a:pt x="25" y="100"/>
                  </a:cubicBezTo>
                  <a:cubicBezTo>
                    <a:pt x="25" y="104"/>
                    <a:pt x="24" y="107"/>
                    <a:pt x="23" y="110"/>
                  </a:cubicBezTo>
                  <a:cubicBezTo>
                    <a:pt x="19" y="113"/>
                    <a:pt x="12" y="112"/>
                    <a:pt x="12" y="106"/>
                  </a:cubicBezTo>
                  <a:cubicBezTo>
                    <a:pt x="12" y="77"/>
                    <a:pt x="12" y="48"/>
                    <a:pt x="12" y="19"/>
                  </a:cubicBezTo>
                  <a:cubicBezTo>
                    <a:pt x="11" y="19"/>
                    <a:pt x="10" y="19"/>
                    <a:pt x="9" y="19"/>
                  </a:cubicBezTo>
                  <a:cubicBezTo>
                    <a:pt x="9" y="29"/>
                    <a:pt x="9" y="38"/>
                    <a:pt x="9" y="48"/>
                  </a:cubicBezTo>
                  <a:cubicBezTo>
                    <a:pt x="9" y="51"/>
                    <a:pt x="7" y="56"/>
                    <a:pt x="3" y="55"/>
                  </a:cubicBezTo>
                  <a:cubicBezTo>
                    <a:pt x="1" y="55"/>
                    <a:pt x="0" y="52"/>
                    <a:pt x="0" y="50"/>
                  </a:cubicBezTo>
                  <a:cubicBezTo>
                    <a:pt x="0" y="38"/>
                    <a:pt x="0" y="26"/>
                    <a:pt x="0" y="14"/>
                  </a:cubicBezTo>
                  <a:cubicBezTo>
                    <a:pt x="0" y="9"/>
                    <a:pt x="2" y="4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1" name="组合 70"/>
          <p:cNvGrpSpPr>
            <a:grpSpLocks noChangeAspect="1"/>
          </p:cNvGrpSpPr>
          <p:nvPr/>
        </p:nvGrpSpPr>
        <p:grpSpPr>
          <a:xfrm>
            <a:off x="4819277" y="3027229"/>
            <a:ext cx="241527" cy="648000"/>
            <a:chOff x="2066423" y="7563304"/>
            <a:chExt cx="195263" cy="523876"/>
          </a:xfrm>
          <a:solidFill>
            <a:srgbClr val="E59F70"/>
          </a:solidFill>
        </p:grpSpPr>
        <p:sp>
          <p:nvSpPr>
            <p:cNvPr id="72" name="Freeform 151"/>
            <p:cNvSpPr>
              <a:spLocks/>
            </p:cNvSpPr>
            <p:nvPr/>
          </p:nvSpPr>
          <p:spPr bwMode="auto">
            <a:xfrm>
              <a:off x="2115636" y="7563304"/>
              <a:ext cx="100013" cy="96838"/>
            </a:xfrm>
            <a:custGeom>
              <a:avLst/>
              <a:gdLst>
                <a:gd name="T0" fmla="*/ 11 w 27"/>
                <a:gd name="T1" fmla="*/ 2 h 26"/>
                <a:gd name="T2" fmla="*/ 24 w 27"/>
                <a:gd name="T3" fmla="*/ 16 h 26"/>
                <a:gd name="T4" fmla="*/ 5 w 27"/>
                <a:gd name="T5" fmla="*/ 20 h 26"/>
                <a:gd name="T6" fmla="*/ 11 w 27"/>
                <a:gd name="T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6">
                  <a:moveTo>
                    <a:pt x="11" y="2"/>
                  </a:moveTo>
                  <a:cubicBezTo>
                    <a:pt x="18" y="0"/>
                    <a:pt x="27" y="9"/>
                    <a:pt x="24" y="16"/>
                  </a:cubicBezTo>
                  <a:cubicBezTo>
                    <a:pt x="21" y="24"/>
                    <a:pt x="10" y="26"/>
                    <a:pt x="5" y="20"/>
                  </a:cubicBezTo>
                  <a:cubicBezTo>
                    <a:pt x="0" y="14"/>
                    <a:pt x="3" y="4"/>
                    <a:pt x="1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152"/>
            <p:cNvSpPr>
              <a:spLocks/>
            </p:cNvSpPr>
            <p:nvPr/>
          </p:nvSpPr>
          <p:spPr bwMode="auto">
            <a:xfrm>
              <a:off x="2066423" y="7656967"/>
              <a:ext cx="195263" cy="430213"/>
            </a:xfrm>
            <a:custGeom>
              <a:avLst/>
              <a:gdLst>
                <a:gd name="T0" fmla="*/ 6 w 52"/>
                <a:gd name="T1" fmla="*/ 3 h 114"/>
                <a:gd name="T2" fmla="*/ 29 w 52"/>
                <a:gd name="T3" fmla="*/ 1 h 114"/>
                <a:gd name="T4" fmla="*/ 48 w 52"/>
                <a:gd name="T5" fmla="*/ 4 h 114"/>
                <a:gd name="T6" fmla="*/ 52 w 52"/>
                <a:gd name="T7" fmla="*/ 18 h 114"/>
                <a:gd name="T8" fmla="*/ 52 w 52"/>
                <a:gd name="T9" fmla="*/ 49 h 114"/>
                <a:gd name="T10" fmla="*/ 49 w 52"/>
                <a:gd name="T11" fmla="*/ 55 h 114"/>
                <a:gd name="T12" fmla="*/ 43 w 52"/>
                <a:gd name="T13" fmla="*/ 49 h 114"/>
                <a:gd name="T14" fmla="*/ 43 w 52"/>
                <a:gd name="T15" fmla="*/ 19 h 114"/>
                <a:gd name="T16" fmla="*/ 40 w 52"/>
                <a:gd name="T17" fmla="*/ 19 h 114"/>
                <a:gd name="T18" fmla="*/ 40 w 52"/>
                <a:gd name="T19" fmla="*/ 106 h 114"/>
                <a:gd name="T20" fmla="*/ 28 w 52"/>
                <a:gd name="T21" fmla="*/ 107 h 114"/>
                <a:gd name="T22" fmla="*/ 27 w 52"/>
                <a:gd name="T23" fmla="*/ 55 h 114"/>
                <a:gd name="T24" fmla="*/ 25 w 52"/>
                <a:gd name="T25" fmla="*/ 55 h 114"/>
                <a:gd name="T26" fmla="*/ 25 w 52"/>
                <a:gd name="T27" fmla="*/ 100 h 114"/>
                <a:gd name="T28" fmla="*/ 23 w 52"/>
                <a:gd name="T29" fmla="*/ 110 h 114"/>
                <a:gd name="T30" fmla="*/ 12 w 52"/>
                <a:gd name="T31" fmla="*/ 106 h 114"/>
                <a:gd name="T32" fmla="*/ 12 w 52"/>
                <a:gd name="T33" fmla="*/ 19 h 114"/>
                <a:gd name="T34" fmla="*/ 9 w 52"/>
                <a:gd name="T35" fmla="*/ 19 h 114"/>
                <a:gd name="T36" fmla="*/ 9 w 52"/>
                <a:gd name="T37" fmla="*/ 48 h 114"/>
                <a:gd name="T38" fmla="*/ 3 w 52"/>
                <a:gd name="T39" fmla="*/ 55 h 114"/>
                <a:gd name="T40" fmla="*/ 0 w 52"/>
                <a:gd name="T41" fmla="*/ 50 h 114"/>
                <a:gd name="T42" fmla="*/ 0 w 52"/>
                <a:gd name="T43" fmla="*/ 14 h 114"/>
                <a:gd name="T44" fmla="*/ 6 w 52"/>
                <a:gd name="T45" fmla="*/ 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" h="114">
                  <a:moveTo>
                    <a:pt x="6" y="3"/>
                  </a:moveTo>
                  <a:cubicBezTo>
                    <a:pt x="14" y="0"/>
                    <a:pt x="21" y="1"/>
                    <a:pt x="29" y="1"/>
                  </a:cubicBezTo>
                  <a:cubicBezTo>
                    <a:pt x="35" y="1"/>
                    <a:pt x="43" y="0"/>
                    <a:pt x="48" y="4"/>
                  </a:cubicBezTo>
                  <a:cubicBezTo>
                    <a:pt x="52" y="8"/>
                    <a:pt x="52" y="13"/>
                    <a:pt x="52" y="18"/>
                  </a:cubicBezTo>
                  <a:cubicBezTo>
                    <a:pt x="52" y="28"/>
                    <a:pt x="52" y="39"/>
                    <a:pt x="52" y="49"/>
                  </a:cubicBezTo>
                  <a:cubicBezTo>
                    <a:pt x="52" y="51"/>
                    <a:pt x="51" y="55"/>
                    <a:pt x="49" y="55"/>
                  </a:cubicBezTo>
                  <a:cubicBezTo>
                    <a:pt x="45" y="56"/>
                    <a:pt x="43" y="52"/>
                    <a:pt x="43" y="49"/>
                  </a:cubicBezTo>
                  <a:cubicBezTo>
                    <a:pt x="43" y="39"/>
                    <a:pt x="43" y="29"/>
                    <a:pt x="43" y="19"/>
                  </a:cubicBezTo>
                  <a:cubicBezTo>
                    <a:pt x="42" y="19"/>
                    <a:pt x="40" y="19"/>
                    <a:pt x="40" y="19"/>
                  </a:cubicBezTo>
                  <a:cubicBezTo>
                    <a:pt x="39" y="48"/>
                    <a:pt x="40" y="77"/>
                    <a:pt x="40" y="106"/>
                  </a:cubicBezTo>
                  <a:cubicBezTo>
                    <a:pt x="40" y="112"/>
                    <a:pt x="28" y="114"/>
                    <a:pt x="28" y="107"/>
                  </a:cubicBezTo>
                  <a:cubicBezTo>
                    <a:pt x="27" y="90"/>
                    <a:pt x="28" y="72"/>
                    <a:pt x="27" y="55"/>
                  </a:cubicBezTo>
                  <a:cubicBezTo>
                    <a:pt x="27" y="55"/>
                    <a:pt x="25" y="55"/>
                    <a:pt x="25" y="55"/>
                  </a:cubicBezTo>
                  <a:cubicBezTo>
                    <a:pt x="25" y="70"/>
                    <a:pt x="25" y="85"/>
                    <a:pt x="25" y="100"/>
                  </a:cubicBezTo>
                  <a:cubicBezTo>
                    <a:pt x="25" y="104"/>
                    <a:pt x="24" y="107"/>
                    <a:pt x="23" y="110"/>
                  </a:cubicBezTo>
                  <a:cubicBezTo>
                    <a:pt x="19" y="113"/>
                    <a:pt x="12" y="112"/>
                    <a:pt x="12" y="106"/>
                  </a:cubicBezTo>
                  <a:cubicBezTo>
                    <a:pt x="12" y="77"/>
                    <a:pt x="12" y="48"/>
                    <a:pt x="12" y="19"/>
                  </a:cubicBezTo>
                  <a:cubicBezTo>
                    <a:pt x="11" y="19"/>
                    <a:pt x="10" y="19"/>
                    <a:pt x="9" y="19"/>
                  </a:cubicBezTo>
                  <a:cubicBezTo>
                    <a:pt x="9" y="29"/>
                    <a:pt x="9" y="38"/>
                    <a:pt x="9" y="48"/>
                  </a:cubicBezTo>
                  <a:cubicBezTo>
                    <a:pt x="9" y="51"/>
                    <a:pt x="7" y="56"/>
                    <a:pt x="3" y="55"/>
                  </a:cubicBezTo>
                  <a:cubicBezTo>
                    <a:pt x="1" y="55"/>
                    <a:pt x="0" y="52"/>
                    <a:pt x="0" y="50"/>
                  </a:cubicBezTo>
                  <a:cubicBezTo>
                    <a:pt x="0" y="38"/>
                    <a:pt x="0" y="26"/>
                    <a:pt x="0" y="14"/>
                  </a:cubicBezTo>
                  <a:cubicBezTo>
                    <a:pt x="0" y="9"/>
                    <a:pt x="2" y="4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4" name="组合 133"/>
          <p:cNvGrpSpPr>
            <a:grpSpLocks noChangeAspect="1"/>
          </p:cNvGrpSpPr>
          <p:nvPr/>
        </p:nvGrpSpPr>
        <p:grpSpPr>
          <a:xfrm>
            <a:off x="3708846" y="4535284"/>
            <a:ext cx="241527" cy="648000"/>
            <a:chOff x="2066423" y="7563304"/>
            <a:chExt cx="195263" cy="523876"/>
          </a:xfrm>
          <a:solidFill>
            <a:srgbClr val="E59F70"/>
          </a:solidFill>
        </p:grpSpPr>
        <p:sp>
          <p:nvSpPr>
            <p:cNvPr id="135" name="Freeform 151"/>
            <p:cNvSpPr>
              <a:spLocks/>
            </p:cNvSpPr>
            <p:nvPr/>
          </p:nvSpPr>
          <p:spPr bwMode="auto">
            <a:xfrm>
              <a:off x="2115636" y="7563304"/>
              <a:ext cx="100013" cy="96838"/>
            </a:xfrm>
            <a:custGeom>
              <a:avLst/>
              <a:gdLst>
                <a:gd name="T0" fmla="*/ 11 w 27"/>
                <a:gd name="T1" fmla="*/ 2 h 26"/>
                <a:gd name="T2" fmla="*/ 24 w 27"/>
                <a:gd name="T3" fmla="*/ 16 h 26"/>
                <a:gd name="T4" fmla="*/ 5 w 27"/>
                <a:gd name="T5" fmla="*/ 20 h 26"/>
                <a:gd name="T6" fmla="*/ 11 w 27"/>
                <a:gd name="T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6">
                  <a:moveTo>
                    <a:pt x="11" y="2"/>
                  </a:moveTo>
                  <a:cubicBezTo>
                    <a:pt x="18" y="0"/>
                    <a:pt x="27" y="9"/>
                    <a:pt x="24" y="16"/>
                  </a:cubicBezTo>
                  <a:cubicBezTo>
                    <a:pt x="21" y="24"/>
                    <a:pt x="10" y="26"/>
                    <a:pt x="5" y="20"/>
                  </a:cubicBezTo>
                  <a:cubicBezTo>
                    <a:pt x="0" y="14"/>
                    <a:pt x="3" y="4"/>
                    <a:pt x="1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52"/>
            <p:cNvSpPr>
              <a:spLocks/>
            </p:cNvSpPr>
            <p:nvPr/>
          </p:nvSpPr>
          <p:spPr bwMode="auto">
            <a:xfrm>
              <a:off x="2066423" y="7656967"/>
              <a:ext cx="195263" cy="430213"/>
            </a:xfrm>
            <a:custGeom>
              <a:avLst/>
              <a:gdLst>
                <a:gd name="T0" fmla="*/ 6 w 52"/>
                <a:gd name="T1" fmla="*/ 3 h 114"/>
                <a:gd name="T2" fmla="*/ 29 w 52"/>
                <a:gd name="T3" fmla="*/ 1 h 114"/>
                <a:gd name="T4" fmla="*/ 48 w 52"/>
                <a:gd name="T5" fmla="*/ 4 h 114"/>
                <a:gd name="T6" fmla="*/ 52 w 52"/>
                <a:gd name="T7" fmla="*/ 18 h 114"/>
                <a:gd name="T8" fmla="*/ 52 w 52"/>
                <a:gd name="T9" fmla="*/ 49 h 114"/>
                <a:gd name="T10" fmla="*/ 49 w 52"/>
                <a:gd name="T11" fmla="*/ 55 h 114"/>
                <a:gd name="T12" fmla="*/ 43 w 52"/>
                <a:gd name="T13" fmla="*/ 49 h 114"/>
                <a:gd name="T14" fmla="*/ 43 w 52"/>
                <a:gd name="T15" fmla="*/ 19 h 114"/>
                <a:gd name="T16" fmla="*/ 40 w 52"/>
                <a:gd name="T17" fmla="*/ 19 h 114"/>
                <a:gd name="T18" fmla="*/ 40 w 52"/>
                <a:gd name="T19" fmla="*/ 106 h 114"/>
                <a:gd name="T20" fmla="*/ 28 w 52"/>
                <a:gd name="T21" fmla="*/ 107 h 114"/>
                <a:gd name="T22" fmla="*/ 27 w 52"/>
                <a:gd name="T23" fmla="*/ 55 h 114"/>
                <a:gd name="T24" fmla="*/ 25 w 52"/>
                <a:gd name="T25" fmla="*/ 55 h 114"/>
                <a:gd name="T26" fmla="*/ 25 w 52"/>
                <a:gd name="T27" fmla="*/ 100 h 114"/>
                <a:gd name="T28" fmla="*/ 23 w 52"/>
                <a:gd name="T29" fmla="*/ 110 h 114"/>
                <a:gd name="T30" fmla="*/ 12 w 52"/>
                <a:gd name="T31" fmla="*/ 106 h 114"/>
                <a:gd name="T32" fmla="*/ 12 w 52"/>
                <a:gd name="T33" fmla="*/ 19 h 114"/>
                <a:gd name="T34" fmla="*/ 9 w 52"/>
                <a:gd name="T35" fmla="*/ 19 h 114"/>
                <a:gd name="T36" fmla="*/ 9 w 52"/>
                <a:gd name="T37" fmla="*/ 48 h 114"/>
                <a:gd name="T38" fmla="*/ 3 w 52"/>
                <a:gd name="T39" fmla="*/ 55 h 114"/>
                <a:gd name="T40" fmla="*/ 0 w 52"/>
                <a:gd name="T41" fmla="*/ 50 h 114"/>
                <a:gd name="T42" fmla="*/ 0 w 52"/>
                <a:gd name="T43" fmla="*/ 14 h 114"/>
                <a:gd name="T44" fmla="*/ 6 w 52"/>
                <a:gd name="T45" fmla="*/ 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" h="114">
                  <a:moveTo>
                    <a:pt x="6" y="3"/>
                  </a:moveTo>
                  <a:cubicBezTo>
                    <a:pt x="14" y="0"/>
                    <a:pt x="21" y="1"/>
                    <a:pt x="29" y="1"/>
                  </a:cubicBezTo>
                  <a:cubicBezTo>
                    <a:pt x="35" y="1"/>
                    <a:pt x="43" y="0"/>
                    <a:pt x="48" y="4"/>
                  </a:cubicBezTo>
                  <a:cubicBezTo>
                    <a:pt x="52" y="8"/>
                    <a:pt x="52" y="13"/>
                    <a:pt x="52" y="18"/>
                  </a:cubicBezTo>
                  <a:cubicBezTo>
                    <a:pt x="52" y="28"/>
                    <a:pt x="52" y="39"/>
                    <a:pt x="52" y="49"/>
                  </a:cubicBezTo>
                  <a:cubicBezTo>
                    <a:pt x="52" y="51"/>
                    <a:pt x="51" y="55"/>
                    <a:pt x="49" y="55"/>
                  </a:cubicBezTo>
                  <a:cubicBezTo>
                    <a:pt x="45" y="56"/>
                    <a:pt x="43" y="52"/>
                    <a:pt x="43" y="49"/>
                  </a:cubicBezTo>
                  <a:cubicBezTo>
                    <a:pt x="43" y="39"/>
                    <a:pt x="43" y="29"/>
                    <a:pt x="43" y="19"/>
                  </a:cubicBezTo>
                  <a:cubicBezTo>
                    <a:pt x="42" y="19"/>
                    <a:pt x="40" y="19"/>
                    <a:pt x="40" y="19"/>
                  </a:cubicBezTo>
                  <a:cubicBezTo>
                    <a:pt x="39" y="48"/>
                    <a:pt x="40" y="77"/>
                    <a:pt x="40" y="106"/>
                  </a:cubicBezTo>
                  <a:cubicBezTo>
                    <a:pt x="40" y="112"/>
                    <a:pt x="28" y="114"/>
                    <a:pt x="28" y="107"/>
                  </a:cubicBezTo>
                  <a:cubicBezTo>
                    <a:pt x="27" y="90"/>
                    <a:pt x="28" y="72"/>
                    <a:pt x="27" y="55"/>
                  </a:cubicBezTo>
                  <a:cubicBezTo>
                    <a:pt x="27" y="55"/>
                    <a:pt x="25" y="55"/>
                    <a:pt x="25" y="55"/>
                  </a:cubicBezTo>
                  <a:cubicBezTo>
                    <a:pt x="25" y="70"/>
                    <a:pt x="25" y="85"/>
                    <a:pt x="25" y="100"/>
                  </a:cubicBezTo>
                  <a:cubicBezTo>
                    <a:pt x="25" y="104"/>
                    <a:pt x="24" y="107"/>
                    <a:pt x="23" y="110"/>
                  </a:cubicBezTo>
                  <a:cubicBezTo>
                    <a:pt x="19" y="113"/>
                    <a:pt x="12" y="112"/>
                    <a:pt x="12" y="106"/>
                  </a:cubicBezTo>
                  <a:cubicBezTo>
                    <a:pt x="12" y="77"/>
                    <a:pt x="12" y="48"/>
                    <a:pt x="12" y="19"/>
                  </a:cubicBezTo>
                  <a:cubicBezTo>
                    <a:pt x="11" y="19"/>
                    <a:pt x="10" y="19"/>
                    <a:pt x="9" y="19"/>
                  </a:cubicBezTo>
                  <a:cubicBezTo>
                    <a:pt x="9" y="29"/>
                    <a:pt x="9" y="38"/>
                    <a:pt x="9" y="48"/>
                  </a:cubicBezTo>
                  <a:cubicBezTo>
                    <a:pt x="9" y="51"/>
                    <a:pt x="7" y="56"/>
                    <a:pt x="3" y="55"/>
                  </a:cubicBezTo>
                  <a:cubicBezTo>
                    <a:pt x="1" y="55"/>
                    <a:pt x="0" y="52"/>
                    <a:pt x="0" y="50"/>
                  </a:cubicBezTo>
                  <a:cubicBezTo>
                    <a:pt x="0" y="38"/>
                    <a:pt x="0" y="26"/>
                    <a:pt x="0" y="14"/>
                  </a:cubicBezTo>
                  <a:cubicBezTo>
                    <a:pt x="0" y="9"/>
                    <a:pt x="2" y="4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7" name="组合 136"/>
          <p:cNvGrpSpPr>
            <a:grpSpLocks noChangeAspect="1"/>
          </p:cNvGrpSpPr>
          <p:nvPr/>
        </p:nvGrpSpPr>
        <p:grpSpPr>
          <a:xfrm>
            <a:off x="3338701" y="4535284"/>
            <a:ext cx="241527" cy="648000"/>
            <a:chOff x="2066423" y="7563304"/>
            <a:chExt cx="195263" cy="523876"/>
          </a:xfrm>
          <a:solidFill>
            <a:srgbClr val="E59F70"/>
          </a:solidFill>
        </p:grpSpPr>
        <p:sp>
          <p:nvSpPr>
            <p:cNvPr id="138" name="Freeform 151"/>
            <p:cNvSpPr>
              <a:spLocks/>
            </p:cNvSpPr>
            <p:nvPr/>
          </p:nvSpPr>
          <p:spPr bwMode="auto">
            <a:xfrm>
              <a:off x="2115636" y="7563304"/>
              <a:ext cx="100013" cy="96838"/>
            </a:xfrm>
            <a:custGeom>
              <a:avLst/>
              <a:gdLst>
                <a:gd name="T0" fmla="*/ 11 w 27"/>
                <a:gd name="T1" fmla="*/ 2 h 26"/>
                <a:gd name="T2" fmla="*/ 24 w 27"/>
                <a:gd name="T3" fmla="*/ 16 h 26"/>
                <a:gd name="T4" fmla="*/ 5 w 27"/>
                <a:gd name="T5" fmla="*/ 20 h 26"/>
                <a:gd name="T6" fmla="*/ 11 w 27"/>
                <a:gd name="T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6">
                  <a:moveTo>
                    <a:pt x="11" y="2"/>
                  </a:moveTo>
                  <a:cubicBezTo>
                    <a:pt x="18" y="0"/>
                    <a:pt x="27" y="9"/>
                    <a:pt x="24" y="16"/>
                  </a:cubicBezTo>
                  <a:cubicBezTo>
                    <a:pt x="21" y="24"/>
                    <a:pt x="10" y="26"/>
                    <a:pt x="5" y="20"/>
                  </a:cubicBezTo>
                  <a:cubicBezTo>
                    <a:pt x="0" y="14"/>
                    <a:pt x="3" y="4"/>
                    <a:pt x="1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52"/>
            <p:cNvSpPr>
              <a:spLocks/>
            </p:cNvSpPr>
            <p:nvPr/>
          </p:nvSpPr>
          <p:spPr bwMode="auto">
            <a:xfrm>
              <a:off x="2066423" y="7656967"/>
              <a:ext cx="195263" cy="430213"/>
            </a:xfrm>
            <a:custGeom>
              <a:avLst/>
              <a:gdLst>
                <a:gd name="T0" fmla="*/ 6 w 52"/>
                <a:gd name="T1" fmla="*/ 3 h 114"/>
                <a:gd name="T2" fmla="*/ 29 w 52"/>
                <a:gd name="T3" fmla="*/ 1 h 114"/>
                <a:gd name="T4" fmla="*/ 48 w 52"/>
                <a:gd name="T5" fmla="*/ 4 h 114"/>
                <a:gd name="T6" fmla="*/ 52 w 52"/>
                <a:gd name="T7" fmla="*/ 18 h 114"/>
                <a:gd name="T8" fmla="*/ 52 w 52"/>
                <a:gd name="T9" fmla="*/ 49 h 114"/>
                <a:gd name="T10" fmla="*/ 49 w 52"/>
                <a:gd name="T11" fmla="*/ 55 h 114"/>
                <a:gd name="T12" fmla="*/ 43 w 52"/>
                <a:gd name="T13" fmla="*/ 49 h 114"/>
                <a:gd name="T14" fmla="*/ 43 w 52"/>
                <a:gd name="T15" fmla="*/ 19 h 114"/>
                <a:gd name="T16" fmla="*/ 40 w 52"/>
                <a:gd name="T17" fmla="*/ 19 h 114"/>
                <a:gd name="T18" fmla="*/ 40 w 52"/>
                <a:gd name="T19" fmla="*/ 106 h 114"/>
                <a:gd name="T20" fmla="*/ 28 w 52"/>
                <a:gd name="T21" fmla="*/ 107 h 114"/>
                <a:gd name="T22" fmla="*/ 27 w 52"/>
                <a:gd name="T23" fmla="*/ 55 h 114"/>
                <a:gd name="T24" fmla="*/ 25 w 52"/>
                <a:gd name="T25" fmla="*/ 55 h 114"/>
                <a:gd name="T26" fmla="*/ 25 w 52"/>
                <a:gd name="T27" fmla="*/ 100 h 114"/>
                <a:gd name="T28" fmla="*/ 23 w 52"/>
                <a:gd name="T29" fmla="*/ 110 h 114"/>
                <a:gd name="T30" fmla="*/ 12 w 52"/>
                <a:gd name="T31" fmla="*/ 106 h 114"/>
                <a:gd name="T32" fmla="*/ 12 w 52"/>
                <a:gd name="T33" fmla="*/ 19 h 114"/>
                <a:gd name="T34" fmla="*/ 9 w 52"/>
                <a:gd name="T35" fmla="*/ 19 h 114"/>
                <a:gd name="T36" fmla="*/ 9 w 52"/>
                <a:gd name="T37" fmla="*/ 48 h 114"/>
                <a:gd name="T38" fmla="*/ 3 w 52"/>
                <a:gd name="T39" fmla="*/ 55 h 114"/>
                <a:gd name="T40" fmla="*/ 0 w 52"/>
                <a:gd name="T41" fmla="*/ 50 h 114"/>
                <a:gd name="T42" fmla="*/ 0 w 52"/>
                <a:gd name="T43" fmla="*/ 14 h 114"/>
                <a:gd name="T44" fmla="*/ 6 w 52"/>
                <a:gd name="T45" fmla="*/ 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" h="114">
                  <a:moveTo>
                    <a:pt x="6" y="3"/>
                  </a:moveTo>
                  <a:cubicBezTo>
                    <a:pt x="14" y="0"/>
                    <a:pt x="21" y="1"/>
                    <a:pt x="29" y="1"/>
                  </a:cubicBezTo>
                  <a:cubicBezTo>
                    <a:pt x="35" y="1"/>
                    <a:pt x="43" y="0"/>
                    <a:pt x="48" y="4"/>
                  </a:cubicBezTo>
                  <a:cubicBezTo>
                    <a:pt x="52" y="8"/>
                    <a:pt x="52" y="13"/>
                    <a:pt x="52" y="18"/>
                  </a:cubicBezTo>
                  <a:cubicBezTo>
                    <a:pt x="52" y="28"/>
                    <a:pt x="52" y="39"/>
                    <a:pt x="52" y="49"/>
                  </a:cubicBezTo>
                  <a:cubicBezTo>
                    <a:pt x="52" y="51"/>
                    <a:pt x="51" y="55"/>
                    <a:pt x="49" y="55"/>
                  </a:cubicBezTo>
                  <a:cubicBezTo>
                    <a:pt x="45" y="56"/>
                    <a:pt x="43" y="52"/>
                    <a:pt x="43" y="49"/>
                  </a:cubicBezTo>
                  <a:cubicBezTo>
                    <a:pt x="43" y="39"/>
                    <a:pt x="43" y="29"/>
                    <a:pt x="43" y="19"/>
                  </a:cubicBezTo>
                  <a:cubicBezTo>
                    <a:pt x="42" y="19"/>
                    <a:pt x="40" y="19"/>
                    <a:pt x="40" y="19"/>
                  </a:cubicBezTo>
                  <a:cubicBezTo>
                    <a:pt x="39" y="48"/>
                    <a:pt x="40" y="77"/>
                    <a:pt x="40" y="106"/>
                  </a:cubicBezTo>
                  <a:cubicBezTo>
                    <a:pt x="40" y="112"/>
                    <a:pt x="28" y="114"/>
                    <a:pt x="28" y="107"/>
                  </a:cubicBezTo>
                  <a:cubicBezTo>
                    <a:pt x="27" y="90"/>
                    <a:pt x="28" y="72"/>
                    <a:pt x="27" y="55"/>
                  </a:cubicBezTo>
                  <a:cubicBezTo>
                    <a:pt x="27" y="55"/>
                    <a:pt x="25" y="55"/>
                    <a:pt x="25" y="55"/>
                  </a:cubicBezTo>
                  <a:cubicBezTo>
                    <a:pt x="25" y="70"/>
                    <a:pt x="25" y="85"/>
                    <a:pt x="25" y="100"/>
                  </a:cubicBezTo>
                  <a:cubicBezTo>
                    <a:pt x="25" y="104"/>
                    <a:pt x="24" y="107"/>
                    <a:pt x="23" y="110"/>
                  </a:cubicBezTo>
                  <a:cubicBezTo>
                    <a:pt x="19" y="113"/>
                    <a:pt x="12" y="112"/>
                    <a:pt x="12" y="106"/>
                  </a:cubicBezTo>
                  <a:cubicBezTo>
                    <a:pt x="12" y="77"/>
                    <a:pt x="12" y="48"/>
                    <a:pt x="12" y="19"/>
                  </a:cubicBezTo>
                  <a:cubicBezTo>
                    <a:pt x="11" y="19"/>
                    <a:pt x="10" y="19"/>
                    <a:pt x="9" y="19"/>
                  </a:cubicBezTo>
                  <a:cubicBezTo>
                    <a:pt x="9" y="29"/>
                    <a:pt x="9" y="38"/>
                    <a:pt x="9" y="48"/>
                  </a:cubicBezTo>
                  <a:cubicBezTo>
                    <a:pt x="9" y="51"/>
                    <a:pt x="7" y="56"/>
                    <a:pt x="3" y="55"/>
                  </a:cubicBezTo>
                  <a:cubicBezTo>
                    <a:pt x="1" y="55"/>
                    <a:pt x="0" y="52"/>
                    <a:pt x="0" y="50"/>
                  </a:cubicBezTo>
                  <a:cubicBezTo>
                    <a:pt x="0" y="38"/>
                    <a:pt x="0" y="26"/>
                    <a:pt x="0" y="14"/>
                  </a:cubicBezTo>
                  <a:cubicBezTo>
                    <a:pt x="0" y="9"/>
                    <a:pt x="2" y="4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0" name="组合 139"/>
          <p:cNvGrpSpPr>
            <a:grpSpLocks noChangeAspect="1"/>
          </p:cNvGrpSpPr>
          <p:nvPr/>
        </p:nvGrpSpPr>
        <p:grpSpPr>
          <a:xfrm>
            <a:off x="4078991" y="3795925"/>
            <a:ext cx="241527" cy="648000"/>
            <a:chOff x="2066423" y="7563304"/>
            <a:chExt cx="195263" cy="523876"/>
          </a:xfrm>
          <a:solidFill>
            <a:srgbClr val="E59F70"/>
          </a:solidFill>
        </p:grpSpPr>
        <p:sp>
          <p:nvSpPr>
            <p:cNvPr id="141" name="Freeform 151"/>
            <p:cNvSpPr>
              <a:spLocks/>
            </p:cNvSpPr>
            <p:nvPr/>
          </p:nvSpPr>
          <p:spPr bwMode="auto">
            <a:xfrm>
              <a:off x="2115636" y="7563304"/>
              <a:ext cx="100013" cy="96838"/>
            </a:xfrm>
            <a:custGeom>
              <a:avLst/>
              <a:gdLst>
                <a:gd name="T0" fmla="*/ 11 w 27"/>
                <a:gd name="T1" fmla="*/ 2 h 26"/>
                <a:gd name="T2" fmla="*/ 24 w 27"/>
                <a:gd name="T3" fmla="*/ 16 h 26"/>
                <a:gd name="T4" fmla="*/ 5 w 27"/>
                <a:gd name="T5" fmla="*/ 20 h 26"/>
                <a:gd name="T6" fmla="*/ 11 w 27"/>
                <a:gd name="T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6">
                  <a:moveTo>
                    <a:pt x="11" y="2"/>
                  </a:moveTo>
                  <a:cubicBezTo>
                    <a:pt x="18" y="0"/>
                    <a:pt x="27" y="9"/>
                    <a:pt x="24" y="16"/>
                  </a:cubicBezTo>
                  <a:cubicBezTo>
                    <a:pt x="21" y="24"/>
                    <a:pt x="10" y="26"/>
                    <a:pt x="5" y="20"/>
                  </a:cubicBezTo>
                  <a:cubicBezTo>
                    <a:pt x="0" y="14"/>
                    <a:pt x="3" y="4"/>
                    <a:pt x="1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52"/>
            <p:cNvSpPr>
              <a:spLocks/>
            </p:cNvSpPr>
            <p:nvPr/>
          </p:nvSpPr>
          <p:spPr bwMode="auto">
            <a:xfrm>
              <a:off x="2066423" y="7656967"/>
              <a:ext cx="195263" cy="430213"/>
            </a:xfrm>
            <a:custGeom>
              <a:avLst/>
              <a:gdLst>
                <a:gd name="T0" fmla="*/ 6 w 52"/>
                <a:gd name="T1" fmla="*/ 3 h 114"/>
                <a:gd name="T2" fmla="*/ 29 w 52"/>
                <a:gd name="T3" fmla="*/ 1 h 114"/>
                <a:gd name="T4" fmla="*/ 48 w 52"/>
                <a:gd name="T5" fmla="*/ 4 h 114"/>
                <a:gd name="T6" fmla="*/ 52 w 52"/>
                <a:gd name="T7" fmla="*/ 18 h 114"/>
                <a:gd name="T8" fmla="*/ 52 w 52"/>
                <a:gd name="T9" fmla="*/ 49 h 114"/>
                <a:gd name="T10" fmla="*/ 49 w 52"/>
                <a:gd name="T11" fmla="*/ 55 h 114"/>
                <a:gd name="T12" fmla="*/ 43 w 52"/>
                <a:gd name="T13" fmla="*/ 49 h 114"/>
                <a:gd name="T14" fmla="*/ 43 w 52"/>
                <a:gd name="T15" fmla="*/ 19 h 114"/>
                <a:gd name="T16" fmla="*/ 40 w 52"/>
                <a:gd name="T17" fmla="*/ 19 h 114"/>
                <a:gd name="T18" fmla="*/ 40 w 52"/>
                <a:gd name="T19" fmla="*/ 106 h 114"/>
                <a:gd name="T20" fmla="*/ 28 w 52"/>
                <a:gd name="T21" fmla="*/ 107 h 114"/>
                <a:gd name="T22" fmla="*/ 27 w 52"/>
                <a:gd name="T23" fmla="*/ 55 h 114"/>
                <a:gd name="T24" fmla="*/ 25 w 52"/>
                <a:gd name="T25" fmla="*/ 55 h 114"/>
                <a:gd name="T26" fmla="*/ 25 w 52"/>
                <a:gd name="T27" fmla="*/ 100 h 114"/>
                <a:gd name="T28" fmla="*/ 23 w 52"/>
                <a:gd name="T29" fmla="*/ 110 h 114"/>
                <a:gd name="T30" fmla="*/ 12 w 52"/>
                <a:gd name="T31" fmla="*/ 106 h 114"/>
                <a:gd name="T32" fmla="*/ 12 w 52"/>
                <a:gd name="T33" fmla="*/ 19 h 114"/>
                <a:gd name="T34" fmla="*/ 9 w 52"/>
                <a:gd name="T35" fmla="*/ 19 h 114"/>
                <a:gd name="T36" fmla="*/ 9 w 52"/>
                <a:gd name="T37" fmla="*/ 48 h 114"/>
                <a:gd name="T38" fmla="*/ 3 w 52"/>
                <a:gd name="T39" fmla="*/ 55 h 114"/>
                <a:gd name="T40" fmla="*/ 0 w 52"/>
                <a:gd name="T41" fmla="*/ 50 h 114"/>
                <a:gd name="T42" fmla="*/ 0 w 52"/>
                <a:gd name="T43" fmla="*/ 14 h 114"/>
                <a:gd name="T44" fmla="*/ 6 w 52"/>
                <a:gd name="T45" fmla="*/ 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" h="114">
                  <a:moveTo>
                    <a:pt x="6" y="3"/>
                  </a:moveTo>
                  <a:cubicBezTo>
                    <a:pt x="14" y="0"/>
                    <a:pt x="21" y="1"/>
                    <a:pt x="29" y="1"/>
                  </a:cubicBezTo>
                  <a:cubicBezTo>
                    <a:pt x="35" y="1"/>
                    <a:pt x="43" y="0"/>
                    <a:pt x="48" y="4"/>
                  </a:cubicBezTo>
                  <a:cubicBezTo>
                    <a:pt x="52" y="8"/>
                    <a:pt x="52" y="13"/>
                    <a:pt x="52" y="18"/>
                  </a:cubicBezTo>
                  <a:cubicBezTo>
                    <a:pt x="52" y="28"/>
                    <a:pt x="52" y="39"/>
                    <a:pt x="52" y="49"/>
                  </a:cubicBezTo>
                  <a:cubicBezTo>
                    <a:pt x="52" y="51"/>
                    <a:pt x="51" y="55"/>
                    <a:pt x="49" y="55"/>
                  </a:cubicBezTo>
                  <a:cubicBezTo>
                    <a:pt x="45" y="56"/>
                    <a:pt x="43" y="52"/>
                    <a:pt x="43" y="49"/>
                  </a:cubicBezTo>
                  <a:cubicBezTo>
                    <a:pt x="43" y="39"/>
                    <a:pt x="43" y="29"/>
                    <a:pt x="43" y="19"/>
                  </a:cubicBezTo>
                  <a:cubicBezTo>
                    <a:pt x="42" y="19"/>
                    <a:pt x="40" y="19"/>
                    <a:pt x="40" y="19"/>
                  </a:cubicBezTo>
                  <a:cubicBezTo>
                    <a:pt x="39" y="48"/>
                    <a:pt x="40" y="77"/>
                    <a:pt x="40" y="106"/>
                  </a:cubicBezTo>
                  <a:cubicBezTo>
                    <a:pt x="40" y="112"/>
                    <a:pt x="28" y="114"/>
                    <a:pt x="28" y="107"/>
                  </a:cubicBezTo>
                  <a:cubicBezTo>
                    <a:pt x="27" y="90"/>
                    <a:pt x="28" y="72"/>
                    <a:pt x="27" y="55"/>
                  </a:cubicBezTo>
                  <a:cubicBezTo>
                    <a:pt x="27" y="55"/>
                    <a:pt x="25" y="55"/>
                    <a:pt x="25" y="55"/>
                  </a:cubicBezTo>
                  <a:cubicBezTo>
                    <a:pt x="25" y="70"/>
                    <a:pt x="25" y="85"/>
                    <a:pt x="25" y="100"/>
                  </a:cubicBezTo>
                  <a:cubicBezTo>
                    <a:pt x="25" y="104"/>
                    <a:pt x="24" y="107"/>
                    <a:pt x="23" y="110"/>
                  </a:cubicBezTo>
                  <a:cubicBezTo>
                    <a:pt x="19" y="113"/>
                    <a:pt x="12" y="112"/>
                    <a:pt x="12" y="106"/>
                  </a:cubicBezTo>
                  <a:cubicBezTo>
                    <a:pt x="12" y="77"/>
                    <a:pt x="12" y="48"/>
                    <a:pt x="12" y="19"/>
                  </a:cubicBezTo>
                  <a:cubicBezTo>
                    <a:pt x="11" y="19"/>
                    <a:pt x="10" y="19"/>
                    <a:pt x="9" y="19"/>
                  </a:cubicBezTo>
                  <a:cubicBezTo>
                    <a:pt x="9" y="29"/>
                    <a:pt x="9" y="38"/>
                    <a:pt x="9" y="48"/>
                  </a:cubicBezTo>
                  <a:cubicBezTo>
                    <a:pt x="9" y="51"/>
                    <a:pt x="7" y="56"/>
                    <a:pt x="3" y="55"/>
                  </a:cubicBezTo>
                  <a:cubicBezTo>
                    <a:pt x="1" y="55"/>
                    <a:pt x="0" y="52"/>
                    <a:pt x="0" y="50"/>
                  </a:cubicBezTo>
                  <a:cubicBezTo>
                    <a:pt x="0" y="38"/>
                    <a:pt x="0" y="26"/>
                    <a:pt x="0" y="14"/>
                  </a:cubicBezTo>
                  <a:cubicBezTo>
                    <a:pt x="0" y="9"/>
                    <a:pt x="2" y="4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3" name="组合 142"/>
          <p:cNvGrpSpPr>
            <a:grpSpLocks noChangeAspect="1"/>
          </p:cNvGrpSpPr>
          <p:nvPr/>
        </p:nvGrpSpPr>
        <p:grpSpPr>
          <a:xfrm>
            <a:off x="3708846" y="3795925"/>
            <a:ext cx="241527" cy="648000"/>
            <a:chOff x="2066423" y="7563304"/>
            <a:chExt cx="195263" cy="523876"/>
          </a:xfrm>
          <a:solidFill>
            <a:srgbClr val="E59F70"/>
          </a:solidFill>
        </p:grpSpPr>
        <p:sp>
          <p:nvSpPr>
            <p:cNvPr id="144" name="Freeform 151"/>
            <p:cNvSpPr>
              <a:spLocks/>
            </p:cNvSpPr>
            <p:nvPr/>
          </p:nvSpPr>
          <p:spPr bwMode="auto">
            <a:xfrm>
              <a:off x="2115636" y="7563304"/>
              <a:ext cx="100013" cy="96838"/>
            </a:xfrm>
            <a:custGeom>
              <a:avLst/>
              <a:gdLst>
                <a:gd name="T0" fmla="*/ 11 w 27"/>
                <a:gd name="T1" fmla="*/ 2 h 26"/>
                <a:gd name="T2" fmla="*/ 24 w 27"/>
                <a:gd name="T3" fmla="*/ 16 h 26"/>
                <a:gd name="T4" fmla="*/ 5 w 27"/>
                <a:gd name="T5" fmla="*/ 20 h 26"/>
                <a:gd name="T6" fmla="*/ 11 w 27"/>
                <a:gd name="T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6">
                  <a:moveTo>
                    <a:pt x="11" y="2"/>
                  </a:moveTo>
                  <a:cubicBezTo>
                    <a:pt x="18" y="0"/>
                    <a:pt x="27" y="9"/>
                    <a:pt x="24" y="16"/>
                  </a:cubicBezTo>
                  <a:cubicBezTo>
                    <a:pt x="21" y="24"/>
                    <a:pt x="10" y="26"/>
                    <a:pt x="5" y="20"/>
                  </a:cubicBezTo>
                  <a:cubicBezTo>
                    <a:pt x="0" y="14"/>
                    <a:pt x="3" y="4"/>
                    <a:pt x="1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52"/>
            <p:cNvSpPr>
              <a:spLocks/>
            </p:cNvSpPr>
            <p:nvPr/>
          </p:nvSpPr>
          <p:spPr bwMode="auto">
            <a:xfrm>
              <a:off x="2066423" y="7656967"/>
              <a:ext cx="195263" cy="430213"/>
            </a:xfrm>
            <a:custGeom>
              <a:avLst/>
              <a:gdLst>
                <a:gd name="T0" fmla="*/ 6 w 52"/>
                <a:gd name="T1" fmla="*/ 3 h 114"/>
                <a:gd name="T2" fmla="*/ 29 w 52"/>
                <a:gd name="T3" fmla="*/ 1 h 114"/>
                <a:gd name="T4" fmla="*/ 48 w 52"/>
                <a:gd name="T5" fmla="*/ 4 h 114"/>
                <a:gd name="T6" fmla="*/ 52 w 52"/>
                <a:gd name="T7" fmla="*/ 18 h 114"/>
                <a:gd name="T8" fmla="*/ 52 w 52"/>
                <a:gd name="T9" fmla="*/ 49 h 114"/>
                <a:gd name="T10" fmla="*/ 49 w 52"/>
                <a:gd name="T11" fmla="*/ 55 h 114"/>
                <a:gd name="T12" fmla="*/ 43 w 52"/>
                <a:gd name="T13" fmla="*/ 49 h 114"/>
                <a:gd name="T14" fmla="*/ 43 w 52"/>
                <a:gd name="T15" fmla="*/ 19 h 114"/>
                <a:gd name="T16" fmla="*/ 40 w 52"/>
                <a:gd name="T17" fmla="*/ 19 h 114"/>
                <a:gd name="T18" fmla="*/ 40 w 52"/>
                <a:gd name="T19" fmla="*/ 106 h 114"/>
                <a:gd name="T20" fmla="*/ 28 w 52"/>
                <a:gd name="T21" fmla="*/ 107 h 114"/>
                <a:gd name="T22" fmla="*/ 27 w 52"/>
                <a:gd name="T23" fmla="*/ 55 h 114"/>
                <a:gd name="T24" fmla="*/ 25 w 52"/>
                <a:gd name="T25" fmla="*/ 55 h 114"/>
                <a:gd name="T26" fmla="*/ 25 w 52"/>
                <a:gd name="T27" fmla="*/ 100 h 114"/>
                <a:gd name="T28" fmla="*/ 23 w 52"/>
                <a:gd name="T29" fmla="*/ 110 h 114"/>
                <a:gd name="T30" fmla="*/ 12 w 52"/>
                <a:gd name="T31" fmla="*/ 106 h 114"/>
                <a:gd name="T32" fmla="*/ 12 w 52"/>
                <a:gd name="T33" fmla="*/ 19 h 114"/>
                <a:gd name="T34" fmla="*/ 9 w 52"/>
                <a:gd name="T35" fmla="*/ 19 h 114"/>
                <a:gd name="T36" fmla="*/ 9 w 52"/>
                <a:gd name="T37" fmla="*/ 48 h 114"/>
                <a:gd name="T38" fmla="*/ 3 w 52"/>
                <a:gd name="T39" fmla="*/ 55 h 114"/>
                <a:gd name="T40" fmla="*/ 0 w 52"/>
                <a:gd name="T41" fmla="*/ 50 h 114"/>
                <a:gd name="T42" fmla="*/ 0 w 52"/>
                <a:gd name="T43" fmla="*/ 14 h 114"/>
                <a:gd name="T44" fmla="*/ 6 w 52"/>
                <a:gd name="T45" fmla="*/ 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" h="114">
                  <a:moveTo>
                    <a:pt x="6" y="3"/>
                  </a:moveTo>
                  <a:cubicBezTo>
                    <a:pt x="14" y="0"/>
                    <a:pt x="21" y="1"/>
                    <a:pt x="29" y="1"/>
                  </a:cubicBezTo>
                  <a:cubicBezTo>
                    <a:pt x="35" y="1"/>
                    <a:pt x="43" y="0"/>
                    <a:pt x="48" y="4"/>
                  </a:cubicBezTo>
                  <a:cubicBezTo>
                    <a:pt x="52" y="8"/>
                    <a:pt x="52" y="13"/>
                    <a:pt x="52" y="18"/>
                  </a:cubicBezTo>
                  <a:cubicBezTo>
                    <a:pt x="52" y="28"/>
                    <a:pt x="52" y="39"/>
                    <a:pt x="52" y="49"/>
                  </a:cubicBezTo>
                  <a:cubicBezTo>
                    <a:pt x="52" y="51"/>
                    <a:pt x="51" y="55"/>
                    <a:pt x="49" y="55"/>
                  </a:cubicBezTo>
                  <a:cubicBezTo>
                    <a:pt x="45" y="56"/>
                    <a:pt x="43" y="52"/>
                    <a:pt x="43" y="49"/>
                  </a:cubicBezTo>
                  <a:cubicBezTo>
                    <a:pt x="43" y="39"/>
                    <a:pt x="43" y="29"/>
                    <a:pt x="43" y="19"/>
                  </a:cubicBezTo>
                  <a:cubicBezTo>
                    <a:pt x="42" y="19"/>
                    <a:pt x="40" y="19"/>
                    <a:pt x="40" y="19"/>
                  </a:cubicBezTo>
                  <a:cubicBezTo>
                    <a:pt x="39" y="48"/>
                    <a:pt x="40" y="77"/>
                    <a:pt x="40" y="106"/>
                  </a:cubicBezTo>
                  <a:cubicBezTo>
                    <a:pt x="40" y="112"/>
                    <a:pt x="28" y="114"/>
                    <a:pt x="28" y="107"/>
                  </a:cubicBezTo>
                  <a:cubicBezTo>
                    <a:pt x="27" y="90"/>
                    <a:pt x="28" y="72"/>
                    <a:pt x="27" y="55"/>
                  </a:cubicBezTo>
                  <a:cubicBezTo>
                    <a:pt x="27" y="55"/>
                    <a:pt x="25" y="55"/>
                    <a:pt x="25" y="55"/>
                  </a:cubicBezTo>
                  <a:cubicBezTo>
                    <a:pt x="25" y="70"/>
                    <a:pt x="25" y="85"/>
                    <a:pt x="25" y="100"/>
                  </a:cubicBezTo>
                  <a:cubicBezTo>
                    <a:pt x="25" y="104"/>
                    <a:pt x="24" y="107"/>
                    <a:pt x="23" y="110"/>
                  </a:cubicBezTo>
                  <a:cubicBezTo>
                    <a:pt x="19" y="113"/>
                    <a:pt x="12" y="112"/>
                    <a:pt x="12" y="106"/>
                  </a:cubicBezTo>
                  <a:cubicBezTo>
                    <a:pt x="12" y="77"/>
                    <a:pt x="12" y="48"/>
                    <a:pt x="12" y="19"/>
                  </a:cubicBezTo>
                  <a:cubicBezTo>
                    <a:pt x="11" y="19"/>
                    <a:pt x="10" y="19"/>
                    <a:pt x="9" y="19"/>
                  </a:cubicBezTo>
                  <a:cubicBezTo>
                    <a:pt x="9" y="29"/>
                    <a:pt x="9" y="38"/>
                    <a:pt x="9" y="48"/>
                  </a:cubicBezTo>
                  <a:cubicBezTo>
                    <a:pt x="9" y="51"/>
                    <a:pt x="7" y="56"/>
                    <a:pt x="3" y="55"/>
                  </a:cubicBezTo>
                  <a:cubicBezTo>
                    <a:pt x="1" y="55"/>
                    <a:pt x="0" y="52"/>
                    <a:pt x="0" y="50"/>
                  </a:cubicBezTo>
                  <a:cubicBezTo>
                    <a:pt x="0" y="38"/>
                    <a:pt x="0" y="26"/>
                    <a:pt x="0" y="14"/>
                  </a:cubicBezTo>
                  <a:cubicBezTo>
                    <a:pt x="0" y="9"/>
                    <a:pt x="2" y="4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6" name="组合 145"/>
          <p:cNvGrpSpPr>
            <a:grpSpLocks noChangeAspect="1"/>
          </p:cNvGrpSpPr>
          <p:nvPr/>
        </p:nvGrpSpPr>
        <p:grpSpPr>
          <a:xfrm>
            <a:off x="3338701" y="3795925"/>
            <a:ext cx="241527" cy="648000"/>
            <a:chOff x="2066423" y="7563304"/>
            <a:chExt cx="195263" cy="523876"/>
          </a:xfrm>
          <a:solidFill>
            <a:srgbClr val="E59F70"/>
          </a:solidFill>
        </p:grpSpPr>
        <p:sp>
          <p:nvSpPr>
            <p:cNvPr id="147" name="Freeform 151"/>
            <p:cNvSpPr>
              <a:spLocks/>
            </p:cNvSpPr>
            <p:nvPr/>
          </p:nvSpPr>
          <p:spPr bwMode="auto">
            <a:xfrm>
              <a:off x="2115636" y="7563304"/>
              <a:ext cx="100013" cy="96838"/>
            </a:xfrm>
            <a:custGeom>
              <a:avLst/>
              <a:gdLst>
                <a:gd name="T0" fmla="*/ 11 w 27"/>
                <a:gd name="T1" fmla="*/ 2 h 26"/>
                <a:gd name="T2" fmla="*/ 24 w 27"/>
                <a:gd name="T3" fmla="*/ 16 h 26"/>
                <a:gd name="T4" fmla="*/ 5 w 27"/>
                <a:gd name="T5" fmla="*/ 20 h 26"/>
                <a:gd name="T6" fmla="*/ 11 w 27"/>
                <a:gd name="T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6">
                  <a:moveTo>
                    <a:pt x="11" y="2"/>
                  </a:moveTo>
                  <a:cubicBezTo>
                    <a:pt x="18" y="0"/>
                    <a:pt x="27" y="9"/>
                    <a:pt x="24" y="16"/>
                  </a:cubicBezTo>
                  <a:cubicBezTo>
                    <a:pt x="21" y="24"/>
                    <a:pt x="10" y="26"/>
                    <a:pt x="5" y="20"/>
                  </a:cubicBezTo>
                  <a:cubicBezTo>
                    <a:pt x="0" y="14"/>
                    <a:pt x="3" y="4"/>
                    <a:pt x="1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52"/>
            <p:cNvSpPr>
              <a:spLocks/>
            </p:cNvSpPr>
            <p:nvPr/>
          </p:nvSpPr>
          <p:spPr bwMode="auto">
            <a:xfrm>
              <a:off x="2066423" y="7656967"/>
              <a:ext cx="195263" cy="430213"/>
            </a:xfrm>
            <a:custGeom>
              <a:avLst/>
              <a:gdLst>
                <a:gd name="T0" fmla="*/ 6 w 52"/>
                <a:gd name="T1" fmla="*/ 3 h 114"/>
                <a:gd name="T2" fmla="*/ 29 w 52"/>
                <a:gd name="T3" fmla="*/ 1 h 114"/>
                <a:gd name="T4" fmla="*/ 48 w 52"/>
                <a:gd name="T5" fmla="*/ 4 h 114"/>
                <a:gd name="T6" fmla="*/ 52 w 52"/>
                <a:gd name="T7" fmla="*/ 18 h 114"/>
                <a:gd name="T8" fmla="*/ 52 w 52"/>
                <a:gd name="T9" fmla="*/ 49 h 114"/>
                <a:gd name="T10" fmla="*/ 49 w 52"/>
                <a:gd name="T11" fmla="*/ 55 h 114"/>
                <a:gd name="T12" fmla="*/ 43 w 52"/>
                <a:gd name="T13" fmla="*/ 49 h 114"/>
                <a:gd name="T14" fmla="*/ 43 w 52"/>
                <a:gd name="T15" fmla="*/ 19 h 114"/>
                <a:gd name="T16" fmla="*/ 40 w 52"/>
                <a:gd name="T17" fmla="*/ 19 h 114"/>
                <a:gd name="T18" fmla="*/ 40 w 52"/>
                <a:gd name="T19" fmla="*/ 106 h 114"/>
                <a:gd name="T20" fmla="*/ 28 w 52"/>
                <a:gd name="T21" fmla="*/ 107 h 114"/>
                <a:gd name="T22" fmla="*/ 27 w 52"/>
                <a:gd name="T23" fmla="*/ 55 h 114"/>
                <a:gd name="T24" fmla="*/ 25 w 52"/>
                <a:gd name="T25" fmla="*/ 55 h 114"/>
                <a:gd name="T26" fmla="*/ 25 w 52"/>
                <a:gd name="T27" fmla="*/ 100 h 114"/>
                <a:gd name="T28" fmla="*/ 23 w 52"/>
                <a:gd name="T29" fmla="*/ 110 h 114"/>
                <a:gd name="T30" fmla="*/ 12 w 52"/>
                <a:gd name="T31" fmla="*/ 106 h 114"/>
                <a:gd name="T32" fmla="*/ 12 w 52"/>
                <a:gd name="T33" fmla="*/ 19 h 114"/>
                <a:gd name="T34" fmla="*/ 9 w 52"/>
                <a:gd name="T35" fmla="*/ 19 h 114"/>
                <a:gd name="T36" fmla="*/ 9 w 52"/>
                <a:gd name="T37" fmla="*/ 48 h 114"/>
                <a:gd name="T38" fmla="*/ 3 w 52"/>
                <a:gd name="T39" fmla="*/ 55 h 114"/>
                <a:gd name="T40" fmla="*/ 0 w 52"/>
                <a:gd name="T41" fmla="*/ 50 h 114"/>
                <a:gd name="T42" fmla="*/ 0 w 52"/>
                <a:gd name="T43" fmla="*/ 14 h 114"/>
                <a:gd name="T44" fmla="*/ 6 w 52"/>
                <a:gd name="T45" fmla="*/ 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" h="114">
                  <a:moveTo>
                    <a:pt x="6" y="3"/>
                  </a:moveTo>
                  <a:cubicBezTo>
                    <a:pt x="14" y="0"/>
                    <a:pt x="21" y="1"/>
                    <a:pt x="29" y="1"/>
                  </a:cubicBezTo>
                  <a:cubicBezTo>
                    <a:pt x="35" y="1"/>
                    <a:pt x="43" y="0"/>
                    <a:pt x="48" y="4"/>
                  </a:cubicBezTo>
                  <a:cubicBezTo>
                    <a:pt x="52" y="8"/>
                    <a:pt x="52" y="13"/>
                    <a:pt x="52" y="18"/>
                  </a:cubicBezTo>
                  <a:cubicBezTo>
                    <a:pt x="52" y="28"/>
                    <a:pt x="52" y="39"/>
                    <a:pt x="52" y="49"/>
                  </a:cubicBezTo>
                  <a:cubicBezTo>
                    <a:pt x="52" y="51"/>
                    <a:pt x="51" y="55"/>
                    <a:pt x="49" y="55"/>
                  </a:cubicBezTo>
                  <a:cubicBezTo>
                    <a:pt x="45" y="56"/>
                    <a:pt x="43" y="52"/>
                    <a:pt x="43" y="49"/>
                  </a:cubicBezTo>
                  <a:cubicBezTo>
                    <a:pt x="43" y="39"/>
                    <a:pt x="43" y="29"/>
                    <a:pt x="43" y="19"/>
                  </a:cubicBezTo>
                  <a:cubicBezTo>
                    <a:pt x="42" y="19"/>
                    <a:pt x="40" y="19"/>
                    <a:pt x="40" y="19"/>
                  </a:cubicBezTo>
                  <a:cubicBezTo>
                    <a:pt x="39" y="48"/>
                    <a:pt x="40" y="77"/>
                    <a:pt x="40" y="106"/>
                  </a:cubicBezTo>
                  <a:cubicBezTo>
                    <a:pt x="40" y="112"/>
                    <a:pt x="28" y="114"/>
                    <a:pt x="28" y="107"/>
                  </a:cubicBezTo>
                  <a:cubicBezTo>
                    <a:pt x="27" y="90"/>
                    <a:pt x="28" y="72"/>
                    <a:pt x="27" y="55"/>
                  </a:cubicBezTo>
                  <a:cubicBezTo>
                    <a:pt x="27" y="55"/>
                    <a:pt x="25" y="55"/>
                    <a:pt x="25" y="55"/>
                  </a:cubicBezTo>
                  <a:cubicBezTo>
                    <a:pt x="25" y="70"/>
                    <a:pt x="25" y="85"/>
                    <a:pt x="25" y="100"/>
                  </a:cubicBezTo>
                  <a:cubicBezTo>
                    <a:pt x="25" y="104"/>
                    <a:pt x="24" y="107"/>
                    <a:pt x="23" y="110"/>
                  </a:cubicBezTo>
                  <a:cubicBezTo>
                    <a:pt x="19" y="113"/>
                    <a:pt x="12" y="112"/>
                    <a:pt x="12" y="106"/>
                  </a:cubicBezTo>
                  <a:cubicBezTo>
                    <a:pt x="12" y="77"/>
                    <a:pt x="12" y="48"/>
                    <a:pt x="12" y="19"/>
                  </a:cubicBezTo>
                  <a:cubicBezTo>
                    <a:pt x="11" y="19"/>
                    <a:pt x="10" y="19"/>
                    <a:pt x="9" y="19"/>
                  </a:cubicBezTo>
                  <a:cubicBezTo>
                    <a:pt x="9" y="29"/>
                    <a:pt x="9" y="38"/>
                    <a:pt x="9" y="48"/>
                  </a:cubicBezTo>
                  <a:cubicBezTo>
                    <a:pt x="9" y="51"/>
                    <a:pt x="7" y="56"/>
                    <a:pt x="3" y="55"/>
                  </a:cubicBezTo>
                  <a:cubicBezTo>
                    <a:pt x="1" y="55"/>
                    <a:pt x="0" y="52"/>
                    <a:pt x="0" y="50"/>
                  </a:cubicBezTo>
                  <a:cubicBezTo>
                    <a:pt x="0" y="38"/>
                    <a:pt x="0" y="26"/>
                    <a:pt x="0" y="14"/>
                  </a:cubicBezTo>
                  <a:cubicBezTo>
                    <a:pt x="0" y="9"/>
                    <a:pt x="2" y="4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9" name="组合 148"/>
          <p:cNvGrpSpPr>
            <a:grpSpLocks noChangeAspect="1"/>
          </p:cNvGrpSpPr>
          <p:nvPr/>
        </p:nvGrpSpPr>
        <p:grpSpPr>
          <a:xfrm>
            <a:off x="4078991" y="3027229"/>
            <a:ext cx="241527" cy="648000"/>
            <a:chOff x="2066423" y="7563304"/>
            <a:chExt cx="195263" cy="523876"/>
          </a:xfrm>
          <a:solidFill>
            <a:srgbClr val="E59F70"/>
          </a:solidFill>
        </p:grpSpPr>
        <p:sp>
          <p:nvSpPr>
            <p:cNvPr id="150" name="Freeform 151"/>
            <p:cNvSpPr>
              <a:spLocks/>
            </p:cNvSpPr>
            <p:nvPr/>
          </p:nvSpPr>
          <p:spPr bwMode="auto">
            <a:xfrm>
              <a:off x="2115636" y="7563304"/>
              <a:ext cx="100013" cy="96838"/>
            </a:xfrm>
            <a:custGeom>
              <a:avLst/>
              <a:gdLst>
                <a:gd name="T0" fmla="*/ 11 w 27"/>
                <a:gd name="T1" fmla="*/ 2 h 26"/>
                <a:gd name="T2" fmla="*/ 24 w 27"/>
                <a:gd name="T3" fmla="*/ 16 h 26"/>
                <a:gd name="T4" fmla="*/ 5 w 27"/>
                <a:gd name="T5" fmla="*/ 20 h 26"/>
                <a:gd name="T6" fmla="*/ 11 w 27"/>
                <a:gd name="T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6">
                  <a:moveTo>
                    <a:pt x="11" y="2"/>
                  </a:moveTo>
                  <a:cubicBezTo>
                    <a:pt x="18" y="0"/>
                    <a:pt x="27" y="9"/>
                    <a:pt x="24" y="16"/>
                  </a:cubicBezTo>
                  <a:cubicBezTo>
                    <a:pt x="21" y="24"/>
                    <a:pt x="10" y="26"/>
                    <a:pt x="5" y="20"/>
                  </a:cubicBezTo>
                  <a:cubicBezTo>
                    <a:pt x="0" y="14"/>
                    <a:pt x="3" y="4"/>
                    <a:pt x="1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52"/>
            <p:cNvSpPr>
              <a:spLocks/>
            </p:cNvSpPr>
            <p:nvPr/>
          </p:nvSpPr>
          <p:spPr bwMode="auto">
            <a:xfrm>
              <a:off x="2066423" y="7656967"/>
              <a:ext cx="195263" cy="430213"/>
            </a:xfrm>
            <a:custGeom>
              <a:avLst/>
              <a:gdLst>
                <a:gd name="T0" fmla="*/ 6 w 52"/>
                <a:gd name="T1" fmla="*/ 3 h 114"/>
                <a:gd name="T2" fmla="*/ 29 w 52"/>
                <a:gd name="T3" fmla="*/ 1 h 114"/>
                <a:gd name="T4" fmla="*/ 48 w 52"/>
                <a:gd name="T5" fmla="*/ 4 h 114"/>
                <a:gd name="T6" fmla="*/ 52 w 52"/>
                <a:gd name="T7" fmla="*/ 18 h 114"/>
                <a:gd name="T8" fmla="*/ 52 w 52"/>
                <a:gd name="T9" fmla="*/ 49 h 114"/>
                <a:gd name="T10" fmla="*/ 49 w 52"/>
                <a:gd name="T11" fmla="*/ 55 h 114"/>
                <a:gd name="T12" fmla="*/ 43 w 52"/>
                <a:gd name="T13" fmla="*/ 49 h 114"/>
                <a:gd name="T14" fmla="*/ 43 w 52"/>
                <a:gd name="T15" fmla="*/ 19 h 114"/>
                <a:gd name="T16" fmla="*/ 40 w 52"/>
                <a:gd name="T17" fmla="*/ 19 h 114"/>
                <a:gd name="T18" fmla="*/ 40 w 52"/>
                <a:gd name="T19" fmla="*/ 106 h 114"/>
                <a:gd name="T20" fmla="*/ 28 w 52"/>
                <a:gd name="T21" fmla="*/ 107 h 114"/>
                <a:gd name="T22" fmla="*/ 27 w 52"/>
                <a:gd name="T23" fmla="*/ 55 h 114"/>
                <a:gd name="T24" fmla="*/ 25 w 52"/>
                <a:gd name="T25" fmla="*/ 55 h 114"/>
                <a:gd name="T26" fmla="*/ 25 w 52"/>
                <a:gd name="T27" fmla="*/ 100 h 114"/>
                <a:gd name="T28" fmla="*/ 23 w 52"/>
                <a:gd name="T29" fmla="*/ 110 h 114"/>
                <a:gd name="T30" fmla="*/ 12 w 52"/>
                <a:gd name="T31" fmla="*/ 106 h 114"/>
                <a:gd name="T32" fmla="*/ 12 w 52"/>
                <a:gd name="T33" fmla="*/ 19 h 114"/>
                <a:gd name="T34" fmla="*/ 9 w 52"/>
                <a:gd name="T35" fmla="*/ 19 h 114"/>
                <a:gd name="T36" fmla="*/ 9 w 52"/>
                <a:gd name="T37" fmla="*/ 48 h 114"/>
                <a:gd name="T38" fmla="*/ 3 w 52"/>
                <a:gd name="T39" fmla="*/ 55 h 114"/>
                <a:gd name="T40" fmla="*/ 0 w 52"/>
                <a:gd name="T41" fmla="*/ 50 h 114"/>
                <a:gd name="T42" fmla="*/ 0 w 52"/>
                <a:gd name="T43" fmla="*/ 14 h 114"/>
                <a:gd name="T44" fmla="*/ 6 w 52"/>
                <a:gd name="T45" fmla="*/ 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" h="114">
                  <a:moveTo>
                    <a:pt x="6" y="3"/>
                  </a:moveTo>
                  <a:cubicBezTo>
                    <a:pt x="14" y="0"/>
                    <a:pt x="21" y="1"/>
                    <a:pt x="29" y="1"/>
                  </a:cubicBezTo>
                  <a:cubicBezTo>
                    <a:pt x="35" y="1"/>
                    <a:pt x="43" y="0"/>
                    <a:pt x="48" y="4"/>
                  </a:cubicBezTo>
                  <a:cubicBezTo>
                    <a:pt x="52" y="8"/>
                    <a:pt x="52" y="13"/>
                    <a:pt x="52" y="18"/>
                  </a:cubicBezTo>
                  <a:cubicBezTo>
                    <a:pt x="52" y="28"/>
                    <a:pt x="52" y="39"/>
                    <a:pt x="52" y="49"/>
                  </a:cubicBezTo>
                  <a:cubicBezTo>
                    <a:pt x="52" y="51"/>
                    <a:pt x="51" y="55"/>
                    <a:pt x="49" y="55"/>
                  </a:cubicBezTo>
                  <a:cubicBezTo>
                    <a:pt x="45" y="56"/>
                    <a:pt x="43" y="52"/>
                    <a:pt x="43" y="49"/>
                  </a:cubicBezTo>
                  <a:cubicBezTo>
                    <a:pt x="43" y="39"/>
                    <a:pt x="43" y="29"/>
                    <a:pt x="43" y="19"/>
                  </a:cubicBezTo>
                  <a:cubicBezTo>
                    <a:pt x="42" y="19"/>
                    <a:pt x="40" y="19"/>
                    <a:pt x="40" y="19"/>
                  </a:cubicBezTo>
                  <a:cubicBezTo>
                    <a:pt x="39" y="48"/>
                    <a:pt x="40" y="77"/>
                    <a:pt x="40" y="106"/>
                  </a:cubicBezTo>
                  <a:cubicBezTo>
                    <a:pt x="40" y="112"/>
                    <a:pt x="28" y="114"/>
                    <a:pt x="28" y="107"/>
                  </a:cubicBezTo>
                  <a:cubicBezTo>
                    <a:pt x="27" y="90"/>
                    <a:pt x="28" y="72"/>
                    <a:pt x="27" y="55"/>
                  </a:cubicBezTo>
                  <a:cubicBezTo>
                    <a:pt x="27" y="55"/>
                    <a:pt x="25" y="55"/>
                    <a:pt x="25" y="55"/>
                  </a:cubicBezTo>
                  <a:cubicBezTo>
                    <a:pt x="25" y="70"/>
                    <a:pt x="25" y="85"/>
                    <a:pt x="25" y="100"/>
                  </a:cubicBezTo>
                  <a:cubicBezTo>
                    <a:pt x="25" y="104"/>
                    <a:pt x="24" y="107"/>
                    <a:pt x="23" y="110"/>
                  </a:cubicBezTo>
                  <a:cubicBezTo>
                    <a:pt x="19" y="113"/>
                    <a:pt x="12" y="112"/>
                    <a:pt x="12" y="106"/>
                  </a:cubicBezTo>
                  <a:cubicBezTo>
                    <a:pt x="12" y="77"/>
                    <a:pt x="12" y="48"/>
                    <a:pt x="12" y="19"/>
                  </a:cubicBezTo>
                  <a:cubicBezTo>
                    <a:pt x="11" y="19"/>
                    <a:pt x="10" y="19"/>
                    <a:pt x="9" y="19"/>
                  </a:cubicBezTo>
                  <a:cubicBezTo>
                    <a:pt x="9" y="29"/>
                    <a:pt x="9" y="38"/>
                    <a:pt x="9" y="48"/>
                  </a:cubicBezTo>
                  <a:cubicBezTo>
                    <a:pt x="9" y="51"/>
                    <a:pt x="7" y="56"/>
                    <a:pt x="3" y="55"/>
                  </a:cubicBezTo>
                  <a:cubicBezTo>
                    <a:pt x="1" y="55"/>
                    <a:pt x="0" y="52"/>
                    <a:pt x="0" y="50"/>
                  </a:cubicBezTo>
                  <a:cubicBezTo>
                    <a:pt x="0" y="38"/>
                    <a:pt x="0" y="26"/>
                    <a:pt x="0" y="14"/>
                  </a:cubicBezTo>
                  <a:cubicBezTo>
                    <a:pt x="0" y="9"/>
                    <a:pt x="2" y="4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2" name="组合 151"/>
          <p:cNvGrpSpPr>
            <a:grpSpLocks noChangeAspect="1"/>
          </p:cNvGrpSpPr>
          <p:nvPr/>
        </p:nvGrpSpPr>
        <p:grpSpPr>
          <a:xfrm>
            <a:off x="3708846" y="3027229"/>
            <a:ext cx="241527" cy="648000"/>
            <a:chOff x="2066423" y="7563304"/>
            <a:chExt cx="195263" cy="523876"/>
          </a:xfrm>
          <a:solidFill>
            <a:schemeClr val="bg1">
              <a:lumMod val="95000"/>
            </a:schemeClr>
          </a:solidFill>
        </p:grpSpPr>
        <p:sp>
          <p:nvSpPr>
            <p:cNvPr id="153" name="Freeform 151"/>
            <p:cNvSpPr>
              <a:spLocks/>
            </p:cNvSpPr>
            <p:nvPr/>
          </p:nvSpPr>
          <p:spPr bwMode="auto">
            <a:xfrm>
              <a:off x="2115636" y="7563304"/>
              <a:ext cx="100013" cy="96838"/>
            </a:xfrm>
            <a:custGeom>
              <a:avLst/>
              <a:gdLst>
                <a:gd name="T0" fmla="*/ 11 w 27"/>
                <a:gd name="T1" fmla="*/ 2 h 26"/>
                <a:gd name="T2" fmla="*/ 24 w 27"/>
                <a:gd name="T3" fmla="*/ 16 h 26"/>
                <a:gd name="T4" fmla="*/ 5 w 27"/>
                <a:gd name="T5" fmla="*/ 20 h 26"/>
                <a:gd name="T6" fmla="*/ 11 w 27"/>
                <a:gd name="T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6">
                  <a:moveTo>
                    <a:pt x="11" y="2"/>
                  </a:moveTo>
                  <a:cubicBezTo>
                    <a:pt x="18" y="0"/>
                    <a:pt x="27" y="9"/>
                    <a:pt x="24" y="16"/>
                  </a:cubicBezTo>
                  <a:cubicBezTo>
                    <a:pt x="21" y="24"/>
                    <a:pt x="10" y="26"/>
                    <a:pt x="5" y="20"/>
                  </a:cubicBezTo>
                  <a:cubicBezTo>
                    <a:pt x="0" y="14"/>
                    <a:pt x="3" y="4"/>
                    <a:pt x="1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52"/>
            <p:cNvSpPr>
              <a:spLocks/>
            </p:cNvSpPr>
            <p:nvPr/>
          </p:nvSpPr>
          <p:spPr bwMode="auto">
            <a:xfrm>
              <a:off x="2066423" y="7656967"/>
              <a:ext cx="195263" cy="430213"/>
            </a:xfrm>
            <a:custGeom>
              <a:avLst/>
              <a:gdLst>
                <a:gd name="T0" fmla="*/ 6 w 52"/>
                <a:gd name="T1" fmla="*/ 3 h 114"/>
                <a:gd name="T2" fmla="*/ 29 w 52"/>
                <a:gd name="T3" fmla="*/ 1 h 114"/>
                <a:gd name="T4" fmla="*/ 48 w 52"/>
                <a:gd name="T5" fmla="*/ 4 h 114"/>
                <a:gd name="T6" fmla="*/ 52 w 52"/>
                <a:gd name="T7" fmla="*/ 18 h 114"/>
                <a:gd name="T8" fmla="*/ 52 w 52"/>
                <a:gd name="T9" fmla="*/ 49 h 114"/>
                <a:gd name="T10" fmla="*/ 49 w 52"/>
                <a:gd name="T11" fmla="*/ 55 h 114"/>
                <a:gd name="T12" fmla="*/ 43 w 52"/>
                <a:gd name="T13" fmla="*/ 49 h 114"/>
                <a:gd name="T14" fmla="*/ 43 w 52"/>
                <a:gd name="T15" fmla="*/ 19 h 114"/>
                <a:gd name="T16" fmla="*/ 40 w 52"/>
                <a:gd name="T17" fmla="*/ 19 h 114"/>
                <a:gd name="T18" fmla="*/ 40 w 52"/>
                <a:gd name="T19" fmla="*/ 106 h 114"/>
                <a:gd name="T20" fmla="*/ 28 w 52"/>
                <a:gd name="T21" fmla="*/ 107 h 114"/>
                <a:gd name="T22" fmla="*/ 27 w 52"/>
                <a:gd name="T23" fmla="*/ 55 h 114"/>
                <a:gd name="T24" fmla="*/ 25 w 52"/>
                <a:gd name="T25" fmla="*/ 55 h 114"/>
                <a:gd name="T26" fmla="*/ 25 w 52"/>
                <a:gd name="T27" fmla="*/ 100 h 114"/>
                <a:gd name="T28" fmla="*/ 23 w 52"/>
                <a:gd name="T29" fmla="*/ 110 h 114"/>
                <a:gd name="T30" fmla="*/ 12 w 52"/>
                <a:gd name="T31" fmla="*/ 106 h 114"/>
                <a:gd name="T32" fmla="*/ 12 w 52"/>
                <a:gd name="T33" fmla="*/ 19 h 114"/>
                <a:gd name="T34" fmla="*/ 9 w 52"/>
                <a:gd name="T35" fmla="*/ 19 h 114"/>
                <a:gd name="T36" fmla="*/ 9 w 52"/>
                <a:gd name="T37" fmla="*/ 48 h 114"/>
                <a:gd name="T38" fmla="*/ 3 w 52"/>
                <a:gd name="T39" fmla="*/ 55 h 114"/>
                <a:gd name="T40" fmla="*/ 0 w 52"/>
                <a:gd name="T41" fmla="*/ 50 h 114"/>
                <a:gd name="T42" fmla="*/ 0 w 52"/>
                <a:gd name="T43" fmla="*/ 14 h 114"/>
                <a:gd name="T44" fmla="*/ 6 w 52"/>
                <a:gd name="T45" fmla="*/ 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" h="114">
                  <a:moveTo>
                    <a:pt x="6" y="3"/>
                  </a:moveTo>
                  <a:cubicBezTo>
                    <a:pt x="14" y="0"/>
                    <a:pt x="21" y="1"/>
                    <a:pt x="29" y="1"/>
                  </a:cubicBezTo>
                  <a:cubicBezTo>
                    <a:pt x="35" y="1"/>
                    <a:pt x="43" y="0"/>
                    <a:pt x="48" y="4"/>
                  </a:cubicBezTo>
                  <a:cubicBezTo>
                    <a:pt x="52" y="8"/>
                    <a:pt x="52" y="13"/>
                    <a:pt x="52" y="18"/>
                  </a:cubicBezTo>
                  <a:cubicBezTo>
                    <a:pt x="52" y="28"/>
                    <a:pt x="52" y="39"/>
                    <a:pt x="52" y="49"/>
                  </a:cubicBezTo>
                  <a:cubicBezTo>
                    <a:pt x="52" y="51"/>
                    <a:pt x="51" y="55"/>
                    <a:pt x="49" y="55"/>
                  </a:cubicBezTo>
                  <a:cubicBezTo>
                    <a:pt x="45" y="56"/>
                    <a:pt x="43" y="52"/>
                    <a:pt x="43" y="49"/>
                  </a:cubicBezTo>
                  <a:cubicBezTo>
                    <a:pt x="43" y="39"/>
                    <a:pt x="43" y="29"/>
                    <a:pt x="43" y="19"/>
                  </a:cubicBezTo>
                  <a:cubicBezTo>
                    <a:pt x="42" y="19"/>
                    <a:pt x="40" y="19"/>
                    <a:pt x="40" y="19"/>
                  </a:cubicBezTo>
                  <a:cubicBezTo>
                    <a:pt x="39" y="48"/>
                    <a:pt x="40" y="77"/>
                    <a:pt x="40" y="106"/>
                  </a:cubicBezTo>
                  <a:cubicBezTo>
                    <a:pt x="40" y="112"/>
                    <a:pt x="28" y="114"/>
                    <a:pt x="28" y="107"/>
                  </a:cubicBezTo>
                  <a:cubicBezTo>
                    <a:pt x="27" y="90"/>
                    <a:pt x="28" y="72"/>
                    <a:pt x="27" y="55"/>
                  </a:cubicBezTo>
                  <a:cubicBezTo>
                    <a:pt x="27" y="55"/>
                    <a:pt x="25" y="55"/>
                    <a:pt x="25" y="55"/>
                  </a:cubicBezTo>
                  <a:cubicBezTo>
                    <a:pt x="25" y="70"/>
                    <a:pt x="25" y="85"/>
                    <a:pt x="25" y="100"/>
                  </a:cubicBezTo>
                  <a:cubicBezTo>
                    <a:pt x="25" y="104"/>
                    <a:pt x="24" y="107"/>
                    <a:pt x="23" y="110"/>
                  </a:cubicBezTo>
                  <a:cubicBezTo>
                    <a:pt x="19" y="113"/>
                    <a:pt x="12" y="112"/>
                    <a:pt x="12" y="106"/>
                  </a:cubicBezTo>
                  <a:cubicBezTo>
                    <a:pt x="12" y="77"/>
                    <a:pt x="12" y="48"/>
                    <a:pt x="12" y="19"/>
                  </a:cubicBezTo>
                  <a:cubicBezTo>
                    <a:pt x="11" y="19"/>
                    <a:pt x="10" y="19"/>
                    <a:pt x="9" y="19"/>
                  </a:cubicBezTo>
                  <a:cubicBezTo>
                    <a:pt x="9" y="29"/>
                    <a:pt x="9" y="38"/>
                    <a:pt x="9" y="48"/>
                  </a:cubicBezTo>
                  <a:cubicBezTo>
                    <a:pt x="9" y="51"/>
                    <a:pt x="7" y="56"/>
                    <a:pt x="3" y="55"/>
                  </a:cubicBezTo>
                  <a:cubicBezTo>
                    <a:pt x="1" y="55"/>
                    <a:pt x="0" y="52"/>
                    <a:pt x="0" y="50"/>
                  </a:cubicBezTo>
                  <a:cubicBezTo>
                    <a:pt x="0" y="38"/>
                    <a:pt x="0" y="26"/>
                    <a:pt x="0" y="14"/>
                  </a:cubicBezTo>
                  <a:cubicBezTo>
                    <a:pt x="0" y="9"/>
                    <a:pt x="2" y="4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5" name="组合 154"/>
          <p:cNvGrpSpPr>
            <a:grpSpLocks noChangeAspect="1"/>
          </p:cNvGrpSpPr>
          <p:nvPr/>
        </p:nvGrpSpPr>
        <p:grpSpPr>
          <a:xfrm>
            <a:off x="3338701" y="3027229"/>
            <a:ext cx="241527" cy="648000"/>
            <a:chOff x="2066423" y="7563304"/>
            <a:chExt cx="195263" cy="523876"/>
          </a:xfrm>
          <a:solidFill>
            <a:schemeClr val="bg1">
              <a:lumMod val="95000"/>
            </a:schemeClr>
          </a:solidFill>
        </p:grpSpPr>
        <p:sp>
          <p:nvSpPr>
            <p:cNvPr id="156" name="Freeform 151"/>
            <p:cNvSpPr>
              <a:spLocks/>
            </p:cNvSpPr>
            <p:nvPr/>
          </p:nvSpPr>
          <p:spPr bwMode="auto">
            <a:xfrm>
              <a:off x="2115636" y="7563304"/>
              <a:ext cx="100013" cy="96838"/>
            </a:xfrm>
            <a:custGeom>
              <a:avLst/>
              <a:gdLst>
                <a:gd name="T0" fmla="*/ 11 w 27"/>
                <a:gd name="T1" fmla="*/ 2 h 26"/>
                <a:gd name="T2" fmla="*/ 24 w 27"/>
                <a:gd name="T3" fmla="*/ 16 h 26"/>
                <a:gd name="T4" fmla="*/ 5 w 27"/>
                <a:gd name="T5" fmla="*/ 20 h 26"/>
                <a:gd name="T6" fmla="*/ 11 w 27"/>
                <a:gd name="T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6">
                  <a:moveTo>
                    <a:pt x="11" y="2"/>
                  </a:moveTo>
                  <a:cubicBezTo>
                    <a:pt x="18" y="0"/>
                    <a:pt x="27" y="9"/>
                    <a:pt x="24" y="16"/>
                  </a:cubicBezTo>
                  <a:cubicBezTo>
                    <a:pt x="21" y="24"/>
                    <a:pt x="10" y="26"/>
                    <a:pt x="5" y="20"/>
                  </a:cubicBezTo>
                  <a:cubicBezTo>
                    <a:pt x="0" y="14"/>
                    <a:pt x="3" y="4"/>
                    <a:pt x="1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52"/>
            <p:cNvSpPr>
              <a:spLocks/>
            </p:cNvSpPr>
            <p:nvPr/>
          </p:nvSpPr>
          <p:spPr bwMode="auto">
            <a:xfrm>
              <a:off x="2066423" y="7656967"/>
              <a:ext cx="195263" cy="430213"/>
            </a:xfrm>
            <a:custGeom>
              <a:avLst/>
              <a:gdLst>
                <a:gd name="T0" fmla="*/ 6 w 52"/>
                <a:gd name="T1" fmla="*/ 3 h 114"/>
                <a:gd name="T2" fmla="*/ 29 w 52"/>
                <a:gd name="T3" fmla="*/ 1 h 114"/>
                <a:gd name="T4" fmla="*/ 48 w 52"/>
                <a:gd name="T5" fmla="*/ 4 h 114"/>
                <a:gd name="T6" fmla="*/ 52 w 52"/>
                <a:gd name="T7" fmla="*/ 18 h 114"/>
                <a:gd name="T8" fmla="*/ 52 w 52"/>
                <a:gd name="T9" fmla="*/ 49 h 114"/>
                <a:gd name="T10" fmla="*/ 49 w 52"/>
                <a:gd name="T11" fmla="*/ 55 h 114"/>
                <a:gd name="T12" fmla="*/ 43 w 52"/>
                <a:gd name="T13" fmla="*/ 49 h 114"/>
                <a:gd name="T14" fmla="*/ 43 w 52"/>
                <a:gd name="T15" fmla="*/ 19 h 114"/>
                <a:gd name="T16" fmla="*/ 40 w 52"/>
                <a:gd name="T17" fmla="*/ 19 h 114"/>
                <a:gd name="T18" fmla="*/ 40 w 52"/>
                <a:gd name="T19" fmla="*/ 106 h 114"/>
                <a:gd name="T20" fmla="*/ 28 w 52"/>
                <a:gd name="T21" fmla="*/ 107 h 114"/>
                <a:gd name="T22" fmla="*/ 27 w 52"/>
                <a:gd name="T23" fmla="*/ 55 h 114"/>
                <a:gd name="T24" fmla="*/ 25 w 52"/>
                <a:gd name="T25" fmla="*/ 55 h 114"/>
                <a:gd name="T26" fmla="*/ 25 w 52"/>
                <a:gd name="T27" fmla="*/ 100 h 114"/>
                <a:gd name="T28" fmla="*/ 23 w 52"/>
                <a:gd name="T29" fmla="*/ 110 h 114"/>
                <a:gd name="T30" fmla="*/ 12 w 52"/>
                <a:gd name="T31" fmla="*/ 106 h 114"/>
                <a:gd name="T32" fmla="*/ 12 w 52"/>
                <a:gd name="T33" fmla="*/ 19 h 114"/>
                <a:gd name="T34" fmla="*/ 9 w 52"/>
                <a:gd name="T35" fmla="*/ 19 h 114"/>
                <a:gd name="T36" fmla="*/ 9 w 52"/>
                <a:gd name="T37" fmla="*/ 48 h 114"/>
                <a:gd name="T38" fmla="*/ 3 w 52"/>
                <a:gd name="T39" fmla="*/ 55 h 114"/>
                <a:gd name="T40" fmla="*/ 0 w 52"/>
                <a:gd name="T41" fmla="*/ 50 h 114"/>
                <a:gd name="T42" fmla="*/ 0 w 52"/>
                <a:gd name="T43" fmla="*/ 14 h 114"/>
                <a:gd name="T44" fmla="*/ 6 w 52"/>
                <a:gd name="T45" fmla="*/ 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" h="114">
                  <a:moveTo>
                    <a:pt x="6" y="3"/>
                  </a:moveTo>
                  <a:cubicBezTo>
                    <a:pt x="14" y="0"/>
                    <a:pt x="21" y="1"/>
                    <a:pt x="29" y="1"/>
                  </a:cubicBezTo>
                  <a:cubicBezTo>
                    <a:pt x="35" y="1"/>
                    <a:pt x="43" y="0"/>
                    <a:pt x="48" y="4"/>
                  </a:cubicBezTo>
                  <a:cubicBezTo>
                    <a:pt x="52" y="8"/>
                    <a:pt x="52" y="13"/>
                    <a:pt x="52" y="18"/>
                  </a:cubicBezTo>
                  <a:cubicBezTo>
                    <a:pt x="52" y="28"/>
                    <a:pt x="52" y="39"/>
                    <a:pt x="52" y="49"/>
                  </a:cubicBezTo>
                  <a:cubicBezTo>
                    <a:pt x="52" y="51"/>
                    <a:pt x="51" y="55"/>
                    <a:pt x="49" y="55"/>
                  </a:cubicBezTo>
                  <a:cubicBezTo>
                    <a:pt x="45" y="56"/>
                    <a:pt x="43" y="52"/>
                    <a:pt x="43" y="49"/>
                  </a:cubicBezTo>
                  <a:cubicBezTo>
                    <a:pt x="43" y="39"/>
                    <a:pt x="43" y="29"/>
                    <a:pt x="43" y="19"/>
                  </a:cubicBezTo>
                  <a:cubicBezTo>
                    <a:pt x="42" y="19"/>
                    <a:pt x="40" y="19"/>
                    <a:pt x="40" y="19"/>
                  </a:cubicBezTo>
                  <a:cubicBezTo>
                    <a:pt x="39" y="48"/>
                    <a:pt x="40" y="77"/>
                    <a:pt x="40" y="106"/>
                  </a:cubicBezTo>
                  <a:cubicBezTo>
                    <a:pt x="40" y="112"/>
                    <a:pt x="28" y="114"/>
                    <a:pt x="28" y="107"/>
                  </a:cubicBezTo>
                  <a:cubicBezTo>
                    <a:pt x="27" y="90"/>
                    <a:pt x="28" y="72"/>
                    <a:pt x="27" y="55"/>
                  </a:cubicBezTo>
                  <a:cubicBezTo>
                    <a:pt x="27" y="55"/>
                    <a:pt x="25" y="55"/>
                    <a:pt x="25" y="55"/>
                  </a:cubicBezTo>
                  <a:cubicBezTo>
                    <a:pt x="25" y="70"/>
                    <a:pt x="25" y="85"/>
                    <a:pt x="25" y="100"/>
                  </a:cubicBezTo>
                  <a:cubicBezTo>
                    <a:pt x="25" y="104"/>
                    <a:pt x="24" y="107"/>
                    <a:pt x="23" y="110"/>
                  </a:cubicBezTo>
                  <a:cubicBezTo>
                    <a:pt x="19" y="113"/>
                    <a:pt x="12" y="112"/>
                    <a:pt x="12" y="106"/>
                  </a:cubicBezTo>
                  <a:cubicBezTo>
                    <a:pt x="12" y="77"/>
                    <a:pt x="12" y="48"/>
                    <a:pt x="12" y="19"/>
                  </a:cubicBezTo>
                  <a:cubicBezTo>
                    <a:pt x="11" y="19"/>
                    <a:pt x="10" y="19"/>
                    <a:pt x="9" y="19"/>
                  </a:cubicBezTo>
                  <a:cubicBezTo>
                    <a:pt x="9" y="29"/>
                    <a:pt x="9" y="38"/>
                    <a:pt x="9" y="48"/>
                  </a:cubicBezTo>
                  <a:cubicBezTo>
                    <a:pt x="9" y="51"/>
                    <a:pt x="7" y="56"/>
                    <a:pt x="3" y="55"/>
                  </a:cubicBezTo>
                  <a:cubicBezTo>
                    <a:pt x="1" y="55"/>
                    <a:pt x="0" y="52"/>
                    <a:pt x="0" y="50"/>
                  </a:cubicBezTo>
                  <a:cubicBezTo>
                    <a:pt x="0" y="38"/>
                    <a:pt x="0" y="26"/>
                    <a:pt x="0" y="14"/>
                  </a:cubicBezTo>
                  <a:cubicBezTo>
                    <a:pt x="0" y="9"/>
                    <a:pt x="2" y="4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8" name="组合 157"/>
          <p:cNvGrpSpPr>
            <a:grpSpLocks noChangeAspect="1"/>
          </p:cNvGrpSpPr>
          <p:nvPr/>
        </p:nvGrpSpPr>
        <p:grpSpPr>
          <a:xfrm>
            <a:off x="4449136" y="3027229"/>
            <a:ext cx="241527" cy="648000"/>
            <a:chOff x="2066423" y="7563304"/>
            <a:chExt cx="195263" cy="523876"/>
          </a:xfrm>
          <a:solidFill>
            <a:srgbClr val="E59F70"/>
          </a:solidFill>
        </p:grpSpPr>
        <p:sp>
          <p:nvSpPr>
            <p:cNvPr id="159" name="Freeform 151"/>
            <p:cNvSpPr>
              <a:spLocks/>
            </p:cNvSpPr>
            <p:nvPr/>
          </p:nvSpPr>
          <p:spPr bwMode="auto">
            <a:xfrm>
              <a:off x="2115636" y="7563304"/>
              <a:ext cx="100013" cy="96838"/>
            </a:xfrm>
            <a:custGeom>
              <a:avLst/>
              <a:gdLst>
                <a:gd name="T0" fmla="*/ 11 w 27"/>
                <a:gd name="T1" fmla="*/ 2 h 26"/>
                <a:gd name="T2" fmla="*/ 24 w 27"/>
                <a:gd name="T3" fmla="*/ 16 h 26"/>
                <a:gd name="T4" fmla="*/ 5 w 27"/>
                <a:gd name="T5" fmla="*/ 20 h 26"/>
                <a:gd name="T6" fmla="*/ 11 w 27"/>
                <a:gd name="T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6">
                  <a:moveTo>
                    <a:pt x="11" y="2"/>
                  </a:moveTo>
                  <a:cubicBezTo>
                    <a:pt x="18" y="0"/>
                    <a:pt x="27" y="9"/>
                    <a:pt x="24" y="16"/>
                  </a:cubicBezTo>
                  <a:cubicBezTo>
                    <a:pt x="21" y="24"/>
                    <a:pt x="10" y="26"/>
                    <a:pt x="5" y="20"/>
                  </a:cubicBezTo>
                  <a:cubicBezTo>
                    <a:pt x="0" y="14"/>
                    <a:pt x="3" y="4"/>
                    <a:pt x="1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52"/>
            <p:cNvSpPr>
              <a:spLocks/>
            </p:cNvSpPr>
            <p:nvPr/>
          </p:nvSpPr>
          <p:spPr bwMode="auto">
            <a:xfrm>
              <a:off x="2066423" y="7656967"/>
              <a:ext cx="195263" cy="430213"/>
            </a:xfrm>
            <a:custGeom>
              <a:avLst/>
              <a:gdLst>
                <a:gd name="T0" fmla="*/ 6 w 52"/>
                <a:gd name="T1" fmla="*/ 3 h 114"/>
                <a:gd name="T2" fmla="*/ 29 w 52"/>
                <a:gd name="T3" fmla="*/ 1 h 114"/>
                <a:gd name="T4" fmla="*/ 48 w 52"/>
                <a:gd name="T5" fmla="*/ 4 h 114"/>
                <a:gd name="T6" fmla="*/ 52 w 52"/>
                <a:gd name="T7" fmla="*/ 18 h 114"/>
                <a:gd name="T8" fmla="*/ 52 w 52"/>
                <a:gd name="T9" fmla="*/ 49 h 114"/>
                <a:gd name="T10" fmla="*/ 49 w 52"/>
                <a:gd name="T11" fmla="*/ 55 h 114"/>
                <a:gd name="T12" fmla="*/ 43 w 52"/>
                <a:gd name="T13" fmla="*/ 49 h 114"/>
                <a:gd name="T14" fmla="*/ 43 w 52"/>
                <a:gd name="T15" fmla="*/ 19 h 114"/>
                <a:gd name="T16" fmla="*/ 40 w 52"/>
                <a:gd name="T17" fmla="*/ 19 h 114"/>
                <a:gd name="T18" fmla="*/ 40 w 52"/>
                <a:gd name="T19" fmla="*/ 106 h 114"/>
                <a:gd name="T20" fmla="*/ 28 w 52"/>
                <a:gd name="T21" fmla="*/ 107 h 114"/>
                <a:gd name="T22" fmla="*/ 27 w 52"/>
                <a:gd name="T23" fmla="*/ 55 h 114"/>
                <a:gd name="T24" fmla="*/ 25 w 52"/>
                <a:gd name="T25" fmla="*/ 55 h 114"/>
                <a:gd name="T26" fmla="*/ 25 w 52"/>
                <a:gd name="T27" fmla="*/ 100 h 114"/>
                <a:gd name="T28" fmla="*/ 23 w 52"/>
                <a:gd name="T29" fmla="*/ 110 h 114"/>
                <a:gd name="T30" fmla="*/ 12 w 52"/>
                <a:gd name="T31" fmla="*/ 106 h 114"/>
                <a:gd name="T32" fmla="*/ 12 w 52"/>
                <a:gd name="T33" fmla="*/ 19 h 114"/>
                <a:gd name="T34" fmla="*/ 9 w 52"/>
                <a:gd name="T35" fmla="*/ 19 h 114"/>
                <a:gd name="T36" fmla="*/ 9 w 52"/>
                <a:gd name="T37" fmla="*/ 48 h 114"/>
                <a:gd name="T38" fmla="*/ 3 w 52"/>
                <a:gd name="T39" fmla="*/ 55 h 114"/>
                <a:gd name="T40" fmla="*/ 0 w 52"/>
                <a:gd name="T41" fmla="*/ 50 h 114"/>
                <a:gd name="T42" fmla="*/ 0 w 52"/>
                <a:gd name="T43" fmla="*/ 14 h 114"/>
                <a:gd name="T44" fmla="*/ 6 w 52"/>
                <a:gd name="T45" fmla="*/ 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" h="114">
                  <a:moveTo>
                    <a:pt x="6" y="3"/>
                  </a:moveTo>
                  <a:cubicBezTo>
                    <a:pt x="14" y="0"/>
                    <a:pt x="21" y="1"/>
                    <a:pt x="29" y="1"/>
                  </a:cubicBezTo>
                  <a:cubicBezTo>
                    <a:pt x="35" y="1"/>
                    <a:pt x="43" y="0"/>
                    <a:pt x="48" y="4"/>
                  </a:cubicBezTo>
                  <a:cubicBezTo>
                    <a:pt x="52" y="8"/>
                    <a:pt x="52" y="13"/>
                    <a:pt x="52" y="18"/>
                  </a:cubicBezTo>
                  <a:cubicBezTo>
                    <a:pt x="52" y="28"/>
                    <a:pt x="52" y="39"/>
                    <a:pt x="52" y="49"/>
                  </a:cubicBezTo>
                  <a:cubicBezTo>
                    <a:pt x="52" y="51"/>
                    <a:pt x="51" y="55"/>
                    <a:pt x="49" y="55"/>
                  </a:cubicBezTo>
                  <a:cubicBezTo>
                    <a:pt x="45" y="56"/>
                    <a:pt x="43" y="52"/>
                    <a:pt x="43" y="49"/>
                  </a:cubicBezTo>
                  <a:cubicBezTo>
                    <a:pt x="43" y="39"/>
                    <a:pt x="43" y="29"/>
                    <a:pt x="43" y="19"/>
                  </a:cubicBezTo>
                  <a:cubicBezTo>
                    <a:pt x="42" y="19"/>
                    <a:pt x="40" y="19"/>
                    <a:pt x="40" y="19"/>
                  </a:cubicBezTo>
                  <a:cubicBezTo>
                    <a:pt x="39" y="48"/>
                    <a:pt x="40" y="77"/>
                    <a:pt x="40" y="106"/>
                  </a:cubicBezTo>
                  <a:cubicBezTo>
                    <a:pt x="40" y="112"/>
                    <a:pt x="28" y="114"/>
                    <a:pt x="28" y="107"/>
                  </a:cubicBezTo>
                  <a:cubicBezTo>
                    <a:pt x="27" y="90"/>
                    <a:pt x="28" y="72"/>
                    <a:pt x="27" y="55"/>
                  </a:cubicBezTo>
                  <a:cubicBezTo>
                    <a:pt x="27" y="55"/>
                    <a:pt x="25" y="55"/>
                    <a:pt x="25" y="55"/>
                  </a:cubicBezTo>
                  <a:cubicBezTo>
                    <a:pt x="25" y="70"/>
                    <a:pt x="25" y="85"/>
                    <a:pt x="25" y="100"/>
                  </a:cubicBezTo>
                  <a:cubicBezTo>
                    <a:pt x="25" y="104"/>
                    <a:pt x="24" y="107"/>
                    <a:pt x="23" y="110"/>
                  </a:cubicBezTo>
                  <a:cubicBezTo>
                    <a:pt x="19" y="113"/>
                    <a:pt x="12" y="112"/>
                    <a:pt x="12" y="106"/>
                  </a:cubicBezTo>
                  <a:cubicBezTo>
                    <a:pt x="12" y="77"/>
                    <a:pt x="12" y="48"/>
                    <a:pt x="12" y="19"/>
                  </a:cubicBezTo>
                  <a:cubicBezTo>
                    <a:pt x="11" y="19"/>
                    <a:pt x="10" y="19"/>
                    <a:pt x="9" y="19"/>
                  </a:cubicBezTo>
                  <a:cubicBezTo>
                    <a:pt x="9" y="29"/>
                    <a:pt x="9" y="38"/>
                    <a:pt x="9" y="48"/>
                  </a:cubicBezTo>
                  <a:cubicBezTo>
                    <a:pt x="9" y="51"/>
                    <a:pt x="7" y="56"/>
                    <a:pt x="3" y="55"/>
                  </a:cubicBezTo>
                  <a:cubicBezTo>
                    <a:pt x="1" y="55"/>
                    <a:pt x="0" y="52"/>
                    <a:pt x="0" y="50"/>
                  </a:cubicBezTo>
                  <a:cubicBezTo>
                    <a:pt x="0" y="38"/>
                    <a:pt x="0" y="26"/>
                    <a:pt x="0" y="14"/>
                  </a:cubicBezTo>
                  <a:cubicBezTo>
                    <a:pt x="0" y="9"/>
                    <a:pt x="2" y="4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76" name="组合 175"/>
          <p:cNvGrpSpPr>
            <a:grpSpLocks noChangeAspect="1"/>
          </p:cNvGrpSpPr>
          <p:nvPr/>
        </p:nvGrpSpPr>
        <p:grpSpPr>
          <a:xfrm>
            <a:off x="6781762" y="4535284"/>
            <a:ext cx="287339" cy="648000"/>
            <a:chOff x="2925261" y="7563304"/>
            <a:chExt cx="230188" cy="519113"/>
          </a:xfrm>
          <a:solidFill>
            <a:srgbClr val="D64285"/>
          </a:solidFill>
        </p:grpSpPr>
        <p:sp>
          <p:nvSpPr>
            <p:cNvPr id="177" name="Freeform 199"/>
            <p:cNvSpPr>
              <a:spLocks/>
            </p:cNvSpPr>
            <p:nvPr/>
          </p:nvSpPr>
          <p:spPr bwMode="auto">
            <a:xfrm>
              <a:off x="2985586" y="7563304"/>
              <a:ext cx="98425" cy="101600"/>
            </a:xfrm>
            <a:custGeom>
              <a:avLst/>
              <a:gdLst>
                <a:gd name="T0" fmla="*/ 12 w 26"/>
                <a:gd name="T1" fmla="*/ 2 h 27"/>
                <a:gd name="T2" fmla="*/ 25 w 26"/>
                <a:gd name="T3" fmla="*/ 14 h 27"/>
                <a:gd name="T4" fmla="*/ 5 w 26"/>
                <a:gd name="T5" fmla="*/ 19 h 27"/>
                <a:gd name="T6" fmla="*/ 12 w 26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7">
                  <a:moveTo>
                    <a:pt x="12" y="2"/>
                  </a:moveTo>
                  <a:cubicBezTo>
                    <a:pt x="19" y="0"/>
                    <a:pt x="26" y="7"/>
                    <a:pt x="25" y="14"/>
                  </a:cubicBezTo>
                  <a:cubicBezTo>
                    <a:pt x="24" y="24"/>
                    <a:pt x="10" y="27"/>
                    <a:pt x="5" y="19"/>
                  </a:cubicBezTo>
                  <a:cubicBezTo>
                    <a:pt x="0" y="13"/>
                    <a:pt x="4" y="3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178" name="Freeform 200"/>
            <p:cNvSpPr>
              <a:spLocks/>
            </p:cNvSpPr>
            <p:nvPr/>
          </p:nvSpPr>
          <p:spPr bwMode="auto">
            <a:xfrm>
              <a:off x="2925261" y="7656967"/>
              <a:ext cx="230188" cy="425450"/>
            </a:xfrm>
            <a:custGeom>
              <a:avLst/>
              <a:gdLst>
                <a:gd name="T0" fmla="*/ 13 w 61"/>
                <a:gd name="T1" fmla="*/ 6 h 113"/>
                <a:gd name="T2" fmla="*/ 33 w 61"/>
                <a:gd name="T3" fmla="*/ 2 h 113"/>
                <a:gd name="T4" fmla="*/ 49 w 61"/>
                <a:gd name="T5" fmla="*/ 7 h 113"/>
                <a:gd name="T6" fmla="*/ 56 w 61"/>
                <a:gd name="T7" fmla="*/ 29 h 113"/>
                <a:gd name="T8" fmla="*/ 60 w 61"/>
                <a:gd name="T9" fmla="*/ 48 h 113"/>
                <a:gd name="T10" fmla="*/ 52 w 61"/>
                <a:gd name="T11" fmla="*/ 46 h 113"/>
                <a:gd name="T12" fmla="*/ 43 w 61"/>
                <a:gd name="T13" fmla="*/ 19 h 113"/>
                <a:gd name="T14" fmla="*/ 41 w 61"/>
                <a:gd name="T15" fmla="*/ 16 h 113"/>
                <a:gd name="T16" fmla="*/ 55 w 61"/>
                <a:gd name="T17" fmla="*/ 68 h 113"/>
                <a:gd name="T18" fmla="*/ 42 w 61"/>
                <a:gd name="T19" fmla="*/ 68 h 113"/>
                <a:gd name="T20" fmla="*/ 42 w 61"/>
                <a:gd name="T21" fmla="*/ 105 h 113"/>
                <a:gd name="T22" fmla="*/ 37 w 61"/>
                <a:gd name="T23" fmla="*/ 111 h 113"/>
                <a:gd name="T24" fmla="*/ 32 w 61"/>
                <a:gd name="T25" fmla="*/ 105 h 113"/>
                <a:gd name="T26" fmla="*/ 32 w 61"/>
                <a:gd name="T27" fmla="*/ 68 h 113"/>
                <a:gd name="T28" fmla="*/ 29 w 61"/>
                <a:gd name="T29" fmla="*/ 68 h 113"/>
                <a:gd name="T30" fmla="*/ 29 w 61"/>
                <a:gd name="T31" fmla="*/ 107 h 113"/>
                <a:gd name="T32" fmla="*/ 19 w 61"/>
                <a:gd name="T33" fmla="*/ 107 h 113"/>
                <a:gd name="T34" fmla="*/ 19 w 61"/>
                <a:gd name="T35" fmla="*/ 68 h 113"/>
                <a:gd name="T36" fmla="*/ 6 w 61"/>
                <a:gd name="T37" fmla="*/ 68 h 113"/>
                <a:gd name="T38" fmla="*/ 19 w 61"/>
                <a:gd name="T39" fmla="*/ 17 h 113"/>
                <a:gd name="T40" fmla="*/ 17 w 61"/>
                <a:gd name="T41" fmla="*/ 18 h 113"/>
                <a:gd name="T42" fmla="*/ 9 w 61"/>
                <a:gd name="T43" fmla="*/ 46 h 113"/>
                <a:gd name="T44" fmla="*/ 0 w 61"/>
                <a:gd name="T45" fmla="*/ 45 h 113"/>
                <a:gd name="T46" fmla="*/ 5 w 61"/>
                <a:gd name="T47" fmla="*/ 25 h 113"/>
                <a:gd name="T48" fmla="*/ 13 w 61"/>
                <a:gd name="T49" fmla="*/ 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" h="113">
                  <a:moveTo>
                    <a:pt x="13" y="6"/>
                  </a:moveTo>
                  <a:cubicBezTo>
                    <a:pt x="18" y="0"/>
                    <a:pt x="26" y="2"/>
                    <a:pt x="33" y="2"/>
                  </a:cubicBezTo>
                  <a:cubicBezTo>
                    <a:pt x="39" y="2"/>
                    <a:pt x="45" y="2"/>
                    <a:pt x="49" y="7"/>
                  </a:cubicBezTo>
                  <a:cubicBezTo>
                    <a:pt x="53" y="14"/>
                    <a:pt x="54" y="22"/>
                    <a:pt x="56" y="29"/>
                  </a:cubicBezTo>
                  <a:cubicBezTo>
                    <a:pt x="58" y="36"/>
                    <a:pt x="61" y="42"/>
                    <a:pt x="60" y="48"/>
                  </a:cubicBezTo>
                  <a:cubicBezTo>
                    <a:pt x="57" y="49"/>
                    <a:pt x="53" y="49"/>
                    <a:pt x="52" y="46"/>
                  </a:cubicBezTo>
                  <a:cubicBezTo>
                    <a:pt x="49" y="37"/>
                    <a:pt x="46" y="28"/>
                    <a:pt x="43" y="19"/>
                  </a:cubicBezTo>
                  <a:cubicBezTo>
                    <a:pt x="43" y="18"/>
                    <a:pt x="42" y="17"/>
                    <a:pt x="41" y="16"/>
                  </a:cubicBezTo>
                  <a:cubicBezTo>
                    <a:pt x="45" y="33"/>
                    <a:pt x="50" y="51"/>
                    <a:pt x="55" y="68"/>
                  </a:cubicBezTo>
                  <a:cubicBezTo>
                    <a:pt x="51" y="68"/>
                    <a:pt x="47" y="68"/>
                    <a:pt x="42" y="68"/>
                  </a:cubicBezTo>
                  <a:cubicBezTo>
                    <a:pt x="42" y="80"/>
                    <a:pt x="42" y="93"/>
                    <a:pt x="42" y="105"/>
                  </a:cubicBezTo>
                  <a:cubicBezTo>
                    <a:pt x="42" y="108"/>
                    <a:pt x="40" y="111"/>
                    <a:pt x="37" y="111"/>
                  </a:cubicBezTo>
                  <a:cubicBezTo>
                    <a:pt x="34" y="111"/>
                    <a:pt x="32" y="108"/>
                    <a:pt x="32" y="105"/>
                  </a:cubicBezTo>
                  <a:cubicBezTo>
                    <a:pt x="32" y="93"/>
                    <a:pt x="32" y="80"/>
                    <a:pt x="32" y="68"/>
                  </a:cubicBezTo>
                  <a:cubicBezTo>
                    <a:pt x="31" y="68"/>
                    <a:pt x="30" y="68"/>
                    <a:pt x="29" y="68"/>
                  </a:cubicBezTo>
                  <a:cubicBezTo>
                    <a:pt x="29" y="81"/>
                    <a:pt x="29" y="94"/>
                    <a:pt x="29" y="107"/>
                  </a:cubicBezTo>
                  <a:cubicBezTo>
                    <a:pt x="28" y="113"/>
                    <a:pt x="20" y="112"/>
                    <a:pt x="19" y="107"/>
                  </a:cubicBezTo>
                  <a:cubicBezTo>
                    <a:pt x="19" y="94"/>
                    <a:pt x="19" y="81"/>
                    <a:pt x="19" y="68"/>
                  </a:cubicBezTo>
                  <a:cubicBezTo>
                    <a:pt x="15" y="68"/>
                    <a:pt x="10" y="68"/>
                    <a:pt x="6" y="68"/>
                  </a:cubicBezTo>
                  <a:cubicBezTo>
                    <a:pt x="10" y="51"/>
                    <a:pt x="15" y="34"/>
                    <a:pt x="19" y="17"/>
                  </a:cubicBezTo>
                  <a:cubicBezTo>
                    <a:pt x="18" y="17"/>
                    <a:pt x="17" y="18"/>
                    <a:pt x="17" y="18"/>
                  </a:cubicBezTo>
                  <a:cubicBezTo>
                    <a:pt x="14" y="27"/>
                    <a:pt x="12" y="37"/>
                    <a:pt x="9" y="46"/>
                  </a:cubicBezTo>
                  <a:cubicBezTo>
                    <a:pt x="8" y="50"/>
                    <a:pt x="0" y="50"/>
                    <a:pt x="0" y="45"/>
                  </a:cubicBezTo>
                  <a:cubicBezTo>
                    <a:pt x="1" y="38"/>
                    <a:pt x="4" y="32"/>
                    <a:pt x="5" y="25"/>
                  </a:cubicBezTo>
                  <a:cubicBezTo>
                    <a:pt x="7" y="18"/>
                    <a:pt x="8" y="11"/>
                    <a:pt x="1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grpSp>
        <p:nvGrpSpPr>
          <p:cNvPr id="179" name="组合 178"/>
          <p:cNvGrpSpPr>
            <a:grpSpLocks noChangeAspect="1"/>
          </p:cNvGrpSpPr>
          <p:nvPr/>
        </p:nvGrpSpPr>
        <p:grpSpPr>
          <a:xfrm>
            <a:off x="7196572" y="4535284"/>
            <a:ext cx="287339" cy="648000"/>
            <a:chOff x="2925261" y="7563304"/>
            <a:chExt cx="230188" cy="519113"/>
          </a:xfrm>
          <a:solidFill>
            <a:srgbClr val="D64285"/>
          </a:solidFill>
        </p:grpSpPr>
        <p:sp>
          <p:nvSpPr>
            <p:cNvPr id="180" name="Freeform 199"/>
            <p:cNvSpPr>
              <a:spLocks/>
            </p:cNvSpPr>
            <p:nvPr/>
          </p:nvSpPr>
          <p:spPr bwMode="auto">
            <a:xfrm>
              <a:off x="2985586" y="7563304"/>
              <a:ext cx="98425" cy="101600"/>
            </a:xfrm>
            <a:custGeom>
              <a:avLst/>
              <a:gdLst>
                <a:gd name="T0" fmla="*/ 12 w 26"/>
                <a:gd name="T1" fmla="*/ 2 h 27"/>
                <a:gd name="T2" fmla="*/ 25 w 26"/>
                <a:gd name="T3" fmla="*/ 14 h 27"/>
                <a:gd name="T4" fmla="*/ 5 w 26"/>
                <a:gd name="T5" fmla="*/ 19 h 27"/>
                <a:gd name="T6" fmla="*/ 12 w 26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7">
                  <a:moveTo>
                    <a:pt x="12" y="2"/>
                  </a:moveTo>
                  <a:cubicBezTo>
                    <a:pt x="19" y="0"/>
                    <a:pt x="26" y="7"/>
                    <a:pt x="25" y="14"/>
                  </a:cubicBezTo>
                  <a:cubicBezTo>
                    <a:pt x="24" y="24"/>
                    <a:pt x="10" y="27"/>
                    <a:pt x="5" y="19"/>
                  </a:cubicBezTo>
                  <a:cubicBezTo>
                    <a:pt x="0" y="13"/>
                    <a:pt x="4" y="3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181" name="Freeform 200"/>
            <p:cNvSpPr>
              <a:spLocks/>
            </p:cNvSpPr>
            <p:nvPr/>
          </p:nvSpPr>
          <p:spPr bwMode="auto">
            <a:xfrm>
              <a:off x="2925261" y="7656967"/>
              <a:ext cx="230188" cy="425450"/>
            </a:xfrm>
            <a:custGeom>
              <a:avLst/>
              <a:gdLst>
                <a:gd name="T0" fmla="*/ 13 w 61"/>
                <a:gd name="T1" fmla="*/ 6 h 113"/>
                <a:gd name="T2" fmla="*/ 33 w 61"/>
                <a:gd name="T3" fmla="*/ 2 h 113"/>
                <a:gd name="T4" fmla="*/ 49 w 61"/>
                <a:gd name="T5" fmla="*/ 7 h 113"/>
                <a:gd name="T6" fmla="*/ 56 w 61"/>
                <a:gd name="T7" fmla="*/ 29 h 113"/>
                <a:gd name="T8" fmla="*/ 60 w 61"/>
                <a:gd name="T9" fmla="*/ 48 h 113"/>
                <a:gd name="T10" fmla="*/ 52 w 61"/>
                <a:gd name="T11" fmla="*/ 46 h 113"/>
                <a:gd name="T12" fmla="*/ 43 w 61"/>
                <a:gd name="T13" fmla="*/ 19 h 113"/>
                <a:gd name="T14" fmla="*/ 41 w 61"/>
                <a:gd name="T15" fmla="*/ 16 h 113"/>
                <a:gd name="T16" fmla="*/ 55 w 61"/>
                <a:gd name="T17" fmla="*/ 68 h 113"/>
                <a:gd name="T18" fmla="*/ 42 w 61"/>
                <a:gd name="T19" fmla="*/ 68 h 113"/>
                <a:gd name="T20" fmla="*/ 42 w 61"/>
                <a:gd name="T21" fmla="*/ 105 h 113"/>
                <a:gd name="T22" fmla="*/ 37 w 61"/>
                <a:gd name="T23" fmla="*/ 111 h 113"/>
                <a:gd name="T24" fmla="*/ 32 w 61"/>
                <a:gd name="T25" fmla="*/ 105 h 113"/>
                <a:gd name="T26" fmla="*/ 32 w 61"/>
                <a:gd name="T27" fmla="*/ 68 h 113"/>
                <a:gd name="T28" fmla="*/ 29 w 61"/>
                <a:gd name="T29" fmla="*/ 68 h 113"/>
                <a:gd name="T30" fmla="*/ 29 w 61"/>
                <a:gd name="T31" fmla="*/ 107 h 113"/>
                <a:gd name="T32" fmla="*/ 19 w 61"/>
                <a:gd name="T33" fmla="*/ 107 h 113"/>
                <a:gd name="T34" fmla="*/ 19 w 61"/>
                <a:gd name="T35" fmla="*/ 68 h 113"/>
                <a:gd name="T36" fmla="*/ 6 w 61"/>
                <a:gd name="T37" fmla="*/ 68 h 113"/>
                <a:gd name="T38" fmla="*/ 19 w 61"/>
                <a:gd name="T39" fmla="*/ 17 h 113"/>
                <a:gd name="T40" fmla="*/ 17 w 61"/>
                <a:gd name="T41" fmla="*/ 18 h 113"/>
                <a:gd name="T42" fmla="*/ 9 w 61"/>
                <a:gd name="T43" fmla="*/ 46 h 113"/>
                <a:gd name="T44" fmla="*/ 0 w 61"/>
                <a:gd name="T45" fmla="*/ 45 h 113"/>
                <a:gd name="T46" fmla="*/ 5 w 61"/>
                <a:gd name="T47" fmla="*/ 25 h 113"/>
                <a:gd name="T48" fmla="*/ 13 w 61"/>
                <a:gd name="T49" fmla="*/ 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" h="113">
                  <a:moveTo>
                    <a:pt x="13" y="6"/>
                  </a:moveTo>
                  <a:cubicBezTo>
                    <a:pt x="18" y="0"/>
                    <a:pt x="26" y="2"/>
                    <a:pt x="33" y="2"/>
                  </a:cubicBezTo>
                  <a:cubicBezTo>
                    <a:pt x="39" y="2"/>
                    <a:pt x="45" y="2"/>
                    <a:pt x="49" y="7"/>
                  </a:cubicBezTo>
                  <a:cubicBezTo>
                    <a:pt x="53" y="14"/>
                    <a:pt x="54" y="22"/>
                    <a:pt x="56" y="29"/>
                  </a:cubicBezTo>
                  <a:cubicBezTo>
                    <a:pt x="58" y="36"/>
                    <a:pt x="61" y="42"/>
                    <a:pt x="60" y="48"/>
                  </a:cubicBezTo>
                  <a:cubicBezTo>
                    <a:pt x="57" y="49"/>
                    <a:pt x="53" y="49"/>
                    <a:pt x="52" y="46"/>
                  </a:cubicBezTo>
                  <a:cubicBezTo>
                    <a:pt x="49" y="37"/>
                    <a:pt x="46" y="28"/>
                    <a:pt x="43" y="19"/>
                  </a:cubicBezTo>
                  <a:cubicBezTo>
                    <a:pt x="43" y="18"/>
                    <a:pt x="42" y="17"/>
                    <a:pt x="41" y="16"/>
                  </a:cubicBezTo>
                  <a:cubicBezTo>
                    <a:pt x="45" y="33"/>
                    <a:pt x="50" y="51"/>
                    <a:pt x="55" y="68"/>
                  </a:cubicBezTo>
                  <a:cubicBezTo>
                    <a:pt x="51" y="68"/>
                    <a:pt x="47" y="68"/>
                    <a:pt x="42" y="68"/>
                  </a:cubicBezTo>
                  <a:cubicBezTo>
                    <a:pt x="42" y="80"/>
                    <a:pt x="42" y="93"/>
                    <a:pt x="42" y="105"/>
                  </a:cubicBezTo>
                  <a:cubicBezTo>
                    <a:pt x="42" y="108"/>
                    <a:pt x="40" y="111"/>
                    <a:pt x="37" y="111"/>
                  </a:cubicBezTo>
                  <a:cubicBezTo>
                    <a:pt x="34" y="111"/>
                    <a:pt x="32" y="108"/>
                    <a:pt x="32" y="105"/>
                  </a:cubicBezTo>
                  <a:cubicBezTo>
                    <a:pt x="32" y="93"/>
                    <a:pt x="32" y="80"/>
                    <a:pt x="32" y="68"/>
                  </a:cubicBezTo>
                  <a:cubicBezTo>
                    <a:pt x="31" y="68"/>
                    <a:pt x="30" y="68"/>
                    <a:pt x="29" y="68"/>
                  </a:cubicBezTo>
                  <a:cubicBezTo>
                    <a:pt x="29" y="81"/>
                    <a:pt x="29" y="94"/>
                    <a:pt x="29" y="107"/>
                  </a:cubicBezTo>
                  <a:cubicBezTo>
                    <a:pt x="28" y="113"/>
                    <a:pt x="20" y="112"/>
                    <a:pt x="19" y="107"/>
                  </a:cubicBezTo>
                  <a:cubicBezTo>
                    <a:pt x="19" y="94"/>
                    <a:pt x="19" y="81"/>
                    <a:pt x="19" y="68"/>
                  </a:cubicBezTo>
                  <a:cubicBezTo>
                    <a:pt x="15" y="68"/>
                    <a:pt x="10" y="68"/>
                    <a:pt x="6" y="68"/>
                  </a:cubicBezTo>
                  <a:cubicBezTo>
                    <a:pt x="10" y="51"/>
                    <a:pt x="15" y="34"/>
                    <a:pt x="19" y="17"/>
                  </a:cubicBezTo>
                  <a:cubicBezTo>
                    <a:pt x="18" y="17"/>
                    <a:pt x="17" y="18"/>
                    <a:pt x="17" y="18"/>
                  </a:cubicBezTo>
                  <a:cubicBezTo>
                    <a:pt x="14" y="27"/>
                    <a:pt x="12" y="37"/>
                    <a:pt x="9" y="46"/>
                  </a:cubicBezTo>
                  <a:cubicBezTo>
                    <a:pt x="8" y="50"/>
                    <a:pt x="0" y="50"/>
                    <a:pt x="0" y="45"/>
                  </a:cubicBezTo>
                  <a:cubicBezTo>
                    <a:pt x="1" y="38"/>
                    <a:pt x="4" y="32"/>
                    <a:pt x="5" y="25"/>
                  </a:cubicBezTo>
                  <a:cubicBezTo>
                    <a:pt x="7" y="18"/>
                    <a:pt x="8" y="11"/>
                    <a:pt x="1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grpSp>
        <p:nvGrpSpPr>
          <p:cNvPr id="182" name="组合 181"/>
          <p:cNvGrpSpPr>
            <a:grpSpLocks noChangeAspect="1"/>
          </p:cNvGrpSpPr>
          <p:nvPr/>
        </p:nvGrpSpPr>
        <p:grpSpPr>
          <a:xfrm>
            <a:off x="7611382" y="4535284"/>
            <a:ext cx="287339" cy="648000"/>
            <a:chOff x="2925261" y="7563304"/>
            <a:chExt cx="230188" cy="519113"/>
          </a:xfrm>
          <a:solidFill>
            <a:srgbClr val="D64285"/>
          </a:solidFill>
        </p:grpSpPr>
        <p:sp>
          <p:nvSpPr>
            <p:cNvPr id="183" name="Freeform 199"/>
            <p:cNvSpPr>
              <a:spLocks/>
            </p:cNvSpPr>
            <p:nvPr/>
          </p:nvSpPr>
          <p:spPr bwMode="auto">
            <a:xfrm>
              <a:off x="2985586" y="7563304"/>
              <a:ext cx="98425" cy="101600"/>
            </a:xfrm>
            <a:custGeom>
              <a:avLst/>
              <a:gdLst>
                <a:gd name="T0" fmla="*/ 12 w 26"/>
                <a:gd name="T1" fmla="*/ 2 h 27"/>
                <a:gd name="T2" fmla="*/ 25 w 26"/>
                <a:gd name="T3" fmla="*/ 14 h 27"/>
                <a:gd name="T4" fmla="*/ 5 w 26"/>
                <a:gd name="T5" fmla="*/ 19 h 27"/>
                <a:gd name="T6" fmla="*/ 12 w 26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7">
                  <a:moveTo>
                    <a:pt x="12" y="2"/>
                  </a:moveTo>
                  <a:cubicBezTo>
                    <a:pt x="19" y="0"/>
                    <a:pt x="26" y="7"/>
                    <a:pt x="25" y="14"/>
                  </a:cubicBezTo>
                  <a:cubicBezTo>
                    <a:pt x="24" y="24"/>
                    <a:pt x="10" y="27"/>
                    <a:pt x="5" y="19"/>
                  </a:cubicBezTo>
                  <a:cubicBezTo>
                    <a:pt x="0" y="13"/>
                    <a:pt x="4" y="3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184" name="Freeform 200"/>
            <p:cNvSpPr>
              <a:spLocks/>
            </p:cNvSpPr>
            <p:nvPr/>
          </p:nvSpPr>
          <p:spPr bwMode="auto">
            <a:xfrm>
              <a:off x="2925261" y="7656967"/>
              <a:ext cx="230188" cy="425450"/>
            </a:xfrm>
            <a:custGeom>
              <a:avLst/>
              <a:gdLst>
                <a:gd name="T0" fmla="*/ 13 w 61"/>
                <a:gd name="T1" fmla="*/ 6 h 113"/>
                <a:gd name="T2" fmla="*/ 33 w 61"/>
                <a:gd name="T3" fmla="*/ 2 h 113"/>
                <a:gd name="T4" fmla="*/ 49 w 61"/>
                <a:gd name="T5" fmla="*/ 7 h 113"/>
                <a:gd name="T6" fmla="*/ 56 w 61"/>
                <a:gd name="T7" fmla="*/ 29 h 113"/>
                <a:gd name="T8" fmla="*/ 60 w 61"/>
                <a:gd name="T9" fmla="*/ 48 h 113"/>
                <a:gd name="T10" fmla="*/ 52 w 61"/>
                <a:gd name="T11" fmla="*/ 46 h 113"/>
                <a:gd name="T12" fmla="*/ 43 w 61"/>
                <a:gd name="T13" fmla="*/ 19 h 113"/>
                <a:gd name="T14" fmla="*/ 41 w 61"/>
                <a:gd name="T15" fmla="*/ 16 h 113"/>
                <a:gd name="T16" fmla="*/ 55 w 61"/>
                <a:gd name="T17" fmla="*/ 68 h 113"/>
                <a:gd name="T18" fmla="*/ 42 w 61"/>
                <a:gd name="T19" fmla="*/ 68 h 113"/>
                <a:gd name="T20" fmla="*/ 42 w 61"/>
                <a:gd name="T21" fmla="*/ 105 h 113"/>
                <a:gd name="T22" fmla="*/ 37 w 61"/>
                <a:gd name="T23" fmla="*/ 111 h 113"/>
                <a:gd name="T24" fmla="*/ 32 w 61"/>
                <a:gd name="T25" fmla="*/ 105 h 113"/>
                <a:gd name="T26" fmla="*/ 32 w 61"/>
                <a:gd name="T27" fmla="*/ 68 h 113"/>
                <a:gd name="T28" fmla="*/ 29 w 61"/>
                <a:gd name="T29" fmla="*/ 68 h 113"/>
                <a:gd name="T30" fmla="*/ 29 w 61"/>
                <a:gd name="T31" fmla="*/ 107 h 113"/>
                <a:gd name="T32" fmla="*/ 19 w 61"/>
                <a:gd name="T33" fmla="*/ 107 h 113"/>
                <a:gd name="T34" fmla="*/ 19 w 61"/>
                <a:gd name="T35" fmla="*/ 68 h 113"/>
                <a:gd name="T36" fmla="*/ 6 w 61"/>
                <a:gd name="T37" fmla="*/ 68 h 113"/>
                <a:gd name="T38" fmla="*/ 19 w 61"/>
                <a:gd name="T39" fmla="*/ 17 h 113"/>
                <a:gd name="T40" fmla="*/ 17 w 61"/>
                <a:gd name="T41" fmla="*/ 18 h 113"/>
                <a:gd name="T42" fmla="*/ 9 w 61"/>
                <a:gd name="T43" fmla="*/ 46 h 113"/>
                <a:gd name="T44" fmla="*/ 0 w 61"/>
                <a:gd name="T45" fmla="*/ 45 h 113"/>
                <a:gd name="T46" fmla="*/ 5 w 61"/>
                <a:gd name="T47" fmla="*/ 25 h 113"/>
                <a:gd name="T48" fmla="*/ 13 w 61"/>
                <a:gd name="T49" fmla="*/ 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" h="113">
                  <a:moveTo>
                    <a:pt x="13" y="6"/>
                  </a:moveTo>
                  <a:cubicBezTo>
                    <a:pt x="18" y="0"/>
                    <a:pt x="26" y="2"/>
                    <a:pt x="33" y="2"/>
                  </a:cubicBezTo>
                  <a:cubicBezTo>
                    <a:pt x="39" y="2"/>
                    <a:pt x="45" y="2"/>
                    <a:pt x="49" y="7"/>
                  </a:cubicBezTo>
                  <a:cubicBezTo>
                    <a:pt x="53" y="14"/>
                    <a:pt x="54" y="22"/>
                    <a:pt x="56" y="29"/>
                  </a:cubicBezTo>
                  <a:cubicBezTo>
                    <a:pt x="58" y="36"/>
                    <a:pt x="61" y="42"/>
                    <a:pt x="60" y="48"/>
                  </a:cubicBezTo>
                  <a:cubicBezTo>
                    <a:pt x="57" y="49"/>
                    <a:pt x="53" y="49"/>
                    <a:pt x="52" y="46"/>
                  </a:cubicBezTo>
                  <a:cubicBezTo>
                    <a:pt x="49" y="37"/>
                    <a:pt x="46" y="28"/>
                    <a:pt x="43" y="19"/>
                  </a:cubicBezTo>
                  <a:cubicBezTo>
                    <a:pt x="43" y="18"/>
                    <a:pt x="42" y="17"/>
                    <a:pt x="41" y="16"/>
                  </a:cubicBezTo>
                  <a:cubicBezTo>
                    <a:pt x="45" y="33"/>
                    <a:pt x="50" y="51"/>
                    <a:pt x="55" y="68"/>
                  </a:cubicBezTo>
                  <a:cubicBezTo>
                    <a:pt x="51" y="68"/>
                    <a:pt x="47" y="68"/>
                    <a:pt x="42" y="68"/>
                  </a:cubicBezTo>
                  <a:cubicBezTo>
                    <a:pt x="42" y="80"/>
                    <a:pt x="42" y="93"/>
                    <a:pt x="42" y="105"/>
                  </a:cubicBezTo>
                  <a:cubicBezTo>
                    <a:pt x="42" y="108"/>
                    <a:pt x="40" y="111"/>
                    <a:pt x="37" y="111"/>
                  </a:cubicBezTo>
                  <a:cubicBezTo>
                    <a:pt x="34" y="111"/>
                    <a:pt x="32" y="108"/>
                    <a:pt x="32" y="105"/>
                  </a:cubicBezTo>
                  <a:cubicBezTo>
                    <a:pt x="32" y="93"/>
                    <a:pt x="32" y="80"/>
                    <a:pt x="32" y="68"/>
                  </a:cubicBezTo>
                  <a:cubicBezTo>
                    <a:pt x="31" y="68"/>
                    <a:pt x="30" y="68"/>
                    <a:pt x="29" y="68"/>
                  </a:cubicBezTo>
                  <a:cubicBezTo>
                    <a:pt x="29" y="81"/>
                    <a:pt x="29" y="94"/>
                    <a:pt x="29" y="107"/>
                  </a:cubicBezTo>
                  <a:cubicBezTo>
                    <a:pt x="28" y="113"/>
                    <a:pt x="20" y="112"/>
                    <a:pt x="19" y="107"/>
                  </a:cubicBezTo>
                  <a:cubicBezTo>
                    <a:pt x="19" y="94"/>
                    <a:pt x="19" y="81"/>
                    <a:pt x="19" y="68"/>
                  </a:cubicBezTo>
                  <a:cubicBezTo>
                    <a:pt x="15" y="68"/>
                    <a:pt x="10" y="68"/>
                    <a:pt x="6" y="68"/>
                  </a:cubicBezTo>
                  <a:cubicBezTo>
                    <a:pt x="10" y="51"/>
                    <a:pt x="15" y="34"/>
                    <a:pt x="19" y="17"/>
                  </a:cubicBezTo>
                  <a:cubicBezTo>
                    <a:pt x="18" y="17"/>
                    <a:pt x="17" y="18"/>
                    <a:pt x="17" y="18"/>
                  </a:cubicBezTo>
                  <a:cubicBezTo>
                    <a:pt x="14" y="27"/>
                    <a:pt x="12" y="37"/>
                    <a:pt x="9" y="46"/>
                  </a:cubicBezTo>
                  <a:cubicBezTo>
                    <a:pt x="8" y="50"/>
                    <a:pt x="0" y="50"/>
                    <a:pt x="0" y="45"/>
                  </a:cubicBezTo>
                  <a:cubicBezTo>
                    <a:pt x="1" y="38"/>
                    <a:pt x="4" y="32"/>
                    <a:pt x="5" y="25"/>
                  </a:cubicBezTo>
                  <a:cubicBezTo>
                    <a:pt x="7" y="18"/>
                    <a:pt x="8" y="11"/>
                    <a:pt x="1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grpSp>
        <p:nvGrpSpPr>
          <p:cNvPr id="185" name="组合 184"/>
          <p:cNvGrpSpPr>
            <a:grpSpLocks noChangeAspect="1"/>
          </p:cNvGrpSpPr>
          <p:nvPr/>
        </p:nvGrpSpPr>
        <p:grpSpPr>
          <a:xfrm>
            <a:off x="8026192" y="4535284"/>
            <a:ext cx="287339" cy="648000"/>
            <a:chOff x="2925261" y="7563304"/>
            <a:chExt cx="230188" cy="519113"/>
          </a:xfrm>
          <a:solidFill>
            <a:srgbClr val="D64285"/>
          </a:solidFill>
        </p:grpSpPr>
        <p:sp>
          <p:nvSpPr>
            <p:cNvPr id="186" name="Freeform 199"/>
            <p:cNvSpPr>
              <a:spLocks/>
            </p:cNvSpPr>
            <p:nvPr/>
          </p:nvSpPr>
          <p:spPr bwMode="auto">
            <a:xfrm>
              <a:off x="2985586" y="7563304"/>
              <a:ext cx="98425" cy="101600"/>
            </a:xfrm>
            <a:custGeom>
              <a:avLst/>
              <a:gdLst>
                <a:gd name="T0" fmla="*/ 12 w 26"/>
                <a:gd name="T1" fmla="*/ 2 h 27"/>
                <a:gd name="T2" fmla="*/ 25 w 26"/>
                <a:gd name="T3" fmla="*/ 14 h 27"/>
                <a:gd name="T4" fmla="*/ 5 w 26"/>
                <a:gd name="T5" fmla="*/ 19 h 27"/>
                <a:gd name="T6" fmla="*/ 12 w 26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7">
                  <a:moveTo>
                    <a:pt x="12" y="2"/>
                  </a:moveTo>
                  <a:cubicBezTo>
                    <a:pt x="19" y="0"/>
                    <a:pt x="26" y="7"/>
                    <a:pt x="25" y="14"/>
                  </a:cubicBezTo>
                  <a:cubicBezTo>
                    <a:pt x="24" y="24"/>
                    <a:pt x="10" y="27"/>
                    <a:pt x="5" y="19"/>
                  </a:cubicBezTo>
                  <a:cubicBezTo>
                    <a:pt x="0" y="13"/>
                    <a:pt x="4" y="3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187" name="Freeform 200"/>
            <p:cNvSpPr>
              <a:spLocks/>
            </p:cNvSpPr>
            <p:nvPr/>
          </p:nvSpPr>
          <p:spPr bwMode="auto">
            <a:xfrm>
              <a:off x="2925261" y="7656967"/>
              <a:ext cx="230188" cy="425450"/>
            </a:xfrm>
            <a:custGeom>
              <a:avLst/>
              <a:gdLst>
                <a:gd name="T0" fmla="*/ 13 w 61"/>
                <a:gd name="T1" fmla="*/ 6 h 113"/>
                <a:gd name="T2" fmla="*/ 33 w 61"/>
                <a:gd name="T3" fmla="*/ 2 h 113"/>
                <a:gd name="T4" fmla="*/ 49 w 61"/>
                <a:gd name="T5" fmla="*/ 7 h 113"/>
                <a:gd name="T6" fmla="*/ 56 w 61"/>
                <a:gd name="T7" fmla="*/ 29 h 113"/>
                <a:gd name="T8" fmla="*/ 60 w 61"/>
                <a:gd name="T9" fmla="*/ 48 h 113"/>
                <a:gd name="T10" fmla="*/ 52 w 61"/>
                <a:gd name="T11" fmla="*/ 46 h 113"/>
                <a:gd name="T12" fmla="*/ 43 w 61"/>
                <a:gd name="T13" fmla="*/ 19 h 113"/>
                <a:gd name="T14" fmla="*/ 41 w 61"/>
                <a:gd name="T15" fmla="*/ 16 h 113"/>
                <a:gd name="T16" fmla="*/ 55 w 61"/>
                <a:gd name="T17" fmla="*/ 68 h 113"/>
                <a:gd name="T18" fmla="*/ 42 w 61"/>
                <a:gd name="T19" fmla="*/ 68 h 113"/>
                <a:gd name="T20" fmla="*/ 42 w 61"/>
                <a:gd name="T21" fmla="*/ 105 h 113"/>
                <a:gd name="T22" fmla="*/ 37 w 61"/>
                <a:gd name="T23" fmla="*/ 111 h 113"/>
                <a:gd name="T24" fmla="*/ 32 w 61"/>
                <a:gd name="T25" fmla="*/ 105 h 113"/>
                <a:gd name="T26" fmla="*/ 32 w 61"/>
                <a:gd name="T27" fmla="*/ 68 h 113"/>
                <a:gd name="T28" fmla="*/ 29 w 61"/>
                <a:gd name="T29" fmla="*/ 68 h 113"/>
                <a:gd name="T30" fmla="*/ 29 w 61"/>
                <a:gd name="T31" fmla="*/ 107 h 113"/>
                <a:gd name="T32" fmla="*/ 19 w 61"/>
                <a:gd name="T33" fmla="*/ 107 h 113"/>
                <a:gd name="T34" fmla="*/ 19 w 61"/>
                <a:gd name="T35" fmla="*/ 68 h 113"/>
                <a:gd name="T36" fmla="*/ 6 w 61"/>
                <a:gd name="T37" fmla="*/ 68 h 113"/>
                <a:gd name="T38" fmla="*/ 19 w 61"/>
                <a:gd name="T39" fmla="*/ 17 h 113"/>
                <a:gd name="T40" fmla="*/ 17 w 61"/>
                <a:gd name="T41" fmla="*/ 18 h 113"/>
                <a:gd name="T42" fmla="*/ 9 w 61"/>
                <a:gd name="T43" fmla="*/ 46 h 113"/>
                <a:gd name="T44" fmla="*/ 0 w 61"/>
                <a:gd name="T45" fmla="*/ 45 h 113"/>
                <a:gd name="T46" fmla="*/ 5 w 61"/>
                <a:gd name="T47" fmla="*/ 25 h 113"/>
                <a:gd name="T48" fmla="*/ 13 w 61"/>
                <a:gd name="T49" fmla="*/ 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" h="113">
                  <a:moveTo>
                    <a:pt x="13" y="6"/>
                  </a:moveTo>
                  <a:cubicBezTo>
                    <a:pt x="18" y="0"/>
                    <a:pt x="26" y="2"/>
                    <a:pt x="33" y="2"/>
                  </a:cubicBezTo>
                  <a:cubicBezTo>
                    <a:pt x="39" y="2"/>
                    <a:pt x="45" y="2"/>
                    <a:pt x="49" y="7"/>
                  </a:cubicBezTo>
                  <a:cubicBezTo>
                    <a:pt x="53" y="14"/>
                    <a:pt x="54" y="22"/>
                    <a:pt x="56" y="29"/>
                  </a:cubicBezTo>
                  <a:cubicBezTo>
                    <a:pt x="58" y="36"/>
                    <a:pt x="61" y="42"/>
                    <a:pt x="60" y="48"/>
                  </a:cubicBezTo>
                  <a:cubicBezTo>
                    <a:pt x="57" y="49"/>
                    <a:pt x="53" y="49"/>
                    <a:pt x="52" y="46"/>
                  </a:cubicBezTo>
                  <a:cubicBezTo>
                    <a:pt x="49" y="37"/>
                    <a:pt x="46" y="28"/>
                    <a:pt x="43" y="19"/>
                  </a:cubicBezTo>
                  <a:cubicBezTo>
                    <a:pt x="43" y="18"/>
                    <a:pt x="42" y="17"/>
                    <a:pt x="41" y="16"/>
                  </a:cubicBezTo>
                  <a:cubicBezTo>
                    <a:pt x="45" y="33"/>
                    <a:pt x="50" y="51"/>
                    <a:pt x="55" y="68"/>
                  </a:cubicBezTo>
                  <a:cubicBezTo>
                    <a:pt x="51" y="68"/>
                    <a:pt x="47" y="68"/>
                    <a:pt x="42" y="68"/>
                  </a:cubicBezTo>
                  <a:cubicBezTo>
                    <a:pt x="42" y="80"/>
                    <a:pt x="42" y="93"/>
                    <a:pt x="42" y="105"/>
                  </a:cubicBezTo>
                  <a:cubicBezTo>
                    <a:pt x="42" y="108"/>
                    <a:pt x="40" y="111"/>
                    <a:pt x="37" y="111"/>
                  </a:cubicBezTo>
                  <a:cubicBezTo>
                    <a:pt x="34" y="111"/>
                    <a:pt x="32" y="108"/>
                    <a:pt x="32" y="105"/>
                  </a:cubicBezTo>
                  <a:cubicBezTo>
                    <a:pt x="32" y="93"/>
                    <a:pt x="32" y="80"/>
                    <a:pt x="32" y="68"/>
                  </a:cubicBezTo>
                  <a:cubicBezTo>
                    <a:pt x="31" y="68"/>
                    <a:pt x="30" y="68"/>
                    <a:pt x="29" y="68"/>
                  </a:cubicBezTo>
                  <a:cubicBezTo>
                    <a:pt x="29" y="81"/>
                    <a:pt x="29" y="94"/>
                    <a:pt x="29" y="107"/>
                  </a:cubicBezTo>
                  <a:cubicBezTo>
                    <a:pt x="28" y="113"/>
                    <a:pt x="20" y="112"/>
                    <a:pt x="19" y="107"/>
                  </a:cubicBezTo>
                  <a:cubicBezTo>
                    <a:pt x="19" y="94"/>
                    <a:pt x="19" y="81"/>
                    <a:pt x="19" y="68"/>
                  </a:cubicBezTo>
                  <a:cubicBezTo>
                    <a:pt x="15" y="68"/>
                    <a:pt x="10" y="68"/>
                    <a:pt x="6" y="68"/>
                  </a:cubicBezTo>
                  <a:cubicBezTo>
                    <a:pt x="10" y="51"/>
                    <a:pt x="15" y="34"/>
                    <a:pt x="19" y="17"/>
                  </a:cubicBezTo>
                  <a:cubicBezTo>
                    <a:pt x="18" y="17"/>
                    <a:pt x="17" y="18"/>
                    <a:pt x="17" y="18"/>
                  </a:cubicBezTo>
                  <a:cubicBezTo>
                    <a:pt x="14" y="27"/>
                    <a:pt x="12" y="37"/>
                    <a:pt x="9" y="46"/>
                  </a:cubicBezTo>
                  <a:cubicBezTo>
                    <a:pt x="8" y="50"/>
                    <a:pt x="0" y="50"/>
                    <a:pt x="0" y="45"/>
                  </a:cubicBezTo>
                  <a:cubicBezTo>
                    <a:pt x="1" y="38"/>
                    <a:pt x="4" y="32"/>
                    <a:pt x="5" y="25"/>
                  </a:cubicBezTo>
                  <a:cubicBezTo>
                    <a:pt x="7" y="18"/>
                    <a:pt x="8" y="11"/>
                    <a:pt x="1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grpSp>
        <p:nvGrpSpPr>
          <p:cNvPr id="188" name="组合 187"/>
          <p:cNvGrpSpPr>
            <a:grpSpLocks noChangeAspect="1"/>
          </p:cNvGrpSpPr>
          <p:nvPr/>
        </p:nvGrpSpPr>
        <p:grpSpPr>
          <a:xfrm>
            <a:off x="8441002" y="4535284"/>
            <a:ext cx="287339" cy="648000"/>
            <a:chOff x="2925261" y="7563304"/>
            <a:chExt cx="230188" cy="519113"/>
          </a:xfrm>
          <a:solidFill>
            <a:srgbClr val="D64285"/>
          </a:solidFill>
        </p:grpSpPr>
        <p:sp>
          <p:nvSpPr>
            <p:cNvPr id="189" name="Freeform 199"/>
            <p:cNvSpPr>
              <a:spLocks/>
            </p:cNvSpPr>
            <p:nvPr/>
          </p:nvSpPr>
          <p:spPr bwMode="auto">
            <a:xfrm>
              <a:off x="2985586" y="7563304"/>
              <a:ext cx="98425" cy="101600"/>
            </a:xfrm>
            <a:custGeom>
              <a:avLst/>
              <a:gdLst>
                <a:gd name="T0" fmla="*/ 12 w 26"/>
                <a:gd name="T1" fmla="*/ 2 h 27"/>
                <a:gd name="T2" fmla="*/ 25 w 26"/>
                <a:gd name="T3" fmla="*/ 14 h 27"/>
                <a:gd name="T4" fmla="*/ 5 w 26"/>
                <a:gd name="T5" fmla="*/ 19 h 27"/>
                <a:gd name="T6" fmla="*/ 12 w 26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7">
                  <a:moveTo>
                    <a:pt x="12" y="2"/>
                  </a:moveTo>
                  <a:cubicBezTo>
                    <a:pt x="19" y="0"/>
                    <a:pt x="26" y="7"/>
                    <a:pt x="25" y="14"/>
                  </a:cubicBezTo>
                  <a:cubicBezTo>
                    <a:pt x="24" y="24"/>
                    <a:pt x="10" y="27"/>
                    <a:pt x="5" y="19"/>
                  </a:cubicBezTo>
                  <a:cubicBezTo>
                    <a:pt x="0" y="13"/>
                    <a:pt x="4" y="3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190" name="Freeform 200"/>
            <p:cNvSpPr>
              <a:spLocks/>
            </p:cNvSpPr>
            <p:nvPr/>
          </p:nvSpPr>
          <p:spPr bwMode="auto">
            <a:xfrm>
              <a:off x="2925261" y="7656967"/>
              <a:ext cx="230188" cy="425450"/>
            </a:xfrm>
            <a:custGeom>
              <a:avLst/>
              <a:gdLst>
                <a:gd name="T0" fmla="*/ 13 w 61"/>
                <a:gd name="T1" fmla="*/ 6 h 113"/>
                <a:gd name="T2" fmla="*/ 33 w 61"/>
                <a:gd name="T3" fmla="*/ 2 h 113"/>
                <a:gd name="T4" fmla="*/ 49 w 61"/>
                <a:gd name="T5" fmla="*/ 7 h 113"/>
                <a:gd name="T6" fmla="*/ 56 w 61"/>
                <a:gd name="T7" fmla="*/ 29 h 113"/>
                <a:gd name="T8" fmla="*/ 60 w 61"/>
                <a:gd name="T9" fmla="*/ 48 h 113"/>
                <a:gd name="T10" fmla="*/ 52 w 61"/>
                <a:gd name="T11" fmla="*/ 46 h 113"/>
                <a:gd name="T12" fmla="*/ 43 w 61"/>
                <a:gd name="T13" fmla="*/ 19 h 113"/>
                <a:gd name="T14" fmla="*/ 41 w 61"/>
                <a:gd name="T15" fmla="*/ 16 h 113"/>
                <a:gd name="T16" fmla="*/ 55 w 61"/>
                <a:gd name="T17" fmla="*/ 68 h 113"/>
                <a:gd name="T18" fmla="*/ 42 w 61"/>
                <a:gd name="T19" fmla="*/ 68 h 113"/>
                <a:gd name="T20" fmla="*/ 42 w 61"/>
                <a:gd name="T21" fmla="*/ 105 h 113"/>
                <a:gd name="T22" fmla="*/ 37 w 61"/>
                <a:gd name="T23" fmla="*/ 111 h 113"/>
                <a:gd name="T24" fmla="*/ 32 w 61"/>
                <a:gd name="T25" fmla="*/ 105 h 113"/>
                <a:gd name="T26" fmla="*/ 32 w 61"/>
                <a:gd name="T27" fmla="*/ 68 h 113"/>
                <a:gd name="T28" fmla="*/ 29 w 61"/>
                <a:gd name="T29" fmla="*/ 68 h 113"/>
                <a:gd name="T30" fmla="*/ 29 w 61"/>
                <a:gd name="T31" fmla="*/ 107 h 113"/>
                <a:gd name="T32" fmla="*/ 19 w 61"/>
                <a:gd name="T33" fmla="*/ 107 h 113"/>
                <a:gd name="T34" fmla="*/ 19 w 61"/>
                <a:gd name="T35" fmla="*/ 68 h 113"/>
                <a:gd name="T36" fmla="*/ 6 w 61"/>
                <a:gd name="T37" fmla="*/ 68 h 113"/>
                <a:gd name="T38" fmla="*/ 19 w 61"/>
                <a:gd name="T39" fmla="*/ 17 h 113"/>
                <a:gd name="T40" fmla="*/ 17 w 61"/>
                <a:gd name="T41" fmla="*/ 18 h 113"/>
                <a:gd name="T42" fmla="*/ 9 w 61"/>
                <a:gd name="T43" fmla="*/ 46 h 113"/>
                <a:gd name="T44" fmla="*/ 0 w 61"/>
                <a:gd name="T45" fmla="*/ 45 h 113"/>
                <a:gd name="T46" fmla="*/ 5 w 61"/>
                <a:gd name="T47" fmla="*/ 25 h 113"/>
                <a:gd name="T48" fmla="*/ 13 w 61"/>
                <a:gd name="T49" fmla="*/ 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" h="113">
                  <a:moveTo>
                    <a:pt x="13" y="6"/>
                  </a:moveTo>
                  <a:cubicBezTo>
                    <a:pt x="18" y="0"/>
                    <a:pt x="26" y="2"/>
                    <a:pt x="33" y="2"/>
                  </a:cubicBezTo>
                  <a:cubicBezTo>
                    <a:pt x="39" y="2"/>
                    <a:pt x="45" y="2"/>
                    <a:pt x="49" y="7"/>
                  </a:cubicBezTo>
                  <a:cubicBezTo>
                    <a:pt x="53" y="14"/>
                    <a:pt x="54" y="22"/>
                    <a:pt x="56" y="29"/>
                  </a:cubicBezTo>
                  <a:cubicBezTo>
                    <a:pt x="58" y="36"/>
                    <a:pt x="61" y="42"/>
                    <a:pt x="60" y="48"/>
                  </a:cubicBezTo>
                  <a:cubicBezTo>
                    <a:pt x="57" y="49"/>
                    <a:pt x="53" y="49"/>
                    <a:pt x="52" y="46"/>
                  </a:cubicBezTo>
                  <a:cubicBezTo>
                    <a:pt x="49" y="37"/>
                    <a:pt x="46" y="28"/>
                    <a:pt x="43" y="19"/>
                  </a:cubicBezTo>
                  <a:cubicBezTo>
                    <a:pt x="43" y="18"/>
                    <a:pt x="42" y="17"/>
                    <a:pt x="41" y="16"/>
                  </a:cubicBezTo>
                  <a:cubicBezTo>
                    <a:pt x="45" y="33"/>
                    <a:pt x="50" y="51"/>
                    <a:pt x="55" y="68"/>
                  </a:cubicBezTo>
                  <a:cubicBezTo>
                    <a:pt x="51" y="68"/>
                    <a:pt x="47" y="68"/>
                    <a:pt x="42" y="68"/>
                  </a:cubicBezTo>
                  <a:cubicBezTo>
                    <a:pt x="42" y="80"/>
                    <a:pt x="42" y="93"/>
                    <a:pt x="42" y="105"/>
                  </a:cubicBezTo>
                  <a:cubicBezTo>
                    <a:pt x="42" y="108"/>
                    <a:pt x="40" y="111"/>
                    <a:pt x="37" y="111"/>
                  </a:cubicBezTo>
                  <a:cubicBezTo>
                    <a:pt x="34" y="111"/>
                    <a:pt x="32" y="108"/>
                    <a:pt x="32" y="105"/>
                  </a:cubicBezTo>
                  <a:cubicBezTo>
                    <a:pt x="32" y="93"/>
                    <a:pt x="32" y="80"/>
                    <a:pt x="32" y="68"/>
                  </a:cubicBezTo>
                  <a:cubicBezTo>
                    <a:pt x="31" y="68"/>
                    <a:pt x="30" y="68"/>
                    <a:pt x="29" y="68"/>
                  </a:cubicBezTo>
                  <a:cubicBezTo>
                    <a:pt x="29" y="81"/>
                    <a:pt x="29" y="94"/>
                    <a:pt x="29" y="107"/>
                  </a:cubicBezTo>
                  <a:cubicBezTo>
                    <a:pt x="28" y="113"/>
                    <a:pt x="20" y="112"/>
                    <a:pt x="19" y="107"/>
                  </a:cubicBezTo>
                  <a:cubicBezTo>
                    <a:pt x="19" y="94"/>
                    <a:pt x="19" y="81"/>
                    <a:pt x="19" y="68"/>
                  </a:cubicBezTo>
                  <a:cubicBezTo>
                    <a:pt x="15" y="68"/>
                    <a:pt x="10" y="68"/>
                    <a:pt x="6" y="68"/>
                  </a:cubicBezTo>
                  <a:cubicBezTo>
                    <a:pt x="10" y="51"/>
                    <a:pt x="15" y="34"/>
                    <a:pt x="19" y="17"/>
                  </a:cubicBezTo>
                  <a:cubicBezTo>
                    <a:pt x="18" y="17"/>
                    <a:pt x="17" y="18"/>
                    <a:pt x="17" y="18"/>
                  </a:cubicBezTo>
                  <a:cubicBezTo>
                    <a:pt x="14" y="27"/>
                    <a:pt x="12" y="37"/>
                    <a:pt x="9" y="46"/>
                  </a:cubicBezTo>
                  <a:cubicBezTo>
                    <a:pt x="8" y="50"/>
                    <a:pt x="0" y="50"/>
                    <a:pt x="0" y="45"/>
                  </a:cubicBezTo>
                  <a:cubicBezTo>
                    <a:pt x="1" y="38"/>
                    <a:pt x="4" y="32"/>
                    <a:pt x="5" y="25"/>
                  </a:cubicBezTo>
                  <a:cubicBezTo>
                    <a:pt x="7" y="18"/>
                    <a:pt x="8" y="11"/>
                    <a:pt x="1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grpSp>
        <p:nvGrpSpPr>
          <p:cNvPr id="191" name="组合 190"/>
          <p:cNvGrpSpPr>
            <a:grpSpLocks noChangeAspect="1"/>
          </p:cNvGrpSpPr>
          <p:nvPr/>
        </p:nvGrpSpPr>
        <p:grpSpPr>
          <a:xfrm>
            <a:off x="8855812" y="4535284"/>
            <a:ext cx="287339" cy="648000"/>
            <a:chOff x="2925261" y="7563304"/>
            <a:chExt cx="230188" cy="519113"/>
          </a:xfrm>
          <a:solidFill>
            <a:srgbClr val="D64285"/>
          </a:solidFill>
        </p:grpSpPr>
        <p:sp>
          <p:nvSpPr>
            <p:cNvPr id="192" name="Freeform 199"/>
            <p:cNvSpPr>
              <a:spLocks/>
            </p:cNvSpPr>
            <p:nvPr/>
          </p:nvSpPr>
          <p:spPr bwMode="auto">
            <a:xfrm>
              <a:off x="2985586" y="7563304"/>
              <a:ext cx="98425" cy="101600"/>
            </a:xfrm>
            <a:custGeom>
              <a:avLst/>
              <a:gdLst>
                <a:gd name="T0" fmla="*/ 12 w 26"/>
                <a:gd name="T1" fmla="*/ 2 h 27"/>
                <a:gd name="T2" fmla="*/ 25 w 26"/>
                <a:gd name="T3" fmla="*/ 14 h 27"/>
                <a:gd name="T4" fmla="*/ 5 w 26"/>
                <a:gd name="T5" fmla="*/ 19 h 27"/>
                <a:gd name="T6" fmla="*/ 12 w 26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7">
                  <a:moveTo>
                    <a:pt x="12" y="2"/>
                  </a:moveTo>
                  <a:cubicBezTo>
                    <a:pt x="19" y="0"/>
                    <a:pt x="26" y="7"/>
                    <a:pt x="25" y="14"/>
                  </a:cubicBezTo>
                  <a:cubicBezTo>
                    <a:pt x="24" y="24"/>
                    <a:pt x="10" y="27"/>
                    <a:pt x="5" y="19"/>
                  </a:cubicBezTo>
                  <a:cubicBezTo>
                    <a:pt x="0" y="13"/>
                    <a:pt x="4" y="3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193" name="Freeform 200"/>
            <p:cNvSpPr>
              <a:spLocks/>
            </p:cNvSpPr>
            <p:nvPr/>
          </p:nvSpPr>
          <p:spPr bwMode="auto">
            <a:xfrm>
              <a:off x="2925261" y="7656967"/>
              <a:ext cx="230188" cy="425450"/>
            </a:xfrm>
            <a:custGeom>
              <a:avLst/>
              <a:gdLst>
                <a:gd name="T0" fmla="*/ 13 w 61"/>
                <a:gd name="T1" fmla="*/ 6 h 113"/>
                <a:gd name="T2" fmla="*/ 33 w 61"/>
                <a:gd name="T3" fmla="*/ 2 h 113"/>
                <a:gd name="T4" fmla="*/ 49 w 61"/>
                <a:gd name="T5" fmla="*/ 7 h 113"/>
                <a:gd name="T6" fmla="*/ 56 w 61"/>
                <a:gd name="T7" fmla="*/ 29 h 113"/>
                <a:gd name="T8" fmla="*/ 60 w 61"/>
                <a:gd name="T9" fmla="*/ 48 h 113"/>
                <a:gd name="T10" fmla="*/ 52 w 61"/>
                <a:gd name="T11" fmla="*/ 46 h 113"/>
                <a:gd name="T12" fmla="*/ 43 w 61"/>
                <a:gd name="T13" fmla="*/ 19 h 113"/>
                <a:gd name="T14" fmla="*/ 41 w 61"/>
                <a:gd name="T15" fmla="*/ 16 h 113"/>
                <a:gd name="T16" fmla="*/ 55 w 61"/>
                <a:gd name="T17" fmla="*/ 68 h 113"/>
                <a:gd name="T18" fmla="*/ 42 w 61"/>
                <a:gd name="T19" fmla="*/ 68 h 113"/>
                <a:gd name="T20" fmla="*/ 42 w 61"/>
                <a:gd name="T21" fmla="*/ 105 h 113"/>
                <a:gd name="T22" fmla="*/ 37 w 61"/>
                <a:gd name="T23" fmla="*/ 111 h 113"/>
                <a:gd name="T24" fmla="*/ 32 w 61"/>
                <a:gd name="T25" fmla="*/ 105 h 113"/>
                <a:gd name="T26" fmla="*/ 32 w 61"/>
                <a:gd name="T27" fmla="*/ 68 h 113"/>
                <a:gd name="T28" fmla="*/ 29 w 61"/>
                <a:gd name="T29" fmla="*/ 68 h 113"/>
                <a:gd name="T30" fmla="*/ 29 w 61"/>
                <a:gd name="T31" fmla="*/ 107 h 113"/>
                <a:gd name="T32" fmla="*/ 19 w 61"/>
                <a:gd name="T33" fmla="*/ 107 h 113"/>
                <a:gd name="T34" fmla="*/ 19 w 61"/>
                <a:gd name="T35" fmla="*/ 68 h 113"/>
                <a:gd name="T36" fmla="*/ 6 w 61"/>
                <a:gd name="T37" fmla="*/ 68 h 113"/>
                <a:gd name="T38" fmla="*/ 19 w 61"/>
                <a:gd name="T39" fmla="*/ 17 h 113"/>
                <a:gd name="T40" fmla="*/ 17 w 61"/>
                <a:gd name="T41" fmla="*/ 18 h 113"/>
                <a:gd name="T42" fmla="*/ 9 w 61"/>
                <a:gd name="T43" fmla="*/ 46 h 113"/>
                <a:gd name="T44" fmla="*/ 0 w 61"/>
                <a:gd name="T45" fmla="*/ 45 h 113"/>
                <a:gd name="T46" fmla="*/ 5 w 61"/>
                <a:gd name="T47" fmla="*/ 25 h 113"/>
                <a:gd name="T48" fmla="*/ 13 w 61"/>
                <a:gd name="T49" fmla="*/ 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" h="113">
                  <a:moveTo>
                    <a:pt x="13" y="6"/>
                  </a:moveTo>
                  <a:cubicBezTo>
                    <a:pt x="18" y="0"/>
                    <a:pt x="26" y="2"/>
                    <a:pt x="33" y="2"/>
                  </a:cubicBezTo>
                  <a:cubicBezTo>
                    <a:pt x="39" y="2"/>
                    <a:pt x="45" y="2"/>
                    <a:pt x="49" y="7"/>
                  </a:cubicBezTo>
                  <a:cubicBezTo>
                    <a:pt x="53" y="14"/>
                    <a:pt x="54" y="22"/>
                    <a:pt x="56" y="29"/>
                  </a:cubicBezTo>
                  <a:cubicBezTo>
                    <a:pt x="58" y="36"/>
                    <a:pt x="61" y="42"/>
                    <a:pt x="60" y="48"/>
                  </a:cubicBezTo>
                  <a:cubicBezTo>
                    <a:pt x="57" y="49"/>
                    <a:pt x="53" y="49"/>
                    <a:pt x="52" y="46"/>
                  </a:cubicBezTo>
                  <a:cubicBezTo>
                    <a:pt x="49" y="37"/>
                    <a:pt x="46" y="28"/>
                    <a:pt x="43" y="19"/>
                  </a:cubicBezTo>
                  <a:cubicBezTo>
                    <a:pt x="43" y="18"/>
                    <a:pt x="42" y="17"/>
                    <a:pt x="41" y="16"/>
                  </a:cubicBezTo>
                  <a:cubicBezTo>
                    <a:pt x="45" y="33"/>
                    <a:pt x="50" y="51"/>
                    <a:pt x="55" y="68"/>
                  </a:cubicBezTo>
                  <a:cubicBezTo>
                    <a:pt x="51" y="68"/>
                    <a:pt x="47" y="68"/>
                    <a:pt x="42" y="68"/>
                  </a:cubicBezTo>
                  <a:cubicBezTo>
                    <a:pt x="42" y="80"/>
                    <a:pt x="42" y="93"/>
                    <a:pt x="42" y="105"/>
                  </a:cubicBezTo>
                  <a:cubicBezTo>
                    <a:pt x="42" y="108"/>
                    <a:pt x="40" y="111"/>
                    <a:pt x="37" y="111"/>
                  </a:cubicBezTo>
                  <a:cubicBezTo>
                    <a:pt x="34" y="111"/>
                    <a:pt x="32" y="108"/>
                    <a:pt x="32" y="105"/>
                  </a:cubicBezTo>
                  <a:cubicBezTo>
                    <a:pt x="32" y="93"/>
                    <a:pt x="32" y="80"/>
                    <a:pt x="32" y="68"/>
                  </a:cubicBezTo>
                  <a:cubicBezTo>
                    <a:pt x="31" y="68"/>
                    <a:pt x="30" y="68"/>
                    <a:pt x="29" y="68"/>
                  </a:cubicBezTo>
                  <a:cubicBezTo>
                    <a:pt x="29" y="81"/>
                    <a:pt x="29" y="94"/>
                    <a:pt x="29" y="107"/>
                  </a:cubicBezTo>
                  <a:cubicBezTo>
                    <a:pt x="28" y="113"/>
                    <a:pt x="20" y="112"/>
                    <a:pt x="19" y="107"/>
                  </a:cubicBezTo>
                  <a:cubicBezTo>
                    <a:pt x="19" y="94"/>
                    <a:pt x="19" y="81"/>
                    <a:pt x="19" y="68"/>
                  </a:cubicBezTo>
                  <a:cubicBezTo>
                    <a:pt x="15" y="68"/>
                    <a:pt x="10" y="68"/>
                    <a:pt x="6" y="68"/>
                  </a:cubicBezTo>
                  <a:cubicBezTo>
                    <a:pt x="10" y="51"/>
                    <a:pt x="15" y="34"/>
                    <a:pt x="19" y="17"/>
                  </a:cubicBezTo>
                  <a:cubicBezTo>
                    <a:pt x="18" y="17"/>
                    <a:pt x="17" y="18"/>
                    <a:pt x="17" y="18"/>
                  </a:cubicBezTo>
                  <a:cubicBezTo>
                    <a:pt x="14" y="27"/>
                    <a:pt x="12" y="37"/>
                    <a:pt x="9" y="46"/>
                  </a:cubicBezTo>
                  <a:cubicBezTo>
                    <a:pt x="8" y="50"/>
                    <a:pt x="0" y="50"/>
                    <a:pt x="0" y="45"/>
                  </a:cubicBezTo>
                  <a:cubicBezTo>
                    <a:pt x="1" y="38"/>
                    <a:pt x="4" y="32"/>
                    <a:pt x="5" y="25"/>
                  </a:cubicBezTo>
                  <a:cubicBezTo>
                    <a:pt x="7" y="18"/>
                    <a:pt x="8" y="11"/>
                    <a:pt x="1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grpSp>
        <p:nvGrpSpPr>
          <p:cNvPr id="194" name="组合 193"/>
          <p:cNvGrpSpPr>
            <a:grpSpLocks noChangeAspect="1"/>
          </p:cNvGrpSpPr>
          <p:nvPr/>
        </p:nvGrpSpPr>
        <p:grpSpPr>
          <a:xfrm>
            <a:off x="9270622" y="4535284"/>
            <a:ext cx="287339" cy="648000"/>
            <a:chOff x="2925261" y="7563304"/>
            <a:chExt cx="230188" cy="519113"/>
          </a:xfrm>
          <a:solidFill>
            <a:srgbClr val="D64285"/>
          </a:solidFill>
        </p:grpSpPr>
        <p:sp>
          <p:nvSpPr>
            <p:cNvPr id="195" name="Freeform 199"/>
            <p:cNvSpPr>
              <a:spLocks/>
            </p:cNvSpPr>
            <p:nvPr/>
          </p:nvSpPr>
          <p:spPr bwMode="auto">
            <a:xfrm>
              <a:off x="2985586" y="7563304"/>
              <a:ext cx="98425" cy="101600"/>
            </a:xfrm>
            <a:custGeom>
              <a:avLst/>
              <a:gdLst>
                <a:gd name="T0" fmla="*/ 12 w 26"/>
                <a:gd name="T1" fmla="*/ 2 h 27"/>
                <a:gd name="T2" fmla="*/ 25 w 26"/>
                <a:gd name="T3" fmla="*/ 14 h 27"/>
                <a:gd name="T4" fmla="*/ 5 w 26"/>
                <a:gd name="T5" fmla="*/ 19 h 27"/>
                <a:gd name="T6" fmla="*/ 12 w 26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7">
                  <a:moveTo>
                    <a:pt x="12" y="2"/>
                  </a:moveTo>
                  <a:cubicBezTo>
                    <a:pt x="19" y="0"/>
                    <a:pt x="26" y="7"/>
                    <a:pt x="25" y="14"/>
                  </a:cubicBezTo>
                  <a:cubicBezTo>
                    <a:pt x="24" y="24"/>
                    <a:pt x="10" y="27"/>
                    <a:pt x="5" y="19"/>
                  </a:cubicBezTo>
                  <a:cubicBezTo>
                    <a:pt x="0" y="13"/>
                    <a:pt x="4" y="3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196" name="Freeform 200"/>
            <p:cNvSpPr>
              <a:spLocks/>
            </p:cNvSpPr>
            <p:nvPr/>
          </p:nvSpPr>
          <p:spPr bwMode="auto">
            <a:xfrm>
              <a:off x="2925261" y="7656967"/>
              <a:ext cx="230188" cy="425450"/>
            </a:xfrm>
            <a:custGeom>
              <a:avLst/>
              <a:gdLst>
                <a:gd name="T0" fmla="*/ 13 w 61"/>
                <a:gd name="T1" fmla="*/ 6 h 113"/>
                <a:gd name="T2" fmla="*/ 33 w 61"/>
                <a:gd name="T3" fmla="*/ 2 h 113"/>
                <a:gd name="T4" fmla="*/ 49 w 61"/>
                <a:gd name="T5" fmla="*/ 7 h 113"/>
                <a:gd name="T6" fmla="*/ 56 w 61"/>
                <a:gd name="T7" fmla="*/ 29 h 113"/>
                <a:gd name="T8" fmla="*/ 60 w 61"/>
                <a:gd name="T9" fmla="*/ 48 h 113"/>
                <a:gd name="T10" fmla="*/ 52 w 61"/>
                <a:gd name="T11" fmla="*/ 46 h 113"/>
                <a:gd name="T12" fmla="*/ 43 w 61"/>
                <a:gd name="T13" fmla="*/ 19 h 113"/>
                <a:gd name="T14" fmla="*/ 41 w 61"/>
                <a:gd name="T15" fmla="*/ 16 h 113"/>
                <a:gd name="T16" fmla="*/ 55 w 61"/>
                <a:gd name="T17" fmla="*/ 68 h 113"/>
                <a:gd name="T18" fmla="*/ 42 w 61"/>
                <a:gd name="T19" fmla="*/ 68 h 113"/>
                <a:gd name="T20" fmla="*/ 42 w 61"/>
                <a:gd name="T21" fmla="*/ 105 h 113"/>
                <a:gd name="T22" fmla="*/ 37 w 61"/>
                <a:gd name="T23" fmla="*/ 111 h 113"/>
                <a:gd name="T24" fmla="*/ 32 w 61"/>
                <a:gd name="T25" fmla="*/ 105 h 113"/>
                <a:gd name="T26" fmla="*/ 32 w 61"/>
                <a:gd name="T27" fmla="*/ 68 h 113"/>
                <a:gd name="T28" fmla="*/ 29 w 61"/>
                <a:gd name="T29" fmla="*/ 68 h 113"/>
                <a:gd name="T30" fmla="*/ 29 w 61"/>
                <a:gd name="T31" fmla="*/ 107 h 113"/>
                <a:gd name="T32" fmla="*/ 19 w 61"/>
                <a:gd name="T33" fmla="*/ 107 h 113"/>
                <a:gd name="T34" fmla="*/ 19 w 61"/>
                <a:gd name="T35" fmla="*/ 68 h 113"/>
                <a:gd name="T36" fmla="*/ 6 w 61"/>
                <a:gd name="T37" fmla="*/ 68 h 113"/>
                <a:gd name="T38" fmla="*/ 19 w 61"/>
                <a:gd name="T39" fmla="*/ 17 h 113"/>
                <a:gd name="T40" fmla="*/ 17 w 61"/>
                <a:gd name="T41" fmla="*/ 18 h 113"/>
                <a:gd name="T42" fmla="*/ 9 w 61"/>
                <a:gd name="T43" fmla="*/ 46 h 113"/>
                <a:gd name="T44" fmla="*/ 0 w 61"/>
                <a:gd name="T45" fmla="*/ 45 h 113"/>
                <a:gd name="T46" fmla="*/ 5 w 61"/>
                <a:gd name="T47" fmla="*/ 25 h 113"/>
                <a:gd name="T48" fmla="*/ 13 w 61"/>
                <a:gd name="T49" fmla="*/ 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" h="113">
                  <a:moveTo>
                    <a:pt x="13" y="6"/>
                  </a:moveTo>
                  <a:cubicBezTo>
                    <a:pt x="18" y="0"/>
                    <a:pt x="26" y="2"/>
                    <a:pt x="33" y="2"/>
                  </a:cubicBezTo>
                  <a:cubicBezTo>
                    <a:pt x="39" y="2"/>
                    <a:pt x="45" y="2"/>
                    <a:pt x="49" y="7"/>
                  </a:cubicBezTo>
                  <a:cubicBezTo>
                    <a:pt x="53" y="14"/>
                    <a:pt x="54" y="22"/>
                    <a:pt x="56" y="29"/>
                  </a:cubicBezTo>
                  <a:cubicBezTo>
                    <a:pt x="58" y="36"/>
                    <a:pt x="61" y="42"/>
                    <a:pt x="60" y="48"/>
                  </a:cubicBezTo>
                  <a:cubicBezTo>
                    <a:pt x="57" y="49"/>
                    <a:pt x="53" y="49"/>
                    <a:pt x="52" y="46"/>
                  </a:cubicBezTo>
                  <a:cubicBezTo>
                    <a:pt x="49" y="37"/>
                    <a:pt x="46" y="28"/>
                    <a:pt x="43" y="19"/>
                  </a:cubicBezTo>
                  <a:cubicBezTo>
                    <a:pt x="43" y="18"/>
                    <a:pt x="42" y="17"/>
                    <a:pt x="41" y="16"/>
                  </a:cubicBezTo>
                  <a:cubicBezTo>
                    <a:pt x="45" y="33"/>
                    <a:pt x="50" y="51"/>
                    <a:pt x="55" y="68"/>
                  </a:cubicBezTo>
                  <a:cubicBezTo>
                    <a:pt x="51" y="68"/>
                    <a:pt x="47" y="68"/>
                    <a:pt x="42" y="68"/>
                  </a:cubicBezTo>
                  <a:cubicBezTo>
                    <a:pt x="42" y="80"/>
                    <a:pt x="42" y="93"/>
                    <a:pt x="42" y="105"/>
                  </a:cubicBezTo>
                  <a:cubicBezTo>
                    <a:pt x="42" y="108"/>
                    <a:pt x="40" y="111"/>
                    <a:pt x="37" y="111"/>
                  </a:cubicBezTo>
                  <a:cubicBezTo>
                    <a:pt x="34" y="111"/>
                    <a:pt x="32" y="108"/>
                    <a:pt x="32" y="105"/>
                  </a:cubicBezTo>
                  <a:cubicBezTo>
                    <a:pt x="32" y="93"/>
                    <a:pt x="32" y="80"/>
                    <a:pt x="32" y="68"/>
                  </a:cubicBezTo>
                  <a:cubicBezTo>
                    <a:pt x="31" y="68"/>
                    <a:pt x="30" y="68"/>
                    <a:pt x="29" y="68"/>
                  </a:cubicBezTo>
                  <a:cubicBezTo>
                    <a:pt x="29" y="81"/>
                    <a:pt x="29" y="94"/>
                    <a:pt x="29" y="107"/>
                  </a:cubicBezTo>
                  <a:cubicBezTo>
                    <a:pt x="28" y="113"/>
                    <a:pt x="20" y="112"/>
                    <a:pt x="19" y="107"/>
                  </a:cubicBezTo>
                  <a:cubicBezTo>
                    <a:pt x="19" y="94"/>
                    <a:pt x="19" y="81"/>
                    <a:pt x="19" y="68"/>
                  </a:cubicBezTo>
                  <a:cubicBezTo>
                    <a:pt x="15" y="68"/>
                    <a:pt x="10" y="68"/>
                    <a:pt x="6" y="68"/>
                  </a:cubicBezTo>
                  <a:cubicBezTo>
                    <a:pt x="10" y="51"/>
                    <a:pt x="15" y="34"/>
                    <a:pt x="19" y="17"/>
                  </a:cubicBezTo>
                  <a:cubicBezTo>
                    <a:pt x="18" y="17"/>
                    <a:pt x="17" y="18"/>
                    <a:pt x="17" y="18"/>
                  </a:cubicBezTo>
                  <a:cubicBezTo>
                    <a:pt x="14" y="27"/>
                    <a:pt x="12" y="37"/>
                    <a:pt x="9" y="46"/>
                  </a:cubicBezTo>
                  <a:cubicBezTo>
                    <a:pt x="8" y="50"/>
                    <a:pt x="0" y="50"/>
                    <a:pt x="0" y="45"/>
                  </a:cubicBezTo>
                  <a:cubicBezTo>
                    <a:pt x="1" y="38"/>
                    <a:pt x="4" y="32"/>
                    <a:pt x="5" y="25"/>
                  </a:cubicBezTo>
                  <a:cubicBezTo>
                    <a:pt x="7" y="18"/>
                    <a:pt x="8" y="11"/>
                    <a:pt x="1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grpSp>
        <p:nvGrpSpPr>
          <p:cNvPr id="197" name="组合 196"/>
          <p:cNvGrpSpPr>
            <a:grpSpLocks noChangeAspect="1"/>
          </p:cNvGrpSpPr>
          <p:nvPr/>
        </p:nvGrpSpPr>
        <p:grpSpPr>
          <a:xfrm>
            <a:off x="9685432" y="4535284"/>
            <a:ext cx="287339" cy="648000"/>
            <a:chOff x="2925261" y="7563304"/>
            <a:chExt cx="230188" cy="519113"/>
          </a:xfrm>
          <a:solidFill>
            <a:schemeClr val="bg1">
              <a:lumMod val="95000"/>
            </a:schemeClr>
          </a:solidFill>
        </p:grpSpPr>
        <p:sp>
          <p:nvSpPr>
            <p:cNvPr id="198" name="Freeform 199"/>
            <p:cNvSpPr>
              <a:spLocks/>
            </p:cNvSpPr>
            <p:nvPr/>
          </p:nvSpPr>
          <p:spPr bwMode="auto">
            <a:xfrm>
              <a:off x="2985586" y="7563304"/>
              <a:ext cx="98425" cy="101600"/>
            </a:xfrm>
            <a:custGeom>
              <a:avLst/>
              <a:gdLst>
                <a:gd name="T0" fmla="*/ 12 w 26"/>
                <a:gd name="T1" fmla="*/ 2 h 27"/>
                <a:gd name="T2" fmla="*/ 25 w 26"/>
                <a:gd name="T3" fmla="*/ 14 h 27"/>
                <a:gd name="T4" fmla="*/ 5 w 26"/>
                <a:gd name="T5" fmla="*/ 19 h 27"/>
                <a:gd name="T6" fmla="*/ 12 w 26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7">
                  <a:moveTo>
                    <a:pt x="12" y="2"/>
                  </a:moveTo>
                  <a:cubicBezTo>
                    <a:pt x="19" y="0"/>
                    <a:pt x="26" y="7"/>
                    <a:pt x="25" y="14"/>
                  </a:cubicBezTo>
                  <a:cubicBezTo>
                    <a:pt x="24" y="24"/>
                    <a:pt x="10" y="27"/>
                    <a:pt x="5" y="19"/>
                  </a:cubicBezTo>
                  <a:cubicBezTo>
                    <a:pt x="0" y="13"/>
                    <a:pt x="4" y="3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199" name="Freeform 200"/>
            <p:cNvSpPr>
              <a:spLocks/>
            </p:cNvSpPr>
            <p:nvPr/>
          </p:nvSpPr>
          <p:spPr bwMode="auto">
            <a:xfrm>
              <a:off x="2925261" y="7656967"/>
              <a:ext cx="230188" cy="425450"/>
            </a:xfrm>
            <a:custGeom>
              <a:avLst/>
              <a:gdLst>
                <a:gd name="T0" fmla="*/ 13 w 61"/>
                <a:gd name="T1" fmla="*/ 6 h 113"/>
                <a:gd name="T2" fmla="*/ 33 w 61"/>
                <a:gd name="T3" fmla="*/ 2 h 113"/>
                <a:gd name="T4" fmla="*/ 49 w 61"/>
                <a:gd name="T5" fmla="*/ 7 h 113"/>
                <a:gd name="T6" fmla="*/ 56 w 61"/>
                <a:gd name="T7" fmla="*/ 29 h 113"/>
                <a:gd name="T8" fmla="*/ 60 w 61"/>
                <a:gd name="T9" fmla="*/ 48 h 113"/>
                <a:gd name="T10" fmla="*/ 52 w 61"/>
                <a:gd name="T11" fmla="*/ 46 h 113"/>
                <a:gd name="T12" fmla="*/ 43 w 61"/>
                <a:gd name="T13" fmla="*/ 19 h 113"/>
                <a:gd name="T14" fmla="*/ 41 w 61"/>
                <a:gd name="T15" fmla="*/ 16 h 113"/>
                <a:gd name="T16" fmla="*/ 55 w 61"/>
                <a:gd name="T17" fmla="*/ 68 h 113"/>
                <a:gd name="T18" fmla="*/ 42 w 61"/>
                <a:gd name="T19" fmla="*/ 68 h 113"/>
                <a:gd name="T20" fmla="*/ 42 w 61"/>
                <a:gd name="T21" fmla="*/ 105 h 113"/>
                <a:gd name="T22" fmla="*/ 37 w 61"/>
                <a:gd name="T23" fmla="*/ 111 h 113"/>
                <a:gd name="T24" fmla="*/ 32 w 61"/>
                <a:gd name="T25" fmla="*/ 105 h 113"/>
                <a:gd name="T26" fmla="*/ 32 w 61"/>
                <a:gd name="T27" fmla="*/ 68 h 113"/>
                <a:gd name="T28" fmla="*/ 29 w 61"/>
                <a:gd name="T29" fmla="*/ 68 h 113"/>
                <a:gd name="T30" fmla="*/ 29 w 61"/>
                <a:gd name="T31" fmla="*/ 107 h 113"/>
                <a:gd name="T32" fmla="*/ 19 w 61"/>
                <a:gd name="T33" fmla="*/ 107 h 113"/>
                <a:gd name="T34" fmla="*/ 19 w 61"/>
                <a:gd name="T35" fmla="*/ 68 h 113"/>
                <a:gd name="T36" fmla="*/ 6 w 61"/>
                <a:gd name="T37" fmla="*/ 68 h 113"/>
                <a:gd name="T38" fmla="*/ 19 w 61"/>
                <a:gd name="T39" fmla="*/ 17 h 113"/>
                <a:gd name="T40" fmla="*/ 17 w 61"/>
                <a:gd name="T41" fmla="*/ 18 h 113"/>
                <a:gd name="T42" fmla="*/ 9 w 61"/>
                <a:gd name="T43" fmla="*/ 46 h 113"/>
                <a:gd name="T44" fmla="*/ 0 w 61"/>
                <a:gd name="T45" fmla="*/ 45 h 113"/>
                <a:gd name="T46" fmla="*/ 5 w 61"/>
                <a:gd name="T47" fmla="*/ 25 h 113"/>
                <a:gd name="T48" fmla="*/ 13 w 61"/>
                <a:gd name="T49" fmla="*/ 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" h="113">
                  <a:moveTo>
                    <a:pt x="13" y="6"/>
                  </a:moveTo>
                  <a:cubicBezTo>
                    <a:pt x="18" y="0"/>
                    <a:pt x="26" y="2"/>
                    <a:pt x="33" y="2"/>
                  </a:cubicBezTo>
                  <a:cubicBezTo>
                    <a:pt x="39" y="2"/>
                    <a:pt x="45" y="2"/>
                    <a:pt x="49" y="7"/>
                  </a:cubicBezTo>
                  <a:cubicBezTo>
                    <a:pt x="53" y="14"/>
                    <a:pt x="54" y="22"/>
                    <a:pt x="56" y="29"/>
                  </a:cubicBezTo>
                  <a:cubicBezTo>
                    <a:pt x="58" y="36"/>
                    <a:pt x="61" y="42"/>
                    <a:pt x="60" y="48"/>
                  </a:cubicBezTo>
                  <a:cubicBezTo>
                    <a:pt x="57" y="49"/>
                    <a:pt x="53" y="49"/>
                    <a:pt x="52" y="46"/>
                  </a:cubicBezTo>
                  <a:cubicBezTo>
                    <a:pt x="49" y="37"/>
                    <a:pt x="46" y="28"/>
                    <a:pt x="43" y="19"/>
                  </a:cubicBezTo>
                  <a:cubicBezTo>
                    <a:pt x="43" y="18"/>
                    <a:pt x="42" y="17"/>
                    <a:pt x="41" y="16"/>
                  </a:cubicBezTo>
                  <a:cubicBezTo>
                    <a:pt x="45" y="33"/>
                    <a:pt x="50" y="51"/>
                    <a:pt x="55" y="68"/>
                  </a:cubicBezTo>
                  <a:cubicBezTo>
                    <a:pt x="51" y="68"/>
                    <a:pt x="47" y="68"/>
                    <a:pt x="42" y="68"/>
                  </a:cubicBezTo>
                  <a:cubicBezTo>
                    <a:pt x="42" y="80"/>
                    <a:pt x="42" y="93"/>
                    <a:pt x="42" y="105"/>
                  </a:cubicBezTo>
                  <a:cubicBezTo>
                    <a:pt x="42" y="108"/>
                    <a:pt x="40" y="111"/>
                    <a:pt x="37" y="111"/>
                  </a:cubicBezTo>
                  <a:cubicBezTo>
                    <a:pt x="34" y="111"/>
                    <a:pt x="32" y="108"/>
                    <a:pt x="32" y="105"/>
                  </a:cubicBezTo>
                  <a:cubicBezTo>
                    <a:pt x="32" y="93"/>
                    <a:pt x="32" y="80"/>
                    <a:pt x="32" y="68"/>
                  </a:cubicBezTo>
                  <a:cubicBezTo>
                    <a:pt x="31" y="68"/>
                    <a:pt x="30" y="68"/>
                    <a:pt x="29" y="68"/>
                  </a:cubicBezTo>
                  <a:cubicBezTo>
                    <a:pt x="29" y="81"/>
                    <a:pt x="29" y="94"/>
                    <a:pt x="29" y="107"/>
                  </a:cubicBezTo>
                  <a:cubicBezTo>
                    <a:pt x="28" y="113"/>
                    <a:pt x="20" y="112"/>
                    <a:pt x="19" y="107"/>
                  </a:cubicBezTo>
                  <a:cubicBezTo>
                    <a:pt x="19" y="94"/>
                    <a:pt x="19" y="81"/>
                    <a:pt x="19" y="68"/>
                  </a:cubicBezTo>
                  <a:cubicBezTo>
                    <a:pt x="15" y="68"/>
                    <a:pt x="10" y="68"/>
                    <a:pt x="6" y="68"/>
                  </a:cubicBezTo>
                  <a:cubicBezTo>
                    <a:pt x="10" y="51"/>
                    <a:pt x="15" y="34"/>
                    <a:pt x="19" y="17"/>
                  </a:cubicBezTo>
                  <a:cubicBezTo>
                    <a:pt x="18" y="17"/>
                    <a:pt x="17" y="18"/>
                    <a:pt x="17" y="18"/>
                  </a:cubicBezTo>
                  <a:cubicBezTo>
                    <a:pt x="14" y="27"/>
                    <a:pt x="12" y="37"/>
                    <a:pt x="9" y="46"/>
                  </a:cubicBezTo>
                  <a:cubicBezTo>
                    <a:pt x="8" y="50"/>
                    <a:pt x="0" y="50"/>
                    <a:pt x="0" y="45"/>
                  </a:cubicBezTo>
                  <a:cubicBezTo>
                    <a:pt x="1" y="38"/>
                    <a:pt x="4" y="32"/>
                    <a:pt x="5" y="25"/>
                  </a:cubicBezTo>
                  <a:cubicBezTo>
                    <a:pt x="7" y="18"/>
                    <a:pt x="8" y="11"/>
                    <a:pt x="1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grpSp>
        <p:nvGrpSpPr>
          <p:cNvPr id="200" name="组合 199"/>
          <p:cNvGrpSpPr>
            <a:grpSpLocks noChangeAspect="1"/>
          </p:cNvGrpSpPr>
          <p:nvPr/>
        </p:nvGrpSpPr>
        <p:grpSpPr>
          <a:xfrm>
            <a:off x="10100242" y="4535284"/>
            <a:ext cx="287339" cy="648000"/>
            <a:chOff x="2925261" y="7563304"/>
            <a:chExt cx="230188" cy="519113"/>
          </a:xfrm>
          <a:solidFill>
            <a:schemeClr val="bg1">
              <a:lumMod val="95000"/>
            </a:schemeClr>
          </a:solidFill>
        </p:grpSpPr>
        <p:sp>
          <p:nvSpPr>
            <p:cNvPr id="201" name="Freeform 199"/>
            <p:cNvSpPr>
              <a:spLocks/>
            </p:cNvSpPr>
            <p:nvPr/>
          </p:nvSpPr>
          <p:spPr bwMode="auto">
            <a:xfrm>
              <a:off x="2985586" y="7563304"/>
              <a:ext cx="98425" cy="101600"/>
            </a:xfrm>
            <a:custGeom>
              <a:avLst/>
              <a:gdLst>
                <a:gd name="T0" fmla="*/ 12 w 26"/>
                <a:gd name="T1" fmla="*/ 2 h 27"/>
                <a:gd name="T2" fmla="*/ 25 w 26"/>
                <a:gd name="T3" fmla="*/ 14 h 27"/>
                <a:gd name="T4" fmla="*/ 5 w 26"/>
                <a:gd name="T5" fmla="*/ 19 h 27"/>
                <a:gd name="T6" fmla="*/ 12 w 26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7">
                  <a:moveTo>
                    <a:pt x="12" y="2"/>
                  </a:moveTo>
                  <a:cubicBezTo>
                    <a:pt x="19" y="0"/>
                    <a:pt x="26" y="7"/>
                    <a:pt x="25" y="14"/>
                  </a:cubicBezTo>
                  <a:cubicBezTo>
                    <a:pt x="24" y="24"/>
                    <a:pt x="10" y="27"/>
                    <a:pt x="5" y="19"/>
                  </a:cubicBezTo>
                  <a:cubicBezTo>
                    <a:pt x="0" y="13"/>
                    <a:pt x="4" y="3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202" name="Freeform 200"/>
            <p:cNvSpPr>
              <a:spLocks/>
            </p:cNvSpPr>
            <p:nvPr/>
          </p:nvSpPr>
          <p:spPr bwMode="auto">
            <a:xfrm>
              <a:off x="2925261" y="7656967"/>
              <a:ext cx="230188" cy="425450"/>
            </a:xfrm>
            <a:custGeom>
              <a:avLst/>
              <a:gdLst>
                <a:gd name="T0" fmla="*/ 13 w 61"/>
                <a:gd name="T1" fmla="*/ 6 h 113"/>
                <a:gd name="T2" fmla="*/ 33 w 61"/>
                <a:gd name="T3" fmla="*/ 2 h 113"/>
                <a:gd name="T4" fmla="*/ 49 w 61"/>
                <a:gd name="T5" fmla="*/ 7 h 113"/>
                <a:gd name="T6" fmla="*/ 56 w 61"/>
                <a:gd name="T7" fmla="*/ 29 h 113"/>
                <a:gd name="T8" fmla="*/ 60 w 61"/>
                <a:gd name="T9" fmla="*/ 48 h 113"/>
                <a:gd name="T10" fmla="*/ 52 w 61"/>
                <a:gd name="T11" fmla="*/ 46 h 113"/>
                <a:gd name="T12" fmla="*/ 43 w 61"/>
                <a:gd name="T13" fmla="*/ 19 h 113"/>
                <a:gd name="T14" fmla="*/ 41 w 61"/>
                <a:gd name="T15" fmla="*/ 16 h 113"/>
                <a:gd name="T16" fmla="*/ 55 w 61"/>
                <a:gd name="T17" fmla="*/ 68 h 113"/>
                <a:gd name="T18" fmla="*/ 42 w 61"/>
                <a:gd name="T19" fmla="*/ 68 h 113"/>
                <a:gd name="T20" fmla="*/ 42 w 61"/>
                <a:gd name="T21" fmla="*/ 105 h 113"/>
                <a:gd name="T22" fmla="*/ 37 w 61"/>
                <a:gd name="T23" fmla="*/ 111 h 113"/>
                <a:gd name="T24" fmla="*/ 32 w 61"/>
                <a:gd name="T25" fmla="*/ 105 h 113"/>
                <a:gd name="T26" fmla="*/ 32 w 61"/>
                <a:gd name="T27" fmla="*/ 68 h 113"/>
                <a:gd name="T28" fmla="*/ 29 w 61"/>
                <a:gd name="T29" fmla="*/ 68 h 113"/>
                <a:gd name="T30" fmla="*/ 29 w 61"/>
                <a:gd name="T31" fmla="*/ 107 h 113"/>
                <a:gd name="T32" fmla="*/ 19 w 61"/>
                <a:gd name="T33" fmla="*/ 107 h 113"/>
                <a:gd name="T34" fmla="*/ 19 w 61"/>
                <a:gd name="T35" fmla="*/ 68 h 113"/>
                <a:gd name="T36" fmla="*/ 6 w 61"/>
                <a:gd name="T37" fmla="*/ 68 h 113"/>
                <a:gd name="T38" fmla="*/ 19 w 61"/>
                <a:gd name="T39" fmla="*/ 17 h 113"/>
                <a:gd name="T40" fmla="*/ 17 w 61"/>
                <a:gd name="T41" fmla="*/ 18 h 113"/>
                <a:gd name="T42" fmla="*/ 9 w 61"/>
                <a:gd name="T43" fmla="*/ 46 h 113"/>
                <a:gd name="T44" fmla="*/ 0 w 61"/>
                <a:gd name="T45" fmla="*/ 45 h 113"/>
                <a:gd name="T46" fmla="*/ 5 w 61"/>
                <a:gd name="T47" fmla="*/ 25 h 113"/>
                <a:gd name="T48" fmla="*/ 13 w 61"/>
                <a:gd name="T49" fmla="*/ 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" h="113">
                  <a:moveTo>
                    <a:pt x="13" y="6"/>
                  </a:moveTo>
                  <a:cubicBezTo>
                    <a:pt x="18" y="0"/>
                    <a:pt x="26" y="2"/>
                    <a:pt x="33" y="2"/>
                  </a:cubicBezTo>
                  <a:cubicBezTo>
                    <a:pt x="39" y="2"/>
                    <a:pt x="45" y="2"/>
                    <a:pt x="49" y="7"/>
                  </a:cubicBezTo>
                  <a:cubicBezTo>
                    <a:pt x="53" y="14"/>
                    <a:pt x="54" y="22"/>
                    <a:pt x="56" y="29"/>
                  </a:cubicBezTo>
                  <a:cubicBezTo>
                    <a:pt x="58" y="36"/>
                    <a:pt x="61" y="42"/>
                    <a:pt x="60" y="48"/>
                  </a:cubicBezTo>
                  <a:cubicBezTo>
                    <a:pt x="57" y="49"/>
                    <a:pt x="53" y="49"/>
                    <a:pt x="52" y="46"/>
                  </a:cubicBezTo>
                  <a:cubicBezTo>
                    <a:pt x="49" y="37"/>
                    <a:pt x="46" y="28"/>
                    <a:pt x="43" y="19"/>
                  </a:cubicBezTo>
                  <a:cubicBezTo>
                    <a:pt x="43" y="18"/>
                    <a:pt x="42" y="17"/>
                    <a:pt x="41" y="16"/>
                  </a:cubicBezTo>
                  <a:cubicBezTo>
                    <a:pt x="45" y="33"/>
                    <a:pt x="50" y="51"/>
                    <a:pt x="55" y="68"/>
                  </a:cubicBezTo>
                  <a:cubicBezTo>
                    <a:pt x="51" y="68"/>
                    <a:pt x="47" y="68"/>
                    <a:pt x="42" y="68"/>
                  </a:cubicBezTo>
                  <a:cubicBezTo>
                    <a:pt x="42" y="80"/>
                    <a:pt x="42" y="93"/>
                    <a:pt x="42" y="105"/>
                  </a:cubicBezTo>
                  <a:cubicBezTo>
                    <a:pt x="42" y="108"/>
                    <a:pt x="40" y="111"/>
                    <a:pt x="37" y="111"/>
                  </a:cubicBezTo>
                  <a:cubicBezTo>
                    <a:pt x="34" y="111"/>
                    <a:pt x="32" y="108"/>
                    <a:pt x="32" y="105"/>
                  </a:cubicBezTo>
                  <a:cubicBezTo>
                    <a:pt x="32" y="93"/>
                    <a:pt x="32" y="80"/>
                    <a:pt x="32" y="68"/>
                  </a:cubicBezTo>
                  <a:cubicBezTo>
                    <a:pt x="31" y="68"/>
                    <a:pt x="30" y="68"/>
                    <a:pt x="29" y="68"/>
                  </a:cubicBezTo>
                  <a:cubicBezTo>
                    <a:pt x="29" y="81"/>
                    <a:pt x="29" y="94"/>
                    <a:pt x="29" y="107"/>
                  </a:cubicBezTo>
                  <a:cubicBezTo>
                    <a:pt x="28" y="113"/>
                    <a:pt x="20" y="112"/>
                    <a:pt x="19" y="107"/>
                  </a:cubicBezTo>
                  <a:cubicBezTo>
                    <a:pt x="19" y="94"/>
                    <a:pt x="19" y="81"/>
                    <a:pt x="19" y="68"/>
                  </a:cubicBezTo>
                  <a:cubicBezTo>
                    <a:pt x="15" y="68"/>
                    <a:pt x="10" y="68"/>
                    <a:pt x="6" y="68"/>
                  </a:cubicBezTo>
                  <a:cubicBezTo>
                    <a:pt x="10" y="51"/>
                    <a:pt x="15" y="34"/>
                    <a:pt x="19" y="17"/>
                  </a:cubicBezTo>
                  <a:cubicBezTo>
                    <a:pt x="18" y="17"/>
                    <a:pt x="17" y="18"/>
                    <a:pt x="17" y="18"/>
                  </a:cubicBezTo>
                  <a:cubicBezTo>
                    <a:pt x="14" y="27"/>
                    <a:pt x="12" y="37"/>
                    <a:pt x="9" y="46"/>
                  </a:cubicBezTo>
                  <a:cubicBezTo>
                    <a:pt x="8" y="50"/>
                    <a:pt x="0" y="50"/>
                    <a:pt x="0" y="45"/>
                  </a:cubicBezTo>
                  <a:cubicBezTo>
                    <a:pt x="1" y="38"/>
                    <a:pt x="4" y="32"/>
                    <a:pt x="5" y="25"/>
                  </a:cubicBezTo>
                  <a:cubicBezTo>
                    <a:pt x="7" y="18"/>
                    <a:pt x="8" y="11"/>
                    <a:pt x="1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grpSp>
        <p:nvGrpSpPr>
          <p:cNvPr id="203" name="组合 202"/>
          <p:cNvGrpSpPr>
            <a:grpSpLocks noChangeAspect="1"/>
          </p:cNvGrpSpPr>
          <p:nvPr/>
        </p:nvGrpSpPr>
        <p:grpSpPr>
          <a:xfrm>
            <a:off x="10515053" y="4535284"/>
            <a:ext cx="287339" cy="648000"/>
            <a:chOff x="2925261" y="7563304"/>
            <a:chExt cx="230188" cy="519113"/>
          </a:xfrm>
          <a:solidFill>
            <a:schemeClr val="bg1">
              <a:lumMod val="95000"/>
            </a:schemeClr>
          </a:solidFill>
        </p:grpSpPr>
        <p:sp>
          <p:nvSpPr>
            <p:cNvPr id="204" name="Freeform 199"/>
            <p:cNvSpPr>
              <a:spLocks/>
            </p:cNvSpPr>
            <p:nvPr/>
          </p:nvSpPr>
          <p:spPr bwMode="auto">
            <a:xfrm>
              <a:off x="2985586" y="7563304"/>
              <a:ext cx="98425" cy="101600"/>
            </a:xfrm>
            <a:custGeom>
              <a:avLst/>
              <a:gdLst>
                <a:gd name="T0" fmla="*/ 12 w 26"/>
                <a:gd name="T1" fmla="*/ 2 h 27"/>
                <a:gd name="T2" fmla="*/ 25 w 26"/>
                <a:gd name="T3" fmla="*/ 14 h 27"/>
                <a:gd name="T4" fmla="*/ 5 w 26"/>
                <a:gd name="T5" fmla="*/ 19 h 27"/>
                <a:gd name="T6" fmla="*/ 12 w 26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7">
                  <a:moveTo>
                    <a:pt x="12" y="2"/>
                  </a:moveTo>
                  <a:cubicBezTo>
                    <a:pt x="19" y="0"/>
                    <a:pt x="26" y="7"/>
                    <a:pt x="25" y="14"/>
                  </a:cubicBezTo>
                  <a:cubicBezTo>
                    <a:pt x="24" y="24"/>
                    <a:pt x="10" y="27"/>
                    <a:pt x="5" y="19"/>
                  </a:cubicBezTo>
                  <a:cubicBezTo>
                    <a:pt x="0" y="13"/>
                    <a:pt x="4" y="3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205" name="Freeform 200"/>
            <p:cNvSpPr>
              <a:spLocks/>
            </p:cNvSpPr>
            <p:nvPr/>
          </p:nvSpPr>
          <p:spPr bwMode="auto">
            <a:xfrm>
              <a:off x="2925261" y="7656967"/>
              <a:ext cx="230188" cy="425450"/>
            </a:xfrm>
            <a:custGeom>
              <a:avLst/>
              <a:gdLst>
                <a:gd name="T0" fmla="*/ 13 w 61"/>
                <a:gd name="T1" fmla="*/ 6 h 113"/>
                <a:gd name="T2" fmla="*/ 33 w 61"/>
                <a:gd name="T3" fmla="*/ 2 h 113"/>
                <a:gd name="T4" fmla="*/ 49 w 61"/>
                <a:gd name="T5" fmla="*/ 7 h 113"/>
                <a:gd name="T6" fmla="*/ 56 w 61"/>
                <a:gd name="T7" fmla="*/ 29 h 113"/>
                <a:gd name="T8" fmla="*/ 60 w 61"/>
                <a:gd name="T9" fmla="*/ 48 h 113"/>
                <a:gd name="T10" fmla="*/ 52 w 61"/>
                <a:gd name="T11" fmla="*/ 46 h 113"/>
                <a:gd name="T12" fmla="*/ 43 w 61"/>
                <a:gd name="T13" fmla="*/ 19 h 113"/>
                <a:gd name="T14" fmla="*/ 41 w 61"/>
                <a:gd name="T15" fmla="*/ 16 h 113"/>
                <a:gd name="T16" fmla="*/ 55 w 61"/>
                <a:gd name="T17" fmla="*/ 68 h 113"/>
                <a:gd name="T18" fmla="*/ 42 w 61"/>
                <a:gd name="T19" fmla="*/ 68 h 113"/>
                <a:gd name="T20" fmla="*/ 42 w 61"/>
                <a:gd name="T21" fmla="*/ 105 h 113"/>
                <a:gd name="T22" fmla="*/ 37 w 61"/>
                <a:gd name="T23" fmla="*/ 111 h 113"/>
                <a:gd name="T24" fmla="*/ 32 w 61"/>
                <a:gd name="T25" fmla="*/ 105 h 113"/>
                <a:gd name="T26" fmla="*/ 32 w 61"/>
                <a:gd name="T27" fmla="*/ 68 h 113"/>
                <a:gd name="T28" fmla="*/ 29 w 61"/>
                <a:gd name="T29" fmla="*/ 68 h 113"/>
                <a:gd name="T30" fmla="*/ 29 w 61"/>
                <a:gd name="T31" fmla="*/ 107 h 113"/>
                <a:gd name="T32" fmla="*/ 19 w 61"/>
                <a:gd name="T33" fmla="*/ 107 h 113"/>
                <a:gd name="T34" fmla="*/ 19 w 61"/>
                <a:gd name="T35" fmla="*/ 68 h 113"/>
                <a:gd name="T36" fmla="*/ 6 w 61"/>
                <a:gd name="T37" fmla="*/ 68 h 113"/>
                <a:gd name="T38" fmla="*/ 19 w 61"/>
                <a:gd name="T39" fmla="*/ 17 h 113"/>
                <a:gd name="T40" fmla="*/ 17 w 61"/>
                <a:gd name="T41" fmla="*/ 18 h 113"/>
                <a:gd name="T42" fmla="*/ 9 w 61"/>
                <a:gd name="T43" fmla="*/ 46 h 113"/>
                <a:gd name="T44" fmla="*/ 0 w 61"/>
                <a:gd name="T45" fmla="*/ 45 h 113"/>
                <a:gd name="T46" fmla="*/ 5 w 61"/>
                <a:gd name="T47" fmla="*/ 25 h 113"/>
                <a:gd name="T48" fmla="*/ 13 w 61"/>
                <a:gd name="T49" fmla="*/ 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" h="113">
                  <a:moveTo>
                    <a:pt x="13" y="6"/>
                  </a:moveTo>
                  <a:cubicBezTo>
                    <a:pt x="18" y="0"/>
                    <a:pt x="26" y="2"/>
                    <a:pt x="33" y="2"/>
                  </a:cubicBezTo>
                  <a:cubicBezTo>
                    <a:pt x="39" y="2"/>
                    <a:pt x="45" y="2"/>
                    <a:pt x="49" y="7"/>
                  </a:cubicBezTo>
                  <a:cubicBezTo>
                    <a:pt x="53" y="14"/>
                    <a:pt x="54" y="22"/>
                    <a:pt x="56" y="29"/>
                  </a:cubicBezTo>
                  <a:cubicBezTo>
                    <a:pt x="58" y="36"/>
                    <a:pt x="61" y="42"/>
                    <a:pt x="60" y="48"/>
                  </a:cubicBezTo>
                  <a:cubicBezTo>
                    <a:pt x="57" y="49"/>
                    <a:pt x="53" y="49"/>
                    <a:pt x="52" y="46"/>
                  </a:cubicBezTo>
                  <a:cubicBezTo>
                    <a:pt x="49" y="37"/>
                    <a:pt x="46" y="28"/>
                    <a:pt x="43" y="19"/>
                  </a:cubicBezTo>
                  <a:cubicBezTo>
                    <a:pt x="43" y="18"/>
                    <a:pt x="42" y="17"/>
                    <a:pt x="41" y="16"/>
                  </a:cubicBezTo>
                  <a:cubicBezTo>
                    <a:pt x="45" y="33"/>
                    <a:pt x="50" y="51"/>
                    <a:pt x="55" y="68"/>
                  </a:cubicBezTo>
                  <a:cubicBezTo>
                    <a:pt x="51" y="68"/>
                    <a:pt x="47" y="68"/>
                    <a:pt x="42" y="68"/>
                  </a:cubicBezTo>
                  <a:cubicBezTo>
                    <a:pt x="42" y="80"/>
                    <a:pt x="42" y="93"/>
                    <a:pt x="42" y="105"/>
                  </a:cubicBezTo>
                  <a:cubicBezTo>
                    <a:pt x="42" y="108"/>
                    <a:pt x="40" y="111"/>
                    <a:pt x="37" y="111"/>
                  </a:cubicBezTo>
                  <a:cubicBezTo>
                    <a:pt x="34" y="111"/>
                    <a:pt x="32" y="108"/>
                    <a:pt x="32" y="105"/>
                  </a:cubicBezTo>
                  <a:cubicBezTo>
                    <a:pt x="32" y="93"/>
                    <a:pt x="32" y="80"/>
                    <a:pt x="32" y="68"/>
                  </a:cubicBezTo>
                  <a:cubicBezTo>
                    <a:pt x="31" y="68"/>
                    <a:pt x="30" y="68"/>
                    <a:pt x="29" y="68"/>
                  </a:cubicBezTo>
                  <a:cubicBezTo>
                    <a:pt x="29" y="81"/>
                    <a:pt x="29" y="94"/>
                    <a:pt x="29" y="107"/>
                  </a:cubicBezTo>
                  <a:cubicBezTo>
                    <a:pt x="28" y="113"/>
                    <a:pt x="20" y="112"/>
                    <a:pt x="19" y="107"/>
                  </a:cubicBezTo>
                  <a:cubicBezTo>
                    <a:pt x="19" y="94"/>
                    <a:pt x="19" y="81"/>
                    <a:pt x="19" y="68"/>
                  </a:cubicBezTo>
                  <a:cubicBezTo>
                    <a:pt x="15" y="68"/>
                    <a:pt x="10" y="68"/>
                    <a:pt x="6" y="68"/>
                  </a:cubicBezTo>
                  <a:cubicBezTo>
                    <a:pt x="10" y="51"/>
                    <a:pt x="15" y="34"/>
                    <a:pt x="19" y="17"/>
                  </a:cubicBezTo>
                  <a:cubicBezTo>
                    <a:pt x="18" y="17"/>
                    <a:pt x="17" y="18"/>
                    <a:pt x="17" y="18"/>
                  </a:cubicBezTo>
                  <a:cubicBezTo>
                    <a:pt x="14" y="27"/>
                    <a:pt x="12" y="37"/>
                    <a:pt x="9" y="46"/>
                  </a:cubicBezTo>
                  <a:cubicBezTo>
                    <a:pt x="8" y="50"/>
                    <a:pt x="0" y="50"/>
                    <a:pt x="0" y="45"/>
                  </a:cubicBezTo>
                  <a:cubicBezTo>
                    <a:pt x="1" y="38"/>
                    <a:pt x="4" y="32"/>
                    <a:pt x="5" y="25"/>
                  </a:cubicBezTo>
                  <a:cubicBezTo>
                    <a:pt x="7" y="18"/>
                    <a:pt x="8" y="11"/>
                    <a:pt x="1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grpSp>
        <p:nvGrpSpPr>
          <p:cNvPr id="206" name="组合 205"/>
          <p:cNvGrpSpPr>
            <a:grpSpLocks noChangeAspect="1"/>
          </p:cNvGrpSpPr>
          <p:nvPr/>
        </p:nvGrpSpPr>
        <p:grpSpPr>
          <a:xfrm>
            <a:off x="6781762" y="3795925"/>
            <a:ext cx="287339" cy="648000"/>
            <a:chOff x="2925261" y="7563304"/>
            <a:chExt cx="230188" cy="519113"/>
          </a:xfrm>
          <a:solidFill>
            <a:srgbClr val="D64285"/>
          </a:solidFill>
        </p:grpSpPr>
        <p:sp>
          <p:nvSpPr>
            <p:cNvPr id="207" name="Freeform 199"/>
            <p:cNvSpPr>
              <a:spLocks/>
            </p:cNvSpPr>
            <p:nvPr/>
          </p:nvSpPr>
          <p:spPr bwMode="auto">
            <a:xfrm>
              <a:off x="2985586" y="7563304"/>
              <a:ext cx="98425" cy="101600"/>
            </a:xfrm>
            <a:custGeom>
              <a:avLst/>
              <a:gdLst>
                <a:gd name="T0" fmla="*/ 12 w 26"/>
                <a:gd name="T1" fmla="*/ 2 h 27"/>
                <a:gd name="T2" fmla="*/ 25 w 26"/>
                <a:gd name="T3" fmla="*/ 14 h 27"/>
                <a:gd name="T4" fmla="*/ 5 w 26"/>
                <a:gd name="T5" fmla="*/ 19 h 27"/>
                <a:gd name="T6" fmla="*/ 12 w 26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7">
                  <a:moveTo>
                    <a:pt x="12" y="2"/>
                  </a:moveTo>
                  <a:cubicBezTo>
                    <a:pt x="19" y="0"/>
                    <a:pt x="26" y="7"/>
                    <a:pt x="25" y="14"/>
                  </a:cubicBezTo>
                  <a:cubicBezTo>
                    <a:pt x="24" y="24"/>
                    <a:pt x="10" y="27"/>
                    <a:pt x="5" y="19"/>
                  </a:cubicBezTo>
                  <a:cubicBezTo>
                    <a:pt x="0" y="13"/>
                    <a:pt x="4" y="3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208" name="Freeform 200"/>
            <p:cNvSpPr>
              <a:spLocks/>
            </p:cNvSpPr>
            <p:nvPr/>
          </p:nvSpPr>
          <p:spPr bwMode="auto">
            <a:xfrm>
              <a:off x="2925261" y="7656967"/>
              <a:ext cx="230188" cy="425450"/>
            </a:xfrm>
            <a:custGeom>
              <a:avLst/>
              <a:gdLst>
                <a:gd name="T0" fmla="*/ 13 w 61"/>
                <a:gd name="T1" fmla="*/ 6 h 113"/>
                <a:gd name="T2" fmla="*/ 33 w 61"/>
                <a:gd name="T3" fmla="*/ 2 h 113"/>
                <a:gd name="T4" fmla="*/ 49 w 61"/>
                <a:gd name="T5" fmla="*/ 7 h 113"/>
                <a:gd name="T6" fmla="*/ 56 w 61"/>
                <a:gd name="T7" fmla="*/ 29 h 113"/>
                <a:gd name="T8" fmla="*/ 60 w 61"/>
                <a:gd name="T9" fmla="*/ 48 h 113"/>
                <a:gd name="T10" fmla="*/ 52 w 61"/>
                <a:gd name="T11" fmla="*/ 46 h 113"/>
                <a:gd name="T12" fmla="*/ 43 w 61"/>
                <a:gd name="T13" fmla="*/ 19 h 113"/>
                <a:gd name="T14" fmla="*/ 41 w 61"/>
                <a:gd name="T15" fmla="*/ 16 h 113"/>
                <a:gd name="T16" fmla="*/ 55 w 61"/>
                <a:gd name="T17" fmla="*/ 68 h 113"/>
                <a:gd name="T18" fmla="*/ 42 w 61"/>
                <a:gd name="T19" fmla="*/ 68 h 113"/>
                <a:gd name="T20" fmla="*/ 42 w 61"/>
                <a:gd name="T21" fmla="*/ 105 h 113"/>
                <a:gd name="T22" fmla="*/ 37 w 61"/>
                <a:gd name="T23" fmla="*/ 111 h 113"/>
                <a:gd name="T24" fmla="*/ 32 w 61"/>
                <a:gd name="T25" fmla="*/ 105 h 113"/>
                <a:gd name="T26" fmla="*/ 32 w 61"/>
                <a:gd name="T27" fmla="*/ 68 h 113"/>
                <a:gd name="T28" fmla="*/ 29 w 61"/>
                <a:gd name="T29" fmla="*/ 68 h 113"/>
                <a:gd name="T30" fmla="*/ 29 w 61"/>
                <a:gd name="T31" fmla="*/ 107 h 113"/>
                <a:gd name="T32" fmla="*/ 19 w 61"/>
                <a:gd name="T33" fmla="*/ 107 h 113"/>
                <a:gd name="T34" fmla="*/ 19 w 61"/>
                <a:gd name="T35" fmla="*/ 68 h 113"/>
                <a:gd name="T36" fmla="*/ 6 w 61"/>
                <a:gd name="T37" fmla="*/ 68 h 113"/>
                <a:gd name="T38" fmla="*/ 19 w 61"/>
                <a:gd name="T39" fmla="*/ 17 h 113"/>
                <a:gd name="T40" fmla="*/ 17 w 61"/>
                <a:gd name="T41" fmla="*/ 18 h 113"/>
                <a:gd name="T42" fmla="*/ 9 w 61"/>
                <a:gd name="T43" fmla="*/ 46 h 113"/>
                <a:gd name="T44" fmla="*/ 0 w 61"/>
                <a:gd name="T45" fmla="*/ 45 h 113"/>
                <a:gd name="T46" fmla="*/ 5 w 61"/>
                <a:gd name="T47" fmla="*/ 25 h 113"/>
                <a:gd name="T48" fmla="*/ 13 w 61"/>
                <a:gd name="T49" fmla="*/ 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" h="113">
                  <a:moveTo>
                    <a:pt x="13" y="6"/>
                  </a:moveTo>
                  <a:cubicBezTo>
                    <a:pt x="18" y="0"/>
                    <a:pt x="26" y="2"/>
                    <a:pt x="33" y="2"/>
                  </a:cubicBezTo>
                  <a:cubicBezTo>
                    <a:pt x="39" y="2"/>
                    <a:pt x="45" y="2"/>
                    <a:pt x="49" y="7"/>
                  </a:cubicBezTo>
                  <a:cubicBezTo>
                    <a:pt x="53" y="14"/>
                    <a:pt x="54" y="22"/>
                    <a:pt x="56" y="29"/>
                  </a:cubicBezTo>
                  <a:cubicBezTo>
                    <a:pt x="58" y="36"/>
                    <a:pt x="61" y="42"/>
                    <a:pt x="60" y="48"/>
                  </a:cubicBezTo>
                  <a:cubicBezTo>
                    <a:pt x="57" y="49"/>
                    <a:pt x="53" y="49"/>
                    <a:pt x="52" y="46"/>
                  </a:cubicBezTo>
                  <a:cubicBezTo>
                    <a:pt x="49" y="37"/>
                    <a:pt x="46" y="28"/>
                    <a:pt x="43" y="19"/>
                  </a:cubicBezTo>
                  <a:cubicBezTo>
                    <a:pt x="43" y="18"/>
                    <a:pt x="42" y="17"/>
                    <a:pt x="41" y="16"/>
                  </a:cubicBezTo>
                  <a:cubicBezTo>
                    <a:pt x="45" y="33"/>
                    <a:pt x="50" y="51"/>
                    <a:pt x="55" y="68"/>
                  </a:cubicBezTo>
                  <a:cubicBezTo>
                    <a:pt x="51" y="68"/>
                    <a:pt x="47" y="68"/>
                    <a:pt x="42" y="68"/>
                  </a:cubicBezTo>
                  <a:cubicBezTo>
                    <a:pt x="42" y="80"/>
                    <a:pt x="42" y="93"/>
                    <a:pt x="42" y="105"/>
                  </a:cubicBezTo>
                  <a:cubicBezTo>
                    <a:pt x="42" y="108"/>
                    <a:pt x="40" y="111"/>
                    <a:pt x="37" y="111"/>
                  </a:cubicBezTo>
                  <a:cubicBezTo>
                    <a:pt x="34" y="111"/>
                    <a:pt x="32" y="108"/>
                    <a:pt x="32" y="105"/>
                  </a:cubicBezTo>
                  <a:cubicBezTo>
                    <a:pt x="32" y="93"/>
                    <a:pt x="32" y="80"/>
                    <a:pt x="32" y="68"/>
                  </a:cubicBezTo>
                  <a:cubicBezTo>
                    <a:pt x="31" y="68"/>
                    <a:pt x="30" y="68"/>
                    <a:pt x="29" y="68"/>
                  </a:cubicBezTo>
                  <a:cubicBezTo>
                    <a:pt x="29" y="81"/>
                    <a:pt x="29" y="94"/>
                    <a:pt x="29" y="107"/>
                  </a:cubicBezTo>
                  <a:cubicBezTo>
                    <a:pt x="28" y="113"/>
                    <a:pt x="20" y="112"/>
                    <a:pt x="19" y="107"/>
                  </a:cubicBezTo>
                  <a:cubicBezTo>
                    <a:pt x="19" y="94"/>
                    <a:pt x="19" y="81"/>
                    <a:pt x="19" y="68"/>
                  </a:cubicBezTo>
                  <a:cubicBezTo>
                    <a:pt x="15" y="68"/>
                    <a:pt x="10" y="68"/>
                    <a:pt x="6" y="68"/>
                  </a:cubicBezTo>
                  <a:cubicBezTo>
                    <a:pt x="10" y="51"/>
                    <a:pt x="15" y="34"/>
                    <a:pt x="19" y="17"/>
                  </a:cubicBezTo>
                  <a:cubicBezTo>
                    <a:pt x="18" y="17"/>
                    <a:pt x="17" y="18"/>
                    <a:pt x="17" y="18"/>
                  </a:cubicBezTo>
                  <a:cubicBezTo>
                    <a:pt x="14" y="27"/>
                    <a:pt x="12" y="37"/>
                    <a:pt x="9" y="46"/>
                  </a:cubicBezTo>
                  <a:cubicBezTo>
                    <a:pt x="8" y="50"/>
                    <a:pt x="0" y="50"/>
                    <a:pt x="0" y="45"/>
                  </a:cubicBezTo>
                  <a:cubicBezTo>
                    <a:pt x="1" y="38"/>
                    <a:pt x="4" y="32"/>
                    <a:pt x="5" y="25"/>
                  </a:cubicBezTo>
                  <a:cubicBezTo>
                    <a:pt x="7" y="18"/>
                    <a:pt x="8" y="11"/>
                    <a:pt x="1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grpSp>
        <p:nvGrpSpPr>
          <p:cNvPr id="209" name="组合 208"/>
          <p:cNvGrpSpPr>
            <a:grpSpLocks noChangeAspect="1"/>
          </p:cNvGrpSpPr>
          <p:nvPr/>
        </p:nvGrpSpPr>
        <p:grpSpPr>
          <a:xfrm>
            <a:off x="7196572" y="3795925"/>
            <a:ext cx="287339" cy="648000"/>
            <a:chOff x="2925261" y="7563304"/>
            <a:chExt cx="230188" cy="519113"/>
          </a:xfrm>
          <a:solidFill>
            <a:srgbClr val="D64285"/>
          </a:solidFill>
        </p:grpSpPr>
        <p:sp>
          <p:nvSpPr>
            <p:cNvPr id="210" name="Freeform 199"/>
            <p:cNvSpPr>
              <a:spLocks/>
            </p:cNvSpPr>
            <p:nvPr/>
          </p:nvSpPr>
          <p:spPr bwMode="auto">
            <a:xfrm>
              <a:off x="2985586" y="7563304"/>
              <a:ext cx="98425" cy="101600"/>
            </a:xfrm>
            <a:custGeom>
              <a:avLst/>
              <a:gdLst>
                <a:gd name="T0" fmla="*/ 12 w 26"/>
                <a:gd name="T1" fmla="*/ 2 h 27"/>
                <a:gd name="T2" fmla="*/ 25 w 26"/>
                <a:gd name="T3" fmla="*/ 14 h 27"/>
                <a:gd name="T4" fmla="*/ 5 w 26"/>
                <a:gd name="T5" fmla="*/ 19 h 27"/>
                <a:gd name="T6" fmla="*/ 12 w 26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7">
                  <a:moveTo>
                    <a:pt x="12" y="2"/>
                  </a:moveTo>
                  <a:cubicBezTo>
                    <a:pt x="19" y="0"/>
                    <a:pt x="26" y="7"/>
                    <a:pt x="25" y="14"/>
                  </a:cubicBezTo>
                  <a:cubicBezTo>
                    <a:pt x="24" y="24"/>
                    <a:pt x="10" y="27"/>
                    <a:pt x="5" y="19"/>
                  </a:cubicBezTo>
                  <a:cubicBezTo>
                    <a:pt x="0" y="13"/>
                    <a:pt x="4" y="3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211" name="Freeform 200"/>
            <p:cNvSpPr>
              <a:spLocks/>
            </p:cNvSpPr>
            <p:nvPr/>
          </p:nvSpPr>
          <p:spPr bwMode="auto">
            <a:xfrm>
              <a:off x="2925261" y="7656967"/>
              <a:ext cx="230188" cy="425450"/>
            </a:xfrm>
            <a:custGeom>
              <a:avLst/>
              <a:gdLst>
                <a:gd name="T0" fmla="*/ 13 w 61"/>
                <a:gd name="T1" fmla="*/ 6 h 113"/>
                <a:gd name="T2" fmla="*/ 33 w 61"/>
                <a:gd name="T3" fmla="*/ 2 h 113"/>
                <a:gd name="T4" fmla="*/ 49 w 61"/>
                <a:gd name="T5" fmla="*/ 7 h 113"/>
                <a:gd name="T6" fmla="*/ 56 w 61"/>
                <a:gd name="T7" fmla="*/ 29 h 113"/>
                <a:gd name="T8" fmla="*/ 60 w 61"/>
                <a:gd name="T9" fmla="*/ 48 h 113"/>
                <a:gd name="T10" fmla="*/ 52 w 61"/>
                <a:gd name="T11" fmla="*/ 46 h 113"/>
                <a:gd name="T12" fmla="*/ 43 w 61"/>
                <a:gd name="T13" fmla="*/ 19 h 113"/>
                <a:gd name="T14" fmla="*/ 41 w 61"/>
                <a:gd name="T15" fmla="*/ 16 h 113"/>
                <a:gd name="T16" fmla="*/ 55 w 61"/>
                <a:gd name="T17" fmla="*/ 68 h 113"/>
                <a:gd name="T18" fmla="*/ 42 w 61"/>
                <a:gd name="T19" fmla="*/ 68 h 113"/>
                <a:gd name="T20" fmla="*/ 42 w 61"/>
                <a:gd name="T21" fmla="*/ 105 h 113"/>
                <a:gd name="T22" fmla="*/ 37 w 61"/>
                <a:gd name="T23" fmla="*/ 111 h 113"/>
                <a:gd name="T24" fmla="*/ 32 w 61"/>
                <a:gd name="T25" fmla="*/ 105 h 113"/>
                <a:gd name="T26" fmla="*/ 32 w 61"/>
                <a:gd name="T27" fmla="*/ 68 h 113"/>
                <a:gd name="T28" fmla="*/ 29 w 61"/>
                <a:gd name="T29" fmla="*/ 68 h 113"/>
                <a:gd name="T30" fmla="*/ 29 w 61"/>
                <a:gd name="T31" fmla="*/ 107 h 113"/>
                <a:gd name="T32" fmla="*/ 19 w 61"/>
                <a:gd name="T33" fmla="*/ 107 h 113"/>
                <a:gd name="T34" fmla="*/ 19 w 61"/>
                <a:gd name="T35" fmla="*/ 68 h 113"/>
                <a:gd name="T36" fmla="*/ 6 w 61"/>
                <a:gd name="T37" fmla="*/ 68 h 113"/>
                <a:gd name="T38" fmla="*/ 19 w 61"/>
                <a:gd name="T39" fmla="*/ 17 h 113"/>
                <a:gd name="T40" fmla="*/ 17 w 61"/>
                <a:gd name="T41" fmla="*/ 18 h 113"/>
                <a:gd name="T42" fmla="*/ 9 w 61"/>
                <a:gd name="T43" fmla="*/ 46 h 113"/>
                <a:gd name="T44" fmla="*/ 0 w 61"/>
                <a:gd name="T45" fmla="*/ 45 h 113"/>
                <a:gd name="T46" fmla="*/ 5 w 61"/>
                <a:gd name="T47" fmla="*/ 25 h 113"/>
                <a:gd name="T48" fmla="*/ 13 w 61"/>
                <a:gd name="T49" fmla="*/ 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" h="113">
                  <a:moveTo>
                    <a:pt x="13" y="6"/>
                  </a:moveTo>
                  <a:cubicBezTo>
                    <a:pt x="18" y="0"/>
                    <a:pt x="26" y="2"/>
                    <a:pt x="33" y="2"/>
                  </a:cubicBezTo>
                  <a:cubicBezTo>
                    <a:pt x="39" y="2"/>
                    <a:pt x="45" y="2"/>
                    <a:pt x="49" y="7"/>
                  </a:cubicBezTo>
                  <a:cubicBezTo>
                    <a:pt x="53" y="14"/>
                    <a:pt x="54" y="22"/>
                    <a:pt x="56" y="29"/>
                  </a:cubicBezTo>
                  <a:cubicBezTo>
                    <a:pt x="58" y="36"/>
                    <a:pt x="61" y="42"/>
                    <a:pt x="60" y="48"/>
                  </a:cubicBezTo>
                  <a:cubicBezTo>
                    <a:pt x="57" y="49"/>
                    <a:pt x="53" y="49"/>
                    <a:pt x="52" y="46"/>
                  </a:cubicBezTo>
                  <a:cubicBezTo>
                    <a:pt x="49" y="37"/>
                    <a:pt x="46" y="28"/>
                    <a:pt x="43" y="19"/>
                  </a:cubicBezTo>
                  <a:cubicBezTo>
                    <a:pt x="43" y="18"/>
                    <a:pt x="42" y="17"/>
                    <a:pt x="41" y="16"/>
                  </a:cubicBezTo>
                  <a:cubicBezTo>
                    <a:pt x="45" y="33"/>
                    <a:pt x="50" y="51"/>
                    <a:pt x="55" y="68"/>
                  </a:cubicBezTo>
                  <a:cubicBezTo>
                    <a:pt x="51" y="68"/>
                    <a:pt x="47" y="68"/>
                    <a:pt x="42" y="68"/>
                  </a:cubicBezTo>
                  <a:cubicBezTo>
                    <a:pt x="42" y="80"/>
                    <a:pt x="42" y="93"/>
                    <a:pt x="42" y="105"/>
                  </a:cubicBezTo>
                  <a:cubicBezTo>
                    <a:pt x="42" y="108"/>
                    <a:pt x="40" y="111"/>
                    <a:pt x="37" y="111"/>
                  </a:cubicBezTo>
                  <a:cubicBezTo>
                    <a:pt x="34" y="111"/>
                    <a:pt x="32" y="108"/>
                    <a:pt x="32" y="105"/>
                  </a:cubicBezTo>
                  <a:cubicBezTo>
                    <a:pt x="32" y="93"/>
                    <a:pt x="32" y="80"/>
                    <a:pt x="32" y="68"/>
                  </a:cubicBezTo>
                  <a:cubicBezTo>
                    <a:pt x="31" y="68"/>
                    <a:pt x="30" y="68"/>
                    <a:pt x="29" y="68"/>
                  </a:cubicBezTo>
                  <a:cubicBezTo>
                    <a:pt x="29" y="81"/>
                    <a:pt x="29" y="94"/>
                    <a:pt x="29" y="107"/>
                  </a:cubicBezTo>
                  <a:cubicBezTo>
                    <a:pt x="28" y="113"/>
                    <a:pt x="20" y="112"/>
                    <a:pt x="19" y="107"/>
                  </a:cubicBezTo>
                  <a:cubicBezTo>
                    <a:pt x="19" y="94"/>
                    <a:pt x="19" y="81"/>
                    <a:pt x="19" y="68"/>
                  </a:cubicBezTo>
                  <a:cubicBezTo>
                    <a:pt x="15" y="68"/>
                    <a:pt x="10" y="68"/>
                    <a:pt x="6" y="68"/>
                  </a:cubicBezTo>
                  <a:cubicBezTo>
                    <a:pt x="10" y="51"/>
                    <a:pt x="15" y="34"/>
                    <a:pt x="19" y="17"/>
                  </a:cubicBezTo>
                  <a:cubicBezTo>
                    <a:pt x="18" y="17"/>
                    <a:pt x="17" y="18"/>
                    <a:pt x="17" y="18"/>
                  </a:cubicBezTo>
                  <a:cubicBezTo>
                    <a:pt x="14" y="27"/>
                    <a:pt x="12" y="37"/>
                    <a:pt x="9" y="46"/>
                  </a:cubicBezTo>
                  <a:cubicBezTo>
                    <a:pt x="8" y="50"/>
                    <a:pt x="0" y="50"/>
                    <a:pt x="0" y="45"/>
                  </a:cubicBezTo>
                  <a:cubicBezTo>
                    <a:pt x="1" y="38"/>
                    <a:pt x="4" y="32"/>
                    <a:pt x="5" y="25"/>
                  </a:cubicBezTo>
                  <a:cubicBezTo>
                    <a:pt x="7" y="18"/>
                    <a:pt x="8" y="11"/>
                    <a:pt x="1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grpSp>
        <p:nvGrpSpPr>
          <p:cNvPr id="212" name="组合 211"/>
          <p:cNvGrpSpPr>
            <a:grpSpLocks noChangeAspect="1"/>
          </p:cNvGrpSpPr>
          <p:nvPr/>
        </p:nvGrpSpPr>
        <p:grpSpPr>
          <a:xfrm>
            <a:off x="7611382" y="3795925"/>
            <a:ext cx="287339" cy="648000"/>
            <a:chOff x="2925261" y="7563304"/>
            <a:chExt cx="230188" cy="519113"/>
          </a:xfrm>
          <a:solidFill>
            <a:srgbClr val="D64285"/>
          </a:solidFill>
        </p:grpSpPr>
        <p:sp>
          <p:nvSpPr>
            <p:cNvPr id="213" name="Freeform 199"/>
            <p:cNvSpPr>
              <a:spLocks/>
            </p:cNvSpPr>
            <p:nvPr/>
          </p:nvSpPr>
          <p:spPr bwMode="auto">
            <a:xfrm>
              <a:off x="2985586" y="7563304"/>
              <a:ext cx="98425" cy="101600"/>
            </a:xfrm>
            <a:custGeom>
              <a:avLst/>
              <a:gdLst>
                <a:gd name="T0" fmla="*/ 12 w 26"/>
                <a:gd name="T1" fmla="*/ 2 h 27"/>
                <a:gd name="T2" fmla="*/ 25 w 26"/>
                <a:gd name="T3" fmla="*/ 14 h 27"/>
                <a:gd name="T4" fmla="*/ 5 w 26"/>
                <a:gd name="T5" fmla="*/ 19 h 27"/>
                <a:gd name="T6" fmla="*/ 12 w 26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7">
                  <a:moveTo>
                    <a:pt x="12" y="2"/>
                  </a:moveTo>
                  <a:cubicBezTo>
                    <a:pt x="19" y="0"/>
                    <a:pt x="26" y="7"/>
                    <a:pt x="25" y="14"/>
                  </a:cubicBezTo>
                  <a:cubicBezTo>
                    <a:pt x="24" y="24"/>
                    <a:pt x="10" y="27"/>
                    <a:pt x="5" y="19"/>
                  </a:cubicBezTo>
                  <a:cubicBezTo>
                    <a:pt x="0" y="13"/>
                    <a:pt x="4" y="3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214" name="Freeform 200"/>
            <p:cNvSpPr>
              <a:spLocks/>
            </p:cNvSpPr>
            <p:nvPr/>
          </p:nvSpPr>
          <p:spPr bwMode="auto">
            <a:xfrm>
              <a:off x="2925261" y="7656967"/>
              <a:ext cx="230188" cy="425450"/>
            </a:xfrm>
            <a:custGeom>
              <a:avLst/>
              <a:gdLst>
                <a:gd name="T0" fmla="*/ 13 w 61"/>
                <a:gd name="T1" fmla="*/ 6 h 113"/>
                <a:gd name="T2" fmla="*/ 33 w 61"/>
                <a:gd name="T3" fmla="*/ 2 h 113"/>
                <a:gd name="T4" fmla="*/ 49 w 61"/>
                <a:gd name="T5" fmla="*/ 7 h 113"/>
                <a:gd name="T6" fmla="*/ 56 w 61"/>
                <a:gd name="T7" fmla="*/ 29 h 113"/>
                <a:gd name="T8" fmla="*/ 60 w 61"/>
                <a:gd name="T9" fmla="*/ 48 h 113"/>
                <a:gd name="T10" fmla="*/ 52 w 61"/>
                <a:gd name="T11" fmla="*/ 46 h 113"/>
                <a:gd name="T12" fmla="*/ 43 w 61"/>
                <a:gd name="T13" fmla="*/ 19 h 113"/>
                <a:gd name="T14" fmla="*/ 41 w 61"/>
                <a:gd name="T15" fmla="*/ 16 h 113"/>
                <a:gd name="T16" fmla="*/ 55 w 61"/>
                <a:gd name="T17" fmla="*/ 68 h 113"/>
                <a:gd name="T18" fmla="*/ 42 w 61"/>
                <a:gd name="T19" fmla="*/ 68 h 113"/>
                <a:gd name="T20" fmla="*/ 42 w 61"/>
                <a:gd name="T21" fmla="*/ 105 h 113"/>
                <a:gd name="T22" fmla="*/ 37 w 61"/>
                <a:gd name="T23" fmla="*/ 111 h 113"/>
                <a:gd name="T24" fmla="*/ 32 w 61"/>
                <a:gd name="T25" fmla="*/ 105 h 113"/>
                <a:gd name="T26" fmla="*/ 32 w 61"/>
                <a:gd name="T27" fmla="*/ 68 h 113"/>
                <a:gd name="T28" fmla="*/ 29 w 61"/>
                <a:gd name="T29" fmla="*/ 68 h 113"/>
                <a:gd name="T30" fmla="*/ 29 w 61"/>
                <a:gd name="T31" fmla="*/ 107 h 113"/>
                <a:gd name="T32" fmla="*/ 19 w 61"/>
                <a:gd name="T33" fmla="*/ 107 h 113"/>
                <a:gd name="T34" fmla="*/ 19 w 61"/>
                <a:gd name="T35" fmla="*/ 68 h 113"/>
                <a:gd name="T36" fmla="*/ 6 w 61"/>
                <a:gd name="T37" fmla="*/ 68 h 113"/>
                <a:gd name="T38" fmla="*/ 19 w 61"/>
                <a:gd name="T39" fmla="*/ 17 h 113"/>
                <a:gd name="T40" fmla="*/ 17 w 61"/>
                <a:gd name="T41" fmla="*/ 18 h 113"/>
                <a:gd name="T42" fmla="*/ 9 w 61"/>
                <a:gd name="T43" fmla="*/ 46 h 113"/>
                <a:gd name="T44" fmla="*/ 0 w 61"/>
                <a:gd name="T45" fmla="*/ 45 h 113"/>
                <a:gd name="T46" fmla="*/ 5 w 61"/>
                <a:gd name="T47" fmla="*/ 25 h 113"/>
                <a:gd name="T48" fmla="*/ 13 w 61"/>
                <a:gd name="T49" fmla="*/ 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" h="113">
                  <a:moveTo>
                    <a:pt x="13" y="6"/>
                  </a:moveTo>
                  <a:cubicBezTo>
                    <a:pt x="18" y="0"/>
                    <a:pt x="26" y="2"/>
                    <a:pt x="33" y="2"/>
                  </a:cubicBezTo>
                  <a:cubicBezTo>
                    <a:pt x="39" y="2"/>
                    <a:pt x="45" y="2"/>
                    <a:pt x="49" y="7"/>
                  </a:cubicBezTo>
                  <a:cubicBezTo>
                    <a:pt x="53" y="14"/>
                    <a:pt x="54" y="22"/>
                    <a:pt x="56" y="29"/>
                  </a:cubicBezTo>
                  <a:cubicBezTo>
                    <a:pt x="58" y="36"/>
                    <a:pt x="61" y="42"/>
                    <a:pt x="60" y="48"/>
                  </a:cubicBezTo>
                  <a:cubicBezTo>
                    <a:pt x="57" y="49"/>
                    <a:pt x="53" y="49"/>
                    <a:pt x="52" y="46"/>
                  </a:cubicBezTo>
                  <a:cubicBezTo>
                    <a:pt x="49" y="37"/>
                    <a:pt x="46" y="28"/>
                    <a:pt x="43" y="19"/>
                  </a:cubicBezTo>
                  <a:cubicBezTo>
                    <a:pt x="43" y="18"/>
                    <a:pt x="42" y="17"/>
                    <a:pt x="41" y="16"/>
                  </a:cubicBezTo>
                  <a:cubicBezTo>
                    <a:pt x="45" y="33"/>
                    <a:pt x="50" y="51"/>
                    <a:pt x="55" y="68"/>
                  </a:cubicBezTo>
                  <a:cubicBezTo>
                    <a:pt x="51" y="68"/>
                    <a:pt x="47" y="68"/>
                    <a:pt x="42" y="68"/>
                  </a:cubicBezTo>
                  <a:cubicBezTo>
                    <a:pt x="42" y="80"/>
                    <a:pt x="42" y="93"/>
                    <a:pt x="42" y="105"/>
                  </a:cubicBezTo>
                  <a:cubicBezTo>
                    <a:pt x="42" y="108"/>
                    <a:pt x="40" y="111"/>
                    <a:pt x="37" y="111"/>
                  </a:cubicBezTo>
                  <a:cubicBezTo>
                    <a:pt x="34" y="111"/>
                    <a:pt x="32" y="108"/>
                    <a:pt x="32" y="105"/>
                  </a:cubicBezTo>
                  <a:cubicBezTo>
                    <a:pt x="32" y="93"/>
                    <a:pt x="32" y="80"/>
                    <a:pt x="32" y="68"/>
                  </a:cubicBezTo>
                  <a:cubicBezTo>
                    <a:pt x="31" y="68"/>
                    <a:pt x="30" y="68"/>
                    <a:pt x="29" y="68"/>
                  </a:cubicBezTo>
                  <a:cubicBezTo>
                    <a:pt x="29" y="81"/>
                    <a:pt x="29" y="94"/>
                    <a:pt x="29" y="107"/>
                  </a:cubicBezTo>
                  <a:cubicBezTo>
                    <a:pt x="28" y="113"/>
                    <a:pt x="20" y="112"/>
                    <a:pt x="19" y="107"/>
                  </a:cubicBezTo>
                  <a:cubicBezTo>
                    <a:pt x="19" y="94"/>
                    <a:pt x="19" y="81"/>
                    <a:pt x="19" y="68"/>
                  </a:cubicBezTo>
                  <a:cubicBezTo>
                    <a:pt x="15" y="68"/>
                    <a:pt x="10" y="68"/>
                    <a:pt x="6" y="68"/>
                  </a:cubicBezTo>
                  <a:cubicBezTo>
                    <a:pt x="10" y="51"/>
                    <a:pt x="15" y="34"/>
                    <a:pt x="19" y="17"/>
                  </a:cubicBezTo>
                  <a:cubicBezTo>
                    <a:pt x="18" y="17"/>
                    <a:pt x="17" y="18"/>
                    <a:pt x="17" y="18"/>
                  </a:cubicBezTo>
                  <a:cubicBezTo>
                    <a:pt x="14" y="27"/>
                    <a:pt x="12" y="37"/>
                    <a:pt x="9" y="46"/>
                  </a:cubicBezTo>
                  <a:cubicBezTo>
                    <a:pt x="8" y="50"/>
                    <a:pt x="0" y="50"/>
                    <a:pt x="0" y="45"/>
                  </a:cubicBezTo>
                  <a:cubicBezTo>
                    <a:pt x="1" y="38"/>
                    <a:pt x="4" y="32"/>
                    <a:pt x="5" y="25"/>
                  </a:cubicBezTo>
                  <a:cubicBezTo>
                    <a:pt x="7" y="18"/>
                    <a:pt x="8" y="11"/>
                    <a:pt x="1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grpSp>
        <p:nvGrpSpPr>
          <p:cNvPr id="215" name="组合 214"/>
          <p:cNvGrpSpPr>
            <a:grpSpLocks noChangeAspect="1"/>
          </p:cNvGrpSpPr>
          <p:nvPr/>
        </p:nvGrpSpPr>
        <p:grpSpPr>
          <a:xfrm>
            <a:off x="8026192" y="3795925"/>
            <a:ext cx="287339" cy="648000"/>
            <a:chOff x="2925261" y="7563304"/>
            <a:chExt cx="230188" cy="519113"/>
          </a:xfrm>
          <a:solidFill>
            <a:srgbClr val="D64285"/>
          </a:solidFill>
        </p:grpSpPr>
        <p:sp>
          <p:nvSpPr>
            <p:cNvPr id="216" name="Freeform 199"/>
            <p:cNvSpPr>
              <a:spLocks/>
            </p:cNvSpPr>
            <p:nvPr/>
          </p:nvSpPr>
          <p:spPr bwMode="auto">
            <a:xfrm>
              <a:off x="2985586" y="7563304"/>
              <a:ext cx="98425" cy="101600"/>
            </a:xfrm>
            <a:custGeom>
              <a:avLst/>
              <a:gdLst>
                <a:gd name="T0" fmla="*/ 12 w 26"/>
                <a:gd name="T1" fmla="*/ 2 h 27"/>
                <a:gd name="T2" fmla="*/ 25 w 26"/>
                <a:gd name="T3" fmla="*/ 14 h 27"/>
                <a:gd name="T4" fmla="*/ 5 w 26"/>
                <a:gd name="T5" fmla="*/ 19 h 27"/>
                <a:gd name="T6" fmla="*/ 12 w 26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7">
                  <a:moveTo>
                    <a:pt x="12" y="2"/>
                  </a:moveTo>
                  <a:cubicBezTo>
                    <a:pt x="19" y="0"/>
                    <a:pt x="26" y="7"/>
                    <a:pt x="25" y="14"/>
                  </a:cubicBezTo>
                  <a:cubicBezTo>
                    <a:pt x="24" y="24"/>
                    <a:pt x="10" y="27"/>
                    <a:pt x="5" y="19"/>
                  </a:cubicBezTo>
                  <a:cubicBezTo>
                    <a:pt x="0" y="13"/>
                    <a:pt x="4" y="3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217" name="Freeform 200"/>
            <p:cNvSpPr>
              <a:spLocks/>
            </p:cNvSpPr>
            <p:nvPr/>
          </p:nvSpPr>
          <p:spPr bwMode="auto">
            <a:xfrm>
              <a:off x="2925261" y="7656967"/>
              <a:ext cx="230188" cy="425450"/>
            </a:xfrm>
            <a:custGeom>
              <a:avLst/>
              <a:gdLst>
                <a:gd name="T0" fmla="*/ 13 w 61"/>
                <a:gd name="T1" fmla="*/ 6 h 113"/>
                <a:gd name="T2" fmla="*/ 33 w 61"/>
                <a:gd name="T3" fmla="*/ 2 h 113"/>
                <a:gd name="T4" fmla="*/ 49 w 61"/>
                <a:gd name="T5" fmla="*/ 7 h 113"/>
                <a:gd name="T6" fmla="*/ 56 w 61"/>
                <a:gd name="T7" fmla="*/ 29 h 113"/>
                <a:gd name="T8" fmla="*/ 60 w 61"/>
                <a:gd name="T9" fmla="*/ 48 h 113"/>
                <a:gd name="T10" fmla="*/ 52 w 61"/>
                <a:gd name="T11" fmla="*/ 46 h 113"/>
                <a:gd name="T12" fmla="*/ 43 w 61"/>
                <a:gd name="T13" fmla="*/ 19 h 113"/>
                <a:gd name="T14" fmla="*/ 41 w 61"/>
                <a:gd name="T15" fmla="*/ 16 h 113"/>
                <a:gd name="T16" fmla="*/ 55 w 61"/>
                <a:gd name="T17" fmla="*/ 68 h 113"/>
                <a:gd name="T18" fmla="*/ 42 w 61"/>
                <a:gd name="T19" fmla="*/ 68 h 113"/>
                <a:gd name="T20" fmla="*/ 42 w 61"/>
                <a:gd name="T21" fmla="*/ 105 h 113"/>
                <a:gd name="T22" fmla="*/ 37 w 61"/>
                <a:gd name="T23" fmla="*/ 111 h 113"/>
                <a:gd name="T24" fmla="*/ 32 w 61"/>
                <a:gd name="T25" fmla="*/ 105 h 113"/>
                <a:gd name="T26" fmla="*/ 32 w 61"/>
                <a:gd name="T27" fmla="*/ 68 h 113"/>
                <a:gd name="T28" fmla="*/ 29 w 61"/>
                <a:gd name="T29" fmla="*/ 68 h 113"/>
                <a:gd name="T30" fmla="*/ 29 w 61"/>
                <a:gd name="T31" fmla="*/ 107 h 113"/>
                <a:gd name="T32" fmla="*/ 19 w 61"/>
                <a:gd name="T33" fmla="*/ 107 h 113"/>
                <a:gd name="T34" fmla="*/ 19 w 61"/>
                <a:gd name="T35" fmla="*/ 68 h 113"/>
                <a:gd name="T36" fmla="*/ 6 w 61"/>
                <a:gd name="T37" fmla="*/ 68 h 113"/>
                <a:gd name="T38" fmla="*/ 19 w 61"/>
                <a:gd name="T39" fmla="*/ 17 h 113"/>
                <a:gd name="T40" fmla="*/ 17 w 61"/>
                <a:gd name="T41" fmla="*/ 18 h 113"/>
                <a:gd name="T42" fmla="*/ 9 w 61"/>
                <a:gd name="T43" fmla="*/ 46 h 113"/>
                <a:gd name="T44" fmla="*/ 0 w 61"/>
                <a:gd name="T45" fmla="*/ 45 h 113"/>
                <a:gd name="T46" fmla="*/ 5 w 61"/>
                <a:gd name="T47" fmla="*/ 25 h 113"/>
                <a:gd name="T48" fmla="*/ 13 w 61"/>
                <a:gd name="T49" fmla="*/ 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" h="113">
                  <a:moveTo>
                    <a:pt x="13" y="6"/>
                  </a:moveTo>
                  <a:cubicBezTo>
                    <a:pt x="18" y="0"/>
                    <a:pt x="26" y="2"/>
                    <a:pt x="33" y="2"/>
                  </a:cubicBezTo>
                  <a:cubicBezTo>
                    <a:pt x="39" y="2"/>
                    <a:pt x="45" y="2"/>
                    <a:pt x="49" y="7"/>
                  </a:cubicBezTo>
                  <a:cubicBezTo>
                    <a:pt x="53" y="14"/>
                    <a:pt x="54" y="22"/>
                    <a:pt x="56" y="29"/>
                  </a:cubicBezTo>
                  <a:cubicBezTo>
                    <a:pt x="58" y="36"/>
                    <a:pt x="61" y="42"/>
                    <a:pt x="60" y="48"/>
                  </a:cubicBezTo>
                  <a:cubicBezTo>
                    <a:pt x="57" y="49"/>
                    <a:pt x="53" y="49"/>
                    <a:pt x="52" y="46"/>
                  </a:cubicBezTo>
                  <a:cubicBezTo>
                    <a:pt x="49" y="37"/>
                    <a:pt x="46" y="28"/>
                    <a:pt x="43" y="19"/>
                  </a:cubicBezTo>
                  <a:cubicBezTo>
                    <a:pt x="43" y="18"/>
                    <a:pt x="42" y="17"/>
                    <a:pt x="41" y="16"/>
                  </a:cubicBezTo>
                  <a:cubicBezTo>
                    <a:pt x="45" y="33"/>
                    <a:pt x="50" y="51"/>
                    <a:pt x="55" y="68"/>
                  </a:cubicBezTo>
                  <a:cubicBezTo>
                    <a:pt x="51" y="68"/>
                    <a:pt x="47" y="68"/>
                    <a:pt x="42" y="68"/>
                  </a:cubicBezTo>
                  <a:cubicBezTo>
                    <a:pt x="42" y="80"/>
                    <a:pt x="42" y="93"/>
                    <a:pt x="42" y="105"/>
                  </a:cubicBezTo>
                  <a:cubicBezTo>
                    <a:pt x="42" y="108"/>
                    <a:pt x="40" y="111"/>
                    <a:pt x="37" y="111"/>
                  </a:cubicBezTo>
                  <a:cubicBezTo>
                    <a:pt x="34" y="111"/>
                    <a:pt x="32" y="108"/>
                    <a:pt x="32" y="105"/>
                  </a:cubicBezTo>
                  <a:cubicBezTo>
                    <a:pt x="32" y="93"/>
                    <a:pt x="32" y="80"/>
                    <a:pt x="32" y="68"/>
                  </a:cubicBezTo>
                  <a:cubicBezTo>
                    <a:pt x="31" y="68"/>
                    <a:pt x="30" y="68"/>
                    <a:pt x="29" y="68"/>
                  </a:cubicBezTo>
                  <a:cubicBezTo>
                    <a:pt x="29" y="81"/>
                    <a:pt x="29" y="94"/>
                    <a:pt x="29" y="107"/>
                  </a:cubicBezTo>
                  <a:cubicBezTo>
                    <a:pt x="28" y="113"/>
                    <a:pt x="20" y="112"/>
                    <a:pt x="19" y="107"/>
                  </a:cubicBezTo>
                  <a:cubicBezTo>
                    <a:pt x="19" y="94"/>
                    <a:pt x="19" y="81"/>
                    <a:pt x="19" y="68"/>
                  </a:cubicBezTo>
                  <a:cubicBezTo>
                    <a:pt x="15" y="68"/>
                    <a:pt x="10" y="68"/>
                    <a:pt x="6" y="68"/>
                  </a:cubicBezTo>
                  <a:cubicBezTo>
                    <a:pt x="10" y="51"/>
                    <a:pt x="15" y="34"/>
                    <a:pt x="19" y="17"/>
                  </a:cubicBezTo>
                  <a:cubicBezTo>
                    <a:pt x="18" y="17"/>
                    <a:pt x="17" y="18"/>
                    <a:pt x="17" y="18"/>
                  </a:cubicBezTo>
                  <a:cubicBezTo>
                    <a:pt x="14" y="27"/>
                    <a:pt x="12" y="37"/>
                    <a:pt x="9" y="46"/>
                  </a:cubicBezTo>
                  <a:cubicBezTo>
                    <a:pt x="8" y="50"/>
                    <a:pt x="0" y="50"/>
                    <a:pt x="0" y="45"/>
                  </a:cubicBezTo>
                  <a:cubicBezTo>
                    <a:pt x="1" y="38"/>
                    <a:pt x="4" y="32"/>
                    <a:pt x="5" y="25"/>
                  </a:cubicBezTo>
                  <a:cubicBezTo>
                    <a:pt x="7" y="18"/>
                    <a:pt x="8" y="11"/>
                    <a:pt x="1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grpSp>
        <p:nvGrpSpPr>
          <p:cNvPr id="218" name="组合 217"/>
          <p:cNvGrpSpPr>
            <a:grpSpLocks noChangeAspect="1"/>
          </p:cNvGrpSpPr>
          <p:nvPr/>
        </p:nvGrpSpPr>
        <p:grpSpPr>
          <a:xfrm>
            <a:off x="8441002" y="3795925"/>
            <a:ext cx="287339" cy="648000"/>
            <a:chOff x="2925261" y="7563304"/>
            <a:chExt cx="230188" cy="519113"/>
          </a:xfrm>
          <a:solidFill>
            <a:srgbClr val="D64285"/>
          </a:solidFill>
        </p:grpSpPr>
        <p:sp>
          <p:nvSpPr>
            <p:cNvPr id="219" name="Freeform 199"/>
            <p:cNvSpPr>
              <a:spLocks/>
            </p:cNvSpPr>
            <p:nvPr/>
          </p:nvSpPr>
          <p:spPr bwMode="auto">
            <a:xfrm>
              <a:off x="2985586" y="7563304"/>
              <a:ext cx="98425" cy="101600"/>
            </a:xfrm>
            <a:custGeom>
              <a:avLst/>
              <a:gdLst>
                <a:gd name="T0" fmla="*/ 12 w 26"/>
                <a:gd name="T1" fmla="*/ 2 h 27"/>
                <a:gd name="T2" fmla="*/ 25 w 26"/>
                <a:gd name="T3" fmla="*/ 14 h 27"/>
                <a:gd name="T4" fmla="*/ 5 w 26"/>
                <a:gd name="T5" fmla="*/ 19 h 27"/>
                <a:gd name="T6" fmla="*/ 12 w 26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7">
                  <a:moveTo>
                    <a:pt x="12" y="2"/>
                  </a:moveTo>
                  <a:cubicBezTo>
                    <a:pt x="19" y="0"/>
                    <a:pt x="26" y="7"/>
                    <a:pt x="25" y="14"/>
                  </a:cubicBezTo>
                  <a:cubicBezTo>
                    <a:pt x="24" y="24"/>
                    <a:pt x="10" y="27"/>
                    <a:pt x="5" y="19"/>
                  </a:cubicBezTo>
                  <a:cubicBezTo>
                    <a:pt x="0" y="13"/>
                    <a:pt x="4" y="3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220" name="Freeform 200"/>
            <p:cNvSpPr>
              <a:spLocks/>
            </p:cNvSpPr>
            <p:nvPr/>
          </p:nvSpPr>
          <p:spPr bwMode="auto">
            <a:xfrm>
              <a:off x="2925261" y="7656967"/>
              <a:ext cx="230188" cy="425450"/>
            </a:xfrm>
            <a:custGeom>
              <a:avLst/>
              <a:gdLst>
                <a:gd name="T0" fmla="*/ 13 w 61"/>
                <a:gd name="T1" fmla="*/ 6 h 113"/>
                <a:gd name="T2" fmla="*/ 33 w 61"/>
                <a:gd name="T3" fmla="*/ 2 h 113"/>
                <a:gd name="T4" fmla="*/ 49 w 61"/>
                <a:gd name="T5" fmla="*/ 7 h 113"/>
                <a:gd name="T6" fmla="*/ 56 w 61"/>
                <a:gd name="T7" fmla="*/ 29 h 113"/>
                <a:gd name="T8" fmla="*/ 60 w 61"/>
                <a:gd name="T9" fmla="*/ 48 h 113"/>
                <a:gd name="T10" fmla="*/ 52 w 61"/>
                <a:gd name="T11" fmla="*/ 46 h 113"/>
                <a:gd name="T12" fmla="*/ 43 w 61"/>
                <a:gd name="T13" fmla="*/ 19 h 113"/>
                <a:gd name="T14" fmla="*/ 41 w 61"/>
                <a:gd name="T15" fmla="*/ 16 h 113"/>
                <a:gd name="T16" fmla="*/ 55 w 61"/>
                <a:gd name="T17" fmla="*/ 68 h 113"/>
                <a:gd name="T18" fmla="*/ 42 w 61"/>
                <a:gd name="T19" fmla="*/ 68 h 113"/>
                <a:gd name="T20" fmla="*/ 42 w 61"/>
                <a:gd name="T21" fmla="*/ 105 h 113"/>
                <a:gd name="T22" fmla="*/ 37 w 61"/>
                <a:gd name="T23" fmla="*/ 111 h 113"/>
                <a:gd name="T24" fmla="*/ 32 w 61"/>
                <a:gd name="T25" fmla="*/ 105 h 113"/>
                <a:gd name="T26" fmla="*/ 32 w 61"/>
                <a:gd name="T27" fmla="*/ 68 h 113"/>
                <a:gd name="T28" fmla="*/ 29 w 61"/>
                <a:gd name="T29" fmla="*/ 68 h 113"/>
                <a:gd name="T30" fmla="*/ 29 w 61"/>
                <a:gd name="T31" fmla="*/ 107 h 113"/>
                <a:gd name="T32" fmla="*/ 19 w 61"/>
                <a:gd name="T33" fmla="*/ 107 h 113"/>
                <a:gd name="T34" fmla="*/ 19 w 61"/>
                <a:gd name="T35" fmla="*/ 68 h 113"/>
                <a:gd name="T36" fmla="*/ 6 w 61"/>
                <a:gd name="T37" fmla="*/ 68 h 113"/>
                <a:gd name="T38" fmla="*/ 19 w 61"/>
                <a:gd name="T39" fmla="*/ 17 h 113"/>
                <a:gd name="T40" fmla="*/ 17 w 61"/>
                <a:gd name="T41" fmla="*/ 18 h 113"/>
                <a:gd name="T42" fmla="*/ 9 w 61"/>
                <a:gd name="T43" fmla="*/ 46 h 113"/>
                <a:gd name="T44" fmla="*/ 0 w 61"/>
                <a:gd name="T45" fmla="*/ 45 h 113"/>
                <a:gd name="T46" fmla="*/ 5 w 61"/>
                <a:gd name="T47" fmla="*/ 25 h 113"/>
                <a:gd name="T48" fmla="*/ 13 w 61"/>
                <a:gd name="T49" fmla="*/ 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" h="113">
                  <a:moveTo>
                    <a:pt x="13" y="6"/>
                  </a:moveTo>
                  <a:cubicBezTo>
                    <a:pt x="18" y="0"/>
                    <a:pt x="26" y="2"/>
                    <a:pt x="33" y="2"/>
                  </a:cubicBezTo>
                  <a:cubicBezTo>
                    <a:pt x="39" y="2"/>
                    <a:pt x="45" y="2"/>
                    <a:pt x="49" y="7"/>
                  </a:cubicBezTo>
                  <a:cubicBezTo>
                    <a:pt x="53" y="14"/>
                    <a:pt x="54" y="22"/>
                    <a:pt x="56" y="29"/>
                  </a:cubicBezTo>
                  <a:cubicBezTo>
                    <a:pt x="58" y="36"/>
                    <a:pt x="61" y="42"/>
                    <a:pt x="60" y="48"/>
                  </a:cubicBezTo>
                  <a:cubicBezTo>
                    <a:pt x="57" y="49"/>
                    <a:pt x="53" y="49"/>
                    <a:pt x="52" y="46"/>
                  </a:cubicBezTo>
                  <a:cubicBezTo>
                    <a:pt x="49" y="37"/>
                    <a:pt x="46" y="28"/>
                    <a:pt x="43" y="19"/>
                  </a:cubicBezTo>
                  <a:cubicBezTo>
                    <a:pt x="43" y="18"/>
                    <a:pt x="42" y="17"/>
                    <a:pt x="41" y="16"/>
                  </a:cubicBezTo>
                  <a:cubicBezTo>
                    <a:pt x="45" y="33"/>
                    <a:pt x="50" y="51"/>
                    <a:pt x="55" y="68"/>
                  </a:cubicBezTo>
                  <a:cubicBezTo>
                    <a:pt x="51" y="68"/>
                    <a:pt x="47" y="68"/>
                    <a:pt x="42" y="68"/>
                  </a:cubicBezTo>
                  <a:cubicBezTo>
                    <a:pt x="42" y="80"/>
                    <a:pt x="42" y="93"/>
                    <a:pt x="42" y="105"/>
                  </a:cubicBezTo>
                  <a:cubicBezTo>
                    <a:pt x="42" y="108"/>
                    <a:pt x="40" y="111"/>
                    <a:pt x="37" y="111"/>
                  </a:cubicBezTo>
                  <a:cubicBezTo>
                    <a:pt x="34" y="111"/>
                    <a:pt x="32" y="108"/>
                    <a:pt x="32" y="105"/>
                  </a:cubicBezTo>
                  <a:cubicBezTo>
                    <a:pt x="32" y="93"/>
                    <a:pt x="32" y="80"/>
                    <a:pt x="32" y="68"/>
                  </a:cubicBezTo>
                  <a:cubicBezTo>
                    <a:pt x="31" y="68"/>
                    <a:pt x="30" y="68"/>
                    <a:pt x="29" y="68"/>
                  </a:cubicBezTo>
                  <a:cubicBezTo>
                    <a:pt x="29" y="81"/>
                    <a:pt x="29" y="94"/>
                    <a:pt x="29" y="107"/>
                  </a:cubicBezTo>
                  <a:cubicBezTo>
                    <a:pt x="28" y="113"/>
                    <a:pt x="20" y="112"/>
                    <a:pt x="19" y="107"/>
                  </a:cubicBezTo>
                  <a:cubicBezTo>
                    <a:pt x="19" y="94"/>
                    <a:pt x="19" y="81"/>
                    <a:pt x="19" y="68"/>
                  </a:cubicBezTo>
                  <a:cubicBezTo>
                    <a:pt x="15" y="68"/>
                    <a:pt x="10" y="68"/>
                    <a:pt x="6" y="68"/>
                  </a:cubicBezTo>
                  <a:cubicBezTo>
                    <a:pt x="10" y="51"/>
                    <a:pt x="15" y="34"/>
                    <a:pt x="19" y="17"/>
                  </a:cubicBezTo>
                  <a:cubicBezTo>
                    <a:pt x="18" y="17"/>
                    <a:pt x="17" y="18"/>
                    <a:pt x="17" y="18"/>
                  </a:cubicBezTo>
                  <a:cubicBezTo>
                    <a:pt x="14" y="27"/>
                    <a:pt x="12" y="37"/>
                    <a:pt x="9" y="46"/>
                  </a:cubicBezTo>
                  <a:cubicBezTo>
                    <a:pt x="8" y="50"/>
                    <a:pt x="0" y="50"/>
                    <a:pt x="0" y="45"/>
                  </a:cubicBezTo>
                  <a:cubicBezTo>
                    <a:pt x="1" y="38"/>
                    <a:pt x="4" y="32"/>
                    <a:pt x="5" y="25"/>
                  </a:cubicBezTo>
                  <a:cubicBezTo>
                    <a:pt x="7" y="18"/>
                    <a:pt x="8" y="11"/>
                    <a:pt x="1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grpSp>
        <p:nvGrpSpPr>
          <p:cNvPr id="221" name="组合 220"/>
          <p:cNvGrpSpPr>
            <a:grpSpLocks noChangeAspect="1"/>
          </p:cNvGrpSpPr>
          <p:nvPr/>
        </p:nvGrpSpPr>
        <p:grpSpPr>
          <a:xfrm>
            <a:off x="8855812" y="3795925"/>
            <a:ext cx="287339" cy="648000"/>
            <a:chOff x="2925261" y="7563304"/>
            <a:chExt cx="230188" cy="519113"/>
          </a:xfrm>
          <a:solidFill>
            <a:schemeClr val="bg1">
              <a:lumMod val="95000"/>
            </a:schemeClr>
          </a:solidFill>
        </p:grpSpPr>
        <p:sp>
          <p:nvSpPr>
            <p:cNvPr id="222" name="Freeform 199"/>
            <p:cNvSpPr>
              <a:spLocks/>
            </p:cNvSpPr>
            <p:nvPr/>
          </p:nvSpPr>
          <p:spPr bwMode="auto">
            <a:xfrm>
              <a:off x="2985586" y="7563304"/>
              <a:ext cx="98425" cy="101600"/>
            </a:xfrm>
            <a:custGeom>
              <a:avLst/>
              <a:gdLst>
                <a:gd name="T0" fmla="*/ 12 w 26"/>
                <a:gd name="T1" fmla="*/ 2 h 27"/>
                <a:gd name="T2" fmla="*/ 25 w 26"/>
                <a:gd name="T3" fmla="*/ 14 h 27"/>
                <a:gd name="T4" fmla="*/ 5 w 26"/>
                <a:gd name="T5" fmla="*/ 19 h 27"/>
                <a:gd name="T6" fmla="*/ 12 w 26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7">
                  <a:moveTo>
                    <a:pt x="12" y="2"/>
                  </a:moveTo>
                  <a:cubicBezTo>
                    <a:pt x="19" y="0"/>
                    <a:pt x="26" y="7"/>
                    <a:pt x="25" y="14"/>
                  </a:cubicBezTo>
                  <a:cubicBezTo>
                    <a:pt x="24" y="24"/>
                    <a:pt x="10" y="27"/>
                    <a:pt x="5" y="19"/>
                  </a:cubicBezTo>
                  <a:cubicBezTo>
                    <a:pt x="0" y="13"/>
                    <a:pt x="4" y="3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223" name="Freeform 200"/>
            <p:cNvSpPr>
              <a:spLocks/>
            </p:cNvSpPr>
            <p:nvPr/>
          </p:nvSpPr>
          <p:spPr bwMode="auto">
            <a:xfrm>
              <a:off x="2925261" y="7656967"/>
              <a:ext cx="230188" cy="425450"/>
            </a:xfrm>
            <a:custGeom>
              <a:avLst/>
              <a:gdLst>
                <a:gd name="T0" fmla="*/ 13 w 61"/>
                <a:gd name="T1" fmla="*/ 6 h 113"/>
                <a:gd name="T2" fmla="*/ 33 w 61"/>
                <a:gd name="T3" fmla="*/ 2 h 113"/>
                <a:gd name="T4" fmla="*/ 49 w 61"/>
                <a:gd name="T5" fmla="*/ 7 h 113"/>
                <a:gd name="T6" fmla="*/ 56 w 61"/>
                <a:gd name="T7" fmla="*/ 29 h 113"/>
                <a:gd name="T8" fmla="*/ 60 w 61"/>
                <a:gd name="T9" fmla="*/ 48 h 113"/>
                <a:gd name="T10" fmla="*/ 52 w 61"/>
                <a:gd name="T11" fmla="*/ 46 h 113"/>
                <a:gd name="T12" fmla="*/ 43 w 61"/>
                <a:gd name="T13" fmla="*/ 19 h 113"/>
                <a:gd name="T14" fmla="*/ 41 w 61"/>
                <a:gd name="T15" fmla="*/ 16 h 113"/>
                <a:gd name="T16" fmla="*/ 55 w 61"/>
                <a:gd name="T17" fmla="*/ 68 h 113"/>
                <a:gd name="T18" fmla="*/ 42 w 61"/>
                <a:gd name="T19" fmla="*/ 68 h 113"/>
                <a:gd name="T20" fmla="*/ 42 w 61"/>
                <a:gd name="T21" fmla="*/ 105 h 113"/>
                <a:gd name="T22" fmla="*/ 37 w 61"/>
                <a:gd name="T23" fmla="*/ 111 h 113"/>
                <a:gd name="T24" fmla="*/ 32 w 61"/>
                <a:gd name="T25" fmla="*/ 105 h 113"/>
                <a:gd name="T26" fmla="*/ 32 w 61"/>
                <a:gd name="T27" fmla="*/ 68 h 113"/>
                <a:gd name="T28" fmla="*/ 29 w 61"/>
                <a:gd name="T29" fmla="*/ 68 h 113"/>
                <a:gd name="T30" fmla="*/ 29 w 61"/>
                <a:gd name="T31" fmla="*/ 107 h 113"/>
                <a:gd name="T32" fmla="*/ 19 w 61"/>
                <a:gd name="T33" fmla="*/ 107 h 113"/>
                <a:gd name="T34" fmla="*/ 19 w 61"/>
                <a:gd name="T35" fmla="*/ 68 h 113"/>
                <a:gd name="T36" fmla="*/ 6 w 61"/>
                <a:gd name="T37" fmla="*/ 68 h 113"/>
                <a:gd name="T38" fmla="*/ 19 w 61"/>
                <a:gd name="T39" fmla="*/ 17 h 113"/>
                <a:gd name="T40" fmla="*/ 17 w 61"/>
                <a:gd name="T41" fmla="*/ 18 h 113"/>
                <a:gd name="T42" fmla="*/ 9 w 61"/>
                <a:gd name="T43" fmla="*/ 46 h 113"/>
                <a:gd name="T44" fmla="*/ 0 w 61"/>
                <a:gd name="T45" fmla="*/ 45 h 113"/>
                <a:gd name="T46" fmla="*/ 5 w 61"/>
                <a:gd name="T47" fmla="*/ 25 h 113"/>
                <a:gd name="T48" fmla="*/ 13 w 61"/>
                <a:gd name="T49" fmla="*/ 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" h="113">
                  <a:moveTo>
                    <a:pt x="13" y="6"/>
                  </a:moveTo>
                  <a:cubicBezTo>
                    <a:pt x="18" y="0"/>
                    <a:pt x="26" y="2"/>
                    <a:pt x="33" y="2"/>
                  </a:cubicBezTo>
                  <a:cubicBezTo>
                    <a:pt x="39" y="2"/>
                    <a:pt x="45" y="2"/>
                    <a:pt x="49" y="7"/>
                  </a:cubicBezTo>
                  <a:cubicBezTo>
                    <a:pt x="53" y="14"/>
                    <a:pt x="54" y="22"/>
                    <a:pt x="56" y="29"/>
                  </a:cubicBezTo>
                  <a:cubicBezTo>
                    <a:pt x="58" y="36"/>
                    <a:pt x="61" y="42"/>
                    <a:pt x="60" y="48"/>
                  </a:cubicBezTo>
                  <a:cubicBezTo>
                    <a:pt x="57" y="49"/>
                    <a:pt x="53" y="49"/>
                    <a:pt x="52" y="46"/>
                  </a:cubicBezTo>
                  <a:cubicBezTo>
                    <a:pt x="49" y="37"/>
                    <a:pt x="46" y="28"/>
                    <a:pt x="43" y="19"/>
                  </a:cubicBezTo>
                  <a:cubicBezTo>
                    <a:pt x="43" y="18"/>
                    <a:pt x="42" y="17"/>
                    <a:pt x="41" y="16"/>
                  </a:cubicBezTo>
                  <a:cubicBezTo>
                    <a:pt x="45" y="33"/>
                    <a:pt x="50" y="51"/>
                    <a:pt x="55" y="68"/>
                  </a:cubicBezTo>
                  <a:cubicBezTo>
                    <a:pt x="51" y="68"/>
                    <a:pt x="47" y="68"/>
                    <a:pt x="42" y="68"/>
                  </a:cubicBezTo>
                  <a:cubicBezTo>
                    <a:pt x="42" y="80"/>
                    <a:pt x="42" y="93"/>
                    <a:pt x="42" y="105"/>
                  </a:cubicBezTo>
                  <a:cubicBezTo>
                    <a:pt x="42" y="108"/>
                    <a:pt x="40" y="111"/>
                    <a:pt x="37" y="111"/>
                  </a:cubicBezTo>
                  <a:cubicBezTo>
                    <a:pt x="34" y="111"/>
                    <a:pt x="32" y="108"/>
                    <a:pt x="32" y="105"/>
                  </a:cubicBezTo>
                  <a:cubicBezTo>
                    <a:pt x="32" y="93"/>
                    <a:pt x="32" y="80"/>
                    <a:pt x="32" y="68"/>
                  </a:cubicBezTo>
                  <a:cubicBezTo>
                    <a:pt x="31" y="68"/>
                    <a:pt x="30" y="68"/>
                    <a:pt x="29" y="68"/>
                  </a:cubicBezTo>
                  <a:cubicBezTo>
                    <a:pt x="29" y="81"/>
                    <a:pt x="29" y="94"/>
                    <a:pt x="29" y="107"/>
                  </a:cubicBezTo>
                  <a:cubicBezTo>
                    <a:pt x="28" y="113"/>
                    <a:pt x="20" y="112"/>
                    <a:pt x="19" y="107"/>
                  </a:cubicBezTo>
                  <a:cubicBezTo>
                    <a:pt x="19" y="94"/>
                    <a:pt x="19" y="81"/>
                    <a:pt x="19" y="68"/>
                  </a:cubicBezTo>
                  <a:cubicBezTo>
                    <a:pt x="15" y="68"/>
                    <a:pt x="10" y="68"/>
                    <a:pt x="6" y="68"/>
                  </a:cubicBezTo>
                  <a:cubicBezTo>
                    <a:pt x="10" y="51"/>
                    <a:pt x="15" y="34"/>
                    <a:pt x="19" y="17"/>
                  </a:cubicBezTo>
                  <a:cubicBezTo>
                    <a:pt x="18" y="17"/>
                    <a:pt x="17" y="18"/>
                    <a:pt x="17" y="18"/>
                  </a:cubicBezTo>
                  <a:cubicBezTo>
                    <a:pt x="14" y="27"/>
                    <a:pt x="12" y="37"/>
                    <a:pt x="9" y="46"/>
                  </a:cubicBezTo>
                  <a:cubicBezTo>
                    <a:pt x="8" y="50"/>
                    <a:pt x="0" y="50"/>
                    <a:pt x="0" y="45"/>
                  </a:cubicBezTo>
                  <a:cubicBezTo>
                    <a:pt x="1" y="38"/>
                    <a:pt x="4" y="32"/>
                    <a:pt x="5" y="25"/>
                  </a:cubicBezTo>
                  <a:cubicBezTo>
                    <a:pt x="7" y="18"/>
                    <a:pt x="8" y="11"/>
                    <a:pt x="1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grpSp>
        <p:nvGrpSpPr>
          <p:cNvPr id="224" name="组合 223"/>
          <p:cNvGrpSpPr>
            <a:grpSpLocks noChangeAspect="1"/>
          </p:cNvGrpSpPr>
          <p:nvPr/>
        </p:nvGrpSpPr>
        <p:grpSpPr>
          <a:xfrm>
            <a:off x="9270622" y="3795925"/>
            <a:ext cx="287339" cy="648000"/>
            <a:chOff x="2925261" y="7563304"/>
            <a:chExt cx="230188" cy="519113"/>
          </a:xfrm>
          <a:solidFill>
            <a:schemeClr val="bg1">
              <a:lumMod val="95000"/>
            </a:schemeClr>
          </a:solidFill>
        </p:grpSpPr>
        <p:sp>
          <p:nvSpPr>
            <p:cNvPr id="225" name="Freeform 199"/>
            <p:cNvSpPr>
              <a:spLocks/>
            </p:cNvSpPr>
            <p:nvPr/>
          </p:nvSpPr>
          <p:spPr bwMode="auto">
            <a:xfrm>
              <a:off x="2985586" y="7563304"/>
              <a:ext cx="98425" cy="101600"/>
            </a:xfrm>
            <a:custGeom>
              <a:avLst/>
              <a:gdLst>
                <a:gd name="T0" fmla="*/ 12 w 26"/>
                <a:gd name="T1" fmla="*/ 2 h 27"/>
                <a:gd name="T2" fmla="*/ 25 w 26"/>
                <a:gd name="T3" fmla="*/ 14 h 27"/>
                <a:gd name="T4" fmla="*/ 5 w 26"/>
                <a:gd name="T5" fmla="*/ 19 h 27"/>
                <a:gd name="T6" fmla="*/ 12 w 26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7">
                  <a:moveTo>
                    <a:pt x="12" y="2"/>
                  </a:moveTo>
                  <a:cubicBezTo>
                    <a:pt x="19" y="0"/>
                    <a:pt x="26" y="7"/>
                    <a:pt x="25" y="14"/>
                  </a:cubicBezTo>
                  <a:cubicBezTo>
                    <a:pt x="24" y="24"/>
                    <a:pt x="10" y="27"/>
                    <a:pt x="5" y="19"/>
                  </a:cubicBezTo>
                  <a:cubicBezTo>
                    <a:pt x="0" y="13"/>
                    <a:pt x="4" y="3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226" name="Freeform 200"/>
            <p:cNvSpPr>
              <a:spLocks/>
            </p:cNvSpPr>
            <p:nvPr/>
          </p:nvSpPr>
          <p:spPr bwMode="auto">
            <a:xfrm>
              <a:off x="2925261" y="7656967"/>
              <a:ext cx="230188" cy="425450"/>
            </a:xfrm>
            <a:custGeom>
              <a:avLst/>
              <a:gdLst>
                <a:gd name="T0" fmla="*/ 13 w 61"/>
                <a:gd name="T1" fmla="*/ 6 h 113"/>
                <a:gd name="T2" fmla="*/ 33 w 61"/>
                <a:gd name="T3" fmla="*/ 2 h 113"/>
                <a:gd name="T4" fmla="*/ 49 w 61"/>
                <a:gd name="T5" fmla="*/ 7 h 113"/>
                <a:gd name="T6" fmla="*/ 56 w 61"/>
                <a:gd name="T7" fmla="*/ 29 h 113"/>
                <a:gd name="T8" fmla="*/ 60 w 61"/>
                <a:gd name="T9" fmla="*/ 48 h 113"/>
                <a:gd name="T10" fmla="*/ 52 w 61"/>
                <a:gd name="T11" fmla="*/ 46 h 113"/>
                <a:gd name="T12" fmla="*/ 43 w 61"/>
                <a:gd name="T13" fmla="*/ 19 h 113"/>
                <a:gd name="T14" fmla="*/ 41 w 61"/>
                <a:gd name="T15" fmla="*/ 16 h 113"/>
                <a:gd name="T16" fmla="*/ 55 w 61"/>
                <a:gd name="T17" fmla="*/ 68 h 113"/>
                <a:gd name="T18" fmla="*/ 42 w 61"/>
                <a:gd name="T19" fmla="*/ 68 h 113"/>
                <a:gd name="T20" fmla="*/ 42 w 61"/>
                <a:gd name="T21" fmla="*/ 105 h 113"/>
                <a:gd name="T22" fmla="*/ 37 w 61"/>
                <a:gd name="T23" fmla="*/ 111 h 113"/>
                <a:gd name="T24" fmla="*/ 32 w 61"/>
                <a:gd name="T25" fmla="*/ 105 h 113"/>
                <a:gd name="T26" fmla="*/ 32 w 61"/>
                <a:gd name="T27" fmla="*/ 68 h 113"/>
                <a:gd name="T28" fmla="*/ 29 w 61"/>
                <a:gd name="T29" fmla="*/ 68 h 113"/>
                <a:gd name="T30" fmla="*/ 29 w 61"/>
                <a:gd name="T31" fmla="*/ 107 h 113"/>
                <a:gd name="T32" fmla="*/ 19 w 61"/>
                <a:gd name="T33" fmla="*/ 107 h 113"/>
                <a:gd name="T34" fmla="*/ 19 w 61"/>
                <a:gd name="T35" fmla="*/ 68 h 113"/>
                <a:gd name="T36" fmla="*/ 6 w 61"/>
                <a:gd name="T37" fmla="*/ 68 h 113"/>
                <a:gd name="T38" fmla="*/ 19 w 61"/>
                <a:gd name="T39" fmla="*/ 17 h 113"/>
                <a:gd name="T40" fmla="*/ 17 w 61"/>
                <a:gd name="T41" fmla="*/ 18 h 113"/>
                <a:gd name="T42" fmla="*/ 9 w 61"/>
                <a:gd name="T43" fmla="*/ 46 h 113"/>
                <a:gd name="T44" fmla="*/ 0 w 61"/>
                <a:gd name="T45" fmla="*/ 45 h 113"/>
                <a:gd name="T46" fmla="*/ 5 w 61"/>
                <a:gd name="T47" fmla="*/ 25 h 113"/>
                <a:gd name="T48" fmla="*/ 13 w 61"/>
                <a:gd name="T49" fmla="*/ 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" h="113">
                  <a:moveTo>
                    <a:pt x="13" y="6"/>
                  </a:moveTo>
                  <a:cubicBezTo>
                    <a:pt x="18" y="0"/>
                    <a:pt x="26" y="2"/>
                    <a:pt x="33" y="2"/>
                  </a:cubicBezTo>
                  <a:cubicBezTo>
                    <a:pt x="39" y="2"/>
                    <a:pt x="45" y="2"/>
                    <a:pt x="49" y="7"/>
                  </a:cubicBezTo>
                  <a:cubicBezTo>
                    <a:pt x="53" y="14"/>
                    <a:pt x="54" y="22"/>
                    <a:pt x="56" y="29"/>
                  </a:cubicBezTo>
                  <a:cubicBezTo>
                    <a:pt x="58" y="36"/>
                    <a:pt x="61" y="42"/>
                    <a:pt x="60" y="48"/>
                  </a:cubicBezTo>
                  <a:cubicBezTo>
                    <a:pt x="57" y="49"/>
                    <a:pt x="53" y="49"/>
                    <a:pt x="52" y="46"/>
                  </a:cubicBezTo>
                  <a:cubicBezTo>
                    <a:pt x="49" y="37"/>
                    <a:pt x="46" y="28"/>
                    <a:pt x="43" y="19"/>
                  </a:cubicBezTo>
                  <a:cubicBezTo>
                    <a:pt x="43" y="18"/>
                    <a:pt x="42" y="17"/>
                    <a:pt x="41" y="16"/>
                  </a:cubicBezTo>
                  <a:cubicBezTo>
                    <a:pt x="45" y="33"/>
                    <a:pt x="50" y="51"/>
                    <a:pt x="55" y="68"/>
                  </a:cubicBezTo>
                  <a:cubicBezTo>
                    <a:pt x="51" y="68"/>
                    <a:pt x="47" y="68"/>
                    <a:pt x="42" y="68"/>
                  </a:cubicBezTo>
                  <a:cubicBezTo>
                    <a:pt x="42" y="80"/>
                    <a:pt x="42" y="93"/>
                    <a:pt x="42" y="105"/>
                  </a:cubicBezTo>
                  <a:cubicBezTo>
                    <a:pt x="42" y="108"/>
                    <a:pt x="40" y="111"/>
                    <a:pt x="37" y="111"/>
                  </a:cubicBezTo>
                  <a:cubicBezTo>
                    <a:pt x="34" y="111"/>
                    <a:pt x="32" y="108"/>
                    <a:pt x="32" y="105"/>
                  </a:cubicBezTo>
                  <a:cubicBezTo>
                    <a:pt x="32" y="93"/>
                    <a:pt x="32" y="80"/>
                    <a:pt x="32" y="68"/>
                  </a:cubicBezTo>
                  <a:cubicBezTo>
                    <a:pt x="31" y="68"/>
                    <a:pt x="30" y="68"/>
                    <a:pt x="29" y="68"/>
                  </a:cubicBezTo>
                  <a:cubicBezTo>
                    <a:pt x="29" y="81"/>
                    <a:pt x="29" y="94"/>
                    <a:pt x="29" y="107"/>
                  </a:cubicBezTo>
                  <a:cubicBezTo>
                    <a:pt x="28" y="113"/>
                    <a:pt x="20" y="112"/>
                    <a:pt x="19" y="107"/>
                  </a:cubicBezTo>
                  <a:cubicBezTo>
                    <a:pt x="19" y="94"/>
                    <a:pt x="19" y="81"/>
                    <a:pt x="19" y="68"/>
                  </a:cubicBezTo>
                  <a:cubicBezTo>
                    <a:pt x="15" y="68"/>
                    <a:pt x="10" y="68"/>
                    <a:pt x="6" y="68"/>
                  </a:cubicBezTo>
                  <a:cubicBezTo>
                    <a:pt x="10" y="51"/>
                    <a:pt x="15" y="34"/>
                    <a:pt x="19" y="17"/>
                  </a:cubicBezTo>
                  <a:cubicBezTo>
                    <a:pt x="18" y="17"/>
                    <a:pt x="17" y="18"/>
                    <a:pt x="17" y="18"/>
                  </a:cubicBezTo>
                  <a:cubicBezTo>
                    <a:pt x="14" y="27"/>
                    <a:pt x="12" y="37"/>
                    <a:pt x="9" y="46"/>
                  </a:cubicBezTo>
                  <a:cubicBezTo>
                    <a:pt x="8" y="50"/>
                    <a:pt x="0" y="50"/>
                    <a:pt x="0" y="45"/>
                  </a:cubicBezTo>
                  <a:cubicBezTo>
                    <a:pt x="1" y="38"/>
                    <a:pt x="4" y="32"/>
                    <a:pt x="5" y="25"/>
                  </a:cubicBezTo>
                  <a:cubicBezTo>
                    <a:pt x="7" y="18"/>
                    <a:pt x="8" y="11"/>
                    <a:pt x="1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grpSp>
        <p:nvGrpSpPr>
          <p:cNvPr id="227" name="组合 226"/>
          <p:cNvGrpSpPr>
            <a:grpSpLocks noChangeAspect="1"/>
          </p:cNvGrpSpPr>
          <p:nvPr/>
        </p:nvGrpSpPr>
        <p:grpSpPr>
          <a:xfrm>
            <a:off x="9685432" y="3795925"/>
            <a:ext cx="287339" cy="648000"/>
            <a:chOff x="2925261" y="7563304"/>
            <a:chExt cx="230188" cy="519113"/>
          </a:xfrm>
          <a:solidFill>
            <a:schemeClr val="bg1">
              <a:lumMod val="95000"/>
            </a:schemeClr>
          </a:solidFill>
        </p:grpSpPr>
        <p:sp>
          <p:nvSpPr>
            <p:cNvPr id="228" name="Freeform 199"/>
            <p:cNvSpPr>
              <a:spLocks/>
            </p:cNvSpPr>
            <p:nvPr/>
          </p:nvSpPr>
          <p:spPr bwMode="auto">
            <a:xfrm>
              <a:off x="2985586" y="7563304"/>
              <a:ext cx="98425" cy="101600"/>
            </a:xfrm>
            <a:custGeom>
              <a:avLst/>
              <a:gdLst>
                <a:gd name="T0" fmla="*/ 12 w 26"/>
                <a:gd name="T1" fmla="*/ 2 h 27"/>
                <a:gd name="T2" fmla="*/ 25 w 26"/>
                <a:gd name="T3" fmla="*/ 14 h 27"/>
                <a:gd name="T4" fmla="*/ 5 w 26"/>
                <a:gd name="T5" fmla="*/ 19 h 27"/>
                <a:gd name="T6" fmla="*/ 12 w 26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7">
                  <a:moveTo>
                    <a:pt x="12" y="2"/>
                  </a:moveTo>
                  <a:cubicBezTo>
                    <a:pt x="19" y="0"/>
                    <a:pt x="26" y="7"/>
                    <a:pt x="25" y="14"/>
                  </a:cubicBezTo>
                  <a:cubicBezTo>
                    <a:pt x="24" y="24"/>
                    <a:pt x="10" y="27"/>
                    <a:pt x="5" y="19"/>
                  </a:cubicBezTo>
                  <a:cubicBezTo>
                    <a:pt x="0" y="13"/>
                    <a:pt x="4" y="3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229" name="Freeform 200"/>
            <p:cNvSpPr>
              <a:spLocks/>
            </p:cNvSpPr>
            <p:nvPr/>
          </p:nvSpPr>
          <p:spPr bwMode="auto">
            <a:xfrm>
              <a:off x="2925261" y="7656967"/>
              <a:ext cx="230188" cy="425450"/>
            </a:xfrm>
            <a:custGeom>
              <a:avLst/>
              <a:gdLst>
                <a:gd name="T0" fmla="*/ 13 w 61"/>
                <a:gd name="T1" fmla="*/ 6 h 113"/>
                <a:gd name="T2" fmla="*/ 33 w 61"/>
                <a:gd name="T3" fmla="*/ 2 h 113"/>
                <a:gd name="T4" fmla="*/ 49 w 61"/>
                <a:gd name="T5" fmla="*/ 7 h 113"/>
                <a:gd name="T6" fmla="*/ 56 w 61"/>
                <a:gd name="T7" fmla="*/ 29 h 113"/>
                <a:gd name="T8" fmla="*/ 60 w 61"/>
                <a:gd name="T9" fmla="*/ 48 h 113"/>
                <a:gd name="T10" fmla="*/ 52 w 61"/>
                <a:gd name="T11" fmla="*/ 46 h 113"/>
                <a:gd name="T12" fmla="*/ 43 w 61"/>
                <a:gd name="T13" fmla="*/ 19 h 113"/>
                <a:gd name="T14" fmla="*/ 41 w 61"/>
                <a:gd name="T15" fmla="*/ 16 h 113"/>
                <a:gd name="T16" fmla="*/ 55 w 61"/>
                <a:gd name="T17" fmla="*/ 68 h 113"/>
                <a:gd name="T18" fmla="*/ 42 w 61"/>
                <a:gd name="T19" fmla="*/ 68 h 113"/>
                <a:gd name="T20" fmla="*/ 42 w 61"/>
                <a:gd name="T21" fmla="*/ 105 h 113"/>
                <a:gd name="T22" fmla="*/ 37 w 61"/>
                <a:gd name="T23" fmla="*/ 111 h 113"/>
                <a:gd name="T24" fmla="*/ 32 w 61"/>
                <a:gd name="T25" fmla="*/ 105 h 113"/>
                <a:gd name="T26" fmla="*/ 32 w 61"/>
                <a:gd name="T27" fmla="*/ 68 h 113"/>
                <a:gd name="T28" fmla="*/ 29 w 61"/>
                <a:gd name="T29" fmla="*/ 68 h 113"/>
                <a:gd name="T30" fmla="*/ 29 w 61"/>
                <a:gd name="T31" fmla="*/ 107 h 113"/>
                <a:gd name="T32" fmla="*/ 19 w 61"/>
                <a:gd name="T33" fmla="*/ 107 h 113"/>
                <a:gd name="T34" fmla="*/ 19 w 61"/>
                <a:gd name="T35" fmla="*/ 68 h 113"/>
                <a:gd name="T36" fmla="*/ 6 w 61"/>
                <a:gd name="T37" fmla="*/ 68 h 113"/>
                <a:gd name="T38" fmla="*/ 19 w 61"/>
                <a:gd name="T39" fmla="*/ 17 h 113"/>
                <a:gd name="T40" fmla="*/ 17 w 61"/>
                <a:gd name="T41" fmla="*/ 18 h 113"/>
                <a:gd name="T42" fmla="*/ 9 w 61"/>
                <a:gd name="T43" fmla="*/ 46 h 113"/>
                <a:gd name="T44" fmla="*/ 0 w 61"/>
                <a:gd name="T45" fmla="*/ 45 h 113"/>
                <a:gd name="T46" fmla="*/ 5 w 61"/>
                <a:gd name="T47" fmla="*/ 25 h 113"/>
                <a:gd name="T48" fmla="*/ 13 w 61"/>
                <a:gd name="T49" fmla="*/ 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" h="113">
                  <a:moveTo>
                    <a:pt x="13" y="6"/>
                  </a:moveTo>
                  <a:cubicBezTo>
                    <a:pt x="18" y="0"/>
                    <a:pt x="26" y="2"/>
                    <a:pt x="33" y="2"/>
                  </a:cubicBezTo>
                  <a:cubicBezTo>
                    <a:pt x="39" y="2"/>
                    <a:pt x="45" y="2"/>
                    <a:pt x="49" y="7"/>
                  </a:cubicBezTo>
                  <a:cubicBezTo>
                    <a:pt x="53" y="14"/>
                    <a:pt x="54" y="22"/>
                    <a:pt x="56" y="29"/>
                  </a:cubicBezTo>
                  <a:cubicBezTo>
                    <a:pt x="58" y="36"/>
                    <a:pt x="61" y="42"/>
                    <a:pt x="60" y="48"/>
                  </a:cubicBezTo>
                  <a:cubicBezTo>
                    <a:pt x="57" y="49"/>
                    <a:pt x="53" y="49"/>
                    <a:pt x="52" y="46"/>
                  </a:cubicBezTo>
                  <a:cubicBezTo>
                    <a:pt x="49" y="37"/>
                    <a:pt x="46" y="28"/>
                    <a:pt x="43" y="19"/>
                  </a:cubicBezTo>
                  <a:cubicBezTo>
                    <a:pt x="43" y="18"/>
                    <a:pt x="42" y="17"/>
                    <a:pt x="41" y="16"/>
                  </a:cubicBezTo>
                  <a:cubicBezTo>
                    <a:pt x="45" y="33"/>
                    <a:pt x="50" y="51"/>
                    <a:pt x="55" y="68"/>
                  </a:cubicBezTo>
                  <a:cubicBezTo>
                    <a:pt x="51" y="68"/>
                    <a:pt x="47" y="68"/>
                    <a:pt x="42" y="68"/>
                  </a:cubicBezTo>
                  <a:cubicBezTo>
                    <a:pt x="42" y="80"/>
                    <a:pt x="42" y="93"/>
                    <a:pt x="42" y="105"/>
                  </a:cubicBezTo>
                  <a:cubicBezTo>
                    <a:pt x="42" y="108"/>
                    <a:pt x="40" y="111"/>
                    <a:pt x="37" y="111"/>
                  </a:cubicBezTo>
                  <a:cubicBezTo>
                    <a:pt x="34" y="111"/>
                    <a:pt x="32" y="108"/>
                    <a:pt x="32" y="105"/>
                  </a:cubicBezTo>
                  <a:cubicBezTo>
                    <a:pt x="32" y="93"/>
                    <a:pt x="32" y="80"/>
                    <a:pt x="32" y="68"/>
                  </a:cubicBezTo>
                  <a:cubicBezTo>
                    <a:pt x="31" y="68"/>
                    <a:pt x="30" y="68"/>
                    <a:pt x="29" y="68"/>
                  </a:cubicBezTo>
                  <a:cubicBezTo>
                    <a:pt x="29" y="81"/>
                    <a:pt x="29" y="94"/>
                    <a:pt x="29" y="107"/>
                  </a:cubicBezTo>
                  <a:cubicBezTo>
                    <a:pt x="28" y="113"/>
                    <a:pt x="20" y="112"/>
                    <a:pt x="19" y="107"/>
                  </a:cubicBezTo>
                  <a:cubicBezTo>
                    <a:pt x="19" y="94"/>
                    <a:pt x="19" y="81"/>
                    <a:pt x="19" y="68"/>
                  </a:cubicBezTo>
                  <a:cubicBezTo>
                    <a:pt x="15" y="68"/>
                    <a:pt x="10" y="68"/>
                    <a:pt x="6" y="68"/>
                  </a:cubicBezTo>
                  <a:cubicBezTo>
                    <a:pt x="10" y="51"/>
                    <a:pt x="15" y="34"/>
                    <a:pt x="19" y="17"/>
                  </a:cubicBezTo>
                  <a:cubicBezTo>
                    <a:pt x="18" y="17"/>
                    <a:pt x="17" y="18"/>
                    <a:pt x="17" y="18"/>
                  </a:cubicBezTo>
                  <a:cubicBezTo>
                    <a:pt x="14" y="27"/>
                    <a:pt x="12" y="37"/>
                    <a:pt x="9" y="46"/>
                  </a:cubicBezTo>
                  <a:cubicBezTo>
                    <a:pt x="8" y="50"/>
                    <a:pt x="0" y="50"/>
                    <a:pt x="0" y="45"/>
                  </a:cubicBezTo>
                  <a:cubicBezTo>
                    <a:pt x="1" y="38"/>
                    <a:pt x="4" y="32"/>
                    <a:pt x="5" y="25"/>
                  </a:cubicBezTo>
                  <a:cubicBezTo>
                    <a:pt x="7" y="18"/>
                    <a:pt x="8" y="11"/>
                    <a:pt x="1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grpSp>
        <p:nvGrpSpPr>
          <p:cNvPr id="230" name="组合 229"/>
          <p:cNvGrpSpPr>
            <a:grpSpLocks noChangeAspect="1"/>
          </p:cNvGrpSpPr>
          <p:nvPr/>
        </p:nvGrpSpPr>
        <p:grpSpPr>
          <a:xfrm>
            <a:off x="10100242" y="3795925"/>
            <a:ext cx="287339" cy="648000"/>
            <a:chOff x="2925261" y="7563304"/>
            <a:chExt cx="230188" cy="519113"/>
          </a:xfrm>
          <a:solidFill>
            <a:schemeClr val="bg1">
              <a:lumMod val="95000"/>
            </a:schemeClr>
          </a:solidFill>
        </p:grpSpPr>
        <p:sp>
          <p:nvSpPr>
            <p:cNvPr id="231" name="Freeform 199"/>
            <p:cNvSpPr>
              <a:spLocks/>
            </p:cNvSpPr>
            <p:nvPr/>
          </p:nvSpPr>
          <p:spPr bwMode="auto">
            <a:xfrm>
              <a:off x="2985586" y="7563304"/>
              <a:ext cx="98425" cy="101600"/>
            </a:xfrm>
            <a:custGeom>
              <a:avLst/>
              <a:gdLst>
                <a:gd name="T0" fmla="*/ 12 w 26"/>
                <a:gd name="T1" fmla="*/ 2 h 27"/>
                <a:gd name="T2" fmla="*/ 25 w 26"/>
                <a:gd name="T3" fmla="*/ 14 h 27"/>
                <a:gd name="T4" fmla="*/ 5 w 26"/>
                <a:gd name="T5" fmla="*/ 19 h 27"/>
                <a:gd name="T6" fmla="*/ 12 w 26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7">
                  <a:moveTo>
                    <a:pt x="12" y="2"/>
                  </a:moveTo>
                  <a:cubicBezTo>
                    <a:pt x="19" y="0"/>
                    <a:pt x="26" y="7"/>
                    <a:pt x="25" y="14"/>
                  </a:cubicBezTo>
                  <a:cubicBezTo>
                    <a:pt x="24" y="24"/>
                    <a:pt x="10" y="27"/>
                    <a:pt x="5" y="19"/>
                  </a:cubicBezTo>
                  <a:cubicBezTo>
                    <a:pt x="0" y="13"/>
                    <a:pt x="4" y="3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232" name="Freeform 200"/>
            <p:cNvSpPr>
              <a:spLocks/>
            </p:cNvSpPr>
            <p:nvPr/>
          </p:nvSpPr>
          <p:spPr bwMode="auto">
            <a:xfrm>
              <a:off x="2925261" y="7656967"/>
              <a:ext cx="230188" cy="425450"/>
            </a:xfrm>
            <a:custGeom>
              <a:avLst/>
              <a:gdLst>
                <a:gd name="T0" fmla="*/ 13 w 61"/>
                <a:gd name="T1" fmla="*/ 6 h 113"/>
                <a:gd name="T2" fmla="*/ 33 w 61"/>
                <a:gd name="T3" fmla="*/ 2 h 113"/>
                <a:gd name="T4" fmla="*/ 49 w 61"/>
                <a:gd name="T5" fmla="*/ 7 h 113"/>
                <a:gd name="T6" fmla="*/ 56 w 61"/>
                <a:gd name="T7" fmla="*/ 29 h 113"/>
                <a:gd name="T8" fmla="*/ 60 w 61"/>
                <a:gd name="T9" fmla="*/ 48 h 113"/>
                <a:gd name="T10" fmla="*/ 52 w 61"/>
                <a:gd name="T11" fmla="*/ 46 h 113"/>
                <a:gd name="T12" fmla="*/ 43 w 61"/>
                <a:gd name="T13" fmla="*/ 19 h 113"/>
                <a:gd name="T14" fmla="*/ 41 w 61"/>
                <a:gd name="T15" fmla="*/ 16 h 113"/>
                <a:gd name="T16" fmla="*/ 55 w 61"/>
                <a:gd name="T17" fmla="*/ 68 h 113"/>
                <a:gd name="T18" fmla="*/ 42 w 61"/>
                <a:gd name="T19" fmla="*/ 68 h 113"/>
                <a:gd name="T20" fmla="*/ 42 w 61"/>
                <a:gd name="T21" fmla="*/ 105 h 113"/>
                <a:gd name="T22" fmla="*/ 37 w 61"/>
                <a:gd name="T23" fmla="*/ 111 h 113"/>
                <a:gd name="T24" fmla="*/ 32 w 61"/>
                <a:gd name="T25" fmla="*/ 105 h 113"/>
                <a:gd name="T26" fmla="*/ 32 w 61"/>
                <a:gd name="T27" fmla="*/ 68 h 113"/>
                <a:gd name="T28" fmla="*/ 29 w 61"/>
                <a:gd name="T29" fmla="*/ 68 h 113"/>
                <a:gd name="T30" fmla="*/ 29 w 61"/>
                <a:gd name="T31" fmla="*/ 107 h 113"/>
                <a:gd name="T32" fmla="*/ 19 w 61"/>
                <a:gd name="T33" fmla="*/ 107 h 113"/>
                <a:gd name="T34" fmla="*/ 19 w 61"/>
                <a:gd name="T35" fmla="*/ 68 h 113"/>
                <a:gd name="T36" fmla="*/ 6 w 61"/>
                <a:gd name="T37" fmla="*/ 68 h 113"/>
                <a:gd name="T38" fmla="*/ 19 w 61"/>
                <a:gd name="T39" fmla="*/ 17 h 113"/>
                <a:gd name="T40" fmla="*/ 17 w 61"/>
                <a:gd name="T41" fmla="*/ 18 h 113"/>
                <a:gd name="T42" fmla="*/ 9 w 61"/>
                <a:gd name="T43" fmla="*/ 46 h 113"/>
                <a:gd name="T44" fmla="*/ 0 w 61"/>
                <a:gd name="T45" fmla="*/ 45 h 113"/>
                <a:gd name="T46" fmla="*/ 5 w 61"/>
                <a:gd name="T47" fmla="*/ 25 h 113"/>
                <a:gd name="T48" fmla="*/ 13 w 61"/>
                <a:gd name="T49" fmla="*/ 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" h="113">
                  <a:moveTo>
                    <a:pt x="13" y="6"/>
                  </a:moveTo>
                  <a:cubicBezTo>
                    <a:pt x="18" y="0"/>
                    <a:pt x="26" y="2"/>
                    <a:pt x="33" y="2"/>
                  </a:cubicBezTo>
                  <a:cubicBezTo>
                    <a:pt x="39" y="2"/>
                    <a:pt x="45" y="2"/>
                    <a:pt x="49" y="7"/>
                  </a:cubicBezTo>
                  <a:cubicBezTo>
                    <a:pt x="53" y="14"/>
                    <a:pt x="54" y="22"/>
                    <a:pt x="56" y="29"/>
                  </a:cubicBezTo>
                  <a:cubicBezTo>
                    <a:pt x="58" y="36"/>
                    <a:pt x="61" y="42"/>
                    <a:pt x="60" y="48"/>
                  </a:cubicBezTo>
                  <a:cubicBezTo>
                    <a:pt x="57" y="49"/>
                    <a:pt x="53" y="49"/>
                    <a:pt x="52" y="46"/>
                  </a:cubicBezTo>
                  <a:cubicBezTo>
                    <a:pt x="49" y="37"/>
                    <a:pt x="46" y="28"/>
                    <a:pt x="43" y="19"/>
                  </a:cubicBezTo>
                  <a:cubicBezTo>
                    <a:pt x="43" y="18"/>
                    <a:pt x="42" y="17"/>
                    <a:pt x="41" y="16"/>
                  </a:cubicBezTo>
                  <a:cubicBezTo>
                    <a:pt x="45" y="33"/>
                    <a:pt x="50" y="51"/>
                    <a:pt x="55" y="68"/>
                  </a:cubicBezTo>
                  <a:cubicBezTo>
                    <a:pt x="51" y="68"/>
                    <a:pt x="47" y="68"/>
                    <a:pt x="42" y="68"/>
                  </a:cubicBezTo>
                  <a:cubicBezTo>
                    <a:pt x="42" y="80"/>
                    <a:pt x="42" y="93"/>
                    <a:pt x="42" y="105"/>
                  </a:cubicBezTo>
                  <a:cubicBezTo>
                    <a:pt x="42" y="108"/>
                    <a:pt x="40" y="111"/>
                    <a:pt x="37" y="111"/>
                  </a:cubicBezTo>
                  <a:cubicBezTo>
                    <a:pt x="34" y="111"/>
                    <a:pt x="32" y="108"/>
                    <a:pt x="32" y="105"/>
                  </a:cubicBezTo>
                  <a:cubicBezTo>
                    <a:pt x="32" y="93"/>
                    <a:pt x="32" y="80"/>
                    <a:pt x="32" y="68"/>
                  </a:cubicBezTo>
                  <a:cubicBezTo>
                    <a:pt x="31" y="68"/>
                    <a:pt x="30" y="68"/>
                    <a:pt x="29" y="68"/>
                  </a:cubicBezTo>
                  <a:cubicBezTo>
                    <a:pt x="29" y="81"/>
                    <a:pt x="29" y="94"/>
                    <a:pt x="29" y="107"/>
                  </a:cubicBezTo>
                  <a:cubicBezTo>
                    <a:pt x="28" y="113"/>
                    <a:pt x="20" y="112"/>
                    <a:pt x="19" y="107"/>
                  </a:cubicBezTo>
                  <a:cubicBezTo>
                    <a:pt x="19" y="94"/>
                    <a:pt x="19" y="81"/>
                    <a:pt x="19" y="68"/>
                  </a:cubicBezTo>
                  <a:cubicBezTo>
                    <a:pt x="15" y="68"/>
                    <a:pt x="10" y="68"/>
                    <a:pt x="6" y="68"/>
                  </a:cubicBezTo>
                  <a:cubicBezTo>
                    <a:pt x="10" y="51"/>
                    <a:pt x="15" y="34"/>
                    <a:pt x="19" y="17"/>
                  </a:cubicBezTo>
                  <a:cubicBezTo>
                    <a:pt x="18" y="17"/>
                    <a:pt x="17" y="18"/>
                    <a:pt x="17" y="18"/>
                  </a:cubicBezTo>
                  <a:cubicBezTo>
                    <a:pt x="14" y="27"/>
                    <a:pt x="12" y="37"/>
                    <a:pt x="9" y="46"/>
                  </a:cubicBezTo>
                  <a:cubicBezTo>
                    <a:pt x="8" y="50"/>
                    <a:pt x="0" y="50"/>
                    <a:pt x="0" y="45"/>
                  </a:cubicBezTo>
                  <a:cubicBezTo>
                    <a:pt x="1" y="38"/>
                    <a:pt x="4" y="32"/>
                    <a:pt x="5" y="25"/>
                  </a:cubicBezTo>
                  <a:cubicBezTo>
                    <a:pt x="7" y="18"/>
                    <a:pt x="8" y="11"/>
                    <a:pt x="1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grpSp>
        <p:nvGrpSpPr>
          <p:cNvPr id="233" name="组合 232"/>
          <p:cNvGrpSpPr>
            <a:grpSpLocks noChangeAspect="1"/>
          </p:cNvGrpSpPr>
          <p:nvPr/>
        </p:nvGrpSpPr>
        <p:grpSpPr>
          <a:xfrm>
            <a:off x="10515053" y="3795925"/>
            <a:ext cx="287339" cy="648000"/>
            <a:chOff x="2925261" y="7563304"/>
            <a:chExt cx="230188" cy="519113"/>
          </a:xfrm>
          <a:solidFill>
            <a:schemeClr val="bg1">
              <a:lumMod val="95000"/>
            </a:schemeClr>
          </a:solidFill>
        </p:grpSpPr>
        <p:sp>
          <p:nvSpPr>
            <p:cNvPr id="234" name="Freeform 199"/>
            <p:cNvSpPr>
              <a:spLocks/>
            </p:cNvSpPr>
            <p:nvPr/>
          </p:nvSpPr>
          <p:spPr bwMode="auto">
            <a:xfrm>
              <a:off x="2985586" y="7563304"/>
              <a:ext cx="98425" cy="101600"/>
            </a:xfrm>
            <a:custGeom>
              <a:avLst/>
              <a:gdLst>
                <a:gd name="T0" fmla="*/ 12 w 26"/>
                <a:gd name="T1" fmla="*/ 2 h 27"/>
                <a:gd name="T2" fmla="*/ 25 w 26"/>
                <a:gd name="T3" fmla="*/ 14 h 27"/>
                <a:gd name="T4" fmla="*/ 5 w 26"/>
                <a:gd name="T5" fmla="*/ 19 h 27"/>
                <a:gd name="T6" fmla="*/ 12 w 26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7">
                  <a:moveTo>
                    <a:pt x="12" y="2"/>
                  </a:moveTo>
                  <a:cubicBezTo>
                    <a:pt x="19" y="0"/>
                    <a:pt x="26" y="7"/>
                    <a:pt x="25" y="14"/>
                  </a:cubicBezTo>
                  <a:cubicBezTo>
                    <a:pt x="24" y="24"/>
                    <a:pt x="10" y="27"/>
                    <a:pt x="5" y="19"/>
                  </a:cubicBezTo>
                  <a:cubicBezTo>
                    <a:pt x="0" y="13"/>
                    <a:pt x="4" y="3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235" name="Freeform 200"/>
            <p:cNvSpPr>
              <a:spLocks/>
            </p:cNvSpPr>
            <p:nvPr/>
          </p:nvSpPr>
          <p:spPr bwMode="auto">
            <a:xfrm>
              <a:off x="2925261" y="7656967"/>
              <a:ext cx="230188" cy="425450"/>
            </a:xfrm>
            <a:custGeom>
              <a:avLst/>
              <a:gdLst>
                <a:gd name="T0" fmla="*/ 13 w 61"/>
                <a:gd name="T1" fmla="*/ 6 h 113"/>
                <a:gd name="T2" fmla="*/ 33 w 61"/>
                <a:gd name="T3" fmla="*/ 2 h 113"/>
                <a:gd name="T4" fmla="*/ 49 w 61"/>
                <a:gd name="T5" fmla="*/ 7 h 113"/>
                <a:gd name="T6" fmla="*/ 56 w 61"/>
                <a:gd name="T7" fmla="*/ 29 h 113"/>
                <a:gd name="T8" fmla="*/ 60 w 61"/>
                <a:gd name="T9" fmla="*/ 48 h 113"/>
                <a:gd name="T10" fmla="*/ 52 w 61"/>
                <a:gd name="T11" fmla="*/ 46 h 113"/>
                <a:gd name="T12" fmla="*/ 43 w 61"/>
                <a:gd name="T13" fmla="*/ 19 h 113"/>
                <a:gd name="T14" fmla="*/ 41 w 61"/>
                <a:gd name="T15" fmla="*/ 16 h 113"/>
                <a:gd name="T16" fmla="*/ 55 w 61"/>
                <a:gd name="T17" fmla="*/ 68 h 113"/>
                <a:gd name="T18" fmla="*/ 42 w 61"/>
                <a:gd name="T19" fmla="*/ 68 h 113"/>
                <a:gd name="T20" fmla="*/ 42 w 61"/>
                <a:gd name="T21" fmla="*/ 105 h 113"/>
                <a:gd name="T22" fmla="*/ 37 w 61"/>
                <a:gd name="T23" fmla="*/ 111 h 113"/>
                <a:gd name="T24" fmla="*/ 32 w 61"/>
                <a:gd name="T25" fmla="*/ 105 h 113"/>
                <a:gd name="T26" fmla="*/ 32 w 61"/>
                <a:gd name="T27" fmla="*/ 68 h 113"/>
                <a:gd name="T28" fmla="*/ 29 w 61"/>
                <a:gd name="T29" fmla="*/ 68 h 113"/>
                <a:gd name="T30" fmla="*/ 29 w 61"/>
                <a:gd name="T31" fmla="*/ 107 h 113"/>
                <a:gd name="T32" fmla="*/ 19 w 61"/>
                <a:gd name="T33" fmla="*/ 107 h 113"/>
                <a:gd name="T34" fmla="*/ 19 w 61"/>
                <a:gd name="T35" fmla="*/ 68 h 113"/>
                <a:gd name="T36" fmla="*/ 6 w 61"/>
                <a:gd name="T37" fmla="*/ 68 h 113"/>
                <a:gd name="T38" fmla="*/ 19 w 61"/>
                <a:gd name="T39" fmla="*/ 17 h 113"/>
                <a:gd name="T40" fmla="*/ 17 w 61"/>
                <a:gd name="T41" fmla="*/ 18 h 113"/>
                <a:gd name="T42" fmla="*/ 9 w 61"/>
                <a:gd name="T43" fmla="*/ 46 h 113"/>
                <a:gd name="T44" fmla="*/ 0 w 61"/>
                <a:gd name="T45" fmla="*/ 45 h 113"/>
                <a:gd name="T46" fmla="*/ 5 w 61"/>
                <a:gd name="T47" fmla="*/ 25 h 113"/>
                <a:gd name="T48" fmla="*/ 13 w 61"/>
                <a:gd name="T49" fmla="*/ 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" h="113">
                  <a:moveTo>
                    <a:pt x="13" y="6"/>
                  </a:moveTo>
                  <a:cubicBezTo>
                    <a:pt x="18" y="0"/>
                    <a:pt x="26" y="2"/>
                    <a:pt x="33" y="2"/>
                  </a:cubicBezTo>
                  <a:cubicBezTo>
                    <a:pt x="39" y="2"/>
                    <a:pt x="45" y="2"/>
                    <a:pt x="49" y="7"/>
                  </a:cubicBezTo>
                  <a:cubicBezTo>
                    <a:pt x="53" y="14"/>
                    <a:pt x="54" y="22"/>
                    <a:pt x="56" y="29"/>
                  </a:cubicBezTo>
                  <a:cubicBezTo>
                    <a:pt x="58" y="36"/>
                    <a:pt x="61" y="42"/>
                    <a:pt x="60" y="48"/>
                  </a:cubicBezTo>
                  <a:cubicBezTo>
                    <a:pt x="57" y="49"/>
                    <a:pt x="53" y="49"/>
                    <a:pt x="52" y="46"/>
                  </a:cubicBezTo>
                  <a:cubicBezTo>
                    <a:pt x="49" y="37"/>
                    <a:pt x="46" y="28"/>
                    <a:pt x="43" y="19"/>
                  </a:cubicBezTo>
                  <a:cubicBezTo>
                    <a:pt x="43" y="18"/>
                    <a:pt x="42" y="17"/>
                    <a:pt x="41" y="16"/>
                  </a:cubicBezTo>
                  <a:cubicBezTo>
                    <a:pt x="45" y="33"/>
                    <a:pt x="50" y="51"/>
                    <a:pt x="55" y="68"/>
                  </a:cubicBezTo>
                  <a:cubicBezTo>
                    <a:pt x="51" y="68"/>
                    <a:pt x="47" y="68"/>
                    <a:pt x="42" y="68"/>
                  </a:cubicBezTo>
                  <a:cubicBezTo>
                    <a:pt x="42" y="80"/>
                    <a:pt x="42" y="93"/>
                    <a:pt x="42" y="105"/>
                  </a:cubicBezTo>
                  <a:cubicBezTo>
                    <a:pt x="42" y="108"/>
                    <a:pt x="40" y="111"/>
                    <a:pt x="37" y="111"/>
                  </a:cubicBezTo>
                  <a:cubicBezTo>
                    <a:pt x="34" y="111"/>
                    <a:pt x="32" y="108"/>
                    <a:pt x="32" y="105"/>
                  </a:cubicBezTo>
                  <a:cubicBezTo>
                    <a:pt x="32" y="93"/>
                    <a:pt x="32" y="80"/>
                    <a:pt x="32" y="68"/>
                  </a:cubicBezTo>
                  <a:cubicBezTo>
                    <a:pt x="31" y="68"/>
                    <a:pt x="30" y="68"/>
                    <a:pt x="29" y="68"/>
                  </a:cubicBezTo>
                  <a:cubicBezTo>
                    <a:pt x="29" y="81"/>
                    <a:pt x="29" y="94"/>
                    <a:pt x="29" y="107"/>
                  </a:cubicBezTo>
                  <a:cubicBezTo>
                    <a:pt x="28" y="113"/>
                    <a:pt x="20" y="112"/>
                    <a:pt x="19" y="107"/>
                  </a:cubicBezTo>
                  <a:cubicBezTo>
                    <a:pt x="19" y="94"/>
                    <a:pt x="19" y="81"/>
                    <a:pt x="19" y="68"/>
                  </a:cubicBezTo>
                  <a:cubicBezTo>
                    <a:pt x="15" y="68"/>
                    <a:pt x="10" y="68"/>
                    <a:pt x="6" y="68"/>
                  </a:cubicBezTo>
                  <a:cubicBezTo>
                    <a:pt x="10" y="51"/>
                    <a:pt x="15" y="34"/>
                    <a:pt x="19" y="17"/>
                  </a:cubicBezTo>
                  <a:cubicBezTo>
                    <a:pt x="18" y="17"/>
                    <a:pt x="17" y="18"/>
                    <a:pt x="17" y="18"/>
                  </a:cubicBezTo>
                  <a:cubicBezTo>
                    <a:pt x="14" y="27"/>
                    <a:pt x="12" y="37"/>
                    <a:pt x="9" y="46"/>
                  </a:cubicBezTo>
                  <a:cubicBezTo>
                    <a:pt x="8" y="50"/>
                    <a:pt x="0" y="50"/>
                    <a:pt x="0" y="45"/>
                  </a:cubicBezTo>
                  <a:cubicBezTo>
                    <a:pt x="1" y="38"/>
                    <a:pt x="4" y="32"/>
                    <a:pt x="5" y="25"/>
                  </a:cubicBezTo>
                  <a:cubicBezTo>
                    <a:pt x="7" y="18"/>
                    <a:pt x="8" y="11"/>
                    <a:pt x="1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grpSp>
        <p:nvGrpSpPr>
          <p:cNvPr id="236" name="组合 235"/>
          <p:cNvGrpSpPr>
            <a:grpSpLocks noChangeAspect="1"/>
          </p:cNvGrpSpPr>
          <p:nvPr/>
        </p:nvGrpSpPr>
        <p:grpSpPr>
          <a:xfrm>
            <a:off x="6781762" y="3027229"/>
            <a:ext cx="287339" cy="648000"/>
            <a:chOff x="2925261" y="7563304"/>
            <a:chExt cx="230188" cy="519113"/>
          </a:xfrm>
          <a:solidFill>
            <a:srgbClr val="D64285"/>
          </a:solidFill>
        </p:grpSpPr>
        <p:sp>
          <p:nvSpPr>
            <p:cNvPr id="237" name="Freeform 199"/>
            <p:cNvSpPr>
              <a:spLocks/>
            </p:cNvSpPr>
            <p:nvPr/>
          </p:nvSpPr>
          <p:spPr bwMode="auto">
            <a:xfrm>
              <a:off x="2985586" y="7563304"/>
              <a:ext cx="98425" cy="101600"/>
            </a:xfrm>
            <a:custGeom>
              <a:avLst/>
              <a:gdLst>
                <a:gd name="T0" fmla="*/ 12 w 26"/>
                <a:gd name="T1" fmla="*/ 2 h 27"/>
                <a:gd name="T2" fmla="*/ 25 w 26"/>
                <a:gd name="T3" fmla="*/ 14 h 27"/>
                <a:gd name="T4" fmla="*/ 5 w 26"/>
                <a:gd name="T5" fmla="*/ 19 h 27"/>
                <a:gd name="T6" fmla="*/ 12 w 26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7">
                  <a:moveTo>
                    <a:pt x="12" y="2"/>
                  </a:moveTo>
                  <a:cubicBezTo>
                    <a:pt x="19" y="0"/>
                    <a:pt x="26" y="7"/>
                    <a:pt x="25" y="14"/>
                  </a:cubicBezTo>
                  <a:cubicBezTo>
                    <a:pt x="24" y="24"/>
                    <a:pt x="10" y="27"/>
                    <a:pt x="5" y="19"/>
                  </a:cubicBezTo>
                  <a:cubicBezTo>
                    <a:pt x="0" y="13"/>
                    <a:pt x="4" y="3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238" name="Freeform 200"/>
            <p:cNvSpPr>
              <a:spLocks/>
            </p:cNvSpPr>
            <p:nvPr/>
          </p:nvSpPr>
          <p:spPr bwMode="auto">
            <a:xfrm>
              <a:off x="2925261" y="7656967"/>
              <a:ext cx="230188" cy="425450"/>
            </a:xfrm>
            <a:custGeom>
              <a:avLst/>
              <a:gdLst>
                <a:gd name="T0" fmla="*/ 13 w 61"/>
                <a:gd name="T1" fmla="*/ 6 h 113"/>
                <a:gd name="T2" fmla="*/ 33 w 61"/>
                <a:gd name="T3" fmla="*/ 2 h 113"/>
                <a:gd name="T4" fmla="*/ 49 w 61"/>
                <a:gd name="T5" fmla="*/ 7 h 113"/>
                <a:gd name="T6" fmla="*/ 56 w 61"/>
                <a:gd name="T7" fmla="*/ 29 h 113"/>
                <a:gd name="T8" fmla="*/ 60 w 61"/>
                <a:gd name="T9" fmla="*/ 48 h 113"/>
                <a:gd name="T10" fmla="*/ 52 w 61"/>
                <a:gd name="T11" fmla="*/ 46 h 113"/>
                <a:gd name="T12" fmla="*/ 43 w 61"/>
                <a:gd name="T13" fmla="*/ 19 h 113"/>
                <a:gd name="T14" fmla="*/ 41 w 61"/>
                <a:gd name="T15" fmla="*/ 16 h 113"/>
                <a:gd name="T16" fmla="*/ 55 w 61"/>
                <a:gd name="T17" fmla="*/ 68 h 113"/>
                <a:gd name="T18" fmla="*/ 42 w 61"/>
                <a:gd name="T19" fmla="*/ 68 h 113"/>
                <a:gd name="T20" fmla="*/ 42 w 61"/>
                <a:gd name="T21" fmla="*/ 105 h 113"/>
                <a:gd name="T22" fmla="*/ 37 w 61"/>
                <a:gd name="T23" fmla="*/ 111 h 113"/>
                <a:gd name="T24" fmla="*/ 32 w 61"/>
                <a:gd name="T25" fmla="*/ 105 h 113"/>
                <a:gd name="T26" fmla="*/ 32 w 61"/>
                <a:gd name="T27" fmla="*/ 68 h 113"/>
                <a:gd name="T28" fmla="*/ 29 w 61"/>
                <a:gd name="T29" fmla="*/ 68 h 113"/>
                <a:gd name="T30" fmla="*/ 29 w 61"/>
                <a:gd name="T31" fmla="*/ 107 h 113"/>
                <a:gd name="T32" fmla="*/ 19 w 61"/>
                <a:gd name="T33" fmla="*/ 107 h 113"/>
                <a:gd name="T34" fmla="*/ 19 w 61"/>
                <a:gd name="T35" fmla="*/ 68 h 113"/>
                <a:gd name="T36" fmla="*/ 6 w 61"/>
                <a:gd name="T37" fmla="*/ 68 h 113"/>
                <a:gd name="T38" fmla="*/ 19 w 61"/>
                <a:gd name="T39" fmla="*/ 17 h 113"/>
                <a:gd name="T40" fmla="*/ 17 w 61"/>
                <a:gd name="T41" fmla="*/ 18 h 113"/>
                <a:gd name="T42" fmla="*/ 9 w 61"/>
                <a:gd name="T43" fmla="*/ 46 h 113"/>
                <a:gd name="T44" fmla="*/ 0 w 61"/>
                <a:gd name="T45" fmla="*/ 45 h 113"/>
                <a:gd name="T46" fmla="*/ 5 w 61"/>
                <a:gd name="T47" fmla="*/ 25 h 113"/>
                <a:gd name="T48" fmla="*/ 13 w 61"/>
                <a:gd name="T49" fmla="*/ 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" h="113">
                  <a:moveTo>
                    <a:pt x="13" y="6"/>
                  </a:moveTo>
                  <a:cubicBezTo>
                    <a:pt x="18" y="0"/>
                    <a:pt x="26" y="2"/>
                    <a:pt x="33" y="2"/>
                  </a:cubicBezTo>
                  <a:cubicBezTo>
                    <a:pt x="39" y="2"/>
                    <a:pt x="45" y="2"/>
                    <a:pt x="49" y="7"/>
                  </a:cubicBezTo>
                  <a:cubicBezTo>
                    <a:pt x="53" y="14"/>
                    <a:pt x="54" y="22"/>
                    <a:pt x="56" y="29"/>
                  </a:cubicBezTo>
                  <a:cubicBezTo>
                    <a:pt x="58" y="36"/>
                    <a:pt x="61" y="42"/>
                    <a:pt x="60" y="48"/>
                  </a:cubicBezTo>
                  <a:cubicBezTo>
                    <a:pt x="57" y="49"/>
                    <a:pt x="53" y="49"/>
                    <a:pt x="52" y="46"/>
                  </a:cubicBezTo>
                  <a:cubicBezTo>
                    <a:pt x="49" y="37"/>
                    <a:pt x="46" y="28"/>
                    <a:pt x="43" y="19"/>
                  </a:cubicBezTo>
                  <a:cubicBezTo>
                    <a:pt x="43" y="18"/>
                    <a:pt x="42" y="17"/>
                    <a:pt x="41" y="16"/>
                  </a:cubicBezTo>
                  <a:cubicBezTo>
                    <a:pt x="45" y="33"/>
                    <a:pt x="50" y="51"/>
                    <a:pt x="55" y="68"/>
                  </a:cubicBezTo>
                  <a:cubicBezTo>
                    <a:pt x="51" y="68"/>
                    <a:pt x="47" y="68"/>
                    <a:pt x="42" y="68"/>
                  </a:cubicBezTo>
                  <a:cubicBezTo>
                    <a:pt x="42" y="80"/>
                    <a:pt x="42" y="93"/>
                    <a:pt x="42" y="105"/>
                  </a:cubicBezTo>
                  <a:cubicBezTo>
                    <a:pt x="42" y="108"/>
                    <a:pt x="40" y="111"/>
                    <a:pt x="37" y="111"/>
                  </a:cubicBezTo>
                  <a:cubicBezTo>
                    <a:pt x="34" y="111"/>
                    <a:pt x="32" y="108"/>
                    <a:pt x="32" y="105"/>
                  </a:cubicBezTo>
                  <a:cubicBezTo>
                    <a:pt x="32" y="93"/>
                    <a:pt x="32" y="80"/>
                    <a:pt x="32" y="68"/>
                  </a:cubicBezTo>
                  <a:cubicBezTo>
                    <a:pt x="31" y="68"/>
                    <a:pt x="30" y="68"/>
                    <a:pt x="29" y="68"/>
                  </a:cubicBezTo>
                  <a:cubicBezTo>
                    <a:pt x="29" y="81"/>
                    <a:pt x="29" y="94"/>
                    <a:pt x="29" y="107"/>
                  </a:cubicBezTo>
                  <a:cubicBezTo>
                    <a:pt x="28" y="113"/>
                    <a:pt x="20" y="112"/>
                    <a:pt x="19" y="107"/>
                  </a:cubicBezTo>
                  <a:cubicBezTo>
                    <a:pt x="19" y="94"/>
                    <a:pt x="19" y="81"/>
                    <a:pt x="19" y="68"/>
                  </a:cubicBezTo>
                  <a:cubicBezTo>
                    <a:pt x="15" y="68"/>
                    <a:pt x="10" y="68"/>
                    <a:pt x="6" y="68"/>
                  </a:cubicBezTo>
                  <a:cubicBezTo>
                    <a:pt x="10" y="51"/>
                    <a:pt x="15" y="34"/>
                    <a:pt x="19" y="17"/>
                  </a:cubicBezTo>
                  <a:cubicBezTo>
                    <a:pt x="18" y="17"/>
                    <a:pt x="17" y="18"/>
                    <a:pt x="17" y="18"/>
                  </a:cubicBezTo>
                  <a:cubicBezTo>
                    <a:pt x="14" y="27"/>
                    <a:pt x="12" y="37"/>
                    <a:pt x="9" y="46"/>
                  </a:cubicBezTo>
                  <a:cubicBezTo>
                    <a:pt x="8" y="50"/>
                    <a:pt x="0" y="50"/>
                    <a:pt x="0" y="45"/>
                  </a:cubicBezTo>
                  <a:cubicBezTo>
                    <a:pt x="1" y="38"/>
                    <a:pt x="4" y="32"/>
                    <a:pt x="5" y="25"/>
                  </a:cubicBezTo>
                  <a:cubicBezTo>
                    <a:pt x="7" y="18"/>
                    <a:pt x="8" y="11"/>
                    <a:pt x="1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grpSp>
        <p:nvGrpSpPr>
          <p:cNvPr id="239" name="组合 238"/>
          <p:cNvGrpSpPr>
            <a:grpSpLocks noChangeAspect="1"/>
          </p:cNvGrpSpPr>
          <p:nvPr/>
        </p:nvGrpSpPr>
        <p:grpSpPr>
          <a:xfrm>
            <a:off x="7196572" y="3027229"/>
            <a:ext cx="287339" cy="648000"/>
            <a:chOff x="2925261" y="7563304"/>
            <a:chExt cx="230188" cy="519113"/>
          </a:xfrm>
          <a:solidFill>
            <a:srgbClr val="D64285"/>
          </a:solidFill>
        </p:grpSpPr>
        <p:sp>
          <p:nvSpPr>
            <p:cNvPr id="240" name="Freeform 199"/>
            <p:cNvSpPr>
              <a:spLocks/>
            </p:cNvSpPr>
            <p:nvPr/>
          </p:nvSpPr>
          <p:spPr bwMode="auto">
            <a:xfrm>
              <a:off x="2985586" y="7563304"/>
              <a:ext cx="98425" cy="101600"/>
            </a:xfrm>
            <a:custGeom>
              <a:avLst/>
              <a:gdLst>
                <a:gd name="T0" fmla="*/ 12 w 26"/>
                <a:gd name="T1" fmla="*/ 2 h 27"/>
                <a:gd name="T2" fmla="*/ 25 w 26"/>
                <a:gd name="T3" fmla="*/ 14 h 27"/>
                <a:gd name="T4" fmla="*/ 5 w 26"/>
                <a:gd name="T5" fmla="*/ 19 h 27"/>
                <a:gd name="T6" fmla="*/ 12 w 26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7">
                  <a:moveTo>
                    <a:pt x="12" y="2"/>
                  </a:moveTo>
                  <a:cubicBezTo>
                    <a:pt x="19" y="0"/>
                    <a:pt x="26" y="7"/>
                    <a:pt x="25" y="14"/>
                  </a:cubicBezTo>
                  <a:cubicBezTo>
                    <a:pt x="24" y="24"/>
                    <a:pt x="10" y="27"/>
                    <a:pt x="5" y="19"/>
                  </a:cubicBezTo>
                  <a:cubicBezTo>
                    <a:pt x="0" y="13"/>
                    <a:pt x="4" y="3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241" name="Freeform 200"/>
            <p:cNvSpPr>
              <a:spLocks/>
            </p:cNvSpPr>
            <p:nvPr/>
          </p:nvSpPr>
          <p:spPr bwMode="auto">
            <a:xfrm>
              <a:off x="2925261" y="7656967"/>
              <a:ext cx="230188" cy="425450"/>
            </a:xfrm>
            <a:custGeom>
              <a:avLst/>
              <a:gdLst>
                <a:gd name="T0" fmla="*/ 13 w 61"/>
                <a:gd name="T1" fmla="*/ 6 h 113"/>
                <a:gd name="T2" fmla="*/ 33 w 61"/>
                <a:gd name="T3" fmla="*/ 2 h 113"/>
                <a:gd name="T4" fmla="*/ 49 w 61"/>
                <a:gd name="T5" fmla="*/ 7 h 113"/>
                <a:gd name="T6" fmla="*/ 56 w 61"/>
                <a:gd name="T7" fmla="*/ 29 h 113"/>
                <a:gd name="T8" fmla="*/ 60 w 61"/>
                <a:gd name="T9" fmla="*/ 48 h 113"/>
                <a:gd name="T10" fmla="*/ 52 w 61"/>
                <a:gd name="T11" fmla="*/ 46 h 113"/>
                <a:gd name="T12" fmla="*/ 43 w 61"/>
                <a:gd name="T13" fmla="*/ 19 h 113"/>
                <a:gd name="T14" fmla="*/ 41 w 61"/>
                <a:gd name="T15" fmla="*/ 16 h 113"/>
                <a:gd name="T16" fmla="*/ 55 w 61"/>
                <a:gd name="T17" fmla="*/ 68 h 113"/>
                <a:gd name="T18" fmla="*/ 42 w 61"/>
                <a:gd name="T19" fmla="*/ 68 h 113"/>
                <a:gd name="T20" fmla="*/ 42 w 61"/>
                <a:gd name="T21" fmla="*/ 105 h 113"/>
                <a:gd name="T22" fmla="*/ 37 w 61"/>
                <a:gd name="T23" fmla="*/ 111 h 113"/>
                <a:gd name="T24" fmla="*/ 32 w 61"/>
                <a:gd name="T25" fmla="*/ 105 h 113"/>
                <a:gd name="T26" fmla="*/ 32 w 61"/>
                <a:gd name="T27" fmla="*/ 68 h 113"/>
                <a:gd name="T28" fmla="*/ 29 w 61"/>
                <a:gd name="T29" fmla="*/ 68 h 113"/>
                <a:gd name="T30" fmla="*/ 29 w 61"/>
                <a:gd name="T31" fmla="*/ 107 h 113"/>
                <a:gd name="T32" fmla="*/ 19 w 61"/>
                <a:gd name="T33" fmla="*/ 107 h 113"/>
                <a:gd name="T34" fmla="*/ 19 w 61"/>
                <a:gd name="T35" fmla="*/ 68 h 113"/>
                <a:gd name="T36" fmla="*/ 6 w 61"/>
                <a:gd name="T37" fmla="*/ 68 h 113"/>
                <a:gd name="T38" fmla="*/ 19 w 61"/>
                <a:gd name="T39" fmla="*/ 17 h 113"/>
                <a:gd name="T40" fmla="*/ 17 w 61"/>
                <a:gd name="T41" fmla="*/ 18 h 113"/>
                <a:gd name="T42" fmla="*/ 9 w 61"/>
                <a:gd name="T43" fmla="*/ 46 h 113"/>
                <a:gd name="T44" fmla="*/ 0 w 61"/>
                <a:gd name="T45" fmla="*/ 45 h 113"/>
                <a:gd name="T46" fmla="*/ 5 w 61"/>
                <a:gd name="T47" fmla="*/ 25 h 113"/>
                <a:gd name="T48" fmla="*/ 13 w 61"/>
                <a:gd name="T49" fmla="*/ 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" h="113">
                  <a:moveTo>
                    <a:pt x="13" y="6"/>
                  </a:moveTo>
                  <a:cubicBezTo>
                    <a:pt x="18" y="0"/>
                    <a:pt x="26" y="2"/>
                    <a:pt x="33" y="2"/>
                  </a:cubicBezTo>
                  <a:cubicBezTo>
                    <a:pt x="39" y="2"/>
                    <a:pt x="45" y="2"/>
                    <a:pt x="49" y="7"/>
                  </a:cubicBezTo>
                  <a:cubicBezTo>
                    <a:pt x="53" y="14"/>
                    <a:pt x="54" y="22"/>
                    <a:pt x="56" y="29"/>
                  </a:cubicBezTo>
                  <a:cubicBezTo>
                    <a:pt x="58" y="36"/>
                    <a:pt x="61" y="42"/>
                    <a:pt x="60" y="48"/>
                  </a:cubicBezTo>
                  <a:cubicBezTo>
                    <a:pt x="57" y="49"/>
                    <a:pt x="53" y="49"/>
                    <a:pt x="52" y="46"/>
                  </a:cubicBezTo>
                  <a:cubicBezTo>
                    <a:pt x="49" y="37"/>
                    <a:pt x="46" y="28"/>
                    <a:pt x="43" y="19"/>
                  </a:cubicBezTo>
                  <a:cubicBezTo>
                    <a:pt x="43" y="18"/>
                    <a:pt x="42" y="17"/>
                    <a:pt x="41" y="16"/>
                  </a:cubicBezTo>
                  <a:cubicBezTo>
                    <a:pt x="45" y="33"/>
                    <a:pt x="50" y="51"/>
                    <a:pt x="55" y="68"/>
                  </a:cubicBezTo>
                  <a:cubicBezTo>
                    <a:pt x="51" y="68"/>
                    <a:pt x="47" y="68"/>
                    <a:pt x="42" y="68"/>
                  </a:cubicBezTo>
                  <a:cubicBezTo>
                    <a:pt x="42" y="80"/>
                    <a:pt x="42" y="93"/>
                    <a:pt x="42" y="105"/>
                  </a:cubicBezTo>
                  <a:cubicBezTo>
                    <a:pt x="42" y="108"/>
                    <a:pt x="40" y="111"/>
                    <a:pt x="37" y="111"/>
                  </a:cubicBezTo>
                  <a:cubicBezTo>
                    <a:pt x="34" y="111"/>
                    <a:pt x="32" y="108"/>
                    <a:pt x="32" y="105"/>
                  </a:cubicBezTo>
                  <a:cubicBezTo>
                    <a:pt x="32" y="93"/>
                    <a:pt x="32" y="80"/>
                    <a:pt x="32" y="68"/>
                  </a:cubicBezTo>
                  <a:cubicBezTo>
                    <a:pt x="31" y="68"/>
                    <a:pt x="30" y="68"/>
                    <a:pt x="29" y="68"/>
                  </a:cubicBezTo>
                  <a:cubicBezTo>
                    <a:pt x="29" y="81"/>
                    <a:pt x="29" y="94"/>
                    <a:pt x="29" y="107"/>
                  </a:cubicBezTo>
                  <a:cubicBezTo>
                    <a:pt x="28" y="113"/>
                    <a:pt x="20" y="112"/>
                    <a:pt x="19" y="107"/>
                  </a:cubicBezTo>
                  <a:cubicBezTo>
                    <a:pt x="19" y="94"/>
                    <a:pt x="19" y="81"/>
                    <a:pt x="19" y="68"/>
                  </a:cubicBezTo>
                  <a:cubicBezTo>
                    <a:pt x="15" y="68"/>
                    <a:pt x="10" y="68"/>
                    <a:pt x="6" y="68"/>
                  </a:cubicBezTo>
                  <a:cubicBezTo>
                    <a:pt x="10" y="51"/>
                    <a:pt x="15" y="34"/>
                    <a:pt x="19" y="17"/>
                  </a:cubicBezTo>
                  <a:cubicBezTo>
                    <a:pt x="18" y="17"/>
                    <a:pt x="17" y="18"/>
                    <a:pt x="17" y="18"/>
                  </a:cubicBezTo>
                  <a:cubicBezTo>
                    <a:pt x="14" y="27"/>
                    <a:pt x="12" y="37"/>
                    <a:pt x="9" y="46"/>
                  </a:cubicBezTo>
                  <a:cubicBezTo>
                    <a:pt x="8" y="50"/>
                    <a:pt x="0" y="50"/>
                    <a:pt x="0" y="45"/>
                  </a:cubicBezTo>
                  <a:cubicBezTo>
                    <a:pt x="1" y="38"/>
                    <a:pt x="4" y="32"/>
                    <a:pt x="5" y="25"/>
                  </a:cubicBezTo>
                  <a:cubicBezTo>
                    <a:pt x="7" y="18"/>
                    <a:pt x="8" y="11"/>
                    <a:pt x="1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grpSp>
        <p:nvGrpSpPr>
          <p:cNvPr id="242" name="组合 241"/>
          <p:cNvGrpSpPr>
            <a:grpSpLocks noChangeAspect="1"/>
          </p:cNvGrpSpPr>
          <p:nvPr/>
        </p:nvGrpSpPr>
        <p:grpSpPr>
          <a:xfrm>
            <a:off x="7611382" y="3027229"/>
            <a:ext cx="287339" cy="648000"/>
            <a:chOff x="2925261" y="7563304"/>
            <a:chExt cx="230188" cy="519113"/>
          </a:xfrm>
          <a:solidFill>
            <a:srgbClr val="D64285"/>
          </a:solidFill>
        </p:grpSpPr>
        <p:sp>
          <p:nvSpPr>
            <p:cNvPr id="243" name="Freeform 199"/>
            <p:cNvSpPr>
              <a:spLocks/>
            </p:cNvSpPr>
            <p:nvPr/>
          </p:nvSpPr>
          <p:spPr bwMode="auto">
            <a:xfrm>
              <a:off x="2985586" y="7563304"/>
              <a:ext cx="98425" cy="101600"/>
            </a:xfrm>
            <a:custGeom>
              <a:avLst/>
              <a:gdLst>
                <a:gd name="T0" fmla="*/ 12 w 26"/>
                <a:gd name="T1" fmla="*/ 2 h 27"/>
                <a:gd name="T2" fmla="*/ 25 w 26"/>
                <a:gd name="T3" fmla="*/ 14 h 27"/>
                <a:gd name="T4" fmla="*/ 5 w 26"/>
                <a:gd name="T5" fmla="*/ 19 h 27"/>
                <a:gd name="T6" fmla="*/ 12 w 26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7">
                  <a:moveTo>
                    <a:pt x="12" y="2"/>
                  </a:moveTo>
                  <a:cubicBezTo>
                    <a:pt x="19" y="0"/>
                    <a:pt x="26" y="7"/>
                    <a:pt x="25" y="14"/>
                  </a:cubicBezTo>
                  <a:cubicBezTo>
                    <a:pt x="24" y="24"/>
                    <a:pt x="10" y="27"/>
                    <a:pt x="5" y="19"/>
                  </a:cubicBezTo>
                  <a:cubicBezTo>
                    <a:pt x="0" y="13"/>
                    <a:pt x="4" y="3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244" name="Freeform 200"/>
            <p:cNvSpPr>
              <a:spLocks/>
            </p:cNvSpPr>
            <p:nvPr/>
          </p:nvSpPr>
          <p:spPr bwMode="auto">
            <a:xfrm>
              <a:off x="2925261" y="7656967"/>
              <a:ext cx="230188" cy="425450"/>
            </a:xfrm>
            <a:custGeom>
              <a:avLst/>
              <a:gdLst>
                <a:gd name="T0" fmla="*/ 13 w 61"/>
                <a:gd name="T1" fmla="*/ 6 h 113"/>
                <a:gd name="T2" fmla="*/ 33 w 61"/>
                <a:gd name="T3" fmla="*/ 2 h 113"/>
                <a:gd name="T4" fmla="*/ 49 w 61"/>
                <a:gd name="T5" fmla="*/ 7 h 113"/>
                <a:gd name="T6" fmla="*/ 56 w 61"/>
                <a:gd name="T7" fmla="*/ 29 h 113"/>
                <a:gd name="T8" fmla="*/ 60 w 61"/>
                <a:gd name="T9" fmla="*/ 48 h 113"/>
                <a:gd name="T10" fmla="*/ 52 w 61"/>
                <a:gd name="T11" fmla="*/ 46 h 113"/>
                <a:gd name="T12" fmla="*/ 43 w 61"/>
                <a:gd name="T13" fmla="*/ 19 h 113"/>
                <a:gd name="T14" fmla="*/ 41 w 61"/>
                <a:gd name="T15" fmla="*/ 16 h 113"/>
                <a:gd name="T16" fmla="*/ 55 w 61"/>
                <a:gd name="T17" fmla="*/ 68 h 113"/>
                <a:gd name="T18" fmla="*/ 42 w 61"/>
                <a:gd name="T19" fmla="*/ 68 h 113"/>
                <a:gd name="T20" fmla="*/ 42 w 61"/>
                <a:gd name="T21" fmla="*/ 105 h 113"/>
                <a:gd name="T22" fmla="*/ 37 w 61"/>
                <a:gd name="T23" fmla="*/ 111 h 113"/>
                <a:gd name="T24" fmla="*/ 32 w 61"/>
                <a:gd name="T25" fmla="*/ 105 h 113"/>
                <a:gd name="T26" fmla="*/ 32 w 61"/>
                <a:gd name="T27" fmla="*/ 68 h 113"/>
                <a:gd name="T28" fmla="*/ 29 w 61"/>
                <a:gd name="T29" fmla="*/ 68 h 113"/>
                <a:gd name="T30" fmla="*/ 29 w 61"/>
                <a:gd name="T31" fmla="*/ 107 h 113"/>
                <a:gd name="T32" fmla="*/ 19 w 61"/>
                <a:gd name="T33" fmla="*/ 107 h 113"/>
                <a:gd name="T34" fmla="*/ 19 w 61"/>
                <a:gd name="T35" fmla="*/ 68 h 113"/>
                <a:gd name="T36" fmla="*/ 6 w 61"/>
                <a:gd name="T37" fmla="*/ 68 h 113"/>
                <a:gd name="T38" fmla="*/ 19 w 61"/>
                <a:gd name="T39" fmla="*/ 17 h 113"/>
                <a:gd name="T40" fmla="*/ 17 w 61"/>
                <a:gd name="T41" fmla="*/ 18 h 113"/>
                <a:gd name="T42" fmla="*/ 9 w 61"/>
                <a:gd name="T43" fmla="*/ 46 h 113"/>
                <a:gd name="T44" fmla="*/ 0 w 61"/>
                <a:gd name="T45" fmla="*/ 45 h 113"/>
                <a:gd name="T46" fmla="*/ 5 w 61"/>
                <a:gd name="T47" fmla="*/ 25 h 113"/>
                <a:gd name="T48" fmla="*/ 13 w 61"/>
                <a:gd name="T49" fmla="*/ 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" h="113">
                  <a:moveTo>
                    <a:pt x="13" y="6"/>
                  </a:moveTo>
                  <a:cubicBezTo>
                    <a:pt x="18" y="0"/>
                    <a:pt x="26" y="2"/>
                    <a:pt x="33" y="2"/>
                  </a:cubicBezTo>
                  <a:cubicBezTo>
                    <a:pt x="39" y="2"/>
                    <a:pt x="45" y="2"/>
                    <a:pt x="49" y="7"/>
                  </a:cubicBezTo>
                  <a:cubicBezTo>
                    <a:pt x="53" y="14"/>
                    <a:pt x="54" y="22"/>
                    <a:pt x="56" y="29"/>
                  </a:cubicBezTo>
                  <a:cubicBezTo>
                    <a:pt x="58" y="36"/>
                    <a:pt x="61" y="42"/>
                    <a:pt x="60" y="48"/>
                  </a:cubicBezTo>
                  <a:cubicBezTo>
                    <a:pt x="57" y="49"/>
                    <a:pt x="53" y="49"/>
                    <a:pt x="52" y="46"/>
                  </a:cubicBezTo>
                  <a:cubicBezTo>
                    <a:pt x="49" y="37"/>
                    <a:pt x="46" y="28"/>
                    <a:pt x="43" y="19"/>
                  </a:cubicBezTo>
                  <a:cubicBezTo>
                    <a:pt x="43" y="18"/>
                    <a:pt x="42" y="17"/>
                    <a:pt x="41" y="16"/>
                  </a:cubicBezTo>
                  <a:cubicBezTo>
                    <a:pt x="45" y="33"/>
                    <a:pt x="50" y="51"/>
                    <a:pt x="55" y="68"/>
                  </a:cubicBezTo>
                  <a:cubicBezTo>
                    <a:pt x="51" y="68"/>
                    <a:pt x="47" y="68"/>
                    <a:pt x="42" y="68"/>
                  </a:cubicBezTo>
                  <a:cubicBezTo>
                    <a:pt x="42" y="80"/>
                    <a:pt x="42" y="93"/>
                    <a:pt x="42" y="105"/>
                  </a:cubicBezTo>
                  <a:cubicBezTo>
                    <a:pt x="42" y="108"/>
                    <a:pt x="40" y="111"/>
                    <a:pt x="37" y="111"/>
                  </a:cubicBezTo>
                  <a:cubicBezTo>
                    <a:pt x="34" y="111"/>
                    <a:pt x="32" y="108"/>
                    <a:pt x="32" y="105"/>
                  </a:cubicBezTo>
                  <a:cubicBezTo>
                    <a:pt x="32" y="93"/>
                    <a:pt x="32" y="80"/>
                    <a:pt x="32" y="68"/>
                  </a:cubicBezTo>
                  <a:cubicBezTo>
                    <a:pt x="31" y="68"/>
                    <a:pt x="30" y="68"/>
                    <a:pt x="29" y="68"/>
                  </a:cubicBezTo>
                  <a:cubicBezTo>
                    <a:pt x="29" y="81"/>
                    <a:pt x="29" y="94"/>
                    <a:pt x="29" y="107"/>
                  </a:cubicBezTo>
                  <a:cubicBezTo>
                    <a:pt x="28" y="113"/>
                    <a:pt x="20" y="112"/>
                    <a:pt x="19" y="107"/>
                  </a:cubicBezTo>
                  <a:cubicBezTo>
                    <a:pt x="19" y="94"/>
                    <a:pt x="19" y="81"/>
                    <a:pt x="19" y="68"/>
                  </a:cubicBezTo>
                  <a:cubicBezTo>
                    <a:pt x="15" y="68"/>
                    <a:pt x="10" y="68"/>
                    <a:pt x="6" y="68"/>
                  </a:cubicBezTo>
                  <a:cubicBezTo>
                    <a:pt x="10" y="51"/>
                    <a:pt x="15" y="34"/>
                    <a:pt x="19" y="17"/>
                  </a:cubicBezTo>
                  <a:cubicBezTo>
                    <a:pt x="18" y="17"/>
                    <a:pt x="17" y="18"/>
                    <a:pt x="17" y="18"/>
                  </a:cubicBezTo>
                  <a:cubicBezTo>
                    <a:pt x="14" y="27"/>
                    <a:pt x="12" y="37"/>
                    <a:pt x="9" y="46"/>
                  </a:cubicBezTo>
                  <a:cubicBezTo>
                    <a:pt x="8" y="50"/>
                    <a:pt x="0" y="50"/>
                    <a:pt x="0" y="45"/>
                  </a:cubicBezTo>
                  <a:cubicBezTo>
                    <a:pt x="1" y="38"/>
                    <a:pt x="4" y="32"/>
                    <a:pt x="5" y="25"/>
                  </a:cubicBezTo>
                  <a:cubicBezTo>
                    <a:pt x="7" y="18"/>
                    <a:pt x="8" y="11"/>
                    <a:pt x="1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grpSp>
        <p:nvGrpSpPr>
          <p:cNvPr id="245" name="组合 244"/>
          <p:cNvGrpSpPr>
            <a:grpSpLocks noChangeAspect="1"/>
          </p:cNvGrpSpPr>
          <p:nvPr/>
        </p:nvGrpSpPr>
        <p:grpSpPr>
          <a:xfrm>
            <a:off x="8026192" y="3027229"/>
            <a:ext cx="287339" cy="648000"/>
            <a:chOff x="2925261" y="7563304"/>
            <a:chExt cx="230188" cy="519113"/>
          </a:xfrm>
          <a:solidFill>
            <a:schemeClr val="bg1">
              <a:lumMod val="95000"/>
            </a:schemeClr>
          </a:solidFill>
        </p:grpSpPr>
        <p:sp>
          <p:nvSpPr>
            <p:cNvPr id="246" name="Freeform 199"/>
            <p:cNvSpPr>
              <a:spLocks/>
            </p:cNvSpPr>
            <p:nvPr/>
          </p:nvSpPr>
          <p:spPr bwMode="auto">
            <a:xfrm>
              <a:off x="2985586" y="7563304"/>
              <a:ext cx="98425" cy="101600"/>
            </a:xfrm>
            <a:custGeom>
              <a:avLst/>
              <a:gdLst>
                <a:gd name="T0" fmla="*/ 12 w 26"/>
                <a:gd name="T1" fmla="*/ 2 h 27"/>
                <a:gd name="T2" fmla="*/ 25 w 26"/>
                <a:gd name="T3" fmla="*/ 14 h 27"/>
                <a:gd name="T4" fmla="*/ 5 w 26"/>
                <a:gd name="T5" fmla="*/ 19 h 27"/>
                <a:gd name="T6" fmla="*/ 12 w 26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7">
                  <a:moveTo>
                    <a:pt x="12" y="2"/>
                  </a:moveTo>
                  <a:cubicBezTo>
                    <a:pt x="19" y="0"/>
                    <a:pt x="26" y="7"/>
                    <a:pt x="25" y="14"/>
                  </a:cubicBezTo>
                  <a:cubicBezTo>
                    <a:pt x="24" y="24"/>
                    <a:pt x="10" y="27"/>
                    <a:pt x="5" y="19"/>
                  </a:cubicBezTo>
                  <a:cubicBezTo>
                    <a:pt x="0" y="13"/>
                    <a:pt x="4" y="3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247" name="Freeform 200"/>
            <p:cNvSpPr>
              <a:spLocks/>
            </p:cNvSpPr>
            <p:nvPr/>
          </p:nvSpPr>
          <p:spPr bwMode="auto">
            <a:xfrm>
              <a:off x="2925261" y="7656967"/>
              <a:ext cx="230188" cy="425450"/>
            </a:xfrm>
            <a:custGeom>
              <a:avLst/>
              <a:gdLst>
                <a:gd name="T0" fmla="*/ 13 w 61"/>
                <a:gd name="T1" fmla="*/ 6 h 113"/>
                <a:gd name="T2" fmla="*/ 33 w 61"/>
                <a:gd name="T3" fmla="*/ 2 h 113"/>
                <a:gd name="T4" fmla="*/ 49 w 61"/>
                <a:gd name="T5" fmla="*/ 7 h 113"/>
                <a:gd name="T6" fmla="*/ 56 w 61"/>
                <a:gd name="T7" fmla="*/ 29 h 113"/>
                <a:gd name="T8" fmla="*/ 60 w 61"/>
                <a:gd name="T9" fmla="*/ 48 h 113"/>
                <a:gd name="T10" fmla="*/ 52 w 61"/>
                <a:gd name="T11" fmla="*/ 46 h 113"/>
                <a:gd name="T12" fmla="*/ 43 w 61"/>
                <a:gd name="T13" fmla="*/ 19 h 113"/>
                <a:gd name="T14" fmla="*/ 41 w 61"/>
                <a:gd name="T15" fmla="*/ 16 h 113"/>
                <a:gd name="T16" fmla="*/ 55 w 61"/>
                <a:gd name="T17" fmla="*/ 68 h 113"/>
                <a:gd name="T18" fmla="*/ 42 w 61"/>
                <a:gd name="T19" fmla="*/ 68 h 113"/>
                <a:gd name="T20" fmla="*/ 42 w 61"/>
                <a:gd name="T21" fmla="*/ 105 h 113"/>
                <a:gd name="T22" fmla="*/ 37 w 61"/>
                <a:gd name="T23" fmla="*/ 111 h 113"/>
                <a:gd name="T24" fmla="*/ 32 w 61"/>
                <a:gd name="T25" fmla="*/ 105 h 113"/>
                <a:gd name="T26" fmla="*/ 32 w 61"/>
                <a:gd name="T27" fmla="*/ 68 h 113"/>
                <a:gd name="T28" fmla="*/ 29 w 61"/>
                <a:gd name="T29" fmla="*/ 68 h 113"/>
                <a:gd name="T30" fmla="*/ 29 w 61"/>
                <a:gd name="T31" fmla="*/ 107 h 113"/>
                <a:gd name="T32" fmla="*/ 19 w 61"/>
                <a:gd name="T33" fmla="*/ 107 h 113"/>
                <a:gd name="T34" fmla="*/ 19 w 61"/>
                <a:gd name="T35" fmla="*/ 68 h 113"/>
                <a:gd name="T36" fmla="*/ 6 w 61"/>
                <a:gd name="T37" fmla="*/ 68 h 113"/>
                <a:gd name="T38" fmla="*/ 19 w 61"/>
                <a:gd name="T39" fmla="*/ 17 h 113"/>
                <a:gd name="T40" fmla="*/ 17 w 61"/>
                <a:gd name="T41" fmla="*/ 18 h 113"/>
                <a:gd name="T42" fmla="*/ 9 w 61"/>
                <a:gd name="T43" fmla="*/ 46 h 113"/>
                <a:gd name="T44" fmla="*/ 0 w 61"/>
                <a:gd name="T45" fmla="*/ 45 h 113"/>
                <a:gd name="T46" fmla="*/ 5 w 61"/>
                <a:gd name="T47" fmla="*/ 25 h 113"/>
                <a:gd name="T48" fmla="*/ 13 w 61"/>
                <a:gd name="T49" fmla="*/ 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" h="113">
                  <a:moveTo>
                    <a:pt x="13" y="6"/>
                  </a:moveTo>
                  <a:cubicBezTo>
                    <a:pt x="18" y="0"/>
                    <a:pt x="26" y="2"/>
                    <a:pt x="33" y="2"/>
                  </a:cubicBezTo>
                  <a:cubicBezTo>
                    <a:pt x="39" y="2"/>
                    <a:pt x="45" y="2"/>
                    <a:pt x="49" y="7"/>
                  </a:cubicBezTo>
                  <a:cubicBezTo>
                    <a:pt x="53" y="14"/>
                    <a:pt x="54" y="22"/>
                    <a:pt x="56" y="29"/>
                  </a:cubicBezTo>
                  <a:cubicBezTo>
                    <a:pt x="58" y="36"/>
                    <a:pt x="61" y="42"/>
                    <a:pt x="60" y="48"/>
                  </a:cubicBezTo>
                  <a:cubicBezTo>
                    <a:pt x="57" y="49"/>
                    <a:pt x="53" y="49"/>
                    <a:pt x="52" y="46"/>
                  </a:cubicBezTo>
                  <a:cubicBezTo>
                    <a:pt x="49" y="37"/>
                    <a:pt x="46" y="28"/>
                    <a:pt x="43" y="19"/>
                  </a:cubicBezTo>
                  <a:cubicBezTo>
                    <a:pt x="43" y="18"/>
                    <a:pt x="42" y="17"/>
                    <a:pt x="41" y="16"/>
                  </a:cubicBezTo>
                  <a:cubicBezTo>
                    <a:pt x="45" y="33"/>
                    <a:pt x="50" y="51"/>
                    <a:pt x="55" y="68"/>
                  </a:cubicBezTo>
                  <a:cubicBezTo>
                    <a:pt x="51" y="68"/>
                    <a:pt x="47" y="68"/>
                    <a:pt x="42" y="68"/>
                  </a:cubicBezTo>
                  <a:cubicBezTo>
                    <a:pt x="42" y="80"/>
                    <a:pt x="42" y="93"/>
                    <a:pt x="42" y="105"/>
                  </a:cubicBezTo>
                  <a:cubicBezTo>
                    <a:pt x="42" y="108"/>
                    <a:pt x="40" y="111"/>
                    <a:pt x="37" y="111"/>
                  </a:cubicBezTo>
                  <a:cubicBezTo>
                    <a:pt x="34" y="111"/>
                    <a:pt x="32" y="108"/>
                    <a:pt x="32" y="105"/>
                  </a:cubicBezTo>
                  <a:cubicBezTo>
                    <a:pt x="32" y="93"/>
                    <a:pt x="32" y="80"/>
                    <a:pt x="32" y="68"/>
                  </a:cubicBezTo>
                  <a:cubicBezTo>
                    <a:pt x="31" y="68"/>
                    <a:pt x="30" y="68"/>
                    <a:pt x="29" y="68"/>
                  </a:cubicBezTo>
                  <a:cubicBezTo>
                    <a:pt x="29" y="81"/>
                    <a:pt x="29" y="94"/>
                    <a:pt x="29" y="107"/>
                  </a:cubicBezTo>
                  <a:cubicBezTo>
                    <a:pt x="28" y="113"/>
                    <a:pt x="20" y="112"/>
                    <a:pt x="19" y="107"/>
                  </a:cubicBezTo>
                  <a:cubicBezTo>
                    <a:pt x="19" y="94"/>
                    <a:pt x="19" y="81"/>
                    <a:pt x="19" y="68"/>
                  </a:cubicBezTo>
                  <a:cubicBezTo>
                    <a:pt x="15" y="68"/>
                    <a:pt x="10" y="68"/>
                    <a:pt x="6" y="68"/>
                  </a:cubicBezTo>
                  <a:cubicBezTo>
                    <a:pt x="10" y="51"/>
                    <a:pt x="15" y="34"/>
                    <a:pt x="19" y="17"/>
                  </a:cubicBezTo>
                  <a:cubicBezTo>
                    <a:pt x="18" y="17"/>
                    <a:pt x="17" y="18"/>
                    <a:pt x="17" y="18"/>
                  </a:cubicBezTo>
                  <a:cubicBezTo>
                    <a:pt x="14" y="27"/>
                    <a:pt x="12" y="37"/>
                    <a:pt x="9" y="46"/>
                  </a:cubicBezTo>
                  <a:cubicBezTo>
                    <a:pt x="8" y="50"/>
                    <a:pt x="0" y="50"/>
                    <a:pt x="0" y="45"/>
                  </a:cubicBezTo>
                  <a:cubicBezTo>
                    <a:pt x="1" y="38"/>
                    <a:pt x="4" y="32"/>
                    <a:pt x="5" y="25"/>
                  </a:cubicBezTo>
                  <a:cubicBezTo>
                    <a:pt x="7" y="18"/>
                    <a:pt x="8" y="11"/>
                    <a:pt x="1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grpSp>
        <p:nvGrpSpPr>
          <p:cNvPr id="248" name="组合 247"/>
          <p:cNvGrpSpPr>
            <a:grpSpLocks noChangeAspect="1"/>
          </p:cNvGrpSpPr>
          <p:nvPr/>
        </p:nvGrpSpPr>
        <p:grpSpPr>
          <a:xfrm>
            <a:off x="8441002" y="3027229"/>
            <a:ext cx="287339" cy="648000"/>
            <a:chOff x="2925261" y="7563304"/>
            <a:chExt cx="230188" cy="519113"/>
          </a:xfrm>
          <a:solidFill>
            <a:schemeClr val="bg1">
              <a:lumMod val="95000"/>
            </a:schemeClr>
          </a:solidFill>
        </p:grpSpPr>
        <p:sp>
          <p:nvSpPr>
            <p:cNvPr id="249" name="Freeform 199"/>
            <p:cNvSpPr>
              <a:spLocks/>
            </p:cNvSpPr>
            <p:nvPr/>
          </p:nvSpPr>
          <p:spPr bwMode="auto">
            <a:xfrm>
              <a:off x="2985586" y="7563304"/>
              <a:ext cx="98425" cy="101600"/>
            </a:xfrm>
            <a:custGeom>
              <a:avLst/>
              <a:gdLst>
                <a:gd name="T0" fmla="*/ 12 w 26"/>
                <a:gd name="T1" fmla="*/ 2 h 27"/>
                <a:gd name="T2" fmla="*/ 25 w 26"/>
                <a:gd name="T3" fmla="*/ 14 h 27"/>
                <a:gd name="T4" fmla="*/ 5 w 26"/>
                <a:gd name="T5" fmla="*/ 19 h 27"/>
                <a:gd name="T6" fmla="*/ 12 w 26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7">
                  <a:moveTo>
                    <a:pt x="12" y="2"/>
                  </a:moveTo>
                  <a:cubicBezTo>
                    <a:pt x="19" y="0"/>
                    <a:pt x="26" y="7"/>
                    <a:pt x="25" y="14"/>
                  </a:cubicBezTo>
                  <a:cubicBezTo>
                    <a:pt x="24" y="24"/>
                    <a:pt x="10" y="27"/>
                    <a:pt x="5" y="19"/>
                  </a:cubicBezTo>
                  <a:cubicBezTo>
                    <a:pt x="0" y="13"/>
                    <a:pt x="4" y="3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250" name="Freeform 200"/>
            <p:cNvSpPr>
              <a:spLocks/>
            </p:cNvSpPr>
            <p:nvPr/>
          </p:nvSpPr>
          <p:spPr bwMode="auto">
            <a:xfrm>
              <a:off x="2925261" y="7656967"/>
              <a:ext cx="230188" cy="425450"/>
            </a:xfrm>
            <a:custGeom>
              <a:avLst/>
              <a:gdLst>
                <a:gd name="T0" fmla="*/ 13 w 61"/>
                <a:gd name="T1" fmla="*/ 6 h 113"/>
                <a:gd name="T2" fmla="*/ 33 w 61"/>
                <a:gd name="T3" fmla="*/ 2 h 113"/>
                <a:gd name="T4" fmla="*/ 49 w 61"/>
                <a:gd name="T5" fmla="*/ 7 h 113"/>
                <a:gd name="T6" fmla="*/ 56 w 61"/>
                <a:gd name="T7" fmla="*/ 29 h 113"/>
                <a:gd name="T8" fmla="*/ 60 w 61"/>
                <a:gd name="T9" fmla="*/ 48 h 113"/>
                <a:gd name="T10" fmla="*/ 52 w 61"/>
                <a:gd name="T11" fmla="*/ 46 h 113"/>
                <a:gd name="T12" fmla="*/ 43 w 61"/>
                <a:gd name="T13" fmla="*/ 19 h 113"/>
                <a:gd name="T14" fmla="*/ 41 w 61"/>
                <a:gd name="T15" fmla="*/ 16 h 113"/>
                <a:gd name="T16" fmla="*/ 55 w 61"/>
                <a:gd name="T17" fmla="*/ 68 h 113"/>
                <a:gd name="T18" fmla="*/ 42 w 61"/>
                <a:gd name="T19" fmla="*/ 68 h 113"/>
                <a:gd name="T20" fmla="*/ 42 w 61"/>
                <a:gd name="T21" fmla="*/ 105 h 113"/>
                <a:gd name="T22" fmla="*/ 37 w 61"/>
                <a:gd name="T23" fmla="*/ 111 h 113"/>
                <a:gd name="T24" fmla="*/ 32 w 61"/>
                <a:gd name="T25" fmla="*/ 105 h 113"/>
                <a:gd name="T26" fmla="*/ 32 w 61"/>
                <a:gd name="T27" fmla="*/ 68 h 113"/>
                <a:gd name="T28" fmla="*/ 29 w 61"/>
                <a:gd name="T29" fmla="*/ 68 h 113"/>
                <a:gd name="T30" fmla="*/ 29 w 61"/>
                <a:gd name="T31" fmla="*/ 107 h 113"/>
                <a:gd name="T32" fmla="*/ 19 w 61"/>
                <a:gd name="T33" fmla="*/ 107 h 113"/>
                <a:gd name="T34" fmla="*/ 19 w 61"/>
                <a:gd name="T35" fmla="*/ 68 h 113"/>
                <a:gd name="T36" fmla="*/ 6 w 61"/>
                <a:gd name="T37" fmla="*/ 68 h 113"/>
                <a:gd name="T38" fmla="*/ 19 w 61"/>
                <a:gd name="T39" fmla="*/ 17 h 113"/>
                <a:gd name="T40" fmla="*/ 17 w 61"/>
                <a:gd name="T41" fmla="*/ 18 h 113"/>
                <a:gd name="T42" fmla="*/ 9 w 61"/>
                <a:gd name="T43" fmla="*/ 46 h 113"/>
                <a:gd name="T44" fmla="*/ 0 w 61"/>
                <a:gd name="T45" fmla="*/ 45 h 113"/>
                <a:gd name="T46" fmla="*/ 5 w 61"/>
                <a:gd name="T47" fmla="*/ 25 h 113"/>
                <a:gd name="T48" fmla="*/ 13 w 61"/>
                <a:gd name="T49" fmla="*/ 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" h="113">
                  <a:moveTo>
                    <a:pt x="13" y="6"/>
                  </a:moveTo>
                  <a:cubicBezTo>
                    <a:pt x="18" y="0"/>
                    <a:pt x="26" y="2"/>
                    <a:pt x="33" y="2"/>
                  </a:cubicBezTo>
                  <a:cubicBezTo>
                    <a:pt x="39" y="2"/>
                    <a:pt x="45" y="2"/>
                    <a:pt x="49" y="7"/>
                  </a:cubicBezTo>
                  <a:cubicBezTo>
                    <a:pt x="53" y="14"/>
                    <a:pt x="54" y="22"/>
                    <a:pt x="56" y="29"/>
                  </a:cubicBezTo>
                  <a:cubicBezTo>
                    <a:pt x="58" y="36"/>
                    <a:pt x="61" y="42"/>
                    <a:pt x="60" y="48"/>
                  </a:cubicBezTo>
                  <a:cubicBezTo>
                    <a:pt x="57" y="49"/>
                    <a:pt x="53" y="49"/>
                    <a:pt x="52" y="46"/>
                  </a:cubicBezTo>
                  <a:cubicBezTo>
                    <a:pt x="49" y="37"/>
                    <a:pt x="46" y="28"/>
                    <a:pt x="43" y="19"/>
                  </a:cubicBezTo>
                  <a:cubicBezTo>
                    <a:pt x="43" y="18"/>
                    <a:pt x="42" y="17"/>
                    <a:pt x="41" y="16"/>
                  </a:cubicBezTo>
                  <a:cubicBezTo>
                    <a:pt x="45" y="33"/>
                    <a:pt x="50" y="51"/>
                    <a:pt x="55" y="68"/>
                  </a:cubicBezTo>
                  <a:cubicBezTo>
                    <a:pt x="51" y="68"/>
                    <a:pt x="47" y="68"/>
                    <a:pt x="42" y="68"/>
                  </a:cubicBezTo>
                  <a:cubicBezTo>
                    <a:pt x="42" y="80"/>
                    <a:pt x="42" y="93"/>
                    <a:pt x="42" y="105"/>
                  </a:cubicBezTo>
                  <a:cubicBezTo>
                    <a:pt x="42" y="108"/>
                    <a:pt x="40" y="111"/>
                    <a:pt x="37" y="111"/>
                  </a:cubicBezTo>
                  <a:cubicBezTo>
                    <a:pt x="34" y="111"/>
                    <a:pt x="32" y="108"/>
                    <a:pt x="32" y="105"/>
                  </a:cubicBezTo>
                  <a:cubicBezTo>
                    <a:pt x="32" y="93"/>
                    <a:pt x="32" y="80"/>
                    <a:pt x="32" y="68"/>
                  </a:cubicBezTo>
                  <a:cubicBezTo>
                    <a:pt x="31" y="68"/>
                    <a:pt x="30" y="68"/>
                    <a:pt x="29" y="68"/>
                  </a:cubicBezTo>
                  <a:cubicBezTo>
                    <a:pt x="29" y="81"/>
                    <a:pt x="29" y="94"/>
                    <a:pt x="29" y="107"/>
                  </a:cubicBezTo>
                  <a:cubicBezTo>
                    <a:pt x="28" y="113"/>
                    <a:pt x="20" y="112"/>
                    <a:pt x="19" y="107"/>
                  </a:cubicBezTo>
                  <a:cubicBezTo>
                    <a:pt x="19" y="94"/>
                    <a:pt x="19" y="81"/>
                    <a:pt x="19" y="68"/>
                  </a:cubicBezTo>
                  <a:cubicBezTo>
                    <a:pt x="15" y="68"/>
                    <a:pt x="10" y="68"/>
                    <a:pt x="6" y="68"/>
                  </a:cubicBezTo>
                  <a:cubicBezTo>
                    <a:pt x="10" y="51"/>
                    <a:pt x="15" y="34"/>
                    <a:pt x="19" y="17"/>
                  </a:cubicBezTo>
                  <a:cubicBezTo>
                    <a:pt x="18" y="17"/>
                    <a:pt x="17" y="18"/>
                    <a:pt x="17" y="18"/>
                  </a:cubicBezTo>
                  <a:cubicBezTo>
                    <a:pt x="14" y="27"/>
                    <a:pt x="12" y="37"/>
                    <a:pt x="9" y="46"/>
                  </a:cubicBezTo>
                  <a:cubicBezTo>
                    <a:pt x="8" y="50"/>
                    <a:pt x="0" y="50"/>
                    <a:pt x="0" y="45"/>
                  </a:cubicBezTo>
                  <a:cubicBezTo>
                    <a:pt x="1" y="38"/>
                    <a:pt x="4" y="32"/>
                    <a:pt x="5" y="25"/>
                  </a:cubicBezTo>
                  <a:cubicBezTo>
                    <a:pt x="7" y="18"/>
                    <a:pt x="8" y="11"/>
                    <a:pt x="1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grpSp>
        <p:nvGrpSpPr>
          <p:cNvPr id="251" name="组合 250"/>
          <p:cNvGrpSpPr>
            <a:grpSpLocks noChangeAspect="1"/>
          </p:cNvGrpSpPr>
          <p:nvPr/>
        </p:nvGrpSpPr>
        <p:grpSpPr>
          <a:xfrm>
            <a:off x="8855812" y="3027229"/>
            <a:ext cx="287339" cy="648000"/>
            <a:chOff x="2925261" y="7563304"/>
            <a:chExt cx="230188" cy="519113"/>
          </a:xfrm>
          <a:solidFill>
            <a:schemeClr val="bg1">
              <a:lumMod val="95000"/>
            </a:schemeClr>
          </a:solidFill>
        </p:grpSpPr>
        <p:sp>
          <p:nvSpPr>
            <p:cNvPr id="252" name="Freeform 199"/>
            <p:cNvSpPr>
              <a:spLocks/>
            </p:cNvSpPr>
            <p:nvPr/>
          </p:nvSpPr>
          <p:spPr bwMode="auto">
            <a:xfrm>
              <a:off x="2985586" y="7563304"/>
              <a:ext cx="98425" cy="101600"/>
            </a:xfrm>
            <a:custGeom>
              <a:avLst/>
              <a:gdLst>
                <a:gd name="T0" fmla="*/ 12 w 26"/>
                <a:gd name="T1" fmla="*/ 2 h 27"/>
                <a:gd name="T2" fmla="*/ 25 w 26"/>
                <a:gd name="T3" fmla="*/ 14 h 27"/>
                <a:gd name="T4" fmla="*/ 5 w 26"/>
                <a:gd name="T5" fmla="*/ 19 h 27"/>
                <a:gd name="T6" fmla="*/ 12 w 26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7">
                  <a:moveTo>
                    <a:pt x="12" y="2"/>
                  </a:moveTo>
                  <a:cubicBezTo>
                    <a:pt x="19" y="0"/>
                    <a:pt x="26" y="7"/>
                    <a:pt x="25" y="14"/>
                  </a:cubicBezTo>
                  <a:cubicBezTo>
                    <a:pt x="24" y="24"/>
                    <a:pt x="10" y="27"/>
                    <a:pt x="5" y="19"/>
                  </a:cubicBezTo>
                  <a:cubicBezTo>
                    <a:pt x="0" y="13"/>
                    <a:pt x="4" y="3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253" name="Freeform 200"/>
            <p:cNvSpPr>
              <a:spLocks/>
            </p:cNvSpPr>
            <p:nvPr/>
          </p:nvSpPr>
          <p:spPr bwMode="auto">
            <a:xfrm>
              <a:off x="2925261" y="7656967"/>
              <a:ext cx="230188" cy="425450"/>
            </a:xfrm>
            <a:custGeom>
              <a:avLst/>
              <a:gdLst>
                <a:gd name="T0" fmla="*/ 13 w 61"/>
                <a:gd name="T1" fmla="*/ 6 h 113"/>
                <a:gd name="T2" fmla="*/ 33 w 61"/>
                <a:gd name="T3" fmla="*/ 2 h 113"/>
                <a:gd name="T4" fmla="*/ 49 w 61"/>
                <a:gd name="T5" fmla="*/ 7 h 113"/>
                <a:gd name="T6" fmla="*/ 56 w 61"/>
                <a:gd name="T7" fmla="*/ 29 h 113"/>
                <a:gd name="T8" fmla="*/ 60 w 61"/>
                <a:gd name="T9" fmla="*/ 48 h 113"/>
                <a:gd name="T10" fmla="*/ 52 w 61"/>
                <a:gd name="T11" fmla="*/ 46 h 113"/>
                <a:gd name="T12" fmla="*/ 43 w 61"/>
                <a:gd name="T13" fmla="*/ 19 h 113"/>
                <a:gd name="T14" fmla="*/ 41 w 61"/>
                <a:gd name="T15" fmla="*/ 16 h 113"/>
                <a:gd name="T16" fmla="*/ 55 w 61"/>
                <a:gd name="T17" fmla="*/ 68 h 113"/>
                <a:gd name="T18" fmla="*/ 42 w 61"/>
                <a:gd name="T19" fmla="*/ 68 h 113"/>
                <a:gd name="T20" fmla="*/ 42 w 61"/>
                <a:gd name="T21" fmla="*/ 105 h 113"/>
                <a:gd name="T22" fmla="*/ 37 w 61"/>
                <a:gd name="T23" fmla="*/ 111 h 113"/>
                <a:gd name="T24" fmla="*/ 32 w 61"/>
                <a:gd name="T25" fmla="*/ 105 h 113"/>
                <a:gd name="T26" fmla="*/ 32 w 61"/>
                <a:gd name="T27" fmla="*/ 68 h 113"/>
                <a:gd name="T28" fmla="*/ 29 w 61"/>
                <a:gd name="T29" fmla="*/ 68 h 113"/>
                <a:gd name="T30" fmla="*/ 29 w 61"/>
                <a:gd name="T31" fmla="*/ 107 h 113"/>
                <a:gd name="T32" fmla="*/ 19 w 61"/>
                <a:gd name="T33" fmla="*/ 107 h 113"/>
                <a:gd name="T34" fmla="*/ 19 w 61"/>
                <a:gd name="T35" fmla="*/ 68 h 113"/>
                <a:gd name="T36" fmla="*/ 6 w 61"/>
                <a:gd name="T37" fmla="*/ 68 h 113"/>
                <a:gd name="T38" fmla="*/ 19 w 61"/>
                <a:gd name="T39" fmla="*/ 17 h 113"/>
                <a:gd name="T40" fmla="*/ 17 w 61"/>
                <a:gd name="T41" fmla="*/ 18 h 113"/>
                <a:gd name="T42" fmla="*/ 9 w 61"/>
                <a:gd name="T43" fmla="*/ 46 h 113"/>
                <a:gd name="T44" fmla="*/ 0 w 61"/>
                <a:gd name="T45" fmla="*/ 45 h 113"/>
                <a:gd name="T46" fmla="*/ 5 w 61"/>
                <a:gd name="T47" fmla="*/ 25 h 113"/>
                <a:gd name="T48" fmla="*/ 13 w 61"/>
                <a:gd name="T49" fmla="*/ 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" h="113">
                  <a:moveTo>
                    <a:pt x="13" y="6"/>
                  </a:moveTo>
                  <a:cubicBezTo>
                    <a:pt x="18" y="0"/>
                    <a:pt x="26" y="2"/>
                    <a:pt x="33" y="2"/>
                  </a:cubicBezTo>
                  <a:cubicBezTo>
                    <a:pt x="39" y="2"/>
                    <a:pt x="45" y="2"/>
                    <a:pt x="49" y="7"/>
                  </a:cubicBezTo>
                  <a:cubicBezTo>
                    <a:pt x="53" y="14"/>
                    <a:pt x="54" y="22"/>
                    <a:pt x="56" y="29"/>
                  </a:cubicBezTo>
                  <a:cubicBezTo>
                    <a:pt x="58" y="36"/>
                    <a:pt x="61" y="42"/>
                    <a:pt x="60" y="48"/>
                  </a:cubicBezTo>
                  <a:cubicBezTo>
                    <a:pt x="57" y="49"/>
                    <a:pt x="53" y="49"/>
                    <a:pt x="52" y="46"/>
                  </a:cubicBezTo>
                  <a:cubicBezTo>
                    <a:pt x="49" y="37"/>
                    <a:pt x="46" y="28"/>
                    <a:pt x="43" y="19"/>
                  </a:cubicBezTo>
                  <a:cubicBezTo>
                    <a:pt x="43" y="18"/>
                    <a:pt x="42" y="17"/>
                    <a:pt x="41" y="16"/>
                  </a:cubicBezTo>
                  <a:cubicBezTo>
                    <a:pt x="45" y="33"/>
                    <a:pt x="50" y="51"/>
                    <a:pt x="55" y="68"/>
                  </a:cubicBezTo>
                  <a:cubicBezTo>
                    <a:pt x="51" y="68"/>
                    <a:pt x="47" y="68"/>
                    <a:pt x="42" y="68"/>
                  </a:cubicBezTo>
                  <a:cubicBezTo>
                    <a:pt x="42" y="80"/>
                    <a:pt x="42" y="93"/>
                    <a:pt x="42" y="105"/>
                  </a:cubicBezTo>
                  <a:cubicBezTo>
                    <a:pt x="42" y="108"/>
                    <a:pt x="40" y="111"/>
                    <a:pt x="37" y="111"/>
                  </a:cubicBezTo>
                  <a:cubicBezTo>
                    <a:pt x="34" y="111"/>
                    <a:pt x="32" y="108"/>
                    <a:pt x="32" y="105"/>
                  </a:cubicBezTo>
                  <a:cubicBezTo>
                    <a:pt x="32" y="93"/>
                    <a:pt x="32" y="80"/>
                    <a:pt x="32" y="68"/>
                  </a:cubicBezTo>
                  <a:cubicBezTo>
                    <a:pt x="31" y="68"/>
                    <a:pt x="30" y="68"/>
                    <a:pt x="29" y="68"/>
                  </a:cubicBezTo>
                  <a:cubicBezTo>
                    <a:pt x="29" y="81"/>
                    <a:pt x="29" y="94"/>
                    <a:pt x="29" y="107"/>
                  </a:cubicBezTo>
                  <a:cubicBezTo>
                    <a:pt x="28" y="113"/>
                    <a:pt x="20" y="112"/>
                    <a:pt x="19" y="107"/>
                  </a:cubicBezTo>
                  <a:cubicBezTo>
                    <a:pt x="19" y="94"/>
                    <a:pt x="19" y="81"/>
                    <a:pt x="19" y="68"/>
                  </a:cubicBezTo>
                  <a:cubicBezTo>
                    <a:pt x="15" y="68"/>
                    <a:pt x="10" y="68"/>
                    <a:pt x="6" y="68"/>
                  </a:cubicBezTo>
                  <a:cubicBezTo>
                    <a:pt x="10" y="51"/>
                    <a:pt x="15" y="34"/>
                    <a:pt x="19" y="17"/>
                  </a:cubicBezTo>
                  <a:cubicBezTo>
                    <a:pt x="18" y="17"/>
                    <a:pt x="17" y="18"/>
                    <a:pt x="17" y="18"/>
                  </a:cubicBezTo>
                  <a:cubicBezTo>
                    <a:pt x="14" y="27"/>
                    <a:pt x="12" y="37"/>
                    <a:pt x="9" y="46"/>
                  </a:cubicBezTo>
                  <a:cubicBezTo>
                    <a:pt x="8" y="50"/>
                    <a:pt x="0" y="50"/>
                    <a:pt x="0" y="45"/>
                  </a:cubicBezTo>
                  <a:cubicBezTo>
                    <a:pt x="1" y="38"/>
                    <a:pt x="4" y="32"/>
                    <a:pt x="5" y="25"/>
                  </a:cubicBezTo>
                  <a:cubicBezTo>
                    <a:pt x="7" y="18"/>
                    <a:pt x="8" y="11"/>
                    <a:pt x="1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grpSp>
        <p:nvGrpSpPr>
          <p:cNvPr id="254" name="组合 253"/>
          <p:cNvGrpSpPr>
            <a:grpSpLocks noChangeAspect="1"/>
          </p:cNvGrpSpPr>
          <p:nvPr/>
        </p:nvGrpSpPr>
        <p:grpSpPr>
          <a:xfrm>
            <a:off x="9270622" y="3027229"/>
            <a:ext cx="287339" cy="648000"/>
            <a:chOff x="2925261" y="7563304"/>
            <a:chExt cx="230188" cy="519113"/>
          </a:xfrm>
          <a:solidFill>
            <a:schemeClr val="bg1">
              <a:lumMod val="95000"/>
            </a:schemeClr>
          </a:solidFill>
        </p:grpSpPr>
        <p:sp>
          <p:nvSpPr>
            <p:cNvPr id="255" name="Freeform 199"/>
            <p:cNvSpPr>
              <a:spLocks/>
            </p:cNvSpPr>
            <p:nvPr/>
          </p:nvSpPr>
          <p:spPr bwMode="auto">
            <a:xfrm>
              <a:off x="2985586" y="7563304"/>
              <a:ext cx="98425" cy="101600"/>
            </a:xfrm>
            <a:custGeom>
              <a:avLst/>
              <a:gdLst>
                <a:gd name="T0" fmla="*/ 12 w 26"/>
                <a:gd name="T1" fmla="*/ 2 h 27"/>
                <a:gd name="T2" fmla="*/ 25 w 26"/>
                <a:gd name="T3" fmla="*/ 14 h 27"/>
                <a:gd name="T4" fmla="*/ 5 w 26"/>
                <a:gd name="T5" fmla="*/ 19 h 27"/>
                <a:gd name="T6" fmla="*/ 12 w 26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7">
                  <a:moveTo>
                    <a:pt x="12" y="2"/>
                  </a:moveTo>
                  <a:cubicBezTo>
                    <a:pt x="19" y="0"/>
                    <a:pt x="26" y="7"/>
                    <a:pt x="25" y="14"/>
                  </a:cubicBezTo>
                  <a:cubicBezTo>
                    <a:pt x="24" y="24"/>
                    <a:pt x="10" y="27"/>
                    <a:pt x="5" y="19"/>
                  </a:cubicBezTo>
                  <a:cubicBezTo>
                    <a:pt x="0" y="13"/>
                    <a:pt x="4" y="3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256" name="Freeform 200"/>
            <p:cNvSpPr>
              <a:spLocks/>
            </p:cNvSpPr>
            <p:nvPr/>
          </p:nvSpPr>
          <p:spPr bwMode="auto">
            <a:xfrm>
              <a:off x="2925261" y="7656967"/>
              <a:ext cx="230188" cy="425450"/>
            </a:xfrm>
            <a:custGeom>
              <a:avLst/>
              <a:gdLst>
                <a:gd name="T0" fmla="*/ 13 w 61"/>
                <a:gd name="T1" fmla="*/ 6 h 113"/>
                <a:gd name="T2" fmla="*/ 33 w 61"/>
                <a:gd name="T3" fmla="*/ 2 h 113"/>
                <a:gd name="T4" fmla="*/ 49 w 61"/>
                <a:gd name="T5" fmla="*/ 7 h 113"/>
                <a:gd name="T6" fmla="*/ 56 w 61"/>
                <a:gd name="T7" fmla="*/ 29 h 113"/>
                <a:gd name="T8" fmla="*/ 60 w 61"/>
                <a:gd name="T9" fmla="*/ 48 h 113"/>
                <a:gd name="T10" fmla="*/ 52 w 61"/>
                <a:gd name="T11" fmla="*/ 46 h 113"/>
                <a:gd name="T12" fmla="*/ 43 w 61"/>
                <a:gd name="T13" fmla="*/ 19 h 113"/>
                <a:gd name="T14" fmla="*/ 41 w 61"/>
                <a:gd name="T15" fmla="*/ 16 h 113"/>
                <a:gd name="T16" fmla="*/ 55 w 61"/>
                <a:gd name="T17" fmla="*/ 68 h 113"/>
                <a:gd name="T18" fmla="*/ 42 w 61"/>
                <a:gd name="T19" fmla="*/ 68 h 113"/>
                <a:gd name="T20" fmla="*/ 42 w 61"/>
                <a:gd name="T21" fmla="*/ 105 h 113"/>
                <a:gd name="T22" fmla="*/ 37 w 61"/>
                <a:gd name="T23" fmla="*/ 111 h 113"/>
                <a:gd name="T24" fmla="*/ 32 w 61"/>
                <a:gd name="T25" fmla="*/ 105 h 113"/>
                <a:gd name="T26" fmla="*/ 32 w 61"/>
                <a:gd name="T27" fmla="*/ 68 h 113"/>
                <a:gd name="T28" fmla="*/ 29 w 61"/>
                <a:gd name="T29" fmla="*/ 68 h 113"/>
                <a:gd name="T30" fmla="*/ 29 w 61"/>
                <a:gd name="T31" fmla="*/ 107 h 113"/>
                <a:gd name="T32" fmla="*/ 19 w 61"/>
                <a:gd name="T33" fmla="*/ 107 h 113"/>
                <a:gd name="T34" fmla="*/ 19 w 61"/>
                <a:gd name="T35" fmla="*/ 68 h 113"/>
                <a:gd name="T36" fmla="*/ 6 w 61"/>
                <a:gd name="T37" fmla="*/ 68 h 113"/>
                <a:gd name="T38" fmla="*/ 19 w 61"/>
                <a:gd name="T39" fmla="*/ 17 h 113"/>
                <a:gd name="T40" fmla="*/ 17 w 61"/>
                <a:gd name="T41" fmla="*/ 18 h 113"/>
                <a:gd name="T42" fmla="*/ 9 w 61"/>
                <a:gd name="T43" fmla="*/ 46 h 113"/>
                <a:gd name="T44" fmla="*/ 0 w 61"/>
                <a:gd name="T45" fmla="*/ 45 h 113"/>
                <a:gd name="T46" fmla="*/ 5 w 61"/>
                <a:gd name="T47" fmla="*/ 25 h 113"/>
                <a:gd name="T48" fmla="*/ 13 w 61"/>
                <a:gd name="T49" fmla="*/ 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" h="113">
                  <a:moveTo>
                    <a:pt x="13" y="6"/>
                  </a:moveTo>
                  <a:cubicBezTo>
                    <a:pt x="18" y="0"/>
                    <a:pt x="26" y="2"/>
                    <a:pt x="33" y="2"/>
                  </a:cubicBezTo>
                  <a:cubicBezTo>
                    <a:pt x="39" y="2"/>
                    <a:pt x="45" y="2"/>
                    <a:pt x="49" y="7"/>
                  </a:cubicBezTo>
                  <a:cubicBezTo>
                    <a:pt x="53" y="14"/>
                    <a:pt x="54" y="22"/>
                    <a:pt x="56" y="29"/>
                  </a:cubicBezTo>
                  <a:cubicBezTo>
                    <a:pt x="58" y="36"/>
                    <a:pt x="61" y="42"/>
                    <a:pt x="60" y="48"/>
                  </a:cubicBezTo>
                  <a:cubicBezTo>
                    <a:pt x="57" y="49"/>
                    <a:pt x="53" y="49"/>
                    <a:pt x="52" y="46"/>
                  </a:cubicBezTo>
                  <a:cubicBezTo>
                    <a:pt x="49" y="37"/>
                    <a:pt x="46" y="28"/>
                    <a:pt x="43" y="19"/>
                  </a:cubicBezTo>
                  <a:cubicBezTo>
                    <a:pt x="43" y="18"/>
                    <a:pt x="42" y="17"/>
                    <a:pt x="41" y="16"/>
                  </a:cubicBezTo>
                  <a:cubicBezTo>
                    <a:pt x="45" y="33"/>
                    <a:pt x="50" y="51"/>
                    <a:pt x="55" y="68"/>
                  </a:cubicBezTo>
                  <a:cubicBezTo>
                    <a:pt x="51" y="68"/>
                    <a:pt x="47" y="68"/>
                    <a:pt x="42" y="68"/>
                  </a:cubicBezTo>
                  <a:cubicBezTo>
                    <a:pt x="42" y="80"/>
                    <a:pt x="42" y="93"/>
                    <a:pt x="42" y="105"/>
                  </a:cubicBezTo>
                  <a:cubicBezTo>
                    <a:pt x="42" y="108"/>
                    <a:pt x="40" y="111"/>
                    <a:pt x="37" y="111"/>
                  </a:cubicBezTo>
                  <a:cubicBezTo>
                    <a:pt x="34" y="111"/>
                    <a:pt x="32" y="108"/>
                    <a:pt x="32" y="105"/>
                  </a:cubicBezTo>
                  <a:cubicBezTo>
                    <a:pt x="32" y="93"/>
                    <a:pt x="32" y="80"/>
                    <a:pt x="32" y="68"/>
                  </a:cubicBezTo>
                  <a:cubicBezTo>
                    <a:pt x="31" y="68"/>
                    <a:pt x="30" y="68"/>
                    <a:pt x="29" y="68"/>
                  </a:cubicBezTo>
                  <a:cubicBezTo>
                    <a:pt x="29" y="81"/>
                    <a:pt x="29" y="94"/>
                    <a:pt x="29" y="107"/>
                  </a:cubicBezTo>
                  <a:cubicBezTo>
                    <a:pt x="28" y="113"/>
                    <a:pt x="20" y="112"/>
                    <a:pt x="19" y="107"/>
                  </a:cubicBezTo>
                  <a:cubicBezTo>
                    <a:pt x="19" y="94"/>
                    <a:pt x="19" y="81"/>
                    <a:pt x="19" y="68"/>
                  </a:cubicBezTo>
                  <a:cubicBezTo>
                    <a:pt x="15" y="68"/>
                    <a:pt x="10" y="68"/>
                    <a:pt x="6" y="68"/>
                  </a:cubicBezTo>
                  <a:cubicBezTo>
                    <a:pt x="10" y="51"/>
                    <a:pt x="15" y="34"/>
                    <a:pt x="19" y="17"/>
                  </a:cubicBezTo>
                  <a:cubicBezTo>
                    <a:pt x="18" y="17"/>
                    <a:pt x="17" y="18"/>
                    <a:pt x="17" y="18"/>
                  </a:cubicBezTo>
                  <a:cubicBezTo>
                    <a:pt x="14" y="27"/>
                    <a:pt x="12" y="37"/>
                    <a:pt x="9" y="46"/>
                  </a:cubicBezTo>
                  <a:cubicBezTo>
                    <a:pt x="8" y="50"/>
                    <a:pt x="0" y="50"/>
                    <a:pt x="0" y="45"/>
                  </a:cubicBezTo>
                  <a:cubicBezTo>
                    <a:pt x="1" y="38"/>
                    <a:pt x="4" y="32"/>
                    <a:pt x="5" y="25"/>
                  </a:cubicBezTo>
                  <a:cubicBezTo>
                    <a:pt x="7" y="18"/>
                    <a:pt x="8" y="11"/>
                    <a:pt x="1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grpSp>
        <p:nvGrpSpPr>
          <p:cNvPr id="257" name="组合 256"/>
          <p:cNvGrpSpPr>
            <a:grpSpLocks noChangeAspect="1"/>
          </p:cNvGrpSpPr>
          <p:nvPr/>
        </p:nvGrpSpPr>
        <p:grpSpPr>
          <a:xfrm>
            <a:off x="9685432" y="3027229"/>
            <a:ext cx="287339" cy="648000"/>
            <a:chOff x="2925261" y="7563304"/>
            <a:chExt cx="230188" cy="519113"/>
          </a:xfrm>
          <a:solidFill>
            <a:schemeClr val="bg1">
              <a:lumMod val="95000"/>
            </a:schemeClr>
          </a:solidFill>
        </p:grpSpPr>
        <p:sp>
          <p:nvSpPr>
            <p:cNvPr id="258" name="Freeform 199"/>
            <p:cNvSpPr>
              <a:spLocks/>
            </p:cNvSpPr>
            <p:nvPr/>
          </p:nvSpPr>
          <p:spPr bwMode="auto">
            <a:xfrm>
              <a:off x="2985586" y="7563304"/>
              <a:ext cx="98425" cy="101600"/>
            </a:xfrm>
            <a:custGeom>
              <a:avLst/>
              <a:gdLst>
                <a:gd name="T0" fmla="*/ 12 w 26"/>
                <a:gd name="T1" fmla="*/ 2 h 27"/>
                <a:gd name="T2" fmla="*/ 25 w 26"/>
                <a:gd name="T3" fmla="*/ 14 h 27"/>
                <a:gd name="T4" fmla="*/ 5 w 26"/>
                <a:gd name="T5" fmla="*/ 19 h 27"/>
                <a:gd name="T6" fmla="*/ 12 w 26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7">
                  <a:moveTo>
                    <a:pt x="12" y="2"/>
                  </a:moveTo>
                  <a:cubicBezTo>
                    <a:pt x="19" y="0"/>
                    <a:pt x="26" y="7"/>
                    <a:pt x="25" y="14"/>
                  </a:cubicBezTo>
                  <a:cubicBezTo>
                    <a:pt x="24" y="24"/>
                    <a:pt x="10" y="27"/>
                    <a:pt x="5" y="19"/>
                  </a:cubicBezTo>
                  <a:cubicBezTo>
                    <a:pt x="0" y="13"/>
                    <a:pt x="4" y="3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259" name="Freeform 200"/>
            <p:cNvSpPr>
              <a:spLocks/>
            </p:cNvSpPr>
            <p:nvPr/>
          </p:nvSpPr>
          <p:spPr bwMode="auto">
            <a:xfrm>
              <a:off x="2925261" y="7656967"/>
              <a:ext cx="230188" cy="425450"/>
            </a:xfrm>
            <a:custGeom>
              <a:avLst/>
              <a:gdLst>
                <a:gd name="T0" fmla="*/ 13 w 61"/>
                <a:gd name="T1" fmla="*/ 6 h 113"/>
                <a:gd name="T2" fmla="*/ 33 w 61"/>
                <a:gd name="T3" fmla="*/ 2 h 113"/>
                <a:gd name="T4" fmla="*/ 49 w 61"/>
                <a:gd name="T5" fmla="*/ 7 h 113"/>
                <a:gd name="T6" fmla="*/ 56 w 61"/>
                <a:gd name="T7" fmla="*/ 29 h 113"/>
                <a:gd name="T8" fmla="*/ 60 w 61"/>
                <a:gd name="T9" fmla="*/ 48 h 113"/>
                <a:gd name="T10" fmla="*/ 52 w 61"/>
                <a:gd name="T11" fmla="*/ 46 h 113"/>
                <a:gd name="T12" fmla="*/ 43 w 61"/>
                <a:gd name="T13" fmla="*/ 19 h 113"/>
                <a:gd name="T14" fmla="*/ 41 w 61"/>
                <a:gd name="T15" fmla="*/ 16 h 113"/>
                <a:gd name="T16" fmla="*/ 55 w 61"/>
                <a:gd name="T17" fmla="*/ 68 h 113"/>
                <a:gd name="T18" fmla="*/ 42 w 61"/>
                <a:gd name="T19" fmla="*/ 68 h 113"/>
                <a:gd name="T20" fmla="*/ 42 w 61"/>
                <a:gd name="T21" fmla="*/ 105 h 113"/>
                <a:gd name="T22" fmla="*/ 37 w 61"/>
                <a:gd name="T23" fmla="*/ 111 h 113"/>
                <a:gd name="T24" fmla="*/ 32 w 61"/>
                <a:gd name="T25" fmla="*/ 105 h 113"/>
                <a:gd name="T26" fmla="*/ 32 w 61"/>
                <a:gd name="T27" fmla="*/ 68 h 113"/>
                <a:gd name="T28" fmla="*/ 29 w 61"/>
                <a:gd name="T29" fmla="*/ 68 h 113"/>
                <a:gd name="T30" fmla="*/ 29 w 61"/>
                <a:gd name="T31" fmla="*/ 107 h 113"/>
                <a:gd name="T32" fmla="*/ 19 w 61"/>
                <a:gd name="T33" fmla="*/ 107 h 113"/>
                <a:gd name="T34" fmla="*/ 19 w 61"/>
                <a:gd name="T35" fmla="*/ 68 h 113"/>
                <a:gd name="T36" fmla="*/ 6 w 61"/>
                <a:gd name="T37" fmla="*/ 68 h 113"/>
                <a:gd name="T38" fmla="*/ 19 w 61"/>
                <a:gd name="T39" fmla="*/ 17 h 113"/>
                <a:gd name="T40" fmla="*/ 17 w 61"/>
                <a:gd name="T41" fmla="*/ 18 h 113"/>
                <a:gd name="T42" fmla="*/ 9 w 61"/>
                <a:gd name="T43" fmla="*/ 46 h 113"/>
                <a:gd name="T44" fmla="*/ 0 w 61"/>
                <a:gd name="T45" fmla="*/ 45 h 113"/>
                <a:gd name="T46" fmla="*/ 5 w 61"/>
                <a:gd name="T47" fmla="*/ 25 h 113"/>
                <a:gd name="T48" fmla="*/ 13 w 61"/>
                <a:gd name="T49" fmla="*/ 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" h="113">
                  <a:moveTo>
                    <a:pt x="13" y="6"/>
                  </a:moveTo>
                  <a:cubicBezTo>
                    <a:pt x="18" y="0"/>
                    <a:pt x="26" y="2"/>
                    <a:pt x="33" y="2"/>
                  </a:cubicBezTo>
                  <a:cubicBezTo>
                    <a:pt x="39" y="2"/>
                    <a:pt x="45" y="2"/>
                    <a:pt x="49" y="7"/>
                  </a:cubicBezTo>
                  <a:cubicBezTo>
                    <a:pt x="53" y="14"/>
                    <a:pt x="54" y="22"/>
                    <a:pt x="56" y="29"/>
                  </a:cubicBezTo>
                  <a:cubicBezTo>
                    <a:pt x="58" y="36"/>
                    <a:pt x="61" y="42"/>
                    <a:pt x="60" y="48"/>
                  </a:cubicBezTo>
                  <a:cubicBezTo>
                    <a:pt x="57" y="49"/>
                    <a:pt x="53" y="49"/>
                    <a:pt x="52" y="46"/>
                  </a:cubicBezTo>
                  <a:cubicBezTo>
                    <a:pt x="49" y="37"/>
                    <a:pt x="46" y="28"/>
                    <a:pt x="43" y="19"/>
                  </a:cubicBezTo>
                  <a:cubicBezTo>
                    <a:pt x="43" y="18"/>
                    <a:pt x="42" y="17"/>
                    <a:pt x="41" y="16"/>
                  </a:cubicBezTo>
                  <a:cubicBezTo>
                    <a:pt x="45" y="33"/>
                    <a:pt x="50" y="51"/>
                    <a:pt x="55" y="68"/>
                  </a:cubicBezTo>
                  <a:cubicBezTo>
                    <a:pt x="51" y="68"/>
                    <a:pt x="47" y="68"/>
                    <a:pt x="42" y="68"/>
                  </a:cubicBezTo>
                  <a:cubicBezTo>
                    <a:pt x="42" y="80"/>
                    <a:pt x="42" y="93"/>
                    <a:pt x="42" y="105"/>
                  </a:cubicBezTo>
                  <a:cubicBezTo>
                    <a:pt x="42" y="108"/>
                    <a:pt x="40" y="111"/>
                    <a:pt x="37" y="111"/>
                  </a:cubicBezTo>
                  <a:cubicBezTo>
                    <a:pt x="34" y="111"/>
                    <a:pt x="32" y="108"/>
                    <a:pt x="32" y="105"/>
                  </a:cubicBezTo>
                  <a:cubicBezTo>
                    <a:pt x="32" y="93"/>
                    <a:pt x="32" y="80"/>
                    <a:pt x="32" y="68"/>
                  </a:cubicBezTo>
                  <a:cubicBezTo>
                    <a:pt x="31" y="68"/>
                    <a:pt x="30" y="68"/>
                    <a:pt x="29" y="68"/>
                  </a:cubicBezTo>
                  <a:cubicBezTo>
                    <a:pt x="29" y="81"/>
                    <a:pt x="29" y="94"/>
                    <a:pt x="29" y="107"/>
                  </a:cubicBezTo>
                  <a:cubicBezTo>
                    <a:pt x="28" y="113"/>
                    <a:pt x="20" y="112"/>
                    <a:pt x="19" y="107"/>
                  </a:cubicBezTo>
                  <a:cubicBezTo>
                    <a:pt x="19" y="94"/>
                    <a:pt x="19" y="81"/>
                    <a:pt x="19" y="68"/>
                  </a:cubicBezTo>
                  <a:cubicBezTo>
                    <a:pt x="15" y="68"/>
                    <a:pt x="10" y="68"/>
                    <a:pt x="6" y="68"/>
                  </a:cubicBezTo>
                  <a:cubicBezTo>
                    <a:pt x="10" y="51"/>
                    <a:pt x="15" y="34"/>
                    <a:pt x="19" y="17"/>
                  </a:cubicBezTo>
                  <a:cubicBezTo>
                    <a:pt x="18" y="17"/>
                    <a:pt x="17" y="18"/>
                    <a:pt x="17" y="18"/>
                  </a:cubicBezTo>
                  <a:cubicBezTo>
                    <a:pt x="14" y="27"/>
                    <a:pt x="12" y="37"/>
                    <a:pt x="9" y="46"/>
                  </a:cubicBezTo>
                  <a:cubicBezTo>
                    <a:pt x="8" y="50"/>
                    <a:pt x="0" y="50"/>
                    <a:pt x="0" y="45"/>
                  </a:cubicBezTo>
                  <a:cubicBezTo>
                    <a:pt x="1" y="38"/>
                    <a:pt x="4" y="32"/>
                    <a:pt x="5" y="25"/>
                  </a:cubicBezTo>
                  <a:cubicBezTo>
                    <a:pt x="7" y="18"/>
                    <a:pt x="8" y="11"/>
                    <a:pt x="1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grpSp>
        <p:nvGrpSpPr>
          <p:cNvPr id="260" name="组合 259"/>
          <p:cNvGrpSpPr>
            <a:grpSpLocks noChangeAspect="1"/>
          </p:cNvGrpSpPr>
          <p:nvPr/>
        </p:nvGrpSpPr>
        <p:grpSpPr>
          <a:xfrm>
            <a:off x="10100242" y="3027229"/>
            <a:ext cx="287339" cy="648000"/>
            <a:chOff x="2925261" y="7563304"/>
            <a:chExt cx="230188" cy="519113"/>
          </a:xfrm>
          <a:solidFill>
            <a:schemeClr val="bg1">
              <a:lumMod val="95000"/>
            </a:schemeClr>
          </a:solidFill>
        </p:grpSpPr>
        <p:sp>
          <p:nvSpPr>
            <p:cNvPr id="261" name="Freeform 199"/>
            <p:cNvSpPr>
              <a:spLocks/>
            </p:cNvSpPr>
            <p:nvPr/>
          </p:nvSpPr>
          <p:spPr bwMode="auto">
            <a:xfrm>
              <a:off x="2985586" y="7563304"/>
              <a:ext cx="98425" cy="101600"/>
            </a:xfrm>
            <a:custGeom>
              <a:avLst/>
              <a:gdLst>
                <a:gd name="T0" fmla="*/ 12 w 26"/>
                <a:gd name="T1" fmla="*/ 2 h 27"/>
                <a:gd name="T2" fmla="*/ 25 w 26"/>
                <a:gd name="T3" fmla="*/ 14 h 27"/>
                <a:gd name="T4" fmla="*/ 5 w 26"/>
                <a:gd name="T5" fmla="*/ 19 h 27"/>
                <a:gd name="T6" fmla="*/ 12 w 26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7">
                  <a:moveTo>
                    <a:pt x="12" y="2"/>
                  </a:moveTo>
                  <a:cubicBezTo>
                    <a:pt x="19" y="0"/>
                    <a:pt x="26" y="7"/>
                    <a:pt x="25" y="14"/>
                  </a:cubicBezTo>
                  <a:cubicBezTo>
                    <a:pt x="24" y="24"/>
                    <a:pt x="10" y="27"/>
                    <a:pt x="5" y="19"/>
                  </a:cubicBezTo>
                  <a:cubicBezTo>
                    <a:pt x="0" y="13"/>
                    <a:pt x="4" y="3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262" name="Freeform 200"/>
            <p:cNvSpPr>
              <a:spLocks/>
            </p:cNvSpPr>
            <p:nvPr/>
          </p:nvSpPr>
          <p:spPr bwMode="auto">
            <a:xfrm>
              <a:off x="2925261" y="7656967"/>
              <a:ext cx="230188" cy="425450"/>
            </a:xfrm>
            <a:custGeom>
              <a:avLst/>
              <a:gdLst>
                <a:gd name="T0" fmla="*/ 13 w 61"/>
                <a:gd name="T1" fmla="*/ 6 h 113"/>
                <a:gd name="T2" fmla="*/ 33 w 61"/>
                <a:gd name="T3" fmla="*/ 2 h 113"/>
                <a:gd name="T4" fmla="*/ 49 w 61"/>
                <a:gd name="T5" fmla="*/ 7 h 113"/>
                <a:gd name="T6" fmla="*/ 56 w 61"/>
                <a:gd name="T7" fmla="*/ 29 h 113"/>
                <a:gd name="T8" fmla="*/ 60 w 61"/>
                <a:gd name="T9" fmla="*/ 48 h 113"/>
                <a:gd name="T10" fmla="*/ 52 w 61"/>
                <a:gd name="T11" fmla="*/ 46 h 113"/>
                <a:gd name="T12" fmla="*/ 43 w 61"/>
                <a:gd name="T13" fmla="*/ 19 h 113"/>
                <a:gd name="T14" fmla="*/ 41 w 61"/>
                <a:gd name="T15" fmla="*/ 16 h 113"/>
                <a:gd name="T16" fmla="*/ 55 w 61"/>
                <a:gd name="T17" fmla="*/ 68 h 113"/>
                <a:gd name="T18" fmla="*/ 42 w 61"/>
                <a:gd name="T19" fmla="*/ 68 h 113"/>
                <a:gd name="T20" fmla="*/ 42 w 61"/>
                <a:gd name="T21" fmla="*/ 105 h 113"/>
                <a:gd name="T22" fmla="*/ 37 w 61"/>
                <a:gd name="T23" fmla="*/ 111 h 113"/>
                <a:gd name="T24" fmla="*/ 32 w 61"/>
                <a:gd name="T25" fmla="*/ 105 h 113"/>
                <a:gd name="T26" fmla="*/ 32 w 61"/>
                <a:gd name="T27" fmla="*/ 68 h 113"/>
                <a:gd name="T28" fmla="*/ 29 w 61"/>
                <a:gd name="T29" fmla="*/ 68 h 113"/>
                <a:gd name="T30" fmla="*/ 29 w 61"/>
                <a:gd name="T31" fmla="*/ 107 h 113"/>
                <a:gd name="T32" fmla="*/ 19 w 61"/>
                <a:gd name="T33" fmla="*/ 107 h 113"/>
                <a:gd name="T34" fmla="*/ 19 w 61"/>
                <a:gd name="T35" fmla="*/ 68 h 113"/>
                <a:gd name="T36" fmla="*/ 6 w 61"/>
                <a:gd name="T37" fmla="*/ 68 h 113"/>
                <a:gd name="T38" fmla="*/ 19 w 61"/>
                <a:gd name="T39" fmla="*/ 17 h 113"/>
                <a:gd name="T40" fmla="*/ 17 w 61"/>
                <a:gd name="T41" fmla="*/ 18 h 113"/>
                <a:gd name="T42" fmla="*/ 9 w 61"/>
                <a:gd name="T43" fmla="*/ 46 h 113"/>
                <a:gd name="T44" fmla="*/ 0 w 61"/>
                <a:gd name="T45" fmla="*/ 45 h 113"/>
                <a:gd name="T46" fmla="*/ 5 w 61"/>
                <a:gd name="T47" fmla="*/ 25 h 113"/>
                <a:gd name="T48" fmla="*/ 13 w 61"/>
                <a:gd name="T49" fmla="*/ 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" h="113">
                  <a:moveTo>
                    <a:pt x="13" y="6"/>
                  </a:moveTo>
                  <a:cubicBezTo>
                    <a:pt x="18" y="0"/>
                    <a:pt x="26" y="2"/>
                    <a:pt x="33" y="2"/>
                  </a:cubicBezTo>
                  <a:cubicBezTo>
                    <a:pt x="39" y="2"/>
                    <a:pt x="45" y="2"/>
                    <a:pt x="49" y="7"/>
                  </a:cubicBezTo>
                  <a:cubicBezTo>
                    <a:pt x="53" y="14"/>
                    <a:pt x="54" y="22"/>
                    <a:pt x="56" y="29"/>
                  </a:cubicBezTo>
                  <a:cubicBezTo>
                    <a:pt x="58" y="36"/>
                    <a:pt x="61" y="42"/>
                    <a:pt x="60" y="48"/>
                  </a:cubicBezTo>
                  <a:cubicBezTo>
                    <a:pt x="57" y="49"/>
                    <a:pt x="53" y="49"/>
                    <a:pt x="52" y="46"/>
                  </a:cubicBezTo>
                  <a:cubicBezTo>
                    <a:pt x="49" y="37"/>
                    <a:pt x="46" y="28"/>
                    <a:pt x="43" y="19"/>
                  </a:cubicBezTo>
                  <a:cubicBezTo>
                    <a:pt x="43" y="18"/>
                    <a:pt x="42" y="17"/>
                    <a:pt x="41" y="16"/>
                  </a:cubicBezTo>
                  <a:cubicBezTo>
                    <a:pt x="45" y="33"/>
                    <a:pt x="50" y="51"/>
                    <a:pt x="55" y="68"/>
                  </a:cubicBezTo>
                  <a:cubicBezTo>
                    <a:pt x="51" y="68"/>
                    <a:pt x="47" y="68"/>
                    <a:pt x="42" y="68"/>
                  </a:cubicBezTo>
                  <a:cubicBezTo>
                    <a:pt x="42" y="80"/>
                    <a:pt x="42" y="93"/>
                    <a:pt x="42" y="105"/>
                  </a:cubicBezTo>
                  <a:cubicBezTo>
                    <a:pt x="42" y="108"/>
                    <a:pt x="40" y="111"/>
                    <a:pt x="37" y="111"/>
                  </a:cubicBezTo>
                  <a:cubicBezTo>
                    <a:pt x="34" y="111"/>
                    <a:pt x="32" y="108"/>
                    <a:pt x="32" y="105"/>
                  </a:cubicBezTo>
                  <a:cubicBezTo>
                    <a:pt x="32" y="93"/>
                    <a:pt x="32" y="80"/>
                    <a:pt x="32" y="68"/>
                  </a:cubicBezTo>
                  <a:cubicBezTo>
                    <a:pt x="31" y="68"/>
                    <a:pt x="30" y="68"/>
                    <a:pt x="29" y="68"/>
                  </a:cubicBezTo>
                  <a:cubicBezTo>
                    <a:pt x="29" y="81"/>
                    <a:pt x="29" y="94"/>
                    <a:pt x="29" y="107"/>
                  </a:cubicBezTo>
                  <a:cubicBezTo>
                    <a:pt x="28" y="113"/>
                    <a:pt x="20" y="112"/>
                    <a:pt x="19" y="107"/>
                  </a:cubicBezTo>
                  <a:cubicBezTo>
                    <a:pt x="19" y="94"/>
                    <a:pt x="19" y="81"/>
                    <a:pt x="19" y="68"/>
                  </a:cubicBezTo>
                  <a:cubicBezTo>
                    <a:pt x="15" y="68"/>
                    <a:pt x="10" y="68"/>
                    <a:pt x="6" y="68"/>
                  </a:cubicBezTo>
                  <a:cubicBezTo>
                    <a:pt x="10" y="51"/>
                    <a:pt x="15" y="34"/>
                    <a:pt x="19" y="17"/>
                  </a:cubicBezTo>
                  <a:cubicBezTo>
                    <a:pt x="18" y="17"/>
                    <a:pt x="17" y="18"/>
                    <a:pt x="17" y="18"/>
                  </a:cubicBezTo>
                  <a:cubicBezTo>
                    <a:pt x="14" y="27"/>
                    <a:pt x="12" y="37"/>
                    <a:pt x="9" y="46"/>
                  </a:cubicBezTo>
                  <a:cubicBezTo>
                    <a:pt x="8" y="50"/>
                    <a:pt x="0" y="50"/>
                    <a:pt x="0" y="45"/>
                  </a:cubicBezTo>
                  <a:cubicBezTo>
                    <a:pt x="1" y="38"/>
                    <a:pt x="4" y="32"/>
                    <a:pt x="5" y="25"/>
                  </a:cubicBezTo>
                  <a:cubicBezTo>
                    <a:pt x="7" y="18"/>
                    <a:pt x="8" y="11"/>
                    <a:pt x="1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grpSp>
        <p:nvGrpSpPr>
          <p:cNvPr id="263" name="组合 262"/>
          <p:cNvGrpSpPr>
            <a:grpSpLocks noChangeAspect="1"/>
          </p:cNvGrpSpPr>
          <p:nvPr/>
        </p:nvGrpSpPr>
        <p:grpSpPr>
          <a:xfrm>
            <a:off x="10515053" y="3027229"/>
            <a:ext cx="287339" cy="648000"/>
            <a:chOff x="2925261" y="7563304"/>
            <a:chExt cx="230188" cy="519113"/>
          </a:xfrm>
          <a:solidFill>
            <a:schemeClr val="bg1">
              <a:lumMod val="95000"/>
            </a:schemeClr>
          </a:solidFill>
        </p:grpSpPr>
        <p:sp>
          <p:nvSpPr>
            <p:cNvPr id="264" name="Freeform 199"/>
            <p:cNvSpPr>
              <a:spLocks/>
            </p:cNvSpPr>
            <p:nvPr/>
          </p:nvSpPr>
          <p:spPr bwMode="auto">
            <a:xfrm>
              <a:off x="2985586" y="7563304"/>
              <a:ext cx="98425" cy="101600"/>
            </a:xfrm>
            <a:custGeom>
              <a:avLst/>
              <a:gdLst>
                <a:gd name="T0" fmla="*/ 12 w 26"/>
                <a:gd name="T1" fmla="*/ 2 h 27"/>
                <a:gd name="T2" fmla="*/ 25 w 26"/>
                <a:gd name="T3" fmla="*/ 14 h 27"/>
                <a:gd name="T4" fmla="*/ 5 w 26"/>
                <a:gd name="T5" fmla="*/ 19 h 27"/>
                <a:gd name="T6" fmla="*/ 12 w 26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7">
                  <a:moveTo>
                    <a:pt x="12" y="2"/>
                  </a:moveTo>
                  <a:cubicBezTo>
                    <a:pt x="19" y="0"/>
                    <a:pt x="26" y="7"/>
                    <a:pt x="25" y="14"/>
                  </a:cubicBezTo>
                  <a:cubicBezTo>
                    <a:pt x="24" y="24"/>
                    <a:pt x="10" y="27"/>
                    <a:pt x="5" y="19"/>
                  </a:cubicBezTo>
                  <a:cubicBezTo>
                    <a:pt x="0" y="13"/>
                    <a:pt x="4" y="3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265" name="Freeform 200"/>
            <p:cNvSpPr>
              <a:spLocks/>
            </p:cNvSpPr>
            <p:nvPr/>
          </p:nvSpPr>
          <p:spPr bwMode="auto">
            <a:xfrm>
              <a:off x="2925261" y="7656967"/>
              <a:ext cx="230188" cy="425450"/>
            </a:xfrm>
            <a:custGeom>
              <a:avLst/>
              <a:gdLst>
                <a:gd name="T0" fmla="*/ 13 w 61"/>
                <a:gd name="T1" fmla="*/ 6 h 113"/>
                <a:gd name="T2" fmla="*/ 33 w 61"/>
                <a:gd name="T3" fmla="*/ 2 h 113"/>
                <a:gd name="T4" fmla="*/ 49 w 61"/>
                <a:gd name="T5" fmla="*/ 7 h 113"/>
                <a:gd name="T6" fmla="*/ 56 w 61"/>
                <a:gd name="T7" fmla="*/ 29 h 113"/>
                <a:gd name="T8" fmla="*/ 60 w 61"/>
                <a:gd name="T9" fmla="*/ 48 h 113"/>
                <a:gd name="T10" fmla="*/ 52 w 61"/>
                <a:gd name="T11" fmla="*/ 46 h 113"/>
                <a:gd name="T12" fmla="*/ 43 w 61"/>
                <a:gd name="T13" fmla="*/ 19 h 113"/>
                <a:gd name="T14" fmla="*/ 41 w 61"/>
                <a:gd name="T15" fmla="*/ 16 h 113"/>
                <a:gd name="T16" fmla="*/ 55 w 61"/>
                <a:gd name="T17" fmla="*/ 68 h 113"/>
                <a:gd name="T18" fmla="*/ 42 w 61"/>
                <a:gd name="T19" fmla="*/ 68 h 113"/>
                <a:gd name="T20" fmla="*/ 42 w 61"/>
                <a:gd name="T21" fmla="*/ 105 h 113"/>
                <a:gd name="T22" fmla="*/ 37 w 61"/>
                <a:gd name="T23" fmla="*/ 111 h 113"/>
                <a:gd name="T24" fmla="*/ 32 w 61"/>
                <a:gd name="T25" fmla="*/ 105 h 113"/>
                <a:gd name="T26" fmla="*/ 32 w 61"/>
                <a:gd name="T27" fmla="*/ 68 h 113"/>
                <a:gd name="T28" fmla="*/ 29 w 61"/>
                <a:gd name="T29" fmla="*/ 68 h 113"/>
                <a:gd name="T30" fmla="*/ 29 w 61"/>
                <a:gd name="T31" fmla="*/ 107 h 113"/>
                <a:gd name="T32" fmla="*/ 19 w 61"/>
                <a:gd name="T33" fmla="*/ 107 h 113"/>
                <a:gd name="T34" fmla="*/ 19 w 61"/>
                <a:gd name="T35" fmla="*/ 68 h 113"/>
                <a:gd name="T36" fmla="*/ 6 w 61"/>
                <a:gd name="T37" fmla="*/ 68 h 113"/>
                <a:gd name="T38" fmla="*/ 19 w 61"/>
                <a:gd name="T39" fmla="*/ 17 h 113"/>
                <a:gd name="T40" fmla="*/ 17 w 61"/>
                <a:gd name="T41" fmla="*/ 18 h 113"/>
                <a:gd name="T42" fmla="*/ 9 w 61"/>
                <a:gd name="T43" fmla="*/ 46 h 113"/>
                <a:gd name="T44" fmla="*/ 0 w 61"/>
                <a:gd name="T45" fmla="*/ 45 h 113"/>
                <a:gd name="T46" fmla="*/ 5 w 61"/>
                <a:gd name="T47" fmla="*/ 25 h 113"/>
                <a:gd name="T48" fmla="*/ 13 w 61"/>
                <a:gd name="T49" fmla="*/ 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" h="113">
                  <a:moveTo>
                    <a:pt x="13" y="6"/>
                  </a:moveTo>
                  <a:cubicBezTo>
                    <a:pt x="18" y="0"/>
                    <a:pt x="26" y="2"/>
                    <a:pt x="33" y="2"/>
                  </a:cubicBezTo>
                  <a:cubicBezTo>
                    <a:pt x="39" y="2"/>
                    <a:pt x="45" y="2"/>
                    <a:pt x="49" y="7"/>
                  </a:cubicBezTo>
                  <a:cubicBezTo>
                    <a:pt x="53" y="14"/>
                    <a:pt x="54" y="22"/>
                    <a:pt x="56" y="29"/>
                  </a:cubicBezTo>
                  <a:cubicBezTo>
                    <a:pt x="58" y="36"/>
                    <a:pt x="61" y="42"/>
                    <a:pt x="60" y="48"/>
                  </a:cubicBezTo>
                  <a:cubicBezTo>
                    <a:pt x="57" y="49"/>
                    <a:pt x="53" y="49"/>
                    <a:pt x="52" y="46"/>
                  </a:cubicBezTo>
                  <a:cubicBezTo>
                    <a:pt x="49" y="37"/>
                    <a:pt x="46" y="28"/>
                    <a:pt x="43" y="19"/>
                  </a:cubicBezTo>
                  <a:cubicBezTo>
                    <a:pt x="43" y="18"/>
                    <a:pt x="42" y="17"/>
                    <a:pt x="41" y="16"/>
                  </a:cubicBezTo>
                  <a:cubicBezTo>
                    <a:pt x="45" y="33"/>
                    <a:pt x="50" y="51"/>
                    <a:pt x="55" y="68"/>
                  </a:cubicBezTo>
                  <a:cubicBezTo>
                    <a:pt x="51" y="68"/>
                    <a:pt x="47" y="68"/>
                    <a:pt x="42" y="68"/>
                  </a:cubicBezTo>
                  <a:cubicBezTo>
                    <a:pt x="42" y="80"/>
                    <a:pt x="42" y="93"/>
                    <a:pt x="42" y="105"/>
                  </a:cubicBezTo>
                  <a:cubicBezTo>
                    <a:pt x="42" y="108"/>
                    <a:pt x="40" y="111"/>
                    <a:pt x="37" y="111"/>
                  </a:cubicBezTo>
                  <a:cubicBezTo>
                    <a:pt x="34" y="111"/>
                    <a:pt x="32" y="108"/>
                    <a:pt x="32" y="105"/>
                  </a:cubicBezTo>
                  <a:cubicBezTo>
                    <a:pt x="32" y="93"/>
                    <a:pt x="32" y="80"/>
                    <a:pt x="32" y="68"/>
                  </a:cubicBezTo>
                  <a:cubicBezTo>
                    <a:pt x="31" y="68"/>
                    <a:pt x="30" y="68"/>
                    <a:pt x="29" y="68"/>
                  </a:cubicBezTo>
                  <a:cubicBezTo>
                    <a:pt x="29" y="81"/>
                    <a:pt x="29" y="94"/>
                    <a:pt x="29" y="107"/>
                  </a:cubicBezTo>
                  <a:cubicBezTo>
                    <a:pt x="28" y="113"/>
                    <a:pt x="20" y="112"/>
                    <a:pt x="19" y="107"/>
                  </a:cubicBezTo>
                  <a:cubicBezTo>
                    <a:pt x="19" y="94"/>
                    <a:pt x="19" y="81"/>
                    <a:pt x="19" y="68"/>
                  </a:cubicBezTo>
                  <a:cubicBezTo>
                    <a:pt x="15" y="68"/>
                    <a:pt x="10" y="68"/>
                    <a:pt x="6" y="68"/>
                  </a:cubicBezTo>
                  <a:cubicBezTo>
                    <a:pt x="10" y="51"/>
                    <a:pt x="15" y="34"/>
                    <a:pt x="19" y="17"/>
                  </a:cubicBezTo>
                  <a:cubicBezTo>
                    <a:pt x="18" y="17"/>
                    <a:pt x="17" y="18"/>
                    <a:pt x="17" y="18"/>
                  </a:cubicBezTo>
                  <a:cubicBezTo>
                    <a:pt x="14" y="27"/>
                    <a:pt x="12" y="37"/>
                    <a:pt x="9" y="46"/>
                  </a:cubicBezTo>
                  <a:cubicBezTo>
                    <a:pt x="8" y="50"/>
                    <a:pt x="0" y="50"/>
                    <a:pt x="0" y="45"/>
                  </a:cubicBezTo>
                  <a:cubicBezTo>
                    <a:pt x="1" y="38"/>
                    <a:pt x="4" y="32"/>
                    <a:pt x="5" y="25"/>
                  </a:cubicBezTo>
                  <a:cubicBezTo>
                    <a:pt x="7" y="18"/>
                    <a:pt x="8" y="11"/>
                    <a:pt x="1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grpSp>
        <p:nvGrpSpPr>
          <p:cNvPr id="281" name="组合 280"/>
          <p:cNvGrpSpPr>
            <a:grpSpLocks noChangeAspect="1"/>
          </p:cNvGrpSpPr>
          <p:nvPr/>
        </p:nvGrpSpPr>
        <p:grpSpPr>
          <a:xfrm>
            <a:off x="2228266" y="4535284"/>
            <a:ext cx="241527" cy="648000"/>
            <a:chOff x="2066423" y="7563304"/>
            <a:chExt cx="195263" cy="523876"/>
          </a:xfrm>
          <a:solidFill>
            <a:schemeClr val="bg1">
              <a:lumMod val="95000"/>
            </a:schemeClr>
          </a:solidFill>
        </p:grpSpPr>
        <p:sp>
          <p:nvSpPr>
            <p:cNvPr id="282" name="Freeform 151"/>
            <p:cNvSpPr>
              <a:spLocks/>
            </p:cNvSpPr>
            <p:nvPr/>
          </p:nvSpPr>
          <p:spPr bwMode="auto">
            <a:xfrm>
              <a:off x="2115636" y="7563304"/>
              <a:ext cx="100013" cy="96838"/>
            </a:xfrm>
            <a:custGeom>
              <a:avLst/>
              <a:gdLst>
                <a:gd name="T0" fmla="*/ 11 w 27"/>
                <a:gd name="T1" fmla="*/ 2 h 26"/>
                <a:gd name="T2" fmla="*/ 24 w 27"/>
                <a:gd name="T3" fmla="*/ 16 h 26"/>
                <a:gd name="T4" fmla="*/ 5 w 27"/>
                <a:gd name="T5" fmla="*/ 20 h 26"/>
                <a:gd name="T6" fmla="*/ 11 w 27"/>
                <a:gd name="T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6">
                  <a:moveTo>
                    <a:pt x="11" y="2"/>
                  </a:moveTo>
                  <a:cubicBezTo>
                    <a:pt x="18" y="0"/>
                    <a:pt x="27" y="9"/>
                    <a:pt x="24" y="16"/>
                  </a:cubicBezTo>
                  <a:cubicBezTo>
                    <a:pt x="21" y="24"/>
                    <a:pt x="10" y="26"/>
                    <a:pt x="5" y="20"/>
                  </a:cubicBezTo>
                  <a:cubicBezTo>
                    <a:pt x="0" y="14"/>
                    <a:pt x="3" y="4"/>
                    <a:pt x="1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152"/>
            <p:cNvSpPr>
              <a:spLocks/>
            </p:cNvSpPr>
            <p:nvPr/>
          </p:nvSpPr>
          <p:spPr bwMode="auto">
            <a:xfrm>
              <a:off x="2066423" y="7656967"/>
              <a:ext cx="195263" cy="430213"/>
            </a:xfrm>
            <a:custGeom>
              <a:avLst/>
              <a:gdLst>
                <a:gd name="T0" fmla="*/ 6 w 52"/>
                <a:gd name="T1" fmla="*/ 3 h 114"/>
                <a:gd name="T2" fmla="*/ 29 w 52"/>
                <a:gd name="T3" fmla="*/ 1 h 114"/>
                <a:gd name="T4" fmla="*/ 48 w 52"/>
                <a:gd name="T5" fmla="*/ 4 h 114"/>
                <a:gd name="T6" fmla="*/ 52 w 52"/>
                <a:gd name="T7" fmla="*/ 18 h 114"/>
                <a:gd name="T8" fmla="*/ 52 w 52"/>
                <a:gd name="T9" fmla="*/ 49 h 114"/>
                <a:gd name="T10" fmla="*/ 49 w 52"/>
                <a:gd name="T11" fmla="*/ 55 h 114"/>
                <a:gd name="T12" fmla="*/ 43 w 52"/>
                <a:gd name="T13" fmla="*/ 49 h 114"/>
                <a:gd name="T14" fmla="*/ 43 w 52"/>
                <a:gd name="T15" fmla="*/ 19 h 114"/>
                <a:gd name="T16" fmla="*/ 40 w 52"/>
                <a:gd name="T17" fmla="*/ 19 h 114"/>
                <a:gd name="T18" fmla="*/ 40 w 52"/>
                <a:gd name="T19" fmla="*/ 106 h 114"/>
                <a:gd name="T20" fmla="*/ 28 w 52"/>
                <a:gd name="T21" fmla="*/ 107 h 114"/>
                <a:gd name="T22" fmla="*/ 27 w 52"/>
                <a:gd name="T23" fmla="*/ 55 h 114"/>
                <a:gd name="T24" fmla="*/ 25 w 52"/>
                <a:gd name="T25" fmla="*/ 55 h 114"/>
                <a:gd name="T26" fmla="*/ 25 w 52"/>
                <a:gd name="T27" fmla="*/ 100 h 114"/>
                <a:gd name="T28" fmla="*/ 23 w 52"/>
                <a:gd name="T29" fmla="*/ 110 h 114"/>
                <a:gd name="T30" fmla="*/ 12 w 52"/>
                <a:gd name="T31" fmla="*/ 106 h 114"/>
                <a:gd name="T32" fmla="*/ 12 w 52"/>
                <a:gd name="T33" fmla="*/ 19 h 114"/>
                <a:gd name="T34" fmla="*/ 9 w 52"/>
                <a:gd name="T35" fmla="*/ 19 h 114"/>
                <a:gd name="T36" fmla="*/ 9 w 52"/>
                <a:gd name="T37" fmla="*/ 48 h 114"/>
                <a:gd name="T38" fmla="*/ 3 w 52"/>
                <a:gd name="T39" fmla="*/ 55 h 114"/>
                <a:gd name="T40" fmla="*/ 0 w 52"/>
                <a:gd name="T41" fmla="*/ 50 h 114"/>
                <a:gd name="T42" fmla="*/ 0 w 52"/>
                <a:gd name="T43" fmla="*/ 14 h 114"/>
                <a:gd name="T44" fmla="*/ 6 w 52"/>
                <a:gd name="T45" fmla="*/ 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" h="114">
                  <a:moveTo>
                    <a:pt x="6" y="3"/>
                  </a:moveTo>
                  <a:cubicBezTo>
                    <a:pt x="14" y="0"/>
                    <a:pt x="21" y="1"/>
                    <a:pt x="29" y="1"/>
                  </a:cubicBezTo>
                  <a:cubicBezTo>
                    <a:pt x="35" y="1"/>
                    <a:pt x="43" y="0"/>
                    <a:pt x="48" y="4"/>
                  </a:cubicBezTo>
                  <a:cubicBezTo>
                    <a:pt x="52" y="8"/>
                    <a:pt x="52" y="13"/>
                    <a:pt x="52" y="18"/>
                  </a:cubicBezTo>
                  <a:cubicBezTo>
                    <a:pt x="52" y="28"/>
                    <a:pt x="52" y="39"/>
                    <a:pt x="52" y="49"/>
                  </a:cubicBezTo>
                  <a:cubicBezTo>
                    <a:pt x="52" y="51"/>
                    <a:pt x="51" y="55"/>
                    <a:pt x="49" y="55"/>
                  </a:cubicBezTo>
                  <a:cubicBezTo>
                    <a:pt x="45" y="56"/>
                    <a:pt x="43" y="52"/>
                    <a:pt x="43" y="49"/>
                  </a:cubicBezTo>
                  <a:cubicBezTo>
                    <a:pt x="43" y="39"/>
                    <a:pt x="43" y="29"/>
                    <a:pt x="43" y="19"/>
                  </a:cubicBezTo>
                  <a:cubicBezTo>
                    <a:pt x="42" y="19"/>
                    <a:pt x="40" y="19"/>
                    <a:pt x="40" y="19"/>
                  </a:cubicBezTo>
                  <a:cubicBezTo>
                    <a:pt x="39" y="48"/>
                    <a:pt x="40" y="77"/>
                    <a:pt x="40" y="106"/>
                  </a:cubicBezTo>
                  <a:cubicBezTo>
                    <a:pt x="40" y="112"/>
                    <a:pt x="28" y="114"/>
                    <a:pt x="28" y="107"/>
                  </a:cubicBezTo>
                  <a:cubicBezTo>
                    <a:pt x="27" y="90"/>
                    <a:pt x="28" y="72"/>
                    <a:pt x="27" y="55"/>
                  </a:cubicBezTo>
                  <a:cubicBezTo>
                    <a:pt x="27" y="55"/>
                    <a:pt x="25" y="55"/>
                    <a:pt x="25" y="55"/>
                  </a:cubicBezTo>
                  <a:cubicBezTo>
                    <a:pt x="25" y="70"/>
                    <a:pt x="25" y="85"/>
                    <a:pt x="25" y="100"/>
                  </a:cubicBezTo>
                  <a:cubicBezTo>
                    <a:pt x="25" y="104"/>
                    <a:pt x="24" y="107"/>
                    <a:pt x="23" y="110"/>
                  </a:cubicBezTo>
                  <a:cubicBezTo>
                    <a:pt x="19" y="113"/>
                    <a:pt x="12" y="112"/>
                    <a:pt x="12" y="106"/>
                  </a:cubicBezTo>
                  <a:cubicBezTo>
                    <a:pt x="12" y="77"/>
                    <a:pt x="12" y="48"/>
                    <a:pt x="12" y="19"/>
                  </a:cubicBezTo>
                  <a:cubicBezTo>
                    <a:pt x="11" y="19"/>
                    <a:pt x="10" y="19"/>
                    <a:pt x="9" y="19"/>
                  </a:cubicBezTo>
                  <a:cubicBezTo>
                    <a:pt x="9" y="29"/>
                    <a:pt x="9" y="38"/>
                    <a:pt x="9" y="48"/>
                  </a:cubicBezTo>
                  <a:cubicBezTo>
                    <a:pt x="9" y="51"/>
                    <a:pt x="7" y="56"/>
                    <a:pt x="3" y="55"/>
                  </a:cubicBezTo>
                  <a:cubicBezTo>
                    <a:pt x="1" y="55"/>
                    <a:pt x="0" y="52"/>
                    <a:pt x="0" y="50"/>
                  </a:cubicBezTo>
                  <a:cubicBezTo>
                    <a:pt x="0" y="38"/>
                    <a:pt x="0" y="26"/>
                    <a:pt x="0" y="14"/>
                  </a:cubicBezTo>
                  <a:cubicBezTo>
                    <a:pt x="0" y="9"/>
                    <a:pt x="2" y="4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84" name="组合 283"/>
          <p:cNvGrpSpPr>
            <a:grpSpLocks noChangeAspect="1"/>
          </p:cNvGrpSpPr>
          <p:nvPr/>
        </p:nvGrpSpPr>
        <p:grpSpPr>
          <a:xfrm>
            <a:off x="2598411" y="4535284"/>
            <a:ext cx="241527" cy="648000"/>
            <a:chOff x="2066423" y="7563304"/>
            <a:chExt cx="195263" cy="523876"/>
          </a:xfrm>
          <a:solidFill>
            <a:srgbClr val="E59F70"/>
          </a:solidFill>
        </p:grpSpPr>
        <p:sp>
          <p:nvSpPr>
            <p:cNvPr id="285" name="Freeform 151"/>
            <p:cNvSpPr>
              <a:spLocks/>
            </p:cNvSpPr>
            <p:nvPr/>
          </p:nvSpPr>
          <p:spPr bwMode="auto">
            <a:xfrm>
              <a:off x="2115636" y="7563304"/>
              <a:ext cx="100013" cy="96838"/>
            </a:xfrm>
            <a:custGeom>
              <a:avLst/>
              <a:gdLst>
                <a:gd name="T0" fmla="*/ 11 w 27"/>
                <a:gd name="T1" fmla="*/ 2 h 26"/>
                <a:gd name="T2" fmla="*/ 24 w 27"/>
                <a:gd name="T3" fmla="*/ 16 h 26"/>
                <a:gd name="T4" fmla="*/ 5 w 27"/>
                <a:gd name="T5" fmla="*/ 20 h 26"/>
                <a:gd name="T6" fmla="*/ 11 w 27"/>
                <a:gd name="T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6">
                  <a:moveTo>
                    <a:pt x="11" y="2"/>
                  </a:moveTo>
                  <a:cubicBezTo>
                    <a:pt x="18" y="0"/>
                    <a:pt x="27" y="9"/>
                    <a:pt x="24" y="16"/>
                  </a:cubicBezTo>
                  <a:cubicBezTo>
                    <a:pt x="21" y="24"/>
                    <a:pt x="10" y="26"/>
                    <a:pt x="5" y="20"/>
                  </a:cubicBezTo>
                  <a:cubicBezTo>
                    <a:pt x="0" y="14"/>
                    <a:pt x="3" y="4"/>
                    <a:pt x="1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152"/>
            <p:cNvSpPr>
              <a:spLocks/>
            </p:cNvSpPr>
            <p:nvPr/>
          </p:nvSpPr>
          <p:spPr bwMode="auto">
            <a:xfrm>
              <a:off x="2066423" y="7656967"/>
              <a:ext cx="195263" cy="430213"/>
            </a:xfrm>
            <a:custGeom>
              <a:avLst/>
              <a:gdLst>
                <a:gd name="T0" fmla="*/ 6 w 52"/>
                <a:gd name="T1" fmla="*/ 3 h 114"/>
                <a:gd name="T2" fmla="*/ 29 w 52"/>
                <a:gd name="T3" fmla="*/ 1 h 114"/>
                <a:gd name="T4" fmla="*/ 48 w 52"/>
                <a:gd name="T5" fmla="*/ 4 h 114"/>
                <a:gd name="T6" fmla="*/ 52 w 52"/>
                <a:gd name="T7" fmla="*/ 18 h 114"/>
                <a:gd name="T8" fmla="*/ 52 w 52"/>
                <a:gd name="T9" fmla="*/ 49 h 114"/>
                <a:gd name="T10" fmla="*/ 49 w 52"/>
                <a:gd name="T11" fmla="*/ 55 h 114"/>
                <a:gd name="T12" fmla="*/ 43 w 52"/>
                <a:gd name="T13" fmla="*/ 49 h 114"/>
                <a:gd name="T14" fmla="*/ 43 w 52"/>
                <a:gd name="T15" fmla="*/ 19 h 114"/>
                <a:gd name="T16" fmla="*/ 40 w 52"/>
                <a:gd name="T17" fmla="*/ 19 h 114"/>
                <a:gd name="T18" fmla="*/ 40 w 52"/>
                <a:gd name="T19" fmla="*/ 106 h 114"/>
                <a:gd name="T20" fmla="*/ 28 w 52"/>
                <a:gd name="T21" fmla="*/ 107 h 114"/>
                <a:gd name="T22" fmla="*/ 27 w 52"/>
                <a:gd name="T23" fmla="*/ 55 h 114"/>
                <a:gd name="T24" fmla="*/ 25 w 52"/>
                <a:gd name="T25" fmla="*/ 55 h 114"/>
                <a:gd name="T26" fmla="*/ 25 w 52"/>
                <a:gd name="T27" fmla="*/ 100 h 114"/>
                <a:gd name="T28" fmla="*/ 23 w 52"/>
                <a:gd name="T29" fmla="*/ 110 h 114"/>
                <a:gd name="T30" fmla="*/ 12 w 52"/>
                <a:gd name="T31" fmla="*/ 106 h 114"/>
                <a:gd name="T32" fmla="*/ 12 w 52"/>
                <a:gd name="T33" fmla="*/ 19 h 114"/>
                <a:gd name="T34" fmla="*/ 9 w 52"/>
                <a:gd name="T35" fmla="*/ 19 h 114"/>
                <a:gd name="T36" fmla="*/ 9 w 52"/>
                <a:gd name="T37" fmla="*/ 48 h 114"/>
                <a:gd name="T38" fmla="*/ 3 w 52"/>
                <a:gd name="T39" fmla="*/ 55 h 114"/>
                <a:gd name="T40" fmla="*/ 0 w 52"/>
                <a:gd name="T41" fmla="*/ 50 h 114"/>
                <a:gd name="T42" fmla="*/ 0 w 52"/>
                <a:gd name="T43" fmla="*/ 14 h 114"/>
                <a:gd name="T44" fmla="*/ 6 w 52"/>
                <a:gd name="T45" fmla="*/ 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" h="114">
                  <a:moveTo>
                    <a:pt x="6" y="3"/>
                  </a:moveTo>
                  <a:cubicBezTo>
                    <a:pt x="14" y="0"/>
                    <a:pt x="21" y="1"/>
                    <a:pt x="29" y="1"/>
                  </a:cubicBezTo>
                  <a:cubicBezTo>
                    <a:pt x="35" y="1"/>
                    <a:pt x="43" y="0"/>
                    <a:pt x="48" y="4"/>
                  </a:cubicBezTo>
                  <a:cubicBezTo>
                    <a:pt x="52" y="8"/>
                    <a:pt x="52" y="13"/>
                    <a:pt x="52" y="18"/>
                  </a:cubicBezTo>
                  <a:cubicBezTo>
                    <a:pt x="52" y="28"/>
                    <a:pt x="52" y="39"/>
                    <a:pt x="52" y="49"/>
                  </a:cubicBezTo>
                  <a:cubicBezTo>
                    <a:pt x="52" y="51"/>
                    <a:pt x="51" y="55"/>
                    <a:pt x="49" y="55"/>
                  </a:cubicBezTo>
                  <a:cubicBezTo>
                    <a:pt x="45" y="56"/>
                    <a:pt x="43" y="52"/>
                    <a:pt x="43" y="49"/>
                  </a:cubicBezTo>
                  <a:cubicBezTo>
                    <a:pt x="43" y="39"/>
                    <a:pt x="43" y="29"/>
                    <a:pt x="43" y="19"/>
                  </a:cubicBezTo>
                  <a:cubicBezTo>
                    <a:pt x="42" y="19"/>
                    <a:pt x="40" y="19"/>
                    <a:pt x="40" y="19"/>
                  </a:cubicBezTo>
                  <a:cubicBezTo>
                    <a:pt x="39" y="48"/>
                    <a:pt x="40" y="77"/>
                    <a:pt x="40" y="106"/>
                  </a:cubicBezTo>
                  <a:cubicBezTo>
                    <a:pt x="40" y="112"/>
                    <a:pt x="28" y="114"/>
                    <a:pt x="28" y="107"/>
                  </a:cubicBezTo>
                  <a:cubicBezTo>
                    <a:pt x="27" y="90"/>
                    <a:pt x="28" y="72"/>
                    <a:pt x="27" y="55"/>
                  </a:cubicBezTo>
                  <a:cubicBezTo>
                    <a:pt x="27" y="55"/>
                    <a:pt x="25" y="55"/>
                    <a:pt x="25" y="55"/>
                  </a:cubicBezTo>
                  <a:cubicBezTo>
                    <a:pt x="25" y="70"/>
                    <a:pt x="25" y="85"/>
                    <a:pt x="25" y="100"/>
                  </a:cubicBezTo>
                  <a:cubicBezTo>
                    <a:pt x="25" y="104"/>
                    <a:pt x="24" y="107"/>
                    <a:pt x="23" y="110"/>
                  </a:cubicBezTo>
                  <a:cubicBezTo>
                    <a:pt x="19" y="113"/>
                    <a:pt x="12" y="112"/>
                    <a:pt x="12" y="106"/>
                  </a:cubicBezTo>
                  <a:cubicBezTo>
                    <a:pt x="12" y="77"/>
                    <a:pt x="12" y="48"/>
                    <a:pt x="12" y="19"/>
                  </a:cubicBezTo>
                  <a:cubicBezTo>
                    <a:pt x="11" y="19"/>
                    <a:pt x="10" y="19"/>
                    <a:pt x="9" y="19"/>
                  </a:cubicBezTo>
                  <a:cubicBezTo>
                    <a:pt x="9" y="29"/>
                    <a:pt x="9" y="38"/>
                    <a:pt x="9" y="48"/>
                  </a:cubicBezTo>
                  <a:cubicBezTo>
                    <a:pt x="9" y="51"/>
                    <a:pt x="7" y="56"/>
                    <a:pt x="3" y="55"/>
                  </a:cubicBezTo>
                  <a:cubicBezTo>
                    <a:pt x="1" y="55"/>
                    <a:pt x="0" y="52"/>
                    <a:pt x="0" y="50"/>
                  </a:cubicBezTo>
                  <a:cubicBezTo>
                    <a:pt x="0" y="38"/>
                    <a:pt x="0" y="26"/>
                    <a:pt x="0" y="14"/>
                  </a:cubicBezTo>
                  <a:cubicBezTo>
                    <a:pt x="0" y="9"/>
                    <a:pt x="2" y="4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87" name="组合 286"/>
          <p:cNvGrpSpPr>
            <a:grpSpLocks noChangeAspect="1"/>
          </p:cNvGrpSpPr>
          <p:nvPr/>
        </p:nvGrpSpPr>
        <p:grpSpPr>
          <a:xfrm>
            <a:off x="2968556" y="4535284"/>
            <a:ext cx="241527" cy="648000"/>
            <a:chOff x="2066423" y="7563304"/>
            <a:chExt cx="195263" cy="523876"/>
          </a:xfrm>
          <a:solidFill>
            <a:srgbClr val="E59F70"/>
          </a:solidFill>
        </p:grpSpPr>
        <p:sp>
          <p:nvSpPr>
            <p:cNvPr id="288" name="Freeform 151"/>
            <p:cNvSpPr>
              <a:spLocks/>
            </p:cNvSpPr>
            <p:nvPr/>
          </p:nvSpPr>
          <p:spPr bwMode="auto">
            <a:xfrm>
              <a:off x="2115636" y="7563304"/>
              <a:ext cx="100013" cy="96838"/>
            </a:xfrm>
            <a:custGeom>
              <a:avLst/>
              <a:gdLst>
                <a:gd name="T0" fmla="*/ 11 w 27"/>
                <a:gd name="T1" fmla="*/ 2 h 26"/>
                <a:gd name="T2" fmla="*/ 24 w 27"/>
                <a:gd name="T3" fmla="*/ 16 h 26"/>
                <a:gd name="T4" fmla="*/ 5 w 27"/>
                <a:gd name="T5" fmla="*/ 20 h 26"/>
                <a:gd name="T6" fmla="*/ 11 w 27"/>
                <a:gd name="T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6">
                  <a:moveTo>
                    <a:pt x="11" y="2"/>
                  </a:moveTo>
                  <a:cubicBezTo>
                    <a:pt x="18" y="0"/>
                    <a:pt x="27" y="9"/>
                    <a:pt x="24" y="16"/>
                  </a:cubicBezTo>
                  <a:cubicBezTo>
                    <a:pt x="21" y="24"/>
                    <a:pt x="10" y="26"/>
                    <a:pt x="5" y="20"/>
                  </a:cubicBezTo>
                  <a:cubicBezTo>
                    <a:pt x="0" y="14"/>
                    <a:pt x="3" y="4"/>
                    <a:pt x="1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152"/>
            <p:cNvSpPr>
              <a:spLocks/>
            </p:cNvSpPr>
            <p:nvPr/>
          </p:nvSpPr>
          <p:spPr bwMode="auto">
            <a:xfrm>
              <a:off x="2066423" y="7656967"/>
              <a:ext cx="195263" cy="430213"/>
            </a:xfrm>
            <a:custGeom>
              <a:avLst/>
              <a:gdLst>
                <a:gd name="T0" fmla="*/ 6 w 52"/>
                <a:gd name="T1" fmla="*/ 3 h 114"/>
                <a:gd name="T2" fmla="*/ 29 w 52"/>
                <a:gd name="T3" fmla="*/ 1 h 114"/>
                <a:gd name="T4" fmla="*/ 48 w 52"/>
                <a:gd name="T5" fmla="*/ 4 h 114"/>
                <a:gd name="T6" fmla="*/ 52 w 52"/>
                <a:gd name="T7" fmla="*/ 18 h 114"/>
                <a:gd name="T8" fmla="*/ 52 w 52"/>
                <a:gd name="T9" fmla="*/ 49 h 114"/>
                <a:gd name="T10" fmla="*/ 49 w 52"/>
                <a:gd name="T11" fmla="*/ 55 h 114"/>
                <a:gd name="T12" fmla="*/ 43 w 52"/>
                <a:gd name="T13" fmla="*/ 49 h 114"/>
                <a:gd name="T14" fmla="*/ 43 w 52"/>
                <a:gd name="T15" fmla="*/ 19 h 114"/>
                <a:gd name="T16" fmla="*/ 40 w 52"/>
                <a:gd name="T17" fmla="*/ 19 h 114"/>
                <a:gd name="T18" fmla="*/ 40 w 52"/>
                <a:gd name="T19" fmla="*/ 106 h 114"/>
                <a:gd name="T20" fmla="*/ 28 w 52"/>
                <a:gd name="T21" fmla="*/ 107 h 114"/>
                <a:gd name="T22" fmla="*/ 27 w 52"/>
                <a:gd name="T23" fmla="*/ 55 h 114"/>
                <a:gd name="T24" fmla="*/ 25 w 52"/>
                <a:gd name="T25" fmla="*/ 55 h 114"/>
                <a:gd name="T26" fmla="*/ 25 w 52"/>
                <a:gd name="T27" fmla="*/ 100 h 114"/>
                <a:gd name="T28" fmla="*/ 23 w 52"/>
                <a:gd name="T29" fmla="*/ 110 h 114"/>
                <a:gd name="T30" fmla="*/ 12 w 52"/>
                <a:gd name="T31" fmla="*/ 106 h 114"/>
                <a:gd name="T32" fmla="*/ 12 w 52"/>
                <a:gd name="T33" fmla="*/ 19 h 114"/>
                <a:gd name="T34" fmla="*/ 9 w 52"/>
                <a:gd name="T35" fmla="*/ 19 h 114"/>
                <a:gd name="T36" fmla="*/ 9 w 52"/>
                <a:gd name="T37" fmla="*/ 48 h 114"/>
                <a:gd name="T38" fmla="*/ 3 w 52"/>
                <a:gd name="T39" fmla="*/ 55 h 114"/>
                <a:gd name="T40" fmla="*/ 0 w 52"/>
                <a:gd name="T41" fmla="*/ 50 h 114"/>
                <a:gd name="T42" fmla="*/ 0 w 52"/>
                <a:gd name="T43" fmla="*/ 14 h 114"/>
                <a:gd name="T44" fmla="*/ 6 w 52"/>
                <a:gd name="T45" fmla="*/ 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" h="114">
                  <a:moveTo>
                    <a:pt x="6" y="3"/>
                  </a:moveTo>
                  <a:cubicBezTo>
                    <a:pt x="14" y="0"/>
                    <a:pt x="21" y="1"/>
                    <a:pt x="29" y="1"/>
                  </a:cubicBezTo>
                  <a:cubicBezTo>
                    <a:pt x="35" y="1"/>
                    <a:pt x="43" y="0"/>
                    <a:pt x="48" y="4"/>
                  </a:cubicBezTo>
                  <a:cubicBezTo>
                    <a:pt x="52" y="8"/>
                    <a:pt x="52" y="13"/>
                    <a:pt x="52" y="18"/>
                  </a:cubicBezTo>
                  <a:cubicBezTo>
                    <a:pt x="52" y="28"/>
                    <a:pt x="52" y="39"/>
                    <a:pt x="52" y="49"/>
                  </a:cubicBezTo>
                  <a:cubicBezTo>
                    <a:pt x="52" y="51"/>
                    <a:pt x="51" y="55"/>
                    <a:pt x="49" y="55"/>
                  </a:cubicBezTo>
                  <a:cubicBezTo>
                    <a:pt x="45" y="56"/>
                    <a:pt x="43" y="52"/>
                    <a:pt x="43" y="49"/>
                  </a:cubicBezTo>
                  <a:cubicBezTo>
                    <a:pt x="43" y="39"/>
                    <a:pt x="43" y="29"/>
                    <a:pt x="43" y="19"/>
                  </a:cubicBezTo>
                  <a:cubicBezTo>
                    <a:pt x="42" y="19"/>
                    <a:pt x="40" y="19"/>
                    <a:pt x="40" y="19"/>
                  </a:cubicBezTo>
                  <a:cubicBezTo>
                    <a:pt x="39" y="48"/>
                    <a:pt x="40" y="77"/>
                    <a:pt x="40" y="106"/>
                  </a:cubicBezTo>
                  <a:cubicBezTo>
                    <a:pt x="40" y="112"/>
                    <a:pt x="28" y="114"/>
                    <a:pt x="28" y="107"/>
                  </a:cubicBezTo>
                  <a:cubicBezTo>
                    <a:pt x="27" y="90"/>
                    <a:pt x="28" y="72"/>
                    <a:pt x="27" y="55"/>
                  </a:cubicBezTo>
                  <a:cubicBezTo>
                    <a:pt x="27" y="55"/>
                    <a:pt x="25" y="55"/>
                    <a:pt x="25" y="55"/>
                  </a:cubicBezTo>
                  <a:cubicBezTo>
                    <a:pt x="25" y="70"/>
                    <a:pt x="25" y="85"/>
                    <a:pt x="25" y="100"/>
                  </a:cubicBezTo>
                  <a:cubicBezTo>
                    <a:pt x="25" y="104"/>
                    <a:pt x="24" y="107"/>
                    <a:pt x="23" y="110"/>
                  </a:cubicBezTo>
                  <a:cubicBezTo>
                    <a:pt x="19" y="113"/>
                    <a:pt x="12" y="112"/>
                    <a:pt x="12" y="106"/>
                  </a:cubicBezTo>
                  <a:cubicBezTo>
                    <a:pt x="12" y="77"/>
                    <a:pt x="12" y="48"/>
                    <a:pt x="12" y="19"/>
                  </a:cubicBezTo>
                  <a:cubicBezTo>
                    <a:pt x="11" y="19"/>
                    <a:pt x="10" y="19"/>
                    <a:pt x="9" y="19"/>
                  </a:cubicBezTo>
                  <a:cubicBezTo>
                    <a:pt x="9" y="29"/>
                    <a:pt x="9" y="38"/>
                    <a:pt x="9" y="48"/>
                  </a:cubicBezTo>
                  <a:cubicBezTo>
                    <a:pt x="9" y="51"/>
                    <a:pt x="7" y="56"/>
                    <a:pt x="3" y="55"/>
                  </a:cubicBezTo>
                  <a:cubicBezTo>
                    <a:pt x="1" y="55"/>
                    <a:pt x="0" y="52"/>
                    <a:pt x="0" y="50"/>
                  </a:cubicBezTo>
                  <a:cubicBezTo>
                    <a:pt x="0" y="38"/>
                    <a:pt x="0" y="26"/>
                    <a:pt x="0" y="14"/>
                  </a:cubicBezTo>
                  <a:cubicBezTo>
                    <a:pt x="0" y="9"/>
                    <a:pt x="2" y="4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90" name="组合 289"/>
          <p:cNvGrpSpPr>
            <a:grpSpLocks noChangeAspect="1"/>
          </p:cNvGrpSpPr>
          <p:nvPr/>
        </p:nvGrpSpPr>
        <p:grpSpPr>
          <a:xfrm>
            <a:off x="1858121" y="4535284"/>
            <a:ext cx="241527" cy="648000"/>
            <a:chOff x="2066423" y="7563304"/>
            <a:chExt cx="195263" cy="523876"/>
          </a:xfrm>
          <a:solidFill>
            <a:schemeClr val="bg1">
              <a:lumMod val="95000"/>
            </a:schemeClr>
          </a:solidFill>
        </p:grpSpPr>
        <p:sp>
          <p:nvSpPr>
            <p:cNvPr id="291" name="Freeform 151"/>
            <p:cNvSpPr>
              <a:spLocks/>
            </p:cNvSpPr>
            <p:nvPr/>
          </p:nvSpPr>
          <p:spPr bwMode="auto">
            <a:xfrm>
              <a:off x="2115636" y="7563304"/>
              <a:ext cx="100013" cy="96838"/>
            </a:xfrm>
            <a:custGeom>
              <a:avLst/>
              <a:gdLst>
                <a:gd name="T0" fmla="*/ 11 w 27"/>
                <a:gd name="T1" fmla="*/ 2 h 26"/>
                <a:gd name="T2" fmla="*/ 24 w 27"/>
                <a:gd name="T3" fmla="*/ 16 h 26"/>
                <a:gd name="T4" fmla="*/ 5 w 27"/>
                <a:gd name="T5" fmla="*/ 20 h 26"/>
                <a:gd name="T6" fmla="*/ 11 w 27"/>
                <a:gd name="T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6">
                  <a:moveTo>
                    <a:pt x="11" y="2"/>
                  </a:moveTo>
                  <a:cubicBezTo>
                    <a:pt x="18" y="0"/>
                    <a:pt x="27" y="9"/>
                    <a:pt x="24" y="16"/>
                  </a:cubicBezTo>
                  <a:cubicBezTo>
                    <a:pt x="21" y="24"/>
                    <a:pt x="10" y="26"/>
                    <a:pt x="5" y="20"/>
                  </a:cubicBezTo>
                  <a:cubicBezTo>
                    <a:pt x="0" y="14"/>
                    <a:pt x="3" y="4"/>
                    <a:pt x="1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152"/>
            <p:cNvSpPr>
              <a:spLocks/>
            </p:cNvSpPr>
            <p:nvPr/>
          </p:nvSpPr>
          <p:spPr bwMode="auto">
            <a:xfrm>
              <a:off x="2066423" y="7656967"/>
              <a:ext cx="195263" cy="430213"/>
            </a:xfrm>
            <a:custGeom>
              <a:avLst/>
              <a:gdLst>
                <a:gd name="T0" fmla="*/ 6 w 52"/>
                <a:gd name="T1" fmla="*/ 3 h 114"/>
                <a:gd name="T2" fmla="*/ 29 w 52"/>
                <a:gd name="T3" fmla="*/ 1 h 114"/>
                <a:gd name="T4" fmla="*/ 48 w 52"/>
                <a:gd name="T5" fmla="*/ 4 h 114"/>
                <a:gd name="T6" fmla="*/ 52 w 52"/>
                <a:gd name="T7" fmla="*/ 18 h 114"/>
                <a:gd name="T8" fmla="*/ 52 w 52"/>
                <a:gd name="T9" fmla="*/ 49 h 114"/>
                <a:gd name="T10" fmla="*/ 49 w 52"/>
                <a:gd name="T11" fmla="*/ 55 h 114"/>
                <a:gd name="T12" fmla="*/ 43 w 52"/>
                <a:gd name="T13" fmla="*/ 49 h 114"/>
                <a:gd name="T14" fmla="*/ 43 w 52"/>
                <a:gd name="T15" fmla="*/ 19 h 114"/>
                <a:gd name="T16" fmla="*/ 40 w 52"/>
                <a:gd name="T17" fmla="*/ 19 h 114"/>
                <a:gd name="T18" fmla="*/ 40 w 52"/>
                <a:gd name="T19" fmla="*/ 106 h 114"/>
                <a:gd name="T20" fmla="*/ 28 w 52"/>
                <a:gd name="T21" fmla="*/ 107 h 114"/>
                <a:gd name="T22" fmla="*/ 27 w 52"/>
                <a:gd name="T23" fmla="*/ 55 h 114"/>
                <a:gd name="T24" fmla="*/ 25 w 52"/>
                <a:gd name="T25" fmla="*/ 55 h 114"/>
                <a:gd name="T26" fmla="*/ 25 w 52"/>
                <a:gd name="T27" fmla="*/ 100 h 114"/>
                <a:gd name="T28" fmla="*/ 23 w 52"/>
                <a:gd name="T29" fmla="*/ 110 h 114"/>
                <a:gd name="T30" fmla="*/ 12 w 52"/>
                <a:gd name="T31" fmla="*/ 106 h 114"/>
                <a:gd name="T32" fmla="*/ 12 w 52"/>
                <a:gd name="T33" fmla="*/ 19 h 114"/>
                <a:gd name="T34" fmla="*/ 9 w 52"/>
                <a:gd name="T35" fmla="*/ 19 h 114"/>
                <a:gd name="T36" fmla="*/ 9 w 52"/>
                <a:gd name="T37" fmla="*/ 48 h 114"/>
                <a:gd name="T38" fmla="*/ 3 w 52"/>
                <a:gd name="T39" fmla="*/ 55 h 114"/>
                <a:gd name="T40" fmla="*/ 0 w 52"/>
                <a:gd name="T41" fmla="*/ 50 h 114"/>
                <a:gd name="T42" fmla="*/ 0 w 52"/>
                <a:gd name="T43" fmla="*/ 14 h 114"/>
                <a:gd name="T44" fmla="*/ 6 w 52"/>
                <a:gd name="T45" fmla="*/ 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" h="114">
                  <a:moveTo>
                    <a:pt x="6" y="3"/>
                  </a:moveTo>
                  <a:cubicBezTo>
                    <a:pt x="14" y="0"/>
                    <a:pt x="21" y="1"/>
                    <a:pt x="29" y="1"/>
                  </a:cubicBezTo>
                  <a:cubicBezTo>
                    <a:pt x="35" y="1"/>
                    <a:pt x="43" y="0"/>
                    <a:pt x="48" y="4"/>
                  </a:cubicBezTo>
                  <a:cubicBezTo>
                    <a:pt x="52" y="8"/>
                    <a:pt x="52" y="13"/>
                    <a:pt x="52" y="18"/>
                  </a:cubicBezTo>
                  <a:cubicBezTo>
                    <a:pt x="52" y="28"/>
                    <a:pt x="52" y="39"/>
                    <a:pt x="52" y="49"/>
                  </a:cubicBezTo>
                  <a:cubicBezTo>
                    <a:pt x="52" y="51"/>
                    <a:pt x="51" y="55"/>
                    <a:pt x="49" y="55"/>
                  </a:cubicBezTo>
                  <a:cubicBezTo>
                    <a:pt x="45" y="56"/>
                    <a:pt x="43" y="52"/>
                    <a:pt x="43" y="49"/>
                  </a:cubicBezTo>
                  <a:cubicBezTo>
                    <a:pt x="43" y="39"/>
                    <a:pt x="43" y="29"/>
                    <a:pt x="43" y="19"/>
                  </a:cubicBezTo>
                  <a:cubicBezTo>
                    <a:pt x="42" y="19"/>
                    <a:pt x="40" y="19"/>
                    <a:pt x="40" y="19"/>
                  </a:cubicBezTo>
                  <a:cubicBezTo>
                    <a:pt x="39" y="48"/>
                    <a:pt x="40" y="77"/>
                    <a:pt x="40" y="106"/>
                  </a:cubicBezTo>
                  <a:cubicBezTo>
                    <a:pt x="40" y="112"/>
                    <a:pt x="28" y="114"/>
                    <a:pt x="28" y="107"/>
                  </a:cubicBezTo>
                  <a:cubicBezTo>
                    <a:pt x="27" y="90"/>
                    <a:pt x="28" y="72"/>
                    <a:pt x="27" y="55"/>
                  </a:cubicBezTo>
                  <a:cubicBezTo>
                    <a:pt x="27" y="55"/>
                    <a:pt x="25" y="55"/>
                    <a:pt x="25" y="55"/>
                  </a:cubicBezTo>
                  <a:cubicBezTo>
                    <a:pt x="25" y="70"/>
                    <a:pt x="25" y="85"/>
                    <a:pt x="25" y="100"/>
                  </a:cubicBezTo>
                  <a:cubicBezTo>
                    <a:pt x="25" y="104"/>
                    <a:pt x="24" y="107"/>
                    <a:pt x="23" y="110"/>
                  </a:cubicBezTo>
                  <a:cubicBezTo>
                    <a:pt x="19" y="113"/>
                    <a:pt x="12" y="112"/>
                    <a:pt x="12" y="106"/>
                  </a:cubicBezTo>
                  <a:cubicBezTo>
                    <a:pt x="12" y="77"/>
                    <a:pt x="12" y="48"/>
                    <a:pt x="12" y="19"/>
                  </a:cubicBezTo>
                  <a:cubicBezTo>
                    <a:pt x="11" y="19"/>
                    <a:pt x="10" y="19"/>
                    <a:pt x="9" y="19"/>
                  </a:cubicBezTo>
                  <a:cubicBezTo>
                    <a:pt x="9" y="29"/>
                    <a:pt x="9" y="38"/>
                    <a:pt x="9" y="48"/>
                  </a:cubicBezTo>
                  <a:cubicBezTo>
                    <a:pt x="9" y="51"/>
                    <a:pt x="7" y="56"/>
                    <a:pt x="3" y="55"/>
                  </a:cubicBezTo>
                  <a:cubicBezTo>
                    <a:pt x="1" y="55"/>
                    <a:pt x="0" y="52"/>
                    <a:pt x="0" y="50"/>
                  </a:cubicBezTo>
                  <a:cubicBezTo>
                    <a:pt x="0" y="38"/>
                    <a:pt x="0" y="26"/>
                    <a:pt x="0" y="14"/>
                  </a:cubicBezTo>
                  <a:cubicBezTo>
                    <a:pt x="0" y="9"/>
                    <a:pt x="2" y="4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93" name="组合 292"/>
          <p:cNvGrpSpPr>
            <a:grpSpLocks noChangeAspect="1"/>
          </p:cNvGrpSpPr>
          <p:nvPr/>
        </p:nvGrpSpPr>
        <p:grpSpPr>
          <a:xfrm>
            <a:off x="1487976" y="4535284"/>
            <a:ext cx="241527" cy="648000"/>
            <a:chOff x="2066423" y="7563304"/>
            <a:chExt cx="195263" cy="523876"/>
          </a:xfrm>
          <a:solidFill>
            <a:schemeClr val="bg1">
              <a:lumMod val="95000"/>
            </a:schemeClr>
          </a:solidFill>
        </p:grpSpPr>
        <p:sp>
          <p:nvSpPr>
            <p:cNvPr id="294" name="Freeform 151"/>
            <p:cNvSpPr>
              <a:spLocks/>
            </p:cNvSpPr>
            <p:nvPr/>
          </p:nvSpPr>
          <p:spPr bwMode="auto">
            <a:xfrm>
              <a:off x="2115636" y="7563304"/>
              <a:ext cx="100013" cy="96838"/>
            </a:xfrm>
            <a:custGeom>
              <a:avLst/>
              <a:gdLst>
                <a:gd name="T0" fmla="*/ 11 w 27"/>
                <a:gd name="T1" fmla="*/ 2 h 26"/>
                <a:gd name="T2" fmla="*/ 24 w 27"/>
                <a:gd name="T3" fmla="*/ 16 h 26"/>
                <a:gd name="T4" fmla="*/ 5 w 27"/>
                <a:gd name="T5" fmla="*/ 20 h 26"/>
                <a:gd name="T6" fmla="*/ 11 w 27"/>
                <a:gd name="T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6">
                  <a:moveTo>
                    <a:pt x="11" y="2"/>
                  </a:moveTo>
                  <a:cubicBezTo>
                    <a:pt x="18" y="0"/>
                    <a:pt x="27" y="9"/>
                    <a:pt x="24" y="16"/>
                  </a:cubicBezTo>
                  <a:cubicBezTo>
                    <a:pt x="21" y="24"/>
                    <a:pt x="10" y="26"/>
                    <a:pt x="5" y="20"/>
                  </a:cubicBezTo>
                  <a:cubicBezTo>
                    <a:pt x="0" y="14"/>
                    <a:pt x="3" y="4"/>
                    <a:pt x="1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152"/>
            <p:cNvSpPr>
              <a:spLocks/>
            </p:cNvSpPr>
            <p:nvPr/>
          </p:nvSpPr>
          <p:spPr bwMode="auto">
            <a:xfrm>
              <a:off x="2066423" y="7656967"/>
              <a:ext cx="195263" cy="430213"/>
            </a:xfrm>
            <a:custGeom>
              <a:avLst/>
              <a:gdLst>
                <a:gd name="T0" fmla="*/ 6 w 52"/>
                <a:gd name="T1" fmla="*/ 3 h 114"/>
                <a:gd name="T2" fmla="*/ 29 w 52"/>
                <a:gd name="T3" fmla="*/ 1 h 114"/>
                <a:gd name="T4" fmla="*/ 48 w 52"/>
                <a:gd name="T5" fmla="*/ 4 h 114"/>
                <a:gd name="T6" fmla="*/ 52 w 52"/>
                <a:gd name="T7" fmla="*/ 18 h 114"/>
                <a:gd name="T8" fmla="*/ 52 w 52"/>
                <a:gd name="T9" fmla="*/ 49 h 114"/>
                <a:gd name="T10" fmla="*/ 49 w 52"/>
                <a:gd name="T11" fmla="*/ 55 h 114"/>
                <a:gd name="T12" fmla="*/ 43 w 52"/>
                <a:gd name="T13" fmla="*/ 49 h 114"/>
                <a:gd name="T14" fmla="*/ 43 w 52"/>
                <a:gd name="T15" fmla="*/ 19 h 114"/>
                <a:gd name="T16" fmla="*/ 40 w 52"/>
                <a:gd name="T17" fmla="*/ 19 h 114"/>
                <a:gd name="T18" fmla="*/ 40 w 52"/>
                <a:gd name="T19" fmla="*/ 106 h 114"/>
                <a:gd name="T20" fmla="*/ 28 w 52"/>
                <a:gd name="T21" fmla="*/ 107 h 114"/>
                <a:gd name="T22" fmla="*/ 27 w 52"/>
                <a:gd name="T23" fmla="*/ 55 h 114"/>
                <a:gd name="T24" fmla="*/ 25 w 52"/>
                <a:gd name="T25" fmla="*/ 55 h 114"/>
                <a:gd name="T26" fmla="*/ 25 w 52"/>
                <a:gd name="T27" fmla="*/ 100 h 114"/>
                <a:gd name="T28" fmla="*/ 23 w 52"/>
                <a:gd name="T29" fmla="*/ 110 h 114"/>
                <a:gd name="T30" fmla="*/ 12 w 52"/>
                <a:gd name="T31" fmla="*/ 106 h 114"/>
                <a:gd name="T32" fmla="*/ 12 w 52"/>
                <a:gd name="T33" fmla="*/ 19 h 114"/>
                <a:gd name="T34" fmla="*/ 9 w 52"/>
                <a:gd name="T35" fmla="*/ 19 h 114"/>
                <a:gd name="T36" fmla="*/ 9 w 52"/>
                <a:gd name="T37" fmla="*/ 48 h 114"/>
                <a:gd name="T38" fmla="*/ 3 w 52"/>
                <a:gd name="T39" fmla="*/ 55 h 114"/>
                <a:gd name="T40" fmla="*/ 0 w 52"/>
                <a:gd name="T41" fmla="*/ 50 h 114"/>
                <a:gd name="T42" fmla="*/ 0 w 52"/>
                <a:gd name="T43" fmla="*/ 14 h 114"/>
                <a:gd name="T44" fmla="*/ 6 w 52"/>
                <a:gd name="T45" fmla="*/ 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" h="114">
                  <a:moveTo>
                    <a:pt x="6" y="3"/>
                  </a:moveTo>
                  <a:cubicBezTo>
                    <a:pt x="14" y="0"/>
                    <a:pt x="21" y="1"/>
                    <a:pt x="29" y="1"/>
                  </a:cubicBezTo>
                  <a:cubicBezTo>
                    <a:pt x="35" y="1"/>
                    <a:pt x="43" y="0"/>
                    <a:pt x="48" y="4"/>
                  </a:cubicBezTo>
                  <a:cubicBezTo>
                    <a:pt x="52" y="8"/>
                    <a:pt x="52" y="13"/>
                    <a:pt x="52" y="18"/>
                  </a:cubicBezTo>
                  <a:cubicBezTo>
                    <a:pt x="52" y="28"/>
                    <a:pt x="52" y="39"/>
                    <a:pt x="52" y="49"/>
                  </a:cubicBezTo>
                  <a:cubicBezTo>
                    <a:pt x="52" y="51"/>
                    <a:pt x="51" y="55"/>
                    <a:pt x="49" y="55"/>
                  </a:cubicBezTo>
                  <a:cubicBezTo>
                    <a:pt x="45" y="56"/>
                    <a:pt x="43" y="52"/>
                    <a:pt x="43" y="49"/>
                  </a:cubicBezTo>
                  <a:cubicBezTo>
                    <a:pt x="43" y="39"/>
                    <a:pt x="43" y="29"/>
                    <a:pt x="43" y="19"/>
                  </a:cubicBezTo>
                  <a:cubicBezTo>
                    <a:pt x="42" y="19"/>
                    <a:pt x="40" y="19"/>
                    <a:pt x="40" y="19"/>
                  </a:cubicBezTo>
                  <a:cubicBezTo>
                    <a:pt x="39" y="48"/>
                    <a:pt x="40" y="77"/>
                    <a:pt x="40" y="106"/>
                  </a:cubicBezTo>
                  <a:cubicBezTo>
                    <a:pt x="40" y="112"/>
                    <a:pt x="28" y="114"/>
                    <a:pt x="28" y="107"/>
                  </a:cubicBezTo>
                  <a:cubicBezTo>
                    <a:pt x="27" y="90"/>
                    <a:pt x="28" y="72"/>
                    <a:pt x="27" y="55"/>
                  </a:cubicBezTo>
                  <a:cubicBezTo>
                    <a:pt x="27" y="55"/>
                    <a:pt x="25" y="55"/>
                    <a:pt x="25" y="55"/>
                  </a:cubicBezTo>
                  <a:cubicBezTo>
                    <a:pt x="25" y="70"/>
                    <a:pt x="25" y="85"/>
                    <a:pt x="25" y="100"/>
                  </a:cubicBezTo>
                  <a:cubicBezTo>
                    <a:pt x="25" y="104"/>
                    <a:pt x="24" y="107"/>
                    <a:pt x="23" y="110"/>
                  </a:cubicBezTo>
                  <a:cubicBezTo>
                    <a:pt x="19" y="113"/>
                    <a:pt x="12" y="112"/>
                    <a:pt x="12" y="106"/>
                  </a:cubicBezTo>
                  <a:cubicBezTo>
                    <a:pt x="12" y="77"/>
                    <a:pt x="12" y="48"/>
                    <a:pt x="12" y="19"/>
                  </a:cubicBezTo>
                  <a:cubicBezTo>
                    <a:pt x="11" y="19"/>
                    <a:pt x="10" y="19"/>
                    <a:pt x="9" y="19"/>
                  </a:cubicBezTo>
                  <a:cubicBezTo>
                    <a:pt x="9" y="29"/>
                    <a:pt x="9" y="38"/>
                    <a:pt x="9" y="48"/>
                  </a:cubicBezTo>
                  <a:cubicBezTo>
                    <a:pt x="9" y="51"/>
                    <a:pt x="7" y="56"/>
                    <a:pt x="3" y="55"/>
                  </a:cubicBezTo>
                  <a:cubicBezTo>
                    <a:pt x="1" y="55"/>
                    <a:pt x="0" y="52"/>
                    <a:pt x="0" y="50"/>
                  </a:cubicBezTo>
                  <a:cubicBezTo>
                    <a:pt x="0" y="38"/>
                    <a:pt x="0" y="26"/>
                    <a:pt x="0" y="14"/>
                  </a:cubicBezTo>
                  <a:cubicBezTo>
                    <a:pt x="0" y="9"/>
                    <a:pt x="2" y="4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96" name="组合 295"/>
          <p:cNvGrpSpPr>
            <a:grpSpLocks noChangeAspect="1"/>
          </p:cNvGrpSpPr>
          <p:nvPr/>
        </p:nvGrpSpPr>
        <p:grpSpPr>
          <a:xfrm>
            <a:off x="2228266" y="3795925"/>
            <a:ext cx="241527" cy="648000"/>
            <a:chOff x="2066423" y="7563304"/>
            <a:chExt cx="195263" cy="523876"/>
          </a:xfrm>
          <a:solidFill>
            <a:schemeClr val="bg1">
              <a:lumMod val="95000"/>
            </a:schemeClr>
          </a:solidFill>
        </p:grpSpPr>
        <p:sp>
          <p:nvSpPr>
            <p:cNvPr id="297" name="Freeform 151"/>
            <p:cNvSpPr>
              <a:spLocks/>
            </p:cNvSpPr>
            <p:nvPr/>
          </p:nvSpPr>
          <p:spPr bwMode="auto">
            <a:xfrm>
              <a:off x="2115636" y="7563304"/>
              <a:ext cx="100013" cy="96838"/>
            </a:xfrm>
            <a:custGeom>
              <a:avLst/>
              <a:gdLst>
                <a:gd name="T0" fmla="*/ 11 w 27"/>
                <a:gd name="T1" fmla="*/ 2 h 26"/>
                <a:gd name="T2" fmla="*/ 24 w 27"/>
                <a:gd name="T3" fmla="*/ 16 h 26"/>
                <a:gd name="T4" fmla="*/ 5 w 27"/>
                <a:gd name="T5" fmla="*/ 20 h 26"/>
                <a:gd name="T6" fmla="*/ 11 w 27"/>
                <a:gd name="T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6">
                  <a:moveTo>
                    <a:pt x="11" y="2"/>
                  </a:moveTo>
                  <a:cubicBezTo>
                    <a:pt x="18" y="0"/>
                    <a:pt x="27" y="9"/>
                    <a:pt x="24" y="16"/>
                  </a:cubicBezTo>
                  <a:cubicBezTo>
                    <a:pt x="21" y="24"/>
                    <a:pt x="10" y="26"/>
                    <a:pt x="5" y="20"/>
                  </a:cubicBezTo>
                  <a:cubicBezTo>
                    <a:pt x="0" y="14"/>
                    <a:pt x="3" y="4"/>
                    <a:pt x="1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152"/>
            <p:cNvSpPr>
              <a:spLocks/>
            </p:cNvSpPr>
            <p:nvPr/>
          </p:nvSpPr>
          <p:spPr bwMode="auto">
            <a:xfrm>
              <a:off x="2066423" y="7656967"/>
              <a:ext cx="195263" cy="430213"/>
            </a:xfrm>
            <a:custGeom>
              <a:avLst/>
              <a:gdLst>
                <a:gd name="T0" fmla="*/ 6 w 52"/>
                <a:gd name="T1" fmla="*/ 3 h 114"/>
                <a:gd name="T2" fmla="*/ 29 w 52"/>
                <a:gd name="T3" fmla="*/ 1 h 114"/>
                <a:gd name="T4" fmla="*/ 48 w 52"/>
                <a:gd name="T5" fmla="*/ 4 h 114"/>
                <a:gd name="T6" fmla="*/ 52 w 52"/>
                <a:gd name="T7" fmla="*/ 18 h 114"/>
                <a:gd name="T8" fmla="*/ 52 w 52"/>
                <a:gd name="T9" fmla="*/ 49 h 114"/>
                <a:gd name="T10" fmla="*/ 49 w 52"/>
                <a:gd name="T11" fmla="*/ 55 h 114"/>
                <a:gd name="T12" fmla="*/ 43 w 52"/>
                <a:gd name="T13" fmla="*/ 49 h 114"/>
                <a:gd name="T14" fmla="*/ 43 w 52"/>
                <a:gd name="T15" fmla="*/ 19 h 114"/>
                <a:gd name="T16" fmla="*/ 40 w 52"/>
                <a:gd name="T17" fmla="*/ 19 h 114"/>
                <a:gd name="T18" fmla="*/ 40 w 52"/>
                <a:gd name="T19" fmla="*/ 106 h 114"/>
                <a:gd name="T20" fmla="*/ 28 w 52"/>
                <a:gd name="T21" fmla="*/ 107 h 114"/>
                <a:gd name="T22" fmla="*/ 27 w 52"/>
                <a:gd name="T23" fmla="*/ 55 h 114"/>
                <a:gd name="T24" fmla="*/ 25 w 52"/>
                <a:gd name="T25" fmla="*/ 55 h 114"/>
                <a:gd name="T26" fmla="*/ 25 w 52"/>
                <a:gd name="T27" fmla="*/ 100 h 114"/>
                <a:gd name="T28" fmla="*/ 23 w 52"/>
                <a:gd name="T29" fmla="*/ 110 h 114"/>
                <a:gd name="T30" fmla="*/ 12 w 52"/>
                <a:gd name="T31" fmla="*/ 106 h 114"/>
                <a:gd name="T32" fmla="*/ 12 w 52"/>
                <a:gd name="T33" fmla="*/ 19 h 114"/>
                <a:gd name="T34" fmla="*/ 9 w 52"/>
                <a:gd name="T35" fmla="*/ 19 h 114"/>
                <a:gd name="T36" fmla="*/ 9 w 52"/>
                <a:gd name="T37" fmla="*/ 48 h 114"/>
                <a:gd name="T38" fmla="*/ 3 w 52"/>
                <a:gd name="T39" fmla="*/ 55 h 114"/>
                <a:gd name="T40" fmla="*/ 0 w 52"/>
                <a:gd name="T41" fmla="*/ 50 h 114"/>
                <a:gd name="T42" fmla="*/ 0 w 52"/>
                <a:gd name="T43" fmla="*/ 14 h 114"/>
                <a:gd name="T44" fmla="*/ 6 w 52"/>
                <a:gd name="T45" fmla="*/ 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" h="114">
                  <a:moveTo>
                    <a:pt x="6" y="3"/>
                  </a:moveTo>
                  <a:cubicBezTo>
                    <a:pt x="14" y="0"/>
                    <a:pt x="21" y="1"/>
                    <a:pt x="29" y="1"/>
                  </a:cubicBezTo>
                  <a:cubicBezTo>
                    <a:pt x="35" y="1"/>
                    <a:pt x="43" y="0"/>
                    <a:pt x="48" y="4"/>
                  </a:cubicBezTo>
                  <a:cubicBezTo>
                    <a:pt x="52" y="8"/>
                    <a:pt x="52" y="13"/>
                    <a:pt x="52" y="18"/>
                  </a:cubicBezTo>
                  <a:cubicBezTo>
                    <a:pt x="52" y="28"/>
                    <a:pt x="52" y="39"/>
                    <a:pt x="52" y="49"/>
                  </a:cubicBezTo>
                  <a:cubicBezTo>
                    <a:pt x="52" y="51"/>
                    <a:pt x="51" y="55"/>
                    <a:pt x="49" y="55"/>
                  </a:cubicBezTo>
                  <a:cubicBezTo>
                    <a:pt x="45" y="56"/>
                    <a:pt x="43" y="52"/>
                    <a:pt x="43" y="49"/>
                  </a:cubicBezTo>
                  <a:cubicBezTo>
                    <a:pt x="43" y="39"/>
                    <a:pt x="43" y="29"/>
                    <a:pt x="43" y="19"/>
                  </a:cubicBezTo>
                  <a:cubicBezTo>
                    <a:pt x="42" y="19"/>
                    <a:pt x="40" y="19"/>
                    <a:pt x="40" y="19"/>
                  </a:cubicBezTo>
                  <a:cubicBezTo>
                    <a:pt x="39" y="48"/>
                    <a:pt x="40" y="77"/>
                    <a:pt x="40" y="106"/>
                  </a:cubicBezTo>
                  <a:cubicBezTo>
                    <a:pt x="40" y="112"/>
                    <a:pt x="28" y="114"/>
                    <a:pt x="28" y="107"/>
                  </a:cubicBezTo>
                  <a:cubicBezTo>
                    <a:pt x="27" y="90"/>
                    <a:pt x="28" y="72"/>
                    <a:pt x="27" y="55"/>
                  </a:cubicBezTo>
                  <a:cubicBezTo>
                    <a:pt x="27" y="55"/>
                    <a:pt x="25" y="55"/>
                    <a:pt x="25" y="55"/>
                  </a:cubicBezTo>
                  <a:cubicBezTo>
                    <a:pt x="25" y="70"/>
                    <a:pt x="25" y="85"/>
                    <a:pt x="25" y="100"/>
                  </a:cubicBezTo>
                  <a:cubicBezTo>
                    <a:pt x="25" y="104"/>
                    <a:pt x="24" y="107"/>
                    <a:pt x="23" y="110"/>
                  </a:cubicBezTo>
                  <a:cubicBezTo>
                    <a:pt x="19" y="113"/>
                    <a:pt x="12" y="112"/>
                    <a:pt x="12" y="106"/>
                  </a:cubicBezTo>
                  <a:cubicBezTo>
                    <a:pt x="12" y="77"/>
                    <a:pt x="12" y="48"/>
                    <a:pt x="12" y="19"/>
                  </a:cubicBezTo>
                  <a:cubicBezTo>
                    <a:pt x="11" y="19"/>
                    <a:pt x="10" y="19"/>
                    <a:pt x="9" y="19"/>
                  </a:cubicBezTo>
                  <a:cubicBezTo>
                    <a:pt x="9" y="29"/>
                    <a:pt x="9" y="38"/>
                    <a:pt x="9" y="48"/>
                  </a:cubicBezTo>
                  <a:cubicBezTo>
                    <a:pt x="9" y="51"/>
                    <a:pt x="7" y="56"/>
                    <a:pt x="3" y="55"/>
                  </a:cubicBezTo>
                  <a:cubicBezTo>
                    <a:pt x="1" y="55"/>
                    <a:pt x="0" y="52"/>
                    <a:pt x="0" y="50"/>
                  </a:cubicBezTo>
                  <a:cubicBezTo>
                    <a:pt x="0" y="38"/>
                    <a:pt x="0" y="26"/>
                    <a:pt x="0" y="14"/>
                  </a:cubicBezTo>
                  <a:cubicBezTo>
                    <a:pt x="0" y="9"/>
                    <a:pt x="2" y="4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99" name="组合 298"/>
          <p:cNvGrpSpPr>
            <a:grpSpLocks noChangeAspect="1"/>
          </p:cNvGrpSpPr>
          <p:nvPr/>
        </p:nvGrpSpPr>
        <p:grpSpPr>
          <a:xfrm>
            <a:off x="2598411" y="3795925"/>
            <a:ext cx="241527" cy="648000"/>
            <a:chOff x="2066423" y="7563304"/>
            <a:chExt cx="195263" cy="523876"/>
          </a:xfrm>
          <a:solidFill>
            <a:schemeClr val="bg1">
              <a:lumMod val="95000"/>
            </a:schemeClr>
          </a:solidFill>
        </p:grpSpPr>
        <p:sp>
          <p:nvSpPr>
            <p:cNvPr id="300" name="Freeform 151"/>
            <p:cNvSpPr>
              <a:spLocks/>
            </p:cNvSpPr>
            <p:nvPr/>
          </p:nvSpPr>
          <p:spPr bwMode="auto">
            <a:xfrm>
              <a:off x="2115636" y="7563304"/>
              <a:ext cx="100013" cy="96838"/>
            </a:xfrm>
            <a:custGeom>
              <a:avLst/>
              <a:gdLst>
                <a:gd name="T0" fmla="*/ 11 w 27"/>
                <a:gd name="T1" fmla="*/ 2 h 26"/>
                <a:gd name="T2" fmla="*/ 24 w 27"/>
                <a:gd name="T3" fmla="*/ 16 h 26"/>
                <a:gd name="T4" fmla="*/ 5 w 27"/>
                <a:gd name="T5" fmla="*/ 20 h 26"/>
                <a:gd name="T6" fmla="*/ 11 w 27"/>
                <a:gd name="T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6">
                  <a:moveTo>
                    <a:pt x="11" y="2"/>
                  </a:moveTo>
                  <a:cubicBezTo>
                    <a:pt x="18" y="0"/>
                    <a:pt x="27" y="9"/>
                    <a:pt x="24" y="16"/>
                  </a:cubicBezTo>
                  <a:cubicBezTo>
                    <a:pt x="21" y="24"/>
                    <a:pt x="10" y="26"/>
                    <a:pt x="5" y="20"/>
                  </a:cubicBezTo>
                  <a:cubicBezTo>
                    <a:pt x="0" y="14"/>
                    <a:pt x="3" y="4"/>
                    <a:pt x="1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152"/>
            <p:cNvSpPr>
              <a:spLocks/>
            </p:cNvSpPr>
            <p:nvPr/>
          </p:nvSpPr>
          <p:spPr bwMode="auto">
            <a:xfrm>
              <a:off x="2066423" y="7656967"/>
              <a:ext cx="195263" cy="430213"/>
            </a:xfrm>
            <a:custGeom>
              <a:avLst/>
              <a:gdLst>
                <a:gd name="T0" fmla="*/ 6 w 52"/>
                <a:gd name="T1" fmla="*/ 3 h 114"/>
                <a:gd name="T2" fmla="*/ 29 w 52"/>
                <a:gd name="T3" fmla="*/ 1 h 114"/>
                <a:gd name="T4" fmla="*/ 48 w 52"/>
                <a:gd name="T5" fmla="*/ 4 h 114"/>
                <a:gd name="T6" fmla="*/ 52 w 52"/>
                <a:gd name="T7" fmla="*/ 18 h 114"/>
                <a:gd name="T8" fmla="*/ 52 w 52"/>
                <a:gd name="T9" fmla="*/ 49 h 114"/>
                <a:gd name="T10" fmla="*/ 49 w 52"/>
                <a:gd name="T11" fmla="*/ 55 h 114"/>
                <a:gd name="T12" fmla="*/ 43 w 52"/>
                <a:gd name="T13" fmla="*/ 49 h 114"/>
                <a:gd name="T14" fmla="*/ 43 w 52"/>
                <a:gd name="T15" fmla="*/ 19 h 114"/>
                <a:gd name="T16" fmla="*/ 40 w 52"/>
                <a:gd name="T17" fmla="*/ 19 h 114"/>
                <a:gd name="T18" fmla="*/ 40 w 52"/>
                <a:gd name="T19" fmla="*/ 106 h 114"/>
                <a:gd name="T20" fmla="*/ 28 w 52"/>
                <a:gd name="T21" fmla="*/ 107 h 114"/>
                <a:gd name="T22" fmla="*/ 27 w 52"/>
                <a:gd name="T23" fmla="*/ 55 h 114"/>
                <a:gd name="T24" fmla="*/ 25 w 52"/>
                <a:gd name="T25" fmla="*/ 55 h 114"/>
                <a:gd name="T26" fmla="*/ 25 w 52"/>
                <a:gd name="T27" fmla="*/ 100 h 114"/>
                <a:gd name="T28" fmla="*/ 23 w 52"/>
                <a:gd name="T29" fmla="*/ 110 h 114"/>
                <a:gd name="T30" fmla="*/ 12 w 52"/>
                <a:gd name="T31" fmla="*/ 106 h 114"/>
                <a:gd name="T32" fmla="*/ 12 w 52"/>
                <a:gd name="T33" fmla="*/ 19 h 114"/>
                <a:gd name="T34" fmla="*/ 9 w 52"/>
                <a:gd name="T35" fmla="*/ 19 h 114"/>
                <a:gd name="T36" fmla="*/ 9 w 52"/>
                <a:gd name="T37" fmla="*/ 48 h 114"/>
                <a:gd name="T38" fmla="*/ 3 w 52"/>
                <a:gd name="T39" fmla="*/ 55 h 114"/>
                <a:gd name="T40" fmla="*/ 0 w 52"/>
                <a:gd name="T41" fmla="*/ 50 h 114"/>
                <a:gd name="T42" fmla="*/ 0 w 52"/>
                <a:gd name="T43" fmla="*/ 14 h 114"/>
                <a:gd name="T44" fmla="*/ 6 w 52"/>
                <a:gd name="T45" fmla="*/ 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" h="114">
                  <a:moveTo>
                    <a:pt x="6" y="3"/>
                  </a:moveTo>
                  <a:cubicBezTo>
                    <a:pt x="14" y="0"/>
                    <a:pt x="21" y="1"/>
                    <a:pt x="29" y="1"/>
                  </a:cubicBezTo>
                  <a:cubicBezTo>
                    <a:pt x="35" y="1"/>
                    <a:pt x="43" y="0"/>
                    <a:pt x="48" y="4"/>
                  </a:cubicBezTo>
                  <a:cubicBezTo>
                    <a:pt x="52" y="8"/>
                    <a:pt x="52" y="13"/>
                    <a:pt x="52" y="18"/>
                  </a:cubicBezTo>
                  <a:cubicBezTo>
                    <a:pt x="52" y="28"/>
                    <a:pt x="52" y="39"/>
                    <a:pt x="52" y="49"/>
                  </a:cubicBezTo>
                  <a:cubicBezTo>
                    <a:pt x="52" y="51"/>
                    <a:pt x="51" y="55"/>
                    <a:pt x="49" y="55"/>
                  </a:cubicBezTo>
                  <a:cubicBezTo>
                    <a:pt x="45" y="56"/>
                    <a:pt x="43" y="52"/>
                    <a:pt x="43" y="49"/>
                  </a:cubicBezTo>
                  <a:cubicBezTo>
                    <a:pt x="43" y="39"/>
                    <a:pt x="43" y="29"/>
                    <a:pt x="43" y="19"/>
                  </a:cubicBezTo>
                  <a:cubicBezTo>
                    <a:pt x="42" y="19"/>
                    <a:pt x="40" y="19"/>
                    <a:pt x="40" y="19"/>
                  </a:cubicBezTo>
                  <a:cubicBezTo>
                    <a:pt x="39" y="48"/>
                    <a:pt x="40" y="77"/>
                    <a:pt x="40" y="106"/>
                  </a:cubicBezTo>
                  <a:cubicBezTo>
                    <a:pt x="40" y="112"/>
                    <a:pt x="28" y="114"/>
                    <a:pt x="28" y="107"/>
                  </a:cubicBezTo>
                  <a:cubicBezTo>
                    <a:pt x="27" y="90"/>
                    <a:pt x="28" y="72"/>
                    <a:pt x="27" y="55"/>
                  </a:cubicBezTo>
                  <a:cubicBezTo>
                    <a:pt x="27" y="55"/>
                    <a:pt x="25" y="55"/>
                    <a:pt x="25" y="55"/>
                  </a:cubicBezTo>
                  <a:cubicBezTo>
                    <a:pt x="25" y="70"/>
                    <a:pt x="25" y="85"/>
                    <a:pt x="25" y="100"/>
                  </a:cubicBezTo>
                  <a:cubicBezTo>
                    <a:pt x="25" y="104"/>
                    <a:pt x="24" y="107"/>
                    <a:pt x="23" y="110"/>
                  </a:cubicBezTo>
                  <a:cubicBezTo>
                    <a:pt x="19" y="113"/>
                    <a:pt x="12" y="112"/>
                    <a:pt x="12" y="106"/>
                  </a:cubicBezTo>
                  <a:cubicBezTo>
                    <a:pt x="12" y="77"/>
                    <a:pt x="12" y="48"/>
                    <a:pt x="12" y="19"/>
                  </a:cubicBezTo>
                  <a:cubicBezTo>
                    <a:pt x="11" y="19"/>
                    <a:pt x="10" y="19"/>
                    <a:pt x="9" y="19"/>
                  </a:cubicBezTo>
                  <a:cubicBezTo>
                    <a:pt x="9" y="29"/>
                    <a:pt x="9" y="38"/>
                    <a:pt x="9" y="48"/>
                  </a:cubicBezTo>
                  <a:cubicBezTo>
                    <a:pt x="9" y="51"/>
                    <a:pt x="7" y="56"/>
                    <a:pt x="3" y="55"/>
                  </a:cubicBezTo>
                  <a:cubicBezTo>
                    <a:pt x="1" y="55"/>
                    <a:pt x="0" y="52"/>
                    <a:pt x="0" y="50"/>
                  </a:cubicBezTo>
                  <a:cubicBezTo>
                    <a:pt x="0" y="38"/>
                    <a:pt x="0" y="26"/>
                    <a:pt x="0" y="14"/>
                  </a:cubicBezTo>
                  <a:cubicBezTo>
                    <a:pt x="0" y="9"/>
                    <a:pt x="2" y="4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02" name="组合 301"/>
          <p:cNvGrpSpPr>
            <a:grpSpLocks noChangeAspect="1"/>
          </p:cNvGrpSpPr>
          <p:nvPr/>
        </p:nvGrpSpPr>
        <p:grpSpPr>
          <a:xfrm>
            <a:off x="2968556" y="3795925"/>
            <a:ext cx="241527" cy="648000"/>
            <a:chOff x="2066423" y="7563304"/>
            <a:chExt cx="195263" cy="523876"/>
          </a:xfrm>
          <a:solidFill>
            <a:schemeClr val="bg1">
              <a:lumMod val="95000"/>
            </a:schemeClr>
          </a:solidFill>
        </p:grpSpPr>
        <p:sp>
          <p:nvSpPr>
            <p:cNvPr id="303" name="Freeform 151"/>
            <p:cNvSpPr>
              <a:spLocks/>
            </p:cNvSpPr>
            <p:nvPr/>
          </p:nvSpPr>
          <p:spPr bwMode="auto">
            <a:xfrm>
              <a:off x="2115636" y="7563304"/>
              <a:ext cx="100013" cy="96838"/>
            </a:xfrm>
            <a:custGeom>
              <a:avLst/>
              <a:gdLst>
                <a:gd name="T0" fmla="*/ 11 w 27"/>
                <a:gd name="T1" fmla="*/ 2 h 26"/>
                <a:gd name="T2" fmla="*/ 24 w 27"/>
                <a:gd name="T3" fmla="*/ 16 h 26"/>
                <a:gd name="T4" fmla="*/ 5 w 27"/>
                <a:gd name="T5" fmla="*/ 20 h 26"/>
                <a:gd name="T6" fmla="*/ 11 w 27"/>
                <a:gd name="T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6">
                  <a:moveTo>
                    <a:pt x="11" y="2"/>
                  </a:moveTo>
                  <a:cubicBezTo>
                    <a:pt x="18" y="0"/>
                    <a:pt x="27" y="9"/>
                    <a:pt x="24" y="16"/>
                  </a:cubicBezTo>
                  <a:cubicBezTo>
                    <a:pt x="21" y="24"/>
                    <a:pt x="10" y="26"/>
                    <a:pt x="5" y="20"/>
                  </a:cubicBezTo>
                  <a:cubicBezTo>
                    <a:pt x="0" y="14"/>
                    <a:pt x="3" y="4"/>
                    <a:pt x="1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152"/>
            <p:cNvSpPr>
              <a:spLocks/>
            </p:cNvSpPr>
            <p:nvPr/>
          </p:nvSpPr>
          <p:spPr bwMode="auto">
            <a:xfrm>
              <a:off x="2066423" y="7656967"/>
              <a:ext cx="195263" cy="430213"/>
            </a:xfrm>
            <a:custGeom>
              <a:avLst/>
              <a:gdLst>
                <a:gd name="T0" fmla="*/ 6 w 52"/>
                <a:gd name="T1" fmla="*/ 3 h 114"/>
                <a:gd name="T2" fmla="*/ 29 w 52"/>
                <a:gd name="T3" fmla="*/ 1 h 114"/>
                <a:gd name="T4" fmla="*/ 48 w 52"/>
                <a:gd name="T5" fmla="*/ 4 h 114"/>
                <a:gd name="T6" fmla="*/ 52 w 52"/>
                <a:gd name="T7" fmla="*/ 18 h 114"/>
                <a:gd name="T8" fmla="*/ 52 w 52"/>
                <a:gd name="T9" fmla="*/ 49 h 114"/>
                <a:gd name="T10" fmla="*/ 49 w 52"/>
                <a:gd name="T11" fmla="*/ 55 h 114"/>
                <a:gd name="T12" fmla="*/ 43 w 52"/>
                <a:gd name="T13" fmla="*/ 49 h 114"/>
                <a:gd name="T14" fmla="*/ 43 w 52"/>
                <a:gd name="T15" fmla="*/ 19 h 114"/>
                <a:gd name="T16" fmla="*/ 40 w 52"/>
                <a:gd name="T17" fmla="*/ 19 h 114"/>
                <a:gd name="T18" fmla="*/ 40 w 52"/>
                <a:gd name="T19" fmla="*/ 106 h 114"/>
                <a:gd name="T20" fmla="*/ 28 w 52"/>
                <a:gd name="T21" fmla="*/ 107 h 114"/>
                <a:gd name="T22" fmla="*/ 27 w 52"/>
                <a:gd name="T23" fmla="*/ 55 h 114"/>
                <a:gd name="T24" fmla="*/ 25 w 52"/>
                <a:gd name="T25" fmla="*/ 55 h 114"/>
                <a:gd name="T26" fmla="*/ 25 w 52"/>
                <a:gd name="T27" fmla="*/ 100 h 114"/>
                <a:gd name="T28" fmla="*/ 23 w 52"/>
                <a:gd name="T29" fmla="*/ 110 h 114"/>
                <a:gd name="T30" fmla="*/ 12 w 52"/>
                <a:gd name="T31" fmla="*/ 106 h 114"/>
                <a:gd name="T32" fmla="*/ 12 w 52"/>
                <a:gd name="T33" fmla="*/ 19 h 114"/>
                <a:gd name="T34" fmla="*/ 9 w 52"/>
                <a:gd name="T35" fmla="*/ 19 h 114"/>
                <a:gd name="T36" fmla="*/ 9 w 52"/>
                <a:gd name="T37" fmla="*/ 48 h 114"/>
                <a:gd name="T38" fmla="*/ 3 w 52"/>
                <a:gd name="T39" fmla="*/ 55 h 114"/>
                <a:gd name="T40" fmla="*/ 0 w 52"/>
                <a:gd name="T41" fmla="*/ 50 h 114"/>
                <a:gd name="T42" fmla="*/ 0 w 52"/>
                <a:gd name="T43" fmla="*/ 14 h 114"/>
                <a:gd name="T44" fmla="*/ 6 w 52"/>
                <a:gd name="T45" fmla="*/ 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" h="114">
                  <a:moveTo>
                    <a:pt x="6" y="3"/>
                  </a:moveTo>
                  <a:cubicBezTo>
                    <a:pt x="14" y="0"/>
                    <a:pt x="21" y="1"/>
                    <a:pt x="29" y="1"/>
                  </a:cubicBezTo>
                  <a:cubicBezTo>
                    <a:pt x="35" y="1"/>
                    <a:pt x="43" y="0"/>
                    <a:pt x="48" y="4"/>
                  </a:cubicBezTo>
                  <a:cubicBezTo>
                    <a:pt x="52" y="8"/>
                    <a:pt x="52" y="13"/>
                    <a:pt x="52" y="18"/>
                  </a:cubicBezTo>
                  <a:cubicBezTo>
                    <a:pt x="52" y="28"/>
                    <a:pt x="52" y="39"/>
                    <a:pt x="52" y="49"/>
                  </a:cubicBezTo>
                  <a:cubicBezTo>
                    <a:pt x="52" y="51"/>
                    <a:pt x="51" y="55"/>
                    <a:pt x="49" y="55"/>
                  </a:cubicBezTo>
                  <a:cubicBezTo>
                    <a:pt x="45" y="56"/>
                    <a:pt x="43" y="52"/>
                    <a:pt x="43" y="49"/>
                  </a:cubicBezTo>
                  <a:cubicBezTo>
                    <a:pt x="43" y="39"/>
                    <a:pt x="43" y="29"/>
                    <a:pt x="43" y="19"/>
                  </a:cubicBezTo>
                  <a:cubicBezTo>
                    <a:pt x="42" y="19"/>
                    <a:pt x="40" y="19"/>
                    <a:pt x="40" y="19"/>
                  </a:cubicBezTo>
                  <a:cubicBezTo>
                    <a:pt x="39" y="48"/>
                    <a:pt x="40" y="77"/>
                    <a:pt x="40" y="106"/>
                  </a:cubicBezTo>
                  <a:cubicBezTo>
                    <a:pt x="40" y="112"/>
                    <a:pt x="28" y="114"/>
                    <a:pt x="28" y="107"/>
                  </a:cubicBezTo>
                  <a:cubicBezTo>
                    <a:pt x="27" y="90"/>
                    <a:pt x="28" y="72"/>
                    <a:pt x="27" y="55"/>
                  </a:cubicBezTo>
                  <a:cubicBezTo>
                    <a:pt x="27" y="55"/>
                    <a:pt x="25" y="55"/>
                    <a:pt x="25" y="55"/>
                  </a:cubicBezTo>
                  <a:cubicBezTo>
                    <a:pt x="25" y="70"/>
                    <a:pt x="25" y="85"/>
                    <a:pt x="25" y="100"/>
                  </a:cubicBezTo>
                  <a:cubicBezTo>
                    <a:pt x="25" y="104"/>
                    <a:pt x="24" y="107"/>
                    <a:pt x="23" y="110"/>
                  </a:cubicBezTo>
                  <a:cubicBezTo>
                    <a:pt x="19" y="113"/>
                    <a:pt x="12" y="112"/>
                    <a:pt x="12" y="106"/>
                  </a:cubicBezTo>
                  <a:cubicBezTo>
                    <a:pt x="12" y="77"/>
                    <a:pt x="12" y="48"/>
                    <a:pt x="12" y="19"/>
                  </a:cubicBezTo>
                  <a:cubicBezTo>
                    <a:pt x="11" y="19"/>
                    <a:pt x="10" y="19"/>
                    <a:pt x="9" y="19"/>
                  </a:cubicBezTo>
                  <a:cubicBezTo>
                    <a:pt x="9" y="29"/>
                    <a:pt x="9" y="38"/>
                    <a:pt x="9" y="48"/>
                  </a:cubicBezTo>
                  <a:cubicBezTo>
                    <a:pt x="9" y="51"/>
                    <a:pt x="7" y="56"/>
                    <a:pt x="3" y="55"/>
                  </a:cubicBezTo>
                  <a:cubicBezTo>
                    <a:pt x="1" y="55"/>
                    <a:pt x="0" y="52"/>
                    <a:pt x="0" y="50"/>
                  </a:cubicBezTo>
                  <a:cubicBezTo>
                    <a:pt x="0" y="38"/>
                    <a:pt x="0" y="26"/>
                    <a:pt x="0" y="14"/>
                  </a:cubicBezTo>
                  <a:cubicBezTo>
                    <a:pt x="0" y="9"/>
                    <a:pt x="2" y="4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05" name="组合 304"/>
          <p:cNvGrpSpPr>
            <a:grpSpLocks noChangeAspect="1"/>
          </p:cNvGrpSpPr>
          <p:nvPr/>
        </p:nvGrpSpPr>
        <p:grpSpPr>
          <a:xfrm>
            <a:off x="1858121" y="3795925"/>
            <a:ext cx="241527" cy="648000"/>
            <a:chOff x="2066423" y="7563304"/>
            <a:chExt cx="195263" cy="523876"/>
          </a:xfrm>
          <a:solidFill>
            <a:schemeClr val="bg1">
              <a:lumMod val="95000"/>
            </a:schemeClr>
          </a:solidFill>
        </p:grpSpPr>
        <p:sp>
          <p:nvSpPr>
            <p:cNvPr id="306" name="Freeform 151"/>
            <p:cNvSpPr>
              <a:spLocks/>
            </p:cNvSpPr>
            <p:nvPr/>
          </p:nvSpPr>
          <p:spPr bwMode="auto">
            <a:xfrm>
              <a:off x="2115636" y="7563304"/>
              <a:ext cx="100013" cy="96838"/>
            </a:xfrm>
            <a:custGeom>
              <a:avLst/>
              <a:gdLst>
                <a:gd name="T0" fmla="*/ 11 w 27"/>
                <a:gd name="T1" fmla="*/ 2 h 26"/>
                <a:gd name="T2" fmla="*/ 24 w 27"/>
                <a:gd name="T3" fmla="*/ 16 h 26"/>
                <a:gd name="T4" fmla="*/ 5 w 27"/>
                <a:gd name="T5" fmla="*/ 20 h 26"/>
                <a:gd name="T6" fmla="*/ 11 w 27"/>
                <a:gd name="T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6">
                  <a:moveTo>
                    <a:pt x="11" y="2"/>
                  </a:moveTo>
                  <a:cubicBezTo>
                    <a:pt x="18" y="0"/>
                    <a:pt x="27" y="9"/>
                    <a:pt x="24" y="16"/>
                  </a:cubicBezTo>
                  <a:cubicBezTo>
                    <a:pt x="21" y="24"/>
                    <a:pt x="10" y="26"/>
                    <a:pt x="5" y="20"/>
                  </a:cubicBezTo>
                  <a:cubicBezTo>
                    <a:pt x="0" y="14"/>
                    <a:pt x="3" y="4"/>
                    <a:pt x="1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152"/>
            <p:cNvSpPr>
              <a:spLocks/>
            </p:cNvSpPr>
            <p:nvPr/>
          </p:nvSpPr>
          <p:spPr bwMode="auto">
            <a:xfrm>
              <a:off x="2066423" y="7656967"/>
              <a:ext cx="195263" cy="430213"/>
            </a:xfrm>
            <a:custGeom>
              <a:avLst/>
              <a:gdLst>
                <a:gd name="T0" fmla="*/ 6 w 52"/>
                <a:gd name="T1" fmla="*/ 3 h 114"/>
                <a:gd name="T2" fmla="*/ 29 w 52"/>
                <a:gd name="T3" fmla="*/ 1 h 114"/>
                <a:gd name="T4" fmla="*/ 48 w 52"/>
                <a:gd name="T5" fmla="*/ 4 h 114"/>
                <a:gd name="T6" fmla="*/ 52 w 52"/>
                <a:gd name="T7" fmla="*/ 18 h 114"/>
                <a:gd name="T8" fmla="*/ 52 w 52"/>
                <a:gd name="T9" fmla="*/ 49 h 114"/>
                <a:gd name="T10" fmla="*/ 49 w 52"/>
                <a:gd name="T11" fmla="*/ 55 h 114"/>
                <a:gd name="T12" fmla="*/ 43 w 52"/>
                <a:gd name="T13" fmla="*/ 49 h 114"/>
                <a:gd name="T14" fmla="*/ 43 w 52"/>
                <a:gd name="T15" fmla="*/ 19 h 114"/>
                <a:gd name="T16" fmla="*/ 40 w 52"/>
                <a:gd name="T17" fmla="*/ 19 h 114"/>
                <a:gd name="T18" fmla="*/ 40 w 52"/>
                <a:gd name="T19" fmla="*/ 106 h 114"/>
                <a:gd name="T20" fmla="*/ 28 w 52"/>
                <a:gd name="T21" fmla="*/ 107 h 114"/>
                <a:gd name="T22" fmla="*/ 27 w 52"/>
                <a:gd name="T23" fmla="*/ 55 h 114"/>
                <a:gd name="T24" fmla="*/ 25 w 52"/>
                <a:gd name="T25" fmla="*/ 55 h 114"/>
                <a:gd name="T26" fmla="*/ 25 w 52"/>
                <a:gd name="T27" fmla="*/ 100 h 114"/>
                <a:gd name="T28" fmla="*/ 23 w 52"/>
                <a:gd name="T29" fmla="*/ 110 h 114"/>
                <a:gd name="T30" fmla="*/ 12 w 52"/>
                <a:gd name="T31" fmla="*/ 106 h 114"/>
                <a:gd name="T32" fmla="*/ 12 w 52"/>
                <a:gd name="T33" fmla="*/ 19 h 114"/>
                <a:gd name="T34" fmla="*/ 9 w 52"/>
                <a:gd name="T35" fmla="*/ 19 h 114"/>
                <a:gd name="T36" fmla="*/ 9 w 52"/>
                <a:gd name="T37" fmla="*/ 48 h 114"/>
                <a:gd name="T38" fmla="*/ 3 w 52"/>
                <a:gd name="T39" fmla="*/ 55 h 114"/>
                <a:gd name="T40" fmla="*/ 0 w 52"/>
                <a:gd name="T41" fmla="*/ 50 h 114"/>
                <a:gd name="T42" fmla="*/ 0 w 52"/>
                <a:gd name="T43" fmla="*/ 14 h 114"/>
                <a:gd name="T44" fmla="*/ 6 w 52"/>
                <a:gd name="T45" fmla="*/ 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" h="114">
                  <a:moveTo>
                    <a:pt x="6" y="3"/>
                  </a:moveTo>
                  <a:cubicBezTo>
                    <a:pt x="14" y="0"/>
                    <a:pt x="21" y="1"/>
                    <a:pt x="29" y="1"/>
                  </a:cubicBezTo>
                  <a:cubicBezTo>
                    <a:pt x="35" y="1"/>
                    <a:pt x="43" y="0"/>
                    <a:pt x="48" y="4"/>
                  </a:cubicBezTo>
                  <a:cubicBezTo>
                    <a:pt x="52" y="8"/>
                    <a:pt x="52" y="13"/>
                    <a:pt x="52" y="18"/>
                  </a:cubicBezTo>
                  <a:cubicBezTo>
                    <a:pt x="52" y="28"/>
                    <a:pt x="52" y="39"/>
                    <a:pt x="52" y="49"/>
                  </a:cubicBezTo>
                  <a:cubicBezTo>
                    <a:pt x="52" y="51"/>
                    <a:pt x="51" y="55"/>
                    <a:pt x="49" y="55"/>
                  </a:cubicBezTo>
                  <a:cubicBezTo>
                    <a:pt x="45" y="56"/>
                    <a:pt x="43" y="52"/>
                    <a:pt x="43" y="49"/>
                  </a:cubicBezTo>
                  <a:cubicBezTo>
                    <a:pt x="43" y="39"/>
                    <a:pt x="43" y="29"/>
                    <a:pt x="43" y="19"/>
                  </a:cubicBezTo>
                  <a:cubicBezTo>
                    <a:pt x="42" y="19"/>
                    <a:pt x="40" y="19"/>
                    <a:pt x="40" y="19"/>
                  </a:cubicBezTo>
                  <a:cubicBezTo>
                    <a:pt x="39" y="48"/>
                    <a:pt x="40" y="77"/>
                    <a:pt x="40" y="106"/>
                  </a:cubicBezTo>
                  <a:cubicBezTo>
                    <a:pt x="40" y="112"/>
                    <a:pt x="28" y="114"/>
                    <a:pt x="28" y="107"/>
                  </a:cubicBezTo>
                  <a:cubicBezTo>
                    <a:pt x="27" y="90"/>
                    <a:pt x="28" y="72"/>
                    <a:pt x="27" y="55"/>
                  </a:cubicBezTo>
                  <a:cubicBezTo>
                    <a:pt x="27" y="55"/>
                    <a:pt x="25" y="55"/>
                    <a:pt x="25" y="55"/>
                  </a:cubicBezTo>
                  <a:cubicBezTo>
                    <a:pt x="25" y="70"/>
                    <a:pt x="25" y="85"/>
                    <a:pt x="25" y="100"/>
                  </a:cubicBezTo>
                  <a:cubicBezTo>
                    <a:pt x="25" y="104"/>
                    <a:pt x="24" y="107"/>
                    <a:pt x="23" y="110"/>
                  </a:cubicBezTo>
                  <a:cubicBezTo>
                    <a:pt x="19" y="113"/>
                    <a:pt x="12" y="112"/>
                    <a:pt x="12" y="106"/>
                  </a:cubicBezTo>
                  <a:cubicBezTo>
                    <a:pt x="12" y="77"/>
                    <a:pt x="12" y="48"/>
                    <a:pt x="12" y="19"/>
                  </a:cubicBezTo>
                  <a:cubicBezTo>
                    <a:pt x="11" y="19"/>
                    <a:pt x="10" y="19"/>
                    <a:pt x="9" y="19"/>
                  </a:cubicBezTo>
                  <a:cubicBezTo>
                    <a:pt x="9" y="29"/>
                    <a:pt x="9" y="38"/>
                    <a:pt x="9" y="48"/>
                  </a:cubicBezTo>
                  <a:cubicBezTo>
                    <a:pt x="9" y="51"/>
                    <a:pt x="7" y="56"/>
                    <a:pt x="3" y="55"/>
                  </a:cubicBezTo>
                  <a:cubicBezTo>
                    <a:pt x="1" y="55"/>
                    <a:pt x="0" y="52"/>
                    <a:pt x="0" y="50"/>
                  </a:cubicBezTo>
                  <a:cubicBezTo>
                    <a:pt x="0" y="38"/>
                    <a:pt x="0" y="26"/>
                    <a:pt x="0" y="14"/>
                  </a:cubicBezTo>
                  <a:cubicBezTo>
                    <a:pt x="0" y="9"/>
                    <a:pt x="2" y="4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08" name="组合 307"/>
          <p:cNvGrpSpPr>
            <a:grpSpLocks noChangeAspect="1"/>
          </p:cNvGrpSpPr>
          <p:nvPr/>
        </p:nvGrpSpPr>
        <p:grpSpPr>
          <a:xfrm>
            <a:off x="1487976" y="3795925"/>
            <a:ext cx="241527" cy="648000"/>
            <a:chOff x="2066423" y="7563304"/>
            <a:chExt cx="195263" cy="523876"/>
          </a:xfrm>
          <a:solidFill>
            <a:schemeClr val="bg1">
              <a:lumMod val="95000"/>
            </a:schemeClr>
          </a:solidFill>
        </p:grpSpPr>
        <p:sp>
          <p:nvSpPr>
            <p:cNvPr id="309" name="Freeform 151"/>
            <p:cNvSpPr>
              <a:spLocks/>
            </p:cNvSpPr>
            <p:nvPr/>
          </p:nvSpPr>
          <p:spPr bwMode="auto">
            <a:xfrm>
              <a:off x="2115636" y="7563304"/>
              <a:ext cx="100013" cy="96838"/>
            </a:xfrm>
            <a:custGeom>
              <a:avLst/>
              <a:gdLst>
                <a:gd name="T0" fmla="*/ 11 w 27"/>
                <a:gd name="T1" fmla="*/ 2 h 26"/>
                <a:gd name="T2" fmla="*/ 24 w 27"/>
                <a:gd name="T3" fmla="*/ 16 h 26"/>
                <a:gd name="T4" fmla="*/ 5 w 27"/>
                <a:gd name="T5" fmla="*/ 20 h 26"/>
                <a:gd name="T6" fmla="*/ 11 w 27"/>
                <a:gd name="T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6">
                  <a:moveTo>
                    <a:pt x="11" y="2"/>
                  </a:moveTo>
                  <a:cubicBezTo>
                    <a:pt x="18" y="0"/>
                    <a:pt x="27" y="9"/>
                    <a:pt x="24" y="16"/>
                  </a:cubicBezTo>
                  <a:cubicBezTo>
                    <a:pt x="21" y="24"/>
                    <a:pt x="10" y="26"/>
                    <a:pt x="5" y="20"/>
                  </a:cubicBezTo>
                  <a:cubicBezTo>
                    <a:pt x="0" y="14"/>
                    <a:pt x="3" y="4"/>
                    <a:pt x="1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152"/>
            <p:cNvSpPr>
              <a:spLocks/>
            </p:cNvSpPr>
            <p:nvPr/>
          </p:nvSpPr>
          <p:spPr bwMode="auto">
            <a:xfrm>
              <a:off x="2066423" y="7656967"/>
              <a:ext cx="195263" cy="430213"/>
            </a:xfrm>
            <a:custGeom>
              <a:avLst/>
              <a:gdLst>
                <a:gd name="T0" fmla="*/ 6 w 52"/>
                <a:gd name="T1" fmla="*/ 3 h 114"/>
                <a:gd name="T2" fmla="*/ 29 w 52"/>
                <a:gd name="T3" fmla="*/ 1 h 114"/>
                <a:gd name="T4" fmla="*/ 48 w 52"/>
                <a:gd name="T5" fmla="*/ 4 h 114"/>
                <a:gd name="T6" fmla="*/ 52 w 52"/>
                <a:gd name="T7" fmla="*/ 18 h 114"/>
                <a:gd name="T8" fmla="*/ 52 w 52"/>
                <a:gd name="T9" fmla="*/ 49 h 114"/>
                <a:gd name="T10" fmla="*/ 49 w 52"/>
                <a:gd name="T11" fmla="*/ 55 h 114"/>
                <a:gd name="T12" fmla="*/ 43 w 52"/>
                <a:gd name="T13" fmla="*/ 49 h 114"/>
                <a:gd name="T14" fmla="*/ 43 w 52"/>
                <a:gd name="T15" fmla="*/ 19 h 114"/>
                <a:gd name="T16" fmla="*/ 40 w 52"/>
                <a:gd name="T17" fmla="*/ 19 h 114"/>
                <a:gd name="T18" fmla="*/ 40 w 52"/>
                <a:gd name="T19" fmla="*/ 106 h 114"/>
                <a:gd name="T20" fmla="*/ 28 w 52"/>
                <a:gd name="T21" fmla="*/ 107 h 114"/>
                <a:gd name="T22" fmla="*/ 27 w 52"/>
                <a:gd name="T23" fmla="*/ 55 h 114"/>
                <a:gd name="T24" fmla="*/ 25 w 52"/>
                <a:gd name="T25" fmla="*/ 55 h 114"/>
                <a:gd name="T26" fmla="*/ 25 w 52"/>
                <a:gd name="T27" fmla="*/ 100 h 114"/>
                <a:gd name="T28" fmla="*/ 23 w 52"/>
                <a:gd name="T29" fmla="*/ 110 h 114"/>
                <a:gd name="T30" fmla="*/ 12 w 52"/>
                <a:gd name="T31" fmla="*/ 106 h 114"/>
                <a:gd name="T32" fmla="*/ 12 w 52"/>
                <a:gd name="T33" fmla="*/ 19 h 114"/>
                <a:gd name="T34" fmla="*/ 9 w 52"/>
                <a:gd name="T35" fmla="*/ 19 h 114"/>
                <a:gd name="T36" fmla="*/ 9 w 52"/>
                <a:gd name="T37" fmla="*/ 48 h 114"/>
                <a:gd name="T38" fmla="*/ 3 w 52"/>
                <a:gd name="T39" fmla="*/ 55 h 114"/>
                <a:gd name="T40" fmla="*/ 0 w 52"/>
                <a:gd name="T41" fmla="*/ 50 h 114"/>
                <a:gd name="T42" fmla="*/ 0 w 52"/>
                <a:gd name="T43" fmla="*/ 14 h 114"/>
                <a:gd name="T44" fmla="*/ 6 w 52"/>
                <a:gd name="T45" fmla="*/ 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" h="114">
                  <a:moveTo>
                    <a:pt x="6" y="3"/>
                  </a:moveTo>
                  <a:cubicBezTo>
                    <a:pt x="14" y="0"/>
                    <a:pt x="21" y="1"/>
                    <a:pt x="29" y="1"/>
                  </a:cubicBezTo>
                  <a:cubicBezTo>
                    <a:pt x="35" y="1"/>
                    <a:pt x="43" y="0"/>
                    <a:pt x="48" y="4"/>
                  </a:cubicBezTo>
                  <a:cubicBezTo>
                    <a:pt x="52" y="8"/>
                    <a:pt x="52" y="13"/>
                    <a:pt x="52" y="18"/>
                  </a:cubicBezTo>
                  <a:cubicBezTo>
                    <a:pt x="52" y="28"/>
                    <a:pt x="52" y="39"/>
                    <a:pt x="52" y="49"/>
                  </a:cubicBezTo>
                  <a:cubicBezTo>
                    <a:pt x="52" y="51"/>
                    <a:pt x="51" y="55"/>
                    <a:pt x="49" y="55"/>
                  </a:cubicBezTo>
                  <a:cubicBezTo>
                    <a:pt x="45" y="56"/>
                    <a:pt x="43" y="52"/>
                    <a:pt x="43" y="49"/>
                  </a:cubicBezTo>
                  <a:cubicBezTo>
                    <a:pt x="43" y="39"/>
                    <a:pt x="43" y="29"/>
                    <a:pt x="43" y="19"/>
                  </a:cubicBezTo>
                  <a:cubicBezTo>
                    <a:pt x="42" y="19"/>
                    <a:pt x="40" y="19"/>
                    <a:pt x="40" y="19"/>
                  </a:cubicBezTo>
                  <a:cubicBezTo>
                    <a:pt x="39" y="48"/>
                    <a:pt x="40" y="77"/>
                    <a:pt x="40" y="106"/>
                  </a:cubicBezTo>
                  <a:cubicBezTo>
                    <a:pt x="40" y="112"/>
                    <a:pt x="28" y="114"/>
                    <a:pt x="28" y="107"/>
                  </a:cubicBezTo>
                  <a:cubicBezTo>
                    <a:pt x="27" y="90"/>
                    <a:pt x="28" y="72"/>
                    <a:pt x="27" y="55"/>
                  </a:cubicBezTo>
                  <a:cubicBezTo>
                    <a:pt x="27" y="55"/>
                    <a:pt x="25" y="55"/>
                    <a:pt x="25" y="55"/>
                  </a:cubicBezTo>
                  <a:cubicBezTo>
                    <a:pt x="25" y="70"/>
                    <a:pt x="25" y="85"/>
                    <a:pt x="25" y="100"/>
                  </a:cubicBezTo>
                  <a:cubicBezTo>
                    <a:pt x="25" y="104"/>
                    <a:pt x="24" y="107"/>
                    <a:pt x="23" y="110"/>
                  </a:cubicBezTo>
                  <a:cubicBezTo>
                    <a:pt x="19" y="113"/>
                    <a:pt x="12" y="112"/>
                    <a:pt x="12" y="106"/>
                  </a:cubicBezTo>
                  <a:cubicBezTo>
                    <a:pt x="12" y="77"/>
                    <a:pt x="12" y="48"/>
                    <a:pt x="12" y="19"/>
                  </a:cubicBezTo>
                  <a:cubicBezTo>
                    <a:pt x="11" y="19"/>
                    <a:pt x="10" y="19"/>
                    <a:pt x="9" y="19"/>
                  </a:cubicBezTo>
                  <a:cubicBezTo>
                    <a:pt x="9" y="29"/>
                    <a:pt x="9" y="38"/>
                    <a:pt x="9" y="48"/>
                  </a:cubicBezTo>
                  <a:cubicBezTo>
                    <a:pt x="9" y="51"/>
                    <a:pt x="7" y="56"/>
                    <a:pt x="3" y="55"/>
                  </a:cubicBezTo>
                  <a:cubicBezTo>
                    <a:pt x="1" y="55"/>
                    <a:pt x="0" y="52"/>
                    <a:pt x="0" y="50"/>
                  </a:cubicBezTo>
                  <a:cubicBezTo>
                    <a:pt x="0" y="38"/>
                    <a:pt x="0" y="26"/>
                    <a:pt x="0" y="14"/>
                  </a:cubicBezTo>
                  <a:cubicBezTo>
                    <a:pt x="0" y="9"/>
                    <a:pt x="2" y="4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11" name="组合 310"/>
          <p:cNvGrpSpPr>
            <a:grpSpLocks noChangeAspect="1"/>
          </p:cNvGrpSpPr>
          <p:nvPr/>
        </p:nvGrpSpPr>
        <p:grpSpPr>
          <a:xfrm>
            <a:off x="2228266" y="3027229"/>
            <a:ext cx="241527" cy="648000"/>
            <a:chOff x="2066423" y="7563304"/>
            <a:chExt cx="195263" cy="523876"/>
          </a:xfrm>
          <a:solidFill>
            <a:schemeClr val="bg1">
              <a:lumMod val="95000"/>
            </a:schemeClr>
          </a:solidFill>
        </p:grpSpPr>
        <p:sp>
          <p:nvSpPr>
            <p:cNvPr id="312" name="Freeform 151"/>
            <p:cNvSpPr>
              <a:spLocks/>
            </p:cNvSpPr>
            <p:nvPr/>
          </p:nvSpPr>
          <p:spPr bwMode="auto">
            <a:xfrm>
              <a:off x="2115636" y="7563304"/>
              <a:ext cx="100013" cy="96838"/>
            </a:xfrm>
            <a:custGeom>
              <a:avLst/>
              <a:gdLst>
                <a:gd name="T0" fmla="*/ 11 w 27"/>
                <a:gd name="T1" fmla="*/ 2 h 26"/>
                <a:gd name="T2" fmla="*/ 24 w 27"/>
                <a:gd name="T3" fmla="*/ 16 h 26"/>
                <a:gd name="T4" fmla="*/ 5 w 27"/>
                <a:gd name="T5" fmla="*/ 20 h 26"/>
                <a:gd name="T6" fmla="*/ 11 w 27"/>
                <a:gd name="T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6">
                  <a:moveTo>
                    <a:pt x="11" y="2"/>
                  </a:moveTo>
                  <a:cubicBezTo>
                    <a:pt x="18" y="0"/>
                    <a:pt x="27" y="9"/>
                    <a:pt x="24" y="16"/>
                  </a:cubicBezTo>
                  <a:cubicBezTo>
                    <a:pt x="21" y="24"/>
                    <a:pt x="10" y="26"/>
                    <a:pt x="5" y="20"/>
                  </a:cubicBezTo>
                  <a:cubicBezTo>
                    <a:pt x="0" y="14"/>
                    <a:pt x="3" y="4"/>
                    <a:pt x="1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152"/>
            <p:cNvSpPr>
              <a:spLocks/>
            </p:cNvSpPr>
            <p:nvPr/>
          </p:nvSpPr>
          <p:spPr bwMode="auto">
            <a:xfrm>
              <a:off x="2066423" y="7656967"/>
              <a:ext cx="195263" cy="430213"/>
            </a:xfrm>
            <a:custGeom>
              <a:avLst/>
              <a:gdLst>
                <a:gd name="T0" fmla="*/ 6 w 52"/>
                <a:gd name="T1" fmla="*/ 3 h 114"/>
                <a:gd name="T2" fmla="*/ 29 w 52"/>
                <a:gd name="T3" fmla="*/ 1 h 114"/>
                <a:gd name="T4" fmla="*/ 48 w 52"/>
                <a:gd name="T5" fmla="*/ 4 h 114"/>
                <a:gd name="T6" fmla="*/ 52 w 52"/>
                <a:gd name="T7" fmla="*/ 18 h 114"/>
                <a:gd name="T8" fmla="*/ 52 w 52"/>
                <a:gd name="T9" fmla="*/ 49 h 114"/>
                <a:gd name="T10" fmla="*/ 49 w 52"/>
                <a:gd name="T11" fmla="*/ 55 h 114"/>
                <a:gd name="T12" fmla="*/ 43 w 52"/>
                <a:gd name="T13" fmla="*/ 49 h 114"/>
                <a:gd name="T14" fmla="*/ 43 w 52"/>
                <a:gd name="T15" fmla="*/ 19 h 114"/>
                <a:gd name="T16" fmla="*/ 40 w 52"/>
                <a:gd name="T17" fmla="*/ 19 h 114"/>
                <a:gd name="T18" fmla="*/ 40 w 52"/>
                <a:gd name="T19" fmla="*/ 106 h 114"/>
                <a:gd name="T20" fmla="*/ 28 w 52"/>
                <a:gd name="T21" fmla="*/ 107 h 114"/>
                <a:gd name="T22" fmla="*/ 27 w 52"/>
                <a:gd name="T23" fmla="*/ 55 h 114"/>
                <a:gd name="T24" fmla="*/ 25 w 52"/>
                <a:gd name="T25" fmla="*/ 55 h 114"/>
                <a:gd name="T26" fmla="*/ 25 w 52"/>
                <a:gd name="T27" fmla="*/ 100 h 114"/>
                <a:gd name="T28" fmla="*/ 23 w 52"/>
                <a:gd name="T29" fmla="*/ 110 h 114"/>
                <a:gd name="T30" fmla="*/ 12 w 52"/>
                <a:gd name="T31" fmla="*/ 106 h 114"/>
                <a:gd name="T32" fmla="*/ 12 w 52"/>
                <a:gd name="T33" fmla="*/ 19 h 114"/>
                <a:gd name="T34" fmla="*/ 9 w 52"/>
                <a:gd name="T35" fmla="*/ 19 h 114"/>
                <a:gd name="T36" fmla="*/ 9 w 52"/>
                <a:gd name="T37" fmla="*/ 48 h 114"/>
                <a:gd name="T38" fmla="*/ 3 w 52"/>
                <a:gd name="T39" fmla="*/ 55 h 114"/>
                <a:gd name="T40" fmla="*/ 0 w 52"/>
                <a:gd name="T41" fmla="*/ 50 h 114"/>
                <a:gd name="T42" fmla="*/ 0 w 52"/>
                <a:gd name="T43" fmla="*/ 14 h 114"/>
                <a:gd name="T44" fmla="*/ 6 w 52"/>
                <a:gd name="T45" fmla="*/ 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" h="114">
                  <a:moveTo>
                    <a:pt x="6" y="3"/>
                  </a:moveTo>
                  <a:cubicBezTo>
                    <a:pt x="14" y="0"/>
                    <a:pt x="21" y="1"/>
                    <a:pt x="29" y="1"/>
                  </a:cubicBezTo>
                  <a:cubicBezTo>
                    <a:pt x="35" y="1"/>
                    <a:pt x="43" y="0"/>
                    <a:pt x="48" y="4"/>
                  </a:cubicBezTo>
                  <a:cubicBezTo>
                    <a:pt x="52" y="8"/>
                    <a:pt x="52" y="13"/>
                    <a:pt x="52" y="18"/>
                  </a:cubicBezTo>
                  <a:cubicBezTo>
                    <a:pt x="52" y="28"/>
                    <a:pt x="52" y="39"/>
                    <a:pt x="52" y="49"/>
                  </a:cubicBezTo>
                  <a:cubicBezTo>
                    <a:pt x="52" y="51"/>
                    <a:pt x="51" y="55"/>
                    <a:pt x="49" y="55"/>
                  </a:cubicBezTo>
                  <a:cubicBezTo>
                    <a:pt x="45" y="56"/>
                    <a:pt x="43" y="52"/>
                    <a:pt x="43" y="49"/>
                  </a:cubicBezTo>
                  <a:cubicBezTo>
                    <a:pt x="43" y="39"/>
                    <a:pt x="43" y="29"/>
                    <a:pt x="43" y="19"/>
                  </a:cubicBezTo>
                  <a:cubicBezTo>
                    <a:pt x="42" y="19"/>
                    <a:pt x="40" y="19"/>
                    <a:pt x="40" y="19"/>
                  </a:cubicBezTo>
                  <a:cubicBezTo>
                    <a:pt x="39" y="48"/>
                    <a:pt x="40" y="77"/>
                    <a:pt x="40" y="106"/>
                  </a:cubicBezTo>
                  <a:cubicBezTo>
                    <a:pt x="40" y="112"/>
                    <a:pt x="28" y="114"/>
                    <a:pt x="28" y="107"/>
                  </a:cubicBezTo>
                  <a:cubicBezTo>
                    <a:pt x="27" y="90"/>
                    <a:pt x="28" y="72"/>
                    <a:pt x="27" y="55"/>
                  </a:cubicBezTo>
                  <a:cubicBezTo>
                    <a:pt x="27" y="55"/>
                    <a:pt x="25" y="55"/>
                    <a:pt x="25" y="55"/>
                  </a:cubicBezTo>
                  <a:cubicBezTo>
                    <a:pt x="25" y="70"/>
                    <a:pt x="25" y="85"/>
                    <a:pt x="25" y="100"/>
                  </a:cubicBezTo>
                  <a:cubicBezTo>
                    <a:pt x="25" y="104"/>
                    <a:pt x="24" y="107"/>
                    <a:pt x="23" y="110"/>
                  </a:cubicBezTo>
                  <a:cubicBezTo>
                    <a:pt x="19" y="113"/>
                    <a:pt x="12" y="112"/>
                    <a:pt x="12" y="106"/>
                  </a:cubicBezTo>
                  <a:cubicBezTo>
                    <a:pt x="12" y="77"/>
                    <a:pt x="12" y="48"/>
                    <a:pt x="12" y="19"/>
                  </a:cubicBezTo>
                  <a:cubicBezTo>
                    <a:pt x="11" y="19"/>
                    <a:pt x="10" y="19"/>
                    <a:pt x="9" y="19"/>
                  </a:cubicBezTo>
                  <a:cubicBezTo>
                    <a:pt x="9" y="29"/>
                    <a:pt x="9" y="38"/>
                    <a:pt x="9" y="48"/>
                  </a:cubicBezTo>
                  <a:cubicBezTo>
                    <a:pt x="9" y="51"/>
                    <a:pt x="7" y="56"/>
                    <a:pt x="3" y="55"/>
                  </a:cubicBezTo>
                  <a:cubicBezTo>
                    <a:pt x="1" y="55"/>
                    <a:pt x="0" y="52"/>
                    <a:pt x="0" y="50"/>
                  </a:cubicBezTo>
                  <a:cubicBezTo>
                    <a:pt x="0" y="38"/>
                    <a:pt x="0" y="26"/>
                    <a:pt x="0" y="14"/>
                  </a:cubicBezTo>
                  <a:cubicBezTo>
                    <a:pt x="0" y="9"/>
                    <a:pt x="2" y="4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14" name="组合 313"/>
          <p:cNvGrpSpPr>
            <a:grpSpLocks noChangeAspect="1"/>
          </p:cNvGrpSpPr>
          <p:nvPr/>
        </p:nvGrpSpPr>
        <p:grpSpPr>
          <a:xfrm>
            <a:off x="2598411" y="3027229"/>
            <a:ext cx="241527" cy="648000"/>
            <a:chOff x="2066423" y="7563304"/>
            <a:chExt cx="195263" cy="523876"/>
          </a:xfrm>
          <a:solidFill>
            <a:schemeClr val="bg1">
              <a:lumMod val="95000"/>
            </a:schemeClr>
          </a:solidFill>
        </p:grpSpPr>
        <p:sp>
          <p:nvSpPr>
            <p:cNvPr id="315" name="Freeform 151"/>
            <p:cNvSpPr>
              <a:spLocks/>
            </p:cNvSpPr>
            <p:nvPr/>
          </p:nvSpPr>
          <p:spPr bwMode="auto">
            <a:xfrm>
              <a:off x="2115636" y="7563304"/>
              <a:ext cx="100013" cy="96838"/>
            </a:xfrm>
            <a:custGeom>
              <a:avLst/>
              <a:gdLst>
                <a:gd name="T0" fmla="*/ 11 w 27"/>
                <a:gd name="T1" fmla="*/ 2 h 26"/>
                <a:gd name="T2" fmla="*/ 24 w 27"/>
                <a:gd name="T3" fmla="*/ 16 h 26"/>
                <a:gd name="T4" fmla="*/ 5 w 27"/>
                <a:gd name="T5" fmla="*/ 20 h 26"/>
                <a:gd name="T6" fmla="*/ 11 w 27"/>
                <a:gd name="T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6">
                  <a:moveTo>
                    <a:pt x="11" y="2"/>
                  </a:moveTo>
                  <a:cubicBezTo>
                    <a:pt x="18" y="0"/>
                    <a:pt x="27" y="9"/>
                    <a:pt x="24" y="16"/>
                  </a:cubicBezTo>
                  <a:cubicBezTo>
                    <a:pt x="21" y="24"/>
                    <a:pt x="10" y="26"/>
                    <a:pt x="5" y="20"/>
                  </a:cubicBezTo>
                  <a:cubicBezTo>
                    <a:pt x="0" y="14"/>
                    <a:pt x="3" y="4"/>
                    <a:pt x="1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152"/>
            <p:cNvSpPr>
              <a:spLocks/>
            </p:cNvSpPr>
            <p:nvPr/>
          </p:nvSpPr>
          <p:spPr bwMode="auto">
            <a:xfrm>
              <a:off x="2066423" y="7656967"/>
              <a:ext cx="195263" cy="430213"/>
            </a:xfrm>
            <a:custGeom>
              <a:avLst/>
              <a:gdLst>
                <a:gd name="T0" fmla="*/ 6 w 52"/>
                <a:gd name="T1" fmla="*/ 3 h 114"/>
                <a:gd name="T2" fmla="*/ 29 w 52"/>
                <a:gd name="T3" fmla="*/ 1 h 114"/>
                <a:gd name="T4" fmla="*/ 48 w 52"/>
                <a:gd name="T5" fmla="*/ 4 h 114"/>
                <a:gd name="T6" fmla="*/ 52 w 52"/>
                <a:gd name="T7" fmla="*/ 18 h 114"/>
                <a:gd name="T8" fmla="*/ 52 w 52"/>
                <a:gd name="T9" fmla="*/ 49 h 114"/>
                <a:gd name="T10" fmla="*/ 49 w 52"/>
                <a:gd name="T11" fmla="*/ 55 h 114"/>
                <a:gd name="T12" fmla="*/ 43 w 52"/>
                <a:gd name="T13" fmla="*/ 49 h 114"/>
                <a:gd name="T14" fmla="*/ 43 w 52"/>
                <a:gd name="T15" fmla="*/ 19 h 114"/>
                <a:gd name="T16" fmla="*/ 40 w 52"/>
                <a:gd name="T17" fmla="*/ 19 h 114"/>
                <a:gd name="T18" fmla="*/ 40 w 52"/>
                <a:gd name="T19" fmla="*/ 106 h 114"/>
                <a:gd name="T20" fmla="*/ 28 w 52"/>
                <a:gd name="T21" fmla="*/ 107 h 114"/>
                <a:gd name="T22" fmla="*/ 27 w 52"/>
                <a:gd name="T23" fmla="*/ 55 h 114"/>
                <a:gd name="T24" fmla="*/ 25 w 52"/>
                <a:gd name="T25" fmla="*/ 55 h 114"/>
                <a:gd name="T26" fmla="*/ 25 w 52"/>
                <a:gd name="T27" fmla="*/ 100 h 114"/>
                <a:gd name="T28" fmla="*/ 23 w 52"/>
                <a:gd name="T29" fmla="*/ 110 h 114"/>
                <a:gd name="T30" fmla="*/ 12 w 52"/>
                <a:gd name="T31" fmla="*/ 106 h 114"/>
                <a:gd name="T32" fmla="*/ 12 w 52"/>
                <a:gd name="T33" fmla="*/ 19 h 114"/>
                <a:gd name="T34" fmla="*/ 9 w 52"/>
                <a:gd name="T35" fmla="*/ 19 h 114"/>
                <a:gd name="T36" fmla="*/ 9 w 52"/>
                <a:gd name="T37" fmla="*/ 48 h 114"/>
                <a:gd name="T38" fmla="*/ 3 w 52"/>
                <a:gd name="T39" fmla="*/ 55 h 114"/>
                <a:gd name="T40" fmla="*/ 0 w 52"/>
                <a:gd name="T41" fmla="*/ 50 h 114"/>
                <a:gd name="T42" fmla="*/ 0 w 52"/>
                <a:gd name="T43" fmla="*/ 14 h 114"/>
                <a:gd name="T44" fmla="*/ 6 w 52"/>
                <a:gd name="T45" fmla="*/ 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" h="114">
                  <a:moveTo>
                    <a:pt x="6" y="3"/>
                  </a:moveTo>
                  <a:cubicBezTo>
                    <a:pt x="14" y="0"/>
                    <a:pt x="21" y="1"/>
                    <a:pt x="29" y="1"/>
                  </a:cubicBezTo>
                  <a:cubicBezTo>
                    <a:pt x="35" y="1"/>
                    <a:pt x="43" y="0"/>
                    <a:pt x="48" y="4"/>
                  </a:cubicBezTo>
                  <a:cubicBezTo>
                    <a:pt x="52" y="8"/>
                    <a:pt x="52" y="13"/>
                    <a:pt x="52" y="18"/>
                  </a:cubicBezTo>
                  <a:cubicBezTo>
                    <a:pt x="52" y="28"/>
                    <a:pt x="52" y="39"/>
                    <a:pt x="52" y="49"/>
                  </a:cubicBezTo>
                  <a:cubicBezTo>
                    <a:pt x="52" y="51"/>
                    <a:pt x="51" y="55"/>
                    <a:pt x="49" y="55"/>
                  </a:cubicBezTo>
                  <a:cubicBezTo>
                    <a:pt x="45" y="56"/>
                    <a:pt x="43" y="52"/>
                    <a:pt x="43" y="49"/>
                  </a:cubicBezTo>
                  <a:cubicBezTo>
                    <a:pt x="43" y="39"/>
                    <a:pt x="43" y="29"/>
                    <a:pt x="43" y="19"/>
                  </a:cubicBezTo>
                  <a:cubicBezTo>
                    <a:pt x="42" y="19"/>
                    <a:pt x="40" y="19"/>
                    <a:pt x="40" y="19"/>
                  </a:cubicBezTo>
                  <a:cubicBezTo>
                    <a:pt x="39" y="48"/>
                    <a:pt x="40" y="77"/>
                    <a:pt x="40" y="106"/>
                  </a:cubicBezTo>
                  <a:cubicBezTo>
                    <a:pt x="40" y="112"/>
                    <a:pt x="28" y="114"/>
                    <a:pt x="28" y="107"/>
                  </a:cubicBezTo>
                  <a:cubicBezTo>
                    <a:pt x="27" y="90"/>
                    <a:pt x="28" y="72"/>
                    <a:pt x="27" y="55"/>
                  </a:cubicBezTo>
                  <a:cubicBezTo>
                    <a:pt x="27" y="55"/>
                    <a:pt x="25" y="55"/>
                    <a:pt x="25" y="55"/>
                  </a:cubicBezTo>
                  <a:cubicBezTo>
                    <a:pt x="25" y="70"/>
                    <a:pt x="25" y="85"/>
                    <a:pt x="25" y="100"/>
                  </a:cubicBezTo>
                  <a:cubicBezTo>
                    <a:pt x="25" y="104"/>
                    <a:pt x="24" y="107"/>
                    <a:pt x="23" y="110"/>
                  </a:cubicBezTo>
                  <a:cubicBezTo>
                    <a:pt x="19" y="113"/>
                    <a:pt x="12" y="112"/>
                    <a:pt x="12" y="106"/>
                  </a:cubicBezTo>
                  <a:cubicBezTo>
                    <a:pt x="12" y="77"/>
                    <a:pt x="12" y="48"/>
                    <a:pt x="12" y="19"/>
                  </a:cubicBezTo>
                  <a:cubicBezTo>
                    <a:pt x="11" y="19"/>
                    <a:pt x="10" y="19"/>
                    <a:pt x="9" y="19"/>
                  </a:cubicBezTo>
                  <a:cubicBezTo>
                    <a:pt x="9" y="29"/>
                    <a:pt x="9" y="38"/>
                    <a:pt x="9" y="48"/>
                  </a:cubicBezTo>
                  <a:cubicBezTo>
                    <a:pt x="9" y="51"/>
                    <a:pt x="7" y="56"/>
                    <a:pt x="3" y="55"/>
                  </a:cubicBezTo>
                  <a:cubicBezTo>
                    <a:pt x="1" y="55"/>
                    <a:pt x="0" y="52"/>
                    <a:pt x="0" y="50"/>
                  </a:cubicBezTo>
                  <a:cubicBezTo>
                    <a:pt x="0" y="38"/>
                    <a:pt x="0" y="26"/>
                    <a:pt x="0" y="14"/>
                  </a:cubicBezTo>
                  <a:cubicBezTo>
                    <a:pt x="0" y="9"/>
                    <a:pt x="2" y="4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17" name="组合 316"/>
          <p:cNvGrpSpPr>
            <a:grpSpLocks noChangeAspect="1"/>
          </p:cNvGrpSpPr>
          <p:nvPr/>
        </p:nvGrpSpPr>
        <p:grpSpPr>
          <a:xfrm>
            <a:off x="2968556" y="3027229"/>
            <a:ext cx="241527" cy="648000"/>
            <a:chOff x="2066423" y="7563304"/>
            <a:chExt cx="195263" cy="523876"/>
          </a:xfrm>
          <a:solidFill>
            <a:schemeClr val="bg1">
              <a:lumMod val="95000"/>
            </a:schemeClr>
          </a:solidFill>
        </p:grpSpPr>
        <p:sp>
          <p:nvSpPr>
            <p:cNvPr id="318" name="Freeform 151"/>
            <p:cNvSpPr>
              <a:spLocks/>
            </p:cNvSpPr>
            <p:nvPr/>
          </p:nvSpPr>
          <p:spPr bwMode="auto">
            <a:xfrm>
              <a:off x="2115636" y="7563304"/>
              <a:ext cx="100013" cy="96838"/>
            </a:xfrm>
            <a:custGeom>
              <a:avLst/>
              <a:gdLst>
                <a:gd name="T0" fmla="*/ 11 w 27"/>
                <a:gd name="T1" fmla="*/ 2 h 26"/>
                <a:gd name="T2" fmla="*/ 24 w 27"/>
                <a:gd name="T3" fmla="*/ 16 h 26"/>
                <a:gd name="T4" fmla="*/ 5 w 27"/>
                <a:gd name="T5" fmla="*/ 20 h 26"/>
                <a:gd name="T6" fmla="*/ 11 w 27"/>
                <a:gd name="T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6">
                  <a:moveTo>
                    <a:pt x="11" y="2"/>
                  </a:moveTo>
                  <a:cubicBezTo>
                    <a:pt x="18" y="0"/>
                    <a:pt x="27" y="9"/>
                    <a:pt x="24" y="16"/>
                  </a:cubicBezTo>
                  <a:cubicBezTo>
                    <a:pt x="21" y="24"/>
                    <a:pt x="10" y="26"/>
                    <a:pt x="5" y="20"/>
                  </a:cubicBezTo>
                  <a:cubicBezTo>
                    <a:pt x="0" y="14"/>
                    <a:pt x="3" y="4"/>
                    <a:pt x="1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152"/>
            <p:cNvSpPr>
              <a:spLocks/>
            </p:cNvSpPr>
            <p:nvPr/>
          </p:nvSpPr>
          <p:spPr bwMode="auto">
            <a:xfrm>
              <a:off x="2066423" y="7656967"/>
              <a:ext cx="195263" cy="430213"/>
            </a:xfrm>
            <a:custGeom>
              <a:avLst/>
              <a:gdLst>
                <a:gd name="T0" fmla="*/ 6 w 52"/>
                <a:gd name="T1" fmla="*/ 3 h 114"/>
                <a:gd name="T2" fmla="*/ 29 w 52"/>
                <a:gd name="T3" fmla="*/ 1 h 114"/>
                <a:gd name="T4" fmla="*/ 48 w 52"/>
                <a:gd name="T5" fmla="*/ 4 h 114"/>
                <a:gd name="T6" fmla="*/ 52 w 52"/>
                <a:gd name="T7" fmla="*/ 18 h 114"/>
                <a:gd name="T8" fmla="*/ 52 w 52"/>
                <a:gd name="T9" fmla="*/ 49 h 114"/>
                <a:gd name="T10" fmla="*/ 49 w 52"/>
                <a:gd name="T11" fmla="*/ 55 h 114"/>
                <a:gd name="T12" fmla="*/ 43 w 52"/>
                <a:gd name="T13" fmla="*/ 49 h 114"/>
                <a:gd name="T14" fmla="*/ 43 w 52"/>
                <a:gd name="T15" fmla="*/ 19 h 114"/>
                <a:gd name="T16" fmla="*/ 40 w 52"/>
                <a:gd name="T17" fmla="*/ 19 h 114"/>
                <a:gd name="T18" fmla="*/ 40 w 52"/>
                <a:gd name="T19" fmla="*/ 106 h 114"/>
                <a:gd name="T20" fmla="*/ 28 w 52"/>
                <a:gd name="T21" fmla="*/ 107 h 114"/>
                <a:gd name="T22" fmla="*/ 27 w 52"/>
                <a:gd name="T23" fmla="*/ 55 h 114"/>
                <a:gd name="T24" fmla="*/ 25 w 52"/>
                <a:gd name="T25" fmla="*/ 55 h 114"/>
                <a:gd name="T26" fmla="*/ 25 w 52"/>
                <a:gd name="T27" fmla="*/ 100 h 114"/>
                <a:gd name="T28" fmla="*/ 23 w 52"/>
                <a:gd name="T29" fmla="*/ 110 h 114"/>
                <a:gd name="T30" fmla="*/ 12 w 52"/>
                <a:gd name="T31" fmla="*/ 106 h 114"/>
                <a:gd name="T32" fmla="*/ 12 w 52"/>
                <a:gd name="T33" fmla="*/ 19 h 114"/>
                <a:gd name="T34" fmla="*/ 9 w 52"/>
                <a:gd name="T35" fmla="*/ 19 h 114"/>
                <a:gd name="T36" fmla="*/ 9 w 52"/>
                <a:gd name="T37" fmla="*/ 48 h 114"/>
                <a:gd name="T38" fmla="*/ 3 w 52"/>
                <a:gd name="T39" fmla="*/ 55 h 114"/>
                <a:gd name="T40" fmla="*/ 0 w 52"/>
                <a:gd name="T41" fmla="*/ 50 h 114"/>
                <a:gd name="T42" fmla="*/ 0 w 52"/>
                <a:gd name="T43" fmla="*/ 14 h 114"/>
                <a:gd name="T44" fmla="*/ 6 w 52"/>
                <a:gd name="T45" fmla="*/ 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" h="114">
                  <a:moveTo>
                    <a:pt x="6" y="3"/>
                  </a:moveTo>
                  <a:cubicBezTo>
                    <a:pt x="14" y="0"/>
                    <a:pt x="21" y="1"/>
                    <a:pt x="29" y="1"/>
                  </a:cubicBezTo>
                  <a:cubicBezTo>
                    <a:pt x="35" y="1"/>
                    <a:pt x="43" y="0"/>
                    <a:pt x="48" y="4"/>
                  </a:cubicBezTo>
                  <a:cubicBezTo>
                    <a:pt x="52" y="8"/>
                    <a:pt x="52" y="13"/>
                    <a:pt x="52" y="18"/>
                  </a:cubicBezTo>
                  <a:cubicBezTo>
                    <a:pt x="52" y="28"/>
                    <a:pt x="52" y="39"/>
                    <a:pt x="52" y="49"/>
                  </a:cubicBezTo>
                  <a:cubicBezTo>
                    <a:pt x="52" y="51"/>
                    <a:pt x="51" y="55"/>
                    <a:pt x="49" y="55"/>
                  </a:cubicBezTo>
                  <a:cubicBezTo>
                    <a:pt x="45" y="56"/>
                    <a:pt x="43" y="52"/>
                    <a:pt x="43" y="49"/>
                  </a:cubicBezTo>
                  <a:cubicBezTo>
                    <a:pt x="43" y="39"/>
                    <a:pt x="43" y="29"/>
                    <a:pt x="43" y="19"/>
                  </a:cubicBezTo>
                  <a:cubicBezTo>
                    <a:pt x="42" y="19"/>
                    <a:pt x="40" y="19"/>
                    <a:pt x="40" y="19"/>
                  </a:cubicBezTo>
                  <a:cubicBezTo>
                    <a:pt x="39" y="48"/>
                    <a:pt x="40" y="77"/>
                    <a:pt x="40" y="106"/>
                  </a:cubicBezTo>
                  <a:cubicBezTo>
                    <a:pt x="40" y="112"/>
                    <a:pt x="28" y="114"/>
                    <a:pt x="28" y="107"/>
                  </a:cubicBezTo>
                  <a:cubicBezTo>
                    <a:pt x="27" y="90"/>
                    <a:pt x="28" y="72"/>
                    <a:pt x="27" y="55"/>
                  </a:cubicBezTo>
                  <a:cubicBezTo>
                    <a:pt x="27" y="55"/>
                    <a:pt x="25" y="55"/>
                    <a:pt x="25" y="55"/>
                  </a:cubicBezTo>
                  <a:cubicBezTo>
                    <a:pt x="25" y="70"/>
                    <a:pt x="25" y="85"/>
                    <a:pt x="25" y="100"/>
                  </a:cubicBezTo>
                  <a:cubicBezTo>
                    <a:pt x="25" y="104"/>
                    <a:pt x="24" y="107"/>
                    <a:pt x="23" y="110"/>
                  </a:cubicBezTo>
                  <a:cubicBezTo>
                    <a:pt x="19" y="113"/>
                    <a:pt x="12" y="112"/>
                    <a:pt x="12" y="106"/>
                  </a:cubicBezTo>
                  <a:cubicBezTo>
                    <a:pt x="12" y="77"/>
                    <a:pt x="12" y="48"/>
                    <a:pt x="12" y="19"/>
                  </a:cubicBezTo>
                  <a:cubicBezTo>
                    <a:pt x="11" y="19"/>
                    <a:pt x="10" y="19"/>
                    <a:pt x="9" y="19"/>
                  </a:cubicBezTo>
                  <a:cubicBezTo>
                    <a:pt x="9" y="29"/>
                    <a:pt x="9" y="38"/>
                    <a:pt x="9" y="48"/>
                  </a:cubicBezTo>
                  <a:cubicBezTo>
                    <a:pt x="9" y="51"/>
                    <a:pt x="7" y="56"/>
                    <a:pt x="3" y="55"/>
                  </a:cubicBezTo>
                  <a:cubicBezTo>
                    <a:pt x="1" y="55"/>
                    <a:pt x="0" y="52"/>
                    <a:pt x="0" y="50"/>
                  </a:cubicBezTo>
                  <a:cubicBezTo>
                    <a:pt x="0" y="38"/>
                    <a:pt x="0" y="26"/>
                    <a:pt x="0" y="14"/>
                  </a:cubicBezTo>
                  <a:cubicBezTo>
                    <a:pt x="0" y="9"/>
                    <a:pt x="2" y="4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20" name="组合 319"/>
          <p:cNvGrpSpPr>
            <a:grpSpLocks noChangeAspect="1"/>
          </p:cNvGrpSpPr>
          <p:nvPr/>
        </p:nvGrpSpPr>
        <p:grpSpPr>
          <a:xfrm>
            <a:off x="1858121" y="3027229"/>
            <a:ext cx="241527" cy="648000"/>
            <a:chOff x="2066423" y="7563304"/>
            <a:chExt cx="195263" cy="523876"/>
          </a:xfrm>
          <a:solidFill>
            <a:schemeClr val="bg1">
              <a:lumMod val="95000"/>
            </a:schemeClr>
          </a:solidFill>
        </p:grpSpPr>
        <p:sp>
          <p:nvSpPr>
            <p:cNvPr id="321" name="Freeform 151"/>
            <p:cNvSpPr>
              <a:spLocks/>
            </p:cNvSpPr>
            <p:nvPr/>
          </p:nvSpPr>
          <p:spPr bwMode="auto">
            <a:xfrm>
              <a:off x="2115636" y="7563304"/>
              <a:ext cx="100013" cy="96838"/>
            </a:xfrm>
            <a:custGeom>
              <a:avLst/>
              <a:gdLst>
                <a:gd name="T0" fmla="*/ 11 w 27"/>
                <a:gd name="T1" fmla="*/ 2 h 26"/>
                <a:gd name="T2" fmla="*/ 24 w 27"/>
                <a:gd name="T3" fmla="*/ 16 h 26"/>
                <a:gd name="T4" fmla="*/ 5 w 27"/>
                <a:gd name="T5" fmla="*/ 20 h 26"/>
                <a:gd name="T6" fmla="*/ 11 w 27"/>
                <a:gd name="T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6">
                  <a:moveTo>
                    <a:pt x="11" y="2"/>
                  </a:moveTo>
                  <a:cubicBezTo>
                    <a:pt x="18" y="0"/>
                    <a:pt x="27" y="9"/>
                    <a:pt x="24" y="16"/>
                  </a:cubicBezTo>
                  <a:cubicBezTo>
                    <a:pt x="21" y="24"/>
                    <a:pt x="10" y="26"/>
                    <a:pt x="5" y="20"/>
                  </a:cubicBezTo>
                  <a:cubicBezTo>
                    <a:pt x="0" y="14"/>
                    <a:pt x="3" y="4"/>
                    <a:pt x="1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152"/>
            <p:cNvSpPr>
              <a:spLocks/>
            </p:cNvSpPr>
            <p:nvPr/>
          </p:nvSpPr>
          <p:spPr bwMode="auto">
            <a:xfrm>
              <a:off x="2066423" y="7656967"/>
              <a:ext cx="195263" cy="430213"/>
            </a:xfrm>
            <a:custGeom>
              <a:avLst/>
              <a:gdLst>
                <a:gd name="T0" fmla="*/ 6 w 52"/>
                <a:gd name="T1" fmla="*/ 3 h 114"/>
                <a:gd name="T2" fmla="*/ 29 w 52"/>
                <a:gd name="T3" fmla="*/ 1 h 114"/>
                <a:gd name="T4" fmla="*/ 48 w 52"/>
                <a:gd name="T5" fmla="*/ 4 h 114"/>
                <a:gd name="T6" fmla="*/ 52 w 52"/>
                <a:gd name="T7" fmla="*/ 18 h 114"/>
                <a:gd name="T8" fmla="*/ 52 w 52"/>
                <a:gd name="T9" fmla="*/ 49 h 114"/>
                <a:gd name="T10" fmla="*/ 49 w 52"/>
                <a:gd name="T11" fmla="*/ 55 h 114"/>
                <a:gd name="T12" fmla="*/ 43 w 52"/>
                <a:gd name="T13" fmla="*/ 49 h 114"/>
                <a:gd name="T14" fmla="*/ 43 w 52"/>
                <a:gd name="T15" fmla="*/ 19 h 114"/>
                <a:gd name="T16" fmla="*/ 40 w 52"/>
                <a:gd name="T17" fmla="*/ 19 h 114"/>
                <a:gd name="T18" fmla="*/ 40 w 52"/>
                <a:gd name="T19" fmla="*/ 106 h 114"/>
                <a:gd name="T20" fmla="*/ 28 w 52"/>
                <a:gd name="T21" fmla="*/ 107 h 114"/>
                <a:gd name="T22" fmla="*/ 27 w 52"/>
                <a:gd name="T23" fmla="*/ 55 h 114"/>
                <a:gd name="T24" fmla="*/ 25 w 52"/>
                <a:gd name="T25" fmla="*/ 55 h 114"/>
                <a:gd name="T26" fmla="*/ 25 w 52"/>
                <a:gd name="T27" fmla="*/ 100 h 114"/>
                <a:gd name="T28" fmla="*/ 23 w 52"/>
                <a:gd name="T29" fmla="*/ 110 h 114"/>
                <a:gd name="T30" fmla="*/ 12 w 52"/>
                <a:gd name="T31" fmla="*/ 106 h 114"/>
                <a:gd name="T32" fmla="*/ 12 w 52"/>
                <a:gd name="T33" fmla="*/ 19 h 114"/>
                <a:gd name="T34" fmla="*/ 9 w 52"/>
                <a:gd name="T35" fmla="*/ 19 h 114"/>
                <a:gd name="T36" fmla="*/ 9 w 52"/>
                <a:gd name="T37" fmla="*/ 48 h 114"/>
                <a:gd name="T38" fmla="*/ 3 w 52"/>
                <a:gd name="T39" fmla="*/ 55 h 114"/>
                <a:gd name="T40" fmla="*/ 0 w 52"/>
                <a:gd name="T41" fmla="*/ 50 h 114"/>
                <a:gd name="T42" fmla="*/ 0 w 52"/>
                <a:gd name="T43" fmla="*/ 14 h 114"/>
                <a:gd name="T44" fmla="*/ 6 w 52"/>
                <a:gd name="T45" fmla="*/ 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" h="114">
                  <a:moveTo>
                    <a:pt x="6" y="3"/>
                  </a:moveTo>
                  <a:cubicBezTo>
                    <a:pt x="14" y="0"/>
                    <a:pt x="21" y="1"/>
                    <a:pt x="29" y="1"/>
                  </a:cubicBezTo>
                  <a:cubicBezTo>
                    <a:pt x="35" y="1"/>
                    <a:pt x="43" y="0"/>
                    <a:pt x="48" y="4"/>
                  </a:cubicBezTo>
                  <a:cubicBezTo>
                    <a:pt x="52" y="8"/>
                    <a:pt x="52" y="13"/>
                    <a:pt x="52" y="18"/>
                  </a:cubicBezTo>
                  <a:cubicBezTo>
                    <a:pt x="52" y="28"/>
                    <a:pt x="52" y="39"/>
                    <a:pt x="52" y="49"/>
                  </a:cubicBezTo>
                  <a:cubicBezTo>
                    <a:pt x="52" y="51"/>
                    <a:pt x="51" y="55"/>
                    <a:pt x="49" y="55"/>
                  </a:cubicBezTo>
                  <a:cubicBezTo>
                    <a:pt x="45" y="56"/>
                    <a:pt x="43" y="52"/>
                    <a:pt x="43" y="49"/>
                  </a:cubicBezTo>
                  <a:cubicBezTo>
                    <a:pt x="43" y="39"/>
                    <a:pt x="43" y="29"/>
                    <a:pt x="43" y="19"/>
                  </a:cubicBezTo>
                  <a:cubicBezTo>
                    <a:pt x="42" y="19"/>
                    <a:pt x="40" y="19"/>
                    <a:pt x="40" y="19"/>
                  </a:cubicBezTo>
                  <a:cubicBezTo>
                    <a:pt x="39" y="48"/>
                    <a:pt x="40" y="77"/>
                    <a:pt x="40" y="106"/>
                  </a:cubicBezTo>
                  <a:cubicBezTo>
                    <a:pt x="40" y="112"/>
                    <a:pt x="28" y="114"/>
                    <a:pt x="28" y="107"/>
                  </a:cubicBezTo>
                  <a:cubicBezTo>
                    <a:pt x="27" y="90"/>
                    <a:pt x="28" y="72"/>
                    <a:pt x="27" y="55"/>
                  </a:cubicBezTo>
                  <a:cubicBezTo>
                    <a:pt x="27" y="55"/>
                    <a:pt x="25" y="55"/>
                    <a:pt x="25" y="55"/>
                  </a:cubicBezTo>
                  <a:cubicBezTo>
                    <a:pt x="25" y="70"/>
                    <a:pt x="25" y="85"/>
                    <a:pt x="25" y="100"/>
                  </a:cubicBezTo>
                  <a:cubicBezTo>
                    <a:pt x="25" y="104"/>
                    <a:pt x="24" y="107"/>
                    <a:pt x="23" y="110"/>
                  </a:cubicBezTo>
                  <a:cubicBezTo>
                    <a:pt x="19" y="113"/>
                    <a:pt x="12" y="112"/>
                    <a:pt x="12" y="106"/>
                  </a:cubicBezTo>
                  <a:cubicBezTo>
                    <a:pt x="12" y="77"/>
                    <a:pt x="12" y="48"/>
                    <a:pt x="12" y="19"/>
                  </a:cubicBezTo>
                  <a:cubicBezTo>
                    <a:pt x="11" y="19"/>
                    <a:pt x="10" y="19"/>
                    <a:pt x="9" y="19"/>
                  </a:cubicBezTo>
                  <a:cubicBezTo>
                    <a:pt x="9" y="29"/>
                    <a:pt x="9" y="38"/>
                    <a:pt x="9" y="48"/>
                  </a:cubicBezTo>
                  <a:cubicBezTo>
                    <a:pt x="9" y="51"/>
                    <a:pt x="7" y="56"/>
                    <a:pt x="3" y="55"/>
                  </a:cubicBezTo>
                  <a:cubicBezTo>
                    <a:pt x="1" y="55"/>
                    <a:pt x="0" y="52"/>
                    <a:pt x="0" y="50"/>
                  </a:cubicBezTo>
                  <a:cubicBezTo>
                    <a:pt x="0" y="38"/>
                    <a:pt x="0" y="26"/>
                    <a:pt x="0" y="14"/>
                  </a:cubicBezTo>
                  <a:cubicBezTo>
                    <a:pt x="0" y="9"/>
                    <a:pt x="2" y="4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23" name="组合 322"/>
          <p:cNvGrpSpPr>
            <a:grpSpLocks noChangeAspect="1"/>
          </p:cNvGrpSpPr>
          <p:nvPr/>
        </p:nvGrpSpPr>
        <p:grpSpPr>
          <a:xfrm>
            <a:off x="1487976" y="3027229"/>
            <a:ext cx="241527" cy="648000"/>
            <a:chOff x="2066423" y="7563304"/>
            <a:chExt cx="195263" cy="523876"/>
          </a:xfrm>
          <a:solidFill>
            <a:schemeClr val="bg1">
              <a:lumMod val="95000"/>
            </a:schemeClr>
          </a:solidFill>
        </p:grpSpPr>
        <p:sp>
          <p:nvSpPr>
            <p:cNvPr id="324" name="Freeform 151"/>
            <p:cNvSpPr>
              <a:spLocks/>
            </p:cNvSpPr>
            <p:nvPr/>
          </p:nvSpPr>
          <p:spPr bwMode="auto">
            <a:xfrm>
              <a:off x="2115636" y="7563304"/>
              <a:ext cx="100013" cy="96838"/>
            </a:xfrm>
            <a:custGeom>
              <a:avLst/>
              <a:gdLst>
                <a:gd name="T0" fmla="*/ 11 w 27"/>
                <a:gd name="T1" fmla="*/ 2 h 26"/>
                <a:gd name="T2" fmla="*/ 24 w 27"/>
                <a:gd name="T3" fmla="*/ 16 h 26"/>
                <a:gd name="T4" fmla="*/ 5 w 27"/>
                <a:gd name="T5" fmla="*/ 20 h 26"/>
                <a:gd name="T6" fmla="*/ 11 w 27"/>
                <a:gd name="T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6">
                  <a:moveTo>
                    <a:pt x="11" y="2"/>
                  </a:moveTo>
                  <a:cubicBezTo>
                    <a:pt x="18" y="0"/>
                    <a:pt x="27" y="9"/>
                    <a:pt x="24" y="16"/>
                  </a:cubicBezTo>
                  <a:cubicBezTo>
                    <a:pt x="21" y="24"/>
                    <a:pt x="10" y="26"/>
                    <a:pt x="5" y="20"/>
                  </a:cubicBezTo>
                  <a:cubicBezTo>
                    <a:pt x="0" y="14"/>
                    <a:pt x="3" y="4"/>
                    <a:pt x="1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152"/>
            <p:cNvSpPr>
              <a:spLocks/>
            </p:cNvSpPr>
            <p:nvPr/>
          </p:nvSpPr>
          <p:spPr bwMode="auto">
            <a:xfrm>
              <a:off x="2066423" y="7656967"/>
              <a:ext cx="195263" cy="430213"/>
            </a:xfrm>
            <a:custGeom>
              <a:avLst/>
              <a:gdLst>
                <a:gd name="T0" fmla="*/ 6 w 52"/>
                <a:gd name="T1" fmla="*/ 3 h 114"/>
                <a:gd name="T2" fmla="*/ 29 w 52"/>
                <a:gd name="T3" fmla="*/ 1 h 114"/>
                <a:gd name="T4" fmla="*/ 48 w 52"/>
                <a:gd name="T5" fmla="*/ 4 h 114"/>
                <a:gd name="T6" fmla="*/ 52 w 52"/>
                <a:gd name="T7" fmla="*/ 18 h 114"/>
                <a:gd name="T8" fmla="*/ 52 w 52"/>
                <a:gd name="T9" fmla="*/ 49 h 114"/>
                <a:gd name="T10" fmla="*/ 49 w 52"/>
                <a:gd name="T11" fmla="*/ 55 h 114"/>
                <a:gd name="T12" fmla="*/ 43 w 52"/>
                <a:gd name="T13" fmla="*/ 49 h 114"/>
                <a:gd name="T14" fmla="*/ 43 w 52"/>
                <a:gd name="T15" fmla="*/ 19 h 114"/>
                <a:gd name="T16" fmla="*/ 40 w 52"/>
                <a:gd name="T17" fmla="*/ 19 h 114"/>
                <a:gd name="T18" fmla="*/ 40 w 52"/>
                <a:gd name="T19" fmla="*/ 106 h 114"/>
                <a:gd name="T20" fmla="*/ 28 w 52"/>
                <a:gd name="T21" fmla="*/ 107 h 114"/>
                <a:gd name="T22" fmla="*/ 27 w 52"/>
                <a:gd name="T23" fmla="*/ 55 h 114"/>
                <a:gd name="T24" fmla="*/ 25 w 52"/>
                <a:gd name="T25" fmla="*/ 55 h 114"/>
                <a:gd name="T26" fmla="*/ 25 w 52"/>
                <a:gd name="T27" fmla="*/ 100 h 114"/>
                <a:gd name="T28" fmla="*/ 23 w 52"/>
                <a:gd name="T29" fmla="*/ 110 h 114"/>
                <a:gd name="T30" fmla="*/ 12 w 52"/>
                <a:gd name="T31" fmla="*/ 106 h 114"/>
                <a:gd name="T32" fmla="*/ 12 w 52"/>
                <a:gd name="T33" fmla="*/ 19 h 114"/>
                <a:gd name="T34" fmla="*/ 9 w 52"/>
                <a:gd name="T35" fmla="*/ 19 h 114"/>
                <a:gd name="T36" fmla="*/ 9 w 52"/>
                <a:gd name="T37" fmla="*/ 48 h 114"/>
                <a:gd name="T38" fmla="*/ 3 w 52"/>
                <a:gd name="T39" fmla="*/ 55 h 114"/>
                <a:gd name="T40" fmla="*/ 0 w 52"/>
                <a:gd name="T41" fmla="*/ 50 h 114"/>
                <a:gd name="T42" fmla="*/ 0 w 52"/>
                <a:gd name="T43" fmla="*/ 14 h 114"/>
                <a:gd name="T44" fmla="*/ 6 w 52"/>
                <a:gd name="T45" fmla="*/ 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" h="114">
                  <a:moveTo>
                    <a:pt x="6" y="3"/>
                  </a:moveTo>
                  <a:cubicBezTo>
                    <a:pt x="14" y="0"/>
                    <a:pt x="21" y="1"/>
                    <a:pt x="29" y="1"/>
                  </a:cubicBezTo>
                  <a:cubicBezTo>
                    <a:pt x="35" y="1"/>
                    <a:pt x="43" y="0"/>
                    <a:pt x="48" y="4"/>
                  </a:cubicBezTo>
                  <a:cubicBezTo>
                    <a:pt x="52" y="8"/>
                    <a:pt x="52" y="13"/>
                    <a:pt x="52" y="18"/>
                  </a:cubicBezTo>
                  <a:cubicBezTo>
                    <a:pt x="52" y="28"/>
                    <a:pt x="52" y="39"/>
                    <a:pt x="52" y="49"/>
                  </a:cubicBezTo>
                  <a:cubicBezTo>
                    <a:pt x="52" y="51"/>
                    <a:pt x="51" y="55"/>
                    <a:pt x="49" y="55"/>
                  </a:cubicBezTo>
                  <a:cubicBezTo>
                    <a:pt x="45" y="56"/>
                    <a:pt x="43" y="52"/>
                    <a:pt x="43" y="49"/>
                  </a:cubicBezTo>
                  <a:cubicBezTo>
                    <a:pt x="43" y="39"/>
                    <a:pt x="43" y="29"/>
                    <a:pt x="43" y="19"/>
                  </a:cubicBezTo>
                  <a:cubicBezTo>
                    <a:pt x="42" y="19"/>
                    <a:pt x="40" y="19"/>
                    <a:pt x="40" y="19"/>
                  </a:cubicBezTo>
                  <a:cubicBezTo>
                    <a:pt x="39" y="48"/>
                    <a:pt x="40" y="77"/>
                    <a:pt x="40" y="106"/>
                  </a:cubicBezTo>
                  <a:cubicBezTo>
                    <a:pt x="40" y="112"/>
                    <a:pt x="28" y="114"/>
                    <a:pt x="28" y="107"/>
                  </a:cubicBezTo>
                  <a:cubicBezTo>
                    <a:pt x="27" y="90"/>
                    <a:pt x="28" y="72"/>
                    <a:pt x="27" y="55"/>
                  </a:cubicBezTo>
                  <a:cubicBezTo>
                    <a:pt x="27" y="55"/>
                    <a:pt x="25" y="55"/>
                    <a:pt x="25" y="55"/>
                  </a:cubicBezTo>
                  <a:cubicBezTo>
                    <a:pt x="25" y="70"/>
                    <a:pt x="25" y="85"/>
                    <a:pt x="25" y="100"/>
                  </a:cubicBezTo>
                  <a:cubicBezTo>
                    <a:pt x="25" y="104"/>
                    <a:pt x="24" y="107"/>
                    <a:pt x="23" y="110"/>
                  </a:cubicBezTo>
                  <a:cubicBezTo>
                    <a:pt x="19" y="113"/>
                    <a:pt x="12" y="112"/>
                    <a:pt x="12" y="106"/>
                  </a:cubicBezTo>
                  <a:cubicBezTo>
                    <a:pt x="12" y="77"/>
                    <a:pt x="12" y="48"/>
                    <a:pt x="12" y="19"/>
                  </a:cubicBezTo>
                  <a:cubicBezTo>
                    <a:pt x="11" y="19"/>
                    <a:pt x="10" y="19"/>
                    <a:pt x="9" y="19"/>
                  </a:cubicBezTo>
                  <a:cubicBezTo>
                    <a:pt x="9" y="29"/>
                    <a:pt x="9" y="38"/>
                    <a:pt x="9" y="48"/>
                  </a:cubicBezTo>
                  <a:cubicBezTo>
                    <a:pt x="9" y="51"/>
                    <a:pt x="7" y="56"/>
                    <a:pt x="3" y="55"/>
                  </a:cubicBezTo>
                  <a:cubicBezTo>
                    <a:pt x="1" y="55"/>
                    <a:pt x="0" y="52"/>
                    <a:pt x="0" y="50"/>
                  </a:cubicBezTo>
                  <a:cubicBezTo>
                    <a:pt x="0" y="38"/>
                    <a:pt x="0" y="26"/>
                    <a:pt x="0" y="14"/>
                  </a:cubicBezTo>
                  <a:cubicBezTo>
                    <a:pt x="0" y="9"/>
                    <a:pt x="2" y="4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26" name="矩形 325"/>
          <p:cNvSpPr/>
          <p:nvPr/>
        </p:nvSpPr>
        <p:spPr>
          <a:xfrm>
            <a:off x="1421342" y="5442940"/>
            <a:ext cx="377539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dirty="0">
                <a:solidFill>
                  <a:schemeClr val="bg1">
                    <a:lumMod val="9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点击添加文本文字</a:t>
            </a:r>
            <a:r>
              <a:rPr lang="zh-CN" altLang="en-US" sz="1400" dirty="0" smtClean="0">
                <a:solidFill>
                  <a:schemeClr val="bg1">
                    <a:lumMod val="9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</a:t>
            </a:r>
            <a:r>
              <a:rPr lang="zh-CN" altLang="en-US" sz="1400" dirty="0">
                <a:solidFill>
                  <a:schemeClr val="bg1">
                    <a:lumMod val="9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点击添加文本文字点击</a:t>
            </a:r>
            <a:endParaRPr lang="en-US" altLang="zh-CN" sz="1400" dirty="0">
              <a:solidFill>
                <a:schemeClr val="bg1">
                  <a:lumMod val="95000"/>
                </a:schemeClr>
              </a:solidFill>
              <a:latin typeface="时尚中黑简体" panose="01010104010101010101" pitchFamily="2" charset="-122"/>
              <a:ea typeface="时尚中黑简体" panose="01010104010101010101" pitchFamily="2" charset="-122"/>
            </a:endParaRPr>
          </a:p>
          <a:p>
            <a:r>
              <a:rPr lang="zh-CN" altLang="en-US" sz="1400" dirty="0">
                <a:solidFill>
                  <a:schemeClr val="bg1">
                    <a:lumMod val="9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点击添加文本文字</a:t>
            </a:r>
            <a:r>
              <a:rPr lang="zh-CN" altLang="en-US" sz="1400" dirty="0" smtClean="0">
                <a:solidFill>
                  <a:schemeClr val="bg1">
                    <a:lumMod val="9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</a:t>
            </a:r>
            <a:r>
              <a:rPr lang="zh-CN" altLang="en-US" sz="1400" dirty="0">
                <a:solidFill>
                  <a:schemeClr val="bg1">
                    <a:lumMod val="9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点击添加文本文字</a:t>
            </a:r>
            <a:r>
              <a:rPr lang="zh-CN" altLang="en-US" sz="1400" dirty="0" smtClean="0">
                <a:solidFill>
                  <a:schemeClr val="bg1">
                    <a:lumMod val="9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</a:t>
            </a:r>
            <a:endParaRPr lang="en-US" altLang="zh-CN" sz="1400" dirty="0">
              <a:solidFill>
                <a:schemeClr val="bg1">
                  <a:lumMod val="95000"/>
                </a:schemeClr>
              </a:solidFill>
              <a:latin typeface="时尚中黑简体" panose="01010104010101010101" pitchFamily="2" charset="-122"/>
              <a:ea typeface="时尚中黑简体" panose="01010104010101010101" pitchFamily="2" charset="-122"/>
            </a:endParaRPr>
          </a:p>
        </p:txBody>
      </p:sp>
      <p:sp>
        <p:nvSpPr>
          <p:cNvPr id="327" name="矩形 326"/>
          <p:cNvSpPr/>
          <p:nvPr/>
        </p:nvSpPr>
        <p:spPr>
          <a:xfrm>
            <a:off x="6918495" y="5442940"/>
            <a:ext cx="377539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dirty="0">
                <a:solidFill>
                  <a:schemeClr val="bg1">
                    <a:lumMod val="9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点击添加文本文字</a:t>
            </a:r>
            <a:r>
              <a:rPr lang="zh-CN" altLang="en-US" sz="1400" dirty="0" smtClean="0">
                <a:solidFill>
                  <a:schemeClr val="bg1">
                    <a:lumMod val="9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</a:t>
            </a:r>
            <a:r>
              <a:rPr lang="zh-CN" altLang="en-US" sz="1400" dirty="0">
                <a:solidFill>
                  <a:schemeClr val="bg1">
                    <a:lumMod val="9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点击添加文本文字点击</a:t>
            </a:r>
            <a:endParaRPr lang="en-US" altLang="zh-CN" sz="1400" dirty="0">
              <a:solidFill>
                <a:schemeClr val="bg1">
                  <a:lumMod val="95000"/>
                </a:schemeClr>
              </a:solidFill>
              <a:latin typeface="时尚中黑简体" panose="01010104010101010101" pitchFamily="2" charset="-122"/>
              <a:ea typeface="时尚中黑简体" panose="01010104010101010101" pitchFamily="2" charset="-122"/>
            </a:endParaRPr>
          </a:p>
          <a:p>
            <a:r>
              <a:rPr lang="zh-CN" altLang="en-US" sz="1400" dirty="0">
                <a:solidFill>
                  <a:schemeClr val="bg1">
                    <a:lumMod val="9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点击添加文本文字</a:t>
            </a:r>
            <a:r>
              <a:rPr lang="zh-CN" altLang="en-US" sz="1400" dirty="0" smtClean="0">
                <a:solidFill>
                  <a:schemeClr val="bg1">
                    <a:lumMod val="9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</a:t>
            </a:r>
            <a:r>
              <a:rPr lang="zh-CN" altLang="en-US" sz="1400" dirty="0">
                <a:solidFill>
                  <a:schemeClr val="bg1">
                    <a:lumMod val="9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点击添加文本文字</a:t>
            </a:r>
            <a:r>
              <a:rPr lang="zh-CN" altLang="en-US" sz="1400" dirty="0" smtClean="0">
                <a:solidFill>
                  <a:schemeClr val="bg1">
                    <a:lumMod val="9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</a:t>
            </a:r>
            <a:endParaRPr lang="en-US" altLang="zh-CN" sz="1400" dirty="0">
              <a:solidFill>
                <a:schemeClr val="bg1">
                  <a:lumMod val="95000"/>
                </a:schemeClr>
              </a:solidFill>
              <a:latin typeface="时尚中黑简体" panose="01010104010101010101" pitchFamily="2" charset="-122"/>
              <a:ea typeface="时尚中黑简体" panose="0101010401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2833677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7" name="Freeform 5"/>
          <p:cNvSpPr>
            <a:spLocks noEditPoints="1"/>
          </p:cNvSpPr>
          <p:nvPr/>
        </p:nvSpPr>
        <p:spPr bwMode="auto">
          <a:xfrm>
            <a:off x="8561" y="3382839"/>
            <a:ext cx="279359" cy="372774"/>
          </a:xfrm>
          <a:custGeom>
            <a:avLst/>
            <a:gdLst>
              <a:gd name="T0" fmla="*/ 2 w 33"/>
              <a:gd name="T1" fmla="*/ 30 h 45"/>
              <a:gd name="T2" fmla="*/ 0 w 33"/>
              <a:gd name="T3" fmla="*/ 32 h 45"/>
              <a:gd name="T4" fmla="*/ 0 w 33"/>
              <a:gd name="T5" fmla="*/ 39 h 45"/>
              <a:gd name="T6" fmla="*/ 5 w 33"/>
              <a:gd name="T7" fmla="*/ 45 h 45"/>
              <a:gd name="T8" fmla="*/ 5 w 33"/>
              <a:gd name="T9" fmla="*/ 41 h 45"/>
              <a:gd name="T10" fmla="*/ 4 w 33"/>
              <a:gd name="T11" fmla="*/ 39 h 45"/>
              <a:gd name="T12" fmla="*/ 2 w 33"/>
              <a:gd name="T13" fmla="*/ 30 h 45"/>
              <a:gd name="T14" fmla="*/ 23 w 33"/>
              <a:gd name="T15" fmla="*/ 0 h 45"/>
              <a:gd name="T16" fmla="*/ 23 w 33"/>
              <a:gd name="T17" fmla="*/ 0 h 45"/>
              <a:gd name="T18" fmla="*/ 14 w 33"/>
              <a:gd name="T19" fmla="*/ 1 h 45"/>
              <a:gd name="T20" fmla="*/ 8 w 33"/>
              <a:gd name="T21" fmla="*/ 5 h 45"/>
              <a:gd name="T22" fmla="*/ 4 w 33"/>
              <a:gd name="T23" fmla="*/ 8 h 45"/>
              <a:gd name="T24" fmla="*/ 7 w 33"/>
              <a:gd name="T25" fmla="*/ 15 h 45"/>
              <a:gd name="T26" fmla="*/ 17 w 33"/>
              <a:gd name="T27" fmla="*/ 8 h 45"/>
              <a:gd name="T28" fmla="*/ 26 w 33"/>
              <a:gd name="T29" fmla="*/ 6 h 45"/>
              <a:gd name="T30" fmla="*/ 27 w 33"/>
              <a:gd name="T31" fmla="*/ 6 h 45"/>
              <a:gd name="T32" fmla="*/ 33 w 33"/>
              <a:gd name="T33" fmla="*/ 2 h 45"/>
              <a:gd name="T34" fmla="*/ 23 w 33"/>
              <a:gd name="T35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3" h="45">
                <a:moveTo>
                  <a:pt x="2" y="30"/>
                </a:moveTo>
                <a:cubicBezTo>
                  <a:pt x="1" y="31"/>
                  <a:pt x="0" y="31"/>
                  <a:pt x="0" y="32"/>
                </a:cubicBezTo>
                <a:cubicBezTo>
                  <a:pt x="0" y="34"/>
                  <a:pt x="1" y="37"/>
                  <a:pt x="0" y="39"/>
                </a:cubicBezTo>
                <a:cubicBezTo>
                  <a:pt x="2" y="41"/>
                  <a:pt x="3" y="43"/>
                  <a:pt x="5" y="45"/>
                </a:cubicBezTo>
                <a:cubicBezTo>
                  <a:pt x="5" y="44"/>
                  <a:pt x="5" y="42"/>
                  <a:pt x="5" y="41"/>
                </a:cubicBezTo>
                <a:cubicBezTo>
                  <a:pt x="4" y="40"/>
                  <a:pt x="4" y="40"/>
                  <a:pt x="4" y="39"/>
                </a:cubicBezTo>
                <a:cubicBezTo>
                  <a:pt x="3" y="36"/>
                  <a:pt x="2" y="33"/>
                  <a:pt x="2" y="30"/>
                </a:cubicBezTo>
                <a:moveTo>
                  <a:pt x="23" y="0"/>
                </a:moveTo>
                <a:cubicBezTo>
                  <a:pt x="23" y="0"/>
                  <a:pt x="23" y="0"/>
                  <a:pt x="23" y="0"/>
                </a:cubicBezTo>
                <a:cubicBezTo>
                  <a:pt x="20" y="0"/>
                  <a:pt x="17" y="0"/>
                  <a:pt x="14" y="1"/>
                </a:cubicBezTo>
                <a:cubicBezTo>
                  <a:pt x="13" y="3"/>
                  <a:pt x="10" y="4"/>
                  <a:pt x="8" y="5"/>
                </a:cubicBezTo>
                <a:cubicBezTo>
                  <a:pt x="7" y="6"/>
                  <a:pt x="6" y="7"/>
                  <a:pt x="4" y="8"/>
                </a:cubicBezTo>
                <a:cubicBezTo>
                  <a:pt x="6" y="10"/>
                  <a:pt x="7" y="12"/>
                  <a:pt x="7" y="15"/>
                </a:cubicBezTo>
                <a:cubicBezTo>
                  <a:pt x="10" y="12"/>
                  <a:pt x="13" y="10"/>
                  <a:pt x="17" y="8"/>
                </a:cubicBezTo>
                <a:cubicBezTo>
                  <a:pt x="20" y="7"/>
                  <a:pt x="23" y="6"/>
                  <a:pt x="26" y="6"/>
                </a:cubicBezTo>
                <a:cubicBezTo>
                  <a:pt x="26" y="6"/>
                  <a:pt x="27" y="6"/>
                  <a:pt x="27" y="6"/>
                </a:cubicBezTo>
                <a:cubicBezTo>
                  <a:pt x="29" y="4"/>
                  <a:pt x="31" y="3"/>
                  <a:pt x="33" y="2"/>
                </a:cubicBezTo>
                <a:cubicBezTo>
                  <a:pt x="30" y="1"/>
                  <a:pt x="27" y="0"/>
                  <a:pt x="23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18" name="Freeform 6"/>
          <p:cNvSpPr>
            <a:spLocks noEditPoints="1"/>
          </p:cNvSpPr>
          <p:nvPr/>
        </p:nvSpPr>
        <p:spPr bwMode="auto">
          <a:xfrm>
            <a:off x="621001" y="3414194"/>
            <a:ext cx="422620" cy="264774"/>
          </a:xfrm>
          <a:custGeom>
            <a:avLst/>
            <a:gdLst>
              <a:gd name="T0" fmla="*/ 0 w 50"/>
              <a:gd name="T1" fmla="*/ 18 h 32"/>
              <a:gd name="T2" fmla="*/ 0 w 50"/>
              <a:gd name="T3" fmla="*/ 22 h 32"/>
              <a:gd name="T4" fmla="*/ 2 w 50"/>
              <a:gd name="T5" fmla="*/ 32 h 32"/>
              <a:gd name="T6" fmla="*/ 6 w 50"/>
              <a:gd name="T7" fmla="*/ 30 h 32"/>
              <a:gd name="T8" fmla="*/ 10 w 50"/>
              <a:gd name="T9" fmla="*/ 29 h 32"/>
              <a:gd name="T10" fmla="*/ 1 w 50"/>
              <a:gd name="T11" fmla="*/ 18 h 32"/>
              <a:gd name="T12" fmla="*/ 0 w 50"/>
              <a:gd name="T13" fmla="*/ 18 h 32"/>
              <a:gd name="T14" fmla="*/ 41 w 50"/>
              <a:gd name="T15" fmla="*/ 0 h 32"/>
              <a:gd name="T16" fmla="*/ 40 w 50"/>
              <a:gd name="T17" fmla="*/ 0 h 32"/>
              <a:gd name="T18" fmla="*/ 39 w 50"/>
              <a:gd name="T19" fmla="*/ 7 h 32"/>
              <a:gd name="T20" fmla="*/ 39 w 50"/>
              <a:gd name="T21" fmla="*/ 7 h 32"/>
              <a:gd name="T22" fmla="*/ 47 w 50"/>
              <a:gd name="T23" fmla="*/ 13 h 32"/>
              <a:gd name="T24" fmla="*/ 50 w 50"/>
              <a:gd name="T25" fmla="*/ 13 h 32"/>
              <a:gd name="T26" fmla="*/ 50 w 50"/>
              <a:gd name="T27" fmla="*/ 11 h 32"/>
              <a:gd name="T28" fmla="*/ 41 w 50"/>
              <a:gd name="T29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0" h="32">
                <a:moveTo>
                  <a:pt x="0" y="18"/>
                </a:moveTo>
                <a:cubicBezTo>
                  <a:pt x="0" y="19"/>
                  <a:pt x="0" y="21"/>
                  <a:pt x="0" y="22"/>
                </a:cubicBezTo>
                <a:cubicBezTo>
                  <a:pt x="0" y="26"/>
                  <a:pt x="1" y="29"/>
                  <a:pt x="2" y="32"/>
                </a:cubicBezTo>
                <a:cubicBezTo>
                  <a:pt x="3" y="31"/>
                  <a:pt x="4" y="30"/>
                  <a:pt x="6" y="30"/>
                </a:cubicBezTo>
                <a:cubicBezTo>
                  <a:pt x="7" y="29"/>
                  <a:pt x="8" y="29"/>
                  <a:pt x="10" y="29"/>
                </a:cubicBezTo>
                <a:cubicBezTo>
                  <a:pt x="5" y="27"/>
                  <a:pt x="2" y="23"/>
                  <a:pt x="1" y="18"/>
                </a:cubicBezTo>
                <a:cubicBezTo>
                  <a:pt x="1" y="18"/>
                  <a:pt x="1" y="18"/>
                  <a:pt x="0" y="18"/>
                </a:cubicBezTo>
                <a:moveTo>
                  <a:pt x="41" y="0"/>
                </a:moveTo>
                <a:cubicBezTo>
                  <a:pt x="41" y="0"/>
                  <a:pt x="40" y="0"/>
                  <a:pt x="40" y="0"/>
                </a:cubicBezTo>
                <a:cubicBezTo>
                  <a:pt x="40" y="3"/>
                  <a:pt x="40" y="5"/>
                  <a:pt x="39" y="7"/>
                </a:cubicBezTo>
                <a:cubicBezTo>
                  <a:pt x="39" y="7"/>
                  <a:pt x="39" y="7"/>
                  <a:pt x="39" y="7"/>
                </a:cubicBezTo>
                <a:cubicBezTo>
                  <a:pt x="42" y="8"/>
                  <a:pt x="45" y="11"/>
                  <a:pt x="47" y="13"/>
                </a:cubicBezTo>
                <a:cubicBezTo>
                  <a:pt x="48" y="13"/>
                  <a:pt x="49" y="13"/>
                  <a:pt x="50" y="13"/>
                </a:cubicBezTo>
                <a:cubicBezTo>
                  <a:pt x="50" y="12"/>
                  <a:pt x="50" y="11"/>
                  <a:pt x="50" y="11"/>
                </a:cubicBezTo>
                <a:cubicBezTo>
                  <a:pt x="48" y="6"/>
                  <a:pt x="45" y="3"/>
                  <a:pt x="41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19" name="Freeform 7"/>
          <p:cNvSpPr>
            <a:spLocks/>
          </p:cNvSpPr>
          <p:nvPr/>
        </p:nvSpPr>
        <p:spPr bwMode="auto">
          <a:xfrm>
            <a:off x="126751" y="4002968"/>
            <a:ext cx="146843" cy="229935"/>
          </a:xfrm>
          <a:custGeom>
            <a:avLst/>
            <a:gdLst>
              <a:gd name="T0" fmla="*/ 9 w 17"/>
              <a:gd name="T1" fmla="*/ 0 h 28"/>
              <a:gd name="T2" fmla="*/ 2 w 17"/>
              <a:gd name="T3" fmla="*/ 1 h 28"/>
              <a:gd name="T4" fmla="*/ 0 w 17"/>
              <a:gd name="T5" fmla="*/ 15 h 28"/>
              <a:gd name="T6" fmla="*/ 4 w 17"/>
              <a:gd name="T7" fmla="*/ 16 h 28"/>
              <a:gd name="T8" fmla="*/ 15 w 17"/>
              <a:gd name="T9" fmla="*/ 28 h 28"/>
              <a:gd name="T10" fmla="*/ 16 w 17"/>
              <a:gd name="T11" fmla="*/ 27 h 28"/>
              <a:gd name="T12" fmla="*/ 16 w 17"/>
              <a:gd name="T13" fmla="*/ 26 h 28"/>
              <a:gd name="T14" fmla="*/ 17 w 17"/>
              <a:gd name="T15" fmla="*/ 6 h 28"/>
              <a:gd name="T16" fmla="*/ 12 w 17"/>
              <a:gd name="T17" fmla="*/ 1 h 28"/>
              <a:gd name="T18" fmla="*/ 11 w 17"/>
              <a:gd name="T19" fmla="*/ 1 h 28"/>
              <a:gd name="T20" fmla="*/ 9 w 17"/>
              <a:gd name="T21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" h="28">
                <a:moveTo>
                  <a:pt x="9" y="0"/>
                </a:moveTo>
                <a:cubicBezTo>
                  <a:pt x="6" y="0"/>
                  <a:pt x="4" y="1"/>
                  <a:pt x="2" y="1"/>
                </a:cubicBezTo>
                <a:cubicBezTo>
                  <a:pt x="4" y="6"/>
                  <a:pt x="3" y="11"/>
                  <a:pt x="0" y="15"/>
                </a:cubicBezTo>
                <a:cubicBezTo>
                  <a:pt x="2" y="15"/>
                  <a:pt x="3" y="16"/>
                  <a:pt x="4" y="16"/>
                </a:cubicBezTo>
                <a:cubicBezTo>
                  <a:pt x="10" y="19"/>
                  <a:pt x="14" y="23"/>
                  <a:pt x="15" y="28"/>
                </a:cubicBezTo>
                <a:cubicBezTo>
                  <a:pt x="16" y="28"/>
                  <a:pt x="16" y="28"/>
                  <a:pt x="16" y="27"/>
                </a:cubicBezTo>
                <a:cubicBezTo>
                  <a:pt x="16" y="27"/>
                  <a:pt x="16" y="27"/>
                  <a:pt x="16" y="26"/>
                </a:cubicBezTo>
                <a:cubicBezTo>
                  <a:pt x="13" y="20"/>
                  <a:pt x="14" y="12"/>
                  <a:pt x="17" y="6"/>
                </a:cubicBezTo>
                <a:cubicBezTo>
                  <a:pt x="15" y="5"/>
                  <a:pt x="13" y="3"/>
                  <a:pt x="12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0" y="1"/>
                  <a:pt x="10" y="1"/>
                  <a:pt x="9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20" name="Freeform 8"/>
          <p:cNvSpPr>
            <a:spLocks noEditPoints="1"/>
          </p:cNvSpPr>
          <p:nvPr/>
        </p:nvSpPr>
        <p:spPr bwMode="auto">
          <a:xfrm>
            <a:off x="635328" y="4124903"/>
            <a:ext cx="376060" cy="167226"/>
          </a:xfrm>
          <a:custGeom>
            <a:avLst/>
            <a:gdLst>
              <a:gd name="T0" fmla="*/ 1 w 44"/>
              <a:gd name="T1" fmla="*/ 17 h 20"/>
              <a:gd name="T2" fmla="*/ 0 w 44"/>
              <a:gd name="T3" fmla="*/ 17 h 20"/>
              <a:gd name="T4" fmla="*/ 0 w 44"/>
              <a:gd name="T5" fmla="*/ 20 h 20"/>
              <a:gd name="T6" fmla="*/ 0 w 44"/>
              <a:gd name="T7" fmla="*/ 20 h 20"/>
              <a:gd name="T8" fmla="*/ 1 w 44"/>
              <a:gd name="T9" fmla="*/ 17 h 20"/>
              <a:gd name="T10" fmla="*/ 14 w 44"/>
              <a:gd name="T11" fmla="*/ 8 h 20"/>
              <a:gd name="T12" fmla="*/ 13 w 44"/>
              <a:gd name="T13" fmla="*/ 8 h 20"/>
              <a:gd name="T14" fmla="*/ 12 w 44"/>
              <a:gd name="T15" fmla="*/ 10 h 20"/>
              <a:gd name="T16" fmla="*/ 15 w 44"/>
              <a:gd name="T17" fmla="*/ 9 h 20"/>
              <a:gd name="T18" fmla="*/ 15 w 44"/>
              <a:gd name="T19" fmla="*/ 9 h 20"/>
              <a:gd name="T20" fmla="*/ 16 w 44"/>
              <a:gd name="T21" fmla="*/ 9 h 20"/>
              <a:gd name="T22" fmla="*/ 14 w 44"/>
              <a:gd name="T23" fmla="*/ 8 h 20"/>
              <a:gd name="T24" fmla="*/ 44 w 44"/>
              <a:gd name="T25" fmla="*/ 0 h 20"/>
              <a:gd name="T26" fmla="*/ 41 w 44"/>
              <a:gd name="T27" fmla="*/ 0 h 20"/>
              <a:gd name="T28" fmla="*/ 32 w 44"/>
              <a:gd name="T29" fmla="*/ 13 h 20"/>
              <a:gd name="T30" fmla="*/ 27 w 44"/>
              <a:gd name="T31" fmla="*/ 14 h 20"/>
              <a:gd name="T32" fmla="*/ 31 w 44"/>
              <a:gd name="T33" fmla="*/ 20 h 20"/>
              <a:gd name="T34" fmla="*/ 38 w 44"/>
              <a:gd name="T35" fmla="*/ 19 h 20"/>
              <a:gd name="T36" fmla="*/ 44 w 44"/>
              <a:gd name="T37" fmla="*/ 20 h 20"/>
              <a:gd name="T38" fmla="*/ 42 w 44"/>
              <a:gd name="T39" fmla="*/ 3 h 20"/>
              <a:gd name="T40" fmla="*/ 44 w 44"/>
              <a:gd name="T41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4" h="20">
                <a:moveTo>
                  <a:pt x="1" y="17"/>
                </a:moveTo>
                <a:cubicBezTo>
                  <a:pt x="1" y="17"/>
                  <a:pt x="1" y="17"/>
                  <a:pt x="0" y="17"/>
                </a:cubicBezTo>
                <a:cubicBezTo>
                  <a:pt x="0" y="18"/>
                  <a:pt x="0" y="19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9"/>
                  <a:pt x="1" y="18"/>
                  <a:pt x="1" y="17"/>
                </a:cubicBezTo>
                <a:moveTo>
                  <a:pt x="14" y="8"/>
                </a:moveTo>
                <a:cubicBezTo>
                  <a:pt x="14" y="8"/>
                  <a:pt x="14" y="8"/>
                  <a:pt x="13" y="8"/>
                </a:cubicBezTo>
                <a:cubicBezTo>
                  <a:pt x="13" y="9"/>
                  <a:pt x="12" y="9"/>
                  <a:pt x="12" y="10"/>
                </a:cubicBezTo>
                <a:cubicBezTo>
                  <a:pt x="13" y="9"/>
                  <a:pt x="14" y="9"/>
                  <a:pt x="15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9"/>
                </a:cubicBezTo>
                <a:cubicBezTo>
                  <a:pt x="15" y="9"/>
                  <a:pt x="15" y="8"/>
                  <a:pt x="14" y="8"/>
                </a:cubicBezTo>
                <a:moveTo>
                  <a:pt x="44" y="0"/>
                </a:moveTo>
                <a:cubicBezTo>
                  <a:pt x="43" y="0"/>
                  <a:pt x="42" y="0"/>
                  <a:pt x="41" y="0"/>
                </a:cubicBezTo>
                <a:cubicBezTo>
                  <a:pt x="41" y="5"/>
                  <a:pt x="38" y="10"/>
                  <a:pt x="32" y="13"/>
                </a:cubicBezTo>
                <a:cubicBezTo>
                  <a:pt x="30" y="13"/>
                  <a:pt x="29" y="14"/>
                  <a:pt x="27" y="14"/>
                </a:cubicBezTo>
                <a:cubicBezTo>
                  <a:pt x="29" y="16"/>
                  <a:pt x="30" y="18"/>
                  <a:pt x="31" y="20"/>
                </a:cubicBezTo>
                <a:cubicBezTo>
                  <a:pt x="33" y="19"/>
                  <a:pt x="35" y="19"/>
                  <a:pt x="38" y="19"/>
                </a:cubicBezTo>
                <a:cubicBezTo>
                  <a:pt x="40" y="19"/>
                  <a:pt x="42" y="19"/>
                  <a:pt x="44" y="20"/>
                </a:cubicBezTo>
                <a:cubicBezTo>
                  <a:pt x="41" y="15"/>
                  <a:pt x="40" y="9"/>
                  <a:pt x="42" y="3"/>
                </a:cubicBezTo>
                <a:cubicBezTo>
                  <a:pt x="43" y="2"/>
                  <a:pt x="43" y="1"/>
                  <a:pt x="44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21" name="Freeform 9"/>
          <p:cNvSpPr>
            <a:spLocks/>
          </p:cNvSpPr>
          <p:nvPr/>
        </p:nvSpPr>
        <p:spPr bwMode="auto">
          <a:xfrm>
            <a:off x="44376" y="2828903"/>
            <a:ext cx="42978" cy="114968"/>
          </a:xfrm>
          <a:custGeom>
            <a:avLst/>
            <a:gdLst>
              <a:gd name="T0" fmla="*/ 3 w 5"/>
              <a:gd name="T1" fmla="*/ 0 h 14"/>
              <a:gd name="T2" fmla="*/ 0 w 5"/>
              <a:gd name="T3" fmla="*/ 3 h 14"/>
              <a:gd name="T4" fmla="*/ 1 w 5"/>
              <a:gd name="T5" fmla="*/ 4 h 14"/>
              <a:gd name="T6" fmla="*/ 2 w 5"/>
              <a:gd name="T7" fmla="*/ 13 h 14"/>
              <a:gd name="T8" fmla="*/ 5 w 5"/>
              <a:gd name="T9" fmla="*/ 14 h 14"/>
              <a:gd name="T10" fmla="*/ 5 w 5"/>
              <a:gd name="T11" fmla="*/ 14 h 14"/>
              <a:gd name="T12" fmla="*/ 3 w 5"/>
              <a:gd name="T1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14">
                <a:moveTo>
                  <a:pt x="3" y="0"/>
                </a:moveTo>
                <a:cubicBezTo>
                  <a:pt x="2" y="1"/>
                  <a:pt x="1" y="2"/>
                  <a:pt x="0" y="3"/>
                </a:cubicBezTo>
                <a:cubicBezTo>
                  <a:pt x="0" y="3"/>
                  <a:pt x="0" y="4"/>
                  <a:pt x="1" y="4"/>
                </a:cubicBezTo>
                <a:cubicBezTo>
                  <a:pt x="2" y="7"/>
                  <a:pt x="2" y="10"/>
                  <a:pt x="2" y="13"/>
                </a:cubicBezTo>
                <a:cubicBezTo>
                  <a:pt x="3" y="13"/>
                  <a:pt x="4" y="13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2" y="10"/>
                  <a:pt x="1" y="5"/>
                  <a:pt x="3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22" name="Freeform 10"/>
          <p:cNvSpPr>
            <a:spLocks/>
          </p:cNvSpPr>
          <p:nvPr/>
        </p:nvSpPr>
        <p:spPr bwMode="auto">
          <a:xfrm>
            <a:off x="721284" y="2780129"/>
            <a:ext cx="297267" cy="114968"/>
          </a:xfrm>
          <a:custGeom>
            <a:avLst/>
            <a:gdLst>
              <a:gd name="T0" fmla="*/ 19 w 35"/>
              <a:gd name="T1" fmla="*/ 0 h 14"/>
              <a:gd name="T2" fmla="*/ 5 w 35"/>
              <a:gd name="T3" fmla="*/ 8 h 14"/>
              <a:gd name="T4" fmla="*/ 5 w 35"/>
              <a:gd name="T5" fmla="*/ 8 h 14"/>
              <a:gd name="T6" fmla="*/ 0 w 35"/>
              <a:gd name="T7" fmla="*/ 7 h 14"/>
              <a:gd name="T8" fmla="*/ 1 w 35"/>
              <a:gd name="T9" fmla="*/ 10 h 14"/>
              <a:gd name="T10" fmla="*/ 1 w 35"/>
              <a:gd name="T11" fmla="*/ 10 h 14"/>
              <a:gd name="T12" fmla="*/ 6 w 35"/>
              <a:gd name="T13" fmla="*/ 8 h 14"/>
              <a:gd name="T14" fmla="*/ 17 w 35"/>
              <a:gd name="T15" fmla="*/ 14 h 14"/>
              <a:gd name="T16" fmla="*/ 28 w 35"/>
              <a:gd name="T17" fmla="*/ 11 h 14"/>
              <a:gd name="T18" fmla="*/ 35 w 35"/>
              <a:gd name="T19" fmla="*/ 12 h 14"/>
              <a:gd name="T20" fmla="*/ 34 w 35"/>
              <a:gd name="T21" fmla="*/ 11 h 14"/>
              <a:gd name="T22" fmla="*/ 34 w 35"/>
              <a:gd name="T23" fmla="*/ 10 h 14"/>
              <a:gd name="T24" fmla="*/ 22 w 35"/>
              <a:gd name="T25" fmla="*/ 0 h 14"/>
              <a:gd name="T26" fmla="*/ 19 w 35"/>
              <a:gd name="T2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5" h="14">
                <a:moveTo>
                  <a:pt x="19" y="0"/>
                </a:moveTo>
                <a:cubicBezTo>
                  <a:pt x="17" y="5"/>
                  <a:pt x="12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3" y="8"/>
                  <a:pt x="2" y="8"/>
                  <a:pt x="0" y="7"/>
                </a:cubicBezTo>
                <a:cubicBezTo>
                  <a:pt x="0" y="8"/>
                  <a:pt x="0" y="9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3" y="9"/>
                  <a:pt x="4" y="8"/>
                  <a:pt x="6" y="8"/>
                </a:cubicBezTo>
                <a:cubicBezTo>
                  <a:pt x="11" y="8"/>
                  <a:pt x="15" y="10"/>
                  <a:pt x="17" y="14"/>
                </a:cubicBezTo>
                <a:cubicBezTo>
                  <a:pt x="21" y="12"/>
                  <a:pt x="24" y="11"/>
                  <a:pt x="28" y="11"/>
                </a:cubicBezTo>
                <a:cubicBezTo>
                  <a:pt x="30" y="11"/>
                  <a:pt x="32" y="11"/>
                  <a:pt x="35" y="12"/>
                </a:cubicBezTo>
                <a:cubicBezTo>
                  <a:pt x="34" y="11"/>
                  <a:pt x="34" y="11"/>
                  <a:pt x="34" y="11"/>
                </a:cubicBezTo>
                <a:cubicBezTo>
                  <a:pt x="34" y="11"/>
                  <a:pt x="34" y="11"/>
                  <a:pt x="34" y="10"/>
                </a:cubicBezTo>
                <a:cubicBezTo>
                  <a:pt x="29" y="9"/>
                  <a:pt x="24" y="5"/>
                  <a:pt x="22" y="0"/>
                </a:cubicBezTo>
                <a:cubicBezTo>
                  <a:pt x="21" y="0"/>
                  <a:pt x="20" y="0"/>
                  <a:pt x="19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23" name="Freeform 11"/>
          <p:cNvSpPr>
            <a:spLocks noEditPoints="1"/>
          </p:cNvSpPr>
          <p:nvPr/>
        </p:nvSpPr>
        <p:spPr bwMode="auto">
          <a:xfrm>
            <a:off x="76610" y="4630065"/>
            <a:ext cx="247125" cy="386710"/>
          </a:xfrm>
          <a:custGeom>
            <a:avLst/>
            <a:gdLst>
              <a:gd name="T0" fmla="*/ 24 w 29"/>
              <a:gd name="T1" fmla="*/ 43 h 47"/>
              <a:gd name="T2" fmla="*/ 22 w 29"/>
              <a:gd name="T3" fmla="*/ 45 h 47"/>
              <a:gd name="T4" fmla="*/ 27 w 29"/>
              <a:gd name="T5" fmla="*/ 47 h 47"/>
              <a:gd name="T6" fmla="*/ 29 w 29"/>
              <a:gd name="T7" fmla="*/ 46 h 47"/>
              <a:gd name="T8" fmla="*/ 27 w 29"/>
              <a:gd name="T9" fmla="*/ 45 h 47"/>
              <a:gd name="T10" fmla="*/ 24 w 29"/>
              <a:gd name="T11" fmla="*/ 43 h 47"/>
              <a:gd name="T12" fmla="*/ 15 w 29"/>
              <a:gd name="T13" fmla="*/ 0 h 47"/>
              <a:gd name="T14" fmla="*/ 0 w 29"/>
              <a:gd name="T15" fmla="*/ 5 h 47"/>
              <a:gd name="T16" fmla="*/ 0 w 29"/>
              <a:gd name="T17" fmla="*/ 8 h 47"/>
              <a:gd name="T18" fmla="*/ 8 w 29"/>
              <a:gd name="T19" fmla="*/ 7 h 47"/>
              <a:gd name="T20" fmla="*/ 14 w 29"/>
              <a:gd name="T21" fmla="*/ 8 h 47"/>
              <a:gd name="T22" fmla="*/ 21 w 29"/>
              <a:gd name="T23" fmla="*/ 0 h 47"/>
              <a:gd name="T24" fmla="*/ 16 w 29"/>
              <a:gd name="T25" fmla="*/ 0 h 47"/>
              <a:gd name="T26" fmla="*/ 15 w 29"/>
              <a:gd name="T27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9" h="47">
                <a:moveTo>
                  <a:pt x="24" y="43"/>
                </a:moveTo>
                <a:cubicBezTo>
                  <a:pt x="23" y="44"/>
                  <a:pt x="23" y="45"/>
                  <a:pt x="22" y="45"/>
                </a:cubicBezTo>
                <a:cubicBezTo>
                  <a:pt x="24" y="46"/>
                  <a:pt x="26" y="46"/>
                  <a:pt x="27" y="47"/>
                </a:cubicBezTo>
                <a:cubicBezTo>
                  <a:pt x="28" y="47"/>
                  <a:pt x="29" y="46"/>
                  <a:pt x="29" y="46"/>
                </a:cubicBezTo>
                <a:cubicBezTo>
                  <a:pt x="28" y="46"/>
                  <a:pt x="28" y="45"/>
                  <a:pt x="27" y="45"/>
                </a:cubicBezTo>
                <a:cubicBezTo>
                  <a:pt x="26" y="44"/>
                  <a:pt x="25" y="44"/>
                  <a:pt x="24" y="43"/>
                </a:cubicBezTo>
                <a:moveTo>
                  <a:pt x="15" y="0"/>
                </a:moveTo>
                <a:cubicBezTo>
                  <a:pt x="10" y="0"/>
                  <a:pt x="4" y="2"/>
                  <a:pt x="0" y="5"/>
                </a:cubicBezTo>
                <a:cubicBezTo>
                  <a:pt x="0" y="6"/>
                  <a:pt x="0" y="7"/>
                  <a:pt x="0" y="8"/>
                </a:cubicBezTo>
                <a:cubicBezTo>
                  <a:pt x="3" y="8"/>
                  <a:pt x="5" y="7"/>
                  <a:pt x="8" y="7"/>
                </a:cubicBezTo>
                <a:cubicBezTo>
                  <a:pt x="10" y="7"/>
                  <a:pt x="12" y="7"/>
                  <a:pt x="14" y="8"/>
                </a:cubicBezTo>
                <a:cubicBezTo>
                  <a:pt x="15" y="5"/>
                  <a:pt x="18" y="2"/>
                  <a:pt x="21" y="0"/>
                </a:cubicBezTo>
                <a:cubicBezTo>
                  <a:pt x="19" y="0"/>
                  <a:pt x="17" y="0"/>
                  <a:pt x="16" y="0"/>
                </a:cubicBezTo>
                <a:cubicBezTo>
                  <a:pt x="16" y="0"/>
                  <a:pt x="15" y="0"/>
                  <a:pt x="15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24" name="Freeform 12"/>
          <p:cNvSpPr>
            <a:spLocks noEditPoints="1"/>
          </p:cNvSpPr>
          <p:nvPr/>
        </p:nvSpPr>
        <p:spPr bwMode="auto">
          <a:xfrm>
            <a:off x="671143" y="4752000"/>
            <a:ext cx="379642" cy="247355"/>
          </a:xfrm>
          <a:custGeom>
            <a:avLst/>
            <a:gdLst>
              <a:gd name="T0" fmla="*/ 1 w 45"/>
              <a:gd name="T1" fmla="*/ 23 h 30"/>
              <a:gd name="T2" fmla="*/ 0 w 45"/>
              <a:gd name="T3" fmla="*/ 24 h 30"/>
              <a:gd name="T4" fmla="*/ 0 w 45"/>
              <a:gd name="T5" fmla="*/ 24 h 30"/>
              <a:gd name="T6" fmla="*/ 1 w 45"/>
              <a:gd name="T7" fmla="*/ 23 h 30"/>
              <a:gd name="T8" fmla="*/ 43 w 45"/>
              <a:gd name="T9" fmla="*/ 0 h 30"/>
              <a:gd name="T10" fmla="*/ 34 w 45"/>
              <a:gd name="T11" fmla="*/ 2 h 30"/>
              <a:gd name="T12" fmla="*/ 28 w 45"/>
              <a:gd name="T13" fmla="*/ 1 h 30"/>
              <a:gd name="T14" fmla="*/ 27 w 45"/>
              <a:gd name="T15" fmla="*/ 1 h 30"/>
              <a:gd name="T16" fmla="*/ 22 w 45"/>
              <a:gd name="T17" fmla="*/ 10 h 30"/>
              <a:gd name="T18" fmla="*/ 27 w 45"/>
              <a:gd name="T19" fmla="*/ 16 h 30"/>
              <a:gd name="T20" fmla="*/ 28 w 45"/>
              <a:gd name="T21" fmla="*/ 25 h 30"/>
              <a:gd name="T22" fmla="*/ 30 w 45"/>
              <a:gd name="T23" fmla="*/ 30 h 30"/>
              <a:gd name="T24" fmla="*/ 32 w 45"/>
              <a:gd name="T25" fmla="*/ 30 h 30"/>
              <a:gd name="T26" fmla="*/ 34 w 45"/>
              <a:gd name="T27" fmla="*/ 30 h 30"/>
              <a:gd name="T28" fmla="*/ 35 w 45"/>
              <a:gd name="T29" fmla="*/ 30 h 30"/>
              <a:gd name="T30" fmla="*/ 45 w 45"/>
              <a:gd name="T31" fmla="*/ 12 h 30"/>
              <a:gd name="T32" fmla="*/ 44 w 45"/>
              <a:gd name="T33" fmla="*/ 9 h 30"/>
              <a:gd name="T34" fmla="*/ 44 w 45"/>
              <a:gd name="T35" fmla="*/ 0 h 30"/>
              <a:gd name="T36" fmla="*/ 43 w 45"/>
              <a:gd name="T37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5" h="30">
                <a:moveTo>
                  <a:pt x="1" y="23"/>
                </a:moveTo>
                <a:cubicBezTo>
                  <a:pt x="1" y="23"/>
                  <a:pt x="0" y="24"/>
                  <a:pt x="0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1" y="24"/>
                  <a:pt x="1" y="23"/>
                </a:cubicBezTo>
                <a:moveTo>
                  <a:pt x="43" y="0"/>
                </a:moveTo>
                <a:cubicBezTo>
                  <a:pt x="41" y="1"/>
                  <a:pt x="37" y="2"/>
                  <a:pt x="34" y="2"/>
                </a:cubicBezTo>
                <a:cubicBezTo>
                  <a:pt x="32" y="2"/>
                  <a:pt x="30" y="2"/>
                  <a:pt x="28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6" y="4"/>
                  <a:pt x="25" y="8"/>
                  <a:pt x="22" y="10"/>
                </a:cubicBezTo>
                <a:cubicBezTo>
                  <a:pt x="24" y="11"/>
                  <a:pt x="26" y="14"/>
                  <a:pt x="27" y="16"/>
                </a:cubicBezTo>
                <a:cubicBezTo>
                  <a:pt x="29" y="19"/>
                  <a:pt x="29" y="22"/>
                  <a:pt x="28" y="25"/>
                </a:cubicBezTo>
                <a:cubicBezTo>
                  <a:pt x="29" y="27"/>
                  <a:pt x="29" y="28"/>
                  <a:pt x="30" y="30"/>
                </a:cubicBezTo>
                <a:cubicBezTo>
                  <a:pt x="30" y="30"/>
                  <a:pt x="31" y="30"/>
                  <a:pt x="32" y="30"/>
                </a:cubicBezTo>
                <a:cubicBezTo>
                  <a:pt x="32" y="30"/>
                  <a:pt x="33" y="30"/>
                  <a:pt x="34" y="30"/>
                </a:cubicBezTo>
                <a:cubicBezTo>
                  <a:pt x="34" y="30"/>
                  <a:pt x="35" y="30"/>
                  <a:pt x="35" y="30"/>
                </a:cubicBezTo>
                <a:cubicBezTo>
                  <a:pt x="41" y="26"/>
                  <a:pt x="45" y="19"/>
                  <a:pt x="45" y="12"/>
                </a:cubicBezTo>
                <a:cubicBezTo>
                  <a:pt x="45" y="11"/>
                  <a:pt x="44" y="10"/>
                  <a:pt x="44" y="9"/>
                </a:cubicBezTo>
                <a:cubicBezTo>
                  <a:pt x="43" y="6"/>
                  <a:pt x="43" y="3"/>
                  <a:pt x="44" y="0"/>
                </a:cubicBezTo>
                <a:cubicBezTo>
                  <a:pt x="43" y="0"/>
                  <a:pt x="43" y="0"/>
                  <a:pt x="43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25" name="Freeform 13"/>
          <p:cNvSpPr>
            <a:spLocks/>
          </p:cNvSpPr>
          <p:nvPr/>
        </p:nvSpPr>
        <p:spPr bwMode="auto">
          <a:xfrm>
            <a:off x="1265676" y="3570968"/>
            <a:ext cx="82375" cy="76645"/>
          </a:xfrm>
          <a:custGeom>
            <a:avLst/>
            <a:gdLst>
              <a:gd name="T0" fmla="*/ 6 w 10"/>
              <a:gd name="T1" fmla="*/ 0 h 9"/>
              <a:gd name="T2" fmla="*/ 0 w 10"/>
              <a:gd name="T3" fmla="*/ 8 h 9"/>
              <a:gd name="T4" fmla="*/ 1 w 10"/>
              <a:gd name="T5" fmla="*/ 9 h 9"/>
              <a:gd name="T6" fmla="*/ 6 w 10"/>
              <a:gd name="T7" fmla="*/ 8 h 9"/>
              <a:gd name="T8" fmla="*/ 8 w 10"/>
              <a:gd name="T9" fmla="*/ 8 h 9"/>
              <a:gd name="T10" fmla="*/ 10 w 10"/>
              <a:gd name="T11" fmla="*/ 4 h 9"/>
              <a:gd name="T12" fmla="*/ 6 w 10"/>
              <a:gd name="T1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9">
                <a:moveTo>
                  <a:pt x="6" y="0"/>
                </a:moveTo>
                <a:cubicBezTo>
                  <a:pt x="5" y="3"/>
                  <a:pt x="3" y="6"/>
                  <a:pt x="0" y="8"/>
                </a:cubicBezTo>
                <a:cubicBezTo>
                  <a:pt x="0" y="8"/>
                  <a:pt x="1" y="9"/>
                  <a:pt x="1" y="9"/>
                </a:cubicBezTo>
                <a:cubicBezTo>
                  <a:pt x="2" y="9"/>
                  <a:pt x="4" y="8"/>
                  <a:pt x="6" y="8"/>
                </a:cubicBezTo>
                <a:cubicBezTo>
                  <a:pt x="7" y="8"/>
                  <a:pt x="7" y="8"/>
                  <a:pt x="8" y="8"/>
                </a:cubicBezTo>
                <a:cubicBezTo>
                  <a:pt x="8" y="7"/>
                  <a:pt x="9" y="5"/>
                  <a:pt x="10" y="4"/>
                </a:cubicBezTo>
                <a:cubicBezTo>
                  <a:pt x="9" y="3"/>
                  <a:pt x="7" y="2"/>
                  <a:pt x="6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26" name="Freeform 14"/>
          <p:cNvSpPr>
            <a:spLocks noEditPoints="1"/>
          </p:cNvSpPr>
          <p:nvPr/>
        </p:nvSpPr>
        <p:spPr bwMode="auto">
          <a:xfrm>
            <a:off x="1398192" y="4009935"/>
            <a:ext cx="229218" cy="411097"/>
          </a:xfrm>
          <a:custGeom>
            <a:avLst/>
            <a:gdLst>
              <a:gd name="T0" fmla="*/ 2 w 27"/>
              <a:gd name="T1" fmla="*/ 48 h 50"/>
              <a:gd name="T2" fmla="*/ 0 w 27"/>
              <a:gd name="T3" fmla="*/ 49 h 50"/>
              <a:gd name="T4" fmla="*/ 3 w 27"/>
              <a:gd name="T5" fmla="*/ 50 h 50"/>
              <a:gd name="T6" fmla="*/ 2 w 27"/>
              <a:gd name="T7" fmla="*/ 48 h 50"/>
              <a:gd name="T8" fmla="*/ 9 w 27"/>
              <a:gd name="T9" fmla="*/ 0 h 50"/>
              <a:gd name="T10" fmla="*/ 9 w 27"/>
              <a:gd name="T11" fmla="*/ 0 h 50"/>
              <a:gd name="T12" fmla="*/ 6 w 27"/>
              <a:gd name="T13" fmla="*/ 24 h 50"/>
              <a:gd name="T14" fmla="*/ 3 w 27"/>
              <a:gd name="T15" fmla="*/ 27 h 50"/>
              <a:gd name="T16" fmla="*/ 7 w 27"/>
              <a:gd name="T17" fmla="*/ 32 h 50"/>
              <a:gd name="T18" fmla="*/ 7 w 27"/>
              <a:gd name="T19" fmla="*/ 33 h 50"/>
              <a:gd name="T20" fmla="*/ 12 w 27"/>
              <a:gd name="T21" fmla="*/ 29 h 50"/>
              <a:gd name="T22" fmla="*/ 16 w 27"/>
              <a:gd name="T23" fmla="*/ 26 h 50"/>
              <a:gd name="T24" fmla="*/ 27 w 27"/>
              <a:gd name="T25" fmla="*/ 8 h 50"/>
              <a:gd name="T26" fmla="*/ 25 w 27"/>
              <a:gd name="T27" fmla="*/ 6 h 50"/>
              <a:gd name="T28" fmla="*/ 23 w 27"/>
              <a:gd name="T29" fmla="*/ 6 h 50"/>
              <a:gd name="T30" fmla="*/ 23 w 27"/>
              <a:gd name="T31" fmla="*/ 6 h 50"/>
              <a:gd name="T32" fmla="*/ 11 w 27"/>
              <a:gd name="T33" fmla="*/ 1 h 50"/>
              <a:gd name="T34" fmla="*/ 9 w 27"/>
              <a:gd name="T35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7" h="50">
                <a:moveTo>
                  <a:pt x="2" y="48"/>
                </a:moveTo>
                <a:cubicBezTo>
                  <a:pt x="2" y="48"/>
                  <a:pt x="1" y="48"/>
                  <a:pt x="0" y="49"/>
                </a:cubicBezTo>
                <a:cubicBezTo>
                  <a:pt x="1" y="49"/>
                  <a:pt x="2" y="49"/>
                  <a:pt x="3" y="50"/>
                </a:cubicBezTo>
                <a:cubicBezTo>
                  <a:pt x="2" y="49"/>
                  <a:pt x="2" y="48"/>
                  <a:pt x="2" y="48"/>
                </a:cubicBezTo>
                <a:moveTo>
                  <a:pt x="9" y="0"/>
                </a:moveTo>
                <a:cubicBezTo>
                  <a:pt x="9" y="0"/>
                  <a:pt x="9" y="0"/>
                  <a:pt x="9" y="0"/>
                </a:cubicBezTo>
                <a:cubicBezTo>
                  <a:pt x="13" y="8"/>
                  <a:pt x="12" y="18"/>
                  <a:pt x="6" y="24"/>
                </a:cubicBezTo>
                <a:cubicBezTo>
                  <a:pt x="5" y="25"/>
                  <a:pt x="4" y="26"/>
                  <a:pt x="3" y="27"/>
                </a:cubicBezTo>
                <a:cubicBezTo>
                  <a:pt x="5" y="28"/>
                  <a:pt x="6" y="30"/>
                  <a:pt x="7" y="32"/>
                </a:cubicBezTo>
                <a:cubicBezTo>
                  <a:pt x="7" y="32"/>
                  <a:pt x="7" y="32"/>
                  <a:pt x="7" y="33"/>
                </a:cubicBezTo>
                <a:cubicBezTo>
                  <a:pt x="9" y="31"/>
                  <a:pt x="10" y="30"/>
                  <a:pt x="12" y="29"/>
                </a:cubicBezTo>
                <a:cubicBezTo>
                  <a:pt x="13" y="28"/>
                  <a:pt x="15" y="27"/>
                  <a:pt x="16" y="26"/>
                </a:cubicBezTo>
                <a:cubicBezTo>
                  <a:pt x="16" y="19"/>
                  <a:pt x="20" y="12"/>
                  <a:pt x="27" y="8"/>
                </a:cubicBezTo>
                <a:cubicBezTo>
                  <a:pt x="26" y="7"/>
                  <a:pt x="26" y="7"/>
                  <a:pt x="25" y="6"/>
                </a:cubicBezTo>
                <a:cubicBezTo>
                  <a:pt x="25" y="6"/>
                  <a:pt x="24" y="6"/>
                  <a:pt x="23" y="6"/>
                </a:cubicBezTo>
                <a:cubicBezTo>
                  <a:pt x="23" y="6"/>
                  <a:pt x="23" y="6"/>
                  <a:pt x="23" y="6"/>
                </a:cubicBezTo>
                <a:cubicBezTo>
                  <a:pt x="18" y="6"/>
                  <a:pt x="14" y="4"/>
                  <a:pt x="11" y="1"/>
                </a:cubicBezTo>
                <a:cubicBezTo>
                  <a:pt x="10" y="0"/>
                  <a:pt x="10" y="0"/>
                  <a:pt x="9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27" name="Freeform 15"/>
          <p:cNvSpPr>
            <a:spLocks/>
          </p:cNvSpPr>
          <p:nvPr/>
        </p:nvSpPr>
        <p:spPr bwMode="auto">
          <a:xfrm>
            <a:off x="1272839" y="2787097"/>
            <a:ext cx="329500" cy="397161"/>
          </a:xfrm>
          <a:custGeom>
            <a:avLst/>
            <a:gdLst>
              <a:gd name="T0" fmla="*/ 26 w 39"/>
              <a:gd name="T1" fmla="*/ 0 h 48"/>
              <a:gd name="T2" fmla="*/ 23 w 39"/>
              <a:gd name="T3" fmla="*/ 1 h 48"/>
              <a:gd name="T4" fmla="*/ 20 w 39"/>
              <a:gd name="T5" fmla="*/ 0 h 48"/>
              <a:gd name="T6" fmla="*/ 19 w 39"/>
              <a:gd name="T7" fmla="*/ 1 h 48"/>
              <a:gd name="T8" fmla="*/ 13 w 39"/>
              <a:gd name="T9" fmla="*/ 5 h 48"/>
              <a:gd name="T10" fmla="*/ 12 w 39"/>
              <a:gd name="T11" fmla="*/ 7 h 48"/>
              <a:gd name="T12" fmla="*/ 0 w 39"/>
              <a:gd name="T13" fmla="*/ 17 h 48"/>
              <a:gd name="T14" fmla="*/ 0 w 39"/>
              <a:gd name="T15" fmla="*/ 24 h 48"/>
              <a:gd name="T16" fmla="*/ 0 w 39"/>
              <a:gd name="T17" fmla="*/ 28 h 48"/>
              <a:gd name="T18" fmla="*/ 1 w 39"/>
              <a:gd name="T19" fmla="*/ 28 h 48"/>
              <a:gd name="T20" fmla="*/ 22 w 39"/>
              <a:gd name="T21" fmla="*/ 42 h 48"/>
              <a:gd name="T22" fmla="*/ 24 w 39"/>
              <a:gd name="T23" fmla="*/ 48 h 48"/>
              <a:gd name="T24" fmla="*/ 24 w 39"/>
              <a:gd name="T25" fmla="*/ 48 h 48"/>
              <a:gd name="T26" fmla="*/ 24 w 39"/>
              <a:gd name="T27" fmla="*/ 48 h 48"/>
              <a:gd name="T28" fmla="*/ 25 w 39"/>
              <a:gd name="T29" fmla="*/ 48 h 48"/>
              <a:gd name="T30" fmla="*/ 23 w 39"/>
              <a:gd name="T31" fmla="*/ 40 h 48"/>
              <a:gd name="T32" fmla="*/ 27 w 39"/>
              <a:gd name="T33" fmla="*/ 31 h 48"/>
              <a:gd name="T34" fmla="*/ 30 w 39"/>
              <a:gd name="T35" fmla="*/ 20 h 48"/>
              <a:gd name="T36" fmla="*/ 31 w 39"/>
              <a:gd name="T37" fmla="*/ 15 h 48"/>
              <a:gd name="T38" fmla="*/ 39 w 39"/>
              <a:gd name="T39" fmla="*/ 6 h 48"/>
              <a:gd name="T40" fmla="*/ 38 w 39"/>
              <a:gd name="T41" fmla="*/ 6 h 48"/>
              <a:gd name="T42" fmla="*/ 26 w 39"/>
              <a:gd name="T43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9" h="48">
                <a:moveTo>
                  <a:pt x="26" y="0"/>
                </a:moveTo>
                <a:cubicBezTo>
                  <a:pt x="25" y="1"/>
                  <a:pt x="24" y="1"/>
                  <a:pt x="23" y="1"/>
                </a:cubicBezTo>
                <a:cubicBezTo>
                  <a:pt x="22" y="1"/>
                  <a:pt x="21" y="1"/>
                  <a:pt x="20" y="0"/>
                </a:cubicBezTo>
                <a:cubicBezTo>
                  <a:pt x="19" y="0"/>
                  <a:pt x="19" y="0"/>
                  <a:pt x="19" y="1"/>
                </a:cubicBezTo>
                <a:cubicBezTo>
                  <a:pt x="17" y="2"/>
                  <a:pt x="15" y="4"/>
                  <a:pt x="13" y="5"/>
                </a:cubicBezTo>
                <a:cubicBezTo>
                  <a:pt x="13" y="6"/>
                  <a:pt x="13" y="6"/>
                  <a:pt x="12" y="7"/>
                </a:cubicBezTo>
                <a:cubicBezTo>
                  <a:pt x="10" y="12"/>
                  <a:pt x="6" y="16"/>
                  <a:pt x="0" y="17"/>
                </a:cubicBezTo>
                <a:cubicBezTo>
                  <a:pt x="0" y="19"/>
                  <a:pt x="0" y="21"/>
                  <a:pt x="0" y="24"/>
                </a:cubicBezTo>
                <a:cubicBezTo>
                  <a:pt x="0" y="25"/>
                  <a:pt x="0" y="27"/>
                  <a:pt x="0" y="28"/>
                </a:cubicBezTo>
                <a:cubicBezTo>
                  <a:pt x="0" y="28"/>
                  <a:pt x="1" y="28"/>
                  <a:pt x="1" y="28"/>
                </a:cubicBezTo>
                <a:cubicBezTo>
                  <a:pt x="10" y="28"/>
                  <a:pt x="19" y="33"/>
                  <a:pt x="22" y="42"/>
                </a:cubicBezTo>
                <a:cubicBezTo>
                  <a:pt x="23" y="44"/>
                  <a:pt x="24" y="46"/>
                  <a:pt x="24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24" y="48"/>
                  <a:pt x="25" y="48"/>
                  <a:pt x="25" y="48"/>
                </a:cubicBezTo>
                <a:cubicBezTo>
                  <a:pt x="24" y="46"/>
                  <a:pt x="23" y="43"/>
                  <a:pt x="23" y="40"/>
                </a:cubicBezTo>
                <a:cubicBezTo>
                  <a:pt x="23" y="37"/>
                  <a:pt x="25" y="33"/>
                  <a:pt x="27" y="31"/>
                </a:cubicBezTo>
                <a:cubicBezTo>
                  <a:pt x="26" y="27"/>
                  <a:pt x="27" y="23"/>
                  <a:pt x="30" y="20"/>
                </a:cubicBezTo>
                <a:cubicBezTo>
                  <a:pt x="30" y="18"/>
                  <a:pt x="30" y="16"/>
                  <a:pt x="31" y="15"/>
                </a:cubicBezTo>
                <a:cubicBezTo>
                  <a:pt x="33" y="11"/>
                  <a:pt x="35" y="8"/>
                  <a:pt x="39" y="6"/>
                </a:cubicBezTo>
                <a:cubicBezTo>
                  <a:pt x="39" y="6"/>
                  <a:pt x="38" y="6"/>
                  <a:pt x="38" y="6"/>
                </a:cubicBezTo>
                <a:cubicBezTo>
                  <a:pt x="33" y="6"/>
                  <a:pt x="29" y="4"/>
                  <a:pt x="26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28" name="Freeform 16"/>
          <p:cNvSpPr>
            <a:spLocks/>
          </p:cNvSpPr>
          <p:nvPr/>
        </p:nvSpPr>
        <p:spPr bwMode="auto">
          <a:xfrm>
            <a:off x="1559361" y="4825161"/>
            <a:ext cx="118190" cy="76645"/>
          </a:xfrm>
          <a:custGeom>
            <a:avLst/>
            <a:gdLst>
              <a:gd name="T0" fmla="*/ 14 w 14"/>
              <a:gd name="T1" fmla="*/ 0 h 9"/>
              <a:gd name="T2" fmla="*/ 4 w 14"/>
              <a:gd name="T3" fmla="*/ 4 h 9"/>
              <a:gd name="T4" fmla="*/ 0 w 14"/>
              <a:gd name="T5" fmla="*/ 4 h 9"/>
              <a:gd name="T6" fmla="*/ 2 w 14"/>
              <a:gd name="T7" fmla="*/ 7 h 9"/>
              <a:gd name="T8" fmla="*/ 3 w 14"/>
              <a:gd name="T9" fmla="*/ 9 h 9"/>
              <a:gd name="T10" fmla="*/ 4 w 14"/>
              <a:gd name="T11" fmla="*/ 8 h 9"/>
              <a:gd name="T12" fmla="*/ 9 w 14"/>
              <a:gd name="T13" fmla="*/ 7 h 9"/>
              <a:gd name="T14" fmla="*/ 13 w 14"/>
              <a:gd name="T15" fmla="*/ 8 h 9"/>
              <a:gd name="T16" fmla="*/ 14 w 14"/>
              <a:gd name="T17" fmla="*/ 1 h 9"/>
              <a:gd name="T18" fmla="*/ 14 w 14"/>
              <a:gd name="T1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9">
                <a:moveTo>
                  <a:pt x="14" y="0"/>
                </a:moveTo>
                <a:cubicBezTo>
                  <a:pt x="12" y="3"/>
                  <a:pt x="8" y="4"/>
                  <a:pt x="4" y="4"/>
                </a:cubicBezTo>
                <a:cubicBezTo>
                  <a:pt x="3" y="4"/>
                  <a:pt x="2" y="4"/>
                  <a:pt x="0" y="4"/>
                </a:cubicBezTo>
                <a:cubicBezTo>
                  <a:pt x="1" y="5"/>
                  <a:pt x="2" y="6"/>
                  <a:pt x="2" y="7"/>
                </a:cubicBezTo>
                <a:cubicBezTo>
                  <a:pt x="2" y="8"/>
                  <a:pt x="3" y="8"/>
                  <a:pt x="3" y="9"/>
                </a:cubicBezTo>
                <a:cubicBezTo>
                  <a:pt x="3" y="9"/>
                  <a:pt x="4" y="8"/>
                  <a:pt x="4" y="8"/>
                </a:cubicBezTo>
                <a:cubicBezTo>
                  <a:pt x="6" y="8"/>
                  <a:pt x="7" y="7"/>
                  <a:pt x="9" y="7"/>
                </a:cubicBezTo>
                <a:cubicBezTo>
                  <a:pt x="10" y="7"/>
                  <a:pt x="12" y="8"/>
                  <a:pt x="13" y="8"/>
                </a:cubicBezTo>
                <a:cubicBezTo>
                  <a:pt x="14" y="6"/>
                  <a:pt x="14" y="3"/>
                  <a:pt x="14" y="1"/>
                </a:cubicBezTo>
                <a:cubicBezTo>
                  <a:pt x="14" y="1"/>
                  <a:pt x="14" y="0"/>
                  <a:pt x="14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29" name="Freeform 17"/>
          <p:cNvSpPr>
            <a:spLocks noEditPoints="1"/>
          </p:cNvSpPr>
          <p:nvPr/>
        </p:nvSpPr>
        <p:spPr bwMode="auto">
          <a:xfrm>
            <a:off x="8561" y="2170452"/>
            <a:ext cx="254288" cy="397161"/>
          </a:xfrm>
          <a:custGeom>
            <a:avLst/>
            <a:gdLst>
              <a:gd name="T0" fmla="*/ 4 w 30"/>
              <a:gd name="T1" fmla="*/ 26 h 48"/>
              <a:gd name="T2" fmla="*/ 1 w 30"/>
              <a:gd name="T3" fmla="*/ 27 h 48"/>
              <a:gd name="T4" fmla="*/ 0 w 30"/>
              <a:gd name="T5" fmla="*/ 29 h 48"/>
              <a:gd name="T6" fmla="*/ 23 w 30"/>
              <a:gd name="T7" fmla="*/ 48 h 48"/>
              <a:gd name="T8" fmla="*/ 30 w 30"/>
              <a:gd name="T9" fmla="*/ 47 h 48"/>
              <a:gd name="T10" fmla="*/ 23 w 30"/>
              <a:gd name="T11" fmla="*/ 43 h 48"/>
              <a:gd name="T12" fmla="*/ 21 w 30"/>
              <a:gd name="T13" fmla="*/ 44 h 48"/>
              <a:gd name="T14" fmla="*/ 16 w 30"/>
              <a:gd name="T15" fmla="*/ 45 h 48"/>
              <a:gd name="T16" fmla="*/ 4 w 30"/>
              <a:gd name="T17" fmla="*/ 37 h 48"/>
              <a:gd name="T18" fmla="*/ 4 w 30"/>
              <a:gd name="T19" fmla="*/ 26 h 48"/>
              <a:gd name="T20" fmla="*/ 23 w 30"/>
              <a:gd name="T21" fmla="*/ 0 h 48"/>
              <a:gd name="T22" fmla="*/ 9 w 30"/>
              <a:gd name="T23" fmla="*/ 5 h 48"/>
              <a:gd name="T24" fmla="*/ 10 w 30"/>
              <a:gd name="T25" fmla="*/ 10 h 48"/>
              <a:gd name="T26" fmla="*/ 13 w 30"/>
              <a:gd name="T27" fmla="*/ 6 h 48"/>
              <a:gd name="T28" fmla="*/ 26 w 30"/>
              <a:gd name="T29" fmla="*/ 1 h 48"/>
              <a:gd name="T30" fmla="*/ 27 w 30"/>
              <a:gd name="T31" fmla="*/ 1 h 48"/>
              <a:gd name="T32" fmla="*/ 24 w 30"/>
              <a:gd name="T33" fmla="*/ 0 h 48"/>
              <a:gd name="T34" fmla="*/ 23 w 30"/>
              <a:gd name="T35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0" h="48">
                <a:moveTo>
                  <a:pt x="4" y="26"/>
                </a:moveTo>
                <a:cubicBezTo>
                  <a:pt x="3" y="26"/>
                  <a:pt x="2" y="27"/>
                  <a:pt x="1" y="27"/>
                </a:cubicBezTo>
                <a:cubicBezTo>
                  <a:pt x="1" y="28"/>
                  <a:pt x="0" y="28"/>
                  <a:pt x="0" y="29"/>
                </a:cubicBezTo>
                <a:cubicBezTo>
                  <a:pt x="2" y="40"/>
                  <a:pt x="12" y="48"/>
                  <a:pt x="23" y="48"/>
                </a:cubicBezTo>
                <a:cubicBezTo>
                  <a:pt x="26" y="48"/>
                  <a:pt x="28" y="48"/>
                  <a:pt x="30" y="47"/>
                </a:cubicBezTo>
                <a:cubicBezTo>
                  <a:pt x="27" y="46"/>
                  <a:pt x="25" y="45"/>
                  <a:pt x="23" y="43"/>
                </a:cubicBezTo>
                <a:cubicBezTo>
                  <a:pt x="22" y="43"/>
                  <a:pt x="21" y="44"/>
                  <a:pt x="21" y="44"/>
                </a:cubicBezTo>
                <a:cubicBezTo>
                  <a:pt x="19" y="45"/>
                  <a:pt x="17" y="45"/>
                  <a:pt x="16" y="45"/>
                </a:cubicBezTo>
                <a:cubicBezTo>
                  <a:pt x="11" y="45"/>
                  <a:pt x="6" y="42"/>
                  <a:pt x="4" y="37"/>
                </a:cubicBezTo>
                <a:cubicBezTo>
                  <a:pt x="2" y="33"/>
                  <a:pt x="3" y="29"/>
                  <a:pt x="4" y="26"/>
                </a:cubicBezTo>
                <a:moveTo>
                  <a:pt x="23" y="0"/>
                </a:moveTo>
                <a:cubicBezTo>
                  <a:pt x="18" y="0"/>
                  <a:pt x="13" y="2"/>
                  <a:pt x="9" y="5"/>
                </a:cubicBezTo>
                <a:cubicBezTo>
                  <a:pt x="10" y="7"/>
                  <a:pt x="10" y="8"/>
                  <a:pt x="10" y="10"/>
                </a:cubicBezTo>
                <a:cubicBezTo>
                  <a:pt x="11" y="8"/>
                  <a:pt x="12" y="7"/>
                  <a:pt x="13" y="6"/>
                </a:cubicBezTo>
                <a:cubicBezTo>
                  <a:pt x="17" y="2"/>
                  <a:pt x="22" y="1"/>
                  <a:pt x="26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6" y="0"/>
                  <a:pt x="25" y="0"/>
                  <a:pt x="24" y="0"/>
                </a:cubicBezTo>
                <a:cubicBezTo>
                  <a:pt x="23" y="0"/>
                  <a:pt x="23" y="0"/>
                  <a:pt x="23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30" name="Freeform 18"/>
          <p:cNvSpPr>
            <a:spLocks/>
          </p:cNvSpPr>
          <p:nvPr/>
        </p:nvSpPr>
        <p:spPr bwMode="auto">
          <a:xfrm>
            <a:off x="635328" y="2334194"/>
            <a:ext cx="239962" cy="181161"/>
          </a:xfrm>
          <a:custGeom>
            <a:avLst/>
            <a:gdLst>
              <a:gd name="T0" fmla="*/ 1 w 28"/>
              <a:gd name="T1" fmla="*/ 0 h 22"/>
              <a:gd name="T2" fmla="*/ 1 w 28"/>
              <a:gd name="T3" fmla="*/ 4 h 22"/>
              <a:gd name="T4" fmla="*/ 9 w 28"/>
              <a:gd name="T5" fmla="*/ 22 h 22"/>
              <a:gd name="T6" fmla="*/ 21 w 28"/>
              <a:gd name="T7" fmla="*/ 17 h 22"/>
              <a:gd name="T8" fmla="*/ 27 w 28"/>
              <a:gd name="T9" fmla="*/ 18 h 22"/>
              <a:gd name="T10" fmla="*/ 28 w 28"/>
              <a:gd name="T11" fmla="*/ 15 h 22"/>
              <a:gd name="T12" fmla="*/ 25 w 28"/>
              <a:gd name="T13" fmla="*/ 13 h 22"/>
              <a:gd name="T14" fmla="*/ 22 w 28"/>
              <a:gd name="T15" fmla="*/ 10 h 22"/>
              <a:gd name="T16" fmla="*/ 15 w 28"/>
              <a:gd name="T17" fmla="*/ 12 h 22"/>
              <a:gd name="T18" fmla="*/ 15 w 28"/>
              <a:gd name="T19" fmla="*/ 12 h 22"/>
              <a:gd name="T20" fmla="*/ 1 w 28"/>
              <a:gd name="T21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8" h="22">
                <a:moveTo>
                  <a:pt x="1" y="0"/>
                </a:moveTo>
                <a:cubicBezTo>
                  <a:pt x="1" y="1"/>
                  <a:pt x="1" y="2"/>
                  <a:pt x="1" y="4"/>
                </a:cubicBezTo>
                <a:cubicBezTo>
                  <a:pt x="0" y="11"/>
                  <a:pt x="4" y="18"/>
                  <a:pt x="9" y="22"/>
                </a:cubicBezTo>
                <a:cubicBezTo>
                  <a:pt x="12" y="19"/>
                  <a:pt x="16" y="17"/>
                  <a:pt x="21" y="17"/>
                </a:cubicBezTo>
                <a:cubicBezTo>
                  <a:pt x="23" y="17"/>
                  <a:pt x="25" y="17"/>
                  <a:pt x="27" y="18"/>
                </a:cubicBezTo>
                <a:cubicBezTo>
                  <a:pt x="27" y="17"/>
                  <a:pt x="27" y="16"/>
                  <a:pt x="28" y="15"/>
                </a:cubicBezTo>
                <a:cubicBezTo>
                  <a:pt x="27" y="15"/>
                  <a:pt x="26" y="14"/>
                  <a:pt x="25" y="13"/>
                </a:cubicBezTo>
                <a:cubicBezTo>
                  <a:pt x="24" y="12"/>
                  <a:pt x="23" y="11"/>
                  <a:pt x="22" y="10"/>
                </a:cubicBezTo>
                <a:cubicBezTo>
                  <a:pt x="20" y="11"/>
                  <a:pt x="18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8" y="12"/>
                  <a:pt x="2" y="7"/>
                  <a:pt x="1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31" name="Freeform 19"/>
          <p:cNvSpPr>
            <a:spLocks noEditPoints="1"/>
          </p:cNvSpPr>
          <p:nvPr/>
        </p:nvSpPr>
        <p:spPr bwMode="auto">
          <a:xfrm>
            <a:off x="1906769" y="4173677"/>
            <a:ext cx="401131" cy="156774"/>
          </a:xfrm>
          <a:custGeom>
            <a:avLst/>
            <a:gdLst>
              <a:gd name="T0" fmla="*/ 47 w 47"/>
              <a:gd name="T1" fmla="*/ 1 h 19"/>
              <a:gd name="T2" fmla="*/ 46 w 47"/>
              <a:gd name="T3" fmla="*/ 1 h 19"/>
              <a:gd name="T4" fmla="*/ 46 w 47"/>
              <a:gd name="T5" fmla="*/ 1 h 19"/>
              <a:gd name="T6" fmla="*/ 31 w 47"/>
              <a:gd name="T7" fmla="*/ 11 h 19"/>
              <a:gd name="T8" fmla="*/ 25 w 47"/>
              <a:gd name="T9" fmla="*/ 10 h 19"/>
              <a:gd name="T10" fmla="*/ 21 w 47"/>
              <a:gd name="T11" fmla="*/ 8 h 19"/>
              <a:gd name="T12" fmla="*/ 21 w 47"/>
              <a:gd name="T13" fmla="*/ 8 h 19"/>
              <a:gd name="T14" fmla="*/ 26 w 47"/>
              <a:gd name="T15" fmla="*/ 14 h 19"/>
              <a:gd name="T16" fmla="*/ 28 w 47"/>
              <a:gd name="T17" fmla="*/ 13 h 19"/>
              <a:gd name="T18" fmla="*/ 32 w 47"/>
              <a:gd name="T19" fmla="*/ 12 h 19"/>
              <a:gd name="T20" fmla="*/ 43 w 47"/>
              <a:gd name="T21" fmla="*/ 19 h 19"/>
              <a:gd name="T22" fmla="*/ 47 w 47"/>
              <a:gd name="T23" fmla="*/ 5 h 19"/>
              <a:gd name="T24" fmla="*/ 47 w 47"/>
              <a:gd name="T25" fmla="*/ 1 h 19"/>
              <a:gd name="T26" fmla="*/ 1 w 47"/>
              <a:gd name="T27" fmla="*/ 0 h 19"/>
              <a:gd name="T28" fmla="*/ 0 w 47"/>
              <a:gd name="T29" fmla="*/ 5 h 19"/>
              <a:gd name="T30" fmla="*/ 1 w 47"/>
              <a:gd name="T31" fmla="*/ 12 h 19"/>
              <a:gd name="T32" fmla="*/ 7 w 47"/>
              <a:gd name="T33" fmla="*/ 7 h 19"/>
              <a:gd name="T34" fmla="*/ 3 w 47"/>
              <a:gd name="T35" fmla="*/ 3 h 19"/>
              <a:gd name="T36" fmla="*/ 1 w 47"/>
              <a:gd name="T3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7" h="19">
                <a:moveTo>
                  <a:pt x="47" y="1"/>
                </a:moveTo>
                <a:cubicBezTo>
                  <a:pt x="47" y="1"/>
                  <a:pt x="46" y="1"/>
                  <a:pt x="46" y="1"/>
                </a:cubicBezTo>
                <a:cubicBezTo>
                  <a:pt x="46" y="1"/>
                  <a:pt x="46" y="1"/>
                  <a:pt x="46" y="1"/>
                </a:cubicBezTo>
                <a:cubicBezTo>
                  <a:pt x="43" y="8"/>
                  <a:pt x="37" y="11"/>
                  <a:pt x="31" y="11"/>
                </a:cubicBezTo>
                <a:cubicBezTo>
                  <a:pt x="29" y="11"/>
                  <a:pt x="27" y="11"/>
                  <a:pt x="25" y="10"/>
                </a:cubicBezTo>
                <a:cubicBezTo>
                  <a:pt x="24" y="10"/>
                  <a:pt x="23" y="9"/>
                  <a:pt x="21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3" y="10"/>
                  <a:pt x="25" y="12"/>
                  <a:pt x="26" y="14"/>
                </a:cubicBezTo>
                <a:cubicBezTo>
                  <a:pt x="26" y="14"/>
                  <a:pt x="27" y="13"/>
                  <a:pt x="28" y="13"/>
                </a:cubicBezTo>
                <a:cubicBezTo>
                  <a:pt x="29" y="12"/>
                  <a:pt x="31" y="12"/>
                  <a:pt x="32" y="12"/>
                </a:cubicBezTo>
                <a:cubicBezTo>
                  <a:pt x="37" y="12"/>
                  <a:pt x="41" y="14"/>
                  <a:pt x="43" y="19"/>
                </a:cubicBezTo>
                <a:cubicBezTo>
                  <a:pt x="46" y="15"/>
                  <a:pt x="47" y="10"/>
                  <a:pt x="47" y="5"/>
                </a:cubicBezTo>
                <a:cubicBezTo>
                  <a:pt x="47" y="4"/>
                  <a:pt x="47" y="2"/>
                  <a:pt x="47" y="1"/>
                </a:cubicBezTo>
                <a:moveTo>
                  <a:pt x="1" y="0"/>
                </a:moveTo>
                <a:cubicBezTo>
                  <a:pt x="0" y="2"/>
                  <a:pt x="0" y="4"/>
                  <a:pt x="0" y="5"/>
                </a:cubicBezTo>
                <a:cubicBezTo>
                  <a:pt x="0" y="8"/>
                  <a:pt x="0" y="10"/>
                  <a:pt x="1" y="12"/>
                </a:cubicBezTo>
                <a:cubicBezTo>
                  <a:pt x="2" y="9"/>
                  <a:pt x="5" y="8"/>
                  <a:pt x="7" y="7"/>
                </a:cubicBezTo>
                <a:cubicBezTo>
                  <a:pt x="6" y="6"/>
                  <a:pt x="4" y="5"/>
                  <a:pt x="3" y="3"/>
                </a:cubicBezTo>
                <a:cubicBezTo>
                  <a:pt x="2" y="2"/>
                  <a:pt x="1" y="1"/>
                  <a:pt x="1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32" name="Freeform 20"/>
          <p:cNvSpPr>
            <a:spLocks/>
          </p:cNvSpPr>
          <p:nvPr/>
        </p:nvSpPr>
        <p:spPr bwMode="auto">
          <a:xfrm>
            <a:off x="8561" y="5323355"/>
            <a:ext cx="236381" cy="320516"/>
          </a:xfrm>
          <a:custGeom>
            <a:avLst/>
            <a:gdLst>
              <a:gd name="T0" fmla="*/ 5 w 28"/>
              <a:gd name="T1" fmla="*/ 0 h 39"/>
              <a:gd name="T2" fmla="*/ 0 w 28"/>
              <a:gd name="T3" fmla="*/ 15 h 39"/>
              <a:gd name="T4" fmla="*/ 1 w 28"/>
              <a:gd name="T5" fmla="*/ 19 h 39"/>
              <a:gd name="T6" fmla="*/ 5 w 28"/>
              <a:gd name="T7" fmla="*/ 28 h 39"/>
              <a:gd name="T8" fmla="*/ 4 w 28"/>
              <a:gd name="T9" fmla="*/ 30 h 39"/>
              <a:gd name="T10" fmla="*/ 7 w 28"/>
              <a:gd name="T11" fmla="*/ 32 h 39"/>
              <a:gd name="T12" fmla="*/ 11 w 28"/>
              <a:gd name="T13" fmla="*/ 36 h 39"/>
              <a:gd name="T14" fmla="*/ 23 w 28"/>
              <a:gd name="T15" fmla="*/ 39 h 39"/>
              <a:gd name="T16" fmla="*/ 23 w 28"/>
              <a:gd name="T17" fmla="*/ 39 h 39"/>
              <a:gd name="T18" fmla="*/ 28 w 28"/>
              <a:gd name="T19" fmla="*/ 39 h 39"/>
              <a:gd name="T20" fmla="*/ 18 w 28"/>
              <a:gd name="T21" fmla="*/ 32 h 39"/>
              <a:gd name="T22" fmla="*/ 23 w 28"/>
              <a:gd name="T23" fmla="*/ 17 h 39"/>
              <a:gd name="T24" fmla="*/ 22 w 28"/>
              <a:gd name="T25" fmla="*/ 15 h 39"/>
              <a:gd name="T26" fmla="*/ 21 w 28"/>
              <a:gd name="T27" fmla="*/ 11 h 39"/>
              <a:gd name="T28" fmla="*/ 20 w 28"/>
              <a:gd name="T29" fmla="*/ 11 h 39"/>
              <a:gd name="T30" fmla="*/ 14 w 28"/>
              <a:gd name="T31" fmla="*/ 10 h 39"/>
              <a:gd name="T32" fmla="*/ 5 w 28"/>
              <a:gd name="T33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8" h="39">
                <a:moveTo>
                  <a:pt x="5" y="0"/>
                </a:moveTo>
                <a:cubicBezTo>
                  <a:pt x="2" y="4"/>
                  <a:pt x="0" y="9"/>
                  <a:pt x="0" y="15"/>
                </a:cubicBezTo>
                <a:cubicBezTo>
                  <a:pt x="0" y="16"/>
                  <a:pt x="1" y="17"/>
                  <a:pt x="1" y="19"/>
                </a:cubicBezTo>
                <a:cubicBezTo>
                  <a:pt x="3" y="21"/>
                  <a:pt x="5" y="24"/>
                  <a:pt x="5" y="28"/>
                </a:cubicBezTo>
                <a:cubicBezTo>
                  <a:pt x="5" y="28"/>
                  <a:pt x="5" y="29"/>
                  <a:pt x="4" y="30"/>
                </a:cubicBezTo>
                <a:cubicBezTo>
                  <a:pt x="5" y="31"/>
                  <a:pt x="6" y="31"/>
                  <a:pt x="7" y="32"/>
                </a:cubicBezTo>
                <a:cubicBezTo>
                  <a:pt x="8" y="33"/>
                  <a:pt x="10" y="34"/>
                  <a:pt x="11" y="36"/>
                </a:cubicBezTo>
                <a:cubicBezTo>
                  <a:pt x="14" y="38"/>
                  <a:pt x="19" y="39"/>
                  <a:pt x="23" y="39"/>
                </a:cubicBezTo>
                <a:cubicBezTo>
                  <a:pt x="23" y="39"/>
                  <a:pt x="23" y="39"/>
                  <a:pt x="23" y="39"/>
                </a:cubicBezTo>
                <a:cubicBezTo>
                  <a:pt x="25" y="39"/>
                  <a:pt x="27" y="39"/>
                  <a:pt x="28" y="39"/>
                </a:cubicBezTo>
                <a:cubicBezTo>
                  <a:pt x="24" y="38"/>
                  <a:pt x="20" y="36"/>
                  <a:pt x="18" y="32"/>
                </a:cubicBezTo>
                <a:cubicBezTo>
                  <a:pt x="16" y="26"/>
                  <a:pt x="18" y="20"/>
                  <a:pt x="23" y="17"/>
                </a:cubicBezTo>
                <a:cubicBezTo>
                  <a:pt x="22" y="16"/>
                  <a:pt x="22" y="16"/>
                  <a:pt x="22" y="15"/>
                </a:cubicBezTo>
                <a:cubicBezTo>
                  <a:pt x="21" y="14"/>
                  <a:pt x="21" y="12"/>
                  <a:pt x="21" y="11"/>
                </a:cubicBezTo>
                <a:cubicBezTo>
                  <a:pt x="21" y="11"/>
                  <a:pt x="20" y="11"/>
                  <a:pt x="20" y="11"/>
                </a:cubicBezTo>
                <a:cubicBezTo>
                  <a:pt x="18" y="11"/>
                  <a:pt x="16" y="11"/>
                  <a:pt x="14" y="10"/>
                </a:cubicBezTo>
                <a:cubicBezTo>
                  <a:pt x="10" y="8"/>
                  <a:pt x="7" y="4"/>
                  <a:pt x="5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33" name="Freeform 21"/>
          <p:cNvSpPr>
            <a:spLocks/>
          </p:cNvSpPr>
          <p:nvPr/>
        </p:nvSpPr>
        <p:spPr bwMode="auto">
          <a:xfrm>
            <a:off x="678306" y="5281548"/>
            <a:ext cx="365316" cy="362323"/>
          </a:xfrm>
          <a:custGeom>
            <a:avLst/>
            <a:gdLst>
              <a:gd name="T0" fmla="*/ 8 w 43"/>
              <a:gd name="T1" fmla="*/ 0 h 44"/>
              <a:gd name="T2" fmla="*/ 0 w 43"/>
              <a:gd name="T3" fmla="*/ 7 h 44"/>
              <a:gd name="T4" fmla="*/ 8 w 43"/>
              <a:gd name="T5" fmla="*/ 20 h 44"/>
              <a:gd name="T6" fmla="*/ 10 w 43"/>
              <a:gd name="T7" fmla="*/ 19 h 44"/>
              <a:gd name="T8" fmla="*/ 10 w 43"/>
              <a:gd name="T9" fmla="*/ 19 h 44"/>
              <a:gd name="T10" fmla="*/ 24 w 43"/>
              <a:gd name="T11" fmla="*/ 33 h 44"/>
              <a:gd name="T12" fmla="*/ 18 w 43"/>
              <a:gd name="T13" fmla="*/ 44 h 44"/>
              <a:gd name="T14" fmla="*/ 19 w 43"/>
              <a:gd name="T15" fmla="*/ 44 h 44"/>
              <a:gd name="T16" fmla="*/ 27 w 43"/>
              <a:gd name="T17" fmla="*/ 43 h 44"/>
              <a:gd name="T18" fmla="*/ 28 w 43"/>
              <a:gd name="T19" fmla="*/ 36 h 44"/>
              <a:gd name="T20" fmla="*/ 42 w 43"/>
              <a:gd name="T21" fmla="*/ 26 h 44"/>
              <a:gd name="T22" fmla="*/ 42 w 43"/>
              <a:gd name="T23" fmla="*/ 26 h 44"/>
              <a:gd name="T24" fmla="*/ 43 w 43"/>
              <a:gd name="T25" fmla="*/ 20 h 44"/>
              <a:gd name="T26" fmla="*/ 39 w 43"/>
              <a:gd name="T27" fmla="*/ 7 h 44"/>
              <a:gd name="T28" fmla="*/ 36 w 43"/>
              <a:gd name="T29" fmla="*/ 10 h 44"/>
              <a:gd name="T30" fmla="*/ 31 w 43"/>
              <a:gd name="T31" fmla="*/ 10 h 44"/>
              <a:gd name="T32" fmla="*/ 23 w 43"/>
              <a:gd name="T33" fmla="*/ 8 h 44"/>
              <a:gd name="T34" fmla="*/ 8 w 43"/>
              <a:gd name="T35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3" h="44">
                <a:moveTo>
                  <a:pt x="8" y="0"/>
                </a:moveTo>
                <a:cubicBezTo>
                  <a:pt x="5" y="2"/>
                  <a:pt x="2" y="4"/>
                  <a:pt x="0" y="7"/>
                </a:cubicBezTo>
                <a:cubicBezTo>
                  <a:pt x="4" y="10"/>
                  <a:pt x="7" y="15"/>
                  <a:pt x="8" y="20"/>
                </a:cubicBezTo>
                <a:cubicBezTo>
                  <a:pt x="8" y="19"/>
                  <a:pt x="9" y="19"/>
                  <a:pt x="10" y="19"/>
                </a:cubicBezTo>
                <a:cubicBezTo>
                  <a:pt x="10" y="19"/>
                  <a:pt x="10" y="19"/>
                  <a:pt x="10" y="19"/>
                </a:cubicBezTo>
                <a:cubicBezTo>
                  <a:pt x="18" y="19"/>
                  <a:pt x="24" y="26"/>
                  <a:pt x="24" y="33"/>
                </a:cubicBezTo>
                <a:cubicBezTo>
                  <a:pt x="24" y="38"/>
                  <a:pt x="22" y="42"/>
                  <a:pt x="18" y="44"/>
                </a:cubicBezTo>
                <a:cubicBezTo>
                  <a:pt x="19" y="44"/>
                  <a:pt x="19" y="44"/>
                  <a:pt x="19" y="44"/>
                </a:cubicBezTo>
                <a:cubicBezTo>
                  <a:pt x="22" y="44"/>
                  <a:pt x="24" y="44"/>
                  <a:pt x="27" y="43"/>
                </a:cubicBezTo>
                <a:cubicBezTo>
                  <a:pt x="26" y="41"/>
                  <a:pt x="27" y="38"/>
                  <a:pt x="28" y="36"/>
                </a:cubicBezTo>
                <a:cubicBezTo>
                  <a:pt x="30" y="30"/>
                  <a:pt x="36" y="26"/>
                  <a:pt x="42" y="26"/>
                </a:cubicBezTo>
                <a:cubicBezTo>
                  <a:pt x="42" y="26"/>
                  <a:pt x="42" y="26"/>
                  <a:pt x="42" y="26"/>
                </a:cubicBezTo>
                <a:cubicBezTo>
                  <a:pt x="43" y="24"/>
                  <a:pt x="43" y="22"/>
                  <a:pt x="43" y="20"/>
                </a:cubicBezTo>
                <a:cubicBezTo>
                  <a:pt x="43" y="15"/>
                  <a:pt x="42" y="11"/>
                  <a:pt x="39" y="7"/>
                </a:cubicBezTo>
                <a:cubicBezTo>
                  <a:pt x="38" y="8"/>
                  <a:pt x="37" y="9"/>
                  <a:pt x="36" y="10"/>
                </a:cubicBezTo>
                <a:cubicBezTo>
                  <a:pt x="34" y="10"/>
                  <a:pt x="33" y="10"/>
                  <a:pt x="31" y="10"/>
                </a:cubicBezTo>
                <a:cubicBezTo>
                  <a:pt x="28" y="10"/>
                  <a:pt x="25" y="9"/>
                  <a:pt x="23" y="8"/>
                </a:cubicBezTo>
                <a:cubicBezTo>
                  <a:pt x="17" y="7"/>
                  <a:pt x="11" y="5"/>
                  <a:pt x="8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34" name="Freeform 22"/>
          <p:cNvSpPr>
            <a:spLocks noEditPoints="1"/>
          </p:cNvSpPr>
          <p:nvPr/>
        </p:nvSpPr>
        <p:spPr bwMode="auto">
          <a:xfrm>
            <a:off x="1985563" y="3424645"/>
            <a:ext cx="261451" cy="369290"/>
          </a:xfrm>
          <a:custGeom>
            <a:avLst/>
            <a:gdLst>
              <a:gd name="T0" fmla="*/ 21 w 31"/>
              <a:gd name="T1" fmla="*/ 24 h 45"/>
              <a:gd name="T2" fmla="*/ 13 w 31"/>
              <a:gd name="T3" fmla="*/ 30 h 45"/>
              <a:gd name="T4" fmla="*/ 5 w 31"/>
              <a:gd name="T5" fmla="*/ 31 h 45"/>
              <a:gd name="T6" fmla="*/ 2 w 31"/>
              <a:gd name="T7" fmla="*/ 31 h 45"/>
              <a:gd name="T8" fmla="*/ 0 w 31"/>
              <a:gd name="T9" fmla="*/ 40 h 45"/>
              <a:gd name="T10" fmla="*/ 15 w 31"/>
              <a:gd name="T11" fmla="*/ 45 h 45"/>
              <a:gd name="T12" fmla="*/ 15 w 31"/>
              <a:gd name="T13" fmla="*/ 45 h 45"/>
              <a:gd name="T14" fmla="*/ 28 w 31"/>
              <a:gd name="T15" fmla="*/ 41 h 45"/>
              <a:gd name="T16" fmla="*/ 28 w 31"/>
              <a:gd name="T17" fmla="*/ 30 h 45"/>
              <a:gd name="T18" fmla="*/ 29 w 31"/>
              <a:gd name="T19" fmla="*/ 28 h 45"/>
              <a:gd name="T20" fmla="*/ 21 w 31"/>
              <a:gd name="T21" fmla="*/ 24 h 45"/>
              <a:gd name="T22" fmla="*/ 25 w 31"/>
              <a:gd name="T23" fmla="*/ 0 h 45"/>
              <a:gd name="T24" fmla="*/ 25 w 31"/>
              <a:gd name="T25" fmla="*/ 2 h 45"/>
              <a:gd name="T26" fmla="*/ 26 w 31"/>
              <a:gd name="T27" fmla="*/ 5 h 45"/>
              <a:gd name="T28" fmla="*/ 30 w 31"/>
              <a:gd name="T29" fmla="*/ 5 h 45"/>
              <a:gd name="T30" fmla="*/ 31 w 31"/>
              <a:gd name="T31" fmla="*/ 5 h 45"/>
              <a:gd name="T32" fmla="*/ 25 w 31"/>
              <a:gd name="T3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45">
                <a:moveTo>
                  <a:pt x="21" y="24"/>
                </a:moveTo>
                <a:cubicBezTo>
                  <a:pt x="19" y="27"/>
                  <a:pt x="16" y="28"/>
                  <a:pt x="13" y="30"/>
                </a:cubicBezTo>
                <a:cubicBezTo>
                  <a:pt x="10" y="31"/>
                  <a:pt x="8" y="31"/>
                  <a:pt x="5" y="31"/>
                </a:cubicBezTo>
                <a:cubicBezTo>
                  <a:pt x="4" y="31"/>
                  <a:pt x="3" y="31"/>
                  <a:pt x="2" y="31"/>
                </a:cubicBezTo>
                <a:cubicBezTo>
                  <a:pt x="3" y="34"/>
                  <a:pt x="2" y="38"/>
                  <a:pt x="0" y="40"/>
                </a:cubicBezTo>
                <a:cubicBezTo>
                  <a:pt x="4" y="43"/>
                  <a:pt x="9" y="45"/>
                  <a:pt x="15" y="45"/>
                </a:cubicBezTo>
                <a:cubicBezTo>
                  <a:pt x="15" y="45"/>
                  <a:pt x="15" y="45"/>
                  <a:pt x="15" y="45"/>
                </a:cubicBezTo>
                <a:cubicBezTo>
                  <a:pt x="20" y="45"/>
                  <a:pt x="24" y="43"/>
                  <a:pt x="28" y="41"/>
                </a:cubicBezTo>
                <a:cubicBezTo>
                  <a:pt x="27" y="38"/>
                  <a:pt x="27" y="34"/>
                  <a:pt x="28" y="30"/>
                </a:cubicBezTo>
                <a:cubicBezTo>
                  <a:pt x="28" y="29"/>
                  <a:pt x="29" y="29"/>
                  <a:pt x="29" y="28"/>
                </a:cubicBezTo>
                <a:cubicBezTo>
                  <a:pt x="26" y="28"/>
                  <a:pt x="23" y="26"/>
                  <a:pt x="21" y="24"/>
                </a:cubicBezTo>
                <a:moveTo>
                  <a:pt x="25" y="0"/>
                </a:moveTo>
                <a:cubicBezTo>
                  <a:pt x="25" y="1"/>
                  <a:pt x="25" y="1"/>
                  <a:pt x="25" y="2"/>
                </a:cubicBezTo>
                <a:cubicBezTo>
                  <a:pt x="25" y="3"/>
                  <a:pt x="26" y="4"/>
                  <a:pt x="26" y="5"/>
                </a:cubicBezTo>
                <a:cubicBezTo>
                  <a:pt x="27" y="5"/>
                  <a:pt x="29" y="5"/>
                  <a:pt x="30" y="5"/>
                </a:cubicBezTo>
                <a:cubicBezTo>
                  <a:pt x="31" y="5"/>
                  <a:pt x="31" y="5"/>
                  <a:pt x="31" y="5"/>
                </a:cubicBezTo>
                <a:cubicBezTo>
                  <a:pt x="30" y="3"/>
                  <a:pt x="28" y="1"/>
                  <a:pt x="25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35" name="Freeform 23"/>
          <p:cNvSpPr>
            <a:spLocks noEditPoints="1"/>
          </p:cNvSpPr>
          <p:nvPr/>
        </p:nvSpPr>
        <p:spPr bwMode="auto">
          <a:xfrm>
            <a:off x="1297910" y="2177419"/>
            <a:ext cx="279359" cy="379742"/>
          </a:xfrm>
          <a:custGeom>
            <a:avLst/>
            <a:gdLst>
              <a:gd name="T0" fmla="*/ 0 w 33"/>
              <a:gd name="T1" fmla="*/ 33 h 46"/>
              <a:gd name="T2" fmla="*/ 9 w 33"/>
              <a:gd name="T3" fmla="*/ 43 h 46"/>
              <a:gd name="T4" fmla="*/ 13 w 33"/>
              <a:gd name="T5" fmla="*/ 45 h 46"/>
              <a:gd name="T6" fmla="*/ 16 w 33"/>
              <a:gd name="T7" fmla="*/ 46 h 46"/>
              <a:gd name="T8" fmla="*/ 15 w 33"/>
              <a:gd name="T9" fmla="*/ 45 h 46"/>
              <a:gd name="T10" fmla="*/ 14 w 33"/>
              <a:gd name="T11" fmla="*/ 40 h 46"/>
              <a:gd name="T12" fmla="*/ 8 w 33"/>
              <a:gd name="T13" fmla="*/ 38 h 46"/>
              <a:gd name="T14" fmla="*/ 2 w 33"/>
              <a:gd name="T15" fmla="*/ 33 h 46"/>
              <a:gd name="T16" fmla="*/ 0 w 33"/>
              <a:gd name="T17" fmla="*/ 33 h 46"/>
              <a:gd name="T18" fmla="*/ 21 w 33"/>
              <a:gd name="T19" fmla="*/ 0 h 46"/>
              <a:gd name="T20" fmla="*/ 21 w 33"/>
              <a:gd name="T21" fmla="*/ 0 h 46"/>
              <a:gd name="T22" fmla="*/ 3 w 33"/>
              <a:gd name="T23" fmla="*/ 9 h 46"/>
              <a:gd name="T24" fmla="*/ 3 w 33"/>
              <a:gd name="T25" fmla="*/ 9 h 46"/>
              <a:gd name="T26" fmla="*/ 7 w 33"/>
              <a:gd name="T27" fmla="*/ 9 h 46"/>
              <a:gd name="T28" fmla="*/ 15 w 33"/>
              <a:gd name="T29" fmla="*/ 7 h 46"/>
              <a:gd name="T30" fmla="*/ 21 w 33"/>
              <a:gd name="T31" fmla="*/ 9 h 46"/>
              <a:gd name="T32" fmla="*/ 23 w 33"/>
              <a:gd name="T33" fmla="*/ 10 h 46"/>
              <a:gd name="T34" fmla="*/ 32 w 33"/>
              <a:gd name="T35" fmla="*/ 3 h 46"/>
              <a:gd name="T36" fmla="*/ 33 w 33"/>
              <a:gd name="T37" fmla="*/ 3 h 46"/>
              <a:gd name="T38" fmla="*/ 21 w 33"/>
              <a:gd name="T39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3" h="46">
                <a:moveTo>
                  <a:pt x="0" y="33"/>
                </a:moveTo>
                <a:cubicBezTo>
                  <a:pt x="2" y="37"/>
                  <a:pt x="5" y="41"/>
                  <a:pt x="9" y="43"/>
                </a:cubicBezTo>
                <a:cubicBezTo>
                  <a:pt x="10" y="44"/>
                  <a:pt x="12" y="44"/>
                  <a:pt x="13" y="45"/>
                </a:cubicBezTo>
                <a:cubicBezTo>
                  <a:pt x="14" y="45"/>
                  <a:pt x="15" y="46"/>
                  <a:pt x="16" y="46"/>
                </a:cubicBezTo>
                <a:cubicBezTo>
                  <a:pt x="16" y="46"/>
                  <a:pt x="16" y="45"/>
                  <a:pt x="15" y="45"/>
                </a:cubicBezTo>
                <a:cubicBezTo>
                  <a:pt x="15" y="43"/>
                  <a:pt x="14" y="42"/>
                  <a:pt x="14" y="40"/>
                </a:cubicBezTo>
                <a:cubicBezTo>
                  <a:pt x="12" y="40"/>
                  <a:pt x="10" y="39"/>
                  <a:pt x="8" y="38"/>
                </a:cubicBezTo>
                <a:cubicBezTo>
                  <a:pt x="5" y="37"/>
                  <a:pt x="3" y="36"/>
                  <a:pt x="2" y="33"/>
                </a:cubicBezTo>
                <a:cubicBezTo>
                  <a:pt x="1" y="33"/>
                  <a:pt x="1" y="33"/>
                  <a:pt x="0" y="33"/>
                </a:cubicBezTo>
                <a:moveTo>
                  <a:pt x="21" y="0"/>
                </a:moveTo>
                <a:cubicBezTo>
                  <a:pt x="21" y="0"/>
                  <a:pt x="21" y="0"/>
                  <a:pt x="21" y="0"/>
                </a:cubicBezTo>
                <a:cubicBezTo>
                  <a:pt x="13" y="0"/>
                  <a:pt x="7" y="3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9"/>
                  <a:pt x="6" y="9"/>
                  <a:pt x="7" y="9"/>
                </a:cubicBezTo>
                <a:cubicBezTo>
                  <a:pt x="9" y="8"/>
                  <a:pt x="12" y="7"/>
                  <a:pt x="15" y="7"/>
                </a:cubicBezTo>
                <a:cubicBezTo>
                  <a:pt x="17" y="7"/>
                  <a:pt x="19" y="8"/>
                  <a:pt x="21" y="9"/>
                </a:cubicBezTo>
                <a:cubicBezTo>
                  <a:pt x="22" y="9"/>
                  <a:pt x="22" y="10"/>
                  <a:pt x="23" y="10"/>
                </a:cubicBezTo>
                <a:cubicBezTo>
                  <a:pt x="25" y="6"/>
                  <a:pt x="28" y="4"/>
                  <a:pt x="32" y="3"/>
                </a:cubicBezTo>
                <a:cubicBezTo>
                  <a:pt x="32" y="3"/>
                  <a:pt x="32" y="3"/>
                  <a:pt x="33" y="3"/>
                </a:cubicBezTo>
                <a:cubicBezTo>
                  <a:pt x="29" y="1"/>
                  <a:pt x="25" y="0"/>
                  <a:pt x="21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36" name="Freeform 24"/>
          <p:cNvSpPr>
            <a:spLocks/>
          </p:cNvSpPr>
          <p:nvPr/>
        </p:nvSpPr>
        <p:spPr bwMode="auto">
          <a:xfrm>
            <a:off x="1992726" y="2797548"/>
            <a:ext cx="304430" cy="337935"/>
          </a:xfrm>
          <a:custGeom>
            <a:avLst/>
            <a:gdLst>
              <a:gd name="T0" fmla="*/ 18 w 36"/>
              <a:gd name="T1" fmla="*/ 0 h 41"/>
              <a:gd name="T2" fmla="*/ 7 w 36"/>
              <a:gd name="T3" fmla="*/ 4 h 41"/>
              <a:gd name="T4" fmla="*/ 6 w 36"/>
              <a:gd name="T5" fmla="*/ 4 h 41"/>
              <a:gd name="T6" fmla="*/ 6 w 36"/>
              <a:gd name="T7" fmla="*/ 4 h 41"/>
              <a:gd name="T8" fmla="*/ 7 w 36"/>
              <a:gd name="T9" fmla="*/ 6 h 41"/>
              <a:gd name="T10" fmla="*/ 0 w 36"/>
              <a:gd name="T11" fmla="*/ 22 h 41"/>
              <a:gd name="T12" fmla="*/ 0 w 36"/>
              <a:gd name="T13" fmla="*/ 22 h 41"/>
              <a:gd name="T14" fmla="*/ 0 w 36"/>
              <a:gd name="T15" fmla="*/ 26 h 41"/>
              <a:gd name="T16" fmla="*/ 2 w 36"/>
              <a:gd name="T17" fmla="*/ 25 h 41"/>
              <a:gd name="T18" fmla="*/ 3 w 36"/>
              <a:gd name="T19" fmla="*/ 25 h 41"/>
              <a:gd name="T20" fmla="*/ 6 w 36"/>
              <a:gd name="T21" fmla="*/ 26 h 41"/>
              <a:gd name="T22" fmla="*/ 12 w 36"/>
              <a:gd name="T23" fmla="*/ 25 h 41"/>
              <a:gd name="T24" fmla="*/ 18 w 36"/>
              <a:gd name="T25" fmla="*/ 26 h 41"/>
              <a:gd name="T26" fmla="*/ 28 w 36"/>
              <a:gd name="T27" fmla="*/ 41 h 41"/>
              <a:gd name="T28" fmla="*/ 33 w 36"/>
              <a:gd name="T29" fmla="*/ 35 h 41"/>
              <a:gd name="T30" fmla="*/ 36 w 36"/>
              <a:gd name="T31" fmla="*/ 17 h 41"/>
              <a:gd name="T32" fmla="*/ 22 w 36"/>
              <a:gd name="T33" fmla="*/ 5 h 41"/>
              <a:gd name="T34" fmla="*/ 21 w 36"/>
              <a:gd name="T35" fmla="*/ 1 h 41"/>
              <a:gd name="T36" fmla="*/ 18 w 36"/>
              <a:gd name="T3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6" h="41">
                <a:moveTo>
                  <a:pt x="18" y="0"/>
                </a:moveTo>
                <a:cubicBezTo>
                  <a:pt x="15" y="3"/>
                  <a:pt x="11" y="4"/>
                  <a:pt x="7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5"/>
                  <a:pt x="6" y="5"/>
                  <a:pt x="7" y="6"/>
                </a:cubicBezTo>
                <a:cubicBezTo>
                  <a:pt x="9" y="12"/>
                  <a:pt x="6" y="20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3"/>
                  <a:pt x="0" y="25"/>
                  <a:pt x="0" y="26"/>
                </a:cubicBezTo>
                <a:cubicBezTo>
                  <a:pt x="0" y="25"/>
                  <a:pt x="1" y="25"/>
                  <a:pt x="2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4" y="25"/>
                  <a:pt x="5" y="26"/>
                  <a:pt x="6" y="26"/>
                </a:cubicBezTo>
                <a:cubicBezTo>
                  <a:pt x="8" y="25"/>
                  <a:pt x="10" y="25"/>
                  <a:pt x="12" y="25"/>
                </a:cubicBezTo>
                <a:cubicBezTo>
                  <a:pt x="14" y="25"/>
                  <a:pt x="16" y="25"/>
                  <a:pt x="18" y="26"/>
                </a:cubicBezTo>
                <a:cubicBezTo>
                  <a:pt x="24" y="29"/>
                  <a:pt x="28" y="35"/>
                  <a:pt x="28" y="41"/>
                </a:cubicBezTo>
                <a:cubicBezTo>
                  <a:pt x="30" y="39"/>
                  <a:pt x="32" y="37"/>
                  <a:pt x="33" y="35"/>
                </a:cubicBezTo>
                <a:cubicBezTo>
                  <a:pt x="31" y="29"/>
                  <a:pt x="32" y="22"/>
                  <a:pt x="36" y="17"/>
                </a:cubicBezTo>
                <a:cubicBezTo>
                  <a:pt x="30" y="16"/>
                  <a:pt x="25" y="11"/>
                  <a:pt x="22" y="5"/>
                </a:cubicBezTo>
                <a:cubicBezTo>
                  <a:pt x="22" y="4"/>
                  <a:pt x="21" y="2"/>
                  <a:pt x="21" y="1"/>
                </a:cubicBezTo>
                <a:cubicBezTo>
                  <a:pt x="20" y="0"/>
                  <a:pt x="19" y="0"/>
                  <a:pt x="18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37" name="Freeform 25"/>
          <p:cNvSpPr>
            <a:spLocks/>
          </p:cNvSpPr>
          <p:nvPr/>
        </p:nvSpPr>
        <p:spPr bwMode="auto">
          <a:xfrm>
            <a:off x="1942584" y="4644000"/>
            <a:ext cx="365316" cy="379742"/>
          </a:xfrm>
          <a:custGeom>
            <a:avLst/>
            <a:gdLst>
              <a:gd name="T0" fmla="*/ 20 w 43"/>
              <a:gd name="T1" fmla="*/ 0 h 46"/>
              <a:gd name="T2" fmla="*/ 20 w 43"/>
              <a:gd name="T3" fmla="*/ 0 h 46"/>
              <a:gd name="T4" fmla="*/ 18 w 43"/>
              <a:gd name="T5" fmla="*/ 0 h 46"/>
              <a:gd name="T6" fmla="*/ 17 w 43"/>
              <a:gd name="T7" fmla="*/ 1 h 46"/>
              <a:gd name="T8" fmla="*/ 18 w 43"/>
              <a:gd name="T9" fmla="*/ 1 h 46"/>
              <a:gd name="T10" fmla="*/ 18 w 43"/>
              <a:gd name="T11" fmla="*/ 2 h 46"/>
              <a:gd name="T12" fmla="*/ 25 w 43"/>
              <a:gd name="T13" fmla="*/ 6 h 46"/>
              <a:gd name="T14" fmla="*/ 25 w 43"/>
              <a:gd name="T15" fmla="*/ 32 h 46"/>
              <a:gd name="T16" fmla="*/ 13 w 43"/>
              <a:gd name="T17" fmla="*/ 37 h 46"/>
              <a:gd name="T18" fmla="*/ 7 w 43"/>
              <a:gd name="T19" fmla="*/ 36 h 46"/>
              <a:gd name="T20" fmla="*/ 4 w 43"/>
              <a:gd name="T21" fmla="*/ 36 h 46"/>
              <a:gd name="T22" fmla="*/ 0 w 43"/>
              <a:gd name="T23" fmla="*/ 35 h 46"/>
              <a:gd name="T24" fmla="*/ 1 w 43"/>
              <a:gd name="T25" fmla="*/ 36 h 46"/>
              <a:gd name="T26" fmla="*/ 20 w 43"/>
              <a:gd name="T27" fmla="*/ 46 h 46"/>
              <a:gd name="T28" fmla="*/ 20 w 43"/>
              <a:gd name="T29" fmla="*/ 46 h 46"/>
              <a:gd name="T30" fmla="*/ 43 w 43"/>
              <a:gd name="T31" fmla="*/ 23 h 46"/>
              <a:gd name="T32" fmla="*/ 42 w 43"/>
              <a:gd name="T33" fmla="*/ 18 h 46"/>
              <a:gd name="T34" fmla="*/ 35 w 43"/>
              <a:gd name="T35" fmla="*/ 12 h 46"/>
              <a:gd name="T36" fmla="*/ 35 w 43"/>
              <a:gd name="T37" fmla="*/ 5 h 46"/>
              <a:gd name="T38" fmla="*/ 20 w 43"/>
              <a:gd name="T39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3" h="46"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19" y="0"/>
                  <a:pt x="18" y="0"/>
                  <a:pt x="18" y="0"/>
                </a:cubicBezTo>
                <a:cubicBezTo>
                  <a:pt x="17" y="0"/>
                  <a:pt x="17" y="0"/>
                  <a:pt x="17" y="1"/>
                </a:cubicBezTo>
                <a:cubicBezTo>
                  <a:pt x="17" y="1"/>
                  <a:pt x="17" y="1"/>
                  <a:pt x="18" y="1"/>
                </a:cubicBezTo>
                <a:cubicBezTo>
                  <a:pt x="18" y="2"/>
                  <a:pt x="18" y="2"/>
                  <a:pt x="18" y="2"/>
                </a:cubicBezTo>
                <a:cubicBezTo>
                  <a:pt x="21" y="3"/>
                  <a:pt x="23" y="4"/>
                  <a:pt x="25" y="6"/>
                </a:cubicBezTo>
                <a:cubicBezTo>
                  <a:pt x="32" y="13"/>
                  <a:pt x="32" y="25"/>
                  <a:pt x="25" y="32"/>
                </a:cubicBezTo>
                <a:cubicBezTo>
                  <a:pt x="22" y="35"/>
                  <a:pt x="17" y="37"/>
                  <a:pt x="13" y="37"/>
                </a:cubicBezTo>
                <a:cubicBezTo>
                  <a:pt x="11" y="37"/>
                  <a:pt x="9" y="37"/>
                  <a:pt x="7" y="36"/>
                </a:cubicBezTo>
                <a:cubicBezTo>
                  <a:pt x="6" y="36"/>
                  <a:pt x="5" y="36"/>
                  <a:pt x="4" y="36"/>
                </a:cubicBezTo>
                <a:cubicBezTo>
                  <a:pt x="3" y="36"/>
                  <a:pt x="2" y="36"/>
                  <a:pt x="0" y="35"/>
                </a:cubicBezTo>
                <a:cubicBezTo>
                  <a:pt x="1" y="36"/>
                  <a:pt x="1" y="36"/>
                  <a:pt x="1" y="36"/>
                </a:cubicBezTo>
                <a:cubicBezTo>
                  <a:pt x="5" y="42"/>
                  <a:pt x="12" y="46"/>
                  <a:pt x="20" y="46"/>
                </a:cubicBezTo>
                <a:cubicBezTo>
                  <a:pt x="20" y="46"/>
                  <a:pt x="20" y="46"/>
                  <a:pt x="20" y="46"/>
                </a:cubicBezTo>
                <a:cubicBezTo>
                  <a:pt x="33" y="46"/>
                  <a:pt x="43" y="36"/>
                  <a:pt x="43" y="23"/>
                </a:cubicBezTo>
                <a:cubicBezTo>
                  <a:pt x="43" y="21"/>
                  <a:pt x="42" y="20"/>
                  <a:pt x="42" y="18"/>
                </a:cubicBezTo>
                <a:cubicBezTo>
                  <a:pt x="39" y="17"/>
                  <a:pt x="37" y="15"/>
                  <a:pt x="35" y="12"/>
                </a:cubicBezTo>
                <a:cubicBezTo>
                  <a:pt x="34" y="10"/>
                  <a:pt x="34" y="8"/>
                  <a:pt x="35" y="5"/>
                </a:cubicBezTo>
                <a:cubicBezTo>
                  <a:pt x="31" y="2"/>
                  <a:pt x="25" y="0"/>
                  <a:pt x="20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38" name="Freeform 26"/>
          <p:cNvSpPr>
            <a:spLocks noEditPoints="1"/>
          </p:cNvSpPr>
          <p:nvPr/>
        </p:nvSpPr>
        <p:spPr bwMode="auto">
          <a:xfrm>
            <a:off x="1297910" y="5257161"/>
            <a:ext cx="261451" cy="386710"/>
          </a:xfrm>
          <a:custGeom>
            <a:avLst/>
            <a:gdLst>
              <a:gd name="T0" fmla="*/ 21 w 31"/>
              <a:gd name="T1" fmla="*/ 35 h 47"/>
              <a:gd name="T2" fmla="*/ 20 w 31"/>
              <a:gd name="T3" fmla="*/ 35 h 47"/>
              <a:gd name="T4" fmla="*/ 20 w 31"/>
              <a:gd name="T5" fmla="*/ 35 h 47"/>
              <a:gd name="T6" fmla="*/ 15 w 31"/>
              <a:gd name="T7" fmla="*/ 43 h 47"/>
              <a:gd name="T8" fmla="*/ 13 w 31"/>
              <a:gd name="T9" fmla="*/ 45 h 47"/>
              <a:gd name="T10" fmla="*/ 21 w 31"/>
              <a:gd name="T11" fmla="*/ 47 h 47"/>
              <a:gd name="T12" fmla="*/ 21 w 31"/>
              <a:gd name="T13" fmla="*/ 47 h 47"/>
              <a:gd name="T14" fmla="*/ 27 w 31"/>
              <a:gd name="T15" fmla="*/ 46 h 47"/>
              <a:gd name="T16" fmla="*/ 22 w 31"/>
              <a:gd name="T17" fmla="*/ 36 h 47"/>
              <a:gd name="T18" fmla="*/ 21 w 31"/>
              <a:gd name="T19" fmla="*/ 35 h 47"/>
              <a:gd name="T20" fmla="*/ 21 w 31"/>
              <a:gd name="T21" fmla="*/ 0 h 47"/>
              <a:gd name="T22" fmla="*/ 0 w 31"/>
              <a:gd name="T23" fmla="*/ 13 h 47"/>
              <a:gd name="T24" fmla="*/ 3 w 31"/>
              <a:gd name="T25" fmla="*/ 13 h 47"/>
              <a:gd name="T26" fmla="*/ 11 w 31"/>
              <a:gd name="T27" fmla="*/ 15 h 47"/>
              <a:gd name="T28" fmla="*/ 12 w 31"/>
              <a:gd name="T29" fmla="*/ 15 h 47"/>
              <a:gd name="T30" fmla="*/ 16 w 31"/>
              <a:gd name="T31" fmla="*/ 14 h 47"/>
              <a:gd name="T32" fmla="*/ 22 w 31"/>
              <a:gd name="T33" fmla="*/ 16 h 47"/>
              <a:gd name="T34" fmla="*/ 25 w 31"/>
              <a:gd name="T35" fmla="*/ 12 h 47"/>
              <a:gd name="T36" fmla="*/ 26 w 31"/>
              <a:gd name="T37" fmla="*/ 9 h 47"/>
              <a:gd name="T38" fmla="*/ 31 w 31"/>
              <a:gd name="T39" fmla="*/ 3 h 47"/>
              <a:gd name="T40" fmla="*/ 21 w 31"/>
              <a:gd name="T41" fmla="*/ 0 h 47"/>
              <a:gd name="T42" fmla="*/ 21 w 31"/>
              <a:gd name="T43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1" h="47">
                <a:moveTo>
                  <a:pt x="21" y="35"/>
                </a:moveTo>
                <a:cubicBezTo>
                  <a:pt x="21" y="35"/>
                  <a:pt x="21" y="35"/>
                  <a:pt x="20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8"/>
                  <a:pt x="17" y="41"/>
                  <a:pt x="15" y="43"/>
                </a:cubicBezTo>
                <a:cubicBezTo>
                  <a:pt x="14" y="44"/>
                  <a:pt x="14" y="45"/>
                  <a:pt x="13" y="45"/>
                </a:cubicBezTo>
                <a:cubicBezTo>
                  <a:pt x="15" y="46"/>
                  <a:pt x="18" y="47"/>
                  <a:pt x="21" y="47"/>
                </a:cubicBezTo>
                <a:cubicBezTo>
                  <a:pt x="21" y="47"/>
                  <a:pt x="21" y="47"/>
                  <a:pt x="21" y="47"/>
                </a:cubicBezTo>
                <a:cubicBezTo>
                  <a:pt x="23" y="47"/>
                  <a:pt x="25" y="46"/>
                  <a:pt x="27" y="46"/>
                </a:cubicBezTo>
                <a:cubicBezTo>
                  <a:pt x="24" y="44"/>
                  <a:pt x="22" y="40"/>
                  <a:pt x="22" y="36"/>
                </a:cubicBezTo>
                <a:cubicBezTo>
                  <a:pt x="22" y="36"/>
                  <a:pt x="22" y="35"/>
                  <a:pt x="21" y="35"/>
                </a:cubicBezTo>
                <a:moveTo>
                  <a:pt x="21" y="0"/>
                </a:moveTo>
                <a:cubicBezTo>
                  <a:pt x="12" y="0"/>
                  <a:pt x="4" y="6"/>
                  <a:pt x="0" y="13"/>
                </a:cubicBezTo>
                <a:cubicBezTo>
                  <a:pt x="1" y="13"/>
                  <a:pt x="2" y="13"/>
                  <a:pt x="3" y="13"/>
                </a:cubicBezTo>
                <a:cubicBezTo>
                  <a:pt x="6" y="13"/>
                  <a:pt x="8" y="14"/>
                  <a:pt x="11" y="15"/>
                </a:cubicBezTo>
                <a:cubicBezTo>
                  <a:pt x="11" y="15"/>
                  <a:pt x="11" y="15"/>
                  <a:pt x="12" y="15"/>
                </a:cubicBezTo>
                <a:cubicBezTo>
                  <a:pt x="13" y="14"/>
                  <a:pt x="14" y="14"/>
                  <a:pt x="16" y="14"/>
                </a:cubicBezTo>
                <a:cubicBezTo>
                  <a:pt x="18" y="14"/>
                  <a:pt x="20" y="14"/>
                  <a:pt x="22" y="16"/>
                </a:cubicBezTo>
                <a:cubicBezTo>
                  <a:pt x="23" y="14"/>
                  <a:pt x="24" y="13"/>
                  <a:pt x="25" y="12"/>
                </a:cubicBezTo>
                <a:cubicBezTo>
                  <a:pt x="26" y="11"/>
                  <a:pt x="26" y="10"/>
                  <a:pt x="26" y="9"/>
                </a:cubicBezTo>
                <a:cubicBezTo>
                  <a:pt x="27" y="7"/>
                  <a:pt x="29" y="4"/>
                  <a:pt x="31" y="3"/>
                </a:cubicBezTo>
                <a:cubicBezTo>
                  <a:pt x="28" y="1"/>
                  <a:pt x="25" y="0"/>
                  <a:pt x="21" y="0"/>
                </a:cubicBezTo>
                <a:cubicBezTo>
                  <a:pt x="21" y="0"/>
                  <a:pt x="21" y="0"/>
                  <a:pt x="21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39" name="Freeform 27"/>
          <p:cNvSpPr>
            <a:spLocks noEditPoints="1"/>
          </p:cNvSpPr>
          <p:nvPr/>
        </p:nvSpPr>
        <p:spPr bwMode="auto">
          <a:xfrm>
            <a:off x="19305" y="1609548"/>
            <a:ext cx="379642" cy="222968"/>
          </a:xfrm>
          <a:custGeom>
            <a:avLst/>
            <a:gdLst>
              <a:gd name="T0" fmla="*/ 42 w 45"/>
              <a:gd name="T1" fmla="*/ 7 h 27"/>
              <a:gd name="T2" fmla="*/ 37 w 45"/>
              <a:gd name="T3" fmla="*/ 14 h 27"/>
              <a:gd name="T4" fmla="*/ 25 w 45"/>
              <a:gd name="T5" fmla="*/ 19 h 27"/>
              <a:gd name="T6" fmla="*/ 25 w 45"/>
              <a:gd name="T7" fmla="*/ 19 h 27"/>
              <a:gd name="T8" fmla="*/ 29 w 45"/>
              <a:gd name="T9" fmla="*/ 24 h 27"/>
              <a:gd name="T10" fmla="*/ 29 w 45"/>
              <a:gd name="T11" fmla="*/ 25 h 27"/>
              <a:gd name="T12" fmla="*/ 30 w 45"/>
              <a:gd name="T13" fmla="*/ 27 h 27"/>
              <a:gd name="T14" fmla="*/ 39 w 45"/>
              <a:gd name="T15" fmla="*/ 23 h 27"/>
              <a:gd name="T16" fmla="*/ 44 w 45"/>
              <a:gd name="T17" fmla="*/ 24 h 27"/>
              <a:gd name="T18" fmla="*/ 45 w 45"/>
              <a:gd name="T19" fmla="*/ 17 h 27"/>
              <a:gd name="T20" fmla="*/ 42 w 45"/>
              <a:gd name="T21" fmla="*/ 7 h 27"/>
              <a:gd name="T22" fmla="*/ 9 w 45"/>
              <a:gd name="T23" fmla="*/ 0 h 27"/>
              <a:gd name="T24" fmla="*/ 0 w 45"/>
              <a:gd name="T25" fmla="*/ 16 h 27"/>
              <a:gd name="T26" fmla="*/ 3 w 45"/>
              <a:gd name="T27" fmla="*/ 14 h 27"/>
              <a:gd name="T28" fmla="*/ 10 w 45"/>
              <a:gd name="T29" fmla="*/ 13 h 27"/>
              <a:gd name="T30" fmla="*/ 13 w 45"/>
              <a:gd name="T31" fmla="*/ 13 h 27"/>
              <a:gd name="T32" fmla="*/ 9 w 45"/>
              <a:gd name="T3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5" h="27">
                <a:moveTo>
                  <a:pt x="42" y="7"/>
                </a:moveTo>
                <a:cubicBezTo>
                  <a:pt x="41" y="9"/>
                  <a:pt x="40" y="12"/>
                  <a:pt x="37" y="14"/>
                </a:cubicBezTo>
                <a:cubicBezTo>
                  <a:pt x="34" y="17"/>
                  <a:pt x="30" y="19"/>
                  <a:pt x="25" y="19"/>
                </a:cubicBezTo>
                <a:cubicBezTo>
                  <a:pt x="25" y="19"/>
                  <a:pt x="25" y="19"/>
                  <a:pt x="25" y="19"/>
                </a:cubicBezTo>
                <a:cubicBezTo>
                  <a:pt x="27" y="21"/>
                  <a:pt x="28" y="22"/>
                  <a:pt x="29" y="24"/>
                </a:cubicBezTo>
                <a:cubicBezTo>
                  <a:pt x="29" y="25"/>
                  <a:pt x="29" y="25"/>
                  <a:pt x="29" y="25"/>
                </a:cubicBezTo>
                <a:cubicBezTo>
                  <a:pt x="29" y="26"/>
                  <a:pt x="29" y="27"/>
                  <a:pt x="30" y="27"/>
                </a:cubicBezTo>
                <a:cubicBezTo>
                  <a:pt x="32" y="25"/>
                  <a:pt x="35" y="23"/>
                  <a:pt x="39" y="23"/>
                </a:cubicBezTo>
                <a:cubicBezTo>
                  <a:pt x="41" y="23"/>
                  <a:pt x="42" y="23"/>
                  <a:pt x="44" y="24"/>
                </a:cubicBezTo>
                <a:cubicBezTo>
                  <a:pt x="45" y="22"/>
                  <a:pt x="45" y="20"/>
                  <a:pt x="45" y="17"/>
                </a:cubicBezTo>
                <a:cubicBezTo>
                  <a:pt x="45" y="13"/>
                  <a:pt x="44" y="10"/>
                  <a:pt x="42" y="7"/>
                </a:cubicBezTo>
                <a:moveTo>
                  <a:pt x="9" y="0"/>
                </a:moveTo>
                <a:cubicBezTo>
                  <a:pt x="4" y="4"/>
                  <a:pt x="0" y="9"/>
                  <a:pt x="0" y="16"/>
                </a:cubicBezTo>
                <a:cubicBezTo>
                  <a:pt x="1" y="15"/>
                  <a:pt x="2" y="15"/>
                  <a:pt x="3" y="14"/>
                </a:cubicBezTo>
                <a:cubicBezTo>
                  <a:pt x="5" y="13"/>
                  <a:pt x="8" y="13"/>
                  <a:pt x="10" y="13"/>
                </a:cubicBezTo>
                <a:cubicBezTo>
                  <a:pt x="11" y="13"/>
                  <a:pt x="12" y="13"/>
                  <a:pt x="13" y="13"/>
                </a:cubicBezTo>
                <a:cubicBezTo>
                  <a:pt x="9" y="9"/>
                  <a:pt x="8" y="4"/>
                  <a:pt x="9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40" name="Freeform 28"/>
          <p:cNvSpPr>
            <a:spLocks/>
          </p:cNvSpPr>
          <p:nvPr/>
        </p:nvSpPr>
        <p:spPr bwMode="auto">
          <a:xfrm>
            <a:off x="764262" y="1689677"/>
            <a:ext cx="272196" cy="250839"/>
          </a:xfrm>
          <a:custGeom>
            <a:avLst/>
            <a:gdLst>
              <a:gd name="T0" fmla="*/ 9 w 32"/>
              <a:gd name="T1" fmla="*/ 0 h 30"/>
              <a:gd name="T2" fmla="*/ 3 w 32"/>
              <a:gd name="T3" fmla="*/ 4 h 30"/>
              <a:gd name="T4" fmla="*/ 0 w 32"/>
              <a:gd name="T5" fmla="*/ 9 h 30"/>
              <a:gd name="T6" fmla="*/ 2 w 32"/>
              <a:gd name="T7" fmla="*/ 11 h 30"/>
              <a:gd name="T8" fmla="*/ 2 w 32"/>
              <a:gd name="T9" fmla="*/ 13 h 30"/>
              <a:gd name="T10" fmla="*/ 14 w 32"/>
              <a:gd name="T11" fmla="*/ 27 h 30"/>
              <a:gd name="T12" fmla="*/ 13 w 32"/>
              <a:gd name="T13" fmla="*/ 30 h 30"/>
              <a:gd name="T14" fmla="*/ 32 w 32"/>
              <a:gd name="T15" fmla="*/ 9 h 30"/>
              <a:gd name="T16" fmla="*/ 27 w 32"/>
              <a:gd name="T17" fmla="*/ 8 h 30"/>
              <a:gd name="T18" fmla="*/ 23 w 32"/>
              <a:gd name="T19" fmla="*/ 9 h 30"/>
              <a:gd name="T20" fmla="*/ 11 w 32"/>
              <a:gd name="T21" fmla="*/ 4 h 30"/>
              <a:gd name="T22" fmla="*/ 9 w 32"/>
              <a:gd name="T2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2" h="30">
                <a:moveTo>
                  <a:pt x="9" y="0"/>
                </a:moveTo>
                <a:cubicBezTo>
                  <a:pt x="7" y="2"/>
                  <a:pt x="5" y="4"/>
                  <a:pt x="3" y="4"/>
                </a:cubicBezTo>
                <a:cubicBezTo>
                  <a:pt x="2" y="6"/>
                  <a:pt x="1" y="7"/>
                  <a:pt x="0" y="9"/>
                </a:cubicBezTo>
                <a:cubicBezTo>
                  <a:pt x="1" y="9"/>
                  <a:pt x="1" y="10"/>
                  <a:pt x="2" y="11"/>
                </a:cubicBezTo>
                <a:cubicBezTo>
                  <a:pt x="2" y="12"/>
                  <a:pt x="2" y="13"/>
                  <a:pt x="2" y="13"/>
                </a:cubicBezTo>
                <a:cubicBezTo>
                  <a:pt x="9" y="14"/>
                  <a:pt x="14" y="20"/>
                  <a:pt x="14" y="27"/>
                </a:cubicBezTo>
                <a:cubicBezTo>
                  <a:pt x="14" y="28"/>
                  <a:pt x="14" y="29"/>
                  <a:pt x="13" y="30"/>
                </a:cubicBezTo>
                <a:cubicBezTo>
                  <a:pt x="23" y="28"/>
                  <a:pt x="31" y="19"/>
                  <a:pt x="32" y="9"/>
                </a:cubicBezTo>
                <a:cubicBezTo>
                  <a:pt x="30" y="9"/>
                  <a:pt x="29" y="9"/>
                  <a:pt x="27" y="8"/>
                </a:cubicBezTo>
                <a:cubicBezTo>
                  <a:pt x="26" y="9"/>
                  <a:pt x="25" y="9"/>
                  <a:pt x="23" y="9"/>
                </a:cubicBezTo>
                <a:cubicBezTo>
                  <a:pt x="19" y="9"/>
                  <a:pt x="15" y="7"/>
                  <a:pt x="11" y="4"/>
                </a:cubicBezTo>
                <a:cubicBezTo>
                  <a:pt x="10" y="3"/>
                  <a:pt x="9" y="2"/>
                  <a:pt x="9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41" name="Freeform 29"/>
          <p:cNvSpPr>
            <a:spLocks/>
          </p:cNvSpPr>
          <p:nvPr/>
        </p:nvSpPr>
        <p:spPr bwMode="auto">
          <a:xfrm>
            <a:off x="1917514" y="2334194"/>
            <a:ext cx="379642" cy="216000"/>
          </a:xfrm>
          <a:custGeom>
            <a:avLst/>
            <a:gdLst>
              <a:gd name="T0" fmla="*/ 42 w 45"/>
              <a:gd name="T1" fmla="*/ 0 h 26"/>
              <a:gd name="T2" fmla="*/ 38 w 45"/>
              <a:gd name="T3" fmla="*/ 5 h 26"/>
              <a:gd name="T4" fmla="*/ 33 w 45"/>
              <a:gd name="T5" fmla="*/ 19 h 26"/>
              <a:gd name="T6" fmla="*/ 28 w 45"/>
              <a:gd name="T7" fmla="*/ 20 h 26"/>
              <a:gd name="T8" fmla="*/ 18 w 45"/>
              <a:gd name="T9" fmla="*/ 13 h 26"/>
              <a:gd name="T10" fmla="*/ 18 w 45"/>
              <a:gd name="T11" fmla="*/ 10 h 26"/>
              <a:gd name="T12" fmla="*/ 16 w 45"/>
              <a:gd name="T13" fmla="*/ 10 h 26"/>
              <a:gd name="T14" fmla="*/ 12 w 45"/>
              <a:gd name="T15" fmla="*/ 10 h 26"/>
              <a:gd name="T16" fmla="*/ 0 w 45"/>
              <a:gd name="T17" fmla="*/ 4 h 26"/>
              <a:gd name="T18" fmla="*/ 0 w 45"/>
              <a:gd name="T19" fmla="*/ 4 h 26"/>
              <a:gd name="T20" fmla="*/ 3 w 45"/>
              <a:gd name="T21" fmla="*/ 14 h 26"/>
              <a:gd name="T22" fmla="*/ 6 w 45"/>
              <a:gd name="T23" fmla="*/ 19 h 26"/>
              <a:gd name="T24" fmla="*/ 13 w 45"/>
              <a:gd name="T25" fmla="*/ 24 h 26"/>
              <a:gd name="T26" fmla="*/ 16 w 45"/>
              <a:gd name="T27" fmla="*/ 24 h 26"/>
              <a:gd name="T28" fmla="*/ 24 w 45"/>
              <a:gd name="T29" fmla="*/ 26 h 26"/>
              <a:gd name="T30" fmla="*/ 45 w 45"/>
              <a:gd name="T31" fmla="*/ 8 h 26"/>
              <a:gd name="T32" fmla="*/ 42 w 45"/>
              <a:gd name="T33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5" h="26">
                <a:moveTo>
                  <a:pt x="42" y="0"/>
                </a:moveTo>
                <a:cubicBezTo>
                  <a:pt x="41" y="2"/>
                  <a:pt x="40" y="4"/>
                  <a:pt x="38" y="5"/>
                </a:cubicBezTo>
                <a:cubicBezTo>
                  <a:pt x="41" y="11"/>
                  <a:pt x="38" y="17"/>
                  <a:pt x="33" y="19"/>
                </a:cubicBezTo>
                <a:cubicBezTo>
                  <a:pt x="31" y="20"/>
                  <a:pt x="30" y="20"/>
                  <a:pt x="28" y="20"/>
                </a:cubicBezTo>
                <a:cubicBezTo>
                  <a:pt x="24" y="20"/>
                  <a:pt x="20" y="18"/>
                  <a:pt x="18" y="13"/>
                </a:cubicBezTo>
                <a:cubicBezTo>
                  <a:pt x="18" y="12"/>
                  <a:pt x="18" y="11"/>
                  <a:pt x="18" y="10"/>
                </a:cubicBezTo>
                <a:cubicBezTo>
                  <a:pt x="17" y="10"/>
                  <a:pt x="17" y="10"/>
                  <a:pt x="16" y="10"/>
                </a:cubicBezTo>
                <a:cubicBezTo>
                  <a:pt x="15" y="10"/>
                  <a:pt x="13" y="10"/>
                  <a:pt x="12" y="10"/>
                </a:cubicBezTo>
                <a:cubicBezTo>
                  <a:pt x="7" y="10"/>
                  <a:pt x="3" y="8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8"/>
                  <a:pt x="1" y="11"/>
                  <a:pt x="3" y="14"/>
                </a:cubicBezTo>
                <a:cubicBezTo>
                  <a:pt x="4" y="16"/>
                  <a:pt x="5" y="17"/>
                  <a:pt x="6" y="19"/>
                </a:cubicBezTo>
                <a:cubicBezTo>
                  <a:pt x="8" y="21"/>
                  <a:pt x="10" y="23"/>
                  <a:pt x="13" y="24"/>
                </a:cubicBezTo>
                <a:cubicBezTo>
                  <a:pt x="14" y="24"/>
                  <a:pt x="15" y="24"/>
                  <a:pt x="16" y="24"/>
                </a:cubicBezTo>
                <a:cubicBezTo>
                  <a:pt x="19" y="24"/>
                  <a:pt x="22" y="25"/>
                  <a:pt x="24" y="26"/>
                </a:cubicBezTo>
                <a:cubicBezTo>
                  <a:pt x="34" y="26"/>
                  <a:pt x="43" y="18"/>
                  <a:pt x="45" y="8"/>
                </a:cubicBezTo>
                <a:cubicBezTo>
                  <a:pt x="43" y="6"/>
                  <a:pt x="42" y="3"/>
                  <a:pt x="42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42" name="Freeform 30"/>
          <p:cNvSpPr>
            <a:spLocks/>
          </p:cNvSpPr>
          <p:nvPr/>
        </p:nvSpPr>
        <p:spPr bwMode="auto">
          <a:xfrm>
            <a:off x="2569351" y="4076129"/>
            <a:ext cx="354571" cy="330968"/>
          </a:xfrm>
          <a:custGeom>
            <a:avLst/>
            <a:gdLst>
              <a:gd name="T0" fmla="*/ 7 w 42"/>
              <a:gd name="T1" fmla="*/ 0 h 40"/>
              <a:gd name="T2" fmla="*/ 0 w 42"/>
              <a:gd name="T3" fmla="*/ 9 h 40"/>
              <a:gd name="T4" fmla="*/ 4 w 42"/>
              <a:gd name="T5" fmla="*/ 13 h 40"/>
              <a:gd name="T6" fmla="*/ 9 w 42"/>
              <a:gd name="T7" fmla="*/ 14 h 40"/>
              <a:gd name="T8" fmla="*/ 17 w 42"/>
              <a:gd name="T9" fmla="*/ 34 h 40"/>
              <a:gd name="T10" fmla="*/ 14 w 42"/>
              <a:gd name="T11" fmla="*/ 38 h 40"/>
              <a:gd name="T12" fmla="*/ 21 w 42"/>
              <a:gd name="T13" fmla="*/ 40 h 40"/>
              <a:gd name="T14" fmla="*/ 21 w 42"/>
              <a:gd name="T15" fmla="*/ 40 h 40"/>
              <a:gd name="T16" fmla="*/ 23 w 42"/>
              <a:gd name="T17" fmla="*/ 39 h 40"/>
              <a:gd name="T18" fmla="*/ 20 w 42"/>
              <a:gd name="T19" fmla="*/ 32 h 40"/>
              <a:gd name="T20" fmla="*/ 32 w 42"/>
              <a:gd name="T21" fmla="*/ 20 h 40"/>
              <a:gd name="T22" fmla="*/ 33 w 42"/>
              <a:gd name="T23" fmla="*/ 20 h 40"/>
              <a:gd name="T24" fmla="*/ 34 w 42"/>
              <a:gd name="T25" fmla="*/ 20 h 40"/>
              <a:gd name="T26" fmla="*/ 42 w 42"/>
              <a:gd name="T27" fmla="*/ 12 h 40"/>
              <a:gd name="T28" fmla="*/ 42 w 42"/>
              <a:gd name="T29" fmla="*/ 10 h 40"/>
              <a:gd name="T30" fmla="*/ 39 w 42"/>
              <a:gd name="T31" fmla="*/ 11 h 40"/>
              <a:gd name="T32" fmla="*/ 38 w 42"/>
              <a:gd name="T33" fmla="*/ 11 h 40"/>
              <a:gd name="T34" fmla="*/ 36 w 42"/>
              <a:gd name="T35" fmla="*/ 15 h 40"/>
              <a:gd name="T36" fmla="*/ 24 w 42"/>
              <a:gd name="T37" fmla="*/ 19 h 40"/>
              <a:gd name="T38" fmla="*/ 12 w 42"/>
              <a:gd name="T39" fmla="*/ 15 h 40"/>
              <a:gd name="T40" fmla="*/ 7 w 42"/>
              <a:gd name="T41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2" h="40">
                <a:moveTo>
                  <a:pt x="7" y="0"/>
                </a:moveTo>
                <a:cubicBezTo>
                  <a:pt x="4" y="2"/>
                  <a:pt x="2" y="5"/>
                  <a:pt x="0" y="9"/>
                </a:cubicBezTo>
                <a:cubicBezTo>
                  <a:pt x="2" y="10"/>
                  <a:pt x="3" y="11"/>
                  <a:pt x="4" y="13"/>
                </a:cubicBezTo>
                <a:cubicBezTo>
                  <a:pt x="6" y="13"/>
                  <a:pt x="7" y="14"/>
                  <a:pt x="9" y="14"/>
                </a:cubicBezTo>
                <a:cubicBezTo>
                  <a:pt x="16" y="17"/>
                  <a:pt x="20" y="26"/>
                  <a:pt x="17" y="34"/>
                </a:cubicBezTo>
                <a:cubicBezTo>
                  <a:pt x="16" y="36"/>
                  <a:pt x="15" y="37"/>
                  <a:pt x="14" y="38"/>
                </a:cubicBezTo>
                <a:cubicBezTo>
                  <a:pt x="16" y="39"/>
                  <a:pt x="18" y="40"/>
                  <a:pt x="21" y="40"/>
                </a:cubicBezTo>
                <a:cubicBezTo>
                  <a:pt x="21" y="40"/>
                  <a:pt x="21" y="40"/>
                  <a:pt x="21" y="40"/>
                </a:cubicBezTo>
                <a:cubicBezTo>
                  <a:pt x="22" y="40"/>
                  <a:pt x="22" y="39"/>
                  <a:pt x="23" y="39"/>
                </a:cubicBezTo>
                <a:cubicBezTo>
                  <a:pt x="21" y="37"/>
                  <a:pt x="20" y="35"/>
                  <a:pt x="20" y="32"/>
                </a:cubicBezTo>
                <a:cubicBezTo>
                  <a:pt x="20" y="25"/>
                  <a:pt x="26" y="20"/>
                  <a:pt x="32" y="20"/>
                </a:cubicBezTo>
                <a:cubicBezTo>
                  <a:pt x="32" y="20"/>
                  <a:pt x="32" y="20"/>
                  <a:pt x="33" y="20"/>
                </a:cubicBezTo>
                <a:cubicBezTo>
                  <a:pt x="33" y="20"/>
                  <a:pt x="33" y="20"/>
                  <a:pt x="34" y="20"/>
                </a:cubicBezTo>
                <a:cubicBezTo>
                  <a:pt x="36" y="16"/>
                  <a:pt x="39" y="14"/>
                  <a:pt x="42" y="12"/>
                </a:cubicBezTo>
                <a:cubicBezTo>
                  <a:pt x="42" y="11"/>
                  <a:pt x="42" y="11"/>
                  <a:pt x="42" y="10"/>
                </a:cubicBezTo>
                <a:cubicBezTo>
                  <a:pt x="41" y="10"/>
                  <a:pt x="40" y="11"/>
                  <a:pt x="39" y="11"/>
                </a:cubicBezTo>
                <a:cubicBezTo>
                  <a:pt x="39" y="11"/>
                  <a:pt x="39" y="11"/>
                  <a:pt x="38" y="11"/>
                </a:cubicBezTo>
                <a:cubicBezTo>
                  <a:pt x="38" y="13"/>
                  <a:pt x="37" y="14"/>
                  <a:pt x="36" y="15"/>
                </a:cubicBezTo>
                <a:cubicBezTo>
                  <a:pt x="33" y="18"/>
                  <a:pt x="28" y="19"/>
                  <a:pt x="24" y="19"/>
                </a:cubicBezTo>
                <a:cubicBezTo>
                  <a:pt x="20" y="19"/>
                  <a:pt x="15" y="18"/>
                  <a:pt x="12" y="15"/>
                </a:cubicBezTo>
                <a:cubicBezTo>
                  <a:pt x="8" y="10"/>
                  <a:pt x="7" y="5"/>
                  <a:pt x="7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43" name="Freeform 31"/>
          <p:cNvSpPr>
            <a:spLocks/>
          </p:cNvSpPr>
          <p:nvPr/>
        </p:nvSpPr>
        <p:spPr bwMode="auto">
          <a:xfrm>
            <a:off x="2562188" y="3473419"/>
            <a:ext cx="372479" cy="264774"/>
          </a:xfrm>
          <a:custGeom>
            <a:avLst/>
            <a:gdLst>
              <a:gd name="T0" fmla="*/ 12 w 44"/>
              <a:gd name="T1" fmla="*/ 0 h 32"/>
              <a:gd name="T2" fmla="*/ 7 w 44"/>
              <a:gd name="T3" fmla="*/ 4 h 32"/>
              <a:gd name="T4" fmla="*/ 3 w 44"/>
              <a:gd name="T5" fmla="*/ 4 h 32"/>
              <a:gd name="T6" fmla="*/ 2 w 44"/>
              <a:gd name="T7" fmla="*/ 4 h 32"/>
              <a:gd name="T8" fmla="*/ 0 w 44"/>
              <a:gd name="T9" fmla="*/ 15 h 32"/>
              <a:gd name="T10" fmla="*/ 8 w 44"/>
              <a:gd name="T11" fmla="*/ 32 h 32"/>
              <a:gd name="T12" fmla="*/ 18 w 44"/>
              <a:gd name="T13" fmla="*/ 22 h 32"/>
              <a:gd name="T14" fmla="*/ 25 w 44"/>
              <a:gd name="T15" fmla="*/ 21 h 32"/>
              <a:gd name="T16" fmla="*/ 40 w 44"/>
              <a:gd name="T17" fmla="*/ 28 h 32"/>
              <a:gd name="T18" fmla="*/ 44 w 44"/>
              <a:gd name="T19" fmla="*/ 16 h 32"/>
              <a:gd name="T20" fmla="*/ 44 w 44"/>
              <a:gd name="T21" fmla="*/ 15 h 32"/>
              <a:gd name="T22" fmla="*/ 43 w 44"/>
              <a:gd name="T23" fmla="*/ 14 h 32"/>
              <a:gd name="T24" fmla="*/ 33 w 44"/>
              <a:gd name="T25" fmla="*/ 19 h 32"/>
              <a:gd name="T26" fmla="*/ 33 w 44"/>
              <a:gd name="T27" fmla="*/ 19 h 32"/>
              <a:gd name="T28" fmla="*/ 21 w 44"/>
              <a:gd name="T29" fmla="*/ 6 h 32"/>
              <a:gd name="T30" fmla="*/ 21 w 44"/>
              <a:gd name="T31" fmla="*/ 6 h 32"/>
              <a:gd name="T32" fmla="*/ 13 w 44"/>
              <a:gd name="T33" fmla="*/ 1 h 32"/>
              <a:gd name="T34" fmla="*/ 12 w 44"/>
              <a:gd name="T3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4" h="32">
                <a:moveTo>
                  <a:pt x="12" y="0"/>
                </a:moveTo>
                <a:cubicBezTo>
                  <a:pt x="11" y="2"/>
                  <a:pt x="9" y="3"/>
                  <a:pt x="7" y="4"/>
                </a:cubicBezTo>
                <a:cubicBezTo>
                  <a:pt x="6" y="4"/>
                  <a:pt x="4" y="4"/>
                  <a:pt x="3" y="4"/>
                </a:cubicBezTo>
                <a:cubicBezTo>
                  <a:pt x="3" y="4"/>
                  <a:pt x="3" y="4"/>
                  <a:pt x="2" y="4"/>
                </a:cubicBezTo>
                <a:cubicBezTo>
                  <a:pt x="1" y="7"/>
                  <a:pt x="0" y="11"/>
                  <a:pt x="0" y="15"/>
                </a:cubicBezTo>
                <a:cubicBezTo>
                  <a:pt x="0" y="22"/>
                  <a:pt x="3" y="28"/>
                  <a:pt x="8" y="32"/>
                </a:cubicBezTo>
                <a:cubicBezTo>
                  <a:pt x="10" y="28"/>
                  <a:pt x="13" y="24"/>
                  <a:pt x="18" y="22"/>
                </a:cubicBezTo>
                <a:cubicBezTo>
                  <a:pt x="20" y="21"/>
                  <a:pt x="23" y="21"/>
                  <a:pt x="25" y="21"/>
                </a:cubicBezTo>
                <a:cubicBezTo>
                  <a:pt x="31" y="21"/>
                  <a:pt x="36" y="23"/>
                  <a:pt x="40" y="28"/>
                </a:cubicBezTo>
                <a:cubicBezTo>
                  <a:pt x="42" y="24"/>
                  <a:pt x="44" y="20"/>
                  <a:pt x="44" y="16"/>
                </a:cubicBezTo>
                <a:cubicBezTo>
                  <a:pt x="44" y="15"/>
                  <a:pt x="44" y="15"/>
                  <a:pt x="44" y="15"/>
                </a:cubicBezTo>
                <a:cubicBezTo>
                  <a:pt x="44" y="15"/>
                  <a:pt x="43" y="14"/>
                  <a:pt x="43" y="14"/>
                </a:cubicBezTo>
                <a:cubicBezTo>
                  <a:pt x="40" y="17"/>
                  <a:pt x="37" y="19"/>
                  <a:pt x="33" y="19"/>
                </a:cubicBezTo>
                <a:cubicBezTo>
                  <a:pt x="33" y="19"/>
                  <a:pt x="33" y="19"/>
                  <a:pt x="33" y="19"/>
                </a:cubicBezTo>
                <a:cubicBezTo>
                  <a:pt x="26" y="19"/>
                  <a:pt x="21" y="13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18" y="5"/>
                  <a:pt x="15" y="4"/>
                  <a:pt x="13" y="1"/>
                </a:cubicBezTo>
                <a:cubicBezTo>
                  <a:pt x="13" y="1"/>
                  <a:pt x="12" y="0"/>
                  <a:pt x="12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44" name="Freeform 32"/>
          <p:cNvSpPr>
            <a:spLocks/>
          </p:cNvSpPr>
          <p:nvPr/>
        </p:nvSpPr>
        <p:spPr bwMode="auto">
          <a:xfrm>
            <a:off x="653235" y="5988774"/>
            <a:ext cx="383223" cy="264774"/>
          </a:xfrm>
          <a:custGeom>
            <a:avLst/>
            <a:gdLst>
              <a:gd name="T0" fmla="*/ 43 w 45"/>
              <a:gd name="T1" fmla="*/ 0 h 32"/>
              <a:gd name="T2" fmla="*/ 37 w 45"/>
              <a:gd name="T3" fmla="*/ 1 h 32"/>
              <a:gd name="T4" fmla="*/ 37 w 45"/>
              <a:gd name="T5" fmla="*/ 12 h 32"/>
              <a:gd name="T6" fmla="*/ 37 w 45"/>
              <a:gd name="T7" fmla="*/ 13 h 32"/>
              <a:gd name="T8" fmla="*/ 31 w 45"/>
              <a:gd name="T9" fmla="*/ 20 h 32"/>
              <a:gd name="T10" fmla="*/ 27 w 45"/>
              <a:gd name="T11" fmla="*/ 20 h 32"/>
              <a:gd name="T12" fmla="*/ 26 w 45"/>
              <a:gd name="T13" fmla="*/ 20 h 32"/>
              <a:gd name="T14" fmla="*/ 24 w 45"/>
              <a:gd name="T15" fmla="*/ 20 h 32"/>
              <a:gd name="T16" fmla="*/ 19 w 45"/>
              <a:gd name="T17" fmla="*/ 19 h 32"/>
              <a:gd name="T18" fmla="*/ 10 w 45"/>
              <a:gd name="T19" fmla="*/ 8 h 32"/>
              <a:gd name="T20" fmla="*/ 4 w 45"/>
              <a:gd name="T21" fmla="*/ 3 h 32"/>
              <a:gd name="T22" fmla="*/ 1 w 45"/>
              <a:gd name="T23" fmla="*/ 5 h 32"/>
              <a:gd name="T24" fmla="*/ 0 w 45"/>
              <a:gd name="T25" fmla="*/ 10 h 32"/>
              <a:gd name="T26" fmla="*/ 1 w 45"/>
              <a:gd name="T27" fmla="*/ 13 h 32"/>
              <a:gd name="T28" fmla="*/ 5 w 45"/>
              <a:gd name="T29" fmla="*/ 16 h 32"/>
              <a:gd name="T30" fmla="*/ 10 w 45"/>
              <a:gd name="T31" fmla="*/ 28 h 32"/>
              <a:gd name="T32" fmla="*/ 22 w 45"/>
              <a:gd name="T33" fmla="*/ 32 h 32"/>
              <a:gd name="T34" fmla="*/ 23 w 45"/>
              <a:gd name="T35" fmla="*/ 32 h 32"/>
              <a:gd name="T36" fmla="*/ 45 w 45"/>
              <a:gd name="T37" fmla="*/ 10 h 32"/>
              <a:gd name="T38" fmla="*/ 43 w 45"/>
              <a:gd name="T39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5" h="32">
                <a:moveTo>
                  <a:pt x="43" y="0"/>
                </a:moveTo>
                <a:cubicBezTo>
                  <a:pt x="41" y="1"/>
                  <a:pt x="39" y="1"/>
                  <a:pt x="37" y="1"/>
                </a:cubicBezTo>
                <a:cubicBezTo>
                  <a:pt x="39" y="5"/>
                  <a:pt x="39" y="8"/>
                  <a:pt x="37" y="12"/>
                </a:cubicBezTo>
                <a:cubicBezTo>
                  <a:pt x="37" y="12"/>
                  <a:pt x="37" y="12"/>
                  <a:pt x="37" y="13"/>
                </a:cubicBezTo>
                <a:cubicBezTo>
                  <a:pt x="36" y="16"/>
                  <a:pt x="34" y="18"/>
                  <a:pt x="31" y="20"/>
                </a:cubicBezTo>
                <a:cubicBezTo>
                  <a:pt x="30" y="20"/>
                  <a:pt x="28" y="20"/>
                  <a:pt x="27" y="20"/>
                </a:cubicBezTo>
                <a:cubicBezTo>
                  <a:pt x="27" y="20"/>
                  <a:pt x="26" y="20"/>
                  <a:pt x="26" y="20"/>
                </a:cubicBezTo>
                <a:cubicBezTo>
                  <a:pt x="25" y="20"/>
                  <a:pt x="25" y="20"/>
                  <a:pt x="24" y="20"/>
                </a:cubicBezTo>
                <a:cubicBezTo>
                  <a:pt x="22" y="20"/>
                  <a:pt x="20" y="20"/>
                  <a:pt x="19" y="19"/>
                </a:cubicBezTo>
                <a:cubicBezTo>
                  <a:pt x="14" y="17"/>
                  <a:pt x="10" y="13"/>
                  <a:pt x="10" y="8"/>
                </a:cubicBezTo>
                <a:cubicBezTo>
                  <a:pt x="7" y="7"/>
                  <a:pt x="5" y="5"/>
                  <a:pt x="4" y="3"/>
                </a:cubicBezTo>
                <a:cubicBezTo>
                  <a:pt x="3" y="4"/>
                  <a:pt x="2" y="5"/>
                  <a:pt x="1" y="5"/>
                </a:cubicBezTo>
                <a:cubicBezTo>
                  <a:pt x="0" y="7"/>
                  <a:pt x="0" y="8"/>
                  <a:pt x="0" y="10"/>
                </a:cubicBezTo>
                <a:cubicBezTo>
                  <a:pt x="0" y="11"/>
                  <a:pt x="0" y="12"/>
                  <a:pt x="1" y="13"/>
                </a:cubicBezTo>
                <a:cubicBezTo>
                  <a:pt x="2" y="14"/>
                  <a:pt x="3" y="15"/>
                  <a:pt x="5" y="16"/>
                </a:cubicBezTo>
                <a:cubicBezTo>
                  <a:pt x="8" y="19"/>
                  <a:pt x="10" y="23"/>
                  <a:pt x="10" y="28"/>
                </a:cubicBezTo>
                <a:cubicBezTo>
                  <a:pt x="13" y="30"/>
                  <a:pt x="18" y="32"/>
                  <a:pt x="22" y="32"/>
                </a:cubicBezTo>
                <a:cubicBezTo>
                  <a:pt x="23" y="32"/>
                  <a:pt x="23" y="32"/>
                  <a:pt x="23" y="32"/>
                </a:cubicBezTo>
                <a:cubicBezTo>
                  <a:pt x="35" y="32"/>
                  <a:pt x="45" y="22"/>
                  <a:pt x="45" y="10"/>
                </a:cubicBezTo>
                <a:cubicBezTo>
                  <a:pt x="45" y="6"/>
                  <a:pt x="44" y="3"/>
                  <a:pt x="43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45" name="Freeform 33"/>
          <p:cNvSpPr>
            <a:spLocks noEditPoints="1"/>
          </p:cNvSpPr>
          <p:nvPr/>
        </p:nvSpPr>
        <p:spPr bwMode="auto">
          <a:xfrm>
            <a:off x="76610" y="5915613"/>
            <a:ext cx="322337" cy="330968"/>
          </a:xfrm>
          <a:custGeom>
            <a:avLst/>
            <a:gdLst>
              <a:gd name="T0" fmla="*/ 10 w 38"/>
              <a:gd name="T1" fmla="*/ 37 h 40"/>
              <a:gd name="T2" fmla="*/ 7 w 38"/>
              <a:gd name="T3" fmla="*/ 39 h 40"/>
              <a:gd name="T4" fmla="*/ 8 w 38"/>
              <a:gd name="T5" fmla="*/ 40 h 40"/>
              <a:gd name="T6" fmla="*/ 8 w 38"/>
              <a:gd name="T7" fmla="*/ 39 h 40"/>
              <a:gd name="T8" fmla="*/ 10 w 38"/>
              <a:gd name="T9" fmla="*/ 37 h 40"/>
              <a:gd name="T10" fmla="*/ 3 w 38"/>
              <a:gd name="T11" fmla="*/ 0 h 40"/>
              <a:gd name="T12" fmla="*/ 0 w 38"/>
              <a:gd name="T13" fmla="*/ 3 h 40"/>
              <a:gd name="T14" fmla="*/ 5 w 38"/>
              <a:gd name="T15" fmla="*/ 6 h 40"/>
              <a:gd name="T16" fmla="*/ 14 w 38"/>
              <a:gd name="T17" fmla="*/ 16 h 40"/>
              <a:gd name="T18" fmla="*/ 12 w 38"/>
              <a:gd name="T19" fmla="*/ 34 h 40"/>
              <a:gd name="T20" fmla="*/ 21 w 38"/>
              <a:gd name="T21" fmla="*/ 31 h 40"/>
              <a:gd name="T22" fmla="*/ 26 w 38"/>
              <a:gd name="T23" fmla="*/ 32 h 40"/>
              <a:gd name="T24" fmla="*/ 30 w 38"/>
              <a:gd name="T25" fmla="*/ 35 h 40"/>
              <a:gd name="T26" fmla="*/ 38 w 38"/>
              <a:gd name="T27" fmla="*/ 18 h 40"/>
              <a:gd name="T28" fmla="*/ 37 w 38"/>
              <a:gd name="T29" fmla="*/ 16 h 40"/>
              <a:gd name="T30" fmla="*/ 32 w 38"/>
              <a:gd name="T31" fmla="*/ 17 h 40"/>
              <a:gd name="T32" fmla="*/ 32 w 38"/>
              <a:gd name="T33" fmla="*/ 17 h 40"/>
              <a:gd name="T34" fmla="*/ 21 w 38"/>
              <a:gd name="T35" fmla="*/ 10 h 40"/>
              <a:gd name="T36" fmla="*/ 18 w 38"/>
              <a:gd name="T37" fmla="*/ 10 h 40"/>
              <a:gd name="T38" fmla="*/ 6 w 38"/>
              <a:gd name="T39" fmla="*/ 5 h 40"/>
              <a:gd name="T40" fmla="*/ 3 w 38"/>
              <a:gd name="T41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8" h="40">
                <a:moveTo>
                  <a:pt x="10" y="37"/>
                </a:moveTo>
                <a:cubicBezTo>
                  <a:pt x="9" y="38"/>
                  <a:pt x="8" y="39"/>
                  <a:pt x="7" y="39"/>
                </a:cubicBezTo>
                <a:cubicBezTo>
                  <a:pt x="7" y="39"/>
                  <a:pt x="8" y="39"/>
                  <a:pt x="8" y="40"/>
                </a:cubicBezTo>
                <a:cubicBezTo>
                  <a:pt x="8" y="40"/>
                  <a:pt x="8" y="39"/>
                  <a:pt x="8" y="39"/>
                </a:cubicBezTo>
                <a:cubicBezTo>
                  <a:pt x="9" y="39"/>
                  <a:pt x="9" y="38"/>
                  <a:pt x="10" y="37"/>
                </a:cubicBezTo>
                <a:moveTo>
                  <a:pt x="3" y="0"/>
                </a:moveTo>
                <a:cubicBezTo>
                  <a:pt x="2" y="1"/>
                  <a:pt x="1" y="2"/>
                  <a:pt x="0" y="3"/>
                </a:cubicBezTo>
                <a:cubicBezTo>
                  <a:pt x="2" y="3"/>
                  <a:pt x="3" y="4"/>
                  <a:pt x="5" y="6"/>
                </a:cubicBezTo>
                <a:cubicBezTo>
                  <a:pt x="9" y="8"/>
                  <a:pt x="12" y="11"/>
                  <a:pt x="14" y="16"/>
                </a:cubicBezTo>
                <a:cubicBezTo>
                  <a:pt x="17" y="22"/>
                  <a:pt x="16" y="29"/>
                  <a:pt x="12" y="34"/>
                </a:cubicBezTo>
                <a:cubicBezTo>
                  <a:pt x="15" y="32"/>
                  <a:pt x="18" y="31"/>
                  <a:pt x="21" y="31"/>
                </a:cubicBezTo>
                <a:cubicBezTo>
                  <a:pt x="23" y="31"/>
                  <a:pt x="24" y="31"/>
                  <a:pt x="26" y="32"/>
                </a:cubicBezTo>
                <a:cubicBezTo>
                  <a:pt x="28" y="33"/>
                  <a:pt x="29" y="34"/>
                  <a:pt x="30" y="35"/>
                </a:cubicBezTo>
                <a:cubicBezTo>
                  <a:pt x="35" y="31"/>
                  <a:pt x="38" y="25"/>
                  <a:pt x="38" y="18"/>
                </a:cubicBezTo>
                <a:cubicBezTo>
                  <a:pt x="38" y="18"/>
                  <a:pt x="37" y="17"/>
                  <a:pt x="37" y="16"/>
                </a:cubicBezTo>
                <a:cubicBezTo>
                  <a:pt x="36" y="17"/>
                  <a:pt x="34" y="17"/>
                  <a:pt x="32" y="17"/>
                </a:cubicBezTo>
                <a:cubicBezTo>
                  <a:pt x="32" y="17"/>
                  <a:pt x="32" y="17"/>
                  <a:pt x="32" y="17"/>
                </a:cubicBezTo>
                <a:cubicBezTo>
                  <a:pt x="27" y="17"/>
                  <a:pt x="23" y="14"/>
                  <a:pt x="21" y="10"/>
                </a:cubicBezTo>
                <a:cubicBezTo>
                  <a:pt x="20" y="10"/>
                  <a:pt x="19" y="10"/>
                  <a:pt x="18" y="10"/>
                </a:cubicBezTo>
                <a:cubicBezTo>
                  <a:pt x="14" y="10"/>
                  <a:pt x="10" y="9"/>
                  <a:pt x="6" y="5"/>
                </a:cubicBezTo>
                <a:cubicBezTo>
                  <a:pt x="5" y="4"/>
                  <a:pt x="4" y="2"/>
                  <a:pt x="3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46" name="Freeform 34"/>
          <p:cNvSpPr>
            <a:spLocks noEditPoints="1"/>
          </p:cNvSpPr>
          <p:nvPr/>
        </p:nvSpPr>
        <p:spPr bwMode="auto">
          <a:xfrm>
            <a:off x="1917514" y="5295484"/>
            <a:ext cx="379642" cy="330968"/>
          </a:xfrm>
          <a:custGeom>
            <a:avLst/>
            <a:gdLst>
              <a:gd name="T0" fmla="*/ 32 w 45"/>
              <a:gd name="T1" fmla="*/ 28 h 40"/>
              <a:gd name="T2" fmla="*/ 32 w 45"/>
              <a:gd name="T3" fmla="*/ 29 h 40"/>
              <a:gd name="T4" fmla="*/ 31 w 45"/>
              <a:gd name="T5" fmla="*/ 37 h 40"/>
              <a:gd name="T6" fmla="*/ 29 w 45"/>
              <a:gd name="T7" fmla="*/ 40 h 40"/>
              <a:gd name="T8" fmla="*/ 37 w 45"/>
              <a:gd name="T9" fmla="*/ 35 h 40"/>
              <a:gd name="T10" fmla="*/ 32 w 45"/>
              <a:gd name="T11" fmla="*/ 30 h 40"/>
              <a:gd name="T12" fmla="*/ 32 w 45"/>
              <a:gd name="T13" fmla="*/ 28 h 40"/>
              <a:gd name="T14" fmla="*/ 42 w 45"/>
              <a:gd name="T15" fmla="*/ 9 h 40"/>
              <a:gd name="T16" fmla="*/ 36 w 45"/>
              <a:gd name="T17" fmla="*/ 13 h 40"/>
              <a:gd name="T18" fmla="*/ 28 w 45"/>
              <a:gd name="T19" fmla="*/ 15 h 40"/>
              <a:gd name="T20" fmla="*/ 28 w 45"/>
              <a:gd name="T21" fmla="*/ 15 h 40"/>
              <a:gd name="T22" fmla="*/ 32 w 45"/>
              <a:gd name="T23" fmla="*/ 25 h 40"/>
              <a:gd name="T24" fmla="*/ 38 w 45"/>
              <a:gd name="T25" fmla="*/ 18 h 40"/>
              <a:gd name="T26" fmla="*/ 41 w 45"/>
              <a:gd name="T27" fmla="*/ 18 h 40"/>
              <a:gd name="T28" fmla="*/ 45 w 45"/>
              <a:gd name="T29" fmla="*/ 18 h 40"/>
              <a:gd name="T30" fmla="*/ 42 w 45"/>
              <a:gd name="T31" fmla="*/ 9 h 40"/>
              <a:gd name="T32" fmla="*/ 10 w 45"/>
              <a:gd name="T33" fmla="*/ 0 h 40"/>
              <a:gd name="T34" fmla="*/ 0 w 45"/>
              <a:gd name="T35" fmla="*/ 18 h 40"/>
              <a:gd name="T36" fmla="*/ 3 w 45"/>
              <a:gd name="T37" fmla="*/ 14 h 40"/>
              <a:gd name="T38" fmla="*/ 15 w 45"/>
              <a:gd name="T39" fmla="*/ 9 h 40"/>
              <a:gd name="T40" fmla="*/ 10 w 45"/>
              <a:gd name="T41" fmla="*/ 3 h 40"/>
              <a:gd name="T42" fmla="*/ 10 w 45"/>
              <a:gd name="T43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5" h="40">
                <a:moveTo>
                  <a:pt x="32" y="28"/>
                </a:moveTo>
                <a:cubicBezTo>
                  <a:pt x="32" y="29"/>
                  <a:pt x="32" y="29"/>
                  <a:pt x="32" y="29"/>
                </a:cubicBezTo>
                <a:cubicBezTo>
                  <a:pt x="32" y="32"/>
                  <a:pt x="32" y="34"/>
                  <a:pt x="31" y="37"/>
                </a:cubicBezTo>
                <a:cubicBezTo>
                  <a:pt x="30" y="38"/>
                  <a:pt x="29" y="39"/>
                  <a:pt x="29" y="40"/>
                </a:cubicBezTo>
                <a:cubicBezTo>
                  <a:pt x="32" y="39"/>
                  <a:pt x="34" y="37"/>
                  <a:pt x="37" y="35"/>
                </a:cubicBezTo>
                <a:cubicBezTo>
                  <a:pt x="35" y="34"/>
                  <a:pt x="33" y="33"/>
                  <a:pt x="32" y="30"/>
                </a:cubicBezTo>
                <a:cubicBezTo>
                  <a:pt x="32" y="30"/>
                  <a:pt x="32" y="29"/>
                  <a:pt x="32" y="28"/>
                </a:cubicBezTo>
                <a:moveTo>
                  <a:pt x="42" y="9"/>
                </a:moveTo>
                <a:cubicBezTo>
                  <a:pt x="41" y="11"/>
                  <a:pt x="38" y="12"/>
                  <a:pt x="36" y="13"/>
                </a:cubicBezTo>
                <a:cubicBezTo>
                  <a:pt x="33" y="14"/>
                  <a:pt x="31" y="15"/>
                  <a:pt x="28" y="15"/>
                </a:cubicBezTo>
                <a:cubicBezTo>
                  <a:pt x="28" y="15"/>
                  <a:pt x="28" y="15"/>
                  <a:pt x="28" y="15"/>
                </a:cubicBezTo>
                <a:cubicBezTo>
                  <a:pt x="30" y="18"/>
                  <a:pt x="32" y="21"/>
                  <a:pt x="32" y="25"/>
                </a:cubicBezTo>
                <a:cubicBezTo>
                  <a:pt x="33" y="22"/>
                  <a:pt x="35" y="19"/>
                  <a:pt x="38" y="18"/>
                </a:cubicBezTo>
                <a:cubicBezTo>
                  <a:pt x="39" y="18"/>
                  <a:pt x="40" y="18"/>
                  <a:pt x="41" y="18"/>
                </a:cubicBezTo>
                <a:cubicBezTo>
                  <a:pt x="42" y="18"/>
                  <a:pt x="43" y="18"/>
                  <a:pt x="45" y="18"/>
                </a:cubicBezTo>
                <a:cubicBezTo>
                  <a:pt x="45" y="15"/>
                  <a:pt x="44" y="12"/>
                  <a:pt x="42" y="9"/>
                </a:cubicBezTo>
                <a:moveTo>
                  <a:pt x="10" y="0"/>
                </a:moveTo>
                <a:cubicBezTo>
                  <a:pt x="4" y="4"/>
                  <a:pt x="1" y="11"/>
                  <a:pt x="0" y="18"/>
                </a:cubicBezTo>
                <a:cubicBezTo>
                  <a:pt x="1" y="17"/>
                  <a:pt x="2" y="15"/>
                  <a:pt x="3" y="14"/>
                </a:cubicBezTo>
                <a:cubicBezTo>
                  <a:pt x="7" y="11"/>
                  <a:pt x="11" y="9"/>
                  <a:pt x="15" y="9"/>
                </a:cubicBezTo>
                <a:cubicBezTo>
                  <a:pt x="13" y="7"/>
                  <a:pt x="11" y="5"/>
                  <a:pt x="10" y="3"/>
                </a:cubicBezTo>
                <a:cubicBezTo>
                  <a:pt x="10" y="2"/>
                  <a:pt x="10" y="1"/>
                  <a:pt x="10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47" name="Freeform 35"/>
          <p:cNvSpPr>
            <a:spLocks/>
          </p:cNvSpPr>
          <p:nvPr/>
        </p:nvSpPr>
        <p:spPr bwMode="auto">
          <a:xfrm>
            <a:off x="1290747" y="1574710"/>
            <a:ext cx="372479" cy="247355"/>
          </a:xfrm>
          <a:custGeom>
            <a:avLst/>
            <a:gdLst>
              <a:gd name="T0" fmla="*/ 22 w 44"/>
              <a:gd name="T1" fmla="*/ 0 h 30"/>
              <a:gd name="T2" fmla="*/ 22 w 44"/>
              <a:gd name="T3" fmla="*/ 0 h 30"/>
              <a:gd name="T4" fmla="*/ 20 w 44"/>
              <a:gd name="T5" fmla="*/ 0 h 30"/>
              <a:gd name="T6" fmla="*/ 15 w 44"/>
              <a:gd name="T7" fmla="*/ 5 h 30"/>
              <a:gd name="T8" fmla="*/ 11 w 44"/>
              <a:gd name="T9" fmla="*/ 6 h 30"/>
              <a:gd name="T10" fmla="*/ 8 w 44"/>
              <a:gd name="T11" fmla="*/ 5 h 30"/>
              <a:gd name="T12" fmla="*/ 0 w 44"/>
              <a:gd name="T13" fmla="*/ 22 h 30"/>
              <a:gd name="T14" fmla="*/ 0 w 44"/>
              <a:gd name="T15" fmla="*/ 22 h 30"/>
              <a:gd name="T16" fmla="*/ 1 w 44"/>
              <a:gd name="T17" fmla="*/ 26 h 30"/>
              <a:gd name="T18" fmla="*/ 2 w 44"/>
              <a:gd name="T19" fmla="*/ 29 h 30"/>
              <a:gd name="T20" fmla="*/ 2 w 44"/>
              <a:gd name="T21" fmla="*/ 29 h 30"/>
              <a:gd name="T22" fmla="*/ 10 w 44"/>
              <a:gd name="T23" fmla="*/ 28 h 30"/>
              <a:gd name="T24" fmla="*/ 19 w 44"/>
              <a:gd name="T25" fmla="*/ 30 h 30"/>
              <a:gd name="T26" fmla="*/ 24 w 44"/>
              <a:gd name="T27" fmla="*/ 26 h 30"/>
              <a:gd name="T28" fmla="*/ 28 w 44"/>
              <a:gd name="T29" fmla="*/ 26 h 30"/>
              <a:gd name="T30" fmla="*/ 35 w 44"/>
              <a:gd name="T31" fmla="*/ 28 h 30"/>
              <a:gd name="T32" fmla="*/ 36 w 44"/>
              <a:gd name="T33" fmla="*/ 28 h 30"/>
              <a:gd name="T34" fmla="*/ 36 w 44"/>
              <a:gd name="T35" fmla="*/ 28 h 30"/>
              <a:gd name="T36" fmla="*/ 36 w 44"/>
              <a:gd name="T37" fmla="*/ 28 h 30"/>
              <a:gd name="T38" fmla="*/ 42 w 44"/>
              <a:gd name="T39" fmla="*/ 30 h 30"/>
              <a:gd name="T40" fmla="*/ 44 w 44"/>
              <a:gd name="T41" fmla="*/ 22 h 30"/>
              <a:gd name="T42" fmla="*/ 35 w 44"/>
              <a:gd name="T43" fmla="*/ 17 h 30"/>
              <a:gd name="T44" fmla="*/ 31 w 44"/>
              <a:gd name="T45" fmla="*/ 2 h 30"/>
              <a:gd name="T46" fmla="*/ 30 w 44"/>
              <a:gd name="T47" fmla="*/ 1 h 30"/>
              <a:gd name="T48" fmla="*/ 22 w 44"/>
              <a:gd name="T49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4" h="30">
                <a:moveTo>
                  <a:pt x="22" y="0"/>
                </a:moveTo>
                <a:cubicBezTo>
                  <a:pt x="22" y="0"/>
                  <a:pt x="22" y="0"/>
                  <a:pt x="22" y="0"/>
                </a:cubicBezTo>
                <a:cubicBezTo>
                  <a:pt x="21" y="0"/>
                  <a:pt x="21" y="0"/>
                  <a:pt x="20" y="0"/>
                </a:cubicBezTo>
                <a:cubicBezTo>
                  <a:pt x="19" y="2"/>
                  <a:pt x="17" y="4"/>
                  <a:pt x="15" y="5"/>
                </a:cubicBezTo>
                <a:cubicBezTo>
                  <a:pt x="13" y="5"/>
                  <a:pt x="12" y="6"/>
                  <a:pt x="11" y="6"/>
                </a:cubicBezTo>
                <a:cubicBezTo>
                  <a:pt x="10" y="6"/>
                  <a:pt x="9" y="5"/>
                  <a:pt x="8" y="5"/>
                </a:cubicBezTo>
                <a:cubicBezTo>
                  <a:pt x="3" y="9"/>
                  <a:pt x="0" y="15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3"/>
                  <a:pt x="1" y="24"/>
                  <a:pt x="1" y="26"/>
                </a:cubicBezTo>
                <a:cubicBezTo>
                  <a:pt x="1" y="27"/>
                  <a:pt x="1" y="28"/>
                  <a:pt x="2" y="29"/>
                </a:cubicBezTo>
                <a:cubicBezTo>
                  <a:pt x="2" y="29"/>
                  <a:pt x="2" y="29"/>
                  <a:pt x="2" y="29"/>
                </a:cubicBezTo>
                <a:cubicBezTo>
                  <a:pt x="5" y="28"/>
                  <a:pt x="7" y="28"/>
                  <a:pt x="10" y="28"/>
                </a:cubicBezTo>
                <a:cubicBezTo>
                  <a:pt x="13" y="28"/>
                  <a:pt x="16" y="28"/>
                  <a:pt x="19" y="30"/>
                </a:cubicBezTo>
                <a:cubicBezTo>
                  <a:pt x="20" y="28"/>
                  <a:pt x="22" y="27"/>
                  <a:pt x="24" y="26"/>
                </a:cubicBezTo>
                <a:cubicBezTo>
                  <a:pt x="25" y="26"/>
                  <a:pt x="27" y="26"/>
                  <a:pt x="28" y="26"/>
                </a:cubicBezTo>
                <a:cubicBezTo>
                  <a:pt x="30" y="26"/>
                  <a:pt x="33" y="26"/>
                  <a:pt x="35" y="28"/>
                </a:cubicBezTo>
                <a:cubicBezTo>
                  <a:pt x="35" y="28"/>
                  <a:pt x="36" y="28"/>
                  <a:pt x="36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9" y="28"/>
                  <a:pt x="41" y="28"/>
                  <a:pt x="42" y="30"/>
                </a:cubicBezTo>
                <a:cubicBezTo>
                  <a:pt x="43" y="27"/>
                  <a:pt x="44" y="25"/>
                  <a:pt x="44" y="22"/>
                </a:cubicBezTo>
                <a:cubicBezTo>
                  <a:pt x="41" y="21"/>
                  <a:pt x="38" y="20"/>
                  <a:pt x="35" y="17"/>
                </a:cubicBezTo>
                <a:cubicBezTo>
                  <a:pt x="31" y="13"/>
                  <a:pt x="29" y="7"/>
                  <a:pt x="31" y="2"/>
                </a:cubicBezTo>
                <a:cubicBezTo>
                  <a:pt x="30" y="2"/>
                  <a:pt x="30" y="1"/>
                  <a:pt x="30" y="1"/>
                </a:cubicBezTo>
                <a:cubicBezTo>
                  <a:pt x="27" y="0"/>
                  <a:pt x="25" y="0"/>
                  <a:pt x="22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48" name="Freeform 36"/>
          <p:cNvSpPr>
            <a:spLocks/>
          </p:cNvSpPr>
          <p:nvPr/>
        </p:nvSpPr>
        <p:spPr bwMode="auto">
          <a:xfrm>
            <a:off x="2562188" y="2814968"/>
            <a:ext cx="361734" cy="344903"/>
          </a:xfrm>
          <a:custGeom>
            <a:avLst/>
            <a:gdLst>
              <a:gd name="T0" fmla="*/ 28 w 43"/>
              <a:gd name="T1" fmla="*/ 0 h 42"/>
              <a:gd name="T2" fmla="*/ 27 w 43"/>
              <a:gd name="T3" fmla="*/ 0 h 42"/>
              <a:gd name="T4" fmla="*/ 31 w 43"/>
              <a:gd name="T5" fmla="*/ 7 h 42"/>
              <a:gd name="T6" fmla="*/ 36 w 43"/>
              <a:gd name="T7" fmla="*/ 12 h 42"/>
              <a:gd name="T8" fmla="*/ 31 w 43"/>
              <a:gd name="T9" fmla="*/ 25 h 42"/>
              <a:gd name="T10" fmla="*/ 27 w 43"/>
              <a:gd name="T11" fmla="*/ 26 h 42"/>
              <a:gd name="T12" fmla="*/ 20 w 43"/>
              <a:gd name="T13" fmla="*/ 23 h 42"/>
              <a:gd name="T14" fmla="*/ 16 w 43"/>
              <a:gd name="T15" fmla="*/ 24 h 42"/>
              <a:gd name="T16" fmla="*/ 11 w 43"/>
              <a:gd name="T17" fmla="*/ 22 h 42"/>
              <a:gd name="T18" fmla="*/ 2 w 43"/>
              <a:gd name="T19" fmla="*/ 11 h 42"/>
              <a:gd name="T20" fmla="*/ 0 w 43"/>
              <a:gd name="T21" fmla="*/ 20 h 42"/>
              <a:gd name="T22" fmla="*/ 21 w 43"/>
              <a:gd name="T23" fmla="*/ 42 h 42"/>
              <a:gd name="T24" fmla="*/ 22 w 43"/>
              <a:gd name="T25" fmla="*/ 42 h 42"/>
              <a:gd name="T26" fmla="*/ 22 w 43"/>
              <a:gd name="T27" fmla="*/ 42 h 42"/>
              <a:gd name="T28" fmla="*/ 21 w 43"/>
              <a:gd name="T29" fmla="*/ 38 h 42"/>
              <a:gd name="T30" fmla="*/ 33 w 43"/>
              <a:gd name="T31" fmla="*/ 26 h 42"/>
              <a:gd name="T32" fmla="*/ 33 w 43"/>
              <a:gd name="T33" fmla="*/ 26 h 42"/>
              <a:gd name="T34" fmla="*/ 42 w 43"/>
              <a:gd name="T35" fmla="*/ 29 h 42"/>
              <a:gd name="T36" fmla="*/ 43 w 43"/>
              <a:gd name="T37" fmla="*/ 21 h 42"/>
              <a:gd name="T38" fmla="*/ 28 w 43"/>
              <a:gd name="T3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3" h="42">
                <a:moveTo>
                  <a:pt x="28" y="0"/>
                </a:moveTo>
                <a:cubicBezTo>
                  <a:pt x="28" y="0"/>
                  <a:pt x="28" y="0"/>
                  <a:pt x="27" y="0"/>
                </a:cubicBezTo>
                <a:cubicBezTo>
                  <a:pt x="29" y="2"/>
                  <a:pt x="30" y="4"/>
                  <a:pt x="31" y="7"/>
                </a:cubicBezTo>
                <a:cubicBezTo>
                  <a:pt x="33" y="8"/>
                  <a:pt x="35" y="10"/>
                  <a:pt x="36" y="12"/>
                </a:cubicBezTo>
                <a:cubicBezTo>
                  <a:pt x="38" y="17"/>
                  <a:pt x="36" y="23"/>
                  <a:pt x="31" y="25"/>
                </a:cubicBezTo>
                <a:cubicBezTo>
                  <a:pt x="30" y="26"/>
                  <a:pt x="28" y="26"/>
                  <a:pt x="27" y="26"/>
                </a:cubicBezTo>
                <a:cubicBezTo>
                  <a:pt x="24" y="26"/>
                  <a:pt x="22" y="25"/>
                  <a:pt x="20" y="23"/>
                </a:cubicBezTo>
                <a:cubicBezTo>
                  <a:pt x="19" y="23"/>
                  <a:pt x="18" y="24"/>
                  <a:pt x="16" y="24"/>
                </a:cubicBezTo>
                <a:cubicBezTo>
                  <a:pt x="15" y="24"/>
                  <a:pt x="13" y="23"/>
                  <a:pt x="11" y="22"/>
                </a:cubicBezTo>
                <a:cubicBezTo>
                  <a:pt x="6" y="20"/>
                  <a:pt x="3" y="16"/>
                  <a:pt x="2" y="11"/>
                </a:cubicBezTo>
                <a:cubicBezTo>
                  <a:pt x="1" y="14"/>
                  <a:pt x="0" y="17"/>
                  <a:pt x="0" y="20"/>
                </a:cubicBezTo>
                <a:cubicBezTo>
                  <a:pt x="0" y="32"/>
                  <a:pt x="9" y="42"/>
                  <a:pt x="21" y="42"/>
                </a:cubicBezTo>
                <a:cubicBezTo>
                  <a:pt x="21" y="42"/>
                  <a:pt x="21" y="42"/>
                  <a:pt x="22" y="42"/>
                </a:cubicBezTo>
                <a:cubicBezTo>
                  <a:pt x="22" y="42"/>
                  <a:pt x="22" y="42"/>
                  <a:pt x="22" y="42"/>
                </a:cubicBezTo>
                <a:cubicBezTo>
                  <a:pt x="22" y="41"/>
                  <a:pt x="21" y="39"/>
                  <a:pt x="21" y="38"/>
                </a:cubicBezTo>
                <a:cubicBezTo>
                  <a:pt x="21" y="31"/>
                  <a:pt x="27" y="26"/>
                  <a:pt x="33" y="26"/>
                </a:cubicBezTo>
                <a:cubicBezTo>
                  <a:pt x="33" y="26"/>
                  <a:pt x="33" y="26"/>
                  <a:pt x="33" y="26"/>
                </a:cubicBezTo>
                <a:cubicBezTo>
                  <a:pt x="37" y="26"/>
                  <a:pt x="40" y="27"/>
                  <a:pt x="42" y="29"/>
                </a:cubicBezTo>
                <a:cubicBezTo>
                  <a:pt x="43" y="27"/>
                  <a:pt x="43" y="24"/>
                  <a:pt x="43" y="21"/>
                </a:cubicBezTo>
                <a:cubicBezTo>
                  <a:pt x="43" y="11"/>
                  <a:pt x="37" y="3"/>
                  <a:pt x="28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49" name="Freeform 37"/>
          <p:cNvSpPr>
            <a:spLocks noEditPoints="1"/>
          </p:cNvSpPr>
          <p:nvPr/>
        </p:nvSpPr>
        <p:spPr bwMode="auto">
          <a:xfrm>
            <a:off x="2562188" y="4654452"/>
            <a:ext cx="361734" cy="271742"/>
          </a:xfrm>
          <a:custGeom>
            <a:avLst/>
            <a:gdLst>
              <a:gd name="T0" fmla="*/ 43 w 43"/>
              <a:gd name="T1" fmla="*/ 17 h 33"/>
              <a:gd name="T2" fmla="*/ 42 w 43"/>
              <a:gd name="T3" fmla="*/ 19 h 33"/>
              <a:gd name="T4" fmla="*/ 43 w 43"/>
              <a:gd name="T5" fmla="*/ 20 h 33"/>
              <a:gd name="T6" fmla="*/ 43 w 43"/>
              <a:gd name="T7" fmla="*/ 17 h 33"/>
              <a:gd name="T8" fmla="*/ 22 w 43"/>
              <a:gd name="T9" fmla="*/ 0 h 33"/>
              <a:gd name="T10" fmla="*/ 22 w 43"/>
              <a:gd name="T11" fmla="*/ 0 h 33"/>
              <a:gd name="T12" fmla="*/ 0 w 43"/>
              <a:gd name="T13" fmla="*/ 22 h 33"/>
              <a:gd name="T14" fmla="*/ 3 w 43"/>
              <a:gd name="T15" fmla="*/ 33 h 33"/>
              <a:gd name="T16" fmla="*/ 7 w 43"/>
              <a:gd name="T17" fmla="*/ 30 h 33"/>
              <a:gd name="T18" fmla="*/ 13 w 43"/>
              <a:gd name="T19" fmla="*/ 29 h 33"/>
              <a:gd name="T20" fmla="*/ 13 w 43"/>
              <a:gd name="T21" fmla="*/ 7 h 33"/>
              <a:gd name="T22" fmla="*/ 25 w 43"/>
              <a:gd name="T23" fmla="*/ 2 h 33"/>
              <a:gd name="T24" fmla="*/ 26 w 43"/>
              <a:gd name="T25" fmla="*/ 2 h 33"/>
              <a:gd name="T26" fmla="*/ 27 w 43"/>
              <a:gd name="T27" fmla="*/ 1 h 33"/>
              <a:gd name="T28" fmla="*/ 22 w 43"/>
              <a:gd name="T2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3" h="33">
                <a:moveTo>
                  <a:pt x="43" y="17"/>
                </a:moveTo>
                <a:cubicBezTo>
                  <a:pt x="42" y="18"/>
                  <a:pt x="42" y="18"/>
                  <a:pt x="42" y="19"/>
                </a:cubicBezTo>
                <a:cubicBezTo>
                  <a:pt x="42" y="19"/>
                  <a:pt x="43" y="20"/>
                  <a:pt x="43" y="20"/>
                </a:cubicBezTo>
                <a:cubicBezTo>
                  <a:pt x="43" y="19"/>
                  <a:pt x="43" y="18"/>
                  <a:pt x="43" y="17"/>
                </a:cubicBezTo>
                <a:moveTo>
                  <a:pt x="22" y="0"/>
                </a:moveTo>
                <a:cubicBezTo>
                  <a:pt x="22" y="0"/>
                  <a:pt x="22" y="0"/>
                  <a:pt x="22" y="0"/>
                </a:cubicBezTo>
                <a:cubicBezTo>
                  <a:pt x="10" y="0"/>
                  <a:pt x="0" y="10"/>
                  <a:pt x="0" y="22"/>
                </a:cubicBezTo>
                <a:cubicBezTo>
                  <a:pt x="0" y="26"/>
                  <a:pt x="1" y="29"/>
                  <a:pt x="3" y="33"/>
                </a:cubicBezTo>
                <a:cubicBezTo>
                  <a:pt x="4" y="32"/>
                  <a:pt x="6" y="31"/>
                  <a:pt x="7" y="30"/>
                </a:cubicBezTo>
                <a:cubicBezTo>
                  <a:pt x="9" y="29"/>
                  <a:pt x="11" y="29"/>
                  <a:pt x="13" y="29"/>
                </a:cubicBezTo>
                <a:cubicBezTo>
                  <a:pt x="7" y="22"/>
                  <a:pt x="7" y="13"/>
                  <a:pt x="13" y="7"/>
                </a:cubicBezTo>
                <a:cubicBezTo>
                  <a:pt x="17" y="3"/>
                  <a:pt x="21" y="2"/>
                  <a:pt x="25" y="2"/>
                </a:cubicBezTo>
                <a:cubicBezTo>
                  <a:pt x="25" y="2"/>
                  <a:pt x="26" y="2"/>
                  <a:pt x="26" y="2"/>
                </a:cubicBezTo>
                <a:cubicBezTo>
                  <a:pt x="26" y="1"/>
                  <a:pt x="27" y="1"/>
                  <a:pt x="27" y="1"/>
                </a:cubicBezTo>
                <a:cubicBezTo>
                  <a:pt x="25" y="0"/>
                  <a:pt x="24" y="0"/>
                  <a:pt x="22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50" name="Freeform 38"/>
          <p:cNvSpPr>
            <a:spLocks/>
          </p:cNvSpPr>
          <p:nvPr/>
        </p:nvSpPr>
        <p:spPr bwMode="auto">
          <a:xfrm>
            <a:off x="1297910" y="5898194"/>
            <a:ext cx="365316" cy="348387"/>
          </a:xfrm>
          <a:custGeom>
            <a:avLst/>
            <a:gdLst>
              <a:gd name="T0" fmla="*/ 13 w 43"/>
              <a:gd name="T1" fmla="*/ 0 h 42"/>
              <a:gd name="T2" fmla="*/ 0 w 43"/>
              <a:gd name="T3" fmla="*/ 18 h 42"/>
              <a:gd name="T4" fmla="*/ 3 w 43"/>
              <a:gd name="T5" fmla="*/ 17 h 42"/>
              <a:gd name="T6" fmla="*/ 20 w 43"/>
              <a:gd name="T7" fmla="*/ 29 h 42"/>
              <a:gd name="T8" fmla="*/ 20 w 43"/>
              <a:gd name="T9" fmla="*/ 42 h 42"/>
              <a:gd name="T10" fmla="*/ 21 w 43"/>
              <a:gd name="T11" fmla="*/ 42 h 42"/>
              <a:gd name="T12" fmla="*/ 21 w 43"/>
              <a:gd name="T13" fmla="*/ 42 h 42"/>
              <a:gd name="T14" fmla="*/ 41 w 43"/>
              <a:gd name="T15" fmla="*/ 29 h 42"/>
              <a:gd name="T16" fmla="*/ 43 w 43"/>
              <a:gd name="T17" fmla="*/ 23 h 42"/>
              <a:gd name="T18" fmla="*/ 43 w 43"/>
              <a:gd name="T19" fmla="*/ 21 h 42"/>
              <a:gd name="T20" fmla="*/ 42 w 43"/>
              <a:gd name="T21" fmla="*/ 16 h 42"/>
              <a:gd name="T22" fmla="*/ 35 w 43"/>
              <a:gd name="T23" fmla="*/ 19 h 42"/>
              <a:gd name="T24" fmla="*/ 35 w 43"/>
              <a:gd name="T25" fmla="*/ 19 h 42"/>
              <a:gd name="T26" fmla="*/ 24 w 43"/>
              <a:gd name="T27" fmla="*/ 7 h 42"/>
              <a:gd name="T28" fmla="*/ 25 w 43"/>
              <a:gd name="T29" fmla="*/ 1 h 42"/>
              <a:gd name="T30" fmla="*/ 19 w 43"/>
              <a:gd name="T31" fmla="*/ 2 h 42"/>
              <a:gd name="T32" fmla="*/ 14 w 43"/>
              <a:gd name="T33" fmla="*/ 1 h 42"/>
              <a:gd name="T34" fmla="*/ 13 w 43"/>
              <a:gd name="T35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3" h="42">
                <a:moveTo>
                  <a:pt x="13" y="0"/>
                </a:moveTo>
                <a:cubicBezTo>
                  <a:pt x="6" y="3"/>
                  <a:pt x="1" y="10"/>
                  <a:pt x="0" y="18"/>
                </a:cubicBezTo>
                <a:cubicBezTo>
                  <a:pt x="1" y="17"/>
                  <a:pt x="2" y="17"/>
                  <a:pt x="3" y="17"/>
                </a:cubicBezTo>
                <a:cubicBezTo>
                  <a:pt x="10" y="17"/>
                  <a:pt x="17" y="22"/>
                  <a:pt x="20" y="29"/>
                </a:cubicBezTo>
                <a:cubicBezTo>
                  <a:pt x="21" y="33"/>
                  <a:pt x="21" y="38"/>
                  <a:pt x="20" y="42"/>
                </a:cubicBezTo>
                <a:cubicBezTo>
                  <a:pt x="20" y="42"/>
                  <a:pt x="21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30" y="42"/>
                  <a:pt x="38" y="37"/>
                  <a:pt x="41" y="29"/>
                </a:cubicBezTo>
                <a:cubicBezTo>
                  <a:pt x="41" y="27"/>
                  <a:pt x="41" y="25"/>
                  <a:pt x="43" y="23"/>
                </a:cubicBezTo>
                <a:cubicBezTo>
                  <a:pt x="43" y="22"/>
                  <a:pt x="43" y="22"/>
                  <a:pt x="43" y="21"/>
                </a:cubicBezTo>
                <a:cubicBezTo>
                  <a:pt x="43" y="19"/>
                  <a:pt x="43" y="18"/>
                  <a:pt x="42" y="16"/>
                </a:cubicBezTo>
                <a:cubicBezTo>
                  <a:pt x="40" y="18"/>
                  <a:pt x="38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29" y="19"/>
                  <a:pt x="24" y="13"/>
                  <a:pt x="24" y="7"/>
                </a:cubicBezTo>
                <a:cubicBezTo>
                  <a:pt x="24" y="5"/>
                  <a:pt x="24" y="3"/>
                  <a:pt x="25" y="1"/>
                </a:cubicBezTo>
                <a:cubicBezTo>
                  <a:pt x="23" y="2"/>
                  <a:pt x="21" y="2"/>
                  <a:pt x="19" y="2"/>
                </a:cubicBezTo>
                <a:cubicBezTo>
                  <a:pt x="18" y="2"/>
                  <a:pt x="16" y="2"/>
                  <a:pt x="14" y="1"/>
                </a:cubicBezTo>
                <a:cubicBezTo>
                  <a:pt x="14" y="1"/>
                  <a:pt x="13" y="1"/>
                  <a:pt x="13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51" name="Freeform 39"/>
          <p:cNvSpPr>
            <a:spLocks/>
          </p:cNvSpPr>
          <p:nvPr/>
        </p:nvSpPr>
        <p:spPr bwMode="auto">
          <a:xfrm>
            <a:off x="1992726" y="1585161"/>
            <a:ext cx="290104" cy="327484"/>
          </a:xfrm>
          <a:custGeom>
            <a:avLst/>
            <a:gdLst>
              <a:gd name="T0" fmla="*/ 14 w 34"/>
              <a:gd name="T1" fmla="*/ 0 h 40"/>
              <a:gd name="T2" fmla="*/ 14 w 34"/>
              <a:gd name="T3" fmla="*/ 0 h 40"/>
              <a:gd name="T4" fmla="*/ 0 w 34"/>
              <a:gd name="T5" fmla="*/ 5 h 40"/>
              <a:gd name="T6" fmla="*/ 7 w 34"/>
              <a:gd name="T7" fmla="*/ 14 h 40"/>
              <a:gd name="T8" fmla="*/ 7 w 34"/>
              <a:gd name="T9" fmla="*/ 28 h 40"/>
              <a:gd name="T10" fmla="*/ 11 w 34"/>
              <a:gd name="T11" fmla="*/ 32 h 40"/>
              <a:gd name="T12" fmla="*/ 18 w 34"/>
              <a:gd name="T13" fmla="*/ 36 h 40"/>
              <a:gd name="T14" fmla="*/ 21 w 34"/>
              <a:gd name="T15" fmla="*/ 40 h 40"/>
              <a:gd name="T16" fmla="*/ 34 w 34"/>
              <a:gd name="T17" fmla="*/ 25 h 40"/>
              <a:gd name="T18" fmla="*/ 24 w 34"/>
              <a:gd name="T19" fmla="*/ 29 h 40"/>
              <a:gd name="T20" fmla="*/ 19 w 34"/>
              <a:gd name="T21" fmla="*/ 28 h 40"/>
              <a:gd name="T22" fmla="*/ 12 w 34"/>
              <a:gd name="T23" fmla="*/ 11 h 40"/>
              <a:gd name="T24" fmla="*/ 18 w 34"/>
              <a:gd name="T25" fmla="*/ 4 h 40"/>
              <a:gd name="T26" fmla="*/ 18 w 34"/>
              <a:gd name="T27" fmla="*/ 0 h 40"/>
              <a:gd name="T28" fmla="*/ 14 w 34"/>
              <a:gd name="T29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4" h="40">
                <a:moveTo>
                  <a:pt x="14" y="0"/>
                </a:moveTo>
                <a:cubicBezTo>
                  <a:pt x="14" y="0"/>
                  <a:pt x="14" y="0"/>
                  <a:pt x="14" y="0"/>
                </a:cubicBezTo>
                <a:cubicBezTo>
                  <a:pt x="8" y="0"/>
                  <a:pt x="3" y="2"/>
                  <a:pt x="0" y="5"/>
                </a:cubicBezTo>
                <a:cubicBezTo>
                  <a:pt x="3" y="7"/>
                  <a:pt x="5" y="10"/>
                  <a:pt x="7" y="14"/>
                </a:cubicBezTo>
                <a:cubicBezTo>
                  <a:pt x="9" y="18"/>
                  <a:pt x="9" y="24"/>
                  <a:pt x="7" y="28"/>
                </a:cubicBezTo>
                <a:cubicBezTo>
                  <a:pt x="8" y="29"/>
                  <a:pt x="10" y="30"/>
                  <a:pt x="11" y="32"/>
                </a:cubicBezTo>
                <a:cubicBezTo>
                  <a:pt x="14" y="32"/>
                  <a:pt x="16" y="34"/>
                  <a:pt x="18" y="36"/>
                </a:cubicBezTo>
                <a:cubicBezTo>
                  <a:pt x="19" y="37"/>
                  <a:pt x="21" y="38"/>
                  <a:pt x="21" y="40"/>
                </a:cubicBezTo>
                <a:cubicBezTo>
                  <a:pt x="28" y="38"/>
                  <a:pt x="33" y="32"/>
                  <a:pt x="34" y="25"/>
                </a:cubicBezTo>
                <a:cubicBezTo>
                  <a:pt x="32" y="28"/>
                  <a:pt x="28" y="29"/>
                  <a:pt x="24" y="29"/>
                </a:cubicBezTo>
                <a:cubicBezTo>
                  <a:pt x="22" y="29"/>
                  <a:pt x="21" y="29"/>
                  <a:pt x="19" y="28"/>
                </a:cubicBezTo>
                <a:cubicBezTo>
                  <a:pt x="12" y="26"/>
                  <a:pt x="9" y="18"/>
                  <a:pt x="12" y="11"/>
                </a:cubicBezTo>
                <a:cubicBezTo>
                  <a:pt x="13" y="8"/>
                  <a:pt x="15" y="6"/>
                  <a:pt x="18" y="4"/>
                </a:cubicBezTo>
                <a:cubicBezTo>
                  <a:pt x="17" y="3"/>
                  <a:pt x="17" y="1"/>
                  <a:pt x="18" y="0"/>
                </a:cubicBezTo>
                <a:cubicBezTo>
                  <a:pt x="16" y="0"/>
                  <a:pt x="15" y="0"/>
                  <a:pt x="14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52" name="Freeform 40"/>
          <p:cNvSpPr>
            <a:spLocks noEditPoints="1"/>
          </p:cNvSpPr>
          <p:nvPr/>
        </p:nvSpPr>
        <p:spPr bwMode="auto">
          <a:xfrm>
            <a:off x="2569351" y="2194839"/>
            <a:ext cx="354571" cy="344903"/>
          </a:xfrm>
          <a:custGeom>
            <a:avLst/>
            <a:gdLst>
              <a:gd name="T0" fmla="*/ 42 w 42"/>
              <a:gd name="T1" fmla="*/ 20 h 42"/>
              <a:gd name="T2" fmla="*/ 41 w 42"/>
              <a:gd name="T3" fmla="*/ 21 h 42"/>
              <a:gd name="T4" fmla="*/ 41 w 42"/>
              <a:gd name="T5" fmla="*/ 22 h 42"/>
              <a:gd name="T6" fmla="*/ 42 w 42"/>
              <a:gd name="T7" fmla="*/ 22 h 42"/>
              <a:gd name="T8" fmla="*/ 42 w 42"/>
              <a:gd name="T9" fmla="*/ 21 h 42"/>
              <a:gd name="T10" fmla="*/ 42 w 42"/>
              <a:gd name="T11" fmla="*/ 20 h 42"/>
              <a:gd name="T12" fmla="*/ 21 w 42"/>
              <a:gd name="T13" fmla="*/ 0 h 42"/>
              <a:gd name="T14" fmla="*/ 20 w 42"/>
              <a:gd name="T15" fmla="*/ 0 h 42"/>
              <a:gd name="T16" fmla="*/ 0 w 42"/>
              <a:gd name="T17" fmla="*/ 21 h 42"/>
              <a:gd name="T18" fmla="*/ 17 w 42"/>
              <a:gd name="T19" fmla="*/ 42 h 42"/>
              <a:gd name="T20" fmla="*/ 23 w 42"/>
              <a:gd name="T21" fmla="*/ 31 h 42"/>
              <a:gd name="T22" fmla="*/ 24 w 42"/>
              <a:gd name="T23" fmla="*/ 29 h 42"/>
              <a:gd name="T24" fmla="*/ 27 w 42"/>
              <a:gd name="T25" fmla="*/ 24 h 42"/>
              <a:gd name="T26" fmla="*/ 21 w 42"/>
              <a:gd name="T27" fmla="*/ 14 h 42"/>
              <a:gd name="T28" fmla="*/ 32 w 42"/>
              <a:gd name="T29" fmla="*/ 4 h 42"/>
              <a:gd name="T30" fmla="*/ 21 w 42"/>
              <a:gd name="T31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2" h="42">
                <a:moveTo>
                  <a:pt x="42" y="20"/>
                </a:moveTo>
                <a:cubicBezTo>
                  <a:pt x="41" y="21"/>
                  <a:pt x="41" y="21"/>
                  <a:pt x="41" y="21"/>
                </a:cubicBezTo>
                <a:cubicBezTo>
                  <a:pt x="41" y="21"/>
                  <a:pt x="41" y="22"/>
                  <a:pt x="41" y="22"/>
                </a:cubicBezTo>
                <a:cubicBezTo>
                  <a:pt x="41" y="22"/>
                  <a:pt x="42" y="22"/>
                  <a:pt x="42" y="22"/>
                </a:cubicBezTo>
                <a:cubicBezTo>
                  <a:pt x="42" y="22"/>
                  <a:pt x="42" y="21"/>
                  <a:pt x="42" y="21"/>
                </a:cubicBezTo>
                <a:cubicBezTo>
                  <a:pt x="42" y="21"/>
                  <a:pt x="42" y="20"/>
                  <a:pt x="42" y="20"/>
                </a:cubicBezTo>
                <a:moveTo>
                  <a:pt x="21" y="0"/>
                </a:moveTo>
                <a:cubicBezTo>
                  <a:pt x="21" y="0"/>
                  <a:pt x="20" y="0"/>
                  <a:pt x="20" y="0"/>
                </a:cubicBezTo>
                <a:cubicBezTo>
                  <a:pt x="9" y="0"/>
                  <a:pt x="0" y="10"/>
                  <a:pt x="0" y="21"/>
                </a:cubicBezTo>
                <a:cubicBezTo>
                  <a:pt x="0" y="31"/>
                  <a:pt x="7" y="40"/>
                  <a:pt x="17" y="42"/>
                </a:cubicBezTo>
                <a:cubicBezTo>
                  <a:pt x="17" y="37"/>
                  <a:pt x="20" y="33"/>
                  <a:pt x="23" y="31"/>
                </a:cubicBezTo>
                <a:cubicBezTo>
                  <a:pt x="23" y="30"/>
                  <a:pt x="24" y="30"/>
                  <a:pt x="24" y="29"/>
                </a:cubicBezTo>
                <a:cubicBezTo>
                  <a:pt x="25" y="27"/>
                  <a:pt x="26" y="25"/>
                  <a:pt x="27" y="24"/>
                </a:cubicBezTo>
                <a:cubicBezTo>
                  <a:pt x="24" y="22"/>
                  <a:pt x="21" y="19"/>
                  <a:pt x="21" y="14"/>
                </a:cubicBezTo>
                <a:cubicBezTo>
                  <a:pt x="21" y="8"/>
                  <a:pt x="26" y="4"/>
                  <a:pt x="32" y="4"/>
                </a:cubicBezTo>
                <a:cubicBezTo>
                  <a:pt x="29" y="1"/>
                  <a:pt x="25" y="0"/>
                  <a:pt x="21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53" name="Freeform 41"/>
          <p:cNvSpPr>
            <a:spLocks/>
          </p:cNvSpPr>
          <p:nvPr/>
        </p:nvSpPr>
        <p:spPr bwMode="auto">
          <a:xfrm>
            <a:off x="1931840" y="5898194"/>
            <a:ext cx="350989" cy="330968"/>
          </a:xfrm>
          <a:custGeom>
            <a:avLst/>
            <a:gdLst>
              <a:gd name="T0" fmla="*/ 21 w 41"/>
              <a:gd name="T1" fmla="*/ 0 h 40"/>
              <a:gd name="T2" fmla="*/ 18 w 41"/>
              <a:gd name="T3" fmla="*/ 0 h 40"/>
              <a:gd name="T4" fmla="*/ 20 w 41"/>
              <a:gd name="T5" fmla="*/ 5 h 40"/>
              <a:gd name="T6" fmla="*/ 23 w 41"/>
              <a:gd name="T7" fmla="*/ 8 h 40"/>
              <a:gd name="T8" fmla="*/ 19 w 41"/>
              <a:gd name="T9" fmla="*/ 19 h 40"/>
              <a:gd name="T10" fmla="*/ 15 w 41"/>
              <a:gd name="T11" fmla="*/ 20 h 40"/>
              <a:gd name="T12" fmla="*/ 10 w 41"/>
              <a:gd name="T13" fmla="*/ 18 h 40"/>
              <a:gd name="T14" fmla="*/ 10 w 41"/>
              <a:gd name="T15" fmla="*/ 18 h 40"/>
              <a:gd name="T16" fmla="*/ 9 w 41"/>
              <a:gd name="T17" fmla="*/ 18 h 40"/>
              <a:gd name="T18" fmla="*/ 7 w 41"/>
              <a:gd name="T19" fmla="*/ 18 h 40"/>
              <a:gd name="T20" fmla="*/ 0 w 41"/>
              <a:gd name="T21" fmla="*/ 25 h 40"/>
              <a:gd name="T22" fmla="*/ 2 w 41"/>
              <a:gd name="T23" fmla="*/ 29 h 40"/>
              <a:gd name="T24" fmla="*/ 3 w 41"/>
              <a:gd name="T25" fmla="*/ 28 h 40"/>
              <a:gd name="T26" fmla="*/ 13 w 41"/>
              <a:gd name="T27" fmla="*/ 23 h 40"/>
              <a:gd name="T28" fmla="*/ 24 w 41"/>
              <a:gd name="T29" fmla="*/ 28 h 40"/>
              <a:gd name="T30" fmla="*/ 28 w 41"/>
              <a:gd name="T31" fmla="*/ 40 h 40"/>
              <a:gd name="T32" fmla="*/ 35 w 41"/>
              <a:gd name="T33" fmla="*/ 36 h 40"/>
              <a:gd name="T34" fmla="*/ 34 w 41"/>
              <a:gd name="T35" fmla="*/ 24 h 40"/>
              <a:gd name="T36" fmla="*/ 41 w 41"/>
              <a:gd name="T37" fmla="*/ 17 h 40"/>
              <a:gd name="T38" fmla="*/ 21 w 41"/>
              <a:gd name="T39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1" h="40">
                <a:moveTo>
                  <a:pt x="21" y="0"/>
                </a:moveTo>
                <a:cubicBezTo>
                  <a:pt x="20" y="0"/>
                  <a:pt x="19" y="0"/>
                  <a:pt x="18" y="0"/>
                </a:cubicBezTo>
                <a:cubicBezTo>
                  <a:pt x="19" y="1"/>
                  <a:pt x="20" y="3"/>
                  <a:pt x="20" y="5"/>
                </a:cubicBezTo>
                <a:cubicBezTo>
                  <a:pt x="22" y="6"/>
                  <a:pt x="22" y="7"/>
                  <a:pt x="23" y="8"/>
                </a:cubicBezTo>
                <a:cubicBezTo>
                  <a:pt x="25" y="12"/>
                  <a:pt x="23" y="17"/>
                  <a:pt x="19" y="19"/>
                </a:cubicBezTo>
                <a:cubicBezTo>
                  <a:pt x="17" y="20"/>
                  <a:pt x="16" y="20"/>
                  <a:pt x="15" y="20"/>
                </a:cubicBezTo>
                <a:cubicBezTo>
                  <a:pt x="13" y="20"/>
                  <a:pt x="11" y="19"/>
                  <a:pt x="10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9" y="18"/>
                  <a:pt x="9" y="18"/>
                  <a:pt x="9" y="18"/>
                </a:cubicBezTo>
                <a:cubicBezTo>
                  <a:pt x="8" y="18"/>
                  <a:pt x="8" y="18"/>
                  <a:pt x="7" y="18"/>
                </a:cubicBezTo>
                <a:cubicBezTo>
                  <a:pt x="5" y="21"/>
                  <a:pt x="3" y="23"/>
                  <a:pt x="0" y="25"/>
                </a:cubicBezTo>
                <a:cubicBezTo>
                  <a:pt x="1" y="27"/>
                  <a:pt x="1" y="28"/>
                  <a:pt x="2" y="29"/>
                </a:cubicBezTo>
                <a:cubicBezTo>
                  <a:pt x="2" y="28"/>
                  <a:pt x="2" y="28"/>
                  <a:pt x="3" y="28"/>
                </a:cubicBezTo>
                <a:cubicBezTo>
                  <a:pt x="6" y="25"/>
                  <a:pt x="9" y="23"/>
                  <a:pt x="13" y="23"/>
                </a:cubicBezTo>
                <a:cubicBezTo>
                  <a:pt x="17" y="23"/>
                  <a:pt x="21" y="25"/>
                  <a:pt x="24" y="28"/>
                </a:cubicBezTo>
                <a:cubicBezTo>
                  <a:pt x="27" y="31"/>
                  <a:pt x="29" y="36"/>
                  <a:pt x="28" y="40"/>
                </a:cubicBezTo>
                <a:cubicBezTo>
                  <a:pt x="31" y="39"/>
                  <a:pt x="33" y="38"/>
                  <a:pt x="35" y="36"/>
                </a:cubicBezTo>
                <a:cubicBezTo>
                  <a:pt x="33" y="33"/>
                  <a:pt x="32" y="28"/>
                  <a:pt x="34" y="24"/>
                </a:cubicBezTo>
                <a:cubicBezTo>
                  <a:pt x="35" y="21"/>
                  <a:pt x="38" y="19"/>
                  <a:pt x="41" y="17"/>
                </a:cubicBezTo>
                <a:cubicBezTo>
                  <a:pt x="40" y="7"/>
                  <a:pt x="31" y="0"/>
                  <a:pt x="21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54" name="Freeform 42"/>
          <p:cNvSpPr>
            <a:spLocks noEditPoints="1"/>
          </p:cNvSpPr>
          <p:nvPr/>
        </p:nvSpPr>
        <p:spPr bwMode="auto">
          <a:xfrm>
            <a:off x="2569351" y="5281548"/>
            <a:ext cx="347408" cy="337935"/>
          </a:xfrm>
          <a:custGeom>
            <a:avLst/>
            <a:gdLst>
              <a:gd name="T0" fmla="*/ 13 w 41"/>
              <a:gd name="T1" fmla="*/ 17 h 41"/>
              <a:gd name="T2" fmla="*/ 12 w 41"/>
              <a:gd name="T3" fmla="*/ 17 h 41"/>
              <a:gd name="T4" fmla="*/ 8 w 41"/>
              <a:gd name="T5" fmla="*/ 20 h 41"/>
              <a:gd name="T6" fmla="*/ 5 w 41"/>
              <a:gd name="T7" fmla="*/ 21 h 41"/>
              <a:gd name="T8" fmla="*/ 0 w 41"/>
              <a:gd name="T9" fmla="*/ 19 h 41"/>
              <a:gd name="T10" fmla="*/ 0 w 41"/>
              <a:gd name="T11" fmla="*/ 20 h 41"/>
              <a:gd name="T12" fmla="*/ 18 w 41"/>
              <a:gd name="T13" fmla="*/ 41 h 41"/>
              <a:gd name="T14" fmla="*/ 13 w 41"/>
              <a:gd name="T15" fmla="*/ 38 h 41"/>
              <a:gd name="T16" fmla="*/ 13 w 41"/>
              <a:gd name="T17" fmla="*/ 17 h 41"/>
              <a:gd name="T18" fmla="*/ 24 w 41"/>
              <a:gd name="T19" fmla="*/ 0 h 41"/>
              <a:gd name="T20" fmla="*/ 24 w 41"/>
              <a:gd name="T21" fmla="*/ 9 h 41"/>
              <a:gd name="T22" fmla="*/ 22 w 41"/>
              <a:gd name="T23" fmla="*/ 13 h 41"/>
              <a:gd name="T24" fmla="*/ 24 w 41"/>
              <a:gd name="T25" fmla="*/ 12 h 41"/>
              <a:gd name="T26" fmla="*/ 35 w 41"/>
              <a:gd name="T27" fmla="*/ 17 h 41"/>
              <a:gd name="T28" fmla="*/ 39 w 41"/>
              <a:gd name="T29" fmla="*/ 16 h 41"/>
              <a:gd name="T30" fmla="*/ 41 w 41"/>
              <a:gd name="T31" fmla="*/ 16 h 41"/>
              <a:gd name="T32" fmla="*/ 24 w 41"/>
              <a:gd name="T3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1" h="41">
                <a:moveTo>
                  <a:pt x="13" y="17"/>
                </a:moveTo>
                <a:cubicBezTo>
                  <a:pt x="13" y="17"/>
                  <a:pt x="12" y="17"/>
                  <a:pt x="12" y="17"/>
                </a:cubicBezTo>
                <a:cubicBezTo>
                  <a:pt x="11" y="18"/>
                  <a:pt x="10" y="19"/>
                  <a:pt x="8" y="20"/>
                </a:cubicBezTo>
                <a:cubicBezTo>
                  <a:pt x="7" y="20"/>
                  <a:pt x="6" y="21"/>
                  <a:pt x="5" y="21"/>
                </a:cubicBezTo>
                <a:cubicBezTo>
                  <a:pt x="3" y="21"/>
                  <a:pt x="1" y="20"/>
                  <a:pt x="0" y="19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31"/>
                  <a:pt x="8" y="40"/>
                  <a:pt x="18" y="41"/>
                </a:cubicBezTo>
                <a:cubicBezTo>
                  <a:pt x="16" y="40"/>
                  <a:pt x="15" y="39"/>
                  <a:pt x="13" y="38"/>
                </a:cubicBezTo>
                <a:cubicBezTo>
                  <a:pt x="8" y="32"/>
                  <a:pt x="8" y="23"/>
                  <a:pt x="13" y="17"/>
                </a:cubicBezTo>
                <a:moveTo>
                  <a:pt x="24" y="0"/>
                </a:moveTo>
                <a:cubicBezTo>
                  <a:pt x="25" y="3"/>
                  <a:pt x="25" y="6"/>
                  <a:pt x="24" y="9"/>
                </a:cubicBezTo>
                <a:cubicBezTo>
                  <a:pt x="23" y="10"/>
                  <a:pt x="23" y="11"/>
                  <a:pt x="22" y="13"/>
                </a:cubicBezTo>
                <a:cubicBezTo>
                  <a:pt x="22" y="12"/>
                  <a:pt x="23" y="12"/>
                  <a:pt x="24" y="12"/>
                </a:cubicBezTo>
                <a:cubicBezTo>
                  <a:pt x="28" y="12"/>
                  <a:pt x="32" y="14"/>
                  <a:pt x="35" y="17"/>
                </a:cubicBezTo>
                <a:cubicBezTo>
                  <a:pt x="36" y="16"/>
                  <a:pt x="38" y="16"/>
                  <a:pt x="39" y="16"/>
                </a:cubicBezTo>
                <a:cubicBezTo>
                  <a:pt x="40" y="16"/>
                  <a:pt x="40" y="16"/>
                  <a:pt x="41" y="16"/>
                </a:cubicBezTo>
                <a:cubicBezTo>
                  <a:pt x="39" y="8"/>
                  <a:pt x="33" y="1"/>
                  <a:pt x="24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55" name="Freeform 43"/>
          <p:cNvSpPr>
            <a:spLocks/>
          </p:cNvSpPr>
          <p:nvPr/>
        </p:nvSpPr>
        <p:spPr bwMode="auto">
          <a:xfrm>
            <a:off x="26468" y="982452"/>
            <a:ext cx="304430" cy="320516"/>
          </a:xfrm>
          <a:custGeom>
            <a:avLst/>
            <a:gdLst>
              <a:gd name="T0" fmla="*/ 12 w 36"/>
              <a:gd name="T1" fmla="*/ 0 h 39"/>
              <a:gd name="T2" fmla="*/ 1 w 36"/>
              <a:gd name="T3" fmla="*/ 19 h 39"/>
              <a:gd name="T4" fmla="*/ 3 w 36"/>
              <a:gd name="T5" fmla="*/ 28 h 39"/>
              <a:gd name="T6" fmla="*/ 4 w 36"/>
              <a:gd name="T7" fmla="*/ 27 h 39"/>
              <a:gd name="T8" fmla="*/ 13 w 36"/>
              <a:gd name="T9" fmla="*/ 34 h 39"/>
              <a:gd name="T10" fmla="*/ 13 w 36"/>
              <a:gd name="T11" fmla="*/ 38 h 39"/>
              <a:gd name="T12" fmla="*/ 21 w 36"/>
              <a:gd name="T13" fmla="*/ 39 h 39"/>
              <a:gd name="T14" fmla="*/ 21 w 36"/>
              <a:gd name="T15" fmla="*/ 39 h 39"/>
              <a:gd name="T16" fmla="*/ 34 w 36"/>
              <a:gd name="T17" fmla="*/ 35 h 39"/>
              <a:gd name="T18" fmla="*/ 28 w 36"/>
              <a:gd name="T19" fmla="*/ 28 h 39"/>
              <a:gd name="T20" fmla="*/ 28 w 36"/>
              <a:gd name="T21" fmla="*/ 17 h 39"/>
              <a:gd name="T22" fmla="*/ 27 w 36"/>
              <a:gd name="T23" fmla="*/ 14 h 39"/>
              <a:gd name="T24" fmla="*/ 36 w 36"/>
              <a:gd name="T25" fmla="*/ 4 h 39"/>
              <a:gd name="T26" fmla="*/ 35 w 36"/>
              <a:gd name="T27" fmla="*/ 3 h 39"/>
              <a:gd name="T28" fmla="*/ 24 w 36"/>
              <a:gd name="T29" fmla="*/ 7 h 39"/>
              <a:gd name="T30" fmla="*/ 14 w 36"/>
              <a:gd name="T31" fmla="*/ 2 h 39"/>
              <a:gd name="T32" fmla="*/ 12 w 36"/>
              <a:gd name="T33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6" h="39">
                <a:moveTo>
                  <a:pt x="12" y="0"/>
                </a:moveTo>
                <a:cubicBezTo>
                  <a:pt x="5" y="3"/>
                  <a:pt x="0" y="10"/>
                  <a:pt x="1" y="19"/>
                </a:cubicBezTo>
                <a:cubicBezTo>
                  <a:pt x="1" y="22"/>
                  <a:pt x="1" y="25"/>
                  <a:pt x="3" y="28"/>
                </a:cubicBezTo>
                <a:cubicBezTo>
                  <a:pt x="3" y="28"/>
                  <a:pt x="4" y="27"/>
                  <a:pt x="4" y="27"/>
                </a:cubicBezTo>
                <a:cubicBezTo>
                  <a:pt x="8" y="27"/>
                  <a:pt x="11" y="30"/>
                  <a:pt x="13" y="34"/>
                </a:cubicBezTo>
                <a:cubicBezTo>
                  <a:pt x="13" y="35"/>
                  <a:pt x="14" y="36"/>
                  <a:pt x="13" y="38"/>
                </a:cubicBezTo>
                <a:cubicBezTo>
                  <a:pt x="16" y="39"/>
                  <a:pt x="18" y="39"/>
                  <a:pt x="21" y="39"/>
                </a:cubicBezTo>
                <a:cubicBezTo>
                  <a:pt x="21" y="39"/>
                  <a:pt x="21" y="39"/>
                  <a:pt x="21" y="39"/>
                </a:cubicBezTo>
                <a:cubicBezTo>
                  <a:pt x="26" y="39"/>
                  <a:pt x="30" y="38"/>
                  <a:pt x="34" y="35"/>
                </a:cubicBezTo>
                <a:cubicBezTo>
                  <a:pt x="31" y="33"/>
                  <a:pt x="30" y="31"/>
                  <a:pt x="28" y="28"/>
                </a:cubicBezTo>
                <a:cubicBezTo>
                  <a:pt x="27" y="24"/>
                  <a:pt x="27" y="21"/>
                  <a:pt x="28" y="17"/>
                </a:cubicBezTo>
                <a:cubicBezTo>
                  <a:pt x="27" y="16"/>
                  <a:pt x="27" y="15"/>
                  <a:pt x="27" y="14"/>
                </a:cubicBezTo>
                <a:cubicBezTo>
                  <a:pt x="27" y="9"/>
                  <a:pt x="31" y="5"/>
                  <a:pt x="36" y="4"/>
                </a:cubicBezTo>
                <a:cubicBezTo>
                  <a:pt x="36" y="4"/>
                  <a:pt x="35" y="3"/>
                  <a:pt x="35" y="3"/>
                </a:cubicBezTo>
                <a:cubicBezTo>
                  <a:pt x="32" y="5"/>
                  <a:pt x="28" y="7"/>
                  <a:pt x="24" y="7"/>
                </a:cubicBezTo>
                <a:cubicBezTo>
                  <a:pt x="21" y="7"/>
                  <a:pt x="17" y="5"/>
                  <a:pt x="14" y="2"/>
                </a:cubicBezTo>
                <a:cubicBezTo>
                  <a:pt x="13" y="2"/>
                  <a:pt x="12" y="1"/>
                  <a:pt x="12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56" name="Freeform 44"/>
          <p:cNvSpPr>
            <a:spLocks noEditPoints="1"/>
          </p:cNvSpPr>
          <p:nvPr/>
        </p:nvSpPr>
        <p:spPr bwMode="auto">
          <a:xfrm>
            <a:off x="671143" y="1048645"/>
            <a:ext cx="347408" cy="254323"/>
          </a:xfrm>
          <a:custGeom>
            <a:avLst/>
            <a:gdLst>
              <a:gd name="T0" fmla="*/ 1 w 41"/>
              <a:gd name="T1" fmla="*/ 3 h 31"/>
              <a:gd name="T2" fmla="*/ 0 w 41"/>
              <a:gd name="T3" fmla="*/ 11 h 31"/>
              <a:gd name="T4" fmla="*/ 0 w 41"/>
              <a:gd name="T5" fmla="*/ 13 h 31"/>
              <a:gd name="T6" fmla="*/ 3 w 41"/>
              <a:gd name="T7" fmla="*/ 16 h 31"/>
              <a:gd name="T8" fmla="*/ 8 w 41"/>
              <a:gd name="T9" fmla="*/ 27 h 31"/>
              <a:gd name="T10" fmla="*/ 18 w 41"/>
              <a:gd name="T11" fmla="*/ 31 h 31"/>
              <a:gd name="T12" fmla="*/ 20 w 41"/>
              <a:gd name="T13" fmla="*/ 28 h 31"/>
              <a:gd name="T14" fmla="*/ 16 w 41"/>
              <a:gd name="T15" fmla="*/ 17 h 31"/>
              <a:gd name="T16" fmla="*/ 11 w 41"/>
              <a:gd name="T17" fmla="*/ 18 h 31"/>
              <a:gd name="T18" fmla="*/ 1 w 41"/>
              <a:gd name="T19" fmla="*/ 7 h 31"/>
              <a:gd name="T20" fmla="*/ 1 w 41"/>
              <a:gd name="T21" fmla="*/ 3 h 31"/>
              <a:gd name="T22" fmla="*/ 21 w 41"/>
              <a:gd name="T23" fmla="*/ 1 h 31"/>
              <a:gd name="T24" fmla="*/ 22 w 41"/>
              <a:gd name="T25" fmla="*/ 7 h 31"/>
              <a:gd name="T26" fmla="*/ 22 w 41"/>
              <a:gd name="T27" fmla="*/ 7 h 31"/>
              <a:gd name="T28" fmla="*/ 29 w 41"/>
              <a:gd name="T29" fmla="*/ 5 h 31"/>
              <a:gd name="T30" fmla="*/ 34 w 41"/>
              <a:gd name="T31" fmla="*/ 6 h 31"/>
              <a:gd name="T32" fmla="*/ 41 w 41"/>
              <a:gd name="T33" fmla="*/ 12 h 31"/>
              <a:gd name="T34" fmla="*/ 41 w 41"/>
              <a:gd name="T35" fmla="*/ 10 h 31"/>
              <a:gd name="T36" fmla="*/ 40 w 41"/>
              <a:gd name="T37" fmla="*/ 3 h 31"/>
              <a:gd name="T38" fmla="*/ 38 w 41"/>
              <a:gd name="T39" fmla="*/ 3 h 31"/>
              <a:gd name="T40" fmla="*/ 31 w 41"/>
              <a:gd name="T41" fmla="*/ 5 h 31"/>
              <a:gd name="T42" fmla="*/ 21 w 41"/>
              <a:gd name="T43" fmla="*/ 1 h 31"/>
              <a:gd name="T44" fmla="*/ 3 w 41"/>
              <a:gd name="T45" fmla="*/ 0 h 31"/>
              <a:gd name="T46" fmla="*/ 2 w 41"/>
              <a:gd name="T47" fmla="*/ 2 h 31"/>
              <a:gd name="T48" fmla="*/ 3 w 41"/>
              <a:gd name="T49" fmla="*/ 0 h 31"/>
              <a:gd name="T50" fmla="*/ 3 w 41"/>
              <a:gd name="T51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1" h="31">
                <a:moveTo>
                  <a:pt x="1" y="3"/>
                </a:moveTo>
                <a:cubicBezTo>
                  <a:pt x="0" y="5"/>
                  <a:pt x="0" y="8"/>
                  <a:pt x="0" y="11"/>
                </a:cubicBezTo>
                <a:cubicBezTo>
                  <a:pt x="0" y="12"/>
                  <a:pt x="0" y="12"/>
                  <a:pt x="0" y="13"/>
                </a:cubicBezTo>
                <a:cubicBezTo>
                  <a:pt x="1" y="14"/>
                  <a:pt x="2" y="15"/>
                  <a:pt x="3" y="16"/>
                </a:cubicBezTo>
                <a:cubicBezTo>
                  <a:pt x="6" y="19"/>
                  <a:pt x="8" y="23"/>
                  <a:pt x="8" y="27"/>
                </a:cubicBezTo>
                <a:cubicBezTo>
                  <a:pt x="11" y="29"/>
                  <a:pt x="14" y="30"/>
                  <a:pt x="18" y="31"/>
                </a:cubicBezTo>
                <a:cubicBezTo>
                  <a:pt x="19" y="30"/>
                  <a:pt x="19" y="29"/>
                  <a:pt x="20" y="28"/>
                </a:cubicBezTo>
                <a:cubicBezTo>
                  <a:pt x="17" y="25"/>
                  <a:pt x="15" y="21"/>
                  <a:pt x="16" y="17"/>
                </a:cubicBezTo>
                <a:cubicBezTo>
                  <a:pt x="15" y="17"/>
                  <a:pt x="13" y="18"/>
                  <a:pt x="11" y="18"/>
                </a:cubicBezTo>
                <a:cubicBezTo>
                  <a:pt x="5" y="18"/>
                  <a:pt x="0" y="13"/>
                  <a:pt x="1" y="7"/>
                </a:cubicBezTo>
                <a:cubicBezTo>
                  <a:pt x="1" y="5"/>
                  <a:pt x="1" y="4"/>
                  <a:pt x="1" y="3"/>
                </a:cubicBezTo>
                <a:moveTo>
                  <a:pt x="21" y="1"/>
                </a:moveTo>
                <a:cubicBezTo>
                  <a:pt x="22" y="3"/>
                  <a:pt x="22" y="5"/>
                  <a:pt x="22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4" y="6"/>
                  <a:pt x="27" y="5"/>
                  <a:pt x="29" y="5"/>
                </a:cubicBezTo>
                <a:cubicBezTo>
                  <a:pt x="31" y="5"/>
                  <a:pt x="32" y="5"/>
                  <a:pt x="34" y="6"/>
                </a:cubicBezTo>
                <a:cubicBezTo>
                  <a:pt x="37" y="7"/>
                  <a:pt x="40" y="10"/>
                  <a:pt x="41" y="12"/>
                </a:cubicBezTo>
                <a:cubicBezTo>
                  <a:pt x="41" y="12"/>
                  <a:pt x="41" y="11"/>
                  <a:pt x="41" y="10"/>
                </a:cubicBezTo>
                <a:cubicBezTo>
                  <a:pt x="41" y="8"/>
                  <a:pt x="41" y="5"/>
                  <a:pt x="40" y="3"/>
                </a:cubicBezTo>
                <a:cubicBezTo>
                  <a:pt x="39" y="3"/>
                  <a:pt x="39" y="3"/>
                  <a:pt x="38" y="3"/>
                </a:cubicBezTo>
                <a:cubicBezTo>
                  <a:pt x="36" y="4"/>
                  <a:pt x="34" y="5"/>
                  <a:pt x="31" y="5"/>
                </a:cubicBezTo>
                <a:cubicBezTo>
                  <a:pt x="27" y="5"/>
                  <a:pt x="24" y="4"/>
                  <a:pt x="21" y="1"/>
                </a:cubicBezTo>
                <a:moveTo>
                  <a:pt x="3" y="0"/>
                </a:moveTo>
                <a:cubicBezTo>
                  <a:pt x="2" y="1"/>
                  <a:pt x="2" y="1"/>
                  <a:pt x="2" y="2"/>
                </a:cubicBezTo>
                <a:cubicBezTo>
                  <a:pt x="2" y="1"/>
                  <a:pt x="2" y="1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57" name="Freeform 45"/>
          <p:cNvSpPr>
            <a:spLocks noEditPoints="1"/>
          </p:cNvSpPr>
          <p:nvPr/>
        </p:nvSpPr>
        <p:spPr bwMode="auto">
          <a:xfrm>
            <a:off x="58702" y="6542710"/>
            <a:ext cx="239962" cy="313548"/>
          </a:xfrm>
          <a:custGeom>
            <a:avLst/>
            <a:gdLst>
              <a:gd name="T0" fmla="*/ 14 w 28"/>
              <a:gd name="T1" fmla="*/ 23 h 38"/>
              <a:gd name="T2" fmla="*/ 13 w 28"/>
              <a:gd name="T3" fmla="*/ 24 h 38"/>
              <a:gd name="T4" fmla="*/ 2 w 28"/>
              <a:gd name="T5" fmla="*/ 31 h 38"/>
              <a:gd name="T6" fmla="*/ 2 w 28"/>
              <a:gd name="T7" fmla="*/ 31 h 38"/>
              <a:gd name="T8" fmla="*/ 17 w 28"/>
              <a:gd name="T9" fmla="*/ 38 h 38"/>
              <a:gd name="T10" fmla="*/ 17 w 28"/>
              <a:gd name="T11" fmla="*/ 38 h 38"/>
              <a:gd name="T12" fmla="*/ 28 w 28"/>
              <a:gd name="T13" fmla="*/ 34 h 38"/>
              <a:gd name="T14" fmla="*/ 24 w 28"/>
              <a:gd name="T15" fmla="*/ 27 h 38"/>
              <a:gd name="T16" fmla="*/ 14 w 28"/>
              <a:gd name="T17" fmla="*/ 23 h 38"/>
              <a:gd name="T18" fmla="*/ 6 w 28"/>
              <a:gd name="T19" fmla="*/ 0 h 38"/>
              <a:gd name="T20" fmla="*/ 0 w 28"/>
              <a:gd name="T21" fmla="*/ 7 h 38"/>
              <a:gd name="T22" fmla="*/ 2 w 28"/>
              <a:gd name="T23" fmla="*/ 7 h 38"/>
              <a:gd name="T24" fmla="*/ 6 w 28"/>
              <a:gd name="T25" fmla="*/ 7 h 38"/>
              <a:gd name="T26" fmla="*/ 6 w 28"/>
              <a:gd name="T2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8" h="38">
                <a:moveTo>
                  <a:pt x="14" y="23"/>
                </a:moveTo>
                <a:cubicBezTo>
                  <a:pt x="14" y="23"/>
                  <a:pt x="13" y="23"/>
                  <a:pt x="13" y="24"/>
                </a:cubicBezTo>
                <a:cubicBezTo>
                  <a:pt x="11" y="28"/>
                  <a:pt x="7" y="31"/>
                  <a:pt x="2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6" y="35"/>
                  <a:pt x="11" y="38"/>
                  <a:pt x="17" y="38"/>
                </a:cubicBezTo>
                <a:cubicBezTo>
                  <a:pt x="17" y="38"/>
                  <a:pt x="17" y="38"/>
                  <a:pt x="17" y="38"/>
                </a:cubicBezTo>
                <a:cubicBezTo>
                  <a:pt x="21" y="38"/>
                  <a:pt x="25" y="36"/>
                  <a:pt x="28" y="34"/>
                </a:cubicBezTo>
                <a:cubicBezTo>
                  <a:pt x="26" y="33"/>
                  <a:pt x="24" y="30"/>
                  <a:pt x="24" y="27"/>
                </a:cubicBezTo>
                <a:cubicBezTo>
                  <a:pt x="21" y="27"/>
                  <a:pt x="17" y="25"/>
                  <a:pt x="14" y="23"/>
                </a:cubicBezTo>
                <a:moveTo>
                  <a:pt x="6" y="0"/>
                </a:moveTo>
                <a:cubicBezTo>
                  <a:pt x="3" y="2"/>
                  <a:pt x="1" y="4"/>
                  <a:pt x="0" y="7"/>
                </a:cubicBezTo>
                <a:cubicBezTo>
                  <a:pt x="0" y="7"/>
                  <a:pt x="1" y="7"/>
                  <a:pt x="2" y="7"/>
                </a:cubicBezTo>
                <a:cubicBezTo>
                  <a:pt x="3" y="7"/>
                  <a:pt x="5" y="7"/>
                  <a:pt x="6" y="7"/>
                </a:cubicBezTo>
                <a:cubicBezTo>
                  <a:pt x="5" y="5"/>
                  <a:pt x="5" y="3"/>
                  <a:pt x="6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58" name="Freeform 46"/>
          <p:cNvSpPr>
            <a:spLocks noEditPoints="1"/>
          </p:cNvSpPr>
          <p:nvPr/>
        </p:nvSpPr>
        <p:spPr bwMode="auto">
          <a:xfrm>
            <a:off x="3282075" y="3431613"/>
            <a:ext cx="272196" cy="337935"/>
          </a:xfrm>
          <a:custGeom>
            <a:avLst/>
            <a:gdLst>
              <a:gd name="T0" fmla="*/ 29 w 32"/>
              <a:gd name="T1" fmla="*/ 9 h 41"/>
              <a:gd name="T2" fmla="*/ 26 w 32"/>
              <a:gd name="T3" fmla="*/ 10 h 41"/>
              <a:gd name="T4" fmla="*/ 23 w 32"/>
              <a:gd name="T5" fmla="*/ 9 h 41"/>
              <a:gd name="T6" fmla="*/ 20 w 32"/>
              <a:gd name="T7" fmla="*/ 13 h 41"/>
              <a:gd name="T8" fmla="*/ 19 w 32"/>
              <a:gd name="T9" fmla="*/ 13 h 41"/>
              <a:gd name="T10" fmla="*/ 20 w 32"/>
              <a:gd name="T11" fmla="*/ 18 h 41"/>
              <a:gd name="T12" fmla="*/ 23 w 32"/>
              <a:gd name="T13" fmla="*/ 32 h 41"/>
              <a:gd name="T14" fmla="*/ 11 w 32"/>
              <a:gd name="T15" fmla="*/ 39 h 41"/>
              <a:gd name="T16" fmla="*/ 6 w 32"/>
              <a:gd name="T17" fmla="*/ 38 h 41"/>
              <a:gd name="T18" fmla="*/ 4 w 32"/>
              <a:gd name="T19" fmla="*/ 37 h 41"/>
              <a:gd name="T20" fmla="*/ 2 w 32"/>
              <a:gd name="T21" fmla="*/ 38 h 41"/>
              <a:gd name="T22" fmla="*/ 0 w 32"/>
              <a:gd name="T23" fmla="*/ 37 h 41"/>
              <a:gd name="T24" fmla="*/ 11 w 32"/>
              <a:gd name="T25" fmla="*/ 41 h 41"/>
              <a:gd name="T26" fmla="*/ 11 w 32"/>
              <a:gd name="T27" fmla="*/ 41 h 41"/>
              <a:gd name="T28" fmla="*/ 32 w 32"/>
              <a:gd name="T29" fmla="*/ 20 h 41"/>
              <a:gd name="T30" fmla="*/ 29 w 32"/>
              <a:gd name="T31" fmla="*/ 9 h 41"/>
              <a:gd name="T32" fmla="*/ 11 w 32"/>
              <a:gd name="T33" fmla="*/ 0 h 41"/>
              <a:gd name="T34" fmla="*/ 3 w 32"/>
              <a:gd name="T35" fmla="*/ 2 h 41"/>
              <a:gd name="T36" fmla="*/ 9 w 32"/>
              <a:gd name="T37" fmla="*/ 3 h 41"/>
              <a:gd name="T38" fmla="*/ 11 w 32"/>
              <a:gd name="T3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2" h="41">
                <a:moveTo>
                  <a:pt x="29" y="9"/>
                </a:moveTo>
                <a:cubicBezTo>
                  <a:pt x="28" y="10"/>
                  <a:pt x="27" y="10"/>
                  <a:pt x="26" y="10"/>
                </a:cubicBezTo>
                <a:cubicBezTo>
                  <a:pt x="25" y="10"/>
                  <a:pt x="24" y="10"/>
                  <a:pt x="23" y="9"/>
                </a:cubicBezTo>
                <a:cubicBezTo>
                  <a:pt x="22" y="11"/>
                  <a:pt x="21" y="12"/>
                  <a:pt x="20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20" y="14"/>
                  <a:pt x="20" y="16"/>
                  <a:pt x="20" y="18"/>
                </a:cubicBezTo>
                <a:cubicBezTo>
                  <a:pt x="24" y="21"/>
                  <a:pt x="25" y="27"/>
                  <a:pt x="23" y="32"/>
                </a:cubicBezTo>
                <a:cubicBezTo>
                  <a:pt x="20" y="36"/>
                  <a:pt x="16" y="39"/>
                  <a:pt x="11" y="39"/>
                </a:cubicBezTo>
                <a:cubicBezTo>
                  <a:pt x="9" y="39"/>
                  <a:pt x="7" y="39"/>
                  <a:pt x="6" y="38"/>
                </a:cubicBezTo>
                <a:cubicBezTo>
                  <a:pt x="5" y="38"/>
                  <a:pt x="5" y="38"/>
                  <a:pt x="4" y="37"/>
                </a:cubicBezTo>
                <a:cubicBezTo>
                  <a:pt x="4" y="38"/>
                  <a:pt x="3" y="38"/>
                  <a:pt x="2" y="38"/>
                </a:cubicBezTo>
                <a:cubicBezTo>
                  <a:pt x="2" y="38"/>
                  <a:pt x="1" y="37"/>
                  <a:pt x="0" y="37"/>
                </a:cubicBezTo>
                <a:cubicBezTo>
                  <a:pt x="3" y="40"/>
                  <a:pt x="7" y="41"/>
                  <a:pt x="11" y="41"/>
                </a:cubicBezTo>
                <a:cubicBezTo>
                  <a:pt x="11" y="41"/>
                  <a:pt x="11" y="41"/>
                  <a:pt x="11" y="41"/>
                </a:cubicBezTo>
                <a:cubicBezTo>
                  <a:pt x="23" y="41"/>
                  <a:pt x="32" y="31"/>
                  <a:pt x="32" y="20"/>
                </a:cubicBezTo>
                <a:cubicBezTo>
                  <a:pt x="32" y="16"/>
                  <a:pt x="31" y="13"/>
                  <a:pt x="29" y="9"/>
                </a:cubicBezTo>
                <a:moveTo>
                  <a:pt x="11" y="0"/>
                </a:moveTo>
                <a:cubicBezTo>
                  <a:pt x="8" y="0"/>
                  <a:pt x="5" y="0"/>
                  <a:pt x="3" y="2"/>
                </a:cubicBezTo>
                <a:cubicBezTo>
                  <a:pt x="5" y="2"/>
                  <a:pt x="7" y="2"/>
                  <a:pt x="9" y="3"/>
                </a:cubicBezTo>
                <a:cubicBezTo>
                  <a:pt x="9" y="2"/>
                  <a:pt x="10" y="1"/>
                  <a:pt x="11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59" name="Freeform 47"/>
          <p:cNvSpPr>
            <a:spLocks/>
          </p:cNvSpPr>
          <p:nvPr/>
        </p:nvSpPr>
        <p:spPr bwMode="auto">
          <a:xfrm>
            <a:off x="671143" y="6553161"/>
            <a:ext cx="347408" cy="296129"/>
          </a:xfrm>
          <a:custGeom>
            <a:avLst/>
            <a:gdLst>
              <a:gd name="T0" fmla="*/ 9 w 41"/>
              <a:gd name="T1" fmla="*/ 0 h 36"/>
              <a:gd name="T2" fmla="*/ 4 w 41"/>
              <a:gd name="T3" fmla="*/ 8 h 36"/>
              <a:gd name="T4" fmla="*/ 2 w 41"/>
              <a:gd name="T5" fmla="*/ 8 h 36"/>
              <a:gd name="T6" fmla="*/ 0 w 41"/>
              <a:gd name="T7" fmla="*/ 16 h 36"/>
              <a:gd name="T8" fmla="*/ 2 w 41"/>
              <a:gd name="T9" fmla="*/ 25 h 36"/>
              <a:gd name="T10" fmla="*/ 11 w 41"/>
              <a:gd name="T11" fmla="*/ 16 h 36"/>
              <a:gd name="T12" fmla="*/ 11 w 41"/>
              <a:gd name="T13" fmla="*/ 16 h 36"/>
              <a:gd name="T14" fmla="*/ 21 w 41"/>
              <a:gd name="T15" fmla="*/ 26 h 36"/>
              <a:gd name="T16" fmla="*/ 13 w 41"/>
              <a:gd name="T17" fmla="*/ 35 h 36"/>
              <a:gd name="T18" fmla="*/ 14 w 41"/>
              <a:gd name="T19" fmla="*/ 36 h 36"/>
              <a:gd name="T20" fmla="*/ 16 w 41"/>
              <a:gd name="T21" fmla="*/ 35 h 36"/>
              <a:gd name="T22" fmla="*/ 18 w 41"/>
              <a:gd name="T23" fmla="*/ 34 h 36"/>
              <a:gd name="T24" fmla="*/ 23 w 41"/>
              <a:gd name="T25" fmla="*/ 36 h 36"/>
              <a:gd name="T26" fmla="*/ 26 w 41"/>
              <a:gd name="T27" fmla="*/ 36 h 36"/>
              <a:gd name="T28" fmla="*/ 34 w 41"/>
              <a:gd name="T29" fmla="*/ 29 h 36"/>
              <a:gd name="T30" fmla="*/ 37 w 41"/>
              <a:gd name="T31" fmla="*/ 28 h 36"/>
              <a:gd name="T32" fmla="*/ 41 w 41"/>
              <a:gd name="T33" fmla="*/ 16 h 36"/>
              <a:gd name="T34" fmla="*/ 41 w 41"/>
              <a:gd name="T35" fmla="*/ 15 h 36"/>
              <a:gd name="T36" fmla="*/ 34 w 41"/>
              <a:gd name="T37" fmla="*/ 17 h 36"/>
              <a:gd name="T38" fmla="*/ 24 w 41"/>
              <a:gd name="T39" fmla="*/ 12 h 36"/>
              <a:gd name="T40" fmla="*/ 19 w 41"/>
              <a:gd name="T41" fmla="*/ 0 h 36"/>
              <a:gd name="T42" fmla="*/ 15 w 41"/>
              <a:gd name="T43" fmla="*/ 1 h 36"/>
              <a:gd name="T44" fmla="*/ 9 w 41"/>
              <a:gd name="T45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1" h="36">
                <a:moveTo>
                  <a:pt x="9" y="0"/>
                </a:moveTo>
                <a:cubicBezTo>
                  <a:pt x="9" y="3"/>
                  <a:pt x="7" y="6"/>
                  <a:pt x="4" y="8"/>
                </a:cubicBezTo>
                <a:cubicBezTo>
                  <a:pt x="3" y="8"/>
                  <a:pt x="2" y="8"/>
                  <a:pt x="2" y="8"/>
                </a:cubicBezTo>
                <a:cubicBezTo>
                  <a:pt x="1" y="11"/>
                  <a:pt x="0" y="13"/>
                  <a:pt x="0" y="16"/>
                </a:cubicBezTo>
                <a:cubicBezTo>
                  <a:pt x="0" y="19"/>
                  <a:pt x="1" y="22"/>
                  <a:pt x="2" y="25"/>
                </a:cubicBezTo>
                <a:cubicBezTo>
                  <a:pt x="2" y="20"/>
                  <a:pt x="6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7" y="16"/>
                  <a:pt x="21" y="20"/>
                  <a:pt x="21" y="26"/>
                </a:cubicBezTo>
                <a:cubicBezTo>
                  <a:pt x="21" y="30"/>
                  <a:pt x="18" y="34"/>
                  <a:pt x="13" y="35"/>
                </a:cubicBezTo>
                <a:cubicBezTo>
                  <a:pt x="14" y="35"/>
                  <a:pt x="14" y="36"/>
                  <a:pt x="14" y="36"/>
                </a:cubicBezTo>
                <a:cubicBezTo>
                  <a:pt x="15" y="35"/>
                  <a:pt x="15" y="35"/>
                  <a:pt x="16" y="35"/>
                </a:cubicBezTo>
                <a:cubicBezTo>
                  <a:pt x="17" y="35"/>
                  <a:pt x="17" y="34"/>
                  <a:pt x="18" y="34"/>
                </a:cubicBezTo>
                <a:cubicBezTo>
                  <a:pt x="20" y="34"/>
                  <a:pt x="22" y="35"/>
                  <a:pt x="23" y="36"/>
                </a:cubicBezTo>
                <a:cubicBezTo>
                  <a:pt x="24" y="36"/>
                  <a:pt x="25" y="36"/>
                  <a:pt x="26" y="36"/>
                </a:cubicBezTo>
                <a:cubicBezTo>
                  <a:pt x="28" y="33"/>
                  <a:pt x="31" y="31"/>
                  <a:pt x="34" y="29"/>
                </a:cubicBezTo>
                <a:cubicBezTo>
                  <a:pt x="35" y="29"/>
                  <a:pt x="36" y="28"/>
                  <a:pt x="37" y="28"/>
                </a:cubicBezTo>
                <a:cubicBezTo>
                  <a:pt x="39" y="25"/>
                  <a:pt x="41" y="21"/>
                  <a:pt x="41" y="16"/>
                </a:cubicBezTo>
                <a:cubicBezTo>
                  <a:pt x="41" y="16"/>
                  <a:pt x="41" y="15"/>
                  <a:pt x="41" y="15"/>
                </a:cubicBezTo>
                <a:cubicBezTo>
                  <a:pt x="39" y="16"/>
                  <a:pt x="36" y="17"/>
                  <a:pt x="34" y="17"/>
                </a:cubicBezTo>
                <a:cubicBezTo>
                  <a:pt x="30" y="17"/>
                  <a:pt x="27" y="15"/>
                  <a:pt x="24" y="12"/>
                </a:cubicBezTo>
                <a:cubicBezTo>
                  <a:pt x="20" y="9"/>
                  <a:pt x="19" y="4"/>
                  <a:pt x="19" y="0"/>
                </a:cubicBezTo>
                <a:cubicBezTo>
                  <a:pt x="18" y="0"/>
                  <a:pt x="16" y="1"/>
                  <a:pt x="15" y="1"/>
                </a:cubicBezTo>
                <a:cubicBezTo>
                  <a:pt x="13" y="1"/>
                  <a:pt x="11" y="0"/>
                  <a:pt x="9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60" name="Freeform 48"/>
          <p:cNvSpPr>
            <a:spLocks/>
          </p:cNvSpPr>
          <p:nvPr/>
        </p:nvSpPr>
        <p:spPr bwMode="auto">
          <a:xfrm>
            <a:off x="1305073" y="972000"/>
            <a:ext cx="247125" cy="330968"/>
          </a:xfrm>
          <a:custGeom>
            <a:avLst/>
            <a:gdLst>
              <a:gd name="T0" fmla="*/ 13 w 29"/>
              <a:gd name="T1" fmla="*/ 0 h 40"/>
              <a:gd name="T2" fmla="*/ 0 w 29"/>
              <a:gd name="T3" fmla="*/ 19 h 40"/>
              <a:gd name="T4" fmla="*/ 0 w 29"/>
              <a:gd name="T5" fmla="*/ 20 h 40"/>
              <a:gd name="T6" fmla="*/ 2 w 29"/>
              <a:gd name="T7" fmla="*/ 20 h 40"/>
              <a:gd name="T8" fmla="*/ 13 w 29"/>
              <a:gd name="T9" fmla="*/ 25 h 40"/>
              <a:gd name="T10" fmla="*/ 17 w 29"/>
              <a:gd name="T11" fmla="*/ 40 h 40"/>
              <a:gd name="T12" fmla="*/ 20 w 29"/>
              <a:gd name="T13" fmla="*/ 40 h 40"/>
              <a:gd name="T14" fmla="*/ 20 w 29"/>
              <a:gd name="T15" fmla="*/ 40 h 40"/>
              <a:gd name="T16" fmla="*/ 28 w 29"/>
              <a:gd name="T17" fmla="*/ 38 h 40"/>
              <a:gd name="T18" fmla="*/ 29 w 29"/>
              <a:gd name="T19" fmla="*/ 24 h 40"/>
              <a:gd name="T20" fmla="*/ 24 w 29"/>
              <a:gd name="T21" fmla="*/ 16 h 40"/>
              <a:gd name="T22" fmla="*/ 25 w 29"/>
              <a:gd name="T23" fmla="*/ 12 h 40"/>
              <a:gd name="T24" fmla="*/ 25 w 29"/>
              <a:gd name="T25" fmla="*/ 10 h 40"/>
              <a:gd name="T26" fmla="*/ 20 w 29"/>
              <a:gd name="T27" fmla="*/ 9 h 40"/>
              <a:gd name="T28" fmla="*/ 13 w 29"/>
              <a:gd name="T29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9" h="40">
                <a:moveTo>
                  <a:pt x="13" y="0"/>
                </a:moveTo>
                <a:cubicBezTo>
                  <a:pt x="5" y="3"/>
                  <a:pt x="0" y="10"/>
                  <a:pt x="0" y="19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0"/>
                  <a:pt x="1" y="20"/>
                  <a:pt x="2" y="20"/>
                </a:cubicBezTo>
                <a:cubicBezTo>
                  <a:pt x="6" y="20"/>
                  <a:pt x="10" y="22"/>
                  <a:pt x="13" y="25"/>
                </a:cubicBezTo>
                <a:cubicBezTo>
                  <a:pt x="17" y="29"/>
                  <a:pt x="18" y="34"/>
                  <a:pt x="17" y="40"/>
                </a:cubicBezTo>
                <a:cubicBezTo>
                  <a:pt x="18" y="40"/>
                  <a:pt x="19" y="40"/>
                  <a:pt x="20" y="40"/>
                </a:cubicBezTo>
                <a:cubicBezTo>
                  <a:pt x="20" y="40"/>
                  <a:pt x="20" y="40"/>
                  <a:pt x="20" y="40"/>
                </a:cubicBezTo>
                <a:cubicBezTo>
                  <a:pt x="23" y="40"/>
                  <a:pt x="25" y="39"/>
                  <a:pt x="28" y="38"/>
                </a:cubicBezTo>
                <a:cubicBezTo>
                  <a:pt x="26" y="33"/>
                  <a:pt x="27" y="29"/>
                  <a:pt x="29" y="24"/>
                </a:cubicBezTo>
                <a:cubicBezTo>
                  <a:pt x="26" y="23"/>
                  <a:pt x="24" y="20"/>
                  <a:pt x="24" y="16"/>
                </a:cubicBezTo>
                <a:cubicBezTo>
                  <a:pt x="24" y="14"/>
                  <a:pt x="24" y="13"/>
                  <a:pt x="25" y="12"/>
                </a:cubicBezTo>
                <a:cubicBezTo>
                  <a:pt x="25" y="11"/>
                  <a:pt x="25" y="11"/>
                  <a:pt x="25" y="10"/>
                </a:cubicBezTo>
                <a:cubicBezTo>
                  <a:pt x="23" y="10"/>
                  <a:pt x="22" y="10"/>
                  <a:pt x="20" y="9"/>
                </a:cubicBezTo>
                <a:cubicBezTo>
                  <a:pt x="16" y="7"/>
                  <a:pt x="14" y="4"/>
                  <a:pt x="13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61" name="Freeform 49"/>
          <p:cNvSpPr>
            <a:spLocks/>
          </p:cNvSpPr>
          <p:nvPr/>
        </p:nvSpPr>
        <p:spPr bwMode="auto">
          <a:xfrm>
            <a:off x="3206863" y="4051742"/>
            <a:ext cx="329500" cy="337935"/>
          </a:xfrm>
          <a:custGeom>
            <a:avLst/>
            <a:gdLst>
              <a:gd name="T0" fmla="*/ 20 w 39"/>
              <a:gd name="T1" fmla="*/ 0 h 41"/>
              <a:gd name="T2" fmla="*/ 12 w 39"/>
              <a:gd name="T3" fmla="*/ 2 h 41"/>
              <a:gd name="T4" fmla="*/ 11 w 39"/>
              <a:gd name="T5" fmla="*/ 7 h 41"/>
              <a:gd name="T6" fmla="*/ 1 w 39"/>
              <a:gd name="T7" fmla="*/ 15 h 41"/>
              <a:gd name="T8" fmla="*/ 0 w 39"/>
              <a:gd name="T9" fmla="*/ 20 h 41"/>
              <a:gd name="T10" fmla="*/ 1 w 39"/>
              <a:gd name="T11" fmla="*/ 26 h 41"/>
              <a:gd name="T12" fmla="*/ 6 w 39"/>
              <a:gd name="T13" fmla="*/ 24 h 41"/>
              <a:gd name="T14" fmla="*/ 6 w 39"/>
              <a:gd name="T15" fmla="*/ 24 h 41"/>
              <a:gd name="T16" fmla="*/ 11 w 39"/>
              <a:gd name="T17" fmla="*/ 25 h 41"/>
              <a:gd name="T18" fmla="*/ 15 w 39"/>
              <a:gd name="T19" fmla="*/ 22 h 41"/>
              <a:gd name="T20" fmla="*/ 18 w 39"/>
              <a:gd name="T21" fmla="*/ 21 h 41"/>
              <a:gd name="T22" fmla="*/ 26 w 39"/>
              <a:gd name="T23" fmla="*/ 26 h 41"/>
              <a:gd name="T24" fmla="*/ 21 w 39"/>
              <a:gd name="T25" fmla="*/ 36 h 41"/>
              <a:gd name="T26" fmla="*/ 18 w 39"/>
              <a:gd name="T27" fmla="*/ 37 h 41"/>
              <a:gd name="T28" fmla="*/ 17 w 39"/>
              <a:gd name="T29" fmla="*/ 37 h 41"/>
              <a:gd name="T30" fmla="*/ 16 w 39"/>
              <a:gd name="T31" fmla="*/ 40 h 41"/>
              <a:gd name="T32" fmla="*/ 20 w 39"/>
              <a:gd name="T33" fmla="*/ 41 h 41"/>
              <a:gd name="T34" fmla="*/ 20 w 39"/>
              <a:gd name="T35" fmla="*/ 41 h 41"/>
              <a:gd name="T36" fmla="*/ 39 w 39"/>
              <a:gd name="T37" fmla="*/ 28 h 41"/>
              <a:gd name="T38" fmla="*/ 38 w 39"/>
              <a:gd name="T39" fmla="*/ 24 h 41"/>
              <a:gd name="T40" fmla="*/ 37 w 39"/>
              <a:gd name="T41" fmla="*/ 24 h 41"/>
              <a:gd name="T42" fmla="*/ 21 w 39"/>
              <a:gd name="T43" fmla="*/ 13 h 41"/>
              <a:gd name="T44" fmla="*/ 21 w 39"/>
              <a:gd name="T45" fmla="*/ 0 h 41"/>
              <a:gd name="T46" fmla="*/ 20 w 39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9" h="41">
                <a:moveTo>
                  <a:pt x="20" y="0"/>
                </a:moveTo>
                <a:cubicBezTo>
                  <a:pt x="17" y="0"/>
                  <a:pt x="15" y="1"/>
                  <a:pt x="12" y="2"/>
                </a:cubicBezTo>
                <a:cubicBezTo>
                  <a:pt x="12" y="3"/>
                  <a:pt x="12" y="5"/>
                  <a:pt x="11" y="7"/>
                </a:cubicBezTo>
                <a:cubicBezTo>
                  <a:pt x="10" y="11"/>
                  <a:pt x="5" y="14"/>
                  <a:pt x="1" y="15"/>
                </a:cubicBezTo>
                <a:cubicBezTo>
                  <a:pt x="0" y="16"/>
                  <a:pt x="0" y="18"/>
                  <a:pt x="0" y="20"/>
                </a:cubicBezTo>
                <a:cubicBezTo>
                  <a:pt x="0" y="22"/>
                  <a:pt x="0" y="24"/>
                  <a:pt x="1" y="26"/>
                </a:cubicBezTo>
                <a:cubicBezTo>
                  <a:pt x="2" y="25"/>
                  <a:pt x="4" y="24"/>
                  <a:pt x="6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8" y="24"/>
                  <a:pt x="10" y="25"/>
                  <a:pt x="11" y="25"/>
                </a:cubicBezTo>
                <a:cubicBezTo>
                  <a:pt x="12" y="24"/>
                  <a:pt x="14" y="22"/>
                  <a:pt x="15" y="22"/>
                </a:cubicBezTo>
                <a:cubicBezTo>
                  <a:pt x="16" y="21"/>
                  <a:pt x="17" y="21"/>
                  <a:pt x="18" y="21"/>
                </a:cubicBezTo>
                <a:cubicBezTo>
                  <a:pt x="21" y="21"/>
                  <a:pt x="24" y="23"/>
                  <a:pt x="26" y="26"/>
                </a:cubicBezTo>
                <a:cubicBezTo>
                  <a:pt x="27" y="30"/>
                  <a:pt x="25" y="35"/>
                  <a:pt x="21" y="36"/>
                </a:cubicBezTo>
                <a:cubicBezTo>
                  <a:pt x="20" y="37"/>
                  <a:pt x="19" y="37"/>
                  <a:pt x="18" y="37"/>
                </a:cubicBezTo>
                <a:cubicBezTo>
                  <a:pt x="18" y="37"/>
                  <a:pt x="17" y="37"/>
                  <a:pt x="17" y="37"/>
                </a:cubicBezTo>
                <a:cubicBezTo>
                  <a:pt x="17" y="38"/>
                  <a:pt x="16" y="39"/>
                  <a:pt x="16" y="40"/>
                </a:cubicBezTo>
                <a:cubicBezTo>
                  <a:pt x="17" y="41"/>
                  <a:pt x="18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9" y="41"/>
                  <a:pt x="36" y="36"/>
                  <a:pt x="39" y="28"/>
                </a:cubicBezTo>
                <a:cubicBezTo>
                  <a:pt x="38" y="27"/>
                  <a:pt x="38" y="25"/>
                  <a:pt x="38" y="24"/>
                </a:cubicBezTo>
                <a:cubicBezTo>
                  <a:pt x="37" y="24"/>
                  <a:pt x="37" y="24"/>
                  <a:pt x="37" y="24"/>
                </a:cubicBezTo>
                <a:cubicBezTo>
                  <a:pt x="30" y="24"/>
                  <a:pt x="24" y="20"/>
                  <a:pt x="21" y="13"/>
                </a:cubicBezTo>
                <a:cubicBezTo>
                  <a:pt x="19" y="9"/>
                  <a:pt x="19" y="4"/>
                  <a:pt x="21" y="0"/>
                </a:cubicBezTo>
                <a:cubicBezTo>
                  <a:pt x="21" y="0"/>
                  <a:pt x="20" y="0"/>
                  <a:pt x="20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62" name="Freeform 50"/>
          <p:cNvSpPr>
            <a:spLocks/>
          </p:cNvSpPr>
          <p:nvPr/>
        </p:nvSpPr>
        <p:spPr bwMode="auto">
          <a:xfrm>
            <a:off x="3214026" y="2814968"/>
            <a:ext cx="329500" cy="337935"/>
          </a:xfrm>
          <a:custGeom>
            <a:avLst/>
            <a:gdLst>
              <a:gd name="T0" fmla="*/ 19 w 39"/>
              <a:gd name="T1" fmla="*/ 0 h 41"/>
              <a:gd name="T2" fmla="*/ 0 w 39"/>
              <a:gd name="T3" fmla="*/ 14 h 41"/>
              <a:gd name="T4" fmla="*/ 2 w 39"/>
              <a:gd name="T5" fmla="*/ 16 h 41"/>
              <a:gd name="T6" fmla="*/ 6 w 39"/>
              <a:gd name="T7" fmla="*/ 27 h 41"/>
              <a:gd name="T8" fmla="*/ 16 w 39"/>
              <a:gd name="T9" fmla="*/ 38 h 41"/>
              <a:gd name="T10" fmla="*/ 16 w 39"/>
              <a:gd name="T11" fmla="*/ 38 h 41"/>
              <a:gd name="T12" fmla="*/ 16 w 39"/>
              <a:gd name="T13" fmla="*/ 41 h 41"/>
              <a:gd name="T14" fmla="*/ 19 w 39"/>
              <a:gd name="T15" fmla="*/ 41 h 41"/>
              <a:gd name="T16" fmla="*/ 19 w 39"/>
              <a:gd name="T17" fmla="*/ 41 h 41"/>
              <a:gd name="T18" fmla="*/ 39 w 39"/>
              <a:gd name="T19" fmla="*/ 22 h 41"/>
              <a:gd name="T20" fmla="*/ 31 w 39"/>
              <a:gd name="T21" fmla="*/ 13 h 41"/>
              <a:gd name="T22" fmla="*/ 30 w 39"/>
              <a:gd name="T23" fmla="*/ 4 h 41"/>
              <a:gd name="T24" fmla="*/ 19 w 39"/>
              <a:gd name="T25" fmla="*/ 0 h 41"/>
              <a:gd name="T26" fmla="*/ 19 w 39"/>
              <a:gd name="T2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9" h="41">
                <a:moveTo>
                  <a:pt x="19" y="0"/>
                </a:moveTo>
                <a:cubicBezTo>
                  <a:pt x="10" y="0"/>
                  <a:pt x="3" y="6"/>
                  <a:pt x="0" y="14"/>
                </a:cubicBezTo>
                <a:cubicBezTo>
                  <a:pt x="1" y="15"/>
                  <a:pt x="1" y="15"/>
                  <a:pt x="2" y="16"/>
                </a:cubicBezTo>
                <a:cubicBezTo>
                  <a:pt x="5" y="19"/>
                  <a:pt x="6" y="23"/>
                  <a:pt x="6" y="27"/>
                </a:cubicBezTo>
                <a:cubicBezTo>
                  <a:pt x="12" y="28"/>
                  <a:pt x="16" y="32"/>
                  <a:pt x="16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16" y="39"/>
                  <a:pt x="16" y="40"/>
                  <a:pt x="16" y="41"/>
                </a:cubicBezTo>
                <a:cubicBezTo>
                  <a:pt x="17" y="41"/>
                  <a:pt x="18" y="41"/>
                  <a:pt x="19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30" y="41"/>
                  <a:pt x="39" y="32"/>
                  <a:pt x="39" y="22"/>
                </a:cubicBezTo>
                <a:cubicBezTo>
                  <a:pt x="36" y="20"/>
                  <a:pt x="33" y="17"/>
                  <a:pt x="31" y="13"/>
                </a:cubicBezTo>
                <a:cubicBezTo>
                  <a:pt x="30" y="10"/>
                  <a:pt x="30" y="7"/>
                  <a:pt x="30" y="4"/>
                </a:cubicBezTo>
                <a:cubicBezTo>
                  <a:pt x="27" y="2"/>
                  <a:pt x="23" y="0"/>
                  <a:pt x="19" y="0"/>
                </a:cubicBezTo>
                <a:cubicBezTo>
                  <a:pt x="19" y="0"/>
                  <a:pt x="19" y="0"/>
                  <a:pt x="19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63" name="Freeform 51"/>
          <p:cNvSpPr>
            <a:spLocks/>
          </p:cNvSpPr>
          <p:nvPr/>
        </p:nvSpPr>
        <p:spPr bwMode="auto">
          <a:xfrm>
            <a:off x="3271330" y="4668387"/>
            <a:ext cx="254288" cy="330968"/>
          </a:xfrm>
          <a:custGeom>
            <a:avLst/>
            <a:gdLst>
              <a:gd name="T0" fmla="*/ 9 w 30"/>
              <a:gd name="T1" fmla="*/ 0 h 40"/>
              <a:gd name="T2" fmla="*/ 5 w 30"/>
              <a:gd name="T3" fmla="*/ 1 h 40"/>
              <a:gd name="T4" fmla="*/ 9 w 30"/>
              <a:gd name="T5" fmla="*/ 9 h 40"/>
              <a:gd name="T6" fmla="*/ 8 w 30"/>
              <a:gd name="T7" fmla="*/ 11 h 40"/>
              <a:gd name="T8" fmla="*/ 9 w 30"/>
              <a:gd name="T9" fmla="*/ 13 h 40"/>
              <a:gd name="T10" fmla="*/ 0 w 30"/>
              <a:gd name="T11" fmla="*/ 36 h 40"/>
              <a:gd name="T12" fmla="*/ 1 w 30"/>
              <a:gd name="T13" fmla="*/ 36 h 40"/>
              <a:gd name="T14" fmla="*/ 4 w 30"/>
              <a:gd name="T15" fmla="*/ 37 h 40"/>
              <a:gd name="T16" fmla="*/ 8 w 30"/>
              <a:gd name="T17" fmla="*/ 39 h 40"/>
              <a:gd name="T18" fmla="*/ 12 w 30"/>
              <a:gd name="T19" fmla="*/ 40 h 40"/>
              <a:gd name="T20" fmla="*/ 12 w 30"/>
              <a:gd name="T21" fmla="*/ 40 h 40"/>
              <a:gd name="T22" fmla="*/ 30 w 30"/>
              <a:gd name="T23" fmla="*/ 30 h 40"/>
              <a:gd name="T24" fmla="*/ 26 w 30"/>
              <a:gd name="T25" fmla="*/ 30 h 40"/>
              <a:gd name="T26" fmla="*/ 16 w 30"/>
              <a:gd name="T27" fmla="*/ 26 h 40"/>
              <a:gd name="T28" fmla="*/ 15 w 30"/>
              <a:gd name="T29" fmla="*/ 8 h 40"/>
              <a:gd name="T30" fmla="*/ 9 w 30"/>
              <a:gd name="T31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0" h="40">
                <a:moveTo>
                  <a:pt x="9" y="0"/>
                </a:moveTo>
                <a:cubicBezTo>
                  <a:pt x="7" y="0"/>
                  <a:pt x="6" y="1"/>
                  <a:pt x="5" y="1"/>
                </a:cubicBezTo>
                <a:cubicBezTo>
                  <a:pt x="7" y="3"/>
                  <a:pt x="9" y="6"/>
                  <a:pt x="9" y="9"/>
                </a:cubicBezTo>
                <a:cubicBezTo>
                  <a:pt x="9" y="9"/>
                  <a:pt x="9" y="10"/>
                  <a:pt x="8" y="11"/>
                </a:cubicBezTo>
                <a:cubicBezTo>
                  <a:pt x="9" y="12"/>
                  <a:pt x="9" y="12"/>
                  <a:pt x="9" y="13"/>
                </a:cubicBezTo>
                <a:cubicBezTo>
                  <a:pt x="13" y="22"/>
                  <a:pt x="9" y="32"/>
                  <a:pt x="0" y="36"/>
                </a:cubicBezTo>
                <a:cubicBezTo>
                  <a:pt x="0" y="36"/>
                  <a:pt x="1" y="36"/>
                  <a:pt x="1" y="36"/>
                </a:cubicBezTo>
                <a:cubicBezTo>
                  <a:pt x="2" y="36"/>
                  <a:pt x="3" y="37"/>
                  <a:pt x="4" y="37"/>
                </a:cubicBezTo>
                <a:cubicBezTo>
                  <a:pt x="5" y="38"/>
                  <a:pt x="7" y="38"/>
                  <a:pt x="8" y="39"/>
                </a:cubicBezTo>
                <a:cubicBezTo>
                  <a:pt x="9" y="40"/>
                  <a:pt x="11" y="40"/>
                  <a:pt x="12" y="40"/>
                </a:cubicBezTo>
                <a:cubicBezTo>
                  <a:pt x="12" y="40"/>
                  <a:pt x="12" y="40"/>
                  <a:pt x="12" y="40"/>
                </a:cubicBezTo>
                <a:cubicBezTo>
                  <a:pt x="20" y="40"/>
                  <a:pt x="26" y="36"/>
                  <a:pt x="30" y="30"/>
                </a:cubicBezTo>
                <a:cubicBezTo>
                  <a:pt x="29" y="30"/>
                  <a:pt x="27" y="30"/>
                  <a:pt x="26" y="30"/>
                </a:cubicBezTo>
                <a:cubicBezTo>
                  <a:pt x="23" y="30"/>
                  <a:pt x="19" y="29"/>
                  <a:pt x="16" y="26"/>
                </a:cubicBezTo>
                <a:cubicBezTo>
                  <a:pt x="11" y="21"/>
                  <a:pt x="11" y="14"/>
                  <a:pt x="15" y="8"/>
                </a:cubicBezTo>
                <a:cubicBezTo>
                  <a:pt x="11" y="6"/>
                  <a:pt x="9" y="3"/>
                  <a:pt x="9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64" name="Freeform 52"/>
          <p:cNvSpPr>
            <a:spLocks/>
          </p:cNvSpPr>
          <p:nvPr/>
        </p:nvSpPr>
        <p:spPr bwMode="auto">
          <a:xfrm>
            <a:off x="1305073" y="6518323"/>
            <a:ext cx="265033" cy="330968"/>
          </a:xfrm>
          <a:custGeom>
            <a:avLst/>
            <a:gdLst>
              <a:gd name="T0" fmla="*/ 20 w 31"/>
              <a:gd name="T1" fmla="*/ 0 h 40"/>
              <a:gd name="T2" fmla="*/ 20 w 31"/>
              <a:gd name="T3" fmla="*/ 0 h 40"/>
              <a:gd name="T4" fmla="*/ 0 w 31"/>
              <a:gd name="T5" fmla="*/ 20 h 40"/>
              <a:gd name="T6" fmla="*/ 17 w 31"/>
              <a:gd name="T7" fmla="*/ 40 h 40"/>
              <a:gd name="T8" fmla="*/ 16 w 31"/>
              <a:gd name="T9" fmla="*/ 35 h 40"/>
              <a:gd name="T10" fmla="*/ 12 w 31"/>
              <a:gd name="T11" fmla="*/ 29 h 40"/>
              <a:gd name="T12" fmla="*/ 18 w 31"/>
              <a:gd name="T13" fmla="*/ 9 h 40"/>
              <a:gd name="T14" fmla="*/ 22 w 31"/>
              <a:gd name="T15" fmla="*/ 5 h 40"/>
              <a:gd name="T16" fmla="*/ 25 w 31"/>
              <a:gd name="T17" fmla="*/ 4 h 40"/>
              <a:gd name="T18" fmla="*/ 29 w 31"/>
              <a:gd name="T19" fmla="*/ 6 h 40"/>
              <a:gd name="T20" fmla="*/ 30 w 31"/>
              <a:gd name="T21" fmla="*/ 6 h 40"/>
              <a:gd name="T22" fmla="*/ 31 w 31"/>
              <a:gd name="T23" fmla="*/ 3 h 40"/>
              <a:gd name="T24" fmla="*/ 20 w 31"/>
              <a:gd name="T25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1" h="40"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0"/>
                  <a:pt x="7" y="39"/>
                  <a:pt x="17" y="40"/>
                </a:cubicBezTo>
                <a:cubicBezTo>
                  <a:pt x="16" y="38"/>
                  <a:pt x="16" y="37"/>
                  <a:pt x="16" y="35"/>
                </a:cubicBezTo>
                <a:cubicBezTo>
                  <a:pt x="14" y="33"/>
                  <a:pt x="13" y="31"/>
                  <a:pt x="12" y="29"/>
                </a:cubicBezTo>
                <a:cubicBezTo>
                  <a:pt x="9" y="22"/>
                  <a:pt x="11" y="13"/>
                  <a:pt x="18" y="9"/>
                </a:cubicBezTo>
                <a:cubicBezTo>
                  <a:pt x="18" y="7"/>
                  <a:pt x="20" y="5"/>
                  <a:pt x="22" y="5"/>
                </a:cubicBezTo>
                <a:cubicBezTo>
                  <a:pt x="23" y="4"/>
                  <a:pt x="24" y="4"/>
                  <a:pt x="25" y="4"/>
                </a:cubicBezTo>
                <a:cubicBezTo>
                  <a:pt x="26" y="4"/>
                  <a:pt x="28" y="5"/>
                  <a:pt x="29" y="6"/>
                </a:cubicBezTo>
                <a:cubicBezTo>
                  <a:pt x="30" y="6"/>
                  <a:pt x="30" y="6"/>
                  <a:pt x="30" y="6"/>
                </a:cubicBezTo>
                <a:cubicBezTo>
                  <a:pt x="30" y="5"/>
                  <a:pt x="30" y="4"/>
                  <a:pt x="31" y="3"/>
                </a:cubicBezTo>
                <a:cubicBezTo>
                  <a:pt x="27" y="1"/>
                  <a:pt x="24" y="0"/>
                  <a:pt x="20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65" name="Freeform 53"/>
          <p:cNvSpPr>
            <a:spLocks/>
          </p:cNvSpPr>
          <p:nvPr/>
        </p:nvSpPr>
        <p:spPr bwMode="auto">
          <a:xfrm>
            <a:off x="2576514" y="1592129"/>
            <a:ext cx="340245" cy="271742"/>
          </a:xfrm>
          <a:custGeom>
            <a:avLst/>
            <a:gdLst>
              <a:gd name="T0" fmla="*/ 20 w 40"/>
              <a:gd name="T1" fmla="*/ 0 h 33"/>
              <a:gd name="T2" fmla="*/ 0 w 40"/>
              <a:gd name="T3" fmla="*/ 20 h 33"/>
              <a:gd name="T4" fmla="*/ 0 w 40"/>
              <a:gd name="T5" fmla="*/ 24 h 33"/>
              <a:gd name="T6" fmla="*/ 6 w 40"/>
              <a:gd name="T7" fmla="*/ 23 h 33"/>
              <a:gd name="T8" fmla="*/ 7 w 40"/>
              <a:gd name="T9" fmla="*/ 23 h 33"/>
              <a:gd name="T10" fmla="*/ 12 w 40"/>
              <a:gd name="T11" fmla="*/ 18 h 33"/>
              <a:gd name="T12" fmla="*/ 15 w 40"/>
              <a:gd name="T13" fmla="*/ 17 h 33"/>
              <a:gd name="T14" fmla="*/ 22 w 40"/>
              <a:gd name="T15" fmla="*/ 22 h 33"/>
              <a:gd name="T16" fmla="*/ 18 w 40"/>
              <a:gd name="T17" fmla="*/ 32 h 33"/>
              <a:gd name="T18" fmla="*/ 18 w 40"/>
              <a:gd name="T19" fmla="*/ 32 h 33"/>
              <a:gd name="T20" fmla="*/ 18 w 40"/>
              <a:gd name="T21" fmla="*/ 33 h 33"/>
              <a:gd name="T22" fmla="*/ 23 w 40"/>
              <a:gd name="T23" fmla="*/ 32 h 33"/>
              <a:gd name="T24" fmla="*/ 24 w 40"/>
              <a:gd name="T25" fmla="*/ 32 h 33"/>
              <a:gd name="T26" fmla="*/ 31 w 40"/>
              <a:gd name="T27" fmla="*/ 29 h 33"/>
              <a:gd name="T28" fmla="*/ 31 w 40"/>
              <a:gd name="T29" fmla="*/ 29 h 33"/>
              <a:gd name="T30" fmla="*/ 37 w 40"/>
              <a:gd name="T31" fmla="*/ 30 h 33"/>
              <a:gd name="T32" fmla="*/ 40 w 40"/>
              <a:gd name="T33" fmla="*/ 20 h 33"/>
              <a:gd name="T34" fmla="*/ 20 w 40"/>
              <a:gd name="T35" fmla="*/ 0 h 33"/>
              <a:gd name="T36" fmla="*/ 20 w 40"/>
              <a:gd name="T37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0" h="33">
                <a:moveTo>
                  <a:pt x="20" y="0"/>
                </a:moveTo>
                <a:cubicBezTo>
                  <a:pt x="8" y="0"/>
                  <a:pt x="0" y="9"/>
                  <a:pt x="0" y="20"/>
                </a:cubicBezTo>
                <a:cubicBezTo>
                  <a:pt x="0" y="21"/>
                  <a:pt x="0" y="23"/>
                  <a:pt x="0" y="24"/>
                </a:cubicBezTo>
                <a:cubicBezTo>
                  <a:pt x="2" y="23"/>
                  <a:pt x="4" y="23"/>
                  <a:pt x="6" y="23"/>
                </a:cubicBezTo>
                <a:cubicBezTo>
                  <a:pt x="6" y="23"/>
                  <a:pt x="7" y="23"/>
                  <a:pt x="7" y="23"/>
                </a:cubicBezTo>
                <a:cubicBezTo>
                  <a:pt x="8" y="21"/>
                  <a:pt x="10" y="19"/>
                  <a:pt x="12" y="18"/>
                </a:cubicBezTo>
                <a:cubicBezTo>
                  <a:pt x="13" y="17"/>
                  <a:pt x="14" y="17"/>
                  <a:pt x="15" y="17"/>
                </a:cubicBezTo>
                <a:cubicBezTo>
                  <a:pt x="18" y="17"/>
                  <a:pt x="21" y="19"/>
                  <a:pt x="22" y="22"/>
                </a:cubicBezTo>
                <a:cubicBezTo>
                  <a:pt x="24" y="26"/>
                  <a:pt x="22" y="30"/>
                  <a:pt x="18" y="32"/>
                </a:cubicBezTo>
                <a:cubicBezTo>
                  <a:pt x="18" y="32"/>
                  <a:pt x="18" y="32"/>
                  <a:pt x="18" y="32"/>
                </a:cubicBezTo>
                <a:cubicBezTo>
                  <a:pt x="18" y="32"/>
                  <a:pt x="18" y="32"/>
                  <a:pt x="18" y="33"/>
                </a:cubicBezTo>
                <a:cubicBezTo>
                  <a:pt x="19" y="32"/>
                  <a:pt x="21" y="32"/>
                  <a:pt x="23" y="32"/>
                </a:cubicBezTo>
                <a:cubicBezTo>
                  <a:pt x="23" y="32"/>
                  <a:pt x="24" y="32"/>
                  <a:pt x="24" y="32"/>
                </a:cubicBezTo>
                <a:cubicBezTo>
                  <a:pt x="26" y="30"/>
                  <a:pt x="28" y="29"/>
                  <a:pt x="31" y="29"/>
                </a:cubicBezTo>
                <a:cubicBezTo>
                  <a:pt x="31" y="29"/>
                  <a:pt x="31" y="29"/>
                  <a:pt x="31" y="29"/>
                </a:cubicBezTo>
                <a:cubicBezTo>
                  <a:pt x="33" y="29"/>
                  <a:pt x="35" y="29"/>
                  <a:pt x="37" y="30"/>
                </a:cubicBezTo>
                <a:cubicBezTo>
                  <a:pt x="39" y="27"/>
                  <a:pt x="40" y="23"/>
                  <a:pt x="40" y="20"/>
                </a:cubicBezTo>
                <a:cubicBezTo>
                  <a:pt x="40" y="9"/>
                  <a:pt x="31" y="0"/>
                  <a:pt x="20" y="0"/>
                </a:cubicBezTo>
                <a:cubicBezTo>
                  <a:pt x="20" y="0"/>
                  <a:pt x="20" y="0"/>
                  <a:pt x="20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66" name="Freeform 54"/>
          <p:cNvSpPr>
            <a:spLocks/>
          </p:cNvSpPr>
          <p:nvPr/>
        </p:nvSpPr>
        <p:spPr bwMode="auto">
          <a:xfrm>
            <a:off x="2576514" y="5908645"/>
            <a:ext cx="333082" cy="264774"/>
          </a:xfrm>
          <a:custGeom>
            <a:avLst/>
            <a:gdLst>
              <a:gd name="T0" fmla="*/ 20 w 39"/>
              <a:gd name="T1" fmla="*/ 0 h 32"/>
              <a:gd name="T2" fmla="*/ 0 w 39"/>
              <a:gd name="T3" fmla="*/ 20 h 32"/>
              <a:gd name="T4" fmla="*/ 2 w 39"/>
              <a:gd name="T5" fmla="*/ 29 h 32"/>
              <a:gd name="T6" fmla="*/ 10 w 39"/>
              <a:gd name="T7" fmla="*/ 31 h 32"/>
              <a:gd name="T8" fmla="*/ 13 w 39"/>
              <a:gd name="T9" fmla="*/ 28 h 32"/>
              <a:gd name="T10" fmla="*/ 23 w 39"/>
              <a:gd name="T11" fmla="*/ 24 h 32"/>
              <a:gd name="T12" fmla="*/ 32 w 39"/>
              <a:gd name="T13" fmla="*/ 27 h 32"/>
              <a:gd name="T14" fmla="*/ 35 w 39"/>
              <a:gd name="T15" fmla="*/ 32 h 32"/>
              <a:gd name="T16" fmla="*/ 39 w 39"/>
              <a:gd name="T17" fmla="*/ 23 h 32"/>
              <a:gd name="T18" fmla="*/ 38 w 39"/>
              <a:gd name="T19" fmla="*/ 23 h 32"/>
              <a:gd name="T20" fmla="*/ 33 w 39"/>
              <a:gd name="T21" fmla="*/ 20 h 32"/>
              <a:gd name="T22" fmla="*/ 33 w 39"/>
              <a:gd name="T23" fmla="*/ 15 h 32"/>
              <a:gd name="T24" fmla="*/ 31 w 39"/>
              <a:gd name="T25" fmla="*/ 15 h 32"/>
              <a:gd name="T26" fmla="*/ 31 w 39"/>
              <a:gd name="T27" fmla="*/ 15 h 32"/>
              <a:gd name="T28" fmla="*/ 31 w 39"/>
              <a:gd name="T29" fmla="*/ 15 h 32"/>
              <a:gd name="T30" fmla="*/ 22 w 39"/>
              <a:gd name="T31" fmla="*/ 6 h 32"/>
              <a:gd name="T32" fmla="*/ 24 w 39"/>
              <a:gd name="T33" fmla="*/ 0 h 32"/>
              <a:gd name="T34" fmla="*/ 20 w 39"/>
              <a:gd name="T35" fmla="*/ 0 h 32"/>
              <a:gd name="T36" fmla="*/ 20 w 39"/>
              <a:gd name="T37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9" h="32">
                <a:moveTo>
                  <a:pt x="20" y="0"/>
                </a:moveTo>
                <a:cubicBezTo>
                  <a:pt x="9" y="0"/>
                  <a:pt x="0" y="9"/>
                  <a:pt x="0" y="20"/>
                </a:cubicBezTo>
                <a:cubicBezTo>
                  <a:pt x="0" y="23"/>
                  <a:pt x="1" y="26"/>
                  <a:pt x="2" y="29"/>
                </a:cubicBezTo>
                <a:cubicBezTo>
                  <a:pt x="5" y="29"/>
                  <a:pt x="8" y="30"/>
                  <a:pt x="10" y="31"/>
                </a:cubicBezTo>
                <a:cubicBezTo>
                  <a:pt x="11" y="30"/>
                  <a:pt x="12" y="29"/>
                  <a:pt x="13" y="28"/>
                </a:cubicBezTo>
                <a:cubicBezTo>
                  <a:pt x="15" y="25"/>
                  <a:pt x="19" y="24"/>
                  <a:pt x="23" y="24"/>
                </a:cubicBezTo>
                <a:cubicBezTo>
                  <a:pt x="26" y="24"/>
                  <a:pt x="29" y="25"/>
                  <a:pt x="32" y="27"/>
                </a:cubicBezTo>
                <a:cubicBezTo>
                  <a:pt x="33" y="29"/>
                  <a:pt x="34" y="30"/>
                  <a:pt x="35" y="32"/>
                </a:cubicBezTo>
                <a:cubicBezTo>
                  <a:pt x="37" y="29"/>
                  <a:pt x="38" y="26"/>
                  <a:pt x="39" y="23"/>
                </a:cubicBezTo>
                <a:cubicBezTo>
                  <a:pt x="39" y="23"/>
                  <a:pt x="38" y="23"/>
                  <a:pt x="38" y="23"/>
                </a:cubicBezTo>
                <a:cubicBezTo>
                  <a:pt x="36" y="23"/>
                  <a:pt x="33" y="22"/>
                  <a:pt x="33" y="20"/>
                </a:cubicBezTo>
                <a:cubicBezTo>
                  <a:pt x="32" y="18"/>
                  <a:pt x="32" y="16"/>
                  <a:pt x="33" y="15"/>
                </a:cubicBezTo>
                <a:cubicBezTo>
                  <a:pt x="32" y="15"/>
                  <a:pt x="32" y="15"/>
                  <a:pt x="31" y="15"/>
                </a:cubicBezTo>
                <a:cubicBezTo>
                  <a:pt x="31" y="15"/>
                  <a:pt x="31" y="15"/>
                  <a:pt x="31" y="15"/>
                </a:cubicBezTo>
                <a:cubicBezTo>
                  <a:pt x="31" y="15"/>
                  <a:pt x="31" y="15"/>
                  <a:pt x="31" y="15"/>
                </a:cubicBezTo>
                <a:cubicBezTo>
                  <a:pt x="26" y="15"/>
                  <a:pt x="22" y="11"/>
                  <a:pt x="22" y="6"/>
                </a:cubicBezTo>
                <a:cubicBezTo>
                  <a:pt x="22" y="4"/>
                  <a:pt x="23" y="2"/>
                  <a:pt x="24" y="0"/>
                </a:cubicBezTo>
                <a:cubicBezTo>
                  <a:pt x="23" y="0"/>
                  <a:pt x="21" y="0"/>
                  <a:pt x="20" y="0"/>
                </a:cubicBezTo>
                <a:cubicBezTo>
                  <a:pt x="20" y="0"/>
                  <a:pt x="20" y="0"/>
                  <a:pt x="20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67" name="Freeform 55"/>
          <p:cNvSpPr>
            <a:spLocks noEditPoints="1"/>
          </p:cNvSpPr>
          <p:nvPr/>
        </p:nvSpPr>
        <p:spPr bwMode="auto">
          <a:xfrm>
            <a:off x="1985563" y="972000"/>
            <a:ext cx="286522" cy="306581"/>
          </a:xfrm>
          <a:custGeom>
            <a:avLst/>
            <a:gdLst>
              <a:gd name="T0" fmla="*/ 13 w 34"/>
              <a:gd name="T1" fmla="*/ 16 h 37"/>
              <a:gd name="T2" fmla="*/ 11 w 34"/>
              <a:gd name="T3" fmla="*/ 22 h 37"/>
              <a:gd name="T4" fmla="*/ 18 w 34"/>
              <a:gd name="T5" fmla="*/ 25 h 37"/>
              <a:gd name="T6" fmla="*/ 22 w 34"/>
              <a:gd name="T7" fmla="*/ 37 h 37"/>
              <a:gd name="T8" fmla="*/ 34 w 34"/>
              <a:gd name="T9" fmla="*/ 22 h 37"/>
              <a:gd name="T10" fmla="*/ 33 w 34"/>
              <a:gd name="T11" fmla="*/ 22 h 37"/>
              <a:gd name="T12" fmla="*/ 27 w 34"/>
              <a:gd name="T13" fmla="*/ 24 h 37"/>
              <a:gd name="T14" fmla="*/ 13 w 34"/>
              <a:gd name="T15" fmla="*/ 16 h 37"/>
              <a:gd name="T16" fmla="*/ 12 w 34"/>
              <a:gd name="T17" fmla="*/ 0 h 37"/>
              <a:gd name="T18" fmla="*/ 0 w 34"/>
              <a:gd name="T19" fmla="*/ 7 h 37"/>
              <a:gd name="T20" fmla="*/ 3 w 34"/>
              <a:gd name="T21" fmla="*/ 6 h 37"/>
              <a:gd name="T22" fmla="*/ 4 w 34"/>
              <a:gd name="T23" fmla="*/ 6 h 37"/>
              <a:gd name="T24" fmla="*/ 10 w 34"/>
              <a:gd name="T25" fmla="*/ 9 h 37"/>
              <a:gd name="T26" fmla="*/ 12 w 34"/>
              <a:gd name="T2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4" h="37">
                <a:moveTo>
                  <a:pt x="13" y="16"/>
                </a:moveTo>
                <a:cubicBezTo>
                  <a:pt x="13" y="18"/>
                  <a:pt x="12" y="20"/>
                  <a:pt x="11" y="22"/>
                </a:cubicBezTo>
                <a:cubicBezTo>
                  <a:pt x="13" y="22"/>
                  <a:pt x="16" y="24"/>
                  <a:pt x="18" y="25"/>
                </a:cubicBezTo>
                <a:cubicBezTo>
                  <a:pt x="21" y="29"/>
                  <a:pt x="23" y="33"/>
                  <a:pt x="22" y="37"/>
                </a:cubicBezTo>
                <a:cubicBezTo>
                  <a:pt x="28" y="35"/>
                  <a:pt x="33" y="29"/>
                  <a:pt x="34" y="22"/>
                </a:cubicBezTo>
                <a:cubicBezTo>
                  <a:pt x="34" y="22"/>
                  <a:pt x="33" y="22"/>
                  <a:pt x="33" y="22"/>
                </a:cubicBezTo>
                <a:cubicBezTo>
                  <a:pt x="31" y="23"/>
                  <a:pt x="29" y="24"/>
                  <a:pt x="27" y="24"/>
                </a:cubicBezTo>
                <a:cubicBezTo>
                  <a:pt x="21" y="24"/>
                  <a:pt x="16" y="21"/>
                  <a:pt x="13" y="16"/>
                </a:cubicBezTo>
                <a:moveTo>
                  <a:pt x="12" y="0"/>
                </a:moveTo>
                <a:cubicBezTo>
                  <a:pt x="7" y="1"/>
                  <a:pt x="3" y="3"/>
                  <a:pt x="0" y="7"/>
                </a:cubicBezTo>
                <a:cubicBezTo>
                  <a:pt x="1" y="6"/>
                  <a:pt x="2" y="6"/>
                  <a:pt x="3" y="6"/>
                </a:cubicBezTo>
                <a:cubicBezTo>
                  <a:pt x="4" y="6"/>
                  <a:pt x="4" y="6"/>
                  <a:pt x="4" y="6"/>
                </a:cubicBezTo>
                <a:cubicBezTo>
                  <a:pt x="6" y="6"/>
                  <a:pt x="9" y="7"/>
                  <a:pt x="10" y="9"/>
                </a:cubicBezTo>
                <a:cubicBezTo>
                  <a:pt x="10" y="6"/>
                  <a:pt x="10" y="3"/>
                  <a:pt x="12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68" name="Freeform 56"/>
          <p:cNvSpPr>
            <a:spLocks noEditPoints="1"/>
          </p:cNvSpPr>
          <p:nvPr/>
        </p:nvSpPr>
        <p:spPr bwMode="auto">
          <a:xfrm>
            <a:off x="3221189" y="2212258"/>
            <a:ext cx="322337" cy="320516"/>
          </a:xfrm>
          <a:custGeom>
            <a:avLst/>
            <a:gdLst>
              <a:gd name="T0" fmla="*/ 36 w 38"/>
              <a:gd name="T1" fmla="*/ 12 h 39"/>
              <a:gd name="T2" fmla="*/ 36 w 38"/>
              <a:gd name="T3" fmla="*/ 12 h 39"/>
              <a:gd name="T4" fmla="*/ 26 w 38"/>
              <a:gd name="T5" fmla="*/ 33 h 39"/>
              <a:gd name="T6" fmla="*/ 20 w 38"/>
              <a:gd name="T7" fmla="*/ 34 h 39"/>
              <a:gd name="T8" fmla="*/ 4 w 38"/>
              <a:gd name="T9" fmla="*/ 24 h 39"/>
              <a:gd name="T10" fmla="*/ 4 w 38"/>
              <a:gd name="T11" fmla="*/ 22 h 39"/>
              <a:gd name="T12" fmla="*/ 2 w 38"/>
              <a:gd name="T13" fmla="*/ 22 h 39"/>
              <a:gd name="T14" fmla="*/ 0 w 38"/>
              <a:gd name="T15" fmla="*/ 25 h 39"/>
              <a:gd name="T16" fmla="*/ 0 w 38"/>
              <a:gd name="T17" fmla="*/ 25 h 39"/>
              <a:gd name="T18" fmla="*/ 18 w 38"/>
              <a:gd name="T19" fmla="*/ 39 h 39"/>
              <a:gd name="T20" fmla="*/ 18 w 38"/>
              <a:gd name="T21" fmla="*/ 39 h 39"/>
              <a:gd name="T22" fmla="*/ 38 w 38"/>
              <a:gd name="T23" fmla="*/ 19 h 39"/>
              <a:gd name="T24" fmla="*/ 36 w 38"/>
              <a:gd name="T25" fmla="*/ 12 h 39"/>
              <a:gd name="T26" fmla="*/ 18 w 38"/>
              <a:gd name="T27" fmla="*/ 0 h 39"/>
              <a:gd name="T28" fmla="*/ 18 w 38"/>
              <a:gd name="T29" fmla="*/ 0 h 39"/>
              <a:gd name="T30" fmla="*/ 7 w 38"/>
              <a:gd name="T31" fmla="*/ 3 h 39"/>
              <a:gd name="T32" fmla="*/ 9 w 38"/>
              <a:gd name="T33" fmla="*/ 4 h 39"/>
              <a:gd name="T34" fmla="*/ 13 w 38"/>
              <a:gd name="T35" fmla="*/ 2 h 39"/>
              <a:gd name="T36" fmla="*/ 19 w 38"/>
              <a:gd name="T37" fmla="*/ 1 h 39"/>
              <a:gd name="T38" fmla="*/ 20 w 38"/>
              <a:gd name="T39" fmla="*/ 0 h 39"/>
              <a:gd name="T40" fmla="*/ 18 w 38"/>
              <a:gd name="T41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8" h="39">
                <a:moveTo>
                  <a:pt x="36" y="12"/>
                </a:moveTo>
                <a:cubicBezTo>
                  <a:pt x="36" y="12"/>
                  <a:pt x="36" y="12"/>
                  <a:pt x="36" y="12"/>
                </a:cubicBezTo>
                <a:cubicBezTo>
                  <a:pt x="38" y="20"/>
                  <a:pt x="34" y="30"/>
                  <a:pt x="26" y="33"/>
                </a:cubicBezTo>
                <a:cubicBezTo>
                  <a:pt x="24" y="34"/>
                  <a:pt x="22" y="34"/>
                  <a:pt x="20" y="34"/>
                </a:cubicBezTo>
                <a:cubicBezTo>
                  <a:pt x="13" y="34"/>
                  <a:pt x="7" y="30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3" y="22"/>
                  <a:pt x="3" y="22"/>
                  <a:pt x="2" y="22"/>
                </a:cubicBezTo>
                <a:cubicBezTo>
                  <a:pt x="2" y="23"/>
                  <a:pt x="1" y="24"/>
                  <a:pt x="0" y="25"/>
                </a:cubicBezTo>
                <a:cubicBezTo>
                  <a:pt x="0" y="25"/>
                  <a:pt x="0" y="25"/>
                  <a:pt x="0" y="25"/>
                </a:cubicBezTo>
                <a:cubicBezTo>
                  <a:pt x="2" y="33"/>
                  <a:pt x="9" y="39"/>
                  <a:pt x="18" y="39"/>
                </a:cubicBezTo>
                <a:cubicBezTo>
                  <a:pt x="18" y="39"/>
                  <a:pt x="18" y="39"/>
                  <a:pt x="18" y="39"/>
                </a:cubicBezTo>
                <a:cubicBezTo>
                  <a:pt x="29" y="39"/>
                  <a:pt x="38" y="30"/>
                  <a:pt x="38" y="19"/>
                </a:cubicBezTo>
                <a:cubicBezTo>
                  <a:pt x="38" y="16"/>
                  <a:pt x="37" y="14"/>
                  <a:pt x="36" y="12"/>
                </a:cubicBezTo>
                <a:moveTo>
                  <a:pt x="18" y="0"/>
                </a:moveTo>
                <a:cubicBezTo>
                  <a:pt x="18" y="0"/>
                  <a:pt x="18" y="0"/>
                  <a:pt x="18" y="0"/>
                </a:cubicBezTo>
                <a:cubicBezTo>
                  <a:pt x="14" y="0"/>
                  <a:pt x="10" y="1"/>
                  <a:pt x="7" y="3"/>
                </a:cubicBezTo>
                <a:cubicBezTo>
                  <a:pt x="8" y="4"/>
                  <a:pt x="9" y="4"/>
                  <a:pt x="9" y="4"/>
                </a:cubicBezTo>
                <a:cubicBezTo>
                  <a:pt x="10" y="3"/>
                  <a:pt x="12" y="3"/>
                  <a:pt x="13" y="2"/>
                </a:cubicBezTo>
                <a:cubicBezTo>
                  <a:pt x="15" y="1"/>
                  <a:pt x="17" y="1"/>
                  <a:pt x="19" y="1"/>
                </a:cubicBezTo>
                <a:cubicBezTo>
                  <a:pt x="19" y="0"/>
                  <a:pt x="19" y="0"/>
                  <a:pt x="20" y="0"/>
                </a:cubicBezTo>
                <a:cubicBezTo>
                  <a:pt x="19" y="0"/>
                  <a:pt x="19" y="0"/>
                  <a:pt x="18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69" name="Freeform 57"/>
          <p:cNvSpPr>
            <a:spLocks/>
          </p:cNvSpPr>
          <p:nvPr/>
        </p:nvSpPr>
        <p:spPr bwMode="auto">
          <a:xfrm>
            <a:off x="1942584" y="6577548"/>
            <a:ext cx="329500" cy="261290"/>
          </a:xfrm>
          <a:custGeom>
            <a:avLst/>
            <a:gdLst>
              <a:gd name="T0" fmla="*/ 34 w 39"/>
              <a:gd name="T1" fmla="*/ 0 h 32"/>
              <a:gd name="T2" fmla="*/ 33 w 39"/>
              <a:gd name="T3" fmla="*/ 2 h 32"/>
              <a:gd name="T4" fmla="*/ 23 w 39"/>
              <a:gd name="T5" fmla="*/ 9 h 32"/>
              <a:gd name="T6" fmla="*/ 19 w 39"/>
              <a:gd name="T7" fmla="*/ 8 h 32"/>
              <a:gd name="T8" fmla="*/ 16 w 39"/>
              <a:gd name="T9" fmla="*/ 7 h 32"/>
              <a:gd name="T10" fmla="*/ 15 w 39"/>
              <a:gd name="T11" fmla="*/ 7 h 32"/>
              <a:gd name="T12" fmla="*/ 4 w 39"/>
              <a:gd name="T13" fmla="*/ 2 h 32"/>
              <a:gd name="T14" fmla="*/ 0 w 39"/>
              <a:gd name="T15" fmla="*/ 13 h 32"/>
              <a:gd name="T16" fmla="*/ 1 w 39"/>
              <a:gd name="T17" fmla="*/ 19 h 32"/>
              <a:gd name="T18" fmla="*/ 8 w 39"/>
              <a:gd name="T19" fmla="*/ 14 h 32"/>
              <a:gd name="T20" fmla="*/ 9 w 39"/>
              <a:gd name="T21" fmla="*/ 14 h 32"/>
              <a:gd name="T22" fmla="*/ 17 w 39"/>
              <a:gd name="T23" fmla="*/ 23 h 32"/>
              <a:gd name="T24" fmla="*/ 14 w 39"/>
              <a:gd name="T25" fmla="*/ 29 h 32"/>
              <a:gd name="T26" fmla="*/ 21 w 39"/>
              <a:gd name="T27" fmla="*/ 32 h 32"/>
              <a:gd name="T28" fmla="*/ 39 w 39"/>
              <a:gd name="T29" fmla="*/ 13 h 32"/>
              <a:gd name="T30" fmla="*/ 34 w 39"/>
              <a:gd name="T31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9" h="32">
                <a:moveTo>
                  <a:pt x="34" y="0"/>
                </a:moveTo>
                <a:cubicBezTo>
                  <a:pt x="34" y="1"/>
                  <a:pt x="34" y="1"/>
                  <a:pt x="33" y="2"/>
                </a:cubicBezTo>
                <a:cubicBezTo>
                  <a:pt x="32" y="6"/>
                  <a:pt x="27" y="9"/>
                  <a:pt x="23" y="9"/>
                </a:cubicBezTo>
                <a:cubicBezTo>
                  <a:pt x="21" y="9"/>
                  <a:pt x="20" y="9"/>
                  <a:pt x="19" y="8"/>
                </a:cubicBezTo>
                <a:cubicBezTo>
                  <a:pt x="18" y="8"/>
                  <a:pt x="17" y="7"/>
                  <a:pt x="16" y="7"/>
                </a:cubicBezTo>
                <a:cubicBezTo>
                  <a:pt x="16" y="7"/>
                  <a:pt x="15" y="7"/>
                  <a:pt x="15" y="7"/>
                </a:cubicBezTo>
                <a:cubicBezTo>
                  <a:pt x="11" y="7"/>
                  <a:pt x="7" y="5"/>
                  <a:pt x="4" y="2"/>
                </a:cubicBezTo>
                <a:cubicBezTo>
                  <a:pt x="1" y="5"/>
                  <a:pt x="0" y="9"/>
                  <a:pt x="0" y="13"/>
                </a:cubicBezTo>
                <a:cubicBezTo>
                  <a:pt x="0" y="15"/>
                  <a:pt x="1" y="17"/>
                  <a:pt x="1" y="19"/>
                </a:cubicBezTo>
                <a:cubicBezTo>
                  <a:pt x="2" y="16"/>
                  <a:pt x="5" y="15"/>
                  <a:pt x="8" y="14"/>
                </a:cubicBezTo>
                <a:cubicBezTo>
                  <a:pt x="8" y="14"/>
                  <a:pt x="8" y="14"/>
                  <a:pt x="9" y="14"/>
                </a:cubicBezTo>
                <a:cubicBezTo>
                  <a:pt x="13" y="14"/>
                  <a:pt x="17" y="18"/>
                  <a:pt x="17" y="23"/>
                </a:cubicBezTo>
                <a:cubicBezTo>
                  <a:pt x="17" y="25"/>
                  <a:pt x="16" y="27"/>
                  <a:pt x="14" y="29"/>
                </a:cubicBezTo>
                <a:cubicBezTo>
                  <a:pt x="16" y="29"/>
                  <a:pt x="19" y="30"/>
                  <a:pt x="21" y="32"/>
                </a:cubicBezTo>
                <a:cubicBezTo>
                  <a:pt x="31" y="32"/>
                  <a:pt x="39" y="23"/>
                  <a:pt x="39" y="13"/>
                </a:cubicBezTo>
                <a:cubicBezTo>
                  <a:pt x="39" y="8"/>
                  <a:pt x="37" y="4"/>
                  <a:pt x="34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70" name="Freeform 58"/>
          <p:cNvSpPr>
            <a:spLocks/>
          </p:cNvSpPr>
          <p:nvPr/>
        </p:nvSpPr>
        <p:spPr bwMode="auto">
          <a:xfrm>
            <a:off x="3214026" y="5312903"/>
            <a:ext cx="218473" cy="296129"/>
          </a:xfrm>
          <a:custGeom>
            <a:avLst/>
            <a:gdLst>
              <a:gd name="T0" fmla="*/ 10 w 26"/>
              <a:gd name="T1" fmla="*/ 0 h 36"/>
              <a:gd name="T2" fmla="*/ 0 w 26"/>
              <a:gd name="T3" fmla="*/ 17 h 36"/>
              <a:gd name="T4" fmla="*/ 1 w 26"/>
              <a:gd name="T5" fmla="*/ 21 h 36"/>
              <a:gd name="T6" fmla="*/ 5 w 26"/>
              <a:gd name="T7" fmla="*/ 20 h 36"/>
              <a:gd name="T8" fmla="*/ 5 w 26"/>
              <a:gd name="T9" fmla="*/ 20 h 36"/>
              <a:gd name="T10" fmla="*/ 14 w 26"/>
              <a:gd name="T11" fmla="*/ 29 h 36"/>
              <a:gd name="T12" fmla="*/ 12 w 26"/>
              <a:gd name="T13" fmla="*/ 34 h 36"/>
              <a:gd name="T14" fmla="*/ 19 w 26"/>
              <a:gd name="T15" fmla="*/ 36 h 36"/>
              <a:gd name="T16" fmla="*/ 26 w 26"/>
              <a:gd name="T17" fmla="*/ 34 h 36"/>
              <a:gd name="T18" fmla="*/ 24 w 26"/>
              <a:gd name="T19" fmla="*/ 33 h 36"/>
              <a:gd name="T20" fmla="*/ 21 w 26"/>
              <a:gd name="T21" fmla="*/ 19 h 36"/>
              <a:gd name="T22" fmla="*/ 10 w 26"/>
              <a:gd name="T23" fmla="*/ 10 h 36"/>
              <a:gd name="T24" fmla="*/ 10 w 26"/>
              <a:gd name="T25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6" h="36">
                <a:moveTo>
                  <a:pt x="10" y="0"/>
                </a:moveTo>
                <a:cubicBezTo>
                  <a:pt x="4" y="3"/>
                  <a:pt x="0" y="9"/>
                  <a:pt x="0" y="17"/>
                </a:cubicBezTo>
                <a:cubicBezTo>
                  <a:pt x="0" y="18"/>
                  <a:pt x="0" y="20"/>
                  <a:pt x="1" y="21"/>
                </a:cubicBezTo>
                <a:cubicBezTo>
                  <a:pt x="2" y="21"/>
                  <a:pt x="4" y="20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10" y="20"/>
                  <a:pt x="14" y="24"/>
                  <a:pt x="14" y="29"/>
                </a:cubicBezTo>
                <a:cubicBezTo>
                  <a:pt x="14" y="31"/>
                  <a:pt x="13" y="33"/>
                  <a:pt x="12" y="34"/>
                </a:cubicBezTo>
                <a:cubicBezTo>
                  <a:pt x="14" y="35"/>
                  <a:pt x="17" y="36"/>
                  <a:pt x="19" y="36"/>
                </a:cubicBezTo>
                <a:cubicBezTo>
                  <a:pt x="22" y="36"/>
                  <a:pt x="24" y="35"/>
                  <a:pt x="26" y="34"/>
                </a:cubicBezTo>
                <a:cubicBezTo>
                  <a:pt x="25" y="34"/>
                  <a:pt x="25" y="33"/>
                  <a:pt x="24" y="33"/>
                </a:cubicBezTo>
                <a:cubicBezTo>
                  <a:pt x="20" y="29"/>
                  <a:pt x="20" y="24"/>
                  <a:pt x="21" y="19"/>
                </a:cubicBezTo>
                <a:cubicBezTo>
                  <a:pt x="16" y="18"/>
                  <a:pt x="12" y="15"/>
                  <a:pt x="10" y="10"/>
                </a:cubicBezTo>
                <a:cubicBezTo>
                  <a:pt x="9" y="6"/>
                  <a:pt x="9" y="3"/>
                  <a:pt x="10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71" name="Freeform 59"/>
          <p:cNvSpPr>
            <a:spLocks noEditPoints="1"/>
          </p:cNvSpPr>
          <p:nvPr/>
        </p:nvSpPr>
        <p:spPr bwMode="auto">
          <a:xfrm>
            <a:off x="44376" y="362323"/>
            <a:ext cx="322337" cy="257806"/>
          </a:xfrm>
          <a:custGeom>
            <a:avLst/>
            <a:gdLst>
              <a:gd name="T0" fmla="*/ 15 w 38"/>
              <a:gd name="T1" fmla="*/ 16 h 31"/>
              <a:gd name="T2" fmla="*/ 13 w 38"/>
              <a:gd name="T3" fmla="*/ 18 h 31"/>
              <a:gd name="T4" fmla="*/ 16 w 38"/>
              <a:gd name="T5" fmla="*/ 17 h 31"/>
              <a:gd name="T6" fmla="*/ 15 w 38"/>
              <a:gd name="T7" fmla="*/ 16 h 31"/>
              <a:gd name="T8" fmla="*/ 34 w 38"/>
              <a:gd name="T9" fmla="*/ 7 h 31"/>
              <a:gd name="T10" fmla="*/ 34 w 38"/>
              <a:gd name="T11" fmla="*/ 14 h 31"/>
              <a:gd name="T12" fmla="*/ 27 w 38"/>
              <a:gd name="T13" fmla="*/ 20 h 31"/>
              <a:gd name="T14" fmla="*/ 33 w 38"/>
              <a:gd name="T15" fmla="*/ 27 h 31"/>
              <a:gd name="T16" fmla="*/ 34 w 38"/>
              <a:gd name="T17" fmla="*/ 31 h 31"/>
              <a:gd name="T18" fmla="*/ 38 w 38"/>
              <a:gd name="T19" fmla="*/ 19 h 31"/>
              <a:gd name="T20" fmla="*/ 34 w 38"/>
              <a:gd name="T21" fmla="*/ 7 h 31"/>
              <a:gd name="T22" fmla="*/ 19 w 38"/>
              <a:gd name="T23" fmla="*/ 0 h 31"/>
              <a:gd name="T24" fmla="*/ 0 w 38"/>
              <a:gd name="T25" fmla="*/ 19 h 31"/>
              <a:gd name="T26" fmla="*/ 2 w 38"/>
              <a:gd name="T27" fmla="*/ 27 h 31"/>
              <a:gd name="T28" fmla="*/ 9 w 38"/>
              <a:gd name="T29" fmla="*/ 20 h 31"/>
              <a:gd name="T30" fmla="*/ 9 w 38"/>
              <a:gd name="T31" fmla="*/ 20 h 31"/>
              <a:gd name="T32" fmla="*/ 3 w 38"/>
              <a:gd name="T33" fmla="*/ 16 h 31"/>
              <a:gd name="T34" fmla="*/ 7 w 38"/>
              <a:gd name="T35" fmla="*/ 8 h 31"/>
              <a:gd name="T36" fmla="*/ 9 w 38"/>
              <a:gd name="T37" fmla="*/ 7 h 31"/>
              <a:gd name="T38" fmla="*/ 13 w 38"/>
              <a:gd name="T39" fmla="*/ 9 h 31"/>
              <a:gd name="T40" fmla="*/ 14 w 38"/>
              <a:gd name="T41" fmla="*/ 6 h 31"/>
              <a:gd name="T42" fmla="*/ 19 w 38"/>
              <a:gd name="T43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8" h="31">
                <a:moveTo>
                  <a:pt x="15" y="16"/>
                </a:moveTo>
                <a:cubicBezTo>
                  <a:pt x="14" y="16"/>
                  <a:pt x="14" y="17"/>
                  <a:pt x="13" y="18"/>
                </a:cubicBezTo>
                <a:cubicBezTo>
                  <a:pt x="14" y="17"/>
                  <a:pt x="15" y="17"/>
                  <a:pt x="16" y="17"/>
                </a:cubicBezTo>
                <a:cubicBezTo>
                  <a:pt x="15" y="17"/>
                  <a:pt x="15" y="16"/>
                  <a:pt x="15" y="16"/>
                </a:cubicBezTo>
                <a:moveTo>
                  <a:pt x="34" y="7"/>
                </a:moveTo>
                <a:cubicBezTo>
                  <a:pt x="35" y="9"/>
                  <a:pt x="34" y="11"/>
                  <a:pt x="34" y="14"/>
                </a:cubicBezTo>
                <a:cubicBezTo>
                  <a:pt x="32" y="17"/>
                  <a:pt x="30" y="19"/>
                  <a:pt x="27" y="20"/>
                </a:cubicBezTo>
                <a:cubicBezTo>
                  <a:pt x="30" y="22"/>
                  <a:pt x="32" y="24"/>
                  <a:pt x="33" y="27"/>
                </a:cubicBezTo>
                <a:cubicBezTo>
                  <a:pt x="34" y="28"/>
                  <a:pt x="34" y="30"/>
                  <a:pt x="34" y="31"/>
                </a:cubicBezTo>
                <a:cubicBezTo>
                  <a:pt x="37" y="28"/>
                  <a:pt x="38" y="24"/>
                  <a:pt x="38" y="19"/>
                </a:cubicBezTo>
                <a:cubicBezTo>
                  <a:pt x="38" y="14"/>
                  <a:pt x="37" y="10"/>
                  <a:pt x="34" y="7"/>
                </a:cubicBezTo>
                <a:moveTo>
                  <a:pt x="19" y="0"/>
                </a:moveTo>
                <a:cubicBezTo>
                  <a:pt x="9" y="0"/>
                  <a:pt x="0" y="8"/>
                  <a:pt x="0" y="19"/>
                </a:cubicBezTo>
                <a:cubicBezTo>
                  <a:pt x="0" y="22"/>
                  <a:pt x="1" y="25"/>
                  <a:pt x="2" y="27"/>
                </a:cubicBezTo>
                <a:cubicBezTo>
                  <a:pt x="4" y="24"/>
                  <a:pt x="6" y="22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6" y="20"/>
                  <a:pt x="4" y="18"/>
                  <a:pt x="3" y="16"/>
                </a:cubicBezTo>
                <a:cubicBezTo>
                  <a:pt x="2" y="13"/>
                  <a:pt x="3" y="9"/>
                  <a:pt x="7" y="8"/>
                </a:cubicBezTo>
                <a:cubicBezTo>
                  <a:pt x="7" y="8"/>
                  <a:pt x="8" y="7"/>
                  <a:pt x="9" y="7"/>
                </a:cubicBezTo>
                <a:cubicBezTo>
                  <a:pt x="10" y="7"/>
                  <a:pt x="12" y="8"/>
                  <a:pt x="13" y="9"/>
                </a:cubicBezTo>
                <a:cubicBezTo>
                  <a:pt x="13" y="8"/>
                  <a:pt x="13" y="7"/>
                  <a:pt x="14" y="6"/>
                </a:cubicBezTo>
                <a:cubicBezTo>
                  <a:pt x="15" y="3"/>
                  <a:pt x="16" y="1"/>
                  <a:pt x="19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72" name="Freeform 60"/>
          <p:cNvSpPr>
            <a:spLocks/>
          </p:cNvSpPr>
          <p:nvPr/>
        </p:nvSpPr>
        <p:spPr bwMode="auto">
          <a:xfrm>
            <a:off x="746355" y="362323"/>
            <a:ext cx="254288" cy="313548"/>
          </a:xfrm>
          <a:custGeom>
            <a:avLst/>
            <a:gdLst>
              <a:gd name="T0" fmla="*/ 11 w 30"/>
              <a:gd name="T1" fmla="*/ 0 h 38"/>
              <a:gd name="T2" fmla="*/ 11 w 30"/>
              <a:gd name="T3" fmla="*/ 0 h 38"/>
              <a:gd name="T4" fmla="*/ 11 w 30"/>
              <a:gd name="T5" fmla="*/ 0 h 38"/>
              <a:gd name="T6" fmla="*/ 12 w 30"/>
              <a:gd name="T7" fmla="*/ 2 h 38"/>
              <a:gd name="T8" fmla="*/ 3 w 30"/>
              <a:gd name="T9" fmla="*/ 23 h 38"/>
              <a:gd name="T10" fmla="*/ 0 w 30"/>
              <a:gd name="T11" fmla="*/ 24 h 38"/>
              <a:gd name="T12" fmla="*/ 2 w 30"/>
              <a:gd name="T13" fmla="*/ 31 h 38"/>
              <a:gd name="T14" fmla="*/ 2 w 30"/>
              <a:gd name="T15" fmla="*/ 31 h 38"/>
              <a:gd name="T16" fmla="*/ 2 w 30"/>
              <a:gd name="T17" fmla="*/ 31 h 38"/>
              <a:gd name="T18" fmla="*/ 11 w 30"/>
              <a:gd name="T19" fmla="*/ 38 h 38"/>
              <a:gd name="T20" fmla="*/ 11 w 30"/>
              <a:gd name="T21" fmla="*/ 38 h 38"/>
              <a:gd name="T22" fmla="*/ 12 w 30"/>
              <a:gd name="T23" fmla="*/ 38 h 38"/>
              <a:gd name="T24" fmla="*/ 30 w 30"/>
              <a:gd name="T25" fmla="*/ 23 h 38"/>
              <a:gd name="T26" fmla="*/ 27 w 30"/>
              <a:gd name="T27" fmla="*/ 26 h 38"/>
              <a:gd name="T28" fmla="*/ 24 w 30"/>
              <a:gd name="T29" fmla="*/ 27 h 38"/>
              <a:gd name="T30" fmla="*/ 18 w 30"/>
              <a:gd name="T31" fmla="*/ 23 h 38"/>
              <a:gd name="T32" fmla="*/ 22 w 30"/>
              <a:gd name="T33" fmla="*/ 15 h 38"/>
              <a:gd name="T34" fmla="*/ 24 w 30"/>
              <a:gd name="T35" fmla="*/ 14 h 38"/>
              <a:gd name="T36" fmla="*/ 30 w 30"/>
              <a:gd name="T37" fmla="*/ 18 h 38"/>
              <a:gd name="T38" fmla="*/ 30 w 30"/>
              <a:gd name="T39" fmla="*/ 18 h 38"/>
              <a:gd name="T40" fmla="*/ 11 w 30"/>
              <a:gd name="T41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0" h="38">
                <a:moveTo>
                  <a:pt x="11" y="0"/>
                </a:move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1"/>
                  <a:pt x="11" y="1"/>
                  <a:pt x="12" y="2"/>
                </a:cubicBezTo>
                <a:cubicBezTo>
                  <a:pt x="15" y="10"/>
                  <a:pt x="11" y="20"/>
                  <a:pt x="3" y="23"/>
                </a:cubicBezTo>
                <a:cubicBezTo>
                  <a:pt x="2" y="23"/>
                  <a:pt x="1" y="24"/>
                  <a:pt x="0" y="24"/>
                </a:cubicBezTo>
                <a:cubicBezTo>
                  <a:pt x="2" y="26"/>
                  <a:pt x="2" y="28"/>
                  <a:pt x="2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7" y="31"/>
                  <a:pt x="10" y="34"/>
                  <a:pt x="11" y="38"/>
                </a:cubicBezTo>
                <a:cubicBezTo>
                  <a:pt x="11" y="38"/>
                  <a:pt x="11" y="38"/>
                  <a:pt x="11" y="38"/>
                </a:cubicBezTo>
                <a:cubicBezTo>
                  <a:pt x="12" y="38"/>
                  <a:pt x="12" y="38"/>
                  <a:pt x="12" y="38"/>
                </a:cubicBezTo>
                <a:cubicBezTo>
                  <a:pt x="20" y="38"/>
                  <a:pt x="28" y="32"/>
                  <a:pt x="30" y="23"/>
                </a:cubicBezTo>
                <a:cubicBezTo>
                  <a:pt x="29" y="25"/>
                  <a:pt x="28" y="26"/>
                  <a:pt x="27" y="26"/>
                </a:cubicBezTo>
                <a:cubicBezTo>
                  <a:pt x="26" y="27"/>
                  <a:pt x="25" y="27"/>
                  <a:pt x="24" y="27"/>
                </a:cubicBezTo>
                <a:cubicBezTo>
                  <a:pt x="22" y="27"/>
                  <a:pt x="19" y="25"/>
                  <a:pt x="18" y="23"/>
                </a:cubicBezTo>
                <a:cubicBezTo>
                  <a:pt x="17" y="20"/>
                  <a:pt x="19" y="16"/>
                  <a:pt x="22" y="15"/>
                </a:cubicBezTo>
                <a:cubicBezTo>
                  <a:pt x="23" y="14"/>
                  <a:pt x="23" y="14"/>
                  <a:pt x="24" y="14"/>
                </a:cubicBezTo>
                <a:cubicBezTo>
                  <a:pt x="27" y="14"/>
                  <a:pt x="29" y="15"/>
                  <a:pt x="30" y="18"/>
                </a:cubicBezTo>
                <a:cubicBezTo>
                  <a:pt x="30" y="18"/>
                  <a:pt x="30" y="18"/>
                  <a:pt x="30" y="18"/>
                </a:cubicBezTo>
                <a:cubicBezTo>
                  <a:pt x="30" y="8"/>
                  <a:pt x="22" y="0"/>
                  <a:pt x="11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73" name="Freeform 61"/>
          <p:cNvSpPr>
            <a:spLocks/>
          </p:cNvSpPr>
          <p:nvPr/>
        </p:nvSpPr>
        <p:spPr bwMode="auto">
          <a:xfrm>
            <a:off x="1330143" y="362323"/>
            <a:ext cx="297267" cy="271742"/>
          </a:xfrm>
          <a:custGeom>
            <a:avLst/>
            <a:gdLst>
              <a:gd name="T0" fmla="*/ 17 w 35"/>
              <a:gd name="T1" fmla="*/ 0 h 33"/>
              <a:gd name="T2" fmla="*/ 17 w 35"/>
              <a:gd name="T3" fmla="*/ 0 h 33"/>
              <a:gd name="T4" fmla="*/ 0 w 35"/>
              <a:gd name="T5" fmla="*/ 11 h 33"/>
              <a:gd name="T6" fmla="*/ 8 w 35"/>
              <a:gd name="T7" fmla="*/ 15 h 33"/>
              <a:gd name="T8" fmla="*/ 12 w 35"/>
              <a:gd name="T9" fmla="*/ 28 h 33"/>
              <a:gd name="T10" fmla="*/ 16 w 35"/>
              <a:gd name="T11" fmla="*/ 28 h 33"/>
              <a:gd name="T12" fmla="*/ 28 w 35"/>
              <a:gd name="T13" fmla="*/ 33 h 33"/>
              <a:gd name="T14" fmla="*/ 30 w 35"/>
              <a:gd name="T15" fmla="*/ 32 h 33"/>
              <a:gd name="T16" fmla="*/ 34 w 35"/>
              <a:gd name="T17" fmla="*/ 26 h 33"/>
              <a:gd name="T18" fmla="*/ 34 w 35"/>
              <a:gd name="T19" fmla="*/ 17 h 33"/>
              <a:gd name="T20" fmla="*/ 35 w 35"/>
              <a:gd name="T21" fmla="*/ 15 h 33"/>
              <a:gd name="T22" fmla="*/ 17 w 35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5" h="33">
                <a:moveTo>
                  <a:pt x="17" y="0"/>
                </a:moveTo>
                <a:cubicBezTo>
                  <a:pt x="17" y="0"/>
                  <a:pt x="17" y="0"/>
                  <a:pt x="17" y="0"/>
                </a:cubicBezTo>
                <a:cubicBezTo>
                  <a:pt x="9" y="0"/>
                  <a:pt x="3" y="5"/>
                  <a:pt x="0" y="11"/>
                </a:cubicBezTo>
                <a:cubicBezTo>
                  <a:pt x="3" y="11"/>
                  <a:pt x="6" y="13"/>
                  <a:pt x="8" y="15"/>
                </a:cubicBezTo>
                <a:cubicBezTo>
                  <a:pt x="12" y="19"/>
                  <a:pt x="13" y="24"/>
                  <a:pt x="12" y="28"/>
                </a:cubicBezTo>
                <a:cubicBezTo>
                  <a:pt x="13" y="28"/>
                  <a:pt x="15" y="28"/>
                  <a:pt x="16" y="28"/>
                </a:cubicBezTo>
                <a:cubicBezTo>
                  <a:pt x="20" y="28"/>
                  <a:pt x="24" y="30"/>
                  <a:pt x="28" y="33"/>
                </a:cubicBezTo>
                <a:cubicBezTo>
                  <a:pt x="28" y="32"/>
                  <a:pt x="29" y="32"/>
                  <a:pt x="30" y="32"/>
                </a:cubicBezTo>
                <a:cubicBezTo>
                  <a:pt x="32" y="30"/>
                  <a:pt x="33" y="28"/>
                  <a:pt x="34" y="26"/>
                </a:cubicBezTo>
                <a:cubicBezTo>
                  <a:pt x="32" y="24"/>
                  <a:pt x="32" y="20"/>
                  <a:pt x="34" y="17"/>
                </a:cubicBezTo>
                <a:cubicBezTo>
                  <a:pt x="34" y="16"/>
                  <a:pt x="35" y="15"/>
                  <a:pt x="35" y="15"/>
                </a:cubicBezTo>
                <a:cubicBezTo>
                  <a:pt x="33" y="6"/>
                  <a:pt x="26" y="0"/>
                  <a:pt x="17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76" name="Freeform 64"/>
          <p:cNvSpPr>
            <a:spLocks/>
          </p:cNvSpPr>
          <p:nvPr/>
        </p:nvSpPr>
        <p:spPr bwMode="auto">
          <a:xfrm>
            <a:off x="3847956" y="4069161"/>
            <a:ext cx="315174" cy="303097"/>
          </a:xfrm>
          <a:custGeom>
            <a:avLst/>
            <a:gdLst>
              <a:gd name="T0" fmla="*/ 19 w 37"/>
              <a:gd name="T1" fmla="*/ 0 h 37"/>
              <a:gd name="T2" fmla="*/ 0 w 37"/>
              <a:gd name="T3" fmla="*/ 18 h 37"/>
              <a:gd name="T4" fmla="*/ 15 w 37"/>
              <a:gd name="T5" fmla="*/ 37 h 37"/>
              <a:gd name="T6" fmla="*/ 21 w 37"/>
              <a:gd name="T7" fmla="*/ 32 h 37"/>
              <a:gd name="T8" fmla="*/ 28 w 37"/>
              <a:gd name="T9" fmla="*/ 25 h 37"/>
              <a:gd name="T10" fmla="*/ 29 w 37"/>
              <a:gd name="T11" fmla="*/ 25 h 37"/>
              <a:gd name="T12" fmla="*/ 34 w 37"/>
              <a:gd name="T13" fmla="*/ 28 h 37"/>
              <a:gd name="T14" fmla="*/ 37 w 37"/>
              <a:gd name="T15" fmla="*/ 18 h 37"/>
              <a:gd name="T16" fmla="*/ 37 w 37"/>
              <a:gd name="T17" fmla="*/ 13 h 37"/>
              <a:gd name="T18" fmla="*/ 35 w 37"/>
              <a:gd name="T19" fmla="*/ 12 h 37"/>
              <a:gd name="T20" fmla="*/ 32 w 37"/>
              <a:gd name="T21" fmla="*/ 5 h 37"/>
              <a:gd name="T22" fmla="*/ 19 w 37"/>
              <a:gd name="T23" fmla="*/ 0 h 37"/>
              <a:gd name="T24" fmla="*/ 19 w 37"/>
              <a:gd name="T25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7" h="37">
                <a:moveTo>
                  <a:pt x="19" y="0"/>
                </a:moveTo>
                <a:cubicBezTo>
                  <a:pt x="9" y="0"/>
                  <a:pt x="0" y="8"/>
                  <a:pt x="0" y="18"/>
                </a:cubicBezTo>
                <a:cubicBezTo>
                  <a:pt x="0" y="27"/>
                  <a:pt x="7" y="35"/>
                  <a:pt x="15" y="37"/>
                </a:cubicBezTo>
                <a:cubicBezTo>
                  <a:pt x="16" y="34"/>
                  <a:pt x="19" y="32"/>
                  <a:pt x="21" y="32"/>
                </a:cubicBezTo>
                <a:cubicBezTo>
                  <a:pt x="22" y="28"/>
                  <a:pt x="25" y="25"/>
                  <a:pt x="28" y="25"/>
                </a:cubicBezTo>
                <a:cubicBezTo>
                  <a:pt x="28" y="25"/>
                  <a:pt x="28" y="25"/>
                  <a:pt x="29" y="25"/>
                </a:cubicBezTo>
                <a:cubicBezTo>
                  <a:pt x="31" y="25"/>
                  <a:pt x="33" y="27"/>
                  <a:pt x="34" y="28"/>
                </a:cubicBezTo>
                <a:cubicBezTo>
                  <a:pt x="36" y="26"/>
                  <a:pt x="37" y="22"/>
                  <a:pt x="37" y="18"/>
                </a:cubicBezTo>
                <a:cubicBezTo>
                  <a:pt x="37" y="17"/>
                  <a:pt x="37" y="15"/>
                  <a:pt x="37" y="13"/>
                </a:cubicBezTo>
                <a:cubicBezTo>
                  <a:pt x="36" y="13"/>
                  <a:pt x="36" y="13"/>
                  <a:pt x="35" y="12"/>
                </a:cubicBezTo>
                <a:cubicBezTo>
                  <a:pt x="33" y="10"/>
                  <a:pt x="32" y="8"/>
                  <a:pt x="32" y="5"/>
                </a:cubicBezTo>
                <a:cubicBezTo>
                  <a:pt x="29" y="2"/>
                  <a:pt x="24" y="0"/>
                  <a:pt x="19" y="0"/>
                </a:cubicBezTo>
                <a:cubicBezTo>
                  <a:pt x="19" y="0"/>
                  <a:pt x="19" y="0"/>
                  <a:pt x="19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77" name="Freeform 65"/>
          <p:cNvSpPr>
            <a:spLocks/>
          </p:cNvSpPr>
          <p:nvPr/>
        </p:nvSpPr>
        <p:spPr bwMode="auto">
          <a:xfrm>
            <a:off x="3847956" y="3449032"/>
            <a:ext cx="322337" cy="306581"/>
          </a:xfrm>
          <a:custGeom>
            <a:avLst/>
            <a:gdLst>
              <a:gd name="T0" fmla="*/ 24 w 38"/>
              <a:gd name="T1" fmla="*/ 0 h 37"/>
              <a:gd name="T2" fmla="*/ 15 w 38"/>
              <a:gd name="T3" fmla="*/ 5 h 37"/>
              <a:gd name="T4" fmla="*/ 11 w 38"/>
              <a:gd name="T5" fmla="*/ 4 h 37"/>
              <a:gd name="T6" fmla="*/ 9 w 38"/>
              <a:gd name="T7" fmla="*/ 3 h 37"/>
              <a:gd name="T8" fmla="*/ 4 w 38"/>
              <a:gd name="T9" fmla="*/ 7 h 37"/>
              <a:gd name="T10" fmla="*/ 0 w 38"/>
              <a:gd name="T11" fmla="*/ 18 h 37"/>
              <a:gd name="T12" fmla="*/ 1 w 38"/>
              <a:gd name="T13" fmla="*/ 22 h 37"/>
              <a:gd name="T14" fmla="*/ 1 w 38"/>
              <a:gd name="T15" fmla="*/ 22 h 37"/>
              <a:gd name="T16" fmla="*/ 5 w 38"/>
              <a:gd name="T17" fmla="*/ 22 h 37"/>
              <a:gd name="T18" fmla="*/ 5 w 38"/>
              <a:gd name="T19" fmla="*/ 22 h 37"/>
              <a:gd name="T20" fmla="*/ 7 w 38"/>
              <a:gd name="T21" fmla="*/ 22 h 37"/>
              <a:gd name="T22" fmla="*/ 12 w 38"/>
              <a:gd name="T23" fmla="*/ 25 h 37"/>
              <a:gd name="T24" fmla="*/ 13 w 38"/>
              <a:gd name="T25" fmla="*/ 27 h 37"/>
              <a:gd name="T26" fmla="*/ 15 w 38"/>
              <a:gd name="T27" fmla="*/ 37 h 37"/>
              <a:gd name="T28" fmla="*/ 19 w 38"/>
              <a:gd name="T29" fmla="*/ 37 h 37"/>
              <a:gd name="T30" fmla="*/ 19 w 38"/>
              <a:gd name="T31" fmla="*/ 37 h 37"/>
              <a:gd name="T32" fmla="*/ 37 w 38"/>
              <a:gd name="T33" fmla="*/ 18 h 37"/>
              <a:gd name="T34" fmla="*/ 36 w 38"/>
              <a:gd name="T35" fmla="*/ 11 h 37"/>
              <a:gd name="T36" fmla="*/ 29 w 38"/>
              <a:gd name="T37" fmla="*/ 17 h 37"/>
              <a:gd name="T38" fmla="*/ 28 w 38"/>
              <a:gd name="T39" fmla="*/ 17 h 37"/>
              <a:gd name="T40" fmla="*/ 21 w 38"/>
              <a:gd name="T41" fmla="*/ 10 h 37"/>
              <a:gd name="T42" fmla="*/ 28 w 38"/>
              <a:gd name="T43" fmla="*/ 2 h 37"/>
              <a:gd name="T44" fmla="*/ 24 w 38"/>
              <a:gd name="T45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8" h="37">
                <a:moveTo>
                  <a:pt x="24" y="0"/>
                </a:moveTo>
                <a:cubicBezTo>
                  <a:pt x="22" y="3"/>
                  <a:pt x="19" y="5"/>
                  <a:pt x="15" y="5"/>
                </a:cubicBezTo>
                <a:cubicBezTo>
                  <a:pt x="14" y="5"/>
                  <a:pt x="12" y="5"/>
                  <a:pt x="11" y="4"/>
                </a:cubicBezTo>
                <a:cubicBezTo>
                  <a:pt x="10" y="4"/>
                  <a:pt x="10" y="4"/>
                  <a:pt x="9" y="3"/>
                </a:cubicBezTo>
                <a:cubicBezTo>
                  <a:pt x="8" y="5"/>
                  <a:pt x="6" y="6"/>
                  <a:pt x="4" y="7"/>
                </a:cubicBezTo>
                <a:cubicBezTo>
                  <a:pt x="2" y="10"/>
                  <a:pt x="0" y="14"/>
                  <a:pt x="0" y="18"/>
                </a:cubicBezTo>
                <a:cubicBezTo>
                  <a:pt x="0" y="20"/>
                  <a:pt x="0" y="21"/>
                  <a:pt x="1" y="22"/>
                </a:cubicBezTo>
                <a:cubicBezTo>
                  <a:pt x="1" y="22"/>
                  <a:pt x="1" y="22"/>
                  <a:pt x="1" y="22"/>
                </a:cubicBezTo>
                <a:cubicBezTo>
                  <a:pt x="3" y="22"/>
                  <a:pt x="4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6" y="22"/>
                  <a:pt x="6" y="22"/>
                  <a:pt x="7" y="22"/>
                </a:cubicBezTo>
                <a:cubicBezTo>
                  <a:pt x="9" y="22"/>
                  <a:pt x="11" y="23"/>
                  <a:pt x="12" y="25"/>
                </a:cubicBezTo>
                <a:cubicBezTo>
                  <a:pt x="12" y="26"/>
                  <a:pt x="13" y="27"/>
                  <a:pt x="13" y="27"/>
                </a:cubicBezTo>
                <a:cubicBezTo>
                  <a:pt x="14" y="30"/>
                  <a:pt x="15" y="33"/>
                  <a:pt x="15" y="37"/>
                </a:cubicBezTo>
                <a:cubicBezTo>
                  <a:pt x="16" y="37"/>
                  <a:pt x="18" y="37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29" y="37"/>
                  <a:pt x="38" y="28"/>
                  <a:pt x="37" y="18"/>
                </a:cubicBezTo>
                <a:cubicBezTo>
                  <a:pt x="37" y="16"/>
                  <a:pt x="37" y="13"/>
                  <a:pt x="36" y="11"/>
                </a:cubicBezTo>
                <a:cubicBezTo>
                  <a:pt x="35" y="14"/>
                  <a:pt x="32" y="17"/>
                  <a:pt x="29" y="17"/>
                </a:cubicBezTo>
                <a:cubicBezTo>
                  <a:pt x="29" y="17"/>
                  <a:pt x="28" y="17"/>
                  <a:pt x="28" y="17"/>
                </a:cubicBezTo>
                <a:cubicBezTo>
                  <a:pt x="24" y="17"/>
                  <a:pt x="21" y="14"/>
                  <a:pt x="21" y="10"/>
                </a:cubicBezTo>
                <a:cubicBezTo>
                  <a:pt x="21" y="6"/>
                  <a:pt x="24" y="2"/>
                  <a:pt x="28" y="2"/>
                </a:cubicBezTo>
                <a:cubicBezTo>
                  <a:pt x="27" y="1"/>
                  <a:pt x="25" y="1"/>
                  <a:pt x="24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78" name="Freeform 66"/>
          <p:cNvSpPr>
            <a:spLocks/>
          </p:cNvSpPr>
          <p:nvPr/>
        </p:nvSpPr>
        <p:spPr bwMode="auto">
          <a:xfrm>
            <a:off x="3257004" y="1599097"/>
            <a:ext cx="279359" cy="306581"/>
          </a:xfrm>
          <a:custGeom>
            <a:avLst/>
            <a:gdLst>
              <a:gd name="T0" fmla="*/ 14 w 33"/>
              <a:gd name="T1" fmla="*/ 0 h 37"/>
              <a:gd name="T2" fmla="*/ 14 w 33"/>
              <a:gd name="T3" fmla="*/ 0 h 37"/>
              <a:gd name="T4" fmla="*/ 7 w 33"/>
              <a:gd name="T5" fmla="*/ 2 h 37"/>
              <a:gd name="T6" fmla="*/ 7 w 33"/>
              <a:gd name="T7" fmla="*/ 10 h 37"/>
              <a:gd name="T8" fmla="*/ 0 w 33"/>
              <a:gd name="T9" fmla="*/ 16 h 37"/>
              <a:gd name="T10" fmla="*/ 5 w 33"/>
              <a:gd name="T11" fmla="*/ 23 h 37"/>
              <a:gd name="T12" fmla="*/ 6 w 33"/>
              <a:gd name="T13" fmla="*/ 32 h 37"/>
              <a:gd name="T14" fmla="*/ 9 w 33"/>
              <a:gd name="T15" fmla="*/ 36 h 37"/>
              <a:gd name="T16" fmla="*/ 14 w 33"/>
              <a:gd name="T17" fmla="*/ 37 h 37"/>
              <a:gd name="T18" fmla="*/ 14 w 33"/>
              <a:gd name="T19" fmla="*/ 37 h 37"/>
              <a:gd name="T20" fmla="*/ 20 w 33"/>
              <a:gd name="T21" fmla="*/ 36 h 37"/>
              <a:gd name="T22" fmla="*/ 26 w 33"/>
              <a:gd name="T23" fmla="*/ 33 h 37"/>
              <a:gd name="T24" fmla="*/ 29 w 33"/>
              <a:gd name="T25" fmla="*/ 30 h 37"/>
              <a:gd name="T26" fmla="*/ 31 w 33"/>
              <a:gd name="T27" fmla="*/ 27 h 37"/>
              <a:gd name="T28" fmla="*/ 33 w 33"/>
              <a:gd name="T29" fmla="*/ 19 h 37"/>
              <a:gd name="T30" fmla="*/ 14 w 33"/>
              <a:gd name="T3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3" h="37">
                <a:moveTo>
                  <a:pt x="14" y="0"/>
                </a:moveTo>
                <a:cubicBezTo>
                  <a:pt x="14" y="0"/>
                  <a:pt x="14" y="0"/>
                  <a:pt x="14" y="0"/>
                </a:cubicBezTo>
                <a:cubicBezTo>
                  <a:pt x="11" y="0"/>
                  <a:pt x="9" y="1"/>
                  <a:pt x="7" y="2"/>
                </a:cubicBezTo>
                <a:cubicBezTo>
                  <a:pt x="8" y="4"/>
                  <a:pt x="8" y="7"/>
                  <a:pt x="7" y="10"/>
                </a:cubicBezTo>
                <a:cubicBezTo>
                  <a:pt x="5" y="13"/>
                  <a:pt x="3" y="15"/>
                  <a:pt x="0" y="16"/>
                </a:cubicBezTo>
                <a:cubicBezTo>
                  <a:pt x="2" y="18"/>
                  <a:pt x="4" y="20"/>
                  <a:pt x="5" y="23"/>
                </a:cubicBezTo>
                <a:cubicBezTo>
                  <a:pt x="6" y="26"/>
                  <a:pt x="7" y="29"/>
                  <a:pt x="6" y="32"/>
                </a:cubicBezTo>
                <a:cubicBezTo>
                  <a:pt x="8" y="33"/>
                  <a:pt x="9" y="34"/>
                  <a:pt x="9" y="36"/>
                </a:cubicBezTo>
                <a:cubicBezTo>
                  <a:pt x="11" y="37"/>
                  <a:pt x="12" y="37"/>
                  <a:pt x="14" y="37"/>
                </a:cubicBezTo>
                <a:cubicBezTo>
                  <a:pt x="14" y="37"/>
                  <a:pt x="14" y="37"/>
                  <a:pt x="14" y="37"/>
                </a:cubicBezTo>
                <a:cubicBezTo>
                  <a:pt x="16" y="37"/>
                  <a:pt x="18" y="37"/>
                  <a:pt x="20" y="36"/>
                </a:cubicBezTo>
                <a:cubicBezTo>
                  <a:pt x="21" y="34"/>
                  <a:pt x="24" y="33"/>
                  <a:pt x="26" y="33"/>
                </a:cubicBezTo>
                <a:cubicBezTo>
                  <a:pt x="27" y="32"/>
                  <a:pt x="28" y="31"/>
                  <a:pt x="29" y="30"/>
                </a:cubicBezTo>
                <a:cubicBezTo>
                  <a:pt x="29" y="29"/>
                  <a:pt x="30" y="28"/>
                  <a:pt x="31" y="27"/>
                </a:cubicBezTo>
                <a:cubicBezTo>
                  <a:pt x="32" y="25"/>
                  <a:pt x="33" y="22"/>
                  <a:pt x="33" y="19"/>
                </a:cubicBezTo>
                <a:cubicBezTo>
                  <a:pt x="33" y="8"/>
                  <a:pt x="24" y="0"/>
                  <a:pt x="14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79" name="Freeform 67"/>
          <p:cNvSpPr>
            <a:spLocks/>
          </p:cNvSpPr>
          <p:nvPr/>
        </p:nvSpPr>
        <p:spPr bwMode="auto">
          <a:xfrm>
            <a:off x="2587259" y="982452"/>
            <a:ext cx="311593" cy="278710"/>
          </a:xfrm>
          <a:custGeom>
            <a:avLst/>
            <a:gdLst>
              <a:gd name="T0" fmla="*/ 17 w 37"/>
              <a:gd name="T1" fmla="*/ 0 h 34"/>
              <a:gd name="T2" fmla="*/ 0 w 37"/>
              <a:gd name="T3" fmla="*/ 18 h 34"/>
              <a:gd name="T4" fmla="*/ 8 w 37"/>
              <a:gd name="T5" fmla="*/ 34 h 34"/>
              <a:gd name="T6" fmla="*/ 13 w 37"/>
              <a:gd name="T7" fmla="*/ 25 h 34"/>
              <a:gd name="T8" fmla="*/ 22 w 37"/>
              <a:gd name="T9" fmla="*/ 22 h 34"/>
              <a:gd name="T10" fmla="*/ 31 w 37"/>
              <a:gd name="T11" fmla="*/ 26 h 34"/>
              <a:gd name="T12" fmla="*/ 34 w 37"/>
              <a:gd name="T13" fmla="*/ 29 h 34"/>
              <a:gd name="T14" fmla="*/ 37 w 37"/>
              <a:gd name="T15" fmla="*/ 19 h 34"/>
              <a:gd name="T16" fmla="*/ 37 w 37"/>
              <a:gd name="T17" fmla="*/ 18 h 34"/>
              <a:gd name="T18" fmla="*/ 30 w 37"/>
              <a:gd name="T19" fmla="*/ 22 h 34"/>
              <a:gd name="T20" fmla="*/ 23 w 37"/>
              <a:gd name="T21" fmla="*/ 15 h 34"/>
              <a:gd name="T22" fmla="*/ 30 w 37"/>
              <a:gd name="T23" fmla="*/ 7 h 34"/>
              <a:gd name="T24" fmla="*/ 30 w 37"/>
              <a:gd name="T25" fmla="*/ 7 h 34"/>
              <a:gd name="T26" fmla="*/ 34 w 37"/>
              <a:gd name="T27" fmla="*/ 8 h 34"/>
              <a:gd name="T28" fmla="*/ 25 w 37"/>
              <a:gd name="T29" fmla="*/ 1 h 34"/>
              <a:gd name="T30" fmla="*/ 23 w 37"/>
              <a:gd name="T31" fmla="*/ 4 h 34"/>
              <a:gd name="T32" fmla="*/ 21 w 37"/>
              <a:gd name="T33" fmla="*/ 5 h 34"/>
              <a:gd name="T34" fmla="*/ 17 w 37"/>
              <a:gd name="T35" fmla="*/ 2 h 34"/>
              <a:gd name="T36" fmla="*/ 17 w 37"/>
              <a:gd name="T37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7" h="34">
                <a:moveTo>
                  <a:pt x="17" y="0"/>
                </a:moveTo>
                <a:cubicBezTo>
                  <a:pt x="8" y="1"/>
                  <a:pt x="0" y="9"/>
                  <a:pt x="0" y="18"/>
                </a:cubicBezTo>
                <a:cubicBezTo>
                  <a:pt x="0" y="25"/>
                  <a:pt x="3" y="30"/>
                  <a:pt x="8" y="34"/>
                </a:cubicBezTo>
                <a:cubicBezTo>
                  <a:pt x="9" y="31"/>
                  <a:pt x="10" y="28"/>
                  <a:pt x="13" y="25"/>
                </a:cubicBezTo>
                <a:cubicBezTo>
                  <a:pt x="15" y="23"/>
                  <a:pt x="18" y="22"/>
                  <a:pt x="22" y="22"/>
                </a:cubicBezTo>
                <a:cubicBezTo>
                  <a:pt x="25" y="22"/>
                  <a:pt x="29" y="23"/>
                  <a:pt x="31" y="26"/>
                </a:cubicBezTo>
                <a:cubicBezTo>
                  <a:pt x="32" y="27"/>
                  <a:pt x="33" y="28"/>
                  <a:pt x="34" y="29"/>
                </a:cubicBezTo>
                <a:cubicBezTo>
                  <a:pt x="36" y="26"/>
                  <a:pt x="37" y="23"/>
                  <a:pt x="37" y="19"/>
                </a:cubicBezTo>
                <a:cubicBezTo>
                  <a:pt x="37" y="18"/>
                  <a:pt x="37" y="18"/>
                  <a:pt x="37" y="18"/>
                </a:cubicBezTo>
                <a:cubicBezTo>
                  <a:pt x="36" y="21"/>
                  <a:pt x="33" y="22"/>
                  <a:pt x="30" y="22"/>
                </a:cubicBezTo>
                <a:cubicBezTo>
                  <a:pt x="26" y="22"/>
                  <a:pt x="23" y="19"/>
                  <a:pt x="23" y="15"/>
                </a:cubicBezTo>
                <a:cubicBezTo>
                  <a:pt x="23" y="11"/>
                  <a:pt x="26" y="7"/>
                  <a:pt x="30" y="7"/>
                </a:cubicBezTo>
                <a:cubicBezTo>
                  <a:pt x="30" y="7"/>
                  <a:pt x="30" y="7"/>
                  <a:pt x="30" y="7"/>
                </a:cubicBezTo>
                <a:cubicBezTo>
                  <a:pt x="32" y="7"/>
                  <a:pt x="33" y="8"/>
                  <a:pt x="34" y="8"/>
                </a:cubicBezTo>
                <a:cubicBezTo>
                  <a:pt x="32" y="5"/>
                  <a:pt x="29" y="3"/>
                  <a:pt x="25" y="1"/>
                </a:cubicBezTo>
                <a:cubicBezTo>
                  <a:pt x="25" y="3"/>
                  <a:pt x="24" y="4"/>
                  <a:pt x="23" y="4"/>
                </a:cubicBezTo>
                <a:cubicBezTo>
                  <a:pt x="22" y="4"/>
                  <a:pt x="21" y="5"/>
                  <a:pt x="21" y="5"/>
                </a:cubicBezTo>
                <a:cubicBezTo>
                  <a:pt x="19" y="5"/>
                  <a:pt x="18" y="4"/>
                  <a:pt x="17" y="2"/>
                </a:cubicBezTo>
                <a:cubicBezTo>
                  <a:pt x="17" y="1"/>
                  <a:pt x="17" y="1"/>
                  <a:pt x="17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80" name="Freeform 68"/>
          <p:cNvSpPr>
            <a:spLocks/>
          </p:cNvSpPr>
          <p:nvPr/>
        </p:nvSpPr>
        <p:spPr bwMode="auto">
          <a:xfrm>
            <a:off x="3865863" y="2828903"/>
            <a:ext cx="279359" cy="306581"/>
          </a:xfrm>
          <a:custGeom>
            <a:avLst/>
            <a:gdLst>
              <a:gd name="T0" fmla="*/ 17 w 33"/>
              <a:gd name="T1" fmla="*/ 0 h 37"/>
              <a:gd name="T2" fmla="*/ 17 w 33"/>
              <a:gd name="T3" fmla="*/ 0 h 37"/>
              <a:gd name="T4" fmla="*/ 15 w 33"/>
              <a:gd name="T5" fmla="*/ 1 h 37"/>
              <a:gd name="T6" fmla="*/ 16 w 33"/>
              <a:gd name="T7" fmla="*/ 2 h 37"/>
              <a:gd name="T8" fmla="*/ 13 w 33"/>
              <a:gd name="T9" fmla="*/ 8 h 37"/>
              <a:gd name="T10" fmla="*/ 12 w 33"/>
              <a:gd name="T11" fmla="*/ 8 h 37"/>
              <a:gd name="T12" fmla="*/ 8 w 33"/>
              <a:gd name="T13" fmla="*/ 6 h 37"/>
              <a:gd name="T14" fmla="*/ 8 w 33"/>
              <a:gd name="T15" fmla="*/ 3 h 37"/>
              <a:gd name="T16" fmla="*/ 0 w 33"/>
              <a:gd name="T17" fmla="*/ 12 h 37"/>
              <a:gd name="T18" fmla="*/ 9 w 33"/>
              <a:gd name="T19" fmla="*/ 16 h 37"/>
              <a:gd name="T20" fmla="*/ 9 w 33"/>
              <a:gd name="T21" fmla="*/ 35 h 37"/>
              <a:gd name="T22" fmla="*/ 9 w 33"/>
              <a:gd name="T23" fmla="*/ 35 h 37"/>
              <a:gd name="T24" fmla="*/ 17 w 33"/>
              <a:gd name="T25" fmla="*/ 37 h 37"/>
              <a:gd name="T26" fmla="*/ 17 w 33"/>
              <a:gd name="T27" fmla="*/ 37 h 37"/>
              <a:gd name="T28" fmla="*/ 19 w 33"/>
              <a:gd name="T29" fmla="*/ 37 h 37"/>
              <a:gd name="T30" fmla="*/ 19 w 33"/>
              <a:gd name="T31" fmla="*/ 35 h 37"/>
              <a:gd name="T32" fmla="*/ 26 w 33"/>
              <a:gd name="T33" fmla="*/ 28 h 37"/>
              <a:gd name="T34" fmla="*/ 27 w 33"/>
              <a:gd name="T35" fmla="*/ 28 h 37"/>
              <a:gd name="T36" fmla="*/ 31 w 33"/>
              <a:gd name="T37" fmla="*/ 30 h 37"/>
              <a:gd name="T38" fmla="*/ 32 w 33"/>
              <a:gd name="T39" fmla="*/ 29 h 37"/>
              <a:gd name="T40" fmla="*/ 30 w 33"/>
              <a:gd name="T41" fmla="*/ 28 h 37"/>
              <a:gd name="T42" fmla="*/ 25 w 33"/>
              <a:gd name="T43" fmla="*/ 16 h 37"/>
              <a:gd name="T44" fmla="*/ 33 w 33"/>
              <a:gd name="T45" fmla="*/ 10 h 37"/>
              <a:gd name="T46" fmla="*/ 17 w 33"/>
              <a:gd name="T4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3" h="37">
                <a:moveTo>
                  <a:pt x="17" y="0"/>
                </a:moveTo>
                <a:cubicBezTo>
                  <a:pt x="17" y="0"/>
                  <a:pt x="17" y="0"/>
                  <a:pt x="17" y="0"/>
                </a:cubicBezTo>
                <a:cubicBezTo>
                  <a:pt x="16" y="0"/>
                  <a:pt x="15" y="0"/>
                  <a:pt x="15" y="1"/>
                </a:cubicBezTo>
                <a:cubicBezTo>
                  <a:pt x="15" y="1"/>
                  <a:pt x="16" y="2"/>
                  <a:pt x="16" y="2"/>
                </a:cubicBezTo>
                <a:cubicBezTo>
                  <a:pt x="17" y="5"/>
                  <a:pt x="16" y="7"/>
                  <a:pt x="13" y="8"/>
                </a:cubicBezTo>
                <a:cubicBezTo>
                  <a:pt x="13" y="8"/>
                  <a:pt x="12" y="8"/>
                  <a:pt x="12" y="8"/>
                </a:cubicBezTo>
                <a:cubicBezTo>
                  <a:pt x="10" y="8"/>
                  <a:pt x="9" y="7"/>
                  <a:pt x="8" y="6"/>
                </a:cubicBezTo>
                <a:cubicBezTo>
                  <a:pt x="7" y="5"/>
                  <a:pt x="8" y="4"/>
                  <a:pt x="8" y="3"/>
                </a:cubicBezTo>
                <a:cubicBezTo>
                  <a:pt x="4" y="5"/>
                  <a:pt x="1" y="8"/>
                  <a:pt x="0" y="12"/>
                </a:cubicBezTo>
                <a:cubicBezTo>
                  <a:pt x="3" y="12"/>
                  <a:pt x="6" y="13"/>
                  <a:pt x="9" y="16"/>
                </a:cubicBezTo>
                <a:cubicBezTo>
                  <a:pt x="14" y="21"/>
                  <a:pt x="14" y="29"/>
                  <a:pt x="9" y="35"/>
                </a:cubicBezTo>
                <a:cubicBezTo>
                  <a:pt x="9" y="35"/>
                  <a:pt x="9" y="35"/>
                  <a:pt x="9" y="35"/>
                </a:cubicBezTo>
                <a:cubicBezTo>
                  <a:pt x="11" y="36"/>
                  <a:pt x="14" y="37"/>
                  <a:pt x="17" y="37"/>
                </a:cubicBezTo>
                <a:cubicBezTo>
                  <a:pt x="17" y="37"/>
                  <a:pt x="17" y="37"/>
                  <a:pt x="17" y="37"/>
                </a:cubicBezTo>
                <a:cubicBezTo>
                  <a:pt x="18" y="37"/>
                  <a:pt x="19" y="37"/>
                  <a:pt x="19" y="37"/>
                </a:cubicBezTo>
                <a:cubicBezTo>
                  <a:pt x="19" y="36"/>
                  <a:pt x="19" y="36"/>
                  <a:pt x="19" y="35"/>
                </a:cubicBezTo>
                <a:cubicBezTo>
                  <a:pt x="19" y="32"/>
                  <a:pt x="23" y="28"/>
                  <a:pt x="26" y="28"/>
                </a:cubicBezTo>
                <a:cubicBezTo>
                  <a:pt x="26" y="28"/>
                  <a:pt x="27" y="28"/>
                  <a:pt x="27" y="28"/>
                </a:cubicBezTo>
                <a:cubicBezTo>
                  <a:pt x="28" y="28"/>
                  <a:pt x="30" y="29"/>
                  <a:pt x="31" y="30"/>
                </a:cubicBezTo>
                <a:cubicBezTo>
                  <a:pt x="32" y="30"/>
                  <a:pt x="32" y="29"/>
                  <a:pt x="32" y="29"/>
                </a:cubicBezTo>
                <a:cubicBezTo>
                  <a:pt x="32" y="29"/>
                  <a:pt x="31" y="29"/>
                  <a:pt x="30" y="28"/>
                </a:cubicBezTo>
                <a:cubicBezTo>
                  <a:pt x="25" y="27"/>
                  <a:pt x="23" y="21"/>
                  <a:pt x="25" y="16"/>
                </a:cubicBezTo>
                <a:cubicBezTo>
                  <a:pt x="26" y="12"/>
                  <a:pt x="29" y="10"/>
                  <a:pt x="33" y="10"/>
                </a:cubicBezTo>
                <a:cubicBezTo>
                  <a:pt x="30" y="4"/>
                  <a:pt x="24" y="0"/>
                  <a:pt x="17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81" name="Freeform 69"/>
          <p:cNvSpPr>
            <a:spLocks/>
          </p:cNvSpPr>
          <p:nvPr/>
        </p:nvSpPr>
        <p:spPr bwMode="auto">
          <a:xfrm>
            <a:off x="2594422" y="6535742"/>
            <a:ext cx="304430" cy="289161"/>
          </a:xfrm>
          <a:custGeom>
            <a:avLst/>
            <a:gdLst>
              <a:gd name="T0" fmla="*/ 18 w 36"/>
              <a:gd name="T1" fmla="*/ 0 h 35"/>
              <a:gd name="T2" fmla="*/ 16 w 36"/>
              <a:gd name="T3" fmla="*/ 0 h 35"/>
              <a:gd name="T4" fmla="*/ 13 w 36"/>
              <a:gd name="T5" fmla="*/ 3 h 35"/>
              <a:gd name="T6" fmla="*/ 12 w 36"/>
              <a:gd name="T7" fmla="*/ 3 h 35"/>
              <a:gd name="T8" fmla="*/ 9 w 36"/>
              <a:gd name="T9" fmla="*/ 2 h 35"/>
              <a:gd name="T10" fmla="*/ 0 w 36"/>
              <a:gd name="T11" fmla="*/ 14 h 35"/>
              <a:gd name="T12" fmla="*/ 0 w 36"/>
              <a:gd name="T13" fmla="*/ 14 h 35"/>
              <a:gd name="T14" fmla="*/ 5 w 36"/>
              <a:gd name="T15" fmla="*/ 27 h 35"/>
              <a:gd name="T16" fmla="*/ 4 w 36"/>
              <a:gd name="T17" fmla="*/ 30 h 35"/>
              <a:gd name="T18" fmla="*/ 11 w 36"/>
              <a:gd name="T19" fmla="*/ 35 h 35"/>
              <a:gd name="T20" fmla="*/ 20 w 36"/>
              <a:gd name="T21" fmla="*/ 18 h 35"/>
              <a:gd name="T22" fmla="*/ 26 w 36"/>
              <a:gd name="T23" fmla="*/ 17 h 35"/>
              <a:gd name="T24" fmla="*/ 36 w 36"/>
              <a:gd name="T25" fmla="*/ 21 h 35"/>
              <a:gd name="T26" fmla="*/ 36 w 36"/>
              <a:gd name="T27" fmla="*/ 18 h 35"/>
              <a:gd name="T28" fmla="*/ 18 w 36"/>
              <a:gd name="T29" fmla="*/ 0 h 35"/>
              <a:gd name="T30" fmla="*/ 18 w 36"/>
              <a:gd name="T31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6" h="35">
                <a:moveTo>
                  <a:pt x="18" y="0"/>
                </a:moveTo>
                <a:cubicBezTo>
                  <a:pt x="17" y="0"/>
                  <a:pt x="16" y="0"/>
                  <a:pt x="16" y="0"/>
                </a:cubicBezTo>
                <a:cubicBezTo>
                  <a:pt x="15" y="1"/>
                  <a:pt x="14" y="3"/>
                  <a:pt x="13" y="3"/>
                </a:cubicBezTo>
                <a:cubicBezTo>
                  <a:pt x="13" y="3"/>
                  <a:pt x="12" y="3"/>
                  <a:pt x="12" y="3"/>
                </a:cubicBezTo>
                <a:cubicBezTo>
                  <a:pt x="11" y="3"/>
                  <a:pt x="10" y="3"/>
                  <a:pt x="9" y="2"/>
                </a:cubicBezTo>
                <a:cubicBezTo>
                  <a:pt x="4" y="5"/>
                  <a:pt x="1" y="9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5" y="17"/>
                  <a:pt x="7" y="22"/>
                  <a:pt x="5" y="27"/>
                </a:cubicBezTo>
                <a:cubicBezTo>
                  <a:pt x="5" y="28"/>
                  <a:pt x="4" y="29"/>
                  <a:pt x="4" y="30"/>
                </a:cubicBezTo>
                <a:cubicBezTo>
                  <a:pt x="6" y="32"/>
                  <a:pt x="8" y="34"/>
                  <a:pt x="11" y="35"/>
                </a:cubicBezTo>
                <a:cubicBezTo>
                  <a:pt x="9" y="28"/>
                  <a:pt x="13" y="21"/>
                  <a:pt x="20" y="18"/>
                </a:cubicBezTo>
                <a:cubicBezTo>
                  <a:pt x="22" y="17"/>
                  <a:pt x="24" y="17"/>
                  <a:pt x="26" y="17"/>
                </a:cubicBezTo>
                <a:cubicBezTo>
                  <a:pt x="29" y="17"/>
                  <a:pt x="33" y="18"/>
                  <a:pt x="36" y="21"/>
                </a:cubicBezTo>
                <a:cubicBezTo>
                  <a:pt x="36" y="20"/>
                  <a:pt x="36" y="19"/>
                  <a:pt x="36" y="18"/>
                </a:cubicBezTo>
                <a:cubicBezTo>
                  <a:pt x="36" y="8"/>
                  <a:pt x="28" y="0"/>
                  <a:pt x="18" y="0"/>
                </a:cubicBezTo>
                <a:cubicBezTo>
                  <a:pt x="18" y="0"/>
                  <a:pt x="18" y="0"/>
                  <a:pt x="18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82" name="Freeform 70"/>
          <p:cNvSpPr>
            <a:spLocks/>
          </p:cNvSpPr>
          <p:nvPr/>
        </p:nvSpPr>
        <p:spPr bwMode="auto">
          <a:xfrm>
            <a:off x="3873026" y="4685806"/>
            <a:ext cx="282940" cy="296129"/>
          </a:xfrm>
          <a:custGeom>
            <a:avLst/>
            <a:gdLst>
              <a:gd name="T0" fmla="*/ 16 w 33"/>
              <a:gd name="T1" fmla="*/ 0 h 36"/>
              <a:gd name="T2" fmla="*/ 16 w 33"/>
              <a:gd name="T3" fmla="*/ 0 h 36"/>
              <a:gd name="T4" fmla="*/ 2 w 33"/>
              <a:gd name="T5" fmla="*/ 6 h 36"/>
              <a:gd name="T6" fmla="*/ 4 w 33"/>
              <a:gd name="T7" fmla="*/ 7 h 36"/>
              <a:gd name="T8" fmla="*/ 10 w 33"/>
              <a:gd name="T9" fmla="*/ 15 h 36"/>
              <a:gd name="T10" fmla="*/ 13 w 33"/>
              <a:gd name="T11" fmla="*/ 13 h 36"/>
              <a:gd name="T12" fmla="*/ 14 w 33"/>
              <a:gd name="T13" fmla="*/ 13 h 36"/>
              <a:gd name="T14" fmla="*/ 17 w 33"/>
              <a:gd name="T15" fmla="*/ 15 h 36"/>
              <a:gd name="T16" fmla="*/ 16 w 33"/>
              <a:gd name="T17" fmla="*/ 20 h 36"/>
              <a:gd name="T18" fmla="*/ 14 w 33"/>
              <a:gd name="T19" fmla="*/ 20 h 36"/>
              <a:gd name="T20" fmla="*/ 11 w 33"/>
              <a:gd name="T21" fmla="*/ 18 h 36"/>
              <a:gd name="T22" fmla="*/ 11 w 33"/>
              <a:gd name="T23" fmla="*/ 18 h 36"/>
              <a:gd name="T24" fmla="*/ 10 w 33"/>
              <a:gd name="T25" fmla="*/ 21 h 36"/>
              <a:gd name="T26" fmla="*/ 0 w 33"/>
              <a:gd name="T27" fmla="*/ 27 h 36"/>
              <a:gd name="T28" fmla="*/ 0 w 33"/>
              <a:gd name="T29" fmla="*/ 27 h 36"/>
              <a:gd name="T30" fmla="*/ 16 w 33"/>
              <a:gd name="T31" fmla="*/ 36 h 36"/>
              <a:gd name="T32" fmla="*/ 33 w 33"/>
              <a:gd name="T33" fmla="*/ 23 h 36"/>
              <a:gd name="T34" fmla="*/ 33 w 33"/>
              <a:gd name="T35" fmla="*/ 22 h 36"/>
              <a:gd name="T36" fmla="*/ 29 w 33"/>
              <a:gd name="T37" fmla="*/ 12 h 36"/>
              <a:gd name="T38" fmla="*/ 25 w 33"/>
              <a:gd name="T39" fmla="*/ 14 h 36"/>
              <a:gd name="T40" fmla="*/ 25 w 33"/>
              <a:gd name="T41" fmla="*/ 14 h 36"/>
              <a:gd name="T42" fmla="*/ 19 w 33"/>
              <a:gd name="T43" fmla="*/ 6 h 36"/>
              <a:gd name="T44" fmla="*/ 22 w 33"/>
              <a:gd name="T45" fmla="*/ 1 h 36"/>
              <a:gd name="T46" fmla="*/ 16 w 33"/>
              <a:gd name="T47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3" h="36">
                <a:moveTo>
                  <a:pt x="16" y="0"/>
                </a:moveTo>
                <a:cubicBezTo>
                  <a:pt x="16" y="0"/>
                  <a:pt x="16" y="0"/>
                  <a:pt x="16" y="0"/>
                </a:cubicBezTo>
                <a:cubicBezTo>
                  <a:pt x="10" y="0"/>
                  <a:pt x="5" y="2"/>
                  <a:pt x="2" y="6"/>
                </a:cubicBezTo>
                <a:cubicBezTo>
                  <a:pt x="3" y="6"/>
                  <a:pt x="3" y="7"/>
                  <a:pt x="4" y="7"/>
                </a:cubicBezTo>
                <a:cubicBezTo>
                  <a:pt x="8" y="8"/>
                  <a:pt x="10" y="12"/>
                  <a:pt x="10" y="15"/>
                </a:cubicBezTo>
                <a:cubicBezTo>
                  <a:pt x="11" y="14"/>
                  <a:pt x="12" y="13"/>
                  <a:pt x="13" y="13"/>
                </a:cubicBezTo>
                <a:cubicBezTo>
                  <a:pt x="13" y="13"/>
                  <a:pt x="13" y="13"/>
                  <a:pt x="14" y="13"/>
                </a:cubicBezTo>
                <a:cubicBezTo>
                  <a:pt x="15" y="13"/>
                  <a:pt x="17" y="14"/>
                  <a:pt x="17" y="15"/>
                </a:cubicBezTo>
                <a:cubicBezTo>
                  <a:pt x="18" y="17"/>
                  <a:pt x="17" y="19"/>
                  <a:pt x="16" y="20"/>
                </a:cubicBezTo>
                <a:cubicBezTo>
                  <a:pt x="15" y="20"/>
                  <a:pt x="15" y="20"/>
                  <a:pt x="14" y="20"/>
                </a:cubicBezTo>
                <a:cubicBezTo>
                  <a:pt x="13" y="20"/>
                  <a:pt x="11" y="19"/>
                  <a:pt x="11" y="18"/>
                </a:cubicBezTo>
                <a:cubicBezTo>
                  <a:pt x="11" y="18"/>
                  <a:pt x="11" y="18"/>
                  <a:pt x="11" y="18"/>
                </a:cubicBezTo>
                <a:cubicBezTo>
                  <a:pt x="10" y="19"/>
                  <a:pt x="10" y="20"/>
                  <a:pt x="10" y="21"/>
                </a:cubicBezTo>
                <a:cubicBezTo>
                  <a:pt x="8" y="25"/>
                  <a:pt x="4" y="27"/>
                  <a:pt x="0" y="27"/>
                </a:cubicBezTo>
                <a:cubicBezTo>
                  <a:pt x="0" y="27"/>
                  <a:pt x="0" y="27"/>
                  <a:pt x="0" y="27"/>
                </a:cubicBezTo>
                <a:cubicBezTo>
                  <a:pt x="3" y="32"/>
                  <a:pt x="9" y="36"/>
                  <a:pt x="16" y="36"/>
                </a:cubicBezTo>
                <a:cubicBezTo>
                  <a:pt x="24" y="36"/>
                  <a:pt x="31" y="30"/>
                  <a:pt x="33" y="23"/>
                </a:cubicBezTo>
                <a:cubicBezTo>
                  <a:pt x="33" y="22"/>
                  <a:pt x="33" y="22"/>
                  <a:pt x="33" y="22"/>
                </a:cubicBezTo>
                <a:cubicBezTo>
                  <a:pt x="30" y="20"/>
                  <a:pt x="29" y="16"/>
                  <a:pt x="29" y="12"/>
                </a:cubicBezTo>
                <a:cubicBezTo>
                  <a:pt x="28" y="13"/>
                  <a:pt x="27" y="14"/>
                  <a:pt x="25" y="14"/>
                </a:cubicBezTo>
                <a:cubicBezTo>
                  <a:pt x="25" y="14"/>
                  <a:pt x="25" y="14"/>
                  <a:pt x="25" y="14"/>
                </a:cubicBezTo>
                <a:cubicBezTo>
                  <a:pt x="21" y="13"/>
                  <a:pt x="18" y="10"/>
                  <a:pt x="19" y="6"/>
                </a:cubicBezTo>
                <a:cubicBezTo>
                  <a:pt x="19" y="4"/>
                  <a:pt x="20" y="2"/>
                  <a:pt x="22" y="1"/>
                </a:cubicBezTo>
                <a:cubicBezTo>
                  <a:pt x="20" y="0"/>
                  <a:pt x="18" y="0"/>
                  <a:pt x="16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84" name="Freeform 72"/>
          <p:cNvSpPr>
            <a:spLocks/>
          </p:cNvSpPr>
          <p:nvPr/>
        </p:nvSpPr>
        <p:spPr bwMode="auto">
          <a:xfrm>
            <a:off x="3239096" y="5915613"/>
            <a:ext cx="297267" cy="306581"/>
          </a:xfrm>
          <a:custGeom>
            <a:avLst/>
            <a:gdLst>
              <a:gd name="T0" fmla="*/ 16 w 35"/>
              <a:gd name="T1" fmla="*/ 0 h 37"/>
              <a:gd name="T2" fmla="*/ 16 w 35"/>
              <a:gd name="T3" fmla="*/ 0 h 37"/>
              <a:gd name="T4" fmla="*/ 9 w 35"/>
              <a:gd name="T5" fmla="*/ 2 h 37"/>
              <a:gd name="T6" fmla="*/ 10 w 35"/>
              <a:gd name="T7" fmla="*/ 5 h 37"/>
              <a:gd name="T8" fmla="*/ 8 w 35"/>
              <a:gd name="T9" fmla="*/ 10 h 37"/>
              <a:gd name="T10" fmla="*/ 12 w 35"/>
              <a:gd name="T11" fmla="*/ 9 h 37"/>
              <a:gd name="T12" fmla="*/ 16 w 35"/>
              <a:gd name="T13" fmla="*/ 10 h 37"/>
              <a:gd name="T14" fmla="*/ 22 w 35"/>
              <a:gd name="T15" fmla="*/ 22 h 37"/>
              <a:gd name="T16" fmla="*/ 12 w 35"/>
              <a:gd name="T17" fmla="*/ 28 h 37"/>
              <a:gd name="T18" fmla="*/ 9 w 35"/>
              <a:gd name="T19" fmla="*/ 28 h 37"/>
              <a:gd name="T20" fmla="*/ 3 w 35"/>
              <a:gd name="T21" fmla="*/ 15 h 37"/>
              <a:gd name="T22" fmla="*/ 6 w 35"/>
              <a:gd name="T23" fmla="*/ 12 h 37"/>
              <a:gd name="T24" fmla="*/ 2 w 35"/>
              <a:gd name="T25" fmla="*/ 12 h 37"/>
              <a:gd name="T26" fmla="*/ 2 w 35"/>
              <a:gd name="T27" fmla="*/ 12 h 37"/>
              <a:gd name="T28" fmla="*/ 0 w 35"/>
              <a:gd name="T29" fmla="*/ 12 h 37"/>
              <a:gd name="T30" fmla="*/ 0 w 35"/>
              <a:gd name="T31" fmla="*/ 13 h 37"/>
              <a:gd name="T32" fmla="*/ 0 w 35"/>
              <a:gd name="T33" fmla="*/ 26 h 37"/>
              <a:gd name="T34" fmla="*/ 16 w 35"/>
              <a:gd name="T35" fmla="*/ 37 h 37"/>
              <a:gd name="T36" fmla="*/ 16 w 35"/>
              <a:gd name="T37" fmla="*/ 37 h 37"/>
              <a:gd name="T38" fmla="*/ 19 w 35"/>
              <a:gd name="T39" fmla="*/ 37 h 37"/>
              <a:gd name="T40" fmla="*/ 23 w 35"/>
              <a:gd name="T41" fmla="*/ 28 h 37"/>
              <a:gd name="T42" fmla="*/ 31 w 35"/>
              <a:gd name="T43" fmla="*/ 25 h 37"/>
              <a:gd name="T44" fmla="*/ 33 w 35"/>
              <a:gd name="T45" fmla="*/ 25 h 37"/>
              <a:gd name="T46" fmla="*/ 35 w 35"/>
              <a:gd name="T47" fmla="*/ 18 h 37"/>
              <a:gd name="T48" fmla="*/ 16 w 35"/>
              <a:gd name="T49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5" h="37">
                <a:moveTo>
                  <a:pt x="16" y="0"/>
                </a:moveTo>
                <a:cubicBezTo>
                  <a:pt x="16" y="0"/>
                  <a:pt x="16" y="0"/>
                  <a:pt x="16" y="0"/>
                </a:cubicBezTo>
                <a:cubicBezTo>
                  <a:pt x="14" y="0"/>
                  <a:pt x="11" y="1"/>
                  <a:pt x="9" y="2"/>
                </a:cubicBezTo>
                <a:cubicBezTo>
                  <a:pt x="10" y="3"/>
                  <a:pt x="10" y="4"/>
                  <a:pt x="10" y="5"/>
                </a:cubicBezTo>
                <a:cubicBezTo>
                  <a:pt x="10" y="7"/>
                  <a:pt x="9" y="9"/>
                  <a:pt x="8" y="10"/>
                </a:cubicBezTo>
                <a:cubicBezTo>
                  <a:pt x="9" y="9"/>
                  <a:pt x="11" y="9"/>
                  <a:pt x="12" y="9"/>
                </a:cubicBezTo>
                <a:cubicBezTo>
                  <a:pt x="14" y="9"/>
                  <a:pt x="15" y="9"/>
                  <a:pt x="16" y="10"/>
                </a:cubicBezTo>
                <a:cubicBezTo>
                  <a:pt x="21" y="12"/>
                  <a:pt x="24" y="17"/>
                  <a:pt x="22" y="22"/>
                </a:cubicBezTo>
                <a:cubicBezTo>
                  <a:pt x="20" y="26"/>
                  <a:pt x="16" y="28"/>
                  <a:pt x="12" y="28"/>
                </a:cubicBezTo>
                <a:cubicBezTo>
                  <a:pt x="11" y="28"/>
                  <a:pt x="10" y="28"/>
                  <a:pt x="9" y="28"/>
                </a:cubicBezTo>
                <a:cubicBezTo>
                  <a:pt x="4" y="26"/>
                  <a:pt x="2" y="20"/>
                  <a:pt x="3" y="15"/>
                </a:cubicBezTo>
                <a:cubicBezTo>
                  <a:pt x="4" y="14"/>
                  <a:pt x="5" y="13"/>
                  <a:pt x="6" y="12"/>
                </a:cubicBezTo>
                <a:cubicBezTo>
                  <a:pt x="5" y="12"/>
                  <a:pt x="3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1" y="12"/>
                  <a:pt x="0" y="12"/>
                </a:cubicBezTo>
                <a:cubicBezTo>
                  <a:pt x="0" y="12"/>
                  <a:pt x="0" y="12"/>
                  <a:pt x="0" y="13"/>
                </a:cubicBezTo>
                <a:cubicBezTo>
                  <a:pt x="2" y="17"/>
                  <a:pt x="2" y="22"/>
                  <a:pt x="0" y="26"/>
                </a:cubicBezTo>
                <a:cubicBezTo>
                  <a:pt x="2" y="32"/>
                  <a:pt x="9" y="37"/>
                  <a:pt x="16" y="37"/>
                </a:cubicBezTo>
                <a:cubicBezTo>
                  <a:pt x="16" y="37"/>
                  <a:pt x="16" y="37"/>
                  <a:pt x="16" y="37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3"/>
                  <a:pt x="20" y="30"/>
                  <a:pt x="23" y="28"/>
                </a:cubicBezTo>
                <a:cubicBezTo>
                  <a:pt x="25" y="26"/>
                  <a:pt x="28" y="25"/>
                  <a:pt x="31" y="25"/>
                </a:cubicBezTo>
                <a:cubicBezTo>
                  <a:pt x="32" y="25"/>
                  <a:pt x="33" y="25"/>
                  <a:pt x="33" y="25"/>
                </a:cubicBezTo>
                <a:cubicBezTo>
                  <a:pt x="34" y="23"/>
                  <a:pt x="35" y="21"/>
                  <a:pt x="35" y="18"/>
                </a:cubicBezTo>
                <a:cubicBezTo>
                  <a:pt x="34" y="8"/>
                  <a:pt x="26" y="0"/>
                  <a:pt x="16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85" name="Freeform 73"/>
          <p:cNvSpPr>
            <a:spLocks/>
          </p:cNvSpPr>
          <p:nvPr/>
        </p:nvSpPr>
        <p:spPr bwMode="auto">
          <a:xfrm>
            <a:off x="2028541" y="369290"/>
            <a:ext cx="225636" cy="275226"/>
          </a:xfrm>
          <a:custGeom>
            <a:avLst/>
            <a:gdLst>
              <a:gd name="T0" fmla="*/ 10 w 27"/>
              <a:gd name="T1" fmla="*/ 0 h 33"/>
              <a:gd name="T2" fmla="*/ 10 w 27"/>
              <a:gd name="T3" fmla="*/ 0 h 33"/>
              <a:gd name="T4" fmla="*/ 0 w 27"/>
              <a:gd name="T5" fmla="*/ 3 h 33"/>
              <a:gd name="T6" fmla="*/ 9 w 27"/>
              <a:gd name="T7" fmla="*/ 10 h 33"/>
              <a:gd name="T8" fmla="*/ 11 w 27"/>
              <a:gd name="T9" fmla="*/ 7 h 33"/>
              <a:gd name="T10" fmla="*/ 13 w 27"/>
              <a:gd name="T11" fmla="*/ 6 h 33"/>
              <a:gd name="T12" fmla="*/ 16 w 27"/>
              <a:gd name="T13" fmla="*/ 8 h 33"/>
              <a:gd name="T14" fmla="*/ 14 w 27"/>
              <a:gd name="T15" fmla="*/ 13 h 33"/>
              <a:gd name="T16" fmla="*/ 13 w 27"/>
              <a:gd name="T17" fmla="*/ 13 h 33"/>
              <a:gd name="T18" fmla="*/ 10 w 27"/>
              <a:gd name="T19" fmla="*/ 12 h 33"/>
              <a:gd name="T20" fmla="*/ 11 w 27"/>
              <a:gd name="T21" fmla="*/ 14 h 33"/>
              <a:gd name="T22" fmla="*/ 12 w 27"/>
              <a:gd name="T23" fmla="*/ 15 h 33"/>
              <a:gd name="T24" fmla="*/ 13 w 27"/>
              <a:gd name="T25" fmla="*/ 31 h 33"/>
              <a:gd name="T26" fmla="*/ 16 w 27"/>
              <a:gd name="T27" fmla="*/ 32 h 33"/>
              <a:gd name="T28" fmla="*/ 18 w 27"/>
              <a:gd name="T29" fmla="*/ 33 h 33"/>
              <a:gd name="T30" fmla="*/ 27 w 27"/>
              <a:gd name="T31" fmla="*/ 18 h 33"/>
              <a:gd name="T32" fmla="*/ 10 w 27"/>
              <a:gd name="T3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7" h="33">
                <a:moveTo>
                  <a:pt x="10" y="0"/>
                </a:moveTo>
                <a:cubicBezTo>
                  <a:pt x="10" y="0"/>
                  <a:pt x="10" y="0"/>
                  <a:pt x="10" y="0"/>
                </a:cubicBezTo>
                <a:cubicBezTo>
                  <a:pt x="6" y="0"/>
                  <a:pt x="3" y="1"/>
                  <a:pt x="0" y="3"/>
                </a:cubicBezTo>
                <a:cubicBezTo>
                  <a:pt x="4" y="4"/>
                  <a:pt x="7" y="6"/>
                  <a:pt x="9" y="10"/>
                </a:cubicBezTo>
                <a:cubicBezTo>
                  <a:pt x="9" y="9"/>
                  <a:pt x="10" y="7"/>
                  <a:pt x="11" y="7"/>
                </a:cubicBezTo>
                <a:cubicBezTo>
                  <a:pt x="12" y="6"/>
                  <a:pt x="12" y="6"/>
                  <a:pt x="13" y="6"/>
                </a:cubicBezTo>
                <a:cubicBezTo>
                  <a:pt x="14" y="6"/>
                  <a:pt x="15" y="7"/>
                  <a:pt x="16" y="8"/>
                </a:cubicBezTo>
                <a:cubicBezTo>
                  <a:pt x="17" y="10"/>
                  <a:pt x="16" y="12"/>
                  <a:pt x="14" y="13"/>
                </a:cubicBezTo>
                <a:cubicBezTo>
                  <a:pt x="14" y="13"/>
                  <a:pt x="13" y="13"/>
                  <a:pt x="13" y="13"/>
                </a:cubicBezTo>
                <a:cubicBezTo>
                  <a:pt x="12" y="13"/>
                  <a:pt x="11" y="13"/>
                  <a:pt x="10" y="12"/>
                </a:cubicBezTo>
                <a:cubicBezTo>
                  <a:pt x="11" y="13"/>
                  <a:pt x="11" y="13"/>
                  <a:pt x="11" y="14"/>
                </a:cubicBezTo>
                <a:cubicBezTo>
                  <a:pt x="11" y="14"/>
                  <a:pt x="11" y="15"/>
                  <a:pt x="12" y="15"/>
                </a:cubicBezTo>
                <a:cubicBezTo>
                  <a:pt x="16" y="19"/>
                  <a:pt x="16" y="26"/>
                  <a:pt x="13" y="31"/>
                </a:cubicBezTo>
                <a:cubicBezTo>
                  <a:pt x="14" y="31"/>
                  <a:pt x="15" y="31"/>
                  <a:pt x="16" y="32"/>
                </a:cubicBezTo>
                <a:cubicBezTo>
                  <a:pt x="17" y="32"/>
                  <a:pt x="18" y="33"/>
                  <a:pt x="18" y="33"/>
                </a:cubicBezTo>
                <a:cubicBezTo>
                  <a:pt x="24" y="30"/>
                  <a:pt x="27" y="25"/>
                  <a:pt x="27" y="18"/>
                </a:cubicBezTo>
                <a:cubicBezTo>
                  <a:pt x="27" y="8"/>
                  <a:pt x="19" y="0"/>
                  <a:pt x="10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86" name="Freeform 74"/>
          <p:cNvSpPr>
            <a:spLocks noEditPoints="1"/>
          </p:cNvSpPr>
          <p:nvPr/>
        </p:nvSpPr>
        <p:spPr bwMode="auto">
          <a:xfrm>
            <a:off x="3916005" y="2219226"/>
            <a:ext cx="247125" cy="296129"/>
          </a:xfrm>
          <a:custGeom>
            <a:avLst/>
            <a:gdLst>
              <a:gd name="T0" fmla="*/ 21 w 29"/>
              <a:gd name="T1" fmla="*/ 17 h 36"/>
              <a:gd name="T2" fmla="*/ 14 w 29"/>
              <a:gd name="T3" fmla="*/ 12 h 36"/>
              <a:gd name="T4" fmla="*/ 20 w 29"/>
              <a:gd name="T5" fmla="*/ 5 h 36"/>
              <a:gd name="T6" fmla="*/ 20 w 29"/>
              <a:gd name="T7" fmla="*/ 5 h 36"/>
              <a:gd name="T8" fmla="*/ 26 w 29"/>
              <a:gd name="T9" fmla="*/ 11 h 36"/>
              <a:gd name="T10" fmla="*/ 21 w 29"/>
              <a:gd name="T11" fmla="*/ 17 h 36"/>
              <a:gd name="T12" fmla="*/ 21 w 29"/>
              <a:gd name="T13" fmla="*/ 17 h 36"/>
              <a:gd name="T14" fmla="*/ 11 w 29"/>
              <a:gd name="T15" fmla="*/ 0 h 36"/>
              <a:gd name="T16" fmla="*/ 5 w 29"/>
              <a:gd name="T17" fmla="*/ 5 h 36"/>
              <a:gd name="T18" fmla="*/ 3 w 29"/>
              <a:gd name="T19" fmla="*/ 5 h 36"/>
              <a:gd name="T20" fmla="*/ 6 w 29"/>
              <a:gd name="T21" fmla="*/ 16 h 36"/>
              <a:gd name="T22" fmla="*/ 8 w 29"/>
              <a:gd name="T23" fmla="*/ 26 h 36"/>
              <a:gd name="T24" fmla="*/ 0 w 29"/>
              <a:gd name="T25" fmla="*/ 32 h 36"/>
              <a:gd name="T26" fmla="*/ 11 w 29"/>
              <a:gd name="T27" fmla="*/ 36 h 36"/>
              <a:gd name="T28" fmla="*/ 11 w 29"/>
              <a:gd name="T29" fmla="*/ 36 h 36"/>
              <a:gd name="T30" fmla="*/ 29 w 29"/>
              <a:gd name="T31" fmla="*/ 18 h 36"/>
              <a:gd name="T32" fmla="*/ 11 w 29"/>
              <a:gd name="T33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9" h="36">
                <a:moveTo>
                  <a:pt x="21" y="17"/>
                </a:moveTo>
                <a:cubicBezTo>
                  <a:pt x="17" y="17"/>
                  <a:pt x="15" y="15"/>
                  <a:pt x="14" y="12"/>
                </a:cubicBezTo>
                <a:cubicBezTo>
                  <a:pt x="14" y="8"/>
                  <a:pt x="17" y="6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4" y="5"/>
                  <a:pt x="26" y="8"/>
                  <a:pt x="26" y="11"/>
                </a:cubicBezTo>
                <a:cubicBezTo>
                  <a:pt x="26" y="14"/>
                  <a:pt x="24" y="17"/>
                  <a:pt x="21" y="17"/>
                </a:cubicBezTo>
                <a:cubicBezTo>
                  <a:pt x="21" y="17"/>
                  <a:pt x="21" y="17"/>
                  <a:pt x="21" y="17"/>
                </a:cubicBezTo>
                <a:moveTo>
                  <a:pt x="11" y="0"/>
                </a:moveTo>
                <a:cubicBezTo>
                  <a:pt x="10" y="2"/>
                  <a:pt x="8" y="4"/>
                  <a:pt x="5" y="5"/>
                </a:cubicBezTo>
                <a:cubicBezTo>
                  <a:pt x="4" y="5"/>
                  <a:pt x="4" y="5"/>
                  <a:pt x="3" y="5"/>
                </a:cubicBezTo>
                <a:cubicBezTo>
                  <a:pt x="5" y="8"/>
                  <a:pt x="6" y="12"/>
                  <a:pt x="6" y="16"/>
                </a:cubicBezTo>
                <a:cubicBezTo>
                  <a:pt x="8" y="18"/>
                  <a:pt x="9" y="22"/>
                  <a:pt x="8" y="26"/>
                </a:cubicBezTo>
                <a:cubicBezTo>
                  <a:pt x="6" y="29"/>
                  <a:pt x="3" y="32"/>
                  <a:pt x="0" y="32"/>
                </a:cubicBezTo>
                <a:cubicBezTo>
                  <a:pt x="3" y="34"/>
                  <a:pt x="7" y="36"/>
                  <a:pt x="11" y="36"/>
                </a:cubicBezTo>
                <a:cubicBezTo>
                  <a:pt x="11" y="36"/>
                  <a:pt x="11" y="36"/>
                  <a:pt x="11" y="36"/>
                </a:cubicBezTo>
                <a:cubicBezTo>
                  <a:pt x="20" y="36"/>
                  <a:pt x="29" y="28"/>
                  <a:pt x="29" y="18"/>
                </a:cubicBezTo>
                <a:cubicBezTo>
                  <a:pt x="29" y="9"/>
                  <a:pt x="21" y="1"/>
                  <a:pt x="11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88" name="Freeform 76"/>
          <p:cNvSpPr>
            <a:spLocks/>
          </p:cNvSpPr>
          <p:nvPr/>
        </p:nvSpPr>
        <p:spPr bwMode="auto">
          <a:xfrm>
            <a:off x="3858700" y="5305935"/>
            <a:ext cx="279359" cy="289161"/>
          </a:xfrm>
          <a:custGeom>
            <a:avLst/>
            <a:gdLst>
              <a:gd name="T0" fmla="*/ 18 w 33"/>
              <a:gd name="T1" fmla="*/ 0 h 35"/>
              <a:gd name="T2" fmla="*/ 18 w 33"/>
              <a:gd name="T3" fmla="*/ 0 h 35"/>
              <a:gd name="T4" fmla="*/ 0 w 33"/>
              <a:gd name="T5" fmla="*/ 18 h 35"/>
              <a:gd name="T6" fmla="*/ 18 w 33"/>
              <a:gd name="T7" fmla="*/ 35 h 35"/>
              <a:gd name="T8" fmla="*/ 18 w 33"/>
              <a:gd name="T9" fmla="*/ 35 h 35"/>
              <a:gd name="T10" fmla="*/ 24 w 33"/>
              <a:gd name="T11" fmla="*/ 34 h 35"/>
              <a:gd name="T12" fmla="*/ 23 w 33"/>
              <a:gd name="T13" fmla="*/ 30 h 35"/>
              <a:gd name="T14" fmla="*/ 27 w 33"/>
              <a:gd name="T15" fmla="*/ 25 h 35"/>
              <a:gd name="T16" fmla="*/ 28 w 33"/>
              <a:gd name="T17" fmla="*/ 25 h 35"/>
              <a:gd name="T18" fmla="*/ 32 w 33"/>
              <a:gd name="T19" fmla="*/ 28 h 35"/>
              <a:gd name="T20" fmla="*/ 33 w 33"/>
              <a:gd name="T21" fmla="*/ 27 h 35"/>
              <a:gd name="T22" fmla="*/ 33 w 33"/>
              <a:gd name="T23" fmla="*/ 21 h 35"/>
              <a:gd name="T24" fmla="*/ 31 w 33"/>
              <a:gd name="T25" fmla="*/ 21 h 35"/>
              <a:gd name="T26" fmla="*/ 28 w 33"/>
              <a:gd name="T27" fmla="*/ 21 h 35"/>
              <a:gd name="T28" fmla="*/ 24 w 33"/>
              <a:gd name="T29" fmla="*/ 10 h 35"/>
              <a:gd name="T30" fmla="*/ 30 w 33"/>
              <a:gd name="T31" fmla="*/ 5 h 35"/>
              <a:gd name="T32" fmla="*/ 18 w 33"/>
              <a:gd name="T33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35">
                <a:moveTo>
                  <a:pt x="18" y="0"/>
                </a:moveTo>
                <a:cubicBezTo>
                  <a:pt x="18" y="0"/>
                  <a:pt x="18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27"/>
                  <a:pt x="8" y="35"/>
                  <a:pt x="18" y="35"/>
                </a:cubicBezTo>
                <a:cubicBezTo>
                  <a:pt x="18" y="35"/>
                  <a:pt x="18" y="35"/>
                  <a:pt x="18" y="35"/>
                </a:cubicBezTo>
                <a:cubicBezTo>
                  <a:pt x="20" y="35"/>
                  <a:pt x="22" y="35"/>
                  <a:pt x="24" y="34"/>
                </a:cubicBezTo>
                <a:cubicBezTo>
                  <a:pt x="23" y="33"/>
                  <a:pt x="23" y="31"/>
                  <a:pt x="23" y="30"/>
                </a:cubicBezTo>
                <a:cubicBezTo>
                  <a:pt x="23" y="27"/>
                  <a:pt x="25" y="25"/>
                  <a:pt x="27" y="25"/>
                </a:cubicBezTo>
                <a:cubicBezTo>
                  <a:pt x="27" y="25"/>
                  <a:pt x="27" y="25"/>
                  <a:pt x="28" y="25"/>
                </a:cubicBezTo>
                <a:cubicBezTo>
                  <a:pt x="29" y="25"/>
                  <a:pt x="31" y="26"/>
                  <a:pt x="32" y="28"/>
                </a:cubicBezTo>
                <a:cubicBezTo>
                  <a:pt x="32" y="28"/>
                  <a:pt x="32" y="27"/>
                  <a:pt x="33" y="27"/>
                </a:cubicBezTo>
                <a:cubicBezTo>
                  <a:pt x="32" y="25"/>
                  <a:pt x="32" y="23"/>
                  <a:pt x="33" y="21"/>
                </a:cubicBezTo>
                <a:cubicBezTo>
                  <a:pt x="32" y="21"/>
                  <a:pt x="32" y="21"/>
                  <a:pt x="31" y="21"/>
                </a:cubicBezTo>
                <a:cubicBezTo>
                  <a:pt x="30" y="21"/>
                  <a:pt x="29" y="21"/>
                  <a:pt x="28" y="21"/>
                </a:cubicBezTo>
                <a:cubicBezTo>
                  <a:pt x="24" y="19"/>
                  <a:pt x="22" y="14"/>
                  <a:pt x="24" y="10"/>
                </a:cubicBezTo>
                <a:cubicBezTo>
                  <a:pt x="25" y="7"/>
                  <a:pt x="27" y="5"/>
                  <a:pt x="30" y="5"/>
                </a:cubicBezTo>
                <a:cubicBezTo>
                  <a:pt x="27" y="2"/>
                  <a:pt x="22" y="0"/>
                  <a:pt x="18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89" name="Freeform 77"/>
          <p:cNvSpPr>
            <a:spLocks/>
          </p:cNvSpPr>
          <p:nvPr/>
        </p:nvSpPr>
        <p:spPr bwMode="auto">
          <a:xfrm>
            <a:off x="3231933" y="989419"/>
            <a:ext cx="211310" cy="282194"/>
          </a:xfrm>
          <a:custGeom>
            <a:avLst/>
            <a:gdLst>
              <a:gd name="T0" fmla="*/ 17 w 25"/>
              <a:gd name="T1" fmla="*/ 0 h 34"/>
              <a:gd name="T2" fmla="*/ 17 w 25"/>
              <a:gd name="T3" fmla="*/ 0 h 34"/>
              <a:gd name="T4" fmla="*/ 3 w 25"/>
              <a:gd name="T5" fmla="*/ 8 h 34"/>
              <a:gd name="T6" fmla="*/ 3 w 25"/>
              <a:gd name="T7" fmla="*/ 8 h 34"/>
              <a:gd name="T8" fmla="*/ 9 w 25"/>
              <a:gd name="T9" fmla="*/ 13 h 34"/>
              <a:gd name="T10" fmla="*/ 3 w 25"/>
              <a:gd name="T11" fmla="*/ 20 h 34"/>
              <a:gd name="T12" fmla="*/ 3 w 25"/>
              <a:gd name="T13" fmla="*/ 20 h 34"/>
              <a:gd name="T14" fmla="*/ 0 w 25"/>
              <a:gd name="T15" fmla="*/ 19 h 34"/>
              <a:gd name="T16" fmla="*/ 1 w 25"/>
              <a:gd name="T17" fmla="*/ 21 h 34"/>
              <a:gd name="T18" fmla="*/ 2 w 25"/>
              <a:gd name="T19" fmla="*/ 21 h 34"/>
              <a:gd name="T20" fmla="*/ 2 w 25"/>
              <a:gd name="T21" fmla="*/ 20 h 34"/>
              <a:gd name="T22" fmla="*/ 5 w 25"/>
              <a:gd name="T23" fmla="*/ 22 h 34"/>
              <a:gd name="T24" fmla="*/ 3 w 25"/>
              <a:gd name="T25" fmla="*/ 26 h 34"/>
              <a:gd name="T26" fmla="*/ 2 w 25"/>
              <a:gd name="T27" fmla="*/ 26 h 34"/>
              <a:gd name="T28" fmla="*/ 2 w 25"/>
              <a:gd name="T29" fmla="*/ 26 h 34"/>
              <a:gd name="T30" fmla="*/ 14 w 25"/>
              <a:gd name="T31" fmla="*/ 34 h 34"/>
              <a:gd name="T32" fmla="*/ 13 w 25"/>
              <a:gd name="T33" fmla="*/ 26 h 34"/>
              <a:gd name="T34" fmla="*/ 16 w 25"/>
              <a:gd name="T35" fmla="*/ 21 h 34"/>
              <a:gd name="T36" fmla="*/ 16 w 25"/>
              <a:gd name="T37" fmla="*/ 21 h 34"/>
              <a:gd name="T38" fmla="*/ 24 w 25"/>
              <a:gd name="T39" fmla="*/ 3 h 34"/>
              <a:gd name="T40" fmla="*/ 25 w 25"/>
              <a:gd name="T41" fmla="*/ 2 h 34"/>
              <a:gd name="T42" fmla="*/ 17 w 25"/>
              <a:gd name="T4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5" h="34">
                <a:moveTo>
                  <a:pt x="17" y="0"/>
                </a:moveTo>
                <a:cubicBezTo>
                  <a:pt x="17" y="0"/>
                  <a:pt x="17" y="0"/>
                  <a:pt x="17" y="0"/>
                </a:cubicBezTo>
                <a:cubicBezTo>
                  <a:pt x="11" y="0"/>
                  <a:pt x="6" y="3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6" y="8"/>
                  <a:pt x="9" y="10"/>
                  <a:pt x="9" y="13"/>
                </a:cubicBezTo>
                <a:cubicBezTo>
                  <a:pt x="9" y="17"/>
                  <a:pt x="7" y="20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2" y="20"/>
                  <a:pt x="1" y="19"/>
                  <a:pt x="0" y="19"/>
                </a:cubicBezTo>
                <a:cubicBezTo>
                  <a:pt x="0" y="20"/>
                  <a:pt x="0" y="20"/>
                  <a:pt x="1" y="21"/>
                </a:cubicBezTo>
                <a:cubicBezTo>
                  <a:pt x="1" y="21"/>
                  <a:pt x="1" y="21"/>
                  <a:pt x="2" y="21"/>
                </a:cubicBezTo>
                <a:cubicBezTo>
                  <a:pt x="2" y="20"/>
                  <a:pt x="2" y="20"/>
                  <a:pt x="2" y="20"/>
                </a:cubicBezTo>
                <a:cubicBezTo>
                  <a:pt x="4" y="20"/>
                  <a:pt x="5" y="21"/>
                  <a:pt x="5" y="22"/>
                </a:cubicBezTo>
                <a:cubicBezTo>
                  <a:pt x="5" y="24"/>
                  <a:pt x="5" y="25"/>
                  <a:pt x="3" y="26"/>
                </a:cubicBezTo>
                <a:cubicBezTo>
                  <a:pt x="3" y="26"/>
                  <a:pt x="3" y="26"/>
                  <a:pt x="2" y="26"/>
                </a:cubicBezTo>
                <a:cubicBezTo>
                  <a:pt x="2" y="26"/>
                  <a:pt x="2" y="26"/>
                  <a:pt x="2" y="26"/>
                </a:cubicBezTo>
                <a:cubicBezTo>
                  <a:pt x="5" y="30"/>
                  <a:pt x="9" y="33"/>
                  <a:pt x="14" y="34"/>
                </a:cubicBezTo>
                <a:cubicBezTo>
                  <a:pt x="12" y="32"/>
                  <a:pt x="11" y="28"/>
                  <a:pt x="13" y="26"/>
                </a:cubicBezTo>
                <a:cubicBezTo>
                  <a:pt x="13" y="24"/>
                  <a:pt x="15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3" y="14"/>
                  <a:pt x="17" y="5"/>
                  <a:pt x="24" y="3"/>
                </a:cubicBezTo>
                <a:cubicBezTo>
                  <a:pt x="25" y="2"/>
                  <a:pt x="25" y="2"/>
                  <a:pt x="25" y="2"/>
                </a:cubicBezTo>
                <a:cubicBezTo>
                  <a:pt x="23" y="1"/>
                  <a:pt x="20" y="0"/>
                  <a:pt x="17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90" name="Freeform 78"/>
          <p:cNvSpPr>
            <a:spLocks/>
          </p:cNvSpPr>
          <p:nvPr/>
        </p:nvSpPr>
        <p:spPr bwMode="auto">
          <a:xfrm>
            <a:off x="101680" y="0"/>
            <a:ext cx="204147" cy="41806"/>
          </a:xfrm>
          <a:custGeom>
            <a:avLst/>
            <a:gdLst>
              <a:gd name="T0" fmla="*/ 23 w 24"/>
              <a:gd name="T1" fmla="*/ 0 h 5"/>
              <a:gd name="T2" fmla="*/ 0 w 24"/>
              <a:gd name="T3" fmla="*/ 0 h 5"/>
              <a:gd name="T4" fmla="*/ 11 w 24"/>
              <a:gd name="T5" fmla="*/ 5 h 5"/>
              <a:gd name="T6" fmla="*/ 12 w 24"/>
              <a:gd name="T7" fmla="*/ 5 h 5"/>
              <a:gd name="T8" fmla="*/ 24 w 24"/>
              <a:gd name="T9" fmla="*/ 1 h 5"/>
              <a:gd name="T10" fmla="*/ 23 w 24"/>
              <a:gd name="T11" fmla="*/ 1 h 5"/>
              <a:gd name="T12" fmla="*/ 23 w 24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" h="5">
                <a:moveTo>
                  <a:pt x="23" y="0"/>
                </a:moveTo>
                <a:cubicBezTo>
                  <a:pt x="0" y="0"/>
                  <a:pt x="0" y="0"/>
                  <a:pt x="0" y="0"/>
                </a:cubicBezTo>
                <a:cubicBezTo>
                  <a:pt x="3" y="3"/>
                  <a:pt x="7" y="5"/>
                  <a:pt x="11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7" y="5"/>
                  <a:pt x="21" y="4"/>
                  <a:pt x="24" y="1"/>
                </a:cubicBezTo>
                <a:cubicBezTo>
                  <a:pt x="24" y="1"/>
                  <a:pt x="23" y="1"/>
                  <a:pt x="23" y="1"/>
                </a:cubicBezTo>
                <a:cubicBezTo>
                  <a:pt x="23" y="1"/>
                  <a:pt x="23" y="0"/>
                  <a:pt x="23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91" name="Freeform 79"/>
          <p:cNvSpPr>
            <a:spLocks/>
          </p:cNvSpPr>
          <p:nvPr/>
        </p:nvSpPr>
        <p:spPr bwMode="auto">
          <a:xfrm>
            <a:off x="739192" y="0"/>
            <a:ext cx="211310" cy="41806"/>
          </a:xfrm>
          <a:custGeom>
            <a:avLst/>
            <a:gdLst>
              <a:gd name="T0" fmla="*/ 25 w 25"/>
              <a:gd name="T1" fmla="*/ 0 h 5"/>
              <a:gd name="T2" fmla="*/ 0 w 25"/>
              <a:gd name="T3" fmla="*/ 0 h 5"/>
              <a:gd name="T4" fmla="*/ 13 w 25"/>
              <a:gd name="T5" fmla="*/ 5 h 5"/>
              <a:gd name="T6" fmla="*/ 13 w 25"/>
              <a:gd name="T7" fmla="*/ 5 h 5"/>
              <a:gd name="T8" fmla="*/ 25 w 25"/>
              <a:gd name="T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5">
                <a:moveTo>
                  <a:pt x="25" y="0"/>
                </a:moveTo>
                <a:cubicBezTo>
                  <a:pt x="0" y="0"/>
                  <a:pt x="0" y="0"/>
                  <a:pt x="0" y="0"/>
                </a:cubicBezTo>
                <a:cubicBezTo>
                  <a:pt x="3" y="3"/>
                  <a:pt x="8" y="5"/>
                  <a:pt x="13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7" y="5"/>
                  <a:pt x="22" y="3"/>
                  <a:pt x="25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92" name="Freeform 80"/>
          <p:cNvSpPr>
            <a:spLocks/>
          </p:cNvSpPr>
          <p:nvPr/>
        </p:nvSpPr>
        <p:spPr bwMode="auto">
          <a:xfrm>
            <a:off x="3231933" y="6567097"/>
            <a:ext cx="286522" cy="257806"/>
          </a:xfrm>
          <a:custGeom>
            <a:avLst/>
            <a:gdLst>
              <a:gd name="T0" fmla="*/ 26 w 34"/>
              <a:gd name="T1" fmla="*/ 0 h 31"/>
              <a:gd name="T2" fmla="*/ 18 w 34"/>
              <a:gd name="T3" fmla="*/ 15 h 31"/>
              <a:gd name="T4" fmla="*/ 13 w 34"/>
              <a:gd name="T5" fmla="*/ 16 h 31"/>
              <a:gd name="T6" fmla="*/ 1 w 34"/>
              <a:gd name="T7" fmla="*/ 10 h 31"/>
              <a:gd name="T8" fmla="*/ 0 w 34"/>
              <a:gd name="T9" fmla="*/ 14 h 31"/>
              <a:gd name="T10" fmla="*/ 1 w 34"/>
              <a:gd name="T11" fmla="*/ 20 h 31"/>
              <a:gd name="T12" fmla="*/ 3 w 34"/>
              <a:gd name="T13" fmla="*/ 20 h 31"/>
              <a:gd name="T14" fmla="*/ 3 w 34"/>
              <a:gd name="T15" fmla="*/ 20 h 31"/>
              <a:gd name="T16" fmla="*/ 7 w 34"/>
              <a:gd name="T17" fmla="*/ 23 h 31"/>
              <a:gd name="T18" fmla="*/ 6 w 34"/>
              <a:gd name="T19" fmla="*/ 27 h 31"/>
              <a:gd name="T20" fmla="*/ 17 w 34"/>
              <a:gd name="T21" fmla="*/ 31 h 31"/>
              <a:gd name="T22" fmla="*/ 17 w 34"/>
              <a:gd name="T23" fmla="*/ 31 h 31"/>
              <a:gd name="T24" fmla="*/ 34 w 34"/>
              <a:gd name="T25" fmla="*/ 14 h 31"/>
              <a:gd name="T26" fmla="*/ 26 w 34"/>
              <a:gd name="T27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4" h="31">
                <a:moveTo>
                  <a:pt x="26" y="0"/>
                </a:moveTo>
                <a:cubicBezTo>
                  <a:pt x="27" y="6"/>
                  <a:pt x="24" y="12"/>
                  <a:pt x="18" y="15"/>
                </a:cubicBezTo>
                <a:cubicBezTo>
                  <a:pt x="16" y="15"/>
                  <a:pt x="14" y="16"/>
                  <a:pt x="13" y="16"/>
                </a:cubicBezTo>
                <a:cubicBezTo>
                  <a:pt x="8" y="16"/>
                  <a:pt x="4" y="13"/>
                  <a:pt x="1" y="10"/>
                </a:cubicBezTo>
                <a:cubicBezTo>
                  <a:pt x="1" y="11"/>
                  <a:pt x="0" y="12"/>
                  <a:pt x="0" y="14"/>
                </a:cubicBezTo>
                <a:cubicBezTo>
                  <a:pt x="0" y="16"/>
                  <a:pt x="1" y="18"/>
                  <a:pt x="1" y="20"/>
                </a:cubicBezTo>
                <a:cubicBezTo>
                  <a:pt x="2" y="20"/>
                  <a:pt x="3" y="20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5" y="20"/>
                  <a:pt x="7" y="21"/>
                  <a:pt x="7" y="23"/>
                </a:cubicBezTo>
                <a:cubicBezTo>
                  <a:pt x="7" y="25"/>
                  <a:pt x="7" y="26"/>
                  <a:pt x="6" y="27"/>
                </a:cubicBezTo>
                <a:cubicBezTo>
                  <a:pt x="9" y="29"/>
                  <a:pt x="13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26" y="31"/>
                  <a:pt x="34" y="23"/>
                  <a:pt x="34" y="14"/>
                </a:cubicBezTo>
                <a:cubicBezTo>
                  <a:pt x="34" y="8"/>
                  <a:pt x="31" y="3"/>
                  <a:pt x="26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93" name="Freeform 81"/>
          <p:cNvSpPr>
            <a:spLocks/>
          </p:cNvSpPr>
          <p:nvPr/>
        </p:nvSpPr>
        <p:spPr bwMode="auto">
          <a:xfrm>
            <a:off x="2601585" y="379742"/>
            <a:ext cx="290104" cy="278710"/>
          </a:xfrm>
          <a:custGeom>
            <a:avLst/>
            <a:gdLst>
              <a:gd name="T0" fmla="*/ 17 w 34"/>
              <a:gd name="T1" fmla="*/ 0 h 34"/>
              <a:gd name="T2" fmla="*/ 0 w 34"/>
              <a:gd name="T3" fmla="*/ 17 h 34"/>
              <a:gd name="T4" fmla="*/ 17 w 34"/>
              <a:gd name="T5" fmla="*/ 34 h 34"/>
              <a:gd name="T6" fmla="*/ 17 w 34"/>
              <a:gd name="T7" fmla="*/ 34 h 34"/>
              <a:gd name="T8" fmla="*/ 19 w 34"/>
              <a:gd name="T9" fmla="*/ 34 h 34"/>
              <a:gd name="T10" fmla="*/ 12 w 34"/>
              <a:gd name="T11" fmla="*/ 30 h 34"/>
              <a:gd name="T12" fmla="*/ 10 w 34"/>
              <a:gd name="T13" fmla="*/ 18 h 34"/>
              <a:gd name="T14" fmla="*/ 7 w 34"/>
              <a:gd name="T15" fmla="*/ 8 h 34"/>
              <a:gd name="T16" fmla="*/ 15 w 34"/>
              <a:gd name="T17" fmla="*/ 3 h 34"/>
              <a:gd name="T18" fmla="*/ 18 w 34"/>
              <a:gd name="T19" fmla="*/ 4 h 34"/>
              <a:gd name="T20" fmla="*/ 23 w 34"/>
              <a:gd name="T21" fmla="*/ 11 h 34"/>
              <a:gd name="T22" fmla="*/ 28 w 34"/>
              <a:gd name="T23" fmla="*/ 14 h 34"/>
              <a:gd name="T24" fmla="*/ 30 w 34"/>
              <a:gd name="T25" fmla="*/ 27 h 34"/>
              <a:gd name="T26" fmla="*/ 34 w 34"/>
              <a:gd name="T27" fmla="*/ 17 h 34"/>
              <a:gd name="T28" fmla="*/ 17 w 34"/>
              <a:gd name="T29" fmla="*/ 0 h 34"/>
              <a:gd name="T30" fmla="*/ 17 w 34"/>
              <a:gd name="T31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7" y="0"/>
                  <a:pt x="0" y="7"/>
                  <a:pt x="0" y="17"/>
                </a:cubicBezTo>
                <a:cubicBezTo>
                  <a:pt x="0" y="26"/>
                  <a:pt x="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8" y="34"/>
                  <a:pt x="18" y="34"/>
                  <a:pt x="19" y="34"/>
                </a:cubicBezTo>
                <a:cubicBezTo>
                  <a:pt x="16" y="33"/>
                  <a:pt x="14" y="32"/>
                  <a:pt x="12" y="30"/>
                </a:cubicBezTo>
                <a:cubicBezTo>
                  <a:pt x="9" y="27"/>
                  <a:pt x="8" y="22"/>
                  <a:pt x="10" y="18"/>
                </a:cubicBezTo>
                <a:cubicBezTo>
                  <a:pt x="7" y="15"/>
                  <a:pt x="6" y="11"/>
                  <a:pt x="7" y="8"/>
                </a:cubicBezTo>
                <a:cubicBezTo>
                  <a:pt x="9" y="5"/>
                  <a:pt x="12" y="3"/>
                  <a:pt x="15" y="3"/>
                </a:cubicBezTo>
                <a:cubicBezTo>
                  <a:pt x="16" y="3"/>
                  <a:pt x="17" y="3"/>
                  <a:pt x="18" y="4"/>
                </a:cubicBezTo>
                <a:cubicBezTo>
                  <a:pt x="21" y="5"/>
                  <a:pt x="23" y="8"/>
                  <a:pt x="23" y="11"/>
                </a:cubicBezTo>
                <a:cubicBezTo>
                  <a:pt x="25" y="12"/>
                  <a:pt x="27" y="13"/>
                  <a:pt x="28" y="14"/>
                </a:cubicBezTo>
                <a:cubicBezTo>
                  <a:pt x="31" y="18"/>
                  <a:pt x="32" y="23"/>
                  <a:pt x="30" y="27"/>
                </a:cubicBezTo>
                <a:cubicBezTo>
                  <a:pt x="32" y="24"/>
                  <a:pt x="34" y="21"/>
                  <a:pt x="34" y="17"/>
                </a:cubicBezTo>
                <a:cubicBezTo>
                  <a:pt x="34" y="8"/>
                  <a:pt x="26" y="0"/>
                  <a:pt x="17" y="0"/>
                </a:cubicBezTo>
                <a:cubicBezTo>
                  <a:pt x="17" y="0"/>
                  <a:pt x="17" y="0"/>
                  <a:pt x="17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94" name="Freeform 82"/>
          <p:cNvSpPr>
            <a:spLocks/>
          </p:cNvSpPr>
          <p:nvPr/>
        </p:nvSpPr>
        <p:spPr bwMode="auto">
          <a:xfrm>
            <a:off x="3865863" y="1616516"/>
            <a:ext cx="290104" cy="271742"/>
          </a:xfrm>
          <a:custGeom>
            <a:avLst/>
            <a:gdLst>
              <a:gd name="T0" fmla="*/ 17 w 34"/>
              <a:gd name="T1" fmla="*/ 0 h 33"/>
              <a:gd name="T2" fmla="*/ 17 w 34"/>
              <a:gd name="T3" fmla="*/ 0 h 33"/>
              <a:gd name="T4" fmla="*/ 11 w 34"/>
              <a:gd name="T5" fmla="*/ 1 h 33"/>
              <a:gd name="T6" fmla="*/ 7 w 34"/>
              <a:gd name="T7" fmla="*/ 9 h 33"/>
              <a:gd name="T8" fmla="*/ 1 w 34"/>
              <a:gd name="T9" fmla="*/ 12 h 33"/>
              <a:gd name="T10" fmla="*/ 0 w 34"/>
              <a:gd name="T11" fmla="*/ 17 h 33"/>
              <a:gd name="T12" fmla="*/ 17 w 34"/>
              <a:gd name="T13" fmla="*/ 33 h 33"/>
              <a:gd name="T14" fmla="*/ 17 w 34"/>
              <a:gd name="T15" fmla="*/ 33 h 33"/>
              <a:gd name="T16" fmla="*/ 23 w 34"/>
              <a:gd name="T17" fmla="*/ 32 h 33"/>
              <a:gd name="T18" fmla="*/ 26 w 34"/>
              <a:gd name="T19" fmla="*/ 31 h 33"/>
              <a:gd name="T20" fmla="*/ 34 w 34"/>
              <a:gd name="T21" fmla="*/ 17 h 33"/>
              <a:gd name="T22" fmla="*/ 17 w 34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7" y="0"/>
                  <a:pt x="17" y="0"/>
                  <a:pt x="17" y="0"/>
                </a:cubicBezTo>
                <a:cubicBezTo>
                  <a:pt x="15" y="0"/>
                  <a:pt x="13" y="0"/>
                  <a:pt x="11" y="1"/>
                </a:cubicBezTo>
                <a:cubicBezTo>
                  <a:pt x="11" y="4"/>
                  <a:pt x="10" y="6"/>
                  <a:pt x="7" y="9"/>
                </a:cubicBezTo>
                <a:cubicBezTo>
                  <a:pt x="6" y="10"/>
                  <a:pt x="3" y="12"/>
                  <a:pt x="1" y="12"/>
                </a:cubicBezTo>
                <a:cubicBezTo>
                  <a:pt x="0" y="13"/>
                  <a:pt x="0" y="15"/>
                  <a:pt x="0" y="17"/>
                </a:cubicBezTo>
                <a:cubicBezTo>
                  <a:pt x="0" y="26"/>
                  <a:pt x="8" y="33"/>
                  <a:pt x="17" y="33"/>
                </a:cubicBezTo>
                <a:cubicBezTo>
                  <a:pt x="17" y="33"/>
                  <a:pt x="17" y="33"/>
                  <a:pt x="17" y="33"/>
                </a:cubicBezTo>
                <a:cubicBezTo>
                  <a:pt x="19" y="33"/>
                  <a:pt x="21" y="33"/>
                  <a:pt x="23" y="32"/>
                </a:cubicBezTo>
                <a:cubicBezTo>
                  <a:pt x="24" y="31"/>
                  <a:pt x="25" y="31"/>
                  <a:pt x="26" y="31"/>
                </a:cubicBezTo>
                <a:cubicBezTo>
                  <a:pt x="30" y="28"/>
                  <a:pt x="34" y="23"/>
                  <a:pt x="34" y="17"/>
                </a:cubicBezTo>
                <a:cubicBezTo>
                  <a:pt x="34" y="7"/>
                  <a:pt x="26" y="0"/>
                  <a:pt x="17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95" name="Freeform 83"/>
          <p:cNvSpPr>
            <a:spLocks/>
          </p:cNvSpPr>
          <p:nvPr/>
        </p:nvSpPr>
        <p:spPr bwMode="auto">
          <a:xfrm>
            <a:off x="1373122" y="0"/>
            <a:ext cx="204147" cy="41806"/>
          </a:xfrm>
          <a:custGeom>
            <a:avLst/>
            <a:gdLst>
              <a:gd name="T0" fmla="*/ 24 w 24"/>
              <a:gd name="T1" fmla="*/ 0 h 5"/>
              <a:gd name="T2" fmla="*/ 15 w 24"/>
              <a:gd name="T3" fmla="*/ 0 h 5"/>
              <a:gd name="T4" fmla="*/ 9 w 24"/>
              <a:gd name="T5" fmla="*/ 3 h 5"/>
              <a:gd name="T6" fmla="*/ 6 w 24"/>
              <a:gd name="T7" fmla="*/ 2 h 5"/>
              <a:gd name="T8" fmla="*/ 3 w 24"/>
              <a:gd name="T9" fmla="*/ 0 h 5"/>
              <a:gd name="T10" fmla="*/ 0 w 24"/>
              <a:gd name="T11" fmla="*/ 0 h 5"/>
              <a:gd name="T12" fmla="*/ 12 w 24"/>
              <a:gd name="T13" fmla="*/ 5 h 5"/>
              <a:gd name="T14" fmla="*/ 12 w 24"/>
              <a:gd name="T15" fmla="*/ 5 h 5"/>
              <a:gd name="T16" fmla="*/ 24 w 24"/>
              <a:gd name="T1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4" h="5">
                <a:moveTo>
                  <a:pt x="24" y="0"/>
                </a:moveTo>
                <a:cubicBezTo>
                  <a:pt x="15" y="0"/>
                  <a:pt x="15" y="0"/>
                  <a:pt x="15" y="0"/>
                </a:cubicBezTo>
                <a:cubicBezTo>
                  <a:pt x="13" y="2"/>
                  <a:pt x="11" y="3"/>
                  <a:pt x="9" y="3"/>
                </a:cubicBezTo>
                <a:cubicBezTo>
                  <a:pt x="8" y="3"/>
                  <a:pt x="7" y="2"/>
                  <a:pt x="6" y="2"/>
                </a:cubicBezTo>
                <a:cubicBezTo>
                  <a:pt x="5" y="2"/>
                  <a:pt x="4" y="1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3" y="3"/>
                  <a:pt x="7" y="5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7" y="5"/>
                  <a:pt x="21" y="3"/>
                  <a:pt x="24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96" name="Freeform 84"/>
          <p:cNvSpPr>
            <a:spLocks/>
          </p:cNvSpPr>
          <p:nvPr/>
        </p:nvSpPr>
        <p:spPr bwMode="auto">
          <a:xfrm>
            <a:off x="4503375" y="4083097"/>
            <a:ext cx="254288" cy="271742"/>
          </a:xfrm>
          <a:custGeom>
            <a:avLst/>
            <a:gdLst>
              <a:gd name="T0" fmla="*/ 16 w 30"/>
              <a:gd name="T1" fmla="*/ 0 h 33"/>
              <a:gd name="T2" fmla="*/ 0 w 30"/>
              <a:gd name="T3" fmla="*/ 16 h 33"/>
              <a:gd name="T4" fmla="*/ 16 w 30"/>
              <a:gd name="T5" fmla="*/ 33 h 33"/>
              <a:gd name="T6" fmla="*/ 16 w 30"/>
              <a:gd name="T7" fmla="*/ 33 h 33"/>
              <a:gd name="T8" fmla="*/ 30 w 30"/>
              <a:gd name="T9" fmla="*/ 26 h 33"/>
              <a:gd name="T10" fmla="*/ 22 w 30"/>
              <a:gd name="T11" fmla="*/ 19 h 33"/>
              <a:gd name="T12" fmla="*/ 21 w 30"/>
              <a:gd name="T13" fmla="*/ 17 h 33"/>
              <a:gd name="T14" fmla="*/ 18 w 30"/>
              <a:gd name="T15" fmla="*/ 18 h 33"/>
              <a:gd name="T16" fmla="*/ 15 w 30"/>
              <a:gd name="T17" fmla="*/ 17 h 33"/>
              <a:gd name="T18" fmla="*/ 11 w 30"/>
              <a:gd name="T19" fmla="*/ 7 h 33"/>
              <a:gd name="T20" fmla="*/ 18 w 30"/>
              <a:gd name="T21" fmla="*/ 2 h 33"/>
              <a:gd name="T22" fmla="*/ 21 w 30"/>
              <a:gd name="T23" fmla="*/ 3 h 33"/>
              <a:gd name="T24" fmla="*/ 24 w 30"/>
              <a:gd name="T25" fmla="*/ 5 h 33"/>
              <a:gd name="T26" fmla="*/ 26 w 30"/>
              <a:gd name="T27" fmla="*/ 3 h 33"/>
              <a:gd name="T28" fmla="*/ 17 w 30"/>
              <a:gd name="T29" fmla="*/ 0 h 33"/>
              <a:gd name="T30" fmla="*/ 16 w 30"/>
              <a:gd name="T31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0" h="33">
                <a:moveTo>
                  <a:pt x="16" y="0"/>
                </a:moveTo>
                <a:cubicBezTo>
                  <a:pt x="7" y="0"/>
                  <a:pt x="0" y="7"/>
                  <a:pt x="0" y="16"/>
                </a:cubicBezTo>
                <a:cubicBezTo>
                  <a:pt x="0" y="25"/>
                  <a:pt x="7" y="33"/>
                  <a:pt x="16" y="33"/>
                </a:cubicBezTo>
                <a:cubicBezTo>
                  <a:pt x="16" y="33"/>
                  <a:pt x="16" y="33"/>
                  <a:pt x="16" y="33"/>
                </a:cubicBezTo>
                <a:cubicBezTo>
                  <a:pt x="22" y="33"/>
                  <a:pt x="27" y="30"/>
                  <a:pt x="30" y="26"/>
                </a:cubicBezTo>
                <a:cubicBezTo>
                  <a:pt x="26" y="25"/>
                  <a:pt x="23" y="22"/>
                  <a:pt x="22" y="19"/>
                </a:cubicBezTo>
                <a:cubicBezTo>
                  <a:pt x="21" y="18"/>
                  <a:pt x="21" y="17"/>
                  <a:pt x="21" y="17"/>
                </a:cubicBezTo>
                <a:cubicBezTo>
                  <a:pt x="20" y="17"/>
                  <a:pt x="19" y="18"/>
                  <a:pt x="18" y="18"/>
                </a:cubicBezTo>
                <a:cubicBezTo>
                  <a:pt x="17" y="18"/>
                  <a:pt x="16" y="17"/>
                  <a:pt x="15" y="17"/>
                </a:cubicBezTo>
                <a:cubicBezTo>
                  <a:pt x="11" y="15"/>
                  <a:pt x="9" y="11"/>
                  <a:pt x="11" y="7"/>
                </a:cubicBezTo>
                <a:cubicBezTo>
                  <a:pt x="12" y="4"/>
                  <a:pt x="15" y="2"/>
                  <a:pt x="18" y="2"/>
                </a:cubicBezTo>
                <a:cubicBezTo>
                  <a:pt x="19" y="2"/>
                  <a:pt x="20" y="2"/>
                  <a:pt x="21" y="3"/>
                </a:cubicBezTo>
                <a:cubicBezTo>
                  <a:pt x="22" y="3"/>
                  <a:pt x="23" y="4"/>
                  <a:pt x="24" y="5"/>
                </a:cubicBezTo>
                <a:cubicBezTo>
                  <a:pt x="25" y="4"/>
                  <a:pt x="25" y="4"/>
                  <a:pt x="26" y="3"/>
                </a:cubicBezTo>
                <a:cubicBezTo>
                  <a:pt x="24" y="1"/>
                  <a:pt x="20" y="0"/>
                  <a:pt x="17" y="0"/>
                </a:cubicBezTo>
                <a:cubicBezTo>
                  <a:pt x="17" y="0"/>
                  <a:pt x="16" y="0"/>
                  <a:pt x="16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97" name="Freeform 85"/>
          <p:cNvSpPr>
            <a:spLocks/>
          </p:cNvSpPr>
          <p:nvPr/>
        </p:nvSpPr>
        <p:spPr bwMode="auto">
          <a:xfrm>
            <a:off x="4503375" y="3466452"/>
            <a:ext cx="279359" cy="261290"/>
          </a:xfrm>
          <a:custGeom>
            <a:avLst/>
            <a:gdLst>
              <a:gd name="T0" fmla="*/ 16 w 33"/>
              <a:gd name="T1" fmla="*/ 0 h 32"/>
              <a:gd name="T2" fmla="*/ 5 w 33"/>
              <a:gd name="T3" fmla="*/ 5 h 32"/>
              <a:gd name="T4" fmla="*/ 5 w 33"/>
              <a:gd name="T5" fmla="*/ 8 h 32"/>
              <a:gd name="T6" fmla="*/ 0 w 33"/>
              <a:gd name="T7" fmla="*/ 13 h 32"/>
              <a:gd name="T8" fmla="*/ 0 w 33"/>
              <a:gd name="T9" fmla="*/ 13 h 32"/>
              <a:gd name="T10" fmla="*/ 0 w 33"/>
              <a:gd name="T11" fmla="*/ 13 h 32"/>
              <a:gd name="T12" fmla="*/ 0 w 33"/>
              <a:gd name="T13" fmla="*/ 15 h 32"/>
              <a:gd name="T14" fmla="*/ 2 w 33"/>
              <a:gd name="T15" fmla="*/ 13 h 32"/>
              <a:gd name="T16" fmla="*/ 8 w 33"/>
              <a:gd name="T17" fmla="*/ 12 h 32"/>
              <a:gd name="T18" fmla="*/ 21 w 33"/>
              <a:gd name="T19" fmla="*/ 21 h 32"/>
              <a:gd name="T20" fmla="*/ 21 w 33"/>
              <a:gd name="T21" fmla="*/ 32 h 32"/>
              <a:gd name="T22" fmla="*/ 21 w 33"/>
              <a:gd name="T23" fmla="*/ 32 h 32"/>
              <a:gd name="T24" fmla="*/ 33 w 33"/>
              <a:gd name="T25" fmla="*/ 16 h 32"/>
              <a:gd name="T26" fmla="*/ 17 w 33"/>
              <a:gd name="T27" fmla="*/ 0 h 32"/>
              <a:gd name="T28" fmla="*/ 16 w 33"/>
              <a:gd name="T29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" h="32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5" y="5"/>
                  <a:pt x="5" y="7"/>
                  <a:pt x="5" y="8"/>
                </a:cubicBezTo>
                <a:cubicBezTo>
                  <a:pt x="5" y="11"/>
                  <a:pt x="3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4"/>
                  <a:pt x="0" y="15"/>
                </a:cubicBezTo>
                <a:cubicBezTo>
                  <a:pt x="1" y="14"/>
                  <a:pt x="1" y="14"/>
                  <a:pt x="2" y="13"/>
                </a:cubicBezTo>
                <a:cubicBezTo>
                  <a:pt x="4" y="13"/>
                  <a:pt x="6" y="12"/>
                  <a:pt x="8" y="12"/>
                </a:cubicBezTo>
                <a:cubicBezTo>
                  <a:pt x="14" y="12"/>
                  <a:pt x="19" y="15"/>
                  <a:pt x="21" y="21"/>
                </a:cubicBezTo>
                <a:cubicBezTo>
                  <a:pt x="22" y="25"/>
                  <a:pt x="22" y="29"/>
                  <a:pt x="21" y="32"/>
                </a:cubicBezTo>
                <a:cubicBezTo>
                  <a:pt x="21" y="32"/>
                  <a:pt x="21" y="32"/>
                  <a:pt x="21" y="32"/>
                </a:cubicBezTo>
                <a:cubicBezTo>
                  <a:pt x="28" y="30"/>
                  <a:pt x="33" y="24"/>
                  <a:pt x="33" y="16"/>
                </a:cubicBezTo>
                <a:cubicBezTo>
                  <a:pt x="33" y="7"/>
                  <a:pt x="26" y="0"/>
                  <a:pt x="17" y="0"/>
                </a:cubicBezTo>
                <a:cubicBezTo>
                  <a:pt x="17" y="0"/>
                  <a:pt x="17" y="0"/>
                  <a:pt x="16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98" name="Freeform 86"/>
          <p:cNvSpPr>
            <a:spLocks/>
          </p:cNvSpPr>
          <p:nvPr/>
        </p:nvSpPr>
        <p:spPr bwMode="auto">
          <a:xfrm>
            <a:off x="3865863" y="5933032"/>
            <a:ext cx="290104" cy="271742"/>
          </a:xfrm>
          <a:custGeom>
            <a:avLst/>
            <a:gdLst>
              <a:gd name="T0" fmla="*/ 17 w 34"/>
              <a:gd name="T1" fmla="*/ 0 h 33"/>
              <a:gd name="T2" fmla="*/ 0 w 34"/>
              <a:gd name="T3" fmla="*/ 17 h 33"/>
              <a:gd name="T4" fmla="*/ 17 w 34"/>
              <a:gd name="T5" fmla="*/ 33 h 33"/>
              <a:gd name="T6" fmla="*/ 17 w 34"/>
              <a:gd name="T7" fmla="*/ 33 h 33"/>
              <a:gd name="T8" fmla="*/ 33 w 34"/>
              <a:gd name="T9" fmla="*/ 16 h 33"/>
              <a:gd name="T10" fmla="*/ 29 w 34"/>
              <a:gd name="T11" fmla="*/ 5 h 33"/>
              <a:gd name="T12" fmla="*/ 27 w 34"/>
              <a:gd name="T13" fmla="*/ 6 h 33"/>
              <a:gd name="T14" fmla="*/ 26 w 34"/>
              <a:gd name="T15" fmla="*/ 6 h 33"/>
              <a:gd name="T16" fmla="*/ 23 w 34"/>
              <a:gd name="T17" fmla="*/ 3 h 33"/>
              <a:gd name="T18" fmla="*/ 23 w 34"/>
              <a:gd name="T19" fmla="*/ 1 h 33"/>
              <a:gd name="T20" fmla="*/ 17 w 34"/>
              <a:gd name="T21" fmla="*/ 0 h 33"/>
              <a:gd name="T22" fmla="*/ 17 w 34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7" y="0"/>
                  <a:pt x="0" y="7"/>
                  <a:pt x="0" y="17"/>
                </a:cubicBezTo>
                <a:cubicBezTo>
                  <a:pt x="0" y="26"/>
                  <a:pt x="7" y="33"/>
                  <a:pt x="17" y="33"/>
                </a:cubicBezTo>
                <a:cubicBezTo>
                  <a:pt x="17" y="33"/>
                  <a:pt x="17" y="33"/>
                  <a:pt x="17" y="33"/>
                </a:cubicBezTo>
                <a:cubicBezTo>
                  <a:pt x="26" y="33"/>
                  <a:pt x="34" y="26"/>
                  <a:pt x="33" y="16"/>
                </a:cubicBezTo>
                <a:cubicBezTo>
                  <a:pt x="33" y="12"/>
                  <a:pt x="32" y="8"/>
                  <a:pt x="29" y="5"/>
                </a:cubicBezTo>
                <a:cubicBezTo>
                  <a:pt x="28" y="6"/>
                  <a:pt x="27" y="6"/>
                  <a:pt x="27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5" y="6"/>
                  <a:pt x="23" y="5"/>
                  <a:pt x="23" y="3"/>
                </a:cubicBezTo>
                <a:cubicBezTo>
                  <a:pt x="23" y="2"/>
                  <a:pt x="23" y="2"/>
                  <a:pt x="23" y="1"/>
                </a:cubicBezTo>
                <a:cubicBezTo>
                  <a:pt x="21" y="1"/>
                  <a:pt x="19" y="0"/>
                  <a:pt x="17" y="0"/>
                </a:cubicBezTo>
                <a:cubicBezTo>
                  <a:pt x="17" y="0"/>
                  <a:pt x="17" y="0"/>
                  <a:pt x="17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00" name="Freeform 88"/>
          <p:cNvSpPr>
            <a:spLocks/>
          </p:cNvSpPr>
          <p:nvPr/>
        </p:nvSpPr>
        <p:spPr bwMode="auto">
          <a:xfrm>
            <a:off x="4503375" y="2846323"/>
            <a:ext cx="279359" cy="271742"/>
          </a:xfrm>
          <a:custGeom>
            <a:avLst/>
            <a:gdLst>
              <a:gd name="T0" fmla="*/ 16 w 33"/>
              <a:gd name="T1" fmla="*/ 0 h 33"/>
              <a:gd name="T2" fmla="*/ 16 w 33"/>
              <a:gd name="T3" fmla="*/ 0 h 33"/>
              <a:gd name="T4" fmla="*/ 0 w 33"/>
              <a:gd name="T5" fmla="*/ 17 h 33"/>
              <a:gd name="T6" fmla="*/ 0 w 33"/>
              <a:gd name="T7" fmla="*/ 19 h 33"/>
              <a:gd name="T8" fmla="*/ 2 w 33"/>
              <a:gd name="T9" fmla="*/ 15 h 33"/>
              <a:gd name="T10" fmla="*/ 10 w 33"/>
              <a:gd name="T11" fmla="*/ 12 h 33"/>
              <a:gd name="T12" fmla="*/ 17 w 33"/>
              <a:gd name="T13" fmla="*/ 16 h 33"/>
              <a:gd name="T14" fmla="*/ 17 w 33"/>
              <a:gd name="T15" fmla="*/ 31 h 33"/>
              <a:gd name="T16" fmla="*/ 15 w 33"/>
              <a:gd name="T17" fmla="*/ 33 h 33"/>
              <a:gd name="T18" fmla="*/ 15 w 33"/>
              <a:gd name="T19" fmla="*/ 33 h 33"/>
              <a:gd name="T20" fmla="*/ 16 w 33"/>
              <a:gd name="T21" fmla="*/ 33 h 33"/>
              <a:gd name="T22" fmla="*/ 33 w 33"/>
              <a:gd name="T23" fmla="*/ 17 h 33"/>
              <a:gd name="T24" fmla="*/ 32 w 33"/>
              <a:gd name="T25" fmla="*/ 13 h 33"/>
              <a:gd name="T26" fmla="*/ 16 w 33"/>
              <a:gd name="T27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3" h="33">
                <a:moveTo>
                  <a:pt x="16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8"/>
                  <a:pt x="0" y="17"/>
                </a:cubicBezTo>
                <a:cubicBezTo>
                  <a:pt x="0" y="17"/>
                  <a:pt x="0" y="18"/>
                  <a:pt x="0" y="19"/>
                </a:cubicBezTo>
                <a:cubicBezTo>
                  <a:pt x="1" y="18"/>
                  <a:pt x="1" y="16"/>
                  <a:pt x="2" y="15"/>
                </a:cubicBezTo>
                <a:cubicBezTo>
                  <a:pt x="4" y="13"/>
                  <a:pt x="7" y="12"/>
                  <a:pt x="10" y="12"/>
                </a:cubicBezTo>
                <a:cubicBezTo>
                  <a:pt x="13" y="12"/>
                  <a:pt x="15" y="14"/>
                  <a:pt x="17" y="16"/>
                </a:cubicBezTo>
                <a:cubicBezTo>
                  <a:pt x="22" y="20"/>
                  <a:pt x="22" y="27"/>
                  <a:pt x="17" y="31"/>
                </a:cubicBezTo>
                <a:cubicBezTo>
                  <a:pt x="17" y="32"/>
                  <a:pt x="16" y="32"/>
                  <a:pt x="15" y="33"/>
                </a:cubicBezTo>
                <a:cubicBezTo>
                  <a:pt x="15" y="33"/>
                  <a:pt x="15" y="33"/>
                  <a:pt x="15" y="33"/>
                </a:cubicBezTo>
                <a:cubicBezTo>
                  <a:pt x="16" y="33"/>
                  <a:pt x="16" y="33"/>
                  <a:pt x="16" y="33"/>
                </a:cubicBezTo>
                <a:cubicBezTo>
                  <a:pt x="25" y="33"/>
                  <a:pt x="33" y="26"/>
                  <a:pt x="33" y="17"/>
                </a:cubicBezTo>
                <a:cubicBezTo>
                  <a:pt x="32" y="15"/>
                  <a:pt x="32" y="14"/>
                  <a:pt x="32" y="13"/>
                </a:cubicBezTo>
                <a:cubicBezTo>
                  <a:pt x="30" y="6"/>
                  <a:pt x="24" y="0"/>
                  <a:pt x="16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01" name="Freeform 89"/>
          <p:cNvSpPr>
            <a:spLocks/>
          </p:cNvSpPr>
          <p:nvPr/>
        </p:nvSpPr>
        <p:spPr bwMode="auto">
          <a:xfrm>
            <a:off x="4503375" y="4703226"/>
            <a:ext cx="279359" cy="264774"/>
          </a:xfrm>
          <a:custGeom>
            <a:avLst/>
            <a:gdLst>
              <a:gd name="T0" fmla="*/ 16 w 33"/>
              <a:gd name="T1" fmla="*/ 0 h 32"/>
              <a:gd name="T2" fmla="*/ 5 w 33"/>
              <a:gd name="T3" fmla="*/ 5 h 32"/>
              <a:gd name="T4" fmla="*/ 2 w 33"/>
              <a:gd name="T5" fmla="*/ 9 h 32"/>
              <a:gd name="T6" fmla="*/ 0 w 33"/>
              <a:gd name="T7" fmla="*/ 13 h 32"/>
              <a:gd name="T8" fmla="*/ 10 w 33"/>
              <a:gd name="T9" fmla="*/ 21 h 32"/>
              <a:gd name="T10" fmla="*/ 10 w 33"/>
              <a:gd name="T11" fmla="*/ 31 h 32"/>
              <a:gd name="T12" fmla="*/ 16 w 33"/>
              <a:gd name="T13" fmla="*/ 32 h 32"/>
              <a:gd name="T14" fmla="*/ 16 w 33"/>
              <a:gd name="T15" fmla="*/ 32 h 32"/>
              <a:gd name="T16" fmla="*/ 33 w 33"/>
              <a:gd name="T17" fmla="*/ 16 h 32"/>
              <a:gd name="T18" fmla="*/ 17 w 33"/>
              <a:gd name="T19" fmla="*/ 0 h 32"/>
              <a:gd name="T20" fmla="*/ 16 w 33"/>
              <a:gd name="T21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" h="32">
                <a:moveTo>
                  <a:pt x="16" y="0"/>
                </a:moveTo>
                <a:cubicBezTo>
                  <a:pt x="12" y="0"/>
                  <a:pt x="8" y="2"/>
                  <a:pt x="5" y="5"/>
                </a:cubicBezTo>
                <a:cubicBezTo>
                  <a:pt x="4" y="7"/>
                  <a:pt x="3" y="8"/>
                  <a:pt x="2" y="9"/>
                </a:cubicBezTo>
                <a:cubicBezTo>
                  <a:pt x="1" y="10"/>
                  <a:pt x="1" y="11"/>
                  <a:pt x="0" y="13"/>
                </a:cubicBezTo>
                <a:cubicBezTo>
                  <a:pt x="5" y="14"/>
                  <a:pt x="9" y="17"/>
                  <a:pt x="10" y="21"/>
                </a:cubicBezTo>
                <a:cubicBezTo>
                  <a:pt x="12" y="24"/>
                  <a:pt x="12" y="28"/>
                  <a:pt x="10" y="31"/>
                </a:cubicBezTo>
                <a:cubicBezTo>
                  <a:pt x="12" y="32"/>
                  <a:pt x="14" y="32"/>
                  <a:pt x="16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25" y="32"/>
                  <a:pt x="33" y="25"/>
                  <a:pt x="33" y="16"/>
                </a:cubicBezTo>
                <a:cubicBezTo>
                  <a:pt x="33" y="7"/>
                  <a:pt x="26" y="0"/>
                  <a:pt x="17" y="0"/>
                </a:cubicBezTo>
                <a:cubicBezTo>
                  <a:pt x="17" y="0"/>
                  <a:pt x="16" y="0"/>
                  <a:pt x="16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02" name="Freeform 90"/>
          <p:cNvSpPr>
            <a:spLocks/>
          </p:cNvSpPr>
          <p:nvPr/>
        </p:nvSpPr>
        <p:spPr bwMode="auto">
          <a:xfrm>
            <a:off x="2017796" y="0"/>
            <a:ext cx="179076" cy="31355"/>
          </a:xfrm>
          <a:custGeom>
            <a:avLst/>
            <a:gdLst>
              <a:gd name="T0" fmla="*/ 21 w 21"/>
              <a:gd name="T1" fmla="*/ 0 h 4"/>
              <a:gd name="T2" fmla="*/ 0 w 21"/>
              <a:gd name="T3" fmla="*/ 0 h 4"/>
              <a:gd name="T4" fmla="*/ 10 w 21"/>
              <a:gd name="T5" fmla="*/ 4 h 4"/>
              <a:gd name="T6" fmla="*/ 11 w 21"/>
              <a:gd name="T7" fmla="*/ 4 h 4"/>
              <a:gd name="T8" fmla="*/ 21 w 21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4">
                <a:moveTo>
                  <a:pt x="21" y="0"/>
                </a:moveTo>
                <a:cubicBezTo>
                  <a:pt x="0" y="0"/>
                  <a:pt x="0" y="0"/>
                  <a:pt x="0" y="0"/>
                </a:cubicBezTo>
                <a:cubicBezTo>
                  <a:pt x="3" y="3"/>
                  <a:pt x="6" y="4"/>
                  <a:pt x="10" y="4"/>
                </a:cubicBezTo>
                <a:cubicBezTo>
                  <a:pt x="10" y="4"/>
                  <a:pt x="10" y="4"/>
                  <a:pt x="11" y="4"/>
                </a:cubicBezTo>
                <a:cubicBezTo>
                  <a:pt x="15" y="4"/>
                  <a:pt x="19" y="3"/>
                  <a:pt x="21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03" name="Freeform 91"/>
          <p:cNvSpPr>
            <a:spLocks noEditPoints="1"/>
          </p:cNvSpPr>
          <p:nvPr/>
        </p:nvSpPr>
        <p:spPr bwMode="auto">
          <a:xfrm>
            <a:off x="4510538" y="2243613"/>
            <a:ext cx="272196" cy="222968"/>
          </a:xfrm>
          <a:custGeom>
            <a:avLst/>
            <a:gdLst>
              <a:gd name="T0" fmla="*/ 0 w 32"/>
              <a:gd name="T1" fmla="*/ 13 h 27"/>
              <a:gd name="T2" fmla="*/ 0 w 32"/>
              <a:gd name="T3" fmla="*/ 15 h 27"/>
              <a:gd name="T4" fmla="*/ 6 w 32"/>
              <a:gd name="T5" fmla="*/ 27 h 27"/>
              <a:gd name="T6" fmla="*/ 6 w 32"/>
              <a:gd name="T7" fmla="*/ 20 h 27"/>
              <a:gd name="T8" fmla="*/ 2 w 32"/>
              <a:gd name="T9" fmla="*/ 17 h 27"/>
              <a:gd name="T10" fmla="*/ 0 w 32"/>
              <a:gd name="T11" fmla="*/ 13 h 27"/>
              <a:gd name="T12" fmla="*/ 15 w 32"/>
              <a:gd name="T13" fmla="*/ 0 h 27"/>
              <a:gd name="T14" fmla="*/ 9 w 32"/>
              <a:gd name="T15" fmla="*/ 1 h 27"/>
              <a:gd name="T16" fmla="*/ 16 w 32"/>
              <a:gd name="T17" fmla="*/ 3 h 27"/>
              <a:gd name="T18" fmla="*/ 19 w 32"/>
              <a:gd name="T19" fmla="*/ 11 h 27"/>
              <a:gd name="T20" fmla="*/ 30 w 32"/>
              <a:gd name="T21" fmla="*/ 19 h 27"/>
              <a:gd name="T22" fmla="*/ 30 w 32"/>
              <a:gd name="T23" fmla="*/ 20 h 27"/>
              <a:gd name="T24" fmla="*/ 31 w 32"/>
              <a:gd name="T25" fmla="*/ 16 h 27"/>
              <a:gd name="T26" fmla="*/ 16 w 32"/>
              <a:gd name="T27" fmla="*/ 0 h 27"/>
              <a:gd name="T28" fmla="*/ 15 w 32"/>
              <a:gd name="T29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2" h="27">
                <a:moveTo>
                  <a:pt x="0" y="13"/>
                </a:moveTo>
                <a:cubicBezTo>
                  <a:pt x="0" y="14"/>
                  <a:pt x="0" y="14"/>
                  <a:pt x="0" y="15"/>
                </a:cubicBezTo>
                <a:cubicBezTo>
                  <a:pt x="0" y="20"/>
                  <a:pt x="2" y="25"/>
                  <a:pt x="6" y="27"/>
                </a:cubicBezTo>
                <a:cubicBezTo>
                  <a:pt x="5" y="25"/>
                  <a:pt x="5" y="22"/>
                  <a:pt x="6" y="20"/>
                </a:cubicBezTo>
                <a:cubicBezTo>
                  <a:pt x="5" y="19"/>
                  <a:pt x="3" y="18"/>
                  <a:pt x="2" y="17"/>
                </a:cubicBezTo>
                <a:cubicBezTo>
                  <a:pt x="1" y="16"/>
                  <a:pt x="0" y="15"/>
                  <a:pt x="0" y="13"/>
                </a:cubicBezTo>
                <a:moveTo>
                  <a:pt x="15" y="0"/>
                </a:moveTo>
                <a:cubicBezTo>
                  <a:pt x="13" y="0"/>
                  <a:pt x="11" y="0"/>
                  <a:pt x="9" y="1"/>
                </a:cubicBezTo>
                <a:cubicBezTo>
                  <a:pt x="12" y="1"/>
                  <a:pt x="14" y="2"/>
                  <a:pt x="16" y="3"/>
                </a:cubicBezTo>
                <a:cubicBezTo>
                  <a:pt x="18" y="6"/>
                  <a:pt x="19" y="9"/>
                  <a:pt x="19" y="11"/>
                </a:cubicBezTo>
                <a:cubicBezTo>
                  <a:pt x="24" y="12"/>
                  <a:pt x="28" y="15"/>
                  <a:pt x="30" y="19"/>
                </a:cubicBezTo>
                <a:cubicBezTo>
                  <a:pt x="30" y="20"/>
                  <a:pt x="30" y="20"/>
                  <a:pt x="30" y="20"/>
                </a:cubicBezTo>
                <a:cubicBezTo>
                  <a:pt x="31" y="19"/>
                  <a:pt x="31" y="17"/>
                  <a:pt x="31" y="16"/>
                </a:cubicBezTo>
                <a:cubicBezTo>
                  <a:pt x="32" y="7"/>
                  <a:pt x="25" y="0"/>
                  <a:pt x="16" y="0"/>
                </a:cubicBezTo>
                <a:cubicBezTo>
                  <a:pt x="16" y="0"/>
                  <a:pt x="16" y="0"/>
                  <a:pt x="15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04" name="Freeform 92"/>
          <p:cNvSpPr>
            <a:spLocks/>
          </p:cNvSpPr>
          <p:nvPr/>
        </p:nvSpPr>
        <p:spPr bwMode="auto">
          <a:xfrm>
            <a:off x="4510538" y="5323355"/>
            <a:ext cx="236381" cy="254323"/>
          </a:xfrm>
          <a:custGeom>
            <a:avLst/>
            <a:gdLst>
              <a:gd name="T0" fmla="*/ 15 w 28"/>
              <a:gd name="T1" fmla="*/ 0 h 31"/>
              <a:gd name="T2" fmla="*/ 15 w 28"/>
              <a:gd name="T3" fmla="*/ 0 h 31"/>
              <a:gd name="T4" fmla="*/ 0 w 28"/>
              <a:gd name="T5" fmla="*/ 16 h 31"/>
              <a:gd name="T6" fmla="*/ 4 w 28"/>
              <a:gd name="T7" fmla="*/ 26 h 31"/>
              <a:gd name="T8" fmla="*/ 4 w 28"/>
              <a:gd name="T9" fmla="*/ 26 h 31"/>
              <a:gd name="T10" fmla="*/ 7 w 28"/>
              <a:gd name="T11" fmla="*/ 26 h 31"/>
              <a:gd name="T12" fmla="*/ 10 w 28"/>
              <a:gd name="T13" fmla="*/ 30 h 31"/>
              <a:gd name="T14" fmla="*/ 15 w 28"/>
              <a:gd name="T15" fmla="*/ 31 h 31"/>
              <a:gd name="T16" fmla="*/ 15 w 28"/>
              <a:gd name="T17" fmla="*/ 31 h 31"/>
              <a:gd name="T18" fmla="*/ 28 w 28"/>
              <a:gd name="T19" fmla="*/ 24 h 31"/>
              <a:gd name="T20" fmla="*/ 27 w 28"/>
              <a:gd name="T21" fmla="*/ 25 h 31"/>
              <a:gd name="T22" fmla="*/ 22 w 28"/>
              <a:gd name="T23" fmla="*/ 26 h 31"/>
              <a:gd name="T24" fmla="*/ 11 w 28"/>
              <a:gd name="T25" fmla="*/ 18 h 31"/>
              <a:gd name="T26" fmla="*/ 17 w 28"/>
              <a:gd name="T27" fmla="*/ 2 h 31"/>
              <a:gd name="T28" fmla="*/ 21 w 28"/>
              <a:gd name="T29" fmla="*/ 1 h 31"/>
              <a:gd name="T30" fmla="*/ 15 w 28"/>
              <a:gd name="T31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8" h="31">
                <a:moveTo>
                  <a:pt x="15" y="0"/>
                </a:moveTo>
                <a:cubicBezTo>
                  <a:pt x="15" y="0"/>
                  <a:pt x="15" y="0"/>
                  <a:pt x="15" y="0"/>
                </a:cubicBezTo>
                <a:cubicBezTo>
                  <a:pt x="6" y="0"/>
                  <a:pt x="0" y="7"/>
                  <a:pt x="0" y="16"/>
                </a:cubicBezTo>
                <a:cubicBezTo>
                  <a:pt x="0" y="20"/>
                  <a:pt x="1" y="23"/>
                  <a:pt x="4" y="26"/>
                </a:cubicBezTo>
                <a:cubicBezTo>
                  <a:pt x="4" y="26"/>
                  <a:pt x="4" y="26"/>
                  <a:pt x="4" y="26"/>
                </a:cubicBezTo>
                <a:cubicBezTo>
                  <a:pt x="5" y="26"/>
                  <a:pt x="6" y="26"/>
                  <a:pt x="7" y="26"/>
                </a:cubicBezTo>
                <a:cubicBezTo>
                  <a:pt x="8" y="27"/>
                  <a:pt x="9" y="28"/>
                  <a:pt x="10" y="30"/>
                </a:cubicBezTo>
                <a:cubicBezTo>
                  <a:pt x="12" y="31"/>
                  <a:pt x="13" y="31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21" y="31"/>
                  <a:pt x="26" y="28"/>
                  <a:pt x="28" y="24"/>
                </a:cubicBezTo>
                <a:cubicBezTo>
                  <a:pt x="28" y="24"/>
                  <a:pt x="27" y="24"/>
                  <a:pt x="27" y="25"/>
                </a:cubicBezTo>
                <a:cubicBezTo>
                  <a:pt x="25" y="25"/>
                  <a:pt x="24" y="26"/>
                  <a:pt x="22" y="26"/>
                </a:cubicBezTo>
                <a:cubicBezTo>
                  <a:pt x="17" y="26"/>
                  <a:pt x="13" y="23"/>
                  <a:pt x="11" y="18"/>
                </a:cubicBezTo>
                <a:cubicBezTo>
                  <a:pt x="8" y="12"/>
                  <a:pt x="11" y="5"/>
                  <a:pt x="17" y="2"/>
                </a:cubicBezTo>
                <a:cubicBezTo>
                  <a:pt x="19" y="1"/>
                  <a:pt x="20" y="1"/>
                  <a:pt x="21" y="1"/>
                </a:cubicBezTo>
                <a:cubicBezTo>
                  <a:pt x="19" y="0"/>
                  <a:pt x="17" y="0"/>
                  <a:pt x="15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05" name="Freeform 93"/>
          <p:cNvSpPr>
            <a:spLocks/>
          </p:cNvSpPr>
          <p:nvPr/>
        </p:nvSpPr>
        <p:spPr bwMode="auto">
          <a:xfrm>
            <a:off x="3246259" y="386710"/>
            <a:ext cx="254288" cy="257806"/>
          </a:xfrm>
          <a:custGeom>
            <a:avLst/>
            <a:gdLst>
              <a:gd name="T0" fmla="*/ 15 w 30"/>
              <a:gd name="T1" fmla="*/ 0 h 31"/>
              <a:gd name="T2" fmla="*/ 15 w 30"/>
              <a:gd name="T3" fmla="*/ 0 h 31"/>
              <a:gd name="T4" fmla="*/ 0 w 30"/>
              <a:gd name="T5" fmla="*/ 14 h 31"/>
              <a:gd name="T6" fmla="*/ 2 w 30"/>
              <a:gd name="T7" fmla="*/ 13 h 31"/>
              <a:gd name="T8" fmla="*/ 14 w 30"/>
              <a:gd name="T9" fmla="*/ 21 h 31"/>
              <a:gd name="T10" fmla="*/ 14 w 30"/>
              <a:gd name="T11" fmla="*/ 31 h 31"/>
              <a:gd name="T12" fmla="*/ 15 w 30"/>
              <a:gd name="T13" fmla="*/ 31 h 31"/>
              <a:gd name="T14" fmla="*/ 15 w 30"/>
              <a:gd name="T15" fmla="*/ 31 h 31"/>
              <a:gd name="T16" fmla="*/ 24 w 30"/>
              <a:gd name="T17" fmla="*/ 29 h 31"/>
              <a:gd name="T18" fmla="*/ 23 w 30"/>
              <a:gd name="T19" fmla="*/ 28 h 31"/>
              <a:gd name="T20" fmla="*/ 23 w 30"/>
              <a:gd name="T21" fmla="*/ 15 h 31"/>
              <a:gd name="T22" fmla="*/ 29 w 30"/>
              <a:gd name="T23" fmla="*/ 12 h 31"/>
              <a:gd name="T24" fmla="*/ 30 w 30"/>
              <a:gd name="T25" fmla="*/ 12 h 31"/>
              <a:gd name="T26" fmla="*/ 15 w 30"/>
              <a:gd name="T27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0" h="31">
                <a:moveTo>
                  <a:pt x="15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1"/>
                  <a:pt x="1" y="6"/>
                  <a:pt x="0" y="14"/>
                </a:cubicBezTo>
                <a:cubicBezTo>
                  <a:pt x="0" y="14"/>
                  <a:pt x="1" y="13"/>
                  <a:pt x="2" y="13"/>
                </a:cubicBezTo>
                <a:cubicBezTo>
                  <a:pt x="7" y="13"/>
                  <a:pt x="12" y="16"/>
                  <a:pt x="14" y="21"/>
                </a:cubicBezTo>
                <a:cubicBezTo>
                  <a:pt x="15" y="25"/>
                  <a:pt x="15" y="28"/>
                  <a:pt x="14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9" y="31"/>
                  <a:pt x="21" y="30"/>
                  <a:pt x="24" y="29"/>
                </a:cubicBezTo>
                <a:cubicBezTo>
                  <a:pt x="24" y="29"/>
                  <a:pt x="23" y="28"/>
                  <a:pt x="23" y="28"/>
                </a:cubicBezTo>
                <a:cubicBezTo>
                  <a:pt x="19" y="24"/>
                  <a:pt x="19" y="18"/>
                  <a:pt x="23" y="15"/>
                </a:cubicBezTo>
                <a:cubicBezTo>
                  <a:pt x="24" y="13"/>
                  <a:pt x="27" y="12"/>
                  <a:pt x="29" y="12"/>
                </a:cubicBezTo>
                <a:cubicBezTo>
                  <a:pt x="30" y="12"/>
                  <a:pt x="30" y="12"/>
                  <a:pt x="30" y="12"/>
                </a:cubicBezTo>
                <a:cubicBezTo>
                  <a:pt x="29" y="5"/>
                  <a:pt x="22" y="0"/>
                  <a:pt x="15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06" name="Freeform 94"/>
          <p:cNvSpPr>
            <a:spLocks/>
          </p:cNvSpPr>
          <p:nvPr/>
        </p:nvSpPr>
        <p:spPr bwMode="auto">
          <a:xfrm>
            <a:off x="3873026" y="1006839"/>
            <a:ext cx="272196" cy="254323"/>
          </a:xfrm>
          <a:custGeom>
            <a:avLst/>
            <a:gdLst>
              <a:gd name="T0" fmla="*/ 11 w 32"/>
              <a:gd name="T1" fmla="*/ 0 h 31"/>
              <a:gd name="T2" fmla="*/ 0 w 32"/>
              <a:gd name="T3" fmla="*/ 15 h 31"/>
              <a:gd name="T4" fmla="*/ 16 w 32"/>
              <a:gd name="T5" fmla="*/ 31 h 31"/>
              <a:gd name="T6" fmla="*/ 16 w 32"/>
              <a:gd name="T7" fmla="*/ 31 h 31"/>
              <a:gd name="T8" fmla="*/ 31 w 32"/>
              <a:gd name="T9" fmla="*/ 16 h 31"/>
              <a:gd name="T10" fmla="*/ 20 w 32"/>
              <a:gd name="T11" fmla="*/ 0 h 31"/>
              <a:gd name="T12" fmla="*/ 16 w 32"/>
              <a:gd name="T13" fmla="*/ 3 h 31"/>
              <a:gd name="T14" fmla="*/ 14 w 32"/>
              <a:gd name="T15" fmla="*/ 2 h 31"/>
              <a:gd name="T16" fmla="*/ 11 w 32"/>
              <a:gd name="T17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2" h="31">
                <a:moveTo>
                  <a:pt x="11" y="0"/>
                </a:moveTo>
                <a:cubicBezTo>
                  <a:pt x="5" y="2"/>
                  <a:pt x="0" y="8"/>
                  <a:pt x="0" y="15"/>
                </a:cubicBezTo>
                <a:cubicBezTo>
                  <a:pt x="0" y="24"/>
                  <a:pt x="7" y="31"/>
                  <a:pt x="16" y="31"/>
                </a:cubicBezTo>
                <a:cubicBezTo>
                  <a:pt x="16" y="31"/>
                  <a:pt x="16" y="31"/>
                  <a:pt x="16" y="31"/>
                </a:cubicBezTo>
                <a:cubicBezTo>
                  <a:pt x="24" y="31"/>
                  <a:pt x="31" y="24"/>
                  <a:pt x="31" y="16"/>
                </a:cubicBezTo>
                <a:cubicBezTo>
                  <a:pt x="32" y="9"/>
                  <a:pt x="27" y="3"/>
                  <a:pt x="20" y="0"/>
                </a:cubicBezTo>
                <a:cubicBezTo>
                  <a:pt x="19" y="2"/>
                  <a:pt x="18" y="3"/>
                  <a:pt x="16" y="3"/>
                </a:cubicBezTo>
                <a:cubicBezTo>
                  <a:pt x="15" y="3"/>
                  <a:pt x="14" y="3"/>
                  <a:pt x="14" y="2"/>
                </a:cubicBezTo>
                <a:cubicBezTo>
                  <a:pt x="13" y="2"/>
                  <a:pt x="12" y="1"/>
                  <a:pt x="11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08" name="Freeform 96"/>
          <p:cNvSpPr>
            <a:spLocks/>
          </p:cNvSpPr>
          <p:nvPr/>
        </p:nvSpPr>
        <p:spPr bwMode="auto">
          <a:xfrm>
            <a:off x="3883771" y="6560129"/>
            <a:ext cx="254288" cy="247355"/>
          </a:xfrm>
          <a:custGeom>
            <a:avLst/>
            <a:gdLst>
              <a:gd name="T0" fmla="*/ 15 w 30"/>
              <a:gd name="T1" fmla="*/ 0 h 30"/>
              <a:gd name="T2" fmla="*/ 7 w 30"/>
              <a:gd name="T3" fmla="*/ 2 h 30"/>
              <a:gd name="T4" fmla="*/ 4 w 30"/>
              <a:gd name="T5" fmla="*/ 7 h 30"/>
              <a:gd name="T6" fmla="*/ 1 w 30"/>
              <a:gd name="T7" fmla="*/ 10 h 30"/>
              <a:gd name="T8" fmla="*/ 0 w 30"/>
              <a:gd name="T9" fmla="*/ 15 h 30"/>
              <a:gd name="T10" fmla="*/ 13 w 30"/>
              <a:gd name="T11" fmla="*/ 30 h 30"/>
              <a:gd name="T12" fmla="*/ 16 w 30"/>
              <a:gd name="T13" fmla="*/ 29 h 30"/>
              <a:gd name="T14" fmla="*/ 17 w 30"/>
              <a:gd name="T15" fmla="*/ 29 h 30"/>
              <a:gd name="T16" fmla="*/ 19 w 30"/>
              <a:gd name="T17" fmla="*/ 29 h 30"/>
              <a:gd name="T18" fmla="*/ 20 w 30"/>
              <a:gd name="T19" fmla="*/ 29 h 30"/>
              <a:gd name="T20" fmla="*/ 23 w 30"/>
              <a:gd name="T21" fmla="*/ 28 h 30"/>
              <a:gd name="T22" fmla="*/ 30 w 30"/>
              <a:gd name="T23" fmla="*/ 15 h 30"/>
              <a:gd name="T24" fmla="*/ 15 w 30"/>
              <a:gd name="T25" fmla="*/ 0 h 30"/>
              <a:gd name="T26" fmla="*/ 15 w 30"/>
              <a:gd name="T27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0" h="30">
                <a:moveTo>
                  <a:pt x="15" y="0"/>
                </a:moveTo>
                <a:cubicBezTo>
                  <a:pt x="12" y="0"/>
                  <a:pt x="9" y="1"/>
                  <a:pt x="7" y="2"/>
                </a:cubicBezTo>
                <a:cubicBezTo>
                  <a:pt x="6" y="4"/>
                  <a:pt x="6" y="6"/>
                  <a:pt x="4" y="7"/>
                </a:cubicBezTo>
                <a:cubicBezTo>
                  <a:pt x="3" y="8"/>
                  <a:pt x="2" y="9"/>
                  <a:pt x="1" y="10"/>
                </a:cubicBezTo>
                <a:cubicBezTo>
                  <a:pt x="0" y="11"/>
                  <a:pt x="0" y="13"/>
                  <a:pt x="0" y="15"/>
                </a:cubicBezTo>
                <a:cubicBezTo>
                  <a:pt x="0" y="23"/>
                  <a:pt x="5" y="29"/>
                  <a:pt x="13" y="30"/>
                </a:cubicBezTo>
                <a:cubicBezTo>
                  <a:pt x="14" y="29"/>
                  <a:pt x="15" y="29"/>
                  <a:pt x="16" y="29"/>
                </a:cubicBezTo>
                <a:cubicBezTo>
                  <a:pt x="17" y="29"/>
                  <a:pt x="17" y="29"/>
                  <a:pt x="17" y="29"/>
                </a:cubicBezTo>
                <a:cubicBezTo>
                  <a:pt x="18" y="29"/>
                  <a:pt x="18" y="29"/>
                  <a:pt x="19" y="29"/>
                </a:cubicBezTo>
                <a:cubicBezTo>
                  <a:pt x="19" y="29"/>
                  <a:pt x="19" y="29"/>
                  <a:pt x="20" y="29"/>
                </a:cubicBezTo>
                <a:cubicBezTo>
                  <a:pt x="21" y="29"/>
                  <a:pt x="22" y="28"/>
                  <a:pt x="23" y="28"/>
                </a:cubicBezTo>
                <a:cubicBezTo>
                  <a:pt x="27" y="26"/>
                  <a:pt x="30" y="21"/>
                  <a:pt x="30" y="15"/>
                </a:cubicBezTo>
                <a:cubicBezTo>
                  <a:pt x="30" y="7"/>
                  <a:pt x="24" y="0"/>
                  <a:pt x="15" y="0"/>
                </a:cubicBezTo>
                <a:cubicBezTo>
                  <a:pt x="15" y="0"/>
                  <a:pt x="15" y="0"/>
                  <a:pt x="15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09" name="Freeform 97"/>
          <p:cNvSpPr>
            <a:spLocks/>
          </p:cNvSpPr>
          <p:nvPr/>
        </p:nvSpPr>
        <p:spPr bwMode="auto">
          <a:xfrm>
            <a:off x="2669634" y="0"/>
            <a:ext cx="154006" cy="24387"/>
          </a:xfrm>
          <a:custGeom>
            <a:avLst/>
            <a:gdLst>
              <a:gd name="T0" fmla="*/ 18 w 18"/>
              <a:gd name="T1" fmla="*/ 0 h 3"/>
              <a:gd name="T2" fmla="*/ 0 w 18"/>
              <a:gd name="T3" fmla="*/ 0 h 3"/>
              <a:gd name="T4" fmla="*/ 8 w 18"/>
              <a:gd name="T5" fmla="*/ 3 h 3"/>
              <a:gd name="T6" fmla="*/ 9 w 18"/>
              <a:gd name="T7" fmla="*/ 3 h 3"/>
              <a:gd name="T8" fmla="*/ 18 w 18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3">
                <a:moveTo>
                  <a:pt x="18" y="0"/>
                </a:moveTo>
                <a:cubicBezTo>
                  <a:pt x="0" y="0"/>
                  <a:pt x="0" y="0"/>
                  <a:pt x="0" y="0"/>
                </a:cubicBezTo>
                <a:cubicBezTo>
                  <a:pt x="2" y="2"/>
                  <a:pt x="5" y="3"/>
                  <a:pt x="8" y="3"/>
                </a:cubicBezTo>
                <a:cubicBezTo>
                  <a:pt x="8" y="3"/>
                  <a:pt x="8" y="3"/>
                  <a:pt x="9" y="3"/>
                </a:cubicBezTo>
                <a:cubicBezTo>
                  <a:pt x="12" y="3"/>
                  <a:pt x="15" y="2"/>
                  <a:pt x="18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10" name="Freeform 98"/>
          <p:cNvSpPr>
            <a:spLocks noEditPoints="1"/>
          </p:cNvSpPr>
          <p:nvPr/>
        </p:nvSpPr>
        <p:spPr bwMode="auto">
          <a:xfrm>
            <a:off x="4517701" y="1633935"/>
            <a:ext cx="247125" cy="240387"/>
          </a:xfrm>
          <a:custGeom>
            <a:avLst/>
            <a:gdLst>
              <a:gd name="T0" fmla="*/ 19 w 29"/>
              <a:gd name="T1" fmla="*/ 18 h 29"/>
              <a:gd name="T2" fmla="*/ 18 w 29"/>
              <a:gd name="T3" fmla="*/ 17 h 29"/>
              <a:gd name="T4" fmla="*/ 16 w 29"/>
              <a:gd name="T5" fmla="*/ 12 h 29"/>
              <a:gd name="T6" fmla="*/ 19 w 29"/>
              <a:gd name="T7" fmla="*/ 9 h 29"/>
              <a:gd name="T8" fmla="*/ 21 w 29"/>
              <a:gd name="T9" fmla="*/ 10 h 29"/>
              <a:gd name="T10" fmla="*/ 23 w 29"/>
              <a:gd name="T11" fmla="*/ 15 h 29"/>
              <a:gd name="T12" fmla="*/ 19 w 29"/>
              <a:gd name="T13" fmla="*/ 18 h 29"/>
              <a:gd name="T14" fmla="*/ 16 w 29"/>
              <a:gd name="T15" fmla="*/ 0 h 29"/>
              <a:gd name="T16" fmla="*/ 14 w 29"/>
              <a:gd name="T17" fmla="*/ 5 h 29"/>
              <a:gd name="T18" fmla="*/ 8 w 29"/>
              <a:gd name="T19" fmla="*/ 7 h 29"/>
              <a:gd name="T20" fmla="*/ 3 w 29"/>
              <a:gd name="T21" fmla="*/ 5 h 29"/>
              <a:gd name="T22" fmla="*/ 0 w 29"/>
              <a:gd name="T23" fmla="*/ 15 h 29"/>
              <a:gd name="T24" fmla="*/ 14 w 29"/>
              <a:gd name="T25" fmla="*/ 29 h 29"/>
              <a:gd name="T26" fmla="*/ 15 w 29"/>
              <a:gd name="T27" fmla="*/ 29 h 29"/>
              <a:gd name="T28" fmla="*/ 29 w 29"/>
              <a:gd name="T29" fmla="*/ 14 h 29"/>
              <a:gd name="T30" fmla="*/ 16 w 29"/>
              <a:gd name="T31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9" h="29">
                <a:moveTo>
                  <a:pt x="19" y="18"/>
                </a:moveTo>
                <a:cubicBezTo>
                  <a:pt x="19" y="18"/>
                  <a:pt x="18" y="18"/>
                  <a:pt x="18" y="17"/>
                </a:cubicBezTo>
                <a:cubicBezTo>
                  <a:pt x="16" y="17"/>
                  <a:pt x="15" y="14"/>
                  <a:pt x="16" y="12"/>
                </a:cubicBezTo>
                <a:cubicBezTo>
                  <a:pt x="16" y="10"/>
                  <a:pt x="18" y="9"/>
                  <a:pt x="19" y="9"/>
                </a:cubicBezTo>
                <a:cubicBezTo>
                  <a:pt x="20" y="9"/>
                  <a:pt x="21" y="9"/>
                  <a:pt x="21" y="10"/>
                </a:cubicBezTo>
                <a:cubicBezTo>
                  <a:pt x="23" y="11"/>
                  <a:pt x="24" y="13"/>
                  <a:pt x="23" y="15"/>
                </a:cubicBezTo>
                <a:cubicBezTo>
                  <a:pt x="22" y="17"/>
                  <a:pt x="21" y="18"/>
                  <a:pt x="19" y="18"/>
                </a:cubicBezTo>
                <a:moveTo>
                  <a:pt x="16" y="0"/>
                </a:moveTo>
                <a:cubicBezTo>
                  <a:pt x="16" y="2"/>
                  <a:pt x="15" y="3"/>
                  <a:pt x="14" y="5"/>
                </a:cubicBezTo>
                <a:cubicBezTo>
                  <a:pt x="12" y="6"/>
                  <a:pt x="10" y="7"/>
                  <a:pt x="8" y="7"/>
                </a:cubicBezTo>
                <a:cubicBezTo>
                  <a:pt x="6" y="7"/>
                  <a:pt x="4" y="7"/>
                  <a:pt x="3" y="5"/>
                </a:cubicBezTo>
                <a:cubicBezTo>
                  <a:pt x="1" y="8"/>
                  <a:pt x="0" y="11"/>
                  <a:pt x="0" y="15"/>
                </a:cubicBezTo>
                <a:cubicBezTo>
                  <a:pt x="0" y="23"/>
                  <a:pt x="6" y="29"/>
                  <a:pt x="14" y="29"/>
                </a:cubicBezTo>
                <a:cubicBezTo>
                  <a:pt x="14" y="29"/>
                  <a:pt x="14" y="29"/>
                  <a:pt x="15" y="29"/>
                </a:cubicBezTo>
                <a:cubicBezTo>
                  <a:pt x="23" y="29"/>
                  <a:pt x="29" y="23"/>
                  <a:pt x="29" y="14"/>
                </a:cubicBezTo>
                <a:cubicBezTo>
                  <a:pt x="29" y="7"/>
                  <a:pt x="23" y="1"/>
                  <a:pt x="16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11" name="Freeform 99"/>
          <p:cNvSpPr>
            <a:spLocks/>
          </p:cNvSpPr>
          <p:nvPr/>
        </p:nvSpPr>
        <p:spPr bwMode="auto">
          <a:xfrm>
            <a:off x="4517701" y="5950452"/>
            <a:ext cx="247125" cy="236903"/>
          </a:xfrm>
          <a:custGeom>
            <a:avLst/>
            <a:gdLst>
              <a:gd name="T0" fmla="*/ 14 w 29"/>
              <a:gd name="T1" fmla="*/ 0 h 29"/>
              <a:gd name="T2" fmla="*/ 0 w 29"/>
              <a:gd name="T3" fmla="*/ 14 h 29"/>
              <a:gd name="T4" fmla="*/ 14 w 29"/>
              <a:gd name="T5" fmla="*/ 29 h 29"/>
              <a:gd name="T6" fmla="*/ 14 w 29"/>
              <a:gd name="T7" fmla="*/ 29 h 29"/>
              <a:gd name="T8" fmla="*/ 29 w 29"/>
              <a:gd name="T9" fmla="*/ 15 h 29"/>
              <a:gd name="T10" fmla="*/ 15 w 29"/>
              <a:gd name="T11" fmla="*/ 0 h 29"/>
              <a:gd name="T12" fmla="*/ 14 w 29"/>
              <a:gd name="T13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" h="29">
                <a:moveTo>
                  <a:pt x="14" y="0"/>
                </a:moveTo>
                <a:cubicBezTo>
                  <a:pt x="6" y="0"/>
                  <a:pt x="0" y="6"/>
                  <a:pt x="0" y="14"/>
                </a:cubicBezTo>
                <a:cubicBezTo>
                  <a:pt x="0" y="23"/>
                  <a:pt x="6" y="29"/>
                  <a:pt x="14" y="29"/>
                </a:cubicBezTo>
                <a:cubicBezTo>
                  <a:pt x="14" y="29"/>
                  <a:pt x="14" y="29"/>
                  <a:pt x="14" y="29"/>
                </a:cubicBezTo>
                <a:cubicBezTo>
                  <a:pt x="22" y="29"/>
                  <a:pt x="29" y="23"/>
                  <a:pt x="29" y="15"/>
                </a:cubicBezTo>
                <a:cubicBezTo>
                  <a:pt x="29" y="7"/>
                  <a:pt x="23" y="0"/>
                  <a:pt x="15" y="0"/>
                </a:cubicBezTo>
                <a:cubicBezTo>
                  <a:pt x="15" y="0"/>
                  <a:pt x="15" y="0"/>
                  <a:pt x="14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12" name="Freeform 100"/>
          <p:cNvSpPr>
            <a:spLocks/>
          </p:cNvSpPr>
          <p:nvPr/>
        </p:nvSpPr>
        <p:spPr bwMode="auto">
          <a:xfrm>
            <a:off x="5155212" y="3480387"/>
            <a:ext cx="247125" cy="233419"/>
          </a:xfrm>
          <a:custGeom>
            <a:avLst/>
            <a:gdLst>
              <a:gd name="T0" fmla="*/ 15 w 29"/>
              <a:gd name="T1" fmla="*/ 0 h 28"/>
              <a:gd name="T2" fmla="*/ 0 w 29"/>
              <a:gd name="T3" fmla="*/ 14 h 28"/>
              <a:gd name="T4" fmla="*/ 12 w 29"/>
              <a:gd name="T5" fmla="*/ 28 h 28"/>
              <a:gd name="T6" fmla="*/ 13 w 29"/>
              <a:gd name="T7" fmla="*/ 27 h 28"/>
              <a:gd name="T8" fmla="*/ 18 w 29"/>
              <a:gd name="T9" fmla="*/ 24 h 28"/>
              <a:gd name="T10" fmla="*/ 23 w 29"/>
              <a:gd name="T11" fmla="*/ 26 h 28"/>
              <a:gd name="T12" fmla="*/ 29 w 29"/>
              <a:gd name="T13" fmla="*/ 15 h 28"/>
              <a:gd name="T14" fmla="*/ 15 w 29"/>
              <a:gd name="T15" fmla="*/ 0 h 28"/>
              <a:gd name="T16" fmla="*/ 15 w 29"/>
              <a:gd name="T17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9" h="28">
                <a:moveTo>
                  <a:pt x="15" y="0"/>
                </a:moveTo>
                <a:cubicBezTo>
                  <a:pt x="7" y="0"/>
                  <a:pt x="0" y="6"/>
                  <a:pt x="0" y="14"/>
                </a:cubicBezTo>
                <a:cubicBezTo>
                  <a:pt x="0" y="21"/>
                  <a:pt x="5" y="27"/>
                  <a:pt x="12" y="28"/>
                </a:cubicBezTo>
                <a:cubicBezTo>
                  <a:pt x="12" y="28"/>
                  <a:pt x="12" y="27"/>
                  <a:pt x="13" y="27"/>
                </a:cubicBezTo>
                <a:cubicBezTo>
                  <a:pt x="14" y="25"/>
                  <a:pt x="16" y="24"/>
                  <a:pt x="18" y="24"/>
                </a:cubicBezTo>
                <a:cubicBezTo>
                  <a:pt x="20" y="24"/>
                  <a:pt x="22" y="25"/>
                  <a:pt x="23" y="26"/>
                </a:cubicBezTo>
                <a:cubicBezTo>
                  <a:pt x="26" y="23"/>
                  <a:pt x="29" y="19"/>
                  <a:pt x="29" y="15"/>
                </a:cubicBezTo>
                <a:cubicBezTo>
                  <a:pt x="29" y="7"/>
                  <a:pt x="23" y="0"/>
                  <a:pt x="15" y="0"/>
                </a:cubicBezTo>
                <a:cubicBezTo>
                  <a:pt x="15" y="0"/>
                  <a:pt x="15" y="0"/>
                  <a:pt x="15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13" name="Freeform 101"/>
          <p:cNvSpPr>
            <a:spLocks/>
          </p:cNvSpPr>
          <p:nvPr/>
        </p:nvSpPr>
        <p:spPr bwMode="auto">
          <a:xfrm>
            <a:off x="5155212" y="4100516"/>
            <a:ext cx="247125" cy="240387"/>
          </a:xfrm>
          <a:custGeom>
            <a:avLst/>
            <a:gdLst>
              <a:gd name="T0" fmla="*/ 14 w 29"/>
              <a:gd name="T1" fmla="*/ 0 h 29"/>
              <a:gd name="T2" fmla="*/ 0 w 29"/>
              <a:gd name="T3" fmla="*/ 14 h 29"/>
              <a:gd name="T4" fmla="*/ 14 w 29"/>
              <a:gd name="T5" fmla="*/ 29 h 29"/>
              <a:gd name="T6" fmla="*/ 15 w 29"/>
              <a:gd name="T7" fmla="*/ 29 h 29"/>
              <a:gd name="T8" fmla="*/ 29 w 29"/>
              <a:gd name="T9" fmla="*/ 14 h 29"/>
              <a:gd name="T10" fmla="*/ 15 w 29"/>
              <a:gd name="T11" fmla="*/ 0 h 29"/>
              <a:gd name="T12" fmla="*/ 14 w 29"/>
              <a:gd name="T13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" h="29">
                <a:moveTo>
                  <a:pt x="14" y="0"/>
                </a:moveTo>
                <a:cubicBezTo>
                  <a:pt x="6" y="0"/>
                  <a:pt x="0" y="7"/>
                  <a:pt x="0" y="14"/>
                </a:cubicBezTo>
                <a:cubicBezTo>
                  <a:pt x="0" y="22"/>
                  <a:pt x="7" y="29"/>
                  <a:pt x="14" y="29"/>
                </a:cubicBezTo>
                <a:cubicBezTo>
                  <a:pt x="14" y="29"/>
                  <a:pt x="14" y="29"/>
                  <a:pt x="15" y="29"/>
                </a:cubicBezTo>
                <a:cubicBezTo>
                  <a:pt x="23" y="29"/>
                  <a:pt x="29" y="22"/>
                  <a:pt x="29" y="14"/>
                </a:cubicBezTo>
                <a:cubicBezTo>
                  <a:pt x="29" y="6"/>
                  <a:pt x="22" y="0"/>
                  <a:pt x="15" y="0"/>
                </a:cubicBezTo>
                <a:cubicBezTo>
                  <a:pt x="15" y="0"/>
                  <a:pt x="15" y="0"/>
                  <a:pt x="14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14" name="Freeform 102"/>
          <p:cNvSpPr>
            <a:spLocks/>
          </p:cNvSpPr>
          <p:nvPr/>
        </p:nvSpPr>
        <p:spPr bwMode="auto">
          <a:xfrm>
            <a:off x="5155212" y="2870710"/>
            <a:ext cx="236381" cy="229935"/>
          </a:xfrm>
          <a:custGeom>
            <a:avLst/>
            <a:gdLst>
              <a:gd name="T0" fmla="*/ 15 w 28"/>
              <a:gd name="T1" fmla="*/ 0 h 28"/>
              <a:gd name="T2" fmla="*/ 14 w 28"/>
              <a:gd name="T3" fmla="*/ 0 h 28"/>
              <a:gd name="T4" fmla="*/ 5 w 28"/>
              <a:gd name="T5" fmla="*/ 3 h 28"/>
              <a:gd name="T6" fmla="*/ 6 w 28"/>
              <a:gd name="T7" fmla="*/ 7 h 28"/>
              <a:gd name="T8" fmla="*/ 4 w 28"/>
              <a:gd name="T9" fmla="*/ 9 h 28"/>
              <a:gd name="T10" fmla="*/ 2 w 28"/>
              <a:gd name="T11" fmla="*/ 9 h 28"/>
              <a:gd name="T12" fmla="*/ 1 w 28"/>
              <a:gd name="T13" fmla="*/ 8 h 28"/>
              <a:gd name="T14" fmla="*/ 0 w 28"/>
              <a:gd name="T15" fmla="*/ 14 h 28"/>
              <a:gd name="T16" fmla="*/ 14 w 28"/>
              <a:gd name="T17" fmla="*/ 28 h 28"/>
              <a:gd name="T18" fmla="*/ 15 w 28"/>
              <a:gd name="T19" fmla="*/ 28 h 28"/>
              <a:gd name="T20" fmla="*/ 19 w 28"/>
              <a:gd name="T21" fmla="*/ 27 h 28"/>
              <a:gd name="T22" fmla="*/ 19 w 28"/>
              <a:gd name="T23" fmla="*/ 27 h 28"/>
              <a:gd name="T24" fmla="*/ 13 w 28"/>
              <a:gd name="T25" fmla="*/ 25 h 28"/>
              <a:gd name="T26" fmla="*/ 14 w 28"/>
              <a:gd name="T27" fmla="*/ 15 h 28"/>
              <a:gd name="T28" fmla="*/ 19 w 28"/>
              <a:gd name="T29" fmla="*/ 13 h 28"/>
              <a:gd name="T30" fmla="*/ 24 w 28"/>
              <a:gd name="T31" fmla="*/ 15 h 28"/>
              <a:gd name="T32" fmla="*/ 25 w 28"/>
              <a:gd name="T33" fmla="*/ 23 h 28"/>
              <a:gd name="T34" fmla="*/ 28 w 28"/>
              <a:gd name="T35" fmla="*/ 14 h 28"/>
              <a:gd name="T36" fmla="*/ 15 w 28"/>
              <a:gd name="T37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8" h="28">
                <a:moveTo>
                  <a:pt x="15" y="0"/>
                </a:moveTo>
                <a:cubicBezTo>
                  <a:pt x="14" y="0"/>
                  <a:pt x="14" y="0"/>
                  <a:pt x="14" y="0"/>
                </a:cubicBezTo>
                <a:cubicBezTo>
                  <a:pt x="11" y="0"/>
                  <a:pt x="8" y="1"/>
                  <a:pt x="5" y="3"/>
                </a:cubicBezTo>
                <a:cubicBezTo>
                  <a:pt x="6" y="4"/>
                  <a:pt x="7" y="6"/>
                  <a:pt x="6" y="7"/>
                </a:cubicBezTo>
                <a:cubicBezTo>
                  <a:pt x="6" y="8"/>
                  <a:pt x="5" y="9"/>
                  <a:pt x="4" y="9"/>
                </a:cubicBezTo>
                <a:cubicBezTo>
                  <a:pt x="3" y="9"/>
                  <a:pt x="3" y="9"/>
                  <a:pt x="2" y="9"/>
                </a:cubicBezTo>
                <a:cubicBezTo>
                  <a:pt x="2" y="9"/>
                  <a:pt x="2" y="9"/>
                  <a:pt x="1" y="8"/>
                </a:cubicBezTo>
                <a:cubicBezTo>
                  <a:pt x="1" y="10"/>
                  <a:pt x="0" y="12"/>
                  <a:pt x="0" y="14"/>
                </a:cubicBezTo>
                <a:cubicBezTo>
                  <a:pt x="0" y="21"/>
                  <a:pt x="7" y="28"/>
                  <a:pt x="14" y="28"/>
                </a:cubicBezTo>
                <a:cubicBezTo>
                  <a:pt x="15" y="28"/>
                  <a:pt x="15" y="28"/>
                  <a:pt x="15" y="28"/>
                </a:cubicBezTo>
                <a:cubicBezTo>
                  <a:pt x="16" y="28"/>
                  <a:pt x="18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7" y="27"/>
                  <a:pt x="15" y="26"/>
                  <a:pt x="13" y="25"/>
                </a:cubicBezTo>
                <a:cubicBezTo>
                  <a:pt x="11" y="22"/>
                  <a:pt x="11" y="17"/>
                  <a:pt x="14" y="15"/>
                </a:cubicBezTo>
                <a:cubicBezTo>
                  <a:pt x="15" y="13"/>
                  <a:pt x="17" y="13"/>
                  <a:pt x="19" y="13"/>
                </a:cubicBezTo>
                <a:cubicBezTo>
                  <a:pt x="21" y="13"/>
                  <a:pt x="22" y="13"/>
                  <a:pt x="24" y="15"/>
                </a:cubicBezTo>
                <a:cubicBezTo>
                  <a:pt x="26" y="17"/>
                  <a:pt x="26" y="21"/>
                  <a:pt x="25" y="23"/>
                </a:cubicBezTo>
                <a:cubicBezTo>
                  <a:pt x="27" y="21"/>
                  <a:pt x="28" y="17"/>
                  <a:pt x="28" y="14"/>
                </a:cubicBezTo>
                <a:cubicBezTo>
                  <a:pt x="28" y="6"/>
                  <a:pt x="22" y="0"/>
                  <a:pt x="15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15" name="Freeform 103"/>
          <p:cNvSpPr>
            <a:spLocks/>
          </p:cNvSpPr>
          <p:nvPr/>
        </p:nvSpPr>
        <p:spPr bwMode="auto">
          <a:xfrm>
            <a:off x="3890934" y="404129"/>
            <a:ext cx="236381" cy="229935"/>
          </a:xfrm>
          <a:custGeom>
            <a:avLst/>
            <a:gdLst>
              <a:gd name="T0" fmla="*/ 14 w 28"/>
              <a:gd name="T1" fmla="*/ 0 h 28"/>
              <a:gd name="T2" fmla="*/ 14 w 28"/>
              <a:gd name="T3" fmla="*/ 0 h 28"/>
              <a:gd name="T4" fmla="*/ 0 w 28"/>
              <a:gd name="T5" fmla="*/ 14 h 28"/>
              <a:gd name="T6" fmla="*/ 14 w 28"/>
              <a:gd name="T7" fmla="*/ 28 h 28"/>
              <a:gd name="T8" fmla="*/ 14 w 28"/>
              <a:gd name="T9" fmla="*/ 28 h 28"/>
              <a:gd name="T10" fmla="*/ 28 w 28"/>
              <a:gd name="T11" fmla="*/ 14 h 28"/>
              <a:gd name="T12" fmla="*/ 14 w 28"/>
              <a:gd name="T13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8" h="28">
                <a:moveTo>
                  <a:pt x="14" y="0"/>
                </a:move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21"/>
                  <a:pt x="6" y="28"/>
                  <a:pt x="14" y="28"/>
                </a:cubicBezTo>
                <a:cubicBezTo>
                  <a:pt x="14" y="28"/>
                  <a:pt x="14" y="28"/>
                  <a:pt x="14" y="28"/>
                </a:cubicBezTo>
                <a:cubicBezTo>
                  <a:pt x="21" y="28"/>
                  <a:pt x="27" y="22"/>
                  <a:pt x="28" y="14"/>
                </a:cubicBezTo>
                <a:cubicBezTo>
                  <a:pt x="28" y="7"/>
                  <a:pt x="21" y="0"/>
                  <a:pt x="14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16" name="Freeform 104"/>
          <p:cNvSpPr>
            <a:spLocks/>
          </p:cNvSpPr>
          <p:nvPr/>
        </p:nvSpPr>
        <p:spPr bwMode="auto">
          <a:xfrm>
            <a:off x="5155212" y="4720645"/>
            <a:ext cx="236381" cy="229935"/>
          </a:xfrm>
          <a:custGeom>
            <a:avLst/>
            <a:gdLst>
              <a:gd name="T0" fmla="*/ 15 w 28"/>
              <a:gd name="T1" fmla="*/ 0 h 28"/>
              <a:gd name="T2" fmla="*/ 14 w 28"/>
              <a:gd name="T3" fmla="*/ 0 h 28"/>
              <a:gd name="T4" fmla="*/ 1 w 28"/>
              <a:gd name="T5" fmla="*/ 14 h 28"/>
              <a:gd name="T6" fmla="*/ 15 w 28"/>
              <a:gd name="T7" fmla="*/ 28 h 28"/>
              <a:gd name="T8" fmla="*/ 15 w 28"/>
              <a:gd name="T9" fmla="*/ 28 h 28"/>
              <a:gd name="T10" fmla="*/ 28 w 28"/>
              <a:gd name="T11" fmla="*/ 14 h 28"/>
              <a:gd name="T12" fmla="*/ 15 w 28"/>
              <a:gd name="T13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8" h="28">
                <a:moveTo>
                  <a:pt x="15" y="0"/>
                </a:move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7"/>
                  <a:pt x="1" y="14"/>
                </a:cubicBezTo>
                <a:cubicBezTo>
                  <a:pt x="1" y="22"/>
                  <a:pt x="7" y="28"/>
                  <a:pt x="15" y="28"/>
                </a:cubicBezTo>
                <a:cubicBezTo>
                  <a:pt x="15" y="28"/>
                  <a:pt x="15" y="28"/>
                  <a:pt x="15" y="28"/>
                </a:cubicBezTo>
                <a:cubicBezTo>
                  <a:pt x="22" y="28"/>
                  <a:pt x="28" y="22"/>
                  <a:pt x="28" y="14"/>
                </a:cubicBezTo>
                <a:cubicBezTo>
                  <a:pt x="28" y="6"/>
                  <a:pt x="22" y="0"/>
                  <a:pt x="15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17" name="Freeform 105"/>
          <p:cNvSpPr>
            <a:spLocks/>
          </p:cNvSpPr>
          <p:nvPr/>
        </p:nvSpPr>
        <p:spPr bwMode="auto">
          <a:xfrm>
            <a:off x="3325053" y="0"/>
            <a:ext cx="107446" cy="17419"/>
          </a:xfrm>
          <a:custGeom>
            <a:avLst/>
            <a:gdLst>
              <a:gd name="T0" fmla="*/ 13 w 13"/>
              <a:gd name="T1" fmla="*/ 0 h 2"/>
              <a:gd name="T2" fmla="*/ 0 w 13"/>
              <a:gd name="T3" fmla="*/ 0 h 2"/>
              <a:gd name="T4" fmla="*/ 6 w 13"/>
              <a:gd name="T5" fmla="*/ 2 h 2"/>
              <a:gd name="T6" fmla="*/ 13 w 13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" h="2">
                <a:moveTo>
                  <a:pt x="13" y="0"/>
                </a:moveTo>
                <a:cubicBezTo>
                  <a:pt x="0" y="0"/>
                  <a:pt x="0" y="0"/>
                  <a:pt x="0" y="0"/>
                </a:cubicBezTo>
                <a:cubicBezTo>
                  <a:pt x="1" y="1"/>
                  <a:pt x="4" y="2"/>
                  <a:pt x="6" y="2"/>
                </a:cubicBezTo>
                <a:cubicBezTo>
                  <a:pt x="9" y="2"/>
                  <a:pt x="11" y="1"/>
                  <a:pt x="13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19" name="Freeform 107"/>
          <p:cNvSpPr>
            <a:spLocks/>
          </p:cNvSpPr>
          <p:nvPr/>
        </p:nvSpPr>
        <p:spPr bwMode="auto">
          <a:xfrm>
            <a:off x="4528445" y="1024258"/>
            <a:ext cx="229218" cy="222968"/>
          </a:xfrm>
          <a:custGeom>
            <a:avLst/>
            <a:gdLst>
              <a:gd name="T0" fmla="*/ 13 w 27"/>
              <a:gd name="T1" fmla="*/ 0 h 27"/>
              <a:gd name="T2" fmla="*/ 13 w 27"/>
              <a:gd name="T3" fmla="*/ 0 h 27"/>
              <a:gd name="T4" fmla="*/ 0 w 27"/>
              <a:gd name="T5" fmla="*/ 14 h 27"/>
              <a:gd name="T6" fmla="*/ 13 w 27"/>
              <a:gd name="T7" fmla="*/ 27 h 27"/>
              <a:gd name="T8" fmla="*/ 14 w 27"/>
              <a:gd name="T9" fmla="*/ 27 h 27"/>
              <a:gd name="T10" fmla="*/ 17 w 27"/>
              <a:gd name="T11" fmla="*/ 26 h 27"/>
              <a:gd name="T12" fmla="*/ 17 w 27"/>
              <a:gd name="T13" fmla="*/ 26 h 27"/>
              <a:gd name="T14" fmla="*/ 23 w 27"/>
              <a:gd name="T15" fmla="*/ 13 h 27"/>
              <a:gd name="T16" fmla="*/ 27 w 27"/>
              <a:gd name="T17" fmla="*/ 12 h 27"/>
              <a:gd name="T18" fmla="*/ 27 w 27"/>
              <a:gd name="T19" fmla="*/ 12 h 27"/>
              <a:gd name="T20" fmla="*/ 13 w 27"/>
              <a:gd name="T2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7" h="27">
                <a:moveTo>
                  <a:pt x="13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21"/>
                  <a:pt x="6" y="27"/>
                  <a:pt x="13" y="27"/>
                </a:cubicBezTo>
                <a:cubicBezTo>
                  <a:pt x="13" y="27"/>
                  <a:pt x="13" y="27"/>
                  <a:pt x="14" y="27"/>
                </a:cubicBezTo>
                <a:cubicBezTo>
                  <a:pt x="15" y="27"/>
                  <a:pt x="16" y="27"/>
                  <a:pt x="17" y="26"/>
                </a:cubicBezTo>
                <a:cubicBezTo>
                  <a:pt x="17" y="26"/>
                  <a:pt x="17" y="26"/>
                  <a:pt x="17" y="26"/>
                </a:cubicBezTo>
                <a:cubicBezTo>
                  <a:pt x="15" y="21"/>
                  <a:pt x="18" y="15"/>
                  <a:pt x="23" y="13"/>
                </a:cubicBezTo>
                <a:cubicBezTo>
                  <a:pt x="24" y="12"/>
                  <a:pt x="25" y="12"/>
                  <a:pt x="27" y="12"/>
                </a:cubicBezTo>
                <a:cubicBezTo>
                  <a:pt x="27" y="12"/>
                  <a:pt x="27" y="12"/>
                  <a:pt x="27" y="12"/>
                </a:cubicBezTo>
                <a:cubicBezTo>
                  <a:pt x="26" y="5"/>
                  <a:pt x="20" y="0"/>
                  <a:pt x="13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20" name="Freeform 108"/>
          <p:cNvSpPr>
            <a:spLocks noEditPoints="1"/>
          </p:cNvSpPr>
          <p:nvPr/>
        </p:nvSpPr>
        <p:spPr bwMode="auto">
          <a:xfrm>
            <a:off x="5162375" y="2261032"/>
            <a:ext cx="229218" cy="212516"/>
          </a:xfrm>
          <a:custGeom>
            <a:avLst/>
            <a:gdLst>
              <a:gd name="T0" fmla="*/ 18 w 27"/>
              <a:gd name="T1" fmla="*/ 14 h 26"/>
              <a:gd name="T2" fmla="*/ 13 w 27"/>
              <a:gd name="T3" fmla="*/ 12 h 26"/>
              <a:gd name="T4" fmla="*/ 13 w 27"/>
              <a:gd name="T5" fmla="*/ 4 h 26"/>
              <a:gd name="T6" fmla="*/ 18 w 27"/>
              <a:gd name="T7" fmla="*/ 3 h 26"/>
              <a:gd name="T8" fmla="*/ 22 w 27"/>
              <a:gd name="T9" fmla="*/ 4 h 26"/>
              <a:gd name="T10" fmla="*/ 22 w 27"/>
              <a:gd name="T11" fmla="*/ 13 h 26"/>
              <a:gd name="T12" fmla="*/ 18 w 27"/>
              <a:gd name="T13" fmla="*/ 14 h 26"/>
              <a:gd name="T14" fmla="*/ 13 w 27"/>
              <a:gd name="T15" fmla="*/ 0 h 26"/>
              <a:gd name="T16" fmla="*/ 13 w 27"/>
              <a:gd name="T17" fmla="*/ 0 h 26"/>
              <a:gd name="T18" fmla="*/ 7 w 27"/>
              <a:gd name="T19" fmla="*/ 6 h 26"/>
              <a:gd name="T20" fmla="*/ 3 w 27"/>
              <a:gd name="T21" fmla="*/ 7 h 26"/>
              <a:gd name="T22" fmla="*/ 2 w 27"/>
              <a:gd name="T23" fmla="*/ 7 h 26"/>
              <a:gd name="T24" fmla="*/ 0 w 27"/>
              <a:gd name="T25" fmla="*/ 13 h 26"/>
              <a:gd name="T26" fmla="*/ 13 w 27"/>
              <a:gd name="T27" fmla="*/ 26 h 26"/>
              <a:gd name="T28" fmla="*/ 13 w 27"/>
              <a:gd name="T29" fmla="*/ 26 h 26"/>
              <a:gd name="T30" fmla="*/ 27 w 27"/>
              <a:gd name="T31" fmla="*/ 14 h 26"/>
              <a:gd name="T32" fmla="*/ 14 w 27"/>
              <a:gd name="T33" fmla="*/ 0 h 26"/>
              <a:gd name="T34" fmla="*/ 13 w 27"/>
              <a:gd name="T35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7" h="26">
                <a:moveTo>
                  <a:pt x="18" y="14"/>
                </a:moveTo>
                <a:cubicBezTo>
                  <a:pt x="16" y="14"/>
                  <a:pt x="15" y="14"/>
                  <a:pt x="13" y="12"/>
                </a:cubicBezTo>
                <a:cubicBezTo>
                  <a:pt x="11" y="10"/>
                  <a:pt x="11" y="7"/>
                  <a:pt x="13" y="4"/>
                </a:cubicBezTo>
                <a:cubicBezTo>
                  <a:pt x="14" y="3"/>
                  <a:pt x="16" y="3"/>
                  <a:pt x="18" y="3"/>
                </a:cubicBezTo>
                <a:cubicBezTo>
                  <a:pt x="19" y="3"/>
                  <a:pt x="21" y="3"/>
                  <a:pt x="22" y="4"/>
                </a:cubicBezTo>
                <a:cubicBezTo>
                  <a:pt x="24" y="7"/>
                  <a:pt x="24" y="10"/>
                  <a:pt x="22" y="13"/>
                </a:cubicBezTo>
                <a:cubicBezTo>
                  <a:pt x="21" y="14"/>
                  <a:pt x="19" y="14"/>
                  <a:pt x="18" y="14"/>
                </a:cubicBezTo>
                <a:moveTo>
                  <a:pt x="13" y="0"/>
                </a:moveTo>
                <a:cubicBezTo>
                  <a:pt x="13" y="0"/>
                  <a:pt x="13" y="0"/>
                  <a:pt x="13" y="0"/>
                </a:cubicBezTo>
                <a:cubicBezTo>
                  <a:pt x="12" y="3"/>
                  <a:pt x="10" y="5"/>
                  <a:pt x="7" y="6"/>
                </a:cubicBezTo>
                <a:cubicBezTo>
                  <a:pt x="6" y="7"/>
                  <a:pt x="4" y="7"/>
                  <a:pt x="3" y="7"/>
                </a:cubicBezTo>
                <a:cubicBezTo>
                  <a:pt x="3" y="7"/>
                  <a:pt x="2" y="7"/>
                  <a:pt x="2" y="7"/>
                </a:cubicBezTo>
                <a:cubicBezTo>
                  <a:pt x="1" y="9"/>
                  <a:pt x="0" y="11"/>
                  <a:pt x="0" y="13"/>
                </a:cubicBezTo>
                <a:cubicBezTo>
                  <a:pt x="0" y="20"/>
                  <a:pt x="6" y="26"/>
                  <a:pt x="13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21" y="26"/>
                  <a:pt x="27" y="21"/>
                  <a:pt x="27" y="14"/>
                </a:cubicBezTo>
                <a:cubicBezTo>
                  <a:pt x="27" y="6"/>
                  <a:pt x="21" y="0"/>
                  <a:pt x="14" y="0"/>
                </a:cubicBezTo>
                <a:cubicBezTo>
                  <a:pt x="14" y="0"/>
                  <a:pt x="14" y="0"/>
                  <a:pt x="13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21" name="Freeform 109"/>
          <p:cNvSpPr>
            <a:spLocks/>
          </p:cNvSpPr>
          <p:nvPr/>
        </p:nvSpPr>
        <p:spPr bwMode="auto">
          <a:xfrm>
            <a:off x="4528445" y="6577548"/>
            <a:ext cx="229218" cy="212516"/>
          </a:xfrm>
          <a:custGeom>
            <a:avLst/>
            <a:gdLst>
              <a:gd name="T0" fmla="*/ 13 w 27"/>
              <a:gd name="T1" fmla="*/ 0 h 26"/>
              <a:gd name="T2" fmla="*/ 13 w 27"/>
              <a:gd name="T3" fmla="*/ 0 h 26"/>
              <a:gd name="T4" fmla="*/ 12 w 27"/>
              <a:gd name="T5" fmla="*/ 2 h 26"/>
              <a:gd name="T6" fmla="*/ 19 w 27"/>
              <a:gd name="T7" fmla="*/ 8 h 26"/>
              <a:gd name="T8" fmla="*/ 13 w 27"/>
              <a:gd name="T9" fmla="*/ 21 h 26"/>
              <a:gd name="T10" fmla="*/ 10 w 27"/>
              <a:gd name="T11" fmla="*/ 21 h 26"/>
              <a:gd name="T12" fmla="*/ 1 w 27"/>
              <a:gd name="T13" fmla="*/ 15 h 26"/>
              <a:gd name="T14" fmla="*/ 0 w 27"/>
              <a:gd name="T15" fmla="*/ 12 h 26"/>
              <a:gd name="T16" fmla="*/ 0 w 27"/>
              <a:gd name="T17" fmla="*/ 13 h 26"/>
              <a:gd name="T18" fmla="*/ 13 w 27"/>
              <a:gd name="T19" fmla="*/ 26 h 26"/>
              <a:gd name="T20" fmla="*/ 13 w 27"/>
              <a:gd name="T21" fmla="*/ 26 h 26"/>
              <a:gd name="T22" fmla="*/ 27 w 27"/>
              <a:gd name="T23" fmla="*/ 13 h 26"/>
              <a:gd name="T24" fmla="*/ 14 w 27"/>
              <a:gd name="T25" fmla="*/ 0 h 26"/>
              <a:gd name="T26" fmla="*/ 13 w 27"/>
              <a:gd name="T2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7" h="26">
                <a:moveTo>
                  <a:pt x="13" y="0"/>
                </a:moveTo>
                <a:cubicBezTo>
                  <a:pt x="13" y="0"/>
                  <a:pt x="13" y="0"/>
                  <a:pt x="13" y="0"/>
                </a:cubicBezTo>
                <a:cubicBezTo>
                  <a:pt x="13" y="1"/>
                  <a:pt x="12" y="1"/>
                  <a:pt x="12" y="2"/>
                </a:cubicBezTo>
                <a:cubicBezTo>
                  <a:pt x="15" y="3"/>
                  <a:pt x="17" y="5"/>
                  <a:pt x="19" y="8"/>
                </a:cubicBezTo>
                <a:cubicBezTo>
                  <a:pt x="21" y="13"/>
                  <a:pt x="18" y="19"/>
                  <a:pt x="13" y="21"/>
                </a:cubicBezTo>
                <a:cubicBezTo>
                  <a:pt x="12" y="21"/>
                  <a:pt x="11" y="21"/>
                  <a:pt x="10" y="21"/>
                </a:cubicBezTo>
                <a:cubicBezTo>
                  <a:pt x="6" y="21"/>
                  <a:pt x="2" y="19"/>
                  <a:pt x="1" y="15"/>
                </a:cubicBezTo>
                <a:cubicBezTo>
                  <a:pt x="0" y="14"/>
                  <a:pt x="0" y="13"/>
                  <a:pt x="0" y="1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20"/>
                  <a:pt x="6" y="26"/>
                  <a:pt x="13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21" y="26"/>
                  <a:pt x="27" y="20"/>
                  <a:pt x="27" y="13"/>
                </a:cubicBezTo>
                <a:cubicBezTo>
                  <a:pt x="27" y="6"/>
                  <a:pt x="21" y="0"/>
                  <a:pt x="14" y="0"/>
                </a:cubicBezTo>
                <a:cubicBezTo>
                  <a:pt x="14" y="0"/>
                  <a:pt x="13" y="0"/>
                  <a:pt x="13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22" name="Freeform 110"/>
          <p:cNvSpPr>
            <a:spLocks/>
          </p:cNvSpPr>
          <p:nvPr/>
        </p:nvSpPr>
        <p:spPr bwMode="auto">
          <a:xfrm>
            <a:off x="5162375" y="5337290"/>
            <a:ext cx="229218" cy="222968"/>
          </a:xfrm>
          <a:custGeom>
            <a:avLst/>
            <a:gdLst>
              <a:gd name="T0" fmla="*/ 13 w 27"/>
              <a:gd name="T1" fmla="*/ 0 h 27"/>
              <a:gd name="T2" fmla="*/ 0 w 27"/>
              <a:gd name="T3" fmla="*/ 14 h 27"/>
              <a:gd name="T4" fmla="*/ 13 w 27"/>
              <a:gd name="T5" fmla="*/ 27 h 27"/>
              <a:gd name="T6" fmla="*/ 14 w 27"/>
              <a:gd name="T7" fmla="*/ 27 h 27"/>
              <a:gd name="T8" fmla="*/ 27 w 27"/>
              <a:gd name="T9" fmla="*/ 13 h 27"/>
              <a:gd name="T10" fmla="*/ 14 w 27"/>
              <a:gd name="T11" fmla="*/ 0 h 27"/>
              <a:gd name="T12" fmla="*/ 13 w 27"/>
              <a:gd name="T1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7" h="27">
                <a:moveTo>
                  <a:pt x="13" y="0"/>
                </a:moveTo>
                <a:cubicBezTo>
                  <a:pt x="6" y="0"/>
                  <a:pt x="0" y="6"/>
                  <a:pt x="0" y="14"/>
                </a:cubicBezTo>
                <a:cubicBezTo>
                  <a:pt x="0" y="21"/>
                  <a:pt x="6" y="26"/>
                  <a:pt x="13" y="27"/>
                </a:cubicBezTo>
                <a:cubicBezTo>
                  <a:pt x="13" y="27"/>
                  <a:pt x="13" y="27"/>
                  <a:pt x="14" y="27"/>
                </a:cubicBezTo>
                <a:cubicBezTo>
                  <a:pt x="21" y="27"/>
                  <a:pt x="27" y="21"/>
                  <a:pt x="27" y="13"/>
                </a:cubicBezTo>
                <a:cubicBezTo>
                  <a:pt x="27" y="6"/>
                  <a:pt x="21" y="0"/>
                  <a:pt x="14" y="0"/>
                </a:cubicBezTo>
                <a:cubicBezTo>
                  <a:pt x="14" y="0"/>
                  <a:pt x="14" y="0"/>
                  <a:pt x="13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23" name="Freeform 111"/>
          <p:cNvSpPr>
            <a:spLocks/>
          </p:cNvSpPr>
          <p:nvPr/>
        </p:nvSpPr>
        <p:spPr bwMode="auto">
          <a:xfrm>
            <a:off x="5173120" y="1651355"/>
            <a:ext cx="211310" cy="205548"/>
          </a:xfrm>
          <a:custGeom>
            <a:avLst/>
            <a:gdLst>
              <a:gd name="T0" fmla="*/ 12 w 25"/>
              <a:gd name="T1" fmla="*/ 0 h 25"/>
              <a:gd name="T2" fmla="*/ 12 w 25"/>
              <a:gd name="T3" fmla="*/ 0 h 25"/>
              <a:gd name="T4" fmla="*/ 0 w 25"/>
              <a:gd name="T5" fmla="*/ 13 h 25"/>
              <a:gd name="T6" fmla="*/ 12 w 25"/>
              <a:gd name="T7" fmla="*/ 25 h 25"/>
              <a:gd name="T8" fmla="*/ 13 w 25"/>
              <a:gd name="T9" fmla="*/ 25 h 25"/>
              <a:gd name="T10" fmla="*/ 25 w 25"/>
              <a:gd name="T11" fmla="*/ 13 h 25"/>
              <a:gd name="T12" fmla="*/ 12 w 25"/>
              <a:gd name="T13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5" h="25">
                <a:moveTo>
                  <a:pt x="12" y="0"/>
                </a:moveTo>
                <a:cubicBezTo>
                  <a:pt x="12" y="0"/>
                  <a:pt x="12" y="0"/>
                  <a:pt x="12" y="0"/>
                </a:cubicBezTo>
                <a:cubicBezTo>
                  <a:pt x="6" y="0"/>
                  <a:pt x="0" y="6"/>
                  <a:pt x="0" y="13"/>
                </a:cubicBezTo>
                <a:cubicBezTo>
                  <a:pt x="0" y="19"/>
                  <a:pt x="5" y="25"/>
                  <a:pt x="12" y="25"/>
                </a:cubicBezTo>
                <a:cubicBezTo>
                  <a:pt x="12" y="25"/>
                  <a:pt x="12" y="25"/>
                  <a:pt x="13" y="25"/>
                </a:cubicBezTo>
                <a:cubicBezTo>
                  <a:pt x="19" y="25"/>
                  <a:pt x="25" y="20"/>
                  <a:pt x="25" y="13"/>
                </a:cubicBezTo>
                <a:cubicBezTo>
                  <a:pt x="25" y="6"/>
                  <a:pt x="19" y="0"/>
                  <a:pt x="12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24" name="Freeform 112"/>
          <p:cNvSpPr>
            <a:spLocks/>
          </p:cNvSpPr>
          <p:nvPr/>
        </p:nvSpPr>
        <p:spPr bwMode="auto">
          <a:xfrm>
            <a:off x="5173120" y="5974839"/>
            <a:ext cx="211310" cy="198581"/>
          </a:xfrm>
          <a:custGeom>
            <a:avLst/>
            <a:gdLst>
              <a:gd name="T0" fmla="*/ 12 w 25"/>
              <a:gd name="T1" fmla="*/ 0 h 24"/>
              <a:gd name="T2" fmla="*/ 0 w 25"/>
              <a:gd name="T3" fmla="*/ 12 h 24"/>
              <a:gd name="T4" fmla="*/ 12 w 25"/>
              <a:gd name="T5" fmla="*/ 24 h 24"/>
              <a:gd name="T6" fmla="*/ 25 w 25"/>
              <a:gd name="T7" fmla="*/ 11 h 24"/>
              <a:gd name="T8" fmla="*/ 13 w 25"/>
              <a:gd name="T9" fmla="*/ 0 h 24"/>
              <a:gd name="T10" fmla="*/ 12 w 25"/>
              <a:gd name="T1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5" h="24">
                <a:moveTo>
                  <a:pt x="12" y="0"/>
                </a:moveTo>
                <a:cubicBezTo>
                  <a:pt x="6" y="0"/>
                  <a:pt x="0" y="5"/>
                  <a:pt x="0" y="12"/>
                </a:cubicBezTo>
                <a:cubicBezTo>
                  <a:pt x="1" y="18"/>
                  <a:pt x="6" y="24"/>
                  <a:pt x="12" y="24"/>
                </a:cubicBezTo>
                <a:cubicBezTo>
                  <a:pt x="19" y="24"/>
                  <a:pt x="25" y="18"/>
                  <a:pt x="25" y="11"/>
                </a:cubicBezTo>
                <a:cubicBezTo>
                  <a:pt x="25" y="5"/>
                  <a:pt x="19" y="0"/>
                  <a:pt x="13" y="0"/>
                </a:cubicBezTo>
                <a:cubicBezTo>
                  <a:pt x="13" y="0"/>
                  <a:pt x="12" y="0"/>
                  <a:pt x="12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25" name="Freeform 113"/>
          <p:cNvSpPr>
            <a:spLocks/>
          </p:cNvSpPr>
          <p:nvPr/>
        </p:nvSpPr>
        <p:spPr bwMode="auto">
          <a:xfrm>
            <a:off x="3994798" y="0"/>
            <a:ext cx="25071" cy="0"/>
          </a:xfrm>
          <a:custGeom>
            <a:avLst/>
            <a:gdLst>
              <a:gd name="T0" fmla="*/ 3 w 3"/>
              <a:gd name="T1" fmla="*/ 0 w 3"/>
              <a:gd name="T2" fmla="*/ 2 w 3"/>
              <a:gd name="T3" fmla="*/ 2 w 3"/>
              <a:gd name="T4" fmla="*/ 3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3">
                <a:moveTo>
                  <a:pt x="3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3" y="0"/>
                  <a:pt x="3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26" name="Freeform 114"/>
          <p:cNvSpPr>
            <a:spLocks/>
          </p:cNvSpPr>
          <p:nvPr/>
        </p:nvSpPr>
        <p:spPr bwMode="auto">
          <a:xfrm>
            <a:off x="4535608" y="421548"/>
            <a:ext cx="204147" cy="198581"/>
          </a:xfrm>
          <a:custGeom>
            <a:avLst/>
            <a:gdLst>
              <a:gd name="T0" fmla="*/ 12 w 24"/>
              <a:gd name="T1" fmla="*/ 0 h 24"/>
              <a:gd name="T2" fmla="*/ 0 w 24"/>
              <a:gd name="T3" fmla="*/ 12 h 24"/>
              <a:gd name="T4" fmla="*/ 12 w 24"/>
              <a:gd name="T5" fmla="*/ 24 h 24"/>
              <a:gd name="T6" fmla="*/ 13 w 24"/>
              <a:gd name="T7" fmla="*/ 24 h 24"/>
              <a:gd name="T8" fmla="*/ 24 w 24"/>
              <a:gd name="T9" fmla="*/ 12 h 24"/>
              <a:gd name="T10" fmla="*/ 13 w 24"/>
              <a:gd name="T11" fmla="*/ 0 h 24"/>
              <a:gd name="T12" fmla="*/ 12 w 24"/>
              <a:gd name="T13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" h="24">
                <a:moveTo>
                  <a:pt x="12" y="0"/>
                </a:moveTo>
                <a:cubicBezTo>
                  <a:pt x="6" y="0"/>
                  <a:pt x="0" y="6"/>
                  <a:pt x="0" y="12"/>
                </a:cubicBezTo>
                <a:cubicBezTo>
                  <a:pt x="1" y="18"/>
                  <a:pt x="6" y="24"/>
                  <a:pt x="12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9" y="23"/>
                  <a:pt x="24" y="18"/>
                  <a:pt x="24" y="12"/>
                </a:cubicBezTo>
                <a:cubicBezTo>
                  <a:pt x="24" y="5"/>
                  <a:pt x="19" y="0"/>
                  <a:pt x="13" y="0"/>
                </a:cubicBezTo>
                <a:cubicBezTo>
                  <a:pt x="12" y="0"/>
                  <a:pt x="12" y="0"/>
                  <a:pt x="12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27" name="Freeform 115"/>
          <p:cNvSpPr>
            <a:spLocks/>
          </p:cNvSpPr>
          <p:nvPr/>
        </p:nvSpPr>
        <p:spPr bwMode="auto">
          <a:xfrm>
            <a:off x="5807050" y="3508258"/>
            <a:ext cx="204147" cy="188129"/>
          </a:xfrm>
          <a:custGeom>
            <a:avLst/>
            <a:gdLst>
              <a:gd name="T0" fmla="*/ 12 w 24"/>
              <a:gd name="T1" fmla="*/ 0 h 23"/>
              <a:gd name="T2" fmla="*/ 12 w 24"/>
              <a:gd name="T3" fmla="*/ 0 h 23"/>
              <a:gd name="T4" fmla="*/ 1 w 24"/>
              <a:gd name="T5" fmla="*/ 11 h 23"/>
              <a:gd name="T6" fmla="*/ 12 w 24"/>
              <a:gd name="T7" fmla="*/ 23 h 23"/>
              <a:gd name="T8" fmla="*/ 12 w 24"/>
              <a:gd name="T9" fmla="*/ 23 h 23"/>
              <a:gd name="T10" fmla="*/ 24 w 24"/>
              <a:gd name="T11" fmla="*/ 11 h 23"/>
              <a:gd name="T12" fmla="*/ 12 w 24"/>
              <a:gd name="T1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" h="23">
                <a:moveTo>
                  <a:pt x="12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1" y="11"/>
                </a:cubicBezTo>
                <a:cubicBezTo>
                  <a:pt x="1" y="18"/>
                  <a:pt x="6" y="23"/>
                  <a:pt x="12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19" y="23"/>
                  <a:pt x="24" y="17"/>
                  <a:pt x="24" y="11"/>
                </a:cubicBezTo>
                <a:cubicBezTo>
                  <a:pt x="24" y="5"/>
                  <a:pt x="18" y="0"/>
                  <a:pt x="12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28" name="Freeform 116"/>
          <p:cNvSpPr>
            <a:spLocks/>
          </p:cNvSpPr>
          <p:nvPr/>
        </p:nvSpPr>
        <p:spPr bwMode="auto">
          <a:xfrm>
            <a:off x="5807050" y="4124903"/>
            <a:ext cx="204147" cy="191613"/>
          </a:xfrm>
          <a:custGeom>
            <a:avLst/>
            <a:gdLst>
              <a:gd name="T0" fmla="*/ 12 w 24"/>
              <a:gd name="T1" fmla="*/ 0 h 23"/>
              <a:gd name="T2" fmla="*/ 1 w 24"/>
              <a:gd name="T3" fmla="*/ 11 h 23"/>
              <a:gd name="T4" fmla="*/ 12 w 24"/>
              <a:gd name="T5" fmla="*/ 23 h 23"/>
              <a:gd name="T6" fmla="*/ 12 w 24"/>
              <a:gd name="T7" fmla="*/ 23 h 23"/>
              <a:gd name="T8" fmla="*/ 24 w 24"/>
              <a:gd name="T9" fmla="*/ 12 h 23"/>
              <a:gd name="T10" fmla="*/ 12 w 24"/>
              <a:gd name="T11" fmla="*/ 0 h 23"/>
              <a:gd name="T12" fmla="*/ 12 w 24"/>
              <a:gd name="T1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" h="23">
                <a:moveTo>
                  <a:pt x="12" y="0"/>
                </a:moveTo>
                <a:cubicBezTo>
                  <a:pt x="6" y="0"/>
                  <a:pt x="1" y="5"/>
                  <a:pt x="1" y="11"/>
                </a:cubicBezTo>
                <a:cubicBezTo>
                  <a:pt x="0" y="17"/>
                  <a:pt x="5" y="23"/>
                  <a:pt x="12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18" y="23"/>
                  <a:pt x="23" y="18"/>
                  <a:pt x="24" y="12"/>
                </a:cubicBezTo>
                <a:cubicBezTo>
                  <a:pt x="24" y="5"/>
                  <a:pt x="19" y="0"/>
                  <a:pt x="12" y="0"/>
                </a:cubicBezTo>
                <a:cubicBezTo>
                  <a:pt x="12" y="0"/>
                  <a:pt x="12" y="0"/>
                  <a:pt x="12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30" name="Freeform 118"/>
          <p:cNvSpPr>
            <a:spLocks/>
          </p:cNvSpPr>
          <p:nvPr/>
        </p:nvSpPr>
        <p:spPr bwMode="auto">
          <a:xfrm>
            <a:off x="5814213" y="2888129"/>
            <a:ext cx="189821" cy="188129"/>
          </a:xfrm>
          <a:custGeom>
            <a:avLst/>
            <a:gdLst>
              <a:gd name="T0" fmla="*/ 11 w 22"/>
              <a:gd name="T1" fmla="*/ 0 h 23"/>
              <a:gd name="T2" fmla="*/ 0 w 22"/>
              <a:gd name="T3" fmla="*/ 12 h 23"/>
              <a:gd name="T4" fmla="*/ 11 w 22"/>
              <a:gd name="T5" fmla="*/ 23 h 23"/>
              <a:gd name="T6" fmla="*/ 11 w 22"/>
              <a:gd name="T7" fmla="*/ 23 h 23"/>
              <a:gd name="T8" fmla="*/ 22 w 22"/>
              <a:gd name="T9" fmla="*/ 12 h 23"/>
              <a:gd name="T10" fmla="*/ 11 w 22"/>
              <a:gd name="T11" fmla="*/ 0 h 23"/>
              <a:gd name="T12" fmla="*/ 11 w 22"/>
              <a:gd name="T1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" h="23">
                <a:moveTo>
                  <a:pt x="11" y="0"/>
                </a:moveTo>
                <a:cubicBezTo>
                  <a:pt x="5" y="0"/>
                  <a:pt x="0" y="6"/>
                  <a:pt x="0" y="12"/>
                </a:cubicBezTo>
                <a:cubicBezTo>
                  <a:pt x="0" y="18"/>
                  <a:pt x="5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7" y="23"/>
                  <a:pt x="22" y="18"/>
                  <a:pt x="22" y="12"/>
                </a:cubicBezTo>
                <a:cubicBezTo>
                  <a:pt x="22" y="6"/>
                  <a:pt x="18" y="1"/>
                  <a:pt x="11" y="0"/>
                </a:cubicBezTo>
                <a:cubicBezTo>
                  <a:pt x="11" y="0"/>
                  <a:pt x="11" y="0"/>
                  <a:pt x="11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31" name="Freeform 119"/>
          <p:cNvSpPr>
            <a:spLocks/>
          </p:cNvSpPr>
          <p:nvPr/>
        </p:nvSpPr>
        <p:spPr bwMode="auto">
          <a:xfrm>
            <a:off x="5814213" y="4745032"/>
            <a:ext cx="189821" cy="181161"/>
          </a:xfrm>
          <a:custGeom>
            <a:avLst/>
            <a:gdLst>
              <a:gd name="T0" fmla="*/ 11 w 22"/>
              <a:gd name="T1" fmla="*/ 0 h 22"/>
              <a:gd name="T2" fmla="*/ 0 w 22"/>
              <a:gd name="T3" fmla="*/ 11 h 22"/>
              <a:gd name="T4" fmla="*/ 11 w 22"/>
              <a:gd name="T5" fmla="*/ 22 h 22"/>
              <a:gd name="T6" fmla="*/ 11 w 22"/>
              <a:gd name="T7" fmla="*/ 22 h 22"/>
              <a:gd name="T8" fmla="*/ 22 w 22"/>
              <a:gd name="T9" fmla="*/ 11 h 22"/>
              <a:gd name="T10" fmla="*/ 11 w 22"/>
              <a:gd name="T11" fmla="*/ 0 h 22"/>
              <a:gd name="T12" fmla="*/ 11 w 22"/>
              <a:gd name="T13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" h="22">
                <a:moveTo>
                  <a:pt x="11" y="0"/>
                </a:moveTo>
                <a:cubicBezTo>
                  <a:pt x="5" y="0"/>
                  <a:pt x="0" y="5"/>
                  <a:pt x="0" y="11"/>
                </a:cubicBezTo>
                <a:cubicBezTo>
                  <a:pt x="0" y="17"/>
                  <a:pt x="5" y="22"/>
                  <a:pt x="11" y="22"/>
                </a:cubicBezTo>
                <a:cubicBezTo>
                  <a:pt x="11" y="22"/>
                  <a:pt x="11" y="22"/>
                  <a:pt x="11" y="22"/>
                </a:cubicBezTo>
                <a:cubicBezTo>
                  <a:pt x="17" y="22"/>
                  <a:pt x="22" y="17"/>
                  <a:pt x="22" y="11"/>
                </a:cubicBezTo>
                <a:cubicBezTo>
                  <a:pt x="22" y="5"/>
                  <a:pt x="17" y="0"/>
                  <a:pt x="11" y="0"/>
                </a:cubicBezTo>
                <a:cubicBezTo>
                  <a:pt x="11" y="0"/>
                  <a:pt x="11" y="0"/>
                  <a:pt x="11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32" name="Freeform 120"/>
          <p:cNvSpPr>
            <a:spLocks/>
          </p:cNvSpPr>
          <p:nvPr/>
        </p:nvSpPr>
        <p:spPr bwMode="auto">
          <a:xfrm>
            <a:off x="5187446" y="1048645"/>
            <a:ext cx="186239" cy="170710"/>
          </a:xfrm>
          <a:custGeom>
            <a:avLst/>
            <a:gdLst>
              <a:gd name="T0" fmla="*/ 8 w 22"/>
              <a:gd name="T1" fmla="*/ 0 h 21"/>
              <a:gd name="T2" fmla="*/ 0 w 22"/>
              <a:gd name="T3" fmla="*/ 10 h 21"/>
              <a:gd name="T4" fmla="*/ 10 w 22"/>
              <a:gd name="T5" fmla="*/ 21 h 21"/>
              <a:gd name="T6" fmla="*/ 11 w 22"/>
              <a:gd name="T7" fmla="*/ 21 h 21"/>
              <a:gd name="T8" fmla="*/ 21 w 22"/>
              <a:gd name="T9" fmla="*/ 11 h 21"/>
              <a:gd name="T10" fmla="*/ 13 w 22"/>
              <a:gd name="T11" fmla="*/ 0 h 21"/>
              <a:gd name="T12" fmla="*/ 11 w 22"/>
              <a:gd name="T13" fmla="*/ 0 h 21"/>
              <a:gd name="T14" fmla="*/ 8 w 22"/>
              <a:gd name="T1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" h="21">
                <a:moveTo>
                  <a:pt x="8" y="0"/>
                </a:moveTo>
                <a:cubicBezTo>
                  <a:pt x="3" y="1"/>
                  <a:pt x="0" y="5"/>
                  <a:pt x="0" y="10"/>
                </a:cubicBezTo>
                <a:cubicBezTo>
                  <a:pt x="0" y="16"/>
                  <a:pt x="4" y="21"/>
                  <a:pt x="10" y="21"/>
                </a:cubicBezTo>
                <a:cubicBezTo>
                  <a:pt x="10" y="21"/>
                  <a:pt x="11" y="21"/>
                  <a:pt x="11" y="21"/>
                </a:cubicBezTo>
                <a:cubicBezTo>
                  <a:pt x="16" y="21"/>
                  <a:pt x="21" y="17"/>
                  <a:pt x="21" y="11"/>
                </a:cubicBezTo>
                <a:cubicBezTo>
                  <a:pt x="22" y="6"/>
                  <a:pt x="18" y="1"/>
                  <a:pt x="13" y="0"/>
                </a:cubicBezTo>
                <a:cubicBezTo>
                  <a:pt x="12" y="0"/>
                  <a:pt x="11" y="0"/>
                  <a:pt x="11" y="0"/>
                </a:cubicBezTo>
                <a:cubicBezTo>
                  <a:pt x="10" y="0"/>
                  <a:pt x="9" y="0"/>
                  <a:pt x="8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33" name="Freeform 121"/>
          <p:cNvSpPr>
            <a:spLocks/>
          </p:cNvSpPr>
          <p:nvPr/>
        </p:nvSpPr>
        <p:spPr bwMode="auto">
          <a:xfrm>
            <a:off x="5187446" y="6591484"/>
            <a:ext cx="179076" cy="181161"/>
          </a:xfrm>
          <a:custGeom>
            <a:avLst/>
            <a:gdLst>
              <a:gd name="T0" fmla="*/ 11 w 21"/>
              <a:gd name="T1" fmla="*/ 0 h 22"/>
              <a:gd name="T2" fmla="*/ 11 w 21"/>
              <a:gd name="T3" fmla="*/ 0 h 22"/>
              <a:gd name="T4" fmla="*/ 0 w 21"/>
              <a:gd name="T5" fmla="*/ 11 h 22"/>
              <a:gd name="T6" fmla="*/ 10 w 21"/>
              <a:gd name="T7" fmla="*/ 22 h 22"/>
              <a:gd name="T8" fmla="*/ 11 w 21"/>
              <a:gd name="T9" fmla="*/ 22 h 22"/>
              <a:gd name="T10" fmla="*/ 21 w 21"/>
              <a:gd name="T11" fmla="*/ 11 h 22"/>
              <a:gd name="T12" fmla="*/ 11 w 21"/>
              <a:gd name="T13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" h="22">
                <a:moveTo>
                  <a:pt x="11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7"/>
                  <a:pt x="5" y="22"/>
                  <a:pt x="10" y="22"/>
                </a:cubicBezTo>
                <a:cubicBezTo>
                  <a:pt x="11" y="22"/>
                  <a:pt x="11" y="22"/>
                  <a:pt x="11" y="22"/>
                </a:cubicBezTo>
                <a:cubicBezTo>
                  <a:pt x="17" y="22"/>
                  <a:pt x="21" y="17"/>
                  <a:pt x="21" y="11"/>
                </a:cubicBezTo>
                <a:cubicBezTo>
                  <a:pt x="21" y="5"/>
                  <a:pt x="16" y="0"/>
                  <a:pt x="11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34" name="Freeform 122"/>
          <p:cNvSpPr>
            <a:spLocks/>
          </p:cNvSpPr>
          <p:nvPr/>
        </p:nvSpPr>
        <p:spPr bwMode="auto">
          <a:xfrm>
            <a:off x="5814213" y="2285419"/>
            <a:ext cx="189821" cy="174194"/>
          </a:xfrm>
          <a:custGeom>
            <a:avLst/>
            <a:gdLst>
              <a:gd name="T0" fmla="*/ 11 w 22"/>
              <a:gd name="T1" fmla="*/ 0 h 21"/>
              <a:gd name="T2" fmla="*/ 1 w 22"/>
              <a:gd name="T3" fmla="*/ 10 h 21"/>
              <a:gd name="T4" fmla="*/ 11 w 22"/>
              <a:gd name="T5" fmla="*/ 21 h 21"/>
              <a:gd name="T6" fmla="*/ 22 w 22"/>
              <a:gd name="T7" fmla="*/ 10 h 21"/>
              <a:gd name="T8" fmla="*/ 11 w 22"/>
              <a:gd name="T9" fmla="*/ 0 h 21"/>
              <a:gd name="T10" fmla="*/ 11 w 22"/>
              <a:gd name="T11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2" h="21">
                <a:moveTo>
                  <a:pt x="11" y="0"/>
                </a:moveTo>
                <a:cubicBezTo>
                  <a:pt x="5" y="0"/>
                  <a:pt x="1" y="4"/>
                  <a:pt x="1" y="10"/>
                </a:cubicBezTo>
                <a:cubicBezTo>
                  <a:pt x="0" y="16"/>
                  <a:pt x="5" y="21"/>
                  <a:pt x="11" y="21"/>
                </a:cubicBezTo>
                <a:cubicBezTo>
                  <a:pt x="17" y="21"/>
                  <a:pt x="22" y="16"/>
                  <a:pt x="22" y="10"/>
                </a:cubicBezTo>
                <a:cubicBezTo>
                  <a:pt x="22" y="5"/>
                  <a:pt x="17" y="0"/>
                  <a:pt x="11" y="0"/>
                </a:cubicBezTo>
                <a:cubicBezTo>
                  <a:pt x="11" y="0"/>
                  <a:pt x="11" y="0"/>
                  <a:pt x="11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35" name="Freeform 123"/>
          <p:cNvSpPr>
            <a:spLocks/>
          </p:cNvSpPr>
          <p:nvPr/>
        </p:nvSpPr>
        <p:spPr bwMode="auto">
          <a:xfrm>
            <a:off x="5824957" y="5361677"/>
            <a:ext cx="179076" cy="174194"/>
          </a:xfrm>
          <a:custGeom>
            <a:avLst/>
            <a:gdLst>
              <a:gd name="T0" fmla="*/ 10 w 21"/>
              <a:gd name="T1" fmla="*/ 0 h 21"/>
              <a:gd name="T2" fmla="*/ 0 w 21"/>
              <a:gd name="T3" fmla="*/ 10 h 21"/>
              <a:gd name="T4" fmla="*/ 10 w 21"/>
              <a:gd name="T5" fmla="*/ 21 h 21"/>
              <a:gd name="T6" fmla="*/ 10 w 21"/>
              <a:gd name="T7" fmla="*/ 21 h 21"/>
              <a:gd name="T8" fmla="*/ 12 w 21"/>
              <a:gd name="T9" fmla="*/ 21 h 21"/>
              <a:gd name="T10" fmla="*/ 15 w 21"/>
              <a:gd name="T11" fmla="*/ 14 h 21"/>
              <a:gd name="T12" fmla="*/ 17 w 21"/>
              <a:gd name="T13" fmla="*/ 14 h 21"/>
              <a:gd name="T14" fmla="*/ 20 w 21"/>
              <a:gd name="T15" fmla="*/ 14 h 21"/>
              <a:gd name="T16" fmla="*/ 21 w 21"/>
              <a:gd name="T17" fmla="*/ 11 h 21"/>
              <a:gd name="T18" fmla="*/ 10 w 21"/>
              <a:gd name="T19" fmla="*/ 0 h 21"/>
              <a:gd name="T20" fmla="*/ 10 w 21"/>
              <a:gd name="T21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1" h="21">
                <a:moveTo>
                  <a:pt x="10" y="0"/>
                </a:moveTo>
                <a:cubicBezTo>
                  <a:pt x="5" y="0"/>
                  <a:pt x="0" y="5"/>
                  <a:pt x="0" y="10"/>
                </a:cubicBezTo>
                <a:cubicBezTo>
                  <a:pt x="0" y="16"/>
                  <a:pt x="4" y="21"/>
                  <a:pt x="10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11" y="21"/>
                  <a:pt x="12" y="21"/>
                  <a:pt x="12" y="21"/>
                </a:cubicBezTo>
                <a:cubicBezTo>
                  <a:pt x="11" y="18"/>
                  <a:pt x="13" y="15"/>
                  <a:pt x="15" y="14"/>
                </a:cubicBezTo>
                <a:cubicBezTo>
                  <a:pt x="16" y="14"/>
                  <a:pt x="17" y="14"/>
                  <a:pt x="17" y="14"/>
                </a:cubicBezTo>
                <a:cubicBezTo>
                  <a:pt x="18" y="14"/>
                  <a:pt x="19" y="14"/>
                  <a:pt x="20" y="14"/>
                </a:cubicBezTo>
                <a:cubicBezTo>
                  <a:pt x="20" y="13"/>
                  <a:pt x="20" y="12"/>
                  <a:pt x="21" y="11"/>
                </a:cubicBezTo>
                <a:cubicBezTo>
                  <a:pt x="21" y="5"/>
                  <a:pt x="16" y="0"/>
                  <a:pt x="10" y="0"/>
                </a:cubicBezTo>
                <a:cubicBezTo>
                  <a:pt x="10" y="0"/>
                  <a:pt x="10" y="0"/>
                  <a:pt x="10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36" name="Freeform 124"/>
          <p:cNvSpPr>
            <a:spLocks/>
          </p:cNvSpPr>
          <p:nvPr/>
        </p:nvSpPr>
        <p:spPr bwMode="auto">
          <a:xfrm>
            <a:off x="5832121" y="1675742"/>
            <a:ext cx="161169" cy="156774"/>
          </a:xfrm>
          <a:custGeom>
            <a:avLst/>
            <a:gdLst>
              <a:gd name="T0" fmla="*/ 9 w 19"/>
              <a:gd name="T1" fmla="*/ 0 h 19"/>
              <a:gd name="T2" fmla="*/ 9 w 19"/>
              <a:gd name="T3" fmla="*/ 0 h 19"/>
              <a:gd name="T4" fmla="*/ 0 w 19"/>
              <a:gd name="T5" fmla="*/ 10 h 19"/>
              <a:gd name="T6" fmla="*/ 9 w 19"/>
              <a:gd name="T7" fmla="*/ 19 h 19"/>
              <a:gd name="T8" fmla="*/ 9 w 19"/>
              <a:gd name="T9" fmla="*/ 19 h 19"/>
              <a:gd name="T10" fmla="*/ 18 w 19"/>
              <a:gd name="T11" fmla="*/ 9 h 19"/>
              <a:gd name="T12" fmla="*/ 9 w 19"/>
              <a:gd name="T13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" h="19">
                <a:moveTo>
                  <a:pt x="9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5"/>
                  <a:pt x="4" y="19"/>
                  <a:pt x="9" y="19"/>
                </a:cubicBezTo>
                <a:cubicBezTo>
                  <a:pt x="9" y="19"/>
                  <a:pt x="9" y="19"/>
                  <a:pt x="9" y="19"/>
                </a:cubicBezTo>
                <a:cubicBezTo>
                  <a:pt x="14" y="19"/>
                  <a:pt x="19" y="14"/>
                  <a:pt x="18" y="9"/>
                </a:cubicBezTo>
                <a:cubicBezTo>
                  <a:pt x="18" y="4"/>
                  <a:pt x="14" y="0"/>
                  <a:pt x="9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37" name="Freeform 125"/>
          <p:cNvSpPr>
            <a:spLocks/>
          </p:cNvSpPr>
          <p:nvPr/>
        </p:nvSpPr>
        <p:spPr bwMode="auto">
          <a:xfrm>
            <a:off x="5198191" y="445935"/>
            <a:ext cx="161169" cy="146323"/>
          </a:xfrm>
          <a:custGeom>
            <a:avLst/>
            <a:gdLst>
              <a:gd name="T0" fmla="*/ 9 w 19"/>
              <a:gd name="T1" fmla="*/ 0 h 18"/>
              <a:gd name="T2" fmla="*/ 0 w 19"/>
              <a:gd name="T3" fmla="*/ 9 h 18"/>
              <a:gd name="T4" fmla="*/ 9 w 19"/>
              <a:gd name="T5" fmla="*/ 18 h 18"/>
              <a:gd name="T6" fmla="*/ 9 w 19"/>
              <a:gd name="T7" fmla="*/ 18 h 18"/>
              <a:gd name="T8" fmla="*/ 19 w 19"/>
              <a:gd name="T9" fmla="*/ 9 h 18"/>
              <a:gd name="T10" fmla="*/ 10 w 19"/>
              <a:gd name="T11" fmla="*/ 0 h 18"/>
              <a:gd name="T12" fmla="*/ 9 w 19"/>
              <a:gd name="T13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" h="18">
                <a:moveTo>
                  <a:pt x="9" y="0"/>
                </a:moveTo>
                <a:cubicBezTo>
                  <a:pt x="5" y="0"/>
                  <a:pt x="0" y="4"/>
                  <a:pt x="0" y="9"/>
                </a:cubicBezTo>
                <a:cubicBezTo>
                  <a:pt x="1" y="14"/>
                  <a:pt x="5" y="18"/>
                  <a:pt x="9" y="18"/>
                </a:cubicBezTo>
                <a:cubicBezTo>
                  <a:pt x="9" y="18"/>
                  <a:pt x="9" y="18"/>
                  <a:pt x="9" y="18"/>
                </a:cubicBezTo>
                <a:cubicBezTo>
                  <a:pt x="14" y="18"/>
                  <a:pt x="19" y="14"/>
                  <a:pt x="19" y="9"/>
                </a:cubicBezTo>
                <a:cubicBezTo>
                  <a:pt x="19" y="4"/>
                  <a:pt x="14" y="0"/>
                  <a:pt x="10" y="0"/>
                </a:cubicBezTo>
                <a:cubicBezTo>
                  <a:pt x="10" y="0"/>
                  <a:pt x="10" y="0"/>
                  <a:pt x="9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38" name="Freeform 126"/>
          <p:cNvSpPr>
            <a:spLocks/>
          </p:cNvSpPr>
          <p:nvPr/>
        </p:nvSpPr>
        <p:spPr bwMode="auto">
          <a:xfrm>
            <a:off x="5832121" y="5988774"/>
            <a:ext cx="154006" cy="156774"/>
          </a:xfrm>
          <a:custGeom>
            <a:avLst/>
            <a:gdLst>
              <a:gd name="T0" fmla="*/ 9 w 18"/>
              <a:gd name="T1" fmla="*/ 0 h 19"/>
              <a:gd name="T2" fmla="*/ 0 w 18"/>
              <a:gd name="T3" fmla="*/ 10 h 19"/>
              <a:gd name="T4" fmla="*/ 9 w 18"/>
              <a:gd name="T5" fmla="*/ 19 h 19"/>
              <a:gd name="T6" fmla="*/ 9 w 18"/>
              <a:gd name="T7" fmla="*/ 19 h 19"/>
              <a:gd name="T8" fmla="*/ 18 w 18"/>
              <a:gd name="T9" fmla="*/ 10 h 19"/>
              <a:gd name="T10" fmla="*/ 9 w 18"/>
              <a:gd name="T11" fmla="*/ 0 h 19"/>
              <a:gd name="T12" fmla="*/ 9 w 18"/>
              <a:gd name="T13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9">
                <a:moveTo>
                  <a:pt x="9" y="0"/>
                </a:moveTo>
                <a:cubicBezTo>
                  <a:pt x="4" y="0"/>
                  <a:pt x="0" y="5"/>
                  <a:pt x="0" y="10"/>
                </a:cubicBezTo>
                <a:cubicBezTo>
                  <a:pt x="0" y="15"/>
                  <a:pt x="4" y="19"/>
                  <a:pt x="9" y="19"/>
                </a:cubicBezTo>
                <a:cubicBezTo>
                  <a:pt x="9" y="19"/>
                  <a:pt x="9" y="19"/>
                  <a:pt x="9" y="19"/>
                </a:cubicBezTo>
                <a:cubicBezTo>
                  <a:pt x="14" y="19"/>
                  <a:pt x="18" y="14"/>
                  <a:pt x="18" y="10"/>
                </a:cubicBezTo>
                <a:cubicBezTo>
                  <a:pt x="18" y="5"/>
                  <a:pt x="14" y="1"/>
                  <a:pt x="9" y="0"/>
                </a:cubicBezTo>
                <a:cubicBezTo>
                  <a:pt x="9" y="0"/>
                  <a:pt x="9" y="0"/>
                  <a:pt x="9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40" name="Freeform 128"/>
          <p:cNvSpPr>
            <a:spLocks/>
          </p:cNvSpPr>
          <p:nvPr/>
        </p:nvSpPr>
        <p:spPr bwMode="auto">
          <a:xfrm>
            <a:off x="6476795" y="3823098"/>
            <a:ext cx="136098" cy="132387"/>
          </a:xfrm>
          <a:custGeom>
            <a:avLst/>
            <a:gdLst>
              <a:gd name="T0" fmla="*/ 8 w 16"/>
              <a:gd name="T1" fmla="*/ 0 h 16"/>
              <a:gd name="T2" fmla="*/ 7 w 16"/>
              <a:gd name="T3" fmla="*/ 0 h 16"/>
              <a:gd name="T4" fmla="*/ 0 w 16"/>
              <a:gd name="T5" fmla="*/ 8 h 16"/>
              <a:gd name="T6" fmla="*/ 8 w 16"/>
              <a:gd name="T7" fmla="*/ 16 h 16"/>
              <a:gd name="T8" fmla="*/ 8 w 16"/>
              <a:gd name="T9" fmla="*/ 16 h 16"/>
              <a:gd name="T10" fmla="*/ 15 w 16"/>
              <a:gd name="T11" fmla="*/ 8 h 16"/>
              <a:gd name="T12" fmla="*/ 8 w 16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16">
                <a:moveTo>
                  <a:pt x="8" y="0"/>
                </a:move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4"/>
                  <a:pt x="0" y="8"/>
                </a:cubicBezTo>
                <a:cubicBezTo>
                  <a:pt x="0" y="13"/>
                  <a:pt x="3" y="16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12" y="16"/>
                  <a:pt x="15" y="13"/>
                  <a:pt x="15" y="8"/>
                </a:cubicBezTo>
                <a:cubicBezTo>
                  <a:pt x="16" y="4"/>
                  <a:pt x="12" y="0"/>
                  <a:pt x="8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41" name="Freeform 129"/>
          <p:cNvSpPr>
            <a:spLocks/>
          </p:cNvSpPr>
          <p:nvPr/>
        </p:nvSpPr>
        <p:spPr bwMode="auto">
          <a:xfrm>
            <a:off x="6476795" y="3823098"/>
            <a:ext cx="136098" cy="132387"/>
          </a:xfrm>
          <a:custGeom>
            <a:avLst/>
            <a:gdLst>
              <a:gd name="T0" fmla="*/ 8 w 16"/>
              <a:gd name="T1" fmla="*/ 0 h 16"/>
              <a:gd name="T2" fmla="*/ 0 w 16"/>
              <a:gd name="T3" fmla="*/ 8 h 16"/>
              <a:gd name="T4" fmla="*/ 8 w 16"/>
              <a:gd name="T5" fmla="*/ 16 h 16"/>
              <a:gd name="T6" fmla="*/ 15 w 16"/>
              <a:gd name="T7" fmla="*/ 9 h 16"/>
              <a:gd name="T8" fmla="*/ 8 w 16"/>
              <a:gd name="T9" fmla="*/ 0 h 16"/>
              <a:gd name="T10" fmla="*/ 8 w 16"/>
              <a:gd name="T11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6">
                <a:moveTo>
                  <a:pt x="8" y="0"/>
                </a:moveTo>
                <a:cubicBezTo>
                  <a:pt x="4" y="0"/>
                  <a:pt x="0" y="4"/>
                  <a:pt x="0" y="8"/>
                </a:cubicBezTo>
                <a:cubicBezTo>
                  <a:pt x="0" y="12"/>
                  <a:pt x="3" y="16"/>
                  <a:pt x="8" y="16"/>
                </a:cubicBezTo>
                <a:cubicBezTo>
                  <a:pt x="12" y="16"/>
                  <a:pt x="15" y="13"/>
                  <a:pt x="15" y="9"/>
                </a:cubicBezTo>
                <a:cubicBezTo>
                  <a:pt x="16" y="4"/>
                  <a:pt x="12" y="1"/>
                  <a:pt x="8" y="0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42" name="Freeform 130"/>
          <p:cNvSpPr>
            <a:spLocks/>
          </p:cNvSpPr>
          <p:nvPr/>
        </p:nvSpPr>
        <p:spPr bwMode="auto">
          <a:xfrm>
            <a:off x="5842865" y="1073032"/>
            <a:ext cx="132516" cy="121935"/>
          </a:xfrm>
          <a:custGeom>
            <a:avLst/>
            <a:gdLst>
              <a:gd name="T0" fmla="*/ 8 w 16"/>
              <a:gd name="T1" fmla="*/ 0 h 15"/>
              <a:gd name="T2" fmla="*/ 0 w 16"/>
              <a:gd name="T3" fmla="*/ 7 h 15"/>
              <a:gd name="T4" fmla="*/ 8 w 16"/>
              <a:gd name="T5" fmla="*/ 15 h 15"/>
              <a:gd name="T6" fmla="*/ 8 w 16"/>
              <a:gd name="T7" fmla="*/ 15 h 15"/>
              <a:gd name="T8" fmla="*/ 15 w 16"/>
              <a:gd name="T9" fmla="*/ 8 h 15"/>
              <a:gd name="T10" fmla="*/ 9 w 16"/>
              <a:gd name="T11" fmla="*/ 0 h 15"/>
              <a:gd name="T12" fmla="*/ 8 w 16"/>
              <a:gd name="T1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15">
                <a:moveTo>
                  <a:pt x="8" y="0"/>
                </a:moveTo>
                <a:cubicBezTo>
                  <a:pt x="4" y="0"/>
                  <a:pt x="1" y="3"/>
                  <a:pt x="0" y="7"/>
                </a:cubicBezTo>
                <a:cubicBezTo>
                  <a:pt x="0" y="11"/>
                  <a:pt x="4" y="15"/>
                  <a:pt x="8" y="15"/>
                </a:cubicBezTo>
                <a:cubicBezTo>
                  <a:pt x="8" y="15"/>
                  <a:pt x="8" y="15"/>
                  <a:pt x="8" y="15"/>
                </a:cubicBezTo>
                <a:cubicBezTo>
                  <a:pt x="12" y="15"/>
                  <a:pt x="15" y="12"/>
                  <a:pt x="15" y="8"/>
                </a:cubicBezTo>
                <a:cubicBezTo>
                  <a:pt x="16" y="4"/>
                  <a:pt x="13" y="0"/>
                  <a:pt x="9" y="0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43" name="Freeform 131"/>
          <p:cNvSpPr>
            <a:spLocks/>
          </p:cNvSpPr>
          <p:nvPr/>
        </p:nvSpPr>
        <p:spPr bwMode="auto">
          <a:xfrm>
            <a:off x="6476795" y="4769419"/>
            <a:ext cx="128935" cy="121935"/>
          </a:xfrm>
          <a:custGeom>
            <a:avLst/>
            <a:gdLst>
              <a:gd name="T0" fmla="*/ 8 w 15"/>
              <a:gd name="T1" fmla="*/ 0 h 15"/>
              <a:gd name="T2" fmla="*/ 0 w 15"/>
              <a:gd name="T3" fmla="*/ 8 h 15"/>
              <a:gd name="T4" fmla="*/ 7 w 15"/>
              <a:gd name="T5" fmla="*/ 15 h 15"/>
              <a:gd name="T6" fmla="*/ 8 w 15"/>
              <a:gd name="T7" fmla="*/ 15 h 15"/>
              <a:gd name="T8" fmla="*/ 15 w 15"/>
              <a:gd name="T9" fmla="*/ 8 h 15"/>
              <a:gd name="T10" fmla="*/ 8 w 15"/>
              <a:gd name="T11" fmla="*/ 0 h 15"/>
              <a:gd name="T12" fmla="*/ 8 w 15"/>
              <a:gd name="T1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" h="15">
                <a:moveTo>
                  <a:pt x="8" y="0"/>
                </a:moveTo>
                <a:cubicBezTo>
                  <a:pt x="4" y="0"/>
                  <a:pt x="0" y="4"/>
                  <a:pt x="0" y="8"/>
                </a:cubicBezTo>
                <a:cubicBezTo>
                  <a:pt x="0" y="12"/>
                  <a:pt x="3" y="15"/>
                  <a:pt x="7" y="15"/>
                </a:cubicBezTo>
                <a:cubicBezTo>
                  <a:pt x="7" y="15"/>
                  <a:pt x="8" y="15"/>
                  <a:pt x="8" y="15"/>
                </a:cubicBezTo>
                <a:cubicBezTo>
                  <a:pt x="11" y="15"/>
                  <a:pt x="15" y="12"/>
                  <a:pt x="15" y="8"/>
                </a:cubicBezTo>
                <a:cubicBezTo>
                  <a:pt x="15" y="4"/>
                  <a:pt x="12" y="1"/>
                  <a:pt x="8" y="0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44" name="Freeform 132"/>
          <p:cNvSpPr>
            <a:spLocks/>
          </p:cNvSpPr>
          <p:nvPr/>
        </p:nvSpPr>
        <p:spPr bwMode="auto">
          <a:xfrm>
            <a:off x="6476795" y="2919484"/>
            <a:ext cx="128935" cy="125419"/>
          </a:xfrm>
          <a:custGeom>
            <a:avLst/>
            <a:gdLst>
              <a:gd name="T0" fmla="*/ 8 w 15"/>
              <a:gd name="T1" fmla="*/ 0 h 15"/>
              <a:gd name="T2" fmla="*/ 8 w 15"/>
              <a:gd name="T3" fmla="*/ 0 h 15"/>
              <a:gd name="T4" fmla="*/ 0 w 15"/>
              <a:gd name="T5" fmla="*/ 8 h 15"/>
              <a:gd name="T6" fmla="*/ 8 w 15"/>
              <a:gd name="T7" fmla="*/ 15 h 15"/>
              <a:gd name="T8" fmla="*/ 8 w 15"/>
              <a:gd name="T9" fmla="*/ 15 h 15"/>
              <a:gd name="T10" fmla="*/ 15 w 15"/>
              <a:gd name="T11" fmla="*/ 8 h 15"/>
              <a:gd name="T12" fmla="*/ 8 w 15"/>
              <a:gd name="T1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" h="15">
                <a:moveTo>
                  <a:pt x="8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5"/>
                  <a:pt x="8" y="15"/>
                </a:cubicBezTo>
                <a:cubicBezTo>
                  <a:pt x="8" y="15"/>
                  <a:pt x="8" y="15"/>
                  <a:pt x="8" y="15"/>
                </a:cubicBezTo>
                <a:cubicBezTo>
                  <a:pt x="12" y="15"/>
                  <a:pt x="15" y="12"/>
                  <a:pt x="15" y="8"/>
                </a:cubicBezTo>
                <a:cubicBezTo>
                  <a:pt x="15" y="4"/>
                  <a:pt x="11" y="0"/>
                  <a:pt x="8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45" name="Freeform 133"/>
          <p:cNvSpPr>
            <a:spLocks/>
          </p:cNvSpPr>
          <p:nvPr/>
        </p:nvSpPr>
        <p:spPr bwMode="auto">
          <a:xfrm>
            <a:off x="5850028" y="6626323"/>
            <a:ext cx="118190" cy="114968"/>
          </a:xfrm>
          <a:custGeom>
            <a:avLst/>
            <a:gdLst>
              <a:gd name="T0" fmla="*/ 7 w 14"/>
              <a:gd name="T1" fmla="*/ 0 h 14"/>
              <a:gd name="T2" fmla="*/ 7 w 14"/>
              <a:gd name="T3" fmla="*/ 0 h 14"/>
              <a:gd name="T4" fmla="*/ 0 w 14"/>
              <a:gd name="T5" fmla="*/ 7 h 14"/>
              <a:gd name="T6" fmla="*/ 7 w 14"/>
              <a:gd name="T7" fmla="*/ 14 h 14"/>
              <a:gd name="T8" fmla="*/ 7 w 14"/>
              <a:gd name="T9" fmla="*/ 14 h 14"/>
              <a:gd name="T10" fmla="*/ 14 w 14"/>
              <a:gd name="T11" fmla="*/ 7 h 14"/>
              <a:gd name="T12" fmla="*/ 7 w 14"/>
              <a:gd name="T1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14">
                <a:moveTo>
                  <a:pt x="7" y="0"/>
                </a:move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1"/>
                  <a:pt x="3" y="14"/>
                  <a:pt x="7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11" y="14"/>
                  <a:pt x="14" y="11"/>
                  <a:pt x="14" y="7"/>
                </a:cubicBezTo>
                <a:cubicBezTo>
                  <a:pt x="14" y="3"/>
                  <a:pt x="11" y="0"/>
                  <a:pt x="7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46" name="Freeform 134"/>
          <p:cNvSpPr>
            <a:spLocks/>
          </p:cNvSpPr>
          <p:nvPr/>
        </p:nvSpPr>
        <p:spPr bwMode="auto">
          <a:xfrm>
            <a:off x="6483958" y="2316774"/>
            <a:ext cx="111027" cy="101032"/>
          </a:xfrm>
          <a:custGeom>
            <a:avLst/>
            <a:gdLst>
              <a:gd name="T0" fmla="*/ 7 w 13"/>
              <a:gd name="T1" fmla="*/ 0 h 12"/>
              <a:gd name="T2" fmla="*/ 0 w 13"/>
              <a:gd name="T3" fmla="*/ 6 h 12"/>
              <a:gd name="T4" fmla="*/ 6 w 13"/>
              <a:gd name="T5" fmla="*/ 12 h 12"/>
              <a:gd name="T6" fmla="*/ 7 w 13"/>
              <a:gd name="T7" fmla="*/ 12 h 12"/>
              <a:gd name="T8" fmla="*/ 13 w 13"/>
              <a:gd name="T9" fmla="*/ 6 h 12"/>
              <a:gd name="T10" fmla="*/ 7 w 13"/>
              <a:gd name="T11" fmla="*/ 0 h 12"/>
              <a:gd name="T12" fmla="*/ 7 w 13"/>
              <a:gd name="T1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" h="12">
                <a:moveTo>
                  <a:pt x="7" y="0"/>
                </a:moveTo>
                <a:cubicBezTo>
                  <a:pt x="3" y="0"/>
                  <a:pt x="0" y="2"/>
                  <a:pt x="0" y="6"/>
                </a:cubicBezTo>
                <a:cubicBezTo>
                  <a:pt x="0" y="9"/>
                  <a:pt x="3" y="12"/>
                  <a:pt x="6" y="12"/>
                </a:cubicBezTo>
                <a:cubicBezTo>
                  <a:pt x="6" y="12"/>
                  <a:pt x="7" y="12"/>
                  <a:pt x="7" y="12"/>
                </a:cubicBezTo>
                <a:cubicBezTo>
                  <a:pt x="10" y="12"/>
                  <a:pt x="13" y="10"/>
                  <a:pt x="13" y="6"/>
                </a:cubicBezTo>
                <a:cubicBezTo>
                  <a:pt x="13" y="3"/>
                  <a:pt x="10" y="0"/>
                  <a:pt x="7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47" name="Freeform 135"/>
          <p:cNvSpPr>
            <a:spLocks/>
          </p:cNvSpPr>
          <p:nvPr/>
        </p:nvSpPr>
        <p:spPr bwMode="auto">
          <a:xfrm>
            <a:off x="6483958" y="5396516"/>
            <a:ext cx="111027" cy="108000"/>
          </a:xfrm>
          <a:custGeom>
            <a:avLst/>
            <a:gdLst>
              <a:gd name="T0" fmla="*/ 7 w 13"/>
              <a:gd name="T1" fmla="*/ 0 h 13"/>
              <a:gd name="T2" fmla="*/ 6 w 13"/>
              <a:gd name="T3" fmla="*/ 0 h 13"/>
              <a:gd name="T4" fmla="*/ 0 w 13"/>
              <a:gd name="T5" fmla="*/ 7 h 13"/>
              <a:gd name="T6" fmla="*/ 7 w 13"/>
              <a:gd name="T7" fmla="*/ 13 h 13"/>
              <a:gd name="T8" fmla="*/ 7 w 13"/>
              <a:gd name="T9" fmla="*/ 13 h 13"/>
              <a:gd name="T10" fmla="*/ 13 w 13"/>
              <a:gd name="T11" fmla="*/ 7 h 13"/>
              <a:gd name="T12" fmla="*/ 7 w 13"/>
              <a:gd name="T1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" h="13">
                <a:moveTo>
                  <a:pt x="7" y="0"/>
                </a:moveTo>
                <a:cubicBezTo>
                  <a:pt x="7" y="0"/>
                  <a:pt x="6" y="0"/>
                  <a:pt x="6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0"/>
                  <a:pt x="3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10" y="13"/>
                  <a:pt x="13" y="10"/>
                  <a:pt x="13" y="7"/>
                </a:cubicBezTo>
                <a:cubicBezTo>
                  <a:pt x="13" y="3"/>
                  <a:pt x="10" y="0"/>
                  <a:pt x="7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48" name="Freeform 136"/>
          <p:cNvSpPr>
            <a:spLocks/>
          </p:cNvSpPr>
          <p:nvPr/>
        </p:nvSpPr>
        <p:spPr bwMode="auto">
          <a:xfrm>
            <a:off x="6494703" y="1707097"/>
            <a:ext cx="93120" cy="90581"/>
          </a:xfrm>
          <a:custGeom>
            <a:avLst/>
            <a:gdLst>
              <a:gd name="T0" fmla="*/ 6 w 11"/>
              <a:gd name="T1" fmla="*/ 0 h 11"/>
              <a:gd name="T2" fmla="*/ 1 w 11"/>
              <a:gd name="T3" fmla="*/ 5 h 11"/>
              <a:gd name="T4" fmla="*/ 5 w 11"/>
              <a:gd name="T5" fmla="*/ 11 h 11"/>
              <a:gd name="T6" fmla="*/ 6 w 11"/>
              <a:gd name="T7" fmla="*/ 11 h 11"/>
              <a:gd name="T8" fmla="*/ 11 w 11"/>
              <a:gd name="T9" fmla="*/ 6 h 11"/>
              <a:gd name="T10" fmla="*/ 6 w 11"/>
              <a:gd name="T11" fmla="*/ 0 h 11"/>
              <a:gd name="T12" fmla="*/ 6 w 11"/>
              <a:gd name="T1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11">
                <a:moveTo>
                  <a:pt x="6" y="0"/>
                </a:moveTo>
                <a:cubicBezTo>
                  <a:pt x="3" y="0"/>
                  <a:pt x="1" y="3"/>
                  <a:pt x="1" y="5"/>
                </a:cubicBezTo>
                <a:cubicBezTo>
                  <a:pt x="0" y="8"/>
                  <a:pt x="3" y="11"/>
                  <a:pt x="5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8" y="11"/>
                  <a:pt x="11" y="8"/>
                  <a:pt x="11" y="6"/>
                </a:cubicBezTo>
                <a:cubicBezTo>
                  <a:pt x="11" y="3"/>
                  <a:pt x="8" y="0"/>
                  <a:pt x="6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49" name="Freeform 137"/>
          <p:cNvSpPr>
            <a:spLocks/>
          </p:cNvSpPr>
          <p:nvPr/>
        </p:nvSpPr>
        <p:spPr bwMode="auto">
          <a:xfrm>
            <a:off x="5867936" y="477290"/>
            <a:ext cx="82375" cy="83613"/>
          </a:xfrm>
          <a:custGeom>
            <a:avLst/>
            <a:gdLst>
              <a:gd name="T0" fmla="*/ 5 w 10"/>
              <a:gd name="T1" fmla="*/ 0 h 10"/>
              <a:gd name="T2" fmla="*/ 5 w 10"/>
              <a:gd name="T3" fmla="*/ 0 h 10"/>
              <a:gd name="T4" fmla="*/ 0 w 10"/>
              <a:gd name="T5" fmla="*/ 5 h 10"/>
              <a:gd name="T6" fmla="*/ 5 w 10"/>
              <a:gd name="T7" fmla="*/ 10 h 10"/>
              <a:gd name="T8" fmla="*/ 5 w 10"/>
              <a:gd name="T9" fmla="*/ 10 h 10"/>
              <a:gd name="T10" fmla="*/ 10 w 10"/>
              <a:gd name="T11" fmla="*/ 5 h 10"/>
              <a:gd name="T12" fmla="*/ 5 w 10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10"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8"/>
                  <a:pt x="2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8" y="10"/>
                  <a:pt x="10" y="8"/>
                  <a:pt x="10" y="5"/>
                </a:cubicBezTo>
                <a:cubicBezTo>
                  <a:pt x="10" y="2"/>
                  <a:pt x="8" y="0"/>
                  <a:pt x="5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51" name="Freeform 139"/>
          <p:cNvSpPr>
            <a:spLocks/>
          </p:cNvSpPr>
          <p:nvPr/>
        </p:nvSpPr>
        <p:spPr bwMode="auto">
          <a:xfrm>
            <a:off x="6501866" y="6030581"/>
            <a:ext cx="75212" cy="76645"/>
          </a:xfrm>
          <a:custGeom>
            <a:avLst/>
            <a:gdLst>
              <a:gd name="T0" fmla="*/ 5 w 9"/>
              <a:gd name="T1" fmla="*/ 0 h 9"/>
              <a:gd name="T2" fmla="*/ 0 w 9"/>
              <a:gd name="T3" fmla="*/ 4 h 9"/>
              <a:gd name="T4" fmla="*/ 4 w 9"/>
              <a:gd name="T5" fmla="*/ 9 h 9"/>
              <a:gd name="T6" fmla="*/ 5 w 9"/>
              <a:gd name="T7" fmla="*/ 9 h 9"/>
              <a:gd name="T8" fmla="*/ 9 w 9"/>
              <a:gd name="T9" fmla="*/ 5 h 9"/>
              <a:gd name="T10" fmla="*/ 5 w 9"/>
              <a:gd name="T11" fmla="*/ 0 h 9"/>
              <a:gd name="T12" fmla="*/ 5 w 9"/>
              <a:gd name="T1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" h="9">
                <a:moveTo>
                  <a:pt x="5" y="0"/>
                </a:moveTo>
                <a:cubicBezTo>
                  <a:pt x="2" y="0"/>
                  <a:pt x="0" y="2"/>
                  <a:pt x="0" y="4"/>
                </a:cubicBezTo>
                <a:cubicBezTo>
                  <a:pt x="0" y="7"/>
                  <a:pt x="2" y="9"/>
                  <a:pt x="4" y="9"/>
                </a:cubicBezTo>
                <a:cubicBezTo>
                  <a:pt x="5" y="9"/>
                  <a:pt x="5" y="9"/>
                  <a:pt x="5" y="9"/>
                </a:cubicBezTo>
                <a:cubicBezTo>
                  <a:pt x="7" y="9"/>
                  <a:pt x="9" y="7"/>
                  <a:pt x="9" y="5"/>
                </a:cubicBezTo>
                <a:cubicBezTo>
                  <a:pt x="9" y="2"/>
                  <a:pt x="7" y="0"/>
                  <a:pt x="5" y="0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rgbClr val="FDDF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52" name="Freeform 140"/>
          <p:cNvSpPr>
            <a:spLocks/>
          </p:cNvSpPr>
          <p:nvPr/>
        </p:nvSpPr>
        <p:spPr bwMode="auto">
          <a:xfrm>
            <a:off x="406110" y="3647613"/>
            <a:ext cx="17908" cy="66194"/>
          </a:xfrm>
          <a:custGeom>
            <a:avLst/>
            <a:gdLst>
              <a:gd name="T0" fmla="*/ 2 w 2"/>
              <a:gd name="T1" fmla="*/ 0 h 8"/>
              <a:gd name="T2" fmla="*/ 2 w 2"/>
              <a:gd name="T3" fmla="*/ 0 h 8"/>
              <a:gd name="T4" fmla="*/ 0 w 2"/>
              <a:gd name="T5" fmla="*/ 6 h 8"/>
              <a:gd name="T6" fmla="*/ 0 w 2"/>
              <a:gd name="T7" fmla="*/ 8 h 8"/>
              <a:gd name="T8" fmla="*/ 2 w 2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8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2"/>
                  <a:pt x="1" y="4"/>
                  <a:pt x="0" y="6"/>
                </a:cubicBezTo>
                <a:cubicBezTo>
                  <a:pt x="0" y="7"/>
                  <a:pt x="0" y="8"/>
                  <a:pt x="0" y="8"/>
                </a:cubicBezTo>
                <a:cubicBezTo>
                  <a:pt x="1" y="6"/>
                  <a:pt x="2" y="3"/>
                  <a:pt x="2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53" name="Freeform 141"/>
          <p:cNvSpPr>
            <a:spLocks noEditPoints="1"/>
          </p:cNvSpPr>
          <p:nvPr/>
        </p:nvSpPr>
        <p:spPr bwMode="auto">
          <a:xfrm>
            <a:off x="26468" y="3431613"/>
            <a:ext cx="397549" cy="289161"/>
          </a:xfrm>
          <a:custGeom>
            <a:avLst/>
            <a:gdLst>
              <a:gd name="T0" fmla="*/ 47 w 47"/>
              <a:gd name="T1" fmla="*/ 26 h 35"/>
              <a:gd name="T2" fmla="*/ 43 w 47"/>
              <a:gd name="T3" fmla="*/ 28 h 35"/>
              <a:gd name="T4" fmla="*/ 45 w 47"/>
              <a:gd name="T5" fmla="*/ 32 h 35"/>
              <a:gd name="T6" fmla="*/ 47 w 47"/>
              <a:gd name="T7" fmla="*/ 26 h 35"/>
              <a:gd name="T8" fmla="*/ 24 w 47"/>
              <a:gd name="T9" fmla="*/ 0 h 35"/>
              <a:gd name="T10" fmla="*/ 15 w 47"/>
              <a:gd name="T11" fmla="*/ 2 h 35"/>
              <a:gd name="T12" fmla="*/ 5 w 47"/>
              <a:gd name="T13" fmla="*/ 9 h 35"/>
              <a:gd name="T14" fmla="*/ 6 w 47"/>
              <a:gd name="T15" fmla="*/ 12 h 35"/>
              <a:gd name="T16" fmla="*/ 0 w 47"/>
              <a:gd name="T17" fmla="*/ 24 h 35"/>
              <a:gd name="T18" fmla="*/ 2 w 47"/>
              <a:gd name="T19" fmla="*/ 33 h 35"/>
              <a:gd name="T20" fmla="*/ 3 w 47"/>
              <a:gd name="T21" fmla="*/ 35 h 35"/>
              <a:gd name="T22" fmla="*/ 9 w 47"/>
              <a:gd name="T23" fmla="*/ 23 h 35"/>
              <a:gd name="T24" fmla="*/ 18 w 47"/>
              <a:gd name="T25" fmla="*/ 4 h 35"/>
              <a:gd name="T26" fmla="*/ 23 w 47"/>
              <a:gd name="T27" fmla="*/ 3 h 35"/>
              <a:gd name="T28" fmla="*/ 25 w 47"/>
              <a:gd name="T29" fmla="*/ 0 h 35"/>
              <a:gd name="T30" fmla="*/ 24 w 47"/>
              <a:gd name="T31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7" h="35">
                <a:moveTo>
                  <a:pt x="47" y="26"/>
                </a:moveTo>
                <a:cubicBezTo>
                  <a:pt x="46" y="27"/>
                  <a:pt x="45" y="28"/>
                  <a:pt x="43" y="28"/>
                </a:cubicBezTo>
                <a:cubicBezTo>
                  <a:pt x="44" y="29"/>
                  <a:pt x="44" y="31"/>
                  <a:pt x="45" y="32"/>
                </a:cubicBezTo>
                <a:cubicBezTo>
                  <a:pt x="46" y="30"/>
                  <a:pt x="46" y="28"/>
                  <a:pt x="47" y="26"/>
                </a:cubicBezTo>
                <a:moveTo>
                  <a:pt x="24" y="0"/>
                </a:moveTo>
                <a:cubicBezTo>
                  <a:pt x="21" y="0"/>
                  <a:pt x="18" y="1"/>
                  <a:pt x="15" y="2"/>
                </a:cubicBezTo>
                <a:cubicBezTo>
                  <a:pt x="11" y="4"/>
                  <a:pt x="8" y="6"/>
                  <a:pt x="5" y="9"/>
                </a:cubicBezTo>
                <a:cubicBezTo>
                  <a:pt x="6" y="10"/>
                  <a:pt x="6" y="11"/>
                  <a:pt x="6" y="12"/>
                </a:cubicBezTo>
                <a:cubicBezTo>
                  <a:pt x="6" y="17"/>
                  <a:pt x="3" y="21"/>
                  <a:pt x="0" y="24"/>
                </a:cubicBezTo>
                <a:cubicBezTo>
                  <a:pt x="0" y="27"/>
                  <a:pt x="1" y="30"/>
                  <a:pt x="2" y="33"/>
                </a:cubicBezTo>
                <a:cubicBezTo>
                  <a:pt x="2" y="34"/>
                  <a:pt x="2" y="34"/>
                  <a:pt x="3" y="35"/>
                </a:cubicBezTo>
                <a:cubicBezTo>
                  <a:pt x="3" y="31"/>
                  <a:pt x="5" y="26"/>
                  <a:pt x="9" y="23"/>
                </a:cubicBezTo>
                <a:cubicBezTo>
                  <a:pt x="6" y="15"/>
                  <a:pt x="10" y="7"/>
                  <a:pt x="18" y="4"/>
                </a:cubicBezTo>
                <a:cubicBezTo>
                  <a:pt x="20" y="3"/>
                  <a:pt x="21" y="3"/>
                  <a:pt x="23" y="3"/>
                </a:cubicBezTo>
                <a:cubicBezTo>
                  <a:pt x="24" y="2"/>
                  <a:pt x="24" y="1"/>
                  <a:pt x="25" y="0"/>
                </a:cubicBezTo>
                <a:cubicBezTo>
                  <a:pt x="25" y="0"/>
                  <a:pt x="24" y="0"/>
                  <a:pt x="24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54" name="Freeform 142"/>
          <p:cNvSpPr>
            <a:spLocks noEditPoints="1"/>
          </p:cNvSpPr>
          <p:nvPr/>
        </p:nvSpPr>
        <p:spPr bwMode="auto">
          <a:xfrm>
            <a:off x="621001" y="3233032"/>
            <a:ext cx="200565" cy="330968"/>
          </a:xfrm>
          <a:custGeom>
            <a:avLst/>
            <a:gdLst>
              <a:gd name="T0" fmla="*/ 0 w 24"/>
              <a:gd name="T1" fmla="*/ 40 h 40"/>
              <a:gd name="T2" fmla="*/ 0 w 24"/>
              <a:gd name="T3" fmla="*/ 40 h 40"/>
              <a:gd name="T4" fmla="*/ 0 w 24"/>
              <a:gd name="T5" fmla="*/ 40 h 40"/>
              <a:gd name="T6" fmla="*/ 0 w 24"/>
              <a:gd name="T7" fmla="*/ 40 h 40"/>
              <a:gd name="T8" fmla="*/ 0 w 24"/>
              <a:gd name="T9" fmla="*/ 40 h 40"/>
              <a:gd name="T10" fmla="*/ 8 w 24"/>
              <a:gd name="T11" fmla="*/ 0 h 40"/>
              <a:gd name="T12" fmla="*/ 8 w 24"/>
              <a:gd name="T13" fmla="*/ 0 h 40"/>
              <a:gd name="T14" fmla="*/ 13 w 24"/>
              <a:gd name="T15" fmla="*/ 4 h 40"/>
              <a:gd name="T16" fmla="*/ 18 w 24"/>
              <a:gd name="T17" fmla="*/ 18 h 40"/>
              <a:gd name="T18" fmla="*/ 20 w 24"/>
              <a:gd name="T19" fmla="*/ 19 h 40"/>
              <a:gd name="T20" fmla="*/ 24 w 24"/>
              <a:gd name="T21" fmla="*/ 18 h 40"/>
              <a:gd name="T22" fmla="*/ 21 w 24"/>
              <a:gd name="T23" fmla="*/ 14 h 40"/>
              <a:gd name="T24" fmla="*/ 22 w 24"/>
              <a:gd name="T25" fmla="*/ 3 h 40"/>
              <a:gd name="T26" fmla="*/ 18 w 24"/>
              <a:gd name="T27" fmla="*/ 3 h 40"/>
              <a:gd name="T28" fmla="*/ 17 w 24"/>
              <a:gd name="T29" fmla="*/ 3 h 40"/>
              <a:gd name="T30" fmla="*/ 8 w 24"/>
              <a:gd name="T31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4" h="40">
                <a:moveTo>
                  <a:pt x="0" y="40"/>
                </a:moveTo>
                <a:cubicBezTo>
                  <a:pt x="0" y="40"/>
                  <a:pt x="0" y="40"/>
                  <a:pt x="0" y="40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0"/>
                  <a:pt x="0" y="40"/>
                  <a:pt x="0" y="40"/>
                </a:cubicBezTo>
                <a:moveTo>
                  <a:pt x="8" y="0"/>
                </a:moveTo>
                <a:cubicBezTo>
                  <a:pt x="8" y="0"/>
                  <a:pt x="8" y="0"/>
                  <a:pt x="8" y="0"/>
                </a:cubicBezTo>
                <a:cubicBezTo>
                  <a:pt x="9" y="1"/>
                  <a:pt x="11" y="2"/>
                  <a:pt x="13" y="4"/>
                </a:cubicBezTo>
                <a:cubicBezTo>
                  <a:pt x="17" y="8"/>
                  <a:pt x="18" y="13"/>
                  <a:pt x="18" y="18"/>
                </a:cubicBezTo>
                <a:cubicBezTo>
                  <a:pt x="19" y="19"/>
                  <a:pt x="20" y="19"/>
                  <a:pt x="20" y="19"/>
                </a:cubicBezTo>
                <a:cubicBezTo>
                  <a:pt x="22" y="18"/>
                  <a:pt x="23" y="18"/>
                  <a:pt x="24" y="18"/>
                </a:cubicBezTo>
                <a:cubicBezTo>
                  <a:pt x="23" y="17"/>
                  <a:pt x="22" y="16"/>
                  <a:pt x="21" y="14"/>
                </a:cubicBezTo>
                <a:cubicBezTo>
                  <a:pt x="20" y="10"/>
                  <a:pt x="20" y="6"/>
                  <a:pt x="22" y="3"/>
                </a:cubicBezTo>
                <a:cubicBezTo>
                  <a:pt x="20" y="3"/>
                  <a:pt x="19" y="3"/>
                  <a:pt x="18" y="3"/>
                </a:cubicBezTo>
                <a:cubicBezTo>
                  <a:pt x="18" y="3"/>
                  <a:pt x="17" y="3"/>
                  <a:pt x="17" y="3"/>
                </a:cubicBezTo>
                <a:cubicBezTo>
                  <a:pt x="14" y="3"/>
                  <a:pt x="10" y="2"/>
                  <a:pt x="8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55" name="Freeform 143"/>
          <p:cNvSpPr>
            <a:spLocks noEditPoints="1"/>
          </p:cNvSpPr>
          <p:nvPr/>
        </p:nvSpPr>
        <p:spPr bwMode="auto">
          <a:xfrm>
            <a:off x="621001" y="3382839"/>
            <a:ext cx="336663" cy="181161"/>
          </a:xfrm>
          <a:custGeom>
            <a:avLst/>
            <a:gdLst>
              <a:gd name="T0" fmla="*/ 1 w 40"/>
              <a:gd name="T1" fmla="*/ 22 h 22"/>
              <a:gd name="T2" fmla="*/ 0 w 40"/>
              <a:gd name="T3" fmla="*/ 22 h 22"/>
              <a:gd name="T4" fmla="*/ 0 w 40"/>
              <a:gd name="T5" fmla="*/ 22 h 22"/>
              <a:gd name="T6" fmla="*/ 1 w 40"/>
              <a:gd name="T7" fmla="*/ 22 h 22"/>
              <a:gd name="T8" fmla="*/ 1 w 40"/>
              <a:gd name="T9" fmla="*/ 22 h 22"/>
              <a:gd name="T10" fmla="*/ 24 w 40"/>
              <a:gd name="T11" fmla="*/ 0 h 22"/>
              <a:gd name="T12" fmla="*/ 20 w 40"/>
              <a:gd name="T13" fmla="*/ 1 h 22"/>
              <a:gd name="T14" fmla="*/ 33 w 40"/>
              <a:gd name="T15" fmla="*/ 10 h 22"/>
              <a:gd name="T16" fmla="*/ 39 w 40"/>
              <a:gd name="T17" fmla="*/ 11 h 22"/>
              <a:gd name="T18" fmla="*/ 40 w 40"/>
              <a:gd name="T19" fmla="*/ 4 h 22"/>
              <a:gd name="T20" fmla="*/ 35 w 40"/>
              <a:gd name="T21" fmla="*/ 5 h 22"/>
              <a:gd name="T22" fmla="*/ 24 w 40"/>
              <a:gd name="T23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0" h="22">
                <a:moveTo>
                  <a:pt x="1" y="22"/>
                </a:moveTo>
                <a:cubicBezTo>
                  <a:pt x="1" y="22"/>
                  <a:pt x="1" y="22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1" y="22"/>
                  <a:pt x="1" y="22"/>
                  <a:pt x="1" y="22"/>
                </a:cubicBezTo>
                <a:cubicBezTo>
                  <a:pt x="1" y="22"/>
                  <a:pt x="1" y="22"/>
                  <a:pt x="1" y="22"/>
                </a:cubicBezTo>
                <a:moveTo>
                  <a:pt x="24" y="0"/>
                </a:moveTo>
                <a:cubicBezTo>
                  <a:pt x="23" y="0"/>
                  <a:pt x="22" y="0"/>
                  <a:pt x="20" y="1"/>
                </a:cubicBezTo>
                <a:cubicBezTo>
                  <a:pt x="26" y="2"/>
                  <a:pt x="30" y="5"/>
                  <a:pt x="33" y="10"/>
                </a:cubicBezTo>
                <a:cubicBezTo>
                  <a:pt x="35" y="10"/>
                  <a:pt x="37" y="10"/>
                  <a:pt x="39" y="11"/>
                </a:cubicBezTo>
                <a:cubicBezTo>
                  <a:pt x="40" y="9"/>
                  <a:pt x="40" y="7"/>
                  <a:pt x="40" y="4"/>
                </a:cubicBezTo>
                <a:cubicBezTo>
                  <a:pt x="38" y="5"/>
                  <a:pt x="37" y="5"/>
                  <a:pt x="35" y="5"/>
                </a:cubicBezTo>
                <a:cubicBezTo>
                  <a:pt x="31" y="5"/>
                  <a:pt x="27" y="3"/>
                  <a:pt x="24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56" name="Freeform 144"/>
          <p:cNvSpPr>
            <a:spLocks/>
          </p:cNvSpPr>
          <p:nvPr/>
        </p:nvSpPr>
        <p:spPr bwMode="auto">
          <a:xfrm>
            <a:off x="373876" y="4058710"/>
            <a:ext cx="50141" cy="108000"/>
          </a:xfrm>
          <a:custGeom>
            <a:avLst/>
            <a:gdLst>
              <a:gd name="T0" fmla="*/ 5 w 6"/>
              <a:gd name="T1" fmla="*/ 0 h 13"/>
              <a:gd name="T2" fmla="*/ 0 w 6"/>
              <a:gd name="T3" fmla="*/ 2 h 13"/>
              <a:gd name="T4" fmla="*/ 6 w 6"/>
              <a:gd name="T5" fmla="*/ 13 h 13"/>
              <a:gd name="T6" fmla="*/ 6 w 6"/>
              <a:gd name="T7" fmla="*/ 13 h 13"/>
              <a:gd name="T8" fmla="*/ 5 w 6"/>
              <a:gd name="T9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13">
                <a:moveTo>
                  <a:pt x="5" y="0"/>
                </a:moveTo>
                <a:cubicBezTo>
                  <a:pt x="4" y="1"/>
                  <a:pt x="2" y="2"/>
                  <a:pt x="0" y="2"/>
                </a:cubicBezTo>
                <a:cubicBezTo>
                  <a:pt x="3" y="5"/>
                  <a:pt x="5" y="9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5" y="9"/>
                  <a:pt x="4" y="4"/>
                  <a:pt x="5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57" name="Freeform 145"/>
          <p:cNvSpPr>
            <a:spLocks/>
          </p:cNvSpPr>
          <p:nvPr/>
        </p:nvSpPr>
        <p:spPr bwMode="auto">
          <a:xfrm>
            <a:off x="237778" y="4051742"/>
            <a:ext cx="186239" cy="174194"/>
          </a:xfrm>
          <a:custGeom>
            <a:avLst/>
            <a:gdLst>
              <a:gd name="T0" fmla="*/ 4 w 22"/>
              <a:gd name="T1" fmla="*/ 0 h 21"/>
              <a:gd name="T2" fmla="*/ 3 w 22"/>
              <a:gd name="T3" fmla="*/ 20 h 21"/>
              <a:gd name="T4" fmla="*/ 3 w 22"/>
              <a:gd name="T5" fmla="*/ 21 h 21"/>
              <a:gd name="T6" fmla="*/ 13 w 22"/>
              <a:gd name="T7" fmla="*/ 18 h 21"/>
              <a:gd name="T8" fmla="*/ 13 w 22"/>
              <a:gd name="T9" fmla="*/ 18 h 21"/>
              <a:gd name="T10" fmla="*/ 19 w 22"/>
              <a:gd name="T11" fmla="*/ 19 h 21"/>
              <a:gd name="T12" fmla="*/ 22 w 22"/>
              <a:gd name="T13" fmla="*/ 14 h 21"/>
              <a:gd name="T14" fmla="*/ 16 w 22"/>
              <a:gd name="T15" fmla="*/ 3 h 21"/>
              <a:gd name="T16" fmla="*/ 13 w 22"/>
              <a:gd name="T17" fmla="*/ 3 h 21"/>
              <a:gd name="T18" fmla="*/ 13 w 22"/>
              <a:gd name="T19" fmla="*/ 3 h 21"/>
              <a:gd name="T20" fmla="*/ 4 w 22"/>
              <a:gd name="T21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2" h="21">
                <a:moveTo>
                  <a:pt x="4" y="0"/>
                </a:moveTo>
                <a:cubicBezTo>
                  <a:pt x="1" y="6"/>
                  <a:pt x="0" y="14"/>
                  <a:pt x="3" y="20"/>
                </a:cubicBezTo>
                <a:cubicBezTo>
                  <a:pt x="3" y="21"/>
                  <a:pt x="3" y="21"/>
                  <a:pt x="3" y="21"/>
                </a:cubicBezTo>
                <a:cubicBezTo>
                  <a:pt x="6" y="19"/>
                  <a:pt x="9" y="18"/>
                  <a:pt x="13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5" y="18"/>
                  <a:pt x="17" y="18"/>
                  <a:pt x="19" y="19"/>
                </a:cubicBezTo>
                <a:cubicBezTo>
                  <a:pt x="19" y="17"/>
                  <a:pt x="20" y="16"/>
                  <a:pt x="22" y="14"/>
                </a:cubicBezTo>
                <a:cubicBezTo>
                  <a:pt x="21" y="10"/>
                  <a:pt x="19" y="6"/>
                  <a:pt x="16" y="3"/>
                </a:cubicBezTo>
                <a:cubicBezTo>
                  <a:pt x="15" y="3"/>
                  <a:pt x="14" y="3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0" y="3"/>
                  <a:pt x="6" y="2"/>
                  <a:pt x="4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58" name="Freeform 146"/>
          <p:cNvSpPr>
            <a:spLocks noEditPoints="1"/>
          </p:cNvSpPr>
          <p:nvPr/>
        </p:nvSpPr>
        <p:spPr bwMode="auto">
          <a:xfrm>
            <a:off x="900360" y="3804387"/>
            <a:ext cx="229218" cy="296129"/>
          </a:xfrm>
          <a:custGeom>
            <a:avLst/>
            <a:gdLst>
              <a:gd name="T0" fmla="*/ 18 w 27"/>
              <a:gd name="T1" fmla="*/ 11 h 36"/>
              <a:gd name="T2" fmla="*/ 7 w 27"/>
              <a:gd name="T3" fmla="*/ 14 h 36"/>
              <a:gd name="T4" fmla="*/ 1 w 27"/>
              <a:gd name="T5" fmla="*/ 13 h 36"/>
              <a:gd name="T6" fmla="*/ 2 w 27"/>
              <a:gd name="T7" fmla="*/ 16 h 36"/>
              <a:gd name="T8" fmla="*/ 0 w 27"/>
              <a:gd name="T9" fmla="*/ 24 h 36"/>
              <a:gd name="T10" fmla="*/ 6 w 27"/>
              <a:gd name="T11" fmla="*/ 27 h 36"/>
              <a:gd name="T12" fmla="*/ 15 w 27"/>
              <a:gd name="T13" fmla="*/ 36 h 36"/>
              <a:gd name="T14" fmla="*/ 26 w 27"/>
              <a:gd name="T15" fmla="*/ 31 h 36"/>
              <a:gd name="T16" fmla="*/ 25 w 27"/>
              <a:gd name="T17" fmla="*/ 30 h 36"/>
              <a:gd name="T18" fmla="*/ 17 w 27"/>
              <a:gd name="T19" fmla="*/ 16 h 36"/>
              <a:gd name="T20" fmla="*/ 18 w 27"/>
              <a:gd name="T21" fmla="*/ 11 h 36"/>
              <a:gd name="T22" fmla="*/ 27 w 27"/>
              <a:gd name="T23" fmla="*/ 0 h 36"/>
              <a:gd name="T24" fmla="*/ 27 w 27"/>
              <a:gd name="T25" fmla="*/ 1 h 36"/>
              <a:gd name="T26" fmla="*/ 27 w 27"/>
              <a:gd name="T27" fmla="*/ 1 h 36"/>
              <a:gd name="T28" fmla="*/ 27 w 27"/>
              <a:gd name="T2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7" h="36">
                <a:moveTo>
                  <a:pt x="18" y="11"/>
                </a:moveTo>
                <a:cubicBezTo>
                  <a:pt x="14" y="13"/>
                  <a:pt x="11" y="14"/>
                  <a:pt x="7" y="14"/>
                </a:cubicBezTo>
                <a:cubicBezTo>
                  <a:pt x="5" y="14"/>
                  <a:pt x="3" y="13"/>
                  <a:pt x="1" y="13"/>
                </a:cubicBezTo>
                <a:cubicBezTo>
                  <a:pt x="2" y="14"/>
                  <a:pt x="2" y="15"/>
                  <a:pt x="2" y="16"/>
                </a:cubicBezTo>
                <a:cubicBezTo>
                  <a:pt x="2" y="19"/>
                  <a:pt x="1" y="21"/>
                  <a:pt x="0" y="24"/>
                </a:cubicBezTo>
                <a:cubicBezTo>
                  <a:pt x="2" y="24"/>
                  <a:pt x="4" y="26"/>
                  <a:pt x="6" y="27"/>
                </a:cubicBezTo>
                <a:cubicBezTo>
                  <a:pt x="10" y="29"/>
                  <a:pt x="13" y="32"/>
                  <a:pt x="15" y="36"/>
                </a:cubicBezTo>
                <a:cubicBezTo>
                  <a:pt x="18" y="33"/>
                  <a:pt x="22" y="31"/>
                  <a:pt x="26" y="31"/>
                </a:cubicBezTo>
                <a:cubicBezTo>
                  <a:pt x="25" y="31"/>
                  <a:pt x="25" y="30"/>
                  <a:pt x="25" y="30"/>
                </a:cubicBezTo>
                <a:cubicBezTo>
                  <a:pt x="20" y="27"/>
                  <a:pt x="17" y="22"/>
                  <a:pt x="17" y="16"/>
                </a:cubicBezTo>
                <a:cubicBezTo>
                  <a:pt x="17" y="14"/>
                  <a:pt x="17" y="12"/>
                  <a:pt x="18" y="11"/>
                </a:cubicBezTo>
                <a:moveTo>
                  <a:pt x="27" y="0"/>
                </a:moveTo>
                <a:cubicBezTo>
                  <a:pt x="27" y="0"/>
                  <a:pt x="27" y="1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0"/>
                  <a:pt x="27" y="0"/>
                  <a:pt x="27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59" name="Freeform 147"/>
          <p:cNvSpPr>
            <a:spLocks/>
          </p:cNvSpPr>
          <p:nvPr/>
        </p:nvSpPr>
        <p:spPr bwMode="auto">
          <a:xfrm>
            <a:off x="950502" y="4027355"/>
            <a:ext cx="75212" cy="97548"/>
          </a:xfrm>
          <a:custGeom>
            <a:avLst/>
            <a:gdLst>
              <a:gd name="T0" fmla="*/ 0 w 9"/>
              <a:gd name="T1" fmla="*/ 0 h 12"/>
              <a:gd name="T2" fmla="*/ 3 w 9"/>
              <a:gd name="T3" fmla="*/ 5 h 12"/>
              <a:gd name="T4" fmla="*/ 4 w 9"/>
              <a:gd name="T5" fmla="*/ 12 h 12"/>
              <a:gd name="T6" fmla="*/ 7 w 9"/>
              <a:gd name="T7" fmla="*/ 12 h 12"/>
              <a:gd name="T8" fmla="*/ 9 w 9"/>
              <a:gd name="T9" fmla="*/ 9 h 12"/>
              <a:gd name="T10" fmla="*/ 0 w 9"/>
              <a:gd name="T11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" h="12">
                <a:moveTo>
                  <a:pt x="0" y="0"/>
                </a:moveTo>
                <a:cubicBezTo>
                  <a:pt x="1" y="2"/>
                  <a:pt x="2" y="3"/>
                  <a:pt x="3" y="5"/>
                </a:cubicBezTo>
                <a:cubicBezTo>
                  <a:pt x="4" y="7"/>
                  <a:pt x="4" y="10"/>
                  <a:pt x="4" y="12"/>
                </a:cubicBezTo>
                <a:cubicBezTo>
                  <a:pt x="5" y="12"/>
                  <a:pt x="6" y="12"/>
                  <a:pt x="7" y="12"/>
                </a:cubicBezTo>
                <a:cubicBezTo>
                  <a:pt x="8" y="11"/>
                  <a:pt x="8" y="10"/>
                  <a:pt x="9" y="9"/>
                </a:cubicBezTo>
                <a:cubicBezTo>
                  <a:pt x="7" y="5"/>
                  <a:pt x="4" y="2"/>
                  <a:pt x="0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60" name="Freeform 148"/>
          <p:cNvSpPr>
            <a:spLocks/>
          </p:cNvSpPr>
          <p:nvPr/>
        </p:nvSpPr>
        <p:spPr bwMode="auto">
          <a:xfrm>
            <a:off x="1398" y="2936903"/>
            <a:ext cx="85957" cy="191613"/>
          </a:xfrm>
          <a:custGeom>
            <a:avLst/>
            <a:gdLst>
              <a:gd name="T0" fmla="*/ 7 w 10"/>
              <a:gd name="T1" fmla="*/ 0 h 23"/>
              <a:gd name="T2" fmla="*/ 0 w 10"/>
              <a:gd name="T3" fmla="*/ 9 h 23"/>
              <a:gd name="T4" fmla="*/ 8 w 10"/>
              <a:gd name="T5" fmla="*/ 23 h 23"/>
              <a:gd name="T6" fmla="*/ 8 w 10"/>
              <a:gd name="T7" fmla="*/ 23 h 23"/>
              <a:gd name="T8" fmla="*/ 10 w 10"/>
              <a:gd name="T9" fmla="*/ 23 h 23"/>
              <a:gd name="T10" fmla="*/ 10 w 10"/>
              <a:gd name="T11" fmla="*/ 23 h 23"/>
              <a:gd name="T12" fmla="*/ 10 w 10"/>
              <a:gd name="T13" fmla="*/ 1 h 23"/>
              <a:gd name="T14" fmla="*/ 7 w 10"/>
              <a:gd name="T15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" h="23">
                <a:moveTo>
                  <a:pt x="7" y="0"/>
                </a:moveTo>
                <a:cubicBezTo>
                  <a:pt x="6" y="3"/>
                  <a:pt x="4" y="7"/>
                  <a:pt x="0" y="9"/>
                </a:cubicBezTo>
                <a:cubicBezTo>
                  <a:pt x="5" y="12"/>
                  <a:pt x="8" y="17"/>
                  <a:pt x="8" y="23"/>
                </a:cubicBezTo>
                <a:cubicBezTo>
                  <a:pt x="8" y="23"/>
                  <a:pt x="8" y="23"/>
                  <a:pt x="8" y="23"/>
                </a:cubicBezTo>
                <a:cubicBezTo>
                  <a:pt x="9" y="23"/>
                  <a:pt x="9" y="23"/>
                  <a:pt x="10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6" y="16"/>
                  <a:pt x="6" y="8"/>
                  <a:pt x="10" y="1"/>
                </a:cubicBezTo>
                <a:cubicBezTo>
                  <a:pt x="9" y="0"/>
                  <a:pt x="8" y="0"/>
                  <a:pt x="7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61" name="Freeform 149"/>
          <p:cNvSpPr>
            <a:spLocks/>
          </p:cNvSpPr>
          <p:nvPr/>
        </p:nvSpPr>
        <p:spPr bwMode="auto">
          <a:xfrm>
            <a:off x="373876" y="2780129"/>
            <a:ext cx="322337" cy="216000"/>
          </a:xfrm>
          <a:custGeom>
            <a:avLst/>
            <a:gdLst>
              <a:gd name="T0" fmla="*/ 11 w 38"/>
              <a:gd name="T1" fmla="*/ 0 h 26"/>
              <a:gd name="T2" fmla="*/ 0 w 38"/>
              <a:gd name="T3" fmla="*/ 8 h 26"/>
              <a:gd name="T4" fmla="*/ 0 w 38"/>
              <a:gd name="T5" fmla="*/ 9 h 26"/>
              <a:gd name="T6" fmla="*/ 6 w 38"/>
              <a:gd name="T7" fmla="*/ 24 h 26"/>
              <a:gd name="T8" fmla="*/ 6 w 38"/>
              <a:gd name="T9" fmla="*/ 25 h 26"/>
              <a:gd name="T10" fmla="*/ 7 w 38"/>
              <a:gd name="T11" fmla="*/ 25 h 26"/>
              <a:gd name="T12" fmla="*/ 13 w 38"/>
              <a:gd name="T13" fmla="*/ 26 h 26"/>
              <a:gd name="T14" fmla="*/ 14 w 38"/>
              <a:gd name="T15" fmla="*/ 24 h 26"/>
              <a:gd name="T16" fmla="*/ 31 w 38"/>
              <a:gd name="T17" fmla="*/ 12 h 26"/>
              <a:gd name="T18" fmla="*/ 33 w 38"/>
              <a:gd name="T19" fmla="*/ 12 h 26"/>
              <a:gd name="T20" fmla="*/ 38 w 38"/>
              <a:gd name="T21" fmla="*/ 6 h 26"/>
              <a:gd name="T22" fmla="*/ 37 w 38"/>
              <a:gd name="T23" fmla="*/ 5 h 26"/>
              <a:gd name="T24" fmla="*/ 26 w 38"/>
              <a:gd name="T25" fmla="*/ 8 h 26"/>
              <a:gd name="T26" fmla="*/ 12 w 38"/>
              <a:gd name="T27" fmla="*/ 2 h 26"/>
              <a:gd name="T28" fmla="*/ 11 w 38"/>
              <a:gd name="T2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8" h="26">
                <a:moveTo>
                  <a:pt x="11" y="0"/>
                </a:moveTo>
                <a:cubicBezTo>
                  <a:pt x="8" y="4"/>
                  <a:pt x="5" y="7"/>
                  <a:pt x="0" y="8"/>
                </a:cubicBezTo>
                <a:cubicBezTo>
                  <a:pt x="0" y="8"/>
                  <a:pt x="0" y="8"/>
                  <a:pt x="0" y="9"/>
                </a:cubicBezTo>
                <a:cubicBezTo>
                  <a:pt x="3" y="13"/>
                  <a:pt x="6" y="18"/>
                  <a:pt x="6" y="24"/>
                </a:cubicBezTo>
                <a:cubicBezTo>
                  <a:pt x="6" y="25"/>
                  <a:pt x="6" y="25"/>
                  <a:pt x="6" y="25"/>
                </a:cubicBezTo>
                <a:cubicBezTo>
                  <a:pt x="6" y="25"/>
                  <a:pt x="6" y="25"/>
                  <a:pt x="7" y="25"/>
                </a:cubicBezTo>
                <a:cubicBezTo>
                  <a:pt x="9" y="25"/>
                  <a:pt x="11" y="25"/>
                  <a:pt x="13" y="26"/>
                </a:cubicBezTo>
                <a:cubicBezTo>
                  <a:pt x="13" y="26"/>
                  <a:pt x="14" y="25"/>
                  <a:pt x="14" y="24"/>
                </a:cubicBezTo>
                <a:cubicBezTo>
                  <a:pt x="17" y="17"/>
                  <a:pt x="24" y="12"/>
                  <a:pt x="31" y="12"/>
                </a:cubicBezTo>
                <a:cubicBezTo>
                  <a:pt x="32" y="12"/>
                  <a:pt x="33" y="12"/>
                  <a:pt x="33" y="12"/>
                </a:cubicBezTo>
                <a:cubicBezTo>
                  <a:pt x="35" y="10"/>
                  <a:pt x="36" y="8"/>
                  <a:pt x="38" y="6"/>
                </a:cubicBezTo>
                <a:cubicBezTo>
                  <a:pt x="38" y="6"/>
                  <a:pt x="37" y="5"/>
                  <a:pt x="37" y="5"/>
                </a:cubicBezTo>
                <a:cubicBezTo>
                  <a:pt x="33" y="7"/>
                  <a:pt x="30" y="8"/>
                  <a:pt x="26" y="8"/>
                </a:cubicBezTo>
                <a:cubicBezTo>
                  <a:pt x="21" y="8"/>
                  <a:pt x="16" y="6"/>
                  <a:pt x="12" y="2"/>
                </a:cubicBezTo>
                <a:cubicBezTo>
                  <a:pt x="12" y="2"/>
                  <a:pt x="11" y="1"/>
                  <a:pt x="11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62" name="Freeform 150"/>
          <p:cNvSpPr>
            <a:spLocks/>
          </p:cNvSpPr>
          <p:nvPr/>
        </p:nvSpPr>
        <p:spPr bwMode="auto">
          <a:xfrm>
            <a:off x="348806" y="2853290"/>
            <a:ext cx="75212" cy="132387"/>
          </a:xfrm>
          <a:custGeom>
            <a:avLst/>
            <a:gdLst>
              <a:gd name="T0" fmla="*/ 3 w 9"/>
              <a:gd name="T1" fmla="*/ 0 h 16"/>
              <a:gd name="T2" fmla="*/ 2 w 9"/>
              <a:gd name="T3" fmla="*/ 1 h 16"/>
              <a:gd name="T4" fmla="*/ 0 w 9"/>
              <a:gd name="T5" fmla="*/ 7 h 16"/>
              <a:gd name="T6" fmla="*/ 1 w 9"/>
              <a:gd name="T7" fmla="*/ 7 h 16"/>
              <a:gd name="T8" fmla="*/ 6 w 9"/>
              <a:gd name="T9" fmla="*/ 16 h 16"/>
              <a:gd name="T10" fmla="*/ 9 w 9"/>
              <a:gd name="T11" fmla="*/ 16 h 16"/>
              <a:gd name="T12" fmla="*/ 9 w 9"/>
              <a:gd name="T13" fmla="*/ 15 h 16"/>
              <a:gd name="T14" fmla="*/ 3 w 9"/>
              <a:gd name="T1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16">
                <a:moveTo>
                  <a:pt x="3" y="0"/>
                </a:moveTo>
                <a:cubicBezTo>
                  <a:pt x="2" y="0"/>
                  <a:pt x="2" y="0"/>
                  <a:pt x="2" y="1"/>
                </a:cubicBezTo>
                <a:cubicBezTo>
                  <a:pt x="2" y="3"/>
                  <a:pt x="1" y="5"/>
                  <a:pt x="0" y="7"/>
                </a:cubicBezTo>
                <a:cubicBezTo>
                  <a:pt x="1" y="7"/>
                  <a:pt x="1" y="7"/>
                  <a:pt x="1" y="7"/>
                </a:cubicBezTo>
                <a:cubicBezTo>
                  <a:pt x="3" y="10"/>
                  <a:pt x="5" y="13"/>
                  <a:pt x="6" y="16"/>
                </a:cubicBezTo>
                <a:cubicBezTo>
                  <a:pt x="7" y="16"/>
                  <a:pt x="8" y="16"/>
                  <a:pt x="9" y="16"/>
                </a:cubicBezTo>
                <a:cubicBezTo>
                  <a:pt x="9" y="16"/>
                  <a:pt x="9" y="16"/>
                  <a:pt x="9" y="15"/>
                </a:cubicBezTo>
                <a:cubicBezTo>
                  <a:pt x="9" y="9"/>
                  <a:pt x="6" y="4"/>
                  <a:pt x="3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63" name="Freeform 151"/>
          <p:cNvSpPr>
            <a:spLocks/>
          </p:cNvSpPr>
          <p:nvPr/>
        </p:nvSpPr>
        <p:spPr bwMode="auto">
          <a:xfrm>
            <a:off x="653235" y="2828903"/>
            <a:ext cx="75212" cy="59226"/>
          </a:xfrm>
          <a:custGeom>
            <a:avLst/>
            <a:gdLst>
              <a:gd name="T0" fmla="*/ 5 w 9"/>
              <a:gd name="T1" fmla="*/ 0 h 7"/>
              <a:gd name="T2" fmla="*/ 0 w 9"/>
              <a:gd name="T3" fmla="*/ 6 h 7"/>
              <a:gd name="T4" fmla="*/ 4 w 9"/>
              <a:gd name="T5" fmla="*/ 7 h 7"/>
              <a:gd name="T6" fmla="*/ 9 w 9"/>
              <a:gd name="T7" fmla="*/ 4 h 7"/>
              <a:gd name="T8" fmla="*/ 8 w 9"/>
              <a:gd name="T9" fmla="*/ 1 h 7"/>
              <a:gd name="T10" fmla="*/ 5 w 9"/>
              <a:gd name="T1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" h="7">
                <a:moveTo>
                  <a:pt x="5" y="0"/>
                </a:moveTo>
                <a:cubicBezTo>
                  <a:pt x="3" y="2"/>
                  <a:pt x="2" y="4"/>
                  <a:pt x="0" y="6"/>
                </a:cubicBezTo>
                <a:cubicBezTo>
                  <a:pt x="2" y="6"/>
                  <a:pt x="3" y="7"/>
                  <a:pt x="4" y="7"/>
                </a:cubicBezTo>
                <a:cubicBezTo>
                  <a:pt x="5" y="6"/>
                  <a:pt x="7" y="4"/>
                  <a:pt x="9" y="4"/>
                </a:cubicBezTo>
                <a:cubicBezTo>
                  <a:pt x="8" y="3"/>
                  <a:pt x="8" y="2"/>
                  <a:pt x="8" y="1"/>
                </a:cubicBezTo>
                <a:cubicBezTo>
                  <a:pt x="7" y="1"/>
                  <a:pt x="6" y="1"/>
                  <a:pt x="5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64" name="Freeform 152"/>
          <p:cNvSpPr>
            <a:spLocks/>
          </p:cNvSpPr>
          <p:nvPr/>
        </p:nvSpPr>
        <p:spPr bwMode="auto">
          <a:xfrm>
            <a:off x="-16510" y="4414065"/>
            <a:ext cx="75212" cy="125419"/>
          </a:xfrm>
          <a:custGeom>
            <a:avLst/>
            <a:gdLst>
              <a:gd name="T0" fmla="*/ 7 w 9"/>
              <a:gd name="T1" fmla="*/ 0 h 15"/>
              <a:gd name="T2" fmla="*/ 0 w 9"/>
              <a:gd name="T3" fmla="*/ 6 h 15"/>
              <a:gd name="T4" fmla="*/ 0 w 9"/>
              <a:gd name="T5" fmla="*/ 15 h 15"/>
              <a:gd name="T6" fmla="*/ 2 w 9"/>
              <a:gd name="T7" fmla="*/ 14 h 15"/>
              <a:gd name="T8" fmla="*/ 9 w 9"/>
              <a:gd name="T9" fmla="*/ 8 h 15"/>
              <a:gd name="T10" fmla="*/ 9 w 9"/>
              <a:gd name="T11" fmla="*/ 5 h 15"/>
              <a:gd name="T12" fmla="*/ 8 w 9"/>
              <a:gd name="T13" fmla="*/ 3 h 15"/>
              <a:gd name="T14" fmla="*/ 7 w 9"/>
              <a:gd name="T15" fmla="*/ 1 h 15"/>
              <a:gd name="T16" fmla="*/ 7 w 9"/>
              <a:gd name="T17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5">
                <a:moveTo>
                  <a:pt x="7" y="0"/>
                </a:moveTo>
                <a:cubicBezTo>
                  <a:pt x="5" y="3"/>
                  <a:pt x="3" y="5"/>
                  <a:pt x="0" y="6"/>
                </a:cubicBezTo>
                <a:cubicBezTo>
                  <a:pt x="0" y="15"/>
                  <a:pt x="0" y="15"/>
                  <a:pt x="0" y="15"/>
                </a:cubicBezTo>
                <a:cubicBezTo>
                  <a:pt x="1" y="14"/>
                  <a:pt x="1" y="14"/>
                  <a:pt x="2" y="14"/>
                </a:cubicBezTo>
                <a:cubicBezTo>
                  <a:pt x="5" y="13"/>
                  <a:pt x="7" y="11"/>
                  <a:pt x="9" y="8"/>
                </a:cubicBezTo>
                <a:cubicBezTo>
                  <a:pt x="9" y="7"/>
                  <a:pt x="9" y="6"/>
                  <a:pt x="9" y="5"/>
                </a:cubicBezTo>
                <a:cubicBezTo>
                  <a:pt x="9" y="4"/>
                  <a:pt x="9" y="4"/>
                  <a:pt x="8" y="3"/>
                </a:cubicBezTo>
                <a:cubicBezTo>
                  <a:pt x="8" y="2"/>
                  <a:pt x="8" y="1"/>
                  <a:pt x="7" y="1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65" name="Freeform 153"/>
          <p:cNvSpPr>
            <a:spLocks noEditPoints="1"/>
          </p:cNvSpPr>
          <p:nvPr/>
        </p:nvSpPr>
        <p:spPr bwMode="auto">
          <a:xfrm>
            <a:off x="466996" y="4473290"/>
            <a:ext cx="354571" cy="212516"/>
          </a:xfrm>
          <a:custGeom>
            <a:avLst/>
            <a:gdLst>
              <a:gd name="T0" fmla="*/ 2 w 42"/>
              <a:gd name="T1" fmla="*/ 15 h 26"/>
              <a:gd name="T2" fmla="*/ 1 w 42"/>
              <a:gd name="T3" fmla="*/ 26 h 26"/>
              <a:gd name="T4" fmla="*/ 1 w 42"/>
              <a:gd name="T5" fmla="*/ 26 h 26"/>
              <a:gd name="T6" fmla="*/ 10 w 42"/>
              <a:gd name="T7" fmla="*/ 21 h 26"/>
              <a:gd name="T8" fmla="*/ 9 w 42"/>
              <a:gd name="T9" fmla="*/ 20 h 26"/>
              <a:gd name="T10" fmla="*/ 8 w 42"/>
              <a:gd name="T11" fmla="*/ 16 h 26"/>
              <a:gd name="T12" fmla="*/ 8 w 42"/>
              <a:gd name="T13" fmla="*/ 16 h 26"/>
              <a:gd name="T14" fmla="*/ 2 w 42"/>
              <a:gd name="T15" fmla="*/ 15 h 26"/>
              <a:gd name="T16" fmla="*/ 26 w 42"/>
              <a:gd name="T17" fmla="*/ 0 h 26"/>
              <a:gd name="T18" fmla="*/ 26 w 42"/>
              <a:gd name="T19" fmla="*/ 1 h 26"/>
              <a:gd name="T20" fmla="*/ 35 w 42"/>
              <a:gd name="T21" fmla="*/ 9 h 26"/>
              <a:gd name="T22" fmla="*/ 36 w 42"/>
              <a:gd name="T23" fmla="*/ 17 h 26"/>
              <a:gd name="T24" fmla="*/ 41 w 42"/>
              <a:gd name="T25" fmla="*/ 18 h 26"/>
              <a:gd name="T26" fmla="*/ 42 w 42"/>
              <a:gd name="T27" fmla="*/ 12 h 26"/>
              <a:gd name="T28" fmla="*/ 42 w 42"/>
              <a:gd name="T29" fmla="*/ 11 h 26"/>
              <a:gd name="T30" fmla="*/ 40 w 42"/>
              <a:gd name="T31" fmla="*/ 7 h 26"/>
              <a:gd name="T32" fmla="*/ 26 w 42"/>
              <a:gd name="T33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2" h="26">
                <a:moveTo>
                  <a:pt x="2" y="15"/>
                </a:moveTo>
                <a:cubicBezTo>
                  <a:pt x="1" y="18"/>
                  <a:pt x="0" y="22"/>
                  <a:pt x="1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4" y="24"/>
                  <a:pt x="7" y="22"/>
                  <a:pt x="10" y="21"/>
                </a:cubicBezTo>
                <a:cubicBezTo>
                  <a:pt x="10" y="21"/>
                  <a:pt x="9" y="20"/>
                  <a:pt x="9" y="20"/>
                </a:cubicBezTo>
                <a:cubicBezTo>
                  <a:pt x="9" y="19"/>
                  <a:pt x="8" y="17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6" y="16"/>
                  <a:pt x="4" y="16"/>
                  <a:pt x="2" y="15"/>
                </a:cubicBezTo>
                <a:moveTo>
                  <a:pt x="26" y="0"/>
                </a:moveTo>
                <a:cubicBezTo>
                  <a:pt x="26" y="0"/>
                  <a:pt x="26" y="1"/>
                  <a:pt x="26" y="1"/>
                </a:cubicBezTo>
                <a:cubicBezTo>
                  <a:pt x="30" y="2"/>
                  <a:pt x="33" y="5"/>
                  <a:pt x="35" y="9"/>
                </a:cubicBezTo>
                <a:cubicBezTo>
                  <a:pt x="36" y="12"/>
                  <a:pt x="37" y="14"/>
                  <a:pt x="36" y="17"/>
                </a:cubicBezTo>
                <a:cubicBezTo>
                  <a:pt x="38" y="17"/>
                  <a:pt x="39" y="17"/>
                  <a:pt x="41" y="18"/>
                </a:cubicBezTo>
                <a:cubicBezTo>
                  <a:pt x="41" y="16"/>
                  <a:pt x="41" y="14"/>
                  <a:pt x="42" y="12"/>
                </a:cubicBezTo>
                <a:cubicBezTo>
                  <a:pt x="42" y="11"/>
                  <a:pt x="42" y="11"/>
                  <a:pt x="42" y="11"/>
                </a:cubicBezTo>
                <a:cubicBezTo>
                  <a:pt x="41" y="9"/>
                  <a:pt x="41" y="8"/>
                  <a:pt x="40" y="7"/>
                </a:cubicBezTo>
                <a:cubicBezTo>
                  <a:pt x="36" y="3"/>
                  <a:pt x="32" y="1"/>
                  <a:pt x="26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66" name="Freeform 154"/>
          <p:cNvSpPr>
            <a:spLocks/>
          </p:cNvSpPr>
          <p:nvPr/>
        </p:nvSpPr>
        <p:spPr bwMode="auto">
          <a:xfrm>
            <a:off x="1093763" y="4414065"/>
            <a:ext cx="297267" cy="216000"/>
          </a:xfrm>
          <a:custGeom>
            <a:avLst/>
            <a:gdLst>
              <a:gd name="T0" fmla="*/ 23 w 35"/>
              <a:gd name="T1" fmla="*/ 0 h 26"/>
              <a:gd name="T2" fmla="*/ 10 w 35"/>
              <a:gd name="T3" fmla="*/ 7 h 26"/>
              <a:gd name="T4" fmla="*/ 10 w 35"/>
              <a:gd name="T5" fmla="*/ 7 h 26"/>
              <a:gd name="T6" fmla="*/ 4 w 35"/>
              <a:gd name="T7" fmla="*/ 6 h 26"/>
              <a:gd name="T8" fmla="*/ 0 w 35"/>
              <a:gd name="T9" fmla="*/ 17 h 26"/>
              <a:gd name="T10" fmla="*/ 2 w 35"/>
              <a:gd name="T11" fmla="*/ 24 h 26"/>
              <a:gd name="T12" fmla="*/ 6 w 35"/>
              <a:gd name="T13" fmla="*/ 25 h 26"/>
              <a:gd name="T14" fmla="*/ 10 w 35"/>
              <a:gd name="T15" fmla="*/ 24 h 26"/>
              <a:gd name="T16" fmla="*/ 11 w 35"/>
              <a:gd name="T17" fmla="*/ 24 h 26"/>
              <a:gd name="T18" fmla="*/ 16 w 35"/>
              <a:gd name="T19" fmla="*/ 26 h 26"/>
              <a:gd name="T20" fmla="*/ 21 w 35"/>
              <a:gd name="T21" fmla="*/ 24 h 26"/>
              <a:gd name="T22" fmla="*/ 34 w 35"/>
              <a:gd name="T23" fmla="*/ 1 h 26"/>
              <a:gd name="T24" fmla="*/ 30 w 35"/>
              <a:gd name="T25" fmla="*/ 1 h 26"/>
              <a:gd name="T26" fmla="*/ 23 w 35"/>
              <a:gd name="T2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5" h="26">
                <a:moveTo>
                  <a:pt x="23" y="0"/>
                </a:moveTo>
                <a:cubicBezTo>
                  <a:pt x="21" y="4"/>
                  <a:pt x="16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8" y="7"/>
                  <a:pt x="6" y="6"/>
                  <a:pt x="4" y="6"/>
                </a:cubicBezTo>
                <a:cubicBezTo>
                  <a:pt x="4" y="10"/>
                  <a:pt x="2" y="14"/>
                  <a:pt x="0" y="17"/>
                </a:cubicBezTo>
                <a:cubicBezTo>
                  <a:pt x="1" y="19"/>
                  <a:pt x="2" y="21"/>
                  <a:pt x="2" y="24"/>
                </a:cubicBezTo>
                <a:cubicBezTo>
                  <a:pt x="3" y="24"/>
                  <a:pt x="4" y="25"/>
                  <a:pt x="6" y="25"/>
                </a:cubicBezTo>
                <a:cubicBezTo>
                  <a:pt x="7" y="25"/>
                  <a:pt x="9" y="24"/>
                  <a:pt x="10" y="24"/>
                </a:cubicBezTo>
                <a:cubicBezTo>
                  <a:pt x="10" y="24"/>
                  <a:pt x="10" y="24"/>
                  <a:pt x="11" y="24"/>
                </a:cubicBezTo>
                <a:cubicBezTo>
                  <a:pt x="13" y="24"/>
                  <a:pt x="14" y="25"/>
                  <a:pt x="16" y="26"/>
                </a:cubicBezTo>
                <a:cubicBezTo>
                  <a:pt x="18" y="25"/>
                  <a:pt x="19" y="25"/>
                  <a:pt x="21" y="24"/>
                </a:cubicBezTo>
                <a:cubicBezTo>
                  <a:pt x="30" y="20"/>
                  <a:pt x="35" y="10"/>
                  <a:pt x="34" y="1"/>
                </a:cubicBezTo>
                <a:cubicBezTo>
                  <a:pt x="33" y="1"/>
                  <a:pt x="31" y="1"/>
                  <a:pt x="30" y="1"/>
                </a:cubicBezTo>
                <a:cubicBezTo>
                  <a:pt x="28" y="1"/>
                  <a:pt x="25" y="1"/>
                  <a:pt x="23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67" name="Freeform 155"/>
          <p:cNvSpPr>
            <a:spLocks noEditPoints="1"/>
          </p:cNvSpPr>
          <p:nvPr/>
        </p:nvSpPr>
        <p:spPr bwMode="auto">
          <a:xfrm>
            <a:off x="1143904" y="3020516"/>
            <a:ext cx="333082" cy="320516"/>
          </a:xfrm>
          <a:custGeom>
            <a:avLst/>
            <a:gdLst>
              <a:gd name="T0" fmla="*/ 3 w 39"/>
              <a:gd name="T1" fmla="*/ 36 h 39"/>
              <a:gd name="T2" fmla="*/ 0 w 39"/>
              <a:gd name="T3" fmla="*/ 38 h 39"/>
              <a:gd name="T4" fmla="*/ 1 w 39"/>
              <a:gd name="T5" fmla="*/ 39 h 39"/>
              <a:gd name="T6" fmla="*/ 3 w 39"/>
              <a:gd name="T7" fmla="*/ 36 h 39"/>
              <a:gd name="T8" fmla="*/ 7 w 39"/>
              <a:gd name="T9" fmla="*/ 30 h 39"/>
              <a:gd name="T10" fmla="*/ 7 w 39"/>
              <a:gd name="T11" fmla="*/ 30 h 39"/>
              <a:gd name="T12" fmla="*/ 7 w 39"/>
              <a:gd name="T13" fmla="*/ 30 h 39"/>
              <a:gd name="T14" fmla="*/ 7 w 39"/>
              <a:gd name="T15" fmla="*/ 30 h 39"/>
              <a:gd name="T16" fmla="*/ 28 w 39"/>
              <a:gd name="T17" fmla="*/ 17 h 39"/>
              <a:gd name="T18" fmla="*/ 26 w 39"/>
              <a:gd name="T19" fmla="*/ 25 h 39"/>
              <a:gd name="T20" fmla="*/ 32 w 39"/>
              <a:gd name="T21" fmla="*/ 28 h 39"/>
              <a:gd name="T22" fmla="*/ 39 w 39"/>
              <a:gd name="T23" fmla="*/ 26 h 39"/>
              <a:gd name="T24" fmla="*/ 39 w 39"/>
              <a:gd name="T25" fmla="*/ 20 h 39"/>
              <a:gd name="T26" fmla="*/ 28 w 39"/>
              <a:gd name="T27" fmla="*/ 17 h 39"/>
              <a:gd name="T28" fmla="*/ 15 w 39"/>
              <a:gd name="T29" fmla="*/ 0 h 39"/>
              <a:gd name="T30" fmla="*/ 14 w 39"/>
              <a:gd name="T31" fmla="*/ 0 h 39"/>
              <a:gd name="T32" fmla="*/ 15 w 39"/>
              <a:gd name="T33" fmla="*/ 1 h 39"/>
              <a:gd name="T34" fmla="*/ 15 w 39"/>
              <a:gd name="T35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9" h="39">
                <a:moveTo>
                  <a:pt x="3" y="36"/>
                </a:moveTo>
                <a:cubicBezTo>
                  <a:pt x="2" y="37"/>
                  <a:pt x="1" y="38"/>
                  <a:pt x="0" y="38"/>
                </a:cubicBezTo>
                <a:cubicBezTo>
                  <a:pt x="1" y="38"/>
                  <a:pt x="1" y="39"/>
                  <a:pt x="1" y="39"/>
                </a:cubicBezTo>
                <a:cubicBezTo>
                  <a:pt x="2" y="38"/>
                  <a:pt x="2" y="37"/>
                  <a:pt x="3" y="36"/>
                </a:cubicBezTo>
                <a:moveTo>
                  <a:pt x="7" y="30"/>
                </a:moveTo>
                <a:cubicBezTo>
                  <a:pt x="7" y="30"/>
                  <a:pt x="7" y="30"/>
                  <a:pt x="7" y="30"/>
                </a:cubicBezTo>
                <a:cubicBezTo>
                  <a:pt x="7" y="30"/>
                  <a:pt x="7" y="30"/>
                  <a:pt x="7" y="30"/>
                </a:cubicBezTo>
                <a:cubicBezTo>
                  <a:pt x="7" y="30"/>
                  <a:pt x="7" y="30"/>
                  <a:pt x="7" y="30"/>
                </a:cubicBezTo>
                <a:moveTo>
                  <a:pt x="28" y="17"/>
                </a:moveTo>
                <a:cubicBezTo>
                  <a:pt x="28" y="20"/>
                  <a:pt x="27" y="23"/>
                  <a:pt x="26" y="25"/>
                </a:cubicBezTo>
                <a:cubicBezTo>
                  <a:pt x="28" y="26"/>
                  <a:pt x="30" y="27"/>
                  <a:pt x="32" y="28"/>
                </a:cubicBezTo>
                <a:cubicBezTo>
                  <a:pt x="34" y="27"/>
                  <a:pt x="36" y="26"/>
                  <a:pt x="39" y="26"/>
                </a:cubicBezTo>
                <a:cubicBezTo>
                  <a:pt x="39" y="24"/>
                  <a:pt x="39" y="22"/>
                  <a:pt x="39" y="20"/>
                </a:cubicBezTo>
                <a:cubicBezTo>
                  <a:pt x="35" y="20"/>
                  <a:pt x="31" y="19"/>
                  <a:pt x="28" y="17"/>
                </a:cubicBezTo>
                <a:moveTo>
                  <a:pt x="15" y="0"/>
                </a:moveTo>
                <a:cubicBezTo>
                  <a:pt x="15" y="0"/>
                  <a:pt x="14" y="0"/>
                  <a:pt x="14" y="0"/>
                </a:cubicBezTo>
                <a:cubicBezTo>
                  <a:pt x="14" y="0"/>
                  <a:pt x="15" y="1"/>
                  <a:pt x="15" y="1"/>
                </a:cubicBezTo>
                <a:cubicBezTo>
                  <a:pt x="15" y="1"/>
                  <a:pt x="15" y="0"/>
                  <a:pt x="15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68" name="Freeform 156"/>
          <p:cNvSpPr>
            <a:spLocks/>
          </p:cNvSpPr>
          <p:nvPr/>
        </p:nvSpPr>
        <p:spPr bwMode="auto">
          <a:xfrm>
            <a:off x="1272839" y="3020516"/>
            <a:ext cx="204147" cy="163742"/>
          </a:xfrm>
          <a:custGeom>
            <a:avLst/>
            <a:gdLst>
              <a:gd name="T0" fmla="*/ 1 w 24"/>
              <a:gd name="T1" fmla="*/ 0 h 20"/>
              <a:gd name="T2" fmla="*/ 0 w 24"/>
              <a:gd name="T3" fmla="*/ 0 h 20"/>
              <a:gd name="T4" fmla="*/ 0 w 24"/>
              <a:gd name="T5" fmla="*/ 1 h 20"/>
              <a:gd name="T6" fmla="*/ 3 w 24"/>
              <a:gd name="T7" fmla="*/ 4 h 20"/>
              <a:gd name="T8" fmla="*/ 12 w 24"/>
              <a:gd name="T9" fmla="*/ 12 h 20"/>
              <a:gd name="T10" fmla="*/ 13 w 24"/>
              <a:gd name="T11" fmla="*/ 17 h 20"/>
              <a:gd name="T12" fmla="*/ 24 w 24"/>
              <a:gd name="T13" fmla="*/ 20 h 20"/>
              <a:gd name="T14" fmla="*/ 22 w 24"/>
              <a:gd name="T15" fmla="*/ 14 h 20"/>
              <a:gd name="T16" fmla="*/ 1 w 24"/>
              <a:gd name="T1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4" h="20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1" y="2"/>
                  <a:pt x="2" y="3"/>
                  <a:pt x="3" y="4"/>
                </a:cubicBezTo>
                <a:cubicBezTo>
                  <a:pt x="7" y="5"/>
                  <a:pt x="10" y="8"/>
                  <a:pt x="12" y="12"/>
                </a:cubicBezTo>
                <a:cubicBezTo>
                  <a:pt x="12" y="14"/>
                  <a:pt x="13" y="16"/>
                  <a:pt x="13" y="17"/>
                </a:cubicBezTo>
                <a:cubicBezTo>
                  <a:pt x="16" y="19"/>
                  <a:pt x="20" y="20"/>
                  <a:pt x="24" y="20"/>
                </a:cubicBezTo>
                <a:cubicBezTo>
                  <a:pt x="24" y="18"/>
                  <a:pt x="23" y="16"/>
                  <a:pt x="22" y="14"/>
                </a:cubicBezTo>
                <a:cubicBezTo>
                  <a:pt x="19" y="5"/>
                  <a:pt x="10" y="0"/>
                  <a:pt x="1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69" name="Freeform 157"/>
          <p:cNvSpPr>
            <a:spLocks/>
          </p:cNvSpPr>
          <p:nvPr/>
        </p:nvSpPr>
        <p:spPr bwMode="auto">
          <a:xfrm>
            <a:off x="1434008" y="3877548"/>
            <a:ext cx="17908" cy="17419"/>
          </a:xfrm>
          <a:custGeom>
            <a:avLst/>
            <a:gdLst>
              <a:gd name="T0" fmla="*/ 1 w 2"/>
              <a:gd name="T1" fmla="*/ 0 h 2"/>
              <a:gd name="T2" fmla="*/ 0 w 2"/>
              <a:gd name="T3" fmla="*/ 2 h 2"/>
              <a:gd name="T4" fmla="*/ 2 w 2"/>
              <a:gd name="T5" fmla="*/ 2 h 2"/>
              <a:gd name="T6" fmla="*/ 1 w 2"/>
              <a:gd name="T7" fmla="*/ 1 h 2"/>
              <a:gd name="T8" fmla="*/ 1 w 2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1" y="0"/>
                </a:moveTo>
                <a:cubicBezTo>
                  <a:pt x="0" y="1"/>
                  <a:pt x="0" y="1"/>
                  <a:pt x="0" y="2"/>
                </a:cubicBezTo>
                <a:cubicBezTo>
                  <a:pt x="0" y="2"/>
                  <a:pt x="1" y="2"/>
                  <a:pt x="2" y="2"/>
                </a:cubicBezTo>
                <a:cubicBezTo>
                  <a:pt x="2" y="2"/>
                  <a:pt x="1" y="1"/>
                  <a:pt x="1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70" name="Freeform 158"/>
          <p:cNvSpPr>
            <a:spLocks/>
          </p:cNvSpPr>
          <p:nvPr/>
        </p:nvSpPr>
        <p:spPr bwMode="auto">
          <a:xfrm>
            <a:off x="1330143" y="3588387"/>
            <a:ext cx="222055" cy="174194"/>
          </a:xfrm>
          <a:custGeom>
            <a:avLst/>
            <a:gdLst>
              <a:gd name="T0" fmla="*/ 18 w 26"/>
              <a:gd name="T1" fmla="*/ 0 h 21"/>
              <a:gd name="T2" fmla="*/ 14 w 26"/>
              <a:gd name="T3" fmla="*/ 2 h 21"/>
              <a:gd name="T4" fmla="*/ 9 w 26"/>
              <a:gd name="T5" fmla="*/ 4 h 21"/>
              <a:gd name="T6" fmla="*/ 2 w 26"/>
              <a:gd name="T7" fmla="*/ 2 h 21"/>
              <a:gd name="T8" fmla="*/ 0 w 26"/>
              <a:gd name="T9" fmla="*/ 6 h 21"/>
              <a:gd name="T10" fmla="*/ 5 w 26"/>
              <a:gd name="T11" fmla="*/ 8 h 21"/>
              <a:gd name="T12" fmla="*/ 16 w 26"/>
              <a:gd name="T13" fmla="*/ 21 h 21"/>
              <a:gd name="T14" fmla="*/ 20 w 26"/>
              <a:gd name="T15" fmla="*/ 18 h 21"/>
              <a:gd name="T16" fmla="*/ 22 w 26"/>
              <a:gd name="T17" fmla="*/ 17 h 21"/>
              <a:gd name="T18" fmla="*/ 26 w 26"/>
              <a:gd name="T19" fmla="*/ 7 h 21"/>
              <a:gd name="T20" fmla="*/ 18 w 26"/>
              <a:gd name="T21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6" h="21">
                <a:moveTo>
                  <a:pt x="18" y="0"/>
                </a:moveTo>
                <a:cubicBezTo>
                  <a:pt x="17" y="1"/>
                  <a:pt x="16" y="2"/>
                  <a:pt x="14" y="2"/>
                </a:cubicBezTo>
                <a:cubicBezTo>
                  <a:pt x="12" y="3"/>
                  <a:pt x="11" y="4"/>
                  <a:pt x="9" y="4"/>
                </a:cubicBezTo>
                <a:cubicBezTo>
                  <a:pt x="7" y="4"/>
                  <a:pt x="4" y="3"/>
                  <a:pt x="2" y="2"/>
                </a:cubicBezTo>
                <a:cubicBezTo>
                  <a:pt x="1" y="3"/>
                  <a:pt x="0" y="5"/>
                  <a:pt x="0" y="6"/>
                </a:cubicBezTo>
                <a:cubicBezTo>
                  <a:pt x="1" y="6"/>
                  <a:pt x="3" y="7"/>
                  <a:pt x="5" y="8"/>
                </a:cubicBezTo>
                <a:cubicBezTo>
                  <a:pt x="11" y="10"/>
                  <a:pt x="15" y="15"/>
                  <a:pt x="16" y="21"/>
                </a:cubicBezTo>
                <a:cubicBezTo>
                  <a:pt x="17" y="19"/>
                  <a:pt x="19" y="18"/>
                  <a:pt x="20" y="18"/>
                </a:cubicBezTo>
                <a:cubicBezTo>
                  <a:pt x="21" y="17"/>
                  <a:pt x="21" y="17"/>
                  <a:pt x="22" y="17"/>
                </a:cubicBezTo>
                <a:cubicBezTo>
                  <a:pt x="22" y="14"/>
                  <a:pt x="24" y="10"/>
                  <a:pt x="26" y="7"/>
                </a:cubicBezTo>
                <a:cubicBezTo>
                  <a:pt x="22" y="6"/>
                  <a:pt x="20" y="3"/>
                  <a:pt x="18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71" name="Freeform 159"/>
          <p:cNvSpPr>
            <a:spLocks/>
          </p:cNvSpPr>
          <p:nvPr/>
        </p:nvSpPr>
        <p:spPr bwMode="auto">
          <a:xfrm>
            <a:off x="889616" y="2508387"/>
            <a:ext cx="315174" cy="337935"/>
          </a:xfrm>
          <a:custGeom>
            <a:avLst/>
            <a:gdLst>
              <a:gd name="T0" fmla="*/ 23 w 37"/>
              <a:gd name="T1" fmla="*/ 0 h 41"/>
              <a:gd name="T2" fmla="*/ 15 w 37"/>
              <a:gd name="T3" fmla="*/ 10 h 41"/>
              <a:gd name="T4" fmla="*/ 10 w 37"/>
              <a:gd name="T5" fmla="*/ 11 h 41"/>
              <a:gd name="T6" fmla="*/ 8 w 37"/>
              <a:gd name="T7" fmla="*/ 11 h 41"/>
              <a:gd name="T8" fmla="*/ 7 w 37"/>
              <a:gd name="T9" fmla="*/ 20 h 41"/>
              <a:gd name="T10" fmla="*/ 1 w 37"/>
              <a:gd name="T11" fmla="*/ 27 h 41"/>
              <a:gd name="T12" fmla="*/ 0 w 37"/>
              <a:gd name="T13" fmla="*/ 30 h 41"/>
              <a:gd name="T14" fmla="*/ 0 w 37"/>
              <a:gd name="T15" fmla="*/ 31 h 41"/>
              <a:gd name="T16" fmla="*/ 2 w 37"/>
              <a:gd name="T17" fmla="*/ 33 h 41"/>
              <a:gd name="T18" fmla="*/ 14 w 37"/>
              <a:gd name="T19" fmla="*/ 41 h 41"/>
              <a:gd name="T20" fmla="*/ 19 w 37"/>
              <a:gd name="T21" fmla="*/ 28 h 41"/>
              <a:gd name="T22" fmla="*/ 19 w 37"/>
              <a:gd name="T23" fmla="*/ 26 h 41"/>
              <a:gd name="T24" fmla="*/ 34 w 37"/>
              <a:gd name="T25" fmla="*/ 11 h 41"/>
              <a:gd name="T26" fmla="*/ 35 w 37"/>
              <a:gd name="T27" fmla="*/ 11 h 41"/>
              <a:gd name="T28" fmla="*/ 37 w 37"/>
              <a:gd name="T29" fmla="*/ 8 h 41"/>
              <a:gd name="T30" fmla="*/ 37 w 37"/>
              <a:gd name="T31" fmla="*/ 8 h 41"/>
              <a:gd name="T32" fmla="*/ 23 w 37"/>
              <a:gd name="T3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7" h="41">
                <a:moveTo>
                  <a:pt x="23" y="0"/>
                </a:moveTo>
                <a:cubicBezTo>
                  <a:pt x="22" y="5"/>
                  <a:pt x="19" y="8"/>
                  <a:pt x="15" y="10"/>
                </a:cubicBezTo>
                <a:cubicBezTo>
                  <a:pt x="14" y="11"/>
                  <a:pt x="12" y="11"/>
                  <a:pt x="10" y="11"/>
                </a:cubicBezTo>
                <a:cubicBezTo>
                  <a:pt x="9" y="11"/>
                  <a:pt x="9" y="11"/>
                  <a:pt x="8" y="11"/>
                </a:cubicBezTo>
                <a:cubicBezTo>
                  <a:pt x="8" y="14"/>
                  <a:pt x="8" y="17"/>
                  <a:pt x="7" y="20"/>
                </a:cubicBezTo>
                <a:cubicBezTo>
                  <a:pt x="6" y="23"/>
                  <a:pt x="3" y="26"/>
                  <a:pt x="1" y="27"/>
                </a:cubicBezTo>
                <a:cubicBezTo>
                  <a:pt x="1" y="28"/>
                  <a:pt x="0" y="29"/>
                  <a:pt x="0" y="30"/>
                </a:cubicBezTo>
                <a:cubicBezTo>
                  <a:pt x="0" y="31"/>
                  <a:pt x="0" y="31"/>
                  <a:pt x="0" y="31"/>
                </a:cubicBezTo>
                <a:cubicBezTo>
                  <a:pt x="1" y="32"/>
                  <a:pt x="1" y="33"/>
                  <a:pt x="2" y="33"/>
                </a:cubicBezTo>
                <a:cubicBezTo>
                  <a:pt x="6" y="35"/>
                  <a:pt x="10" y="38"/>
                  <a:pt x="14" y="41"/>
                </a:cubicBezTo>
                <a:cubicBezTo>
                  <a:pt x="13" y="36"/>
                  <a:pt x="15" y="31"/>
                  <a:pt x="19" y="28"/>
                </a:cubicBezTo>
                <a:cubicBezTo>
                  <a:pt x="19" y="27"/>
                  <a:pt x="19" y="26"/>
                  <a:pt x="19" y="26"/>
                </a:cubicBezTo>
                <a:cubicBezTo>
                  <a:pt x="19" y="17"/>
                  <a:pt x="26" y="11"/>
                  <a:pt x="34" y="11"/>
                </a:cubicBezTo>
                <a:cubicBezTo>
                  <a:pt x="34" y="11"/>
                  <a:pt x="34" y="11"/>
                  <a:pt x="35" y="11"/>
                </a:cubicBezTo>
                <a:cubicBezTo>
                  <a:pt x="35" y="10"/>
                  <a:pt x="36" y="9"/>
                  <a:pt x="37" y="8"/>
                </a:cubicBezTo>
                <a:cubicBezTo>
                  <a:pt x="37" y="8"/>
                  <a:pt x="37" y="8"/>
                  <a:pt x="37" y="8"/>
                </a:cubicBezTo>
                <a:cubicBezTo>
                  <a:pt x="33" y="4"/>
                  <a:pt x="28" y="1"/>
                  <a:pt x="23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72" name="Freeform 160"/>
          <p:cNvSpPr>
            <a:spLocks/>
          </p:cNvSpPr>
          <p:nvPr/>
        </p:nvSpPr>
        <p:spPr bwMode="auto">
          <a:xfrm>
            <a:off x="907523" y="2780129"/>
            <a:ext cx="103864" cy="83613"/>
          </a:xfrm>
          <a:custGeom>
            <a:avLst/>
            <a:gdLst>
              <a:gd name="T0" fmla="*/ 0 w 12"/>
              <a:gd name="T1" fmla="*/ 0 h 10"/>
              <a:gd name="T2" fmla="*/ 12 w 12"/>
              <a:gd name="T3" fmla="*/ 10 h 10"/>
              <a:gd name="T4" fmla="*/ 12 w 12"/>
              <a:gd name="T5" fmla="*/ 8 h 10"/>
              <a:gd name="T6" fmla="*/ 0 w 12"/>
              <a:gd name="T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" h="10">
                <a:moveTo>
                  <a:pt x="0" y="0"/>
                </a:moveTo>
                <a:cubicBezTo>
                  <a:pt x="2" y="5"/>
                  <a:pt x="7" y="9"/>
                  <a:pt x="12" y="10"/>
                </a:cubicBezTo>
                <a:cubicBezTo>
                  <a:pt x="12" y="10"/>
                  <a:pt x="12" y="9"/>
                  <a:pt x="12" y="8"/>
                </a:cubicBezTo>
                <a:cubicBezTo>
                  <a:pt x="8" y="5"/>
                  <a:pt x="4" y="2"/>
                  <a:pt x="0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73" name="Freeform 161"/>
          <p:cNvSpPr>
            <a:spLocks/>
          </p:cNvSpPr>
          <p:nvPr/>
        </p:nvSpPr>
        <p:spPr bwMode="auto">
          <a:xfrm>
            <a:off x="-9347" y="4957548"/>
            <a:ext cx="146843" cy="90581"/>
          </a:xfrm>
          <a:custGeom>
            <a:avLst/>
            <a:gdLst>
              <a:gd name="T0" fmla="*/ 5 w 17"/>
              <a:gd name="T1" fmla="*/ 0 h 11"/>
              <a:gd name="T2" fmla="*/ 2 w 17"/>
              <a:gd name="T3" fmla="*/ 2 h 11"/>
              <a:gd name="T4" fmla="*/ 0 w 17"/>
              <a:gd name="T5" fmla="*/ 2 h 11"/>
              <a:gd name="T6" fmla="*/ 15 w 17"/>
              <a:gd name="T7" fmla="*/ 11 h 11"/>
              <a:gd name="T8" fmla="*/ 15 w 17"/>
              <a:gd name="T9" fmla="*/ 10 h 11"/>
              <a:gd name="T10" fmla="*/ 17 w 17"/>
              <a:gd name="T11" fmla="*/ 9 h 11"/>
              <a:gd name="T12" fmla="*/ 5 w 17"/>
              <a:gd name="T1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" h="11">
                <a:moveTo>
                  <a:pt x="5" y="0"/>
                </a:moveTo>
                <a:cubicBezTo>
                  <a:pt x="4" y="0"/>
                  <a:pt x="3" y="1"/>
                  <a:pt x="2" y="2"/>
                </a:cubicBezTo>
                <a:cubicBezTo>
                  <a:pt x="1" y="2"/>
                  <a:pt x="0" y="2"/>
                  <a:pt x="0" y="2"/>
                </a:cubicBezTo>
                <a:cubicBezTo>
                  <a:pt x="3" y="7"/>
                  <a:pt x="9" y="10"/>
                  <a:pt x="15" y="11"/>
                </a:cubicBezTo>
                <a:cubicBezTo>
                  <a:pt x="15" y="11"/>
                  <a:pt x="15" y="10"/>
                  <a:pt x="15" y="10"/>
                </a:cubicBezTo>
                <a:cubicBezTo>
                  <a:pt x="16" y="10"/>
                  <a:pt x="17" y="9"/>
                  <a:pt x="17" y="9"/>
                </a:cubicBezTo>
                <a:cubicBezTo>
                  <a:pt x="12" y="7"/>
                  <a:pt x="8" y="4"/>
                  <a:pt x="5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74" name="Freeform 162"/>
          <p:cNvSpPr>
            <a:spLocks/>
          </p:cNvSpPr>
          <p:nvPr/>
        </p:nvSpPr>
        <p:spPr bwMode="auto">
          <a:xfrm>
            <a:off x="33631" y="4685806"/>
            <a:ext cx="247125" cy="348387"/>
          </a:xfrm>
          <a:custGeom>
            <a:avLst/>
            <a:gdLst>
              <a:gd name="T0" fmla="*/ 13 w 29"/>
              <a:gd name="T1" fmla="*/ 0 h 42"/>
              <a:gd name="T2" fmla="*/ 5 w 29"/>
              <a:gd name="T3" fmla="*/ 1 h 42"/>
              <a:gd name="T4" fmla="*/ 4 w 29"/>
              <a:gd name="T5" fmla="*/ 7 h 42"/>
              <a:gd name="T6" fmla="*/ 3 w 29"/>
              <a:gd name="T7" fmla="*/ 8 h 42"/>
              <a:gd name="T8" fmla="*/ 2 w 29"/>
              <a:gd name="T9" fmla="*/ 14 h 42"/>
              <a:gd name="T10" fmla="*/ 4 w 29"/>
              <a:gd name="T11" fmla="*/ 17 h 42"/>
              <a:gd name="T12" fmla="*/ 0 w 29"/>
              <a:gd name="T13" fmla="*/ 33 h 42"/>
              <a:gd name="T14" fmla="*/ 12 w 29"/>
              <a:gd name="T15" fmla="*/ 42 h 42"/>
              <a:gd name="T16" fmla="*/ 24 w 29"/>
              <a:gd name="T17" fmla="*/ 38 h 42"/>
              <a:gd name="T18" fmla="*/ 27 w 29"/>
              <a:gd name="T19" fmla="*/ 38 h 42"/>
              <a:gd name="T20" fmla="*/ 29 w 29"/>
              <a:gd name="T21" fmla="*/ 36 h 42"/>
              <a:gd name="T22" fmla="*/ 22 w 29"/>
              <a:gd name="T23" fmla="*/ 15 h 42"/>
              <a:gd name="T24" fmla="*/ 22 w 29"/>
              <a:gd name="T25" fmla="*/ 15 h 42"/>
              <a:gd name="T26" fmla="*/ 20 w 29"/>
              <a:gd name="T27" fmla="*/ 11 h 42"/>
              <a:gd name="T28" fmla="*/ 19 w 29"/>
              <a:gd name="T29" fmla="*/ 1 h 42"/>
              <a:gd name="T30" fmla="*/ 13 w 29"/>
              <a:gd name="T31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9" h="42">
                <a:moveTo>
                  <a:pt x="13" y="0"/>
                </a:moveTo>
                <a:cubicBezTo>
                  <a:pt x="10" y="0"/>
                  <a:pt x="8" y="1"/>
                  <a:pt x="5" y="1"/>
                </a:cubicBezTo>
                <a:cubicBezTo>
                  <a:pt x="5" y="3"/>
                  <a:pt x="5" y="5"/>
                  <a:pt x="4" y="7"/>
                </a:cubicBezTo>
                <a:cubicBezTo>
                  <a:pt x="4" y="8"/>
                  <a:pt x="4" y="8"/>
                  <a:pt x="3" y="8"/>
                </a:cubicBezTo>
                <a:cubicBezTo>
                  <a:pt x="3" y="10"/>
                  <a:pt x="3" y="12"/>
                  <a:pt x="2" y="14"/>
                </a:cubicBezTo>
                <a:cubicBezTo>
                  <a:pt x="3" y="15"/>
                  <a:pt x="3" y="16"/>
                  <a:pt x="4" y="17"/>
                </a:cubicBezTo>
                <a:cubicBezTo>
                  <a:pt x="6" y="23"/>
                  <a:pt x="5" y="29"/>
                  <a:pt x="0" y="33"/>
                </a:cubicBezTo>
                <a:cubicBezTo>
                  <a:pt x="3" y="37"/>
                  <a:pt x="7" y="40"/>
                  <a:pt x="12" y="42"/>
                </a:cubicBezTo>
                <a:cubicBezTo>
                  <a:pt x="16" y="39"/>
                  <a:pt x="20" y="38"/>
                  <a:pt x="24" y="38"/>
                </a:cubicBezTo>
                <a:cubicBezTo>
                  <a:pt x="25" y="38"/>
                  <a:pt x="26" y="38"/>
                  <a:pt x="27" y="38"/>
                </a:cubicBezTo>
                <a:cubicBezTo>
                  <a:pt x="28" y="38"/>
                  <a:pt x="28" y="37"/>
                  <a:pt x="29" y="36"/>
                </a:cubicBezTo>
                <a:cubicBezTo>
                  <a:pt x="22" y="32"/>
                  <a:pt x="19" y="23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4"/>
                  <a:pt x="20" y="12"/>
                  <a:pt x="20" y="11"/>
                </a:cubicBezTo>
                <a:cubicBezTo>
                  <a:pt x="19" y="8"/>
                  <a:pt x="18" y="4"/>
                  <a:pt x="19" y="1"/>
                </a:cubicBezTo>
                <a:cubicBezTo>
                  <a:pt x="17" y="0"/>
                  <a:pt x="15" y="0"/>
                  <a:pt x="13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75" name="Freeform 163"/>
          <p:cNvSpPr>
            <a:spLocks noEditPoints="1"/>
          </p:cNvSpPr>
          <p:nvPr/>
        </p:nvSpPr>
        <p:spPr bwMode="auto">
          <a:xfrm>
            <a:off x="1627410" y="4069161"/>
            <a:ext cx="297267" cy="303097"/>
          </a:xfrm>
          <a:custGeom>
            <a:avLst/>
            <a:gdLst>
              <a:gd name="T0" fmla="*/ 23 w 35"/>
              <a:gd name="T1" fmla="*/ 2 h 37"/>
              <a:gd name="T2" fmla="*/ 17 w 35"/>
              <a:gd name="T3" fmla="*/ 4 h 37"/>
              <a:gd name="T4" fmla="*/ 20 w 35"/>
              <a:gd name="T5" fmla="*/ 8 h 37"/>
              <a:gd name="T6" fmla="*/ 13 w 35"/>
              <a:gd name="T7" fmla="*/ 25 h 37"/>
              <a:gd name="T8" fmla="*/ 10 w 35"/>
              <a:gd name="T9" fmla="*/ 26 h 37"/>
              <a:gd name="T10" fmla="*/ 10 w 35"/>
              <a:gd name="T11" fmla="*/ 27 h 37"/>
              <a:gd name="T12" fmla="*/ 20 w 35"/>
              <a:gd name="T13" fmla="*/ 32 h 37"/>
              <a:gd name="T14" fmla="*/ 24 w 35"/>
              <a:gd name="T15" fmla="*/ 37 h 37"/>
              <a:gd name="T16" fmla="*/ 31 w 35"/>
              <a:gd name="T17" fmla="*/ 11 h 37"/>
              <a:gd name="T18" fmla="*/ 23 w 35"/>
              <a:gd name="T19" fmla="*/ 2 h 37"/>
              <a:gd name="T20" fmla="*/ 2 w 35"/>
              <a:gd name="T21" fmla="*/ 0 h 37"/>
              <a:gd name="T22" fmla="*/ 0 w 35"/>
              <a:gd name="T23" fmla="*/ 1 h 37"/>
              <a:gd name="T24" fmla="*/ 1 w 35"/>
              <a:gd name="T25" fmla="*/ 2 h 37"/>
              <a:gd name="T26" fmla="*/ 2 w 35"/>
              <a:gd name="T27" fmla="*/ 1 h 37"/>
              <a:gd name="T28" fmla="*/ 2 w 35"/>
              <a:gd name="T29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5" h="37">
                <a:moveTo>
                  <a:pt x="23" y="2"/>
                </a:moveTo>
                <a:cubicBezTo>
                  <a:pt x="21" y="3"/>
                  <a:pt x="19" y="4"/>
                  <a:pt x="17" y="4"/>
                </a:cubicBezTo>
                <a:cubicBezTo>
                  <a:pt x="18" y="5"/>
                  <a:pt x="19" y="6"/>
                  <a:pt x="20" y="8"/>
                </a:cubicBezTo>
                <a:cubicBezTo>
                  <a:pt x="22" y="15"/>
                  <a:pt x="19" y="22"/>
                  <a:pt x="13" y="25"/>
                </a:cubicBezTo>
                <a:cubicBezTo>
                  <a:pt x="12" y="25"/>
                  <a:pt x="11" y="26"/>
                  <a:pt x="10" y="26"/>
                </a:cubicBezTo>
                <a:cubicBezTo>
                  <a:pt x="10" y="26"/>
                  <a:pt x="10" y="27"/>
                  <a:pt x="10" y="27"/>
                </a:cubicBezTo>
                <a:cubicBezTo>
                  <a:pt x="14" y="28"/>
                  <a:pt x="17" y="30"/>
                  <a:pt x="20" y="32"/>
                </a:cubicBezTo>
                <a:cubicBezTo>
                  <a:pt x="22" y="34"/>
                  <a:pt x="23" y="36"/>
                  <a:pt x="24" y="37"/>
                </a:cubicBezTo>
                <a:cubicBezTo>
                  <a:pt x="32" y="32"/>
                  <a:pt x="35" y="21"/>
                  <a:pt x="31" y="11"/>
                </a:cubicBezTo>
                <a:cubicBezTo>
                  <a:pt x="29" y="7"/>
                  <a:pt x="26" y="4"/>
                  <a:pt x="23" y="2"/>
                </a:cubicBezTo>
                <a:moveTo>
                  <a:pt x="2" y="0"/>
                </a:moveTo>
                <a:cubicBezTo>
                  <a:pt x="1" y="0"/>
                  <a:pt x="1" y="1"/>
                  <a:pt x="0" y="1"/>
                </a:cubicBezTo>
                <a:cubicBezTo>
                  <a:pt x="0" y="1"/>
                  <a:pt x="0" y="1"/>
                  <a:pt x="1" y="2"/>
                </a:cubicBezTo>
                <a:cubicBezTo>
                  <a:pt x="1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76" name="Freeform 164"/>
          <p:cNvSpPr>
            <a:spLocks/>
          </p:cNvSpPr>
          <p:nvPr/>
        </p:nvSpPr>
        <p:spPr bwMode="auto">
          <a:xfrm>
            <a:off x="1534290" y="4076129"/>
            <a:ext cx="103864" cy="149806"/>
          </a:xfrm>
          <a:custGeom>
            <a:avLst/>
            <a:gdLst>
              <a:gd name="T0" fmla="*/ 11 w 12"/>
              <a:gd name="T1" fmla="*/ 0 h 18"/>
              <a:gd name="T2" fmla="*/ 0 w 12"/>
              <a:gd name="T3" fmla="*/ 18 h 18"/>
              <a:gd name="T4" fmla="*/ 6 w 12"/>
              <a:gd name="T5" fmla="*/ 17 h 18"/>
              <a:gd name="T6" fmla="*/ 12 w 12"/>
              <a:gd name="T7" fmla="*/ 1 h 18"/>
              <a:gd name="T8" fmla="*/ 11 w 12"/>
              <a:gd name="T9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8">
                <a:moveTo>
                  <a:pt x="11" y="0"/>
                </a:moveTo>
                <a:cubicBezTo>
                  <a:pt x="4" y="4"/>
                  <a:pt x="0" y="11"/>
                  <a:pt x="0" y="18"/>
                </a:cubicBezTo>
                <a:cubicBezTo>
                  <a:pt x="2" y="17"/>
                  <a:pt x="4" y="17"/>
                  <a:pt x="6" y="17"/>
                </a:cubicBezTo>
                <a:cubicBezTo>
                  <a:pt x="4" y="11"/>
                  <a:pt x="6" y="4"/>
                  <a:pt x="12" y="1"/>
                </a:cubicBezTo>
                <a:cubicBezTo>
                  <a:pt x="11" y="0"/>
                  <a:pt x="11" y="0"/>
                  <a:pt x="11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77" name="Freeform 165"/>
          <p:cNvSpPr>
            <a:spLocks/>
          </p:cNvSpPr>
          <p:nvPr/>
        </p:nvSpPr>
        <p:spPr bwMode="auto">
          <a:xfrm>
            <a:off x="262849" y="2550194"/>
            <a:ext cx="60886" cy="17419"/>
          </a:xfrm>
          <a:custGeom>
            <a:avLst/>
            <a:gdLst>
              <a:gd name="T0" fmla="*/ 3 w 7"/>
              <a:gd name="T1" fmla="*/ 0 h 2"/>
              <a:gd name="T2" fmla="*/ 0 w 7"/>
              <a:gd name="T3" fmla="*/ 1 h 2"/>
              <a:gd name="T4" fmla="*/ 7 w 7"/>
              <a:gd name="T5" fmla="*/ 2 h 2"/>
              <a:gd name="T6" fmla="*/ 3 w 7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2">
                <a:moveTo>
                  <a:pt x="3" y="0"/>
                </a:moveTo>
                <a:cubicBezTo>
                  <a:pt x="2" y="0"/>
                  <a:pt x="1" y="1"/>
                  <a:pt x="0" y="1"/>
                </a:cubicBezTo>
                <a:cubicBezTo>
                  <a:pt x="2" y="2"/>
                  <a:pt x="4" y="2"/>
                  <a:pt x="7" y="2"/>
                </a:cubicBezTo>
                <a:cubicBezTo>
                  <a:pt x="5" y="2"/>
                  <a:pt x="4" y="1"/>
                  <a:pt x="3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78" name="Freeform 166"/>
          <p:cNvSpPr>
            <a:spLocks/>
          </p:cNvSpPr>
          <p:nvPr/>
        </p:nvSpPr>
        <p:spPr bwMode="auto">
          <a:xfrm>
            <a:off x="205545" y="2484000"/>
            <a:ext cx="82375" cy="73161"/>
          </a:xfrm>
          <a:custGeom>
            <a:avLst/>
            <a:gdLst>
              <a:gd name="T0" fmla="*/ 5 w 10"/>
              <a:gd name="T1" fmla="*/ 0 h 9"/>
              <a:gd name="T2" fmla="*/ 4 w 10"/>
              <a:gd name="T3" fmla="*/ 0 h 9"/>
              <a:gd name="T4" fmla="*/ 0 w 10"/>
              <a:gd name="T5" fmla="*/ 5 h 9"/>
              <a:gd name="T6" fmla="*/ 7 w 10"/>
              <a:gd name="T7" fmla="*/ 9 h 9"/>
              <a:gd name="T8" fmla="*/ 10 w 10"/>
              <a:gd name="T9" fmla="*/ 8 h 9"/>
              <a:gd name="T10" fmla="*/ 5 w 10"/>
              <a:gd name="T1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" h="9">
                <a:moveTo>
                  <a:pt x="5" y="0"/>
                </a:moveTo>
                <a:cubicBezTo>
                  <a:pt x="5" y="0"/>
                  <a:pt x="5" y="0"/>
                  <a:pt x="4" y="0"/>
                </a:cubicBezTo>
                <a:cubicBezTo>
                  <a:pt x="3" y="2"/>
                  <a:pt x="2" y="4"/>
                  <a:pt x="0" y="5"/>
                </a:cubicBezTo>
                <a:cubicBezTo>
                  <a:pt x="2" y="7"/>
                  <a:pt x="4" y="8"/>
                  <a:pt x="7" y="9"/>
                </a:cubicBezTo>
                <a:cubicBezTo>
                  <a:pt x="8" y="9"/>
                  <a:pt x="9" y="8"/>
                  <a:pt x="10" y="8"/>
                </a:cubicBezTo>
                <a:cubicBezTo>
                  <a:pt x="8" y="6"/>
                  <a:pt x="6" y="3"/>
                  <a:pt x="5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79" name="Freeform 167"/>
          <p:cNvSpPr>
            <a:spLocks/>
          </p:cNvSpPr>
          <p:nvPr/>
        </p:nvSpPr>
        <p:spPr bwMode="auto">
          <a:xfrm>
            <a:off x="1874535" y="3400258"/>
            <a:ext cx="17908" cy="13935"/>
          </a:xfrm>
          <a:custGeom>
            <a:avLst/>
            <a:gdLst>
              <a:gd name="T0" fmla="*/ 2 w 2"/>
              <a:gd name="T1" fmla="*/ 0 h 2"/>
              <a:gd name="T2" fmla="*/ 0 w 2"/>
              <a:gd name="T3" fmla="*/ 2 h 2"/>
              <a:gd name="T4" fmla="*/ 2 w 2"/>
              <a:gd name="T5" fmla="*/ 2 h 2"/>
              <a:gd name="T6" fmla="*/ 2 w 2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cubicBezTo>
                  <a:pt x="1" y="0"/>
                  <a:pt x="0" y="1"/>
                  <a:pt x="0" y="2"/>
                </a:cubicBezTo>
                <a:cubicBezTo>
                  <a:pt x="1" y="2"/>
                  <a:pt x="1" y="2"/>
                  <a:pt x="2" y="2"/>
                </a:cubicBezTo>
                <a:cubicBezTo>
                  <a:pt x="2" y="1"/>
                  <a:pt x="2" y="0"/>
                  <a:pt x="2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80" name="Freeform 168"/>
          <p:cNvSpPr>
            <a:spLocks/>
          </p:cNvSpPr>
          <p:nvPr/>
        </p:nvSpPr>
        <p:spPr bwMode="auto">
          <a:xfrm>
            <a:off x="1999889" y="3442065"/>
            <a:ext cx="204147" cy="236903"/>
          </a:xfrm>
          <a:custGeom>
            <a:avLst/>
            <a:gdLst>
              <a:gd name="T0" fmla="*/ 23 w 24"/>
              <a:gd name="T1" fmla="*/ 0 h 29"/>
              <a:gd name="T2" fmla="*/ 18 w 24"/>
              <a:gd name="T3" fmla="*/ 7 h 29"/>
              <a:gd name="T4" fmla="*/ 16 w 24"/>
              <a:gd name="T5" fmla="*/ 9 h 29"/>
              <a:gd name="T6" fmla="*/ 16 w 24"/>
              <a:gd name="T7" fmla="*/ 10 h 29"/>
              <a:gd name="T8" fmla="*/ 2 w 24"/>
              <a:gd name="T9" fmla="*/ 25 h 29"/>
              <a:gd name="T10" fmla="*/ 0 w 24"/>
              <a:gd name="T11" fmla="*/ 27 h 29"/>
              <a:gd name="T12" fmla="*/ 0 w 24"/>
              <a:gd name="T13" fmla="*/ 29 h 29"/>
              <a:gd name="T14" fmla="*/ 3 w 24"/>
              <a:gd name="T15" fmla="*/ 29 h 29"/>
              <a:gd name="T16" fmla="*/ 11 w 24"/>
              <a:gd name="T17" fmla="*/ 28 h 29"/>
              <a:gd name="T18" fmla="*/ 19 w 24"/>
              <a:gd name="T19" fmla="*/ 22 h 29"/>
              <a:gd name="T20" fmla="*/ 17 w 24"/>
              <a:gd name="T21" fmla="*/ 19 h 29"/>
              <a:gd name="T22" fmla="*/ 24 w 24"/>
              <a:gd name="T23" fmla="*/ 3 h 29"/>
              <a:gd name="T24" fmla="*/ 24 w 24"/>
              <a:gd name="T25" fmla="*/ 3 h 29"/>
              <a:gd name="T26" fmla="*/ 23 w 24"/>
              <a:gd name="T2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4" h="29">
                <a:moveTo>
                  <a:pt x="23" y="0"/>
                </a:moveTo>
                <a:cubicBezTo>
                  <a:pt x="22" y="3"/>
                  <a:pt x="21" y="5"/>
                  <a:pt x="18" y="7"/>
                </a:cubicBezTo>
                <a:cubicBezTo>
                  <a:pt x="18" y="8"/>
                  <a:pt x="17" y="9"/>
                  <a:pt x="16" y="9"/>
                </a:cubicBezTo>
                <a:cubicBezTo>
                  <a:pt x="16" y="10"/>
                  <a:pt x="16" y="10"/>
                  <a:pt x="16" y="10"/>
                </a:cubicBezTo>
                <a:cubicBezTo>
                  <a:pt x="16" y="18"/>
                  <a:pt x="10" y="25"/>
                  <a:pt x="2" y="25"/>
                </a:cubicBezTo>
                <a:cubicBezTo>
                  <a:pt x="1" y="26"/>
                  <a:pt x="0" y="26"/>
                  <a:pt x="0" y="27"/>
                </a:cubicBezTo>
                <a:cubicBezTo>
                  <a:pt x="0" y="28"/>
                  <a:pt x="0" y="28"/>
                  <a:pt x="0" y="29"/>
                </a:cubicBezTo>
                <a:cubicBezTo>
                  <a:pt x="1" y="29"/>
                  <a:pt x="2" y="29"/>
                  <a:pt x="3" y="29"/>
                </a:cubicBezTo>
                <a:cubicBezTo>
                  <a:pt x="6" y="29"/>
                  <a:pt x="8" y="29"/>
                  <a:pt x="11" y="28"/>
                </a:cubicBezTo>
                <a:cubicBezTo>
                  <a:pt x="14" y="26"/>
                  <a:pt x="17" y="25"/>
                  <a:pt x="19" y="22"/>
                </a:cubicBezTo>
                <a:cubicBezTo>
                  <a:pt x="18" y="21"/>
                  <a:pt x="18" y="20"/>
                  <a:pt x="17" y="19"/>
                </a:cubicBezTo>
                <a:cubicBezTo>
                  <a:pt x="15" y="13"/>
                  <a:pt x="18" y="6"/>
                  <a:pt x="24" y="3"/>
                </a:cubicBezTo>
                <a:cubicBezTo>
                  <a:pt x="24" y="3"/>
                  <a:pt x="24" y="3"/>
                  <a:pt x="24" y="3"/>
                </a:cubicBezTo>
                <a:cubicBezTo>
                  <a:pt x="24" y="2"/>
                  <a:pt x="23" y="1"/>
                  <a:pt x="23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81" name="Freeform 169"/>
          <p:cNvSpPr>
            <a:spLocks noEditPoints="1"/>
          </p:cNvSpPr>
          <p:nvPr/>
        </p:nvSpPr>
        <p:spPr bwMode="auto">
          <a:xfrm>
            <a:off x="728447" y="5246710"/>
            <a:ext cx="103864" cy="34839"/>
          </a:xfrm>
          <a:custGeom>
            <a:avLst/>
            <a:gdLst>
              <a:gd name="T0" fmla="*/ 0 w 12"/>
              <a:gd name="T1" fmla="*/ 2 h 4"/>
              <a:gd name="T2" fmla="*/ 2 w 12"/>
              <a:gd name="T3" fmla="*/ 4 h 4"/>
              <a:gd name="T4" fmla="*/ 5 w 12"/>
              <a:gd name="T5" fmla="*/ 2 h 4"/>
              <a:gd name="T6" fmla="*/ 4 w 12"/>
              <a:gd name="T7" fmla="*/ 2 h 4"/>
              <a:gd name="T8" fmla="*/ 0 w 12"/>
              <a:gd name="T9" fmla="*/ 2 h 4"/>
              <a:gd name="T10" fmla="*/ 12 w 12"/>
              <a:gd name="T11" fmla="*/ 0 h 4"/>
              <a:gd name="T12" fmla="*/ 10 w 12"/>
              <a:gd name="T13" fmla="*/ 1 h 4"/>
              <a:gd name="T14" fmla="*/ 12 w 12"/>
              <a:gd name="T15" fmla="*/ 1 h 4"/>
              <a:gd name="T16" fmla="*/ 12 w 12"/>
              <a:gd name="T1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" h="4">
                <a:moveTo>
                  <a:pt x="0" y="2"/>
                </a:moveTo>
                <a:cubicBezTo>
                  <a:pt x="1" y="2"/>
                  <a:pt x="1" y="3"/>
                  <a:pt x="2" y="4"/>
                </a:cubicBezTo>
                <a:cubicBezTo>
                  <a:pt x="3" y="3"/>
                  <a:pt x="4" y="3"/>
                  <a:pt x="5" y="2"/>
                </a:cubicBezTo>
                <a:cubicBezTo>
                  <a:pt x="5" y="2"/>
                  <a:pt x="5" y="2"/>
                  <a:pt x="4" y="2"/>
                </a:cubicBezTo>
                <a:cubicBezTo>
                  <a:pt x="3" y="2"/>
                  <a:pt x="1" y="2"/>
                  <a:pt x="0" y="2"/>
                </a:cubicBezTo>
                <a:moveTo>
                  <a:pt x="12" y="0"/>
                </a:moveTo>
                <a:cubicBezTo>
                  <a:pt x="11" y="1"/>
                  <a:pt x="11" y="1"/>
                  <a:pt x="10" y="1"/>
                </a:cubicBezTo>
                <a:cubicBezTo>
                  <a:pt x="11" y="1"/>
                  <a:pt x="12" y="1"/>
                  <a:pt x="12" y="1"/>
                </a:cubicBezTo>
                <a:cubicBezTo>
                  <a:pt x="12" y="1"/>
                  <a:pt x="12" y="0"/>
                  <a:pt x="12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82" name="Freeform 170"/>
          <p:cNvSpPr>
            <a:spLocks/>
          </p:cNvSpPr>
          <p:nvPr/>
        </p:nvSpPr>
        <p:spPr bwMode="auto">
          <a:xfrm>
            <a:off x="925431" y="4999355"/>
            <a:ext cx="17908" cy="0"/>
          </a:xfrm>
          <a:custGeom>
            <a:avLst/>
            <a:gdLst>
              <a:gd name="T0" fmla="*/ 0 w 2"/>
              <a:gd name="T1" fmla="*/ 0 w 2"/>
              <a:gd name="T2" fmla="*/ 2 w 2"/>
              <a:gd name="T3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2" y="0"/>
                </a:cubicBezTo>
                <a:cubicBezTo>
                  <a:pt x="1" y="0"/>
                  <a:pt x="0" y="0"/>
                  <a:pt x="0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83" name="Freeform 171"/>
          <p:cNvSpPr>
            <a:spLocks/>
          </p:cNvSpPr>
          <p:nvPr/>
        </p:nvSpPr>
        <p:spPr bwMode="auto">
          <a:xfrm>
            <a:off x="746355" y="5257161"/>
            <a:ext cx="128935" cy="90581"/>
          </a:xfrm>
          <a:custGeom>
            <a:avLst/>
            <a:gdLst>
              <a:gd name="T0" fmla="*/ 10 w 15"/>
              <a:gd name="T1" fmla="*/ 0 h 11"/>
              <a:gd name="T2" fmla="*/ 8 w 15"/>
              <a:gd name="T3" fmla="*/ 0 h 11"/>
              <a:gd name="T4" fmla="*/ 3 w 15"/>
              <a:gd name="T5" fmla="*/ 1 h 11"/>
              <a:gd name="T6" fmla="*/ 0 w 15"/>
              <a:gd name="T7" fmla="*/ 3 h 11"/>
              <a:gd name="T8" fmla="*/ 15 w 15"/>
              <a:gd name="T9" fmla="*/ 11 h 11"/>
              <a:gd name="T10" fmla="*/ 12 w 15"/>
              <a:gd name="T11" fmla="*/ 6 h 11"/>
              <a:gd name="T12" fmla="*/ 11 w 15"/>
              <a:gd name="T13" fmla="*/ 0 h 11"/>
              <a:gd name="T14" fmla="*/ 10 w 15"/>
              <a:gd name="T1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5" h="11">
                <a:moveTo>
                  <a:pt x="10" y="0"/>
                </a:moveTo>
                <a:cubicBezTo>
                  <a:pt x="10" y="0"/>
                  <a:pt x="9" y="0"/>
                  <a:pt x="8" y="0"/>
                </a:cubicBezTo>
                <a:cubicBezTo>
                  <a:pt x="7" y="1"/>
                  <a:pt x="5" y="1"/>
                  <a:pt x="3" y="1"/>
                </a:cubicBezTo>
                <a:cubicBezTo>
                  <a:pt x="2" y="2"/>
                  <a:pt x="1" y="2"/>
                  <a:pt x="0" y="3"/>
                </a:cubicBezTo>
                <a:cubicBezTo>
                  <a:pt x="3" y="8"/>
                  <a:pt x="9" y="10"/>
                  <a:pt x="15" y="11"/>
                </a:cubicBezTo>
                <a:cubicBezTo>
                  <a:pt x="14" y="9"/>
                  <a:pt x="12" y="8"/>
                  <a:pt x="12" y="6"/>
                </a:cubicBezTo>
                <a:cubicBezTo>
                  <a:pt x="11" y="4"/>
                  <a:pt x="11" y="2"/>
                  <a:pt x="11" y="0"/>
                </a:cubicBezTo>
                <a:cubicBezTo>
                  <a:pt x="11" y="0"/>
                  <a:pt x="11" y="0"/>
                  <a:pt x="10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84" name="Freeform 172"/>
          <p:cNvSpPr>
            <a:spLocks/>
          </p:cNvSpPr>
          <p:nvPr/>
        </p:nvSpPr>
        <p:spPr bwMode="auto">
          <a:xfrm>
            <a:off x="1229861" y="4933161"/>
            <a:ext cx="322337" cy="198581"/>
          </a:xfrm>
          <a:custGeom>
            <a:avLst/>
            <a:gdLst>
              <a:gd name="T0" fmla="*/ 0 w 38"/>
              <a:gd name="T1" fmla="*/ 0 h 24"/>
              <a:gd name="T2" fmla="*/ 2 w 38"/>
              <a:gd name="T3" fmla="*/ 11 h 24"/>
              <a:gd name="T4" fmla="*/ 3 w 38"/>
              <a:gd name="T5" fmla="*/ 12 h 24"/>
              <a:gd name="T6" fmla="*/ 7 w 38"/>
              <a:gd name="T7" fmla="*/ 11 h 24"/>
              <a:gd name="T8" fmla="*/ 18 w 38"/>
              <a:gd name="T9" fmla="*/ 19 h 24"/>
              <a:gd name="T10" fmla="*/ 19 w 38"/>
              <a:gd name="T11" fmla="*/ 24 h 24"/>
              <a:gd name="T12" fmla="*/ 21 w 38"/>
              <a:gd name="T13" fmla="*/ 24 h 24"/>
              <a:gd name="T14" fmla="*/ 30 w 38"/>
              <a:gd name="T15" fmla="*/ 22 h 24"/>
              <a:gd name="T16" fmla="*/ 30 w 38"/>
              <a:gd name="T17" fmla="*/ 22 h 24"/>
              <a:gd name="T18" fmla="*/ 38 w 38"/>
              <a:gd name="T19" fmla="*/ 13 h 24"/>
              <a:gd name="T20" fmla="*/ 37 w 38"/>
              <a:gd name="T21" fmla="*/ 11 h 24"/>
              <a:gd name="T22" fmla="*/ 37 w 38"/>
              <a:gd name="T23" fmla="*/ 11 h 24"/>
              <a:gd name="T24" fmla="*/ 29 w 38"/>
              <a:gd name="T25" fmla="*/ 12 h 24"/>
              <a:gd name="T26" fmla="*/ 29 w 38"/>
              <a:gd name="T27" fmla="*/ 12 h 24"/>
              <a:gd name="T28" fmla="*/ 10 w 38"/>
              <a:gd name="T29" fmla="*/ 3 h 24"/>
              <a:gd name="T30" fmla="*/ 0 w 38"/>
              <a:gd name="T3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8" h="24">
                <a:moveTo>
                  <a:pt x="0" y="0"/>
                </a:moveTo>
                <a:cubicBezTo>
                  <a:pt x="0" y="4"/>
                  <a:pt x="1" y="7"/>
                  <a:pt x="2" y="11"/>
                </a:cubicBezTo>
                <a:cubicBezTo>
                  <a:pt x="2" y="11"/>
                  <a:pt x="2" y="12"/>
                  <a:pt x="3" y="12"/>
                </a:cubicBezTo>
                <a:cubicBezTo>
                  <a:pt x="4" y="11"/>
                  <a:pt x="5" y="11"/>
                  <a:pt x="7" y="11"/>
                </a:cubicBezTo>
                <a:cubicBezTo>
                  <a:pt x="12" y="11"/>
                  <a:pt x="16" y="14"/>
                  <a:pt x="18" y="19"/>
                </a:cubicBezTo>
                <a:cubicBezTo>
                  <a:pt x="19" y="20"/>
                  <a:pt x="19" y="22"/>
                  <a:pt x="19" y="24"/>
                </a:cubicBezTo>
                <a:cubicBezTo>
                  <a:pt x="20" y="24"/>
                  <a:pt x="21" y="24"/>
                  <a:pt x="21" y="24"/>
                </a:cubicBezTo>
                <a:cubicBezTo>
                  <a:pt x="24" y="24"/>
                  <a:pt x="27" y="23"/>
                  <a:pt x="30" y="22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18"/>
                  <a:pt x="34" y="15"/>
                  <a:pt x="38" y="13"/>
                </a:cubicBezTo>
                <a:cubicBezTo>
                  <a:pt x="37" y="12"/>
                  <a:pt x="37" y="12"/>
                  <a:pt x="37" y="11"/>
                </a:cubicBezTo>
                <a:cubicBezTo>
                  <a:pt x="37" y="11"/>
                  <a:pt x="37" y="11"/>
                  <a:pt x="37" y="11"/>
                </a:cubicBezTo>
                <a:cubicBezTo>
                  <a:pt x="34" y="12"/>
                  <a:pt x="32" y="12"/>
                  <a:pt x="29" y="12"/>
                </a:cubicBezTo>
                <a:cubicBezTo>
                  <a:pt x="29" y="12"/>
                  <a:pt x="29" y="12"/>
                  <a:pt x="29" y="12"/>
                </a:cubicBezTo>
                <a:cubicBezTo>
                  <a:pt x="21" y="12"/>
                  <a:pt x="15" y="9"/>
                  <a:pt x="10" y="3"/>
                </a:cubicBezTo>
                <a:cubicBezTo>
                  <a:pt x="7" y="3"/>
                  <a:pt x="3" y="2"/>
                  <a:pt x="0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85" name="Freeform 173"/>
          <p:cNvSpPr>
            <a:spLocks/>
          </p:cNvSpPr>
          <p:nvPr/>
        </p:nvSpPr>
        <p:spPr bwMode="auto">
          <a:xfrm>
            <a:off x="1315817" y="4842581"/>
            <a:ext cx="268614" cy="191613"/>
          </a:xfrm>
          <a:custGeom>
            <a:avLst/>
            <a:gdLst>
              <a:gd name="T0" fmla="*/ 25 w 32"/>
              <a:gd name="T1" fmla="*/ 0 h 23"/>
              <a:gd name="T2" fmla="*/ 24 w 32"/>
              <a:gd name="T3" fmla="*/ 0 h 23"/>
              <a:gd name="T4" fmla="*/ 11 w 32"/>
              <a:gd name="T5" fmla="*/ 11 h 23"/>
              <a:gd name="T6" fmla="*/ 1 w 32"/>
              <a:gd name="T7" fmla="*/ 14 h 23"/>
              <a:gd name="T8" fmla="*/ 0 w 32"/>
              <a:gd name="T9" fmla="*/ 14 h 23"/>
              <a:gd name="T10" fmla="*/ 19 w 32"/>
              <a:gd name="T11" fmla="*/ 23 h 23"/>
              <a:gd name="T12" fmla="*/ 19 w 32"/>
              <a:gd name="T13" fmla="*/ 23 h 23"/>
              <a:gd name="T14" fmla="*/ 27 w 32"/>
              <a:gd name="T15" fmla="*/ 22 h 23"/>
              <a:gd name="T16" fmla="*/ 32 w 32"/>
              <a:gd name="T17" fmla="*/ 7 h 23"/>
              <a:gd name="T18" fmla="*/ 31 w 32"/>
              <a:gd name="T19" fmla="*/ 5 h 23"/>
              <a:gd name="T20" fmla="*/ 29 w 32"/>
              <a:gd name="T21" fmla="*/ 2 h 23"/>
              <a:gd name="T22" fmla="*/ 25 w 32"/>
              <a:gd name="T2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2" h="23">
                <a:moveTo>
                  <a:pt x="25" y="0"/>
                </a:moveTo>
                <a:cubicBezTo>
                  <a:pt x="24" y="0"/>
                  <a:pt x="24" y="0"/>
                  <a:pt x="24" y="0"/>
                </a:cubicBezTo>
                <a:cubicBezTo>
                  <a:pt x="22" y="6"/>
                  <a:pt x="17" y="10"/>
                  <a:pt x="11" y="11"/>
                </a:cubicBezTo>
                <a:cubicBezTo>
                  <a:pt x="8" y="13"/>
                  <a:pt x="4" y="14"/>
                  <a:pt x="1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5" y="20"/>
                  <a:pt x="11" y="23"/>
                  <a:pt x="19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22" y="23"/>
                  <a:pt x="24" y="23"/>
                  <a:pt x="27" y="22"/>
                </a:cubicBezTo>
                <a:cubicBezTo>
                  <a:pt x="24" y="16"/>
                  <a:pt x="27" y="10"/>
                  <a:pt x="32" y="7"/>
                </a:cubicBezTo>
                <a:cubicBezTo>
                  <a:pt x="32" y="6"/>
                  <a:pt x="31" y="6"/>
                  <a:pt x="31" y="5"/>
                </a:cubicBezTo>
                <a:cubicBezTo>
                  <a:pt x="31" y="4"/>
                  <a:pt x="30" y="3"/>
                  <a:pt x="29" y="2"/>
                </a:cubicBezTo>
                <a:cubicBezTo>
                  <a:pt x="28" y="1"/>
                  <a:pt x="26" y="1"/>
                  <a:pt x="25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86" name="Freeform 174"/>
          <p:cNvSpPr>
            <a:spLocks/>
          </p:cNvSpPr>
          <p:nvPr/>
        </p:nvSpPr>
        <p:spPr bwMode="auto">
          <a:xfrm>
            <a:off x="1720530" y="2814968"/>
            <a:ext cx="204147" cy="351871"/>
          </a:xfrm>
          <a:custGeom>
            <a:avLst/>
            <a:gdLst>
              <a:gd name="T0" fmla="*/ 10 w 24"/>
              <a:gd name="T1" fmla="*/ 0 h 43"/>
              <a:gd name="T2" fmla="*/ 2 w 24"/>
              <a:gd name="T3" fmla="*/ 2 h 43"/>
              <a:gd name="T4" fmla="*/ 0 w 24"/>
              <a:gd name="T5" fmla="*/ 3 h 43"/>
              <a:gd name="T6" fmla="*/ 10 w 24"/>
              <a:gd name="T7" fmla="*/ 15 h 43"/>
              <a:gd name="T8" fmla="*/ 9 w 24"/>
              <a:gd name="T9" fmla="*/ 41 h 43"/>
              <a:gd name="T10" fmla="*/ 7 w 24"/>
              <a:gd name="T11" fmla="*/ 43 h 43"/>
              <a:gd name="T12" fmla="*/ 10 w 24"/>
              <a:gd name="T13" fmla="*/ 43 h 43"/>
              <a:gd name="T14" fmla="*/ 19 w 24"/>
              <a:gd name="T15" fmla="*/ 41 h 43"/>
              <a:gd name="T16" fmla="*/ 21 w 24"/>
              <a:gd name="T17" fmla="*/ 40 h 43"/>
              <a:gd name="T18" fmla="*/ 20 w 24"/>
              <a:gd name="T19" fmla="*/ 38 h 43"/>
              <a:gd name="T20" fmla="*/ 24 w 24"/>
              <a:gd name="T21" fmla="*/ 28 h 43"/>
              <a:gd name="T22" fmla="*/ 22 w 24"/>
              <a:gd name="T23" fmla="*/ 21 h 43"/>
              <a:gd name="T24" fmla="*/ 22 w 24"/>
              <a:gd name="T25" fmla="*/ 20 h 43"/>
              <a:gd name="T26" fmla="*/ 16 w 24"/>
              <a:gd name="T27" fmla="*/ 13 h 43"/>
              <a:gd name="T28" fmla="*/ 18 w 24"/>
              <a:gd name="T29" fmla="*/ 2 h 43"/>
              <a:gd name="T30" fmla="*/ 10 w 24"/>
              <a:gd name="T31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4" h="43">
                <a:moveTo>
                  <a:pt x="10" y="0"/>
                </a:moveTo>
                <a:cubicBezTo>
                  <a:pt x="8" y="0"/>
                  <a:pt x="5" y="1"/>
                  <a:pt x="2" y="2"/>
                </a:cubicBezTo>
                <a:cubicBezTo>
                  <a:pt x="1" y="2"/>
                  <a:pt x="1" y="2"/>
                  <a:pt x="0" y="3"/>
                </a:cubicBezTo>
                <a:cubicBezTo>
                  <a:pt x="6" y="5"/>
                  <a:pt x="9" y="10"/>
                  <a:pt x="10" y="15"/>
                </a:cubicBezTo>
                <a:cubicBezTo>
                  <a:pt x="17" y="22"/>
                  <a:pt x="16" y="34"/>
                  <a:pt x="9" y="41"/>
                </a:cubicBezTo>
                <a:cubicBezTo>
                  <a:pt x="8" y="41"/>
                  <a:pt x="8" y="42"/>
                  <a:pt x="7" y="43"/>
                </a:cubicBezTo>
                <a:cubicBezTo>
                  <a:pt x="8" y="43"/>
                  <a:pt x="9" y="43"/>
                  <a:pt x="10" y="43"/>
                </a:cubicBezTo>
                <a:cubicBezTo>
                  <a:pt x="13" y="43"/>
                  <a:pt x="16" y="42"/>
                  <a:pt x="19" y="41"/>
                </a:cubicBezTo>
                <a:cubicBezTo>
                  <a:pt x="19" y="41"/>
                  <a:pt x="20" y="41"/>
                  <a:pt x="21" y="40"/>
                </a:cubicBezTo>
                <a:cubicBezTo>
                  <a:pt x="20" y="39"/>
                  <a:pt x="20" y="39"/>
                  <a:pt x="20" y="38"/>
                </a:cubicBezTo>
                <a:cubicBezTo>
                  <a:pt x="20" y="34"/>
                  <a:pt x="22" y="31"/>
                  <a:pt x="24" y="28"/>
                </a:cubicBezTo>
                <a:cubicBezTo>
                  <a:pt x="23" y="26"/>
                  <a:pt x="22" y="24"/>
                  <a:pt x="22" y="21"/>
                </a:cubicBezTo>
                <a:cubicBezTo>
                  <a:pt x="22" y="21"/>
                  <a:pt x="22" y="20"/>
                  <a:pt x="22" y="20"/>
                </a:cubicBezTo>
                <a:cubicBezTo>
                  <a:pt x="20" y="18"/>
                  <a:pt x="18" y="16"/>
                  <a:pt x="16" y="13"/>
                </a:cubicBezTo>
                <a:cubicBezTo>
                  <a:pt x="15" y="9"/>
                  <a:pt x="15" y="5"/>
                  <a:pt x="18" y="2"/>
                </a:cubicBezTo>
                <a:cubicBezTo>
                  <a:pt x="15" y="1"/>
                  <a:pt x="13" y="0"/>
                  <a:pt x="10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87" name="Freeform 175"/>
          <p:cNvSpPr>
            <a:spLocks/>
          </p:cNvSpPr>
          <p:nvPr/>
        </p:nvSpPr>
        <p:spPr bwMode="auto">
          <a:xfrm>
            <a:off x="1906769" y="2978710"/>
            <a:ext cx="85957" cy="66194"/>
          </a:xfrm>
          <a:custGeom>
            <a:avLst/>
            <a:gdLst>
              <a:gd name="T0" fmla="*/ 0 w 10"/>
              <a:gd name="T1" fmla="*/ 0 h 8"/>
              <a:gd name="T2" fmla="*/ 0 w 10"/>
              <a:gd name="T3" fmla="*/ 1 h 8"/>
              <a:gd name="T4" fmla="*/ 2 w 10"/>
              <a:gd name="T5" fmla="*/ 8 h 8"/>
              <a:gd name="T6" fmla="*/ 10 w 10"/>
              <a:gd name="T7" fmla="*/ 4 h 8"/>
              <a:gd name="T8" fmla="*/ 10 w 10"/>
              <a:gd name="T9" fmla="*/ 0 h 8"/>
              <a:gd name="T10" fmla="*/ 6 w 10"/>
              <a:gd name="T11" fmla="*/ 1 h 8"/>
              <a:gd name="T12" fmla="*/ 0 w 10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8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4"/>
                  <a:pt x="1" y="6"/>
                  <a:pt x="2" y="8"/>
                </a:cubicBezTo>
                <a:cubicBezTo>
                  <a:pt x="4" y="6"/>
                  <a:pt x="6" y="4"/>
                  <a:pt x="10" y="4"/>
                </a:cubicBezTo>
                <a:cubicBezTo>
                  <a:pt x="10" y="3"/>
                  <a:pt x="10" y="1"/>
                  <a:pt x="10" y="0"/>
                </a:cubicBezTo>
                <a:cubicBezTo>
                  <a:pt x="8" y="1"/>
                  <a:pt x="7" y="1"/>
                  <a:pt x="6" y="1"/>
                </a:cubicBezTo>
                <a:cubicBezTo>
                  <a:pt x="4" y="1"/>
                  <a:pt x="2" y="0"/>
                  <a:pt x="0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88" name="Freeform 176"/>
          <p:cNvSpPr>
            <a:spLocks/>
          </p:cNvSpPr>
          <p:nvPr/>
        </p:nvSpPr>
        <p:spPr bwMode="auto">
          <a:xfrm>
            <a:off x="660398" y="2003226"/>
            <a:ext cx="322337" cy="222968"/>
          </a:xfrm>
          <a:custGeom>
            <a:avLst/>
            <a:gdLst>
              <a:gd name="T0" fmla="*/ 22 w 38"/>
              <a:gd name="T1" fmla="*/ 0 h 27"/>
              <a:gd name="T2" fmla="*/ 18 w 38"/>
              <a:gd name="T3" fmla="*/ 1 h 27"/>
              <a:gd name="T4" fmla="*/ 15 w 38"/>
              <a:gd name="T5" fmla="*/ 2 h 27"/>
              <a:gd name="T6" fmla="*/ 14 w 38"/>
              <a:gd name="T7" fmla="*/ 2 h 27"/>
              <a:gd name="T8" fmla="*/ 8 w 38"/>
              <a:gd name="T9" fmla="*/ 6 h 27"/>
              <a:gd name="T10" fmla="*/ 5 w 38"/>
              <a:gd name="T11" fmla="*/ 9 h 27"/>
              <a:gd name="T12" fmla="*/ 4 w 38"/>
              <a:gd name="T13" fmla="*/ 10 h 27"/>
              <a:gd name="T14" fmla="*/ 2 w 38"/>
              <a:gd name="T15" fmla="*/ 27 h 27"/>
              <a:gd name="T16" fmla="*/ 9 w 38"/>
              <a:gd name="T17" fmla="*/ 23 h 27"/>
              <a:gd name="T18" fmla="*/ 9 w 38"/>
              <a:gd name="T19" fmla="*/ 23 h 27"/>
              <a:gd name="T20" fmla="*/ 15 w 38"/>
              <a:gd name="T21" fmla="*/ 7 h 27"/>
              <a:gd name="T22" fmla="*/ 20 w 38"/>
              <a:gd name="T23" fmla="*/ 6 h 27"/>
              <a:gd name="T24" fmla="*/ 30 w 38"/>
              <a:gd name="T25" fmla="*/ 10 h 27"/>
              <a:gd name="T26" fmla="*/ 38 w 38"/>
              <a:gd name="T27" fmla="*/ 8 h 27"/>
              <a:gd name="T28" fmla="*/ 22 w 38"/>
              <a:gd name="T29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8" h="27">
                <a:moveTo>
                  <a:pt x="22" y="0"/>
                </a:moveTo>
                <a:cubicBezTo>
                  <a:pt x="20" y="0"/>
                  <a:pt x="19" y="1"/>
                  <a:pt x="18" y="1"/>
                </a:cubicBezTo>
                <a:cubicBezTo>
                  <a:pt x="17" y="1"/>
                  <a:pt x="16" y="2"/>
                  <a:pt x="15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1" y="3"/>
                  <a:pt x="9" y="4"/>
                  <a:pt x="8" y="6"/>
                </a:cubicBezTo>
                <a:cubicBezTo>
                  <a:pt x="7" y="7"/>
                  <a:pt x="6" y="8"/>
                  <a:pt x="5" y="9"/>
                </a:cubicBezTo>
                <a:cubicBezTo>
                  <a:pt x="5" y="10"/>
                  <a:pt x="5" y="10"/>
                  <a:pt x="4" y="10"/>
                </a:cubicBezTo>
                <a:cubicBezTo>
                  <a:pt x="1" y="15"/>
                  <a:pt x="0" y="21"/>
                  <a:pt x="2" y="27"/>
                </a:cubicBezTo>
                <a:cubicBezTo>
                  <a:pt x="4" y="25"/>
                  <a:pt x="6" y="24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6" y="17"/>
                  <a:pt x="9" y="9"/>
                  <a:pt x="15" y="7"/>
                </a:cubicBezTo>
                <a:cubicBezTo>
                  <a:pt x="17" y="6"/>
                  <a:pt x="19" y="6"/>
                  <a:pt x="20" y="6"/>
                </a:cubicBezTo>
                <a:cubicBezTo>
                  <a:pt x="24" y="6"/>
                  <a:pt x="27" y="8"/>
                  <a:pt x="30" y="10"/>
                </a:cubicBezTo>
                <a:cubicBezTo>
                  <a:pt x="32" y="9"/>
                  <a:pt x="35" y="8"/>
                  <a:pt x="38" y="8"/>
                </a:cubicBezTo>
                <a:cubicBezTo>
                  <a:pt x="34" y="3"/>
                  <a:pt x="28" y="0"/>
                  <a:pt x="22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89" name="Freeform 177"/>
          <p:cNvSpPr>
            <a:spLocks/>
          </p:cNvSpPr>
          <p:nvPr/>
        </p:nvSpPr>
        <p:spPr bwMode="auto">
          <a:xfrm>
            <a:off x="323735" y="5232774"/>
            <a:ext cx="204147" cy="254323"/>
          </a:xfrm>
          <a:custGeom>
            <a:avLst/>
            <a:gdLst>
              <a:gd name="T0" fmla="*/ 14 w 24"/>
              <a:gd name="T1" fmla="*/ 0 h 31"/>
              <a:gd name="T2" fmla="*/ 3 w 24"/>
              <a:gd name="T3" fmla="*/ 4 h 31"/>
              <a:gd name="T4" fmla="*/ 3 w 24"/>
              <a:gd name="T5" fmla="*/ 4 h 31"/>
              <a:gd name="T6" fmla="*/ 2 w 24"/>
              <a:gd name="T7" fmla="*/ 4 h 31"/>
              <a:gd name="T8" fmla="*/ 0 w 24"/>
              <a:gd name="T9" fmla="*/ 6 h 31"/>
              <a:gd name="T10" fmla="*/ 0 w 24"/>
              <a:gd name="T11" fmla="*/ 7 h 31"/>
              <a:gd name="T12" fmla="*/ 10 w 24"/>
              <a:gd name="T13" fmla="*/ 26 h 31"/>
              <a:gd name="T14" fmla="*/ 10 w 24"/>
              <a:gd name="T15" fmla="*/ 27 h 31"/>
              <a:gd name="T16" fmla="*/ 14 w 24"/>
              <a:gd name="T17" fmla="*/ 31 h 31"/>
              <a:gd name="T18" fmla="*/ 19 w 24"/>
              <a:gd name="T19" fmla="*/ 21 h 31"/>
              <a:gd name="T20" fmla="*/ 19 w 24"/>
              <a:gd name="T21" fmla="*/ 21 h 31"/>
              <a:gd name="T22" fmla="*/ 21 w 24"/>
              <a:gd name="T23" fmla="*/ 17 h 31"/>
              <a:gd name="T24" fmla="*/ 24 w 24"/>
              <a:gd name="T25" fmla="*/ 12 h 31"/>
              <a:gd name="T26" fmla="*/ 23 w 24"/>
              <a:gd name="T27" fmla="*/ 10 h 31"/>
              <a:gd name="T28" fmla="*/ 14 w 24"/>
              <a:gd name="T29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4" h="31">
                <a:moveTo>
                  <a:pt x="14" y="0"/>
                </a:moveTo>
                <a:cubicBezTo>
                  <a:pt x="11" y="3"/>
                  <a:pt x="7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2" y="4"/>
                  <a:pt x="2" y="4"/>
                </a:cubicBezTo>
                <a:cubicBezTo>
                  <a:pt x="2" y="5"/>
                  <a:pt x="1" y="6"/>
                  <a:pt x="0" y="6"/>
                </a:cubicBezTo>
                <a:cubicBezTo>
                  <a:pt x="0" y="7"/>
                  <a:pt x="0" y="7"/>
                  <a:pt x="0" y="7"/>
                </a:cubicBezTo>
                <a:cubicBezTo>
                  <a:pt x="6" y="11"/>
                  <a:pt x="10" y="18"/>
                  <a:pt x="10" y="26"/>
                </a:cubicBezTo>
                <a:cubicBezTo>
                  <a:pt x="10" y="27"/>
                  <a:pt x="10" y="27"/>
                  <a:pt x="10" y="27"/>
                </a:cubicBezTo>
                <a:cubicBezTo>
                  <a:pt x="12" y="28"/>
                  <a:pt x="13" y="30"/>
                  <a:pt x="14" y="31"/>
                </a:cubicBezTo>
                <a:cubicBezTo>
                  <a:pt x="15" y="28"/>
                  <a:pt x="16" y="24"/>
                  <a:pt x="19" y="21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0"/>
                  <a:pt x="20" y="18"/>
                  <a:pt x="21" y="17"/>
                </a:cubicBezTo>
                <a:cubicBezTo>
                  <a:pt x="22" y="15"/>
                  <a:pt x="23" y="14"/>
                  <a:pt x="24" y="12"/>
                </a:cubicBezTo>
                <a:cubicBezTo>
                  <a:pt x="24" y="11"/>
                  <a:pt x="24" y="11"/>
                  <a:pt x="23" y="10"/>
                </a:cubicBezTo>
                <a:cubicBezTo>
                  <a:pt x="21" y="5"/>
                  <a:pt x="18" y="2"/>
                  <a:pt x="14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90" name="Freeform 178"/>
          <p:cNvSpPr>
            <a:spLocks/>
          </p:cNvSpPr>
          <p:nvPr/>
        </p:nvSpPr>
        <p:spPr bwMode="auto">
          <a:xfrm>
            <a:off x="187637" y="5288516"/>
            <a:ext cx="218473" cy="174194"/>
          </a:xfrm>
          <a:custGeom>
            <a:avLst/>
            <a:gdLst>
              <a:gd name="T0" fmla="*/ 16 w 26"/>
              <a:gd name="T1" fmla="*/ 0 h 21"/>
              <a:gd name="T2" fmla="*/ 15 w 26"/>
              <a:gd name="T3" fmla="*/ 5 h 21"/>
              <a:gd name="T4" fmla="*/ 0 w 26"/>
              <a:gd name="T5" fmla="*/ 15 h 21"/>
              <a:gd name="T6" fmla="*/ 1 w 26"/>
              <a:gd name="T7" fmla="*/ 19 h 21"/>
              <a:gd name="T8" fmla="*/ 2 w 26"/>
              <a:gd name="T9" fmla="*/ 21 h 21"/>
              <a:gd name="T10" fmla="*/ 3 w 26"/>
              <a:gd name="T11" fmla="*/ 20 h 21"/>
              <a:gd name="T12" fmla="*/ 8 w 26"/>
              <a:gd name="T13" fmla="*/ 19 h 21"/>
              <a:gd name="T14" fmla="*/ 12 w 26"/>
              <a:gd name="T15" fmla="*/ 20 h 21"/>
              <a:gd name="T16" fmla="*/ 19 w 26"/>
              <a:gd name="T17" fmla="*/ 18 h 21"/>
              <a:gd name="T18" fmla="*/ 19 w 26"/>
              <a:gd name="T19" fmla="*/ 18 h 21"/>
              <a:gd name="T20" fmla="*/ 26 w 26"/>
              <a:gd name="T21" fmla="*/ 20 h 21"/>
              <a:gd name="T22" fmla="*/ 26 w 26"/>
              <a:gd name="T23" fmla="*/ 19 h 21"/>
              <a:gd name="T24" fmla="*/ 16 w 26"/>
              <a:gd name="T2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6" h="21">
                <a:moveTo>
                  <a:pt x="16" y="0"/>
                </a:moveTo>
                <a:cubicBezTo>
                  <a:pt x="16" y="2"/>
                  <a:pt x="15" y="3"/>
                  <a:pt x="15" y="5"/>
                </a:cubicBezTo>
                <a:cubicBezTo>
                  <a:pt x="12" y="11"/>
                  <a:pt x="6" y="15"/>
                  <a:pt x="0" y="15"/>
                </a:cubicBezTo>
                <a:cubicBezTo>
                  <a:pt x="0" y="16"/>
                  <a:pt x="0" y="18"/>
                  <a:pt x="1" y="19"/>
                </a:cubicBezTo>
                <a:cubicBezTo>
                  <a:pt x="1" y="20"/>
                  <a:pt x="1" y="20"/>
                  <a:pt x="2" y="21"/>
                </a:cubicBezTo>
                <a:cubicBezTo>
                  <a:pt x="2" y="21"/>
                  <a:pt x="3" y="20"/>
                  <a:pt x="3" y="20"/>
                </a:cubicBezTo>
                <a:cubicBezTo>
                  <a:pt x="5" y="20"/>
                  <a:pt x="6" y="19"/>
                  <a:pt x="8" y="19"/>
                </a:cubicBezTo>
                <a:cubicBezTo>
                  <a:pt x="9" y="19"/>
                  <a:pt x="11" y="20"/>
                  <a:pt x="12" y="20"/>
                </a:cubicBezTo>
                <a:cubicBezTo>
                  <a:pt x="14" y="19"/>
                  <a:pt x="17" y="18"/>
                  <a:pt x="19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22" y="18"/>
                  <a:pt x="24" y="19"/>
                  <a:pt x="26" y="20"/>
                </a:cubicBezTo>
                <a:cubicBezTo>
                  <a:pt x="26" y="20"/>
                  <a:pt x="26" y="20"/>
                  <a:pt x="26" y="19"/>
                </a:cubicBezTo>
                <a:cubicBezTo>
                  <a:pt x="26" y="11"/>
                  <a:pt x="22" y="4"/>
                  <a:pt x="16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91" name="Freeform 179"/>
          <p:cNvSpPr>
            <a:spLocks/>
          </p:cNvSpPr>
          <p:nvPr/>
        </p:nvSpPr>
        <p:spPr bwMode="auto">
          <a:xfrm>
            <a:off x="1434008" y="2466581"/>
            <a:ext cx="304430" cy="163742"/>
          </a:xfrm>
          <a:custGeom>
            <a:avLst/>
            <a:gdLst>
              <a:gd name="T0" fmla="*/ 36 w 36"/>
              <a:gd name="T1" fmla="*/ 0 h 20"/>
              <a:gd name="T2" fmla="*/ 30 w 36"/>
              <a:gd name="T3" fmla="*/ 1 h 20"/>
              <a:gd name="T4" fmla="*/ 25 w 36"/>
              <a:gd name="T5" fmla="*/ 0 h 20"/>
              <a:gd name="T6" fmla="*/ 5 w 36"/>
              <a:gd name="T7" fmla="*/ 11 h 20"/>
              <a:gd name="T8" fmla="*/ 5 w 36"/>
              <a:gd name="T9" fmla="*/ 11 h 20"/>
              <a:gd name="T10" fmla="*/ 0 w 36"/>
              <a:gd name="T11" fmla="*/ 11 h 20"/>
              <a:gd name="T12" fmla="*/ 2 w 36"/>
              <a:gd name="T13" fmla="*/ 14 h 20"/>
              <a:gd name="T14" fmla="*/ 4 w 36"/>
              <a:gd name="T15" fmla="*/ 14 h 20"/>
              <a:gd name="T16" fmla="*/ 13 w 36"/>
              <a:gd name="T17" fmla="*/ 18 h 20"/>
              <a:gd name="T18" fmla="*/ 19 w 36"/>
              <a:gd name="T19" fmla="*/ 16 h 20"/>
              <a:gd name="T20" fmla="*/ 19 w 36"/>
              <a:gd name="T21" fmla="*/ 16 h 20"/>
              <a:gd name="T22" fmla="*/ 29 w 36"/>
              <a:gd name="T23" fmla="*/ 20 h 20"/>
              <a:gd name="T24" fmla="*/ 34 w 36"/>
              <a:gd name="T25" fmla="*/ 16 h 20"/>
              <a:gd name="T26" fmla="*/ 33 w 36"/>
              <a:gd name="T27" fmla="*/ 13 h 20"/>
              <a:gd name="T28" fmla="*/ 33 w 36"/>
              <a:gd name="T29" fmla="*/ 10 h 20"/>
              <a:gd name="T30" fmla="*/ 34 w 36"/>
              <a:gd name="T31" fmla="*/ 3 h 20"/>
              <a:gd name="T32" fmla="*/ 36 w 36"/>
              <a:gd name="T33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6" h="20">
                <a:moveTo>
                  <a:pt x="36" y="0"/>
                </a:moveTo>
                <a:cubicBezTo>
                  <a:pt x="34" y="1"/>
                  <a:pt x="32" y="1"/>
                  <a:pt x="30" y="1"/>
                </a:cubicBezTo>
                <a:cubicBezTo>
                  <a:pt x="28" y="1"/>
                  <a:pt x="26" y="1"/>
                  <a:pt x="25" y="0"/>
                </a:cubicBezTo>
                <a:cubicBezTo>
                  <a:pt x="21" y="7"/>
                  <a:pt x="13" y="11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3" y="11"/>
                  <a:pt x="2" y="11"/>
                  <a:pt x="0" y="11"/>
                </a:cubicBezTo>
                <a:cubicBezTo>
                  <a:pt x="0" y="12"/>
                  <a:pt x="1" y="13"/>
                  <a:pt x="2" y="14"/>
                </a:cubicBezTo>
                <a:cubicBezTo>
                  <a:pt x="3" y="14"/>
                  <a:pt x="3" y="14"/>
                  <a:pt x="4" y="14"/>
                </a:cubicBezTo>
                <a:cubicBezTo>
                  <a:pt x="7" y="14"/>
                  <a:pt x="10" y="15"/>
                  <a:pt x="13" y="18"/>
                </a:cubicBezTo>
                <a:cubicBezTo>
                  <a:pt x="15" y="17"/>
                  <a:pt x="17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ubicBezTo>
                  <a:pt x="23" y="16"/>
                  <a:pt x="26" y="18"/>
                  <a:pt x="29" y="20"/>
                </a:cubicBezTo>
                <a:cubicBezTo>
                  <a:pt x="31" y="19"/>
                  <a:pt x="33" y="17"/>
                  <a:pt x="34" y="16"/>
                </a:cubicBezTo>
                <a:cubicBezTo>
                  <a:pt x="34" y="15"/>
                  <a:pt x="34" y="14"/>
                  <a:pt x="33" y="13"/>
                </a:cubicBezTo>
                <a:cubicBezTo>
                  <a:pt x="33" y="12"/>
                  <a:pt x="33" y="11"/>
                  <a:pt x="33" y="10"/>
                </a:cubicBezTo>
                <a:cubicBezTo>
                  <a:pt x="33" y="8"/>
                  <a:pt x="33" y="6"/>
                  <a:pt x="34" y="3"/>
                </a:cubicBezTo>
                <a:cubicBezTo>
                  <a:pt x="35" y="2"/>
                  <a:pt x="35" y="1"/>
                  <a:pt x="36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92" name="Freeform 180"/>
          <p:cNvSpPr>
            <a:spLocks/>
          </p:cNvSpPr>
          <p:nvPr/>
        </p:nvSpPr>
        <p:spPr bwMode="auto">
          <a:xfrm>
            <a:off x="1416100" y="2417806"/>
            <a:ext cx="229218" cy="139355"/>
          </a:xfrm>
          <a:custGeom>
            <a:avLst/>
            <a:gdLst>
              <a:gd name="T0" fmla="*/ 16 w 27"/>
              <a:gd name="T1" fmla="*/ 0 h 17"/>
              <a:gd name="T2" fmla="*/ 15 w 27"/>
              <a:gd name="T3" fmla="*/ 1 h 17"/>
              <a:gd name="T4" fmla="*/ 0 w 27"/>
              <a:gd name="T5" fmla="*/ 11 h 17"/>
              <a:gd name="T6" fmla="*/ 0 w 27"/>
              <a:gd name="T7" fmla="*/ 11 h 17"/>
              <a:gd name="T8" fmla="*/ 1 w 27"/>
              <a:gd name="T9" fmla="*/ 16 h 17"/>
              <a:gd name="T10" fmla="*/ 2 w 27"/>
              <a:gd name="T11" fmla="*/ 17 h 17"/>
              <a:gd name="T12" fmla="*/ 7 w 27"/>
              <a:gd name="T13" fmla="*/ 17 h 17"/>
              <a:gd name="T14" fmla="*/ 7 w 27"/>
              <a:gd name="T15" fmla="*/ 17 h 17"/>
              <a:gd name="T16" fmla="*/ 27 w 27"/>
              <a:gd name="T17" fmla="*/ 6 h 17"/>
              <a:gd name="T18" fmla="*/ 19 w 27"/>
              <a:gd name="T19" fmla="*/ 2 h 17"/>
              <a:gd name="T20" fmla="*/ 18 w 27"/>
              <a:gd name="T21" fmla="*/ 1 h 17"/>
              <a:gd name="T22" fmla="*/ 16 w 27"/>
              <a:gd name="T23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7" h="17">
                <a:moveTo>
                  <a:pt x="16" y="0"/>
                </a:moveTo>
                <a:cubicBezTo>
                  <a:pt x="16" y="0"/>
                  <a:pt x="15" y="1"/>
                  <a:pt x="15" y="1"/>
                </a:cubicBezTo>
                <a:cubicBezTo>
                  <a:pt x="13" y="7"/>
                  <a:pt x="7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3"/>
                  <a:pt x="1" y="14"/>
                  <a:pt x="1" y="16"/>
                </a:cubicBezTo>
                <a:cubicBezTo>
                  <a:pt x="2" y="16"/>
                  <a:pt x="2" y="17"/>
                  <a:pt x="2" y="17"/>
                </a:cubicBezTo>
                <a:cubicBezTo>
                  <a:pt x="4" y="17"/>
                  <a:pt x="5" y="17"/>
                  <a:pt x="7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15" y="17"/>
                  <a:pt x="23" y="13"/>
                  <a:pt x="27" y="6"/>
                </a:cubicBezTo>
                <a:cubicBezTo>
                  <a:pt x="24" y="6"/>
                  <a:pt x="21" y="4"/>
                  <a:pt x="19" y="2"/>
                </a:cubicBezTo>
                <a:cubicBezTo>
                  <a:pt x="19" y="1"/>
                  <a:pt x="18" y="1"/>
                  <a:pt x="18" y="1"/>
                </a:cubicBezTo>
                <a:cubicBezTo>
                  <a:pt x="17" y="1"/>
                  <a:pt x="16" y="0"/>
                  <a:pt x="16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93" name="Freeform 181"/>
          <p:cNvSpPr>
            <a:spLocks/>
          </p:cNvSpPr>
          <p:nvPr/>
        </p:nvSpPr>
        <p:spPr bwMode="auto">
          <a:xfrm>
            <a:off x="2128824" y="3846194"/>
            <a:ext cx="286522" cy="337935"/>
          </a:xfrm>
          <a:custGeom>
            <a:avLst/>
            <a:gdLst>
              <a:gd name="T0" fmla="*/ 14 w 34"/>
              <a:gd name="T1" fmla="*/ 0 h 41"/>
              <a:gd name="T2" fmla="*/ 6 w 34"/>
              <a:gd name="T3" fmla="*/ 2 h 41"/>
              <a:gd name="T4" fmla="*/ 0 w 34"/>
              <a:gd name="T5" fmla="*/ 6 h 41"/>
              <a:gd name="T6" fmla="*/ 1 w 34"/>
              <a:gd name="T7" fmla="*/ 11 h 41"/>
              <a:gd name="T8" fmla="*/ 1 w 34"/>
              <a:gd name="T9" fmla="*/ 15 h 41"/>
              <a:gd name="T10" fmla="*/ 4 w 34"/>
              <a:gd name="T11" fmla="*/ 17 h 41"/>
              <a:gd name="T12" fmla="*/ 5 w 34"/>
              <a:gd name="T13" fmla="*/ 19 h 41"/>
              <a:gd name="T14" fmla="*/ 11 w 34"/>
              <a:gd name="T15" fmla="*/ 20 h 41"/>
              <a:gd name="T16" fmla="*/ 20 w 34"/>
              <a:gd name="T17" fmla="*/ 39 h 41"/>
              <a:gd name="T18" fmla="*/ 21 w 34"/>
              <a:gd name="T19" fmla="*/ 41 h 41"/>
              <a:gd name="T20" fmla="*/ 22 w 34"/>
              <a:gd name="T21" fmla="*/ 40 h 41"/>
              <a:gd name="T22" fmla="*/ 34 w 34"/>
              <a:gd name="T23" fmla="*/ 24 h 41"/>
              <a:gd name="T24" fmla="*/ 22 w 34"/>
              <a:gd name="T25" fmla="*/ 15 h 41"/>
              <a:gd name="T26" fmla="*/ 19 w 34"/>
              <a:gd name="T27" fmla="*/ 10 h 41"/>
              <a:gd name="T28" fmla="*/ 20 w 34"/>
              <a:gd name="T29" fmla="*/ 1 h 41"/>
              <a:gd name="T30" fmla="*/ 14 w 34"/>
              <a:gd name="T31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4" h="41">
                <a:moveTo>
                  <a:pt x="14" y="0"/>
                </a:moveTo>
                <a:cubicBezTo>
                  <a:pt x="11" y="0"/>
                  <a:pt x="9" y="1"/>
                  <a:pt x="6" y="2"/>
                </a:cubicBezTo>
                <a:cubicBezTo>
                  <a:pt x="4" y="3"/>
                  <a:pt x="2" y="4"/>
                  <a:pt x="0" y="6"/>
                </a:cubicBezTo>
                <a:cubicBezTo>
                  <a:pt x="1" y="7"/>
                  <a:pt x="1" y="9"/>
                  <a:pt x="1" y="11"/>
                </a:cubicBezTo>
                <a:cubicBezTo>
                  <a:pt x="1" y="12"/>
                  <a:pt x="1" y="13"/>
                  <a:pt x="1" y="15"/>
                </a:cubicBezTo>
                <a:cubicBezTo>
                  <a:pt x="2" y="15"/>
                  <a:pt x="3" y="16"/>
                  <a:pt x="4" y="17"/>
                </a:cubicBezTo>
                <a:cubicBezTo>
                  <a:pt x="4" y="18"/>
                  <a:pt x="5" y="18"/>
                  <a:pt x="5" y="19"/>
                </a:cubicBezTo>
                <a:cubicBezTo>
                  <a:pt x="7" y="19"/>
                  <a:pt x="9" y="19"/>
                  <a:pt x="11" y="20"/>
                </a:cubicBezTo>
                <a:cubicBezTo>
                  <a:pt x="19" y="23"/>
                  <a:pt x="23" y="32"/>
                  <a:pt x="20" y="39"/>
                </a:cubicBezTo>
                <a:cubicBezTo>
                  <a:pt x="21" y="40"/>
                  <a:pt x="21" y="40"/>
                  <a:pt x="21" y="41"/>
                </a:cubicBezTo>
                <a:cubicBezTo>
                  <a:pt x="21" y="40"/>
                  <a:pt x="21" y="40"/>
                  <a:pt x="22" y="40"/>
                </a:cubicBezTo>
                <a:cubicBezTo>
                  <a:pt x="29" y="37"/>
                  <a:pt x="33" y="31"/>
                  <a:pt x="34" y="24"/>
                </a:cubicBezTo>
                <a:cubicBezTo>
                  <a:pt x="29" y="24"/>
                  <a:pt x="24" y="20"/>
                  <a:pt x="22" y="15"/>
                </a:cubicBezTo>
                <a:cubicBezTo>
                  <a:pt x="21" y="13"/>
                  <a:pt x="20" y="12"/>
                  <a:pt x="19" y="10"/>
                </a:cubicBezTo>
                <a:cubicBezTo>
                  <a:pt x="18" y="7"/>
                  <a:pt x="18" y="4"/>
                  <a:pt x="20" y="1"/>
                </a:cubicBezTo>
                <a:cubicBezTo>
                  <a:pt x="18" y="1"/>
                  <a:pt x="16" y="0"/>
                  <a:pt x="14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94" name="Freeform 182"/>
          <p:cNvSpPr>
            <a:spLocks/>
          </p:cNvSpPr>
          <p:nvPr/>
        </p:nvSpPr>
        <p:spPr bwMode="auto">
          <a:xfrm>
            <a:off x="2297155" y="4166710"/>
            <a:ext cx="10745" cy="17419"/>
          </a:xfrm>
          <a:custGeom>
            <a:avLst/>
            <a:gdLst>
              <a:gd name="T0" fmla="*/ 0 w 1"/>
              <a:gd name="T1" fmla="*/ 0 h 2"/>
              <a:gd name="T2" fmla="*/ 0 w 1"/>
              <a:gd name="T3" fmla="*/ 2 h 2"/>
              <a:gd name="T4" fmla="*/ 1 w 1"/>
              <a:gd name="T5" fmla="*/ 2 h 2"/>
              <a:gd name="T6" fmla="*/ 0 w 1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1"/>
                  <a:pt x="0" y="1"/>
                  <a:pt x="0" y="2"/>
                </a:cubicBezTo>
                <a:cubicBezTo>
                  <a:pt x="0" y="2"/>
                  <a:pt x="1" y="2"/>
                  <a:pt x="1" y="2"/>
                </a:cubicBezTo>
                <a:cubicBezTo>
                  <a:pt x="1" y="1"/>
                  <a:pt x="1" y="1"/>
                  <a:pt x="0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95" name="Freeform 183"/>
          <p:cNvSpPr>
            <a:spLocks/>
          </p:cNvSpPr>
          <p:nvPr/>
        </p:nvSpPr>
        <p:spPr bwMode="auto">
          <a:xfrm>
            <a:off x="1745600" y="4605677"/>
            <a:ext cx="179076" cy="247355"/>
          </a:xfrm>
          <a:custGeom>
            <a:avLst/>
            <a:gdLst>
              <a:gd name="T0" fmla="*/ 14 w 21"/>
              <a:gd name="T1" fmla="*/ 0 h 30"/>
              <a:gd name="T2" fmla="*/ 11 w 21"/>
              <a:gd name="T3" fmla="*/ 1 h 30"/>
              <a:gd name="T4" fmla="*/ 9 w 21"/>
              <a:gd name="T5" fmla="*/ 1 h 30"/>
              <a:gd name="T6" fmla="*/ 3 w 21"/>
              <a:gd name="T7" fmla="*/ 25 h 30"/>
              <a:gd name="T8" fmla="*/ 5 w 21"/>
              <a:gd name="T9" fmla="*/ 28 h 30"/>
              <a:gd name="T10" fmla="*/ 8 w 21"/>
              <a:gd name="T11" fmla="*/ 28 h 30"/>
              <a:gd name="T12" fmla="*/ 14 w 21"/>
              <a:gd name="T13" fmla="*/ 29 h 30"/>
              <a:gd name="T14" fmla="*/ 16 w 21"/>
              <a:gd name="T15" fmla="*/ 30 h 30"/>
              <a:gd name="T16" fmla="*/ 18 w 21"/>
              <a:gd name="T17" fmla="*/ 23 h 30"/>
              <a:gd name="T18" fmla="*/ 18 w 21"/>
              <a:gd name="T19" fmla="*/ 20 h 30"/>
              <a:gd name="T20" fmla="*/ 18 w 21"/>
              <a:gd name="T21" fmla="*/ 17 h 30"/>
              <a:gd name="T22" fmla="*/ 21 w 21"/>
              <a:gd name="T23" fmla="*/ 8 h 30"/>
              <a:gd name="T24" fmla="*/ 14 w 21"/>
              <a:gd name="T25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1" h="30">
                <a:moveTo>
                  <a:pt x="14" y="0"/>
                </a:moveTo>
                <a:cubicBezTo>
                  <a:pt x="13" y="1"/>
                  <a:pt x="12" y="1"/>
                  <a:pt x="11" y="1"/>
                </a:cubicBezTo>
                <a:cubicBezTo>
                  <a:pt x="10" y="1"/>
                  <a:pt x="10" y="1"/>
                  <a:pt x="9" y="1"/>
                </a:cubicBezTo>
                <a:cubicBezTo>
                  <a:pt x="2" y="7"/>
                  <a:pt x="0" y="16"/>
                  <a:pt x="3" y="25"/>
                </a:cubicBezTo>
                <a:cubicBezTo>
                  <a:pt x="4" y="26"/>
                  <a:pt x="5" y="27"/>
                  <a:pt x="5" y="28"/>
                </a:cubicBezTo>
                <a:cubicBezTo>
                  <a:pt x="6" y="28"/>
                  <a:pt x="7" y="28"/>
                  <a:pt x="8" y="28"/>
                </a:cubicBezTo>
                <a:cubicBezTo>
                  <a:pt x="10" y="28"/>
                  <a:pt x="12" y="29"/>
                  <a:pt x="14" y="29"/>
                </a:cubicBezTo>
                <a:cubicBezTo>
                  <a:pt x="15" y="30"/>
                  <a:pt x="15" y="30"/>
                  <a:pt x="16" y="30"/>
                </a:cubicBezTo>
                <a:cubicBezTo>
                  <a:pt x="16" y="28"/>
                  <a:pt x="16" y="25"/>
                  <a:pt x="18" y="23"/>
                </a:cubicBezTo>
                <a:cubicBezTo>
                  <a:pt x="18" y="22"/>
                  <a:pt x="18" y="21"/>
                  <a:pt x="18" y="20"/>
                </a:cubicBezTo>
                <a:cubicBezTo>
                  <a:pt x="18" y="19"/>
                  <a:pt x="18" y="18"/>
                  <a:pt x="18" y="17"/>
                </a:cubicBezTo>
                <a:cubicBezTo>
                  <a:pt x="18" y="13"/>
                  <a:pt x="19" y="10"/>
                  <a:pt x="21" y="8"/>
                </a:cubicBezTo>
                <a:cubicBezTo>
                  <a:pt x="18" y="6"/>
                  <a:pt x="16" y="4"/>
                  <a:pt x="14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96" name="Freeform 184"/>
          <p:cNvSpPr>
            <a:spLocks/>
          </p:cNvSpPr>
          <p:nvPr/>
        </p:nvSpPr>
        <p:spPr bwMode="auto">
          <a:xfrm>
            <a:off x="2085845" y="4654452"/>
            <a:ext cx="7163" cy="0"/>
          </a:xfrm>
          <a:custGeom>
            <a:avLst/>
            <a:gdLst>
              <a:gd name="T0" fmla="*/ 0 w 1"/>
              <a:gd name="T1" fmla="*/ 0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97" name="Freeform 185"/>
          <p:cNvSpPr>
            <a:spLocks noEditPoints="1"/>
          </p:cNvSpPr>
          <p:nvPr/>
        </p:nvSpPr>
        <p:spPr bwMode="auto">
          <a:xfrm>
            <a:off x="-16510" y="1741935"/>
            <a:ext cx="261451" cy="303097"/>
          </a:xfrm>
          <a:custGeom>
            <a:avLst/>
            <a:gdLst>
              <a:gd name="T0" fmla="*/ 30 w 31"/>
              <a:gd name="T1" fmla="*/ 24 h 37"/>
              <a:gd name="T2" fmla="*/ 18 w 31"/>
              <a:gd name="T3" fmla="*/ 29 h 37"/>
              <a:gd name="T4" fmla="*/ 13 w 31"/>
              <a:gd name="T5" fmla="*/ 28 h 37"/>
              <a:gd name="T6" fmla="*/ 7 w 31"/>
              <a:gd name="T7" fmla="*/ 24 h 37"/>
              <a:gd name="T8" fmla="*/ 4 w 31"/>
              <a:gd name="T9" fmla="*/ 29 h 37"/>
              <a:gd name="T10" fmla="*/ 4 w 31"/>
              <a:gd name="T11" fmla="*/ 31 h 37"/>
              <a:gd name="T12" fmla="*/ 12 w 31"/>
              <a:gd name="T13" fmla="*/ 37 h 37"/>
              <a:gd name="T14" fmla="*/ 14 w 31"/>
              <a:gd name="T15" fmla="*/ 37 h 37"/>
              <a:gd name="T16" fmla="*/ 22 w 31"/>
              <a:gd name="T17" fmla="*/ 36 h 37"/>
              <a:gd name="T18" fmla="*/ 31 w 31"/>
              <a:gd name="T19" fmla="*/ 28 h 37"/>
              <a:gd name="T20" fmla="*/ 31 w 31"/>
              <a:gd name="T21" fmla="*/ 26 h 37"/>
              <a:gd name="T22" fmla="*/ 30 w 31"/>
              <a:gd name="T23" fmla="*/ 24 h 37"/>
              <a:gd name="T24" fmla="*/ 4 w 31"/>
              <a:gd name="T25" fmla="*/ 0 h 37"/>
              <a:gd name="T26" fmla="*/ 0 w 31"/>
              <a:gd name="T27" fmla="*/ 3 h 37"/>
              <a:gd name="T28" fmla="*/ 0 w 31"/>
              <a:gd name="T29" fmla="*/ 9 h 37"/>
              <a:gd name="T30" fmla="*/ 3 w 31"/>
              <a:gd name="T31" fmla="*/ 11 h 37"/>
              <a:gd name="T32" fmla="*/ 4 w 31"/>
              <a:gd name="T33" fmla="*/ 8 h 37"/>
              <a:gd name="T34" fmla="*/ 5 w 31"/>
              <a:gd name="T35" fmla="*/ 7 h 37"/>
              <a:gd name="T36" fmla="*/ 4 w 31"/>
              <a:gd name="T37" fmla="*/ 2 h 37"/>
              <a:gd name="T38" fmla="*/ 4 w 31"/>
              <a:gd name="T39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1" h="37">
                <a:moveTo>
                  <a:pt x="30" y="24"/>
                </a:moveTo>
                <a:cubicBezTo>
                  <a:pt x="27" y="27"/>
                  <a:pt x="23" y="29"/>
                  <a:pt x="18" y="29"/>
                </a:cubicBezTo>
                <a:cubicBezTo>
                  <a:pt x="17" y="29"/>
                  <a:pt x="15" y="29"/>
                  <a:pt x="13" y="28"/>
                </a:cubicBezTo>
                <a:cubicBezTo>
                  <a:pt x="10" y="27"/>
                  <a:pt x="8" y="26"/>
                  <a:pt x="7" y="24"/>
                </a:cubicBezTo>
                <a:cubicBezTo>
                  <a:pt x="6" y="26"/>
                  <a:pt x="6" y="27"/>
                  <a:pt x="4" y="29"/>
                </a:cubicBezTo>
                <a:cubicBezTo>
                  <a:pt x="4" y="30"/>
                  <a:pt x="4" y="31"/>
                  <a:pt x="4" y="31"/>
                </a:cubicBezTo>
                <a:cubicBezTo>
                  <a:pt x="8" y="32"/>
                  <a:pt x="10" y="34"/>
                  <a:pt x="12" y="37"/>
                </a:cubicBezTo>
                <a:cubicBezTo>
                  <a:pt x="13" y="37"/>
                  <a:pt x="14" y="37"/>
                  <a:pt x="14" y="37"/>
                </a:cubicBezTo>
                <a:cubicBezTo>
                  <a:pt x="17" y="37"/>
                  <a:pt x="19" y="37"/>
                  <a:pt x="22" y="36"/>
                </a:cubicBezTo>
                <a:cubicBezTo>
                  <a:pt x="26" y="34"/>
                  <a:pt x="29" y="31"/>
                  <a:pt x="31" y="28"/>
                </a:cubicBezTo>
                <a:cubicBezTo>
                  <a:pt x="31" y="28"/>
                  <a:pt x="31" y="27"/>
                  <a:pt x="31" y="26"/>
                </a:cubicBezTo>
                <a:cubicBezTo>
                  <a:pt x="31" y="25"/>
                  <a:pt x="30" y="25"/>
                  <a:pt x="30" y="24"/>
                </a:cubicBezTo>
                <a:moveTo>
                  <a:pt x="4" y="0"/>
                </a:moveTo>
                <a:cubicBezTo>
                  <a:pt x="2" y="1"/>
                  <a:pt x="1" y="2"/>
                  <a:pt x="0" y="3"/>
                </a:cubicBezTo>
                <a:cubicBezTo>
                  <a:pt x="0" y="9"/>
                  <a:pt x="0" y="9"/>
                  <a:pt x="0" y="9"/>
                </a:cubicBezTo>
                <a:cubicBezTo>
                  <a:pt x="1" y="9"/>
                  <a:pt x="2" y="10"/>
                  <a:pt x="3" y="11"/>
                </a:cubicBezTo>
                <a:cubicBezTo>
                  <a:pt x="4" y="10"/>
                  <a:pt x="4" y="9"/>
                  <a:pt x="4" y="8"/>
                </a:cubicBezTo>
                <a:cubicBezTo>
                  <a:pt x="4" y="8"/>
                  <a:pt x="4" y="8"/>
                  <a:pt x="5" y="7"/>
                </a:cubicBezTo>
                <a:cubicBezTo>
                  <a:pt x="4" y="6"/>
                  <a:pt x="4" y="4"/>
                  <a:pt x="4" y="2"/>
                </a:cubicBezTo>
                <a:cubicBezTo>
                  <a:pt x="4" y="1"/>
                  <a:pt x="4" y="1"/>
                  <a:pt x="4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98" name="Freeform 186"/>
          <p:cNvSpPr>
            <a:spLocks noEditPoints="1"/>
          </p:cNvSpPr>
          <p:nvPr/>
        </p:nvSpPr>
        <p:spPr bwMode="auto">
          <a:xfrm>
            <a:off x="19305" y="1717548"/>
            <a:ext cx="254288" cy="114968"/>
          </a:xfrm>
          <a:custGeom>
            <a:avLst/>
            <a:gdLst>
              <a:gd name="T0" fmla="*/ 29 w 30"/>
              <a:gd name="T1" fmla="*/ 11 h 14"/>
              <a:gd name="T2" fmla="*/ 29 w 30"/>
              <a:gd name="T3" fmla="*/ 14 h 14"/>
              <a:gd name="T4" fmla="*/ 30 w 30"/>
              <a:gd name="T5" fmla="*/ 14 h 14"/>
              <a:gd name="T6" fmla="*/ 29 w 30"/>
              <a:gd name="T7" fmla="*/ 12 h 14"/>
              <a:gd name="T8" fmla="*/ 29 w 30"/>
              <a:gd name="T9" fmla="*/ 11 h 14"/>
              <a:gd name="T10" fmla="*/ 10 w 30"/>
              <a:gd name="T11" fmla="*/ 0 h 14"/>
              <a:gd name="T12" fmla="*/ 3 w 30"/>
              <a:gd name="T13" fmla="*/ 1 h 14"/>
              <a:gd name="T14" fmla="*/ 0 w 30"/>
              <a:gd name="T15" fmla="*/ 3 h 14"/>
              <a:gd name="T16" fmla="*/ 0 w 30"/>
              <a:gd name="T17" fmla="*/ 5 h 14"/>
              <a:gd name="T18" fmla="*/ 1 w 30"/>
              <a:gd name="T19" fmla="*/ 10 h 14"/>
              <a:gd name="T20" fmla="*/ 14 w 30"/>
              <a:gd name="T21" fmla="*/ 2 h 14"/>
              <a:gd name="T22" fmla="*/ 13 w 30"/>
              <a:gd name="T23" fmla="*/ 1 h 14"/>
              <a:gd name="T24" fmla="*/ 13 w 30"/>
              <a:gd name="T25" fmla="*/ 0 h 14"/>
              <a:gd name="T26" fmla="*/ 10 w 30"/>
              <a:gd name="T2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0" h="14">
                <a:moveTo>
                  <a:pt x="29" y="11"/>
                </a:moveTo>
                <a:cubicBezTo>
                  <a:pt x="29" y="12"/>
                  <a:pt x="29" y="13"/>
                  <a:pt x="29" y="14"/>
                </a:cubicBezTo>
                <a:cubicBezTo>
                  <a:pt x="29" y="14"/>
                  <a:pt x="29" y="14"/>
                  <a:pt x="30" y="14"/>
                </a:cubicBezTo>
                <a:cubicBezTo>
                  <a:pt x="29" y="14"/>
                  <a:pt x="29" y="13"/>
                  <a:pt x="29" y="12"/>
                </a:cubicBezTo>
                <a:cubicBezTo>
                  <a:pt x="29" y="12"/>
                  <a:pt x="29" y="12"/>
                  <a:pt x="29" y="11"/>
                </a:cubicBezTo>
                <a:moveTo>
                  <a:pt x="10" y="0"/>
                </a:moveTo>
                <a:cubicBezTo>
                  <a:pt x="8" y="0"/>
                  <a:pt x="5" y="0"/>
                  <a:pt x="3" y="1"/>
                </a:cubicBezTo>
                <a:cubicBezTo>
                  <a:pt x="2" y="2"/>
                  <a:pt x="1" y="2"/>
                  <a:pt x="0" y="3"/>
                </a:cubicBezTo>
                <a:cubicBezTo>
                  <a:pt x="0" y="4"/>
                  <a:pt x="0" y="4"/>
                  <a:pt x="0" y="5"/>
                </a:cubicBezTo>
                <a:cubicBezTo>
                  <a:pt x="0" y="7"/>
                  <a:pt x="0" y="9"/>
                  <a:pt x="1" y="10"/>
                </a:cubicBezTo>
                <a:cubicBezTo>
                  <a:pt x="3" y="5"/>
                  <a:pt x="9" y="2"/>
                  <a:pt x="14" y="2"/>
                </a:cubicBezTo>
                <a:cubicBezTo>
                  <a:pt x="14" y="2"/>
                  <a:pt x="14" y="1"/>
                  <a:pt x="13" y="1"/>
                </a:cubicBezTo>
                <a:cubicBezTo>
                  <a:pt x="13" y="1"/>
                  <a:pt x="13" y="0"/>
                  <a:pt x="13" y="0"/>
                </a:cubicBezTo>
                <a:cubicBezTo>
                  <a:pt x="12" y="0"/>
                  <a:pt x="11" y="0"/>
                  <a:pt x="10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99" name="Freeform 187"/>
          <p:cNvSpPr>
            <a:spLocks noEditPoints="1"/>
          </p:cNvSpPr>
          <p:nvPr/>
        </p:nvSpPr>
        <p:spPr bwMode="auto">
          <a:xfrm>
            <a:off x="1280002" y="1815097"/>
            <a:ext cx="239962" cy="320516"/>
          </a:xfrm>
          <a:custGeom>
            <a:avLst/>
            <a:gdLst>
              <a:gd name="T0" fmla="*/ 22 w 28"/>
              <a:gd name="T1" fmla="*/ 20 h 39"/>
              <a:gd name="T2" fmla="*/ 17 w 28"/>
              <a:gd name="T3" fmla="*/ 32 h 39"/>
              <a:gd name="T4" fmla="*/ 5 w 28"/>
              <a:gd name="T5" fmla="*/ 37 h 39"/>
              <a:gd name="T6" fmla="*/ 2 w 28"/>
              <a:gd name="T7" fmla="*/ 37 h 39"/>
              <a:gd name="T8" fmla="*/ 11 w 28"/>
              <a:gd name="T9" fmla="*/ 39 h 39"/>
              <a:gd name="T10" fmla="*/ 19 w 28"/>
              <a:gd name="T11" fmla="*/ 37 h 39"/>
              <a:gd name="T12" fmla="*/ 28 w 28"/>
              <a:gd name="T13" fmla="*/ 29 h 39"/>
              <a:gd name="T14" fmla="*/ 22 w 28"/>
              <a:gd name="T15" fmla="*/ 20 h 39"/>
              <a:gd name="T16" fmla="*/ 22 w 28"/>
              <a:gd name="T17" fmla="*/ 16 h 39"/>
              <a:gd name="T18" fmla="*/ 22 w 28"/>
              <a:gd name="T19" fmla="*/ 17 h 39"/>
              <a:gd name="T20" fmla="*/ 22 w 28"/>
              <a:gd name="T21" fmla="*/ 16 h 39"/>
              <a:gd name="T22" fmla="*/ 22 w 28"/>
              <a:gd name="T23" fmla="*/ 16 h 39"/>
              <a:gd name="T24" fmla="*/ 3 w 28"/>
              <a:gd name="T25" fmla="*/ 0 h 39"/>
              <a:gd name="T26" fmla="*/ 1 w 28"/>
              <a:gd name="T27" fmla="*/ 1 h 39"/>
              <a:gd name="T28" fmla="*/ 0 w 28"/>
              <a:gd name="T29" fmla="*/ 2 h 39"/>
              <a:gd name="T30" fmla="*/ 0 w 28"/>
              <a:gd name="T31" fmla="*/ 2 h 39"/>
              <a:gd name="T32" fmla="*/ 3 w 28"/>
              <a:gd name="T33" fmla="*/ 2 h 39"/>
              <a:gd name="T34" fmla="*/ 3 w 28"/>
              <a:gd name="T35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8" h="39">
                <a:moveTo>
                  <a:pt x="22" y="20"/>
                </a:moveTo>
                <a:cubicBezTo>
                  <a:pt x="22" y="24"/>
                  <a:pt x="21" y="29"/>
                  <a:pt x="17" y="32"/>
                </a:cubicBezTo>
                <a:cubicBezTo>
                  <a:pt x="14" y="35"/>
                  <a:pt x="9" y="37"/>
                  <a:pt x="5" y="37"/>
                </a:cubicBezTo>
                <a:cubicBezTo>
                  <a:pt x="4" y="37"/>
                  <a:pt x="3" y="37"/>
                  <a:pt x="2" y="37"/>
                </a:cubicBezTo>
                <a:cubicBezTo>
                  <a:pt x="5" y="38"/>
                  <a:pt x="8" y="39"/>
                  <a:pt x="11" y="39"/>
                </a:cubicBezTo>
                <a:cubicBezTo>
                  <a:pt x="13" y="39"/>
                  <a:pt x="16" y="38"/>
                  <a:pt x="19" y="37"/>
                </a:cubicBezTo>
                <a:cubicBezTo>
                  <a:pt x="23" y="36"/>
                  <a:pt x="26" y="33"/>
                  <a:pt x="28" y="29"/>
                </a:cubicBezTo>
                <a:cubicBezTo>
                  <a:pt x="25" y="27"/>
                  <a:pt x="23" y="23"/>
                  <a:pt x="22" y="20"/>
                </a:cubicBezTo>
                <a:moveTo>
                  <a:pt x="22" y="16"/>
                </a:moveTo>
                <a:cubicBezTo>
                  <a:pt x="22" y="16"/>
                  <a:pt x="22" y="17"/>
                  <a:pt x="22" y="17"/>
                </a:cubicBezTo>
                <a:cubicBezTo>
                  <a:pt x="22" y="17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moveTo>
                  <a:pt x="3" y="0"/>
                </a:moveTo>
                <a:cubicBezTo>
                  <a:pt x="2" y="1"/>
                  <a:pt x="1" y="1"/>
                  <a:pt x="1" y="1"/>
                </a:cubicBezTo>
                <a:cubicBezTo>
                  <a:pt x="1" y="2"/>
                  <a:pt x="1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2" y="2"/>
                  <a:pt x="3" y="2"/>
                </a:cubicBezTo>
                <a:cubicBezTo>
                  <a:pt x="3" y="1"/>
                  <a:pt x="3" y="1"/>
                  <a:pt x="3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00" name="Freeform 188"/>
          <p:cNvSpPr>
            <a:spLocks/>
          </p:cNvSpPr>
          <p:nvPr/>
        </p:nvSpPr>
        <p:spPr bwMode="auto">
          <a:xfrm>
            <a:off x="1305073" y="1808129"/>
            <a:ext cx="146843" cy="73161"/>
          </a:xfrm>
          <a:custGeom>
            <a:avLst/>
            <a:gdLst>
              <a:gd name="T0" fmla="*/ 8 w 17"/>
              <a:gd name="T1" fmla="*/ 0 h 9"/>
              <a:gd name="T2" fmla="*/ 0 w 17"/>
              <a:gd name="T3" fmla="*/ 1 h 9"/>
              <a:gd name="T4" fmla="*/ 0 w 17"/>
              <a:gd name="T5" fmla="*/ 1 h 9"/>
              <a:gd name="T6" fmla="*/ 0 w 17"/>
              <a:gd name="T7" fmla="*/ 3 h 9"/>
              <a:gd name="T8" fmla="*/ 2 w 17"/>
              <a:gd name="T9" fmla="*/ 3 h 9"/>
              <a:gd name="T10" fmla="*/ 14 w 17"/>
              <a:gd name="T11" fmla="*/ 8 h 9"/>
              <a:gd name="T12" fmla="*/ 15 w 17"/>
              <a:gd name="T13" fmla="*/ 9 h 9"/>
              <a:gd name="T14" fmla="*/ 17 w 17"/>
              <a:gd name="T15" fmla="*/ 2 h 9"/>
              <a:gd name="T16" fmla="*/ 8 w 17"/>
              <a:gd name="T1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" h="9">
                <a:moveTo>
                  <a:pt x="8" y="0"/>
                </a:moveTo>
                <a:cubicBezTo>
                  <a:pt x="5" y="0"/>
                  <a:pt x="3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3"/>
                </a:cubicBezTo>
                <a:cubicBezTo>
                  <a:pt x="1" y="3"/>
                  <a:pt x="1" y="3"/>
                  <a:pt x="2" y="3"/>
                </a:cubicBezTo>
                <a:cubicBezTo>
                  <a:pt x="6" y="3"/>
                  <a:pt x="11" y="5"/>
                  <a:pt x="14" y="8"/>
                </a:cubicBezTo>
                <a:cubicBezTo>
                  <a:pt x="15" y="8"/>
                  <a:pt x="15" y="9"/>
                  <a:pt x="15" y="9"/>
                </a:cubicBezTo>
                <a:cubicBezTo>
                  <a:pt x="15" y="6"/>
                  <a:pt x="16" y="4"/>
                  <a:pt x="17" y="2"/>
                </a:cubicBezTo>
                <a:cubicBezTo>
                  <a:pt x="14" y="0"/>
                  <a:pt x="11" y="0"/>
                  <a:pt x="8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01" name="Freeform 189"/>
          <p:cNvSpPr>
            <a:spLocks noEditPoints="1"/>
          </p:cNvSpPr>
          <p:nvPr/>
        </p:nvSpPr>
        <p:spPr bwMode="auto">
          <a:xfrm>
            <a:off x="2375949" y="3128516"/>
            <a:ext cx="347408" cy="313548"/>
          </a:xfrm>
          <a:custGeom>
            <a:avLst/>
            <a:gdLst>
              <a:gd name="T0" fmla="*/ 3 w 41"/>
              <a:gd name="T1" fmla="*/ 12 h 38"/>
              <a:gd name="T2" fmla="*/ 3 w 41"/>
              <a:gd name="T3" fmla="*/ 28 h 38"/>
              <a:gd name="T4" fmla="*/ 9 w 41"/>
              <a:gd name="T5" fmla="*/ 35 h 38"/>
              <a:gd name="T6" fmla="*/ 14 w 41"/>
              <a:gd name="T7" fmla="*/ 38 h 38"/>
              <a:gd name="T8" fmla="*/ 14 w 41"/>
              <a:gd name="T9" fmla="*/ 37 h 38"/>
              <a:gd name="T10" fmla="*/ 12 w 41"/>
              <a:gd name="T11" fmla="*/ 36 h 38"/>
              <a:gd name="T12" fmla="*/ 3 w 41"/>
              <a:gd name="T13" fmla="*/ 16 h 38"/>
              <a:gd name="T14" fmla="*/ 5 w 41"/>
              <a:gd name="T15" fmla="*/ 13 h 38"/>
              <a:gd name="T16" fmla="*/ 3 w 41"/>
              <a:gd name="T17" fmla="*/ 12 h 38"/>
              <a:gd name="T18" fmla="*/ 21 w 41"/>
              <a:gd name="T19" fmla="*/ 0 h 38"/>
              <a:gd name="T20" fmla="*/ 20 w 41"/>
              <a:gd name="T21" fmla="*/ 0 h 38"/>
              <a:gd name="T22" fmla="*/ 18 w 41"/>
              <a:gd name="T23" fmla="*/ 7 h 38"/>
              <a:gd name="T24" fmla="*/ 23 w 41"/>
              <a:gd name="T25" fmla="*/ 8 h 38"/>
              <a:gd name="T26" fmla="*/ 33 w 41"/>
              <a:gd name="T27" fmla="*/ 23 h 38"/>
              <a:gd name="T28" fmla="*/ 35 w 41"/>
              <a:gd name="T29" fmla="*/ 20 h 38"/>
              <a:gd name="T30" fmla="*/ 41 w 41"/>
              <a:gd name="T31" fmla="*/ 16 h 38"/>
              <a:gd name="T32" fmla="*/ 40 w 41"/>
              <a:gd name="T33" fmla="*/ 13 h 38"/>
              <a:gd name="T34" fmla="*/ 21 w 41"/>
              <a:gd name="T35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1" h="38">
                <a:moveTo>
                  <a:pt x="3" y="12"/>
                </a:moveTo>
                <a:cubicBezTo>
                  <a:pt x="1" y="17"/>
                  <a:pt x="1" y="23"/>
                  <a:pt x="3" y="28"/>
                </a:cubicBezTo>
                <a:cubicBezTo>
                  <a:pt x="4" y="31"/>
                  <a:pt x="6" y="33"/>
                  <a:pt x="9" y="35"/>
                </a:cubicBezTo>
                <a:cubicBezTo>
                  <a:pt x="11" y="36"/>
                  <a:pt x="13" y="37"/>
                  <a:pt x="14" y="38"/>
                </a:cubicBezTo>
                <a:cubicBezTo>
                  <a:pt x="14" y="37"/>
                  <a:pt x="14" y="37"/>
                  <a:pt x="14" y="37"/>
                </a:cubicBezTo>
                <a:cubicBezTo>
                  <a:pt x="13" y="36"/>
                  <a:pt x="12" y="36"/>
                  <a:pt x="12" y="36"/>
                </a:cubicBezTo>
                <a:cubicBezTo>
                  <a:pt x="4" y="33"/>
                  <a:pt x="0" y="24"/>
                  <a:pt x="3" y="16"/>
                </a:cubicBezTo>
                <a:cubicBezTo>
                  <a:pt x="4" y="15"/>
                  <a:pt x="4" y="14"/>
                  <a:pt x="5" y="13"/>
                </a:cubicBezTo>
                <a:cubicBezTo>
                  <a:pt x="5" y="13"/>
                  <a:pt x="4" y="13"/>
                  <a:pt x="3" y="12"/>
                </a:cubicBezTo>
                <a:moveTo>
                  <a:pt x="21" y="0"/>
                </a:moveTo>
                <a:cubicBezTo>
                  <a:pt x="21" y="0"/>
                  <a:pt x="20" y="0"/>
                  <a:pt x="20" y="0"/>
                </a:cubicBezTo>
                <a:cubicBezTo>
                  <a:pt x="19" y="3"/>
                  <a:pt x="19" y="5"/>
                  <a:pt x="18" y="7"/>
                </a:cubicBezTo>
                <a:cubicBezTo>
                  <a:pt x="19" y="7"/>
                  <a:pt x="21" y="7"/>
                  <a:pt x="23" y="8"/>
                </a:cubicBezTo>
                <a:cubicBezTo>
                  <a:pt x="29" y="10"/>
                  <a:pt x="33" y="16"/>
                  <a:pt x="33" y="23"/>
                </a:cubicBezTo>
                <a:cubicBezTo>
                  <a:pt x="33" y="21"/>
                  <a:pt x="34" y="20"/>
                  <a:pt x="35" y="20"/>
                </a:cubicBezTo>
                <a:cubicBezTo>
                  <a:pt x="37" y="18"/>
                  <a:pt x="39" y="16"/>
                  <a:pt x="41" y="16"/>
                </a:cubicBezTo>
                <a:cubicBezTo>
                  <a:pt x="41" y="15"/>
                  <a:pt x="41" y="14"/>
                  <a:pt x="40" y="13"/>
                </a:cubicBezTo>
                <a:cubicBezTo>
                  <a:pt x="37" y="5"/>
                  <a:pt x="29" y="0"/>
                  <a:pt x="21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02" name="Freeform 190"/>
          <p:cNvSpPr>
            <a:spLocks noEditPoints="1"/>
          </p:cNvSpPr>
          <p:nvPr/>
        </p:nvSpPr>
        <p:spPr bwMode="auto">
          <a:xfrm>
            <a:off x="2171802" y="2616387"/>
            <a:ext cx="336663" cy="320516"/>
          </a:xfrm>
          <a:custGeom>
            <a:avLst/>
            <a:gdLst>
              <a:gd name="T0" fmla="*/ 0 w 40"/>
              <a:gd name="T1" fmla="*/ 22 h 39"/>
              <a:gd name="T2" fmla="*/ 0 w 40"/>
              <a:gd name="T3" fmla="*/ 23 h 39"/>
              <a:gd name="T4" fmla="*/ 1 w 40"/>
              <a:gd name="T5" fmla="*/ 23 h 39"/>
              <a:gd name="T6" fmla="*/ 0 w 40"/>
              <a:gd name="T7" fmla="*/ 22 h 39"/>
              <a:gd name="T8" fmla="*/ 40 w 40"/>
              <a:gd name="T9" fmla="*/ 21 h 39"/>
              <a:gd name="T10" fmla="*/ 31 w 40"/>
              <a:gd name="T11" fmla="*/ 25 h 39"/>
              <a:gd name="T12" fmla="*/ 30 w 40"/>
              <a:gd name="T13" fmla="*/ 25 h 39"/>
              <a:gd name="T14" fmla="*/ 23 w 40"/>
              <a:gd name="T15" fmla="*/ 23 h 39"/>
              <a:gd name="T16" fmla="*/ 19 w 40"/>
              <a:gd name="T17" fmla="*/ 26 h 39"/>
              <a:gd name="T18" fmla="*/ 16 w 40"/>
              <a:gd name="T19" fmla="*/ 27 h 39"/>
              <a:gd name="T20" fmla="*/ 12 w 40"/>
              <a:gd name="T21" fmla="*/ 27 h 39"/>
              <a:gd name="T22" fmla="*/ 7 w 40"/>
              <a:gd name="T23" fmla="*/ 27 h 39"/>
              <a:gd name="T24" fmla="*/ 15 w 40"/>
              <a:gd name="T25" fmla="*/ 39 h 39"/>
              <a:gd name="T26" fmla="*/ 16 w 40"/>
              <a:gd name="T27" fmla="*/ 38 h 39"/>
              <a:gd name="T28" fmla="*/ 28 w 40"/>
              <a:gd name="T29" fmla="*/ 33 h 39"/>
              <a:gd name="T30" fmla="*/ 34 w 40"/>
              <a:gd name="T31" fmla="*/ 34 h 39"/>
              <a:gd name="T32" fmla="*/ 40 w 40"/>
              <a:gd name="T33" fmla="*/ 21 h 39"/>
              <a:gd name="T34" fmla="*/ 21 w 40"/>
              <a:gd name="T35" fmla="*/ 0 h 39"/>
              <a:gd name="T36" fmla="*/ 23 w 40"/>
              <a:gd name="T37" fmla="*/ 2 h 39"/>
              <a:gd name="T38" fmla="*/ 26 w 40"/>
              <a:gd name="T39" fmla="*/ 1 h 39"/>
              <a:gd name="T40" fmla="*/ 21 w 40"/>
              <a:gd name="T41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0" h="39">
                <a:moveTo>
                  <a:pt x="0" y="22"/>
                </a:moveTo>
                <a:cubicBezTo>
                  <a:pt x="0" y="22"/>
                  <a:pt x="0" y="22"/>
                  <a:pt x="0" y="23"/>
                </a:cubicBezTo>
                <a:cubicBezTo>
                  <a:pt x="1" y="23"/>
                  <a:pt x="1" y="23"/>
                  <a:pt x="1" y="23"/>
                </a:cubicBezTo>
                <a:cubicBezTo>
                  <a:pt x="1" y="23"/>
                  <a:pt x="0" y="22"/>
                  <a:pt x="0" y="22"/>
                </a:cubicBezTo>
                <a:moveTo>
                  <a:pt x="40" y="21"/>
                </a:moveTo>
                <a:cubicBezTo>
                  <a:pt x="37" y="24"/>
                  <a:pt x="34" y="25"/>
                  <a:pt x="31" y="25"/>
                </a:cubicBezTo>
                <a:cubicBezTo>
                  <a:pt x="30" y="25"/>
                  <a:pt x="30" y="25"/>
                  <a:pt x="30" y="25"/>
                </a:cubicBezTo>
                <a:cubicBezTo>
                  <a:pt x="28" y="25"/>
                  <a:pt x="25" y="25"/>
                  <a:pt x="23" y="23"/>
                </a:cubicBezTo>
                <a:cubicBezTo>
                  <a:pt x="22" y="24"/>
                  <a:pt x="21" y="25"/>
                  <a:pt x="19" y="26"/>
                </a:cubicBezTo>
                <a:cubicBezTo>
                  <a:pt x="18" y="27"/>
                  <a:pt x="17" y="27"/>
                  <a:pt x="16" y="27"/>
                </a:cubicBezTo>
                <a:cubicBezTo>
                  <a:pt x="15" y="27"/>
                  <a:pt x="13" y="27"/>
                  <a:pt x="12" y="27"/>
                </a:cubicBezTo>
                <a:cubicBezTo>
                  <a:pt x="10" y="27"/>
                  <a:pt x="9" y="27"/>
                  <a:pt x="7" y="27"/>
                </a:cubicBezTo>
                <a:cubicBezTo>
                  <a:pt x="11" y="30"/>
                  <a:pt x="14" y="34"/>
                  <a:pt x="15" y="39"/>
                </a:cubicBezTo>
                <a:cubicBezTo>
                  <a:pt x="15" y="39"/>
                  <a:pt x="16" y="39"/>
                  <a:pt x="16" y="38"/>
                </a:cubicBezTo>
                <a:cubicBezTo>
                  <a:pt x="19" y="35"/>
                  <a:pt x="24" y="33"/>
                  <a:pt x="28" y="33"/>
                </a:cubicBezTo>
                <a:cubicBezTo>
                  <a:pt x="30" y="33"/>
                  <a:pt x="32" y="34"/>
                  <a:pt x="34" y="34"/>
                </a:cubicBezTo>
                <a:cubicBezTo>
                  <a:pt x="37" y="31"/>
                  <a:pt x="39" y="26"/>
                  <a:pt x="40" y="21"/>
                </a:cubicBezTo>
                <a:moveTo>
                  <a:pt x="21" y="0"/>
                </a:moveTo>
                <a:cubicBezTo>
                  <a:pt x="22" y="1"/>
                  <a:pt x="23" y="1"/>
                  <a:pt x="23" y="2"/>
                </a:cubicBezTo>
                <a:cubicBezTo>
                  <a:pt x="24" y="2"/>
                  <a:pt x="25" y="1"/>
                  <a:pt x="26" y="1"/>
                </a:cubicBezTo>
                <a:cubicBezTo>
                  <a:pt x="24" y="0"/>
                  <a:pt x="22" y="0"/>
                  <a:pt x="21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03" name="Freeform 191"/>
          <p:cNvSpPr>
            <a:spLocks/>
          </p:cNvSpPr>
          <p:nvPr/>
        </p:nvSpPr>
        <p:spPr bwMode="auto">
          <a:xfrm>
            <a:off x="2171802" y="2804516"/>
            <a:ext cx="125353" cy="132387"/>
          </a:xfrm>
          <a:custGeom>
            <a:avLst/>
            <a:gdLst>
              <a:gd name="T0" fmla="*/ 0 w 15"/>
              <a:gd name="T1" fmla="*/ 0 h 16"/>
              <a:gd name="T2" fmla="*/ 1 w 15"/>
              <a:gd name="T3" fmla="*/ 4 h 16"/>
              <a:gd name="T4" fmla="*/ 15 w 15"/>
              <a:gd name="T5" fmla="*/ 16 h 16"/>
              <a:gd name="T6" fmla="*/ 15 w 15"/>
              <a:gd name="T7" fmla="*/ 16 h 16"/>
              <a:gd name="T8" fmla="*/ 7 w 15"/>
              <a:gd name="T9" fmla="*/ 4 h 16"/>
              <a:gd name="T10" fmla="*/ 6 w 15"/>
              <a:gd name="T11" fmla="*/ 3 h 16"/>
              <a:gd name="T12" fmla="*/ 1 w 15"/>
              <a:gd name="T13" fmla="*/ 0 h 16"/>
              <a:gd name="T14" fmla="*/ 0 w 15"/>
              <a:gd name="T1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5" h="16">
                <a:moveTo>
                  <a:pt x="0" y="0"/>
                </a:moveTo>
                <a:cubicBezTo>
                  <a:pt x="0" y="1"/>
                  <a:pt x="1" y="3"/>
                  <a:pt x="1" y="4"/>
                </a:cubicBezTo>
                <a:cubicBezTo>
                  <a:pt x="4" y="10"/>
                  <a:pt x="9" y="15"/>
                  <a:pt x="15" y="16"/>
                </a:cubicBezTo>
                <a:cubicBezTo>
                  <a:pt x="15" y="16"/>
                  <a:pt x="15" y="16"/>
                  <a:pt x="15" y="16"/>
                </a:cubicBezTo>
                <a:cubicBezTo>
                  <a:pt x="14" y="11"/>
                  <a:pt x="11" y="7"/>
                  <a:pt x="7" y="4"/>
                </a:cubicBezTo>
                <a:cubicBezTo>
                  <a:pt x="7" y="4"/>
                  <a:pt x="6" y="3"/>
                  <a:pt x="6" y="3"/>
                </a:cubicBezTo>
                <a:cubicBezTo>
                  <a:pt x="4" y="3"/>
                  <a:pt x="3" y="1"/>
                  <a:pt x="1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04" name="Freeform 192"/>
          <p:cNvSpPr>
            <a:spLocks/>
          </p:cNvSpPr>
          <p:nvPr/>
        </p:nvSpPr>
        <p:spPr bwMode="auto">
          <a:xfrm>
            <a:off x="1670388" y="5413935"/>
            <a:ext cx="154006" cy="212516"/>
          </a:xfrm>
          <a:custGeom>
            <a:avLst/>
            <a:gdLst>
              <a:gd name="T0" fmla="*/ 14 w 18"/>
              <a:gd name="T1" fmla="*/ 0 h 26"/>
              <a:gd name="T2" fmla="*/ 12 w 18"/>
              <a:gd name="T3" fmla="*/ 0 h 26"/>
              <a:gd name="T4" fmla="*/ 11 w 18"/>
              <a:gd name="T5" fmla="*/ 0 h 26"/>
              <a:gd name="T6" fmla="*/ 10 w 18"/>
              <a:gd name="T7" fmla="*/ 2 h 26"/>
              <a:gd name="T8" fmla="*/ 2 w 18"/>
              <a:gd name="T9" fmla="*/ 10 h 26"/>
              <a:gd name="T10" fmla="*/ 4 w 18"/>
              <a:gd name="T11" fmla="*/ 17 h 26"/>
              <a:gd name="T12" fmla="*/ 0 w 18"/>
              <a:gd name="T13" fmla="*/ 26 h 26"/>
              <a:gd name="T14" fmla="*/ 3 w 18"/>
              <a:gd name="T15" fmla="*/ 25 h 26"/>
              <a:gd name="T16" fmla="*/ 14 w 18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" h="26">
                <a:moveTo>
                  <a:pt x="14" y="0"/>
                </a:moveTo>
                <a:cubicBezTo>
                  <a:pt x="14" y="0"/>
                  <a:pt x="13" y="0"/>
                  <a:pt x="12" y="0"/>
                </a:cubicBezTo>
                <a:cubicBezTo>
                  <a:pt x="12" y="0"/>
                  <a:pt x="12" y="0"/>
                  <a:pt x="11" y="0"/>
                </a:cubicBezTo>
                <a:cubicBezTo>
                  <a:pt x="11" y="1"/>
                  <a:pt x="11" y="2"/>
                  <a:pt x="10" y="2"/>
                </a:cubicBezTo>
                <a:cubicBezTo>
                  <a:pt x="9" y="6"/>
                  <a:pt x="6" y="9"/>
                  <a:pt x="2" y="10"/>
                </a:cubicBezTo>
                <a:cubicBezTo>
                  <a:pt x="3" y="12"/>
                  <a:pt x="4" y="15"/>
                  <a:pt x="4" y="17"/>
                </a:cubicBezTo>
                <a:cubicBezTo>
                  <a:pt x="4" y="21"/>
                  <a:pt x="2" y="24"/>
                  <a:pt x="0" y="26"/>
                </a:cubicBezTo>
                <a:cubicBezTo>
                  <a:pt x="1" y="26"/>
                  <a:pt x="2" y="26"/>
                  <a:pt x="3" y="25"/>
                </a:cubicBezTo>
                <a:cubicBezTo>
                  <a:pt x="13" y="21"/>
                  <a:pt x="18" y="10"/>
                  <a:pt x="14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05" name="Freeform 193"/>
          <p:cNvSpPr>
            <a:spLocks noEditPoints="1"/>
          </p:cNvSpPr>
          <p:nvPr/>
        </p:nvSpPr>
        <p:spPr bwMode="auto">
          <a:xfrm>
            <a:off x="1476986" y="5354710"/>
            <a:ext cx="68049" cy="198581"/>
          </a:xfrm>
          <a:custGeom>
            <a:avLst/>
            <a:gdLst>
              <a:gd name="T0" fmla="*/ 2 w 8"/>
              <a:gd name="T1" fmla="*/ 22 h 24"/>
              <a:gd name="T2" fmla="*/ 0 w 8"/>
              <a:gd name="T3" fmla="*/ 23 h 24"/>
              <a:gd name="T4" fmla="*/ 1 w 8"/>
              <a:gd name="T5" fmla="*/ 24 h 24"/>
              <a:gd name="T6" fmla="*/ 1 w 8"/>
              <a:gd name="T7" fmla="*/ 24 h 24"/>
              <a:gd name="T8" fmla="*/ 2 w 8"/>
              <a:gd name="T9" fmla="*/ 22 h 24"/>
              <a:gd name="T10" fmla="*/ 6 w 8"/>
              <a:gd name="T11" fmla="*/ 10 h 24"/>
              <a:gd name="T12" fmla="*/ 6 w 8"/>
              <a:gd name="T13" fmla="*/ 14 h 24"/>
              <a:gd name="T14" fmla="*/ 8 w 8"/>
              <a:gd name="T15" fmla="*/ 13 h 24"/>
              <a:gd name="T16" fmla="*/ 6 w 8"/>
              <a:gd name="T17" fmla="*/ 10 h 24"/>
              <a:gd name="T18" fmla="*/ 4 w 8"/>
              <a:gd name="T19" fmla="*/ 0 h 24"/>
              <a:gd name="T20" fmla="*/ 1 w 8"/>
              <a:gd name="T21" fmla="*/ 4 h 24"/>
              <a:gd name="T22" fmla="*/ 5 w 8"/>
              <a:gd name="T23" fmla="*/ 8 h 24"/>
              <a:gd name="T24" fmla="*/ 4 w 8"/>
              <a:gd name="T2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24">
                <a:moveTo>
                  <a:pt x="2" y="22"/>
                </a:moveTo>
                <a:cubicBezTo>
                  <a:pt x="1" y="22"/>
                  <a:pt x="1" y="22"/>
                  <a:pt x="0" y="23"/>
                </a:cubicBezTo>
                <a:cubicBezTo>
                  <a:pt x="1" y="23"/>
                  <a:pt x="1" y="24"/>
                  <a:pt x="1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1" y="23"/>
                  <a:pt x="1" y="23"/>
                  <a:pt x="2" y="22"/>
                </a:cubicBezTo>
                <a:moveTo>
                  <a:pt x="6" y="10"/>
                </a:moveTo>
                <a:cubicBezTo>
                  <a:pt x="6" y="11"/>
                  <a:pt x="6" y="13"/>
                  <a:pt x="6" y="14"/>
                </a:cubicBezTo>
                <a:cubicBezTo>
                  <a:pt x="6" y="14"/>
                  <a:pt x="7" y="13"/>
                  <a:pt x="8" y="13"/>
                </a:cubicBezTo>
                <a:cubicBezTo>
                  <a:pt x="7" y="12"/>
                  <a:pt x="6" y="11"/>
                  <a:pt x="6" y="10"/>
                </a:cubicBezTo>
                <a:moveTo>
                  <a:pt x="4" y="0"/>
                </a:moveTo>
                <a:cubicBezTo>
                  <a:pt x="3" y="1"/>
                  <a:pt x="2" y="2"/>
                  <a:pt x="1" y="4"/>
                </a:cubicBezTo>
                <a:cubicBezTo>
                  <a:pt x="3" y="5"/>
                  <a:pt x="4" y="6"/>
                  <a:pt x="5" y="8"/>
                </a:cubicBezTo>
                <a:cubicBezTo>
                  <a:pt x="4" y="5"/>
                  <a:pt x="4" y="2"/>
                  <a:pt x="4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06" name="Freeform 194"/>
          <p:cNvSpPr>
            <a:spLocks noEditPoints="1"/>
          </p:cNvSpPr>
          <p:nvPr/>
        </p:nvSpPr>
        <p:spPr bwMode="auto">
          <a:xfrm>
            <a:off x="932594" y="5636903"/>
            <a:ext cx="358153" cy="212516"/>
          </a:xfrm>
          <a:custGeom>
            <a:avLst/>
            <a:gdLst>
              <a:gd name="T0" fmla="*/ 0 w 42"/>
              <a:gd name="T1" fmla="*/ 8 h 26"/>
              <a:gd name="T2" fmla="*/ 1 w 42"/>
              <a:gd name="T3" fmla="*/ 11 h 26"/>
              <a:gd name="T4" fmla="*/ 2 w 42"/>
              <a:gd name="T5" fmla="*/ 11 h 26"/>
              <a:gd name="T6" fmla="*/ 0 w 42"/>
              <a:gd name="T7" fmla="*/ 8 h 26"/>
              <a:gd name="T8" fmla="*/ 38 w 42"/>
              <a:gd name="T9" fmla="*/ 0 h 26"/>
              <a:gd name="T10" fmla="*/ 29 w 42"/>
              <a:gd name="T11" fmla="*/ 3 h 26"/>
              <a:gd name="T12" fmla="*/ 29 w 42"/>
              <a:gd name="T13" fmla="*/ 3 h 26"/>
              <a:gd name="T14" fmla="*/ 27 w 42"/>
              <a:gd name="T15" fmla="*/ 3 h 26"/>
              <a:gd name="T16" fmla="*/ 27 w 42"/>
              <a:gd name="T17" fmla="*/ 3 h 26"/>
              <a:gd name="T18" fmla="*/ 26 w 42"/>
              <a:gd name="T19" fmla="*/ 4 h 26"/>
              <a:gd name="T20" fmla="*/ 13 w 42"/>
              <a:gd name="T21" fmla="*/ 14 h 26"/>
              <a:gd name="T22" fmla="*/ 15 w 42"/>
              <a:gd name="T23" fmla="*/ 15 h 26"/>
              <a:gd name="T24" fmla="*/ 20 w 42"/>
              <a:gd name="T25" fmla="*/ 26 h 26"/>
              <a:gd name="T26" fmla="*/ 27 w 42"/>
              <a:gd name="T27" fmla="*/ 24 h 26"/>
              <a:gd name="T28" fmla="*/ 39 w 42"/>
              <a:gd name="T29" fmla="*/ 1 h 26"/>
              <a:gd name="T30" fmla="*/ 38 w 42"/>
              <a:gd name="T31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2" h="26">
                <a:moveTo>
                  <a:pt x="0" y="8"/>
                </a:moveTo>
                <a:cubicBezTo>
                  <a:pt x="0" y="9"/>
                  <a:pt x="0" y="10"/>
                  <a:pt x="1" y="11"/>
                </a:cubicBezTo>
                <a:cubicBezTo>
                  <a:pt x="1" y="11"/>
                  <a:pt x="2" y="11"/>
                  <a:pt x="2" y="11"/>
                </a:cubicBezTo>
                <a:cubicBezTo>
                  <a:pt x="2" y="10"/>
                  <a:pt x="1" y="9"/>
                  <a:pt x="0" y="8"/>
                </a:cubicBezTo>
                <a:moveTo>
                  <a:pt x="38" y="0"/>
                </a:moveTo>
                <a:cubicBezTo>
                  <a:pt x="35" y="2"/>
                  <a:pt x="32" y="3"/>
                  <a:pt x="29" y="3"/>
                </a:cubicBezTo>
                <a:cubicBezTo>
                  <a:pt x="29" y="3"/>
                  <a:pt x="29" y="3"/>
                  <a:pt x="29" y="3"/>
                </a:cubicBezTo>
                <a:cubicBezTo>
                  <a:pt x="28" y="3"/>
                  <a:pt x="27" y="3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26" y="4"/>
                  <a:pt x="26" y="4"/>
                  <a:pt x="26" y="4"/>
                </a:cubicBezTo>
                <a:cubicBezTo>
                  <a:pt x="24" y="10"/>
                  <a:pt x="19" y="13"/>
                  <a:pt x="13" y="14"/>
                </a:cubicBezTo>
                <a:cubicBezTo>
                  <a:pt x="14" y="14"/>
                  <a:pt x="15" y="15"/>
                  <a:pt x="15" y="15"/>
                </a:cubicBezTo>
                <a:cubicBezTo>
                  <a:pt x="18" y="18"/>
                  <a:pt x="20" y="22"/>
                  <a:pt x="20" y="26"/>
                </a:cubicBezTo>
                <a:cubicBezTo>
                  <a:pt x="22" y="26"/>
                  <a:pt x="25" y="25"/>
                  <a:pt x="27" y="24"/>
                </a:cubicBezTo>
                <a:cubicBezTo>
                  <a:pt x="37" y="21"/>
                  <a:pt x="42" y="10"/>
                  <a:pt x="39" y="1"/>
                </a:cubicBezTo>
                <a:cubicBezTo>
                  <a:pt x="39" y="1"/>
                  <a:pt x="38" y="1"/>
                  <a:pt x="38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07" name="Freeform 195"/>
          <p:cNvSpPr>
            <a:spLocks/>
          </p:cNvSpPr>
          <p:nvPr/>
        </p:nvSpPr>
        <p:spPr bwMode="auto">
          <a:xfrm>
            <a:off x="2297155" y="4421032"/>
            <a:ext cx="333082" cy="257806"/>
          </a:xfrm>
          <a:custGeom>
            <a:avLst/>
            <a:gdLst>
              <a:gd name="T0" fmla="*/ 31 w 39"/>
              <a:gd name="T1" fmla="*/ 0 h 31"/>
              <a:gd name="T2" fmla="*/ 26 w 39"/>
              <a:gd name="T3" fmla="*/ 16 h 31"/>
              <a:gd name="T4" fmla="*/ 13 w 39"/>
              <a:gd name="T5" fmla="*/ 21 h 31"/>
              <a:gd name="T6" fmla="*/ 1 w 39"/>
              <a:gd name="T7" fmla="*/ 16 h 31"/>
              <a:gd name="T8" fmla="*/ 0 w 39"/>
              <a:gd name="T9" fmla="*/ 14 h 31"/>
              <a:gd name="T10" fmla="*/ 1 w 39"/>
              <a:gd name="T11" fmla="*/ 21 h 31"/>
              <a:gd name="T12" fmla="*/ 3 w 39"/>
              <a:gd name="T13" fmla="*/ 24 h 31"/>
              <a:gd name="T14" fmla="*/ 3 w 39"/>
              <a:gd name="T15" fmla="*/ 24 h 31"/>
              <a:gd name="T16" fmla="*/ 6 w 39"/>
              <a:gd name="T17" fmla="*/ 24 h 31"/>
              <a:gd name="T18" fmla="*/ 14 w 39"/>
              <a:gd name="T19" fmla="*/ 22 h 31"/>
              <a:gd name="T20" fmla="*/ 20 w 39"/>
              <a:gd name="T21" fmla="*/ 23 h 31"/>
              <a:gd name="T22" fmla="*/ 28 w 39"/>
              <a:gd name="T23" fmla="*/ 31 h 31"/>
              <a:gd name="T24" fmla="*/ 36 w 39"/>
              <a:gd name="T25" fmla="*/ 24 h 31"/>
              <a:gd name="T26" fmla="*/ 35 w 39"/>
              <a:gd name="T27" fmla="*/ 21 h 31"/>
              <a:gd name="T28" fmla="*/ 39 w 39"/>
              <a:gd name="T29" fmla="*/ 9 h 31"/>
              <a:gd name="T30" fmla="*/ 38 w 39"/>
              <a:gd name="T31" fmla="*/ 6 h 31"/>
              <a:gd name="T32" fmla="*/ 35 w 39"/>
              <a:gd name="T33" fmla="*/ 1 h 31"/>
              <a:gd name="T34" fmla="*/ 35 w 39"/>
              <a:gd name="T35" fmla="*/ 1 h 31"/>
              <a:gd name="T36" fmla="*/ 31 w 39"/>
              <a:gd name="T37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9" h="31">
                <a:moveTo>
                  <a:pt x="31" y="0"/>
                </a:moveTo>
                <a:cubicBezTo>
                  <a:pt x="32" y="6"/>
                  <a:pt x="30" y="12"/>
                  <a:pt x="26" y="16"/>
                </a:cubicBezTo>
                <a:cubicBezTo>
                  <a:pt x="22" y="19"/>
                  <a:pt x="18" y="21"/>
                  <a:pt x="13" y="21"/>
                </a:cubicBezTo>
                <a:cubicBezTo>
                  <a:pt x="9" y="21"/>
                  <a:pt x="4" y="19"/>
                  <a:pt x="1" y="16"/>
                </a:cubicBezTo>
                <a:cubicBezTo>
                  <a:pt x="0" y="15"/>
                  <a:pt x="0" y="15"/>
                  <a:pt x="0" y="14"/>
                </a:cubicBezTo>
                <a:cubicBezTo>
                  <a:pt x="0" y="16"/>
                  <a:pt x="0" y="19"/>
                  <a:pt x="1" y="21"/>
                </a:cubicBezTo>
                <a:cubicBezTo>
                  <a:pt x="2" y="22"/>
                  <a:pt x="2" y="23"/>
                  <a:pt x="3" y="24"/>
                </a:cubicBezTo>
                <a:cubicBezTo>
                  <a:pt x="3" y="24"/>
                  <a:pt x="3" y="24"/>
                  <a:pt x="3" y="24"/>
                </a:cubicBezTo>
                <a:cubicBezTo>
                  <a:pt x="4" y="24"/>
                  <a:pt x="5" y="24"/>
                  <a:pt x="6" y="24"/>
                </a:cubicBezTo>
                <a:cubicBezTo>
                  <a:pt x="8" y="23"/>
                  <a:pt x="11" y="22"/>
                  <a:pt x="14" y="22"/>
                </a:cubicBezTo>
                <a:cubicBezTo>
                  <a:pt x="16" y="22"/>
                  <a:pt x="18" y="22"/>
                  <a:pt x="20" y="23"/>
                </a:cubicBezTo>
                <a:cubicBezTo>
                  <a:pt x="24" y="24"/>
                  <a:pt x="27" y="27"/>
                  <a:pt x="28" y="31"/>
                </a:cubicBezTo>
                <a:cubicBezTo>
                  <a:pt x="31" y="30"/>
                  <a:pt x="34" y="27"/>
                  <a:pt x="36" y="24"/>
                </a:cubicBezTo>
                <a:cubicBezTo>
                  <a:pt x="36" y="23"/>
                  <a:pt x="35" y="22"/>
                  <a:pt x="35" y="21"/>
                </a:cubicBezTo>
                <a:cubicBezTo>
                  <a:pt x="33" y="17"/>
                  <a:pt x="35" y="11"/>
                  <a:pt x="39" y="9"/>
                </a:cubicBezTo>
                <a:cubicBezTo>
                  <a:pt x="39" y="8"/>
                  <a:pt x="38" y="7"/>
                  <a:pt x="38" y="6"/>
                </a:cubicBezTo>
                <a:cubicBezTo>
                  <a:pt x="37" y="4"/>
                  <a:pt x="36" y="2"/>
                  <a:pt x="35" y="1"/>
                </a:cubicBezTo>
                <a:cubicBezTo>
                  <a:pt x="35" y="1"/>
                  <a:pt x="35" y="1"/>
                  <a:pt x="35" y="1"/>
                </a:cubicBezTo>
                <a:cubicBezTo>
                  <a:pt x="34" y="1"/>
                  <a:pt x="32" y="1"/>
                  <a:pt x="31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08" name="Freeform 196"/>
          <p:cNvSpPr>
            <a:spLocks/>
          </p:cNvSpPr>
          <p:nvPr/>
        </p:nvSpPr>
        <p:spPr bwMode="auto">
          <a:xfrm>
            <a:off x="449088" y="1508516"/>
            <a:ext cx="211310" cy="324000"/>
          </a:xfrm>
          <a:custGeom>
            <a:avLst/>
            <a:gdLst>
              <a:gd name="T0" fmla="*/ 21 w 25"/>
              <a:gd name="T1" fmla="*/ 0 h 39"/>
              <a:gd name="T2" fmla="*/ 15 w 25"/>
              <a:gd name="T3" fmla="*/ 6 h 39"/>
              <a:gd name="T4" fmla="*/ 11 w 25"/>
              <a:gd name="T5" fmla="*/ 7 h 39"/>
              <a:gd name="T6" fmla="*/ 7 w 25"/>
              <a:gd name="T7" fmla="*/ 6 h 39"/>
              <a:gd name="T8" fmla="*/ 3 w 25"/>
              <a:gd name="T9" fmla="*/ 27 h 39"/>
              <a:gd name="T10" fmla="*/ 17 w 25"/>
              <a:gd name="T11" fmla="*/ 39 h 39"/>
              <a:gd name="T12" fmla="*/ 24 w 25"/>
              <a:gd name="T13" fmla="*/ 27 h 39"/>
              <a:gd name="T14" fmla="*/ 24 w 25"/>
              <a:gd name="T15" fmla="*/ 27 h 39"/>
              <a:gd name="T16" fmla="*/ 25 w 25"/>
              <a:gd name="T17" fmla="*/ 24 h 39"/>
              <a:gd name="T18" fmla="*/ 21 w 25"/>
              <a:gd name="T19" fmla="*/ 7 h 39"/>
              <a:gd name="T20" fmla="*/ 25 w 25"/>
              <a:gd name="T21" fmla="*/ 1 h 39"/>
              <a:gd name="T22" fmla="*/ 25 w 25"/>
              <a:gd name="T23" fmla="*/ 0 h 39"/>
              <a:gd name="T24" fmla="*/ 21 w 25"/>
              <a:gd name="T25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5" h="39">
                <a:moveTo>
                  <a:pt x="21" y="0"/>
                </a:moveTo>
                <a:cubicBezTo>
                  <a:pt x="21" y="3"/>
                  <a:pt x="19" y="5"/>
                  <a:pt x="15" y="6"/>
                </a:cubicBezTo>
                <a:cubicBezTo>
                  <a:pt x="14" y="7"/>
                  <a:pt x="13" y="7"/>
                  <a:pt x="11" y="7"/>
                </a:cubicBezTo>
                <a:cubicBezTo>
                  <a:pt x="10" y="7"/>
                  <a:pt x="8" y="7"/>
                  <a:pt x="7" y="6"/>
                </a:cubicBezTo>
                <a:cubicBezTo>
                  <a:pt x="2" y="12"/>
                  <a:pt x="0" y="20"/>
                  <a:pt x="3" y="27"/>
                </a:cubicBezTo>
                <a:cubicBezTo>
                  <a:pt x="6" y="33"/>
                  <a:pt x="11" y="37"/>
                  <a:pt x="17" y="39"/>
                </a:cubicBezTo>
                <a:cubicBezTo>
                  <a:pt x="17" y="34"/>
                  <a:pt x="19" y="29"/>
                  <a:pt x="24" y="27"/>
                </a:cubicBezTo>
                <a:cubicBezTo>
                  <a:pt x="24" y="27"/>
                  <a:pt x="24" y="27"/>
                  <a:pt x="24" y="27"/>
                </a:cubicBezTo>
                <a:cubicBezTo>
                  <a:pt x="25" y="26"/>
                  <a:pt x="25" y="25"/>
                  <a:pt x="25" y="24"/>
                </a:cubicBezTo>
                <a:cubicBezTo>
                  <a:pt x="20" y="20"/>
                  <a:pt x="18" y="13"/>
                  <a:pt x="21" y="7"/>
                </a:cubicBezTo>
                <a:cubicBezTo>
                  <a:pt x="22" y="5"/>
                  <a:pt x="23" y="3"/>
                  <a:pt x="25" y="1"/>
                </a:cubicBezTo>
                <a:cubicBezTo>
                  <a:pt x="25" y="1"/>
                  <a:pt x="25" y="0"/>
                  <a:pt x="25" y="0"/>
                </a:cubicBezTo>
                <a:cubicBezTo>
                  <a:pt x="24" y="0"/>
                  <a:pt x="23" y="0"/>
                  <a:pt x="21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09" name="Freeform 197"/>
          <p:cNvSpPr>
            <a:spLocks noEditPoints="1"/>
          </p:cNvSpPr>
          <p:nvPr/>
        </p:nvSpPr>
        <p:spPr bwMode="auto">
          <a:xfrm>
            <a:off x="653235" y="1707097"/>
            <a:ext cx="136098" cy="59226"/>
          </a:xfrm>
          <a:custGeom>
            <a:avLst/>
            <a:gdLst>
              <a:gd name="T0" fmla="*/ 16 w 16"/>
              <a:gd name="T1" fmla="*/ 2 h 7"/>
              <a:gd name="T2" fmla="*/ 10 w 16"/>
              <a:gd name="T3" fmla="*/ 3 h 7"/>
              <a:gd name="T4" fmla="*/ 9 w 16"/>
              <a:gd name="T5" fmla="*/ 3 h 7"/>
              <a:gd name="T6" fmla="*/ 13 w 16"/>
              <a:gd name="T7" fmla="*/ 7 h 7"/>
              <a:gd name="T8" fmla="*/ 16 w 16"/>
              <a:gd name="T9" fmla="*/ 2 h 7"/>
              <a:gd name="T10" fmla="*/ 1 w 16"/>
              <a:gd name="T11" fmla="*/ 0 h 7"/>
              <a:gd name="T12" fmla="*/ 0 w 16"/>
              <a:gd name="T13" fmla="*/ 3 h 7"/>
              <a:gd name="T14" fmla="*/ 4 w 16"/>
              <a:gd name="T15" fmla="*/ 2 h 7"/>
              <a:gd name="T16" fmla="*/ 5 w 16"/>
              <a:gd name="T17" fmla="*/ 2 h 7"/>
              <a:gd name="T18" fmla="*/ 1 w 16"/>
              <a:gd name="T1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" h="7">
                <a:moveTo>
                  <a:pt x="16" y="2"/>
                </a:moveTo>
                <a:cubicBezTo>
                  <a:pt x="14" y="3"/>
                  <a:pt x="12" y="3"/>
                  <a:pt x="10" y="3"/>
                </a:cubicBezTo>
                <a:cubicBezTo>
                  <a:pt x="10" y="3"/>
                  <a:pt x="10" y="3"/>
                  <a:pt x="9" y="3"/>
                </a:cubicBezTo>
                <a:cubicBezTo>
                  <a:pt x="11" y="4"/>
                  <a:pt x="12" y="5"/>
                  <a:pt x="13" y="7"/>
                </a:cubicBezTo>
                <a:cubicBezTo>
                  <a:pt x="14" y="5"/>
                  <a:pt x="15" y="4"/>
                  <a:pt x="16" y="2"/>
                </a:cubicBezTo>
                <a:moveTo>
                  <a:pt x="1" y="0"/>
                </a:moveTo>
                <a:cubicBezTo>
                  <a:pt x="1" y="1"/>
                  <a:pt x="1" y="2"/>
                  <a:pt x="0" y="3"/>
                </a:cubicBezTo>
                <a:cubicBezTo>
                  <a:pt x="2" y="2"/>
                  <a:pt x="3" y="2"/>
                  <a:pt x="4" y="2"/>
                </a:cubicBezTo>
                <a:cubicBezTo>
                  <a:pt x="4" y="2"/>
                  <a:pt x="4" y="2"/>
                  <a:pt x="5" y="2"/>
                </a:cubicBezTo>
                <a:cubicBezTo>
                  <a:pt x="3" y="2"/>
                  <a:pt x="2" y="1"/>
                  <a:pt x="1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10" name="Freeform 198"/>
          <p:cNvSpPr>
            <a:spLocks/>
          </p:cNvSpPr>
          <p:nvPr/>
        </p:nvSpPr>
        <p:spPr bwMode="auto">
          <a:xfrm>
            <a:off x="2128824" y="2104258"/>
            <a:ext cx="161169" cy="181161"/>
          </a:xfrm>
          <a:custGeom>
            <a:avLst/>
            <a:gdLst>
              <a:gd name="T0" fmla="*/ 2 w 19"/>
              <a:gd name="T1" fmla="*/ 0 h 22"/>
              <a:gd name="T2" fmla="*/ 1 w 19"/>
              <a:gd name="T3" fmla="*/ 9 h 22"/>
              <a:gd name="T4" fmla="*/ 0 w 19"/>
              <a:gd name="T5" fmla="*/ 10 h 22"/>
              <a:gd name="T6" fmla="*/ 18 w 19"/>
              <a:gd name="T7" fmla="*/ 22 h 22"/>
              <a:gd name="T8" fmla="*/ 19 w 19"/>
              <a:gd name="T9" fmla="*/ 20 h 22"/>
              <a:gd name="T10" fmla="*/ 17 w 19"/>
              <a:gd name="T11" fmla="*/ 12 h 22"/>
              <a:gd name="T12" fmla="*/ 2 w 19"/>
              <a:gd name="T13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" h="22">
                <a:moveTo>
                  <a:pt x="2" y="0"/>
                </a:moveTo>
                <a:cubicBezTo>
                  <a:pt x="2" y="3"/>
                  <a:pt x="2" y="6"/>
                  <a:pt x="1" y="9"/>
                </a:cubicBezTo>
                <a:cubicBezTo>
                  <a:pt x="1" y="9"/>
                  <a:pt x="1" y="10"/>
                  <a:pt x="0" y="10"/>
                </a:cubicBezTo>
                <a:cubicBezTo>
                  <a:pt x="8" y="11"/>
                  <a:pt x="14" y="16"/>
                  <a:pt x="18" y="22"/>
                </a:cubicBezTo>
                <a:cubicBezTo>
                  <a:pt x="18" y="22"/>
                  <a:pt x="18" y="21"/>
                  <a:pt x="19" y="20"/>
                </a:cubicBezTo>
                <a:cubicBezTo>
                  <a:pt x="19" y="17"/>
                  <a:pt x="18" y="15"/>
                  <a:pt x="17" y="12"/>
                </a:cubicBezTo>
                <a:cubicBezTo>
                  <a:pt x="14" y="6"/>
                  <a:pt x="8" y="1"/>
                  <a:pt x="2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11" name="Freeform 199"/>
          <p:cNvSpPr>
            <a:spLocks noEditPoints="1"/>
          </p:cNvSpPr>
          <p:nvPr/>
        </p:nvSpPr>
        <p:spPr bwMode="auto">
          <a:xfrm>
            <a:off x="2053612" y="2187871"/>
            <a:ext cx="229218" cy="229935"/>
          </a:xfrm>
          <a:custGeom>
            <a:avLst/>
            <a:gdLst>
              <a:gd name="T0" fmla="*/ 2 w 27"/>
              <a:gd name="T1" fmla="*/ 27 h 28"/>
              <a:gd name="T2" fmla="*/ 0 w 27"/>
              <a:gd name="T3" fmla="*/ 28 h 28"/>
              <a:gd name="T4" fmla="*/ 2 w 27"/>
              <a:gd name="T5" fmla="*/ 28 h 28"/>
              <a:gd name="T6" fmla="*/ 2 w 27"/>
              <a:gd name="T7" fmla="*/ 27 h 28"/>
              <a:gd name="T8" fmla="*/ 9 w 27"/>
              <a:gd name="T9" fmla="*/ 0 h 28"/>
              <a:gd name="T10" fmla="*/ 4 w 27"/>
              <a:gd name="T11" fmla="*/ 6 h 28"/>
              <a:gd name="T12" fmla="*/ 8 w 27"/>
              <a:gd name="T13" fmla="*/ 15 h 28"/>
              <a:gd name="T14" fmla="*/ 8 w 27"/>
              <a:gd name="T15" fmla="*/ 17 h 28"/>
              <a:gd name="T16" fmla="*/ 12 w 27"/>
              <a:gd name="T17" fmla="*/ 16 h 28"/>
              <a:gd name="T18" fmla="*/ 22 w 27"/>
              <a:gd name="T19" fmla="*/ 23 h 28"/>
              <a:gd name="T20" fmla="*/ 22 w 27"/>
              <a:gd name="T21" fmla="*/ 23 h 28"/>
              <a:gd name="T22" fmla="*/ 26 w 27"/>
              <a:gd name="T23" fmla="*/ 18 h 28"/>
              <a:gd name="T24" fmla="*/ 27 w 27"/>
              <a:gd name="T25" fmla="*/ 12 h 28"/>
              <a:gd name="T26" fmla="*/ 9 w 27"/>
              <a:gd name="T27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7" h="28">
                <a:moveTo>
                  <a:pt x="2" y="27"/>
                </a:moveTo>
                <a:cubicBezTo>
                  <a:pt x="1" y="27"/>
                  <a:pt x="1" y="27"/>
                  <a:pt x="0" y="28"/>
                </a:cubicBezTo>
                <a:cubicBezTo>
                  <a:pt x="1" y="28"/>
                  <a:pt x="1" y="28"/>
                  <a:pt x="2" y="28"/>
                </a:cubicBezTo>
                <a:cubicBezTo>
                  <a:pt x="2" y="28"/>
                  <a:pt x="2" y="27"/>
                  <a:pt x="2" y="27"/>
                </a:cubicBezTo>
                <a:moveTo>
                  <a:pt x="9" y="0"/>
                </a:moveTo>
                <a:cubicBezTo>
                  <a:pt x="8" y="2"/>
                  <a:pt x="6" y="4"/>
                  <a:pt x="4" y="6"/>
                </a:cubicBezTo>
                <a:cubicBezTo>
                  <a:pt x="7" y="8"/>
                  <a:pt x="8" y="12"/>
                  <a:pt x="8" y="15"/>
                </a:cubicBezTo>
                <a:cubicBezTo>
                  <a:pt x="8" y="16"/>
                  <a:pt x="8" y="17"/>
                  <a:pt x="8" y="17"/>
                </a:cubicBezTo>
                <a:cubicBezTo>
                  <a:pt x="10" y="17"/>
                  <a:pt x="11" y="16"/>
                  <a:pt x="12" y="16"/>
                </a:cubicBezTo>
                <a:cubicBezTo>
                  <a:pt x="16" y="16"/>
                  <a:pt x="20" y="19"/>
                  <a:pt x="22" y="23"/>
                </a:cubicBezTo>
                <a:cubicBezTo>
                  <a:pt x="22" y="23"/>
                  <a:pt x="22" y="23"/>
                  <a:pt x="22" y="23"/>
                </a:cubicBezTo>
                <a:cubicBezTo>
                  <a:pt x="24" y="22"/>
                  <a:pt x="25" y="20"/>
                  <a:pt x="26" y="18"/>
                </a:cubicBezTo>
                <a:cubicBezTo>
                  <a:pt x="26" y="16"/>
                  <a:pt x="26" y="14"/>
                  <a:pt x="27" y="12"/>
                </a:cubicBezTo>
                <a:cubicBezTo>
                  <a:pt x="23" y="6"/>
                  <a:pt x="17" y="1"/>
                  <a:pt x="9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12" name="Freeform 200"/>
          <p:cNvSpPr>
            <a:spLocks/>
          </p:cNvSpPr>
          <p:nvPr/>
        </p:nvSpPr>
        <p:spPr bwMode="auto">
          <a:xfrm>
            <a:off x="449088" y="5734452"/>
            <a:ext cx="290104" cy="320516"/>
          </a:xfrm>
          <a:custGeom>
            <a:avLst/>
            <a:gdLst>
              <a:gd name="T0" fmla="*/ 15 w 34"/>
              <a:gd name="T1" fmla="*/ 0 h 39"/>
              <a:gd name="T2" fmla="*/ 8 w 34"/>
              <a:gd name="T3" fmla="*/ 1 h 39"/>
              <a:gd name="T4" fmla="*/ 4 w 34"/>
              <a:gd name="T5" fmla="*/ 3 h 39"/>
              <a:gd name="T6" fmla="*/ 11 w 34"/>
              <a:gd name="T7" fmla="*/ 22 h 39"/>
              <a:gd name="T8" fmla="*/ 0 w 34"/>
              <a:gd name="T9" fmla="*/ 31 h 39"/>
              <a:gd name="T10" fmla="*/ 0 w 34"/>
              <a:gd name="T11" fmla="*/ 32 h 39"/>
              <a:gd name="T12" fmla="*/ 15 w 34"/>
              <a:gd name="T13" fmla="*/ 39 h 39"/>
              <a:gd name="T14" fmla="*/ 22 w 34"/>
              <a:gd name="T15" fmla="*/ 38 h 39"/>
              <a:gd name="T16" fmla="*/ 25 w 34"/>
              <a:gd name="T17" fmla="*/ 36 h 39"/>
              <a:gd name="T18" fmla="*/ 26 w 34"/>
              <a:gd name="T19" fmla="*/ 32 h 39"/>
              <a:gd name="T20" fmla="*/ 25 w 34"/>
              <a:gd name="T21" fmla="*/ 27 h 39"/>
              <a:gd name="T22" fmla="*/ 34 w 34"/>
              <a:gd name="T23" fmla="*/ 15 h 39"/>
              <a:gd name="T24" fmla="*/ 33 w 34"/>
              <a:gd name="T25" fmla="*/ 12 h 39"/>
              <a:gd name="T26" fmla="*/ 33 w 34"/>
              <a:gd name="T27" fmla="*/ 12 h 39"/>
              <a:gd name="T28" fmla="*/ 24 w 34"/>
              <a:gd name="T29" fmla="*/ 5 h 39"/>
              <a:gd name="T30" fmla="*/ 23 w 34"/>
              <a:gd name="T31" fmla="*/ 2 h 39"/>
              <a:gd name="T32" fmla="*/ 15 w 34"/>
              <a:gd name="T33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4" h="39">
                <a:moveTo>
                  <a:pt x="15" y="0"/>
                </a:moveTo>
                <a:cubicBezTo>
                  <a:pt x="13" y="0"/>
                  <a:pt x="10" y="0"/>
                  <a:pt x="8" y="1"/>
                </a:cubicBezTo>
                <a:cubicBezTo>
                  <a:pt x="6" y="2"/>
                  <a:pt x="5" y="2"/>
                  <a:pt x="4" y="3"/>
                </a:cubicBezTo>
                <a:cubicBezTo>
                  <a:pt x="11" y="7"/>
                  <a:pt x="14" y="15"/>
                  <a:pt x="11" y="22"/>
                </a:cubicBezTo>
                <a:cubicBezTo>
                  <a:pt x="9" y="27"/>
                  <a:pt x="5" y="30"/>
                  <a:pt x="0" y="31"/>
                </a:cubicBezTo>
                <a:cubicBezTo>
                  <a:pt x="0" y="31"/>
                  <a:pt x="0" y="31"/>
                  <a:pt x="0" y="32"/>
                </a:cubicBezTo>
                <a:cubicBezTo>
                  <a:pt x="3" y="36"/>
                  <a:pt x="9" y="39"/>
                  <a:pt x="15" y="39"/>
                </a:cubicBezTo>
                <a:cubicBezTo>
                  <a:pt x="17" y="39"/>
                  <a:pt x="20" y="39"/>
                  <a:pt x="22" y="38"/>
                </a:cubicBezTo>
                <a:cubicBezTo>
                  <a:pt x="23" y="37"/>
                  <a:pt x="24" y="37"/>
                  <a:pt x="25" y="36"/>
                </a:cubicBezTo>
                <a:cubicBezTo>
                  <a:pt x="25" y="35"/>
                  <a:pt x="26" y="33"/>
                  <a:pt x="26" y="32"/>
                </a:cubicBezTo>
                <a:cubicBezTo>
                  <a:pt x="25" y="30"/>
                  <a:pt x="25" y="29"/>
                  <a:pt x="25" y="27"/>
                </a:cubicBezTo>
                <a:cubicBezTo>
                  <a:pt x="25" y="21"/>
                  <a:pt x="29" y="16"/>
                  <a:pt x="34" y="15"/>
                </a:cubicBezTo>
                <a:cubicBezTo>
                  <a:pt x="34" y="14"/>
                  <a:pt x="33" y="13"/>
                  <a:pt x="33" y="12"/>
                </a:cubicBezTo>
                <a:cubicBezTo>
                  <a:pt x="33" y="12"/>
                  <a:pt x="33" y="12"/>
                  <a:pt x="33" y="12"/>
                </a:cubicBezTo>
                <a:cubicBezTo>
                  <a:pt x="29" y="11"/>
                  <a:pt x="26" y="9"/>
                  <a:pt x="24" y="5"/>
                </a:cubicBezTo>
                <a:cubicBezTo>
                  <a:pt x="24" y="4"/>
                  <a:pt x="23" y="3"/>
                  <a:pt x="23" y="2"/>
                </a:cubicBezTo>
                <a:cubicBezTo>
                  <a:pt x="21" y="1"/>
                  <a:pt x="18" y="0"/>
                  <a:pt x="15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13" name="Freeform 201"/>
          <p:cNvSpPr>
            <a:spLocks/>
          </p:cNvSpPr>
          <p:nvPr/>
        </p:nvSpPr>
        <p:spPr bwMode="auto">
          <a:xfrm>
            <a:off x="660398" y="5999226"/>
            <a:ext cx="28652" cy="31355"/>
          </a:xfrm>
          <a:custGeom>
            <a:avLst/>
            <a:gdLst>
              <a:gd name="T0" fmla="*/ 1 w 3"/>
              <a:gd name="T1" fmla="*/ 0 h 4"/>
              <a:gd name="T2" fmla="*/ 0 w 3"/>
              <a:gd name="T3" fmla="*/ 4 h 4"/>
              <a:gd name="T4" fmla="*/ 3 w 3"/>
              <a:gd name="T5" fmla="*/ 2 h 4"/>
              <a:gd name="T6" fmla="*/ 1 w 3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4">
                <a:moveTo>
                  <a:pt x="1" y="0"/>
                </a:moveTo>
                <a:cubicBezTo>
                  <a:pt x="1" y="1"/>
                  <a:pt x="0" y="3"/>
                  <a:pt x="0" y="4"/>
                </a:cubicBezTo>
                <a:cubicBezTo>
                  <a:pt x="1" y="4"/>
                  <a:pt x="2" y="3"/>
                  <a:pt x="3" y="2"/>
                </a:cubicBezTo>
                <a:cubicBezTo>
                  <a:pt x="2" y="2"/>
                  <a:pt x="1" y="1"/>
                  <a:pt x="1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14" name="Freeform 202"/>
          <p:cNvSpPr>
            <a:spLocks noEditPoints="1"/>
          </p:cNvSpPr>
          <p:nvPr/>
        </p:nvSpPr>
        <p:spPr bwMode="auto">
          <a:xfrm>
            <a:off x="2601585" y="3703355"/>
            <a:ext cx="340245" cy="209032"/>
          </a:xfrm>
          <a:custGeom>
            <a:avLst/>
            <a:gdLst>
              <a:gd name="T0" fmla="*/ 3 w 40"/>
              <a:gd name="T1" fmla="*/ 4 h 25"/>
              <a:gd name="T2" fmla="*/ 2 w 40"/>
              <a:gd name="T3" fmla="*/ 20 h 25"/>
              <a:gd name="T4" fmla="*/ 5 w 40"/>
              <a:gd name="T5" fmla="*/ 25 h 25"/>
              <a:gd name="T6" fmla="*/ 6 w 40"/>
              <a:gd name="T7" fmla="*/ 17 h 25"/>
              <a:gd name="T8" fmla="*/ 8 w 40"/>
              <a:gd name="T9" fmla="*/ 14 h 25"/>
              <a:gd name="T10" fmla="*/ 5 w 40"/>
              <a:gd name="T11" fmla="*/ 10 h 25"/>
              <a:gd name="T12" fmla="*/ 4 w 40"/>
              <a:gd name="T13" fmla="*/ 6 h 25"/>
              <a:gd name="T14" fmla="*/ 3 w 40"/>
              <a:gd name="T15" fmla="*/ 4 h 25"/>
              <a:gd name="T16" fmla="*/ 35 w 40"/>
              <a:gd name="T17" fmla="*/ 0 h 25"/>
              <a:gd name="T18" fmla="*/ 25 w 40"/>
              <a:gd name="T19" fmla="*/ 8 h 25"/>
              <a:gd name="T20" fmla="*/ 25 w 40"/>
              <a:gd name="T21" fmla="*/ 9 h 25"/>
              <a:gd name="T22" fmla="*/ 25 w 40"/>
              <a:gd name="T23" fmla="*/ 9 h 25"/>
              <a:gd name="T24" fmla="*/ 33 w 40"/>
              <a:gd name="T25" fmla="*/ 17 h 25"/>
              <a:gd name="T26" fmla="*/ 38 w 40"/>
              <a:gd name="T27" fmla="*/ 20 h 25"/>
              <a:gd name="T28" fmla="*/ 38 w 40"/>
              <a:gd name="T29" fmla="*/ 5 h 25"/>
              <a:gd name="T30" fmla="*/ 35 w 40"/>
              <a:gd name="T3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0" h="25">
                <a:moveTo>
                  <a:pt x="3" y="4"/>
                </a:moveTo>
                <a:cubicBezTo>
                  <a:pt x="0" y="9"/>
                  <a:pt x="0" y="15"/>
                  <a:pt x="2" y="20"/>
                </a:cubicBezTo>
                <a:cubicBezTo>
                  <a:pt x="3" y="22"/>
                  <a:pt x="4" y="23"/>
                  <a:pt x="5" y="25"/>
                </a:cubicBezTo>
                <a:cubicBezTo>
                  <a:pt x="5" y="22"/>
                  <a:pt x="5" y="20"/>
                  <a:pt x="6" y="17"/>
                </a:cubicBezTo>
                <a:cubicBezTo>
                  <a:pt x="7" y="16"/>
                  <a:pt x="7" y="15"/>
                  <a:pt x="8" y="14"/>
                </a:cubicBezTo>
                <a:cubicBezTo>
                  <a:pt x="7" y="13"/>
                  <a:pt x="6" y="12"/>
                  <a:pt x="5" y="10"/>
                </a:cubicBezTo>
                <a:cubicBezTo>
                  <a:pt x="5" y="9"/>
                  <a:pt x="4" y="7"/>
                  <a:pt x="4" y="6"/>
                </a:cubicBezTo>
                <a:cubicBezTo>
                  <a:pt x="4" y="5"/>
                  <a:pt x="3" y="5"/>
                  <a:pt x="3" y="4"/>
                </a:cubicBezTo>
                <a:moveTo>
                  <a:pt x="35" y="0"/>
                </a:moveTo>
                <a:cubicBezTo>
                  <a:pt x="33" y="3"/>
                  <a:pt x="29" y="6"/>
                  <a:pt x="25" y="8"/>
                </a:cubicBezTo>
                <a:cubicBezTo>
                  <a:pt x="25" y="8"/>
                  <a:pt x="25" y="9"/>
                  <a:pt x="25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29" y="11"/>
                  <a:pt x="32" y="13"/>
                  <a:pt x="33" y="17"/>
                </a:cubicBezTo>
                <a:cubicBezTo>
                  <a:pt x="35" y="17"/>
                  <a:pt x="37" y="19"/>
                  <a:pt x="38" y="20"/>
                </a:cubicBezTo>
                <a:cubicBezTo>
                  <a:pt x="40" y="16"/>
                  <a:pt x="40" y="10"/>
                  <a:pt x="38" y="5"/>
                </a:cubicBezTo>
                <a:cubicBezTo>
                  <a:pt x="37" y="3"/>
                  <a:pt x="36" y="1"/>
                  <a:pt x="35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15" name="Freeform 203"/>
          <p:cNvSpPr>
            <a:spLocks/>
          </p:cNvSpPr>
          <p:nvPr/>
        </p:nvSpPr>
        <p:spPr bwMode="auto">
          <a:xfrm>
            <a:off x="2630237" y="3647613"/>
            <a:ext cx="268614" cy="121935"/>
          </a:xfrm>
          <a:custGeom>
            <a:avLst/>
            <a:gdLst>
              <a:gd name="T0" fmla="*/ 17 w 32"/>
              <a:gd name="T1" fmla="*/ 0 h 15"/>
              <a:gd name="T2" fmla="*/ 10 w 32"/>
              <a:gd name="T3" fmla="*/ 1 h 15"/>
              <a:gd name="T4" fmla="*/ 0 w 32"/>
              <a:gd name="T5" fmla="*/ 11 h 15"/>
              <a:gd name="T6" fmla="*/ 1 w 32"/>
              <a:gd name="T7" fmla="*/ 13 h 15"/>
              <a:gd name="T8" fmla="*/ 8 w 32"/>
              <a:gd name="T9" fmla="*/ 4 h 15"/>
              <a:gd name="T10" fmla="*/ 12 w 32"/>
              <a:gd name="T11" fmla="*/ 3 h 15"/>
              <a:gd name="T12" fmla="*/ 21 w 32"/>
              <a:gd name="T13" fmla="*/ 9 h 15"/>
              <a:gd name="T14" fmla="*/ 22 w 32"/>
              <a:gd name="T15" fmla="*/ 15 h 15"/>
              <a:gd name="T16" fmla="*/ 32 w 32"/>
              <a:gd name="T17" fmla="*/ 7 h 15"/>
              <a:gd name="T18" fmla="*/ 17 w 32"/>
              <a:gd name="T19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2" h="15">
                <a:moveTo>
                  <a:pt x="17" y="0"/>
                </a:moveTo>
                <a:cubicBezTo>
                  <a:pt x="15" y="0"/>
                  <a:pt x="12" y="0"/>
                  <a:pt x="10" y="1"/>
                </a:cubicBezTo>
                <a:cubicBezTo>
                  <a:pt x="5" y="3"/>
                  <a:pt x="2" y="7"/>
                  <a:pt x="0" y="11"/>
                </a:cubicBezTo>
                <a:cubicBezTo>
                  <a:pt x="0" y="12"/>
                  <a:pt x="1" y="12"/>
                  <a:pt x="1" y="13"/>
                </a:cubicBezTo>
                <a:cubicBezTo>
                  <a:pt x="2" y="9"/>
                  <a:pt x="4" y="5"/>
                  <a:pt x="8" y="4"/>
                </a:cubicBezTo>
                <a:cubicBezTo>
                  <a:pt x="9" y="3"/>
                  <a:pt x="10" y="3"/>
                  <a:pt x="12" y="3"/>
                </a:cubicBezTo>
                <a:cubicBezTo>
                  <a:pt x="16" y="3"/>
                  <a:pt x="20" y="5"/>
                  <a:pt x="21" y="9"/>
                </a:cubicBezTo>
                <a:cubicBezTo>
                  <a:pt x="22" y="11"/>
                  <a:pt x="22" y="13"/>
                  <a:pt x="22" y="15"/>
                </a:cubicBezTo>
                <a:cubicBezTo>
                  <a:pt x="26" y="13"/>
                  <a:pt x="30" y="10"/>
                  <a:pt x="32" y="7"/>
                </a:cubicBezTo>
                <a:cubicBezTo>
                  <a:pt x="28" y="2"/>
                  <a:pt x="23" y="0"/>
                  <a:pt x="17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16" name="Freeform 204"/>
          <p:cNvSpPr>
            <a:spLocks noEditPoints="1"/>
          </p:cNvSpPr>
          <p:nvPr/>
        </p:nvSpPr>
        <p:spPr bwMode="auto">
          <a:xfrm>
            <a:off x="1992726" y="5246710"/>
            <a:ext cx="329500" cy="125419"/>
          </a:xfrm>
          <a:custGeom>
            <a:avLst/>
            <a:gdLst>
              <a:gd name="T0" fmla="*/ 8 w 39"/>
              <a:gd name="T1" fmla="*/ 0 h 15"/>
              <a:gd name="T2" fmla="*/ 3 w 39"/>
              <a:gd name="T3" fmla="*/ 1 h 15"/>
              <a:gd name="T4" fmla="*/ 2 w 39"/>
              <a:gd name="T5" fmla="*/ 1 h 15"/>
              <a:gd name="T6" fmla="*/ 0 w 39"/>
              <a:gd name="T7" fmla="*/ 0 h 15"/>
              <a:gd name="T8" fmla="*/ 1 w 39"/>
              <a:gd name="T9" fmla="*/ 6 h 15"/>
              <a:gd name="T10" fmla="*/ 12 w 39"/>
              <a:gd name="T11" fmla="*/ 2 h 15"/>
              <a:gd name="T12" fmla="*/ 8 w 39"/>
              <a:gd name="T13" fmla="*/ 0 h 15"/>
              <a:gd name="T14" fmla="*/ 37 w 39"/>
              <a:gd name="T15" fmla="*/ 0 h 15"/>
              <a:gd name="T16" fmla="*/ 29 w 39"/>
              <a:gd name="T17" fmla="*/ 2 h 15"/>
              <a:gd name="T18" fmla="*/ 24 w 39"/>
              <a:gd name="T19" fmla="*/ 1 h 15"/>
              <a:gd name="T20" fmla="*/ 22 w 39"/>
              <a:gd name="T21" fmla="*/ 0 h 15"/>
              <a:gd name="T22" fmla="*/ 19 w 39"/>
              <a:gd name="T23" fmla="*/ 2 h 15"/>
              <a:gd name="T24" fmla="*/ 17 w 39"/>
              <a:gd name="T25" fmla="*/ 3 h 15"/>
              <a:gd name="T26" fmla="*/ 33 w 39"/>
              <a:gd name="T27" fmla="*/ 15 h 15"/>
              <a:gd name="T28" fmla="*/ 39 w 39"/>
              <a:gd name="T29" fmla="*/ 2 h 15"/>
              <a:gd name="T30" fmla="*/ 37 w 39"/>
              <a:gd name="T31" fmla="*/ 0 h 15"/>
              <a:gd name="T32" fmla="*/ 37 w 39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9" h="15">
                <a:moveTo>
                  <a:pt x="8" y="0"/>
                </a:moveTo>
                <a:cubicBezTo>
                  <a:pt x="6" y="0"/>
                  <a:pt x="4" y="1"/>
                  <a:pt x="3" y="1"/>
                </a:cubicBezTo>
                <a:cubicBezTo>
                  <a:pt x="3" y="1"/>
                  <a:pt x="2" y="1"/>
                  <a:pt x="2" y="1"/>
                </a:cubicBezTo>
                <a:cubicBezTo>
                  <a:pt x="2" y="1"/>
                  <a:pt x="1" y="1"/>
                  <a:pt x="0" y="0"/>
                </a:cubicBezTo>
                <a:cubicBezTo>
                  <a:pt x="0" y="2"/>
                  <a:pt x="0" y="4"/>
                  <a:pt x="1" y="6"/>
                </a:cubicBezTo>
                <a:cubicBezTo>
                  <a:pt x="4" y="4"/>
                  <a:pt x="8" y="3"/>
                  <a:pt x="12" y="2"/>
                </a:cubicBezTo>
                <a:cubicBezTo>
                  <a:pt x="10" y="2"/>
                  <a:pt x="9" y="1"/>
                  <a:pt x="8" y="0"/>
                </a:cubicBezTo>
                <a:moveTo>
                  <a:pt x="37" y="0"/>
                </a:moveTo>
                <a:cubicBezTo>
                  <a:pt x="35" y="1"/>
                  <a:pt x="32" y="2"/>
                  <a:pt x="29" y="2"/>
                </a:cubicBezTo>
                <a:cubicBezTo>
                  <a:pt x="27" y="2"/>
                  <a:pt x="26" y="1"/>
                  <a:pt x="24" y="1"/>
                </a:cubicBezTo>
                <a:cubicBezTo>
                  <a:pt x="23" y="0"/>
                  <a:pt x="23" y="0"/>
                  <a:pt x="22" y="0"/>
                </a:cubicBezTo>
                <a:cubicBezTo>
                  <a:pt x="22" y="1"/>
                  <a:pt x="21" y="1"/>
                  <a:pt x="19" y="2"/>
                </a:cubicBezTo>
                <a:cubicBezTo>
                  <a:pt x="19" y="2"/>
                  <a:pt x="18" y="2"/>
                  <a:pt x="17" y="3"/>
                </a:cubicBezTo>
                <a:cubicBezTo>
                  <a:pt x="24" y="4"/>
                  <a:pt x="30" y="8"/>
                  <a:pt x="33" y="15"/>
                </a:cubicBezTo>
                <a:cubicBezTo>
                  <a:pt x="37" y="11"/>
                  <a:pt x="39" y="7"/>
                  <a:pt x="39" y="2"/>
                </a:cubicBezTo>
                <a:cubicBezTo>
                  <a:pt x="38" y="1"/>
                  <a:pt x="38" y="1"/>
                  <a:pt x="37" y="0"/>
                </a:cubicBezTo>
                <a:cubicBezTo>
                  <a:pt x="37" y="0"/>
                  <a:pt x="37" y="0"/>
                  <a:pt x="37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17" name="Freeform 206"/>
          <p:cNvSpPr>
            <a:spLocks/>
          </p:cNvSpPr>
          <p:nvPr/>
        </p:nvSpPr>
        <p:spPr bwMode="auto">
          <a:xfrm>
            <a:off x="2253155" y="5993594"/>
            <a:ext cx="306385" cy="178499"/>
          </a:xfrm>
          <a:custGeom>
            <a:avLst/>
            <a:gdLst>
              <a:gd name="T0" fmla="*/ 11 w 32"/>
              <a:gd name="T1" fmla="*/ 0 h 19"/>
              <a:gd name="T2" fmla="*/ 0 w 32"/>
              <a:gd name="T3" fmla="*/ 4 h 19"/>
              <a:gd name="T4" fmla="*/ 0 w 32"/>
              <a:gd name="T5" fmla="*/ 7 h 19"/>
              <a:gd name="T6" fmla="*/ 5 w 32"/>
              <a:gd name="T7" fmla="*/ 13 h 19"/>
              <a:gd name="T8" fmla="*/ 5 w 32"/>
              <a:gd name="T9" fmla="*/ 13 h 19"/>
              <a:gd name="T10" fmla="*/ 17 w 32"/>
              <a:gd name="T11" fmla="*/ 18 h 19"/>
              <a:gd name="T12" fmla="*/ 18 w 32"/>
              <a:gd name="T13" fmla="*/ 19 h 19"/>
              <a:gd name="T14" fmla="*/ 18 w 32"/>
              <a:gd name="T15" fmla="*/ 19 h 19"/>
              <a:gd name="T16" fmla="*/ 26 w 32"/>
              <a:gd name="T17" fmla="*/ 17 h 19"/>
              <a:gd name="T18" fmla="*/ 32 w 32"/>
              <a:gd name="T19" fmla="*/ 13 h 19"/>
              <a:gd name="T20" fmla="*/ 16 w 32"/>
              <a:gd name="T21" fmla="*/ 1 h 19"/>
              <a:gd name="T22" fmla="*/ 14 w 32"/>
              <a:gd name="T23" fmla="*/ 1 h 19"/>
              <a:gd name="T24" fmla="*/ 11 w 32"/>
              <a:gd name="T25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2" h="19">
                <a:moveTo>
                  <a:pt x="11" y="0"/>
                </a:moveTo>
                <a:cubicBezTo>
                  <a:pt x="7" y="1"/>
                  <a:pt x="3" y="2"/>
                  <a:pt x="0" y="4"/>
                </a:cubicBezTo>
                <a:cubicBezTo>
                  <a:pt x="0" y="5"/>
                  <a:pt x="0" y="6"/>
                  <a:pt x="0" y="7"/>
                </a:cubicBezTo>
                <a:cubicBezTo>
                  <a:pt x="1" y="9"/>
                  <a:pt x="3" y="11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9" y="13"/>
                  <a:pt x="14" y="15"/>
                  <a:pt x="17" y="18"/>
                </a:cubicBezTo>
                <a:cubicBezTo>
                  <a:pt x="17" y="18"/>
                  <a:pt x="17" y="18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21" y="19"/>
                  <a:pt x="23" y="18"/>
                  <a:pt x="26" y="17"/>
                </a:cubicBezTo>
                <a:cubicBezTo>
                  <a:pt x="28" y="16"/>
                  <a:pt x="31" y="15"/>
                  <a:pt x="32" y="13"/>
                </a:cubicBezTo>
                <a:cubicBezTo>
                  <a:pt x="29" y="6"/>
                  <a:pt x="23" y="2"/>
                  <a:pt x="16" y="1"/>
                </a:cubicBezTo>
                <a:cubicBezTo>
                  <a:pt x="15" y="1"/>
                  <a:pt x="15" y="1"/>
                  <a:pt x="14" y="1"/>
                </a:cubicBezTo>
                <a:cubicBezTo>
                  <a:pt x="13" y="1"/>
                  <a:pt x="12" y="1"/>
                  <a:pt x="11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18" name="Freeform 207"/>
          <p:cNvSpPr>
            <a:spLocks/>
          </p:cNvSpPr>
          <p:nvPr/>
        </p:nvSpPr>
        <p:spPr bwMode="auto">
          <a:xfrm>
            <a:off x="1108244" y="1483524"/>
            <a:ext cx="374918" cy="356998"/>
          </a:xfrm>
          <a:custGeom>
            <a:avLst/>
            <a:gdLst>
              <a:gd name="T0" fmla="*/ 20 w 39"/>
              <a:gd name="T1" fmla="*/ 0 h 38"/>
              <a:gd name="T2" fmla="*/ 13 w 39"/>
              <a:gd name="T3" fmla="*/ 1 h 38"/>
              <a:gd name="T4" fmla="*/ 2 w 39"/>
              <a:gd name="T5" fmla="*/ 22 h 38"/>
              <a:gd name="T6" fmla="*/ 9 w 39"/>
              <a:gd name="T7" fmla="*/ 27 h 38"/>
              <a:gd name="T8" fmla="*/ 14 w 39"/>
              <a:gd name="T9" fmla="*/ 37 h 38"/>
              <a:gd name="T10" fmla="*/ 20 w 39"/>
              <a:gd name="T11" fmla="*/ 38 h 38"/>
              <a:gd name="T12" fmla="*/ 28 w 39"/>
              <a:gd name="T13" fmla="*/ 36 h 38"/>
              <a:gd name="T14" fmla="*/ 37 w 39"/>
              <a:gd name="T15" fmla="*/ 27 h 38"/>
              <a:gd name="T16" fmla="*/ 39 w 39"/>
              <a:gd name="T17" fmla="*/ 23 h 38"/>
              <a:gd name="T18" fmla="*/ 39 w 39"/>
              <a:gd name="T19" fmla="*/ 21 h 38"/>
              <a:gd name="T20" fmla="*/ 37 w 39"/>
              <a:gd name="T21" fmla="*/ 21 h 38"/>
              <a:gd name="T22" fmla="*/ 34 w 39"/>
              <a:gd name="T23" fmla="*/ 19 h 38"/>
              <a:gd name="T24" fmla="*/ 35 w 39"/>
              <a:gd name="T25" fmla="*/ 25 h 38"/>
              <a:gd name="T26" fmla="*/ 23 w 39"/>
              <a:gd name="T27" fmla="*/ 37 h 38"/>
              <a:gd name="T28" fmla="*/ 23 w 39"/>
              <a:gd name="T29" fmla="*/ 37 h 38"/>
              <a:gd name="T30" fmla="*/ 11 w 39"/>
              <a:gd name="T31" fmla="*/ 25 h 38"/>
              <a:gd name="T32" fmla="*/ 23 w 39"/>
              <a:gd name="T33" fmla="*/ 13 h 38"/>
              <a:gd name="T34" fmla="*/ 31 w 39"/>
              <a:gd name="T35" fmla="*/ 15 h 38"/>
              <a:gd name="T36" fmla="*/ 29 w 39"/>
              <a:gd name="T37" fmla="*/ 7 h 38"/>
              <a:gd name="T38" fmla="*/ 29 w 39"/>
              <a:gd name="T39" fmla="*/ 7 h 38"/>
              <a:gd name="T40" fmla="*/ 25 w 39"/>
              <a:gd name="T41" fmla="*/ 0 h 38"/>
              <a:gd name="T42" fmla="*/ 20 w 39"/>
              <a:gd name="T4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9" h="38">
                <a:moveTo>
                  <a:pt x="20" y="0"/>
                </a:moveTo>
                <a:cubicBezTo>
                  <a:pt x="18" y="0"/>
                  <a:pt x="15" y="0"/>
                  <a:pt x="13" y="1"/>
                </a:cubicBezTo>
                <a:cubicBezTo>
                  <a:pt x="4" y="5"/>
                  <a:pt x="0" y="14"/>
                  <a:pt x="2" y="22"/>
                </a:cubicBezTo>
                <a:cubicBezTo>
                  <a:pt x="5" y="23"/>
                  <a:pt x="7" y="25"/>
                  <a:pt x="9" y="27"/>
                </a:cubicBezTo>
                <a:cubicBezTo>
                  <a:pt x="12" y="29"/>
                  <a:pt x="14" y="33"/>
                  <a:pt x="14" y="37"/>
                </a:cubicBezTo>
                <a:cubicBezTo>
                  <a:pt x="16" y="37"/>
                  <a:pt x="18" y="38"/>
                  <a:pt x="20" y="38"/>
                </a:cubicBezTo>
                <a:cubicBezTo>
                  <a:pt x="23" y="38"/>
                  <a:pt x="25" y="37"/>
                  <a:pt x="28" y="36"/>
                </a:cubicBezTo>
                <a:cubicBezTo>
                  <a:pt x="32" y="34"/>
                  <a:pt x="35" y="31"/>
                  <a:pt x="37" y="27"/>
                </a:cubicBezTo>
                <a:cubicBezTo>
                  <a:pt x="37" y="26"/>
                  <a:pt x="38" y="25"/>
                  <a:pt x="39" y="23"/>
                </a:cubicBezTo>
                <a:cubicBezTo>
                  <a:pt x="39" y="23"/>
                  <a:pt x="39" y="22"/>
                  <a:pt x="39" y="21"/>
                </a:cubicBezTo>
                <a:cubicBezTo>
                  <a:pt x="38" y="21"/>
                  <a:pt x="38" y="21"/>
                  <a:pt x="37" y="21"/>
                </a:cubicBezTo>
                <a:cubicBezTo>
                  <a:pt x="36" y="20"/>
                  <a:pt x="35" y="19"/>
                  <a:pt x="34" y="19"/>
                </a:cubicBezTo>
                <a:cubicBezTo>
                  <a:pt x="35" y="20"/>
                  <a:pt x="35" y="22"/>
                  <a:pt x="35" y="25"/>
                </a:cubicBezTo>
                <a:cubicBezTo>
                  <a:pt x="35" y="31"/>
                  <a:pt x="30" y="37"/>
                  <a:pt x="23" y="37"/>
                </a:cubicBezTo>
                <a:cubicBezTo>
                  <a:pt x="23" y="37"/>
                  <a:pt x="23" y="37"/>
                  <a:pt x="23" y="37"/>
                </a:cubicBezTo>
                <a:cubicBezTo>
                  <a:pt x="17" y="37"/>
                  <a:pt x="11" y="31"/>
                  <a:pt x="11" y="25"/>
                </a:cubicBezTo>
                <a:cubicBezTo>
                  <a:pt x="11" y="18"/>
                  <a:pt x="17" y="13"/>
                  <a:pt x="23" y="13"/>
                </a:cubicBezTo>
                <a:cubicBezTo>
                  <a:pt x="26" y="13"/>
                  <a:pt x="29" y="14"/>
                  <a:pt x="31" y="15"/>
                </a:cubicBezTo>
                <a:cubicBezTo>
                  <a:pt x="29" y="13"/>
                  <a:pt x="29" y="10"/>
                  <a:pt x="29" y="7"/>
                </a:cubicBezTo>
                <a:cubicBezTo>
                  <a:pt x="29" y="7"/>
                  <a:pt x="29" y="7"/>
                  <a:pt x="29" y="7"/>
                </a:cubicBezTo>
                <a:cubicBezTo>
                  <a:pt x="27" y="5"/>
                  <a:pt x="25" y="3"/>
                  <a:pt x="25" y="0"/>
                </a:cubicBezTo>
                <a:cubicBezTo>
                  <a:pt x="23" y="0"/>
                  <a:pt x="22" y="0"/>
                  <a:pt x="20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21" name="Freeform 210"/>
          <p:cNvSpPr>
            <a:spLocks noEditPoints="1"/>
          </p:cNvSpPr>
          <p:nvPr/>
        </p:nvSpPr>
        <p:spPr bwMode="auto">
          <a:xfrm>
            <a:off x="1958865" y="1820688"/>
            <a:ext cx="286228" cy="356998"/>
          </a:xfrm>
          <a:custGeom>
            <a:avLst/>
            <a:gdLst>
              <a:gd name="T0" fmla="*/ 6 w 30"/>
              <a:gd name="T1" fmla="*/ 13 h 38"/>
              <a:gd name="T2" fmla="*/ 5 w 30"/>
              <a:gd name="T3" fmla="*/ 14 h 38"/>
              <a:gd name="T4" fmla="*/ 1 w 30"/>
              <a:gd name="T5" fmla="*/ 17 h 38"/>
              <a:gd name="T6" fmla="*/ 2 w 30"/>
              <a:gd name="T7" fmla="*/ 26 h 38"/>
              <a:gd name="T8" fmla="*/ 19 w 30"/>
              <a:gd name="T9" fmla="*/ 38 h 38"/>
              <a:gd name="T10" fmla="*/ 21 w 30"/>
              <a:gd name="T11" fmla="*/ 38 h 38"/>
              <a:gd name="T12" fmla="*/ 25 w 30"/>
              <a:gd name="T13" fmla="*/ 28 h 38"/>
              <a:gd name="T14" fmla="*/ 23 w 30"/>
              <a:gd name="T15" fmla="*/ 23 h 38"/>
              <a:gd name="T16" fmla="*/ 19 w 30"/>
              <a:gd name="T17" fmla="*/ 26 h 38"/>
              <a:gd name="T18" fmla="*/ 15 w 30"/>
              <a:gd name="T19" fmla="*/ 26 h 38"/>
              <a:gd name="T20" fmla="*/ 6 w 30"/>
              <a:gd name="T21" fmla="*/ 20 h 38"/>
              <a:gd name="T22" fmla="*/ 6 w 30"/>
              <a:gd name="T23" fmla="*/ 13 h 38"/>
              <a:gd name="T24" fmla="*/ 19 w 30"/>
              <a:gd name="T25" fmla="*/ 0 h 38"/>
              <a:gd name="T26" fmla="*/ 16 w 30"/>
              <a:gd name="T27" fmla="*/ 0 h 38"/>
              <a:gd name="T28" fmla="*/ 10 w 30"/>
              <a:gd name="T29" fmla="*/ 6 h 38"/>
              <a:gd name="T30" fmla="*/ 8 w 30"/>
              <a:gd name="T31" fmla="*/ 10 h 38"/>
              <a:gd name="T32" fmla="*/ 12 w 30"/>
              <a:gd name="T33" fmla="*/ 8 h 38"/>
              <a:gd name="T34" fmla="*/ 15 w 30"/>
              <a:gd name="T35" fmla="*/ 7 h 38"/>
              <a:gd name="T36" fmla="*/ 24 w 30"/>
              <a:gd name="T37" fmla="*/ 11 h 38"/>
              <a:gd name="T38" fmla="*/ 30 w 30"/>
              <a:gd name="T39" fmla="*/ 3 h 38"/>
              <a:gd name="T40" fmla="*/ 19 w 30"/>
              <a:gd name="T41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0" h="38">
                <a:moveTo>
                  <a:pt x="6" y="13"/>
                </a:moveTo>
                <a:cubicBezTo>
                  <a:pt x="6" y="13"/>
                  <a:pt x="6" y="14"/>
                  <a:pt x="5" y="14"/>
                </a:cubicBezTo>
                <a:cubicBezTo>
                  <a:pt x="4" y="16"/>
                  <a:pt x="2" y="17"/>
                  <a:pt x="1" y="17"/>
                </a:cubicBezTo>
                <a:cubicBezTo>
                  <a:pt x="0" y="20"/>
                  <a:pt x="1" y="23"/>
                  <a:pt x="2" y="26"/>
                </a:cubicBezTo>
                <a:cubicBezTo>
                  <a:pt x="5" y="33"/>
                  <a:pt x="12" y="38"/>
                  <a:pt x="19" y="38"/>
                </a:cubicBezTo>
                <a:cubicBezTo>
                  <a:pt x="20" y="38"/>
                  <a:pt x="20" y="38"/>
                  <a:pt x="21" y="38"/>
                </a:cubicBezTo>
                <a:cubicBezTo>
                  <a:pt x="21" y="34"/>
                  <a:pt x="22" y="31"/>
                  <a:pt x="25" y="28"/>
                </a:cubicBezTo>
                <a:cubicBezTo>
                  <a:pt x="24" y="27"/>
                  <a:pt x="23" y="25"/>
                  <a:pt x="23" y="23"/>
                </a:cubicBezTo>
                <a:cubicBezTo>
                  <a:pt x="22" y="24"/>
                  <a:pt x="21" y="25"/>
                  <a:pt x="19" y="26"/>
                </a:cubicBezTo>
                <a:cubicBezTo>
                  <a:pt x="18" y="26"/>
                  <a:pt x="17" y="26"/>
                  <a:pt x="15" y="26"/>
                </a:cubicBezTo>
                <a:cubicBezTo>
                  <a:pt x="12" y="26"/>
                  <a:pt x="8" y="24"/>
                  <a:pt x="6" y="20"/>
                </a:cubicBezTo>
                <a:cubicBezTo>
                  <a:pt x="5" y="18"/>
                  <a:pt x="5" y="15"/>
                  <a:pt x="6" y="13"/>
                </a:cubicBezTo>
                <a:moveTo>
                  <a:pt x="19" y="0"/>
                </a:moveTo>
                <a:cubicBezTo>
                  <a:pt x="18" y="0"/>
                  <a:pt x="17" y="0"/>
                  <a:pt x="16" y="0"/>
                </a:cubicBezTo>
                <a:cubicBezTo>
                  <a:pt x="14" y="3"/>
                  <a:pt x="12" y="4"/>
                  <a:pt x="10" y="6"/>
                </a:cubicBezTo>
                <a:cubicBezTo>
                  <a:pt x="9" y="7"/>
                  <a:pt x="9" y="8"/>
                  <a:pt x="8" y="10"/>
                </a:cubicBezTo>
                <a:cubicBezTo>
                  <a:pt x="9" y="9"/>
                  <a:pt x="10" y="8"/>
                  <a:pt x="12" y="8"/>
                </a:cubicBezTo>
                <a:cubicBezTo>
                  <a:pt x="13" y="7"/>
                  <a:pt x="14" y="7"/>
                  <a:pt x="15" y="7"/>
                </a:cubicBezTo>
                <a:cubicBezTo>
                  <a:pt x="19" y="7"/>
                  <a:pt x="22" y="8"/>
                  <a:pt x="24" y="11"/>
                </a:cubicBezTo>
                <a:cubicBezTo>
                  <a:pt x="25" y="8"/>
                  <a:pt x="27" y="5"/>
                  <a:pt x="30" y="3"/>
                </a:cubicBezTo>
                <a:cubicBezTo>
                  <a:pt x="26" y="1"/>
                  <a:pt x="23" y="0"/>
                  <a:pt x="19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22" name="Freeform 211"/>
          <p:cNvSpPr>
            <a:spLocks/>
          </p:cNvSpPr>
          <p:nvPr/>
        </p:nvSpPr>
        <p:spPr bwMode="auto">
          <a:xfrm>
            <a:off x="2176559" y="1848455"/>
            <a:ext cx="153192" cy="237998"/>
          </a:xfrm>
          <a:custGeom>
            <a:avLst/>
            <a:gdLst>
              <a:gd name="T0" fmla="*/ 7 w 16"/>
              <a:gd name="T1" fmla="*/ 0 h 25"/>
              <a:gd name="T2" fmla="*/ 1 w 16"/>
              <a:gd name="T3" fmla="*/ 8 h 25"/>
              <a:gd name="T4" fmla="*/ 2 w 16"/>
              <a:gd name="T5" fmla="*/ 10 h 25"/>
              <a:gd name="T6" fmla="*/ 0 w 16"/>
              <a:gd name="T7" fmla="*/ 20 h 25"/>
              <a:gd name="T8" fmla="*/ 2 w 16"/>
              <a:gd name="T9" fmla="*/ 25 h 25"/>
              <a:gd name="T10" fmla="*/ 9 w 16"/>
              <a:gd name="T11" fmla="*/ 23 h 25"/>
              <a:gd name="T12" fmla="*/ 9 w 16"/>
              <a:gd name="T13" fmla="*/ 23 h 25"/>
              <a:gd name="T14" fmla="*/ 14 w 16"/>
              <a:gd name="T15" fmla="*/ 23 h 25"/>
              <a:gd name="T16" fmla="*/ 14 w 16"/>
              <a:gd name="T17" fmla="*/ 9 h 25"/>
              <a:gd name="T18" fmla="*/ 7 w 16"/>
              <a:gd name="T1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" h="25">
                <a:moveTo>
                  <a:pt x="7" y="0"/>
                </a:moveTo>
                <a:cubicBezTo>
                  <a:pt x="4" y="2"/>
                  <a:pt x="2" y="5"/>
                  <a:pt x="1" y="8"/>
                </a:cubicBezTo>
                <a:cubicBezTo>
                  <a:pt x="1" y="9"/>
                  <a:pt x="1" y="9"/>
                  <a:pt x="2" y="10"/>
                </a:cubicBezTo>
                <a:cubicBezTo>
                  <a:pt x="3" y="13"/>
                  <a:pt x="2" y="17"/>
                  <a:pt x="0" y="20"/>
                </a:cubicBezTo>
                <a:cubicBezTo>
                  <a:pt x="0" y="22"/>
                  <a:pt x="1" y="24"/>
                  <a:pt x="2" y="25"/>
                </a:cubicBezTo>
                <a:cubicBezTo>
                  <a:pt x="4" y="24"/>
                  <a:pt x="7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11" y="23"/>
                  <a:pt x="12" y="23"/>
                  <a:pt x="14" y="23"/>
                </a:cubicBezTo>
                <a:cubicBezTo>
                  <a:pt x="16" y="19"/>
                  <a:pt x="16" y="13"/>
                  <a:pt x="14" y="9"/>
                </a:cubicBezTo>
                <a:cubicBezTo>
                  <a:pt x="12" y="5"/>
                  <a:pt x="10" y="2"/>
                  <a:pt x="7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23" name="Freeform 212"/>
          <p:cNvSpPr>
            <a:spLocks/>
          </p:cNvSpPr>
          <p:nvPr/>
        </p:nvSpPr>
        <p:spPr bwMode="auto">
          <a:xfrm>
            <a:off x="2857862" y="5608830"/>
            <a:ext cx="342667" cy="309398"/>
          </a:xfrm>
          <a:custGeom>
            <a:avLst/>
            <a:gdLst>
              <a:gd name="T0" fmla="*/ 6 w 36"/>
              <a:gd name="T1" fmla="*/ 0 h 33"/>
              <a:gd name="T2" fmla="*/ 0 w 36"/>
              <a:gd name="T3" fmla="*/ 8 h 33"/>
              <a:gd name="T4" fmla="*/ 1 w 36"/>
              <a:gd name="T5" fmla="*/ 10 h 33"/>
              <a:gd name="T6" fmla="*/ 0 w 36"/>
              <a:gd name="T7" fmla="*/ 20 h 33"/>
              <a:gd name="T8" fmla="*/ 2 w 36"/>
              <a:gd name="T9" fmla="*/ 25 h 33"/>
              <a:gd name="T10" fmla="*/ 15 w 36"/>
              <a:gd name="T11" fmla="*/ 33 h 33"/>
              <a:gd name="T12" fmla="*/ 16 w 36"/>
              <a:gd name="T13" fmla="*/ 33 h 33"/>
              <a:gd name="T14" fmla="*/ 17 w 36"/>
              <a:gd name="T15" fmla="*/ 33 h 33"/>
              <a:gd name="T16" fmla="*/ 18 w 36"/>
              <a:gd name="T17" fmla="*/ 33 h 33"/>
              <a:gd name="T18" fmla="*/ 25 w 36"/>
              <a:gd name="T19" fmla="*/ 32 h 33"/>
              <a:gd name="T20" fmla="*/ 26 w 36"/>
              <a:gd name="T21" fmla="*/ 31 h 33"/>
              <a:gd name="T22" fmla="*/ 25 w 36"/>
              <a:gd name="T23" fmla="*/ 26 h 33"/>
              <a:gd name="T24" fmla="*/ 36 w 36"/>
              <a:gd name="T25" fmla="*/ 16 h 33"/>
              <a:gd name="T26" fmla="*/ 36 w 36"/>
              <a:gd name="T27" fmla="*/ 10 h 33"/>
              <a:gd name="T28" fmla="*/ 32 w 36"/>
              <a:gd name="T29" fmla="*/ 9 h 33"/>
              <a:gd name="T30" fmla="*/ 25 w 36"/>
              <a:gd name="T31" fmla="*/ 11 h 33"/>
              <a:gd name="T32" fmla="*/ 25 w 36"/>
              <a:gd name="T33" fmla="*/ 11 h 33"/>
              <a:gd name="T34" fmla="*/ 6 w 36"/>
              <a:gd name="T3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6" h="33">
                <a:moveTo>
                  <a:pt x="6" y="0"/>
                </a:moveTo>
                <a:cubicBezTo>
                  <a:pt x="3" y="2"/>
                  <a:pt x="1" y="5"/>
                  <a:pt x="0" y="8"/>
                </a:cubicBezTo>
                <a:cubicBezTo>
                  <a:pt x="0" y="9"/>
                  <a:pt x="1" y="10"/>
                  <a:pt x="1" y="10"/>
                </a:cubicBezTo>
                <a:cubicBezTo>
                  <a:pt x="3" y="14"/>
                  <a:pt x="2" y="18"/>
                  <a:pt x="0" y="20"/>
                </a:cubicBezTo>
                <a:cubicBezTo>
                  <a:pt x="1" y="22"/>
                  <a:pt x="1" y="23"/>
                  <a:pt x="2" y="25"/>
                </a:cubicBezTo>
                <a:cubicBezTo>
                  <a:pt x="5" y="30"/>
                  <a:pt x="10" y="33"/>
                  <a:pt x="15" y="33"/>
                </a:cubicBezTo>
                <a:cubicBezTo>
                  <a:pt x="16" y="33"/>
                  <a:pt x="16" y="33"/>
                  <a:pt x="16" y="33"/>
                </a:cubicBezTo>
                <a:cubicBezTo>
                  <a:pt x="16" y="33"/>
                  <a:pt x="17" y="33"/>
                  <a:pt x="17" y="33"/>
                </a:cubicBezTo>
                <a:cubicBezTo>
                  <a:pt x="17" y="33"/>
                  <a:pt x="17" y="33"/>
                  <a:pt x="18" y="33"/>
                </a:cubicBezTo>
                <a:cubicBezTo>
                  <a:pt x="20" y="33"/>
                  <a:pt x="22" y="33"/>
                  <a:pt x="25" y="32"/>
                </a:cubicBezTo>
                <a:cubicBezTo>
                  <a:pt x="25" y="32"/>
                  <a:pt x="26" y="31"/>
                  <a:pt x="26" y="31"/>
                </a:cubicBezTo>
                <a:cubicBezTo>
                  <a:pt x="26" y="30"/>
                  <a:pt x="25" y="28"/>
                  <a:pt x="25" y="26"/>
                </a:cubicBezTo>
                <a:cubicBezTo>
                  <a:pt x="25" y="20"/>
                  <a:pt x="30" y="16"/>
                  <a:pt x="36" y="16"/>
                </a:cubicBezTo>
                <a:cubicBezTo>
                  <a:pt x="36" y="14"/>
                  <a:pt x="36" y="12"/>
                  <a:pt x="36" y="10"/>
                </a:cubicBezTo>
                <a:cubicBezTo>
                  <a:pt x="34" y="10"/>
                  <a:pt x="33" y="10"/>
                  <a:pt x="32" y="9"/>
                </a:cubicBezTo>
                <a:cubicBezTo>
                  <a:pt x="30" y="10"/>
                  <a:pt x="27" y="11"/>
                  <a:pt x="25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17" y="11"/>
                  <a:pt x="10" y="6"/>
                  <a:pt x="6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24" name="Freeform 213"/>
          <p:cNvSpPr>
            <a:spLocks/>
          </p:cNvSpPr>
          <p:nvPr/>
        </p:nvSpPr>
        <p:spPr bwMode="auto">
          <a:xfrm>
            <a:off x="2914301" y="5569164"/>
            <a:ext cx="245914" cy="142799"/>
          </a:xfrm>
          <a:custGeom>
            <a:avLst/>
            <a:gdLst>
              <a:gd name="T0" fmla="*/ 10 w 26"/>
              <a:gd name="T1" fmla="*/ 0 h 15"/>
              <a:gd name="T2" fmla="*/ 4 w 26"/>
              <a:gd name="T3" fmla="*/ 1 h 15"/>
              <a:gd name="T4" fmla="*/ 0 w 26"/>
              <a:gd name="T5" fmla="*/ 4 h 15"/>
              <a:gd name="T6" fmla="*/ 19 w 26"/>
              <a:gd name="T7" fmla="*/ 15 h 15"/>
              <a:gd name="T8" fmla="*/ 19 w 26"/>
              <a:gd name="T9" fmla="*/ 15 h 15"/>
              <a:gd name="T10" fmla="*/ 26 w 26"/>
              <a:gd name="T11" fmla="*/ 13 h 15"/>
              <a:gd name="T12" fmla="*/ 25 w 26"/>
              <a:gd name="T13" fmla="*/ 13 h 15"/>
              <a:gd name="T14" fmla="*/ 17 w 26"/>
              <a:gd name="T15" fmla="*/ 5 h 15"/>
              <a:gd name="T16" fmla="*/ 10 w 26"/>
              <a:gd name="T17" fmla="*/ 0 h 15"/>
              <a:gd name="T18" fmla="*/ 10 w 26"/>
              <a:gd name="T19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15">
                <a:moveTo>
                  <a:pt x="10" y="0"/>
                </a:moveTo>
                <a:cubicBezTo>
                  <a:pt x="8" y="0"/>
                  <a:pt x="6" y="0"/>
                  <a:pt x="4" y="1"/>
                </a:cubicBezTo>
                <a:cubicBezTo>
                  <a:pt x="3" y="2"/>
                  <a:pt x="1" y="3"/>
                  <a:pt x="0" y="4"/>
                </a:cubicBezTo>
                <a:cubicBezTo>
                  <a:pt x="4" y="10"/>
                  <a:pt x="11" y="15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1" y="15"/>
                  <a:pt x="24" y="14"/>
                  <a:pt x="26" y="13"/>
                </a:cubicBezTo>
                <a:cubicBezTo>
                  <a:pt x="26" y="13"/>
                  <a:pt x="25" y="13"/>
                  <a:pt x="25" y="13"/>
                </a:cubicBezTo>
                <a:cubicBezTo>
                  <a:pt x="21" y="11"/>
                  <a:pt x="19" y="8"/>
                  <a:pt x="17" y="5"/>
                </a:cubicBezTo>
                <a:cubicBezTo>
                  <a:pt x="15" y="4"/>
                  <a:pt x="12" y="2"/>
                  <a:pt x="10" y="0"/>
                </a:cubicBezTo>
                <a:cubicBezTo>
                  <a:pt x="10" y="0"/>
                  <a:pt x="10" y="0"/>
                  <a:pt x="10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25" name="Freeform 214"/>
          <p:cNvSpPr>
            <a:spLocks/>
          </p:cNvSpPr>
          <p:nvPr/>
        </p:nvSpPr>
        <p:spPr bwMode="auto">
          <a:xfrm>
            <a:off x="3248905" y="4736169"/>
            <a:ext cx="302353" cy="329231"/>
          </a:xfrm>
          <a:custGeom>
            <a:avLst/>
            <a:gdLst>
              <a:gd name="T0" fmla="*/ 13 w 32"/>
              <a:gd name="T1" fmla="*/ 0 h 35"/>
              <a:gd name="T2" fmla="*/ 6 w 32"/>
              <a:gd name="T3" fmla="*/ 2 h 35"/>
              <a:gd name="T4" fmla="*/ 5 w 32"/>
              <a:gd name="T5" fmla="*/ 2 h 35"/>
              <a:gd name="T6" fmla="*/ 6 w 32"/>
              <a:gd name="T7" fmla="*/ 8 h 35"/>
              <a:gd name="T8" fmla="*/ 5 w 32"/>
              <a:gd name="T9" fmla="*/ 14 h 35"/>
              <a:gd name="T10" fmla="*/ 7 w 32"/>
              <a:gd name="T11" fmla="*/ 22 h 35"/>
              <a:gd name="T12" fmla="*/ 0 w 32"/>
              <a:gd name="T13" fmla="*/ 33 h 35"/>
              <a:gd name="T14" fmla="*/ 3 w 32"/>
              <a:gd name="T15" fmla="*/ 35 h 35"/>
              <a:gd name="T16" fmla="*/ 4 w 32"/>
              <a:gd name="T17" fmla="*/ 33 h 35"/>
              <a:gd name="T18" fmla="*/ 8 w 32"/>
              <a:gd name="T19" fmla="*/ 28 h 35"/>
              <a:gd name="T20" fmla="*/ 12 w 32"/>
              <a:gd name="T21" fmla="*/ 25 h 35"/>
              <a:gd name="T22" fmla="*/ 16 w 32"/>
              <a:gd name="T23" fmla="*/ 24 h 35"/>
              <a:gd name="T24" fmla="*/ 19 w 32"/>
              <a:gd name="T25" fmla="*/ 24 h 35"/>
              <a:gd name="T26" fmla="*/ 30 w 32"/>
              <a:gd name="T27" fmla="*/ 20 h 35"/>
              <a:gd name="T28" fmla="*/ 32 w 32"/>
              <a:gd name="T29" fmla="*/ 20 h 35"/>
              <a:gd name="T30" fmla="*/ 30 w 32"/>
              <a:gd name="T31" fmla="*/ 12 h 35"/>
              <a:gd name="T32" fmla="*/ 13 w 32"/>
              <a:gd name="T33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35">
                <a:moveTo>
                  <a:pt x="13" y="0"/>
                </a:moveTo>
                <a:cubicBezTo>
                  <a:pt x="10" y="0"/>
                  <a:pt x="8" y="1"/>
                  <a:pt x="6" y="2"/>
                </a:cubicBezTo>
                <a:cubicBezTo>
                  <a:pt x="6" y="2"/>
                  <a:pt x="5" y="2"/>
                  <a:pt x="5" y="2"/>
                </a:cubicBezTo>
                <a:cubicBezTo>
                  <a:pt x="6" y="4"/>
                  <a:pt x="6" y="6"/>
                  <a:pt x="6" y="8"/>
                </a:cubicBezTo>
                <a:cubicBezTo>
                  <a:pt x="6" y="10"/>
                  <a:pt x="5" y="12"/>
                  <a:pt x="5" y="14"/>
                </a:cubicBezTo>
                <a:cubicBezTo>
                  <a:pt x="6" y="16"/>
                  <a:pt x="7" y="19"/>
                  <a:pt x="7" y="22"/>
                </a:cubicBezTo>
                <a:cubicBezTo>
                  <a:pt x="7" y="27"/>
                  <a:pt x="4" y="31"/>
                  <a:pt x="0" y="33"/>
                </a:cubicBezTo>
                <a:cubicBezTo>
                  <a:pt x="1" y="34"/>
                  <a:pt x="2" y="34"/>
                  <a:pt x="3" y="35"/>
                </a:cubicBezTo>
                <a:cubicBezTo>
                  <a:pt x="3" y="35"/>
                  <a:pt x="4" y="34"/>
                  <a:pt x="4" y="33"/>
                </a:cubicBezTo>
                <a:cubicBezTo>
                  <a:pt x="5" y="31"/>
                  <a:pt x="6" y="30"/>
                  <a:pt x="8" y="28"/>
                </a:cubicBezTo>
                <a:cubicBezTo>
                  <a:pt x="9" y="27"/>
                  <a:pt x="10" y="25"/>
                  <a:pt x="12" y="25"/>
                </a:cubicBezTo>
                <a:cubicBezTo>
                  <a:pt x="13" y="24"/>
                  <a:pt x="14" y="24"/>
                  <a:pt x="16" y="24"/>
                </a:cubicBezTo>
                <a:cubicBezTo>
                  <a:pt x="17" y="24"/>
                  <a:pt x="18" y="24"/>
                  <a:pt x="19" y="24"/>
                </a:cubicBezTo>
                <a:cubicBezTo>
                  <a:pt x="22" y="21"/>
                  <a:pt x="26" y="20"/>
                  <a:pt x="30" y="20"/>
                </a:cubicBezTo>
                <a:cubicBezTo>
                  <a:pt x="30" y="20"/>
                  <a:pt x="31" y="20"/>
                  <a:pt x="32" y="20"/>
                </a:cubicBezTo>
                <a:cubicBezTo>
                  <a:pt x="32" y="17"/>
                  <a:pt x="31" y="15"/>
                  <a:pt x="30" y="12"/>
                </a:cubicBezTo>
                <a:cubicBezTo>
                  <a:pt x="27" y="5"/>
                  <a:pt x="20" y="0"/>
                  <a:pt x="13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26" name="Freeform 215"/>
          <p:cNvSpPr>
            <a:spLocks/>
          </p:cNvSpPr>
          <p:nvPr/>
        </p:nvSpPr>
        <p:spPr bwMode="auto">
          <a:xfrm>
            <a:off x="3216654" y="4752036"/>
            <a:ext cx="88690" cy="115033"/>
          </a:xfrm>
          <a:custGeom>
            <a:avLst/>
            <a:gdLst>
              <a:gd name="T0" fmla="*/ 8 w 9"/>
              <a:gd name="T1" fmla="*/ 0 h 12"/>
              <a:gd name="T2" fmla="*/ 0 w 9"/>
              <a:gd name="T3" fmla="*/ 8 h 12"/>
              <a:gd name="T4" fmla="*/ 8 w 9"/>
              <a:gd name="T5" fmla="*/ 12 h 12"/>
              <a:gd name="T6" fmla="*/ 9 w 9"/>
              <a:gd name="T7" fmla="*/ 6 h 12"/>
              <a:gd name="T8" fmla="*/ 8 w 9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12">
                <a:moveTo>
                  <a:pt x="8" y="0"/>
                </a:moveTo>
                <a:cubicBezTo>
                  <a:pt x="5" y="2"/>
                  <a:pt x="2" y="4"/>
                  <a:pt x="0" y="8"/>
                </a:cubicBezTo>
                <a:cubicBezTo>
                  <a:pt x="3" y="8"/>
                  <a:pt x="6" y="10"/>
                  <a:pt x="8" y="12"/>
                </a:cubicBezTo>
                <a:cubicBezTo>
                  <a:pt x="8" y="10"/>
                  <a:pt x="9" y="8"/>
                  <a:pt x="9" y="6"/>
                </a:cubicBezTo>
                <a:cubicBezTo>
                  <a:pt x="9" y="4"/>
                  <a:pt x="9" y="2"/>
                  <a:pt x="8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27" name="Freeform 216"/>
          <p:cNvSpPr>
            <a:spLocks/>
          </p:cNvSpPr>
          <p:nvPr/>
        </p:nvSpPr>
        <p:spPr bwMode="auto">
          <a:xfrm>
            <a:off x="-16510" y="1511290"/>
            <a:ext cx="68533" cy="142799"/>
          </a:xfrm>
          <a:custGeom>
            <a:avLst/>
            <a:gdLst>
              <a:gd name="T0" fmla="*/ 1 w 7"/>
              <a:gd name="T1" fmla="*/ 0 h 15"/>
              <a:gd name="T2" fmla="*/ 0 w 7"/>
              <a:gd name="T3" fmla="*/ 1 h 15"/>
              <a:gd name="T4" fmla="*/ 0 w 7"/>
              <a:gd name="T5" fmla="*/ 11 h 15"/>
              <a:gd name="T6" fmla="*/ 4 w 7"/>
              <a:gd name="T7" fmla="*/ 15 h 15"/>
              <a:gd name="T8" fmla="*/ 7 w 7"/>
              <a:gd name="T9" fmla="*/ 4 h 15"/>
              <a:gd name="T10" fmla="*/ 1 w 7"/>
              <a:gd name="T11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15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1"/>
                  <a:pt x="0" y="11"/>
                  <a:pt x="0" y="11"/>
                </a:cubicBezTo>
                <a:cubicBezTo>
                  <a:pt x="2" y="12"/>
                  <a:pt x="3" y="13"/>
                  <a:pt x="4" y="15"/>
                </a:cubicBezTo>
                <a:cubicBezTo>
                  <a:pt x="6" y="12"/>
                  <a:pt x="7" y="8"/>
                  <a:pt x="7" y="4"/>
                </a:cubicBezTo>
                <a:cubicBezTo>
                  <a:pt x="4" y="4"/>
                  <a:pt x="2" y="2"/>
                  <a:pt x="1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30" name="Freeform 219"/>
          <p:cNvSpPr>
            <a:spLocks noEditPoints="1"/>
          </p:cNvSpPr>
          <p:nvPr/>
        </p:nvSpPr>
        <p:spPr bwMode="auto">
          <a:xfrm>
            <a:off x="3047336" y="2883748"/>
            <a:ext cx="370887" cy="186432"/>
          </a:xfrm>
          <a:custGeom>
            <a:avLst/>
            <a:gdLst>
              <a:gd name="T0" fmla="*/ 9 w 39"/>
              <a:gd name="T1" fmla="*/ 1 h 20"/>
              <a:gd name="T2" fmla="*/ 5 w 39"/>
              <a:gd name="T3" fmla="*/ 1 h 20"/>
              <a:gd name="T4" fmla="*/ 5 w 39"/>
              <a:gd name="T5" fmla="*/ 1 h 20"/>
              <a:gd name="T6" fmla="*/ 1 w 39"/>
              <a:gd name="T7" fmla="*/ 1 h 20"/>
              <a:gd name="T8" fmla="*/ 0 w 39"/>
              <a:gd name="T9" fmla="*/ 3 h 20"/>
              <a:gd name="T10" fmla="*/ 1 w 39"/>
              <a:gd name="T11" fmla="*/ 4 h 20"/>
              <a:gd name="T12" fmla="*/ 8 w 39"/>
              <a:gd name="T13" fmla="*/ 2 h 20"/>
              <a:gd name="T14" fmla="*/ 11 w 39"/>
              <a:gd name="T15" fmla="*/ 2 h 20"/>
              <a:gd name="T16" fmla="*/ 9 w 39"/>
              <a:gd name="T17" fmla="*/ 1 h 20"/>
              <a:gd name="T18" fmla="*/ 37 w 39"/>
              <a:gd name="T19" fmla="*/ 0 h 20"/>
              <a:gd name="T20" fmla="*/ 34 w 39"/>
              <a:gd name="T21" fmla="*/ 1 h 20"/>
              <a:gd name="T22" fmla="*/ 31 w 39"/>
              <a:gd name="T23" fmla="*/ 0 h 20"/>
              <a:gd name="T24" fmla="*/ 20 w 39"/>
              <a:gd name="T25" fmla="*/ 6 h 20"/>
              <a:gd name="T26" fmla="*/ 19 w 39"/>
              <a:gd name="T27" fmla="*/ 6 h 20"/>
              <a:gd name="T28" fmla="*/ 19 w 39"/>
              <a:gd name="T29" fmla="*/ 7 h 20"/>
              <a:gd name="T30" fmla="*/ 24 w 39"/>
              <a:gd name="T31" fmla="*/ 14 h 20"/>
              <a:gd name="T32" fmla="*/ 28 w 39"/>
              <a:gd name="T33" fmla="*/ 20 h 20"/>
              <a:gd name="T34" fmla="*/ 37 w 39"/>
              <a:gd name="T3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9" h="20">
                <a:moveTo>
                  <a:pt x="9" y="1"/>
                </a:moveTo>
                <a:cubicBezTo>
                  <a:pt x="8" y="1"/>
                  <a:pt x="6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3" y="1"/>
                  <a:pt x="2" y="1"/>
                  <a:pt x="1" y="1"/>
                </a:cubicBezTo>
                <a:cubicBezTo>
                  <a:pt x="1" y="1"/>
                  <a:pt x="0" y="2"/>
                  <a:pt x="0" y="3"/>
                </a:cubicBezTo>
                <a:cubicBezTo>
                  <a:pt x="1" y="3"/>
                  <a:pt x="1" y="3"/>
                  <a:pt x="1" y="4"/>
                </a:cubicBezTo>
                <a:cubicBezTo>
                  <a:pt x="3" y="2"/>
                  <a:pt x="6" y="2"/>
                  <a:pt x="8" y="2"/>
                </a:cubicBezTo>
                <a:cubicBezTo>
                  <a:pt x="9" y="2"/>
                  <a:pt x="10" y="2"/>
                  <a:pt x="11" y="2"/>
                </a:cubicBezTo>
                <a:cubicBezTo>
                  <a:pt x="10" y="2"/>
                  <a:pt x="10" y="1"/>
                  <a:pt x="9" y="1"/>
                </a:cubicBezTo>
                <a:moveTo>
                  <a:pt x="37" y="0"/>
                </a:moveTo>
                <a:cubicBezTo>
                  <a:pt x="36" y="0"/>
                  <a:pt x="35" y="1"/>
                  <a:pt x="34" y="1"/>
                </a:cubicBezTo>
                <a:cubicBezTo>
                  <a:pt x="33" y="1"/>
                  <a:pt x="32" y="0"/>
                  <a:pt x="31" y="0"/>
                </a:cubicBezTo>
                <a:cubicBezTo>
                  <a:pt x="29" y="4"/>
                  <a:pt x="25" y="6"/>
                  <a:pt x="20" y="6"/>
                </a:cubicBezTo>
                <a:cubicBezTo>
                  <a:pt x="20" y="6"/>
                  <a:pt x="19" y="6"/>
                  <a:pt x="19" y="6"/>
                </a:cubicBezTo>
                <a:cubicBezTo>
                  <a:pt x="19" y="6"/>
                  <a:pt x="19" y="7"/>
                  <a:pt x="19" y="7"/>
                </a:cubicBezTo>
                <a:cubicBezTo>
                  <a:pt x="22" y="9"/>
                  <a:pt x="23" y="11"/>
                  <a:pt x="24" y="14"/>
                </a:cubicBezTo>
                <a:cubicBezTo>
                  <a:pt x="26" y="15"/>
                  <a:pt x="27" y="18"/>
                  <a:pt x="28" y="20"/>
                </a:cubicBezTo>
                <a:cubicBezTo>
                  <a:pt x="35" y="16"/>
                  <a:pt x="39" y="8"/>
                  <a:pt x="37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31" name="Freeform 220"/>
          <p:cNvSpPr>
            <a:spLocks/>
          </p:cNvSpPr>
          <p:nvPr/>
        </p:nvSpPr>
        <p:spPr bwMode="auto">
          <a:xfrm>
            <a:off x="3055399" y="2788549"/>
            <a:ext cx="76596" cy="103133"/>
          </a:xfrm>
          <a:custGeom>
            <a:avLst/>
            <a:gdLst>
              <a:gd name="T0" fmla="*/ 6 w 8"/>
              <a:gd name="T1" fmla="*/ 0 h 11"/>
              <a:gd name="T2" fmla="*/ 0 w 8"/>
              <a:gd name="T3" fmla="*/ 11 h 11"/>
              <a:gd name="T4" fmla="*/ 4 w 8"/>
              <a:gd name="T5" fmla="*/ 11 h 11"/>
              <a:gd name="T6" fmla="*/ 4 w 8"/>
              <a:gd name="T7" fmla="*/ 11 h 11"/>
              <a:gd name="T8" fmla="*/ 8 w 8"/>
              <a:gd name="T9" fmla="*/ 11 h 11"/>
              <a:gd name="T10" fmla="*/ 6 w 8"/>
              <a:gd name="T11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11">
                <a:moveTo>
                  <a:pt x="6" y="0"/>
                </a:moveTo>
                <a:cubicBezTo>
                  <a:pt x="3" y="2"/>
                  <a:pt x="0" y="6"/>
                  <a:pt x="0" y="11"/>
                </a:cubicBezTo>
                <a:cubicBezTo>
                  <a:pt x="1" y="11"/>
                  <a:pt x="2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5" y="11"/>
                  <a:pt x="7" y="11"/>
                  <a:pt x="8" y="11"/>
                </a:cubicBezTo>
                <a:cubicBezTo>
                  <a:pt x="6" y="7"/>
                  <a:pt x="5" y="4"/>
                  <a:pt x="6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32" name="Freeform 221"/>
          <p:cNvSpPr>
            <a:spLocks noEditPoints="1"/>
          </p:cNvSpPr>
          <p:nvPr/>
        </p:nvSpPr>
        <p:spPr bwMode="auto">
          <a:xfrm>
            <a:off x="1910488" y="6632224"/>
            <a:ext cx="306385" cy="349064"/>
          </a:xfrm>
          <a:custGeom>
            <a:avLst/>
            <a:gdLst>
              <a:gd name="T0" fmla="*/ 9 w 32"/>
              <a:gd name="T1" fmla="*/ 17 h 37"/>
              <a:gd name="T2" fmla="*/ 0 w 32"/>
              <a:gd name="T3" fmla="*/ 21 h 37"/>
              <a:gd name="T4" fmla="*/ 1 w 32"/>
              <a:gd name="T5" fmla="*/ 26 h 37"/>
              <a:gd name="T6" fmla="*/ 2 w 32"/>
              <a:gd name="T7" fmla="*/ 29 h 37"/>
              <a:gd name="T8" fmla="*/ 3 w 32"/>
              <a:gd name="T9" fmla="*/ 29 h 37"/>
              <a:gd name="T10" fmla="*/ 11 w 32"/>
              <a:gd name="T11" fmla="*/ 34 h 37"/>
              <a:gd name="T12" fmla="*/ 11 w 32"/>
              <a:gd name="T13" fmla="*/ 36 h 37"/>
              <a:gd name="T14" fmla="*/ 18 w 32"/>
              <a:gd name="T15" fmla="*/ 37 h 37"/>
              <a:gd name="T16" fmla="*/ 25 w 32"/>
              <a:gd name="T17" fmla="*/ 36 h 37"/>
              <a:gd name="T18" fmla="*/ 28 w 32"/>
              <a:gd name="T19" fmla="*/ 34 h 37"/>
              <a:gd name="T20" fmla="*/ 28 w 32"/>
              <a:gd name="T21" fmla="*/ 30 h 37"/>
              <a:gd name="T22" fmla="*/ 23 w 32"/>
              <a:gd name="T23" fmla="*/ 31 h 37"/>
              <a:gd name="T24" fmla="*/ 18 w 32"/>
              <a:gd name="T25" fmla="*/ 30 h 37"/>
              <a:gd name="T26" fmla="*/ 9 w 32"/>
              <a:gd name="T27" fmla="*/ 17 h 37"/>
              <a:gd name="T28" fmla="*/ 18 w 32"/>
              <a:gd name="T29" fmla="*/ 0 h 37"/>
              <a:gd name="T30" fmla="*/ 15 w 32"/>
              <a:gd name="T31" fmla="*/ 1 h 37"/>
              <a:gd name="T32" fmla="*/ 15 w 32"/>
              <a:gd name="T33" fmla="*/ 6 h 37"/>
              <a:gd name="T34" fmla="*/ 23 w 32"/>
              <a:gd name="T35" fmla="*/ 4 h 37"/>
              <a:gd name="T36" fmla="*/ 28 w 32"/>
              <a:gd name="T37" fmla="*/ 5 h 37"/>
              <a:gd name="T38" fmla="*/ 31 w 32"/>
              <a:gd name="T39" fmla="*/ 7 h 37"/>
              <a:gd name="T40" fmla="*/ 32 w 32"/>
              <a:gd name="T41" fmla="*/ 6 h 37"/>
              <a:gd name="T42" fmla="*/ 18 w 32"/>
              <a:gd name="T4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2" h="37">
                <a:moveTo>
                  <a:pt x="9" y="17"/>
                </a:moveTo>
                <a:cubicBezTo>
                  <a:pt x="7" y="19"/>
                  <a:pt x="3" y="20"/>
                  <a:pt x="0" y="21"/>
                </a:cubicBezTo>
                <a:cubicBezTo>
                  <a:pt x="0" y="22"/>
                  <a:pt x="0" y="24"/>
                  <a:pt x="1" y="26"/>
                </a:cubicBezTo>
                <a:cubicBezTo>
                  <a:pt x="1" y="27"/>
                  <a:pt x="2" y="28"/>
                  <a:pt x="2" y="29"/>
                </a:cubicBezTo>
                <a:cubicBezTo>
                  <a:pt x="3" y="29"/>
                  <a:pt x="3" y="29"/>
                  <a:pt x="3" y="29"/>
                </a:cubicBezTo>
                <a:cubicBezTo>
                  <a:pt x="6" y="29"/>
                  <a:pt x="9" y="31"/>
                  <a:pt x="11" y="34"/>
                </a:cubicBezTo>
                <a:cubicBezTo>
                  <a:pt x="11" y="35"/>
                  <a:pt x="11" y="35"/>
                  <a:pt x="11" y="36"/>
                </a:cubicBezTo>
                <a:cubicBezTo>
                  <a:pt x="13" y="37"/>
                  <a:pt x="16" y="37"/>
                  <a:pt x="18" y="37"/>
                </a:cubicBezTo>
                <a:cubicBezTo>
                  <a:pt x="20" y="37"/>
                  <a:pt x="23" y="37"/>
                  <a:pt x="25" y="36"/>
                </a:cubicBezTo>
                <a:cubicBezTo>
                  <a:pt x="26" y="35"/>
                  <a:pt x="27" y="35"/>
                  <a:pt x="28" y="34"/>
                </a:cubicBezTo>
                <a:cubicBezTo>
                  <a:pt x="28" y="33"/>
                  <a:pt x="28" y="31"/>
                  <a:pt x="28" y="30"/>
                </a:cubicBezTo>
                <a:cubicBezTo>
                  <a:pt x="26" y="30"/>
                  <a:pt x="25" y="31"/>
                  <a:pt x="23" y="31"/>
                </a:cubicBezTo>
                <a:cubicBezTo>
                  <a:pt x="21" y="31"/>
                  <a:pt x="19" y="30"/>
                  <a:pt x="18" y="30"/>
                </a:cubicBezTo>
                <a:cubicBezTo>
                  <a:pt x="12" y="27"/>
                  <a:pt x="9" y="22"/>
                  <a:pt x="9" y="17"/>
                </a:cubicBezTo>
                <a:moveTo>
                  <a:pt x="18" y="0"/>
                </a:moveTo>
                <a:cubicBezTo>
                  <a:pt x="17" y="0"/>
                  <a:pt x="16" y="1"/>
                  <a:pt x="15" y="1"/>
                </a:cubicBezTo>
                <a:cubicBezTo>
                  <a:pt x="15" y="3"/>
                  <a:pt x="15" y="5"/>
                  <a:pt x="15" y="6"/>
                </a:cubicBezTo>
                <a:cubicBezTo>
                  <a:pt x="17" y="5"/>
                  <a:pt x="20" y="4"/>
                  <a:pt x="23" y="4"/>
                </a:cubicBezTo>
                <a:cubicBezTo>
                  <a:pt x="24" y="4"/>
                  <a:pt x="26" y="4"/>
                  <a:pt x="28" y="5"/>
                </a:cubicBezTo>
                <a:cubicBezTo>
                  <a:pt x="29" y="5"/>
                  <a:pt x="30" y="6"/>
                  <a:pt x="31" y="7"/>
                </a:cubicBezTo>
                <a:cubicBezTo>
                  <a:pt x="31" y="7"/>
                  <a:pt x="31" y="7"/>
                  <a:pt x="32" y="6"/>
                </a:cubicBezTo>
                <a:cubicBezTo>
                  <a:pt x="28" y="3"/>
                  <a:pt x="23" y="0"/>
                  <a:pt x="18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34" name="Freeform 223"/>
          <p:cNvSpPr>
            <a:spLocks noEditPoints="1"/>
          </p:cNvSpPr>
          <p:nvPr/>
        </p:nvSpPr>
        <p:spPr bwMode="auto">
          <a:xfrm>
            <a:off x="354377" y="1146359"/>
            <a:ext cx="286228" cy="337164"/>
          </a:xfrm>
          <a:custGeom>
            <a:avLst/>
            <a:gdLst>
              <a:gd name="T0" fmla="*/ 29 w 30"/>
              <a:gd name="T1" fmla="*/ 13 h 36"/>
              <a:gd name="T2" fmla="*/ 21 w 30"/>
              <a:gd name="T3" fmla="*/ 15 h 36"/>
              <a:gd name="T4" fmla="*/ 20 w 30"/>
              <a:gd name="T5" fmla="*/ 15 h 36"/>
              <a:gd name="T6" fmla="*/ 14 w 30"/>
              <a:gd name="T7" fmla="*/ 26 h 36"/>
              <a:gd name="T8" fmla="*/ 11 w 30"/>
              <a:gd name="T9" fmla="*/ 26 h 36"/>
              <a:gd name="T10" fmla="*/ 6 w 30"/>
              <a:gd name="T11" fmla="*/ 25 h 36"/>
              <a:gd name="T12" fmla="*/ 0 w 30"/>
              <a:gd name="T13" fmla="*/ 32 h 36"/>
              <a:gd name="T14" fmla="*/ 11 w 30"/>
              <a:gd name="T15" fmla="*/ 36 h 36"/>
              <a:gd name="T16" fmla="*/ 18 w 30"/>
              <a:gd name="T17" fmla="*/ 35 h 36"/>
              <a:gd name="T18" fmla="*/ 22 w 30"/>
              <a:gd name="T19" fmla="*/ 21 h 36"/>
              <a:gd name="T20" fmla="*/ 30 w 30"/>
              <a:gd name="T21" fmla="*/ 16 h 36"/>
              <a:gd name="T22" fmla="*/ 29 w 30"/>
              <a:gd name="T23" fmla="*/ 13 h 36"/>
              <a:gd name="T24" fmla="*/ 8 w 30"/>
              <a:gd name="T25" fmla="*/ 0 h 36"/>
              <a:gd name="T26" fmla="*/ 4 w 30"/>
              <a:gd name="T27" fmla="*/ 1 h 36"/>
              <a:gd name="T28" fmla="*/ 8 w 30"/>
              <a:gd name="T29" fmla="*/ 2 h 36"/>
              <a:gd name="T30" fmla="*/ 8 w 30"/>
              <a:gd name="T3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0" h="36">
                <a:moveTo>
                  <a:pt x="29" y="13"/>
                </a:moveTo>
                <a:cubicBezTo>
                  <a:pt x="27" y="15"/>
                  <a:pt x="24" y="15"/>
                  <a:pt x="21" y="15"/>
                </a:cubicBezTo>
                <a:cubicBezTo>
                  <a:pt x="21" y="15"/>
                  <a:pt x="20" y="15"/>
                  <a:pt x="20" y="15"/>
                </a:cubicBezTo>
                <a:cubicBezTo>
                  <a:pt x="20" y="20"/>
                  <a:pt x="18" y="24"/>
                  <a:pt x="14" y="26"/>
                </a:cubicBezTo>
                <a:cubicBezTo>
                  <a:pt x="13" y="26"/>
                  <a:pt x="12" y="26"/>
                  <a:pt x="11" y="26"/>
                </a:cubicBezTo>
                <a:cubicBezTo>
                  <a:pt x="9" y="26"/>
                  <a:pt x="7" y="26"/>
                  <a:pt x="6" y="25"/>
                </a:cubicBezTo>
                <a:cubicBezTo>
                  <a:pt x="4" y="28"/>
                  <a:pt x="2" y="30"/>
                  <a:pt x="0" y="32"/>
                </a:cubicBezTo>
                <a:cubicBezTo>
                  <a:pt x="3" y="35"/>
                  <a:pt x="7" y="36"/>
                  <a:pt x="11" y="36"/>
                </a:cubicBezTo>
                <a:cubicBezTo>
                  <a:pt x="14" y="36"/>
                  <a:pt x="16" y="36"/>
                  <a:pt x="18" y="35"/>
                </a:cubicBezTo>
                <a:cubicBezTo>
                  <a:pt x="17" y="30"/>
                  <a:pt x="18" y="25"/>
                  <a:pt x="22" y="21"/>
                </a:cubicBezTo>
                <a:cubicBezTo>
                  <a:pt x="24" y="19"/>
                  <a:pt x="27" y="17"/>
                  <a:pt x="30" y="16"/>
                </a:cubicBezTo>
                <a:cubicBezTo>
                  <a:pt x="30" y="15"/>
                  <a:pt x="29" y="14"/>
                  <a:pt x="29" y="13"/>
                </a:cubicBezTo>
                <a:moveTo>
                  <a:pt x="8" y="0"/>
                </a:moveTo>
                <a:cubicBezTo>
                  <a:pt x="7" y="0"/>
                  <a:pt x="6" y="0"/>
                  <a:pt x="4" y="1"/>
                </a:cubicBezTo>
                <a:cubicBezTo>
                  <a:pt x="6" y="1"/>
                  <a:pt x="7" y="1"/>
                  <a:pt x="8" y="2"/>
                </a:cubicBezTo>
                <a:cubicBezTo>
                  <a:pt x="8" y="1"/>
                  <a:pt x="8" y="0"/>
                  <a:pt x="8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35" name="Freeform 224"/>
          <p:cNvSpPr>
            <a:spLocks/>
          </p:cNvSpPr>
          <p:nvPr/>
        </p:nvSpPr>
        <p:spPr bwMode="auto">
          <a:xfrm>
            <a:off x="289875" y="1277258"/>
            <a:ext cx="124973" cy="170566"/>
          </a:xfrm>
          <a:custGeom>
            <a:avLst/>
            <a:gdLst>
              <a:gd name="T0" fmla="*/ 1 w 13"/>
              <a:gd name="T1" fmla="*/ 0 h 18"/>
              <a:gd name="T2" fmla="*/ 1 w 13"/>
              <a:gd name="T3" fmla="*/ 11 h 18"/>
              <a:gd name="T4" fmla="*/ 7 w 13"/>
              <a:gd name="T5" fmla="*/ 18 h 18"/>
              <a:gd name="T6" fmla="*/ 13 w 13"/>
              <a:gd name="T7" fmla="*/ 11 h 18"/>
              <a:gd name="T8" fmla="*/ 10 w 13"/>
              <a:gd name="T9" fmla="*/ 9 h 18"/>
              <a:gd name="T10" fmla="*/ 1 w 13"/>
              <a:gd name="T11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" h="18">
                <a:moveTo>
                  <a:pt x="1" y="0"/>
                </a:moveTo>
                <a:cubicBezTo>
                  <a:pt x="0" y="4"/>
                  <a:pt x="0" y="7"/>
                  <a:pt x="1" y="11"/>
                </a:cubicBezTo>
                <a:cubicBezTo>
                  <a:pt x="3" y="14"/>
                  <a:pt x="4" y="16"/>
                  <a:pt x="7" y="18"/>
                </a:cubicBezTo>
                <a:cubicBezTo>
                  <a:pt x="9" y="16"/>
                  <a:pt x="11" y="14"/>
                  <a:pt x="13" y="11"/>
                </a:cubicBezTo>
                <a:cubicBezTo>
                  <a:pt x="12" y="10"/>
                  <a:pt x="11" y="10"/>
                  <a:pt x="10" y="9"/>
                </a:cubicBezTo>
                <a:cubicBezTo>
                  <a:pt x="5" y="8"/>
                  <a:pt x="2" y="5"/>
                  <a:pt x="1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36" name="Freeform 225"/>
          <p:cNvSpPr>
            <a:spLocks/>
          </p:cNvSpPr>
          <p:nvPr/>
        </p:nvSpPr>
        <p:spPr bwMode="auto">
          <a:xfrm>
            <a:off x="3293250" y="3343878"/>
            <a:ext cx="306385" cy="337164"/>
          </a:xfrm>
          <a:custGeom>
            <a:avLst/>
            <a:gdLst>
              <a:gd name="T0" fmla="*/ 15 w 32"/>
              <a:gd name="T1" fmla="*/ 0 h 36"/>
              <a:gd name="T2" fmla="*/ 12 w 32"/>
              <a:gd name="T3" fmla="*/ 1 h 36"/>
              <a:gd name="T4" fmla="*/ 0 w 32"/>
              <a:gd name="T5" fmla="*/ 16 h 36"/>
              <a:gd name="T6" fmla="*/ 2 w 32"/>
              <a:gd name="T7" fmla="*/ 22 h 36"/>
              <a:gd name="T8" fmla="*/ 2 w 32"/>
              <a:gd name="T9" fmla="*/ 25 h 36"/>
              <a:gd name="T10" fmla="*/ 19 w 32"/>
              <a:gd name="T11" fmla="*/ 36 h 36"/>
              <a:gd name="T12" fmla="*/ 25 w 32"/>
              <a:gd name="T13" fmla="*/ 35 h 36"/>
              <a:gd name="T14" fmla="*/ 32 w 32"/>
              <a:gd name="T15" fmla="*/ 30 h 36"/>
              <a:gd name="T16" fmla="*/ 30 w 32"/>
              <a:gd name="T17" fmla="*/ 27 h 36"/>
              <a:gd name="T18" fmla="*/ 24 w 32"/>
              <a:gd name="T19" fmla="*/ 28 h 36"/>
              <a:gd name="T20" fmla="*/ 18 w 32"/>
              <a:gd name="T21" fmla="*/ 27 h 36"/>
              <a:gd name="T22" fmla="*/ 11 w 32"/>
              <a:gd name="T23" fmla="*/ 20 h 36"/>
              <a:gd name="T24" fmla="*/ 14 w 32"/>
              <a:gd name="T25" fmla="*/ 1 h 36"/>
              <a:gd name="T26" fmla="*/ 15 w 32"/>
              <a:gd name="T27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2" h="36">
                <a:moveTo>
                  <a:pt x="15" y="0"/>
                </a:moveTo>
                <a:cubicBezTo>
                  <a:pt x="14" y="0"/>
                  <a:pt x="13" y="0"/>
                  <a:pt x="12" y="1"/>
                </a:cubicBezTo>
                <a:cubicBezTo>
                  <a:pt x="5" y="3"/>
                  <a:pt x="1" y="9"/>
                  <a:pt x="0" y="16"/>
                </a:cubicBezTo>
                <a:cubicBezTo>
                  <a:pt x="2" y="18"/>
                  <a:pt x="2" y="20"/>
                  <a:pt x="2" y="22"/>
                </a:cubicBezTo>
                <a:cubicBezTo>
                  <a:pt x="2" y="23"/>
                  <a:pt x="2" y="24"/>
                  <a:pt x="2" y="25"/>
                </a:cubicBezTo>
                <a:cubicBezTo>
                  <a:pt x="5" y="32"/>
                  <a:pt x="12" y="36"/>
                  <a:pt x="19" y="36"/>
                </a:cubicBezTo>
                <a:cubicBezTo>
                  <a:pt x="21" y="36"/>
                  <a:pt x="23" y="35"/>
                  <a:pt x="25" y="35"/>
                </a:cubicBezTo>
                <a:cubicBezTo>
                  <a:pt x="28" y="34"/>
                  <a:pt x="30" y="32"/>
                  <a:pt x="32" y="30"/>
                </a:cubicBezTo>
                <a:cubicBezTo>
                  <a:pt x="31" y="29"/>
                  <a:pt x="30" y="28"/>
                  <a:pt x="30" y="27"/>
                </a:cubicBezTo>
                <a:cubicBezTo>
                  <a:pt x="28" y="28"/>
                  <a:pt x="26" y="28"/>
                  <a:pt x="24" y="28"/>
                </a:cubicBezTo>
                <a:cubicBezTo>
                  <a:pt x="22" y="28"/>
                  <a:pt x="20" y="28"/>
                  <a:pt x="18" y="27"/>
                </a:cubicBezTo>
                <a:cubicBezTo>
                  <a:pt x="15" y="26"/>
                  <a:pt x="12" y="23"/>
                  <a:pt x="11" y="20"/>
                </a:cubicBezTo>
                <a:cubicBezTo>
                  <a:pt x="8" y="14"/>
                  <a:pt x="9" y="6"/>
                  <a:pt x="14" y="1"/>
                </a:cubicBezTo>
                <a:cubicBezTo>
                  <a:pt x="14" y="0"/>
                  <a:pt x="15" y="0"/>
                  <a:pt x="15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37" name="Freeform 226"/>
          <p:cNvSpPr>
            <a:spLocks/>
          </p:cNvSpPr>
          <p:nvPr/>
        </p:nvSpPr>
        <p:spPr bwMode="auto">
          <a:xfrm>
            <a:off x="2789328" y="2217352"/>
            <a:ext cx="354761" cy="289565"/>
          </a:xfrm>
          <a:custGeom>
            <a:avLst/>
            <a:gdLst>
              <a:gd name="T0" fmla="*/ 7 w 37"/>
              <a:gd name="T1" fmla="*/ 0 h 31"/>
              <a:gd name="T2" fmla="*/ 3 w 37"/>
              <a:gd name="T3" fmla="*/ 20 h 31"/>
              <a:gd name="T4" fmla="*/ 20 w 37"/>
              <a:gd name="T5" fmla="*/ 31 h 31"/>
              <a:gd name="T6" fmla="*/ 27 w 37"/>
              <a:gd name="T7" fmla="*/ 30 h 31"/>
              <a:gd name="T8" fmla="*/ 36 w 37"/>
              <a:gd name="T9" fmla="*/ 22 h 31"/>
              <a:gd name="T10" fmla="*/ 37 w 37"/>
              <a:gd name="T11" fmla="*/ 19 h 31"/>
              <a:gd name="T12" fmla="*/ 35 w 37"/>
              <a:gd name="T13" fmla="*/ 19 h 31"/>
              <a:gd name="T14" fmla="*/ 24 w 37"/>
              <a:gd name="T15" fmla="*/ 14 h 31"/>
              <a:gd name="T16" fmla="*/ 20 w 37"/>
              <a:gd name="T17" fmla="*/ 5 h 31"/>
              <a:gd name="T18" fmla="*/ 18 w 37"/>
              <a:gd name="T19" fmla="*/ 6 h 31"/>
              <a:gd name="T20" fmla="*/ 13 w 37"/>
              <a:gd name="T21" fmla="*/ 5 h 31"/>
              <a:gd name="T22" fmla="*/ 7 w 37"/>
              <a:gd name="T23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7" h="31">
                <a:moveTo>
                  <a:pt x="7" y="0"/>
                </a:moveTo>
                <a:cubicBezTo>
                  <a:pt x="2" y="6"/>
                  <a:pt x="0" y="13"/>
                  <a:pt x="3" y="20"/>
                </a:cubicBezTo>
                <a:cubicBezTo>
                  <a:pt x="6" y="27"/>
                  <a:pt x="13" y="31"/>
                  <a:pt x="20" y="31"/>
                </a:cubicBezTo>
                <a:cubicBezTo>
                  <a:pt x="23" y="31"/>
                  <a:pt x="25" y="31"/>
                  <a:pt x="27" y="30"/>
                </a:cubicBezTo>
                <a:cubicBezTo>
                  <a:pt x="31" y="28"/>
                  <a:pt x="34" y="26"/>
                  <a:pt x="36" y="22"/>
                </a:cubicBezTo>
                <a:cubicBezTo>
                  <a:pt x="36" y="21"/>
                  <a:pt x="36" y="20"/>
                  <a:pt x="37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1" y="19"/>
                  <a:pt x="27" y="17"/>
                  <a:pt x="24" y="14"/>
                </a:cubicBezTo>
                <a:cubicBezTo>
                  <a:pt x="22" y="12"/>
                  <a:pt x="20" y="9"/>
                  <a:pt x="20" y="5"/>
                </a:cubicBezTo>
                <a:cubicBezTo>
                  <a:pt x="19" y="5"/>
                  <a:pt x="18" y="6"/>
                  <a:pt x="18" y="6"/>
                </a:cubicBezTo>
                <a:cubicBezTo>
                  <a:pt x="16" y="6"/>
                  <a:pt x="14" y="5"/>
                  <a:pt x="13" y="5"/>
                </a:cubicBezTo>
                <a:cubicBezTo>
                  <a:pt x="10" y="4"/>
                  <a:pt x="8" y="2"/>
                  <a:pt x="7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40" name="Freeform 229"/>
          <p:cNvSpPr>
            <a:spLocks noEditPoints="1"/>
          </p:cNvSpPr>
          <p:nvPr/>
        </p:nvSpPr>
        <p:spPr bwMode="auto">
          <a:xfrm>
            <a:off x="3543196" y="3926974"/>
            <a:ext cx="181412" cy="329231"/>
          </a:xfrm>
          <a:custGeom>
            <a:avLst/>
            <a:gdLst>
              <a:gd name="T0" fmla="*/ 15 w 19"/>
              <a:gd name="T1" fmla="*/ 35 h 35"/>
              <a:gd name="T2" fmla="*/ 15 w 19"/>
              <a:gd name="T3" fmla="*/ 35 h 35"/>
              <a:gd name="T4" fmla="*/ 16 w 19"/>
              <a:gd name="T5" fmla="*/ 35 h 35"/>
              <a:gd name="T6" fmla="*/ 15 w 19"/>
              <a:gd name="T7" fmla="*/ 35 h 35"/>
              <a:gd name="T8" fmla="*/ 2 w 19"/>
              <a:gd name="T9" fmla="*/ 9 h 35"/>
              <a:gd name="T10" fmla="*/ 0 w 19"/>
              <a:gd name="T11" fmla="*/ 17 h 35"/>
              <a:gd name="T12" fmla="*/ 1 w 19"/>
              <a:gd name="T13" fmla="*/ 20 h 35"/>
              <a:gd name="T14" fmla="*/ 7 w 19"/>
              <a:gd name="T15" fmla="*/ 22 h 35"/>
              <a:gd name="T16" fmla="*/ 7 w 19"/>
              <a:gd name="T17" fmla="*/ 18 h 35"/>
              <a:gd name="T18" fmla="*/ 2 w 19"/>
              <a:gd name="T19" fmla="*/ 9 h 35"/>
              <a:gd name="T20" fmla="*/ 18 w 19"/>
              <a:gd name="T21" fmla="*/ 0 h 35"/>
              <a:gd name="T22" fmla="*/ 18 w 19"/>
              <a:gd name="T23" fmla="*/ 0 h 35"/>
              <a:gd name="T24" fmla="*/ 18 w 19"/>
              <a:gd name="T25" fmla="*/ 0 h 35"/>
              <a:gd name="T26" fmla="*/ 19 w 19"/>
              <a:gd name="T27" fmla="*/ 0 h 35"/>
              <a:gd name="T28" fmla="*/ 18 w 19"/>
              <a:gd name="T29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9" h="35">
                <a:moveTo>
                  <a:pt x="15" y="35"/>
                </a:moveTo>
                <a:cubicBezTo>
                  <a:pt x="15" y="35"/>
                  <a:pt x="15" y="35"/>
                  <a:pt x="15" y="35"/>
                </a:cubicBezTo>
                <a:cubicBezTo>
                  <a:pt x="15" y="35"/>
                  <a:pt x="16" y="35"/>
                  <a:pt x="16" y="35"/>
                </a:cubicBezTo>
                <a:cubicBezTo>
                  <a:pt x="16" y="35"/>
                  <a:pt x="15" y="35"/>
                  <a:pt x="15" y="35"/>
                </a:cubicBezTo>
                <a:moveTo>
                  <a:pt x="2" y="9"/>
                </a:moveTo>
                <a:cubicBezTo>
                  <a:pt x="1" y="12"/>
                  <a:pt x="0" y="15"/>
                  <a:pt x="0" y="17"/>
                </a:cubicBezTo>
                <a:cubicBezTo>
                  <a:pt x="1" y="18"/>
                  <a:pt x="1" y="19"/>
                  <a:pt x="1" y="20"/>
                </a:cubicBezTo>
                <a:cubicBezTo>
                  <a:pt x="3" y="20"/>
                  <a:pt x="5" y="21"/>
                  <a:pt x="7" y="22"/>
                </a:cubicBezTo>
                <a:cubicBezTo>
                  <a:pt x="7" y="21"/>
                  <a:pt x="7" y="20"/>
                  <a:pt x="7" y="18"/>
                </a:cubicBezTo>
                <a:cubicBezTo>
                  <a:pt x="4" y="16"/>
                  <a:pt x="2" y="13"/>
                  <a:pt x="2" y="9"/>
                </a:cubicBezTo>
                <a:moveTo>
                  <a:pt x="18" y="0"/>
                </a:moveTo>
                <a:cubicBezTo>
                  <a:pt x="18" y="0"/>
                  <a:pt x="18" y="0"/>
                  <a:pt x="18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0"/>
                  <a:pt x="19" y="0"/>
                  <a:pt x="19" y="0"/>
                </a:cubicBezTo>
                <a:cubicBezTo>
                  <a:pt x="19" y="0"/>
                  <a:pt x="19" y="0"/>
                  <a:pt x="18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41" name="Freeform 230"/>
          <p:cNvSpPr>
            <a:spLocks noEditPoints="1"/>
          </p:cNvSpPr>
          <p:nvPr/>
        </p:nvSpPr>
        <p:spPr bwMode="auto">
          <a:xfrm>
            <a:off x="3611729" y="3926974"/>
            <a:ext cx="274134" cy="337164"/>
          </a:xfrm>
          <a:custGeom>
            <a:avLst/>
            <a:gdLst>
              <a:gd name="T0" fmla="*/ 0 w 29"/>
              <a:gd name="T1" fmla="*/ 18 h 36"/>
              <a:gd name="T2" fmla="*/ 0 w 29"/>
              <a:gd name="T3" fmla="*/ 22 h 36"/>
              <a:gd name="T4" fmla="*/ 3 w 29"/>
              <a:gd name="T5" fmla="*/ 24 h 36"/>
              <a:gd name="T6" fmla="*/ 8 w 29"/>
              <a:gd name="T7" fmla="*/ 35 h 36"/>
              <a:gd name="T8" fmla="*/ 9 w 29"/>
              <a:gd name="T9" fmla="*/ 35 h 36"/>
              <a:gd name="T10" fmla="*/ 11 w 29"/>
              <a:gd name="T11" fmla="*/ 36 h 36"/>
              <a:gd name="T12" fmla="*/ 13 w 29"/>
              <a:gd name="T13" fmla="*/ 35 h 36"/>
              <a:gd name="T14" fmla="*/ 8 w 29"/>
              <a:gd name="T15" fmla="*/ 20 h 36"/>
              <a:gd name="T16" fmla="*/ 6 w 29"/>
              <a:gd name="T17" fmla="*/ 20 h 36"/>
              <a:gd name="T18" fmla="*/ 6 w 29"/>
              <a:gd name="T19" fmla="*/ 20 h 36"/>
              <a:gd name="T20" fmla="*/ 0 w 29"/>
              <a:gd name="T21" fmla="*/ 18 h 36"/>
              <a:gd name="T22" fmla="*/ 12 w 29"/>
              <a:gd name="T23" fmla="*/ 0 h 36"/>
              <a:gd name="T24" fmla="*/ 11 w 29"/>
              <a:gd name="T25" fmla="*/ 0 h 36"/>
              <a:gd name="T26" fmla="*/ 17 w 29"/>
              <a:gd name="T27" fmla="*/ 10 h 36"/>
              <a:gd name="T28" fmla="*/ 17 w 29"/>
              <a:gd name="T29" fmla="*/ 12 h 36"/>
              <a:gd name="T30" fmla="*/ 20 w 29"/>
              <a:gd name="T31" fmla="*/ 12 h 36"/>
              <a:gd name="T32" fmla="*/ 25 w 29"/>
              <a:gd name="T33" fmla="*/ 13 h 36"/>
              <a:gd name="T34" fmla="*/ 29 w 29"/>
              <a:gd name="T35" fmla="*/ 16 h 36"/>
              <a:gd name="T36" fmla="*/ 28 w 29"/>
              <a:gd name="T37" fmla="*/ 11 h 36"/>
              <a:gd name="T38" fmla="*/ 26 w 29"/>
              <a:gd name="T39" fmla="*/ 11 h 36"/>
              <a:gd name="T40" fmla="*/ 18 w 29"/>
              <a:gd name="T41" fmla="*/ 7 h 36"/>
              <a:gd name="T42" fmla="*/ 18 w 29"/>
              <a:gd name="T43" fmla="*/ 1 h 36"/>
              <a:gd name="T44" fmla="*/ 12 w 29"/>
              <a:gd name="T45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9" h="36">
                <a:moveTo>
                  <a:pt x="0" y="18"/>
                </a:moveTo>
                <a:cubicBezTo>
                  <a:pt x="0" y="20"/>
                  <a:pt x="0" y="21"/>
                  <a:pt x="0" y="22"/>
                </a:cubicBezTo>
                <a:cubicBezTo>
                  <a:pt x="1" y="23"/>
                  <a:pt x="2" y="23"/>
                  <a:pt x="3" y="24"/>
                </a:cubicBezTo>
                <a:cubicBezTo>
                  <a:pt x="6" y="27"/>
                  <a:pt x="8" y="31"/>
                  <a:pt x="8" y="35"/>
                </a:cubicBezTo>
                <a:cubicBezTo>
                  <a:pt x="8" y="35"/>
                  <a:pt x="9" y="35"/>
                  <a:pt x="9" y="35"/>
                </a:cubicBezTo>
                <a:cubicBezTo>
                  <a:pt x="10" y="35"/>
                  <a:pt x="11" y="36"/>
                  <a:pt x="11" y="36"/>
                </a:cubicBezTo>
                <a:cubicBezTo>
                  <a:pt x="12" y="36"/>
                  <a:pt x="13" y="36"/>
                  <a:pt x="13" y="35"/>
                </a:cubicBezTo>
                <a:cubicBezTo>
                  <a:pt x="8" y="32"/>
                  <a:pt x="6" y="26"/>
                  <a:pt x="8" y="20"/>
                </a:cubicBezTo>
                <a:cubicBezTo>
                  <a:pt x="7" y="20"/>
                  <a:pt x="7" y="20"/>
                  <a:pt x="6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4" y="20"/>
                  <a:pt x="2" y="20"/>
                  <a:pt x="0" y="18"/>
                </a:cubicBezTo>
                <a:moveTo>
                  <a:pt x="12" y="0"/>
                </a:moveTo>
                <a:cubicBezTo>
                  <a:pt x="12" y="0"/>
                  <a:pt x="11" y="0"/>
                  <a:pt x="11" y="0"/>
                </a:cubicBezTo>
                <a:cubicBezTo>
                  <a:pt x="15" y="2"/>
                  <a:pt x="17" y="5"/>
                  <a:pt x="17" y="10"/>
                </a:cubicBezTo>
                <a:cubicBezTo>
                  <a:pt x="17" y="10"/>
                  <a:pt x="17" y="11"/>
                  <a:pt x="17" y="12"/>
                </a:cubicBezTo>
                <a:cubicBezTo>
                  <a:pt x="18" y="12"/>
                  <a:pt x="19" y="12"/>
                  <a:pt x="20" y="12"/>
                </a:cubicBezTo>
                <a:cubicBezTo>
                  <a:pt x="22" y="12"/>
                  <a:pt x="23" y="12"/>
                  <a:pt x="25" y="13"/>
                </a:cubicBezTo>
                <a:cubicBezTo>
                  <a:pt x="26" y="13"/>
                  <a:pt x="28" y="14"/>
                  <a:pt x="29" y="16"/>
                </a:cubicBezTo>
                <a:cubicBezTo>
                  <a:pt x="29" y="14"/>
                  <a:pt x="29" y="12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3" y="11"/>
                  <a:pt x="20" y="10"/>
                  <a:pt x="18" y="7"/>
                </a:cubicBezTo>
                <a:cubicBezTo>
                  <a:pt x="17" y="5"/>
                  <a:pt x="17" y="3"/>
                  <a:pt x="18" y="1"/>
                </a:cubicBezTo>
                <a:cubicBezTo>
                  <a:pt x="16" y="0"/>
                  <a:pt x="14" y="0"/>
                  <a:pt x="12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42" name="Freeform 231"/>
          <p:cNvSpPr>
            <a:spLocks/>
          </p:cNvSpPr>
          <p:nvPr/>
        </p:nvSpPr>
        <p:spPr bwMode="auto">
          <a:xfrm>
            <a:off x="2482944" y="6398192"/>
            <a:ext cx="237851" cy="309398"/>
          </a:xfrm>
          <a:custGeom>
            <a:avLst/>
            <a:gdLst>
              <a:gd name="T0" fmla="*/ 19 w 25"/>
              <a:gd name="T1" fmla="*/ 0 h 33"/>
              <a:gd name="T2" fmla="*/ 13 w 25"/>
              <a:gd name="T3" fmla="*/ 2 h 33"/>
              <a:gd name="T4" fmla="*/ 3 w 25"/>
              <a:gd name="T5" fmla="*/ 25 h 33"/>
              <a:gd name="T6" fmla="*/ 9 w 25"/>
              <a:gd name="T7" fmla="*/ 33 h 33"/>
              <a:gd name="T8" fmla="*/ 13 w 25"/>
              <a:gd name="T9" fmla="*/ 19 h 33"/>
              <a:gd name="T10" fmla="*/ 21 w 25"/>
              <a:gd name="T11" fmla="*/ 15 h 33"/>
              <a:gd name="T12" fmla="*/ 22 w 25"/>
              <a:gd name="T13" fmla="*/ 8 h 33"/>
              <a:gd name="T14" fmla="*/ 25 w 25"/>
              <a:gd name="T15" fmla="*/ 3 h 33"/>
              <a:gd name="T16" fmla="*/ 19 w 25"/>
              <a:gd name="T17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5" h="33">
                <a:moveTo>
                  <a:pt x="19" y="0"/>
                </a:moveTo>
                <a:cubicBezTo>
                  <a:pt x="17" y="0"/>
                  <a:pt x="15" y="1"/>
                  <a:pt x="13" y="2"/>
                </a:cubicBezTo>
                <a:cubicBezTo>
                  <a:pt x="4" y="5"/>
                  <a:pt x="0" y="16"/>
                  <a:pt x="3" y="25"/>
                </a:cubicBezTo>
                <a:cubicBezTo>
                  <a:pt x="5" y="28"/>
                  <a:pt x="7" y="31"/>
                  <a:pt x="9" y="33"/>
                </a:cubicBezTo>
                <a:cubicBezTo>
                  <a:pt x="8" y="28"/>
                  <a:pt x="10" y="22"/>
                  <a:pt x="13" y="19"/>
                </a:cubicBezTo>
                <a:cubicBezTo>
                  <a:pt x="15" y="17"/>
                  <a:pt x="18" y="15"/>
                  <a:pt x="21" y="15"/>
                </a:cubicBezTo>
                <a:cubicBezTo>
                  <a:pt x="21" y="13"/>
                  <a:pt x="21" y="10"/>
                  <a:pt x="22" y="8"/>
                </a:cubicBezTo>
                <a:cubicBezTo>
                  <a:pt x="23" y="6"/>
                  <a:pt x="24" y="4"/>
                  <a:pt x="25" y="3"/>
                </a:cubicBezTo>
                <a:cubicBezTo>
                  <a:pt x="23" y="3"/>
                  <a:pt x="21" y="2"/>
                  <a:pt x="19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43" name="Freeform 232"/>
          <p:cNvSpPr>
            <a:spLocks/>
          </p:cNvSpPr>
          <p:nvPr/>
        </p:nvSpPr>
        <p:spPr bwMode="auto">
          <a:xfrm>
            <a:off x="1741170" y="1249492"/>
            <a:ext cx="342667" cy="329231"/>
          </a:xfrm>
          <a:custGeom>
            <a:avLst/>
            <a:gdLst>
              <a:gd name="T0" fmla="*/ 17 w 36"/>
              <a:gd name="T1" fmla="*/ 0 h 35"/>
              <a:gd name="T2" fmla="*/ 16 w 36"/>
              <a:gd name="T3" fmla="*/ 0 h 35"/>
              <a:gd name="T4" fmla="*/ 16 w 36"/>
              <a:gd name="T5" fmla="*/ 1 h 35"/>
              <a:gd name="T6" fmla="*/ 12 w 36"/>
              <a:gd name="T7" fmla="*/ 9 h 35"/>
              <a:gd name="T8" fmla="*/ 0 w 36"/>
              <a:gd name="T9" fmla="*/ 23 h 35"/>
              <a:gd name="T10" fmla="*/ 0 w 36"/>
              <a:gd name="T11" fmla="*/ 25 h 35"/>
              <a:gd name="T12" fmla="*/ 13 w 36"/>
              <a:gd name="T13" fmla="*/ 35 h 35"/>
              <a:gd name="T14" fmla="*/ 18 w 36"/>
              <a:gd name="T15" fmla="*/ 29 h 35"/>
              <a:gd name="T16" fmla="*/ 22 w 36"/>
              <a:gd name="T17" fmla="*/ 28 h 35"/>
              <a:gd name="T18" fmla="*/ 29 w 36"/>
              <a:gd name="T19" fmla="*/ 31 h 35"/>
              <a:gd name="T20" fmla="*/ 33 w 36"/>
              <a:gd name="T21" fmla="*/ 11 h 35"/>
              <a:gd name="T22" fmla="*/ 17 w 36"/>
              <a:gd name="T23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6" h="35">
                <a:moveTo>
                  <a:pt x="17" y="0"/>
                </a:moveTo>
                <a:cubicBezTo>
                  <a:pt x="17" y="0"/>
                  <a:pt x="16" y="0"/>
                  <a:pt x="16" y="0"/>
                </a:cubicBezTo>
                <a:cubicBezTo>
                  <a:pt x="16" y="0"/>
                  <a:pt x="16" y="0"/>
                  <a:pt x="16" y="1"/>
                </a:cubicBezTo>
                <a:cubicBezTo>
                  <a:pt x="16" y="4"/>
                  <a:pt x="15" y="7"/>
                  <a:pt x="12" y="9"/>
                </a:cubicBezTo>
                <a:cubicBezTo>
                  <a:pt x="10" y="16"/>
                  <a:pt x="6" y="21"/>
                  <a:pt x="0" y="23"/>
                </a:cubicBezTo>
                <a:cubicBezTo>
                  <a:pt x="0" y="24"/>
                  <a:pt x="0" y="24"/>
                  <a:pt x="0" y="25"/>
                </a:cubicBezTo>
                <a:cubicBezTo>
                  <a:pt x="3" y="30"/>
                  <a:pt x="7" y="34"/>
                  <a:pt x="13" y="35"/>
                </a:cubicBezTo>
                <a:cubicBezTo>
                  <a:pt x="13" y="32"/>
                  <a:pt x="15" y="30"/>
                  <a:pt x="18" y="29"/>
                </a:cubicBezTo>
                <a:cubicBezTo>
                  <a:pt x="19" y="28"/>
                  <a:pt x="21" y="28"/>
                  <a:pt x="22" y="28"/>
                </a:cubicBezTo>
                <a:cubicBezTo>
                  <a:pt x="24" y="28"/>
                  <a:pt x="27" y="29"/>
                  <a:pt x="29" y="31"/>
                </a:cubicBezTo>
                <a:cubicBezTo>
                  <a:pt x="34" y="26"/>
                  <a:pt x="36" y="18"/>
                  <a:pt x="33" y="11"/>
                </a:cubicBezTo>
                <a:cubicBezTo>
                  <a:pt x="30" y="4"/>
                  <a:pt x="24" y="0"/>
                  <a:pt x="17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44" name="Freeform 233"/>
          <p:cNvSpPr>
            <a:spLocks/>
          </p:cNvSpPr>
          <p:nvPr/>
        </p:nvSpPr>
        <p:spPr bwMode="auto">
          <a:xfrm>
            <a:off x="1721013" y="1332791"/>
            <a:ext cx="133035" cy="130899"/>
          </a:xfrm>
          <a:custGeom>
            <a:avLst/>
            <a:gdLst>
              <a:gd name="T0" fmla="*/ 14 w 14"/>
              <a:gd name="T1" fmla="*/ 0 h 14"/>
              <a:gd name="T2" fmla="*/ 8 w 14"/>
              <a:gd name="T3" fmla="*/ 2 h 14"/>
              <a:gd name="T4" fmla="*/ 8 w 14"/>
              <a:gd name="T5" fmla="*/ 2 h 14"/>
              <a:gd name="T6" fmla="*/ 3 w 14"/>
              <a:gd name="T7" fmla="*/ 0 h 14"/>
              <a:gd name="T8" fmla="*/ 2 w 14"/>
              <a:gd name="T9" fmla="*/ 14 h 14"/>
              <a:gd name="T10" fmla="*/ 14 w 14"/>
              <a:gd name="T11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" h="14">
                <a:moveTo>
                  <a:pt x="14" y="0"/>
                </a:moveTo>
                <a:cubicBezTo>
                  <a:pt x="12" y="1"/>
                  <a:pt x="10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6" y="2"/>
                  <a:pt x="4" y="1"/>
                  <a:pt x="3" y="0"/>
                </a:cubicBezTo>
                <a:cubicBezTo>
                  <a:pt x="1" y="5"/>
                  <a:pt x="0" y="9"/>
                  <a:pt x="2" y="14"/>
                </a:cubicBezTo>
                <a:cubicBezTo>
                  <a:pt x="8" y="12"/>
                  <a:pt x="12" y="7"/>
                  <a:pt x="14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45" name="Freeform 234"/>
          <p:cNvSpPr>
            <a:spLocks noEditPoints="1"/>
          </p:cNvSpPr>
          <p:nvPr/>
        </p:nvSpPr>
        <p:spPr bwMode="auto">
          <a:xfrm>
            <a:off x="3438380" y="5335132"/>
            <a:ext cx="245914" cy="329231"/>
          </a:xfrm>
          <a:custGeom>
            <a:avLst/>
            <a:gdLst>
              <a:gd name="T0" fmla="*/ 5 w 26"/>
              <a:gd name="T1" fmla="*/ 7 h 35"/>
              <a:gd name="T2" fmla="*/ 3 w 26"/>
              <a:gd name="T3" fmla="*/ 24 h 35"/>
              <a:gd name="T4" fmla="*/ 19 w 26"/>
              <a:gd name="T5" fmla="*/ 35 h 35"/>
              <a:gd name="T6" fmla="*/ 20 w 26"/>
              <a:gd name="T7" fmla="*/ 35 h 35"/>
              <a:gd name="T8" fmla="*/ 26 w 26"/>
              <a:gd name="T9" fmla="*/ 34 h 35"/>
              <a:gd name="T10" fmla="*/ 26 w 26"/>
              <a:gd name="T11" fmla="*/ 34 h 35"/>
              <a:gd name="T12" fmla="*/ 26 w 26"/>
              <a:gd name="T13" fmla="*/ 34 h 35"/>
              <a:gd name="T14" fmla="*/ 18 w 26"/>
              <a:gd name="T15" fmla="*/ 18 h 35"/>
              <a:gd name="T16" fmla="*/ 18 w 26"/>
              <a:gd name="T17" fmla="*/ 15 h 35"/>
              <a:gd name="T18" fmla="*/ 16 w 26"/>
              <a:gd name="T19" fmla="*/ 17 h 35"/>
              <a:gd name="T20" fmla="*/ 13 w 26"/>
              <a:gd name="T21" fmla="*/ 18 h 35"/>
              <a:gd name="T22" fmla="*/ 5 w 26"/>
              <a:gd name="T23" fmla="*/ 13 h 35"/>
              <a:gd name="T24" fmla="*/ 5 w 26"/>
              <a:gd name="T25" fmla="*/ 7 h 35"/>
              <a:gd name="T26" fmla="*/ 16 w 26"/>
              <a:gd name="T27" fmla="*/ 0 h 35"/>
              <a:gd name="T28" fmla="*/ 12 w 26"/>
              <a:gd name="T29" fmla="*/ 1 h 35"/>
              <a:gd name="T30" fmla="*/ 12 w 26"/>
              <a:gd name="T31" fmla="*/ 1 h 35"/>
              <a:gd name="T32" fmla="*/ 12 w 26"/>
              <a:gd name="T33" fmla="*/ 1 h 35"/>
              <a:gd name="T34" fmla="*/ 15 w 26"/>
              <a:gd name="T35" fmla="*/ 2 h 35"/>
              <a:gd name="T36" fmla="*/ 16 w 26"/>
              <a:gd name="T37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6" h="35">
                <a:moveTo>
                  <a:pt x="5" y="7"/>
                </a:moveTo>
                <a:cubicBezTo>
                  <a:pt x="1" y="12"/>
                  <a:pt x="0" y="19"/>
                  <a:pt x="3" y="24"/>
                </a:cubicBezTo>
                <a:cubicBezTo>
                  <a:pt x="5" y="31"/>
                  <a:pt x="12" y="35"/>
                  <a:pt x="19" y="35"/>
                </a:cubicBezTo>
                <a:cubicBezTo>
                  <a:pt x="19" y="35"/>
                  <a:pt x="20" y="35"/>
                  <a:pt x="20" y="35"/>
                </a:cubicBezTo>
                <a:cubicBezTo>
                  <a:pt x="22" y="35"/>
                  <a:pt x="24" y="34"/>
                  <a:pt x="26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1" y="30"/>
                  <a:pt x="18" y="25"/>
                  <a:pt x="18" y="18"/>
                </a:cubicBezTo>
                <a:cubicBezTo>
                  <a:pt x="18" y="17"/>
                  <a:pt x="18" y="16"/>
                  <a:pt x="18" y="15"/>
                </a:cubicBezTo>
                <a:cubicBezTo>
                  <a:pt x="18" y="16"/>
                  <a:pt x="17" y="17"/>
                  <a:pt x="16" y="17"/>
                </a:cubicBezTo>
                <a:cubicBezTo>
                  <a:pt x="15" y="18"/>
                  <a:pt x="14" y="18"/>
                  <a:pt x="13" y="18"/>
                </a:cubicBezTo>
                <a:cubicBezTo>
                  <a:pt x="9" y="18"/>
                  <a:pt x="6" y="16"/>
                  <a:pt x="5" y="13"/>
                </a:cubicBezTo>
                <a:cubicBezTo>
                  <a:pt x="4" y="11"/>
                  <a:pt x="4" y="9"/>
                  <a:pt x="5" y="7"/>
                </a:cubicBezTo>
                <a:moveTo>
                  <a:pt x="16" y="0"/>
                </a:moveTo>
                <a:cubicBezTo>
                  <a:pt x="15" y="0"/>
                  <a:pt x="13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3" y="1"/>
                  <a:pt x="14" y="2"/>
                  <a:pt x="15" y="2"/>
                </a:cubicBezTo>
                <a:cubicBezTo>
                  <a:pt x="15" y="1"/>
                  <a:pt x="16" y="1"/>
                  <a:pt x="16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46" name="Freeform 235"/>
          <p:cNvSpPr>
            <a:spLocks/>
          </p:cNvSpPr>
          <p:nvPr/>
        </p:nvSpPr>
        <p:spPr bwMode="auto">
          <a:xfrm>
            <a:off x="3611729" y="5422398"/>
            <a:ext cx="197537" cy="234032"/>
          </a:xfrm>
          <a:custGeom>
            <a:avLst/>
            <a:gdLst>
              <a:gd name="T0" fmla="*/ 16 w 21"/>
              <a:gd name="T1" fmla="*/ 0 h 25"/>
              <a:gd name="T2" fmla="*/ 6 w 21"/>
              <a:gd name="T3" fmla="*/ 8 h 25"/>
              <a:gd name="T4" fmla="*/ 6 w 21"/>
              <a:gd name="T5" fmla="*/ 8 h 25"/>
              <a:gd name="T6" fmla="*/ 0 w 21"/>
              <a:gd name="T7" fmla="*/ 6 h 25"/>
              <a:gd name="T8" fmla="*/ 0 w 21"/>
              <a:gd name="T9" fmla="*/ 6 h 25"/>
              <a:gd name="T10" fmla="*/ 0 w 21"/>
              <a:gd name="T11" fmla="*/ 9 h 25"/>
              <a:gd name="T12" fmla="*/ 8 w 21"/>
              <a:gd name="T13" fmla="*/ 25 h 25"/>
              <a:gd name="T14" fmla="*/ 17 w 21"/>
              <a:gd name="T15" fmla="*/ 2 h 25"/>
              <a:gd name="T16" fmla="*/ 16 w 21"/>
              <a:gd name="T1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25">
                <a:moveTo>
                  <a:pt x="16" y="0"/>
                </a:moveTo>
                <a:cubicBezTo>
                  <a:pt x="15" y="5"/>
                  <a:pt x="11" y="8"/>
                  <a:pt x="6" y="8"/>
                </a:cubicBezTo>
                <a:cubicBezTo>
                  <a:pt x="6" y="8"/>
                  <a:pt x="6" y="8"/>
                  <a:pt x="6" y="8"/>
                </a:cubicBezTo>
                <a:cubicBezTo>
                  <a:pt x="4" y="8"/>
                  <a:pt x="2" y="7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7"/>
                  <a:pt x="0" y="8"/>
                  <a:pt x="0" y="9"/>
                </a:cubicBezTo>
                <a:cubicBezTo>
                  <a:pt x="0" y="16"/>
                  <a:pt x="3" y="21"/>
                  <a:pt x="8" y="25"/>
                </a:cubicBezTo>
                <a:cubicBezTo>
                  <a:pt x="17" y="21"/>
                  <a:pt x="21" y="11"/>
                  <a:pt x="17" y="2"/>
                </a:cubicBezTo>
                <a:cubicBezTo>
                  <a:pt x="17" y="1"/>
                  <a:pt x="17" y="1"/>
                  <a:pt x="16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47" name="Freeform 236"/>
          <p:cNvSpPr>
            <a:spLocks noEditPoints="1"/>
          </p:cNvSpPr>
          <p:nvPr/>
        </p:nvSpPr>
        <p:spPr bwMode="auto">
          <a:xfrm>
            <a:off x="890550" y="912327"/>
            <a:ext cx="334604" cy="309398"/>
          </a:xfrm>
          <a:custGeom>
            <a:avLst/>
            <a:gdLst>
              <a:gd name="T0" fmla="*/ 35 w 35"/>
              <a:gd name="T1" fmla="*/ 17 h 33"/>
              <a:gd name="T2" fmla="*/ 31 w 35"/>
              <a:gd name="T3" fmla="*/ 25 h 33"/>
              <a:gd name="T4" fmla="*/ 24 w 35"/>
              <a:gd name="T5" fmla="*/ 29 h 33"/>
              <a:gd name="T6" fmla="*/ 26 w 35"/>
              <a:gd name="T7" fmla="*/ 33 h 33"/>
              <a:gd name="T8" fmla="*/ 35 w 35"/>
              <a:gd name="T9" fmla="*/ 17 h 33"/>
              <a:gd name="T10" fmla="*/ 17 w 35"/>
              <a:gd name="T11" fmla="*/ 0 h 33"/>
              <a:gd name="T12" fmla="*/ 11 w 35"/>
              <a:gd name="T13" fmla="*/ 1 h 33"/>
              <a:gd name="T14" fmla="*/ 0 w 35"/>
              <a:gd name="T15" fmla="*/ 18 h 33"/>
              <a:gd name="T16" fmla="*/ 3 w 35"/>
              <a:gd name="T17" fmla="*/ 20 h 33"/>
              <a:gd name="T18" fmla="*/ 6 w 35"/>
              <a:gd name="T19" fmla="*/ 20 h 33"/>
              <a:gd name="T20" fmla="*/ 6 w 35"/>
              <a:gd name="T21" fmla="*/ 20 h 33"/>
              <a:gd name="T22" fmla="*/ 6 w 35"/>
              <a:gd name="T23" fmla="*/ 20 h 33"/>
              <a:gd name="T24" fmla="*/ 10 w 35"/>
              <a:gd name="T25" fmla="*/ 4 h 33"/>
              <a:gd name="T26" fmla="*/ 17 w 35"/>
              <a:gd name="T27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5" h="33">
                <a:moveTo>
                  <a:pt x="35" y="17"/>
                </a:moveTo>
                <a:cubicBezTo>
                  <a:pt x="34" y="20"/>
                  <a:pt x="33" y="22"/>
                  <a:pt x="31" y="25"/>
                </a:cubicBezTo>
                <a:cubicBezTo>
                  <a:pt x="29" y="27"/>
                  <a:pt x="26" y="28"/>
                  <a:pt x="24" y="29"/>
                </a:cubicBezTo>
                <a:cubicBezTo>
                  <a:pt x="24" y="30"/>
                  <a:pt x="25" y="31"/>
                  <a:pt x="26" y="33"/>
                </a:cubicBezTo>
                <a:cubicBezTo>
                  <a:pt x="32" y="30"/>
                  <a:pt x="35" y="23"/>
                  <a:pt x="35" y="17"/>
                </a:cubicBezTo>
                <a:moveTo>
                  <a:pt x="17" y="0"/>
                </a:moveTo>
                <a:cubicBezTo>
                  <a:pt x="15" y="0"/>
                  <a:pt x="13" y="0"/>
                  <a:pt x="11" y="1"/>
                </a:cubicBezTo>
                <a:cubicBezTo>
                  <a:pt x="4" y="4"/>
                  <a:pt x="0" y="11"/>
                  <a:pt x="0" y="18"/>
                </a:cubicBezTo>
                <a:cubicBezTo>
                  <a:pt x="1" y="18"/>
                  <a:pt x="2" y="19"/>
                  <a:pt x="3" y="20"/>
                </a:cubicBezTo>
                <a:cubicBezTo>
                  <a:pt x="4" y="20"/>
                  <a:pt x="5" y="20"/>
                  <a:pt x="6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4" y="15"/>
                  <a:pt x="5" y="8"/>
                  <a:pt x="10" y="4"/>
                </a:cubicBezTo>
                <a:cubicBezTo>
                  <a:pt x="12" y="2"/>
                  <a:pt x="15" y="0"/>
                  <a:pt x="17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48" name="Freeform 237"/>
          <p:cNvSpPr>
            <a:spLocks/>
          </p:cNvSpPr>
          <p:nvPr/>
        </p:nvSpPr>
        <p:spPr bwMode="auto">
          <a:xfrm>
            <a:off x="918769" y="1098760"/>
            <a:ext cx="221726" cy="142799"/>
          </a:xfrm>
          <a:custGeom>
            <a:avLst/>
            <a:gdLst>
              <a:gd name="T0" fmla="*/ 3 w 23"/>
              <a:gd name="T1" fmla="*/ 0 h 15"/>
              <a:gd name="T2" fmla="*/ 3 w 23"/>
              <a:gd name="T3" fmla="*/ 0 h 15"/>
              <a:gd name="T4" fmla="*/ 0 w 23"/>
              <a:gd name="T5" fmla="*/ 0 h 15"/>
              <a:gd name="T6" fmla="*/ 1 w 23"/>
              <a:gd name="T7" fmla="*/ 2 h 15"/>
              <a:gd name="T8" fmla="*/ 1 w 23"/>
              <a:gd name="T9" fmla="*/ 8 h 15"/>
              <a:gd name="T10" fmla="*/ 4 w 23"/>
              <a:gd name="T11" fmla="*/ 11 h 15"/>
              <a:gd name="T12" fmla="*/ 14 w 23"/>
              <a:gd name="T13" fmla="*/ 15 h 15"/>
              <a:gd name="T14" fmla="*/ 21 w 23"/>
              <a:gd name="T15" fmla="*/ 13 h 15"/>
              <a:gd name="T16" fmla="*/ 23 w 23"/>
              <a:gd name="T17" fmla="*/ 13 h 15"/>
              <a:gd name="T18" fmla="*/ 21 w 23"/>
              <a:gd name="T19" fmla="*/ 9 h 15"/>
              <a:gd name="T20" fmla="*/ 17 w 23"/>
              <a:gd name="T21" fmla="*/ 9 h 15"/>
              <a:gd name="T22" fmla="*/ 7 w 23"/>
              <a:gd name="T23" fmla="*/ 5 h 15"/>
              <a:gd name="T24" fmla="*/ 3 w 23"/>
              <a:gd name="T25" fmla="*/ 0 h 15"/>
              <a:gd name="T26" fmla="*/ 3 w 23"/>
              <a:gd name="T27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3" h="15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2" y="0"/>
                  <a:pt x="1" y="0"/>
                  <a:pt x="0" y="0"/>
                </a:cubicBezTo>
                <a:cubicBezTo>
                  <a:pt x="0" y="1"/>
                  <a:pt x="0" y="1"/>
                  <a:pt x="1" y="2"/>
                </a:cubicBezTo>
                <a:cubicBezTo>
                  <a:pt x="1" y="4"/>
                  <a:pt x="1" y="6"/>
                  <a:pt x="1" y="8"/>
                </a:cubicBezTo>
                <a:cubicBezTo>
                  <a:pt x="2" y="9"/>
                  <a:pt x="3" y="10"/>
                  <a:pt x="4" y="11"/>
                </a:cubicBezTo>
                <a:cubicBezTo>
                  <a:pt x="7" y="14"/>
                  <a:pt x="10" y="15"/>
                  <a:pt x="14" y="15"/>
                </a:cubicBezTo>
                <a:cubicBezTo>
                  <a:pt x="17" y="15"/>
                  <a:pt x="19" y="14"/>
                  <a:pt x="21" y="13"/>
                </a:cubicBezTo>
                <a:cubicBezTo>
                  <a:pt x="22" y="13"/>
                  <a:pt x="22" y="13"/>
                  <a:pt x="23" y="13"/>
                </a:cubicBezTo>
                <a:cubicBezTo>
                  <a:pt x="22" y="11"/>
                  <a:pt x="21" y="10"/>
                  <a:pt x="21" y="9"/>
                </a:cubicBezTo>
                <a:cubicBezTo>
                  <a:pt x="19" y="9"/>
                  <a:pt x="18" y="9"/>
                  <a:pt x="17" y="9"/>
                </a:cubicBezTo>
                <a:cubicBezTo>
                  <a:pt x="13" y="9"/>
                  <a:pt x="10" y="8"/>
                  <a:pt x="7" y="5"/>
                </a:cubicBezTo>
                <a:cubicBezTo>
                  <a:pt x="5" y="3"/>
                  <a:pt x="4" y="2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51" name="Freeform 240"/>
          <p:cNvSpPr>
            <a:spLocks noEditPoints="1"/>
          </p:cNvSpPr>
          <p:nvPr/>
        </p:nvSpPr>
        <p:spPr bwMode="auto">
          <a:xfrm>
            <a:off x="2551477" y="1598556"/>
            <a:ext cx="362824" cy="281632"/>
          </a:xfrm>
          <a:custGeom>
            <a:avLst/>
            <a:gdLst>
              <a:gd name="T0" fmla="*/ 29 w 38"/>
              <a:gd name="T1" fmla="*/ 11 h 30"/>
              <a:gd name="T2" fmla="*/ 29 w 38"/>
              <a:gd name="T3" fmla="*/ 13 h 30"/>
              <a:gd name="T4" fmla="*/ 28 w 38"/>
              <a:gd name="T5" fmla="*/ 17 h 30"/>
              <a:gd name="T6" fmla="*/ 32 w 38"/>
              <a:gd name="T7" fmla="*/ 30 h 30"/>
              <a:gd name="T8" fmla="*/ 37 w 38"/>
              <a:gd name="T9" fmla="*/ 14 h 30"/>
              <a:gd name="T10" fmla="*/ 35 w 38"/>
              <a:gd name="T11" fmla="*/ 14 h 30"/>
              <a:gd name="T12" fmla="*/ 29 w 38"/>
              <a:gd name="T13" fmla="*/ 11 h 30"/>
              <a:gd name="T14" fmla="*/ 19 w 38"/>
              <a:gd name="T15" fmla="*/ 0 h 30"/>
              <a:gd name="T16" fmla="*/ 13 w 38"/>
              <a:gd name="T17" fmla="*/ 1 h 30"/>
              <a:gd name="T18" fmla="*/ 2 w 38"/>
              <a:gd name="T19" fmla="*/ 21 h 30"/>
              <a:gd name="T20" fmla="*/ 3 w 38"/>
              <a:gd name="T21" fmla="*/ 22 h 30"/>
              <a:gd name="T22" fmla="*/ 3 w 38"/>
              <a:gd name="T23" fmla="*/ 22 h 30"/>
              <a:gd name="T24" fmla="*/ 6 w 38"/>
              <a:gd name="T25" fmla="*/ 16 h 30"/>
              <a:gd name="T26" fmla="*/ 9 w 38"/>
              <a:gd name="T27" fmla="*/ 14 h 30"/>
              <a:gd name="T28" fmla="*/ 9 w 38"/>
              <a:gd name="T29" fmla="*/ 12 h 30"/>
              <a:gd name="T30" fmla="*/ 19 w 38"/>
              <a:gd name="T31" fmla="*/ 3 h 30"/>
              <a:gd name="T32" fmla="*/ 20 w 38"/>
              <a:gd name="T33" fmla="*/ 3 h 30"/>
              <a:gd name="T34" fmla="*/ 28 w 38"/>
              <a:gd name="T35" fmla="*/ 7 h 30"/>
              <a:gd name="T36" fmla="*/ 29 w 38"/>
              <a:gd name="T37" fmla="*/ 3 h 30"/>
              <a:gd name="T38" fmla="*/ 19 w 38"/>
              <a:gd name="T39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8" h="30">
                <a:moveTo>
                  <a:pt x="29" y="11"/>
                </a:moveTo>
                <a:cubicBezTo>
                  <a:pt x="29" y="12"/>
                  <a:pt x="29" y="12"/>
                  <a:pt x="29" y="13"/>
                </a:cubicBezTo>
                <a:cubicBezTo>
                  <a:pt x="29" y="14"/>
                  <a:pt x="29" y="16"/>
                  <a:pt x="28" y="17"/>
                </a:cubicBezTo>
                <a:cubicBezTo>
                  <a:pt x="32" y="20"/>
                  <a:pt x="33" y="25"/>
                  <a:pt x="32" y="30"/>
                </a:cubicBezTo>
                <a:cubicBezTo>
                  <a:pt x="36" y="25"/>
                  <a:pt x="38" y="19"/>
                  <a:pt x="37" y="14"/>
                </a:cubicBezTo>
                <a:cubicBezTo>
                  <a:pt x="36" y="14"/>
                  <a:pt x="36" y="14"/>
                  <a:pt x="35" y="14"/>
                </a:cubicBezTo>
                <a:cubicBezTo>
                  <a:pt x="33" y="14"/>
                  <a:pt x="31" y="13"/>
                  <a:pt x="29" y="11"/>
                </a:cubicBezTo>
                <a:moveTo>
                  <a:pt x="19" y="0"/>
                </a:moveTo>
                <a:cubicBezTo>
                  <a:pt x="17" y="0"/>
                  <a:pt x="15" y="0"/>
                  <a:pt x="13" y="1"/>
                </a:cubicBezTo>
                <a:cubicBezTo>
                  <a:pt x="5" y="4"/>
                  <a:pt x="0" y="13"/>
                  <a:pt x="2" y="21"/>
                </a:cubicBezTo>
                <a:cubicBezTo>
                  <a:pt x="2" y="21"/>
                  <a:pt x="3" y="22"/>
                  <a:pt x="3" y="22"/>
                </a:cubicBezTo>
                <a:cubicBezTo>
                  <a:pt x="3" y="22"/>
                  <a:pt x="3" y="22"/>
                  <a:pt x="3" y="22"/>
                </a:cubicBezTo>
                <a:cubicBezTo>
                  <a:pt x="3" y="20"/>
                  <a:pt x="5" y="18"/>
                  <a:pt x="6" y="16"/>
                </a:cubicBezTo>
                <a:cubicBezTo>
                  <a:pt x="7" y="15"/>
                  <a:pt x="8" y="14"/>
                  <a:pt x="9" y="14"/>
                </a:cubicBezTo>
                <a:cubicBezTo>
                  <a:pt x="9" y="13"/>
                  <a:pt x="9" y="13"/>
                  <a:pt x="9" y="12"/>
                </a:cubicBezTo>
                <a:cubicBezTo>
                  <a:pt x="10" y="7"/>
                  <a:pt x="14" y="3"/>
                  <a:pt x="19" y="3"/>
                </a:cubicBezTo>
                <a:cubicBezTo>
                  <a:pt x="19" y="3"/>
                  <a:pt x="20" y="3"/>
                  <a:pt x="20" y="3"/>
                </a:cubicBezTo>
                <a:cubicBezTo>
                  <a:pt x="23" y="3"/>
                  <a:pt x="26" y="5"/>
                  <a:pt x="28" y="7"/>
                </a:cubicBezTo>
                <a:cubicBezTo>
                  <a:pt x="28" y="6"/>
                  <a:pt x="28" y="4"/>
                  <a:pt x="29" y="3"/>
                </a:cubicBezTo>
                <a:cubicBezTo>
                  <a:pt x="26" y="1"/>
                  <a:pt x="23" y="0"/>
                  <a:pt x="19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52" name="Freeform 241"/>
          <p:cNvSpPr>
            <a:spLocks/>
          </p:cNvSpPr>
          <p:nvPr/>
        </p:nvSpPr>
        <p:spPr bwMode="auto">
          <a:xfrm>
            <a:off x="3123933" y="6164160"/>
            <a:ext cx="306385" cy="329231"/>
          </a:xfrm>
          <a:custGeom>
            <a:avLst/>
            <a:gdLst>
              <a:gd name="T0" fmla="*/ 17 w 32"/>
              <a:gd name="T1" fmla="*/ 0 h 35"/>
              <a:gd name="T2" fmla="*/ 18 w 32"/>
              <a:gd name="T3" fmla="*/ 4 h 35"/>
              <a:gd name="T4" fmla="*/ 17 w 32"/>
              <a:gd name="T5" fmla="*/ 11 h 35"/>
              <a:gd name="T6" fmla="*/ 18 w 32"/>
              <a:gd name="T7" fmla="*/ 17 h 35"/>
              <a:gd name="T8" fmla="*/ 8 w 32"/>
              <a:gd name="T9" fmla="*/ 27 h 35"/>
              <a:gd name="T10" fmla="*/ 4 w 32"/>
              <a:gd name="T11" fmla="*/ 26 h 35"/>
              <a:gd name="T12" fmla="*/ 0 w 32"/>
              <a:gd name="T13" fmla="*/ 26 h 35"/>
              <a:gd name="T14" fmla="*/ 15 w 32"/>
              <a:gd name="T15" fmla="*/ 35 h 35"/>
              <a:gd name="T16" fmla="*/ 21 w 32"/>
              <a:gd name="T17" fmla="*/ 34 h 35"/>
              <a:gd name="T18" fmla="*/ 32 w 32"/>
              <a:gd name="T19" fmla="*/ 21 h 35"/>
              <a:gd name="T20" fmla="*/ 32 w 32"/>
              <a:gd name="T21" fmla="*/ 19 h 35"/>
              <a:gd name="T22" fmla="*/ 27 w 32"/>
              <a:gd name="T23" fmla="*/ 5 h 35"/>
              <a:gd name="T24" fmla="*/ 17 w 32"/>
              <a:gd name="T25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2" h="35">
                <a:moveTo>
                  <a:pt x="17" y="0"/>
                </a:moveTo>
                <a:cubicBezTo>
                  <a:pt x="17" y="2"/>
                  <a:pt x="18" y="3"/>
                  <a:pt x="18" y="4"/>
                </a:cubicBezTo>
                <a:cubicBezTo>
                  <a:pt x="18" y="7"/>
                  <a:pt x="17" y="9"/>
                  <a:pt x="17" y="11"/>
                </a:cubicBezTo>
                <a:cubicBezTo>
                  <a:pt x="18" y="13"/>
                  <a:pt x="18" y="15"/>
                  <a:pt x="18" y="17"/>
                </a:cubicBezTo>
                <a:cubicBezTo>
                  <a:pt x="18" y="23"/>
                  <a:pt x="14" y="27"/>
                  <a:pt x="8" y="27"/>
                </a:cubicBezTo>
                <a:cubicBezTo>
                  <a:pt x="7" y="27"/>
                  <a:pt x="5" y="27"/>
                  <a:pt x="4" y="26"/>
                </a:cubicBezTo>
                <a:cubicBezTo>
                  <a:pt x="3" y="26"/>
                  <a:pt x="1" y="26"/>
                  <a:pt x="0" y="26"/>
                </a:cubicBezTo>
                <a:cubicBezTo>
                  <a:pt x="3" y="32"/>
                  <a:pt x="9" y="35"/>
                  <a:pt x="15" y="35"/>
                </a:cubicBezTo>
                <a:cubicBezTo>
                  <a:pt x="17" y="35"/>
                  <a:pt x="19" y="35"/>
                  <a:pt x="21" y="34"/>
                </a:cubicBezTo>
                <a:cubicBezTo>
                  <a:pt x="27" y="31"/>
                  <a:pt x="31" y="27"/>
                  <a:pt x="32" y="21"/>
                </a:cubicBezTo>
                <a:cubicBezTo>
                  <a:pt x="32" y="20"/>
                  <a:pt x="32" y="20"/>
                  <a:pt x="32" y="19"/>
                </a:cubicBezTo>
                <a:cubicBezTo>
                  <a:pt x="27" y="16"/>
                  <a:pt x="25" y="10"/>
                  <a:pt x="27" y="5"/>
                </a:cubicBezTo>
                <a:cubicBezTo>
                  <a:pt x="24" y="2"/>
                  <a:pt x="21" y="1"/>
                  <a:pt x="17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53" name="Freeform 242"/>
          <p:cNvSpPr>
            <a:spLocks/>
          </p:cNvSpPr>
          <p:nvPr/>
        </p:nvSpPr>
        <p:spPr bwMode="auto">
          <a:xfrm>
            <a:off x="3228748" y="6164160"/>
            <a:ext cx="64502" cy="103133"/>
          </a:xfrm>
          <a:custGeom>
            <a:avLst/>
            <a:gdLst>
              <a:gd name="T0" fmla="*/ 4 w 7"/>
              <a:gd name="T1" fmla="*/ 0 h 11"/>
              <a:gd name="T2" fmla="*/ 0 w 7"/>
              <a:gd name="T3" fmla="*/ 1 h 11"/>
              <a:gd name="T4" fmla="*/ 0 w 7"/>
              <a:gd name="T5" fmla="*/ 1 h 11"/>
              <a:gd name="T6" fmla="*/ 4 w 7"/>
              <a:gd name="T7" fmla="*/ 9 h 11"/>
              <a:gd name="T8" fmla="*/ 6 w 7"/>
              <a:gd name="T9" fmla="*/ 11 h 11"/>
              <a:gd name="T10" fmla="*/ 7 w 7"/>
              <a:gd name="T11" fmla="*/ 4 h 11"/>
              <a:gd name="T12" fmla="*/ 6 w 7"/>
              <a:gd name="T13" fmla="*/ 0 h 11"/>
              <a:gd name="T14" fmla="*/ 4 w 7"/>
              <a:gd name="T1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" h="11">
                <a:moveTo>
                  <a:pt x="4" y="0"/>
                </a:moveTo>
                <a:cubicBezTo>
                  <a:pt x="3" y="0"/>
                  <a:pt x="1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2" y="3"/>
                  <a:pt x="3" y="6"/>
                  <a:pt x="4" y="9"/>
                </a:cubicBezTo>
                <a:cubicBezTo>
                  <a:pt x="5" y="10"/>
                  <a:pt x="5" y="10"/>
                  <a:pt x="6" y="11"/>
                </a:cubicBezTo>
                <a:cubicBezTo>
                  <a:pt x="6" y="9"/>
                  <a:pt x="7" y="7"/>
                  <a:pt x="7" y="4"/>
                </a:cubicBezTo>
                <a:cubicBezTo>
                  <a:pt x="7" y="3"/>
                  <a:pt x="6" y="2"/>
                  <a:pt x="6" y="0"/>
                </a:cubicBezTo>
                <a:cubicBezTo>
                  <a:pt x="5" y="0"/>
                  <a:pt x="5" y="0"/>
                  <a:pt x="4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54" name="Freeform 243"/>
          <p:cNvSpPr>
            <a:spLocks/>
          </p:cNvSpPr>
          <p:nvPr/>
        </p:nvSpPr>
        <p:spPr bwMode="auto">
          <a:xfrm>
            <a:off x="3809267" y="4510071"/>
            <a:ext cx="326542" cy="206265"/>
          </a:xfrm>
          <a:custGeom>
            <a:avLst/>
            <a:gdLst>
              <a:gd name="T0" fmla="*/ 16 w 34"/>
              <a:gd name="T1" fmla="*/ 0 h 22"/>
              <a:gd name="T2" fmla="*/ 9 w 34"/>
              <a:gd name="T3" fmla="*/ 2 h 22"/>
              <a:gd name="T4" fmla="*/ 0 w 34"/>
              <a:gd name="T5" fmla="*/ 11 h 22"/>
              <a:gd name="T6" fmla="*/ 0 w 34"/>
              <a:gd name="T7" fmla="*/ 11 h 22"/>
              <a:gd name="T8" fmla="*/ 0 w 34"/>
              <a:gd name="T9" fmla="*/ 11 h 22"/>
              <a:gd name="T10" fmla="*/ 3 w 34"/>
              <a:gd name="T11" fmla="*/ 6 h 22"/>
              <a:gd name="T12" fmla="*/ 14 w 34"/>
              <a:gd name="T13" fmla="*/ 1 h 22"/>
              <a:gd name="T14" fmla="*/ 24 w 34"/>
              <a:gd name="T15" fmla="*/ 6 h 22"/>
              <a:gd name="T16" fmla="*/ 28 w 34"/>
              <a:gd name="T17" fmla="*/ 22 h 22"/>
              <a:gd name="T18" fmla="*/ 28 w 34"/>
              <a:gd name="T19" fmla="*/ 22 h 22"/>
              <a:gd name="T20" fmla="*/ 32 w 34"/>
              <a:gd name="T21" fmla="*/ 22 h 22"/>
              <a:gd name="T22" fmla="*/ 33 w 34"/>
              <a:gd name="T23" fmla="*/ 19 h 22"/>
              <a:gd name="T24" fmla="*/ 32 w 34"/>
              <a:gd name="T25" fmla="*/ 11 h 22"/>
              <a:gd name="T26" fmla="*/ 16 w 34"/>
              <a:gd name="T27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4" h="22">
                <a:moveTo>
                  <a:pt x="16" y="0"/>
                </a:moveTo>
                <a:cubicBezTo>
                  <a:pt x="14" y="0"/>
                  <a:pt x="11" y="1"/>
                  <a:pt x="9" y="2"/>
                </a:cubicBezTo>
                <a:cubicBezTo>
                  <a:pt x="5" y="4"/>
                  <a:pt x="1" y="7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1" y="9"/>
                  <a:pt x="2" y="7"/>
                  <a:pt x="3" y="6"/>
                </a:cubicBezTo>
                <a:cubicBezTo>
                  <a:pt x="6" y="3"/>
                  <a:pt x="10" y="1"/>
                  <a:pt x="14" y="1"/>
                </a:cubicBezTo>
                <a:cubicBezTo>
                  <a:pt x="18" y="1"/>
                  <a:pt x="21" y="3"/>
                  <a:pt x="24" y="6"/>
                </a:cubicBezTo>
                <a:cubicBezTo>
                  <a:pt x="29" y="10"/>
                  <a:pt x="30" y="16"/>
                  <a:pt x="28" y="22"/>
                </a:cubicBezTo>
                <a:cubicBezTo>
                  <a:pt x="28" y="22"/>
                  <a:pt x="28" y="22"/>
                  <a:pt x="28" y="22"/>
                </a:cubicBezTo>
                <a:cubicBezTo>
                  <a:pt x="29" y="22"/>
                  <a:pt x="31" y="22"/>
                  <a:pt x="32" y="22"/>
                </a:cubicBezTo>
                <a:cubicBezTo>
                  <a:pt x="32" y="21"/>
                  <a:pt x="33" y="20"/>
                  <a:pt x="33" y="19"/>
                </a:cubicBezTo>
                <a:cubicBezTo>
                  <a:pt x="34" y="16"/>
                  <a:pt x="33" y="14"/>
                  <a:pt x="32" y="11"/>
                </a:cubicBezTo>
                <a:cubicBezTo>
                  <a:pt x="29" y="4"/>
                  <a:pt x="23" y="0"/>
                  <a:pt x="16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55" name="Freeform 244"/>
          <p:cNvSpPr>
            <a:spLocks/>
          </p:cNvSpPr>
          <p:nvPr/>
        </p:nvSpPr>
        <p:spPr bwMode="auto">
          <a:xfrm>
            <a:off x="3789110" y="4613203"/>
            <a:ext cx="181412" cy="226099"/>
          </a:xfrm>
          <a:custGeom>
            <a:avLst/>
            <a:gdLst>
              <a:gd name="T0" fmla="*/ 2 w 19"/>
              <a:gd name="T1" fmla="*/ 0 h 24"/>
              <a:gd name="T2" fmla="*/ 2 w 19"/>
              <a:gd name="T3" fmla="*/ 13 h 24"/>
              <a:gd name="T4" fmla="*/ 18 w 19"/>
              <a:gd name="T5" fmla="*/ 24 h 24"/>
              <a:gd name="T6" fmla="*/ 19 w 19"/>
              <a:gd name="T7" fmla="*/ 24 h 24"/>
              <a:gd name="T8" fmla="*/ 19 w 19"/>
              <a:gd name="T9" fmla="*/ 20 h 24"/>
              <a:gd name="T10" fmla="*/ 16 w 19"/>
              <a:gd name="T11" fmla="*/ 20 h 24"/>
              <a:gd name="T12" fmla="*/ 5 w 19"/>
              <a:gd name="T13" fmla="*/ 16 h 24"/>
              <a:gd name="T14" fmla="*/ 2 w 19"/>
              <a:gd name="T15" fmla="*/ 0 h 24"/>
              <a:gd name="T16" fmla="*/ 2 w 19"/>
              <a:gd name="T17" fmla="*/ 0 h 24"/>
              <a:gd name="T18" fmla="*/ 2 w 19"/>
              <a:gd name="T19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9" h="24">
                <a:moveTo>
                  <a:pt x="2" y="0"/>
                </a:moveTo>
                <a:cubicBezTo>
                  <a:pt x="0" y="4"/>
                  <a:pt x="0" y="9"/>
                  <a:pt x="2" y="13"/>
                </a:cubicBezTo>
                <a:cubicBezTo>
                  <a:pt x="5" y="20"/>
                  <a:pt x="11" y="24"/>
                  <a:pt x="18" y="24"/>
                </a:cubicBezTo>
                <a:cubicBezTo>
                  <a:pt x="18" y="24"/>
                  <a:pt x="18" y="24"/>
                  <a:pt x="19" y="24"/>
                </a:cubicBezTo>
                <a:cubicBezTo>
                  <a:pt x="18" y="22"/>
                  <a:pt x="19" y="21"/>
                  <a:pt x="19" y="20"/>
                </a:cubicBezTo>
                <a:cubicBezTo>
                  <a:pt x="18" y="20"/>
                  <a:pt x="17" y="20"/>
                  <a:pt x="16" y="20"/>
                </a:cubicBezTo>
                <a:cubicBezTo>
                  <a:pt x="12" y="20"/>
                  <a:pt x="8" y="19"/>
                  <a:pt x="5" y="16"/>
                </a:cubicBezTo>
                <a:cubicBezTo>
                  <a:pt x="1" y="11"/>
                  <a:pt x="0" y="5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56" name="Freeform 245"/>
          <p:cNvSpPr>
            <a:spLocks noEditPoints="1"/>
          </p:cNvSpPr>
          <p:nvPr/>
        </p:nvSpPr>
        <p:spPr bwMode="auto">
          <a:xfrm>
            <a:off x="52023" y="666396"/>
            <a:ext cx="322510" cy="226099"/>
          </a:xfrm>
          <a:custGeom>
            <a:avLst/>
            <a:gdLst>
              <a:gd name="T0" fmla="*/ 34 w 34"/>
              <a:gd name="T1" fmla="*/ 4 h 24"/>
              <a:gd name="T2" fmla="*/ 34 w 34"/>
              <a:gd name="T3" fmla="*/ 4 h 24"/>
              <a:gd name="T4" fmla="*/ 34 w 34"/>
              <a:gd name="T5" fmla="*/ 4 h 24"/>
              <a:gd name="T6" fmla="*/ 34 w 34"/>
              <a:gd name="T7" fmla="*/ 4 h 24"/>
              <a:gd name="T8" fmla="*/ 2 w 34"/>
              <a:gd name="T9" fmla="*/ 0 h 24"/>
              <a:gd name="T10" fmla="*/ 2 w 34"/>
              <a:gd name="T11" fmla="*/ 14 h 24"/>
              <a:gd name="T12" fmla="*/ 18 w 34"/>
              <a:gd name="T13" fmla="*/ 24 h 24"/>
              <a:gd name="T14" fmla="*/ 19 w 34"/>
              <a:gd name="T15" fmla="*/ 24 h 24"/>
              <a:gd name="T16" fmla="*/ 23 w 34"/>
              <a:gd name="T17" fmla="*/ 20 h 24"/>
              <a:gd name="T18" fmla="*/ 26 w 34"/>
              <a:gd name="T19" fmla="*/ 19 h 24"/>
              <a:gd name="T20" fmla="*/ 28 w 34"/>
              <a:gd name="T21" fmla="*/ 20 h 24"/>
              <a:gd name="T22" fmla="*/ 29 w 34"/>
              <a:gd name="T23" fmla="*/ 19 h 24"/>
              <a:gd name="T24" fmla="*/ 27 w 34"/>
              <a:gd name="T25" fmla="*/ 13 h 24"/>
              <a:gd name="T26" fmla="*/ 28 w 34"/>
              <a:gd name="T27" fmla="*/ 9 h 24"/>
              <a:gd name="T28" fmla="*/ 19 w 34"/>
              <a:gd name="T29" fmla="*/ 11 h 24"/>
              <a:gd name="T30" fmla="*/ 19 w 34"/>
              <a:gd name="T31" fmla="*/ 11 h 24"/>
              <a:gd name="T32" fmla="*/ 2 w 34"/>
              <a:gd name="T33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4" h="24">
                <a:moveTo>
                  <a:pt x="34" y="4"/>
                </a:moveTo>
                <a:cubicBezTo>
                  <a:pt x="34" y="4"/>
                  <a:pt x="34" y="4"/>
                  <a:pt x="34" y="4"/>
                </a:cubicBezTo>
                <a:cubicBezTo>
                  <a:pt x="34" y="4"/>
                  <a:pt x="34" y="4"/>
                  <a:pt x="34" y="4"/>
                </a:cubicBezTo>
                <a:cubicBezTo>
                  <a:pt x="34" y="4"/>
                  <a:pt x="34" y="4"/>
                  <a:pt x="34" y="4"/>
                </a:cubicBezTo>
                <a:moveTo>
                  <a:pt x="2" y="0"/>
                </a:moveTo>
                <a:cubicBezTo>
                  <a:pt x="1" y="5"/>
                  <a:pt x="0" y="9"/>
                  <a:pt x="2" y="14"/>
                </a:cubicBezTo>
                <a:cubicBezTo>
                  <a:pt x="5" y="20"/>
                  <a:pt x="11" y="24"/>
                  <a:pt x="18" y="24"/>
                </a:cubicBezTo>
                <a:cubicBezTo>
                  <a:pt x="18" y="24"/>
                  <a:pt x="18" y="24"/>
                  <a:pt x="19" y="24"/>
                </a:cubicBezTo>
                <a:cubicBezTo>
                  <a:pt x="19" y="22"/>
                  <a:pt x="21" y="21"/>
                  <a:pt x="23" y="20"/>
                </a:cubicBezTo>
                <a:cubicBezTo>
                  <a:pt x="24" y="20"/>
                  <a:pt x="25" y="19"/>
                  <a:pt x="26" y="19"/>
                </a:cubicBezTo>
                <a:cubicBezTo>
                  <a:pt x="27" y="19"/>
                  <a:pt x="27" y="20"/>
                  <a:pt x="28" y="20"/>
                </a:cubicBezTo>
                <a:cubicBezTo>
                  <a:pt x="29" y="20"/>
                  <a:pt x="29" y="20"/>
                  <a:pt x="29" y="19"/>
                </a:cubicBezTo>
                <a:cubicBezTo>
                  <a:pt x="27" y="18"/>
                  <a:pt x="27" y="15"/>
                  <a:pt x="27" y="13"/>
                </a:cubicBezTo>
                <a:cubicBezTo>
                  <a:pt x="27" y="11"/>
                  <a:pt x="27" y="10"/>
                  <a:pt x="28" y="9"/>
                </a:cubicBezTo>
                <a:cubicBezTo>
                  <a:pt x="25" y="10"/>
                  <a:pt x="22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2" y="11"/>
                  <a:pt x="5" y="7"/>
                  <a:pt x="2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57" name="Freeform 246"/>
          <p:cNvSpPr>
            <a:spLocks/>
          </p:cNvSpPr>
          <p:nvPr/>
        </p:nvSpPr>
        <p:spPr bwMode="auto">
          <a:xfrm>
            <a:off x="68149" y="571196"/>
            <a:ext cx="306385" cy="198332"/>
          </a:xfrm>
          <a:custGeom>
            <a:avLst/>
            <a:gdLst>
              <a:gd name="T0" fmla="*/ 14 w 32"/>
              <a:gd name="T1" fmla="*/ 0 h 21"/>
              <a:gd name="T2" fmla="*/ 11 w 32"/>
              <a:gd name="T3" fmla="*/ 1 h 21"/>
              <a:gd name="T4" fmla="*/ 9 w 32"/>
              <a:gd name="T5" fmla="*/ 2 h 21"/>
              <a:gd name="T6" fmla="*/ 7 w 32"/>
              <a:gd name="T7" fmla="*/ 3 h 21"/>
              <a:gd name="T8" fmla="*/ 0 w 32"/>
              <a:gd name="T9" fmla="*/ 10 h 21"/>
              <a:gd name="T10" fmla="*/ 17 w 32"/>
              <a:gd name="T11" fmla="*/ 21 h 21"/>
              <a:gd name="T12" fmla="*/ 17 w 32"/>
              <a:gd name="T13" fmla="*/ 21 h 21"/>
              <a:gd name="T14" fmla="*/ 26 w 32"/>
              <a:gd name="T15" fmla="*/ 19 h 21"/>
              <a:gd name="T16" fmla="*/ 32 w 32"/>
              <a:gd name="T17" fmla="*/ 14 h 21"/>
              <a:gd name="T18" fmla="*/ 32 w 32"/>
              <a:gd name="T19" fmla="*/ 14 h 21"/>
              <a:gd name="T20" fmla="*/ 31 w 32"/>
              <a:gd name="T21" fmla="*/ 10 h 21"/>
              <a:gd name="T22" fmla="*/ 25 w 32"/>
              <a:gd name="T23" fmla="*/ 3 h 21"/>
              <a:gd name="T24" fmla="*/ 22 w 32"/>
              <a:gd name="T25" fmla="*/ 3 h 21"/>
              <a:gd name="T26" fmla="*/ 17 w 32"/>
              <a:gd name="T27" fmla="*/ 3 h 21"/>
              <a:gd name="T28" fmla="*/ 14 w 32"/>
              <a:gd name="T29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2" h="21">
                <a:moveTo>
                  <a:pt x="14" y="0"/>
                </a:moveTo>
                <a:cubicBezTo>
                  <a:pt x="13" y="0"/>
                  <a:pt x="12" y="0"/>
                  <a:pt x="11" y="1"/>
                </a:cubicBezTo>
                <a:cubicBezTo>
                  <a:pt x="11" y="1"/>
                  <a:pt x="10" y="2"/>
                  <a:pt x="9" y="2"/>
                </a:cubicBezTo>
                <a:cubicBezTo>
                  <a:pt x="8" y="3"/>
                  <a:pt x="8" y="3"/>
                  <a:pt x="7" y="3"/>
                </a:cubicBezTo>
                <a:cubicBezTo>
                  <a:pt x="4" y="5"/>
                  <a:pt x="2" y="7"/>
                  <a:pt x="0" y="10"/>
                </a:cubicBezTo>
                <a:cubicBezTo>
                  <a:pt x="3" y="17"/>
                  <a:pt x="10" y="21"/>
                  <a:pt x="17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20" y="21"/>
                  <a:pt x="23" y="20"/>
                  <a:pt x="26" y="19"/>
                </a:cubicBezTo>
                <a:cubicBezTo>
                  <a:pt x="27" y="17"/>
                  <a:pt x="29" y="15"/>
                  <a:pt x="32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2" y="13"/>
                  <a:pt x="32" y="11"/>
                  <a:pt x="31" y="10"/>
                </a:cubicBezTo>
                <a:cubicBezTo>
                  <a:pt x="30" y="7"/>
                  <a:pt x="28" y="5"/>
                  <a:pt x="25" y="3"/>
                </a:cubicBezTo>
                <a:cubicBezTo>
                  <a:pt x="24" y="3"/>
                  <a:pt x="23" y="3"/>
                  <a:pt x="22" y="3"/>
                </a:cubicBezTo>
                <a:cubicBezTo>
                  <a:pt x="20" y="3"/>
                  <a:pt x="19" y="3"/>
                  <a:pt x="17" y="3"/>
                </a:cubicBezTo>
                <a:cubicBezTo>
                  <a:pt x="16" y="2"/>
                  <a:pt x="15" y="1"/>
                  <a:pt x="14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62" name="Freeform 251"/>
          <p:cNvSpPr>
            <a:spLocks/>
          </p:cNvSpPr>
          <p:nvPr/>
        </p:nvSpPr>
        <p:spPr bwMode="auto">
          <a:xfrm>
            <a:off x="3906020" y="3117780"/>
            <a:ext cx="314447" cy="301465"/>
          </a:xfrm>
          <a:custGeom>
            <a:avLst/>
            <a:gdLst>
              <a:gd name="T0" fmla="*/ 16 w 33"/>
              <a:gd name="T1" fmla="*/ 0 h 32"/>
              <a:gd name="T2" fmla="*/ 13 w 33"/>
              <a:gd name="T3" fmla="*/ 3 h 32"/>
              <a:gd name="T4" fmla="*/ 3 w 33"/>
              <a:gd name="T5" fmla="*/ 7 h 32"/>
              <a:gd name="T6" fmla="*/ 2 w 33"/>
              <a:gd name="T7" fmla="*/ 7 h 32"/>
              <a:gd name="T8" fmla="*/ 0 w 33"/>
              <a:gd name="T9" fmla="*/ 13 h 32"/>
              <a:gd name="T10" fmla="*/ 9 w 33"/>
              <a:gd name="T11" fmla="*/ 30 h 32"/>
              <a:gd name="T12" fmla="*/ 9 w 33"/>
              <a:gd name="T13" fmla="*/ 31 h 32"/>
              <a:gd name="T14" fmla="*/ 12 w 33"/>
              <a:gd name="T15" fmla="*/ 32 h 32"/>
              <a:gd name="T16" fmla="*/ 16 w 33"/>
              <a:gd name="T17" fmla="*/ 26 h 32"/>
              <a:gd name="T18" fmla="*/ 18 w 33"/>
              <a:gd name="T19" fmla="*/ 25 h 32"/>
              <a:gd name="T20" fmla="*/ 24 w 33"/>
              <a:gd name="T21" fmla="*/ 29 h 32"/>
              <a:gd name="T22" fmla="*/ 25 w 33"/>
              <a:gd name="T23" fmla="*/ 31 h 32"/>
              <a:gd name="T24" fmla="*/ 33 w 33"/>
              <a:gd name="T25" fmla="*/ 21 h 32"/>
              <a:gd name="T26" fmla="*/ 31 w 33"/>
              <a:gd name="T27" fmla="*/ 21 h 32"/>
              <a:gd name="T28" fmla="*/ 26 w 33"/>
              <a:gd name="T29" fmla="*/ 20 h 32"/>
              <a:gd name="T30" fmla="*/ 20 w 33"/>
              <a:gd name="T31" fmla="*/ 5 h 32"/>
              <a:gd name="T32" fmla="*/ 20 w 33"/>
              <a:gd name="T33" fmla="*/ 5 h 32"/>
              <a:gd name="T34" fmla="*/ 16 w 33"/>
              <a:gd name="T3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3" h="32">
                <a:moveTo>
                  <a:pt x="16" y="0"/>
                </a:moveTo>
                <a:cubicBezTo>
                  <a:pt x="15" y="1"/>
                  <a:pt x="14" y="2"/>
                  <a:pt x="13" y="3"/>
                </a:cubicBezTo>
                <a:cubicBezTo>
                  <a:pt x="11" y="6"/>
                  <a:pt x="7" y="7"/>
                  <a:pt x="3" y="7"/>
                </a:cubicBezTo>
                <a:cubicBezTo>
                  <a:pt x="3" y="7"/>
                  <a:pt x="3" y="7"/>
                  <a:pt x="2" y="7"/>
                </a:cubicBezTo>
                <a:cubicBezTo>
                  <a:pt x="1" y="9"/>
                  <a:pt x="1" y="11"/>
                  <a:pt x="0" y="13"/>
                </a:cubicBezTo>
                <a:cubicBezTo>
                  <a:pt x="6" y="16"/>
                  <a:pt x="9" y="23"/>
                  <a:pt x="9" y="30"/>
                </a:cubicBezTo>
                <a:cubicBezTo>
                  <a:pt x="9" y="30"/>
                  <a:pt x="9" y="31"/>
                  <a:pt x="9" y="31"/>
                </a:cubicBezTo>
                <a:cubicBezTo>
                  <a:pt x="10" y="31"/>
                  <a:pt x="11" y="32"/>
                  <a:pt x="12" y="32"/>
                </a:cubicBezTo>
                <a:cubicBezTo>
                  <a:pt x="12" y="29"/>
                  <a:pt x="13" y="27"/>
                  <a:pt x="16" y="26"/>
                </a:cubicBezTo>
                <a:cubicBezTo>
                  <a:pt x="16" y="25"/>
                  <a:pt x="17" y="25"/>
                  <a:pt x="18" y="25"/>
                </a:cubicBezTo>
                <a:cubicBezTo>
                  <a:pt x="21" y="25"/>
                  <a:pt x="23" y="27"/>
                  <a:pt x="24" y="29"/>
                </a:cubicBezTo>
                <a:cubicBezTo>
                  <a:pt x="25" y="30"/>
                  <a:pt x="25" y="30"/>
                  <a:pt x="25" y="31"/>
                </a:cubicBezTo>
                <a:cubicBezTo>
                  <a:pt x="29" y="28"/>
                  <a:pt x="31" y="25"/>
                  <a:pt x="33" y="21"/>
                </a:cubicBezTo>
                <a:cubicBezTo>
                  <a:pt x="32" y="21"/>
                  <a:pt x="31" y="21"/>
                  <a:pt x="31" y="21"/>
                </a:cubicBezTo>
                <a:cubicBezTo>
                  <a:pt x="29" y="21"/>
                  <a:pt x="28" y="21"/>
                  <a:pt x="26" y="20"/>
                </a:cubicBezTo>
                <a:cubicBezTo>
                  <a:pt x="21" y="18"/>
                  <a:pt x="18" y="11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18" y="4"/>
                  <a:pt x="17" y="2"/>
                  <a:pt x="16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63" name="Freeform 252"/>
          <p:cNvSpPr>
            <a:spLocks/>
          </p:cNvSpPr>
          <p:nvPr/>
        </p:nvSpPr>
        <p:spPr bwMode="auto">
          <a:xfrm>
            <a:off x="3906020" y="3240746"/>
            <a:ext cx="84659" cy="170566"/>
          </a:xfrm>
          <a:custGeom>
            <a:avLst/>
            <a:gdLst>
              <a:gd name="T0" fmla="*/ 0 w 9"/>
              <a:gd name="T1" fmla="*/ 0 h 18"/>
              <a:gd name="T2" fmla="*/ 1 w 9"/>
              <a:gd name="T3" fmla="*/ 9 h 18"/>
              <a:gd name="T4" fmla="*/ 9 w 9"/>
              <a:gd name="T5" fmla="*/ 18 h 18"/>
              <a:gd name="T6" fmla="*/ 9 w 9"/>
              <a:gd name="T7" fmla="*/ 17 h 18"/>
              <a:gd name="T8" fmla="*/ 0 w 9"/>
              <a:gd name="T9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18">
                <a:moveTo>
                  <a:pt x="0" y="0"/>
                </a:moveTo>
                <a:cubicBezTo>
                  <a:pt x="0" y="3"/>
                  <a:pt x="0" y="6"/>
                  <a:pt x="1" y="9"/>
                </a:cubicBezTo>
                <a:cubicBezTo>
                  <a:pt x="3" y="13"/>
                  <a:pt x="6" y="16"/>
                  <a:pt x="9" y="18"/>
                </a:cubicBezTo>
                <a:cubicBezTo>
                  <a:pt x="9" y="18"/>
                  <a:pt x="9" y="17"/>
                  <a:pt x="9" y="17"/>
                </a:cubicBezTo>
                <a:cubicBezTo>
                  <a:pt x="9" y="10"/>
                  <a:pt x="6" y="3"/>
                  <a:pt x="0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64" name="Freeform 253"/>
          <p:cNvSpPr>
            <a:spLocks/>
          </p:cNvSpPr>
          <p:nvPr/>
        </p:nvSpPr>
        <p:spPr bwMode="auto">
          <a:xfrm>
            <a:off x="3668168" y="2526750"/>
            <a:ext cx="322510" cy="309398"/>
          </a:xfrm>
          <a:custGeom>
            <a:avLst/>
            <a:gdLst>
              <a:gd name="T0" fmla="*/ 15 w 34"/>
              <a:gd name="T1" fmla="*/ 0 h 33"/>
              <a:gd name="T2" fmla="*/ 9 w 34"/>
              <a:gd name="T3" fmla="*/ 1 h 33"/>
              <a:gd name="T4" fmla="*/ 5 w 34"/>
              <a:gd name="T5" fmla="*/ 3 h 33"/>
              <a:gd name="T6" fmla="*/ 8 w 34"/>
              <a:gd name="T7" fmla="*/ 6 h 33"/>
              <a:gd name="T8" fmla="*/ 9 w 34"/>
              <a:gd name="T9" fmla="*/ 6 h 33"/>
              <a:gd name="T10" fmla="*/ 16 w 34"/>
              <a:gd name="T11" fmla="*/ 10 h 33"/>
              <a:gd name="T12" fmla="*/ 12 w 34"/>
              <a:gd name="T13" fmla="*/ 19 h 33"/>
              <a:gd name="T14" fmla="*/ 9 w 34"/>
              <a:gd name="T15" fmla="*/ 20 h 33"/>
              <a:gd name="T16" fmla="*/ 6 w 34"/>
              <a:gd name="T17" fmla="*/ 19 h 33"/>
              <a:gd name="T18" fmla="*/ 0 w 34"/>
              <a:gd name="T19" fmla="*/ 21 h 33"/>
              <a:gd name="T20" fmla="*/ 0 w 34"/>
              <a:gd name="T21" fmla="*/ 21 h 33"/>
              <a:gd name="T22" fmla="*/ 0 w 34"/>
              <a:gd name="T23" fmla="*/ 21 h 33"/>
              <a:gd name="T24" fmla="*/ 0 w 34"/>
              <a:gd name="T25" fmla="*/ 23 h 33"/>
              <a:gd name="T26" fmla="*/ 16 w 34"/>
              <a:gd name="T27" fmla="*/ 33 h 33"/>
              <a:gd name="T28" fmla="*/ 22 w 34"/>
              <a:gd name="T29" fmla="*/ 32 h 33"/>
              <a:gd name="T30" fmla="*/ 32 w 34"/>
              <a:gd name="T31" fmla="*/ 11 h 33"/>
              <a:gd name="T32" fmla="*/ 26 w 34"/>
              <a:gd name="T33" fmla="*/ 13 h 33"/>
              <a:gd name="T34" fmla="*/ 22 w 34"/>
              <a:gd name="T35" fmla="*/ 12 h 33"/>
              <a:gd name="T36" fmla="*/ 15 w 34"/>
              <a:gd name="T37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4" h="33">
                <a:moveTo>
                  <a:pt x="15" y="0"/>
                </a:moveTo>
                <a:cubicBezTo>
                  <a:pt x="13" y="0"/>
                  <a:pt x="11" y="0"/>
                  <a:pt x="9" y="1"/>
                </a:cubicBezTo>
                <a:cubicBezTo>
                  <a:pt x="8" y="2"/>
                  <a:pt x="6" y="2"/>
                  <a:pt x="5" y="3"/>
                </a:cubicBezTo>
                <a:cubicBezTo>
                  <a:pt x="7" y="4"/>
                  <a:pt x="8" y="5"/>
                  <a:pt x="8" y="6"/>
                </a:cubicBezTo>
                <a:cubicBezTo>
                  <a:pt x="9" y="6"/>
                  <a:pt x="9" y="6"/>
                  <a:pt x="9" y="6"/>
                </a:cubicBezTo>
                <a:cubicBezTo>
                  <a:pt x="12" y="6"/>
                  <a:pt x="15" y="8"/>
                  <a:pt x="16" y="10"/>
                </a:cubicBezTo>
                <a:cubicBezTo>
                  <a:pt x="17" y="14"/>
                  <a:pt x="16" y="18"/>
                  <a:pt x="12" y="19"/>
                </a:cubicBezTo>
                <a:cubicBezTo>
                  <a:pt x="11" y="20"/>
                  <a:pt x="10" y="20"/>
                  <a:pt x="9" y="20"/>
                </a:cubicBezTo>
                <a:cubicBezTo>
                  <a:pt x="8" y="20"/>
                  <a:pt x="7" y="20"/>
                  <a:pt x="6" y="19"/>
                </a:cubicBezTo>
                <a:cubicBezTo>
                  <a:pt x="4" y="20"/>
                  <a:pt x="2" y="21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2"/>
                  <a:pt x="0" y="22"/>
                  <a:pt x="0" y="23"/>
                </a:cubicBezTo>
                <a:cubicBezTo>
                  <a:pt x="3" y="29"/>
                  <a:pt x="9" y="33"/>
                  <a:pt x="16" y="33"/>
                </a:cubicBezTo>
                <a:cubicBezTo>
                  <a:pt x="18" y="33"/>
                  <a:pt x="20" y="33"/>
                  <a:pt x="22" y="32"/>
                </a:cubicBezTo>
                <a:cubicBezTo>
                  <a:pt x="30" y="29"/>
                  <a:pt x="34" y="19"/>
                  <a:pt x="32" y="11"/>
                </a:cubicBezTo>
                <a:cubicBezTo>
                  <a:pt x="30" y="12"/>
                  <a:pt x="28" y="13"/>
                  <a:pt x="26" y="13"/>
                </a:cubicBezTo>
                <a:cubicBezTo>
                  <a:pt x="25" y="13"/>
                  <a:pt x="23" y="12"/>
                  <a:pt x="22" y="12"/>
                </a:cubicBezTo>
                <a:cubicBezTo>
                  <a:pt x="17" y="10"/>
                  <a:pt x="14" y="5"/>
                  <a:pt x="15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65" name="Freeform 254"/>
          <p:cNvSpPr>
            <a:spLocks/>
          </p:cNvSpPr>
          <p:nvPr/>
        </p:nvSpPr>
        <p:spPr bwMode="auto">
          <a:xfrm>
            <a:off x="2349908" y="1023393"/>
            <a:ext cx="306385" cy="289565"/>
          </a:xfrm>
          <a:custGeom>
            <a:avLst/>
            <a:gdLst>
              <a:gd name="T0" fmla="*/ 15 w 32"/>
              <a:gd name="T1" fmla="*/ 0 h 31"/>
              <a:gd name="T2" fmla="*/ 8 w 32"/>
              <a:gd name="T3" fmla="*/ 1 h 31"/>
              <a:gd name="T4" fmla="*/ 0 w 32"/>
              <a:gd name="T5" fmla="*/ 9 h 31"/>
              <a:gd name="T6" fmla="*/ 3 w 32"/>
              <a:gd name="T7" fmla="*/ 9 h 31"/>
              <a:gd name="T8" fmla="*/ 3 w 32"/>
              <a:gd name="T9" fmla="*/ 9 h 31"/>
              <a:gd name="T10" fmla="*/ 22 w 32"/>
              <a:gd name="T11" fmla="*/ 29 h 31"/>
              <a:gd name="T12" fmla="*/ 22 w 32"/>
              <a:gd name="T13" fmla="*/ 31 h 31"/>
              <a:gd name="T14" fmla="*/ 31 w 32"/>
              <a:gd name="T15" fmla="*/ 14 h 31"/>
              <a:gd name="T16" fmla="*/ 29 w 32"/>
              <a:gd name="T17" fmla="*/ 12 h 31"/>
              <a:gd name="T18" fmla="*/ 25 w 32"/>
              <a:gd name="T19" fmla="*/ 3 h 31"/>
              <a:gd name="T20" fmla="*/ 15 w 32"/>
              <a:gd name="T21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" h="31">
                <a:moveTo>
                  <a:pt x="15" y="0"/>
                </a:moveTo>
                <a:cubicBezTo>
                  <a:pt x="13" y="0"/>
                  <a:pt x="10" y="0"/>
                  <a:pt x="8" y="1"/>
                </a:cubicBezTo>
                <a:cubicBezTo>
                  <a:pt x="4" y="3"/>
                  <a:pt x="1" y="6"/>
                  <a:pt x="0" y="9"/>
                </a:cubicBezTo>
                <a:cubicBezTo>
                  <a:pt x="1" y="9"/>
                  <a:pt x="2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14" y="9"/>
                  <a:pt x="22" y="18"/>
                  <a:pt x="22" y="29"/>
                </a:cubicBezTo>
                <a:cubicBezTo>
                  <a:pt x="22" y="29"/>
                  <a:pt x="22" y="30"/>
                  <a:pt x="22" y="31"/>
                </a:cubicBezTo>
                <a:cubicBezTo>
                  <a:pt x="29" y="28"/>
                  <a:pt x="32" y="21"/>
                  <a:pt x="31" y="14"/>
                </a:cubicBezTo>
                <a:cubicBezTo>
                  <a:pt x="30" y="13"/>
                  <a:pt x="29" y="13"/>
                  <a:pt x="29" y="12"/>
                </a:cubicBezTo>
                <a:cubicBezTo>
                  <a:pt x="26" y="9"/>
                  <a:pt x="25" y="6"/>
                  <a:pt x="25" y="3"/>
                </a:cubicBezTo>
                <a:cubicBezTo>
                  <a:pt x="22" y="1"/>
                  <a:pt x="18" y="0"/>
                  <a:pt x="15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66" name="Freeform 255"/>
          <p:cNvSpPr>
            <a:spLocks/>
          </p:cNvSpPr>
          <p:nvPr/>
        </p:nvSpPr>
        <p:spPr bwMode="auto">
          <a:xfrm>
            <a:off x="2329751" y="1106693"/>
            <a:ext cx="229788" cy="226099"/>
          </a:xfrm>
          <a:custGeom>
            <a:avLst/>
            <a:gdLst>
              <a:gd name="T0" fmla="*/ 5 w 24"/>
              <a:gd name="T1" fmla="*/ 0 h 24"/>
              <a:gd name="T2" fmla="*/ 5 w 24"/>
              <a:gd name="T3" fmla="*/ 0 h 24"/>
              <a:gd name="T4" fmla="*/ 2 w 24"/>
              <a:gd name="T5" fmla="*/ 0 h 24"/>
              <a:gd name="T6" fmla="*/ 0 w 24"/>
              <a:gd name="T7" fmla="*/ 9 h 24"/>
              <a:gd name="T8" fmla="*/ 3 w 24"/>
              <a:gd name="T9" fmla="*/ 16 h 24"/>
              <a:gd name="T10" fmla="*/ 3 w 24"/>
              <a:gd name="T11" fmla="*/ 16 h 24"/>
              <a:gd name="T12" fmla="*/ 17 w 24"/>
              <a:gd name="T13" fmla="*/ 24 h 24"/>
              <a:gd name="T14" fmla="*/ 23 w 24"/>
              <a:gd name="T15" fmla="*/ 22 h 24"/>
              <a:gd name="T16" fmla="*/ 24 w 24"/>
              <a:gd name="T17" fmla="*/ 22 h 24"/>
              <a:gd name="T18" fmla="*/ 24 w 24"/>
              <a:gd name="T19" fmla="*/ 20 h 24"/>
              <a:gd name="T20" fmla="*/ 5 w 24"/>
              <a:gd name="T2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4" h="24"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4" y="0"/>
                  <a:pt x="3" y="0"/>
                  <a:pt x="2" y="0"/>
                </a:cubicBezTo>
                <a:cubicBezTo>
                  <a:pt x="0" y="3"/>
                  <a:pt x="0" y="6"/>
                  <a:pt x="0" y="9"/>
                </a:cubicBezTo>
                <a:cubicBezTo>
                  <a:pt x="2" y="11"/>
                  <a:pt x="3" y="13"/>
                  <a:pt x="3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6" y="21"/>
                  <a:pt x="11" y="24"/>
                  <a:pt x="17" y="24"/>
                </a:cubicBezTo>
                <a:cubicBezTo>
                  <a:pt x="19" y="24"/>
                  <a:pt x="21" y="23"/>
                  <a:pt x="23" y="22"/>
                </a:cubicBezTo>
                <a:cubicBezTo>
                  <a:pt x="23" y="22"/>
                  <a:pt x="24" y="22"/>
                  <a:pt x="24" y="22"/>
                </a:cubicBezTo>
                <a:cubicBezTo>
                  <a:pt x="24" y="21"/>
                  <a:pt x="24" y="20"/>
                  <a:pt x="24" y="20"/>
                </a:cubicBezTo>
                <a:cubicBezTo>
                  <a:pt x="24" y="9"/>
                  <a:pt x="16" y="0"/>
                  <a:pt x="5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67" name="Freeform 256"/>
          <p:cNvSpPr>
            <a:spLocks noEditPoints="1"/>
          </p:cNvSpPr>
          <p:nvPr/>
        </p:nvSpPr>
        <p:spPr bwMode="auto">
          <a:xfrm>
            <a:off x="1491225" y="741762"/>
            <a:ext cx="314447" cy="245932"/>
          </a:xfrm>
          <a:custGeom>
            <a:avLst/>
            <a:gdLst>
              <a:gd name="T0" fmla="*/ 14 w 33"/>
              <a:gd name="T1" fmla="*/ 16 h 26"/>
              <a:gd name="T2" fmla="*/ 8 w 33"/>
              <a:gd name="T3" fmla="*/ 12 h 26"/>
              <a:gd name="T4" fmla="*/ 11 w 33"/>
              <a:gd name="T5" fmla="*/ 3 h 26"/>
              <a:gd name="T6" fmla="*/ 14 w 33"/>
              <a:gd name="T7" fmla="*/ 3 h 26"/>
              <a:gd name="T8" fmla="*/ 20 w 33"/>
              <a:gd name="T9" fmla="*/ 7 h 26"/>
              <a:gd name="T10" fmla="*/ 17 w 33"/>
              <a:gd name="T11" fmla="*/ 16 h 26"/>
              <a:gd name="T12" fmla="*/ 14 w 33"/>
              <a:gd name="T13" fmla="*/ 16 h 26"/>
              <a:gd name="T14" fmla="*/ 9 w 33"/>
              <a:gd name="T15" fmla="*/ 0 h 26"/>
              <a:gd name="T16" fmla="*/ 2 w 33"/>
              <a:gd name="T17" fmla="*/ 3 h 26"/>
              <a:gd name="T18" fmla="*/ 2 w 33"/>
              <a:gd name="T19" fmla="*/ 16 h 26"/>
              <a:gd name="T20" fmla="*/ 17 w 33"/>
              <a:gd name="T21" fmla="*/ 26 h 26"/>
              <a:gd name="T22" fmla="*/ 19 w 33"/>
              <a:gd name="T23" fmla="*/ 26 h 26"/>
              <a:gd name="T24" fmla="*/ 22 w 33"/>
              <a:gd name="T25" fmla="*/ 25 h 26"/>
              <a:gd name="T26" fmla="*/ 23 w 33"/>
              <a:gd name="T27" fmla="*/ 25 h 26"/>
              <a:gd name="T28" fmla="*/ 33 w 33"/>
              <a:gd name="T29" fmla="*/ 14 h 26"/>
              <a:gd name="T30" fmla="*/ 32 w 33"/>
              <a:gd name="T31" fmla="*/ 14 h 26"/>
              <a:gd name="T32" fmla="*/ 32 w 33"/>
              <a:gd name="T33" fmla="*/ 14 h 26"/>
              <a:gd name="T34" fmla="*/ 24 w 33"/>
              <a:gd name="T35" fmla="*/ 5 h 26"/>
              <a:gd name="T36" fmla="*/ 25 w 33"/>
              <a:gd name="T37" fmla="*/ 1 h 26"/>
              <a:gd name="T38" fmla="*/ 18 w 33"/>
              <a:gd name="T39" fmla="*/ 3 h 26"/>
              <a:gd name="T40" fmla="*/ 18 w 33"/>
              <a:gd name="T41" fmla="*/ 3 h 26"/>
              <a:gd name="T42" fmla="*/ 9 w 33"/>
              <a:gd name="T43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3" h="26">
                <a:moveTo>
                  <a:pt x="14" y="16"/>
                </a:moveTo>
                <a:cubicBezTo>
                  <a:pt x="11" y="16"/>
                  <a:pt x="9" y="15"/>
                  <a:pt x="8" y="12"/>
                </a:cubicBezTo>
                <a:cubicBezTo>
                  <a:pt x="6" y="9"/>
                  <a:pt x="8" y="5"/>
                  <a:pt x="11" y="3"/>
                </a:cubicBezTo>
                <a:cubicBezTo>
                  <a:pt x="12" y="3"/>
                  <a:pt x="13" y="3"/>
                  <a:pt x="14" y="3"/>
                </a:cubicBezTo>
                <a:cubicBezTo>
                  <a:pt x="17" y="3"/>
                  <a:pt x="19" y="4"/>
                  <a:pt x="20" y="7"/>
                </a:cubicBezTo>
                <a:cubicBezTo>
                  <a:pt x="22" y="11"/>
                  <a:pt x="20" y="14"/>
                  <a:pt x="17" y="16"/>
                </a:cubicBezTo>
                <a:cubicBezTo>
                  <a:pt x="16" y="16"/>
                  <a:pt x="15" y="16"/>
                  <a:pt x="14" y="16"/>
                </a:cubicBezTo>
                <a:moveTo>
                  <a:pt x="9" y="0"/>
                </a:moveTo>
                <a:cubicBezTo>
                  <a:pt x="7" y="2"/>
                  <a:pt x="4" y="3"/>
                  <a:pt x="2" y="3"/>
                </a:cubicBezTo>
                <a:cubicBezTo>
                  <a:pt x="0" y="7"/>
                  <a:pt x="0" y="11"/>
                  <a:pt x="2" y="16"/>
                </a:cubicBezTo>
                <a:cubicBezTo>
                  <a:pt x="4" y="22"/>
                  <a:pt x="10" y="26"/>
                  <a:pt x="17" y="26"/>
                </a:cubicBezTo>
                <a:cubicBezTo>
                  <a:pt x="17" y="26"/>
                  <a:pt x="18" y="26"/>
                  <a:pt x="19" y="26"/>
                </a:cubicBezTo>
                <a:cubicBezTo>
                  <a:pt x="20" y="25"/>
                  <a:pt x="21" y="25"/>
                  <a:pt x="22" y="25"/>
                </a:cubicBezTo>
                <a:cubicBezTo>
                  <a:pt x="23" y="25"/>
                  <a:pt x="23" y="25"/>
                  <a:pt x="23" y="25"/>
                </a:cubicBezTo>
                <a:cubicBezTo>
                  <a:pt x="28" y="23"/>
                  <a:pt x="31" y="19"/>
                  <a:pt x="33" y="14"/>
                </a:cubicBezTo>
                <a:cubicBezTo>
                  <a:pt x="33" y="14"/>
                  <a:pt x="32" y="14"/>
                  <a:pt x="32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27" y="14"/>
                  <a:pt x="24" y="10"/>
                  <a:pt x="24" y="5"/>
                </a:cubicBezTo>
                <a:cubicBezTo>
                  <a:pt x="24" y="4"/>
                  <a:pt x="24" y="3"/>
                  <a:pt x="25" y="1"/>
                </a:cubicBezTo>
                <a:cubicBezTo>
                  <a:pt x="23" y="2"/>
                  <a:pt x="21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5" y="3"/>
                  <a:pt x="11" y="2"/>
                  <a:pt x="9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68" name="Freeform 257"/>
          <p:cNvSpPr>
            <a:spLocks/>
          </p:cNvSpPr>
          <p:nvPr/>
        </p:nvSpPr>
        <p:spPr bwMode="auto">
          <a:xfrm>
            <a:off x="1575884" y="674329"/>
            <a:ext cx="193506" cy="95199"/>
          </a:xfrm>
          <a:custGeom>
            <a:avLst/>
            <a:gdLst>
              <a:gd name="T0" fmla="*/ 8 w 20"/>
              <a:gd name="T1" fmla="*/ 0 h 10"/>
              <a:gd name="T2" fmla="*/ 4 w 20"/>
              <a:gd name="T3" fmla="*/ 0 h 10"/>
              <a:gd name="T4" fmla="*/ 1 w 20"/>
              <a:gd name="T5" fmla="*/ 6 h 10"/>
              <a:gd name="T6" fmla="*/ 0 w 20"/>
              <a:gd name="T7" fmla="*/ 7 h 10"/>
              <a:gd name="T8" fmla="*/ 9 w 20"/>
              <a:gd name="T9" fmla="*/ 10 h 10"/>
              <a:gd name="T10" fmla="*/ 9 w 20"/>
              <a:gd name="T11" fmla="*/ 10 h 10"/>
              <a:gd name="T12" fmla="*/ 16 w 20"/>
              <a:gd name="T13" fmla="*/ 8 h 10"/>
              <a:gd name="T14" fmla="*/ 20 w 20"/>
              <a:gd name="T15" fmla="*/ 5 h 10"/>
              <a:gd name="T16" fmla="*/ 8 w 20"/>
              <a:gd name="T1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" h="10">
                <a:moveTo>
                  <a:pt x="8" y="0"/>
                </a:moveTo>
                <a:cubicBezTo>
                  <a:pt x="7" y="0"/>
                  <a:pt x="5" y="0"/>
                  <a:pt x="4" y="0"/>
                </a:cubicBezTo>
                <a:cubicBezTo>
                  <a:pt x="3" y="2"/>
                  <a:pt x="2" y="5"/>
                  <a:pt x="1" y="6"/>
                </a:cubicBezTo>
                <a:cubicBezTo>
                  <a:pt x="0" y="7"/>
                  <a:pt x="0" y="7"/>
                  <a:pt x="0" y="7"/>
                </a:cubicBezTo>
                <a:cubicBezTo>
                  <a:pt x="2" y="9"/>
                  <a:pt x="6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2" y="10"/>
                  <a:pt x="14" y="9"/>
                  <a:pt x="16" y="8"/>
                </a:cubicBezTo>
                <a:cubicBezTo>
                  <a:pt x="16" y="7"/>
                  <a:pt x="18" y="5"/>
                  <a:pt x="20" y="5"/>
                </a:cubicBezTo>
                <a:cubicBezTo>
                  <a:pt x="16" y="2"/>
                  <a:pt x="12" y="0"/>
                  <a:pt x="8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71" name="Freeform 260"/>
          <p:cNvSpPr>
            <a:spLocks/>
          </p:cNvSpPr>
          <p:nvPr/>
        </p:nvSpPr>
        <p:spPr bwMode="auto">
          <a:xfrm>
            <a:off x="3398066" y="1963487"/>
            <a:ext cx="258008" cy="289565"/>
          </a:xfrm>
          <a:custGeom>
            <a:avLst/>
            <a:gdLst>
              <a:gd name="T0" fmla="*/ 20 w 27"/>
              <a:gd name="T1" fmla="*/ 0 h 31"/>
              <a:gd name="T2" fmla="*/ 14 w 27"/>
              <a:gd name="T3" fmla="*/ 2 h 31"/>
              <a:gd name="T4" fmla="*/ 9 w 27"/>
              <a:gd name="T5" fmla="*/ 1 h 31"/>
              <a:gd name="T6" fmla="*/ 3 w 27"/>
              <a:gd name="T7" fmla="*/ 21 h 31"/>
              <a:gd name="T8" fmla="*/ 14 w 27"/>
              <a:gd name="T9" fmla="*/ 31 h 31"/>
              <a:gd name="T10" fmla="*/ 18 w 27"/>
              <a:gd name="T11" fmla="*/ 26 h 31"/>
              <a:gd name="T12" fmla="*/ 20 w 27"/>
              <a:gd name="T13" fmla="*/ 26 h 31"/>
              <a:gd name="T14" fmla="*/ 20 w 27"/>
              <a:gd name="T15" fmla="*/ 23 h 31"/>
              <a:gd name="T16" fmla="*/ 27 w 27"/>
              <a:gd name="T17" fmla="*/ 14 h 31"/>
              <a:gd name="T18" fmla="*/ 24 w 27"/>
              <a:gd name="T19" fmla="*/ 3 h 31"/>
              <a:gd name="T20" fmla="*/ 24 w 27"/>
              <a:gd name="T21" fmla="*/ 1 h 31"/>
              <a:gd name="T22" fmla="*/ 21 w 27"/>
              <a:gd name="T23" fmla="*/ 0 h 31"/>
              <a:gd name="T24" fmla="*/ 20 w 27"/>
              <a:gd name="T25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7" h="31">
                <a:moveTo>
                  <a:pt x="20" y="0"/>
                </a:moveTo>
                <a:cubicBezTo>
                  <a:pt x="18" y="1"/>
                  <a:pt x="16" y="2"/>
                  <a:pt x="14" y="2"/>
                </a:cubicBezTo>
                <a:cubicBezTo>
                  <a:pt x="12" y="2"/>
                  <a:pt x="11" y="1"/>
                  <a:pt x="9" y="1"/>
                </a:cubicBezTo>
                <a:cubicBezTo>
                  <a:pt x="3" y="5"/>
                  <a:pt x="0" y="13"/>
                  <a:pt x="3" y="21"/>
                </a:cubicBezTo>
                <a:cubicBezTo>
                  <a:pt x="5" y="26"/>
                  <a:pt x="9" y="29"/>
                  <a:pt x="14" y="31"/>
                </a:cubicBezTo>
                <a:cubicBezTo>
                  <a:pt x="15" y="29"/>
                  <a:pt x="16" y="27"/>
                  <a:pt x="18" y="26"/>
                </a:cubicBezTo>
                <a:cubicBezTo>
                  <a:pt x="19" y="26"/>
                  <a:pt x="20" y="26"/>
                  <a:pt x="20" y="26"/>
                </a:cubicBezTo>
                <a:cubicBezTo>
                  <a:pt x="20" y="25"/>
                  <a:pt x="20" y="24"/>
                  <a:pt x="20" y="23"/>
                </a:cubicBezTo>
                <a:cubicBezTo>
                  <a:pt x="19" y="18"/>
                  <a:pt x="23" y="15"/>
                  <a:pt x="27" y="14"/>
                </a:cubicBezTo>
                <a:cubicBezTo>
                  <a:pt x="25" y="11"/>
                  <a:pt x="24" y="7"/>
                  <a:pt x="24" y="3"/>
                </a:cubicBezTo>
                <a:cubicBezTo>
                  <a:pt x="24" y="3"/>
                  <a:pt x="24" y="2"/>
                  <a:pt x="24" y="1"/>
                </a:cubicBezTo>
                <a:cubicBezTo>
                  <a:pt x="23" y="1"/>
                  <a:pt x="22" y="1"/>
                  <a:pt x="21" y="0"/>
                </a:cubicBezTo>
                <a:cubicBezTo>
                  <a:pt x="20" y="0"/>
                  <a:pt x="20" y="0"/>
                  <a:pt x="20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72" name="Freeform 261"/>
          <p:cNvSpPr>
            <a:spLocks/>
          </p:cNvSpPr>
          <p:nvPr/>
        </p:nvSpPr>
        <p:spPr bwMode="auto">
          <a:xfrm>
            <a:off x="3627855" y="1971421"/>
            <a:ext cx="104816" cy="150732"/>
          </a:xfrm>
          <a:custGeom>
            <a:avLst/>
            <a:gdLst>
              <a:gd name="T0" fmla="*/ 4 w 11"/>
              <a:gd name="T1" fmla="*/ 0 h 16"/>
              <a:gd name="T2" fmla="*/ 1 w 11"/>
              <a:gd name="T3" fmla="*/ 0 h 16"/>
              <a:gd name="T4" fmla="*/ 0 w 11"/>
              <a:gd name="T5" fmla="*/ 0 h 16"/>
              <a:gd name="T6" fmla="*/ 0 w 11"/>
              <a:gd name="T7" fmla="*/ 2 h 16"/>
              <a:gd name="T8" fmla="*/ 3 w 11"/>
              <a:gd name="T9" fmla="*/ 13 h 16"/>
              <a:gd name="T10" fmla="*/ 4 w 11"/>
              <a:gd name="T11" fmla="*/ 13 h 16"/>
              <a:gd name="T12" fmla="*/ 4 w 11"/>
              <a:gd name="T13" fmla="*/ 13 h 16"/>
              <a:gd name="T14" fmla="*/ 10 w 11"/>
              <a:gd name="T15" fmla="*/ 16 h 16"/>
              <a:gd name="T16" fmla="*/ 9 w 11"/>
              <a:gd name="T17" fmla="*/ 7 h 16"/>
              <a:gd name="T18" fmla="*/ 4 w 11"/>
              <a:gd name="T19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" h="16">
                <a:moveTo>
                  <a:pt x="4" y="0"/>
                </a:moveTo>
                <a:cubicBezTo>
                  <a:pt x="3" y="0"/>
                  <a:pt x="2" y="0"/>
                  <a:pt x="1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2"/>
                  <a:pt x="0" y="2"/>
                </a:cubicBezTo>
                <a:cubicBezTo>
                  <a:pt x="0" y="6"/>
                  <a:pt x="1" y="10"/>
                  <a:pt x="3" y="13"/>
                </a:cubicBezTo>
                <a:cubicBezTo>
                  <a:pt x="3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7" y="13"/>
                  <a:pt x="9" y="14"/>
                  <a:pt x="10" y="16"/>
                </a:cubicBezTo>
                <a:cubicBezTo>
                  <a:pt x="11" y="13"/>
                  <a:pt x="10" y="10"/>
                  <a:pt x="9" y="7"/>
                </a:cubicBezTo>
                <a:cubicBezTo>
                  <a:pt x="8" y="4"/>
                  <a:pt x="6" y="2"/>
                  <a:pt x="4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73" name="Freeform 262"/>
          <p:cNvSpPr>
            <a:spLocks/>
          </p:cNvSpPr>
          <p:nvPr/>
        </p:nvSpPr>
        <p:spPr bwMode="auto">
          <a:xfrm>
            <a:off x="3716545" y="5926161"/>
            <a:ext cx="314447" cy="237998"/>
          </a:xfrm>
          <a:custGeom>
            <a:avLst/>
            <a:gdLst>
              <a:gd name="T0" fmla="*/ 16 w 33"/>
              <a:gd name="T1" fmla="*/ 0 h 25"/>
              <a:gd name="T2" fmla="*/ 10 w 33"/>
              <a:gd name="T3" fmla="*/ 1 h 25"/>
              <a:gd name="T4" fmla="*/ 0 w 33"/>
              <a:gd name="T5" fmla="*/ 13 h 25"/>
              <a:gd name="T6" fmla="*/ 9 w 33"/>
              <a:gd name="T7" fmla="*/ 10 h 25"/>
              <a:gd name="T8" fmla="*/ 9 w 33"/>
              <a:gd name="T9" fmla="*/ 10 h 25"/>
              <a:gd name="T10" fmla="*/ 28 w 33"/>
              <a:gd name="T11" fmla="*/ 24 h 25"/>
              <a:gd name="T12" fmla="*/ 30 w 33"/>
              <a:gd name="T13" fmla="*/ 25 h 25"/>
              <a:gd name="T14" fmla="*/ 31 w 33"/>
              <a:gd name="T15" fmla="*/ 11 h 25"/>
              <a:gd name="T16" fmla="*/ 16 w 33"/>
              <a:gd name="T1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3" h="25">
                <a:moveTo>
                  <a:pt x="16" y="0"/>
                </a:moveTo>
                <a:cubicBezTo>
                  <a:pt x="14" y="0"/>
                  <a:pt x="11" y="1"/>
                  <a:pt x="10" y="1"/>
                </a:cubicBezTo>
                <a:cubicBezTo>
                  <a:pt x="4" y="3"/>
                  <a:pt x="1" y="8"/>
                  <a:pt x="0" y="13"/>
                </a:cubicBezTo>
                <a:cubicBezTo>
                  <a:pt x="2" y="11"/>
                  <a:pt x="6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8" y="10"/>
                  <a:pt x="25" y="16"/>
                  <a:pt x="28" y="24"/>
                </a:cubicBezTo>
                <a:cubicBezTo>
                  <a:pt x="28" y="24"/>
                  <a:pt x="29" y="25"/>
                  <a:pt x="30" y="25"/>
                </a:cubicBezTo>
                <a:cubicBezTo>
                  <a:pt x="32" y="21"/>
                  <a:pt x="33" y="16"/>
                  <a:pt x="31" y="11"/>
                </a:cubicBezTo>
                <a:cubicBezTo>
                  <a:pt x="28" y="4"/>
                  <a:pt x="22" y="0"/>
                  <a:pt x="16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74" name="Freeform 263"/>
          <p:cNvSpPr>
            <a:spLocks/>
          </p:cNvSpPr>
          <p:nvPr/>
        </p:nvSpPr>
        <p:spPr bwMode="auto">
          <a:xfrm>
            <a:off x="3704451" y="6021361"/>
            <a:ext cx="278165" cy="206265"/>
          </a:xfrm>
          <a:custGeom>
            <a:avLst/>
            <a:gdLst>
              <a:gd name="T0" fmla="*/ 10 w 29"/>
              <a:gd name="T1" fmla="*/ 0 h 22"/>
              <a:gd name="T2" fmla="*/ 10 w 29"/>
              <a:gd name="T3" fmla="*/ 0 h 22"/>
              <a:gd name="T4" fmla="*/ 1 w 29"/>
              <a:gd name="T5" fmla="*/ 3 h 22"/>
              <a:gd name="T6" fmla="*/ 1 w 29"/>
              <a:gd name="T7" fmla="*/ 13 h 22"/>
              <a:gd name="T8" fmla="*/ 12 w 29"/>
              <a:gd name="T9" fmla="*/ 22 h 22"/>
              <a:gd name="T10" fmla="*/ 13 w 29"/>
              <a:gd name="T11" fmla="*/ 20 h 22"/>
              <a:gd name="T12" fmla="*/ 16 w 29"/>
              <a:gd name="T13" fmla="*/ 13 h 22"/>
              <a:gd name="T14" fmla="*/ 18 w 29"/>
              <a:gd name="T15" fmla="*/ 13 h 22"/>
              <a:gd name="T16" fmla="*/ 21 w 29"/>
              <a:gd name="T17" fmla="*/ 14 h 22"/>
              <a:gd name="T18" fmla="*/ 24 w 29"/>
              <a:gd name="T19" fmla="*/ 13 h 22"/>
              <a:gd name="T20" fmla="*/ 29 w 29"/>
              <a:gd name="T21" fmla="*/ 14 h 22"/>
              <a:gd name="T22" fmla="*/ 10 w 29"/>
              <a:gd name="T23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9" h="22">
                <a:moveTo>
                  <a:pt x="10" y="0"/>
                </a:moveTo>
                <a:cubicBezTo>
                  <a:pt x="10" y="0"/>
                  <a:pt x="10" y="0"/>
                  <a:pt x="10" y="0"/>
                </a:cubicBezTo>
                <a:cubicBezTo>
                  <a:pt x="7" y="0"/>
                  <a:pt x="3" y="1"/>
                  <a:pt x="1" y="3"/>
                </a:cubicBezTo>
                <a:cubicBezTo>
                  <a:pt x="0" y="6"/>
                  <a:pt x="0" y="9"/>
                  <a:pt x="1" y="13"/>
                </a:cubicBezTo>
                <a:cubicBezTo>
                  <a:pt x="3" y="18"/>
                  <a:pt x="7" y="21"/>
                  <a:pt x="12" y="22"/>
                </a:cubicBezTo>
                <a:cubicBezTo>
                  <a:pt x="12" y="22"/>
                  <a:pt x="13" y="21"/>
                  <a:pt x="13" y="20"/>
                </a:cubicBezTo>
                <a:cubicBezTo>
                  <a:pt x="12" y="17"/>
                  <a:pt x="14" y="14"/>
                  <a:pt x="16" y="13"/>
                </a:cubicBezTo>
                <a:cubicBezTo>
                  <a:pt x="17" y="13"/>
                  <a:pt x="17" y="13"/>
                  <a:pt x="18" y="13"/>
                </a:cubicBezTo>
                <a:cubicBezTo>
                  <a:pt x="19" y="13"/>
                  <a:pt x="21" y="13"/>
                  <a:pt x="21" y="14"/>
                </a:cubicBezTo>
                <a:cubicBezTo>
                  <a:pt x="22" y="13"/>
                  <a:pt x="23" y="13"/>
                  <a:pt x="24" y="13"/>
                </a:cubicBezTo>
                <a:cubicBezTo>
                  <a:pt x="26" y="13"/>
                  <a:pt x="27" y="14"/>
                  <a:pt x="29" y="14"/>
                </a:cubicBezTo>
                <a:cubicBezTo>
                  <a:pt x="26" y="6"/>
                  <a:pt x="19" y="0"/>
                  <a:pt x="10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75" name="Freeform 264"/>
          <p:cNvSpPr>
            <a:spLocks noEditPoints="1"/>
          </p:cNvSpPr>
          <p:nvPr/>
        </p:nvSpPr>
        <p:spPr bwMode="auto">
          <a:xfrm>
            <a:off x="4135808" y="3692943"/>
            <a:ext cx="314447" cy="309398"/>
          </a:xfrm>
          <a:custGeom>
            <a:avLst/>
            <a:gdLst>
              <a:gd name="T0" fmla="*/ 11 w 33"/>
              <a:gd name="T1" fmla="*/ 18 h 33"/>
              <a:gd name="T2" fmla="*/ 5 w 33"/>
              <a:gd name="T3" fmla="*/ 14 h 33"/>
              <a:gd name="T4" fmla="*/ 9 w 33"/>
              <a:gd name="T5" fmla="*/ 6 h 33"/>
              <a:gd name="T6" fmla="*/ 11 w 33"/>
              <a:gd name="T7" fmla="*/ 5 h 33"/>
              <a:gd name="T8" fmla="*/ 17 w 33"/>
              <a:gd name="T9" fmla="*/ 10 h 33"/>
              <a:gd name="T10" fmla="*/ 13 w 33"/>
              <a:gd name="T11" fmla="*/ 17 h 33"/>
              <a:gd name="T12" fmla="*/ 11 w 33"/>
              <a:gd name="T13" fmla="*/ 18 h 33"/>
              <a:gd name="T14" fmla="*/ 18 w 33"/>
              <a:gd name="T15" fmla="*/ 0 h 33"/>
              <a:gd name="T16" fmla="*/ 12 w 33"/>
              <a:gd name="T17" fmla="*/ 2 h 33"/>
              <a:gd name="T18" fmla="*/ 3 w 33"/>
              <a:gd name="T19" fmla="*/ 23 h 33"/>
              <a:gd name="T20" fmla="*/ 5 w 33"/>
              <a:gd name="T21" fmla="*/ 26 h 33"/>
              <a:gd name="T22" fmla="*/ 9 w 33"/>
              <a:gd name="T23" fmla="*/ 30 h 33"/>
              <a:gd name="T24" fmla="*/ 18 w 33"/>
              <a:gd name="T25" fmla="*/ 33 h 33"/>
              <a:gd name="T26" fmla="*/ 25 w 33"/>
              <a:gd name="T27" fmla="*/ 32 h 33"/>
              <a:gd name="T28" fmla="*/ 25 w 33"/>
              <a:gd name="T29" fmla="*/ 32 h 33"/>
              <a:gd name="T30" fmla="*/ 29 w 33"/>
              <a:gd name="T31" fmla="*/ 28 h 33"/>
              <a:gd name="T32" fmla="*/ 26 w 33"/>
              <a:gd name="T33" fmla="*/ 15 h 33"/>
              <a:gd name="T34" fmla="*/ 33 w 33"/>
              <a:gd name="T35" fmla="*/ 9 h 33"/>
              <a:gd name="T36" fmla="*/ 18 w 33"/>
              <a:gd name="T37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3" h="33">
                <a:moveTo>
                  <a:pt x="11" y="18"/>
                </a:moveTo>
                <a:cubicBezTo>
                  <a:pt x="9" y="18"/>
                  <a:pt x="6" y="16"/>
                  <a:pt x="5" y="14"/>
                </a:cubicBezTo>
                <a:cubicBezTo>
                  <a:pt x="4" y="11"/>
                  <a:pt x="6" y="7"/>
                  <a:pt x="9" y="6"/>
                </a:cubicBezTo>
                <a:cubicBezTo>
                  <a:pt x="10" y="5"/>
                  <a:pt x="10" y="5"/>
                  <a:pt x="11" y="5"/>
                </a:cubicBezTo>
                <a:cubicBezTo>
                  <a:pt x="14" y="5"/>
                  <a:pt x="16" y="7"/>
                  <a:pt x="17" y="10"/>
                </a:cubicBezTo>
                <a:cubicBezTo>
                  <a:pt x="18" y="13"/>
                  <a:pt x="16" y="16"/>
                  <a:pt x="13" y="17"/>
                </a:cubicBezTo>
                <a:cubicBezTo>
                  <a:pt x="13" y="18"/>
                  <a:pt x="12" y="18"/>
                  <a:pt x="11" y="18"/>
                </a:cubicBezTo>
                <a:moveTo>
                  <a:pt x="18" y="0"/>
                </a:moveTo>
                <a:cubicBezTo>
                  <a:pt x="16" y="0"/>
                  <a:pt x="14" y="1"/>
                  <a:pt x="12" y="2"/>
                </a:cubicBezTo>
                <a:cubicBezTo>
                  <a:pt x="4" y="5"/>
                  <a:pt x="0" y="15"/>
                  <a:pt x="3" y="23"/>
                </a:cubicBezTo>
                <a:cubicBezTo>
                  <a:pt x="4" y="24"/>
                  <a:pt x="4" y="25"/>
                  <a:pt x="5" y="26"/>
                </a:cubicBezTo>
                <a:cubicBezTo>
                  <a:pt x="7" y="27"/>
                  <a:pt x="8" y="29"/>
                  <a:pt x="9" y="30"/>
                </a:cubicBezTo>
                <a:cubicBezTo>
                  <a:pt x="12" y="32"/>
                  <a:pt x="15" y="33"/>
                  <a:pt x="18" y="33"/>
                </a:cubicBezTo>
                <a:cubicBezTo>
                  <a:pt x="20" y="33"/>
                  <a:pt x="23" y="33"/>
                  <a:pt x="25" y="32"/>
                </a:cubicBezTo>
                <a:cubicBezTo>
                  <a:pt x="25" y="32"/>
                  <a:pt x="25" y="32"/>
                  <a:pt x="25" y="32"/>
                </a:cubicBezTo>
                <a:cubicBezTo>
                  <a:pt x="26" y="30"/>
                  <a:pt x="28" y="29"/>
                  <a:pt x="29" y="28"/>
                </a:cubicBezTo>
                <a:cubicBezTo>
                  <a:pt x="26" y="25"/>
                  <a:pt x="24" y="20"/>
                  <a:pt x="26" y="15"/>
                </a:cubicBezTo>
                <a:cubicBezTo>
                  <a:pt x="28" y="12"/>
                  <a:pt x="30" y="10"/>
                  <a:pt x="33" y="9"/>
                </a:cubicBezTo>
                <a:cubicBezTo>
                  <a:pt x="30" y="4"/>
                  <a:pt x="24" y="0"/>
                  <a:pt x="18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76" name="Freeform 265"/>
          <p:cNvSpPr>
            <a:spLocks/>
          </p:cNvSpPr>
          <p:nvPr/>
        </p:nvSpPr>
        <p:spPr bwMode="auto">
          <a:xfrm>
            <a:off x="4373659" y="3954741"/>
            <a:ext cx="48377" cy="39666"/>
          </a:xfrm>
          <a:custGeom>
            <a:avLst/>
            <a:gdLst>
              <a:gd name="T0" fmla="*/ 4 w 5"/>
              <a:gd name="T1" fmla="*/ 0 h 4"/>
              <a:gd name="T2" fmla="*/ 0 w 5"/>
              <a:gd name="T3" fmla="*/ 4 h 4"/>
              <a:gd name="T4" fmla="*/ 5 w 5"/>
              <a:gd name="T5" fmla="*/ 0 h 4"/>
              <a:gd name="T6" fmla="*/ 4 w 5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4">
                <a:moveTo>
                  <a:pt x="4" y="0"/>
                </a:moveTo>
                <a:cubicBezTo>
                  <a:pt x="3" y="1"/>
                  <a:pt x="1" y="2"/>
                  <a:pt x="0" y="4"/>
                </a:cubicBezTo>
                <a:cubicBezTo>
                  <a:pt x="2" y="3"/>
                  <a:pt x="4" y="2"/>
                  <a:pt x="5" y="0"/>
                </a:cubicBezTo>
                <a:cubicBezTo>
                  <a:pt x="5" y="0"/>
                  <a:pt x="5" y="0"/>
                  <a:pt x="4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79" name="Freeform 268"/>
          <p:cNvSpPr>
            <a:spLocks/>
          </p:cNvSpPr>
          <p:nvPr/>
        </p:nvSpPr>
        <p:spPr bwMode="auto">
          <a:xfrm>
            <a:off x="4030992" y="5109033"/>
            <a:ext cx="362824" cy="301465"/>
          </a:xfrm>
          <a:custGeom>
            <a:avLst/>
            <a:gdLst>
              <a:gd name="T0" fmla="*/ 19 w 38"/>
              <a:gd name="T1" fmla="*/ 0 h 32"/>
              <a:gd name="T2" fmla="*/ 12 w 38"/>
              <a:gd name="T3" fmla="*/ 1 h 32"/>
              <a:gd name="T4" fmla="*/ 4 w 38"/>
              <a:gd name="T5" fmla="*/ 22 h 32"/>
              <a:gd name="T6" fmla="*/ 5 w 38"/>
              <a:gd name="T7" fmla="*/ 25 h 32"/>
              <a:gd name="T8" fmla="*/ 11 w 38"/>
              <a:gd name="T9" fmla="*/ 22 h 32"/>
              <a:gd name="T10" fmla="*/ 11 w 38"/>
              <a:gd name="T11" fmla="*/ 22 h 32"/>
              <a:gd name="T12" fmla="*/ 20 w 38"/>
              <a:gd name="T13" fmla="*/ 31 h 32"/>
              <a:gd name="T14" fmla="*/ 20 w 38"/>
              <a:gd name="T15" fmla="*/ 32 h 32"/>
              <a:gd name="T16" fmla="*/ 25 w 38"/>
              <a:gd name="T17" fmla="*/ 31 h 32"/>
              <a:gd name="T18" fmla="*/ 34 w 38"/>
              <a:gd name="T19" fmla="*/ 10 h 32"/>
              <a:gd name="T20" fmla="*/ 33 w 38"/>
              <a:gd name="T21" fmla="*/ 8 h 32"/>
              <a:gd name="T22" fmla="*/ 33 w 38"/>
              <a:gd name="T23" fmla="*/ 8 h 32"/>
              <a:gd name="T24" fmla="*/ 24 w 38"/>
              <a:gd name="T25" fmla="*/ 5 h 32"/>
              <a:gd name="T26" fmla="*/ 21 w 38"/>
              <a:gd name="T27" fmla="*/ 0 h 32"/>
              <a:gd name="T28" fmla="*/ 19 w 38"/>
              <a:gd name="T29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8" h="32">
                <a:moveTo>
                  <a:pt x="19" y="0"/>
                </a:moveTo>
                <a:cubicBezTo>
                  <a:pt x="17" y="0"/>
                  <a:pt x="15" y="0"/>
                  <a:pt x="12" y="1"/>
                </a:cubicBezTo>
                <a:cubicBezTo>
                  <a:pt x="4" y="4"/>
                  <a:pt x="0" y="14"/>
                  <a:pt x="4" y="22"/>
                </a:cubicBezTo>
                <a:cubicBezTo>
                  <a:pt x="4" y="23"/>
                  <a:pt x="5" y="24"/>
                  <a:pt x="5" y="25"/>
                </a:cubicBezTo>
                <a:cubicBezTo>
                  <a:pt x="7" y="23"/>
                  <a:pt x="9" y="22"/>
                  <a:pt x="11" y="22"/>
                </a:cubicBezTo>
                <a:cubicBezTo>
                  <a:pt x="11" y="22"/>
                  <a:pt x="11" y="22"/>
                  <a:pt x="11" y="22"/>
                </a:cubicBezTo>
                <a:cubicBezTo>
                  <a:pt x="16" y="22"/>
                  <a:pt x="20" y="26"/>
                  <a:pt x="20" y="31"/>
                </a:cubicBezTo>
                <a:cubicBezTo>
                  <a:pt x="20" y="31"/>
                  <a:pt x="20" y="32"/>
                  <a:pt x="20" y="32"/>
                </a:cubicBezTo>
                <a:cubicBezTo>
                  <a:pt x="22" y="32"/>
                  <a:pt x="24" y="32"/>
                  <a:pt x="25" y="31"/>
                </a:cubicBezTo>
                <a:cubicBezTo>
                  <a:pt x="34" y="28"/>
                  <a:pt x="38" y="18"/>
                  <a:pt x="34" y="10"/>
                </a:cubicBezTo>
                <a:cubicBezTo>
                  <a:pt x="34" y="9"/>
                  <a:pt x="34" y="9"/>
                  <a:pt x="33" y="8"/>
                </a:cubicBezTo>
                <a:cubicBezTo>
                  <a:pt x="33" y="8"/>
                  <a:pt x="33" y="8"/>
                  <a:pt x="33" y="8"/>
                </a:cubicBezTo>
                <a:cubicBezTo>
                  <a:pt x="30" y="8"/>
                  <a:pt x="27" y="7"/>
                  <a:pt x="24" y="5"/>
                </a:cubicBezTo>
                <a:cubicBezTo>
                  <a:pt x="23" y="3"/>
                  <a:pt x="22" y="1"/>
                  <a:pt x="21" y="0"/>
                </a:cubicBezTo>
                <a:cubicBezTo>
                  <a:pt x="20" y="0"/>
                  <a:pt x="20" y="0"/>
                  <a:pt x="19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80" name="Freeform 269"/>
          <p:cNvSpPr>
            <a:spLocks/>
          </p:cNvSpPr>
          <p:nvPr/>
        </p:nvSpPr>
        <p:spPr bwMode="auto">
          <a:xfrm>
            <a:off x="652699" y="337164"/>
            <a:ext cx="294291" cy="218165"/>
          </a:xfrm>
          <a:custGeom>
            <a:avLst/>
            <a:gdLst>
              <a:gd name="T0" fmla="*/ 15 w 31"/>
              <a:gd name="T1" fmla="*/ 0 h 23"/>
              <a:gd name="T2" fmla="*/ 11 w 31"/>
              <a:gd name="T3" fmla="*/ 1 h 23"/>
              <a:gd name="T4" fmla="*/ 1 w 31"/>
              <a:gd name="T5" fmla="*/ 19 h 23"/>
              <a:gd name="T6" fmla="*/ 2 w 31"/>
              <a:gd name="T7" fmla="*/ 18 h 23"/>
              <a:gd name="T8" fmla="*/ 12 w 31"/>
              <a:gd name="T9" fmla="*/ 22 h 23"/>
              <a:gd name="T10" fmla="*/ 13 w 31"/>
              <a:gd name="T11" fmla="*/ 23 h 23"/>
              <a:gd name="T12" fmla="*/ 31 w 31"/>
              <a:gd name="T13" fmla="*/ 8 h 23"/>
              <a:gd name="T14" fmla="*/ 28 w 31"/>
              <a:gd name="T15" fmla="*/ 5 h 23"/>
              <a:gd name="T16" fmla="*/ 22 w 31"/>
              <a:gd name="T17" fmla="*/ 7 h 23"/>
              <a:gd name="T18" fmla="*/ 22 w 31"/>
              <a:gd name="T19" fmla="*/ 7 h 23"/>
              <a:gd name="T20" fmla="*/ 15 w 31"/>
              <a:gd name="T21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1" h="23">
                <a:moveTo>
                  <a:pt x="15" y="0"/>
                </a:moveTo>
                <a:cubicBezTo>
                  <a:pt x="13" y="1"/>
                  <a:pt x="12" y="1"/>
                  <a:pt x="11" y="1"/>
                </a:cubicBezTo>
                <a:cubicBezTo>
                  <a:pt x="4" y="4"/>
                  <a:pt x="0" y="11"/>
                  <a:pt x="1" y="19"/>
                </a:cubicBezTo>
                <a:cubicBezTo>
                  <a:pt x="1" y="18"/>
                  <a:pt x="2" y="18"/>
                  <a:pt x="2" y="18"/>
                </a:cubicBezTo>
                <a:cubicBezTo>
                  <a:pt x="6" y="18"/>
                  <a:pt x="9" y="20"/>
                  <a:pt x="12" y="22"/>
                </a:cubicBezTo>
                <a:cubicBezTo>
                  <a:pt x="12" y="23"/>
                  <a:pt x="13" y="23"/>
                  <a:pt x="13" y="23"/>
                </a:cubicBezTo>
                <a:cubicBezTo>
                  <a:pt x="14" y="15"/>
                  <a:pt x="22" y="8"/>
                  <a:pt x="31" y="8"/>
                </a:cubicBezTo>
                <a:cubicBezTo>
                  <a:pt x="30" y="7"/>
                  <a:pt x="29" y="6"/>
                  <a:pt x="28" y="5"/>
                </a:cubicBezTo>
                <a:cubicBezTo>
                  <a:pt x="26" y="6"/>
                  <a:pt x="24" y="7"/>
                  <a:pt x="22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18" y="7"/>
                  <a:pt x="15" y="4"/>
                  <a:pt x="15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81" name="Freeform 270"/>
          <p:cNvSpPr>
            <a:spLocks/>
          </p:cNvSpPr>
          <p:nvPr/>
        </p:nvSpPr>
        <p:spPr bwMode="auto">
          <a:xfrm>
            <a:off x="777671" y="412531"/>
            <a:ext cx="209632" cy="226099"/>
          </a:xfrm>
          <a:custGeom>
            <a:avLst/>
            <a:gdLst>
              <a:gd name="T0" fmla="*/ 18 w 22"/>
              <a:gd name="T1" fmla="*/ 0 h 24"/>
              <a:gd name="T2" fmla="*/ 0 w 22"/>
              <a:gd name="T3" fmla="*/ 15 h 24"/>
              <a:gd name="T4" fmla="*/ 2 w 22"/>
              <a:gd name="T5" fmla="*/ 20 h 24"/>
              <a:gd name="T6" fmla="*/ 3 w 22"/>
              <a:gd name="T7" fmla="*/ 20 h 24"/>
              <a:gd name="T8" fmla="*/ 7 w 22"/>
              <a:gd name="T9" fmla="*/ 24 h 24"/>
              <a:gd name="T10" fmla="*/ 10 w 22"/>
              <a:gd name="T11" fmla="*/ 23 h 24"/>
              <a:gd name="T12" fmla="*/ 19 w 22"/>
              <a:gd name="T13" fmla="*/ 2 h 24"/>
              <a:gd name="T14" fmla="*/ 18 w 22"/>
              <a:gd name="T1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" h="24">
                <a:moveTo>
                  <a:pt x="18" y="0"/>
                </a:moveTo>
                <a:cubicBezTo>
                  <a:pt x="9" y="0"/>
                  <a:pt x="1" y="7"/>
                  <a:pt x="0" y="15"/>
                </a:cubicBezTo>
                <a:cubicBezTo>
                  <a:pt x="1" y="17"/>
                  <a:pt x="2" y="18"/>
                  <a:pt x="2" y="20"/>
                </a:cubicBezTo>
                <a:cubicBezTo>
                  <a:pt x="2" y="20"/>
                  <a:pt x="2" y="20"/>
                  <a:pt x="3" y="20"/>
                </a:cubicBezTo>
                <a:cubicBezTo>
                  <a:pt x="4" y="21"/>
                  <a:pt x="6" y="22"/>
                  <a:pt x="7" y="24"/>
                </a:cubicBezTo>
                <a:cubicBezTo>
                  <a:pt x="8" y="24"/>
                  <a:pt x="9" y="23"/>
                  <a:pt x="10" y="23"/>
                </a:cubicBezTo>
                <a:cubicBezTo>
                  <a:pt x="18" y="20"/>
                  <a:pt x="22" y="10"/>
                  <a:pt x="19" y="2"/>
                </a:cubicBezTo>
                <a:cubicBezTo>
                  <a:pt x="18" y="1"/>
                  <a:pt x="18" y="1"/>
                  <a:pt x="18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83" name="Freeform 272"/>
          <p:cNvSpPr>
            <a:spLocks/>
          </p:cNvSpPr>
          <p:nvPr/>
        </p:nvSpPr>
        <p:spPr bwMode="auto">
          <a:xfrm>
            <a:off x="3180372" y="1372458"/>
            <a:ext cx="322510" cy="289565"/>
          </a:xfrm>
          <a:custGeom>
            <a:avLst/>
            <a:gdLst>
              <a:gd name="T0" fmla="*/ 15 w 34"/>
              <a:gd name="T1" fmla="*/ 0 h 31"/>
              <a:gd name="T2" fmla="*/ 9 w 34"/>
              <a:gd name="T3" fmla="*/ 1 h 31"/>
              <a:gd name="T4" fmla="*/ 6 w 34"/>
              <a:gd name="T5" fmla="*/ 3 h 31"/>
              <a:gd name="T6" fmla="*/ 7 w 34"/>
              <a:gd name="T7" fmla="*/ 9 h 31"/>
              <a:gd name="T8" fmla="*/ 7 w 34"/>
              <a:gd name="T9" fmla="*/ 9 h 31"/>
              <a:gd name="T10" fmla="*/ 10 w 34"/>
              <a:gd name="T11" fmla="*/ 9 h 31"/>
              <a:gd name="T12" fmla="*/ 15 w 34"/>
              <a:gd name="T13" fmla="*/ 12 h 31"/>
              <a:gd name="T14" fmla="*/ 12 w 34"/>
              <a:gd name="T15" fmla="*/ 19 h 31"/>
              <a:gd name="T16" fmla="*/ 10 w 34"/>
              <a:gd name="T17" fmla="*/ 19 h 31"/>
              <a:gd name="T18" fmla="*/ 5 w 34"/>
              <a:gd name="T19" fmla="*/ 16 h 31"/>
              <a:gd name="T20" fmla="*/ 5 w 34"/>
              <a:gd name="T21" fmla="*/ 16 h 31"/>
              <a:gd name="T22" fmla="*/ 3 w 34"/>
              <a:gd name="T23" fmla="*/ 18 h 31"/>
              <a:gd name="T24" fmla="*/ 0 w 34"/>
              <a:gd name="T25" fmla="*/ 20 h 31"/>
              <a:gd name="T26" fmla="*/ 1 w 34"/>
              <a:gd name="T27" fmla="*/ 22 h 31"/>
              <a:gd name="T28" fmla="*/ 1 w 34"/>
              <a:gd name="T29" fmla="*/ 22 h 31"/>
              <a:gd name="T30" fmla="*/ 1 w 34"/>
              <a:gd name="T31" fmla="*/ 22 h 31"/>
              <a:gd name="T32" fmla="*/ 8 w 34"/>
              <a:gd name="T33" fmla="*/ 30 h 31"/>
              <a:gd name="T34" fmla="*/ 15 w 34"/>
              <a:gd name="T35" fmla="*/ 31 h 31"/>
              <a:gd name="T36" fmla="*/ 21 w 34"/>
              <a:gd name="T37" fmla="*/ 30 h 31"/>
              <a:gd name="T38" fmla="*/ 30 w 34"/>
              <a:gd name="T39" fmla="*/ 9 h 31"/>
              <a:gd name="T40" fmla="*/ 15 w 34"/>
              <a:gd name="T41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4" h="31">
                <a:moveTo>
                  <a:pt x="15" y="0"/>
                </a:moveTo>
                <a:cubicBezTo>
                  <a:pt x="13" y="0"/>
                  <a:pt x="11" y="0"/>
                  <a:pt x="9" y="1"/>
                </a:cubicBezTo>
                <a:cubicBezTo>
                  <a:pt x="8" y="1"/>
                  <a:pt x="7" y="2"/>
                  <a:pt x="6" y="3"/>
                </a:cubicBezTo>
                <a:cubicBezTo>
                  <a:pt x="7" y="5"/>
                  <a:pt x="7" y="7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8" y="9"/>
                  <a:pt x="9" y="9"/>
                  <a:pt x="10" y="9"/>
                </a:cubicBezTo>
                <a:cubicBezTo>
                  <a:pt x="12" y="9"/>
                  <a:pt x="14" y="10"/>
                  <a:pt x="15" y="12"/>
                </a:cubicBezTo>
                <a:cubicBezTo>
                  <a:pt x="16" y="14"/>
                  <a:pt x="15" y="18"/>
                  <a:pt x="12" y="19"/>
                </a:cubicBezTo>
                <a:cubicBezTo>
                  <a:pt x="11" y="19"/>
                  <a:pt x="11" y="19"/>
                  <a:pt x="10" y="19"/>
                </a:cubicBezTo>
                <a:cubicBezTo>
                  <a:pt x="8" y="19"/>
                  <a:pt x="6" y="18"/>
                  <a:pt x="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4" y="16"/>
                  <a:pt x="4" y="17"/>
                  <a:pt x="3" y="18"/>
                </a:cubicBezTo>
                <a:cubicBezTo>
                  <a:pt x="2" y="18"/>
                  <a:pt x="1" y="19"/>
                  <a:pt x="0" y="20"/>
                </a:cubicBezTo>
                <a:cubicBezTo>
                  <a:pt x="0" y="20"/>
                  <a:pt x="1" y="21"/>
                  <a:pt x="1" y="22"/>
                </a:cubicBezTo>
                <a:cubicBezTo>
                  <a:pt x="1" y="22"/>
                  <a:pt x="1" y="22"/>
                  <a:pt x="1" y="22"/>
                </a:cubicBezTo>
                <a:cubicBezTo>
                  <a:pt x="1" y="22"/>
                  <a:pt x="1" y="22"/>
                  <a:pt x="1" y="22"/>
                </a:cubicBezTo>
                <a:cubicBezTo>
                  <a:pt x="5" y="23"/>
                  <a:pt x="7" y="26"/>
                  <a:pt x="8" y="30"/>
                </a:cubicBezTo>
                <a:cubicBezTo>
                  <a:pt x="10" y="31"/>
                  <a:pt x="13" y="31"/>
                  <a:pt x="15" y="31"/>
                </a:cubicBezTo>
                <a:cubicBezTo>
                  <a:pt x="17" y="31"/>
                  <a:pt x="19" y="31"/>
                  <a:pt x="21" y="30"/>
                </a:cubicBezTo>
                <a:cubicBezTo>
                  <a:pt x="29" y="27"/>
                  <a:pt x="34" y="18"/>
                  <a:pt x="30" y="9"/>
                </a:cubicBezTo>
                <a:cubicBezTo>
                  <a:pt x="28" y="3"/>
                  <a:pt x="22" y="0"/>
                  <a:pt x="15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86" name="Freeform 275"/>
          <p:cNvSpPr>
            <a:spLocks/>
          </p:cNvSpPr>
          <p:nvPr/>
        </p:nvSpPr>
        <p:spPr bwMode="auto">
          <a:xfrm>
            <a:off x="4401879" y="4283972"/>
            <a:ext cx="306385" cy="289565"/>
          </a:xfrm>
          <a:custGeom>
            <a:avLst/>
            <a:gdLst>
              <a:gd name="T0" fmla="*/ 16 w 32"/>
              <a:gd name="T1" fmla="*/ 0 h 31"/>
              <a:gd name="T2" fmla="*/ 10 w 32"/>
              <a:gd name="T3" fmla="*/ 1 h 31"/>
              <a:gd name="T4" fmla="*/ 7 w 32"/>
              <a:gd name="T5" fmla="*/ 3 h 31"/>
              <a:gd name="T6" fmla="*/ 4 w 32"/>
              <a:gd name="T7" fmla="*/ 7 h 31"/>
              <a:gd name="T8" fmla="*/ 2 w 32"/>
              <a:gd name="T9" fmla="*/ 9 h 31"/>
              <a:gd name="T10" fmla="*/ 1 w 32"/>
              <a:gd name="T11" fmla="*/ 22 h 31"/>
              <a:gd name="T12" fmla="*/ 13 w 32"/>
              <a:gd name="T13" fmla="*/ 31 h 31"/>
              <a:gd name="T14" fmla="*/ 15 w 32"/>
              <a:gd name="T15" fmla="*/ 26 h 31"/>
              <a:gd name="T16" fmla="*/ 16 w 32"/>
              <a:gd name="T17" fmla="*/ 26 h 31"/>
              <a:gd name="T18" fmla="*/ 14 w 32"/>
              <a:gd name="T19" fmla="*/ 21 h 31"/>
              <a:gd name="T20" fmla="*/ 22 w 32"/>
              <a:gd name="T21" fmla="*/ 13 h 31"/>
              <a:gd name="T22" fmla="*/ 29 w 32"/>
              <a:gd name="T23" fmla="*/ 21 h 31"/>
              <a:gd name="T24" fmla="*/ 21 w 32"/>
              <a:gd name="T25" fmla="*/ 28 h 31"/>
              <a:gd name="T26" fmla="*/ 21 w 32"/>
              <a:gd name="T27" fmla="*/ 28 h 31"/>
              <a:gd name="T28" fmla="*/ 21 w 32"/>
              <a:gd name="T29" fmla="*/ 29 h 31"/>
              <a:gd name="T30" fmla="*/ 21 w 32"/>
              <a:gd name="T31" fmla="*/ 31 h 31"/>
              <a:gd name="T32" fmla="*/ 22 w 32"/>
              <a:gd name="T33" fmla="*/ 30 h 31"/>
              <a:gd name="T34" fmla="*/ 28 w 32"/>
              <a:gd name="T35" fmla="*/ 26 h 31"/>
              <a:gd name="T36" fmla="*/ 29 w 32"/>
              <a:gd name="T37" fmla="*/ 25 h 31"/>
              <a:gd name="T38" fmla="*/ 31 w 32"/>
              <a:gd name="T39" fmla="*/ 21 h 31"/>
              <a:gd name="T40" fmla="*/ 31 w 32"/>
              <a:gd name="T41" fmla="*/ 10 h 31"/>
              <a:gd name="T42" fmla="*/ 16 w 32"/>
              <a:gd name="T43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2" h="31">
                <a:moveTo>
                  <a:pt x="16" y="0"/>
                </a:moveTo>
                <a:cubicBezTo>
                  <a:pt x="14" y="0"/>
                  <a:pt x="12" y="0"/>
                  <a:pt x="10" y="1"/>
                </a:cubicBezTo>
                <a:cubicBezTo>
                  <a:pt x="9" y="2"/>
                  <a:pt x="8" y="2"/>
                  <a:pt x="7" y="3"/>
                </a:cubicBezTo>
                <a:cubicBezTo>
                  <a:pt x="6" y="4"/>
                  <a:pt x="5" y="6"/>
                  <a:pt x="4" y="7"/>
                </a:cubicBezTo>
                <a:cubicBezTo>
                  <a:pt x="3" y="8"/>
                  <a:pt x="3" y="9"/>
                  <a:pt x="2" y="9"/>
                </a:cubicBezTo>
                <a:cubicBezTo>
                  <a:pt x="0" y="13"/>
                  <a:pt x="0" y="18"/>
                  <a:pt x="1" y="22"/>
                </a:cubicBezTo>
                <a:cubicBezTo>
                  <a:pt x="4" y="27"/>
                  <a:pt x="8" y="30"/>
                  <a:pt x="13" y="31"/>
                </a:cubicBezTo>
                <a:cubicBezTo>
                  <a:pt x="12" y="29"/>
                  <a:pt x="13" y="27"/>
                  <a:pt x="15" y="26"/>
                </a:cubicBezTo>
                <a:cubicBezTo>
                  <a:pt x="16" y="26"/>
                  <a:pt x="16" y="26"/>
                  <a:pt x="16" y="26"/>
                </a:cubicBezTo>
                <a:cubicBezTo>
                  <a:pt x="15" y="25"/>
                  <a:pt x="14" y="23"/>
                  <a:pt x="14" y="21"/>
                </a:cubicBezTo>
                <a:cubicBezTo>
                  <a:pt x="14" y="17"/>
                  <a:pt x="17" y="13"/>
                  <a:pt x="22" y="13"/>
                </a:cubicBezTo>
                <a:cubicBezTo>
                  <a:pt x="26" y="13"/>
                  <a:pt x="29" y="17"/>
                  <a:pt x="29" y="21"/>
                </a:cubicBezTo>
                <a:cubicBezTo>
                  <a:pt x="29" y="25"/>
                  <a:pt x="26" y="28"/>
                  <a:pt x="21" y="28"/>
                </a:cubicBezTo>
                <a:cubicBezTo>
                  <a:pt x="21" y="28"/>
                  <a:pt x="21" y="28"/>
                  <a:pt x="21" y="28"/>
                </a:cubicBezTo>
                <a:cubicBezTo>
                  <a:pt x="21" y="29"/>
                  <a:pt x="21" y="29"/>
                  <a:pt x="21" y="29"/>
                </a:cubicBezTo>
                <a:cubicBezTo>
                  <a:pt x="21" y="29"/>
                  <a:pt x="21" y="30"/>
                  <a:pt x="21" y="31"/>
                </a:cubicBezTo>
                <a:cubicBezTo>
                  <a:pt x="22" y="31"/>
                  <a:pt x="22" y="31"/>
                  <a:pt x="22" y="30"/>
                </a:cubicBezTo>
                <a:cubicBezTo>
                  <a:pt x="25" y="29"/>
                  <a:pt x="27" y="28"/>
                  <a:pt x="28" y="26"/>
                </a:cubicBezTo>
                <a:cubicBezTo>
                  <a:pt x="28" y="25"/>
                  <a:pt x="28" y="25"/>
                  <a:pt x="29" y="25"/>
                </a:cubicBezTo>
                <a:cubicBezTo>
                  <a:pt x="29" y="23"/>
                  <a:pt x="30" y="22"/>
                  <a:pt x="31" y="21"/>
                </a:cubicBezTo>
                <a:cubicBezTo>
                  <a:pt x="32" y="18"/>
                  <a:pt x="32" y="14"/>
                  <a:pt x="31" y="10"/>
                </a:cubicBezTo>
                <a:cubicBezTo>
                  <a:pt x="28" y="4"/>
                  <a:pt x="22" y="0"/>
                  <a:pt x="16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87" name="Freeform 276"/>
          <p:cNvSpPr>
            <a:spLocks/>
          </p:cNvSpPr>
          <p:nvPr/>
        </p:nvSpPr>
        <p:spPr bwMode="auto">
          <a:xfrm>
            <a:off x="2071743" y="440297"/>
            <a:ext cx="213663" cy="293531"/>
          </a:xfrm>
          <a:custGeom>
            <a:avLst/>
            <a:gdLst>
              <a:gd name="T0" fmla="*/ 18 w 22"/>
              <a:gd name="T1" fmla="*/ 0 h 31"/>
              <a:gd name="T2" fmla="*/ 12 w 22"/>
              <a:gd name="T3" fmla="*/ 2 h 31"/>
              <a:gd name="T4" fmla="*/ 4 w 22"/>
              <a:gd name="T5" fmla="*/ 22 h 31"/>
              <a:gd name="T6" fmla="*/ 16 w 22"/>
              <a:gd name="T7" fmla="*/ 31 h 31"/>
              <a:gd name="T8" fmla="*/ 15 w 22"/>
              <a:gd name="T9" fmla="*/ 31 h 31"/>
              <a:gd name="T10" fmla="*/ 14 w 22"/>
              <a:gd name="T11" fmla="*/ 15 h 31"/>
              <a:gd name="T12" fmla="*/ 22 w 22"/>
              <a:gd name="T13" fmla="*/ 1 h 31"/>
              <a:gd name="T14" fmla="*/ 18 w 22"/>
              <a:gd name="T15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" h="31">
                <a:moveTo>
                  <a:pt x="18" y="0"/>
                </a:moveTo>
                <a:cubicBezTo>
                  <a:pt x="16" y="0"/>
                  <a:pt x="14" y="1"/>
                  <a:pt x="12" y="2"/>
                </a:cubicBezTo>
                <a:cubicBezTo>
                  <a:pt x="4" y="5"/>
                  <a:pt x="0" y="14"/>
                  <a:pt x="4" y="22"/>
                </a:cubicBezTo>
                <a:cubicBezTo>
                  <a:pt x="6" y="27"/>
                  <a:pt x="11" y="30"/>
                  <a:pt x="16" y="31"/>
                </a:cubicBezTo>
                <a:cubicBezTo>
                  <a:pt x="16" y="31"/>
                  <a:pt x="15" y="31"/>
                  <a:pt x="15" y="31"/>
                </a:cubicBezTo>
                <a:cubicBezTo>
                  <a:pt x="11" y="26"/>
                  <a:pt x="10" y="19"/>
                  <a:pt x="14" y="15"/>
                </a:cubicBezTo>
                <a:cubicBezTo>
                  <a:pt x="14" y="9"/>
                  <a:pt x="17" y="4"/>
                  <a:pt x="22" y="1"/>
                </a:cubicBezTo>
                <a:cubicBezTo>
                  <a:pt x="21" y="1"/>
                  <a:pt x="19" y="0"/>
                  <a:pt x="18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88" name="Freeform 277"/>
          <p:cNvSpPr>
            <a:spLocks/>
          </p:cNvSpPr>
          <p:nvPr/>
        </p:nvSpPr>
        <p:spPr bwMode="auto">
          <a:xfrm>
            <a:off x="2208810" y="452197"/>
            <a:ext cx="181412" cy="130899"/>
          </a:xfrm>
          <a:custGeom>
            <a:avLst/>
            <a:gdLst>
              <a:gd name="T0" fmla="*/ 8 w 19"/>
              <a:gd name="T1" fmla="*/ 0 h 14"/>
              <a:gd name="T2" fmla="*/ 0 w 19"/>
              <a:gd name="T3" fmla="*/ 14 h 14"/>
              <a:gd name="T4" fmla="*/ 2 w 19"/>
              <a:gd name="T5" fmla="*/ 11 h 14"/>
              <a:gd name="T6" fmla="*/ 10 w 19"/>
              <a:gd name="T7" fmla="*/ 8 h 14"/>
              <a:gd name="T8" fmla="*/ 19 w 19"/>
              <a:gd name="T9" fmla="*/ 11 h 14"/>
              <a:gd name="T10" fmla="*/ 18 w 19"/>
              <a:gd name="T11" fmla="*/ 9 h 14"/>
              <a:gd name="T12" fmla="*/ 18 w 19"/>
              <a:gd name="T13" fmla="*/ 8 h 14"/>
              <a:gd name="T14" fmla="*/ 17 w 19"/>
              <a:gd name="T15" fmla="*/ 7 h 14"/>
              <a:gd name="T16" fmla="*/ 8 w 19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14">
                <a:moveTo>
                  <a:pt x="8" y="0"/>
                </a:moveTo>
                <a:cubicBezTo>
                  <a:pt x="3" y="3"/>
                  <a:pt x="0" y="8"/>
                  <a:pt x="0" y="14"/>
                </a:cubicBezTo>
                <a:cubicBezTo>
                  <a:pt x="0" y="13"/>
                  <a:pt x="1" y="12"/>
                  <a:pt x="2" y="11"/>
                </a:cubicBezTo>
                <a:cubicBezTo>
                  <a:pt x="4" y="9"/>
                  <a:pt x="7" y="8"/>
                  <a:pt x="10" y="8"/>
                </a:cubicBezTo>
                <a:cubicBezTo>
                  <a:pt x="14" y="8"/>
                  <a:pt x="17" y="9"/>
                  <a:pt x="19" y="11"/>
                </a:cubicBezTo>
                <a:cubicBezTo>
                  <a:pt x="19" y="10"/>
                  <a:pt x="19" y="10"/>
                  <a:pt x="18" y="9"/>
                </a:cubicBezTo>
                <a:cubicBezTo>
                  <a:pt x="18" y="9"/>
                  <a:pt x="18" y="9"/>
                  <a:pt x="18" y="8"/>
                </a:cubicBezTo>
                <a:cubicBezTo>
                  <a:pt x="17" y="8"/>
                  <a:pt x="17" y="7"/>
                  <a:pt x="17" y="7"/>
                </a:cubicBezTo>
                <a:cubicBezTo>
                  <a:pt x="15" y="3"/>
                  <a:pt x="12" y="1"/>
                  <a:pt x="8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89" name="Freeform 278"/>
          <p:cNvSpPr>
            <a:spLocks/>
          </p:cNvSpPr>
          <p:nvPr/>
        </p:nvSpPr>
        <p:spPr bwMode="auto">
          <a:xfrm>
            <a:off x="4345440" y="5704030"/>
            <a:ext cx="245914" cy="281632"/>
          </a:xfrm>
          <a:custGeom>
            <a:avLst/>
            <a:gdLst>
              <a:gd name="T0" fmla="*/ 11 w 26"/>
              <a:gd name="T1" fmla="*/ 0 h 30"/>
              <a:gd name="T2" fmla="*/ 6 w 26"/>
              <a:gd name="T3" fmla="*/ 1 h 30"/>
              <a:gd name="T4" fmla="*/ 0 w 26"/>
              <a:gd name="T5" fmla="*/ 5 h 30"/>
              <a:gd name="T6" fmla="*/ 0 w 26"/>
              <a:gd name="T7" fmla="*/ 5 h 30"/>
              <a:gd name="T8" fmla="*/ 9 w 26"/>
              <a:gd name="T9" fmla="*/ 9 h 30"/>
              <a:gd name="T10" fmla="*/ 9 w 26"/>
              <a:gd name="T11" fmla="*/ 27 h 30"/>
              <a:gd name="T12" fmla="*/ 6 w 26"/>
              <a:gd name="T13" fmla="*/ 29 h 30"/>
              <a:gd name="T14" fmla="*/ 12 w 26"/>
              <a:gd name="T15" fmla="*/ 30 h 30"/>
              <a:gd name="T16" fmla="*/ 17 w 26"/>
              <a:gd name="T17" fmla="*/ 29 h 30"/>
              <a:gd name="T18" fmla="*/ 25 w 26"/>
              <a:gd name="T19" fmla="*/ 22 h 30"/>
              <a:gd name="T20" fmla="*/ 21 w 26"/>
              <a:gd name="T21" fmla="*/ 16 h 30"/>
              <a:gd name="T22" fmla="*/ 26 w 26"/>
              <a:gd name="T23" fmla="*/ 11 h 30"/>
              <a:gd name="T24" fmla="*/ 26 w 26"/>
              <a:gd name="T25" fmla="*/ 9 h 30"/>
              <a:gd name="T26" fmla="*/ 11 w 26"/>
              <a:gd name="T27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6" h="30">
                <a:moveTo>
                  <a:pt x="11" y="0"/>
                </a:moveTo>
                <a:cubicBezTo>
                  <a:pt x="10" y="0"/>
                  <a:pt x="8" y="0"/>
                  <a:pt x="6" y="1"/>
                </a:cubicBezTo>
                <a:cubicBezTo>
                  <a:pt x="4" y="2"/>
                  <a:pt x="2" y="3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3" y="5"/>
                  <a:pt x="7" y="6"/>
                  <a:pt x="9" y="9"/>
                </a:cubicBezTo>
                <a:cubicBezTo>
                  <a:pt x="14" y="14"/>
                  <a:pt x="14" y="22"/>
                  <a:pt x="9" y="27"/>
                </a:cubicBezTo>
                <a:cubicBezTo>
                  <a:pt x="8" y="28"/>
                  <a:pt x="7" y="28"/>
                  <a:pt x="6" y="29"/>
                </a:cubicBezTo>
                <a:cubicBezTo>
                  <a:pt x="8" y="30"/>
                  <a:pt x="10" y="30"/>
                  <a:pt x="12" y="30"/>
                </a:cubicBezTo>
                <a:cubicBezTo>
                  <a:pt x="13" y="30"/>
                  <a:pt x="15" y="30"/>
                  <a:pt x="17" y="29"/>
                </a:cubicBezTo>
                <a:cubicBezTo>
                  <a:pt x="21" y="28"/>
                  <a:pt x="23" y="25"/>
                  <a:pt x="25" y="22"/>
                </a:cubicBezTo>
                <a:cubicBezTo>
                  <a:pt x="23" y="21"/>
                  <a:pt x="21" y="19"/>
                  <a:pt x="21" y="16"/>
                </a:cubicBezTo>
                <a:cubicBezTo>
                  <a:pt x="21" y="14"/>
                  <a:pt x="23" y="11"/>
                  <a:pt x="26" y="11"/>
                </a:cubicBezTo>
                <a:cubicBezTo>
                  <a:pt x="26" y="10"/>
                  <a:pt x="26" y="10"/>
                  <a:pt x="26" y="9"/>
                </a:cubicBezTo>
                <a:cubicBezTo>
                  <a:pt x="23" y="3"/>
                  <a:pt x="17" y="0"/>
                  <a:pt x="11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90" name="Freeform 279"/>
          <p:cNvSpPr>
            <a:spLocks/>
          </p:cNvSpPr>
          <p:nvPr/>
        </p:nvSpPr>
        <p:spPr bwMode="auto">
          <a:xfrm>
            <a:off x="1245311" y="103133"/>
            <a:ext cx="322510" cy="253865"/>
          </a:xfrm>
          <a:custGeom>
            <a:avLst/>
            <a:gdLst>
              <a:gd name="T0" fmla="*/ 17 w 34"/>
              <a:gd name="T1" fmla="*/ 0 h 27"/>
              <a:gd name="T2" fmla="*/ 11 w 34"/>
              <a:gd name="T3" fmla="*/ 1 h 27"/>
              <a:gd name="T4" fmla="*/ 3 w 34"/>
              <a:gd name="T5" fmla="*/ 21 h 27"/>
              <a:gd name="T6" fmla="*/ 9 w 34"/>
              <a:gd name="T7" fmla="*/ 17 h 27"/>
              <a:gd name="T8" fmla="*/ 17 w 34"/>
              <a:gd name="T9" fmla="*/ 24 h 27"/>
              <a:gd name="T10" fmla="*/ 20 w 34"/>
              <a:gd name="T11" fmla="*/ 23 h 27"/>
              <a:gd name="T12" fmla="*/ 24 w 34"/>
              <a:gd name="T13" fmla="*/ 24 h 27"/>
              <a:gd name="T14" fmla="*/ 27 w 34"/>
              <a:gd name="T15" fmla="*/ 27 h 27"/>
              <a:gd name="T16" fmla="*/ 31 w 34"/>
              <a:gd name="T17" fmla="*/ 10 h 27"/>
              <a:gd name="T18" fmla="*/ 17 w 34"/>
              <a:gd name="T19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27">
                <a:moveTo>
                  <a:pt x="17" y="0"/>
                </a:moveTo>
                <a:cubicBezTo>
                  <a:pt x="15" y="0"/>
                  <a:pt x="13" y="1"/>
                  <a:pt x="11" y="1"/>
                </a:cubicBezTo>
                <a:cubicBezTo>
                  <a:pt x="4" y="5"/>
                  <a:pt x="0" y="13"/>
                  <a:pt x="3" y="21"/>
                </a:cubicBezTo>
                <a:cubicBezTo>
                  <a:pt x="4" y="19"/>
                  <a:pt x="7" y="17"/>
                  <a:pt x="9" y="17"/>
                </a:cubicBezTo>
                <a:cubicBezTo>
                  <a:pt x="13" y="17"/>
                  <a:pt x="16" y="20"/>
                  <a:pt x="17" y="24"/>
                </a:cubicBezTo>
                <a:cubicBezTo>
                  <a:pt x="18" y="24"/>
                  <a:pt x="19" y="23"/>
                  <a:pt x="20" y="23"/>
                </a:cubicBezTo>
                <a:cubicBezTo>
                  <a:pt x="21" y="23"/>
                  <a:pt x="23" y="24"/>
                  <a:pt x="24" y="24"/>
                </a:cubicBezTo>
                <a:cubicBezTo>
                  <a:pt x="25" y="25"/>
                  <a:pt x="26" y="26"/>
                  <a:pt x="27" y="27"/>
                </a:cubicBezTo>
                <a:cubicBezTo>
                  <a:pt x="32" y="22"/>
                  <a:pt x="34" y="16"/>
                  <a:pt x="31" y="10"/>
                </a:cubicBezTo>
                <a:cubicBezTo>
                  <a:pt x="29" y="4"/>
                  <a:pt x="23" y="0"/>
                  <a:pt x="17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91" name="Freeform 280"/>
          <p:cNvSpPr>
            <a:spLocks/>
          </p:cNvSpPr>
          <p:nvPr/>
        </p:nvSpPr>
        <p:spPr bwMode="auto">
          <a:xfrm>
            <a:off x="2942521" y="789362"/>
            <a:ext cx="306385" cy="289565"/>
          </a:xfrm>
          <a:custGeom>
            <a:avLst/>
            <a:gdLst>
              <a:gd name="T0" fmla="*/ 15 w 32"/>
              <a:gd name="T1" fmla="*/ 0 h 31"/>
              <a:gd name="T2" fmla="*/ 9 w 32"/>
              <a:gd name="T3" fmla="*/ 2 h 31"/>
              <a:gd name="T4" fmla="*/ 0 w 32"/>
              <a:gd name="T5" fmla="*/ 16 h 31"/>
              <a:gd name="T6" fmla="*/ 3 w 32"/>
              <a:gd name="T7" fmla="*/ 25 h 31"/>
              <a:gd name="T8" fmla="*/ 15 w 32"/>
              <a:gd name="T9" fmla="*/ 31 h 31"/>
              <a:gd name="T10" fmla="*/ 21 w 32"/>
              <a:gd name="T11" fmla="*/ 29 h 31"/>
              <a:gd name="T12" fmla="*/ 29 w 32"/>
              <a:gd name="T13" fmla="*/ 10 h 31"/>
              <a:gd name="T14" fmla="*/ 26 w 32"/>
              <a:gd name="T15" fmla="*/ 6 h 31"/>
              <a:gd name="T16" fmla="*/ 22 w 32"/>
              <a:gd name="T17" fmla="*/ 2 h 31"/>
              <a:gd name="T18" fmla="*/ 15 w 32"/>
              <a:gd name="T19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2" h="31">
                <a:moveTo>
                  <a:pt x="15" y="0"/>
                </a:moveTo>
                <a:cubicBezTo>
                  <a:pt x="13" y="0"/>
                  <a:pt x="11" y="1"/>
                  <a:pt x="9" y="2"/>
                </a:cubicBezTo>
                <a:cubicBezTo>
                  <a:pt x="3" y="4"/>
                  <a:pt x="0" y="10"/>
                  <a:pt x="0" y="16"/>
                </a:cubicBezTo>
                <a:cubicBezTo>
                  <a:pt x="2" y="18"/>
                  <a:pt x="4" y="21"/>
                  <a:pt x="3" y="25"/>
                </a:cubicBezTo>
                <a:cubicBezTo>
                  <a:pt x="6" y="28"/>
                  <a:pt x="10" y="31"/>
                  <a:pt x="15" y="31"/>
                </a:cubicBezTo>
                <a:cubicBezTo>
                  <a:pt x="17" y="31"/>
                  <a:pt x="19" y="30"/>
                  <a:pt x="21" y="29"/>
                </a:cubicBezTo>
                <a:cubicBezTo>
                  <a:pt x="28" y="26"/>
                  <a:pt x="32" y="17"/>
                  <a:pt x="29" y="10"/>
                </a:cubicBezTo>
                <a:cubicBezTo>
                  <a:pt x="28" y="8"/>
                  <a:pt x="27" y="7"/>
                  <a:pt x="26" y="6"/>
                </a:cubicBezTo>
                <a:cubicBezTo>
                  <a:pt x="24" y="6"/>
                  <a:pt x="23" y="4"/>
                  <a:pt x="22" y="2"/>
                </a:cubicBezTo>
                <a:cubicBezTo>
                  <a:pt x="20" y="1"/>
                  <a:pt x="17" y="0"/>
                  <a:pt x="15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95" name="Freeform 284"/>
          <p:cNvSpPr>
            <a:spLocks/>
          </p:cNvSpPr>
          <p:nvPr/>
        </p:nvSpPr>
        <p:spPr bwMode="auto">
          <a:xfrm>
            <a:off x="-16510" y="7933"/>
            <a:ext cx="153192" cy="281632"/>
          </a:xfrm>
          <a:custGeom>
            <a:avLst/>
            <a:gdLst>
              <a:gd name="T0" fmla="*/ 0 w 16"/>
              <a:gd name="T1" fmla="*/ 0 h 30"/>
              <a:gd name="T2" fmla="*/ 0 w 16"/>
              <a:gd name="T3" fmla="*/ 12 h 30"/>
              <a:gd name="T4" fmla="*/ 2 w 16"/>
              <a:gd name="T5" fmla="*/ 14 h 30"/>
              <a:gd name="T6" fmla="*/ 1 w 16"/>
              <a:gd name="T7" fmla="*/ 19 h 30"/>
              <a:gd name="T8" fmla="*/ 0 w 16"/>
              <a:gd name="T9" fmla="*/ 19 h 30"/>
              <a:gd name="T10" fmla="*/ 0 w 16"/>
              <a:gd name="T11" fmla="*/ 30 h 30"/>
              <a:gd name="T12" fmla="*/ 5 w 16"/>
              <a:gd name="T13" fmla="*/ 29 h 30"/>
              <a:gd name="T14" fmla="*/ 13 w 16"/>
              <a:gd name="T15" fmla="*/ 10 h 30"/>
              <a:gd name="T16" fmla="*/ 0 w 16"/>
              <a:gd name="T17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" h="30">
                <a:moveTo>
                  <a:pt x="0" y="0"/>
                </a:moveTo>
                <a:cubicBezTo>
                  <a:pt x="0" y="12"/>
                  <a:pt x="0" y="12"/>
                  <a:pt x="0" y="12"/>
                </a:cubicBezTo>
                <a:cubicBezTo>
                  <a:pt x="1" y="13"/>
                  <a:pt x="2" y="13"/>
                  <a:pt x="2" y="14"/>
                </a:cubicBezTo>
                <a:cubicBezTo>
                  <a:pt x="3" y="16"/>
                  <a:pt x="2" y="18"/>
                  <a:pt x="1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30"/>
                  <a:pt x="0" y="30"/>
                  <a:pt x="0" y="30"/>
                </a:cubicBezTo>
                <a:cubicBezTo>
                  <a:pt x="2" y="30"/>
                  <a:pt x="3" y="29"/>
                  <a:pt x="5" y="29"/>
                </a:cubicBezTo>
                <a:cubicBezTo>
                  <a:pt x="12" y="26"/>
                  <a:pt x="16" y="17"/>
                  <a:pt x="13" y="10"/>
                </a:cubicBezTo>
                <a:cubicBezTo>
                  <a:pt x="11" y="4"/>
                  <a:pt x="6" y="0"/>
                  <a:pt x="0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97" name="Freeform 286"/>
          <p:cNvSpPr>
            <a:spLocks noEditPoints="1"/>
          </p:cNvSpPr>
          <p:nvPr/>
        </p:nvSpPr>
        <p:spPr bwMode="auto">
          <a:xfrm>
            <a:off x="4498632" y="2883748"/>
            <a:ext cx="274134" cy="281632"/>
          </a:xfrm>
          <a:custGeom>
            <a:avLst/>
            <a:gdLst>
              <a:gd name="T0" fmla="*/ 18 w 29"/>
              <a:gd name="T1" fmla="*/ 25 h 30"/>
              <a:gd name="T2" fmla="*/ 12 w 29"/>
              <a:gd name="T3" fmla="*/ 29 h 30"/>
              <a:gd name="T4" fmla="*/ 17 w 29"/>
              <a:gd name="T5" fmla="*/ 30 h 30"/>
              <a:gd name="T6" fmla="*/ 22 w 29"/>
              <a:gd name="T7" fmla="*/ 29 h 30"/>
              <a:gd name="T8" fmla="*/ 19 w 29"/>
              <a:gd name="T9" fmla="*/ 27 h 30"/>
              <a:gd name="T10" fmla="*/ 18 w 29"/>
              <a:gd name="T11" fmla="*/ 25 h 30"/>
              <a:gd name="T12" fmla="*/ 17 w 29"/>
              <a:gd name="T13" fmla="*/ 0 h 30"/>
              <a:gd name="T14" fmla="*/ 11 w 29"/>
              <a:gd name="T15" fmla="*/ 1 h 30"/>
              <a:gd name="T16" fmla="*/ 3 w 29"/>
              <a:gd name="T17" fmla="*/ 21 h 30"/>
              <a:gd name="T18" fmla="*/ 5 w 29"/>
              <a:gd name="T19" fmla="*/ 24 h 30"/>
              <a:gd name="T20" fmla="*/ 5 w 29"/>
              <a:gd name="T21" fmla="*/ 23 h 30"/>
              <a:gd name="T22" fmla="*/ 11 w 29"/>
              <a:gd name="T23" fmla="*/ 16 h 30"/>
              <a:gd name="T24" fmla="*/ 15 w 29"/>
              <a:gd name="T25" fmla="*/ 17 h 30"/>
              <a:gd name="T26" fmla="*/ 19 w 29"/>
              <a:gd name="T27" fmla="*/ 10 h 30"/>
              <a:gd name="T28" fmla="*/ 27 w 29"/>
              <a:gd name="T29" fmla="*/ 7 h 30"/>
              <a:gd name="T30" fmla="*/ 29 w 29"/>
              <a:gd name="T31" fmla="*/ 7 h 30"/>
              <a:gd name="T32" fmla="*/ 17 w 29"/>
              <a:gd name="T3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9" h="30">
                <a:moveTo>
                  <a:pt x="18" y="25"/>
                </a:moveTo>
                <a:cubicBezTo>
                  <a:pt x="17" y="28"/>
                  <a:pt x="15" y="29"/>
                  <a:pt x="12" y="29"/>
                </a:cubicBezTo>
                <a:cubicBezTo>
                  <a:pt x="14" y="30"/>
                  <a:pt x="15" y="30"/>
                  <a:pt x="17" y="30"/>
                </a:cubicBezTo>
                <a:cubicBezTo>
                  <a:pt x="18" y="30"/>
                  <a:pt x="20" y="30"/>
                  <a:pt x="22" y="29"/>
                </a:cubicBezTo>
                <a:cubicBezTo>
                  <a:pt x="21" y="29"/>
                  <a:pt x="20" y="28"/>
                  <a:pt x="19" y="27"/>
                </a:cubicBezTo>
                <a:cubicBezTo>
                  <a:pt x="18" y="26"/>
                  <a:pt x="18" y="26"/>
                  <a:pt x="18" y="25"/>
                </a:cubicBezTo>
                <a:moveTo>
                  <a:pt x="17" y="0"/>
                </a:moveTo>
                <a:cubicBezTo>
                  <a:pt x="15" y="0"/>
                  <a:pt x="13" y="1"/>
                  <a:pt x="11" y="1"/>
                </a:cubicBezTo>
                <a:cubicBezTo>
                  <a:pt x="3" y="4"/>
                  <a:pt x="0" y="13"/>
                  <a:pt x="3" y="21"/>
                </a:cubicBezTo>
                <a:cubicBezTo>
                  <a:pt x="3" y="22"/>
                  <a:pt x="4" y="23"/>
                  <a:pt x="5" y="24"/>
                </a:cubicBezTo>
                <a:cubicBezTo>
                  <a:pt x="5" y="24"/>
                  <a:pt x="5" y="23"/>
                  <a:pt x="5" y="23"/>
                </a:cubicBezTo>
                <a:cubicBezTo>
                  <a:pt x="5" y="19"/>
                  <a:pt x="8" y="16"/>
                  <a:pt x="11" y="16"/>
                </a:cubicBezTo>
                <a:cubicBezTo>
                  <a:pt x="13" y="16"/>
                  <a:pt x="14" y="16"/>
                  <a:pt x="15" y="17"/>
                </a:cubicBezTo>
                <a:cubicBezTo>
                  <a:pt x="16" y="15"/>
                  <a:pt x="17" y="12"/>
                  <a:pt x="19" y="10"/>
                </a:cubicBezTo>
                <a:cubicBezTo>
                  <a:pt x="21" y="8"/>
                  <a:pt x="24" y="7"/>
                  <a:pt x="27" y="7"/>
                </a:cubicBezTo>
                <a:cubicBezTo>
                  <a:pt x="28" y="7"/>
                  <a:pt x="28" y="7"/>
                  <a:pt x="29" y="7"/>
                </a:cubicBezTo>
                <a:cubicBezTo>
                  <a:pt x="26" y="3"/>
                  <a:pt x="22" y="0"/>
                  <a:pt x="17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98" name="Freeform 287"/>
          <p:cNvSpPr>
            <a:spLocks/>
          </p:cNvSpPr>
          <p:nvPr/>
        </p:nvSpPr>
        <p:spPr bwMode="auto">
          <a:xfrm>
            <a:off x="4248687" y="2300652"/>
            <a:ext cx="314447" cy="253865"/>
          </a:xfrm>
          <a:custGeom>
            <a:avLst/>
            <a:gdLst>
              <a:gd name="T0" fmla="*/ 17 w 33"/>
              <a:gd name="T1" fmla="*/ 0 h 27"/>
              <a:gd name="T2" fmla="*/ 12 w 33"/>
              <a:gd name="T3" fmla="*/ 1 h 27"/>
              <a:gd name="T4" fmla="*/ 3 w 33"/>
              <a:gd name="T5" fmla="*/ 20 h 27"/>
              <a:gd name="T6" fmla="*/ 6 w 33"/>
              <a:gd name="T7" fmla="*/ 25 h 27"/>
              <a:gd name="T8" fmla="*/ 10 w 33"/>
              <a:gd name="T9" fmla="*/ 25 h 27"/>
              <a:gd name="T10" fmla="*/ 18 w 33"/>
              <a:gd name="T11" fmla="*/ 27 h 27"/>
              <a:gd name="T12" fmla="*/ 28 w 33"/>
              <a:gd name="T13" fmla="*/ 24 h 27"/>
              <a:gd name="T14" fmla="*/ 28 w 33"/>
              <a:gd name="T15" fmla="*/ 24 h 27"/>
              <a:gd name="T16" fmla="*/ 28 w 33"/>
              <a:gd name="T17" fmla="*/ 24 h 27"/>
              <a:gd name="T18" fmla="*/ 31 w 33"/>
              <a:gd name="T19" fmla="*/ 9 h 27"/>
              <a:gd name="T20" fmla="*/ 17 w 33"/>
              <a:gd name="T2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" h="27">
                <a:moveTo>
                  <a:pt x="17" y="0"/>
                </a:moveTo>
                <a:cubicBezTo>
                  <a:pt x="15" y="0"/>
                  <a:pt x="13" y="0"/>
                  <a:pt x="12" y="1"/>
                </a:cubicBezTo>
                <a:cubicBezTo>
                  <a:pt x="4" y="4"/>
                  <a:pt x="0" y="12"/>
                  <a:pt x="3" y="20"/>
                </a:cubicBezTo>
                <a:cubicBezTo>
                  <a:pt x="4" y="22"/>
                  <a:pt x="5" y="24"/>
                  <a:pt x="6" y="25"/>
                </a:cubicBezTo>
                <a:cubicBezTo>
                  <a:pt x="8" y="25"/>
                  <a:pt x="9" y="25"/>
                  <a:pt x="10" y="25"/>
                </a:cubicBezTo>
                <a:cubicBezTo>
                  <a:pt x="13" y="25"/>
                  <a:pt x="16" y="26"/>
                  <a:pt x="18" y="27"/>
                </a:cubicBezTo>
                <a:cubicBezTo>
                  <a:pt x="21" y="26"/>
                  <a:pt x="24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32" y="20"/>
                  <a:pt x="33" y="15"/>
                  <a:pt x="31" y="9"/>
                </a:cubicBezTo>
                <a:cubicBezTo>
                  <a:pt x="28" y="3"/>
                  <a:pt x="23" y="0"/>
                  <a:pt x="17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99" name="Freeform 288"/>
          <p:cNvSpPr>
            <a:spLocks/>
          </p:cNvSpPr>
          <p:nvPr/>
        </p:nvSpPr>
        <p:spPr bwMode="auto">
          <a:xfrm>
            <a:off x="4422036" y="2526750"/>
            <a:ext cx="92722" cy="47600"/>
          </a:xfrm>
          <a:custGeom>
            <a:avLst/>
            <a:gdLst>
              <a:gd name="T0" fmla="*/ 10 w 10"/>
              <a:gd name="T1" fmla="*/ 0 h 5"/>
              <a:gd name="T2" fmla="*/ 10 w 10"/>
              <a:gd name="T3" fmla="*/ 0 h 5"/>
              <a:gd name="T4" fmla="*/ 0 w 10"/>
              <a:gd name="T5" fmla="*/ 3 h 5"/>
              <a:gd name="T6" fmla="*/ 1 w 10"/>
              <a:gd name="T7" fmla="*/ 4 h 5"/>
              <a:gd name="T8" fmla="*/ 2 w 10"/>
              <a:gd name="T9" fmla="*/ 5 h 5"/>
              <a:gd name="T10" fmla="*/ 4 w 10"/>
              <a:gd name="T11" fmla="*/ 5 h 5"/>
              <a:gd name="T12" fmla="*/ 10 w 10"/>
              <a:gd name="T13" fmla="*/ 0 h 5"/>
              <a:gd name="T14" fmla="*/ 10 w 10"/>
              <a:gd name="T1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" h="5">
                <a:moveTo>
                  <a:pt x="10" y="0"/>
                </a:moveTo>
                <a:cubicBezTo>
                  <a:pt x="10" y="0"/>
                  <a:pt x="10" y="0"/>
                  <a:pt x="10" y="0"/>
                </a:cubicBezTo>
                <a:cubicBezTo>
                  <a:pt x="6" y="1"/>
                  <a:pt x="3" y="2"/>
                  <a:pt x="0" y="3"/>
                </a:cubicBezTo>
                <a:cubicBezTo>
                  <a:pt x="0" y="4"/>
                  <a:pt x="1" y="4"/>
                  <a:pt x="1" y="4"/>
                </a:cubicBezTo>
                <a:cubicBezTo>
                  <a:pt x="1" y="5"/>
                  <a:pt x="2" y="5"/>
                  <a:pt x="2" y="5"/>
                </a:cubicBezTo>
                <a:cubicBezTo>
                  <a:pt x="3" y="5"/>
                  <a:pt x="3" y="5"/>
                  <a:pt x="4" y="5"/>
                </a:cubicBezTo>
                <a:cubicBezTo>
                  <a:pt x="7" y="4"/>
                  <a:pt x="9" y="2"/>
                  <a:pt x="10" y="0"/>
                </a:cubicBezTo>
                <a:cubicBezTo>
                  <a:pt x="10" y="0"/>
                  <a:pt x="10" y="0"/>
                  <a:pt x="10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00" name="Freeform 289"/>
          <p:cNvSpPr>
            <a:spLocks noEditPoints="1"/>
          </p:cNvSpPr>
          <p:nvPr/>
        </p:nvSpPr>
        <p:spPr bwMode="auto">
          <a:xfrm>
            <a:off x="4659887" y="4875002"/>
            <a:ext cx="306385" cy="281632"/>
          </a:xfrm>
          <a:custGeom>
            <a:avLst/>
            <a:gdLst>
              <a:gd name="T0" fmla="*/ 7 w 32"/>
              <a:gd name="T1" fmla="*/ 11 h 30"/>
              <a:gd name="T2" fmla="*/ 4 w 32"/>
              <a:gd name="T3" fmla="*/ 9 h 30"/>
              <a:gd name="T4" fmla="*/ 6 w 32"/>
              <a:gd name="T5" fmla="*/ 5 h 30"/>
              <a:gd name="T6" fmla="*/ 7 w 32"/>
              <a:gd name="T7" fmla="*/ 5 h 30"/>
              <a:gd name="T8" fmla="*/ 10 w 32"/>
              <a:gd name="T9" fmla="*/ 7 h 30"/>
              <a:gd name="T10" fmla="*/ 8 w 32"/>
              <a:gd name="T11" fmla="*/ 11 h 30"/>
              <a:gd name="T12" fmla="*/ 7 w 32"/>
              <a:gd name="T13" fmla="*/ 11 h 30"/>
              <a:gd name="T14" fmla="*/ 15 w 32"/>
              <a:gd name="T15" fmla="*/ 0 h 30"/>
              <a:gd name="T16" fmla="*/ 9 w 32"/>
              <a:gd name="T17" fmla="*/ 2 h 30"/>
              <a:gd name="T18" fmla="*/ 2 w 32"/>
              <a:gd name="T19" fmla="*/ 8 h 30"/>
              <a:gd name="T20" fmla="*/ 1 w 32"/>
              <a:gd name="T21" fmla="*/ 11 h 30"/>
              <a:gd name="T22" fmla="*/ 0 w 32"/>
              <a:gd name="T23" fmla="*/ 14 h 30"/>
              <a:gd name="T24" fmla="*/ 0 w 32"/>
              <a:gd name="T25" fmla="*/ 16 h 30"/>
              <a:gd name="T26" fmla="*/ 1 w 32"/>
              <a:gd name="T27" fmla="*/ 21 h 30"/>
              <a:gd name="T28" fmla="*/ 15 w 32"/>
              <a:gd name="T29" fmla="*/ 30 h 30"/>
              <a:gd name="T30" fmla="*/ 20 w 32"/>
              <a:gd name="T31" fmla="*/ 29 h 30"/>
              <a:gd name="T32" fmla="*/ 29 w 32"/>
              <a:gd name="T33" fmla="*/ 9 h 30"/>
              <a:gd name="T34" fmla="*/ 15 w 32"/>
              <a:gd name="T35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2" h="30">
                <a:moveTo>
                  <a:pt x="7" y="11"/>
                </a:moveTo>
                <a:cubicBezTo>
                  <a:pt x="6" y="11"/>
                  <a:pt x="5" y="10"/>
                  <a:pt x="4" y="9"/>
                </a:cubicBezTo>
                <a:cubicBezTo>
                  <a:pt x="3" y="8"/>
                  <a:pt x="4" y="6"/>
                  <a:pt x="6" y="5"/>
                </a:cubicBezTo>
                <a:cubicBezTo>
                  <a:pt x="6" y="5"/>
                  <a:pt x="6" y="5"/>
                  <a:pt x="7" y="5"/>
                </a:cubicBezTo>
                <a:cubicBezTo>
                  <a:pt x="8" y="5"/>
                  <a:pt x="9" y="6"/>
                  <a:pt x="10" y="7"/>
                </a:cubicBezTo>
                <a:cubicBezTo>
                  <a:pt x="10" y="8"/>
                  <a:pt x="10" y="10"/>
                  <a:pt x="8" y="11"/>
                </a:cubicBezTo>
                <a:cubicBezTo>
                  <a:pt x="8" y="11"/>
                  <a:pt x="7" y="11"/>
                  <a:pt x="7" y="11"/>
                </a:cubicBezTo>
                <a:moveTo>
                  <a:pt x="15" y="0"/>
                </a:moveTo>
                <a:cubicBezTo>
                  <a:pt x="13" y="0"/>
                  <a:pt x="11" y="1"/>
                  <a:pt x="9" y="2"/>
                </a:cubicBezTo>
                <a:cubicBezTo>
                  <a:pt x="6" y="3"/>
                  <a:pt x="3" y="5"/>
                  <a:pt x="2" y="8"/>
                </a:cubicBezTo>
                <a:cubicBezTo>
                  <a:pt x="1" y="9"/>
                  <a:pt x="1" y="10"/>
                  <a:pt x="1" y="11"/>
                </a:cubicBezTo>
                <a:cubicBezTo>
                  <a:pt x="0" y="12"/>
                  <a:pt x="0" y="13"/>
                  <a:pt x="0" y="14"/>
                </a:cubicBezTo>
                <a:cubicBezTo>
                  <a:pt x="0" y="15"/>
                  <a:pt x="0" y="16"/>
                  <a:pt x="0" y="16"/>
                </a:cubicBezTo>
                <a:cubicBezTo>
                  <a:pt x="0" y="18"/>
                  <a:pt x="0" y="19"/>
                  <a:pt x="1" y="21"/>
                </a:cubicBezTo>
                <a:cubicBezTo>
                  <a:pt x="4" y="27"/>
                  <a:pt x="9" y="30"/>
                  <a:pt x="15" y="30"/>
                </a:cubicBezTo>
                <a:cubicBezTo>
                  <a:pt x="17" y="30"/>
                  <a:pt x="19" y="30"/>
                  <a:pt x="20" y="29"/>
                </a:cubicBezTo>
                <a:cubicBezTo>
                  <a:pt x="28" y="26"/>
                  <a:pt x="32" y="17"/>
                  <a:pt x="29" y="9"/>
                </a:cubicBezTo>
                <a:cubicBezTo>
                  <a:pt x="26" y="4"/>
                  <a:pt x="21" y="0"/>
                  <a:pt x="15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01" name="Freeform 290"/>
          <p:cNvSpPr>
            <a:spLocks/>
          </p:cNvSpPr>
          <p:nvPr/>
        </p:nvSpPr>
        <p:spPr bwMode="auto">
          <a:xfrm>
            <a:off x="3954396" y="6529091"/>
            <a:ext cx="294291" cy="273698"/>
          </a:xfrm>
          <a:custGeom>
            <a:avLst/>
            <a:gdLst>
              <a:gd name="T0" fmla="*/ 16 w 31"/>
              <a:gd name="T1" fmla="*/ 0 h 29"/>
              <a:gd name="T2" fmla="*/ 11 w 31"/>
              <a:gd name="T3" fmla="*/ 1 h 29"/>
              <a:gd name="T4" fmla="*/ 8 w 31"/>
              <a:gd name="T5" fmla="*/ 2 h 29"/>
              <a:gd name="T6" fmla="*/ 9 w 31"/>
              <a:gd name="T7" fmla="*/ 2 h 29"/>
              <a:gd name="T8" fmla="*/ 12 w 31"/>
              <a:gd name="T9" fmla="*/ 4 h 29"/>
              <a:gd name="T10" fmla="*/ 10 w 31"/>
              <a:gd name="T11" fmla="*/ 8 h 29"/>
              <a:gd name="T12" fmla="*/ 9 w 31"/>
              <a:gd name="T13" fmla="*/ 8 h 29"/>
              <a:gd name="T14" fmla="*/ 6 w 31"/>
              <a:gd name="T15" fmla="*/ 6 h 29"/>
              <a:gd name="T16" fmla="*/ 7 w 31"/>
              <a:gd name="T17" fmla="*/ 3 h 29"/>
              <a:gd name="T18" fmla="*/ 2 w 31"/>
              <a:gd name="T19" fmla="*/ 20 h 29"/>
              <a:gd name="T20" fmla="*/ 14 w 31"/>
              <a:gd name="T21" fmla="*/ 29 h 29"/>
              <a:gd name="T22" fmla="*/ 14 w 31"/>
              <a:gd name="T23" fmla="*/ 27 h 29"/>
              <a:gd name="T24" fmla="*/ 19 w 31"/>
              <a:gd name="T25" fmla="*/ 21 h 29"/>
              <a:gd name="T26" fmla="*/ 20 w 31"/>
              <a:gd name="T27" fmla="*/ 21 h 29"/>
              <a:gd name="T28" fmla="*/ 25 w 31"/>
              <a:gd name="T29" fmla="*/ 26 h 29"/>
              <a:gd name="T30" fmla="*/ 31 w 31"/>
              <a:gd name="T31" fmla="*/ 19 h 29"/>
              <a:gd name="T32" fmla="*/ 31 w 31"/>
              <a:gd name="T33" fmla="*/ 12 h 29"/>
              <a:gd name="T34" fmla="*/ 30 w 31"/>
              <a:gd name="T35" fmla="*/ 9 h 29"/>
              <a:gd name="T36" fmla="*/ 16 w 31"/>
              <a:gd name="T3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1" h="29">
                <a:moveTo>
                  <a:pt x="16" y="0"/>
                </a:moveTo>
                <a:cubicBezTo>
                  <a:pt x="14" y="0"/>
                  <a:pt x="13" y="0"/>
                  <a:pt x="11" y="1"/>
                </a:cubicBezTo>
                <a:cubicBezTo>
                  <a:pt x="10" y="1"/>
                  <a:pt x="9" y="2"/>
                  <a:pt x="8" y="2"/>
                </a:cubicBezTo>
                <a:cubicBezTo>
                  <a:pt x="9" y="2"/>
                  <a:pt x="9" y="2"/>
                  <a:pt x="9" y="2"/>
                </a:cubicBezTo>
                <a:cubicBezTo>
                  <a:pt x="10" y="2"/>
                  <a:pt x="12" y="3"/>
                  <a:pt x="12" y="4"/>
                </a:cubicBezTo>
                <a:cubicBezTo>
                  <a:pt x="13" y="5"/>
                  <a:pt x="12" y="7"/>
                  <a:pt x="10" y="8"/>
                </a:cubicBezTo>
                <a:cubicBezTo>
                  <a:pt x="10" y="8"/>
                  <a:pt x="10" y="8"/>
                  <a:pt x="9" y="8"/>
                </a:cubicBezTo>
                <a:cubicBezTo>
                  <a:pt x="8" y="8"/>
                  <a:pt x="7" y="7"/>
                  <a:pt x="6" y="6"/>
                </a:cubicBezTo>
                <a:cubicBezTo>
                  <a:pt x="6" y="5"/>
                  <a:pt x="6" y="4"/>
                  <a:pt x="7" y="3"/>
                </a:cubicBezTo>
                <a:cubicBezTo>
                  <a:pt x="2" y="7"/>
                  <a:pt x="0" y="14"/>
                  <a:pt x="2" y="20"/>
                </a:cubicBezTo>
                <a:cubicBezTo>
                  <a:pt x="5" y="26"/>
                  <a:pt x="9" y="29"/>
                  <a:pt x="14" y="29"/>
                </a:cubicBezTo>
                <a:cubicBezTo>
                  <a:pt x="14" y="29"/>
                  <a:pt x="14" y="28"/>
                  <a:pt x="14" y="27"/>
                </a:cubicBezTo>
                <a:cubicBezTo>
                  <a:pt x="14" y="23"/>
                  <a:pt x="16" y="21"/>
                  <a:pt x="19" y="21"/>
                </a:cubicBezTo>
                <a:cubicBezTo>
                  <a:pt x="19" y="21"/>
                  <a:pt x="20" y="21"/>
                  <a:pt x="20" y="21"/>
                </a:cubicBezTo>
                <a:cubicBezTo>
                  <a:pt x="23" y="21"/>
                  <a:pt x="25" y="23"/>
                  <a:pt x="25" y="26"/>
                </a:cubicBezTo>
                <a:cubicBezTo>
                  <a:pt x="28" y="24"/>
                  <a:pt x="30" y="22"/>
                  <a:pt x="31" y="19"/>
                </a:cubicBezTo>
                <a:cubicBezTo>
                  <a:pt x="30" y="16"/>
                  <a:pt x="30" y="14"/>
                  <a:pt x="31" y="12"/>
                </a:cubicBezTo>
                <a:cubicBezTo>
                  <a:pt x="31" y="11"/>
                  <a:pt x="30" y="10"/>
                  <a:pt x="30" y="9"/>
                </a:cubicBezTo>
                <a:cubicBezTo>
                  <a:pt x="28" y="3"/>
                  <a:pt x="22" y="0"/>
                  <a:pt x="16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02" name="Freeform 291"/>
          <p:cNvSpPr>
            <a:spLocks/>
          </p:cNvSpPr>
          <p:nvPr/>
        </p:nvSpPr>
        <p:spPr bwMode="auto">
          <a:xfrm>
            <a:off x="4010835" y="1717556"/>
            <a:ext cx="278165" cy="273698"/>
          </a:xfrm>
          <a:custGeom>
            <a:avLst/>
            <a:gdLst>
              <a:gd name="T0" fmla="*/ 19 w 29"/>
              <a:gd name="T1" fmla="*/ 0 h 29"/>
              <a:gd name="T2" fmla="*/ 14 w 29"/>
              <a:gd name="T3" fmla="*/ 5 h 29"/>
              <a:gd name="T4" fmla="*/ 13 w 29"/>
              <a:gd name="T5" fmla="*/ 5 h 29"/>
              <a:gd name="T6" fmla="*/ 8 w 29"/>
              <a:gd name="T7" fmla="*/ 2 h 29"/>
              <a:gd name="T8" fmla="*/ 2 w 29"/>
              <a:gd name="T9" fmla="*/ 20 h 29"/>
              <a:gd name="T10" fmla="*/ 9 w 29"/>
              <a:gd name="T11" fmla="*/ 28 h 29"/>
              <a:gd name="T12" fmla="*/ 11 w 29"/>
              <a:gd name="T13" fmla="*/ 28 h 29"/>
              <a:gd name="T14" fmla="*/ 15 w 29"/>
              <a:gd name="T15" fmla="*/ 28 h 29"/>
              <a:gd name="T16" fmla="*/ 16 w 29"/>
              <a:gd name="T17" fmla="*/ 29 h 29"/>
              <a:gd name="T18" fmla="*/ 22 w 29"/>
              <a:gd name="T19" fmla="*/ 28 h 29"/>
              <a:gd name="T20" fmla="*/ 29 w 29"/>
              <a:gd name="T21" fmla="*/ 23 h 29"/>
              <a:gd name="T22" fmla="*/ 28 w 29"/>
              <a:gd name="T23" fmla="*/ 22 h 29"/>
              <a:gd name="T24" fmla="*/ 27 w 29"/>
              <a:gd name="T25" fmla="*/ 6 h 29"/>
              <a:gd name="T26" fmla="*/ 28 w 29"/>
              <a:gd name="T27" fmla="*/ 6 h 29"/>
              <a:gd name="T28" fmla="*/ 19 w 29"/>
              <a:gd name="T2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9" h="29">
                <a:moveTo>
                  <a:pt x="19" y="0"/>
                </a:moveTo>
                <a:cubicBezTo>
                  <a:pt x="19" y="3"/>
                  <a:pt x="16" y="5"/>
                  <a:pt x="14" y="5"/>
                </a:cubicBezTo>
                <a:cubicBezTo>
                  <a:pt x="14" y="5"/>
                  <a:pt x="14" y="5"/>
                  <a:pt x="13" y="5"/>
                </a:cubicBezTo>
                <a:cubicBezTo>
                  <a:pt x="11" y="5"/>
                  <a:pt x="9" y="4"/>
                  <a:pt x="8" y="2"/>
                </a:cubicBezTo>
                <a:cubicBezTo>
                  <a:pt x="2" y="6"/>
                  <a:pt x="0" y="14"/>
                  <a:pt x="2" y="20"/>
                </a:cubicBezTo>
                <a:cubicBezTo>
                  <a:pt x="4" y="24"/>
                  <a:pt x="6" y="26"/>
                  <a:pt x="9" y="28"/>
                </a:cubicBezTo>
                <a:cubicBezTo>
                  <a:pt x="10" y="28"/>
                  <a:pt x="10" y="28"/>
                  <a:pt x="11" y="28"/>
                </a:cubicBezTo>
                <a:cubicBezTo>
                  <a:pt x="12" y="28"/>
                  <a:pt x="13" y="28"/>
                  <a:pt x="15" y="28"/>
                </a:cubicBezTo>
                <a:cubicBezTo>
                  <a:pt x="15" y="29"/>
                  <a:pt x="16" y="29"/>
                  <a:pt x="16" y="29"/>
                </a:cubicBezTo>
                <a:cubicBezTo>
                  <a:pt x="18" y="29"/>
                  <a:pt x="20" y="29"/>
                  <a:pt x="22" y="28"/>
                </a:cubicBezTo>
                <a:cubicBezTo>
                  <a:pt x="25" y="27"/>
                  <a:pt x="27" y="25"/>
                  <a:pt x="29" y="23"/>
                </a:cubicBezTo>
                <a:cubicBezTo>
                  <a:pt x="28" y="22"/>
                  <a:pt x="28" y="22"/>
                  <a:pt x="28" y="22"/>
                </a:cubicBezTo>
                <a:cubicBezTo>
                  <a:pt x="23" y="18"/>
                  <a:pt x="23" y="11"/>
                  <a:pt x="27" y="6"/>
                </a:cubicBezTo>
                <a:cubicBezTo>
                  <a:pt x="27" y="6"/>
                  <a:pt x="28" y="6"/>
                  <a:pt x="28" y="6"/>
                </a:cubicBezTo>
                <a:cubicBezTo>
                  <a:pt x="26" y="3"/>
                  <a:pt x="23" y="1"/>
                  <a:pt x="19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04" name="Freeform 293"/>
          <p:cNvSpPr>
            <a:spLocks/>
          </p:cNvSpPr>
          <p:nvPr/>
        </p:nvSpPr>
        <p:spPr bwMode="auto">
          <a:xfrm>
            <a:off x="4744546" y="3474777"/>
            <a:ext cx="306385" cy="273698"/>
          </a:xfrm>
          <a:custGeom>
            <a:avLst/>
            <a:gdLst>
              <a:gd name="T0" fmla="*/ 16 w 32"/>
              <a:gd name="T1" fmla="*/ 0 h 29"/>
              <a:gd name="T2" fmla="*/ 11 w 32"/>
              <a:gd name="T3" fmla="*/ 1 h 29"/>
              <a:gd name="T4" fmla="*/ 3 w 32"/>
              <a:gd name="T5" fmla="*/ 20 h 29"/>
              <a:gd name="T6" fmla="*/ 16 w 32"/>
              <a:gd name="T7" fmla="*/ 29 h 29"/>
              <a:gd name="T8" fmla="*/ 22 w 32"/>
              <a:gd name="T9" fmla="*/ 28 h 29"/>
              <a:gd name="T10" fmla="*/ 31 w 32"/>
              <a:gd name="T11" fmla="*/ 12 h 29"/>
              <a:gd name="T12" fmla="*/ 29 w 32"/>
              <a:gd name="T13" fmla="*/ 9 h 29"/>
              <a:gd name="T14" fmla="*/ 29 w 32"/>
              <a:gd name="T15" fmla="*/ 8 h 29"/>
              <a:gd name="T16" fmla="*/ 16 w 32"/>
              <a:gd name="T1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2" h="29">
                <a:moveTo>
                  <a:pt x="16" y="0"/>
                </a:moveTo>
                <a:cubicBezTo>
                  <a:pt x="15" y="0"/>
                  <a:pt x="13" y="0"/>
                  <a:pt x="11" y="1"/>
                </a:cubicBezTo>
                <a:cubicBezTo>
                  <a:pt x="3" y="4"/>
                  <a:pt x="0" y="12"/>
                  <a:pt x="3" y="20"/>
                </a:cubicBezTo>
                <a:cubicBezTo>
                  <a:pt x="5" y="25"/>
                  <a:pt x="10" y="29"/>
                  <a:pt x="16" y="29"/>
                </a:cubicBezTo>
                <a:cubicBezTo>
                  <a:pt x="18" y="29"/>
                  <a:pt x="20" y="28"/>
                  <a:pt x="22" y="28"/>
                </a:cubicBezTo>
                <a:cubicBezTo>
                  <a:pt x="28" y="25"/>
                  <a:pt x="32" y="19"/>
                  <a:pt x="31" y="12"/>
                </a:cubicBezTo>
                <a:cubicBezTo>
                  <a:pt x="30" y="11"/>
                  <a:pt x="29" y="10"/>
                  <a:pt x="29" y="9"/>
                </a:cubicBezTo>
                <a:cubicBezTo>
                  <a:pt x="29" y="8"/>
                  <a:pt x="29" y="8"/>
                  <a:pt x="29" y="8"/>
                </a:cubicBezTo>
                <a:cubicBezTo>
                  <a:pt x="27" y="3"/>
                  <a:pt x="22" y="0"/>
                  <a:pt x="16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07" name="Freeform 296"/>
          <p:cNvSpPr>
            <a:spLocks/>
          </p:cNvSpPr>
          <p:nvPr/>
        </p:nvSpPr>
        <p:spPr bwMode="auto">
          <a:xfrm>
            <a:off x="555946" y="0"/>
            <a:ext cx="104816" cy="47600"/>
          </a:xfrm>
          <a:custGeom>
            <a:avLst/>
            <a:gdLst>
              <a:gd name="T0" fmla="*/ 11 w 11"/>
              <a:gd name="T1" fmla="*/ 0 h 5"/>
              <a:gd name="T2" fmla="*/ 0 w 11"/>
              <a:gd name="T3" fmla="*/ 0 h 5"/>
              <a:gd name="T4" fmla="*/ 0 w 11"/>
              <a:gd name="T5" fmla="*/ 5 h 5"/>
              <a:gd name="T6" fmla="*/ 1 w 11"/>
              <a:gd name="T7" fmla="*/ 5 h 5"/>
              <a:gd name="T8" fmla="*/ 6 w 11"/>
              <a:gd name="T9" fmla="*/ 4 h 5"/>
              <a:gd name="T10" fmla="*/ 11 w 11"/>
              <a:gd name="T1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" h="5">
                <a:moveTo>
                  <a:pt x="11" y="0"/>
                </a:moveTo>
                <a:cubicBezTo>
                  <a:pt x="0" y="0"/>
                  <a:pt x="0" y="0"/>
                  <a:pt x="0" y="0"/>
                </a:cubicBezTo>
                <a:cubicBezTo>
                  <a:pt x="1" y="2"/>
                  <a:pt x="1" y="3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3" y="5"/>
                  <a:pt x="5" y="4"/>
                  <a:pt x="6" y="4"/>
                </a:cubicBezTo>
                <a:cubicBezTo>
                  <a:pt x="8" y="3"/>
                  <a:pt x="10" y="2"/>
                  <a:pt x="11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09" name="Freeform 298"/>
          <p:cNvSpPr>
            <a:spLocks/>
          </p:cNvSpPr>
          <p:nvPr/>
        </p:nvSpPr>
        <p:spPr bwMode="auto">
          <a:xfrm>
            <a:off x="3877800" y="1146359"/>
            <a:ext cx="189475" cy="214199"/>
          </a:xfrm>
          <a:custGeom>
            <a:avLst/>
            <a:gdLst>
              <a:gd name="T0" fmla="*/ 5 w 20"/>
              <a:gd name="T1" fmla="*/ 0 h 23"/>
              <a:gd name="T2" fmla="*/ 0 w 20"/>
              <a:gd name="T3" fmla="*/ 0 h 23"/>
              <a:gd name="T4" fmla="*/ 9 w 20"/>
              <a:gd name="T5" fmla="*/ 15 h 23"/>
              <a:gd name="T6" fmla="*/ 9 w 20"/>
              <a:gd name="T7" fmla="*/ 21 h 23"/>
              <a:gd name="T8" fmla="*/ 15 w 20"/>
              <a:gd name="T9" fmla="*/ 23 h 23"/>
              <a:gd name="T10" fmla="*/ 18 w 20"/>
              <a:gd name="T11" fmla="*/ 9 h 23"/>
              <a:gd name="T12" fmla="*/ 5 w 20"/>
              <a:gd name="T1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0" h="23">
                <a:moveTo>
                  <a:pt x="5" y="0"/>
                </a:moveTo>
                <a:cubicBezTo>
                  <a:pt x="3" y="0"/>
                  <a:pt x="2" y="0"/>
                  <a:pt x="0" y="0"/>
                </a:cubicBezTo>
                <a:cubicBezTo>
                  <a:pt x="6" y="3"/>
                  <a:pt x="9" y="9"/>
                  <a:pt x="9" y="15"/>
                </a:cubicBezTo>
                <a:cubicBezTo>
                  <a:pt x="9" y="17"/>
                  <a:pt x="9" y="19"/>
                  <a:pt x="9" y="21"/>
                </a:cubicBezTo>
                <a:cubicBezTo>
                  <a:pt x="11" y="21"/>
                  <a:pt x="13" y="22"/>
                  <a:pt x="15" y="23"/>
                </a:cubicBezTo>
                <a:cubicBezTo>
                  <a:pt x="18" y="20"/>
                  <a:pt x="20" y="14"/>
                  <a:pt x="18" y="9"/>
                </a:cubicBezTo>
                <a:cubicBezTo>
                  <a:pt x="16" y="3"/>
                  <a:pt x="10" y="0"/>
                  <a:pt x="5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10" name="Freeform 299"/>
          <p:cNvSpPr>
            <a:spLocks/>
          </p:cNvSpPr>
          <p:nvPr/>
        </p:nvSpPr>
        <p:spPr bwMode="auto">
          <a:xfrm>
            <a:off x="3760890" y="1146359"/>
            <a:ext cx="201569" cy="198332"/>
          </a:xfrm>
          <a:custGeom>
            <a:avLst/>
            <a:gdLst>
              <a:gd name="T0" fmla="*/ 12 w 21"/>
              <a:gd name="T1" fmla="*/ 0 h 21"/>
              <a:gd name="T2" fmla="*/ 11 w 21"/>
              <a:gd name="T3" fmla="*/ 1 h 21"/>
              <a:gd name="T4" fmla="*/ 3 w 21"/>
              <a:gd name="T5" fmla="*/ 19 h 21"/>
              <a:gd name="T6" fmla="*/ 3 w 21"/>
              <a:gd name="T7" fmla="*/ 19 h 21"/>
              <a:gd name="T8" fmla="*/ 8 w 21"/>
              <a:gd name="T9" fmla="*/ 18 h 21"/>
              <a:gd name="T10" fmla="*/ 11 w 21"/>
              <a:gd name="T11" fmla="*/ 19 h 21"/>
              <a:gd name="T12" fmla="*/ 15 w 21"/>
              <a:gd name="T13" fmla="*/ 21 h 21"/>
              <a:gd name="T14" fmla="*/ 19 w 21"/>
              <a:gd name="T15" fmla="*/ 20 h 21"/>
              <a:gd name="T16" fmla="*/ 21 w 21"/>
              <a:gd name="T17" fmla="*/ 21 h 21"/>
              <a:gd name="T18" fmla="*/ 21 w 21"/>
              <a:gd name="T19" fmla="*/ 15 h 21"/>
              <a:gd name="T20" fmla="*/ 12 w 21"/>
              <a:gd name="T21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1" h="21">
                <a:moveTo>
                  <a:pt x="12" y="0"/>
                </a:moveTo>
                <a:cubicBezTo>
                  <a:pt x="12" y="0"/>
                  <a:pt x="12" y="0"/>
                  <a:pt x="11" y="1"/>
                </a:cubicBezTo>
                <a:cubicBezTo>
                  <a:pt x="4" y="3"/>
                  <a:pt x="0" y="12"/>
                  <a:pt x="3" y="19"/>
                </a:cubicBezTo>
                <a:cubicBezTo>
                  <a:pt x="3" y="19"/>
                  <a:pt x="3" y="19"/>
                  <a:pt x="3" y="19"/>
                </a:cubicBezTo>
                <a:cubicBezTo>
                  <a:pt x="5" y="19"/>
                  <a:pt x="6" y="18"/>
                  <a:pt x="8" y="18"/>
                </a:cubicBezTo>
                <a:cubicBezTo>
                  <a:pt x="9" y="18"/>
                  <a:pt x="10" y="18"/>
                  <a:pt x="11" y="19"/>
                </a:cubicBezTo>
                <a:cubicBezTo>
                  <a:pt x="12" y="19"/>
                  <a:pt x="14" y="20"/>
                  <a:pt x="15" y="21"/>
                </a:cubicBezTo>
                <a:cubicBezTo>
                  <a:pt x="16" y="21"/>
                  <a:pt x="17" y="20"/>
                  <a:pt x="19" y="20"/>
                </a:cubicBezTo>
                <a:cubicBezTo>
                  <a:pt x="19" y="20"/>
                  <a:pt x="20" y="20"/>
                  <a:pt x="21" y="21"/>
                </a:cubicBezTo>
                <a:cubicBezTo>
                  <a:pt x="21" y="19"/>
                  <a:pt x="21" y="17"/>
                  <a:pt x="21" y="15"/>
                </a:cubicBezTo>
                <a:cubicBezTo>
                  <a:pt x="21" y="9"/>
                  <a:pt x="18" y="3"/>
                  <a:pt x="12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13" name="Freeform 302"/>
          <p:cNvSpPr>
            <a:spLocks/>
          </p:cNvSpPr>
          <p:nvPr/>
        </p:nvSpPr>
        <p:spPr bwMode="auto">
          <a:xfrm>
            <a:off x="4994491" y="4085640"/>
            <a:ext cx="92722" cy="206265"/>
          </a:xfrm>
          <a:custGeom>
            <a:avLst/>
            <a:gdLst>
              <a:gd name="T0" fmla="*/ 8 w 10"/>
              <a:gd name="T1" fmla="*/ 0 h 22"/>
              <a:gd name="T2" fmla="*/ 3 w 10"/>
              <a:gd name="T3" fmla="*/ 17 h 22"/>
              <a:gd name="T4" fmla="*/ 7 w 10"/>
              <a:gd name="T5" fmla="*/ 22 h 22"/>
              <a:gd name="T6" fmla="*/ 10 w 10"/>
              <a:gd name="T7" fmla="*/ 11 h 22"/>
              <a:gd name="T8" fmla="*/ 10 w 10"/>
              <a:gd name="T9" fmla="*/ 10 h 22"/>
              <a:gd name="T10" fmla="*/ 8 w 10"/>
              <a:gd name="T11" fmla="*/ 1 h 22"/>
              <a:gd name="T12" fmla="*/ 8 w 10"/>
              <a:gd name="T13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22">
                <a:moveTo>
                  <a:pt x="8" y="0"/>
                </a:moveTo>
                <a:cubicBezTo>
                  <a:pt x="2" y="4"/>
                  <a:pt x="0" y="11"/>
                  <a:pt x="3" y="17"/>
                </a:cubicBezTo>
                <a:cubicBezTo>
                  <a:pt x="4" y="19"/>
                  <a:pt x="6" y="21"/>
                  <a:pt x="7" y="22"/>
                </a:cubicBezTo>
                <a:cubicBezTo>
                  <a:pt x="6" y="18"/>
                  <a:pt x="7" y="14"/>
                  <a:pt x="10" y="11"/>
                </a:cubicBezTo>
                <a:cubicBezTo>
                  <a:pt x="10" y="11"/>
                  <a:pt x="10" y="11"/>
                  <a:pt x="10" y="10"/>
                </a:cubicBezTo>
                <a:cubicBezTo>
                  <a:pt x="9" y="8"/>
                  <a:pt x="8" y="4"/>
                  <a:pt x="8" y="1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14" name="Freeform 303"/>
          <p:cNvSpPr>
            <a:spLocks/>
          </p:cNvSpPr>
          <p:nvPr/>
        </p:nvSpPr>
        <p:spPr bwMode="auto">
          <a:xfrm>
            <a:off x="5071088" y="4057874"/>
            <a:ext cx="209632" cy="186432"/>
          </a:xfrm>
          <a:custGeom>
            <a:avLst/>
            <a:gdLst>
              <a:gd name="T0" fmla="*/ 8 w 22"/>
              <a:gd name="T1" fmla="*/ 0 h 20"/>
              <a:gd name="T2" fmla="*/ 2 w 22"/>
              <a:gd name="T3" fmla="*/ 1 h 20"/>
              <a:gd name="T4" fmla="*/ 0 w 22"/>
              <a:gd name="T5" fmla="*/ 3 h 20"/>
              <a:gd name="T6" fmla="*/ 0 w 22"/>
              <a:gd name="T7" fmla="*/ 4 h 20"/>
              <a:gd name="T8" fmla="*/ 2 w 22"/>
              <a:gd name="T9" fmla="*/ 13 h 20"/>
              <a:gd name="T10" fmla="*/ 10 w 22"/>
              <a:gd name="T11" fmla="*/ 11 h 20"/>
              <a:gd name="T12" fmla="*/ 18 w 22"/>
              <a:gd name="T13" fmla="*/ 14 h 20"/>
              <a:gd name="T14" fmla="*/ 21 w 22"/>
              <a:gd name="T15" fmla="*/ 20 h 20"/>
              <a:gd name="T16" fmla="*/ 21 w 22"/>
              <a:gd name="T17" fmla="*/ 9 h 20"/>
              <a:gd name="T18" fmla="*/ 8 w 22"/>
              <a:gd name="T19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2" h="20">
                <a:moveTo>
                  <a:pt x="8" y="0"/>
                </a:moveTo>
                <a:cubicBezTo>
                  <a:pt x="6" y="0"/>
                  <a:pt x="4" y="1"/>
                  <a:pt x="2" y="1"/>
                </a:cubicBezTo>
                <a:cubicBezTo>
                  <a:pt x="1" y="2"/>
                  <a:pt x="1" y="2"/>
                  <a:pt x="0" y="3"/>
                </a:cubicBezTo>
                <a:cubicBezTo>
                  <a:pt x="0" y="3"/>
                  <a:pt x="0" y="3"/>
                  <a:pt x="0" y="4"/>
                </a:cubicBezTo>
                <a:cubicBezTo>
                  <a:pt x="0" y="7"/>
                  <a:pt x="1" y="11"/>
                  <a:pt x="2" y="13"/>
                </a:cubicBezTo>
                <a:cubicBezTo>
                  <a:pt x="5" y="11"/>
                  <a:pt x="7" y="11"/>
                  <a:pt x="10" y="11"/>
                </a:cubicBezTo>
                <a:cubicBezTo>
                  <a:pt x="13" y="11"/>
                  <a:pt x="16" y="12"/>
                  <a:pt x="18" y="14"/>
                </a:cubicBezTo>
                <a:cubicBezTo>
                  <a:pt x="19" y="16"/>
                  <a:pt x="20" y="18"/>
                  <a:pt x="21" y="20"/>
                </a:cubicBezTo>
                <a:cubicBezTo>
                  <a:pt x="22" y="17"/>
                  <a:pt x="22" y="13"/>
                  <a:pt x="21" y="9"/>
                </a:cubicBezTo>
                <a:cubicBezTo>
                  <a:pt x="19" y="3"/>
                  <a:pt x="14" y="0"/>
                  <a:pt x="8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15" name="Freeform 304"/>
          <p:cNvSpPr>
            <a:spLocks/>
          </p:cNvSpPr>
          <p:nvPr/>
        </p:nvSpPr>
        <p:spPr bwMode="auto">
          <a:xfrm>
            <a:off x="1862112" y="0"/>
            <a:ext cx="270102" cy="138832"/>
          </a:xfrm>
          <a:custGeom>
            <a:avLst/>
            <a:gdLst>
              <a:gd name="T0" fmla="*/ 28 w 28"/>
              <a:gd name="T1" fmla="*/ 0 h 15"/>
              <a:gd name="T2" fmla="*/ 0 w 28"/>
              <a:gd name="T3" fmla="*/ 0 h 15"/>
              <a:gd name="T4" fmla="*/ 1 w 28"/>
              <a:gd name="T5" fmla="*/ 6 h 15"/>
              <a:gd name="T6" fmla="*/ 14 w 28"/>
              <a:gd name="T7" fmla="*/ 15 h 15"/>
              <a:gd name="T8" fmla="*/ 18 w 28"/>
              <a:gd name="T9" fmla="*/ 14 h 15"/>
              <a:gd name="T10" fmla="*/ 18 w 28"/>
              <a:gd name="T11" fmla="*/ 12 h 15"/>
              <a:gd name="T12" fmla="*/ 26 w 28"/>
              <a:gd name="T13" fmla="*/ 7 h 15"/>
              <a:gd name="T14" fmla="*/ 27 w 28"/>
              <a:gd name="T15" fmla="*/ 7 h 15"/>
              <a:gd name="T16" fmla="*/ 28 w 28"/>
              <a:gd name="T17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" h="15">
                <a:moveTo>
                  <a:pt x="28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"/>
                  <a:pt x="0" y="4"/>
                  <a:pt x="1" y="6"/>
                </a:cubicBezTo>
                <a:cubicBezTo>
                  <a:pt x="3" y="11"/>
                  <a:pt x="9" y="15"/>
                  <a:pt x="14" y="15"/>
                </a:cubicBezTo>
                <a:cubicBezTo>
                  <a:pt x="15" y="15"/>
                  <a:pt x="16" y="14"/>
                  <a:pt x="18" y="14"/>
                </a:cubicBezTo>
                <a:cubicBezTo>
                  <a:pt x="18" y="13"/>
                  <a:pt x="18" y="13"/>
                  <a:pt x="18" y="12"/>
                </a:cubicBezTo>
                <a:cubicBezTo>
                  <a:pt x="19" y="9"/>
                  <a:pt x="23" y="7"/>
                  <a:pt x="26" y="7"/>
                </a:cubicBezTo>
                <a:cubicBezTo>
                  <a:pt x="26" y="7"/>
                  <a:pt x="27" y="7"/>
                  <a:pt x="27" y="7"/>
                </a:cubicBezTo>
                <a:cubicBezTo>
                  <a:pt x="28" y="5"/>
                  <a:pt x="28" y="2"/>
                  <a:pt x="28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16" name="Freeform 305"/>
          <p:cNvSpPr>
            <a:spLocks/>
          </p:cNvSpPr>
          <p:nvPr/>
        </p:nvSpPr>
        <p:spPr bwMode="auto">
          <a:xfrm>
            <a:off x="2704669" y="214199"/>
            <a:ext cx="286228" cy="265765"/>
          </a:xfrm>
          <a:custGeom>
            <a:avLst/>
            <a:gdLst>
              <a:gd name="T0" fmla="*/ 14 w 30"/>
              <a:gd name="T1" fmla="*/ 0 h 28"/>
              <a:gd name="T2" fmla="*/ 12 w 30"/>
              <a:gd name="T3" fmla="*/ 0 h 28"/>
              <a:gd name="T4" fmla="*/ 9 w 30"/>
              <a:gd name="T5" fmla="*/ 11 h 28"/>
              <a:gd name="T6" fmla="*/ 8 w 30"/>
              <a:gd name="T7" fmla="*/ 11 h 28"/>
              <a:gd name="T8" fmla="*/ 8 w 30"/>
              <a:gd name="T9" fmla="*/ 12 h 28"/>
              <a:gd name="T10" fmla="*/ 3 w 30"/>
              <a:gd name="T11" fmla="*/ 17 h 28"/>
              <a:gd name="T12" fmla="*/ 3 w 30"/>
              <a:gd name="T13" fmla="*/ 17 h 28"/>
              <a:gd name="T14" fmla="*/ 0 w 30"/>
              <a:gd name="T15" fmla="*/ 16 h 28"/>
              <a:gd name="T16" fmla="*/ 1 w 30"/>
              <a:gd name="T17" fmla="*/ 19 h 28"/>
              <a:gd name="T18" fmla="*/ 14 w 30"/>
              <a:gd name="T19" fmla="*/ 28 h 28"/>
              <a:gd name="T20" fmla="*/ 19 w 30"/>
              <a:gd name="T21" fmla="*/ 27 h 28"/>
              <a:gd name="T22" fmla="*/ 27 w 30"/>
              <a:gd name="T23" fmla="*/ 9 h 28"/>
              <a:gd name="T24" fmla="*/ 14 w 30"/>
              <a:gd name="T25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" h="28">
                <a:moveTo>
                  <a:pt x="14" y="0"/>
                </a:moveTo>
                <a:cubicBezTo>
                  <a:pt x="13" y="0"/>
                  <a:pt x="12" y="0"/>
                  <a:pt x="12" y="0"/>
                </a:cubicBezTo>
                <a:cubicBezTo>
                  <a:pt x="13" y="4"/>
                  <a:pt x="12" y="8"/>
                  <a:pt x="9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8" y="12"/>
                  <a:pt x="8" y="12"/>
                </a:cubicBezTo>
                <a:cubicBezTo>
                  <a:pt x="8" y="15"/>
                  <a:pt x="6" y="17"/>
                  <a:pt x="3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2" y="17"/>
                  <a:pt x="1" y="17"/>
                  <a:pt x="0" y="16"/>
                </a:cubicBezTo>
                <a:cubicBezTo>
                  <a:pt x="0" y="17"/>
                  <a:pt x="0" y="18"/>
                  <a:pt x="1" y="19"/>
                </a:cubicBezTo>
                <a:cubicBezTo>
                  <a:pt x="3" y="25"/>
                  <a:pt x="8" y="28"/>
                  <a:pt x="14" y="28"/>
                </a:cubicBezTo>
                <a:cubicBezTo>
                  <a:pt x="16" y="28"/>
                  <a:pt x="17" y="28"/>
                  <a:pt x="19" y="27"/>
                </a:cubicBezTo>
                <a:cubicBezTo>
                  <a:pt x="26" y="24"/>
                  <a:pt x="30" y="16"/>
                  <a:pt x="27" y="9"/>
                </a:cubicBezTo>
                <a:cubicBezTo>
                  <a:pt x="25" y="3"/>
                  <a:pt x="19" y="0"/>
                  <a:pt x="14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17" name="Freeform 306"/>
          <p:cNvSpPr>
            <a:spLocks/>
          </p:cNvSpPr>
          <p:nvPr/>
        </p:nvSpPr>
        <p:spPr bwMode="auto">
          <a:xfrm>
            <a:off x="4563134" y="6302992"/>
            <a:ext cx="286228" cy="253865"/>
          </a:xfrm>
          <a:custGeom>
            <a:avLst/>
            <a:gdLst>
              <a:gd name="T0" fmla="*/ 10 w 30"/>
              <a:gd name="T1" fmla="*/ 0 h 27"/>
              <a:gd name="T2" fmla="*/ 9 w 30"/>
              <a:gd name="T3" fmla="*/ 0 h 27"/>
              <a:gd name="T4" fmla="*/ 9 w 30"/>
              <a:gd name="T5" fmla="*/ 2 h 27"/>
              <a:gd name="T6" fmla="*/ 4 w 30"/>
              <a:gd name="T7" fmla="*/ 7 h 27"/>
              <a:gd name="T8" fmla="*/ 4 w 30"/>
              <a:gd name="T9" fmla="*/ 7 h 27"/>
              <a:gd name="T10" fmla="*/ 2 w 30"/>
              <a:gd name="T11" fmla="*/ 6 h 27"/>
              <a:gd name="T12" fmla="*/ 1 w 30"/>
              <a:gd name="T13" fmla="*/ 18 h 27"/>
              <a:gd name="T14" fmla="*/ 14 w 30"/>
              <a:gd name="T15" fmla="*/ 27 h 27"/>
              <a:gd name="T16" fmla="*/ 20 w 30"/>
              <a:gd name="T17" fmla="*/ 26 h 27"/>
              <a:gd name="T18" fmla="*/ 27 w 30"/>
              <a:gd name="T19" fmla="*/ 8 h 27"/>
              <a:gd name="T20" fmla="*/ 26 w 30"/>
              <a:gd name="T21" fmla="*/ 6 h 27"/>
              <a:gd name="T22" fmla="*/ 20 w 30"/>
              <a:gd name="T23" fmla="*/ 7 h 27"/>
              <a:gd name="T24" fmla="*/ 13 w 30"/>
              <a:gd name="T25" fmla="*/ 4 h 27"/>
              <a:gd name="T26" fmla="*/ 10 w 30"/>
              <a:gd name="T2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0" h="27">
                <a:moveTo>
                  <a:pt x="10" y="0"/>
                </a:moveTo>
                <a:cubicBezTo>
                  <a:pt x="10" y="0"/>
                  <a:pt x="9" y="0"/>
                  <a:pt x="9" y="0"/>
                </a:cubicBezTo>
                <a:cubicBezTo>
                  <a:pt x="9" y="1"/>
                  <a:pt x="9" y="1"/>
                  <a:pt x="9" y="2"/>
                </a:cubicBezTo>
                <a:cubicBezTo>
                  <a:pt x="9" y="5"/>
                  <a:pt x="7" y="7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7"/>
                  <a:pt x="3" y="7"/>
                  <a:pt x="2" y="6"/>
                </a:cubicBezTo>
                <a:cubicBezTo>
                  <a:pt x="0" y="10"/>
                  <a:pt x="0" y="14"/>
                  <a:pt x="1" y="18"/>
                </a:cubicBezTo>
                <a:cubicBezTo>
                  <a:pt x="4" y="24"/>
                  <a:pt x="9" y="27"/>
                  <a:pt x="14" y="27"/>
                </a:cubicBezTo>
                <a:cubicBezTo>
                  <a:pt x="16" y="27"/>
                  <a:pt x="18" y="26"/>
                  <a:pt x="20" y="26"/>
                </a:cubicBezTo>
                <a:cubicBezTo>
                  <a:pt x="27" y="23"/>
                  <a:pt x="30" y="15"/>
                  <a:pt x="27" y="8"/>
                </a:cubicBezTo>
                <a:cubicBezTo>
                  <a:pt x="27" y="7"/>
                  <a:pt x="26" y="6"/>
                  <a:pt x="26" y="6"/>
                </a:cubicBezTo>
                <a:cubicBezTo>
                  <a:pt x="24" y="7"/>
                  <a:pt x="22" y="7"/>
                  <a:pt x="20" y="7"/>
                </a:cubicBezTo>
                <a:cubicBezTo>
                  <a:pt x="17" y="7"/>
                  <a:pt x="15" y="6"/>
                  <a:pt x="13" y="4"/>
                </a:cubicBezTo>
                <a:cubicBezTo>
                  <a:pt x="11" y="3"/>
                  <a:pt x="10" y="1"/>
                  <a:pt x="10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18" name="Freeform 307"/>
          <p:cNvSpPr>
            <a:spLocks/>
          </p:cNvSpPr>
          <p:nvPr/>
        </p:nvSpPr>
        <p:spPr bwMode="auto">
          <a:xfrm>
            <a:off x="4897738" y="5477931"/>
            <a:ext cx="266071" cy="253865"/>
          </a:xfrm>
          <a:custGeom>
            <a:avLst/>
            <a:gdLst>
              <a:gd name="T0" fmla="*/ 16 w 28"/>
              <a:gd name="T1" fmla="*/ 0 h 27"/>
              <a:gd name="T2" fmla="*/ 11 w 28"/>
              <a:gd name="T3" fmla="*/ 1 h 27"/>
              <a:gd name="T4" fmla="*/ 3 w 28"/>
              <a:gd name="T5" fmla="*/ 18 h 27"/>
              <a:gd name="T6" fmla="*/ 16 w 28"/>
              <a:gd name="T7" fmla="*/ 27 h 27"/>
              <a:gd name="T8" fmla="*/ 21 w 28"/>
              <a:gd name="T9" fmla="*/ 26 h 27"/>
              <a:gd name="T10" fmla="*/ 28 w 28"/>
              <a:gd name="T11" fmla="*/ 18 h 27"/>
              <a:gd name="T12" fmla="*/ 18 w 28"/>
              <a:gd name="T13" fmla="*/ 3 h 27"/>
              <a:gd name="T14" fmla="*/ 18 w 28"/>
              <a:gd name="T15" fmla="*/ 0 h 27"/>
              <a:gd name="T16" fmla="*/ 16 w 28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" h="27">
                <a:moveTo>
                  <a:pt x="16" y="0"/>
                </a:moveTo>
                <a:cubicBezTo>
                  <a:pt x="14" y="0"/>
                  <a:pt x="12" y="0"/>
                  <a:pt x="11" y="1"/>
                </a:cubicBezTo>
                <a:cubicBezTo>
                  <a:pt x="3" y="3"/>
                  <a:pt x="0" y="11"/>
                  <a:pt x="3" y="18"/>
                </a:cubicBezTo>
                <a:cubicBezTo>
                  <a:pt x="5" y="24"/>
                  <a:pt x="10" y="27"/>
                  <a:pt x="16" y="27"/>
                </a:cubicBezTo>
                <a:cubicBezTo>
                  <a:pt x="17" y="27"/>
                  <a:pt x="19" y="27"/>
                  <a:pt x="21" y="26"/>
                </a:cubicBezTo>
                <a:cubicBezTo>
                  <a:pt x="24" y="25"/>
                  <a:pt x="27" y="22"/>
                  <a:pt x="28" y="18"/>
                </a:cubicBezTo>
                <a:cubicBezTo>
                  <a:pt x="22" y="16"/>
                  <a:pt x="18" y="10"/>
                  <a:pt x="18" y="3"/>
                </a:cubicBezTo>
                <a:cubicBezTo>
                  <a:pt x="18" y="2"/>
                  <a:pt x="18" y="1"/>
                  <a:pt x="18" y="0"/>
                </a:cubicBezTo>
                <a:cubicBezTo>
                  <a:pt x="17" y="0"/>
                  <a:pt x="17" y="0"/>
                  <a:pt x="16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19" name="Freeform 308"/>
          <p:cNvSpPr>
            <a:spLocks/>
          </p:cNvSpPr>
          <p:nvPr/>
        </p:nvSpPr>
        <p:spPr bwMode="auto">
          <a:xfrm>
            <a:off x="5071088" y="5477931"/>
            <a:ext cx="112879" cy="166599"/>
          </a:xfrm>
          <a:custGeom>
            <a:avLst/>
            <a:gdLst>
              <a:gd name="T0" fmla="*/ 0 w 12"/>
              <a:gd name="T1" fmla="*/ 0 h 18"/>
              <a:gd name="T2" fmla="*/ 0 w 12"/>
              <a:gd name="T3" fmla="*/ 3 h 18"/>
              <a:gd name="T4" fmla="*/ 10 w 12"/>
              <a:gd name="T5" fmla="*/ 18 h 18"/>
              <a:gd name="T6" fmla="*/ 10 w 12"/>
              <a:gd name="T7" fmla="*/ 8 h 18"/>
              <a:gd name="T8" fmla="*/ 0 w 12"/>
              <a:gd name="T9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8">
                <a:moveTo>
                  <a:pt x="0" y="0"/>
                </a:moveTo>
                <a:cubicBezTo>
                  <a:pt x="0" y="1"/>
                  <a:pt x="0" y="2"/>
                  <a:pt x="0" y="3"/>
                </a:cubicBezTo>
                <a:cubicBezTo>
                  <a:pt x="0" y="10"/>
                  <a:pt x="4" y="16"/>
                  <a:pt x="10" y="18"/>
                </a:cubicBezTo>
                <a:cubicBezTo>
                  <a:pt x="12" y="15"/>
                  <a:pt x="12" y="11"/>
                  <a:pt x="10" y="8"/>
                </a:cubicBezTo>
                <a:cubicBezTo>
                  <a:pt x="9" y="4"/>
                  <a:pt x="5" y="1"/>
                  <a:pt x="0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20" name="Freeform 309"/>
          <p:cNvSpPr>
            <a:spLocks/>
          </p:cNvSpPr>
          <p:nvPr/>
        </p:nvSpPr>
        <p:spPr bwMode="auto">
          <a:xfrm>
            <a:off x="3551258" y="571196"/>
            <a:ext cx="237851" cy="245932"/>
          </a:xfrm>
          <a:custGeom>
            <a:avLst/>
            <a:gdLst>
              <a:gd name="T0" fmla="*/ 11 w 25"/>
              <a:gd name="T1" fmla="*/ 0 h 26"/>
              <a:gd name="T2" fmla="*/ 7 w 25"/>
              <a:gd name="T3" fmla="*/ 1 h 26"/>
              <a:gd name="T4" fmla="*/ 0 w 25"/>
              <a:gd name="T5" fmla="*/ 9 h 26"/>
              <a:gd name="T6" fmla="*/ 0 w 25"/>
              <a:gd name="T7" fmla="*/ 9 h 26"/>
              <a:gd name="T8" fmla="*/ 3 w 25"/>
              <a:gd name="T9" fmla="*/ 10 h 26"/>
              <a:gd name="T10" fmla="*/ 7 w 25"/>
              <a:gd name="T11" fmla="*/ 20 h 26"/>
              <a:gd name="T12" fmla="*/ 4 w 25"/>
              <a:gd name="T13" fmla="*/ 23 h 26"/>
              <a:gd name="T14" fmla="*/ 9 w 25"/>
              <a:gd name="T15" fmla="*/ 26 h 26"/>
              <a:gd name="T16" fmla="*/ 8 w 25"/>
              <a:gd name="T17" fmla="*/ 23 h 26"/>
              <a:gd name="T18" fmla="*/ 12 w 25"/>
              <a:gd name="T19" fmla="*/ 20 h 26"/>
              <a:gd name="T20" fmla="*/ 12 w 25"/>
              <a:gd name="T21" fmla="*/ 20 h 26"/>
              <a:gd name="T22" fmla="*/ 16 w 25"/>
              <a:gd name="T23" fmla="*/ 24 h 26"/>
              <a:gd name="T24" fmla="*/ 15 w 25"/>
              <a:gd name="T25" fmla="*/ 26 h 26"/>
              <a:gd name="T26" fmla="*/ 18 w 25"/>
              <a:gd name="T27" fmla="*/ 25 h 26"/>
              <a:gd name="T28" fmla="*/ 25 w 25"/>
              <a:gd name="T29" fmla="*/ 17 h 26"/>
              <a:gd name="T30" fmla="*/ 11 w 25"/>
              <a:gd name="T31" fmla="*/ 2 h 26"/>
              <a:gd name="T32" fmla="*/ 11 w 25"/>
              <a:gd name="T33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5" h="26">
                <a:moveTo>
                  <a:pt x="11" y="0"/>
                </a:moveTo>
                <a:cubicBezTo>
                  <a:pt x="10" y="0"/>
                  <a:pt x="8" y="0"/>
                  <a:pt x="7" y="1"/>
                </a:cubicBezTo>
                <a:cubicBezTo>
                  <a:pt x="3" y="2"/>
                  <a:pt x="1" y="5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1" y="9"/>
                  <a:pt x="2" y="9"/>
                  <a:pt x="3" y="10"/>
                </a:cubicBezTo>
                <a:cubicBezTo>
                  <a:pt x="7" y="11"/>
                  <a:pt x="9" y="16"/>
                  <a:pt x="7" y="20"/>
                </a:cubicBezTo>
                <a:cubicBezTo>
                  <a:pt x="6" y="21"/>
                  <a:pt x="5" y="22"/>
                  <a:pt x="4" y="23"/>
                </a:cubicBezTo>
                <a:cubicBezTo>
                  <a:pt x="6" y="24"/>
                  <a:pt x="7" y="25"/>
                  <a:pt x="9" y="26"/>
                </a:cubicBezTo>
                <a:cubicBezTo>
                  <a:pt x="9" y="25"/>
                  <a:pt x="8" y="24"/>
                  <a:pt x="8" y="23"/>
                </a:cubicBezTo>
                <a:cubicBezTo>
                  <a:pt x="8" y="21"/>
                  <a:pt x="10" y="20"/>
                  <a:pt x="12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5" y="20"/>
                  <a:pt x="16" y="21"/>
                  <a:pt x="16" y="24"/>
                </a:cubicBezTo>
                <a:cubicBezTo>
                  <a:pt x="16" y="24"/>
                  <a:pt x="16" y="25"/>
                  <a:pt x="15" y="26"/>
                </a:cubicBezTo>
                <a:cubicBezTo>
                  <a:pt x="16" y="26"/>
                  <a:pt x="17" y="25"/>
                  <a:pt x="18" y="25"/>
                </a:cubicBezTo>
                <a:cubicBezTo>
                  <a:pt x="21" y="23"/>
                  <a:pt x="24" y="21"/>
                  <a:pt x="25" y="17"/>
                </a:cubicBezTo>
                <a:cubicBezTo>
                  <a:pt x="17" y="17"/>
                  <a:pt x="11" y="10"/>
                  <a:pt x="11" y="2"/>
                </a:cubicBezTo>
                <a:cubicBezTo>
                  <a:pt x="11" y="1"/>
                  <a:pt x="11" y="0"/>
                  <a:pt x="11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21" name="Freeform 310"/>
          <p:cNvSpPr>
            <a:spLocks/>
          </p:cNvSpPr>
          <p:nvPr/>
        </p:nvSpPr>
        <p:spPr bwMode="auto">
          <a:xfrm>
            <a:off x="3656074" y="563263"/>
            <a:ext cx="145130" cy="170566"/>
          </a:xfrm>
          <a:custGeom>
            <a:avLst/>
            <a:gdLst>
              <a:gd name="T0" fmla="*/ 2 w 15"/>
              <a:gd name="T1" fmla="*/ 0 h 18"/>
              <a:gd name="T2" fmla="*/ 0 w 15"/>
              <a:gd name="T3" fmla="*/ 1 h 18"/>
              <a:gd name="T4" fmla="*/ 0 w 15"/>
              <a:gd name="T5" fmla="*/ 3 h 18"/>
              <a:gd name="T6" fmla="*/ 14 w 15"/>
              <a:gd name="T7" fmla="*/ 18 h 18"/>
              <a:gd name="T8" fmla="*/ 14 w 15"/>
              <a:gd name="T9" fmla="*/ 8 h 18"/>
              <a:gd name="T10" fmla="*/ 2 w 15"/>
              <a:gd name="T11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" h="18">
                <a:moveTo>
                  <a:pt x="2" y="0"/>
                </a:move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2"/>
                  <a:pt x="0" y="3"/>
                </a:cubicBezTo>
                <a:cubicBezTo>
                  <a:pt x="0" y="11"/>
                  <a:pt x="6" y="18"/>
                  <a:pt x="14" y="18"/>
                </a:cubicBezTo>
                <a:cubicBezTo>
                  <a:pt x="15" y="15"/>
                  <a:pt x="15" y="12"/>
                  <a:pt x="14" y="8"/>
                </a:cubicBezTo>
                <a:cubicBezTo>
                  <a:pt x="12" y="3"/>
                  <a:pt x="7" y="0"/>
                  <a:pt x="2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23" name="Freeform 312"/>
          <p:cNvSpPr>
            <a:spLocks/>
          </p:cNvSpPr>
          <p:nvPr/>
        </p:nvSpPr>
        <p:spPr bwMode="auto">
          <a:xfrm>
            <a:off x="5317002" y="4660803"/>
            <a:ext cx="221726" cy="241965"/>
          </a:xfrm>
          <a:custGeom>
            <a:avLst/>
            <a:gdLst>
              <a:gd name="T0" fmla="*/ 8 w 23"/>
              <a:gd name="T1" fmla="*/ 0 h 26"/>
              <a:gd name="T2" fmla="*/ 3 w 23"/>
              <a:gd name="T3" fmla="*/ 0 h 26"/>
              <a:gd name="T4" fmla="*/ 0 w 23"/>
              <a:gd name="T5" fmla="*/ 2 h 26"/>
              <a:gd name="T6" fmla="*/ 7 w 23"/>
              <a:gd name="T7" fmla="*/ 15 h 26"/>
              <a:gd name="T8" fmla="*/ 4 w 23"/>
              <a:gd name="T9" fmla="*/ 25 h 26"/>
              <a:gd name="T10" fmla="*/ 8 w 23"/>
              <a:gd name="T11" fmla="*/ 26 h 26"/>
              <a:gd name="T12" fmla="*/ 13 w 23"/>
              <a:gd name="T13" fmla="*/ 25 h 26"/>
              <a:gd name="T14" fmla="*/ 20 w 23"/>
              <a:gd name="T15" fmla="*/ 8 h 26"/>
              <a:gd name="T16" fmla="*/ 19 w 23"/>
              <a:gd name="T17" fmla="*/ 6 h 26"/>
              <a:gd name="T18" fmla="*/ 18 w 23"/>
              <a:gd name="T19" fmla="*/ 5 h 26"/>
              <a:gd name="T20" fmla="*/ 8 w 23"/>
              <a:gd name="T21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3" h="26">
                <a:moveTo>
                  <a:pt x="8" y="0"/>
                </a:moveTo>
                <a:cubicBezTo>
                  <a:pt x="6" y="0"/>
                  <a:pt x="5" y="0"/>
                  <a:pt x="3" y="0"/>
                </a:cubicBezTo>
                <a:cubicBezTo>
                  <a:pt x="2" y="1"/>
                  <a:pt x="1" y="1"/>
                  <a:pt x="0" y="2"/>
                </a:cubicBezTo>
                <a:cubicBezTo>
                  <a:pt x="4" y="5"/>
                  <a:pt x="7" y="10"/>
                  <a:pt x="7" y="15"/>
                </a:cubicBezTo>
                <a:cubicBezTo>
                  <a:pt x="7" y="19"/>
                  <a:pt x="6" y="22"/>
                  <a:pt x="4" y="25"/>
                </a:cubicBezTo>
                <a:cubicBezTo>
                  <a:pt x="5" y="26"/>
                  <a:pt x="6" y="26"/>
                  <a:pt x="8" y="26"/>
                </a:cubicBezTo>
                <a:cubicBezTo>
                  <a:pt x="9" y="26"/>
                  <a:pt x="11" y="25"/>
                  <a:pt x="13" y="25"/>
                </a:cubicBezTo>
                <a:cubicBezTo>
                  <a:pt x="19" y="22"/>
                  <a:pt x="23" y="15"/>
                  <a:pt x="20" y="8"/>
                </a:cubicBezTo>
                <a:cubicBezTo>
                  <a:pt x="20" y="7"/>
                  <a:pt x="20" y="7"/>
                  <a:pt x="19" y="6"/>
                </a:cubicBezTo>
                <a:cubicBezTo>
                  <a:pt x="19" y="6"/>
                  <a:pt x="19" y="5"/>
                  <a:pt x="18" y="5"/>
                </a:cubicBezTo>
                <a:cubicBezTo>
                  <a:pt x="16" y="1"/>
                  <a:pt x="12" y="0"/>
                  <a:pt x="8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24" name="Freeform 313"/>
          <p:cNvSpPr>
            <a:spLocks/>
          </p:cNvSpPr>
          <p:nvPr/>
        </p:nvSpPr>
        <p:spPr bwMode="auto">
          <a:xfrm>
            <a:off x="5268625" y="4676670"/>
            <a:ext cx="116910" cy="218165"/>
          </a:xfrm>
          <a:custGeom>
            <a:avLst/>
            <a:gdLst>
              <a:gd name="T0" fmla="*/ 5 w 12"/>
              <a:gd name="T1" fmla="*/ 0 h 23"/>
              <a:gd name="T2" fmla="*/ 3 w 12"/>
              <a:gd name="T3" fmla="*/ 2 h 23"/>
              <a:gd name="T4" fmla="*/ 4 w 12"/>
              <a:gd name="T5" fmla="*/ 10 h 23"/>
              <a:gd name="T6" fmla="*/ 0 w 12"/>
              <a:gd name="T7" fmla="*/ 14 h 23"/>
              <a:gd name="T8" fmla="*/ 1 w 12"/>
              <a:gd name="T9" fmla="*/ 16 h 23"/>
              <a:gd name="T10" fmla="*/ 9 w 12"/>
              <a:gd name="T11" fmla="*/ 23 h 23"/>
              <a:gd name="T12" fmla="*/ 12 w 12"/>
              <a:gd name="T13" fmla="*/ 13 h 23"/>
              <a:gd name="T14" fmla="*/ 5 w 12"/>
              <a:gd name="T15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" h="23">
                <a:moveTo>
                  <a:pt x="5" y="0"/>
                </a:moveTo>
                <a:cubicBezTo>
                  <a:pt x="4" y="1"/>
                  <a:pt x="4" y="1"/>
                  <a:pt x="3" y="2"/>
                </a:cubicBezTo>
                <a:cubicBezTo>
                  <a:pt x="4" y="4"/>
                  <a:pt x="5" y="7"/>
                  <a:pt x="4" y="10"/>
                </a:cubicBezTo>
                <a:cubicBezTo>
                  <a:pt x="3" y="12"/>
                  <a:pt x="2" y="13"/>
                  <a:pt x="0" y="14"/>
                </a:cubicBezTo>
                <a:cubicBezTo>
                  <a:pt x="0" y="14"/>
                  <a:pt x="0" y="15"/>
                  <a:pt x="1" y="16"/>
                </a:cubicBezTo>
                <a:cubicBezTo>
                  <a:pt x="2" y="19"/>
                  <a:pt x="5" y="22"/>
                  <a:pt x="9" y="23"/>
                </a:cubicBezTo>
                <a:cubicBezTo>
                  <a:pt x="11" y="20"/>
                  <a:pt x="12" y="17"/>
                  <a:pt x="12" y="13"/>
                </a:cubicBezTo>
                <a:cubicBezTo>
                  <a:pt x="12" y="8"/>
                  <a:pt x="9" y="3"/>
                  <a:pt x="5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25" name="Freeform 314"/>
          <p:cNvSpPr>
            <a:spLocks/>
          </p:cNvSpPr>
          <p:nvPr/>
        </p:nvSpPr>
        <p:spPr bwMode="auto">
          <a:xfrm>
            <a:off x="4869519" y="2074553"/>
            <a:ext cx="278165" cy="245932"/>
          </a:xfrm>
          <a:custGeom>
            <a:avLst/>
            <a:gdLst>
              <a:gd name="T0" fmla="*/ 14 w 29"/>
              <a:gd name="T1" fmla="*/ 0 h 26"/>
              <a:gd name="T2" fmla="*/ 10 w 29"/>
              <a:gd name="T3" fmla="*/ 1 h 26"/>
              <a:gd name="T4" fmla="*/ 2 w 29"/>
              <a:gd name="T5" fmla="*/ 18 h 26"/>
              <a:gd name="T6" fmla="*/ 14 w 29"/>
              <a:gd name="T7" fmla="*/ 26 h 26"/>
              <a:gd name="T8" fmla="*/ 19 w 29"/>
              <a:gd name="T9" fmla="*/ 25 h 26"/>
              <a:gd name="T10" fmla="*/ 26 w 29"/>
              <a:gd name="T11" fmla="*/ 8 h 26"/>
              <a:gd name="T12" fmla="*/ 14 w 29"/>
              <a:gd name="T13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" h="26">
                <a:moveTo>
                  <a:pt x="14" y="0"/>
                </a:moveTo>
                <a:cubicBezTo>
                  <a:pt x="13" y="0"/>
                  <a:pt x="11" y="0"/>
                  <a:pt x="10" y="1"/>
                </a:cubicBezTo>
                <a:cubicBezTo>
                  <a:pt x="3" y="3"/>
                  <a:pt x="0" y="11"/>
                  <a:pt x="2" y="18"/>
                </a:cubicBezTo>
                <a:cubicBezTo>
                  <a:pt x="4" y="23"/>
                  <a:pt x="9" y="26"/>
                  <a:pt x="14" y="26"/>
                </a:cubicBezTo>
                <a:cubicBezTo>
                  <a:pt x="16" y="26"/>
                  <a:pt x="17" y="25"/>
                  <a:pt x="19" y="25"/>
                </a:cubicBezTo>
                <a:cubicBezTo>
                  <a:pt x="26" y="22"/>
                  <a:pt x="29" y="15"/>
                  <a:pt x="26" y="8"/>
                </a:cubicBezTo>
                <a:cubicBezTo>
                  <a:pt x="24" y="3"/>
                  <a:pt x="19" y="0"/>
                  <a:pt x="14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27" name="Freeform 316"/>
          <p:cNvSpPr>
            <a:spLocks/>
          </p:cNvSpPr>
          <p:nvPr/>
        </p:nvSpPr>
        <p:spPr bwMode="auto">
          <a:xfrm>
            <a:off x="5135590" y="2744915"/>
            <a:ext cx="249945" cy="158666"/>
          </a:xfrm>
          <a:custGeom>
            <a:avLst/>
            <a:gdLst>
              <a:gd name="T0" fmla="*/ 24 w 26"/>
              <a:gd name="T1" fmla="*/ 0 h 17"/>
              <a:gd name="T2" fmla="*/ 9 w 26"/>
              <a:gd name="T3" fmla="*/ 11 h 17"/>
              <a:gd name="T4" fmla="*/ 9 w 26"/>
              <a:gd name="T5" fmla="*/ 11 h 17"/>
              <a:gd name="T6" fmla="*/ 0 w 26"/>
              <a:gd name="T7" fmla="*/ 7 h 17"/>
              <a:gd name="T8" fmla="*/ 0 w 26"/>
              <a:gd name="T9" fmla="*/ 9 h 17"/>
              <a:gd name="T10" fmla="*/ 12 w 26"/>
              <a:gd name="T11" fmla="*/ 17 h 17"/>
              <a:gd name="T12" fmla="*/ 17 w 26"/>
              <a:gd name="T13" fmla="*/ 16 h 17"/>
              <a:gd name="T14" fmla="*/ 24 w 26"/>
              <a:gd name="T15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6" h="17">
                <a:moveTo>
                  <a:pt x="24" y="0"/>
                </a:moveTo>
                <a:cubicBezTo>
                  <a:pt x="22" y="6"/>
                  <a:pt x="16" y="11"/>
                  <a:pt x="9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5" y="11"/>
                  <a:pt x="2" y="10"/>
                  <a:pt x="0" y="7"/>
                </a:cubicBezTo>
                <a:cubicBezTo>
                  <a:pt x="0" y="8"/>
                  <a:pt x="0" y="9"/>
                  <a:pt x="0" y="9"/>
                </a:cubicBezTo>
                <a:cubicBezTo>
                  <a:pt x="2" y="14"/>
                  <a:pt x="7" y="17"/>
                  <a:pt x="12" y="17"/>
                </a:cubicBezTo>
                <a:cubicBezTo>
                  <a:pt x="14" y="17"/>
                  <a:pt x="15" y="17"/>
                  <a:pt x="17" y="16"/>
                </a:cubicBezTo>
                <a:cubicBezTo>
                  <a:pt x="23" y="14"/>
                  <a:pt x="26" y="7"/>
                  <a:pt x="24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28" name="Freeform 317"/>
          <p:cNvSpPr>
            <a:spLocks/>
          </p:cNvSpPr>
          <p:nvPr/>
        </p:nvSpPr>
        <p:spPr bwMode="auto">
          <a:xfrm>
            <a:off x="5127527" y="2657649"/>
            <a:ext cx="237851" cy="190399"/>
          </a:xfrm>
          <a:custGeom>
            <a:avLst/>
            <a:gdLst>
              <a:gd name="T0" fmla="*/ 14 w 25"/>
              <a:gd name="T1" fmla="*/ 0 h 20"/>
              <a:gd name="T2" fmla="*/ 11 w 25"/>
              <a:gd name="T3" fmla="*/ 6 h 20"/>
              <a:gd name="T4" fmla="*/ 4 w 25"/>
              <a:gd name="T5" fmla="*/ 9 h 20"/>
              <a:gd name="T6" fmla="*/ 1 w 25"/>
              <a:gd name="T7" fmla="*/ 9 h 20"/>
              <a:gd name="T8" fmla="*/ 1 w 25"/>
              <a:gd name="T9" fmla="*/ 16 h 20"/>
              <a:gd name="T10" fmla="*/ 10 w 25"/>
              <a:gd name="T11" fmla="*/ 20 h 20"/>
              <a:gd name="T12" fmla="*/ 10 w 25"/>
              <a:gd name="T13" fmla="*/ 20 h 20"/>
              <a:gd name="T14" fmla="*/ 25 w 25"/>
              <a:gd name="T15" fmla="*/ 9 h 20"/>
              <a:gd name="T16" fmla="*/ 25 w 25"/>
              <a:gd name="T17" fmla="*/ 8 h 20"/>
              <a:gd name="T18" fmla="*/ 14 w 25"/>
              <a:gd name="T19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5" h="20">
                <a:moveTo>
                  <a:pt x="14" y="0"/>
                </a:moveTo>
                <a:cubicBezTo>
                  <a:pt x="14" y="3"/>
                  <a:pt x="13" y="5"/>
                  <a:pt x="11" y="6"/>
                </a:cubicBezTo>
                <a:cubicBezTo>
                  <a:pt x="9" y="8"/>
                  <a:pt x="7" y="9"/>
                  <a:pt x="4" y="9"/>
                </a:cubicBezTo>
                <a:cubicBezTo>
                  <a:pt x="3" y="9"/>
                  <a:pt x="2" y="9"/>
                  <a:pt x="1" y="9"/>
                </a:cubicBezTo>
                <a:cubicBezTo>
                  <a:pt x="0" y="11"/>
                  <a:pt x="0" y="14"/>
                  <a:pt x="1" y="16"/>
                </a:cubicBezTo>
                <a:cubicBezTo>
                  <a:pt x="3" y="19"/>
                  <a:pt x="6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7" y="20"/>
                  <a:pt x="23" y="15"/>
                  <a:pt x="25" y="9"/>
                </a:cubicBezTo>
                <a:cubicBezTo>
                  <a:pt x="25" y="9"/>
                  <a:pt x="25" y="9"/>
                  <a:pt x="25" y="8"/>
                </a:cubicBezTo>
                <a:cubicBezTo>
                  <a:pt x="23" y="4"/>
                  <a:pt x="19" y="1"/>
                  <a:pt x="14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29" name="Freeform 318"/>
          <p:cNvSpPr>
            <a:spLocks/>
          </p:cNvSpPr>
          <p:nvPr/>
        </p:nvSpPr>
        <p:spPr bwMode="auto">
          <a:xfrm>
            <a:off x="4619573" y="1511290"/>
            <a:ext cx="278165" cy="218165"/>
          </a:xfrm>
          <a:custGeom>
            <a:avLst/>
            <a:gdLst>
              <a:gd name="T0" fmla="*/ 20 w 29"/>
              <a:gd name="T1" fmla="*/ 0 h 23"/>
              <a:gd name="T2" fmla="*/ 14 w 29"/>
              <a:gd name="T3" fmla="*/ 2 h 23"/>
              <a:gd name="T4" fmla="*/ 8 w 29"/>
              <a:gd name="T5" fmla="*/ 0 h 23"/>
              <a:gd name="T6" fmla="*/ 3 w 29"/>
              <a:gd name="T7" fmla="*/ 16 h 23"/>
              <a:gd name="T8" fmla="*/ 14 w 29"/>
              <a:gd name="T9" fmla="*/ 23 h 23"/>
              <a:gd name="T10" fmla="*/ 19 w 29"/>
              <a:gd name="T11" fmla="*/ 22 h 23"/>
              <a:gd name="T12" fmla="*/ 26 w 29"/>
              <a:gd name="T13" fmla="*/ 6 h 23"/>
              <a:gd name="T14" fmla="*/ 20 w 29"/>
              <a:gd name="T15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9" h="23">
                <a:moveTo>
                  <a:pt x="20" y="0"/>
                </a:moveTo>
                <a:cubicBezTo>
                  <a:pt x="19" y="1"/>
                  <a:pt x="16" y="2"/>
                  <a:pt x="14" y="2"/>
                </a:cubicBezTo>
                <a:cubicBezTo>
                  <a:pt x="12" y="2"/>
                  <a:pt x="10" y="1"/>
                  <a:pt x="8" y="0"/>
                </a:cubicBezTo>
                <a:cubicBezTo>
                  <a:pt x="3" y="3"/>
                  <a:pt x="0" y="10"/>
                  <a:pt x="3" y="16"/>
                </a:cubicBezTo>
                <a:cubicBezTo>
                  <a:pt x="5" y="20"/>
                  <a:pt x="9" y="23"/>
                  <a:pt x="14" y="23"/>
                </a:cubicBezTo>
                <a:cubicBezTo>
                  <a:pt x="16" y="23"/>
                  <a:pt x="18" y="23"/>
                  <a:pt x="19" y="22"/>
                </a:cubicBezTo>
                <a:cubicBezTo>
                  <a:pt x="26" y="20"/>
                  <a:pt x="29" y="13"/>
                  <a:pt x="26" y="6"/>
                </a:cubicBezTo>
                <a:cubicBezTo>
                  <a:pt x="25" y="3"/>
                  <a:pt x="23" y="1"/>
                  <a:pt x="20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30" name="Freeform 319"/>
          <p:cNvSpPr>
            <a:spLocks/>
          </p:cNvSpPr>
          <p:nvPr/>
        </p:nvSpPr>
        <p:spPr bwMode="auto">
          <a:xfrm>
            <a:off x="5373441" y="3248679"/>
            <a:ext cx="258008" cy="237998"/>
          </a:xfrm>
          <a:custGeom>
            <a:avLst/>
            <a:gdLst>
              <a:gd name="T0" fmla="*/ 13 w 27"/>
              <a:gd name="T1" fmla="*/ 0 h 25"/>
              <a:gd name="T2" fmla="*/ 8 w 27"/>
              <a:gd name="T3" fmla="*/ 1 h 25"/>
              <a:gd name="T4" fmla="*/ 0 w 27"/>
              <a:gd name="T5" fmla="*/ 12 h 25"/>
              <a:gd name="T6" fmla="*/ 1 w 27"/>
              <a:gd name="T7" fmla="*/ 16 h 25"/>
              <a:gd name="T8" fmla="*/ 1 w 27"/>
              <a:gd name="T9" fmla="*/ 16 h 25"/>
              <a:gd name="T10" fmla="*/ 1 w 27"/>
              <a:gd name="T11" fmla="*/ 17 h 25"/>
              <a:gd name="T12" fmla="*/ 13 w 27"/>
              <a:gd name="T13" fmla="*/ 25 h 25"/>
              <a:gd name="T14" fmla="*/ 18 w 27"/>
              <a:gd name="T15" fmla="*/ 24 h 25"/>
              <a:gd name="T16" fmla="*/ 24 w 27"/>
              <a:gd name="T17" fmla="*/ 8 h 25"/>
              <a:gd name="T18" fmla="*/ 13 w 27"/>
              <a:gd name="T1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7" h="25">
                <a:moveTo>
                  <a:pt x="13" y="0"/>
                </a:moveTo>
                <a:cubicBezTo>
                  <a:pt x="11" y="0"/>
                  <a:pt x="9" y="0"/>
                  <a:pt x="8" y="1"/>
                </a:cubicBezTo>
                <a:cubicBezTo>
                  <a:pt x="3" y="3"/>
                  <a:pt x="0" y="7"/>
                  <a:pt x="0" y="12"/>
                </a:cubicBezTo>
                <a:cubicBezTo>
                  <a:pt x="1" y="13"/>
                  <a:pt x="1" y="14"/>
                  <a:pt x="1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6"/>
                  <a:pt x="1" y="17"/>
                  <a:pt x="1" y="17"/>
                </a:cubicBezTo>
                <a:cubicBezTo>
                  <a:pt x="3" y="22"/>
                  <a:pt x="8" y="25"/>
                  <a:pt x="13" y="25"/>
                </a:cubicBezTo>
                <a:cubicBezTo>
                  <a:pt x="14" y="25"/>
                  <a:pt x="16" y="24"/>
                  <a:pt x="18" y="24"/>
                </a:cubicBezTo>
                <a:cubicBezTo>
                  <a:pt x="24" y="21"/>
                  <a:pt x="27" y="14"/>
                  <a:pt x="24" y="8"/>
                </a:cubicBezTo>
                <a:cubicBezTo>
                  <a:pt x="22" y="3"/>
                  <a:pt x="18" y="0"/>
                  <a:pt x="13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31" name="Freeform 320"/>
          <p:cNvSpPr>
            <a:spLocks/>
          </p:cNvSpPr>
          <p:nvPr/>
        </p:nvSpPr>
        <p:spPr bwMode="auto">
          <a:xfrm>
            <a:off x="5373441" y="3363711"/>
            <a:ext cx="12094" cy="35700"/>
          </a:xfrm>
          <a:custGeom>
            <a:avLst/>
            <a:gdLst>
              <a:gd name="T0" fmla="*/ 0 w 1"/>
              <a:gd name="T1" fmla="*/ 0 h 4"/>
              <a:gd name="T2" fmla="*/ 1 w 1"/>
              <a:gd name="T3" fmla="*/ 4 h 4"/>
              <a:gd name="T4" fmla="*/ 1 w 1"/>
              <a:gd name="T5" fmla="*/ 4 h 4"/>
              <a:gd name="T6" fmla="*/ 0 w 1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4">
                <a:moveTo>
                  <a:pt x="0" y="0"/>
                </a:moveTo>
                <a:cubicBezTo>
                  <a:pt x="0" y="1"/>
                  <a:pt x="0" y="2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2"/>
                  <a:pt x="1" y="1"/>
                  <a:pt x="0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33" name="Freeform 322"/>
          <p:cNvSpPr>
            <a:spLocks/>
          </p:cNvSpPr>
          <p:nvPr/>
        </p:nvSpPr>
        <p:spPr bwMode="auto">
          <a:xfrm>
            <a:off x="5280719" y="6068961"/>
            <a:ext cx="141098" cy="214199"/>
          </a:xfrm>
          <a:custGeom>
            <a:avLst/>
            <a:gdLst>
              <a:gd name="T0" fmla="*/ 1 w 15"/>
              <a:gd name="T1" fmla="*/ 0 h 23"/>
              <a:gd name="T2" fmla="*/ 0 w 15"/>
              <a:gd name="T3" fmla="*/ 0 h 23"/>
              <a:gd name="T4" fmla="*/ 10 w 15"/>
              <a:gd name="T5" fmla="*/ 14 h 23"/>
              <a:gd name="T6" fmla="*/ 7 w 15"/>
              <a:gd name="T7" fmla="*/ 23 h 23"/>
              <a:gd name="T8" fmla="*/ 13 w 15"/>
              <a:gd name="T9" fmla="*/ 8 h 23"/>
              <a:gd name="T10" fmla="*/ 1 w 15"/>
              <a:gd name="T11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" h="23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6" y="2"/>
                  <a:pt x="10" y="8"/>
                  <a:pt x="10" y="14"/>
                </a:cubicBezTo>
                <a:cubicBezTo>
                  <a:pt x="10" y="18"/>
                  <a:pt x="9" y="20"/>
                  <a:pt x="7" y="23"/>
                </a:cubicBezTo>
                <a:cubicBezTo>
                  <a:pt x="12" y="20"/>
                  <a:pt x="15" y="14"/>
                  <a:pt x="13" y="8"/>
                </a:cubicBezTo>
                <a:cubicBezTo>
                  <a:pt x="11" y="3"/>
                  <a:pt x="6" y="0"/>
                  <a:pt x="1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34" name="Freeform 323"/>
          <p:cNvSpPr>
            <a:spLocks/>
          </p:cNvSpPr>
          <p:nvPr/>
        </p:nvSpPr>
        <p:spPr bwMode="auto">
          <a:xfrm>
            <a:off x="5155746" y="6068961"/>
            <a:ext cx="217694" cy="234032"/>
          </a:xfrm>
          <a:custGeom>
            <a:avLst/>
            <a:gdLst>
              <a:gd name="T0" fmla="*/ 13 w 23"/>
              <a:gd name="T1" fmla="*/ 0 h 25"/>
              <a:gd name="T2" fmla="*/ 9 w 23"/>
              <a:gd name="T3" fmla="*/ 1 h 25"/>
              <a:gd name="T4" fmla="*/ 3 w 23"/>
              <a:gd name="T5" fmla="*/ 17 h 25"/>
              <a:gd name="T6" fmla="*/ 14 w 23"/>
              <a:gd name="T7" fmla="*/ 25 h 25"/>
              <a:gd name="T8" fmla="*/ 19 w 23"/>
              <a:gd name="T9" fmla="*/ 24 h 25"/>
              <a:gd name="T10" fmla="*/ 20 w 23"/>
              <a:gd name="T11" fmla="*/ 23 h 25"/>
              <a:gd name="T12" fmla="*/ 23 w 23"/>
              <a:gd name="T13" fmla="*/ 14 h 25"/>
              <a:gd name="T14" fmla="*/ 13 w 23"/>
              <a:gd name="T15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3" h="25">
                <a:moveTo>
                  <a:pt x="13" y="0"/>
                </a:moveTo>
                <a:cubicBezTo>
                  <a:pt x="12" y="0"/>
                  <a:pt x="11" y="0"/>
                  <a:pt x="9" y="1"/>
                </a:cubicBezTo>
                <a:cubicBezTo>
                  <a:pt x="3" y="4"/>
                  <a:pt x="0" y="11"/>
                  <a:pt x="3" y="17"/>
                </a:cubicBezTo>
                <a:cubicBezTo>
                  <a:pt x="5" y="22"/>
                  <a:pt x="9" y="25"/>
                  <a:pt x="14" y="25"/>
                </a:cubicBezTo>
                <a:cubicBezTo>
                  <a:pt x="16" y="25"/>
                  <a:pt x="17" y="24"/>
                  <a:pt x="19" y="24"/>
                </a:cubicBezTo>
                <a:cubicBezTo>
                  <a:pt x="19" y="23"/>
                  <a:pt x="20" y="23"/>
                  <a:pt x="20" y="23"/>
                </a:cubicBezTo>
                <a:cubicBezTo>
                  <a:pt x="22" y="20"/>
                  <a:pt x="23" y="18"/>
                  <a:pt x="23" y="14"/>
                </a:cubicBezTo>
                <a:cubicBezTo>
                  <a:pt x="23" y="8"/>
                  <a:pt x="19" y="2"/>
                  <a:pt x="13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35" name="Freeform 324"/>
          <p:cNvSpPr>
            <a:spLocks/>
          </p:cNvSpPr>
          <p:nvPr/>
        </p:nvSpPr>
        <p:spPr bwMode="auto">
          <a:xfrm>
            <a:off x="3313407" y="0"/>
            <a:ext cx="229788" cy="214199"/>
          </a:xfrm>
          <a:custGeom>
            <a:avLst/>
            <a:gdLst>
              <a:gd name="T0" fmla="*/ 17 w 24"/>
              <a:gd name="T1" fmla="*/ 0 h 23"/>
              <a:gd name="T2" fmla="*/ 7 w 24"/>
              <a:gd name="T3" fmla="*/ 0 h 23"/>
              <a:gd name="T4" fmla="*/ 7 w 24"/>
              <a:gd name="T5" fmla="*/ 0 h 23"/>
              <a:gd name="T6" fmla="*/ 1 w 24"/>
              <a:gd name="T7" fmla="*/ 6 h 23"/>
              <a:gd name="T8" fmla="*/ 1 w 24"/>
              <a:gd name="T9" fmla="*/ 9 h 23"/>
              <a:gd name="T10" fmla="*/ 0 w 24"/>
              <a:gd name="T11" fmla="*/ 10 h 23"/>
              <a:gd name="T12" fmla="*/ 1 w 24"/>
              <a:gd name="T13" fmla="*/ 16 h 23"/>
              <a:gd name="T14" fmla="*/ 12 w 24"/>
              <a:gd name="T15" fmla="*/ 23 h 23"/>
              <a:gd name="T16" fmla="*/ 14 w 24"/>
              <a:gd name="T17" fmla="*/ 23 h 23"/>
              <a:gd name="T18" fmla="*/ 17 w 24"/>
              <a:gd name="T19" fmla="*/ 19 h 23"/>
              <a:gd name="T20" fmla="*/ 23 w 24"/>
              <a:gd name="T21" fmla="*/ 16 h 23"/>
              <a:gd name="T22" fmla="*/ 23 w 24"/>
              <a:gd name="T23" fmla="*/ 16 h 23"/>
              <a:gd name="T24" fmla="*/ 23 w 24"/>
              <a:gd name="T25" fmla="*/ 7 h 23"/>
              <a:gd name="T26" fmla="*/ 17 w 24"/>
              <a:gd name="T2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4" h="23">
                <a:moveTo>
                  <a:pt x="17" y="0"/>
                </a:move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4" y="1"/>
                  <a:pt x="2" y="4"/>
                  <a:pt x="1" y="6"/>
                </a:cubicBezTo>
                <a:cubicBezTo>
                  <a:pt x="1" y="7"/>
                  <a:pt x="1" y="8"/>
                  <a:pt x="1" y="9"/>
                </a:cubicBezTo>
                <a:cubicBezTo>
                  <a:pt x="0" y="9"/>
                  <a:pt x="0" y="10"/>
                  <a:pt x="0" y="10"/>
                </a:cubicBezTo>
                <a:cubicBezTo>
                  <a:pt x="0" y="12"/>
                  <a:pt x="0" y="14"/>
                  <a:pt x="1" y="16"/>
                </a:cubicBezTo>
                <a:cubicBezTo>
                  <a:pt x="3" y="21"/>
                  <a:pt x="7" y="23"/>
                  <a:pt x="12" y="23"/>
                </a:cubicBezTo>
                <a:cubicBezTo>
                  <a:pt x="12" y="23"/>
                  <a:pt x="13" y="23"/>
                  <a:pt x="14" y="23"/>
                </a:cubicBezTo>
                <a:cubicBezTo>
                  <a:pt x="14" y="22"/>
                  <a:pt x="15" y="20"/>
                  <a:pt x="17" y="19"/>
                </a:cubicBezTo>
                <a:cubicBezTo>
                  <a:pt x="18" y="17"/>
                  <a:pt x="20" y="16"/>
                  <a:pt x="23" y="16"/>
                </a:cubicBezTo>
                <a:cubicBezTo>
                  <a:pt x="23" y="16"/>
                  <a:pt x="23" y="16"/>
                  <a:pt x="23" y="16"/>
                </a:cubicBezTo>
                <a:cubicBezTo>
                  <a:pt x="24" y="13"/>
                  <a:pt x="24" y="10"/>
                  <a:pt x="23" y="7"/>
                </a:cubicBezTo>
                <a:cubicBezTo>
                  <a:pt x="22" y="4"/>
                  <a:pt x="19" y="1"/>
                  <a:pt x="17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36" name="Freeform 325"/>
          <p:cNvSpPr>
            <a:spLocks/>
          </p:cNvSpPr>
          <p:nvPr/>
        </p:nvSpPr>
        <p:spPr bwMode="auto">
          <a:xfrm>
            <a:off x="4409942" y="920261"/>
            <a:ext cx="229788" cy="214199"/>
          </a:xfrm>
          <a:custGeom>
            <a:avLst/>
            <a:gdLst>
              <a:gd name="T0" fmla="*/ 11 w 24"/>
              <a:gd name="T1" fmla="*/ 0 h 23"/>
              <a:gd name="T2" fmla="*/ 7 w 24"/>
              <a:gd name="T3" fmla="*/ 1 h 23"/>
              <a:gd name="T4" fmla="*/ 0 w 24"/>
              <a:gd name="T5" fmla="*/ 7 h 23"/>
              <a:gd name="T6" fmla="*/ 0 w 24"/>
              <a:gd name="T7" fmla="*/ 7 h 23"/>
              <a:gd name="T8" fmla="*/ 1 w 24"/>
              <a:gd name="T9" fmla="*/ 19 h 23"/>
              <a:gd name="T10" fmla="*/ 6 w 24"/>
              <a:gd name="T11" fmla="*/ 23 h 23"/>
              <a:gd name="T12" fmla="*/ 6 w 24"/>
              <a:gd name="T13" fmla="*/ 20 h 23"/>
              <a:gd name="T14" fmla="*/ 11 w 24"/>
              <a:gd name="T15" fmla="*/ 16 h 23"/>
              <a:gd name="T16" fmla="*/ 13 w 24"/>
              <a:gd name="T17" fmla="*/ 17 h 23"/>
              <a:gd name="T18" fmla="*/ 16 w 24"/>
              <a:gd name="T19" fmla="*/ 23 h 23"/>
              <a:gd name="T20" fmla="*/ 22 w 24"/>
              <a:gd name="T21" fmla="*/ 8 h 23"/>
              <a:gd name="T22" fmla="*/ 11 w 24"/>
              <a:gd name="T2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4" h="23">
                <a:moveTo>
                  <a:pt x="11" y="0"/>
                </a:moveTo>
                <a:cubicBezTo>
                  <a:pt x="10" y="0"/>
                  <a:pt x="8" y="0"/>
                  <a:pt x="7" y="1"/>
                </a:cubicBezTo>
                <a:cubicBezTo>
                  <a:pt x="4" y="2"/>
                  <a:pt x="1" y="4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3" y="10"/>
                  <a:pt x="4" y="15"/>
                  <a:pt x="1" y="19"/>
                </a:cubicBezTo>
                <a:cubicBezTo>
                  <a:pt x="2" y="21"/>
                  <a:pt x="4" y="22"/>
                  <a:pt x="6" y="23"/>
                </a:cubicBezTo>
                <a:cubicBezTo>
                  <a:pt x="5" y="22"/>
                  <a:pt x="5" y="21"/>
                  <a:pt x="6" y="20"/>
                </a:cubicBezTo>
                <a:cubicBezTo>
                  <a:pt x="7" y="18"/>
                  <a:pt x="9" y="16"/>
                  <a:pt x="11" y="16"/>
                </a:cubicBezTo>
                <a:cubicBezTo>
                  <a:pt x="12" y="16"/>
                  <a:pt x="12" y="16"/>
                  <a:pt x="13" y="17"/>
                </a:cubicBezTo>
                <a:cubicBezTo>
                  <a:pt x="15" y="18"/>
                  <a:pt x="16" y="20"/>
                  <a:pt x="16" y="23"/>
                </a:cubicBezTo>
                <a:cubicBezTo>
                  <a:pt x="22" y="20"/>
                  <a:pt x="24" y="13"/>
                  <a:pt x="22" y="8"/>
                </a:cubicBezTo>
                <a:cubicBezTo>
                  <a:pt x="20" y="3"/>
                  <a:pt x="16" y="0"/>
                  <a:pt x="11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38" name="Freeform 327"/>
          <p:cNvSpPr>
            <a:spLocks/>
          </p:cNvSpPr>
          <p:nvPr/>
        </p:nvSpPr>
        <p:spPr bwMode="auto">
          <a:xfrm>
            <a:off x="5526633" y="5251833"/>
            <a:ext cx="237851" cy="214199"/>
          </a:xfrm>
          <a:custGeom>
            <a:avLst/>
            <a:gdLst>
              <a:gd name="T0" fmla="*/ 11 w 25"/>
              <a:gd name="T1" fmla="*/ 0 h 23"/>
              <a:gd name="T2" fmla="*/ 7 w 25"/>
              <a:gd name="T3" fmla="*/ 0 h 23"/>
              <a:gd name="T4" fmla="*/ 0 w 25"/>
              <a:gd name="T5" fmla="*/ 12 h 23"/>
              <a:gd name="T6" fmla="*/ 1 w 25"/>
              <a:gd name="T7" fmla="*/ 12 h 23"/>
              <a:gd name="T8" fmla="*/ 4 w 25"/>
              <a:gd name="T9" fmla="*/ 14 h 23"/>
              <a:gd name="T10" fmla="*/ 5 w 25"/>
              <a:gd name="T11" fmla="*/ 14 h 23"/>
              <a:gd name="T12" fmla="*/ 11 w 25"/>
              <a:gd name="T13" fmla="*/ 17 h 23"/>
              <a:gd name="T14" fmla="*/ 14 w 25"/>
              <a:gd name="T15" fmla="*/ 23 h 23"/>
              <a:gd name="T16" fmla="*/ 16 w 25"/>
              <a:gd name="T17" fmla="*/ 23 h 23"/>
              <a:gd name="T18" fmla="*/ 22 w 25"/>
              <a:gd name="T19" fmla="*/ 7 h 23"/>
              <a:gd name="T20" fmla="*/ 11 w 25"/>
              <a:gd name="T21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5" h="23">
                <a:moveTo>
                  <a:pt x="11" y="0"/>
                </a:moveTo>
                <a:cubicBezTo>
                  <a:pt x="10" y="0"/>
                  <a:pt x="9" y="0"/>
                  <a:pt x="7" y="0"/>
                </a:cubicBezTo>
                <a:cubicBezTo>
                  <a:pt x="3" y="2"/>
                  <a:pt x="0" y="7"/>
                  <a:pt x="0" y="12"/>
                </a:cubicBezTo>
                <a:cubicBezTo>
                  <a:pt x="0" y="12"/>
                  <a:pt x="1" y="12"/>
                  <a:pt x="1" y="12"/>
                </a:cubicBezTo>
                <a:cubicBezTo>
                  <a:pt x="3" y="12"/>
                  <a:pt x="3" y="13"/>
                  <a:pt x="4" y="14"/>
                </a:cubicBezTo>
                <a:cubicBezTo>
                  <a:pt x="4" y="14"/>
                  <a:pt x="5" y="14"/>
                  <a:pt x="5" y="14"/>
                </a:cubicBezTo>
                <a:cubicBezTo>
                  <a:pt x="7" y="14"/>
                  <a:pt x="9" y="15"/>
                  <a:pt x="11" y="17"/>
                </a:cubicBezTo>
                <a:cubicBezTo>
                  <a:pt x="13" y="19"/>
                  <a:pt x="14" y="21"/>
                  <a:pt x="14" y="23"/>
                </a:cubicBezTo>
                <a:cubicBezTo>
                  <a:pt x="14" y="23"/>
                  <a:pt x="15" y="23"/>
                  <a:pt x="16" y="23"/>
                </a:cubicBezTo>
                <a:cubicBezTo>
                  <a:pt x="22" y="20"/>
                  <a:pt x="25" y="13"/>
                  <a:pt x="22" y="7"/>
                </a:cubicBezTo>
                <a:cubicBezTo>
                  <a:pt x="21" y="3"/>
                  <a:pt x="16" y="0"/>
                  <a:pt x="11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40" name="Freeform 329"/>
          <p:cNvSpPr>
            <a:spLocks/>
          </p:cNvSpPr>
          <p:nvPr/>
        </p:nvSpPr>
        <p:spPr bwMode="auto">
          <a:xfrm>
            <a:off x="5623386" y="3831775"/>
            <a:ext cx="245914" cy="226099"/>
          </a:xfrm>
          <a:custGeom>
            <a:avLst/>
            <a:gdLst>
              <a:gd name="T0" fmla="*/ 13 w 26"/>
              <a:gd name="T1" fmla="*/ 0 h 24"/>
              <a:gd name="T2" fmla="*/ 8 w 26"/>
              <a:gd name="T3" fmla="*/ 1 h 24"/>
              <a:gd name="T4" fmla="*/ 4 w 26"/>
              <a:gd name="T5" fmla="*/ 4 h 24"/>
              <a:gd name="T6" fmla="*/ 1 w 26"/>
              <a:gd name="T7" fmla="*/ 10 h 24"/>
              <a:gd name="T8" fmla="*/ 1 w 26"/>
              <a:gd name="T9" fmla="*/ 10 h 24"/>
              <a:gd name="T10" fmla="*/ 1 w 26"/>
              <a:gd name="T11" fmla="*/ 17 h 24"/>
              <a:gd name="T12" fmla="*/ 12 w 26"/>
              <a:gd name="T13" fmla="*/ 24 h 24"/>
              <a:gd name="T14" fmla="*/ 17 w 26"/>
              <a:gd name="T15" fmla="*/ 23 h 24"/>
              <a:gd name="T16" fmla="*/ 23 w 26"/>
              <a:gd name="T17" fmla="*/ 8 h 24"/>
              <a:gd name="T18" fmla="*/ 13 w 26"/>
              <a:gd name="T19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24">
                <a:moveTo>
                  <a:pt x="13" y="0"/>
                </a:moveTo>
                <a:cubicBezTo>
                  <a:pt x="11" y="0"/>
                  <a:pt x="9" y="1"/>
                  <a:pt x="8" y="1"/>
                </a:cubicBezTo>
                <a:cubicBezTo>
                  <a:pt x="6" y="2"/>
                  <a:pt x="5" y="3"/>
                  <a:pt x="4" y="4"/>
                </a:cubicBezTo>
                <a:cubicBezTo>
                  <a:pt x="3" y="6"/>
                  <a:pt x="3" y="8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0" y="12"/>
                  <a:pt x="0" y="15"/>
                  <a:pt x="1" y="17"/>
                </a:cubicBezTo>
                <a:cubicBezTo>
                  <a:pt x="3" y="21"/>
                  <a:pt x="8" y="24"/>
                  <a:pt x="12" y="24"/>
                </a:cubicBezTo>
                <a:cubicBezTo>
                  <a:pt x="14" y="24"/>
                  <a:pt x="15" y="24"/>
                  <a:pt x="17" y="23"/>
                </a:cubicBezTo>
                <a:cubicBezTo>
                  <a:pt x="23" y="21"/>
                  <a:pt x="26" y="14"/>
                  <a:pt x="23" y="8"/>
                </a:cubicBezTo>
                <a:cubicBezTo>
                  <a:pt x="21" y="3"/>
                  <a:pt x="17" y="0"/>
                  <a:pt x="13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41" name="Freeform 330"/>
          <p:cNvSpPr>
            <a:spLocks noEditPoints="1"/>
          </p:cNvSpPr>
          <p:nvPr/>
        </p:nvSpPr>
        <p:spPr bwMode="auto">
          <a:xfrm>
            <a:off x="4151934" y="349064"/>
            <a:ext cx="241883" cy="206265"/>
          </a:xfrm>
          <a:custGeom>
            <a:avLst/>
            <a:gdLst>
              <a:gd name="T0" fmla="*/ 8 w 25"/>
              <a:gd name="T1" fmla="*/ 15 h 22"/>
              <a:gd name="T2" fmla="*/ 7 w 25"/>
              <a:gd name="T3" fmla="*/ 15 h 22"/>
              <a:gd name="T4" fmla="*/ 5 w 25"/>
              <a:gd name="T5" fmla="*/ 10 h 22"/>
              <a:gd name="T6" fmla="*/ 8 w 25"/>
              <a:gd name="T7" fmla="*/ 8 h 22"/>
              <a:gd name="T8" fmla="*/ 10 w 25"/>
              <a:gd name="T9" fmla="*/ 9 h 22"/>
              <a:gd name="T10" fmla="*/ 11 w 25"/>
              <a:gd name="T11" fmla="*/ 13 h 22"/>
              <a:gd name="T12" fmla="*/ 8 w 25"/>
              <a:gd name="T13" fmla="*/ 15 h 22"/>
              <a:gd name="T14" fmla="*/ 12 w 25"/>
              <a:gd name="T15" fmla="*/ 0 h 22"/>
              <a:gd name="T16" fmla="*/ 8 w 25"/>
              <a:gd name="T17" fmla="*/ 1 h 22"/>
              <a:gd name="T18" fmla="*/ 2 w 25"/>
              <a:gd name="T19" fmla="*/ 15 h 22"/>
              <a:gd name="T20" fmla="*/ 12 w 25"/>
              <a:gd name="T21" fmla="*/ 22 h 22"/>
              <a:gd name="T22" fmla="*/ 16 w 25"/>
              <a:gd name="T23" fmla="*/ 21 h 22"/>
              <a:gd name="T24" fmla="*/ 23 w 25"/>
              <a:gd name="T25" fmla="*/ 7 h 22"/>
              <a:gd name="T26" fmla="*/ 12 w 25"/>
              <a:gd name="T27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5" h="22">
                <a:moveTo>
                  <a:pt x="8" y="15"/>
                </a:moveTo>
                <a:cubicBezTo>
                  <a:pt x="8" y="15"/>
                  <a:pt x="7" y="15"/>
                  <a:pt x="7" y="15"/>
                </a:cubicBezTo>
                <a:cubicBezTo>
                  <a:pt x="6" y="14"/>
                  <a:pt x="5" y="12"/>
                  <a:pt x="5" y="10"/>
                </a:cubicBezTo>
                <a:cubicBezTo>
                  <a:pt x="6" y="9"/>
                  <a:pt x="7" y="8"/>
                  <a:pt x="8" y="8"/>
                </a:cubicBezTo>
                <a:cubicBezTo>
                  <a:pt x="9" y="8"/>
                  <a:pt x="9" y="8"/>
                  <a:pt x="10" y="9"/>
                </a:cubicBezTo>
                <a:cubicBezTo>
                  <a:pt x="11" y="9"/>
                  <a:pt x="12" y="11"/>
                  <a:pt x="11" y="13"/>
                </a:cubicBezTo>
                <a:cubicBezTo>
                  <a:pt x="11" y="14"/>
                  <a:pt x="10" y="15"/>
                  <a:pt x="8" y="15"/>
                </a:cubicBezTo>
                <a:moveTo>
                  <a:pt x="12" y="0"/>
                </a:moveTo>
                <a:cubicBezTo>
                  <a:pt x="11" y="0"/>
                  <a:pt x="9" y="0"/>
                  <a:pt x="8" y="1"/>
                </a:cubicBezTo>
                <a:cubicBezTo>
                  <a:pt x="2" y="3"/>
                  <a:pt x="0" y="9"/>
                  <a:pt x="2" y="15"/>
                </a:cubicBezTo>
                <a:cubicBezTo>
                  <a:pt x="4" y="19"/>
                  <a:pt x="8" y="22"/>
                  <a:pt x="12" y="22"/>
                </a:cubicBezTo>
                <a:cubicBezTo>
                  <a:pt x="13" y="22"/>
                  <a:pt x="15" y="22"/>
                  <a:pt x="16" y="21"/>
                </a:cubicBezTo>
                <a:cubicBezTo>
                  <a:pt x="22" y="19"/>
                  <a:pt x="25" y="13"/>
                  <a:pt x="23" y="7"/>
                </a:cubicBezTo>
                <a:cubicBezTo>
                  <a:pt x="21" y="2"/>
                  <a:pt x="17" y="0"/>
                  <a:pt x="12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44" name="Freeform 333"/>
          <p:cNvSpPr>
            <a:spLocks/>
          </p:cNvSpPr>
          <p:nvPr/>
        </p:nvSpPr>
        <p:spPr bwMode="auto">
          <a:xfrm>
            <a:off x="5881394" y="4434705"/>
            <a:ext cx="229788" cy="206265"/>
          </a:xfrm>
          <a:custGeom>
            <a:avLst/>
            <a:gdLst>
              <a:gd name="T0" fmla="*/ 11 w 24"/>
              <a:gd name="T1" fmla="*/ 0 h 22"/>
              <a:gd name="T2" fmla="*/ 7 w 24"/>
              <a:gd name="T3" fmla="*/ 1 h 22"/>
              <a:gd name="T4" fmla="*/ 7 w 24"/>
              <a:gd name="T5" fmla="*/ 1 h 22"/>
              <a:gd name="T6" fmla="*/ 7 w 24"/>
              <a:gd name="T7" fmla="*/ 5 h 22"/>
              <a:gd name="T8" fmla="*/ 4 w 24"/>
              <a:gd name="T9" fmla="*/ 6 h 22"/>
              <a:gd name="T10" fmla="*/ 3 w 24"/>
              <a:gd name="T11" fmla="*/ 6 h 22"/>
              <a:gd name="T12" fmla="*/ 2 w 24"/>
              <a:gd name="T13" fmla="*/ 5 h 22"/>
              <a:gd name="T14" fmla="*/ 1 w 24"/>
              <a:gd name="T15" fmla="*/ 15 h 22"/>
              <a:gd name="T16" fmla="*/ 11 w 24"/>
              <a:gd name="T17" fmla="*/ 22 h 22"/>
              <a:gd name="T18" fmla="*/ 15 w 24"/>
              <a:gd name="T19" fmla="*/ 21 h 22"/>
              <a:gd name="T20" fmla="*/ 21 w 24"/>
              <a:gd name="T21" fmla="*/ 6 h 22"/>
              <a:gd name="T22" fmla="*/ 11 w 24"/>
              <a:gd name="T23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4" h="22">
                <a:moveTo>
                  <a:pt x="11" y="0"/>
                </a:moveTo>
                <a:cubicBezTo>
                  <a:pt x="10" y="0"/>
                  <a:pt x="9" y="0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2"/>
                  <a:pt x="7" y="3"/>
                  <a:pt x="7" y="5"/>
                </a:cubicBezTo>
                <a:cubicBezTo>
                  <a:pt x="6" y="6"/>
                  <a:pt x="5" y="6"/>
                  <a:pt x="4" y="6"/>
                </a:cubicBezTo>
                <a:cubicBezTo>
                  <a:pt x="4" y="6"/>
                  <a:pt x="3" y="6"/>
                  <a:pt x="3" y="6"/>
                </a:cubicBezTo>
                <a:cubicBezTo>
                  <a:pt x="2" y="6"/>
                  <a:pt x="2" y="6"/>
                  <a:pt x="2" y="5"/>
                </a:cubicBezTo>
                <a:cubicBezTo>
                  <a:pt x="0" y="8"/>
                  <a:pt x="0" y="12"/>
                  <a:pt x="1" y="15"/>
                </a:cubicBezTo>
                <a:cubicBezTo>
                  <a:pt x="3" y="19"/>
                  <a:pt x="7" y="22"/>
                  <a:pt x="11" y="22"/>
                </a:cubicBezTo>
                <a:cubicBezTo>
                  <a:pt x="13" y="22"/>
                  <a:pt x="14" y="21"/>
                  <a:pt x="15" y="21"/>
                </a:cubicBezTo>
                <a:cubicBezTo>
                  <a:pt x="21" y="18"/>
                  <a:pt x="24" y="12"/>
                  <a:pt x="21" y="6"/>
                </a:cubicBezTo>
                <a:cubicBezTo>
                  <a:pt x="20" y="2"/>
                  <a:pt x="16" y="0"/>
                  <a:pt x="11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45" name="Freeform 334"/>
          <p:cNvSpPr>
            <a:spLocks/>
          </p:cNvSpPr>
          <p:nvPr/>
        </p:nvSpPr>
        <p:spPr bwMode="auto">
          <a:xfrm>
            <a:off x="5478257" y="1860355"/>
            <a:ext cx="229788" cy="198332"/>
          </a:xfrm>
          <a:custGeom>
            <a:avLst/>
            <a:gdLst>
              <a:gd name="T0" fmla="*/ 12 w 24"/>
              <a:gd name="T1" fmla="*/ 0 h 21"/>
              <a:gd name="T2" fmla="*/ 8 w 24"/>
              <a:gd name="T3" fmla="*/ 1 h 21"/>
              <a:gd name="T4" fmla="*/ 3 w 24"/>
              <a:gd name="T5" fmla="*/ 14 h 21"/>
              <a:gd name="T6" fmla="*/ 12 w 24"/>
              <a:gd name="T7" fmla="*/ 21 h 21"/>
              <a:gd name="T8" fmla="*/ 16 w 24"/>
              <a:gd name="T9" fmla="*/ 20 h 21"/>
              <a:gd name="T10" fmla="*/ 22 w 24"/>
              <a:gd name="T11" fmla="*/ 6 h 21"/>
              <a:gd name="T12" fmla="*/ 12 w 24"/>
              <a:gd name="T13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" h="21">
                <a:moveTo>
                  <a:pt x="12" y="0"/>
                </a:moveTo>
                <a:cubicBezTo>
                  <a:pt x="11" y="0"/>
                  <a:pt x="9" y="0"/>
                  <a:pt x="8" y="1"/>
                </a:cubicBezTo>
                <a:cubicBezTo>
                  <a:pt x="3" y="3"/>
                  <a:pt x="0" y="9"/>
                  <a:pt x="3" y="14"/>
                </a:cubicBezTo>
                <a:cubicBezTo>
                  <a:pt x="4" y="18"/>
                  <a:pt x="8" y="21"/>
                  <a:pt x="12" y="21"/>
                </a:cubicBezTo>
                <a:cubicBezTo>
                  <a:pt x="14" y="21"/>
                  <a:pt x="15" y="20"/>
                  <a:pt x="16" y="20"/>
                </a:cubicBezTo>
                <a:cubicBezTo>
                  <a:pt x="22" y="17"/>
                  <a:pt x="24" y="11"/>
                  <a:pt x="22" y="6"/>
                </a:cubicBezTo>
                <a:cubicBezTo>
                  <a:pt x="20" y="2"/>
                  <a:pt x="16" y="0"/>
                  <a:pt x="12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46" name="Freeform 335"/>
          <p:cNvSpPr>
            <a:spLocks/>
          </p:cNvSpPr>
          <p:nvPr/>
        </p:nvSpPr>
        <p:spPr bwMode="auto">
          <a:xfrm>
            <a:off x="5728202" y="2443451"/>
            <a:ext cx="217694" cy="194365"/>
          </a:xfrm>
          <a:custGeom>
            <a:avLst/>
            <a:gdLst>
              <a:gd name="T0" fmla="*/ 12 w 23"/>
              <a:gd name="T1" fmla="*/ 0 h 21"/>
              <a:gd name="T2" fmla="*/ 8 w 23"/>
              <a:gd name="T3" fmla="*/ 1 h 21"/>
              <a:gd name="T4" fmla="*/ 2 w 23"/>
              <a:gd name="T5" fmla="*/ 14 h 21"/>
              <a:gd name="T6" fmla="*/ 11 w 23"/>
              <a:gd name="T7" fmla="*/ 21 h 21"/>
              <a:gd name="T8" fmla="*/ 22 w 23"/>
              <a:gd name="T9" fmla="*/ 14 h 21"/>
              <a:gd name="T10" fmla="*/ 22 w 23"/>
              <a:gd name="T11" fmla="*/ 7 h 21"/>
              <a:gd name="T12" fmla="*/ 12 w 23"/>
              <a:gd name="T13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3" h="21">
                <a:moveTo>
                  <a:pt x="12" y="0"/>
                </a:moveTo>
                <a:cubicBezTo>
                  <a:pt x="11" y="0"/>
                  <a:pt x="9" y="1"/>
                  <a:pt x="8" y="1"/>
                </a:cubicBezTo>
                <a:cubicBezTo>
                  <a:pt x="3" y="3"/>
                  <a:pt x="0" y="9"/>
                  <a:pt x="2" y="14"/>
                </a:cubicBezTo>
                <a:cubicBezTo>
                  <a:pt x="4" y="18"/>
                  <a:pt x="7" y="20"/>
                  <a:pt x="11" y="21"/>
                </a:cubicBezTo>
                <a:cubicBezTo>
                  <a:pt x="13" y="17"/>
                  <a:pt x="17" y="14"/>
                  <a:pt x="22" y="14"/>
                </a:cubicBezTo>
                <a:cubicBezTo>
                  <a:pt x="23" y="12"/>
                  <a:pt x="23" y="9"/>
                  <a:pt x="22" y="7"/>
                </a:cubicBezTo>
                <a:cubicBezTo>
                  <a:pt x="20" y="3"/>
                  <a:pt x="16" y="0"/>
                  <a:pt x="12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47" name="Freeform 336"/>
          <p:cNvSpPr>
            <a:spLocks/>
          </p:cNvSpPr>
          <p:nvPr/>
        </p:nvSpPr>
        <p:spPr bwMode="auto">
          <a:xfrm>
            <a:off x="5833018" y="2574350"/>
            <a:ext cx="104816" cy="63466"/>
          </a:xfrm>
          <a:custGeom>
            <a:avLst/>
            <a:gdLst>
              <a:gd name="T0" fmla="*/ 11 w 11"/>
              <a:gd name="T1" fmla="*/ 0 h 7"/>
              <a:gd name="T2" fmla="*/ 0 w 11"/>
              <a:gd name="T3" fmla="*/ 7 h 7"/>
              <a:gd name="T4" fmla="*/ 1 w 11"/>
              <a:gd name="T5" fmla="*/ 7 h 7"/>
              <a:gd name="T6" fmla="*/ 5 w 11"/>
              <a:gd name="T7" fmla="*/ 6 h 7"/>
              <a:gd name="T8" fmla="*/ 11 w 11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7">
                <a:moveTo>
                  <a:pt x="11" y="0"/>
                </a:moveTo>
                <a:cubicBezTo>
                  <a:pt x="6" y="0"/>
                  <a:pt x="2" y="3"/>
                  <a:pt x="0" y="7"/>
                </a:cubicBezTo>
                <a:cubicBezTo>
                  <a:pt x="0" y="7"/>
                  <a:pt x="1" y="7"/>
                  <a:pt x="1" y="7"/>
                </a:cubicBezTo>
                <a:cubicBezTo>
                  <a:pt x="2" y="7"/>
                  <a:pt x="4" y="7"/>
                  <a:pt x="5" y="6"/>
                </a:cubicBezTo>
                <a:cubicBezTo>
                  <a:pt x="8" y="5"/>
                  <a:pt x="10" y="3"/>
                  <a:pt x="11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48" name="Freeform 337"/>
          <p:cNvSpPr>
            <a:spLocks/>
          </p:cNvSpPr>
          <p:nvPr/>
        </p:nvSpPr>
        <p:spPr bwMode="auto">
          <a:xfrm>
            <a:off x="5764484" y="5842862"/>
            <a:ext cx="221726" cy="198332"/>
          </a:xfrm>
          <a:custGeom>
            <a:avLst/>
            <a:gdLst>
              <a:gd name="T0" fmla="*/ 12 w 23"/>
              <a:gd name="T1" fmla="*/ 0 h 21"/>
              <a:gd name="T2" fmla="*/ 8 w 23"/>
              <a:gd name="T3" fmla="*/ 1 h 21"/>
              <a:gd name="T4" fmla="*/ 3 w 23"/>
              <a:gd name="T5" fmla="*/ 15 h 21"/>
              <a:gd name="T6" fmla="*/ 12 w 23"/>
              <a:gd name="T7" fmla="*/ 21 h 21"/>
              <a:gd name="T8" fmla="*/ 16 w 23"/>
              <a:gd name="T9" fmla="*/ 20 h 21"/>
              <a:gd name="T10" fmla="*/ 22 w 23"/>
              <a:gd name="T11" fmla="*/ 9 h 21"/>
              <a:gd name="T12" fmla="*/ 18 w 23"/>
              <a:gd name="T13" fmla="*/ 7 h 21"/>
              <a:gd name="T14" fmla="*/ 17 w 23"/>
              <a:gd name="T15" fmla="*/ 1 h 21"/>
              <a:gd name="T16" fmla="*/ 12 w 23"/>
              <a:gd name="T17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" h="21">
                <a:moveTo>
                  <a:pt x="12" y="0"/>
                </a:moveTo>
                <a:cubicBezTo>
                  <a:pt x="11" y="0"/>
                  <a:pt x="9" y="0"/>
                  <a:pt x="8" y="1"/>
                </a:cubicBezTo>
                <a:cubicBezTo>
                  <a:pt x="3" y="3"/>
                  <a:pt x="0" y="9"/>
                  <a:pt x="3" y="15"/>
                </a:cubicBezTo>
                <a:cubicBezTo>
                  <a:pt x="4" y="19"/>
                  <a:pt x="8" y="21"/>
                  <a:pt x="12" y="21"/>
                </a:cubicBezTo>
                <a:cubicBezTo>
                  <a:pt x="14" y="21"/>
                  <a:pt x="15" y="21"/>
                  <a:pt x="16" y="20"/>
                </a:cubicBezTo>
                <a:cubicBezTo>
                  <a:pt x="21" y="19"/>
                  <a:pt x="23" y="13"/>
                  <a:pt x="22" y="9"/>
                </a:cubicBezTo>
                <a:cubicBezTo>
                  <a:pt x="21" y="9"/>
                  <a:pt x="19" y="8"/>
                  <a:pt x="18" y="7"/>
                </a:cubicBezTo>
                <a:cubicBezTo>
                  <a:pt x="17" y="5"/>
                  <a:pt x="16" y="3"/>
                  <a:pt x="17" y="1"/>
                </a:cubicBezTo>
                <a:cubicBezTo>
                  <a:pt x="15" y="1"/>
                  <a:pt x="14" y="0"/>
                  <a:pt x="12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49" name="Freeform 338"/>
          <p:cNvSpPr>
            <a:spLocks/>
          </p:cNvSpPr>
          <p:nvPr/>
        </p:nvSpPr>
        <p:spPr bwMode="auto">
          <a:xfrm>
            <a:off x="5421817" y="6671890"/>
            <a:ext cx="229788" cy="194365"/>
          </a:xfrm>
          <a:custGeom>
            <a:avLst/>
            <a:gdLst>
              <a:gd name="T0" fmla="*/ 12 w 24"/>
              <a:gd name="T1" fmla="*/ 0 h 21"/>
              <a:gd name="T2" fmla="*/ 8 w 24"/>
              <a:gd name="T3" fmla="*/ 1 h 21"/>
              <a:gd name="T4" fmla="*/ 2 w 24"/>
              <a:gd name="T5" fmla="*/ 14 h 21"/>
              <a:gd name="T6" fmla="*/ 12 w 24"/>
              <a:gd name="T7" fmla="*/ 21 h 21"/>
              <a:gd name="T8" fmla="*/ 16 w 24"/>
              <a:gd name="T9" fmla="*/ 20 h 21"/>
              <a:gd name="T10" fmla="*/ 21 w 24"/>
              <a:gd name="T11" fmla="*/ 6 h 21"/>
              <a:gd name="T12" fmla="*/ 12 w 24"/>
              <a:gd name="T13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" h="21">
                <a:moveTo>
                  <a:pt x="12" y="0"/>
                </a:moveTo>
                <a:cubicBezTo>
                  <a:pt x="11" y="0"/>
                  <a:pt x="9" y="0"/>
                  <a:pt x="8" y="1"/>
                </a:cubicBezTo>
                <a:cubicBezTo>
                  <a:pt x="3" y="3"/>
                  <a:pt x="0" y="9"/>
                  <a:pt x="2" y="14"/>
                </a:cubicBezTo>
                <a:cubicBezTo>
                  <a:pt x="4" y="18"/>
                  <a:pt x="8" y="21"/>
                  <a:pt x="12" y="21"/>
                </a:cubicBezTo>
                <a:cubicBezTo>
                  <a:pt x="13" y="21"/>
                  <a:pt x="15" y="20"/>
                  <a:pt x="16" y="20"/>
                </a:cubicBezTo>
                <a:cubicBezTo>
                  <a:pt x="21" y="17"/>
                  <a:pt x="24" y="11"/>
                  <a:pt x="21" y="6"/>
                </a:cubicBezTo>
                <a:cubicBezTo>
                  <a:pt x="20" y="2"/>
                  <a:pt x="16" y="0"/>
                  <a:pt x="12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50" name="Freeform 339"/>
          <p:cNvSpPr>
            <a:spLocks/>
          </p:cNvSpPr>
          <p:nvPr/>
        </p:nvSpPr>
        <p:spPr bwMode="auto">
          <a:xfrm>
            <a:off x="5260562" y="1277258"/>
            <a:ext cx="201569" cy="186432"/>
          </a:xfrm>
          <a:custGeom>
            <a:avLst/>
            <a:gdLst>
              <a:gd name="T0" fmla="*/ 10 w 21"/>
              <a:gd name="T1" fmla="*/ 0 h 20"/>
              <a:gd name="T2" fmla="*/ 10 w 21"/>
              <a:gd name="T3" fmla="*/ 1 h 20"/>
              <a:gd name="T4" fmla="*/ 0 w 21"/>
              <a:gd name="T5" fmla="*/ 14 h 20"/>
              <a:gd name="T6" fmla="*/ 10 w 21"/>
              <a:gd name="T7" fmla="*/ 20 h 20"/>
              <a:gd name="T8" fmla="*/ 13 w 21"/>
              <a:gd name="T9" fmla="*/ 20 h 20"/>
              <a:gd name="T10" fmla="*/ 19 w 21"/>
              <a:gd name="T11" fmla="*/ 7 h 20"/>
              <a:gd name="T12" fmla="*/ 10 w 21"/>
              <a:gd name="T13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" h="20">
                <a:moveTo>
                  <a:pt x="10" y="0"/>
                </a:moveTo>
                <a:cubicBezTo>
                  <a:pt x="10" y="1"/>
                  <a:pt x="10" y="1"/>
                  <a:pt x="10" y="1"/>
                </a:cubicBezTo>
                <a:cubicBezTo>
                  <a:pt x="10" y="7"/>
                  <a:pt x="6" y="13"/>
                  <a:pt x="0" y="14"/>
                </a:cubicBezTo>
                <a:cubicBezTo>
                  <a:pt x="2" y="18"/>
                  <a:pt x="6" y="20"/>
                  <a:pt x="10" y="20"/>
                </a:cubicBezTo>
                <a:cubicBezTo>
                  <a:pt x="11" y="20"/>
                  <a:pt x="12" y="20"/>
                  <a:pt x="13" y="20"/>
                </a:cubicBezTo>
                <a:cubicBezTo>
                  <a:pt x="18" y="17"/>
                  <a:pt x="21" y="12"/>
                  <a:pt x="19" y="7"/>
                </a:cubicBezTo>
                <a:cubicBezTo>
                  <a:pt x="17" y="3"/>
                  <a:pt x="14" y="0"/>
                  <a:pt x="10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51" name="Freeform 340"/>
          <p:cNvSpPr>
            <a:spLocks/>
          </p:cNvSpPr>
          <p:nvPr/>
        </p:nvSpPr>
        <p:spPr bwMode="auto">
          <a:xfrm>
            <a:off x="5240405" y="1277258"/>
            <a:ext cx="116910" cy="130899"/>
          </a:xfrm>
          <a:custGeom>
            <a:avLst/>
            <a:gdLst>
              <a:gd name="T0" fmla="*/ 12 w 12"/>
              <a:gd name="T1" fmla="*/ 0 h 14"/>
              <a:gd name="T2" fmla="*/ 8 w 12"/>
              <a:gd name="T3" fmla="*/ 1 h 14"/>
              <a:gd name="T4" fmla="*/ 2 w 12"/>
              <a:gd name="T5" fmla="*/ 14 h 14"/>
              <a:gd name="T6" fmla="*/ 2 w 12"/>
              <a:gd name="T7" fmla="*/ 14 h 14"/>
              <a:gd name="T8" fmla="*/ 12 w 12"/>
              <a:gd name="T9" fmla="*/ 1 h 14"/>
              <a:gd name="T10" fmla="*/ 12 w 12"/>
              <a:gd name="T11" fmla="*/ 0 h 14"/>
              <a:gd name="T12" fmla="*/ 12 w 12"/>
              <a:gd name="T1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4">
                <a:moveTo>
                  <a:pt x="12" y="0"/>
                </a:moveTo>
                <a:cubicBezTo>
                  <a:pt x="10" y="0"/>
                  <a:pt x="9" y="0"/>
                  <a:pt x="8" y="1"/>
                </a:cubicBezTo>
                <a:cubicBezTo>
                  <a:pt x="3" y="3"/>
                  <a:pt x="0" y="9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8" y="13"/>
                  <a:pt x="12" y="7"/>
                  <a:pt x="12" y="1"/>
                </a:cubicBezTo>
                <a:cubicBezTo>
                  <a:pt x="12" y="1"/>
                  <a:pt x="12" y="1"/>
                  <a:pt x="12" y="0"/>
                </a:cubicBezTo>
                <a:cubicBezTo>
                  <a:pt x="12" y="0"/>
                  <a:pt x="12" y="0"/>
                  <a:pt x="12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52" name="Freeform 341"/>
          <p:cNvSpPr>
            <a:spLocks/>
          </p:cNvSpPr>
          <p:nvPr/>
        </p:nvSpPr>
        <p:spPr bwMode="auto">
          <a:xfrm>
            <a:off x="5974116" y="3034480"/>
            <a:ext cx="221726" cy="186432"/>
          </a:xfrm>
          <a:custGeom>
            <a:avLst/>
            <a:gdLst>
              <a:gd name="T0" fmla="*/ 12 w 23"/>
              <a:gd name="T1" fmla="*/ 0 h 20"/>
              <a:gd name="T2" fmla="*/ 8 w 23"/>
              <a:gd name="T3" fmla="*/ 0 h 20"/>
              <a:gd name="T4" fmla="*/ 2 w 23"/>
              <a:gd name="T5" fmla="*/ 13 h 20"/>
              <a:gd name="T6" fmla="*/ 12 w 23"/>
              <a:gd name="T7" fmla="*/ 20 h 20"/>
              <a:gd name="T8" fmla="*/ 16 w 23"/>
              <a:gd name="T9" fmla="*/ 19 h 20"/>
              <a:gd name="T10" fmla="*/ 21 w 23"/>
              <a:gd name="T11" fmla="*/ 6 h 20"/>
              <a:gd name="T12" fmla="*/ 12 w 23"/>
              <a:gd name="T13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3" h="20">
                <a:moveTo>
                  <a:pt x="12" y="0"/>
                </a:moveTo>
                <a:cubicBezTo>
                  <a:pt x="11" y="0"/>
                  <a:pt x="9" y="0"/>
                  <a:pt x="8" y="0"/>
                </a:cubicBezTo>
                <a:cubicBezTo>
                  <a:pt x="3" y="2"/>
                  <a:pt x="0" y="8"/>
                  <a:pt x="2" y="13"/>
                </a:cubicBezTo>
                <a:cubicBezTo>
                  <a:pt x="4" y="17"/>
                  <a:pt x="8" y="20"/>
                  <a:pt x="12" y="20"/>
                </a:cubicBezTo>
                <a:cubicBezTo>
                  <a:pt x="13" y="20"/>
                  <a:pt x="14" y="19"/>
                  <a:pt x="16" y="19"/>
                </a:cubicBezTo>
                <a:cubicBezTo>
                  <a:pt x="21" y="17"/>
                  <a:pt x="23" y="11"/>
                  <a:pt x="21" y="6"/>
                </a:cubicBezTo>
                <a:cubicBezTo>
                  <a:pt x="19" y="2"/>
                  <a:pt x="16" y="0"/>
                  <a:pt x="12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53" name="Freeform 342"/>
          <p:cNvSpPr>
            <a:spLocks/>
          </p:cNvSpPr>
          <p:nvPr/>
        </p:nvSpPr>
        <p:spPr bwMode="auto">
          <a:xfrm>
            <a:off x="6127308" y="5025734"/>
            <a:ext cx="209632" cy="178499"/>
          </a:xfrm>
          <a:custGeom>
            <a:avLst/>
            <a:gdLst>
              <a:gd name="T0" fmla="*/ 11 w 22"/>
              <a:gd name="T1" fmla="*/ 0 h 19"/>
              <a:gd name="T2" fmla="*/ 7 w 22"/>
              <a:gd name="T3" fmla="*/ 1 h 19"/>
              <a:gd name="T4" fmla="*/ 2 w 22"/>
              <a:gd name="T5" fmla="*/ 14 h 19"/>
              <a:gd name="T6" fmla="*/ 11 w 22"/>
              <a:gd name="T7" fmla="*/ 19 h 19"/>
              <a:gd name="T8" fmla="*/ 15 w 22"/>
              <a:gd name="T9" fmla="*/ 19 h 19"/>
              <a:gd name="T10" fmla="*/ 20 w 22"/>
              <a:gd name="T11" fmla="*/ 6 h 19"/>
              <a:gd name="T12" fmla="*/ 11 w 22"/>
              <a:gd name="T13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" h="19">
                <a:moveTo>
                  <a:pt x="11" y="0"/>
                </a:moveTo>
                <a:cubicBezTo>
                  <a:pt x="10" y="0"/>
                  <a:pt x="8" y="0"/>
                  <a:pt x="7" y="1"/>
                </a:cubicBezTo>
                <a:cubicBezTo>
                  <a:pt x="2" y="3"/>
                  <a:pt x="0" y="9"/>
                  <a:pt x="2" y="14"/>
                </a:cubicBezTo>
                <a:cubicBezTo>
                  <a:pt x="4" y="17"/>
                  <a:pt x="7" y="19"/>
                  <a:pt x="11" y="19"/>
                </a:cubicBezTo>
                <a:cubicBezTo>
                  <a:pt x="12" y="19"/>
                  <a:pt x="14" y="19"/>
                  <a:pt x="15" y="19"/>
                </a:cubicBezTo>
                <a:cubicBezTo>
                  <a:pt x="20" y="16"/>
                  <a:pt x="22" y="11"/>
                  <a:pt x="20" y="6"/>
                </a:cubicBezTo>
                <a:cubicBezTo>
                  <a:pt x="18" y="2"/>
                  <a:pt x="15" y="0"/>
                  <a:pt x="11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56" name="Freeform 345"/>
          <p:cNvSpPr>
            <a:spLocks/>
          </p:cNvSpPr>
          <p:nvPr/>
        </p:nvSpPr>
        <p:spPr bwMode="auto">
          <a:xfrm>
            <a:off x="5002554" y="706062"/>
            <a:ext cx="209632" cy="178499"/>
          </a:xfrm>
          <a:custGeom>
            <a:avLst/>
            <a:gdLst>
              <a:gd name="T0" fmla="*/ 11 w 22"/>
              <a:gd name="T1" fmla="*/ 0 h 19"/>
              <a:gd name="T2" fmla="*/ 8 w 22"/>
              <a:gd name="T3" fmla="*/ 0 h 19"/>
              <a:gd name="T4" fmla="*/ 2 w 22"/>
              <a:gd name="T5" fmla="*/ 12 h 19"/>
              <a:gd name="T6" fmla="*/ 11 w 22"/>
              <a:gd name="T7" fmla="*/ 19 h 19"/>
              <a:gd name="T8" fmla="*/ 15 w 22"/>
              <a:gd name="T9" fmla="*/ 18 h 19"/>
              <a:gd name="T10" fmla="*/ 20 w 22"/>
              <a:gd name="T11" fmla="*/ 6 h 19"/>
              <a:gd name="T12" fmla="*/ 11 w 22"/>
              <a:gd name="T13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" h="19">
                <a:moveTo>
                  <a:pt x="11" y="0"/>
                </a:moveTo>
                <a:cubicBezTo>
                  <a:pt x="10" y="0"/>
                  <a:pt x="9" y="0"/>
                  <a:pt x="8" y="0"/>
                </a:cubicBezTo>
                <a:cubicBezTo>
                  <a:pt x="3" y="2"/>
                  <a:pt x="0" y="8"/>
                  <a:pt x="2" y="12"/>
                </a:cubicBezTo>
                <a:cubicBezTo>
                  <a:pt x="3" y="16"/>
                  <a:pt x="7" y="19"/>
                  <a:pt x="11" y="19"/>
                </a:cubicBezTo>
                <a:cubicBezTo>
                  <a:pt x="12" y="19"/>
                  <a:pt x="13" y="18"/>
                  <a:pt x="15" y="18"/>
                </a:cubicBezTo>
                <a:cubicBezTo>
                  <a:pt x="19" y="16"/>
                  <a:pt x="22" y="10"/>
                  <a:pt x="20" y="6"/>
                </a:cubicBezTo>
                <a:cubicBezTo>
                  <a:pt x="18" y="2"/>
                  <a:pt x="15" y="0"/>
                  <a:pt x="11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57" name="Freeform 346"/>
          <p:cNvSpPr>
            <a:spLocks/>
          </p:cNvSpPr>
          <p:nvPr/>
        </p:nvSpPr>
        <p:spPr bwMode="auto">
          <a:xfrm>
            <a:off x="6232124" y="3800042"/>
            <a:ext cx="201569" cy="178499"/>
          </a:xfrm>
          <a:custGeom>
            <a:avLst/>
            <a:gdLst>
              <a:gd name="T0" fmla="*/ 10 w 21"/>
              <a:gd name="T1" fmla="*/ 0 h 19"/>
              <a:gd name="T2" fmla="*/ 7 w 21"/>
              <a:gd name="T3" fmla="*/ 1 h 19"/>
              <a:gd name="T4" fmla="*/ 2 w 21"/>
              <a:gd name="T5" fmla="*/ 13 h 19"/>
              <a:gd name="T6" fmla="*/ 11 w 21"/>
              <a:gd name="T7" fmla="*/ 19 h 19"/>
              <a:gd name="T8" fmla="*/ 14 w 21"/>
              <a:gd name="T9" fmla="*/ 18 h 19"/>
              <a:gd name="T10" fmla="*/ 19 w 21"/>
              <a:gd name="T11" fmla="*/ 6 h 19"/>
              <a:gd name="T12" fmla="*/ 10 w 21"/>
              <a:gd name="T13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" h="19">
                <a:moveTo>
                  <a:pt x="10" y="0"/>
                </a:moveTo>
                <a:cubicBezTo>
                  <a:pt x="9" y="0"/>
                  <a:pt x="8" y="0"/>
                  <a:pt x="7" y="1"/>
                </a:cubicBezTo>
                <a:cubicBezTo>
                  <a:pt x="2" y="3"/>
                  <a:pt x="0" y="8"/>
                  <a:pt x="2" y="13"/>
                </a:cubicBezTo>
                <a:cubicBezTo>
                  <a:pt x="3" y="17"/>
                  <a:pt x="7" y="19"/>
                  <a:pt x="11" y="19"/>
                </a:cubicBezTo>
                <a:cubicBezTo>
                  <a:pt x="12" y="19"/>
                  <a:pt x="13" y="19"/>
                  <a:pt x="14" y="18"/>
                </a:cubicBezTo>
                <a:cubicBezTo>
                  <a:pt x="19" y="16"/>
                  <a:pt x="21" y="11"/>
                  <a:pt x="19" y="6"/>
                </a:cubicBezTo>
                <a:cubicBezTo>
                  <a:pt x="18" y="3"/>
                  <a:pt x="14" y="0"/>
                  <a:pt x="10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59" name="Freeform 348"/>
          <p:cNvSpPr>
            <a:spLocks/>
          </p:cNvSpPr>
          <p:nvPr/>
        </p:nvSpPr>
        <p:spPr bwMode="auto">
          <a:xfrm>
            <a:off x="4772766" y="130899"/>
            <a:ext cx="181412" cy="158666"/>
          </a:xfrm>
          <a:custGeom>
            <a:avLst/>
            <a:gdLst>
              <a:gd name="T0" fmla="*/ 9 w 19"/>
              <a:gd name="T1" fmla="*/ 0 h 17"/>
              <a:gd name="T2" fmla="*/ 6 w 19"/>
              <a:gd name="T3" fmla="*/ 1 h 17"/>
              <a:gd name="T4" fmla="*/ 1 w 19"/>
              <a:gd name="T5" fmla="*/ 12 h 17"/>
              <a:gd name="T6" fmla="*/ 9 w 19"/>
              <a:gd name="T7" fmla="*/ 17 h 17"/>
              <a:gd name="T8" fmla="*/ 13 w 19"/>
              <a:gd name="T9" fmla="*/ 16 h 17"/>
              <a:gd name="T10" fmla="*/ 17 w 19"/>
              <a:gd name="T11" fmla="*/ 5 h 17"/>
              <a:gd name="T12" fmla="*/ 9 w 19"/>
              <a:gd name="T13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" h="17">
                <a:moveTo>
                  <a:pt x="9" y="0"/>
                </a:moveTo>
                <a:cubicBezTo>
                  <a:pt x="8" y="0"/>
                  <a:pt x="7" y="0"/>
                  <a:pt x="6" y="1"/>
                </a:cubicBezTo>
                <a:cubicBezTo>
                  <a:pt x="2" y="2"/>
                  <a:pt x="0" y="7"/>
                  <a:pt x="1" y="12"/>
                </a:cubicBezTo>
                <a:cubicBezTo>
                  <a:pt x="3" y="15"/>
                  <a:pt x="6" y="17"/>
                  <a:pt x="9" y="17"/>
                </a:cubicBezTo>
                <a:cubicBezTo>
                  <a:pt x="10" y="17"/>
                  <a:pt x="11" y="16"/>
                  <a:pt x="13" y="16"/>
                </a:cubicBezTo>
                <a:cubicBezTo>
                  <a:pt x="17" y="14"/>
                  <a:pt x="19" y="9"/>
                  <a:pt x="17" y="5"/>
                </a:cubicBezTo>
                <a:cubicBezTo>
                  <a:pt x="16" y="2"/>
                  <a:pt x="12" y="0"/>
                  <a:pt x="9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60" name="Freeform 349"/>
          <p:cNvSpPr>
            <a:spLocks/>
          </p:cNvSpPr>
          <p:nvPr/>
        </p:nvSpPr>
        <p:spPr bwMode="auto">
          <a:xfrm>
            <a:off x="6490132" y="3813925"/>
            <a:ext cx="181412" cy="150732"/>
          </a:xfrm>
          <a:custGeom>
            <a:avLst/>
            <a:gdLst>
              <a:gd name="T0" fmla="*/ 9 w 19"/>
              <a:gd name="T1" fmla="*/ 0 h 16"/>
              <a:gd name="T2" fmla="*/ 6 w 19"/>
              <a:gd name="T3" fmla="*/ 0 h 16"/>
              <a:gd name="T4" fmla="*/ 2 w 19"/>
              <a:gd name="T5" fmla="*/ 11 h 16"/>
              <a:gd name="T6" fmla="*/ 9 w 19"/>
              <a:gd name="T7" fmla="*/ 16 h 16"/>
              <a:gd name="T8" fmla="*/ 13 w 19"/>
              <a:gd name="T9" fmla="*/ 16 h 16"/>
              <a:gd name="T10" fmla="*/ 17 w 19"/>
              <a:gd name="T11" fmla="*/ 5 h 16"/>
              <a:gd name="T12" fmla="*/ 9 w 19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" h="16">
                <a:moveTo>
                  <a:pt x="9" y="0"/>
                </a:moveTo>
                <a:cubicBezTo>
                  <a:pt x="8" y="0"/>
                  <a:pt x="7" y="0"/>
                  <a:pt x="6" y="0"/>
                </a:cubicBezTo>
                <a:cubicBezTo>
                  <a:pt x="2" y="2"/>
                  <a:pt x="0" y="7"/>
                  <a:pt x="2" y="11"/>
                </a:cubicBezTo>
                <a:cubicBezTo>
                  <a:pt x="3" y="14"/>
                  <a:pt x="6" y="16"/>
                  <a:pt x="9" y="16"/>
                </a:cubicBezTo>
                <a:cubicBezTo>
                  <a:pt x="11" y="16"/>
                  <a:pt x="12" y="16"/>
                  <a:pt x="13" y="16"/>
                </a:cubicBezTo>
                <a:cubicBezTo>
                  <a:pt x="17" y="14"/>
                  <a:pt x="19" y="9"/>
                  <a:pt x="17" y="5"/>
                </a:cubicBezTo>
                <a:cubicBezTo>
                  <a:pt x="16" y="2"/>
                  <a:pt x="12" y="0"/>
                  <a:pt x="9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62" name="Freeform 351"/>
          <p:cNvSpPr>
            <a:spLocks/>
          </p:cNvSpPr>
          <p:nvPr/>
        </p:nvSpPr>
        <p:spPr bwMode="auto">
          <a:xfrm>
            <a:off x="6042649" y="6445791"/>
            <a:ext cx="173349" cy="158666"/>
          </a:xfrm>
          <a:custGeom>
            <a:avLst/>
            <a:gdLst>
              <a:gd name="T0" fmla="*/ 9 w 18"/>
              <a:gd name="T1" fmla="*/ 0 h 17"/>
              <a:gd name="T2" fmla="*/ 5 w 18"/>
              <a:gd name="T3" fmla="*/ 1 h 17"/>
              <a:gd name="T4" fmla="*/ 1 w 18"/>
              <a:gd name="T5" fmla="*/ 12 h 17"/>
              <a:gd name="T6" fmla="*/ 9 w 18"/>
              <a:gd name="T7" fmla="*/ 17 h 17"/>
              <a:gd name="T8" fmla="*/ 12 w 18"/>
              <a:gd name="T9" fmla="*/ 16 h 17"/>
              <a:gd name="T10" fmla="*/ 16 w 18"/>
              <a:gd name="T11" fmla="*/ 5 h 17"/>
              <a:gd name="T12" fmla="*/ 9 w 18"/>
              <a:gd name="T13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7">
                <a:moveTo>
                  <a:pt x="9" y="0"/>
                </a:moveTo>
                <a:cubicBezTo>
                  <a:pt x="8" y="0"/>
                  <a:pt x="7" y="1"/>
                  <a:pt x="5" y="1"/>
                </a:cubicBezTo>
                <a:cubicBezTo>
                  <a:pt x="1" y="3"/>
                  <a:pt x="0" y="8"/>
                  <a:pt x="1" y="12"/>
                </a:cubicBezTo>
                <a:cubicBezTo>
                  <a:pt x="3" y="15"/>
                  <a:pt x="6" y="17"/>
                  <a:pt x="9" y="17"/>
                </a:cubicBezTo>
                <a:cubicBezTo>
                  <a:pt x="10" y="17"/>
                  <a:pt x="11" y="16"/>
                  <a:pt x="12" y="16"/>
                </a:cubicBezTo>
                <a:cubicBezTo>
                  <a:pt x="16" y="14"/>
                  <a:pt x="18" y="9"/>
                  <a:pt x="16" y="5"/>
                </a:cubicBezTo>
                <a:cubicBezTo>
                  <a:pt x="15" y="2"/>
                  <a:pt x="12" y="0"/>
                  <a:pt x="9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64" name="Freeform 353"/>
          <p:cNvSpPr>
            <a:spLocks/>
          </p:cNvSpPr>
          <p:nvPr/>
        </p:nvSpPr>
        <p:spPr bwMode="auto">
          <a:xfrm>
            <a:off x="6397411" y="5628663"/>
            <a:ext cx="161255" cy="150732"/>
          </a:xfrm>
          <a:custGeom>
            <a:avLst/>
            <a:gdLst>
              <a:gd name="T0" fmla="*/ 9 w 17"/>
              <a:gd name="T1" fmla="*/ 0 h 16"/>
              <a:gd name="T2" fmla="*/ 6 w 17"/>
              <a:gd name="T3" fmla="*/ 0 h 16"/>
              <a:gd name="T4" fmla="*/ 1 w 17"/>
              <a:gd name="T5" fmla="*/ 10 h 16"/>
              <a:gd name="T6" fmla="*/ 9 w 17"/>
              <a:gd name="T7" fmla="*/ 16 h 16"/>
              <a:gd name="T8" fmla="*/ 12 w 17"/>
              <a:gd name="T9" fmla="*/ 15 h 16"/>
              <a:gd name="T10" fmla="*/ 16 w 17"/>
              <a:gd name="T11" fmla="*/ 5 h 16"/>
              <a:gd name="T12" fmla="*/ 9 w 17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" h="16">
                <a:moveTo>
                  <a:pt x="9" y="0"/>
                </a:moveTo>
                <a:cubicBezTo>
                  <a:pt x="8" y="0"/>
                  <a:pt x="7" y="0"/>
                  <a:pt x="6" y="0"/>
                </a:cubicBezTo>
                <a:cubicBezTo>
                  <a:pt x="2" y="2"/>
                  <a:pt x="0" y="6"/>
                  <a:pt x="1" y="10"/>
                </a:cubicBezTo>
                <a:cubicBezTo>
                  <a:pt x="2" y="14"/>
                  <a:pt x="5" y="16"/>
                  <a:pt x="9" y="16"/>
                </a:cubicBezTo>
                <a:cubicBezTo>
                  <a:pt x="10" y="16"/>
                  <a:pt x="11" y="15"/>
                  <a:pt x="12" y="15"/>
                </a:cubicBezTo>
                <a:cubicBezTo>
                  <a:pt x="16" y="13"/>
                  <a:pt x="17" y="9"/>
                  <a:pt x="16" y="5"/>
                </a:cubicBezTo>
                <a:cubicBezTo>
                  <a:pt x="15" y="2"/>
                  <a:pt x="12" y="0"/>
                  <a:pt x="9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65" name="Freeform 354"/>
          <p:cNvSpPr>
            <a:spLocks/>
          </p:cNvSpPr>
          <p:nvPr/>
        </p:nvSpPr>
        <p:spPr bwMode="auto">
          <a:xfrm>
            <a:off x="6111183" y="1642189"/>
            <a:ext cx="149161" cy="142799"/>
          </a:xfrm>
          <a:custGeom>
            <a:avLst/>
            <a:gdLst>
              <a:gd name="T0" fmla="*/ 8 w 16"/>
              <a:gd name="T1" fmla="*/ 0 h 15"/>
              <a:gd name="T2" fmla="*/ 5 w 16"/>
              <a:gd name="T3" fmla="*/ 1 h 15"/>
              <a:gd name="T4" fmla="*/ 2 w 16"/>
              <a:gd name="T5" fmla="*/ 10 h 15"/>
              <a:gd name="T6" fmla="*/ 8 w 16"/>
              <a:gd name="T7" fmla="*/ 15 h 15"/>
              <a:gd name="T8" fmla="*/ 11 w 16"/>
              <a:gd name="T9" fmla="*/ 14 h 15"/>
              <a:gd name="T10" fmla="*/ 15 w 16"/>
              <a:gd name="T11" fmla="*/ 5 h 15"/>
              <a:gd name="T12" fmla="*/ 8 w 16"/>
              <a:gd name="T1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15">
                <a:moveTo>
                  <a:pt x="8" y="0"/>
                </a:moveTo>
                <a:cubicBezTo>
                  <a:pt x="7" y="0"/>
                  <a:pt x="6" y="1"/>
                  <a:pt x="5" y="1"/>
                </a:cubicBezTo>
                <a:cubicBezTo>
                  <a:pt x="2" y="3"/>
                  <a:pt x="0" y="7"/>
                  <a:pt x="2" y="10"/>
                </a:cubicBezTo>
                <a:cubicBezTo>
                  <a:pt x="3" y="13"/>
                  <a:pt x="6" y="15"/>
                  <a:pt x="8" y="15"/>
                </a:cubicBezTo>
                <a:cubicBezTo>
                  <a:pt x="9" y="15"/>
                  <a:pt x="10" y="14"/>
                  <a:pt x="11" y="14"/>
                </a:cubicBezTo>
                <a:cubicBezTo>
                  <a:pt x="14" y="13"/>
                  <a:pt x="16" y="8"/>
                  <a:pt x="15" y="5"/>
                </a:cubicBezTo>
                <a:cubicBezTo>
                  <a:pt x="14" y="2"/>
                  <a:pt x="11" y="0"/>
                  <a:pt x="8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66" name="Freeform 355"/>
          <p:cNvSpPr>
            <a:spLocks/>
          </p:cNvSpPr>
          <p:nvPr/>
        </p:nvSpPr>
        <p:spPr bwMode="auto">
          <a:xfrm>
            <a:off x="6357097" y="2237185"/>
            <a:ext cx="153192" cy="130899"/>
          </a:xfrm>
          <a:custGeom>
            <a:avLst/>
            <a:gdLst>
              <a:gd name="T0" fmla="*/ 8 w 16"/>
              <a:gd name="T1" fmla="*/ 0 h 14"/>
              <a:gd name="T2" fmla="*/ 6 w 16"/>
              <a:gd name="T3" fmla="*/ 0 h 14"/>
              <a:gd name="T4" fmla="*/ 1 w 16"/>
              <a:gd name="T5" fmla="*/ 9 h 14"/>
              <a:gd name="T6" fmla="*/ 8 w 16"/>
              <a:gd name="T7" fmla="*/ 14 h 14"/>
              <a:gd name="T8" fmla="*/ 11 w 16"/>
              <a:gd name="T9" fmla="*/ 14 h 14"/>
              <a:gd name="T10" fmla="*/ 15 w 16"/>
              <a:gd name="T11" fmla="*/ 4 h 14"/>
              <a:gd name="T12" fmla="*/ 8 w 16"/>
              <a:gd name="T1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14">
                <a:moveTo>
                  <a:pt x="8" y="0"/>
                </a:moveTo>
                <a:cubicBezTo>
                  <a:pt x="7" y="0"/>
                  <a:pt x="6" y="0"/>
                  <a:pt x="6" y="0"/>
                </a:cubicBezTo>
                <a:cubicBezTo>
                  <a:pt x="2" y="2"/>
                  <a:pt x="0" y="6"/>
                  <a:pt x="1" y="9"/>
                </a:cubicBezTo>
                <a:cubicBezTo>
                  <a:pt x="2" y="12"/>
                  <a:pt x="5" y="14"/>
                  <a:pt x="8" y="14"/>
                </a:cubicBezTo>
                <a:cubicBezTo>
                  <a:pt x="9" y="14"/>
                  <a:pt x="10" y="14"/>
                  <a:pt x="11" y="14"/>
                </a:cubicBezTo>
                <a:cubicBezTo>
                  <a:pt x="14" y="12"/>
                  <a:pt x="16" y="8"/>
                  <a:pt x="15" y="4"/>
                </a:cubicBezTo>
                <a:cubicBezTo>
                  <a:pt x="14" y="2"/>
                  <a:pt x="11" y="0"/>
                  <a:pt x="8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67" name="Freeform 356"/>
          <p:cNvSpPr>
            <a:spLocks/>
          </p:cNvSpPr>
          <p:nvPr/>
        </p:nvSpPr>
        <p:spPr bwMode="auto">
          <a:xfrm>
            <a:off x="6607042" y="2816315"/>
            <a:ext cx="141098" cy="134866"/>
          </a:xfrm>
          <a:custGeom>
            <a:avLst/>
            <a:gdLst>
              <a:gd name="T0" fmla="*/ 8 w 15"/>
              <a:gd name="T1" fmla="*/ 0 h 14"/>
              <a:gd name="T2" fmla="*/ 5 w 15"/>
              <a:gd name="T3" fmla="*/ 1 h 14"/>
              <a:gd name="T4" fmla="*/ 2 w 15"/>
              <a:gd name="T5" fmla="*/ 9 h 14"/>
              <a:gd name="T6" fmla="*/ 8 w 15"/>
              <a:gd name="T7" fmla="*/ 14 h 14"/>
              <a:gd name="T8" fmla="*/ 10 w 15"/>
              <a:gd name="T9" fmla="*/ 13 h 14"/>
              <a:gd name="T10" fmla="*/ 14 w 15"/>
              <a:gd name="T11" fmla="*/ 5 h 14"/>
              <a:gd name="T12" fmla="*/ 8 w 15"/>
              <a:gd name="T1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" h="14">
                <a:moveTo>
                  <a:pt x="8" y="0"/>
                </a:moveTo>
                <a:cubicBezTo>
                  <a:pt x="7" y="0"/>
                  <a:pt x="6" y="0"/>
                  <a:pt x="5" y="1"/>
                </a:cubicBezTo>
                <a:cubicBezTo>
                  <a:pt x="2" y="2"/>
                  <a:pt x="0" y="6"/>
                  <a:pt x="2" y="9"/>
                </a:cubicBezTo>
                <a:cubicBezTo>
                  <a:pt x="3" y="12"/>
                  <a:pt x="5" y="14"/>
                  <a:pt x="8" y="14"/>
                </a:cubicBezTo>
                <a:cubicBezTo>
                  <a:pt x="9" y="14"/>
                  <a:pt x="9" y="14"/>
                  <a:pt x="10" y="13"/>
                </a:cubicBezTo>
                <a:cubicBezTo>
                  <a:pt x="13" y="12"/>
                  <a:pt x="15" y="8"/>
                  <a:pt x="14" y="5"/>
                </a:cubicBezTo>
                <a:cubicBezTo>
                  <a:pt x="13" y="2"/>
                  <a:pt x="10" y="0"/>
                  <a:pt x="8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68" name="Freeform 357"/>
          <p:cNvSpPr>
            <a:spLocks/>
          </p:cNvSpPr>
          <p:nvPr/>
        </p:nvSpPr>
        <p:spPr bwMode="auto">
          <a:xfrm>
            <a:off x="5869300" y="1070993"/>
            <a:ext cx="145130" cy="122966"/>
          </a:xfrm>
          <a:custGeom>
            <a:avLst/>
            <a:gdLst>
              <a:gd name="T0" fmla="*/ 7 w 15"/>
              <a:gd name="T1" fmla="*/ 0 h 13"/>
              <a:gd name="T2" fmla="*/ 5 w 15"/>
              <a:gd name="T3" fmla="*/ 0 h 13"/>
              <a:gd name="T4" fmla="*/ 1 w 15"/>
              <a:gd name="T5" fmla="*/ 9 h 13"/>
              <a:gd name="T6" fmla="*/ 5 w 15"/>
              <a:gd name="T7" fmla="*/ 13 h 13"/>
              <a:gd name="T8" fmla="*/ 7 w 15"/>
              <a:gd name="T9" fmla="*/ 12 h 13"/>
              <a:gd name="T10" fmla="*/ 8 w 15"/>
              <a:gd name="T11" fmla="*/ 12 h 13"/>
              <a:gd name="T12" fmla="*/ 10 w 15"/>
              <a:gd name="T13" fmla="*/ 13 h 13"/>
              <a:gd name="T14" fmla="*/ 10 w 15"/>
              <a:gd name="T15" fmla="*/ 13 h 13"/>
              <a:gd name="T16" fmla="*/ 14 w 15"/>
              <a:gd name="T17" fmla="*/ 4 h 13"/>
              <a:gd name="T18" fmla="*/ 7 w 15"/>
              <a:gd name="T19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" h="13">
                <a:moveTo>
                  <a:pt x="7" y="0"/>
                </a:moveTo>
                <a:cubicBezTo>
                  <a:pt x="6" y="0"/>
                  <a:pt x="6" y="0"/>
                  <a:pt x="5" y="0"/>
                </a:cubicBezTo>
                <a:cubicBezTo>
                  <a:pt x="2" y="2"/>
                  <a:pt x="0" y="6"/>
                  <a:pt x="1" y="9"/>
                </a:cubicBezTo>
                <a:cubicBezTo>
                  <a:pt x="2" y="11"/>
                  <a:pt x="4" y="12"/>
                  <a:pt x="5" y="13"/>
                </a:cubicBezTo>
                <a:cubicBezTo>
                  <a:pt x="6" y="13"/>
                  <a:pt x="7" y="12"/>
                  <a:pt x="7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9" y="12"/>
                  <a:pt x="9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3" y="11"/>
                  <a:pt x="15" y="7"/>
                  <a:pt x="14" y="4"/>
                </a:cubicBezTo>
                <a:cubicBezTo>
                  <a:pt x="13" y="1"/>
                  <a:pt x="10" y="0"/>
                  <a:pt x="7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69" name="Freeform 358"/>
          <p:cNvSpPr>
            <a:spLocks/>
          </p:cNvSpPr>
          <p:nvPr/>
        </p:nvSpPr>
        <p:spPr bwMode="auto">
          <a:xfrm>
            <a:off x="5917677" y="1182059"/>
            <a:ext cx="48377" cy="11900"/>
          </a:xfrm>
          <a:custGeom>
            <a:avLst/>
            <a:gdLst>
              <a:gd name="T0" fmla="*/ 2 w 5"/>
              <a:gd name="T1" fmla="*/ 0 h 1"/>
              <a:gd name="T2" fmla="*/ 0 w 5"/>
              <a:gd name="T3" fmla="*/ 1 h 1"/>
              <a:gd name="T4" fmla="*/ 3 w 5"/>
              <a:gd name="T5" fmla="*/ 1 h 1"/>
              <a:gd name="T6" fmla="*/ 5 w 5"/>
              <a:gd name="T7" fmla="*/ 1 h 1"/>
              <a:gd name="T8" fmla="*/ 3 w 5"/>
              <a:gd name="T9" fmla="*/ 0 h 1"/>
              <a:gd name="T10" fmla="*/ 2 w 5"/>
              <a:gd name="T1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1">
                <a:moveTo>
                  <a:pt x="2" y="0"/>
                </a:moveTo>
                <a:cubicBezTo>
                  <a:pt x="2" y="0"/>
                  <a:pt x="1" y="1"/>
                  <a:pt x="0" y="1"/>
                </a:cubicBezTo>
                <a:cubicBezTo>
                  <a:pt x="1" y="1"/>
                  <a:pt x="2" y="1"/>
                  <a:pt x="3" y="1"/>
                </a:cubicBezTo>
                <a:cubicBezTo>
                  <a:pt x="3" y="1"/>
                  <a:pt x="4" y="1"/>
                  <a:pt x="5" y="1"/>
                </a:cubicBezTo>
                <a:cubicBezTo>
                  <a:pt x="4" y="1"/>
                  <a:pt x="4" y="0"/>
                  <a:pt x="3" y="0"/>
                </a:cubicBezTo>
                <a:cubicBezTo>
                  <a:pt x="3" y="0"/>
                  <a:pt x="3" y="0"/>
                  <a:pt x="2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70" name="Freeform 359"/>
          <p:cNvSpPr>
            <a:spLocks/>
          </p:cNvSpPr>
          <p:nvPr/>
        </p:nvSpPr>
        <p:spPr bwMode="auto">
          <a:xfrm>
            <a:off x="6760234" y="4819469"/>
            <a:ext cx="133035" cy="122966"/>
          </a:xfrm>
          <a:custGeom>
            <a:avLst/>
            <a:gdLst>
              <a:gd name="T0" fmla="*/ 7 w 14"/>
              <a:gd name="T1" fmla="*/ 0 h 13"/>
              <a:gd name="T2" fmla="*/ 4 w 14"/>
              <a:gd name="T3" fmla="*/ 0 h 13"/>
              <a:gd name="T4" fmla="*/ 1 w 14"/>
              <a:gd name="T5" fmla="*/ 8 h 13"/>
              <a:gd name="T6" fmla="*/ 7 w 14"/>
              <a:gd name="T7" fmla="*/ 13 h 13"/>
              <a:gd name="T8" fmla="*/ 10 w 14"/>
              <a:gd name="T9" fmla="*/ 12 h 13"/>
              <a:gd name="T10" fmla="*/ 13 w 14"/>
              <a:gd name="T11" fmla="*/ 4 h 13"/>
              <a:gd name="T12" fmla="*/ 7 w 14"/>
              <a:gd name="T1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13">
                <a:moveTo>
                  <a:pt x="7" y="0"/>
                </a:moveTo>
                <a:cubicBezTo>
                  <a:pt x="6" y="0"/>
                  <a:pt x="5" y="0"/>
                  <a:pt x="4" y="0"/>
                </a:cubicBezTo>
                <a:cubicBezTo>
                  <a:pt x="1" y="1"/>
                  <a:pt x="0" y="5"/>
                  <a:pt x="1" y="8"/>
                </a:cubicBezTo>
                <a:cubicBezTo>
                  <a:pt x="2" y="11"/>
                  <a:pt x="4" y="13"/>
                  <a:pt x="7" y="13"/>
                </a:cubicBezTo>
                <a:cubicBezTo>
                  <a:pt x="8" y="13"/>
                  <a:pt x="9" y="12"/>
                  <a:pt x="10" y="12"/>
                </a:cubicBezTo>
                <a:cubicBezTo>
                  <a:pt x="13" y="11"/>
                  <a:pt x="14" y="7"/>
                  <a:pt x="13" y="4"/>
                </a:cubicBezTo>
                <a:cubicBezTo>
                  <a:pt x="12" y="1"/>
                  <a:pt x="10" y="0"/>
                  <a:pt x="7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72" name="Freeform 361"/>
          <p:cNvSpPr>
            <a:spLocks/>
          </p:cNvSpPr>
          <p:nvPr/>
        </p:nvSpPr>
        <p:spPr bwMode="auto">
          <a:xfrm>
            <a:off x="5631449" y="495830"/>
            <a:ext cx="124973" cy="103133"/>
          </a:xfrm>
          <a:custGeom>
            <a:avLst/>
            <a:gdLst>
              <a:gd name="T0" fmla="*/ 7 w 13"/>
              <a:gd name="T1" fmla="*/ 0 h 11"/>
              <a:gd name="T2" fmla="*/ 5 w 13"/>
              <a:gd name="T3" fmla="*/ 0 h 11"/>
              <a:gd name="T4" fmla="*/ 2 w 13"/>
              <a:gd name="T5" fmla="*/ 8 h 11"/>
              <a:gd name="T6" fmla="*/ 7 w 13"/>
              <a:gd name="T7" fmla="*/ 11 h 11"/>
              <a:gd name="T8" fmla="*/ 9 w 13"/>
              <a:gd name="T9" fmla="*/ 11 h 11"/>
              <a:gd name="T10" fmla="*/ 12 w 13"/>
              <a:gd name="T11" fmla="*/ 3 h 11"/>
              <a:gd name="T12" fmla="*/ 7 w 13"/>
              <a:gd name="T1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" h="11">
                <a:moveTo>
                  <a:pt x="7" y="0"/>
                </a:moveTo>
                <a:cubicBezTo>
                  <a:pt x="6" y="0"/>
                  <a:pt x="5" y="0"/>
                  <a:pt x="5" y="0"/>
                </a:cubicBezTo>
                <a:cubicBezTo>
                  <a:pt x="2" y="1"/>
                  <a:pt x="0" y="5"/>
                  <a:pt x="2" y="8"/>
                </a:cubicBezTo>
                <a:cubicBezTo>
                  <a:pt x="2" y="10"/>
                  <a:pt x="4" y="11"/>
                  <a:pt x="7" y="11"/>
                </a:cubicBezTo>
                <a:cubicBezTo>
                  <a:pt x="7" y="11"/>
                  <a:pt x="8" y="11"/>
                  <a:pt x="9" y="11"/>
                </a:cubicBezTo>
                <a:cubicBezTo>
                  <a:pt x="12" y="10"/>
                  <a:pt x="13" y="6"/>
                  <a:pt x="12" y="3"/>
                </a:cubicBezTo>
                <a:cubicBezTo>
                  <a:pt x="11" y="1"/>
                  <a:pt x="9" y="0"/>
                  <a:pt x="7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73" name="Freeform 362"/>
          <p:cNvSpPr>
            <a:spLocks/>
          </p:cNvSpPr>
          <p:nvPr/>
        </p:nvSpPr>
        <p:spPr bwMode="auto">
          <a:xfrm>
            <a:off x="6865050" y="3833758"/>
            <a:ext cx="120941" cy="111066"/>
          </a:xfrm>
          <a:custGeom>
            <a:avLst/>
            <a:gdLst>
              <a:gd name="T0" fmla="*/ 7 w 13"/>
              <a:gd name="T1" fmla="*/ 0 h 12"/>
              <a:gd name="T2" fmla="*/ 4 w 13"/>
              <a:gd name="T3" fmla="*/ 1 h 12"/>
              <a:gd name="T4" fmla="*/ 1 w 13"/>
              <a:gd name="T5" fmla="*/ 8 h 12"/>
              <a:gd name="T6" fmla="*/ 6 w 13"/>
              <a:gd name="T7" fmla="*/ 12 h 12"/>
              <a:gd name="T8" fmla="*/ 9 w 13"/>
              <a:gd name="T9" fmla="*/ 11 h 12"/>
              <a:gd name="T10" fmla="*/ 12 w 13"/>
              <a:gd name="T11" fmla="*/ 4 h 12"/>
              <a:gd name="T12" fmla="*/ 7 w 13"/>
              <a:gd name="T1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" h="12">
                <a:moveTo>
                  <a:pt x="7" y="0"/>
                </a:moveTo>
                <a:cubicBezTo>
                  <a:pt x="6" y="0"/>
                  <a:pt x="5" y="0"/>
                  <a:pt x="4" y="1"/>
                </a:cubicBezTo>
                <a:cubicBezTo>
                  <a:pt x="1" y="2"/>
                  <a:pt x="0" y="5"/>
                  <a:pt x="1" y="8"/>
                </a:cubicBezTo>
                <a:cubicBezTo>
                  <a:pt x="2" y="10"/>
                  <a:pt x="4" y="12"/>
                  <a:pt x="6" y="12"/>
                </a:cubicBezTo>
                <a:cubicBezTo>
                  <a:pt x="7" y="12"/>
                  <a:pt x="8" y="12"/>
                  <a:pt x="9" y="11"/>
                </a:cubicBezTo>
                <a:cubicBezTo>
                  <a:pt x="11" y="10"/>
                  <a:pt x="13" y="7"/>
                  <a:pt x="12" y="4"/>
                </a:cubicBezTo>
                <a:cubicBezTo>
                  <a:pt x="11" y="2"/>
                  <a:pt x="9" y="0"/>
                  <a:pt x="7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75" name="Freeform 364"/>
          <p:cNvSpPr>
            <a:spLocks/>
          </p:cNvSpPr>
          <p:nvPr/>
        </p:nvSpPr>
        <p:spPr bwMode="auto">
          <a:xfrm>
            <a:off x="6671544" y="6239526"/>
            <a:ext cx="104816" cy="91233"/>
          </a:xfrm>
          <a:custGeom>
            <a:avLst/>
            <a:gdLst>
              <a:gd name="T0" fmla="*/ 8 w 11"/>
              <a:gd name="T1" fmla="*/ 0 h 10"/>
              <a:gd name="T2" fmla="*/ 0 w 11"/>
              <a:gd name="T3" fmla="*/ 7 h 10"/>
              <a:gd name="T4" fmla="*/ 0 w 11"/>
              <a:gd name="T5" fmla="*/ 7 h 10"/>
              <a:gd name="T6" fmla="*/ 5 w 11"/>
              <a:gd name="T7" fmla="*/ 10 h 10"/>
              <a:gd name="T8" fmla="*/ 7 w 11"/>
              <a:gd name="T9" fmla="*/ 10 h 10"/>
              <a:gd name="T10" fmla="*/ 10 w 11"/>
              <a:gd name="T11" fmla="*/ 3 h 10"/>
              <a:gd name="T12" fmla="*/ 8 w 11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10">
                <a:moveTo>
                  <a:pt x="8" y="0"/>
                </a:moveTo>
                <a:cubicBezTo>
                  <a:pt x="7" y="3"/>
                  <a:pt x="4" y="6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1" y="9"/>
                  <a:pt x="3" y="10"/>
                  <a:pt x="5" y="10"/>
                </a:cubicBezTo>
                <a:cubicBezTo>
                  <a:pt x="6" y="10"/>
                  <a:pt x="7" y="10"/>
                  <a:pt x="7" y="10"/>
                </a:cubicBezTo>
                <a:cubicBezTo>
                  <a:pt x="10" y="9"/>
                  <a:pt x="11" y="6"/>
                  <a:pt x="10" y="3"/>
                </a:cubicBezTo>
                <a:cubicBezTo>
                  <a:pt x="10" y="2"/>
                  <a:pt x="9" y="1"/>
                  <a:pt x="8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76" name="Freeform 365"/>
          <p:cNvSpPr>
            <a:spLocks/>
          </p:cNvSpPr>
          <p:nvPr/>
        </p:nvSpPr>
        <p:spPr bwMode="auto">
          <a:xfrm>
            <a:off x="6663481" y="6239526"/>
            <a:ext cx="84659" cy="63466"/>
          </a:xfrm>
          <a:custGeom>
            <a:avLst/>
            <a:gdLst>
              <a:gd name="T0" fmla="*/ 6 w 9"/>
              <a:gd name="T1" fmla="*/ 0 h 7"/>
              <a:gd name="T2" fmla="*/ 4 w 9"/>
              <a:gd name="T3" fmla="*/ 0 h 7"/>
              <a:gd name="T4" fmla="*/ 1 w 9"/>
              <a:gd name="T5" fmla="*/ 7 h 7"/>
              <a:gd name="T6" fmla="*/ 9 w 9"/>
              <a:gd name="T7" fmla="*/ 0 h 7"/>
              <a:gd name="T8" fmla="*/ 6 w 9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7">
                <a:moveTo>
                  <a:pt x="6" y="0"/>
                </a:moveTo>
                <a:cubicBezTo>
                  <a:pt x="6" y="0"/>
                  <a:pt x="5" y="0"/>
                  <a:pt x="4" y="0"/>
                </a:cubicBezTo>
                <a:cubicBezTo>
                  <a:pt x="2" y="1"/>
                  <a:pt x="0" y="4"/>
                  <a:pt x="1" y="7"/>
                </a:cubicBezTo>
                <a:cubicBezTo>
                  <a:pt x="5" y="6"/>
                  <a:pt x="8" y="3"/>
                  <a:pt x="9" y="0"/>
                </a:cubicBezTo>
                <a:cubicBezTo>
                  <a:pt x="8" y="0"/>
                  <a:pt x="7" y="0"/>
                  <a:pt x="6" y="0"/>
                </a:cubicBezTo>
              </a:path>
            </a:pathLst>
          </a:custGeom>
          <a:solidFill>
            <a:srgbClr val="E57D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77" name="Freeform 366"/>
          <p:cNvSpPr>
            <a:spLocks/>
          </p:cNvSpPr>
          <p:nvPr/>
        </p:nvSpPr>
        <p:spPr bwMode="auto">
          <a:xfrm>
            <a:off x="5421817" y="0"/>
            <a:ext cx="56439" cy="7933"/>
          </a:xfrm>
          <a:custGeom>
            <a:avLst/>
            <a:gdLst>
              <a:gd name="T0" fmla="*/ 6 w 6"/>
              <a:gd name="T1" fmla="*/ 0 h 1"/>
              <a:gd name="T2" fmla="*/ 0 w 6"/>
              <a:gd name="T3" fmla="*/ 0 h 1"/>
              <a:gd name="T4" fmla="*/ 3 w 6"/>
              <a:gd name="T5" fmla="*/ 1 h 1"/>
              <a:gd name="T6" fmla="*/ 5 w 6"/>
              <a:gd name="T7" fmla="*/ 1 h 1"/>
              <a:gd name="T8" fmla="*/ 6 w 6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1">
                <a:moveTo>
                  <a:pt x="6" y="0"/>
                </a:moveTo>
                <a:cubicBezTo>
                  <a:pt x="0" y="0"/>
                  <a:pt x="0" y="0"/>
                  <a:pt x="0" y="0"/>
                </a:cubicBezTo>
                <a:cubicBezTo>
                  <a:pt x="1" y="1"/>
                  <a:pt x="2" y="1"/>
                  <a:pt x="3" y="1"/>
                </a:cubicBezTo>
                <a:cubicBezTo>
                  <a:pt x="4" y="1"/>
                  <a:pt x="4" y="1"/>
                  <a:pt x="5" y="1"/>
                </a:cubicBezTo>
                <a:cubicBezTo>
                  <a:pt x="5" y="1"/>
                  <a:pt x="6" y="0"/>
                  <a:pt x="6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78" name="Freeform 367"/>
          <p:cNvSpPr>
            <a:spLocks/>
          </p:cNvSpPr>
          <p:nvPr/>
        </p:nvSpPr>
        <p:spPr bwMode="auto">
          <a:xfrm>
            <a:off x="7026305" y="5422398"/>
            <a:ext cx="84659" cy="71400"/>
          </a:xfrm>
          <a:custGeom>
            <a:avLst/>
            <a:gdLst>
              <a:gd name="T0" fmla="*/ 4 w 9"/>
              <a:gd name="T1" fmla="*/ 0 h 8"/>
              <a:gd name="T2" fmla="*/ 3 w 9"/>
              <a:gd name="T3" fmla="*/ 0 h 8"/>
              <a:gd name="T4" fmla="*/ 1 w 9"/>
              <a:gd name="T5" fmla="*/ 6 h 8"/>
              <a:gd name="T6" fmla="*/ 5 w 9"/>
              <a:gd name="T7" fmla="*/ 8 h 8"/>
              <a:gd name="T8" fmla="*/ 6 w 9"/>
              <a:gd name="T9" fmla="*/ 8 h 8"/>
              <a:gd name="T10" fmla="*/ 8 w 9"/>
              <a:gd name="T11" fmla="*/ 2 h 8"/>
              <a:gd name="T12" fmla="*/ 4 w 9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" h="8">
                <a:moveTo>
                  <a:pt x="4" y="0"/>
                </a:moveTo>
                <a:cubicBezTo>
                  <a:pt x="4" y="0"/>
                  <a:pt x="3" y="0"/>
                  <a:pt x="3" y="0"/>
                </a:cubicBezTo>
                <a:cubicBezTo>
                  <a:pt x="1" y="1"/>
                  <a:pt x="0" y="4"/>
                  <a:pt x="1" y="6"/>
                </a:cubicBezTo>
                <a:cubicBezTo>
                  <a:pt x="2" y="7"/>
                  <a:pt x="3" y="8"/>
                  <a:pt x="5" y="8"/>
                </a:cubicBezTo>
                <a:cubicBezTo>
                  <a:pt x="5" y="8"/>
                  <a:pt x="6" y="8"/>
                  <a:pt x="6" y="8"/>
                </a:cubicBezTo>
                <a:cubicBezTo>
                  <a:pt x="8" y="7"/>
                  <a:pt x="9" y="4"/>
                  <a:pt x="8" y="2"/>
                </a:cubicBezTo>
                <a:cubicBezTo>
                  <a:pt x="8" y="1"/>
                  <a:pt x="6" y="0"/>
                  <a:pt x="4" y="0"/>
                </a:cubicBezTo>
              </a:path>
            </a:pathLst>
          </a:custGeom>
          <a:solidFill>
            <a:srgbClr val="E78F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81" name="Freeform 370"/>
          <p:cNvSpPr>
            <a:spLocks noEditPoints="1"/>
          </p:cNvSpPr>
          <p:nvPr/>
        </p:nvSpPr>
        <p:spPr bwMode="auto">
          <a:xfrm>
            <a:off x="60086" y="4228439"/>
            <a:ext cx="411200" cy="194365"/>
          </a:xfrm>
          <a:custGeom>
            <a:avLst/>
            <a:gdLst>
              <a:gd name="T0" fmla="*/ 0 w 43"/>
              <a:gd name="T1" fmla="*/ 5 h 21"/>
              <a:gd name="T2" fmla="*/ 6 w 43"/>
              <a:gd name="T3" fmla="*/ 19 h 21"/>
              <a:gd name="T4" fmla="*/ 8 w 43"/>
              <a:gd name="T5" fmla="*/ 21 h 21"/>
              <a:gd name="T6" fmla="*/ 9 w 43"/>
              <a:gd name="T7" fmla="*/ 11 h 21"/>
              <a:gd name="T8" fmla="*/ 0 w 43"/>
              <a:gd name="T9" fmla="*/ 5 h 21"/>
              <a:gd name="T10" fmla="*/ 42 w 43"/>
              <a:gd name="T11" fmla="*/ 0 h 21"/>
              <a:gd name="T12" fmla="*/ 40 w 43"/>
              <a:gd name="T13" fmla="*/ 4 h 21"/>
              <a:gd name="T14" fmla="*/ 42 w 43"/>
              <a:gd name="T15" fmla="*/ 6 h 21"/>
              <a:gd name="T16" fmla="*/ 42 w 43"/>
              <a:gd name="T17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3" h="21">
                <a:moveTo>
                  <a:pt x="0" y="5"/>
                </a:moveTo>
                <a:cubicBezTo>
                  <a:pt x="0" y="10"/>
                  <a:pt x="2" y="15"/>
                  <a:pt x="6" y="19"/>
                </a:cubicBezTo>
                <a:cubicBezTo>
                  <a:pt x="7" y="19"/>
                  <a:pt x="7" y="20"/>
                  <a:pt x="8" y="21"/>
                </a:cubicBezTo>
                <a:cubicBezTo>
                  <a:pt x="8" y="18"/>
                  <a:pt x="8" y="14"/>
                  <a:pt x="9" y="11"/>
                </a:cubicBezTo>
                <a:cubicBezTo>
                  <a:pt x="6" y="10"/>
                  <a:pt x="2" y="8"/>
                  <a:pt x="0" y="5"/>
                </a:cubicBezTo>
                <a:moveTo>
                  <a:pt x="42" y="0"/>
                </a:moveTo>
                <a:cubicBezTo>
                  <a:pt x="42" y="2"/>
                  <a:pt x="41" y="3"/>
                  <a:pt x="40" y="4"/>
                </a:cubicBezTo>
                <a:cubicBezTo>
                  <a:pt x="41" y="5"/>
                  <a:pt x="42" y="6"/>
                  <a:pt x="42" y="6"/>
                </a:cubicBezTo>
                <a:cubicBezTo>
                  <a:pt x="43" y="4"/>
                  <a:pt x="43" y="2"/>
                  <a:pt x="42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82" name="Freeform 371"/>
          <p:cNvSpPr>
            <a:spLocks/>
          </p:cNvSpPr>
          <p:nvPr/>
        </p:nvSpPr>
        <p:spPr bwMode="auto">
          <a:xfrm>
            <a:off x="60086" y="4236372"/>
            <a:ext cx="96753" cy="95199"/>
          </a:xfrm>
          <a:custGeom>
            <a:avLst/>
            <a:gdLst>
              <a:gd name="T0" fmla="*/ 0 w 10"/>
              <a:gd name="T1" fmla="*/ 0 h 10"/>
              <a:gd name="T2" fmla="*/ 0 w 10"/>
              <a:gd name="T3" fmla="*/ 4 h 10"/>
              <a:gd name="T4" fmla="*/ 9 w 10"/>
              <a:gd name="T5" fmla="*/ 10 h 10"/>
              <a:gd name="T6" fmla="*/ 9 w 10"/>
              <a:gd name="T7" fmla="*/ 10 h 10"/>
              <a:gd name="T8" fmla="*/ 10 w 10"/>
              <a:gd name="T9" fmla="*/ 10 h 10"/>
              <a:gd name="T10" fmla="*/ 0 w 10"/>
              <a:gd name="T1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" h="10">
                <a:moveTo>
                  <a:pt x="0" y="0"/>
                </a:moveTo>
                <a:cubicBezTo>
                  <a:pt x="0" y="1"/>
                  <a:pt x="0" y="3"/>
                  <a:pt x="0" y="4"/>
                </a:cubicBezTo>
                <a:cubicBezTo>
                  <a:pt x="2" y="7"/>
                  <a:pt x="6" y="9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10" y="10"/>
                  <a:pt x="10" y="10"/>
                </a:cubicBezTo>
                <a:cubicBezTo>
                  <a:pt x="6" y="8"/>
                  <a:pt x="2" y="4"/>
                  <a:pt x="0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83" name="Freeform 372"/>
          <p:cNvSpPr>
            <a:spLocks/>
          </p:cNvSpPr>
          <p:nvPr/>
        </p:nvSpPr>
        <p:spPr bwMode="auto">
          <a:xfrm>
            <a:off x="430973" y="4208606"/>
            <a:ext cx="28220" cy="55533"/>
          </a:xfrm>
          <a:custGeom>
            <a:avLst/>
            <a:gdLst>
              <a:gd name="T0" fmla="*/ 3 w 3"/>
              <a:gd name="T1" fmla="*/ 0 h 6"/>
              <a:gd name="T2" fmla="*/ 0 w 3"/>
              <a:gd name="T3" fmla="*/ 5 h 6"/>
              <a:gd name="T4" fmla="*/ 1 w 3"/>
              <a:gd name="T5" fmla="*/ 6 h 6"/>
              <a:gd name="T6" fmla="*/ 3 w 3"/>
              <a:gd name="T7" fmla="*/ 2 h 6"/>
              <a:gd name="T8" fmla="*/ 3 w 3"/>
              <a:gd name="T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6">
                <a:moveTo>
                  <a:pt x="3" y="0"/>
                </a:moveTo>
                <a:cubicBezTo>
                  <a:pt x="2" y="2"/>
                  <a:pt x="1" y="3"/>
                  <a:pt x="0" y="5"/>
                </a:cubicBezTo>
                <a:cubicBezTo>
                  <a:pt x="0" y="5"/>
                  <a:pt x="1" y="6"/>
                  <a:pt x="1" y="6"/>
                </a:cubicBezTo>
                <a:cubicBezTo>
                  <a:pt x="2" y="5"/>
                  <a:pt x="3" y="4"/>
                  <a:pt x="3" y="2"/>
                </a:cubicBezTo>
                <a:cubicBezTo>
                  <a:pt x="3" y="2"/>
                  <a:pt x="3" y="1"/>
                  <a:pt x="3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84" name="Freeform 373"/>
          <p:cNvSpPr>
            <a:spLocks noEditPoints="1"/>
          </p:cNvSpPr>
          <p:nvPr/>
        </p:nvSpPr>
        <p:spPr bwMode="auto">
          <a:xfrm>
            <a:off x="60086" y="4125307"/>
            <a:ext cx="399106" cy="206265"/>
          </a:xfrm>
          <a:custGeom>
            <a:avLst/>
            <a:gdLst>
              <a:gd name="T0" fmla="*/ 40 w 42"/>
              <a:gd name="T1" fmla="*/ 5 h 22"/>
              <a:gd name="T2" fmla="*/ 35 w 42"/>
              <a:gd name="T3" fmla="*/ 6 h 22"/>
              <a:gd name="T4" fmla="*/ 35 w 42"/>
              <a:gd name="T5" fmla="*/ 6 h 22"/>
              <a:gd name="T6" fmla="*/ 32 w 42"/>
              <a:gd name="T7" fmla="*/ 6 h 22"/>
              <a:gd name="T8" fmla="*/ 27 w 42"/>
              <a:gd name="T9" fmla="*/ 10 h 22"/>
              <a:gd name="T10" fmla="*/ 25 w 42"/>
              <a:gd name="T11" fmla="*/ 10 h 22"/>
              <a:gd name="T12" fmla="*/ 27 w 42"/>
              <a:gd name="T13" fmla="*/ 10 h 22"/>
              <a:gd name="T14" fmla="*/ 35 w 42"/>
              <a:gd name="T15" fmla="*/ 12 h 22"/>
              <a:gd name="T16" fmla="*/ 39 w 42"/>
              <a:gd name="T17" fmla="*/ 14 h 22"/>
              <a:gd name="T18" fmla="*/ 42 w 42"/>
              <a:gd name="T19" fmla="*/ 9 h 22"/>
              <a:gd name="T20" fmla="*/ 40 w 42"/>
              <a:gd name="T21" fmla="*/ 5 h 22"/>
              <a:gd name="T22" fmla="*/ 6 w 42"/>
              <a:gd name="T23" fmla="*/ 0 h 22"/>
              <a:gd name="T24" fmla="*/ 0 w 42"/>
              <a:gd name="T25" fmla="*/ 12 h 22"/>
              <a:gd name="T26" fmla="*/ 10 w 42"/>
              <a:gd name="T27" fmla="*/ 22 h 22"/>
              <a:gd name="T28" fmla="*/ 22 w 42"/>
              <a:gd name="T29" fmla="*/ 11 h 22"/>
              <a:gd name="T30" fmla="*/ 21 w 42"/>
              <a:gd name="T31" fmla="*/ 11 h 22"/>
              <a:gd name="T32" fmla="*/ 6 w 42"/>
              <a:gd name="T33" fmla="*/ 1 h 22"/>
              <a:gd name="T34" fmla="*/ 6 w 42"/>
              <a:gd name="T3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2" h="22">
                <a:moveTo>
                  <a:pt x="40" y="5"/>
                </a:moveTo>
                <a:cubicBezTo>
                  <a:pt x="39" y="6"/>
                  <a:pt x="37" y="6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6"/>
                  <a:pt x="33" y="6"/>
                  <a:pt x="32" y="6"/>
                </a:cubicBezTo>
                <a:cubicBezTo>
                  <a:pt x="31" y="7"/>
                  <a:pt x="29" y="9"/>
                  <a:pt x="27" y="10"/>
                </a:cubicBezTo>
                <a:cubicBezTo>
                  <a:pt x="26" y="10"/>
                  <a:pt x="25" y="10"/>
                  <a:pt x="25" y="10"/>
                </a:cubicBezTo>
                <a:cubicBezTo>
                  <a:pt x="26" y="10"/>
                  <a:pt x="26" y="10"/>
                  <a:pt x="27" y="10"/>
                </a:cubicBezTo>
                <a:cubicBezTo>
                  <a:pt x="30" y="10"/>
                  <a:pt x="32" y="11"/>
                  <a:pt x="35" y="12"/>
                </a:cubicBezTo>
                <a:cubicBezTo>
                  <a:pt x="36" y="12"/>
                  <a:pt x="38" y="13"/>
                  <a:pt x="39" y="14"/>
                </a:cubicBezTo>
                <a:cubicBezTo>
                  <a:pt x="40" y="12"/>
                  <a:pt x="41" y="11"/>
                  <a:pt x="42" y="9"/>
                </a:cubicBezTo>
                <a:cubicBezTo>
                  <a:pt x="41" y="8"/>
                  <a:pt x="41" y="6"/>
                  <a:pt x="40" y="5"/>
                </a:cubicBezTo>
                <a:moveTo>
                  <a:pt x="6" y="0"/>
                </a:moveTo>
                <a:cubicBezTo>
                  <a:pt x="2" y="3"/>
                  <a:pt x="0" y="8"/>
                  <a:pt x="0" y="12"/>
                </a:cubicBezTo>
                <a:cubicBezTo>
                  <a:pt x="2" y="16"/>
                  <a:pt x="6" y="20"/>
                  <a:pt x="10" y="22"/>
                </a:cubicBezTo>
                <a:cubicBezTo>
                  <a:pt x="12" y="16"/>
                  <a:pt x="17" y="12"/>
                  <a:pt x="22" y="11"/>
                </a:cubicBezTo>
                <a:cubicBezTo>
                  <a:pt x="22" y="11"/>
                  <a:pt x="21" y="11"/>
                  <a:pt x="21" y="11"/>
                </a:cubicBezTo>
                <a:cubicBezTo>
                  <a:pt x="14" y="11"/>
                  <a:pt x="9" y="7"/>
                  <a:pt x="6" y="1"/>
                </a:cubicBezTo>
                <a:cubicBezTo>
                  <a:pt x="6" y="1"/>
                  <a:pt x="6" y="0"/>
                  <a:pt x="6" y="0"/>
                </a:cubicBezTo>
              </a:path>
            </a:pathLst>
          </a:custGeom>
          <a:solidFill>
            <a:srgbClr val="CE3B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85" name="Freeform 374"/>
          <p:cNvSpPr>
            <a:spLocks/>
          </p:cNvSpPr>
          <p:nvPr/>
        </p:nvSpPr>
        <p:spPr bwMode="auto">
          <a:xfrm>
            <a:off x="507569" y="3653276"/>
            <a:ext cx="270102" cy="122966"/>
          </a:xfrm>
          <a:custGeom>
            <a:avLst/>
            <a:gdLst>
              <a:gd name="T0" fmla="*/ 17 w 28"/>
              <a:gd name="T1" fmla="*/ 0 h 13"/>
              <a:gd name="T2" fmla="*/ 2 w 28"/>
              <a:gd name="T3" fmla="*/ 6 h 13"/>
              <a:gd name="T4" fmla="*/ 0 w 28"/>
              <a:gd name="T5" fmla="*/ 10 h 13"/>
              <a:gd name="T6" fmla="*/ 1 w 28"/>
              <a:gd name="T7" fmla="*/ 10 h 13"/>
              <a:gd name="T8" fmla="*/ 9 w 28"/>
              <a:gd name="T9" fmla="*/ 11 h 13"/>
              <a:gd name="T10" fmla="*/ 12 w 28"/>
              <a:gd name="T11" fmla="*/ 13 h 13"/>
              <a:gd name="T12" fmla="*/ 15 w 28"/>
              <a:gd name="T13" fmla="*/ 13 h 13"/>
              <a:gd name="T14" fmla="*/ 16 w 28"/>
              <a:gd name="T15" fmla="*/ 13 h 13"/>
              <a:gd name="T16" fmla="*/ 28 w 28"/>
              <a:gd name="T17" fmla="*/ 3 h 13"/>
              <a:gd name="T18" fmla="*/ 28 w 28"/>
              <a:gd name="T19" fmla="*/ 3 h 13"/>
              <a:gd name="T20" fmla="*/ 17 w 28"/>
              <a:gd name="T21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8" h="13">
                <a:moveTo>
                  <a:pt x="17" y="0"/>
                </a:moveTo>
                <a:cubicBezTo>
                  <a:pt x="12" y="0"/>
                  <a:pt x="6" y="2"/>
                  <a:pt x="2" y="6"/>
                </a:cubicBezTo>
                <a:cubicBezTo>
                  <a:pt x="1" y="7"/>
                  <a:pt x="0" y="8"/>
                  <a:pt x="0" y="10"/>
                </a:cubicBezTo>
                <a:cubicBezTo>
                  <a:pt x="0" y="10"/>
                  <a:pt x="1" y="10"/>
                  <a:pt x="1" y="10"/>
                </a:cubicBezTo>
                <a:cubicBezTo>
                  <a:pt x="4" y="10"/>
                  <a:pt x="6" y="10"/>
                  <a:pt x="9" y="11"/>
                </a:cubicBezTo>
                <a:cubicBezTo>
                  <a:pt x="10" y="12"/>
                  <a:pt x="11" y="12"/>
                  <a:pt x="12" y="13"/>
                </a:cubicBezTo>
                <a:cubicBezTo>
                  <a:pt x="13" y="13"/>
                  <a:pt x="14" y="13"/>
                  <a:pt x="15" y="13"/>
                </a:cubicBezTo>
                <a:cubicBezTo>
                  <a:pt x="15" y="13"/>
                  <a:pt x="16" y="13"/>
                  <a:pt x="16" y="13"/>
                </a:cubicBezTo>
                <a:cubicBezTo>
                  <a:pt x="19" y="9"/>
                  <a:pt x="23" y="5"/>
                  <a:pt x="28" y="3"/>
                </a:cubicBezTo>
                <a:cubicBezTo>
                  <a:pt x="28" y="3"/>
                  <a:pt x="28" y="3"/>
                  <a:pt x="28" y="3"/>
                </a:cubicBezTo>
                <a:cubicBezTo>
                  <a:pt x="24" y="1"/>
                  <a:pt x="21" y="0"/>
                  <a:pt x="17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86" name="Freeform 375"/>
          <p:cNvSpPr>
            <a:spLocks noEditPoints="1"/>
          </p:cNvSpPr>
          <p:nvPr/>
        </p:nvSpPr>
        <p:spPr bwMode="auto">
          <a:xfrm>
            <a:off x="660761" y="3681043"/>
            <a:ext cx="209632" cy="376831"/>
          </a:xfrm>
          <a:custGeom>
            <a:avLst/>
            <a:gdLst>
              <a:gd name="T0" fmla="*/ 5 w 22"/>
              <a:gd name="T1" fmla="*/ 40 h 40"/>
              <a:gd name="T2" fmla="*/ 4 w 22"/>
              <a:gd name="T3" fmla="*/ 40 h 40"/>
              <a:gd name="T4" fmla="*/ 4 w 22"/>
              <a:gd name="T5" fmla="*/ 40 h 40"/>
              <a:gd name="T6" fmla="*/ 5 w 22"/>
              <a:gd name="T7" fmla="*/ 40 h 40"/>
              <a:gd name="T8" fmla="*/ 12 w 22"/>
              <a:gd name="T9" fmla="*/ 0 h 40"/>
              <a:gd name="T10" fmla="*/ 12 w 22"/>
              <a:gd name="T11" fmla="*/ 0 h 40"/>
              <a:gd name="T12" fmla="*/ 0 w 22"/>
              <a:gd name="T13" fmla="*/ 10 h 40"/>
              <a:gd name="T14" fmla="*/ 13 w 22"/>
              <a:gd name="T15" fmla="*/ 19 h 40"/>
              <a:gd name="T16" fmla="*/ 13 w 22"/>
              <a:gd name="T17" fmla="*/ 21 h 40"/>
              <a:gd name="T18" fmla="*/ 21 w 22"/>
              <a:gd name="T19" fmla="*/ 18 h 40"/>
              <a:gd name="T20" fmla="*/ 21 w 22"/>
              <a:gd name="T21" fmla="*/ 18 h 40"/>
              <a:gd name="T22" fmla="*/ 22 w 22"/>
              <a:gd name="T23" fmla="*/ 18 h 40"/>
              <a:gd name="T24" fmla="*/ 17 w 22"/>
              <a:gd name="T25" fmla="*/ 4 h 40"/>
              <a:gd name="T26" fmla="*/ 12 w 22"/>
              <a:gd name="T27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2" h="40">
                <a:moveTo>
                  <a:pt x="5" y="40"/>
                </a:moveTo>
                <a:cubicBezTo>
                  <a:pt x="4" y="40"/>
                  <a:pt x="4" y="40"/>
                  <a:pt x="4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4" y="40"/>
                  <a:pt x="5" y="40"/>
                  <a:pt x="5" y="40"/>
                </a:cubicBezTo>
                <a:moveTo>
                  <a:pt x="12" y="0"/>
                </a:moveTo>
                <a:cubicBezTo>
                  <a:pt x="12" y="0"/>
                  <a:pt x="12" y="0"/>
                  <a:pt x="12" y="0"/>
                </a:cubicBezTo>
                <a:cubicBezTo>
                  <a:pt x="7" y="2"/>
                  <a:pt x="3" y="6"/>
                  <a:pt x="0" y="10"/>
                </a:cubicBezTo>
                <a:cubicBezTo>
                  <a:pt x="5" y="10"/>
                  <a:pt x="10" y="14"/>
                  <a:pt x="13" y="19"/>
                </a:cubicBezTo>
                <a:cubicBezTo>
                  <a:pt x="13" y="20"/>
                  <a:pt x="13" y="20"/>
                  <a:pt x="13" y="21"/>
                </a:cubicBezTo>
                <a:cubicBezTo>
                  <a:pt x="16" y="19"/>
                  <a:pt x="18" y="18"/>
                  <a:pt x="21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13"/>
                  <a:pt x="21" y="8"/>
                  <a:pt x="17" y="4"/>
                </a:cubicBezTo>
                <a:cubicBezTo>
                  <a:pt x="15" y="2"/>
                  <a:pt x="13" y="1"/>
                  <a:pt x="12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87" name="Freeform 376"/>
          <p:cNvSpPr>
            <a:spLocks/>
          </p:cNvSpPr>
          <p:nvPr/>
        </p:nvSpPr>
        <p:spPr bwMode="auto">
          <a:xfrm>
            <a:off x="701075" y="4049940"/>
            <a:ext cx="8063" cy="7933"/>
          </a:xfrm>
          <a:custGeom>
            <a:avLst/>
            <a:gdLst>
              <a:gd name="T0" fmla="*/ 1 w 1"/>
              <a:gd name="T1" fmla="*/ 0 h 1"/>
              <a:gd name="T2" fmla="*/ 1 w 1"/>
              <a:gd name="T3" fmla="*/ 1 h 1"/>
              <a:gd name="T4" fmla="*/ 0 w 1"/>
              <a:gd name="T5" fmla="*/ 1 h 1"/>
              <a:gd name="T6" fmla="*/ 1 w 1"/>
              <a:gd name="T7" fmla="*/ 1 h 1"/>
              <a:gd name="T8" fmla="*/ 1 w 1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1"/>
                  <a:pt x="1" y="1"/>
                </a:cubicBezTo>
                <a:cubicBezTo>
                  <a:pt x="1" y="1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CE3B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88" name="Freeform 377"/>
          <p:cNvSpPr>
            <a:spLocks/>
          </p:cNvSpPr>
          <p:nvPr/>
        </p:nvSpPr>
        <p:spPr bwMode="auto">
          <a:xfrm>
            <a:off x="564008" y="4462471"/>
            <a:ext cx="116910" cy="75366"/>
          </a:xfrm>
          <a:custGeom>
            <a:avLst/>
            <a:gdLst>
              <a:gd name="T0" fmla="*/ 11 w 12"/>
              <a:gd name="T1" fmla="*/ 0 h 8"/>
              <a:gd name="T2" fmla="*/ 0 w 12"/>
              <a:gd name="T3" fmla="*/ 4 h 8"/>
              <a:gd name="T4" fmla="*/ 0 w 12"/>
              <a:gd name="T5" fmla="*/ 4 h 8"/>
              <a:gd name="T6" fmla="*/ 7 w 12"/>
              <a:gd name="T7" fmla="*/ 8 h 8"/>
              <a:gd name="T8" fmla="*/ 7 w 12"/>
              <a:gd name="T9" fmla="*/ 7 h 8"/>
              <a:gd name="T10" fmla="*/ 12 w 12"/>
              <a:gd name="T11" fmla="*/ 0 h 8"/>
              <a:gd name="T12" fmla="*/ 11 w 12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8">
                <a:moveTo>
                  <a:pt x="11" y="0"/>
                </a:moveTo>
                <a:cubicBezTo>
                  <a:pt x="7" y="0"/>
                  <a:pt x="3" y="1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2" y="5"/>
                  <a:pt x="5" y="6"/>
                  <a:pt x="7" y="8"/>
                </a:cubicBezTo>
                <a:cubicBezTo>
                  <a:pt x="7" y="7"/>
                  <a:pt x="7" y="7"/>
                  <a:pt x="7" y="7"/>
                </a:cubicBezTo>
                <a:cubicBezTo>
                  <a:pt x="8" y="4"/>
                  <a:pt x="10" y="2"/>
                  <a:pt x="12" y="0"/>
                </a:cubicBezTo>
                <a:cubicBezTo>
                  <a:pt x="12" y="0"/>
                  <a:pt x="11" y="0"/>
                  <a:pt x="11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89" name="Freeform 378"/>
          <p:cNvSpPr>
            <a:spLocks/>
          </p:cNvSpPr>
          <p:nvPr/>
        </p:nvSpPr>
        <p:spPr bwMode="auto">
          <a:xfrm>
            <a:off x="717201" y="4763936"/>
            <a:ext cx="124973" cy="91233"/>
          </a:xfrm>
          <a:custGeom>
            <a:avLst/>
            <a:gdLst>
              <a:gd name="T0" fmla="*/ 1 w 13"/>
              <a:gd name="T1" fmla="*/ 0 h 10"/>
              <a:gd name="T2" fmla="*/ 0 w 13"/>
              <a:gd name="T3" fmla="*/ 4 h 10"/>
              <a:gd name="T4" fmla="*/ 0 w 13"/>
              <a:gd name="T5" fmla="*/ 10 h 10"/>
              <a:gd name="T6" fmla="*/ 1 w 13"/>
              <a:gd name="T7" fmla="*/ 10 h 10"/>
              <a:gd name="T8" fmla="*/ 12 w 13"/>
              <a:gd name="T9" fmla="*/ 3 h 10"/>
              <a:gd name="T10" fmla="*/ 13 w 13"/>
              <a:gd name="T11" fmla="*/ 1 h 10"/>
              <a:gd name="T12" fmla="*/ 9 w 13"/>
              <a:gd name="T13" fmla="*/ 1 h 10"/>
              <a:gd name="T14" fmla="*/ 1 w 13"/>
              <a:gd name="T15" fmla="*/ 0 h 10"/>
              <a:gd name="T16" fmla="*/ 1 w 13"/>
              <a:gd name="T1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3" h="10">
                <a:moveTo>
                  <a:pt x="1" y="0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0" y="8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4" y="6"/>
                  <a:pt x="8" y="3"/>
                  <a:pt x="12" y="3"/>
                </a:cubicBezTo>
                <a:cubicBezTo>
                  <a:pt x="12" y="2"/>
                  <a:pt x="13" y="2"/>
                  <a:pt x="13" y="1"/>
                </a:cubicBezTo>
                <a:cubicBezTo>
                  <a:pt x="12" y="1"/>
                  <a:pt x="10" y="1"/>
                  <a:pt x="9" y="1"/>
                </a:cubicBezTo>
                <a:cubicBezTo>
                  <a:pt x="6" y="1"/>
                  <a:pt x="4" y="1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90" name="Freeform 379"/>
          <p:cNvSpPr>
            <a:spLocks/>
          </p:cNvSpPr>
          <p:nvPr/>
        </p:nvSpPr>
        <p:spPr bwMode="auto">
          <a:xfrm>
            <a:off x="459192" y="4498171"/>
            <a:ext cx="249945" cy="281632"/>
          </a:xfrm>
          <a:custGeom>
            <a:avLst/>
            <a:gdLst>
              <a:gd name="T0" fmla="*/ 11 w 26"/>
              <a:gd name="T1" fmla="*/ 0 h 30"/>
              <a:gd name="T2" fmla="*/ 10 w 26"/>
              <a:gd name="T3" fmla="*/ 2 h 30"/>
              <a:gd name="T4" fmla="*/ 1 w 26"/>
              <a:gd name="T5" fmla="*/ 13 h 30"/>
              <a:gd name="T6" fmla="*/ 2 w 26"/>
              <a:gd name="T7" fmla="*/ 26 h 30"/>
              <a:gd name="T8" fmla="*/ 7 w 26"/>
              <a:gd name="T9" fmla="*/ 23 h 30"/>
              <a:gd name="T10" fmla="*/ 12 w 26"/>
              <a:gd name="T11" fmla="*/ 22 h 30"/>
              <a:gd name="T12" fmla="*/ 25 w 26"/>
              <a:gd name="T13" fmla="*/ 30 h 30"/>
              <a:gd name="T14" fmla="*/ 26 w 26"/>
              <a:gd name="T15" fmla="*/ 27 h 30"/>
              <a:gd name="T16" fmla="*/ 18 w 26"/>
              <a:gd name="T17" fmla="*/ 4 h 30"/>
              <a:gd name="T18" fmla="*/ 11 w 26"/>
              <a:gd name="T19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30">
                <a:moveTo>
                  <a:pt x="11" y="0"/>
                </a:moveTo>
                <a:cubicBezTo>
                  <a:pt x="10" y="1"/>
                  <a:pt x="10" y="2"/>
                  <a:pt x="10" y="2"/>
                </a:cubicBezTo>
                <a:cubicBezTo>
                  <a:pt x="9" y="7"/>
                  <a:pt x="6" y="11"/>
                  <a:pt x="1" y="13"/>
                </a:cubicBezTo>
                <a:cubicBezTo>
                  <a:pt x="0" y="17"/>
                  <a:pt x="1" y="22"/>
                  <a:pt x="2" y="26"/>
                </a:cubicBezTo>
                <a:cubicBezTo>
                  <a:pt x="4" y="25"/>
                  <a:pt x="5" y="24"/>
                  <a:pt x="7" y="23"/>
                </a:cubicBezTo>
                <a:cubicBezTo>
                  <a:pt x="8" y="22"/>
                  <a:pt x="10" y="22"/>
                  <a:pt x="12" y="22"/>
                </a:cubicBezTo>
                <a:cubicBezTo>
                  <a:pt x="18" y="22"/>
                  <a:pt x="23" y="25"/>
                  <a:pt x="25" y="30"/>
                </a:cubicBezTo>
                <a:cubicBezTo>
                  <a:pt x="26" y="29"/>
                  <a:pt x="26" y="28"/>
                  <a:pt x="26" y="27"/>
                </a:cubicBezTo>
                <a:cubicBezTo>
                  <a:pt x="18" y="22"/>
                  <a:pt x="15" y="12"/>
                  <a:pt x="18" y="4"/>
                </a:cubicBezTo>
                <a:cubicBezTo>
                  <a:pt x="16" y="2"/>
                  <a:pt x="13" y="1"/>
                  <a:pt x="11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91" name="Freeform 380"/>
          <p:cNvSpPr>
            <a:spLocks/>
          </p:cNvSpPr>
          <p:nvPr/>
        </p:nvSpPr>
        <p:spPr bwMode="auto">
          <a:xfrm>
            <a:off x="701075" y="4752036"/>
            <a:ext cx="28220" cy="47600"/>
          </a:xfrm>
          <a:custGeom>
            <a:avLst/>
            <a:gdLst>
              <a:gd name="T0" fmla="*/ 1 w 3"/>
              <a:gd name="T1" fmla="*/ 0 h 5"/>
              <a:gd name="T2" fmla="*/ 0 w 3"/>
              <a:gd name="T3" fmla="*/ 3 h 5"/>
              <a:gd name="T4" fmla="*/ 1 w 3"/>
              <a:gd name="T5" fmla="*/ 4 h 5"/>
              <a:gd name="T6" fmla="*/ 2 w 3"/>
              <a:gd name="T7" fmla="*/ 5 h 5"/>
              <a:gd name="T8" fmla="*/ 3 w 3"/>
              <a:gd name="T9" fmla="*/ 1 h 5"/>
              <a:gd name="T10" fmla="*/ 1 w 3"/>
              <a:gd name="T1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5">
                <a:moveTo>
                  <a:pt x="1" y="0"/>
                </a:moveTo>
                <a:cubicBezTo>
                  <a:pt x="1" y="1"/>
                  <a:pt x="1" y="2"/>
                  <a:pt x="0" y="3"/>
                </a:cubicBezTo>
                <a:cubicBezTo>
                  <a:pt x="1" y="3"/>
                  <a:pt x="1" y="4"/>
                  <a:pt x="1" y="4"/>
                </a:cubicBezTo>
                <a:cubicBezTo>
                  <a:pt x="1" y="4"/>
                  <a:pt x="2" y="5"/>
                  <a:pt x="2" y="5"/>
                </a:cubicBezTo>
                <a:cubicBezTo>
                  <a:pt x="2" y="4"/>
                  <a:pt x="3" y="2"/>
                  <a:pt x="3" y="1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rgbClr val="CE3B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92" name="Freeform 381"/>
          <p:cNvSpPr>
            <a:spLocks/>
          </p:cNvSpPr>
          <p:nvPr/>
        </p:nvSpPr>
        <p:spPr bwMode="auto">
          <a:xfrm>
            <a:off x="1213060" y="4256206"/>
            <a:ext cx="68533" cy="75366"/>
          </a:xfrm>
          <a:custGeom>
            <a:avLst/>
            <a:gdLst>
              <a:gd name="T0" fmla="*/ 7 w 7"/>
              <a:gd name="T1" fmla="*/ 0 h 8"/>
              <a:gd name="T2" fmla="*/ 4 w 7"/>
              <a:gd name="T3" fmla="*/ 2 h 8"/>
              <a:gd name="T4" fmla="*/ 0 w 7"/>
              <a:gd name="T5" fmla="*/ 3 h 8"/>
              <a:gd name="T6" fmla="*/ 6 w 7"/>
              <a:gd name="T7" fmla="*/ 8 h 8"/>
              <a:gd name="T8" fmla="*/ 7 w 7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8">
                <a:moveTo>
                  <a:pt x="7" y="0"/>
                </a:moveTo>
                <a:cubicBezTo>
                  <a:pt x="6" y="1"/>
                  <a:pt x="5" y="2"/>
                  <a:pt x="4" y="2"/>
                </a:cubicBezTo>
                <a:cubicBezTo>
                  <a:pt x="3" y="3"/>
                  <a:pt x="1" y="3"/>
                  <a:pt x="0" y="3"/>
                </a:cubicBezTo>
                <a:cubicBezTo>
                  <a:pt x="2" y="4"/>
                  <a:pt x="4" y="6"/>
                  <a:pt x="6" y="8"/>
                </a:cubicBezTo>
                <a:cubicBezTo>
                  <a:pt x="7" y="5"/>
                  <a:pt x="7" y="3"/>
                  <a:pt x="7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93" name="Freeform 382"/>
          <p:cNvSpPr>
            <a:spLocks/>
          </p:cNvSpPr>
          <p:nvPr/>
        </p:nvSpPr>
        <p:spPr bwMode="auto">
          <a:xfrm>
            <a:off x="959083" y="4291905"/>
            <a:ext cx="8063" cy="19833"/>
          </a:xfrm>
          <a:custGeom>
            <a:avLst/>
            <a:gdLst>
              <a:gd name="T0" fmla="*/ 0 w 1"/>
              <a:gd name="T1" fmla="*/ 0 h 2"/>
              <a:gd name="T2" fmla="*/ 0 w 1"/>
              <a:gd name="T3" fmla="*/ 2 h 2"/>
              <a:gd name="T4" fmla="*/ 1 w 1"/>
              <a:gd name="T5" fmla="*/ 0 h 2"/>
              <a:gd name="T6" fmla="*/ 0 w 1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1"/>
                  <a:pt x="0" y="1"/>
                  <a:pt x="0" y="2"/>
                </a:cubicBezTo>
                <a:cubicBezTo>
                  <a:pt x="0" y="1"/>
                  <a:pt x="1" y="1"/>
                  <a:pt x="1" y="0"/>
                </a:cubicBezTo>
                <a:cubicBezTo>
                  <a:pt x="1" y="0"/>
                  <a:pt x="0" y="0"/>
                  <a:pt x="0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94" name="Freeform 383"/>
          <p:cNvSpPr>
            <a:spLocks/>
          </p:cNvSpPr>
          <p:nvPr/>
        </p:nvSpPr>
        <p:spPr bwMode="auto">
          <a:xfrm>
            <a:off x="959083" y="4276039"/>
            <a:ext cx="314447" cy="186432"/>
          </a:xfrm>
          <a:custGeom>
            <a:avLst/>
            <a:gdLst>
              <a:gd name="T0" fmla="*/ 18 w 33"/>
              <a:gd name="T1" fmla="*/ 0 h 20"/>
              <a:gd name="T2" fmla="*/ 0 w 33"/>
              <a:gd name="T3" fmla="*/ 7 h 20"/>
              <a:gd name="T4" fmla="*/ 7 w 33"/>
              <a:gd name="T5" fmla="*/ 19 h 20"/>
              <a:gd name="T6" fmla="*/ 13 w 33"/>
              <a:gd name="T7" fmla="*/ 20 h 20"/>
              <a:gd name="T8" fmla="*/ 24 w 33"/>
              <a:gd name="T9" fmla="*/ 17 h 20"/>
              <a:gd name="T10" fmla="*/ 33 w 33"/>
              <a:gd name="T11" fmla="*/ 7 h 20"/>
              <a:gd name="T12" fmla="*/ 33 w 33"/>
              <a:gd name="T13" fmla="*/ 6 h 20"/>
              <a:gd name="T14" fmla="*/ 27 w 33"/>
              <a:gd name="T15" fmla="*/ 1 h 20"/>
              <a:gd name="T16" fmla="*/ 25 w 33"/>
              <a:gd name="T17" fmla="*/ 1 h 20"/>
              <a:gd name="T18" fmla="*/ 18 w 33"/>
              <a:gd name="T19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20">
                <a:moveTo>
                  <a:pt x="18" y="0"/>
                </a:moveTo>
                <a:cubicBezTo>
                  <a:pt x="14" y="4"/>
                  <a:pt x="7" y="7"/>
                  <a:pt x="0" y="7"/>
                </a:cubicBezTo>
                <a:cubicBezTo>
                  <a:pt x="4" y="10"/>
                  <a:pt x="7" y="14"/>
                  <a:pt x="7" y="19"/>
                </a:cubicBezTo>
                <a:cubicBezTo>
                  <a:pt x="9" y="19"/>
                  <a:pt x="11" y="20"/>
                  <a:pt x="13" y="20"/>
                </a:cubicBezTo>
                <a:cubicBezTo>
                  <a:pt x="17" y="20"/>
                  <a:pt x="20" y="19"/>
                  <a:pt x="24" y="17"/>
                </a:cubicBezTo>
                <a:cubicBezTo>
                  <a:pt x="25" y="12"/>
                  <a:pt x="28" y="9"/>
                  <a:pt x="33" y="7"/>
                </a:cubicBezTo>
                <a:cubicBezTo>
                  <a:pt x="33" y="7"/>
                  <a:pt x="33" y="6"/>
                  <a:pt x="33" y="6"/>
                </a:cubicBezTo>
                <a:cubicBezTo>
                  <a:pt x="31" y="4"/>
                  <a:pt x="29" y="2"/>
                  <a:pt x="27" y="1"/>
                </a:cubicBezTo>
                <a:cubicBezTo>
                  <a:pt x="26" y="1"/>
                  <a:pt x="26" y="1"/>
                  <a:pt x="25" y="1"/>
                </a:cubicBezTo>
                <a:cubicBezTo>
                  <a:pt x="23" y="1"/>
                  <a:pt x="20" y="1"/>
                  <a:pt x="18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95" name="Freeform 384"/>
          <p:cNvSpPr>
            <a:spLocks/>
          </p:cNvSpPr>
          <p:nvPr/>
        </p:nvSpPr>
        <p:spPr bwMode="auto">
          <a:xfrm>
            <a:off x="946989" y="4264139"/>
            <a:ext cx="181412" cy="75366"/>
          </a:xfrm>
          <a:custGeom>
            <a:avLst/>
            <a:gdLst>
              <a:gd name="T0" fmla="*/ 18 w 19"/>
              <a:gd name="T1" fmla="*/ 0 h 8"/>
              <a:gd name="T2" fmla="*/ 6 w 19"/>
              <a:gd name="T3" fmla="*/ 4 h 8"/>
              <a:gd name="T4" fmla="*/ 2 w 19"/>
              <a:gd name="T5" fmla="*/ 3 h 8"/>
              <a:gd name="T6" fmla="*/ 1 w 19"/>
              <a:gd name="T7" fmla="*/ 5 h 8"/>
              <a:gd name="T8" fmla="*/ 0 w 19"/>
              <a:gd name="T9" fmla="*/ 8 h 8"/>
              <a:gd name="T10" fmla="*/ 1 w 19"/>
              <a:gd name="T11" fmla="*/ 8 h 8"/>
              <a:gd name="T12" fmla="*/ 19 w 19"/>
              <a:gd name="T13" fmla="*/ 1 h 8"/>
              <a:gd name="T14" fmla="*/ 18 w 19"/>
              <a:gd name="T1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9" h="8">
                <a:moveTo>
                  <a:pt x="18" y="0"/>
                </a:moveTo>
                <a:cubicBezTo>
                  <a:pt x="14" y="2"/>
                  <a:pt x="10" y="4"/>
                  <a:pt x="6" y="4"/>
                </a:cubicBezTo>
                <a:cubicBezTo>
                  <a:pt x="5" y="4"/>
                  <a:pt x="4" y="4"/>
                  <a:pt x="2" y="3"/>
                </a:cubicBezTo>
                <a:cubicBezTo>
                  <a:pt x="2" y="4"/>
                  <a:pt x="1" y="4"/>
                  <a:pt x="1" y="5"/>
                </a:cubicBezTo>
                <a:cubicBezTo>
                  <a:pt x="1" y="6"/>
                  <a:pt x="1" y="7"/>
                  <a:pt x="0" y="8"/>
                </a:cubicBezTo>
                <a:cubicBezTo>
                  <a:pt x="1" y="8"/>
                  <a:pt x="1" y="8"/>
                  <a:pt x="1" y="8"/>
                </a:cubicBezTo>
                <a:cubicBezTo>
                  <a:pt x="8" y="8"/>
                  <a:pt x="15" y="5"/>
                  <a:pt x="19" y="1"/>
                </a:cubicBezTo>
                <a:cubicBezTo>
                  <a:pt x="19" y="0"/>
                  <a:pt x="18" y="0"/>
                  <a:pt x="18" y="0"/>
                </a:cubicBezTo>
              </a:path>
            </a:pathLst>
          </a:custGeom>
          <a:solidFill>
            <a:srgbClr val="CE3B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96" name="Freeform 385"/>
          <p:cNvSpPr>
            <a:spLocks/>
          </p:cNvSpPr>
          <p:nvPr/>
        </p:nvSpPr>
        <p:spPr bwMode="auto">
          <a:xfrm>
            <a:off x="-16510" y="4752036"/>
            <a:ext cx="0" cy="11900"/>
          </a:xfrm>
          <a:custGeom>
            <a:avLst/>
            <a:gdLst>
              <a:gd name="T0" fmla="*/ 0 h 1"/>
              <a:gd name="T1" fmla="*/ 1 h 1"/>
              <a:gd name="T2" fmla="*/ 1 h 1"/>
              <a:gd name="T3" fmla="*/ 1 h 1"/>
              <a:gd name="T4" fmla="*/ 0 h 1"/>
              <a:gd name="T5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97" name="Freeform 386"/>
          <p:cNvSpPr>
            <a:spLocks/>
          </p:cNvSpPr>
          <p:nvPr/>
        </p:nvSpPr>
        <p:spPr bwMode="auto">
          <a:xfrm>
            <a:off x="-16510" y="4752036"/>
            <a:ext cx="8063" cy="11900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1 w 1"/>
              <a:gd name="T5" fmla="*/ 0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98" name="Freeform 387"/>
          <p:cNvSpPr>
            <a:spLocks/>
          </p:cNvSpPr>
          <p:nvPr/>
        </p:nvSpPr>
        <p:spPr bwMode="auto">
          <a:xfrm>
            <a:off x="-16510" y="476393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99" name="Freeform 388"/>
          <p:cNvSpPr>
            <a:spLocks/>
          </p:cNvSpPr>
          <p:nvPr/>
        </p:nvSpPr>
        <p:spPr bwMode="auto">
          <a:xfrm>
            <a:off x="31867" y="3899208"/>
            <a:ext cx="8063" cy="7933"/>
          </a:xfrm>
          <a:custGeom>
            <a:avLst/>
            <a:gdLst>
              <a:gd name="T0" fmla="*/ 0 w 1"/>
              <a:gd name="T1" fmla="*/ 0 h 1"/>
              <a:gd name="T2" fmla="*/ 1 w 1"/>
              <a:gd name="T3" fmla="*/ 1 h 1"/>
              <a:gd name="T4" fmla="*/ 1 w 1"/>
              <a:gd name="T5" fmla="*/ 0 h 1"/>
              <a:gd name="T6" fmla="*/ 1 w 1"/>
              <a:gd name="T7" fmla="*/ 0 h 1"/>
              <a:gd name="T8" fmla="*/ 0 w 1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00" name="Freeform 389"/>
          <p:cNvSpPr>
            <a:spLocks/>
          </p:cNvSpPr>
          <p:nvPr/>
        </p:nvSpPr>
        <p:spPr bwMode="auto">
          <a:xfrm>
            <a:off x="221341" y="3637410"/>
            <a:ext cx="48377" cy="7933"/>
          </a:xfrm>
          <a:custGeom>
            <a:avLst/>
            <a:gdLst>
              <a:gd name="T0" fmla="*/ 4 w 5"/>
              <a:gd name="T1" fmla="*/ 0 h 1"/>
              <a:gd name="T2" fmla="*/ 1 w 5"/>
              <a:gd name="T3" fmla="*/ 0 h 1"/>
              <a:gd name="T4" fmla="*/ 1 w 5"/>
              <a:gd name="T5" fmla="*/ 0 h 1"/>
              <a:gd name="T6" fmla="*/ 0 w 5"/>
              <a:gd name="T7" fmla="*/ 0 h 1"/>
              <a:gd name="T8" fmla="*/ 0 w 5"/>
              <a:gd name="T9" fmla="*/ 1 h 1"/>
              <a:gd name="T10" fmla="*/ 0 w 5"/>
              <a:gd name="T11" fmla="*/ 1 h 1"/>
              <a:gd name="T12" fmla="*/ 4 w 5"/>
              <a:gd name="T13" fmla="*/ 1 h 1"/>
              <a:gd name="T14" fmla="*/ 5 w 5"/>
              <a:gd name="T15" fmla="*/ 1 h 1"/>
              <a:gd name="T16" fmla="*/ 4 w 5"/>
              <a:gd name="T1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1">
                <a:moveTo>
                  <a:pt x="4" y="0"/>
                </a:moveTo>
                <a:cubicBezTo>
                  <a:pt x="3" y="0"/>
                  <a:pt x="2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2" y="1"/>
                  <a:pt x="3" y="1"/>
                  <a:pt x="4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1"/>
                  <a:pt x="4" y="0"/>
                  <a:pt x="4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01" name="Freeform 390"/>
          <p:cNvSpPr>
            <a:spLocks noEditPoints="1"/>
          </p:cNvSpPr>
          <p:nvPr/>
        </p:nvSpPr>
        <p:spPr bwMode="auto">
          <a:xfrm>
            <a:off x="100400" y="3324045"/>
            <a:ext cx="314447" cy="313365"/>
          </a:xfrm>
          <a:custGeom>
            <a:avLst/>
            <a:gdLst>
              <a:gd name="T0" fmla="*/ 0 w 33"/>
              <a:gd name="T1" fmla="*/ 3 h 33"/>
              <a:gd name="T2" fmla="*/ 0 w 33"/>
              <a:gd name="T3" fmla="*/ 3 h 33"/>
              <a:gd name="T4" fmla="*/ 0 w 33"/>
              <a:gd name="T5" fmla="*/ 3 h 33"/>
              <a:gd name="T6" fmla="*/ 0 w 33"/>
              <a:gd name="T7" fmla="*/ 3 h 33"/>
              <a:gd name="T8" fmla="*/ 31 w 33"/>
              <a:gd name="T9" fmla="*/ 0 h 33"/>
              <a:gd name="T10" fmla="*/ 15 w 33"/>
              <a:gd name="T11" fmla="*/ 11 h 33"/>
              <a:gd name="T12" fmla="*/ 9 w 33"/>
              <a:gd name="T13" fmla="*/ 9 h 33"/>
              <a:gd name="T14" fmla="*/ 12 w 33"/>
              <a:gd name="T15" fmla="*/ 15 h 33"/>
              <a:gd name="T16" fmla="*/ 12 w 33"/>
              <a:gd name="T17" fmla="*/ 32 h 33"/>
              <a:gd name="T18" fmla="*/ 13 w 33"/>
              <a:gd name="T19" fmla="*/ 33 h 33"/>
              <a:gd name="T20" fmla="*/ 14 w 33"/>
              <a:gd name="T21" fmla="*/ 33 h 33"/>
              <a:gd name="T22" fmla="*/ 14 w 33"/>
              <a:gd name="T23" fmla="*/ 33 h 33"/>
              <a:gd name="T24" fmla="*/ 17 w 33"/>
              <a:gd name="T25" fmla="*/ 33 h 33"/>
              <a:gd name="T26" fmla="*/ 15 w 33"/>
              <a:gd name="T27" fmla="*/ 25 h 33"/>
              <a:gd name="T28" fmla="*/ 31 w 33"/>
              <a:gd name="T29" fmla="*/ 8 h 33"/>
              <a:gd name="T30" fmla="*/ 31 w 33"/>
              <a:gd name="T31" fmla="*/ 8 h 33"/>
              <a:gd name="T32" fmla="*/ 33 w 33"/>
              <a:gd name="T33" fmla="*/ 8 h 33"/>
              <a:gd name="T34" fmla="*/ 33 w 33"/>
              <a:gd name="T35" fmla="*/ 7 h 33"/>
              <a:gd name="T36" fmla="*/ 31 w 33"/>
              <a:gd name="T37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3" h="33">
                <a:moveTo>
                  <a:pt x="0" y="3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moveTo>
                  <a:pt x="31" y="0"/>
                </a:moveTo>
                <a:cubicBezTo>
                  <a:pt x="28" y="7"/>
                  <a:pt x="22" y="11"/>
                  <a:pt x="15" y="11"/>
                </a:cubicBezTo>
                <a:cubicBezTo>
                  <a:pt x="13" y="11"/>
                  <a:pt x="11" y="10"/>
                  <a:pt x="9" y="9"/>
                </a:cubicBezTo>
                <a:cubicBezTo>
                  <a:pt x="10" y="11"/>
                  <a:pt x="11" y="13"/>
                  <a:pt x="12" y="15"/>
                </a:cubicBezTo>
                <a:cubicBezTo>
                  <a:pt x="14" y="21"/>
                  <a:pt x="14" y="27"/>
                  <a:pt x="12" y="32"/>
                </a:cubicBezTo>
                <a:cubicBezTo>
                  <a:pt x="13" y="32"/>
                  <a:pt x="13" y="33"/>
                  <a:pt x="13" y="33"/>
                </a:cubicBezTo>
                <a:cubicBezTo>
                  <a:pt x="13" y="33"/>
                  <a:pt x="14" y="33"/>
                  <a:pt x="14" y="33"/>
                </a:cubicBezTo>
                <a:cubicBezTo>
                  <a:pt x="14" y="33"/>
                  <a:pt x="14" y="33"/>
                  <a:pt x="14" y="33"/>
                </a:cubicBezTo>
                <a:cubicBezTo>
                  <a:pt x="15" y="33"/>
                  <a:pt x="16" y="33"/>
                  <a:pt x="17" y="33"/>
                </a:cubicBezTo>
                <a:cubicBezTo>
                  <a:pt x="16" y="31"/>
                  <a:pt x="15" y="28"/>
                  <a:pt x="15" y="25"/>
                </a:cubicBezTo>
                <a:cubicBezTo>
                  <a:pt x="15" y="16"/>
                  <a:pt x="22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2" y="8"/>
                  <a:pt x="33" y="8"/>
                  <a:pt x="33" y="8"/>
                </a:cubicBezTo>
                <a:cubicBezTo>
                  <a:pt x="33" y="8"/>
                  <a:pt x="33" y="7"/>
                  <a:pt x="33" y="7"/>
                </a:cubicBezTo>
                <a:cubicBezTo>
                  <a:pt x="32" y="4"/>
                  <a:pt x="31" y="2"/>
                  <a:pt x="31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02" name="Freeform 391"/>
          <p:cNvSpPr>
            <a:spLocks/>
          </p:cNvSpPr>
          <p:nvPr/>
        </p:nvSpPr>
        <p:spPr bwMode="auto">
          <a:xfrm>
            <a:off x="60086" y="3351812"/>
            <a:ext cx="173349" cy="273698"/>
          </a:xfrm>
          <a:custGeom>
            <a:avLst/>
            <a:gdLst>
              <a:gd name="T0" fmla="*/ 4 w 18"/>
              <a:gd name="T1" fmla="*/ 0 h 29"/>
              <a:gd name="T2" fmla="*/ 4 w 18"/>
              <a:gd name="T3" fmla="*/ 22 h 29"/>
              <a:gd name="T4" fmla="*/ 16 w 18"/>
              <a:gd name="T5" fmla="*/ 29 h 29"/>
              <a:gd name="T6" fmla="*/ 16 w 18"/>
              <a:gd name="T7" fmla="*/ 12 h 29"/>
              <a:gd name="T8" fmla="*/ 13 w 18"/>
              <a:gd name="T9" fmla="*/ 6 h 29"/>
              <a:gd name="T10" fmla="*/ 12 w 18"/>
              <a:gd name="T11" fmla="*/ 6 h 29"/>
              <a:gd name="T12" fmla="*/ 4 w 18"/>
              <a:gd name="T13" fmla="*/ 0 h 29"/>
              <a:gd name="T14" fmla="*/ 4 w 18"/>
              <a:gd name="T15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" h="29">
                <a:moveTo>
                  <a:pt x="4" y="0"/>
                </a:moveTo>
                <a:cubicBezTo>
                  <a:pt x="0" y="7"/>
                  <a:pt x="0" y="15"/>
                  <a:pt x="4" y="22"/>
                </a:cubicBezTo>
                <a:cubicBezTo>
                  <a:pt x="9" y="22"/>
                  <a:pt x="14" y="25"/>
                  <a:pt x="16" y="29"/>
                </a:cubicBezTo>
                <a:cubicBezTo>
                  <a:pt x="18" y="24"/>
                  <a:pt x="18" y="18"/>
                  <a:pt x="16" y="12"/>
                </a:cubicBezTo>
                <a:cubicBezTo>
                  <a:pt x="15" y="10"/>
                  <a:pt x="14" y="8"/>
                  <a:pt x="13" y="6"/>
                </a:cubicBezTo>
                <a:cubicBezTo>
                  <a:pt x="13" y="6"/>
                  <a:pt x="12" y="6"/>
                  <a:pt x="12" y="6"/>
                </a:cubicBezTo>
                <a:cubicBezTo>
                  <a:pt x="9" y="5"/>
                  <a:pt x="6" y="3"/>
                  <a:pt x="4" y="0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rgbClr val="CE3B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03" name="Freeform 392"/>
          <p:cNvSpPr>
            <a:spLocks/>
          </p:cNvSpPr>
          <p:nvPr/>
        </p:nvSpPr>
        <p:spPr bwMode="auto">
          <a:xfrm>
            <a:off x="394690" y="3316112"/>
            <a:ext cx="56439" cy="95199"/>
          </a:xfrm>
          <a:custGeom>
            <a:avLst/>
            <a:gdLst>
              <a:gd name="T0" fmla="*/ 0 w 6"/>
              <a:gd name="T1" fmla="*/ 0 h 10"/>
              <a:gd name="T2" fmla="*/ 0 w 6"/>
              <a:gd name="T3" fmla="*/ 1 h 10"/>
              <a:gd name="T4" fmla="*/ 0 w 6"/>
              <a:gd name="T5" fmla="*/ 1 h 10"/>
              <a:gd name="T6" fmla="*/ 2 w 6"/>
              <a:gd name="T7" fmla="*/ 8 h 10"/>
              <a:gd name="T8" fmla="*/ 2 w 6"/>
              <a:gd name="T9" fmla="*/ 9 h 10"/>
              <a:gd name="T10" fmla="*/ 4 w 6"/>
              <a:gd name="T11" fmla="*/ 10 h 10"/>
              <a:gd name="T12" fmla="*/ 6 w 6"/>
              <a:gd name="T13" fmla="*/ 9 h 10"/>
              <a:gd name="T14" fmla="*/ 1 w 6"/>
              <a:gd name="T15" fmla="*/ 0 h 10"/>
              <a:gd name="T16" fmla="*/ 0 w 6"/>
              <a:gd name="T1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10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3"/>
                  <a:pt x="1" y="5"/>
                  <a:pt x="2" y="8"/>
                </a:cubicBezTo>
                <a:cubicBezTo>
                  <a:pt x="2" y="8"/>
                  <a:pt x="2" y="9"/>
                  <a:pt x="2" y="9"/>
                </a:cubicBezTo>
                <a:cubicBezTo>
                  <a:pt x="3" y="9"/>
                  <a:pt x="4" y="10"/>
                  <a:pt x="4" y="10"/>
                </a:cubicBezTo>
                <a:cubicBezTo>
                  <a:pt x="5" y="10"/>
                  <a:pt x="6" y="9"/>
                  <a:pt x="6" y="9"/>
                </a:cubicBezTo>
                <a:cubicBezTo>
                  <a:pt x="5" y="6"/>
                  <a:pt x="3" y="3"/>
                  <a:pt x="1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rgbClr val="CE3B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04" name="Freeform 393"/>
          <p:cNvSpPr>
            <a:spLocks/>
          </p:cNvSpPr>
          <p:nvPr/>
        </p:nvSpPr>
        <p:spPr bwMode="auto">
          <a:xfrm>
            <a:off x="68149" y="5073334"/>
            <a:ext cx="374918" cy="186432"/>
          </a:xfrm>
          <a:custGeom>
            <a:avLst/>
            <a:gdLst>
              <a:gd name="T0" fmla="*/ 25 w 39"/>
              <a:gd name="T1" fmla="*/ 0 h 20"/>
              <a:gd name="T2" fmla="*/ 18 w 39"/>
              <a:gd name="T3" fmla="*/ 6 h 20"/>
              <a:gd name="T4" fmla="*/ 13 w 39"/>
              <a:gd name="T5" fmla="*/ 7 h 20"/>
              <a:gd name="T6" fmla="*/ 2 w 39"/>
              <a:gd name="T7" fmla="*/ 2 h 20"/>
              <a:gd name="T8" fmla="*/ 0 w 39"/>
              <a:gd name="T9" fmla="*/ 3 h 20"/>
              <a:gd name="T10" fmla="*/ 6 w 39"/>
              <a:gd name="T11" fmla="*/ 14 h 20"/>
              <a:gd name="T12" fmla="*/ 20 w 39"/>
              <a:gd name="T13" fmla="*/ 20 h 20"/>
              <a:gd name="T14" fmla="*/ 35 w 39"/>
              <a:gd name="T15" fmla="*/ 14 h 20"/>
              <a:gd name="T16" fmla="*/ 39 w 39"/>
              <a:gd name="T17" fmla="*/ 7 h 20"/>
              <a:gd name="T18" fmla="*/ 38 w 39"/>
              <a:gd name="T19" fmla="*/ 2 h 20"/>
              <a:gd name="T20" fmla="*/ 34 w 39"/>
              <a:gd name="T21" fmla="*/ 2 h 20"/>
              <a:gd name="T22" fmla="*/ 34 w 39"/>
              <a:gd name="T23" fmla="*/ 2 h 20"/>
              <a:gd name="T24" fmla="*/ 25 w 39"/>
              <a:gd name="T2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9" h="20">
                <a:moveTo>
                  <a:pt x="25" y="0"/>
                </a:moveTo>
                <a:cubicBezTo>
                  <a:pt x="24" y="3"/>
                  <a:pt x="21" y="5"/>
                  <a:pt x="18" y="6"/>
                </a:cubicBezTo>
                <a:cubicBezTo>
                  <a:pt x="16" y="7"/>
                  <a:pt x="15" y="7"/>
                  <a:pt x="13" y="7"/>
                </a:cubicBezTo>
                <a:cubicBezTo>
                  <a:pt x="8" y="7"/>
                  <a:pt x="4" y="5"/>
                  <a:pt x="2" y="2"/>
                </a:cubicBezTo>
                <a:cubicBezTo>
                  <a:pt x="1" y="2"/>
                  <a:pt x="1" y="3"/>
                  <a:pt x="0" y="3"/>
                </a:cubicBezTo>
                <a:cubicBezTo>
                  <a:pt x="1" y="7"/>
                  <a:pt x="3" y="11"/>
                  <a:pt x="6" y="14"/>
                </a:cubicBezTo>
                <a:cubicBezTo>
                  <a:pt x="10" y="18"/>
                  <a:pt x="15" y="20"/>
                  <a:pt x="20" y="20"/>
                </a:cubicBezTo>
                <a:cubicBezTo>
                  <a:pt x="26" y="20"/>
                  <a:pt x="31" y="18"/>
                  <a:pt x="35" y="14"/>
                </a:cubicBezTo>
                <a:cubicBezTo>
                  <a:pt x="37" y="12"/>
                  <a:pt x="38" y="9"/>
                  <a:pt x="39" y="7"/>
                </a:cubicBezTo>
                <a:cubicBezTo>
                  <a:pt x="39" y="5"/>
                  <a:pt x="38" y="4"/>
                  <a:pt x="38" y="2"/>
                </a:cubicBezTo>
                <a:cubicBezTo>
                  <a:pt x="37" y="2"/>
                  <a:pt x="35" y="2"/>
                  <a:pt x="34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1" y="2"/>
                  <a:pt x="28" y="1"/>
                  <a:pt x="25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05" name="Freeform 394"/>
          <p:cNvSpPr>
            <a:spLocks/>
          </p:cNvSpPr>
          <p:nvPr/>
        </p:nvSpPr>
        <p:spPr bwMode="auto">
          <a:xfrm>
            <a:off x="68149" y="5073334"/>
            <a:ext cx="20157" cy="27766"/>
          </a:xfrm>
          <a:custGeom>
            <a:avLst/>
            <a:gdLst>
              <a:gd name="T0" fmla="*/ 0 w 2"/>
              <a:gd name="T1" fmla="*/ 0 h 3"/>
              <a:gd name="T2" fmla="*/ 0 w 2"/>
              <a:gd name="T3" fmla="*/ 3 h 3"/>
              <a:gd name="T4" fmla="*/ 2 w 2"/>
              <a:gd name="T5" fmla="*/ 2 h 3"/>
              <a:gd name="T6" fmla="*/ 0 w 2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3">
                <a:moveTo>
                  <a:pt x="0" y="0"/>
                </a:moveTo>
                <a:cubicBezTo>
                  <a:pt x="0" y="1"/>
                  <a:pt x="0" y="2"/>
                  <a:pt x="0" y="3"/>
                </a:cubicBezTo>
                <a:cubicBezTo>
                  <a:pt x="1" y="3"/>
                  <a:pt x="1" y="2"/>
                  <a:pt x="2" y="2"/>
                </a:cubicBezTo>
                <a:cubicBezTo>
                  <a:pt x="1" y="1"/>
                  <a:pt x="0" y="1"/>
                  <a:pt x="0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06" name="Freeform 395"/>
          <p:cNvSpPr>
            <a:spLocks noEditPoints="1"/>
          </p:cNvSpPr>
          <p:nvPr/>
        </p:nvSpPr>
        <p:spPr bwMode="auto">
          <a:xfrm>
            <a:off x="890550" y="4922601"/>
            <a:ext cx="286228" cy="261798"/>
          </a:xfrm>
          <a:custGeom>
            <a:avLst/>
            <a:gdLst>
              <a:gd name="T0" fmla="*/ 11 w 30"/>
              <a:gd name="T1" fmla="*/ 13 h 28"/>
              <a:gd name="T2" fmla="*/ 9 w 30"/>
              <a:gd name="T3" fmla="*/ 13 h 28"/>
              <a:gd name="T4" fmla="*/ 0 w 30"/>
              <a:gd name="T5" fmla="*/ 18 h 28"/>
              <a:gd name="T6" fmla="*/ 2 w 30"/>
              <a:gd name="T7" fmla="*/ 25 h 28"/>
              <a:gd name="T8" fmla="*/ 4 w 30"/>
              <a:gd name="T9" fmla="*/ 28 h 28"/>
              <a:gd name="T10" fmla="*/ 12 w 30"/>
              <a:gd name="T11" fmla="*/ 21 h 28"/>
              <a:gd name="T12" fmla="*/ 11 w 30"/>
              <a:gd name="T13" fmla="*/ 13 h 28"/>
              <a:gd name="T14" fmla="*/ 29 w 30"/>
              <a:gd name="T15" fmla="*/ 0 h 28"/>
              <a:gd name="T16" fmla="*/ 28 w 30"/>
              <a:gd name="T17" fmla="*/ 2 h 28"/>
              <a:gd name="T18" fmla="*/ 29 w 30"/>
              <a:gd name="T19" fmla="*/ 2 h 28"/>
              <a:gd name="T20" fmla="*/ 30 w 30"/>
              <a:gd name="T21" fmla="*/ 1 h 28"/>
              <a:gd name="T22" fmla="*/ 29 w 30"/>
              <a:gd name="T23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0" h="28">
                <a:moveTo>
                  <a:pt x="11" y="13"/>
                </a:moveTo>
                <a:cubicBezTo>
                  <a:pt x="11" y="13"/>
                  <a:pt x="10" y="13"/>
                  <a:pt x="9" y="13"/>
                </a:cubicBezTo>
                <a:cubicBezTo>
                  <a:pt x="7" y="16"/>
                  <a:pt x="3" y="18"/>
                  <a:pt x="0" y="18"/>
                </a:cubicBezTo>
                <a:cubicBezTo>
                  <a:pt x="0" y="21"/>
                  <a:pt x="1" y="23"/>
                  <a:pt x="2" y="25"/>
                </a:cubicBezTo>
                <a:cubicBezTo>
                  <a:pt x="3" y="26"/>
                  <a:pt x="4" y="27"/>
                  <a:pt x="4" y="28"/>
                </a:cubicBezTo>
                <a:cubicBezTo>
                  <a:pt x="6" y="25"/>
                  <a:pt x="9" y="22"/>
                  <a:pt x="12" y="21"/>
                </a:cubicBezTo>
                <a:cubicBezTo>
                  <a:pt x="11" y="18"/>
                  <a:pt x="11" y="15"/>
                  <a:pt x="11" y="13"/>
                </a:cubicBezTo>
                <a:moveTo>
                  <a:pt x="29" y="0"/>
                </a:moveTo>
                <a:cubicBezTo>
                  <a:pt x="29" y="1"/>
                  <a:pt x="29" y="1"/>
                  <a:pt x="28" y="2"/>
                </a:cubicBezTo>
                <a:cubicBezTo>
                  <a:pt x="29" y="2"/>
                  <a:pt x="29" y="2"/>
                  <a:pt x="29" y="2"/>
                </a:cubicBezTo>
                <a:cubicBezTo>
                  <a:pt x="29" y="2"/>
                  <a:pt x="30" y="1"/>
                  <a:pt x="30" y="1"/>
                </a:cubicBezTo>
                <a:cubicBezTo>
                  <a:pt x="30" y="0"/>
                  <a:pt x="30" y="0"/>
                  <a:pt x="29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07" name="Freeform 396"/>
          <p:cNvSpPr>
            <a:spLocks/>
          </p:cNvSpPr>
          <p:nvPr/>
        </p:nvSpPr>
        <p:spPr bwMode="auto">
          <a:xfrm>
            <a:off x="975209" y="4875002"/>
            <a:ext cx="193506" cy="170566"/>
          </a:xfrm>
          <a:custGeom>
            <a:avLst/>
            <a:gdLst>
              <a:gd name="T0" fmla="*/ 11 w 20"/>
              <a:gd name="T1" fmla="*/ 0 h 18"/>
              <a:gd name="T2" fmla="*/ 4 w 20"/>
              <a:gd name="T3" fmla="*/ 1 h 18"/>
              <a:gd name="T4" fmla="*/ 5 w 20"/>
              <a:gd name="T5" fmla="*/ 7 h 18"/>
              <a:gd name="T6" fmla="*/ 0 w 20"/>
              <a:gd name="T7" fmla="*/ 18 h 18"/>
              <a:gd name="T8" fmla="*/ 2 w 20"/>
              <a:gd name="T9" fmla="*/ 18 h 18"/>
              <a:gd name="T10" fmla="*/ 11 w 20"/>
              <a:gd name="T11" fmla="*/ 8 h 18"/>
              <a:gd name="T12" fmla="*/ 16 w 20"/>
              <a:gd name="T13" fmla="*/ 7 h 18"/>
              <a:gd name="T14" fmla="*/ 19 w 20"/>
              <a:gd name="T15" fmla="*/ 7 h 18"/>
              <a:gd name="T16" fmla="*/ 20 w 20"/>
              <a:gd name="T17" fmla="*/ 5 h 18"/>
              <a:gd name="T18" fmla="*/ 17 w 20"/>
              <a:gd name="T19" fmla="*/ 1 h 18"/>
              <a:gd name="T20" fmla="*/ 11 w 20"/>
              <a:gd name="T21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0" h="18">
                <a:moveTo>
                  <a:pt x="11" y="0"/>
                </a:moveTo>
                <a:cubicBezTo>
                  <a:pt x="8" y="0"/>
                  <a:pt x="6" y="0"/>
                  <a:pt x="4" y="1"/>
                </a:cubicBezTo>
                <a:cubicBezTo>
                  <a:pt x="5" y="3"/>
                  <a:pt x="5" y="5"/>
                  <a:pt x="5" y="7"/>
                </a:cubicBezTo>
                <a:cubicBezTo>
                  <a:pt x="5" y="11"/>
                  <a:pt x="3" y="15"/>
                  <a:pt x="0" y="18"/>
                </a:cubicBezTo>
                <a:cubicBezTo>
                  <a:pt x="1" y="18"/>
                  <a:pt x="2" y="18"/>
                  <a:pt x="2" y="18"/>
                </a:cubicBezTo>
                <a:cubicBezTo>
                  <a:pt x="3" y="14"/>
                  <a:pt x="6" y="10"/>
                  <a:pt x="11" y="8"/>
                </a:cubicBezTo>
                <a:cubicBezTo>
                  <a:pt x="13" y="7"/>
                  <a:pt x="14" y="7"/>
                  <a:pt x="16" y="7"/>
                </a:cubicBezTo>
                <a:cubicBezTo>
                  <a:pt x="17" y="7"/>
                  <a:pt x="18" y="7"/>
                  <a:pt x="19" y="7"/>
                </a:cubicBezTo>
                <a:cubicBezTo>
                  <a:pt x="20" y="6"/>
                  <a:pt x="20" y="6"/>
                  <a:pt x="20" y="5"/>
                </a:cubicBezTo>
                <a:cubicBezTo>
                  <a:pt x="19" y="4"/>
                  <a:pt x="18" y="2"/>
                  <a:pt x="17" y="1"/>
                </a:cubicBezTo>
                <a:cubicBezTo>
                  <a:pt x="15" y="0"/>
                  <a:pt x="13" y="0"/>
                  <a:pt x="11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08" name="Freeform 397"/>
          <p:cNvSpPr>
            <a:spLocks/>
          </p:cNvSpPr>
          <p:nvPr/>
        </p:nvSpPr>
        <p:spPr bwMode="auto">
          <a:xfrm>
            <a:off x="910707" y="5156633"/>
            <a:ext cx="16126" cy="39666"/>
          </a:xfrm>
          <a:custGeom>
            <a:avLst/>
            <a:gdLst>
              <a:gd name="T0" fmla="*/ 0 w 2"/>
              <a:gd name="T1" fmla="*/ 0 h 4"/>
              <a:gd name="T2" fmla="*/ 2 w 2"/>
              <a:gd name="T3" fmla="*/ 4 h 4"/>
              <a:gd name="T4" fmla="*/ 2 w 2"/>
              <a:gd name="T5" fmla="*/ 3 h 4"/>
              <a:gd name="T6" fmla="*/ 0 w 2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4">
                <a:moveTo>
                  <a:pt x="0" y="0"/>
                </a:moveTo>
                <a:cubicBezTo>
                  <a:pt x="1" y="1"/>
                  <a:pt x="1" y="2"/>
                  <a:pt x="2" y="4"/>
                </a:cubicBezTo>
                <a:cubicBezTo>
                  <a:pt x="2" y="3"/>
                  <a:pt x="2" y="3"/>
                  <a:pt x="2" y="3"/>
                </a:cubicBezTo>
                <a:cubicBezTo>
                  <a:pt x="2" y="2"/>
                  <a:pt x="1" y="1"/>
                  <a:pt x="0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09" name="Freeform 398"/>
          <p:cNvSpPr>
            <a:spLocks noEditPoints="1"/>
          </p:cNvSpPr>
          <p:nvPr/>
        </p:nvSpPr>
        <p:spPr bwMode="auto">
          <a:xfrm>
            <a:off x="1168715" y="4930535"/>
            <a:ext cx="104816" cy="253865"/>
          </a:xfrm>
          <a:custGeom>
            <a:avLst/>
            <a:gdLst>
              <a:gd name="T0" fmla="*/ 10 w 11"/>
              <a:gd name="T1" fmla="*/ 15 h 27"/>
              <a:gd name="T2" fmla="*/ 6 w 11"/>
              <a:gd name="T3" fmla="*/ 25 h 27"/>
              <a:gd name="T4" fmla="*/ 7 w 11"/>
              <a:gd name="T5" fmla="*/ 27 h 27"/>
              <a:gd name="T6" fmla="*/ 11 w 11"/>
              <a:gd name="T7" fmla="*/ 16 h 27"/>
              <a:gd name="T8" fmla="*/ 10 w 11"/>
              <a:gd name="T9" fmla="*/ 15 h 27"/>
              <a:gd name="T10" fmla="*/ 1 w 11"/>
              <a:gd name="T11" fmla="*/ 0 h 27"/>
              <a:gd name="T12" fmla="*/ 0 w 11"/>
              <a:gd name="T13" fmla="*/ 1 h 27"/>
              <a:gd name="T14" fmla="*/ 1 w 11"/>
              <a:gd name="T15" fmla="*/ 2 h 27"/>
              <a:gd name="T16" fmla="*/ 1 w 11"/>
              <a:gd name="T17" fmla="*/ 1 h 27"/>
              <a:gd name="T18" fmla="*/ 1 w 11"/>
              <a:gd name="T19" fmla="*/ 0 h 27"/>
              <a:gd name="T20" fmla="*/ 1 w 11"/>
              <a:gd name="T2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" h="27">
                <a:moveTo>
                  <a:pt x="10" y="15"/>
                </a:moveTo>
                <a:cubicBezTo>
                  <a:pt x="10" y="19"/>
                  <a:pt x="8" y="22"/>
                  <a:pt x="6" y="25"/>
                </a:cubicBezTo>
                <a:cubicBezTo>
                  <a:pt x="6" y="26"/>
                  <a:pt x="7" y="26"/>
                  <a:pt x="7" y="27"/>
                </a:cubicBezTo>
                <a:cubicBezTo>
                  <a:pt x="9" y="24"/>
                  <a:pt x="11" y="20"/>
                  <a:pt x="11" y="16"/>
                </a:cubicBezTo>
                <a:cubicBezTo>
                  <a:pt x="11" y="16"/>
                  <a:pt x="11" y="15"/>
                  <a:pt x="10" y="15"/>
                </a:cubicBezTo>
                <a:moveTo>
                  <a:pt x="1" y="0"/>
                </a:moveTo>
                <a:cubicBezTo>
                  <a:pt x="1" y="0"/>
                  <a:pt x="0" y="1"/>
                  <a:pt x="0" y="1"/>
                </a:cubicBezTo>
                <a:cubicBezTo>
                  <a:pt x="0" y="1"/>
                  <a:pt x="1" y="1"/>
                  <a:pt x="1" y="2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10" name="Freeform 399"/>
          <p:cNvSpPr>
            <a:spLocks/>
          </p:cNvSpPr>
          <p:nvPr/>
        </p:nvSpPr>
        <p:spPr bwMode="auto">
          <a:xfrm>
            <a:off x="1394472" y="4482304"/>
            <a:ext cx="270102" cy="234032"/>
          </a:xfrm>
          <a:custGeom>
            <a:avLst/>
            <a:gdLst>
              <a:gd name="T0" fmla="*/ 15 w 28"/>
              <a:gd name="T1" fmla="*/ 0 h 25"/>
              <a:gd name="T2" fmla="*/ 10 w 28"/>
              <a:gd name="T3" fmla="*/ 1 h 25"/>
              <a:gd name="T4" fmla="*/ 10 w 28"/>
              <a:gd name="T5" fmla="*/ 1 h 25"/>
              <a:gd name="T6" fmla="*/ 2 w 28"/>
              <a:gd name="T7" fmla="*/ 18 h 25"/>
              <a:gd name="T8" fmla="*/ 0 w 28"/>
              <a:gd name="T9" fmla="*/ 19 h 25"/>
              <a:gd name="T10" fmla="*/ 5 w 28"/>
              <a:gd name="T11" fmla="*/ 25 h 25"/>
              <a:gd name="T12" fmla="*/ 28 w 28"/>
              <a:gd name="T13" fmla="*/ 9 h 25"/>
              <a:gd name="T14" fmla="*/ 28 w 28"/>
              <a:gd name="T15" fmla="*/ 9 h 25"/>
              <a:gd name="T16" fmla="*/ 24 w 28"/>
              <a:gd name="T17" fmla="*/ 5 h 25"/>
              <a:gd name="T18" fmla="*/ 15 w 28"/>
              <a:gd name="T1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8" h="25">
                <a:moveTo>
                  <a:pt x="15" y="0"/>
                </a:moveTo>
                <a:cubicBezTo>
                  <a:pt x="13" y="0"/>
                  <a:pt x="12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2" y="8"/>
                  <a:pt x="9" y="15"/>
                  <a:pt x="2" y="18"/>
                </a:cubicBezTo>
                <a:cubicBezTo>
                  <a:pt x="1" y="19"/>
                  <a:pt x="0" y="19"/>
                  <a:pt x="0" y="19"/>
                </a:cubicBezTo>
                <a:cubicBezTo>
                  <a:pt x="2" y="21"/>
                  <a:pt x="4" y="23"/>
                  <a:pt x="5" y="25"/>
                </a:cubicBezTo>
                <a:cubicBezTo>
                  <a:pt x="8" y="16"/>
                  <a:pt x="17" y="10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7" y="8"/>
                  <a:pt x="25" y="6"/>
                  <a:pt x="24" y="5"/>
                </a:cubicBezTo>
                <a:cubicBezTo>
                  <a:pt x="21" y="2"/>
                  <a:pt x="18" y="1"/>
                  <a:pt x="15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11" name="Freeform 400"/>
          <p:cNvSpPr>
            <a:spLocks/>
          </p:cNvSpPr>
          <p:nvPr/>
        </p:nvSpPr>
        <p:spPr bwMode="auto">
          <a:xfrm>
            <a:off x="1442848" y="4565604"/>
            <a:ext cx="258008" cy="253865"/>
          </a:xfrm>
          <a:custGeom>
            <a:avLst/>
            <a:gdLst>
              <a:gd name="T0" fmla="*/ 23 w 27"/>
              <a:gd name="T1" fmla="*/ 0 h 27"/>
              <a:gd name="T2" fmla="*/ 23 w 27"/>
              <a:gd name="T3" fmla="*/ 0 h 27"/>
              <a:gd name="T4" fmla="*/ 0 w 27"/>
              <a:gd name="T5" fmla="*/ 16 h 27"/>
              <a:gd name="T6" fmla="*/ 1 w 27"/>
              <a:gd name="T7" fmla="*/ 25 h 27"/>
              <a:gd name="T8" fmla="*/ 3 w 27"/>
              <a:gd name="T9" fmla="*/ 24 h 27"/>
              <a:gd name="T10" fmla="*/ 8 w 27"/>
              <a:gd name="T11" fmla="*/ 23 h 27"/>
              <a:gd name="T12" fmla="*/ 17 w 27"/>
              <a:gd name="T13" fmla="*/ 27 h 27"/>
              <a:gd name="T14" fmla="*/ 20 w 27"/>
              <a:gd name="T15" fmla="*/ 24 h 27"/>
              <a:gd name="T16" fmla="*/ 23 w 27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" h="27">
                <a:moveTo>
                  <a:pt x="23" y="0"/>
                </a:moveTo>
                <a:cubicBezTo>
                  <a:pt x="23" y="0"/>
                  <a:pt x="23" y="0"/>
                  <a:pt x="23" y="0"/>
                </a:cubicBezTo>
                <a:cubicBezTo>
                  <a:pt x="12" y="1"/>
                  <a:pt x="3" y="7"/>
                  <a:pt x="0" y="16"/>
                </a:cubicBezTo>
                <a:cubicBezTo>
                  <a:pt x="1" y="19"/>
                  <a:pt x="1" y="22"/>
                  <a:pt x="1" y="25"/>
                </a:cubicBezTo>
                <a:cubicBezTo>
                  <a:pt x="2" y="24"/>
                  <a:pt x="2" y="24"/>
                  <a:pt x="3" y="24"/>
                </a:cubicBezTo>
                <a:cubicBezTo>
                  <a:pt x="4" y="23"/>
                  <a:pt x="6" y="23"/>
                  <a:pt x="8" y="23"/>
                </a:cubicBezTo>
                <a:cubicBezTo>
                  <a:pt x="11" y="23"/>
                  <a:pt x="15" y="24"/>
                  <a:pt x="17" y="27"/>
                </a:cubicBezTo>
                <a:cubicBezTo>
                  <a:pt x="18" y="26"/>
                  <a:pt x="19" y="25"/>
                  <a:pt x="20" y="24"/>
                </a:cubicBezTo>
                <a:cubicBezTo>
                  <a:pt x="26" y="18"/>
                  <a:pt x="27" y="8"/>
                  <a:pt x="23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12" name="Freeform 401"/>
          <p:cNvSpPr>
            <a:spLocks noEditPoints="1"/>
          </p:cNvSpPr>
          <p:nvPr/>
        </p:nvSpPr>
        <p:spPr bwMode="auto">
          <a:xfrm>
            <a:off x="1023585" y="3316112"/>
            <a:ext cx="249945" cy="309398"/>
          </a:xfrm>
          <a:custGeom>
            <a:avLst/>
            <a:gdLst>
              <a:gd name="T0" fmla="*/ 1 w 26"/>
              <a:gd name="T1" fmla="*/ 33 h 33"/>
              <a:gd name="T2" fmla="*/ 0 w 26"/>
              <a:gd name="T3" fmla="*/ 33 h 33"/>
              <a:gd name="T4" fmla="*/ 1 w 26"/>
              <a:gd name="T5" fmla="*/ 33 h 33"/>
              <a:gd name="T6" fmla="*/ 1 w 26"/>
              <a:gd name="T7" fmla="*/ 33 h 33"/>
              <a:gd name="T8" fmla="*/ 16 w 26"/>
              <a:gd name="T9" fmla="*/ 0 h 33"/>
              <a:gd name="T10" fmla="*/ 18 w 26"/>
              <a:gd name="T11" fmla="*/ 9 h 33"/>
              <a:gd name="T12" fmla="*/ 16 w 26"/>
              <a:gd name="T13" fmla="*/ 17 h 33"/>
              <a:gd name="T14" fmla="*/ 19 w 26"/>
              <a:gd name="T15" fmla="*/ 17 h 33"/>
              <a:gd name="T16" fmla="*/ 19 w 26"/>
              <a:gd name="T17" fmla="*/ 17 h 33"/>
              <a:gd name="T18" fmla="*/ 26 w 26"/>
              <a:gd name="T19" fmla="*/ 11 h 33"/>
              <a:gd name="T20" fmla="*/ 23 w 26"/>
              <a:gd name="T21" fmla="*/ 3 h 33"/>
              <a:gd name="T22" fmla="*/ 16 w 26"/>
              <a:gd name="T2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" h="33">
                <a:moveTo>
                  <a:pt x="1" y="33"/>
                </a:moveTo>
                <a:cubicBezTo>
                  <a:pt x="1" y="33"/>
                  <a:pt x="0" y="33"/>
                  <a:pt x="0" y="33"/>
                </a:cubicBezTo>
                <a:cubicBezTo>
                  <a:pt x="0" y="33"/>
                  <a:pt x="0" y="33"/>
                  <a:pt x="1" y="33"/>
                </a:cubicBezTo>
                <a:cubicBezTo>
                  <a:pt x="1" y="33"/>
                  <a:pt x="1" y="33"/>
                  <a:pt x="1" y="33"/>
                </a:cubicBezTo>
                <a:moveTo>
                  <a:pt x="16" y="0"/>
                </a:moveTo>
                <a:cubicBezTo>
                  <a:pt x="17" y="3"/>
                  <a:pt x="18" y="6"/>
                  <a:pt x="18" y="9"/>
                </a:cubicBezTo>
                <a:cubicBezTo>
                  <a:pt x="18" y="12"/>
                  <a:pt x="17" y="15"/>
                  <a:pt x="16" y="17"/>
                </a:cubicBezTo>
                <a:cubicBezTo>
                  <a:pt x="17" y="17"/>
                  <a:pt x="18" y="17"/>
                  <a:pt x="19" y="17"/>
                </a:cubicBezTo>
                <a:cubicBezTo>
                  <a:pt x="19" y="17"/>
                  <a:pt x="19" y="17"/>
                  <a:pt x="19" y="17"/>
                </a:cubicBezTo>
                <a:cubicBezTo>
                  <a:pt x="21" y="14"/>
                  <a:pt x="23" y="12"/>
                  <a:pt x="26" y="11"/>
                </a:cubicBezTo>
                <a:cubicBezTo>
                  <a:pt x="25" y="8"/>
                  <a:pt x="24" y="6"/>
                  <a:pt x="23" y="3"/>
                </a:cubicBezTo>
                <a:cubicBezTo>
                  <a:pt x="20" y="3"/>
                  <a:pt x="18" y="2"/>
                  <a:pt x="16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13" name="Freeform 402"/>
          <p:cNvSpPr>
            <a:spLocks/>
          </p:cNvSpPr>
          <p:nvPr/>
        </p:nvSpPr>
        <p:spPr bwMode="auto">
          <a:xfrm>
            <a:off x="975209" y="3268512"/>
            <a:ext cx="221726" cy="356998"/>
          </a:xfrm>
          <a:custGeom>
            <a:avLst/>
            <a:gdLst>
              <a:gd name="T0" fmla="*/ 11 w 23"/>
              <a:gd name="T1" fmla="*/ 0 h 38"/>
              <a:gd name="T2" fmla="*/ 0 w 23"/>
              <a:gd name="T3" fmla="*/ 3 h 38"/>
              <a:gd name="T4" fmla="*/ 2 w 23"/>
              <a:gd name="T5" fmla="*/ 6 h 38"/>
              <a:gd name="T6" fmla="*/ 1 w 23"/>
              <a:gd name="T7" fmla="*/ 20 h 38"/>
              <a:gd name="T8" fmla="*/ 5 w 23"/>
              <a:gd name="T9" fmla="*/ 30 h 38"/>
              <a:gd name="T10" fmla="*/ 3 w 23"/>
              <a:gd name="T11" fmla="*/ 38 h 38"/>
              <a:gd name="T12" fmla="*/ 5 w 23"/>
              <a:gd name="T13" fmla="*/ 38 h 38"/>
              <a:gd name="T14" fmla="*/ 6 w 23"/>
              <a:gd name="T15" fmla="*/ 38 h 38"/>
              <a:gd name="T16" fmla="*/ 7 w 23"/>
              <a:gd name="T17" fmla="*/ 34 h 38"/>
              <a:gd name="T18" fmla="*/ 21 w 23"/>
              <a:gd name="T19" fmla="*/ 22 h 38"/>
              <a:gd name="T20" fmla="*/ 23 w 23"/>
              <a:gd name="T21" fmla="*/ 14 h 38"/>
              <a:gd name="T22" fmla="*/ 21 w 23"/>
              <a:gd name="T23" fmla="*/ 5 h 38"/>
              <a:gd name="T24" fmla="*/ 18 w 23"/>
              <a:gd name="T25" fmla="*/ 1 h 38"/>
              <a:gd name="T26" fmla="*/ 11 w 23"/>
              <a:gd name="T2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3" h="38">
                <a:moveTo>
                  <a:pt x="11" y="0"/>
                </a:moveTo>
                <a:cubicBezTo>
                  <a:pt x="7" y="0"/>
                  <a:pt x="4" y="1"/>
                  <a:pt x="0" y="3"/>
                </a:cubicBezTo>
                <a:cubicBezTo>
                  <a:pt x="1" y="4"/>
                  <a:pt x="2" y="5"/>
                  <a:pt x="2" y="6"/>
                </a:cubicBezTo>
                <a:cubicBezTo>
                  <a:pt x="5" y="11"/>
                  <a:pt x="4" y="16"/>
                  <a:pt x="1" y="20"/>
                </a:cubicBezTo>
                <a:cubicBezTo>
                  <a:pt x="3" y="23"/>
                  <a:pt x="5" y="27"/>
                  <a:pt x="5" y="30"/>
                </a:cubicBezTo>
                <a:cubicBezTo>
                  <a:pt x="5" y="33"/>
                  <a:pt x="4" y="36"/>
                  <a:pt x="3" y="38"/>
                </a:cubicBezTo>
                <a:cubicBezTo>
                  <a:pt x="4" y="38"/>
                  <a:pt x="4" y="38"/>
                  <a:pt x="5" y="38"/>
                </a:cubicBezTo>
                <a:cubicBezTo>
                  <a:pt x="5" y="38"/>
                  <a:pt x="6" y="38"/>
                  <a:pt x="6" y="38"/>
                </a:cubicBezTo>
                <a:cubicBezTo>
                  <a:pt x="6" y="36"/>
                  <a:pt x="6" y="35"/>
                  <a:pt x="7" y="34"/>
                </a:cubicBezTo>
                <a:cubicBezTo>
                  <a:pt x="9" y="27"/>
                  <a:pt x="15" y="23"/>
                  <a:pt x="21" y="22"/>
                </a:cubicBezTo>
                <a:cubicBezTo>
                  <a:pt x="22" y="20"/>
                  <a:pt x="23" y="17"/>
                  <a:pt x="23" y="14"/>
                </a:cubicBezTo>
                <a:cubicBezTo>
                  <a:pt x="23" y="11"/>
                  <a:pt x="22" y="8"/>
                  <a:pt x="21" y="5"/>
                </a:cubicBezTo>
                <a:cubicBezTo>
                  <a:pt x="20" y="4"/>
                  <a:pt x="18" y="3"/>
                  <a:pt x="18" y="1"/>
                </a:cubicBezTo>
                <a:cubicBezTo>
                  <a:pt x="15" y="0"/>
                  <a:pt x="13" y="0"/>
                  <a:pt x="11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14" name="Freeform 403"/>
          <p:cNvSpPr>
            <a:spLocks/>
          </p:cNvSpPr>
          <p:nvPr/>
        </p:nvSpPr>
        <p:spPr bwMode="auto">
          <a:xfrm>
            <a:off x="1301750" y="3804009"/>
            <a:ext cx="209632" cy="130899"/>
          </a:xfrm>
          <a:custGeom>
            <a:avLst/>
            <a:gdLst>
              <a:gd name="T0" fmla="*/ 0 w 22"/>
              <a:gd name="T1" fmla="*/ 0 h 14"/>
              <a:gd name="T2" fmla="*/ 0 w 22"/>
              <a:gd name="T3" fmla="*/ 7 h 14"/>
              <a:gd name="T4" fmla="*/ 3 w 22"/>
              <a:gd name="T5" fmla="*/ 6 h 14"/>
              <a:gd name="T6" fmla="*/ 3 w 22"/>
              <a:gd name="T7" fmla="*/ 6 h 14"/>
              <a:gd name="T8" fmla="*/ 17 w 22"/>
              <a:gd name="T9" fmla="*/ 14 h 14"/>
              <a:gd name="T10" fmla="*/ 22 w 22"/>
              <a:gd name="T11" fmla="*/ 8 h 14"/>
              <a:gd name="T12" fmla="*/ 22 w 22"/>
              <a:gd name="T13" fmla="*/ 5 h 14"/>
              <a:gd name="T14" fmla="*/ 15 w 22"/>
              <a:gd name="T15" fmla="*/ 6 h 14"/>
              <a:gd name="T16" fmla="*/ 0 w 22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" h="14">
                <a:moveTo>
                  <a:pt x="0" y="0"/>
                </a:moveTo>
                <a:cubicBezTo>
                  <a:pt x="0" y="2"/>
                  <a:pt x="0" y="4"/>
                  <a:pt x="0" y="7"/>
                </a:cubicBezTo>
                <a:cubicBezTo>
                  <a:pt x="1" y="6"/>
                  <a:pt x="2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9" y="6"/>
                  <a:pt x="14" y="9"/>
                  <a:pt x="17" y="14"/>
                </a:cubicBezTo>
                <a:cubicBezTo>
                  <a:pt x="18" y="11"/>
                  <a:pt x="20" y="9"/>
                  <a:pt x="22" y="8"/>
                </a:cubicBezTo>
                <a:cubicBezTo>
                  <a:pt x="22" y="7"/>
                  <a:pt x="22" y="6"/>
                  <a:pt x="22" y="5"/>
                </a:cubicBezTo>
                <a:cubicBezTo>
                  <a:pt x="20" y="6"/>
                  <a:pt x="17" y="6"/>
                  <a:pt x="15" y="6"/>
                </a:cubicBezTo>
                <a:cubicBezTo>
                  <a:pt x="10" y="6"/>
                  <a:pt x="4" y="4"/>
                  <a:pt x="0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15" name="Freeform 404"/>
          <p:cNvSpPr>
            <a:spLocks/>
          </p:cNvSpPr>
          <p:nvPr/>
        </p:nvSpPr>
        <p:spPr bwMode="auto">
          <a:xfrm>
            <a:off x="1301750" y="3673109"/>
            <a:ext cx="294291" cy="186432"/>
          </a:xfrm>
          <a:custGeom>
            <a:avLst/>
            <a:gdLst>
              <a:gd name="T0" fmla="*/ 25 w 31"/>
              <a:gd name="T1" fmla="*/ 0 h 20"/>
              <a:gd name="T2" fmla="*/ 18 w 31"/>
              <a:gd name="T3" fmla="*/ 5 h 20"/>
              <a:gd name="T4" fmla="*/ 13 w 31"/>
              <a:gd name="T5" fmla="*/ 7 h 20"/>
              <a:gd name="T6" fmla="*/ 6 w 31"/>
              <a:gd name="T7" fmla="*/ 5 h 20"/>
              <a:gd name="T8" fmla="*/ 6 w 31"/>
              <a:gd name="T9" fmla="*/ 5 h 20"/>
              <a:gd name="T10" fmla="*/ 2 w 31"/>
              <a:gd name="T11" fmla="*/ 11 h 20"/>
              <a:gd name="T12" fmla="*/ 0 w 31"/>
              <a:gd name="T13" fmla="*/ 14 h 20"/>
              <a:gd name="T14" fmla="*/ 15 w 31"/>
              <a:gd name="T15" fmla="*/ 20 h 20"/>
              <a:gd name="T16" fmla="*/ 22 w 31"/>
              <a:gd name="T17" fmla="*/ 19 h 20"/>
              <a:gd name="T18" fmla="*/ 23 w 31"/>
              <a:gd name="T19" fmla="*/ 12 h 20"/>
              <a:gd name="T20" fmla="*/ 31 w 31"/>
              <a:gd name="T21" fmla="*/ 3 h 20"/>
              <a:gd name="T22" fmla="*/ 25 w 31"/>
              <a:gd name="T23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1" h="20">
                <a:moveTo>
                  <a:pt x="25" y="0"/>
                </a:moveTo>
                <a:cubicBezTo>
                  <a:pt x="23" y="2"/>
                  <a:pt x="21" y="4"/>
                  <a:pt x="18" y="5"/>
                </a:cubicBezTo>
                <a:cubicBezTo>
                  <a:pt x="16" y="6"/>
                  <a:pt x="15" y="7"/>
                  <a:pt x="13" y="7"/>
                </a:cubicBezTo>
                <a:cubicBezTo>
                  <a:pt x="11" y="7"/>
                  <a:pt x="8" y="6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5" y="8"/>
                  <a:pt x="3" y="10"/>
                  <a:pt x="2" y="11"/>
                </a:cubicBezTo>
                <a:cubicBezTo>
                  <a:pt x="1" y="12"/>
                  <a:pt x="1" y="13"/>
                  <a:pt x="0" y="14"/>
                </a:cubicBezTo>
                <a:cubicBezTo>
                  <a:pt x="4" y="18"/>
                  <a:pt x="10" y="20"/>
                  <a:pt x="15" y="20"/>
                </a:cubicBezTo>
                <a:cubicBezTo>
                  <a:pt x="17" y="20"/>
                  <a:pt x="20" y="20"/>
                  <a:pt x="22" y="19"/>
                </a:cubicBezTo>
                <a:cubicBezTo>
                  <a:pt x="22" y="16"/>
                  <a:pt x="23" y="14"/>
                  <a:pt x="23" y="12"/>
                </a:cubicBezTo>
                <a:cubicBezTo>
                  <a:pt x="25" y="8"/>
                  <a:pt x="28" y="5"/>
                  <a:pt x="31" y="3"/>
                </a:cubicBezTo>
                <a:cubicBezTo>
                  <a:pt x="29" y="2"/>
                  <a:pt x="27" y="1"/>
                  <a:pt x="25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16" name="Freeform 405"/>
          <p:cNvSpPr>
            <a:spLocks/>
          </p:cNvSpPr>
          <p:nvPr/>
        </p:nvSpPr>
        <p:spPr bwMode="auto">
          <a:xfrm>
            <a:off x="499506" y="2863915"/>
            <a:ext cx="201569" cy="237998"/>
          </a:xfrm>
          <a:custGeom>
            <a:avLst/>
            <a:gdLst>
              <a:gd name="T0" fmla="*/ 18 w 21"/>
              <a:gd name="T1" fmla="*/ 0 h 25"/>
              <a:gd name="T2" fmla="*/ 4 w 21"/>
              <a:gd name="T3" fmla="*/ 6 h 25"/>
              <a:gd name="T4" fmla="*/ 0 w 21"/>
              <a:gd name="T5" fmla="*/ 13 h 25"/>
              <a:gd name="T6" fmla="*/ 5 w 21"/>
              <a:gd name="T7" fmla="*/ 25 h 25"/>
              <a:gd name="T8" fmla="*/ 5 w 21"/>
              <a:gd name="T9" fmla="*/ 25 h 25"/>
              <a:gd name="T10" fmla="*/ 12 w 21"/>
              <a:gd name="T11" fmla="*/ 24 h 25"/>
              <a:gd name="T12" fmla="*/ 14 w 21"/>
              <a:gd name="T13" fmla="*/ 24 h 25"/>
              <a:gd name="T14" fmla="*/ 10 w 21"/>
              <a:gd name="T15" fmla="*/ 19 h 25"/>
              <a:gd name="T16" fmla="*/ 17 w 21"/>
              <a:gd name="T17" fmla="*/ 2 h 25"/>
              <a:gd name="T18" fmla="*/ 21 w 21"/>
              <a:gd name="T19" fmla="*/ 1 h 25"/>
              <a:gd name="T20" fmla="*/ 18 w 21"/>
              <a:gd name="T2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1" h="25">
                <a:moveTo>
                  <a:pt x="18" y="0"/>
                </a:moveTo>
                <a:cubicBezTo>
                  <a:pt x="13" y="0"/>
                  <a:pt x="8" y="2"/>
                  <a:pt x="4" y="6"/>
                </a:cubicBezTo>
                <a:cubicBezTo>
                  <a:pt x="2" y="8"/>
                  <a:pt x="1" y="11"/>
                  <a:pt x="0" y="13"/>
                </a:cubicBezTo>
                <a:cubicBezTo>
                  <a:pt x="3" y="16"/>
                  <a:pt x="5" y="20"/>
                  <a:pt x="5" y="25"/>
                </a:cubicBezTo>
                <a:cubicBezTo>
                  <a:pt x="5" y="25"/>
                  <a:pt x="5" y="25"/>
                  <a:pt x="5" y="25"/>
                </a:cubicBezTo>
                <a:cubicBezTo>
                  <a:pt x="7" y="25"/>
                  <a:pt x="9" y="24"/>
                  <a:pt x="12" y="24"/>
                </a:cubicBezTo>
                <a:cubicBezTo>
                  <a:pt x="12" y="24"/>
                  <a:pt x="13" y="24"/>
                  <a:pt x="14" y="24"/>
                </a:cubicBezTo>
                <a:cubicBezTo>
                  <a:pt x="12" y="23"/>
                  <a:pt x="11" y="21"/>
                  <a:pt x="10" y="19"/>
                </a:cubicBezTo>
                <a:cubicBezTo>
                  <a:pt x="7" y="12"/>
                  <a:pt x="10" y="4"/>
                  <a:pt x="17" y="2"/>
                </a:cubicBezTo>
                <a:cubicBezTo>
                  <a:pt x="18" y="1"/>
                  <a:pt x="20" y="1"/>
                  <a:pt x="21" y="1"/>
                </a:cubicBezTo>
                <a:cubicBezTo>
                  <a:pt x="20" y="0"/>
                  <a:pt x="19" y="0"/>
                  <a:pt x="18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17" name="Freeform 407"/>
          <p:cNvSpPr>
            <a:spLocks/>
          </p:cNvSpPr>
          <p:nvPr/>
        </p:nvSpPr>
        <p:spPr bwMode="auto">
          <a:xfrm>
            <a:off x="527726" y="2582283"/>
            <a:ext cx="249945" cy="150732"/>
          </a:xfrm>
          <a:custGeom>
            <a:avLst/>
            <a:gdLst>
              <a:gd name="T0" fmla="*/ 9 w 26"/>
              <a:gd name="T1" fmla="*/ 0 h 16"/>
              <a:gd name="T2" fmla="*/ 2 w 26"/>
              <a:gd name="T3" fmla="*/ 1 h 16"/>
              <a:gd name="T4" fmla="*/ 0 w 26"/>
              <a:gd name="T5" fmla="*/ 8 h 16"/>
              <a:gd name="T6" fmla="*/ 1 w 26"/>
              <a:gd name="T7" fmla="*/ 10 h 16"/>
              <a:gd name="T8" fmla="*/ 15 w 26"/>
              <a:gd name="T9" fmla="*/ 16 h 16"/>
              <a:gd name="T10" fmla="*/ 26 w 26"/>
              <a:gd name="T11" fmla="*/ 13 h 16"/>
              <a:gd name="T12" fmla="*/ 20 w 26"/>
              <a:gd name="T13" fmla="*/ 4 h 16"/>
              <a:gd name="T14" fmla="*/ 20 w 26"/>
              <a:gd name="T15" fmla="*/ 4 h 16"/>
              <a:gd name="T16" fmla="*/ 11 w 26"/>
              <a:gd name="T17" fmla="*/ 0 h 16"/>
              <a:gd name="T18" fmla="*/ 9 w 26"/>
              <a:gd name="T19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16">
                <a:moveTo>
                  <a:pt x="9" y="0"/>
                </a:moveTo>
                <a:cubicBezTo>
                  <a:pt x="6" y="0"/>
                  <a:pt x="4" y="1"/>
                  <a:pt x="2" y="1"/>
                </a:cubicBezTo>
                <a:cubicBezTo>
                  <a:pt x="1" y="4"/>
                  <a:pt x="1" y="6"/>
                  <a:pt x="0" y="8"/>
                </a:cubicBezTo>
                <a:cubicBezTo>
                  <a:pt x="0" y="9"/>
                  <a:pt x="1" y="10"/>
                  <a:pt x="1" y="10"/>
                </a:cubicBezTo>
                <a:cubicBezTo>
                  <a:pt x="5" y="14"/>
                  <a:pt x="10" y="16"/>
                  <a:pt x="15" y="16"/>
                </a:cubicBezTo>
                <a:cubicBezTo>
                  <a:pt x="19" y="16"/>
                  <a:pt x="22" y="15"/>
                  <a:pt x="26" y="13"/>
                </a:cubicBezTo>
                <a:cubicBezTo>
                  <a:pt x="23" y="11"/>
                  <a:pt x="21" y="7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16" y="4"/>
                  <a:pt x="13" y="3"/>
                  <a:pt x="11" y="0"/>
                </a:cubicBezTo>
                <a:cubicBezTo>
                  <a:pt x="10" y="0"/>
                  <a:pt x="9" y="0"/>
                  <a:pt x="9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18" name="Freeform 408"/>
          <p:cNvSpPr>
            <a:spLocks/>
          </p:cNvSpPr>
          <p:nvPr/>
        </p:nvSpPr>
        <p:spPr bwMode="auto">
          <a:xfrm>
            <a:off x="535789" y="4827402"/>
            <a:ext cx="221726" cy="321298"/>
          </a:xfrm>
          <a:custGeom>
            <a:avLst/>
            <a:gdLst>
              <a:gd name="T0" fmla="*/ 0 w 23"/>
              <a:gd name="T1" fmla="*/ 0 h 34"/>
              <a:gd name="T2" fmla="*/ 0 w 23"/>
              <a:gd name="T3" fmla="*/ 1 h 34"/>
              <a:gd name="T4" fmla="*/ 1 w 23"/>
              <a:gd name="T5" fmla="*/ 7 h 34"/>
              <a:gd name="T6" fmla="*/ 0 w 23"/>
              <a:gd name="T7" fmla="*/ 11 h 34"/>
              <a:gd name="T8" fmla="*/ 2 w 23"/>
              <a:gd name="T9" fmla="*/ 28 h 34"/>
              <a:gd name="T10" fmla="*/ 2 w 23"/>
              <a:gd name="T11" fmla="*/ 29 h 34"/>
              <a:gd name="T12" fmla="*/ 14 w 23"/>
              <a:gd name="T13" fmla="*/ 34 h 34"/>
              <a:gd name="T14" fmla="*/ 23 w 23"/>
              <a:gd name="T15" fmla="*/ 32 h 34"/>
              <a:gd name="T16" fmla="*/ 18 w 23"/>
              <a:gd name="T17" fmla="*/ 19 h 34"/>
              <a:gd name="T18" fmla="*/ 2 w 23"/>
              <a:gd name="T19" fmla="*/ 5 h 34"/>
              <a:gd name="T20" fmla="*/ 0 w 23"/>
              <a:gd name="T21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3" h="34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3"/>
                  <a:pt x="1" y="4"/>
                  <a:pt x="1" y="7"/>
                </a:cubicBezTo>
                <a:cubicBezTo>
                  <a:pt x="1" y="8"/>
                  <a:pt x="1" y="10"/>
                  <a:pt x="0" y="11"/>
                </a:cubicBezTo>
                <a:cubicBezTo>
                  <a:pt x="4" y="16"/>
                  <a:pt x="5" y="22"/>
                  <a:pt x="2" y="28"/>
                </a:cubicBezTo>
                <a:cubicBezTo>
                  <a:pt x="2" y="29"/>
                  <a:pt x="2" y="29"/>
                  <a:pt x="2" y="29"/>
                </a:cubicBezTo>
                <a:cubicBezTo>
                  <a:pt x="5" y="32"/>
                  <a:pt x="10" y="34"/>
                  <a:pt x="14" y="34"/>
                </a:cubicBezTo>
                <a:cubicBezTo>
                  <a:pt x="17" y="34"/>
                  <a:pt x="20" y="33"/>
                  <a:pt x="23" y="32"/>
                </a:cubicBezTo>
                <a:cubicBezTo>
                  <a:pt x="20" y="28"/>
                  <a:pt x="18" y="23"/>
                  <a:pt x="18" y="19"/>
                </a:cubicBezTo>
                <a:cubicBezTo>
                  <a:pt x="11" y="17"/>
                  <a:pt x="5" y="12"/>
                  <a:pt x="2" y="5"/>
                </a:cubicBezTo>
                <a:cubicBezTo>
                  <a:pt x="1" y="3"/>
                  <a:pt x="0" y="2"/>
                  <a:pt x="0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19" name="Freeform 409"/>
          <p:cNvSpPr>
            <a:spLocks/>
          </p:cNvSpPr>
          <p:nvPr/>
        </p:nvSpPr>
        <p:spPr bwMode="auto">
          <a:xfrm>
            <a:off x="709138" y="5005901"/>
            <a:ext cx="96753" cy="122966"/>
          </a:xfrm>
          <a:custGeom>
            <a:avLst/>
            <a:gdLst>
              <a:gd name="T0" fmla="*/ 0 w 10"/>
              <a:gd name="T1" fmla="*/ 0 h 13"/>
              <a:gd name="T2" fmla="*/ 5 w 10"/>
              <a:gd name="T3" fmla="*/ 13 h 13"/>
              <a:gd name="T4" fmla="*/ 6 w 10"/>
              <a:gd name="T5" fmla="*/ 12 h 13"/>
              <a:gd name="T6" fmla="*/ 7 w 10"/>
              <a:gd name="T7" fmla="*/ 11 h 13"/>
              <a:gd name="T8" fmla="*/ 10 w 10"/>
              <a:gd name="T9" fmla="*/ 2 h 13"/>
              <a:gd name="T10" fmla="*/ 6 w 10"/>
              <a:gd name="T11" fmla="*/ 0 h 13"/>
              <a:gd name="T12" fmla="*/ 4 w 10"/>
              <a:gd name="T13" fmla="*/ 0 h 13"/>
              <a:gd name="T14" fmla="*/ 0 w 10"/>
              <a:gd name="T1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" h="13">
                <a:moveTo>
                  <a:pt x="0" y="0"/>
                </a:moveTo>
                <a:cubicBezTo>
                  <a:pt x="0" y="4"/>
                  <a:pt x="2" y="9"/>
                  <a:pt x="5" y="13"/>
                </a:cubicBezTo>
                <a:cubicBezTo>
                  <a:pt x="5" y="13"/>
                  <a:pt x="6" y="12"/>
                  <a:pt x="6" y="12"/>
                </a:cubicBezTo>
                <a:cubicBezTo>
                  <a:pt x="6" y="12"/>
                  <a:pt x="7" y="12"/>
                  <a:pt x="7" y="11"/>
                </a:cubicBezTo>
                <a:cubicBezTo>
                  <a:pt x="7" y="8"/>
                  <a:pt x="8" y="5"/>
                  <a:pt x="10" y="2"/>
                </a:cubicBezTo>
                <a:cubicBezTo>
                  <a:pt x="9" y="1"/>
                  <a:pt x="7" y="1"/>
                  <a:pt x="6" y="0"/>
                </a:cubicBezTo>
                <a:cubicBezTo>
                  <a:pt x="6" y="0"/>
                  <a:pt x="5" y="0"/>
                  <a:pt x="4" y="0"/>
                </a:cubicBezTo>
                <a:cubicBezTo>
                  <a:pt x="3" y="0"/>
                  <a:pt x="2" y="0"/>
                  <a:pt x="0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20" name="Freeform 410"/>
          <p:cNvSpPr>
            <a:spLocks/>
          </p:cNvSpPr>
          <p:nvPr/>
        </p:nvSpPr>
        <p:spPr bwMode="auto">
          <a:xfrm>
            <a:off x="535789" y="4779803"/>
            <a:ext cx="181412" cy="226099"/>
          </a:xfrm>
          <a:custGeom>
            <a:avLst/>
            <a:gdLst>
              <a:gd name="T0" fmla="*/ 9 w 19"/>
              <a:gd name="T1" fmla="*/ 0 h 24"/>
              <a:gd name="T2" fmla="*/ 0 w 19"/>
              <a:gd name="T3" fmla="*/ 5 h 24"/>
              <a:gd name="T4" fmla="*/ 0 w 19"/>
              <a:gd name="T5" fmla="*/ 5 h 24"/>
              <a:gd name="T6" fmla="*/ 2 w 19"/>
              <a:gd name="T7" fmla="*/ 10 h 24"/>
              <a:gd name="T8" fmla="*/ 18 w 19"/>
              <a:gd name="T9" fmla="*/ 24 h 24"/>
              <a:gd name="T10" fmla="*/ 18 w 19"/>
              <a:gd name="T11" fmla="*/ 23 h 24"/>
              <a:gd name="T12" fmla="*/ 19 w 19"/>
              <a:gd name="T13" fmla="*/ 16 h 24"/>
              <a:gd name="T14" fmla="*/ 19 w 19"/>
              <a:gd name="T15" fmla="*/ 12 h 24"/>
              <a:gd name="T16" fmla="*/ 19 w 19"/>
              <a:gd name="T17" fmla="*/ 8 h 24"/>
              <a:gd name="T18" fmla="*/ 9 w 19"/>
              <a:gd name="T19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9" h="24">
                <a:moveTo>
                  <a:pt x="9" y="0"/>
                </a:moveTo>
                <a:cubicBezTo>
                  <a:pt x="6" y="1"/>
                  <a:pt x="3" y="3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7"/>
                  <a:pt x="1" y="8"/>
                  <a:pt x="2" y="10"/>
                </a:cubicBezTo>
                <a:cubicBezTo>
                  <a:pt x="5" y="17"/>
                  <a:pt x="11" y="22"/>
                  <a:pt x="18" y="24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20"/>
                  <a:pt x="19" y="18"/>
                  <a:pt x="19" y="16"/>
                </a:cubicBezTo>
                <a:cubicBezTo>
                  <a:pt x="19" y="15"/>
                  <a:pt x="19" y="13"/>
                  <a:pt x="19" y="12"/>
                </a:cubicBezTo>
                <a:cubicBezTo>
                  <a:pt x="19" y="10"/>
                  <a:pt x="19" y="9"/>
                  <a:pt x="19" y="8"/>
                </a:cubicBezTo>
                <a:cubicBezTo>
                  <a:pt x="15" y="7"/>
                  <a:pt x="11" y="4"/>
                  <a:pt x="9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21" name="Freeform 411"/>
          <p:cNvSpPr>
            <a:spLocks/>
          </p:cNvSpPr>
          <p:nvPr/>
        </p:nvSpPr>
        <p:spPr bwMode="auto">
          <a:xfrm>
            <a:off x="709138" y="4930535"/>
            <a:ext cx="56439" cy="75366"/>
          </a:xfrm>
          <a:custGeom>
            <a:avLst/>
            <a:gdLst>
              <a:gd name="T0" fmla="*/ 1 w 6"/>
              <a:gd name="T1" fmla="*/ 0 h 8"/>
              <a:gd name="T2" fmla="*/ 0 w 6"/>
              <a:gd name="T3" fmla="*/ 7 h 8"/>
              <a:gd name="T4" fmla="*/ 0 w 6"/>
              <a:gd name="T5" fmla="*/ 8 h 8"/>
              <a:gd name="T6" fmla="*/ 4 w 6"/>
              <a:gd name="T7" fmla="*/ 8 h 8"/>
              <a:gd name="T8" fmla="*/ 6 w 6"/>
              <a:gd name="T9" fmla="*/ 8 h 8"/>
              <a:gd name="T10" fmla="*/ 1 w 6"/>
              <a:gd name="T1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8">
                <a:moveTo>
                  <a:pt x="1" y="0"/>
                </a:moveTo>
                <a:cubicBezTo>
                  <a:pt x="1" y="2"/>
                  <a:pt x="0" y="4"/>
                  <a:pt x="0" y="7"/>
                </a:cubicBezTo>
                <a:cubicBezTo>
                  <a:pt x="0" y="7"/>
                  <a:pt x="0" y="7"/>
                  <a:pt x="0" y="8"/>
                </a:cubicBezTo>
                <a:cubicBezTo>
                  <a:pt x="2" y="8"/>
                  <a:pt x="3" y="8"/>
                  <a:pt x="4" y="8"/>
                </a:cubicBezTo>
                <a:cubicBezTo>
                  <a:pt x="5" y="8"/>
                  <a:pt x="6" y="8"/>
                  <a:pt x="6" y="8"/>
                </a:cubicBezTo>
                <a:cubicBezTo>
                  <a:pt x="4" y="6"/>
                  <a:pt x="2" y="3"/>
                  <a:pt x="1" y="0"/>
                </a:cubicBezTo>
              </a:path>
            </a:pathLst>
          </a:custGeom>
          <a:solidFill>
            <a:srgbClr val="CE3B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22" name="Freeform 412"/>
          <p:cNvSpPr>
            <a:spLocks/>
          </p:cNvSpPr>
          <p:nvPr/>
        </p:nvSpPr>
        <p:spPr bwMode="auto">
          <a:xfrm>
            <a:off x="1874206" y="3569977"/>
            <a:ext cx="197538" cy="289565"/>
          </a:xfrm>
          <a:custGeom>
            <a:avLst/>
            <a:gdLst>
              <a:gd name="T0" fmla="*/ 6 w 21"/>
              <a:gd name="T1" fmla="*/ 0 h 31"/>
              <a:gd name="T2" fmla="*/ 3 w 21"/>
              <a:gd name="T3" fmla="*/ 5 h 31"/>
              <a:gd name="T4" fmla="*/ 2 w 21"/>
              <a:gd name="T5" fmla="*/ 9 h 31"/>
              <a:gd name="T6" fmla="*/ 0 w 21"/>
              <a:gd name="T7" fmla="*/ 29 h 31"/>
              <a:gd name="T8" fmla="*/ 0 w 21"/>
              <a:gd name="T9" fmla="*/ 30 h 31"/>
              <a:gd name="T10" fmla="*/ 2 w 21"/>
              <a:gd name="T11" fmla="*/ 31 h 31"/>
              <a:gd name="T12" fmla="*/ 9 w 21"/>
              <a:gd name="T13" fmla="*/ 29 h 31"/>
              <a:gd name="T14" fmla="*/ 16 w 21"/>
              <a:gd name="T15" fmla="*/ 30 h 31"/>
              <a:gd name="T16" fmla="*/ 18 w 21"/>
              <a:gd name="T17" fmla="*/ 31 h 31"/>
              <a:gd name="T18" fmla="*/ 21 w 21"/>
              <a:gd name="T19" fmla="*/ 25 h 31"/>
              <a:gd name="T20" fmla="*/ 16 w 21"/>
              <a:gd name="T21" fmla="*/ 19 h 31"/>
              <a:gd name="T22" fmla="*/ 17 w 21"/>
              <a:gd name="T23" fmla="*/ 7 h 31"/>
              <a:gd name="T24" fmla="*/ 16 w 21"/>
              <a:gd name="T25" fmla="*/ 5 h 31"/>
              <a:gd name="T26" fmla="*/ 6 w 21"/>
              <a:gd name="T27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1" h="31">
                <a:moveTo>
                  <a:pt x="6" y="0"/>
                </a:moveTo>
                <a:cubicBezTo>
                  <a:pt x="5" y="2"/>
                  <a:pt x="4" y="3"/>
                  <a:pt x="3" y="5"/>
                </a:cubicBezTo>
                <a:cubicBezTo>
                  <a:pt x="3" y="6"/>
                  <a:pt x="3" y="7"/>
                  <a:pt x="2" y="9"/>
                </a:cubicBezTo>
                <a:cubicBezTo>
                  <a:pt x="5" y="16"/>
                  <a:pt x="4" y="23"/>
                  <a:pt x="0" y="29"/>
                </a:cubicBezTo>
                <a:cubicBezTo>
                  <a:pt x="0" y="29"/>
                  <a:pt x="0" y="29"/>
                  <a:pt x="0" y="30"/>
                </a:cubicBezTo>
                <a:cubicBezTo>
                  <a:pt x="1" y="30"/>
                  <a:pt x="1" y="30"/>
                  <a:pt x="2" y="31"/>
                </a:cubicBezTo>
                <a:cubicBezTo>
                  <a:pt x="4" y="30"/>
                  <a:pt x="7" y="29"/>
                  <a:pt x="9" y="29"/>
                </a:cubicBezTo>
                <a:cubicBezTo>
                  <a:pt x="11" y="29"/>
                  <a:pt x="14" y="29"/>
                  <a:pt x="16" y="30"/>
                </a:cubicBezTo>
                <a:cubicBezTo>
                  <a:pt x="17" y="31"/>
                  <a:pt x="17" y="31"/>
                  <a:pt x="18" y="31"/>
                </a:cubicBezTo>
                <a:cubicBezTo>
                  <a:pt x="20" y="30"/>
                  <a:pt x="21" y="28"/>
                  <a:pt x="21" y="25"/>
                </a:cubicBezTo>
                <a:cubicBezTo>
                  <a:pt x="19" y="24"/>
                  <a:pt x="17" y="22"/>
                  <a:pt x="16" y="19"/>
                </a:cubicBezTo>
                <a:cubicBezTo>
                  <a:pt x="14" y="15"/>
                  <a:pt x="15" y="10"/>
                  <a:pt x="17" y="7"/>
                </a:cubicBezTo>
                <a:cubicBezTo>
                  <a:pt x="17" y="6"/>
                  <a:pt x="16" y="6"/>
                  <a:pt x="16" y="5"/>
                </a:cubicBezTo>
                <a:cubicBezTo>
                  <a:pt x="13" y="2"/>
                  <a:pt x="10" y="1"/>
                  <a:pt x="6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23" name="Freeform 413"/>
          <p:cNvSpPr>
            <a:spLocks/>
          </p:cNvSpPr>
          <p:nvPr/>
        </p:nvSpPr>
        <p:spPr bwMode="auto">
          <a:xfrm>
            <a:off x="1882269" y="3617577"/>
            <a:ext cx="20157" cy="35700"/>
          </a:xfrm>
          <a:custGeom>
            <a:avLst/>
            <a:gdLst>
              <a:gd name="T0" fmla="*/ 2 w 2"/>
              <a:gd name="T1" fmla="*/ 0 h 4"/>
              <a:gd name="T2" fmla="*/ 0 w 2"/>
              <a:gd name="T3" fmla="*/ 1 h 4"/>
              <a:gd name="T4" fmla="*/ 1 w 2"/>
              <a:gd name="T5" fmla="*/ 3 h 4"/>
              <a:gd name="T6" fmla="*/ 1 w 2"/>
              <a:gd name="T7" fmla="*/ 4 h 4"/>
              <a:gd name="T8" fmla="*/ 2 w 2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4">
                <a:moveTo>
                  <a:pt x="2" y="0"/>
                </a:moveTo>
                <a:cubicBezTo>
                  <a:pt x="1" y="0"/>
                  <a:pt x="1" y="1"/>
                  <a:pt x="0" y="1"/>
                </a:cubicBezTo>
                <a:cubicBezTo>
                  <a:pt x="1" y="2"/>
                  <a:pt x="1" y="2"/>
                  <a:pt x="1" y="3"/>
                </a:cubicBezTo>
                <a:cubicBezTo>
                  <a:pt x="1" y="3"/>
                  <a:pt x="1" y="3"/>
                  <a:pt x="1" y="4"/>
                </a:cubicBezTo>
                <a:cubicBezTo>
                  <a:pt x="2" y="2"/>
                  <a:pt x="2" y="1"/>
                  <a:pt x="2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24" name="Freeform 414"/>
          <p:cNvSpPr>
            <a:spLocks/>
          </p:cNvSpPr>
          <p:nvPr/>
        </p:nvSpPr>
        <p:spPr bwMode="auto">
          <a:xfrm>
            <a:off x="1825830" y="3653276"/>
            <a:ext cx="96753" cy="190399"/>
          </a:xfrm>
          <a:custGeom>
            <a:avLst/>
            <a:gdLst>
              <a:gd name="T0" fmla="*/ 7 w 10"/>
              <a:gd name="T1" fmla="*/ 0 h 20"/>
              <a:gd name="T2" fmla="*/ 0 w 10"/>
              <a:gd name="T3" fmla="*/ 11 h 20"/>
              <a:gd name="T4" fmla="*/ 4 w 10"/>
              <a:gd name="T5" fmla="*/ 17 h 20"/>
              <a:gd name="T6" fmla="*/ 5 w 10"/>
              <a:gd name="T7" fmla="*/ 20 h 20"/>
              <a:gd name="T8" fmla="*/ 7 w 10"/>
              <a:gd name="T9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20">
                <a:moveTo>
                  <a:pt x="7" y="0"/>
                </a:moveTo>
                <a:cubicBezTo>
                  <a:pt x="6" y="4"/>
                  <a:pt x="4" y="8"/>
                  <a:pt x="0" y="11"/>
                </a:cubicBezTo>
                <a:cubicBezTo>
                  <a:pt x="2" y="13"/>
                  <a:pt x="3" y="15"/>
                  <a:pt x="4" y="17"/>
                </a:cubicBezTo>
                <a:cubicBezTo>
                  <a:pt x="5" y="18"/>
                  <a:pt x="5" y="19"/>
                  <a:pt x="5" y="20"/>
                </a:cubicBezTo>
                <a:cubicBezTo>
                  <a:pt x="9" y="14"/>
                  <a:pt x="10" y="7"/>
                  <a:pt x="7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25" name="Freeform 415"/>
          <p:cNvSpPr>
            <a:spLocks/>
          </p:cNvSpPr>
          <p:nvPr/>
        </p:nvSpPr>
        <p:spPr bwMode="auto">
          <a:xfrm>
            <a:off x="1712951" y="3625510"/>
            <a:ext cx="177381" cy="130899"/>
          </a:xfrm>
          <a:custGeom>
            <a:avLst/>
            <a:gdLst>
              <a:gd name="T0" fmla="*/ 18 w 19"/>
              <a:gd name="T1" fmla="*/ 0 h 14"/>
              <a:gd name="T2" fmla="*/ 9 w 19"/>
              <a:gd name="T3" fmla="*/ 3 h 14"/>
              <a:gd name="T4" fmla="*/ 9 w 19"/>
              <a:gd name="T5" fmla="*/ 3 h 14"/>
              <a:gd name="T6" fmla="*/ 4 w 19"/>
              <a:gd name="T7" fmla="*/ 2 h 14"/>
              <a:gd name="T8" fmla="*/ 0 w 19"/>
              <a:gd name="T9" fmla="*/ 12 h 14"/>
              <a:gd name="T10" fmla="*/ 4 w 19"/>
              <a:gd name="T11" fmla="*/ 12 h 14"/>
              <a:gd name="T12" fmla="*/ 12 w 19"/>
              <a:gd name="T13" fmla="*/ 14 h 14"/>
              <a:gd name="T14" fmla="*/ 19 w 19"/>
              <a:gd name="T15" fmla="*/ 3 h 14"/>
              <a:gd name="T16" fmla="*/ 19 w 19"/>
              <a:gd name="T17" fmla="*/ 2 h 14"/>
              <a:gd name="T18" fmla="*/ 18 w 19"/>
              <a:gd name="T19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9" h="14">
                <a:moveTo>
                  <a:pt x="18" y="0"/>
                </a:moveTo>
                <a:cubicBezTo>
                  <a:pt x="16" y="2"/>
                  <a:pt x="13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7" y="3"/>
                  <a:pt x="5" y="3"/>
                  <a:pt x="4" y="2"/>
                </a:cubicBezTo>
                <a:cubicBezTo>
                  <a:pt x="2" y="5"/>
                  <a:pt x="0" y="9"/>
                  <a:pt x="0" y="12"/>
                </a:cubicBezTo>
                <a:cubicBezTo>
                  <a:pt x="1" y="12"/>
                  <a:pt x="2" y="12"/>
                  <a:pt x="4" y="12"/>
                </a:cubicBezTo>
                <a:cubicBezTo>
                  <a:pt x="7" y="12"/>
                  <a:pt x="10" y="13"/>
                  <a:pt x="12" y="14"/>
                </a:cubicBezTo>
                <a:cubicBezTo>
                  <a:pt x="16" y="11"/>
                  <a:pt x="18" y="7"/>
                  <a:pt x="19" y="3"/>
                </a:cubicBezTo>
                <a:cubicBezTo>
                  <a:pt x="19" y="2"/>
                  <a:pt x="19" y="2"/>
                  <a:pt x="19" y="2"/>
                </a:cubicBezTo>
                <a:cubicBezTo>
                  <a:pt x="19" y="1"/>
                  <a:pt x="19" y="1"/>
                  <a:pt x="18" y="0"/>
                </a:cubicBezTo>
              </a:path>
            </a:pathLst>
          </a:custGeom>
          <a:solidFill>
            <a:srgbClr val="CE3B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26" name="Freeform 416"/>
          <p:cNvSpPr>
            <a:spLocks/>
          </p:cNvSpPr>
          <p:nvPr/>
        </p:nvSpPr>
        <p:spPr bwMode="auto">
          <a:xfrm>
            <a:off x="-16510" y="2415684"/>
            <a:ext cx="48377" cy="71400"/>
          </a:xfrm>
          <a:custGeom>
            <a:avLst/>
            <a:gdLst>
              <a:gd name="T0" fmla="*/ 0 w 5"/>
              <a:gd name="T1" fmla="*/ 0 h 8"/>
              <a:gd name="T2" fmla="*/ 0 w 5"/>
              <a:gd name="T3" fmla="*/ 5 h 8"/>
              <a:gd name="T4" fmla="*/ 5 w 5"/>
              <a:gd name="T5" fmla="*/ 8 h 8"/>
              <a:gd name="T6" fmla="*/ 1 w 5"/>
              <a:gd name="T7" fmla="*/ 1 h 8"/>
              <a:gd name="T8" fmla="*/ 0 w 5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8">
                <a:moveTo>
                  <a:pt x="0" y="0"/>
                </a:moveTo>
                <a:cubicBezTo>
                  <a:pt x="0" y="5"/>
                  <a:pt x="0" y="5"/>
                  <a:pt x="0" y="5"/>
                </a:cubicBezTo>
                <a:cubicBezTo>
                  <a:pt x="2" y="5"/>
                  <a:pt x="4" y="7"/>
                  <a:pt x="5" y="8"/>
                </a:cubicBezTo>
                <a:cubicBezTo>
                  <a:pt x="4" y="5"/>
                  <a:pt x="3" y="3"/>
                  <a:pt x="1" y="1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27" name="Freeform 417"/>
          <p:cNvSpPr>
            <a:spLocks/>
          </p:cNvSpPr>
          <p:nvPr/>
        </p:nvSpPr>
        <p:spPr bwMode="auto">
          <a:xfrm>
            <a:off x="1922583" y="3070180"/>
            <a:ext cx="84659" cy="59500"/>
          </a:xfrm>
          <a:custGeom>
            <a:avLst/>
            <a:gdLst>
              <a:gd name="T0" fmla="*/ 2 w 9"/>
              <a:gd name="T1" fmla="*/ 0 h 6"/>
              <a:gd name="T2" fmla="*/ 0 w 9"/>
              <a:gd name="T3" fmla="*/ 6 h 6"/>
              <a:gd name="T4" fmla="*/ 9 w 9"/>
              <a:gd name="T5" fmla="*/ 3 h 6"/>
              <a:gd name="T6" fmla="*/ 2 w 9"/>
              <a:gd name="T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6">
                <a:moveTo>
                  <a:pt x="2" y="0"/>
                </a:moveTo>
                <a:cubicBezTo>
                  <a:pt x="2" y="3"/>
                  <a:pt x="1" y="5"/>
                  <a:pt x="0" y="6"/>
                </a:cubicBezTo>
                <a:cubicBezTo>
                  <a:pt x="3" y="6"/>
                  <a:pt x="6" y="5"/>
                  <a:pt x="9" y="3"/>
                </a:cubicBezTo>
                <a:cubicBezTo>
                  <a:pt x="6" y="2"/>
                  <a:pt x="4" y="2"/>
                  <a:pt x="2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28" name="Freeform 418"/>
          <p:cNvSpPr>
            <a:spLocks/>
          </p:cNvSpPr>
          <p:nvPr/>
        </p:nvSpPr>
        <p:spPr bwMode="auto">
          <a:xfrm>
            <a:off x="1938708" y="2836148"/>
            <a:ext cx="165286" cy="261798"/>
          </a:xfrm>
          <a:custGeom>
            <a:avLst/>
            <a:gdLst>
              <a:gd name="T0" fmla="*/ 10 w 17"/>
              <a:gd name="T1" fmla="*/ 0 h 28"/>
              <a:gd name="T2" fmla="*/ 9 w 17"/>
              <a:gd name="T3" fmla="*/ 9 h 28"/>
              <a:gd name="T4" fmla="*/ 0 w 17"/>
              <a:gd name="T5" fmla="*/ 19 h 28"/>
              <a:gd name="T6" fmla="*/ 0 w 17"/>
              <a:gd name="T7" fmla="*/ 23 h 28"/>
              <a:gd name="T8" fmla="*/ 0 w 17"/>
              <a:gd name="T9" fmla="*/ 25 h 28"/>
              <a:gd name="T10" fmla="*/ 7 w 17"/>
              <a:gd name="T11" fmla="*/ 28 h 28"/>
              <a:gd name="T12" fmla="*/ 9 w 17"/>
              <a:gd name="T13" fmla="*/ 26 h 28"/>
              <a:gd name="T14" fmla="*/ 10 w 17"/>
              <a:gd name="T15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" h="28">
                <a:moveTo>
                  <a:pt x="10" y="0"/>
                </a:moveTo>
                <a:cubicBezTo>
                  <a:pt x="11" y="3"/>
                  <a:pt x="10" y="6"/>
                  <a:pt x="9" y="9"/>
                </a:cubicBezTo>
                <a:cubicBezTo>
                  <a:pt x="7" y="14"/>
                  <a:pt x="4" y="17"/>
                  <a:pt x="0" y="19"/>
                </a:cubicBezTo>
                <a:cubicBezTo>
                  <a:pt x="0" y="20"/>
                  <a:pt x="0" y="21"/>
                  <a:pt x="0" y="23"/>
                </a:cubicBezTo>
                <a:cubicBezTo>
                  <a:pt x="0" y="24"/>
                  <a:pt x="0" y="25"/>
                  <a:pt x="0" y="25"/>
                </a:cubicBezTo>
                <a:cubicBezTo>
                  <a:pt x="2" y="27"/>
                  <a:pt x="4" y="27"/>
                  <a:pt x="7" y="28"/>
                </a:cubicBezTo>
                <a:cubicBezTo>
                  <a:pt x="8" y="27"/>
                  <a:pt x="8" y="26"/>
                  <a:pt x="9" y="26"/>
                </a:cubicBezTo>
                <a:cubicBezTo>
                  <a:pt x="16" y="19"/>
                  <a:pt x="17" y="7"/>
                  <a:pt x="10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29" name="Freeform 419"/>
          <p:cNvSpPr>
            <a:spLocks noEditPoints="1"/>
          </p:cNvSpPr>
          <p:nvPr/>
        </p:nvSpPr>
        <p:spPr bwMode="auto">
          <a:xfrm>
            <a:off x="1338033" y="4779803"/>
            <a:ext cx="221726" cy="329231"/>
          </a:xfrm>
          <a:custGeom>
            <a:avLst/>
            <a:gdLst>
              <a:gd name="T0" fmla="*/ 8 w 23"/>
              <a:gd name="T1" fmla="*/ 24 h 35"/>
              <a:gd name="T2" fmla="*/ 5 w 23"/>
              <a:gd name="T3" fmla="*/ 26 h 35"/>
              <a:gd name="T4" fmla="*/ 0 w 23"/>
              <a:gd name="T5" fmla="*/ 30 h 35"/>
              <a:gd name="T6" fmla="*/ 0 w 23"/>
              <a:gd name="T7" fmla="*/ 30 h 35"/>
              <a:gd name="T8" fmla="*/ 2 w 23"/>
              <a:gd name="T9" fmla="*/ 33 h 35"/>
              <a:gd name="T10" fmla="*/ 5 w 23"/>
              <a:gd name="T11" fmla="*/ 35 h 35"/>
              <a:gd name="T12" fmla="*/ 9 w 23"/>
              <a:gd name="T13" fmla="*/ 26 h 35"/>
              <a:gd name="T14" fmla="*/ 8 w 23"/>
              <a:gd name="T15" fmla="*/ 24 h 35"/>
              <a:gd name="T16" fmla="*/ 16 w 23"/>
              <a:gd name="T17" fmla="*/ 0 h 35"/>
              <a:gd name="T18" fmla="*/ 10 w 23"/>
              <a:gd name="T19" fmla="*/ 1 h 35"/>
              <a:gd name="T20" fmla="*/ 13 w 23"/>
              <a:gd name="T21" fmla="*/ 5 h 35"/>
              <a:gd name="T22" fmla="*/ 23 w 23"/>
              <a:gd name="T23" fmla="*/ 1 h 35"/>
              <a:gd name="T24" fmla="*/ 16 w 23"/>
              <a:gd name="T25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3" h="35">
                <a:moveTo>
                  <a:pt x="8" y="24"/>
                </a:moveTo>
                <a:cubicBezTo>
                  <a:pt x="7" y="25"/>
                  <a:pt x="6" y="25"/>
                  <a:pt x="5" y="26"/>
                </a:cubicBezTo>
                <a:cubicBezTo>
                  <a:pt x="4" y="27"/>
                  <a:pt x="2" y="29"/>
                  <a:pt x="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1"/>
                  <a:pt x="1" y="32"/>
                  <a:pt x="2" y="33"/>
                </a:cubicBezTo>
                <a:cubicBezTo>
                  <a:pt x="3" y="34"/>
                  <a:pt x="4" y="35"/>
                  <a:pt x="5" y="35"/>
                </a:cubicBezTo>
                <a:cubicBezTo>
                  <a:pt x="6" y="32"/>
                  <a:pt x="7" y="29"/>
                  <a:pt x="9" y="26"/>
                </a:cubicBezTo>
                <a:cubicBezTo>
                  <a:pt x="8" y="25"/>
                  <a:pt x="8" y="25"/>
                  <a:pt x="8" y="24"/>
                </a:cubicBezTo>
                <a:moveTo>
                  <a:pt x="16" y="0"/>
                </a:moveTo>
                <a:cubicBezTo>
                  <a:pt x="14" y="0"/>
                  <a:pt x="12" y="0"/>
                  <a:pt x="10" y="1"/>
                </a:cubicBezTo>
                <a:cubicBezTo>
                  <a:pt x="11" y="2"/>
                  <a:pt x="12" y="3"/>
                  <a:pt x="13" y="5"/>
                </a:cubicBezTo>
                <a:cubicBezTo>
                  <a:pt x="16" y="3"/>
                  <a:pt x="19" y="1"/>
                  <a:pt x="23" y="1"/>
                </a:cubicBezTo>
                <a:cubicBezTo>
                  <a:pt x="20" y="0"/>
                  <a:pt x="18" y="0"/>
                  <a:pt x="16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30" name="Freeform 420"/>
          <p:cNvSpPr>
            <a:spLocks/>
          </p:cNvSpPr>
          <p:nvPr/>
        </p:nvSpPr>
        <p:spPr bwMode="auto">
          <a:xfrm>
            <a:off x="1386409" y="5025734"/>
            <a:ext cx="96753" cy="111066"/>
          </a:xfrm>
          <a:custGeom>
            <a:avLst/>
            <a:gdLst>
              <a:gd name="T0" fmla="*/ 4 w 10"/>
              <a:gd name="T1" fmla="*/ 0 h 12"/>
              <a:gd name="T2" fmla="*/ 0 w 10"/>
              <a:gd name="T3" fmla="*/ 9 h 12"/>
              <a:gd name="T4" fmla="*/ 10 w 10"/>
              <a:gd name="T5" fmla="*/ 12 h 12"/>
              <a:gd name="T6" fmla="*/ 6 w 10"/>
              <a:gd name="T7" fmla="*/ 3 h 12"/>
              <a:gd name="T8" fmla="*/ 4 w 10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12">
                <a:moveTo>
                  <a:pt x="4" y="0"/>
                </a:moveTo>
                <a:cubicBezTo>
                  <a:pt x="2" y="3"/>
                  <a:pt x="1" y="6"/>
                  <a:pt x="0" y="9"/>
                </a:cubicBezTo>
                <a:cubicBezTo>
                  <a:pt x="3" y="11"/>
                  <a:pt x="7" y="12"/>
                  <a:pt x="10" y="12"/>
                </a:cubicBezTo>
                <a:cubicBezTo>
                  <a:pt x="8" y="10"/>
                  <a:pt x="6" y="6"/>
                  <a:pt x="6" y="3"/>
                </a:cubicBezTo>
                <a:cubicBezTo>
                  <a:pt x="5" y="2"/>
                  <a:pt x="4" y="1"/>
                  <a:pt x="4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31" name="Freeform 421"/>
          <p:cNvSpPr>
            <a:spLocks/>
          </p:cNvSpPr>
          <p:nvPr/>
        </p:nvSpPr>
        <p:spPr bwMode="auto">
          <a:xfrm>
            <a:off x="1442849" y="5053501"/>
            <a:ext cx="145130" cy="83299"/>
          </a:xfrm>
          <a:custGeom>
            <a:avLst/>
            <a:gdLst>
              <a:gd name="T0" fmla="*/ 0 w 15"/>
              <a:gd name="T1" fmla="*/ 0 h 9"/>
              <a:gd name="T2" fmla="*/ 4 w 15"/>
              <a:gd name="T3" fmla="*/ 9 h 9"/>
              <a:gd name="T4" fmla="*/ 5 w 15"/>
              <a:gd name="T5" fmla="*/ 9 h 9"/>
              <a:gd name="T6" fmla="*/ 15 w 15"/>
              <a:gd name="T7" fmla="*/ 6 h 9"/>
              <a:gd name="T8" fmla="*/ 12 w 15"/>
              <a:gd name="T9" fmla="*/ 6 h 9"/>
              <a:gd name="T10" fmla="*/ 6 w 15"/>
              <a:gd name="T11" fmla="*/ 5 h 9"/>
              <a:gd name="T12" fmla="*/ 0 w 15"/>
              <a:gd name="T1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" h="9">
                <a:moveTo>
                  <a:pt x="0" y="0"/>
                </a:moveTo>
                <a:cubicBezTo>
                  <a:pt x="0" y="3"/>
                  <a:pt x="2" y="7"/>
                  <a:pt x="4" y="9"/>
                </a:cubicBezTo>
                <a:cubicBezTo>
                  <a:pt x="4" y="9"/>
                  <a:pt x="4" y="9"/>
                  <a:pt x="5" y="9"/>
                </a:cubicBezTo>
                <a:cubicBezTo>
                  <a:pt x="8" y="9"/>
                  <a:pt x="12" y="8"/>
                  <a:pt x="15" y="6"/>
                </a:cubicBezTo>
                <a:cubicBezTo>
                  <a:pt x="14" y="6"/>
                  <a:pt x="13" y="6"/>
                  <a:pt x="12" y="6"/>
                </a:cubicBezTo>
                <a:cubicBezTo>
                  <a:pt x="10" y="6"/>
                  <a:pt x="8" y="6"/>
                  <a:pt x="6" y="5"/>
                </a:cubicBezTo>
                <a:cubicBezTo>
                  <a:pt x="3" y="4"/>
                  <a:pt x="1" y="2"/>
                  <a:pt x="0" y="0"/>
                </a:cubicBezTo>
              </a:path>
            </a:pathLst>
          </a:custGeom>
          <a:solidFill>
            <a:srgbClr val="CE3B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32" name="Freeform 422"/>
          <p:cNvSpPr>
            <a:spLocks/>
          </p:cNvSpPr>
          <p:nvPr/>
        </p:nvSpPr>
        <p:spPr bwMode="auto">
          <a:xfrm>
            <a:off x="1741171" y="4470405"/>
            <a:ext cx="330573" cy="265765"/>
          </a:xfrm>
          <a:custGeom>
            <a:avLst/>
            <a:gdLst>
              <a:gd name="T0" fmla="*/ 34 w 35"/>
              <a:gd name="T1" fmla="*/ 0 h 28"/>
              <a:gd name="T2" fmla="*/ 29 w 35"/>
              <a:gd name="T3" fmla="*/ 3 h 28"/>
              <a:gd name="T4" fmla="*/ 21 w 35"/>
              <a:gd name="T5" fmla="*/ 5 h 28"/>
              <a:gd name="T6" fmla="*/ 19 w 35"/>
              <a:gd name="T7" fmla="*/ 5 h 28"/>
              <a:gd name="T8" fmla="*/ 18 w 35"/>
              <a:gd name="T9" fmla="*/ 8 h 28"/>
              <a:gd name="T10" fmla="*/ 2 w 35"/>
              <a:gd name="T11" fmla="*/ 18 h 28"/>
              <a:gd name="T12" fmla="*/ 0 w 35"/>
              <a:gd name="T13" fmla="*/ 18 h 28"/>
              <a:gd name="T14" fmla="*/ 3 w 35"/>
              <a:gd name="T15" fmla="*/ 23 h 28"/>
              <a:gd name="T16" fmla="*/ 17 w 35"/>
              <a:gd name="T17" fmla="*/ 28 h 28"/>
              <a:gd name="T18" fmla="*/ 26 w 35"/>
              <a:gd name="T19" fmla="*/ 26 h 28"/>
              <a:gd name="T20" fmla="*/ 23 w 35"/>
              <a:gd name="T21" fmla="*/ 21 h 28"/>
              <a:gd name="T22" fmla="*/ 30 w 35"/>
              <a:gd name="T23" fmla="*/ 5 h 28"/>
              <a:gd name="T24" fmla="*/ 34 w 35"/>
              <a:gd name="T25" fmla="*/ 4 h 28"/>
              <a:gd name="T26" fmla="*/ 35 w 35"/>
              <a:gd name="T27" fmla="*/ 4 h 28"/>
              <a:gd name="T28" fmla="*/ 34 w 35"/>
              <a:gd name="T29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5" h="28">
                <a:moveTo>
                  <a:pt x="34" y="0"/>
                </a:moveTo>
                <a:cubicBezTo>
                  <a:pt x="32" y="1"/>
                  <a:pt x="31" y="2"/>
                  <a:pt x="29" y="3"/>
                </a:cubicBezTo>
                <a:cubicBezTo>
                  <a:pt x="27" y="4"/>
                  <a:pt x="24" y="5"/>
                  <a:pt x="21" y="5"/>
                </a:cubicBezTo>
                <a:cubicBezTo>
                  <a:pt x="20" y="5"/>
                  <a:pt x="20" y="5"/>
                  <a:pt x="19" y="5"/>
                </a:cubicBezTo>
                <a:cubicBezTo>
                  <a:pt x="19" y="6"/>
                  <a:pt x="19" y="7"/>
                  <a:pt x="18" y="8"/>
                </a:cubicBezTo>
                <a:cubicBezTo>
                  <a:pt x="15" y="14"/>
                  <a:pt x="9" y="18"/>
                  <a:pt x="2" y="18"/>
                </a:cubicBezTo>
                <a:cubicBezTo>
                  <a:pt x="1" y="18"/>
                  <a:pt x="1" y="18"/>
                  <a:pt x="0" y="18"/>
                </a:cubicBezTo>
                <a:cubicBezTo>
                  <a:pt x="1" y="20"/>
                  <a:pt x="2" y="21"/>
                  <a:pt x="3" y="23"/>
                </a:cubicBezTo>
                <a:cubicBezTo>
                  <a:pt x="7" y="26"/>
                  <a:pt x="12" y="28"/>
                  <a:pt x="17" y="28"/>
                </a:cubicBezTo>
                <a:cubicBezTo>
                  <a:pt x="20" y="28"/>
                  <a:pt x="23" y="27"/>
                  <a:pt x="26" y="26"/>
                </a:cubicBezTo>
                <a:cubicBezTo>
                  <a:pt x="25" y="25"/>
                  <a:pt x="24" y="23"/>
                  <a:pt x="23" y="21"/>
                </a:cubicBezTo>
                <a:cubicBezTo>
                  <a:pt x="20" y="15"/>
                  <a:pt x="23" y="8"/>
                  <a:pt x="30" y="5"/>
                </a:cubicBezTo>
                <a:cubicBezTo>
                  <a:pt x="31" y="5"/>
                  <a:pt x="33" y="4"/>
                  <a:pt x="34" y="4"/>
                </a:cubicBezTo>
                <a:cubicBezTo>
                  <a:pt x="35" y="4"/>
                  <a:pt x="35" y="4"/>
                  <a:pt x="35" y="4"/>
                </a:cubicBezTo>
                <a:cubicBezTo>
                  <a:pt x="35" y="3"/>
                  <a:pt x="34" y="2"/>
                  <a:pt x="34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33" name="Freeform 423"/>
          <p:cNvSpPr>
            <a:spLocks/>
          </p:cNvSpPr>
          <p:nvPr/>
        </p:nvSpPr>
        <p:spPr bwMode="auto">
          <a:xfrm>
            <a:off x="1922583" y="4379172"/>
            <a:ext cx="141098" cy="138832"/>
          </a:xfrm>
          <a:custGeom>
            <a:avLst/>
            <a:gdLst>
              <a:gd name="T0" fmla="*/ 1 w 15"/>
              <a:gd name="T1" fmla="*/ 0 h 15"/>
              <a:gd name="T2" fmla="*/ 2 w 15"/>
              <a:gd name="T3" fmla="*/ 6 h 15"/>
              <a:gd name="T4" fmla="*/ 0 w 15"/>
              <a:gd name="T5" fmla="*/ 14 h 15"/>
              <a:gd name="T6" fmla="*/ 0 w 15"/>
              <a:gd name="T7" fmla="*/ 15 h 15"/>
              <a:gd name="T8" fmla="*/ 2 w 15"/>
              <a:gd name="T9" fmla="*/ 15 h 15"/>
              <a:gd name="T10" fmla="*/ 10 w 15"/>
              <a:gd name="T11" fmla="*/ 13 h 15"/>
              <a:gd name="T12" fmla="*/ 15 w 15"/>
              <a:gd name="T13" fmla="*/ 10 h 15"/>
              <a:gd name="T14" fmla="*/ 11 w 15"/>
              <a:gd name="T15" fmla="*/ 5 h 15"/>
              <a:gd name="T16" fmla="*/ 1 w 15"/>
              <a:gd name="T17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" h="15">
                <a:moveTo>
                  <a:pt x="1" y="0"/>
                </a:moveTo>
                <a:cubicBezTo>
                  <a:pt x="2" y="2"/>
                  <a:pt x="2" y="4"/>
                  <a:pt x="2" y="6"/>
                </a:cubicBezTo>
                <a:cubicBezTo>
                  <a:pt x="3" y="9"/>
                  <a:pt x="2" y="11"/>
                  <a:pt x="0" y="14"/>
                </a:cubicBezTo>
                <a:cubicBezTo>
                  <a:pt x="0" y="14"/>
                  <a:pt x="0" y="14"/>
                  <a:pt x="0" y="15"/>
                </a:cubicBezTo>
                <a:cubicBezTo>
                  <a:pt x="1" y="15"/>
                  <a:pt x="1" y="15"/>
                  <a:pt x="2" y="15"/>
                </a:cubicBezTo>
                <a:cubicBezTo>
                  <a:pt x="5" y="15"/>
                  <a:pt x="8" y="14"/>
                  <a:pt x="10" y="13"/>
                </a:cubicBezTo>
                <a:cubicBezTo>
                  <a:pt x="12" y="12"/>
                  <a:pt x="13" y="11"/>
                  <a:pt x="15" y="10"/>
                </a:cubicBezTo>
                <a:cubicBezTo>
                  <a:pt x="14" y="9"/>
                  <a:pt x="13" y="7"/>
                  <a:pt x="11" y="5"/>
                </a:cubicBezTo>
                <a:cubicBezTo>
                  <a:pt x="8" y="3"/>
                  <a:pt x="5" y="1"/>
                  <a:pt x="1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34" name="Freeform 424"/>
          <p:cNvSpPr>
            <a:spLocks noEditPoints="1"/>
          </p:cNvSpPr>
          <p:nvPr/>
        </p:nvSpPr>
        <p:spPr bwMode="auto">
          <a:xfrm>
            <a:off x="1358190" y="2368085"/>
            <a:ext cx="278165" cy="317331"/>
          </a:xfrm>
          <a:custGeom>
            <a:avLst/>
            <a:gdLst>
              <a:gd name="T0" fmla="*/ 21 w 29"/>
              <a:gd name="T1" fmla="*/ 28 h 34"/>
              <a:gd name="T2" fmla="*/ 22 w 29"/>
              <a:gd name="T3" fmla="*/ 34 h 34"/>
              <a:gd name="T4" fmla="*/ 27 w 29"/>
              <a:gd name="T5" fmla="*/ 32 h 34"/>
              <a:gd name="T6" fmla="*/ 21 w 29"/>
              <a:gd name="T7" fmla="*/ 28 h 34"/>
              <a:gd name="T8" fmla="*/ 14 w 29"/>
              <a:gd name="T9" fmla="*/ 0 h 34"/>
              <a:gd name="T10" fmla="*/ 0 w 29"/>
              <a:gd name="T11" fmla="*/ 6 h 34"/>
              <a:gd name="T12" fmla="*/ 3 w 29"/>
              <a:gd name="T13" fmla="*/ 10 h 34"/>
              <a:gd name="T14" fmla="*/ 10 w 29"/>
              <a:gd name="T15" fmla="*/ 16 h 34"/>
              <a:gd name="T16" fmla="*/ 11 w 29"/>
              <a:gd name="T17" fmla="*/ 16 h 34"/>
              <a:gd name="T18" fmla="*/ 18 w 29"/>
              <a:gd name="T19" fmla="*/ 22 h 34"/>
              <a:gd name="T20" fmla="*/ 26 w 29"/>
              <a:gd name="T21" fmla="*/ 8 h 34"/>
              <a:gd name="T22" fmla="*/ 29 w 29"/>
              <a:gd name="T23" fmla="*/ 7 h 34"/>
              <a:gd name="T24" fmla="*/ 27 w 29"/>
              <a:gd name="T25" fmla="*/ 6 h 34"/>
              <a:gd name="T26" fmla="*/ 24 w 29"/>
              <a:gd name="T27" fmla="*/ 3 h 34"/>
              <a:gd name="T28" fmla="*/ 20 w 29"/>
              <a:gd name="T29" fmla="*/ 1 h 34"/>
              <a:gd name="T30" fmla="*/ 14 w 29"/>
              <a:gd name="T31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9" h="34">
                <a:moveTo>
                  <a:pt x="21" y="28"/>
                </a:moveTo>
                <a:cubicBezTo>
                  <a:pt x="22" y="30"/>
                  <a:pt x="22" y="32"/>
                  <a:pt x="22" y="34"/>
                </a:cubicBezTo>
                <a:cubicBezTo>
                  <a:pt x="23" y="33"/>
                  <a:pt x="25" y="32"/>
                  <a:pt x="27" y="32"/>
                </a:cubicBezTo>
                <a:cubicBezTo>
                  <a:pt x="25" y="31"/>
                  <a:pt x="23" y="30"/>
                  <a:pt x="21" y="28"/>
                </a:cubicBezTo>
                <a:moveTo>
                  <a:pt x="14" y="0"/>
                </a:moveTo>
                <a:cubicBezTo>
                  <a:pt x="9" y="0"/>
                  <a:pt x="4" y="2"/>
                  <a:pt x="0" y="6"/>
                </a:cubicBezTo>
                <a:cubicBezTo>
                  <a:pt x="1" y="7"/>
                  <a:pt x="2" y="8"/>
                  <a:pt x="3" y="10"/>
                </a:cubicBezTo>
                <a:cubicBezTo>
                  <a:pt x="6" y="11"/>
                  <a:pt x="9" y="13"/>
                  <a:pt x="10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4" y="18"/>
                  <a:pt x="17" y="20"/>
                  <a:pt x="18" y="22"/>
                </a:cubicBezTo>
                <a:cubicBezTo>
                  <a:pt x="17" y="16"/>
                  <a:pt x="21" y="10"/>
                  <a:pt x="26" y="8"/>
                </a:cubicBezTo>
                <a:cubicBezTo>
                  <a:pt x="27" y="8"/>
                  <a:pt x="28" y="7"/>
                  <a:pt x="29" y="7"/>
                </a:cubicBezTo>
                <a:cubicBezTo>
                  <a:pt x="28" y="7"/>
                  <a:pt x="28" y="6"/>
                  <a:pt x="27" y="6"/>
                </a:cubicBezTo>
                <a:cubicBezTo>
                  <a:pt x="26" y="5"/>
                  <a:pt x="25" y="4"/>
                  <a:pt x="24" y="3"/>
                </a:cubicBezTo>
                <a:cubicBezTo>
                  <a:pt x="23" y="2"/>
                  <a:pt x="21" y="2"/>
                  <a:pt x="20" y="1"/>
                </a:cubicBezTo>
                <a:cubicBezTo>
                  <a:pt x="18" y="0"/>
                  <a:pt x="16" y="0"/>
                  <a:pt x="14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35" name="Freeform 425"/>
          <p:cNvSpPr>
            <a:spLocks/>
          </p:cNvSpPr>
          <p:nvPr/>
        </p:nvSpPr>
        <p:spPr bwMode="auto">
          <a:xfrm>
            <a:off x="1559759" y="2665583"/>
            <a:ext cx="64502" cy="47600"/>
          </a:xfrm>
          <a:custGeom>
            <a:avLst/>
            <a:gdLst>
              <a:gd name="T0" fmla="*/ 6 w 7"/>
              <a:gd name="T1" fmla="*/ 0 h 5"/>
              <a:gd name="T2" fmla="*/ 1 w 7"/>
              <a:gd name="T3" fmla="*/ 2 h 5"/>
              <a:gd name="T4" fmla="*/ 0 w 7"/>
              <a:gd name="T5" fmla="*/ 5 h 5"/>
              <a:gd name="T6" fmla="*/ 6 w 7"/>
              <a:gd name="T7" fmla="*/ 1 h 5"/>
              <a:gd name="T8" fmla="*/ 7 w 7"/>
              <a:gd name="T9" fmla="*/ 0 h 5"/>
              <a:gd name="T10" fmla="*/ 6 w 7"/>
              <a:gd name="T1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5">
                <a:moveTo>
                  <a:pt x="6" y="0"/>
                </a:moveTo>
                <a:cubicBezTo>
                  <a:pt x="4" y="0"/>
                  <a:pt x="2" y="1"/>
                  <a:pt x="1" y="2"/>
                </a:cubicBezTo>
                <a:cubicBezTo>
                  <a:pt x="0" y="3"/>
                  <a:pt x="0" y="4"/>
                  <a:pt x="0" y="5"/>
                </a:cubicBezTo>
                <a:cubicBezTo>
                  <a:pt x="2" y="4"/>
                  <a:pt x="4" y="2"/>
                  <a:pt x="6" y="1"/>
                </a:cubicBezTo>
                <a:cubicBezTo>
                  <a:pt x="6" y="0"/>
                  <a:pt x="6" y="0"/>
                  <a:pt x="7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36" name="Freeform 426"/>
          <p:cNvSpPr>
            <a:spLocks/>
          </p:cNvSpPr>
          <p:nvPr/>
        </p:nvSpPr>
        <p:spPr bwMode="auto">
          <a:xfrm>
            <a:off x="1547665" y="2376018"/>
            <a:ext cx="40314" cy="19833"/>
          </a:xfrm>
          <a:custGeom>
            <a:avLst/>
            <a:gdLst>
              <a:gd name="T0" fmla="*/ 0 w 4"/>
              <a:gd name="T1" fmla="*/ 0 h 2"/>
              <a:gd name="T2" fmla="*/ 4 w 4"/>
              <a:gd name="T3" fmla="*/ 2 h 2"/>
              <a:gd name="T4" fmla="*/ 0 w 4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2">
                <a:moveTo>
                  <a:pt x="0" y="0"/>
                </a:moveTo>
                <a:cubicBezTo>
                  <a:pt x="1" y="1"/>
                  <a:pt x="3" y="1"/>
                  <a:pt x="4" y="2"/>
                </a:cubicBezTo>
                <a:cubicBezTo>
                  <a:pt x="3" y="1"/>
                  <a:pt x="1" y="1"/>
                  <a:pt x="0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37" name="Freeform 427"/>
          <p:cNvSpPr>
            <a:spLocks/>
          </p:cNvSpPr>
          <p:nvPr/>
        </p:nvSpPr>
        <p:spPr bwMode="auto">
          <a:xfrm>
            <a:off x="1338033" y="2423618"/>
            <a:ext cx="48377" cy="35700"/>
          </a:xfrm>
          <a:custGeom>
            <a:avLst/>
            <a:gdLst>
              <a:gd name="T0" fmla="*/ 2 w 5"/>
              <a:gd name="T1" fmla="*/ 0 h 4"/>
              <a:gd name="T2" fmla="*/ 2 w 5"/>
              <a:gd name="T3" fmla="*/ 0 h 4"/>
              <a:gd name="T4" fmla="*/ 0 w 5"/>
              <a:gd name="T5" fmla="*/ 3 h 4"/>
              <a:gd name="T6" fmla="*/ 5 w 5"/>
              <a:gd name="T7" fmla="*/ 4 h 4"/>
              <a:gd name="T8" fmla="*/ 2 w 5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4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1"/>
                  <a:pt x="0" y="2"/>
                  <a:pt x="0" y="3"/>
                </a:cubicBezTo>
                <a:cubicBezTo>
                  <a:pt x="1" y="3"/>
                  <a:pt x="3" y="3"/>
                  <a:pt x="5" y="4"/>
                </a:cubicBezTo>
                <a:cubicBezTo>
                  <a:pt x="4" y="2"/>
                  <a:pt x="3" y="1"/>
                  <a:pt x="2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38" name="Freeform 428"/>
          <p:cNvSpPr>
            <a:spLocks/>
          </p:cNvSpPr>
          <p:nvPr/>
        </p:nvSpPr>
        <p:spPr bwMode="auto">
          <a:xfrm>
            <a:off x="269718" y="1971421"/>
            <a:ext cx="84659" cy="27766"/>
          </a:xfrm>
          <a:custGeom>
            <a:avLst/>
            <a:gdLst>
              <a:gd name="T0" fmla="*/ 0 w 9"/>
              <a:gd name="T1" fmla="*/ 0 h 3"/>
              <a:gd name="T2" fmla="*/ 9 w 9"/>
              <a:gd name="T3" fmla="*/ 3 h 3"/>
              <a:gd name="T4" fmla="*/ 9 w 9"/>
              <a:gd name="T5" fmla="*/ 2 h 3"/>
              <a:gd name="T6" fmla="*/ 0 w 9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3">
                <a:moveTo>
                  <a:pt x="0" y="0"/>
                </a:moveTo>
                <a:cubicBezTo>
                  <a:pt x="3" y="0"/>
                  <a:pt x="6" y="1"/>
                  <a:pt x="9" y="3"/>
                </a:cubicBezTo>
                <a:cubicBezTo>
                  <a:pt x="9" y="3"/>
                  <a:pt x="9" y="2"/>
                  <a:pt x="9" y="2"/>
                </a:cubicBezTo>
                <a:cubicBezTo>
                  <a:pt x="7" y="1"/>
                  <a:pt x="4" y="0"/>
                  <a:pt x="0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39" name="Freeform 429"/>
          <p:cNvSpPr>
            <a:spLocks/>
          </p:cNvSpPr>
          <p:nvPr/>
        </p:nvSpPr>
        <p:spPr bwMode="auto">
          <a:xfrm>
            <a:off x="88306" y="1971421"/>
            <a:ext cx="266071" cy="190399"/>
          </a:xfrm>
          <a:custGeom>
            <a:avLst/>
            <a:gdLst>
              <a:gd name="T0" fmla="*/ 18 w 28"/>
              <a:gd name="T1" fmla="*/ 0 h 20"/>
              <a:gd name="T2" fmla="*/ 5 w 28"/>
              <a:gd name="T3" fmla="*/ 5 h 20"/>
              <a:gd name="T4" fmla="*/ 2 w 28"/>
              <a:gd name="T5" fmla="*/ 9 h 20"/>
              <a:gd name="T6" fmla="*/ 1 w 28"/>
              <a:gd name="T7" fmla="*/ 18 h 20"/>
              <a:gd name="T8" fmla="*/ 0 w 28"/>
              <a:gd name="T9" fmla="*/ 20 h 20"/>
              <a:gd name="T10" fmla="*/ 3 w 28"/>
              <a:gd name="T11" fmla="*/ 19 h 20"/>
              <a:gd name="T12" fmla="*/ 8 w 28"/>
              <a:gd name="T13" fmla="*/ 18 h 20"/>
              <a:gd name="T14" fmla="*/ 9 w 28"/>
              <a:gd name="T15" fmla="*/ 18 h 20"/>
              <a:gd name="T16" fmla="*/ 21 w 28"/>
              <a:gd name="T17" fmla="*/ 6 h 20"/>
              <a:gd name="T18" fmla="*/ 22 w 28"/>
              <a:gd name="T19" fmla="*/ 6 h 20"/>
              <a:gd name="T20" fmla="*/ 28 w 28"/>
              <a:gd name="T21" fmla="*/ 3 h 20"/>
              <a:gd name="T22" fmla="*/ 19 w 28"/>
              <a:gd name="T23" fmla="*/ 0 h 20"/>
              <a:gd name="T24" fmla="*/ 18 w 28"/>
              <a:gd name="T2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8" h="20">
                <a:moveTo>
                  <a:pt x="18" y="0"/>
                </a:moveTo>
                <a:cubicBezTo>
                  <a:pt x="14" y="0"/>
                  <a:pt x="9" y="1"/>
                  <a:pt x="5" y="5"/>
                </a:cubicBezTo>
                <a:cubicBezTo>
                  <a:pt x="4" y="6"/>
                  <a:pt x="3" y="7"/>
                  <a:pt x="2" y="9"/>
                </a:cubicBezTo>
                <a:cubicBezTo>
                  <a:pt x="3" y="12"/>
                  <a:pt x="3" y="15"/>
                  <a:pt x="1" y="18"/>
                </a:cubicBezTo>
                <a:cubicBezTo>
                  <a:pt x="1" y="19"/>
                  <a:pt x="1" y="19"/>
                  <a:pt x="0" y="20"/>
                </a:cubicBezTo>
                <a:cubicBezTo>
                  <a:pt x="1" y="20"/>
                  <a:pt x="2" y="19"/>
                  <a:pt x="3" y="19"/>
                </a:cubicBezTo>
                <a:cubicBezTo>
                  <a:pt x="5" y="18"/>
                  <a:pt x="6" y="18"/>
                  <a:pt x="8" y="18"/>
                </a:cubicBezTo>
                <a:cubicBezTo>
                  <a:pt x="8" y="18"/>
                  <a:pt x="9" y="18"/>
                  <a:pt x="9" y="18"/>
                </a:cubicBezTo>
                <a:cubicBezTo>
                  <a:pt x="11" y="13"/>
                  <a:pt x="15" y="9"/>
                  <a:pt x="21" y="6"/>
                </a:cubicBezTo>
                <a:cubicBezTo>
                  <a:pt x="21" y="6"/>
                  <a:pt x="22" y="6"/>
                  <a:pt x="22" y="6"/>
                </a:cubicBezTo>
                <a:cubicBezTo>
                  <a:pt x="24" y="4"/>
                  <a:pt x="26" y="3"/>
                  <a:pt x="28" y="3"/>
                </a:cubicBezTo>
                <a:cubicBezTo>
                  <a:pt x="25" y="1"/>
                  <a:pt x="22" y="0"/>
                  <a:pt x="19" y="0"/>
                </a:cubicBezTo>
                <a:cubicBezTo>
                  <a:pt x="19" y="0"/>
                  <a:pt x="19" y="0"/>
                  <a:pt x="18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40" name="Freeform 430"/>
          <p:cNvSpPr>
            <a:spLocks noEditPoints="1"/>
          </p:cNvSpPr>
          <p:nvPr/>
        </p:nvSpPr>
        <p:spPr bwMode="auto">
          <a:xfrm>
            <a:off x="172965" y="2026954"/>
            <a:ext cx="124973" cy="293531"/>
          </a:xfrm>
          <a:custGeom>
            <a:avLst/>
            <a:gdLst>
              <a:gd name="T0" fmla="*/ 11 w 13"/>
              <a:gd name="T1" fmla="*/ 30 h 31"/>
              <a:gd name="T2" fmla="*/ 10 w 13"/>
              <a:gd name="T3" fmla="*/ 31 h 31"/>
              <a:gd name="T4" fmla="*/ 11 w 13"/>
              <a:gd name="T5" fmla="*/ 31 h 31"/>
              <a:gd name="T6" fmla="*/ 11 w 13"/>
              <a:gd name="T7" fmla="*/ 30 h 31"/>
              <a:gd name="T8" fmla="*/ 13 w 13"/>
              <a:gd name="T9" fmla="*/ 0 h 31"/>
              <a:gd name="T10" fmla="*/ 12 w 13"/>
              <a:gd name="T11" fmla="*/ 0 h 31"/>
              <a:gd name="T12" fmla="*/ 0 w 13"/>
              <a:gd name="T13" fmla="*/ 12 h 31"/>
              <a:gd name="T14" fmla="*/ 11 w 13"/>
              <a:gd name="T15" fmla="*/ 20 h 31"/>
              <a:gd name="T16" fmla="*/ 11 w 13"/>
              <a:gd name="T17" fmla="*/ 22 h 31"/>
              <a:gd name="T18" fmla="*/ 12 w 13"/>
              <a:gd name="T19" fmla="*/ 20 h 31"/>
              <a:gd name="T20" fmla="*/ 12 w 13"/>
              <a:gd name="T21" fmla="*/ 20 h 31"/>
              <a:gd name="T22" fmla="*/ 9 w 13"/>
              <a:gd name="T23" fmla="*/ 10 h 31"/>
              <a:gd name="T24" fmla="*/ 13 w 13"/>
              <a:gd name="T25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" h="31">
                <a:moveTo>
                  <a:pt x="11" y="30"/>
                </a:moveTo>
                <a:cubicBezTo>
                  <a:pt x="11" y="30"/>
                  <a:pt x="11" y="31"/>
                  <a:pt x="10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11" y="31"/>
                  <a:pt x="11" y="30"/>
                  <a:pt x="11" y="30"/>
                </a:cubicBezTo>
                <a:moveTo>
                  <a:pt x="13" y="0"/>
                </a:moveTo>
                <a:cubicBezTo>
                  <a:pt x="13" y="0"/>
                  <a:pt x="12" y="0"/>
                  <a:pt x="12" y="0"/>
                </a:cubicBezTo>
                <a:cubicBezTo>
                  <a:pt x="6" y="3"/>
                  <a:pt x="2" y="7"/>
                  <a:pt x="0" y="12"/>
                </a:cubicBezTo>
                <a:cubicBezTo>
                  <a:pt x="5" y="12"/>
                  <a:pt x="9" y="15"/>
                  <a:pt x="11" y="20"/>
                </a:cubicBezTo>
                <a:cubicBezTo>
                  <a:pt x="11" y="20"/>
                  <a:pt x="11" y="21"/>
                  <a:pt x="11" y="22"/>
                </a:cubicBezTo>
                <a:cubicBezTo>
                  <a:pt x="12" y="21"/>
                  <a:pt x="12" y="21"/>
                  <a:pt x="12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0" y="17"/>
                  <a:pt x="9" y="14"/>
                  <a:pt x="9" y="10"/>
                </a:cubicBezTo>
                <a:cubicBezTo>
                  <a:pt x="9" y="6"/>
                  <a:pt x="10" y="2"/>
                  <a:pt x="13" y="0"/>
                </a:cubicBezTo>
              </a:path>
            </a:pathLst>
          </a:custGeom>
          <a:solidFill>
            <a:srgbClr val="CE3B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41" name="Freeform 431"/>
          <p:cNvSpPr>
            <a:spLocks noEditPoints="1"/>
          </p:cNvSpPr>
          <p:nvPr/>
        </p:nvSpPr>
        <p:spPr bwMode="auto">
          <a:xfrm>
            <a:off x="1080025" y="5184400"/>
            <a:ext cx="145130" cy="329231"/>
          </a:xfrm>
          <a:custGeom>
            <a:avLst/>
            <a:gdLst>
              <a:gd name="T0" fmla="*/ 12 w 15"/>
              <a:gd name="T1" fmla="*/ 21 h 35"/>
              <a:gd name="T2" fmla="*/ 10 w 15"/>
              <a:gd name="T3" fmla="*/ 30 h 35"/>
              <a:gd name="T4" fmla="*/ 10 w 15"/>
              <a:gd name="T5" fmla="*/ 35 h 35"/>
              <a:gd name="T6" fmla="*/ 13 w 15"/>
              <a:gd name="T7" fmla="*/ 32 h 35"/>
              <a:gd name="T8" fmla="*/ 14 w 15"/>
              <a:gd name="T9" fmla="*/ 31 h 35"/>
              <a:gd name="T10" fmla="*/ 13 w 15"/>
              <a:gd name="T11" fmla="*/ 24 h 35"/>
              <a:gd name="T12" fmla="*/ 12 w 15"/>
              <a:gd name="T13" fmla="*/ 21 h 35"/>
              <a:gd name="T14" fmla="*/ 1 w 15"/>
              <a:gd name="T15" fmla="*/ 0 h 35"/>
              <a:gd name="T16" fmla="*/ 0 w 15"/>
              <a:gd name="T17" fmla="*/ 1 h 35"/>
              <a:gd name="T18" fmla="*/ 11 w 15"/>
              <a:gd name="T19" fmla="*/ 12 h 35"/>
              <a:gd name="T20" fmla="*/ 12 w 15"/>
              <a:gd name="T21" fmla="*/ 16 h 35"/>
              <a:gd name="T22" fmla="*/ 15 w 15"/>
              <a:gd name="T23" fmla="*/ 8 h 35"/>
              <a:gd name="T24" fmla="*/ 13 w 15"/>
              <a:gd name="T25" fmla="*/ 5 h 35"/>
              <a:gd name="T26" fmla="*/ 1 w 15"/>
              <a:gd name="T27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5" h="35">
                <a:moveTo>
                  <a:pt x="12" y="21"/>
                </a:moveTo>
                <a:cubicBezTo>
                  <a:pt x="12" y="24"/>
                  <a:pt x="11" y="27"/>
                  <a:pt x="10" y="30"/>
                </a:cubicBezTo>
                <a:cubicBezTo>
                  <a:pt x="10" y="32"/>
                  <a:pt x="10" y="33"/>
                  <a:pt x="10" y="35"/>
                </a:cubicBezTo>
                <a:cubicBezTo>
                  <a:pt x="11" y="34"/>
                  <a:pt x="12" y="33"/>
                  <a:pt x="13" y="32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29"/>
                  <a:pt x="13" y="26"/>
                  <a:pt x="13" y="24"/>
                </a:cubicBezTo>
                <a:cubicBezTo>
                  <a:pt x="13" y="23"/>
                  <a:pt x="13" y="22"/>
                  <a:pt x="12" y="21"/>
                </a:cubicBezTo>
                <a:moveTo>
                  <a:pt x="1" y="0"/>
                </a:moveTo>
                <a:cubicBezTo>
                  <a:pt x="1" y="0"/>
                  <a:pt x="1" y="1"/>
                  <a:pt x="0" y="1"/>
                </a:cubicBezTo>
                <a:cubicBezTo>
                  <a:pt x="5" y="3"/>
                  <a:pt x="9" y="7"/>
                  <a:pt x="11" y="12"/>
                </a:cubicBezTo>
                <a:cubicBezTo>
                  <a:pt x="11" y="13"/>
                  <a:pt x="12" y="15"/>
                  <a:pt x="12" y="16"/>
                </a:cubicBezTo>
                <a:cubicBezTo>
                  <a:pt x="12" y="13"/>
                  <a:pt x="14" y="10"/>
                  <a:pt x="15" y="8"/>
                </a:cubicBezTo>
                <a:cubicBezTo>
                  <a:pt x="15" y="7"/>
                  <a:pt x="14" y="6"/>
                  <a:pt x="13" y="5"/>
                </a:cubicBezTo>
                <a:cubicBezTo>
                  <a:pt x="10" y="2"/>
                  <a:pt x="6" y="0"/>
                  <a:pt x="1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42" name="Freeform 432"/>
          <p:cNvSpPr>
            <a:spLocks/>
          </p:cNvSpPr>
          <p:nvPr/>
        </p:nvSpPr>
        <p:spPr bwMode="auto">
          <a:xfrm>
            <a:off x="1063899" y="5184400"/>
            <a:ext cx="28220" cy="11900"/>
          </a:xfrm>
          <a:custGeom>
            <a:avLst/>
            <a:gdLst>
              <a:gd name="T0" fmla="*/ 2 w 3"/>
              <a:gd name="T1" fmla="*/ 0 h 1"/>
              <a:gd name="T2" fmla="*/ 0 w 3"/>
              <a:gd name="T3" fmla="*/ 0 h 1"/>
              <a:gd name="T4" fmla="*/ 2 w 3"/>
              <a:gd name="T5" fmla="*/ 1 h 1"/>
              <a:gd name="T6" fmla="*/ 3 w 3"/>
              <a:gd name="T7" fmla="*/ 0 h 1"/>
              <a:gd name="T8" fmla="*/ 2 w 3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1">
                <a:moveTo>
                  <a:pt x="2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1" y="1"/>
                  <a:pt x="2" y="1"/>
                </a:cubicBezTo>
                <a:cubicBezTo>
                  <a:pt x="3" y="1"/>
                  <a:pt x="3" y="0"/>
                  <a:pt x="3" y="0"/>
                </a:cubicBezTo>
                <a:cubicBezTo>
                  <a:pt x="3" y="0"/>
                  <a:pt x="2" y="0"/>
                  <a:pt x="2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43" name="Freeform 433"/>
          <p:cNvSpPr>
            <a:spLocks noEditPoints="1"/>
          </p:cNvSpPr>
          <p:nvPr/>
        </p:nvSpPr>
        <p:spPr bwMode="auto">
          <a:xfrm>
            <a:off x="938926" y="5196300"/>
            <a:ext cx="258008" cy="281632"/>
          </a:xfrm>
          <a:custGeom>
            <a:avLst/>
            <a:gdLst>
              <a:gd name="T0" fmla="*/ 1 w 27"/>
              <a:gd name="T1" fmla="*/ 28 h 30"/>
              <a:gd name="T2" fmla="*/ 0 w 27"/>
              <a:gd name="T3" fmla="*/ 29 h 30"/>
              <a:gd name="T4" fmla="*/ 0 w 27"/>
              <a:gd name="T5" fmla="*/ 30 h 30"/>
              <a:gd name="T6" fmla="*/ 1 w 27"/>
              <a:gd name="T7" fmla="*/ 30 h 30"/>
              <a:gd name="T8" fmla="*/ 1 w 27"/>
              <a:gd name="T9" fmla="*/ 28 h 30"/>
              <a:gd name="T10" fmla="*/ 15 w 27"/>
              <a:gd name="T11" fmla="*/ 0 h 30"/>
              <a:gd name="T12" fmla="*/ 11 w 27"/>
              <a:gd name="T13" fmla="*/ 2 h 30"/>
              <a:gd name="T14" fmla="*/ 10 w 27"/>
              <a:gd name="T15" fmla="*/ 10 h 30"/>
              <a:gd name="T16" fmla="*/ 7 w 27"/>
              <a:gd name="T17" fmla="*/ 15 h 30"/>
              <a:gd name="T18" fmla="*/ 7 w 27"/>
              <a:gd name="T19" fmla="*/ 17 h 30"/>
              <a:gd name="T20" fmla="*/ 6 w 27"/>
              <a:gd name="T21" fmla="*/ 21 h 30"/>
              <a:gd name="T22" fmla="*/ 9 w 27"/>
              <a:gd name="T23" fmla="*/ 20 h 30"/>
              <a:gd name="T24" fmla="*/ 13 w 27"/>
              <a:gd name="T25" fmla="*/ 19 h 30"/>
              <a:gd name="T26" fmla="*/ 24 w 27"/>
              <a:gd name="T27" fmla="*/ 27 h 30"/>
              <a:gd name="T28" fmla="*/ 25 w 27"/>
              <a:gd name="T29" fmla="*/ 29 h 30"/>
              <a:gd name="T30" fmla="*/ 27 w 27"/>
              <a:gd name="T31" fmla="*/ 20 h 30"/>
              <a:gd name="T32" fmla="*/ 27 w 27"/>
              <a:gd name="T33" fmla="*/ 17 h 30"/>
              <a:gd name="T34" fmla="*/ 27 w 27"/>
              <a:gd name="T35" fmla="*/ 15 h 30"/>
              <a:gd name="T36" fmla="*/ 26 w 27"/>
              <a:gd name="T37" fmla="*/ 11 h 30"/>
              <a:gd name="T38" fmla="*/ 15 w 27"/>
              <a:gd name="T39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7" h="30">
                <a:moveTo>
                  <a:pt x="1" y="28"/>
                </a:moveTo>
                <a:cubicBezTo>
                  <a:pt x="1" y="29"/>
                  <a:pt x="0" y="29"/>
                  <a:pt x="0" y="29"/>
                </a:cubicBezTo>
                <a:cubicBezTo>
                  <a:pt x="0" y="29"/>
                  <a:pt x="0" y="30"/>
                  <a:pt x="0" y="30"/>
                </a:cubicBezTo>
                <a:cubicBezTo>
                  <a:pt x="1" y="30"/>
                  <a:pt x="1" y="30"/>
                  <a:pt x="1" y="30"/>
                </a:cubicBezTo>
                <a:cubicBezTo>
                  <a:pt x="1" y="29"/>
                  <a:pt x="1" y="29"/>
                  <a:pt x="1" y="28"/>
                </a:cubicBezTo>
                <a:moveTo>
                  <a:pt x="15" y="0"/>
                </a:moveTo>
                <a:cubicBezTo>
                  <a:pt x="14" y="1"/>
                  <a:pt x="13" y="1"/>
                  <a:pt x="11" y="2"/>
                </a:cubicBezTo>
                <a:cubicBezTo>
                  <a:pt x="12" y="5"/>
                  <a:pt x="11" y="7"/>
                  <a:pt x="10" y="10"/>
                </a:cubicBezTo>
                <a:cubicBezTo>
                  <a:pt x="9" y="12"/>
                  <a:pt x="8" y="14"/>
                  <a:pt x="7" y="15"/>
                </a:cubicBezTo>
                <a:cubicBezTo>
                  <a:pt x="7" y="15"/>
                  <a:pt x="7" y="16"/>
                  <a:pt x="7" y="17"/>
                </a:cubicBezTo>
                <a:cubicBezTo>
                  <a:pt x="7" y="18"/>
                  <a:pt x="7" y="20"/>
                  <a:pt x="6" y="21"/>
                </a:cubicBezTo>
                <a:cubicBezTo>
                  <a:pt x="7" y="21"/>
                  <a:pt x="8" y="20"/>
                  <a:pt x="9" y="20"/>
                </a:cubicBezTo>
                <a:cubicBezTo>
                  <a:pt x="10" y="19"/>
                  <a:pt x="12" y="19"/>
                  <a:pt x="13" y="19"/>
                </a:cubicBezTo>
                <a:cubicBezTo>
                  <a:pt x="18" y="19"/>
                  <a:pt x="22" y="22"/>
                  <a:pt x="24" y="27"/>
                </a:cubicBezTo>
                <a:cubicBezTo>
                  <a:pt x="25" y="27"/>
                  <a:pt x="25" y="28"/>
                  <a:pt x="25" y="29"/>
                </a:cubicBezTo>
                <a:cubicBezTo>
                  <a:pt x="26" y="26"/>
                  <a:pt x="27" y="23"/>
                  <a:pt x="27" y="20"/>
                </a:cubicBezTo>
                <a:cubicBezTo>
                  <a:pt x="27" y="19"/>
                  <a:pt x="27" y="18"/>
                  <a:pt x="27" y="17"/>
                </a:cubicBezTo>
                <a:cubicBezTo>
                  <a:pt x="27" y="16"/>
                  <a:pt x="27" y="16"/>
                  <a:pt x="27" y="15"/>
                </a:cubicBezTo>
                <a:cubicBezTo>
                  <a:pt x="27" y="14"/>
                  <a:pt x="26" y="12"/>
                  <a:pt x="26" y="11"/>
                </a:cubicBezTo>
                <a:cubicBezTo>
                  <a:pt x="24" y="6"/>
                  <a:pt x="20" y="2"/>
                  <a:pt x="15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44" name="Freeform 434"/>
          <p:cNvSpPr>
            <a:spLocks/>
          </p:cNvSpPr>
          <p:nvPr/>
        </p:nvSpPr>
        <p:spPr bwMode="auto">
          <a:xfrm>
            <a:off x="1043742" y="5184400"/>
            <a:ext cx="36282" cy="27766"/>
          </a:xfrm>
          <a:custGeom>
            <a:avLst/>
            <a:gdLst>
              <a:gd name="T0" fmla="*/ 2 w 4"/>
              <a:gd name="T1" fmla="*/ 0 h 3"/>
              <a:gd name="T2" fmla="*/ 0 w 4"/>
              <a:gd name="T3" fmla="*/ 0 h 3"/>
              <a:gd name="T4" fmla="*/ 0 w 4"/>
              <a:gd name="T5" fmla="*/ 3 h 3"/>
              <a:gd name="T6" fmla="*/ 4 w 4"/>
              <a:gd name="T7" fmla="*/ 1 h 3"/>
              <a:gd name="T8" fmla="*/ 2 w 4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3">
                <a:moveTo>
                  <a:pt x="2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2"/>
                  <a:pt x="0" y="3"/>
                </a:cubicBezTo>
                <a:cubicBezTo>
                  <a:pt x="2" y="2"/>
                  <a:pt x="3" y="2"/>
                  <a:pt x="4" y="1"/>
                </a:cubicBezTo>
                <a:cubicBezTo>
                  <a:pt x="3" y="1"/>
                  <a:pt x="2" y="0"/>
                  <a:pt x="2" y="0"/>
                </a:cubicBezTo>
              </a:path>
            </a:pathLst>
          </a:custGeom>
          <a:solidFill>
            <a:srgbClr val="CE3B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45" name="Freeform 435"/>
          <p:cNvSpPr>
            <a:spLocks/>
          </p:cNvSpPr>
          <p:nvPr/>
        </p:nvSpPr>
        <p:spPr bwMode="auto">
          <a:xfrm>
            <a:off x="938926" y="5477931"/>
            <a:ext cx="8063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CE3B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46" name="Freeform 436"/>
          <p:cNvSpPr>
            <a:spLocks/>
          </p:cNvSpPr>
          <p:nvPr/>
        </p:nvSpPr>
        <p:spPr bwMode="auto">
          <a:xfrm>
            <a:off x="100400" y="5204233"/>
            <a:ext cx="266071" cy="150732"/>
          </a:xfrm>
          <a:custGeom>
            <a:avLst/>
            <a:gdLst>
              <a:gd name="T0" fmla="*/ 26 w 28"/>
              <a:gd name="T1" fmla="*/ 0 h 16"/>
              <a:gd name="T2" fmla="*/ 14 w 28"/>
              <a:gd name="T3" fmla="*/ 3 h 16"/>
              <a:gd name="T4" fmla="*/ 14 w 28"/>
              <a:gd name="T5" fmla="*/ 3 h 16"/>
              <a:gd name="T6" fmla="*/ 13 w 28"/>
              <a:gd name="T7" fmla="*/ 3 h 16"/>
              <a:gd name="T8" fmla="*/ 6 w 28"/>
              <a:gd name="T9" fmla="*/ 4 h 16"/>
              <a:gd name="T10" fmla="*/ 4 w 28"/>
              <a:gd name="T11" fmla="*/ 4 h 16"/>
              <a:gd name="T12" fmla="*/ 0 w 28"/>
              <a:gd name="T13" fmla="*/ 11 h 16"/>
              <a:gd name="T14" fmla="*/ 3 w 28"/>
              <a:gd name="T15" fmla="*/ 10 h 16"/>
              <a:gd name="T16" fmla="*/ 13 w 28"/>
              <a:gd name="T17" fmla="*/ 16 h 16"/>
              <a:gd name="T18" fmla="*/ 16 w 28"/>
              <a:gd name="T19" fmla="*/ 16 h 16"/>
              <a:gd name="T20" fmla="*/ 16 w 28"/>
              <a:gd name="T21" fmla="*/ 15 h 16"/>
              <a:gd name="T22" fmla="*/ 28 w 28"/>
              <a:gd name="T23" fmla="*/ 1 h 16"/>
              <a:gd name="T24" fmla="*/ 26 w 28"/>
              <a:gd name="T2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8" h="16">
                <a:moveTo>
                  <a:pt x="26" y="0"/>
                </a:moveTo>
                <a:cubicBezTo>
                  <a:pt x="23" y="2"/>
                  <a:pt x="19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3" y="3"/>
                  <a:pt x="13" y="3"/>
                </a:cubicBezTo>
                <a:cubicBezTo>
                  <a:pt x="11" y="4"/>
                  <a:pt x="8" y="4"/>
                  <a:pt x="6" y="4"/>
                </a:cubicBezTo>
                <a:cubicBezTo>
                  <a:pt x="5" y="4"/>
                  <a:pt x="5" y="4"/>
                  <a:pt x="4" y="4"/>
                </a:cubicBezTo>
                <a:cubicBezTo>
                  <a:pt x="2" y="6"/>
                  <a:pt x="0" y="8"/>
                  <a:pt x="0" y="11"/>
                </a:cubicBezTo>
                <a:cubicBezTo>
                  <a:pt x="1" y="11"/>
                  <a:pt x="2" y="10"/>
                  <a:pt x="3" y="10"/>
                </a:cubicBezTo>
                <a:cubicBezTo>
                  <a:pt x="7" y="10"/>
                  <a:pt x="11" y="12"/>
                  <a:pt x="13" y="16"/>
                </a:cubicBezTo>
                <a:cubicBezTo>
                  <a:pt x="14" y="16"/>
                  <a:pt x="15" y="16"/>
                  <a:pt x="16" y="16"/>
                </a:cubicBezTo>
                <a:cubicBezTo>
                  <a:pt x="16" y="16"/>
                  <a:pt x="16" y="16"/>
                  <a:pt x="16" y="15"/>
                </a:cubicBezTo>
                <a:cubicBezTo>
                  <a:pt x="16" y="8"/>
                  <a:pt x="22" y="3"/>
                  <a:pt x="28" y="1"/>
                </a:cubicBezTo>
                <a:cubicBezTo>
                  <a:pt x="28" y="1"/>
                  <a:pt x="27" y="0"/>
                  <a:pt x="26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47" name="Freeform 437"/>
          <p:cNvSpPr>
            <a:spLocks/>
          </p:cNvSpPr>
          <p:nvPr/>
        </p:nvSpPr>
        <p:spPr bwMode="auto">
          <a:xfrm>
            <a:off x="221341" y="5184400"/>
            <a:ext cx="124973" cy="47600"/>
          </a:xfrm>
          <a:custGeom>
            <a:avLst/>
            <a:gdLst>
              <a:gd name="T0" fmla="*/ 8 w 13"/>
              <a:gd name="T1" fmla="*/ 0 h 5"/>
              <a:gd name="T2" fmla="*/ 2 w 13"/>
              <a:gd name="T3" fmla="*/ 4 h 5"/>
              <a:gd name="T4" fmla="*/ 0 w 13"/>
              <a:gd name="T5" fmla="*/ 5 h 5"/>
              <a:gd name="T6" fmla="*/ 1 w 13"/>
              <a:gd name="T7" fmla="*/ 5 h 5"/>
              <a:gd name="T8" fmla="*/ 1 w 13"/>
              <a:gd name="T9" fmla="*/ 5 h 5"/>
              <a:gd name="T10" fmla="*/ 13 w 13"/>
              <a:gd name="T11" fmla="*/ 2 h 5"/>
              <a:gd name="T12" fmla="*/ 8 w 13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" h="5">
                <a:moveTo>
                  <a:pt x="8" y="0"/>
                </a:moveTo>
                <a:cubicBezTo>
                  <a:pt x="6" y="2"/>
                  <a:pt x="4" y="3"/>
                  <a:pt x="2" y="4"/>
                </a:cubicBezTo>
                <a:cubicBezTo>
                  <a:pt x="1" y="5"/>
                  <a:pt x="0" y="5"/>
                  <a:pt x="0" y="5"/>
                </a:cubicBezTo>
                <a:cubicBezTo>
                  <a:pt x="0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6" y="5"/>
                  <a:pt x="10" y="4"/>
                  <a:pt x="13" y="2"/>
                </a:cubicBezTo>
                <a:cubicBezTo>
                  <a:pt x="12" y="1"/>
                  <a:pt x="10" y="1"/>
                  <a:pt x="8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48" name="Freeform 438"/>
          <p:cNvSpPr>
            <a:spLocks/>
          </p:cNvSpPr>
          <p:nvPr/>
        </p:nvSpPr>
        <p:spPr bwMode="auto">
          <a:xfrm>
            <a:off x="136682" y="5224066"/>
            <a:ext cx="84659" cy="15867"/>
          </a:xfrm>
          <a:custGeom>
            <a:avLst/>
            <a:gdLst>
              <a:gd name="T0" fmla="*/ 2 w 9"/>
              <a:gd name="T1" fmla="*/ 0 h 2"/>
              <a:gd name="T2" fmla="*/ 0 w 9"/>
              <a:gd name="T3" fmla="*/ 1 h 2"/>
              <a:gd name="T4" fmla="*/ 0 w 9"/>
              <a:gd name="T5" fmla="*/ 2 h 2"/>
              <a:gd name="T6" fmla="*/ 2 w 9"/>
              <a:gd name="T7" fmla="*/ 2 h 2"/>
              <a:gd name="T8" fmla="*/ 9 w 9"/>
              <a:gd name="T9" fmla="*/ 1 h 2"/>
              <a:gd name="T10" fmla="*/ 2 w 9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" h="2">
                <a:moveTo>
                  <a:pt x="2" y="0"/>
                </a:moveTo>
                <a:cubicBezTo>
                  <a:pt x="2" y="0"/>
                  <a:pt x="1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1" y="2"/>
                  <a:pt x="1" y="2"/>
                  <a:pt x="2" y="2"/>
                </a:cubicBezTo>
                <a:cubicBezTo>
                  <a:pt x="4" y="2"/>
                  <a:pt x="7" y="2"/>
                  <a:pt x="9" y="1"/>
                </a:cubicBezTo>
                <a:cubicBezTo>
                  <a:pt x="6" y="1"/>
                  <a:pt x="4" y="0"/>
                  <a:pt x="2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49" name="Freeform 439"/>
          <p:cNvSpPr>
            <a:spLocks/>
          </p:cNvSpPr>
          <p:nvPr/>
        </p:nvSpPr>
        <p:spPr bwMode="auto">
          <a:xfrm>
            <a:off x="156839" y="5184400"/>
            <a:ext cx="141098" cy="47600"/>
          </a:xfrm>
          <a:custGeom>
            <a:avLst/>
            <a:gdLst>
              <a:gd name="T0" fmla="*/ 12 w 15"/>
              <a:gd name="T1" fmla="*/ 0 h 5"/>
              <a:gd name="T2" fmla="*/ 0 w 15"/>
              <a:gd name="T3" fmla="*/ 4 h 5"/>
              <a:gd name="T4" fmla="*/ 7 w 15"/>
              <a:gd name="T5" fmla="*/ 5 h 5"/>
              <a:gd name="T6" fmla="*/ 9 w 15"/>
              <a:gd name="T7" fmla="*/ 4 h 5"/>
              <a:gd name="T8" fmla="*/ 15 w 15"/>
              <a:gd name="T9" fmla="*/ 0 h 5"/>
              <a:gd name="T10" fmla="*/ 12 w 15"/>
              <a:gd name="T1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" h="5">
                <a:moveTo>
                  <a:pt x="12" y="0"/>
                </a:moveTo>
                <a:cubicBezTo>
                  <a:pt x="8" y="0"/>
                  <a:pt x="4" y="1"/>
                  <a:pt x="0" y="4"/>
                </a:cubicBezTo>
                <a:cubicBezTo>
                  <a:pt x="2" y="4"/>
                  <a:pt x="4" y="5"/>
                  <a:pt x="7" y="5"/>
                </a:cubicBezTo>
                <a:cubicBezTo>
                  <a:pt x="7" y="5"/>
                  <a:pt x="8" y="5"/>
                  <a:pt x="9" y="4"/>
                </a:cubicBezTo>
                <a:cubicBezTo>
                  <a:pt x="11" y="3"/>
                  <a:pt x="13" y="2"/>
                  <a:pt x="15" y="0"/>
                </a:cubicBezTo>
                <a:cubicBezTo>
                  <a:pt x="14" y="0"/>
                  <a:pt x="13" y="0"/>
                  <a:pt x="12" y="0"/>
                </a:cubicBezTo>
              </a:path>
            </a:pathLst>
          </a:custGeom>
          <a:solidFill>
            <a:srgbClr val="CE3B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50" name="Freeform 440"/>
          <p:cNvSpPr>
            <a:spLocks/>
          </p:cNvSpPr>
          <p:nvPr/>
        </p:nvSpPr>
        <p:spPr bwMode="auto">
          <a:xfrm>
            <a:off x="366471" y="5485865"/>
            <a:ext cx="20157" cy="19833"/>
          </a:xfrm>
          <a:custGeom>
            <a:avLst/>
            <a:gdLst>
              <a:gd name="T0" fmla="*/ 0 w 2"/>
              <a:gd name="T1" fmla="*/ 0 h 2"/>
              <a:gd name="T2" fmla="*/ 0 w 2"/>
              <a:gd name="T3" fmla="*/ 2 h 2"/>
              <a:gd name="T4" fmla="*/ 2 w 2"/>
              <a:gd name="T5" fmla="*/ 0 h 2"/>
              <a:gd name="T6" fmla="*/ 0 w 2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0" y="0"/>
                </a:moveTo>
                <a:cubicBezTo>
                  <a:pt x="0" y="1"/>
                  <a:pt x="0" y="2"/>
                  <a:pt x="0" y="2"/>
                </a:cubicBezTo>
                <a:cubicBezTo>
                  <a:pt x="1" y="2"/>
                  <a:pt x="2" y="1"/>
                  <a:pt x="2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51" name="Freeform 441"/>
          <p:cNvSpPr>
            <a:spLocks/>
          </p:cNvSpPr>
          <p:nvPr/>
        </p:nvSpPr>
        <p:spPr bwMode="auto">
          <a:xfrm>
            <a:off x="1176778" y="2130086"/>
            <a:ext cx="68533" cy="134866"/>
          </a:xfrm>
          <a:custGeom>
            <a:avLst/>
            <a:gdLst>
              <a:gd name="T0" fmla="*/ 2 w 7"/>
              <a:gd name="T1" fmla="*/ 0 h 14"/>
              <a:gd name="T2" fmla="*/ 0 w 7"/>
              <a:gd name="T3" fmla="*/ 1 h 14"/>
              <a:gd name="T4" fmla="*/ 0 w 7"/>
              <a:gd name="T5" fmla="*/ 6 h 14"/>
              <a:gd name="T6" fmla="*/ 0 w 7"/>
              <a:gd name="T7" fmla="*/ 11 h 14"/>
              <a:gd name="T8" fmla="*/ 3 w 7"/>
              <a:gd name="T9" fmla="*/ 14 h 14"/>
              <a:gd name="T10" fmla="*/ 7 w 7"/>
              <a:gd name="T11" fmla="*/ 10 h 14"/>
              <a:gd name="T12" fmla="*/ 2 w 7"/>
              <a:gd name="T1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14">
                <a:moveTo>
                  <a:pt x="2" y="0"/>
                </a:moveTo>
                <a:cubicBezTo>
                  <a:pt x="1" y="0"/>
                  <a:pt x="0" y="0"/>
                  <a:pt x="0" y="1"/>
                </a:cubicBezTo>
                <a:cubicBezTo>
                  <a:pt x="0" y="3"/>
                  <a:pt x="0" y="4"/>
                  <a:pt x="0" y="6"/>
                </a:cubicBezTo>
                <a:cubicBezTo>
                  <a:pt x="0" y="8"/>
                  <a:pt x="0" y="9"/>
                  <a:pt x="0" y="11"/>
                </a:cubicBezTo>
                <a:cubicBezTo>
                  <a:pt x="1" y="12"/>
                  <a:pt x="2" y="13"/>
                  <a:pt x="3" y="14"/>
                </a:cubicBezTo>
                <a:cubicBezTo>
                  <a:pt x="5" y="13"/>
                  <a:pt x="6" y="12"/>
                  <a:pt x="7" y="10"/>
                </a:cubicBezTo>
                <a:cubicBezTo>
                  <a:pt x="4" y="7"/>
                  <a:pt x="2" y="4"/>
                  <a:pt x="2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52" name="Freeform 442"/>
          <p:cNvSpPr>
            <a:spLocks/>
          </p:cNvSpPr>
          <p:nvPr/>
        </p:nvSpPr>
        <p:spPr bwMode="auto">
          <a:xfrm>
            <a:off x="926832" y="2141986"/>
            <a:ext cx="249945" cy="150732"/>
          </a:xfrm>
          <a:custGeom>
            <a:avLst/>
            <a:gdLst>
              <a:gd name="T0" fmla="*/ 26 w 26"/>
              <a:gd name="T1" fmla="*/ 0 h 16"/>
              <a:gd name="T2" fmla="*/ 20 w 26"/>
              <a:gd name="T3" fmla="*/ 1 h 16"/>
              <a:gd name="T4" fmla="*/ 14 w 26"/>
              <a:gd name="T5" fmla="*/ 0 h 16"/>
              <a:gd name="T6" fmla="*/ 11 w 26"/>
              <a:gd name="T7" fmla="*/ 2 h 16"/>
              <a:gd name="T8" fmla="*/ 7 w 26"/>
              <a:gd name="T9" fmla="*/ 3 h 16"/>
              <a:gd name="T10" fmla="*/ 0 w 26"/>
              <a:gd name="T11" fmla="*/ 11 h 16"/>
              <a:gd name="T12" fmla="*/ 3 w 26"/>
              <a:gd name="T13" fmla="*/ 14 h 16"/>
              <a:gd name="T14" fmla="*/ 6 w 26"/>
              <a:gd name="T15" fmla="*/ 16 h 16"/>
              <a:gd name="T16" fmla="*/ 13 w 26"/>
              <a:gd name="T17" fmla="*/ 8 h 16"/>
              <a:gd name="T18" fmla="*/ 18 w 26"/>
              <a:gd name="T19" fmla="*/ 7 h 16"/>
              <a:gd name="T20" fmla="*/ 26 w 26"/>
              <a:gd name="T21" fmla="*/ 10 h 16"/>
              <a:gd name="T22" fmla="*/ 26 w 26"/>
              <a:gd name="T23" fmla="*/ 5 h 16"/>
              <a:gd name="T24" fmla="*/ 26 w 26"/>
              <a:gd name="T2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6" h="16">
                <a:moveTo>
                  <a:pt x="26" y="0"/>
                </a:moveTo>
                <a:cubicBezTo>
                  <a:pt x="24" y="0"/>
                  <a:pt x="22" y="1"/>
                  <a:pt x="20" y="1"/>
                </a:cubicBezTo>
                <a:cubicBezTo>
                  <a:pt x="18" y="1"/>
                  <a:pt x="16" y="0"/>
                  <a:pt x="14" y="0"/>
                </a:cubicBezTo>
                <a:cubicBezTo>
                  <a:pt x="13" y="1"/>
                  <a:pt x="12" y="1"/>
                  <a:pt x="11" y="2"/>
                </a:cubicBezTo>
                <a:cubicBezTo>
                  <a:pt x="10" y="2"/>
                  <a:pt x="9" y="3"/>
                  <a:pt x="7" y="3"/>
                </a:cubicBezTo>
                <a:cubicBezTo>
                  <a:pt x="6" y="6"/>
                  <a:pt x="4" y="9"/>
                  <a:pt x="0" y="11"/>
                </a:cubicBezTo>
                <a:cubicBezTo>
                  <a:pt x="1" y="12"/>
                  <a:pt x="2" y="13"/>
                  <a:pt x="3" y="14"/>
                </a:cubicBezTo>
                <a:cubicBezTo>
                  <a:pt x="4" y="15"/>
                  <a:pt x="5" y="16"/>
                  <a:pt x="6" y="16"/>
                </a:cubicBezTo>
                <a:cubicBezTo>
                  <a:pt x="7" y="13"/>
                  <a:pt x="10" y="10"/>
                  <a:pt x="13" y="8"/>
                </a:cubicBezTo>
                <a:cubicBezTo>
                  <a:pt x="15" y="8"/>
                  <a:pt x="17" y="7"/>
                  <a:pt x="18" y="7"/>
                </a:cubicBezTo>
                <a:cubicBezTo>
                  <a:pt x="21" y="7"/>
                  <a:pt x="24" y="8"/>
                  <a:pt x="26" y="10"/>
                </a:cubicBezTo>
                <a:cubicBezTo>
                  <a:pt x="26" y="8"/>
                  <a:pt x="26" y="7"/>
                  <a:pt x="26" y="5"/>
                </a:cubicBezTo>
                <a:cubicBezTo>
                  <a:pt x="26" y="3"/>
                  <a:pt x="26" y="2"/>
                  <a:pt x="26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53" name="Freeform 443"/>
          <p:cNvSpPr>
            <a:spLocks/>
          </p:cNvSpPr>
          <p:nvPr/>
        </p:nvSpPr>
        <p:spPr bwMode="auto">
          <a:xfrm>
            <a:off x="995366" y="2094387"/>
            <a:ext cx="68533" cy="75366"/>
          </a:xfrm>
          <a:custGeom>
            <a:avLst/>
            <a:gdLst>
              <a:gd name="T0" fmla="*/ 1 w 7"/>
              <a:gd name="T1" fmla="*/ 0 h 8"/>
              <a:gd name="T2" fmla="*/ 1 w 7"/>
              <a:gd name="T3" fmla="*/ 3 h 8"/>
              <a:gd name="T4" fmla="*/ 0 w 7"/>
              <a:gd name="T5" fmla="*/ 8 h 8"/>
              <a:gd name="T6" fmla="*/ 4 w 7"/>
              <a:gd name="T7" fmla="*/ 7 h 8"/>
              <a:gd name="T8" fmla="*/ 7 w 7"/>
              <a:gd name="T9" fmla="*/ 5 h 8"/>
              <a:gd name="T10" fmla="*/ 6 w 7"/>
              <a:gd name="T11" fmla="*/ 4 h 8"/>
              <a:gd name="T12" fmla="*/ 1 w 7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8">
                <a:moveTo>
                  <a:pt x="1" y="0"/>
                </a:moveTo>
                <a:cubicBezTo>
                  <a:pt x="1" y="1"/>
                  <a:pt x="1" y="2"/>
                  <a:pt x="1" y="3"/>
                </a:cubicBezTo>
                <a:cubicBezTo>
                  <a:pt x="1" y="5"/>
                  <a:pt x="1" y="6"/>
                  <a:pt x="0" y="8"/>
                </a:cubicBezTo>
                <a:cubicBezTo>
                  <a:pt x="2" y="8"/>
                  <a:pt x="3" y="7"/>
                  <a:pt x="4" y="7"/>
                </a:cubicBezTo>
                <a:cubicBezTo>
                  <a:pt x="5" y="6"/>
                  <a:pt x="6" y="6"/>
                  <a:pt x="7" y="5"/>
                </a:cubicBezTo>
                <a:cubicBezTo>
                  <a:pt x="7" y="5"/>
                  <a:pt x="7" y="5"/>
                  <a:pt x="6" y="4"/>
                </a:cubicBezTo>
                <a:cubicBezTo>
                  <a:pt x="4" y="3"/>
                  <a:pt x="2" y="2"/>
                  <a:pt x="1" y="0"/>
                </a:cubicBezTo>
              </a:path>
            </a:pathLst>
          </a:custGeom>
          <a:solidFill>
            <a:srgbClr val="CE3B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54" name="Freeform 444"/>
          <p:cNvSpPr>
            <a:spLocks/>
          </p:cNvSpPr>
          <p:nvPr/>
        </p:nvSpPr>
        <p:spPr bwMode="auto">
          <a:xfrm>
            <a:off x="2120120" y="3185213"/>
            <a:ext cx="374918" cy="206265"/>
          </a:xfrm>
          <a:custGeom>
            <a:avLst/>
            <a:gdLst>
              <a:gd name="T0" fmla="*/ 14 w 39"/>
              <a:gd name="T1" fmla="*/ 0 h 22"/>
              <a:gd name="T2" fmla="*/ 6 w 39"/>
              <a:gd name="T3" fmla="*/ 5 h 22"/>
              <a:gd name="T4" fmla="*/ 1 w 39"/>
              <a:gd name="T5" fmla="*/ 19 h 22"/>
              <a:gd name="T6" fmla="*/ 9 w 39"/>
              <a:gd name="T7" fmla="*/ 12 h 22"/>
              <a:gd name="T8" fmla="*/ 17 w 39"/>
              <a:gd name="T9" fmla="*/ 11 h 22"/>
              <a:gd name="T10" fmla="*/ 36 w 39"/>
              <a:gd name="T11" fmla="*/ 21 h 22"/>
              <a:gd name="T12" fmla="*/ 37 w 39"/>
              <a:gd name="T13" fmla="*/ 22 h 22"/>
              <a:gd name="T14" fmla="*/ 34 w 39"/>
              <a:gd name="T15" fmla="*/ 6 h 22"/>
              <a:gd name="T16" fmla="*/ 30 w 39"/>
              <a:gd name="T17" fmla="*/ 9 h 22"/>
              <a:gd name="T18" fmla="*/ 26 w 39"/>
              <a:gd name="T19" fmla="*/ 10 h 22"/>
              <a:gd name="T20" fmla="*/ 14 w 39"/>
              <a:gd name="T21" fmla="*/ 2 h 22"/>
              <a:gd name="T22" fmla="*/ 14 w 39"/>
              <a:gd name="T23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9" h="22">
                <a:moveTo>
                  <a:pt x="14" y="0"/>
                </a:moveTo>
                <a:cubicBezTo>
                  <a:pt x="11" y="1"/>
                  <a:pt x="8" y="3"/>
                  <a:pt x="6" y="5"/>
                </a:cubicBezTo>
                <a:cubicBezTo>
                  <a:pt x="2" y="9"/>
                  <a:pt x="0" y="14"/>
                  <a:pt x="1" y="19"/>
                </a:cubicBezTo>
                <a:cubicBezTo>
                  <a:pt x="3" y="16"/>
                  <a:pt x="6" y="14"/>
                  <a:pt x="9" y="12"/>
                </a:cubicBezTo>
                <a:cubicBezTo>
                  <a:pt x="12" y="11"/>
                  <a:pt x="15" y="11"/>
                  <a:pt x="17" y="11"/>
                </a:cubicBezTo>
                <a:cubicBezTo>
                  <a:pt x="25" y="11"/>
                  <a:pt x="32" y="15"/>
                  <a:pt x="36" y="21"/>
                </a:cubicBezTo>
                <a:cubicBezTo>
                  <a:pt x="36" y="22"/>
                  <a:pt x="37" y="22"/>
                  <a:pt x="37" y="22"/>
                </a:cubicBezTo>
                <a:cubicBezTo>
                  <a:pt x="39" y="17"/>
                  <a:pt x="38" y="11"/>
                  <a:pt x="34" y="6"/>
                </a:cubicBezTo>
                <a:cubicBezTo>
                  <a:pt x="33" y="7"/>
                  <a:pt x="32" y="8"/>
                  <a:pt x="30" y="9"/>
                </a:cubicBezTo>
                <a:cubicBezTo>
                  <a:pt x="29" y="10"/>
                  <a:pt x="27" y="10"/>
                  <a:pt x="26" y="10"/>
                </a:cubicBezTo>
                <a:cubicBezTo>
                  <a:pt x="21" y="10"/>
                  <a:pt x="16" y="7"/>
                  <a:pt x="14" y="2"/>
                </a:cubicBezTo>
                <a:cubicBezTo>
                  <a:pt x="14" y="2"/>
                  <a:pt x="14" y="1"/>
                  <a:pt x="14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55" name="Freeform 445"/>
          <p:cNvSpPr>
            <a:spLocks/>
          </p:cNvSpPr>
          <p:nvPr/>
        </p:nvSpPr>
        <p:spPr bwMode="auto">
          <a:xfrm>
            <a:off x="2462787" y="3379578"/>
            <a:ext cx="12094" cy="31733"/>
          </a:xfrm>
          <a:custGeom>
            <a:avLst/>
            <a:gdLst>
              <a:gd name="T0" fmla="*/ 0 w 1"/>
              <a:gd name="T1" fmla="*/ 0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1 h 3"/>
              <a:gd name="T8" fmla="*/ 0 w 1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3">
                <a:moveTo>
                  <a:pt x="0" y="0"/>
                </a:moveTo>
                <a:cubicBezTo>
                  <a:pt x="0" y="1"/>
                  <a:pt x="0" y="2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2"/>
                  <a:pt x="1" y="2"/>
                  <a:pt x="1" y="1"/>
                </a:cubicBezTo>
                <a:cubicBezTo>
                  <a:pt x="1" y="1"/>
                  <a:pt x="0" y="1"/>
                  <a:pt x="0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56" name="Freeform 446"/>
          <p:cNvSpPr>
            <a:spLocks/>
          </p:cNvSpPr>
          <p:nvPr/>
        </p:nvSpPr>
        <p:spPr bwMode="auto">
          <a:xfrm>
            <a:off x="2132214" y="3288345"/>
            <a:ext cx="330573" cy="91233"/>
          </a:xfrm>
          <a:custGeom>
            <a:avLst/>
            <a:gdLst>
              <a:gd name="T0" fmla="*/ 16 w 35"/>
              <a:gd name="T1" fmla="*/ 0 h 10"/>
              <a:gd name="T2" fmla="*/ 8 w 35"/>
              <a:gd name="T3" fmla="*/ 1 h 10"/>
              <a:gd name="T4" fmla="*/ 0 w 35"/>
              <a:gd name="T5" fmla="*/ 8 h 10"/>
              <a:gd name="T6" fmla="*/ 0 w 35"/>
              <a:gd name="T7" fmla="*/ 10 h 10"/>
              <a:gd name="T8" fmla="*/ 3 w 35"/>
              <a:gd name="T9" fmla="*/ 9 h 10"/>
              <a:gd name="T10" fmla="*/ 9 w 35"/>
              <a:gd name="T11" fmla="*/ 10 h 10"/>
              <a:gd name="T12" fmla="*/ 15 w 35"/>
              <a:gd name="T13" fmla="*/ 9 h 10"/>
              <a:gd name="T14" fmla="*/ 19 w 35"/>
              <a:gd name="T15" fmla="*/ 10 h 10"/>
              <a:gd name="T16" fmla="*/ 25 w 35"/>
              <a:gd name="T17" fmla="*/ 9 h 10"/>
              <a:gd name="T18" fmla="*/ 26 w 35"/>
              <a:gd name="T19" fmla="*/ 9 h 10"/>
              <a:gd name="T20" fmla="*/ 35 w 35"/>
              <a:gd name="T21" fmla="*/ 10 h 10"/>
              <a:gd name="T22" fmla="*/ 16 w 35"/>
              <a:gd name="T2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5" h="10">
                <a:moveTo>
                  <a:pt x="16" y="0"/>
                </a:moveTo>
                <a:cubicBezTo>
                  <a:pt x="14" y="0"/>
                  <a:pt x="11" y="0"/>
                  <a:pt x="8" y="1"/>
                </a:cubicBezTo>
                <a:cubicBezTo>
                  <a:pt x="5" y="3"/>
                  <a:pt x="2" y="5"/>
                  <a:pt x="0" y="8"/>
                </a:cubicBezTo>
                <a:cubicBezTo>
                  <a:pt x="0" y="8"/>
                  <a:pt x="0" y="9"/>
                  <a:pt x="0" y="10"/>
                </a:cubicBezTo>
                <a:cubicBezTo>
                  <a:pt x="1" y="9"/>
                  <a:pt x="2" y="9"/>
                  <a:pt x="3" y="9"/>
                </a:cubicBezTo>
                <a:cubicBezTo>
                  <a:pt x="5" y="9"/>
                  <a:pt x="7" y="10"/>
                  <a:pt x="9" y="10"/>
                </a:cubicBezTo>
                <a:cubicBezTo>
                  <a:pt x="11" y="9"/>
                  <a:pt x="13" y="9"/>
                  <a:pt x="15" y="9"/>
                </a:cubicBezTo>
                <a:cubicBezTo>
                  <a:pt x="16" y="9"/>
                  <a:pt x="17" y="9"/>
                  <a:pt x="19" y="10"/>
                </a:cubicBezTo>
                <a:cubicBezTo>
                  <a:pt x="21" y="9"/>
                  <a:pt x="23" y="9"/>
                  <a:pt x="25" y="9"/>
                </a:cubicBezTo>
                <a:cubicBezTo>
                  <a:pt x="25" y="9"/>
                  <a:pt x="25" y="9"/>
                  <a:pt x="26" y="9"/>
                </a:cubicBezTo>
                <a:cubicBezTo>
                  <a:pt x="29" y="9"/>
                  <a:pt x="32" y="9"/>
                  <a:pt x="35" y="10"/>
                </a:cubicBezTo>
                <a:cubicBezTo>
                  <a:pt x="31" y="4"/>
                  <a:pt x="24" y="0"/>
                  <a:pt x="16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57" name="Freeform 447"/>
          <p:cNvSpPr>
            <a:spLocks/>
          </p:cNvSpPr>
          <p:nvPr/>
        </p:nvSpPr>
        <p:spPr bwMode="auto">
          <a:xfrm>
            <a:off x="2313626" y="3371645"/>
            <a:ext cx="161255" cy="122966"/>
          </a:xfrm>
          <a:custGeom>
            <a:avLst/>
            <a:gdLst>
              <a:gd name="T0" fmla="*/ 7 w 17"/>
              <a:gd name="T1" fmla="*/ 0 h 13"/>
              <a:gd name="T2" fmla="*/ 6 w 17"/>
              <a:gd name="T3" fmla="*/ 0 h 13"/>
              <a:gd name="T4" fmla="*/ 0 w 17"/>
              <a:gd name="T5" fmla="*/ 1 h 13"/>
              <a:gd name="T6" fmla="*/ 10 w 17"/>
              <a:gd name="T7" fmla="*/ 13 h 13"/>
              <a:gd name="T8" fmla="*/ 12 w 17"/>
              <a:gd name="T9" fmla="*/ 11 h 13"/>
              <a:gd name="T10" fmla="*/ 17 w 17"/>
              <a:gd name="T11" fmla="*/ 4 h 13"/>
              <a:gd name="T12" fmla="*/ 17 w 17"/>
              <a:gd name="T13" fmla="*/ 4 h 13"/>
              <a:gd name="T14" fmla="*/ 16 w 17"/>
              <a:gd name="T15" fmla="*/ 1 h 13"/>
              <a:gd name="T16" fmla="*/ 7 w 17"/>
              <a:gd name="T1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" h="13">
                <a:moveTo>
                  <a:pt x="7" y="0"/>
                </a:moveTo>
                <a:cubicBezTo>
                  <a:pt x="6" y="0"/>
                  <a:pt x="6" y="0"/>
                  <a:pt x="6" y="0"/>
                </a:cubicBezTo>
                <a:cubicBezTo>
                  <a:pt x="4" y="0"/>
                  <a:pt x="2" y="0"/>
                  <a:pt x="0" y="1"/>
                </a:cubicBezTo>
                <a:cubicBezTo>
                  <a:pt x="5" y="2"/>
                  <a:pt x="9" y="7"/>
                  <a:pt x="10" y="13"/>
                </a:cubicBezTo>
                <a:cubicBezTo>
                  <a:pt x="11" y="13"/>
                  <a:pt x="12" y="12"/>
                  <a:pt x="12" y="11"/>
                </a:cubicBezTo>
                <a:cubicBezTo>
                  <a:pt x="15" y="9"/>
                  <a:pt x="16" y="7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6" y="3"/>
                  <a:pt x="16" y="2"/>
                  <a:pt x="16" y="1"/>
                </a:cubicBezTo>
                <a:cubicBezTo>
                  <a:pt x="13" y="0"/>
                  <a:pt x="10" y="0"/>
                  <a:pt x="7" y="0"/>
                </a:cubicBezTo>
              </a:path>
            </a:pathLst>
          </a:custGeom>
          <a:solidFill>
            <a:srgbClr val="CE3B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58" name="Freeform 448"/>
          <p:cNvSpPr>
            <a:spLocks/>
          </p:cNvSpPr>
          <p:nvPr/>
        </p:nvSpPr>
        <p:spPr bwMode="auto">
          <a:xfrm>
            <a:off x="2120120" y="4057874"/>
            <a:ext cx="76596" cy="186432"/>
          </a:xfrm>
          <a:custGeom>
            <a:avLst/>
            <a:gdLst>
              <a:gd name="T0" fmla="*/ 4 w 8"/>
              <a:gd name="T1" fmla="*/ 0 h 20"/>
              <a:gd name="T2" fmla="*/ 4 w 8"/>
              <a:gd name="T3" fmla="*/ 20 h 20"/>
              <a:gd name="T4" fmla="*/ 8 w 8"/>
              <a:gd name="T5" fmla="*/ 10 h 20"/>
              <a:gd name="T6" fmla="*/ 7 w 8"/>
              <a:gd name="T7" fmla="*/ 8 h 20"/>
              <a:gd name="T8" fmla="*/ 6 w 8"/>
              <a:gd name="T9" fmla="*/ 2 h 20"/>
              <a:gd name="T10" fmla="*/ 4 w 8"/>
              <a:gd name="T11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20">
                <a:moveTo>
                  <a:pt x="4" y="0"/>
                </a:moveTo>
                <a:cubicBezTo>
                  <a:pt x="0" y="6"/>
                  <a:pt x="0" y="14"/>
                  <a:pt x="4" y="20"/>
                </a:cubicBezTo>
                <a:cubicBezTo>
                  <a:pt x="4" y="16"/>
                  <a:pt x="6" y="13"/>
                  <a:pt x="8" y="10"/>
                </a:cubicBezTo>
                <a:cubicBezTo>
                  <a:pt x="8" y="9"/>
                  <a:pt x="7" y="9"/>
                  <a:pt x="7" y="8"/>
                </a:cubicBezTo>
                <a:cubicBezTo>
                  <a:pt x="6" y="6"/>
                  <a:pt x="6" y="4"/>
                  <a:pt x="6" y="2"/>
                </a:cubicBezTo>
                <a:cubicBezTo>
                  <a:pt x="5" y="1"/>
                  <a:pt x="5" y="0"/>
                  <a:pt x="4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59" name="Freeform 449"/>
          <p:cNvSpPr>
            <a:spLocks/>
          </p:cNvSpPr>
          <p:nvPr/>
        </p:nvSpPr>
        <p:spPr bwMode="auto">
          <a:xfrm>
            <a:off x="2160434" y="4153073"/>
            <a:ext cx="189475" cy="166599"/>
          </a:xfrm>
          <a:custGeom>
            <a:avLst/>
            <a:gdLst>
              <a:gd name="T0" fmla="*/ 4 w 20"/>
              <a:gd name="T1" fmla="*/ 0 h 18"/>
              <a:gd name="T2" fmla="*/ 0 w 20"/>
              <a:gd name="T3" fmla="*/ 10 h 18"/>
              <a:gd name="T4" fmla="*/ 2 w 20"/>
              <a:gd name="T5" fmla="*/ 13 h 18"/>
              <a:gd name="T6" fmla="*/ 6 w 20"/>
              <a:gd name="T7" fmla="*/ 17 h 18"/>
              <a:gd name="T8" fmla="*/ 12 w 20"/>
              <a:gd name="T9" fmla="*/ 15 h 18"/>
              <a:gd name="T10" fmla="*/ 20 w 20"/>
              <a:gd name="T11" fmla="*/ 18 h 18"/>
              <a:gd name="T12" fmla="*/ 20 w 20"/>
              <a:gd name="T13" fmla="*/ 18 h 18"/>
              <a:gd name="T14" fmla="*/ 14 w 20"/>
              <a:gd name="T15" fmla="*/ 5 h 18"/>
              <a:gd name="T16" fmla="*/ 4 w 20"/>
              <a:gd name="T17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" h="18">
                <a:moveTo>
                  <a:pt x="4" y="0"/>
                </a:moveTo>
                <a:cubicBezTo>
                  <a:pt x="2" y="3"/>
                  <a:pt x="0" y="6"/>
                  <a:pt x="0" y="10"/>
                </a:cubicBezTo>
                <a:cubicBezTo>
                  <a:pt x="0" y="11"/>
                  <a:pt x="1" y="12"/>
                  <a:pt x="2" y="13"/>
                </a:cubicBezTo>
                <a:cubicBezTo>
                  <a:pt x="3" y="15"/>
                  <a:pt x="5" y="16"/>
                  <a:pt x="6" y="17"/>
                </a:cubicBezTo>
                <a:cubicBezTo>
                  <a:pt x="8" y="16"/>
                  <a:pt x="10" y="15"/>
                  <a:pt x="12" y="15"/>
                </a:cubicBezTo>
                <a:cubicBezTo>
                  <a:pt x="15" y="15"/>
                  <a:pt x="18" y="17"/>
                  <a:pt x="20" y="18"/>
                </a:cubicBezTo>
                <a:cubicBezTo>
                  <a:pt x="20" y="18"/>
                  <a:pt x="20" y="18"/>
                  <a:pt x="20" y="18"/>
                </a:cubicBezTo>
                <a:cubicBezTo>
                  <a:pt x="16" y="15"/>
                  <a:pt x="14" y="10"/>
                  <a:pt x="14" y="5"/>
                </a:cubicBezTo>
                <a:cubicBezTo>
                  <a:pt x="10" y="5"/>
                  <a:pt x="7" y="3"/>
                  <a:pt x="4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60" name="Freeform 450"/>
          <p:cNvSpPr>
            <a:spLocks/>
          </p:cNvSpPr>
          <p:nvPr/>
        </p:nvSpPr>
        <p:spPr bwMode="auto">
          <a:xfrm>
            <a:off x="2398285" y="4010274"/>
            <a:ext cx="48377" cy="39666"/>
          </a:xfrm>
          <a:custGeom>
            <a:avLst/>
            <a:gdLst>
              <a:gd name="T0" fmla="*/ 1 w 5"/>
              <a:gd name="T1" fmla="*/ 0 h 4"/>
              <a:gd name="T2" fmla="*/ 0 w 5"/>
              <a:gd name="T3" fmla="*/ 1 h 4"/>
              <a:gd name="T4" fmla="*/ 1 w 5"/>
              <a:gd name="T5" fmla="*/ 3 h 4"/>
              <a:gd name="T6" fmla="*/ 1 w 5"/>
              <a:gd name="T7" fmla="*/ 4 h 4"/>
              <a:gd name="T8" fmla="*/ 5 w 5"/>
              <a:gd name="T9" fmla="*/ 4 h 4"/>
              <a:gd name="T10" fmla="*/ 5 w 5"/>
              <a:gd name="T11" fmla="*/ 4 h 4"/>
              <a:gd name="T12" fmla="*/ 4 w 5"/>
              <a:gd name="T13" fmla="*/ 2 h 4"/>
              <a:gd name="T14" fmla="*/ 1 w 5"/>
              <a:gd name="T1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" h="4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2"/>
                  <a:pt x="1" y="3"/>
                  <a:pt x="1" y="3"/>
                </a:cubicBezTo>
                <a:cubicBezTo>
                  <a:pt x="1" y="4"/>
                  <a:pt x="1" y="4"/>
                  <a:pt x="1" y="4"/>
                </a:cubicBezTo>
                <a:cubicBezTo>
                  <a:pt x="3" y="4"/>
                  <a:pt x="4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3"/>
                  <a:pt x="4" y="3"/>
                  <a:pt x="4" y="2"/>
                </a:cubicBezTo>
                <a:cubicBezTo>
                  <a:pt x="3" y="1"/>
                  <a:pt x="2" y="0"/>
                  <a:pt x="1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61" name="Freeform 451"/>
          <p:cNvSpPr>
            <a:spLocks noEditPoints="1"/>
          </p:cNvSpPr>
          <p:nvPr/>
        </p:nvSpPr>
        <p:spPr bwMode="auto">
          <a:xfrm>
            <a:off x="507569" y="1578723"/>
            <a:ext cx="334604" cy="309398"/>
          </a:xfrm>
          <a:custGeom>
            <a:avLst/>
            <a:gdLst>
              <a:gd name="T0" fmla="*/ 29 w 35"/>
              <a:gd name="T1" fmla="*/ 20 h 33"/>
              <a:gd name="T2" fmla="*/ 28 w 35"/>
              <a:gd name="T3" fmla="*/ 30 h 33"/>
              <a:gd name="T4" fmla="*/ 26 w 35"/>
              <a:gd name="T5" fmla="*/ 33 h 33"/>
              <a:gd name="T6" fmla="*/ 29 w 35"/>
              <a:gd name="T7" fmla="*/ 31 h 33"/>
              <a:gd name="T8" fmla="*/ 33 w 35"/>
              <a:gd name="T9" fmla="*/ 27 h 33"/>
              <a:gd name="T10" fmla="*/ 35 w 35"/>
              <a:gd name="T11" fmla="*/ 23 h 33"/>
              <a:gd name="T12" fmla="*/ 29 w 35"/>
              <a:gd name="T13" fmla="*/ 20 h 33"/>
              <a:gd name="T14" fmla="*/ 17 w 35"/>
              <a:gd name="T15" fmla="*/ 0 h 33"/>
              <a:gd name="T16" fmla="*/ 5 w 35"/>
              <a:gd name="T17" fmla="*/ 5 h 33"/>
              <a:gd name="T18" fmla="*/ 2 w 35"/>
              <a:gd name="T19" fmla="*/ 9 h 33"/>
              <a:gd name="T20" fmla="*/ 2 w 35"/>
              <a:gd name="T21" fmla="*/ 10 h 33"/>
              <a:gd name="T22" fmla="*/ 0 w 35"/>
              <a:gd name="T23" fmla="*/ 15 h 33"/>
              <a:gd name="T24" fmla="*/ 14 w 35"/>
              <a:gd name="T25" fmla="*/ 8 h 33"/>
              <a:gd name="T26" fmla="*/ 20 w 35"/>
              <a:gd name="T27" fmla="*/ 9 h 33"/>
              <a:gd name="T28" fmla="*/ 24 w 35"/>
              <a:gd name="T29" fmla="*/ 12 h 33"/>
              <a:gd name="T30" fmla="*/ 24 w 35"/>
              <a:gd name="T31" fmla="*/ 9 h 33"/>
              <a:gd name="T32" fmla="*/ 18 w 35"/>
              <a:gd name="T33" fmla="*/ 3 h 33"/>
              <a:gd name="T34" fmla="*/ 17 w 35"/>
              <a:gd name="T3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5" h="33">
                <a:moveTo>
                  <a:pt x="29" y="20"/>
                </a:moveTo>
                <a:cubicBezTo>
                  <a:pt x="30" y="23"/>
                  <a:pt x="30" y="27"/>
                  <a:pt x="28" y="30"/>
                </a:cubicBezTo>
                <a:cubicBezTo>
                  <a:pt x="28" y="31"/>
                  <a:pt x="27" y="32"/>
                  <a:pt x="26" y="33"/>
                </a:cubicBezTo>
                <a:cubicBezTo>
                  <a:pt x="27" y="33"/>
                  <a:pt x="28" y="32"/>
                  <a:pt x="29" y="31"/>
                </a:cubicBezTo>
                <a:cubicBezTo>
                  <a:pt x="30" y="30"/>
                  <a:pt x="31" y="28"/>
                  <a:pt x="33" y="27"/>
                </a:cubicBezTo>
                <a:cubicBezTo>
                  <a:pt x="34" y="26"/>
                  <a:pt x="34" y="24"/>
                  <a:pt x="35" y="23"/>
                </a:cubicBezTo>
                <a:cubicBezTo>
                  <a:pt x="32" y="22"/>
                  <a:pt x="31" y="21"/>
                  <a:pt x="29" y="20"/>
                </a:cubicBezTo>
                <a:moveTo>
                  <a:pt x="17" y="0"/>
                </a:moveTo>
                <a:cubicBezTo>
                  <a:pt x="13" y="0"/>
                  <a:pt x="8" y="1"/>
                  <a:pt x="5" y="5"/>
                </a:cubicBezTo>
                <a:cubicBezTo>
                  <a:pt x="3" y="6"/>
                  <a:pt x="2" y="7"/>
                  <a:pt x="2" y="9"/>
                </a:cubicBezTo>
                <a:cubicBezTo>
                  <a:pt x="2" y="9"/>
                  <a:pt x="2" y="9"/>
                  <a:pt x="2" y="10"/>
                </a:cubicBezTo>
                <a:cubicBezTo>
                  <a:pt x="2" y="12"/>
                  <a:pt x="1" y="14"/>
                  <a:pt x="0" y="15"/>
                </a:cubicBezTo>
                <a:cubicBezTo>
                  <a:pt x="3" y="11"/>
                  <a:pt x="8" y="8"/>
                  <a:pt x="14" y="8"/>
                </a:cubicBezTo>
                <a:cubicBezTo>
                  <a:pt x="16" y="8"/>
                  <a:pt x="18" y="8"/>
                  <a:pt x="20" y="9"/>
                </a:cubicBezTo>
                <a:cubicBezTo>
                  <a:pt x="21" y="10"/>
                  <a:pt x="23" y="11"/>
                  <a:pt x="24" y="12"/>
                </a:cubicBezTo>
                <a:cubicBezTo>
                  <a:pt x="24" y="11"/>
                  <a:pt x="24" y="10"/>
                  <a:pt x="24" y="9"/>
                </a:cubicBezTo>
                <a:cubicBezTo>
                  <a:pt x="21" y="8"/>
                  <a:pt x="19" y="6"/>
                  <a:pt x="18" y="3"/>
                </a:cubicBezTo>
                <a:cubicBezTo>
                  <a:pt x="17" y="2"/>
                  <a:pt x="17" y="1"/>
                  <a:pt x="17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62" name="Freeform 452"/>
          <p:cNvSpPr>
            <a:spLocks/>
          </p:cNvSpPr>
          <p:nvPr/>
        </p:nvSpPr>
        <p:spPr bwMode="auto">
          <a:xfrm>
            <a:off x="785734" y="1832588"/>
            <a:ext cx="36282" cy="35700"/>
          </a:xfrm>
          <a:custGeom>
            <a:avLst/>
            <a:gdLst>
              <a:gd name="T0" fmla="*/ 4 w 4"/>
              <a:gd name="T1" fmla="*/ 0 h 4"/>
              <a:gd name="T2" fmla="*/ 0 w 4"/>
              <a:gd name="T3" fmla="*/ 4 h 4"/>
              <a:gd name="T4" fmla="*/ 1 w 4"/>
              <a:gd name="T5" fmla="*/ 3 h 4"/>
              <a:gd name="T6" fmla="*/ 4 w 4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4">
                <a:moveTo>
                  <a:pt x="4" y="0"/>
                </a:moveTo>
                <a:cubicBezTo>
                  <a:pt x="2" y="1"/>
                  <a:pt x="1" y="3"/>
                  <a:pt x="0" y="4"/>
                </a:cubicBezTo>
                <a:cubicBezTo>
                  <a:pt x="1" y="4"/>
                  <a:pt x="1" y="4"/>
                  <a:pt x="1" y="3"/>
                </a:cubicBezTo>
                <a:cubicBezTo>
                  <a:pt x="2" y="2"/>
                  <a:pt x="3" y="1"/>
                  <a:pt x="4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63" name="Freeform 453"/>
          <p:cNvSpPr>
            <a:spLocks/>
          </p:cNvSpPr>
          <p:nvPr/>
        </p:nvSpPr>
        <p:spPr bwMode="auto">
          <a:xfrm>
            <a:off x="519663" y="5759563"/>
            <a:ext cx="258008" cy="166599"/>
          </a:xfrm>
          <a:custGeom>
            <a:avLst/>
            <a:gdLst>
              <a:gd name="T0" fmla="*/ 3 w 27"/>
              <a:gd name="T1" fmla="*/ 0 h 18"/>
              <a:gd name="T2" fmla="*/ 0 w 27"/>
              <a:gd name="T3" fmla="*/ 2 h 18"/>
              <a:gd name="T4" fmla="*/ 1 w 27"/>
              <a:gd name="T5" fmla="*/ 6 h 18"/>
              <a:gd name="T6" fmla="*/ 0 w 27"/>
              <a:gd name="T7" fmla="*/ 9 h 18"/>
              <a:gd name="T8" fmla="*/ 3 w 27"/>
              <a:gd name="T9" fmla="*/ 13 h 18"/>
              <a:gd name="T10" fmla="*/ 16 w 27"/>
              <a:gd name="T11" fmla="*/ 18 h 18"/>
              <a:gd name="T12" fmla="*/ 27 w 27"/>
              <a:gd name="T13" fmla="*/ 15 h 18"/>
              <a:gd name="T14" fmla="*/ 23 w 27"/>
              <a:gd name="T15" fmla="*/ 9 h 18"/>
              <a:gd name="T16" fmla="*/ 18 w 27"/>
              <a:gd name="T17" fmla="*/ 10 h 18"/>
              <a:gd name="T18" fmla="*/ 12 w 27"/>
              <a:gd name="T19" fmla="*/ 8 h 18"/>
              <a:gd name="T20" fmla="*/ 3 w 27"/>
              <a:gd name="T21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7" h="18">
                <a:moveTo>
                  <a:pt x="3" y="0"/>
                </a:moveTo>
                <a:cubicBezTo>
                  <a:pt x="2" y="1"/>
                  <a:pt x="1" y="1"/>
                  <a:pt x="0" y="2"/>
                </a:cubicBezTo>
                <a:cubicBezTo>
                  <a:pt x="1" y="3"/>
                  <a:pt x="1" y="5"/>
                  <a:pt x="1" y="6"/>
                </a:cubicBezTo>
                <a:cubicBezTo>
                  <a:pt x="1" y="7"/>
                  <a:pt x="1" y="8"/>
                  <a:pt x="0" y="9"/>
                </a:cubicBezTo>
                <a:cubicBezTo>
                  <a:pt x="1" y="11"/>
                  <a:pt x="2" y="12"/>
                  <a:pt x="3" y="13"/>
                </a:cubicBezTo>
                <a:cubicBezTo>
                  <a:pt x="7" y="17"/>
                  <a:pt x="12" y="18"/>
                  <a:pt x="16" y="18"/>
                </a:cubicBezTo>
                <a:cubicBezTo>
                  <a:pt x="20" y="18"/>
                  <a:pt x="23" y="17"/>
                  <a:pt x="27" y="15"/>
                </a:cubicBezTo>
                <a:cubicBezTo>
                  <a:pt x="25" y="13"/>
                  <a:pt x="24" y="11"/>
                  <a:pt x="23" y="9"/>
                </a:cubicBezTo>
                <a:cubicBezTo>
                  <a:pt x="21" y="9"/>
                  <a:pt x="20" y="10"/>
                  <a:pt x="18" y="10"/>
                </a:cubicBezTo>
                <a:cubicBezTo>
                  <a:pt x="16" y="10"/>
                  <a:pt x="14" y="9"/>
                  <a:pt x="12" y="8"/>
                </a:cubicBezTo>
                <a:cubicBezTo>
                  <a:pt x="7" y="7"/>
                  <a:pt x="4" y="4"/>
                  <a:pt x="3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64" name="Freeform 454"/>
          <p:cNvSpPr>
            <a:spLocks/>
          </p:cNvSpPr>
          <p:nvPr/>
        </p:nvSpPr>
        <p:spPr bwMode="auto">
          <a:xfrm>
            <a:off x="499506" y="5644530"/>
            <a:ext cx="48377" cy="130899"/>
          </a:xfrm>
          <a:custGeom>
            <a:avLst/>
            <a:gdLst>
              <a:gd name="T0" fmla="*/ 5 w 5"/>
              <a:gd name="T1" fmla="*/ 0 h 14"/>
              <a:gd name="T2" fmla="*/ 0 w 5"/>
              <a:gd name="T3" fmla="*/ 10 h 14"/>
              <a:gd name="T4" fmla="*/ 2 w 5"/>
              <a:gd name="T5" fmla="*/ 14 h 14"/>
              <a:gd name="T6" fmla="*/ 5 w 5"/>
              <a:gd name="T7" fmla="*/ 12 h 14"/>
              <a:gd name="T8" fmla="*/ 5 w 5"/>
              <a:gd name="T9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14">
                <a:moveTo>
                  <a:pt x="5" y="0"/>
                </a:moveTo>
                <a:cubicBezTo>
                  <a:pt x="2" y="3"/>
                  <a:pt x="1" y="7"/>
                  <a:pt x="0" y="10"/>
                </a:cubicBezTo>
                <a:cubicBezTo>
                  <a:pt x="1" y="11"/>
                  <a:pt x="2" y="13"/>
                  <a:pt x="2" y="14"/>
                </a:cubicBezTo>
                <a:cubicBezTo>
                  <a:pt x="3" y="13"/>
                  <a:pt x="4" y="13"/>
                  <a:pt x="5" y="12"/>
                </a:cubicBezTo>
                <a:cubicBezTo>
                  <a:pt x="3" y="8"/>
                  <a:pt x="3" y="4"/>
                  <a:pt x="5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65" name="Freeform 455"/>
          <p:cNvSpPr>
            <a:spLocks noEditPoints="1"/>
          </p:cNvSpPr>
          <p:nvPr/>
        </p:nvSpPr>
        <p:spPr bwMode="auto">
          <a:xfrm>
            <a:off x="2140277" y="2376018"/>
            <a:ext cx="322510" cy="301465"/>
          </a:xfrm>
          <a:custGeom>
            <a:avLst/>
            <a:gdLst>
              <a:gd name="T0" fmla="*/ 3 w 34"/>
              <a:gd name="T1" fmla="*/ 14 h 32"/>
              <a:gd name="T2" fmla="*/ 0 w 34"/>
              <a:gd name="T3" fmla="*/ 16 h 32"/>
              <a:gd name="T4" fmla="*/ 0 w 34"/>
              <a:gd name="T5" fmla="*/ 21 h 32"/>
              <a:gd name="T6" fmla="*/ 3 w 34"/>
              <a:gd name="T7" fmla="*/ 14 h 32"/>
              <a:gd name="T8" fmla="*/ 15 w 34"/>
              <a:gd name="T9" fmla="*/ 0 h 32"/>
              <a:gd name="T10" fmla="*/ 9 w 34"/>
              <a:gd name="T11" fmla="*/ 2 h 32"/>
              <a:gd name="T12" fmla="*/ 8 w 34"/>
              <a:gd name="T13" fmla="*/ 7 h 32"/>
              <a:gd name="T14" fmla="*/ 6 w 34"/>
              <a:gd name="T15" fmla="*/ 11 h 32"/>
              <a:gd name="T16" fmla="*/ 13 w 34"/>
              <a:gd name="T17" fmla="*/ 9 h 32"/>
              <a:gd name="T18" fmla="*/ 13 w 34"/>
              <a:gd name="T19" fmla="*/ 9 h 32"/>
              <a:gd name="T20" fmla="*/ 27 w 34"/>
              <a:gd name="T21" fmla="*/ 23 h 32"/>
              <a:gd name="T22" fmla="*/ 24 w 34"/>
              <a:gd name="T23" fmla="*/ 32 h 32"/>
              <a:gd name="T24" fmla="*/ 25 w 34"/>
              <a:gd name="T25" fmla="*/ 32 h 32"/>
              <a:gd name="T26" fmla="*/ 29 w 34"/>
              <a:gd name="T27" fmla="*/ 32 h 32"/>
              <a:gd name="T28" fmla="*/ 30 w 34"/>
              <a:gd name="T29" fmla="*/ 31 h 32"/>
              <a:gd name="T30" fmla="*/ 31 w 34"/>
              <a:gd name="T31" fmla="*/ 30 h 32"/>
              <a:gd name="T32" fmla="*/ 30 w 34"/>
              <a:gd name="T33" fmla="*/ 16 h 32"/>
              <a:gd name="T34" fmla="*/ 34 w 34"/>
              <a:gd name="T35" fmla="*/ 11 h 32"/>
              <a:gd name="T36" fmla="*/ 31 w 34"/>
              <a:gd name="T37" fmla="*/ 6 h 32"/>
              <a:gd name="T38" fmla="*/ 26 w 34"/>
              <a:gd name="T39" fmla="*/ 2 h 32"/>
              <a:gd name="T40" fmla="*/ 25 w 34"/>
              <a:gd name="T41" fmla="*/ 2 h 32"/>
              <a:gd name="T42" fmla="*/ 15 w 34"/>
              <a:gd name="T43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4" h="32">
                <a:moveTo>
                  <a:pt x="3" y="14"/>
                </a:moveTo>
                <a:cubicBezTo>
                  <a:pt x="2" y="15"/>
                  <a:pt x="1" y="16"/>
                  <a:pt x="0" y="16"/>
                </a:cubicBezTo>
                <a:cubicBezTo>
                  <a:pt x="0" y="18"/>
                  <a:pt x="0" y="19"/>
                  <a:pt x="0" y="21"/>
                </a:cubicBezTo>
                <a:cubicBezTo>
                  <a:pt x="0" y="18"/>
                  <a:pt x="1" y="16"/>
                  <a:pt x="3" y="14"/>
                </a:cubicBezTo>
                <a:moveTo>
                  <a:pt x="15" y="0"/>
                </a:moveTo>
                <a:cubicBezTo>
                  <a:pt x="13" y="1"/>
                  <a:pt x="11" y="1"/>
                  <a:pt x="9" y="2"/>
                </a:cubicBezTo>
                <a:cubicBezTo>
                  <a:pt x="9" y="4"/>
                  <a:pt x="9" y="6"/>
                  <a:pt x="8" y="7"/>
                </a:cubicBezTo>
                <a:cubicBezTo>
                  <a:pt x="8" y="9"/>
                  <a:pt x="7" y="10"/>
                  <a:pt x="6" y="11"/>
                </a:cubicBezTo>
                <a:cubicBezTo>
                  <a:pt x="8" y="10"/>
                  <a:pt x="11" y="9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21" y="9"/>
                  <a:pt x="27" y="15"/>
                  <a:pt x="27" y="23"/>
                </a:cubicBezTo>
                <a:cubicBezTo>
                  <a:pt x="27" y="26"/>
                  <a:pt x="26" y="29"/>
                  <a:pt x="24" y="32"/>
                </a:cubicBezTo>
                <a:cubicBezTo>
                  <a:pt x="24" y="32"/>
                  <a:pt x="24" y="32"/>
                  <a:pt x="25" y="32"/>
                </a:cubicBezTo>
                <a:cubicBezTo>
                  <a:pt x="26" y="32"/>
                  <a:pt x="28" y="32"/>
                  <a:pt x="29" y="32"/>
                </a:cubicBezTo>
                <a:cubicBezTo>
                  <a:pt x="30" y="32"/>
                  <a:pt x="30" y="31"/>
                  <a:pt x="30" y="31"/>
                </a:cubicBezTo>
                <a:cubicBezTo>
                  <a:pt x="31" y="31"/>
                  <a:pt x="31" y="30"/>
                  <a:pt x="31" y="30"/>
                </a:cubicBezTo>
                <a:cubicBezTo>
                  <a:pt x="28" y="26"/>
                  <a:pt x="28" y="21"/>
                  <a:pt x="30" y="16"/>
                </a:cubicBezTo>
                <a:cubicBezTo>
                  <a:pt x="31" y="14"/>
                  <a:pt x="32" y="12"/>
                  <a:pt x="34" y="11"/>
                </a:cubicBezTo>
                <a:cubicBezTo>
                  <a:pt x="33" y="9"/>
                  <a:pt x="32" y="7"/>
                  <a:pt x="31" y="6"/>
                </a:cubicBezTo>
                <a:cubicBezTo>
                  <a:pt x="29" y="4"/>
                  <a:pt x="28" y="3"/>
                  <a:pt x="26" y="2"/>
                </a:cubicBezTo>
                <a:cubicBezTo>
                  <a:pt x="26" y="2"/>
                  <a:pt x="25" y="2"/>
                  <a:pt x="25" y="2"/>
                </a:cubicBezTo>
                <a:cubicBezTo>
                  <a:pt x="21" y="2"/>
                  <a:pt x="18" y="2"/>
                  <a:pt x="15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66" name="Freeform 456"/>
          <p:cNvSpPr>
            <a:spLocks/>
          </p:cNvSpPr>
          <p:nvPr/>
        </p:nvSpPr>
        <p:spPr bwMode="auto">
          <a:xfrm>
            <a:off x="2301532" y="2677483"/>
            <a:ext cx="116910" cy="35700"/>
          </a:xfrm>
          <a:custGeom>
            <a:avLst/>
            <a:gdLst>
              <a:gd name="T0" fmla="*/ 8 w 12"/>
              <a:gd name="T1" fmla="*/ 0 h 4"/>
              <a:gd name="T2" fmla="*/ 7 w 12"/>
              <a:gd name="T3" fmla="*/ 0 h 4"/>
              <a:gd name="T4" fmla="*/ 0 w 12"/>
              <a:gd name="T5" fmla="*/ 4 h 4"/>
              <a:gd name="T6" fmla="*/ 1 w 12"/>
              <a:gd name="T7" fmla="*/ 4 h 4"/>
              <a:gd name="T8" fmla="*/ 12 w 12"/>
              <a:gd name="T9" fmla="*/ 0 h 4"/>
              <a:gd name="T10" fmla="*/ 8 w 12"/>
              <a:gd name="T1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4">
                <a:moveTo>
                  <a:pt x="8" y="0"/>
                </a:moveTo>
                <a:cubicBezTo>
                  <a:pt x="7" y="0"/>
                  <a:pt x="7" y="0"/>
                  <a:pt x="7" y="0"/>
                </a:cubicBezTo>
                <a:cubicBezTo>
                  <a:pt x="5" y="2"/>
                  <a:pt x="3" y="3"/>
                  <a:pt x="0" y="4"/>
                </a:cubicBezTo>
                <a:cubicBezTo>
                  <a:pt x="0" y="4"/>
                  <a:pt x="0" y="4"/>
                  <a:pt x="1" y="4"/>
                </a:cubicBezTo>
                <a:cubicBezTo>
                  <a:pt x="5" y="4"/>
                  <a:pt x="9" y="3"/>
                  <a:pt x="12" y="0"/>
                </a:cubicBezTo>
                <a:cubicBezTo>
                  <a:pt x="11" y="0"/>
                  <a:pt x="9" y="0"/>
                  <a:pt x="8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67" name="Freeform 457"/>
          <p:cNvSpPr>
            <a:spLocks/>
          </p:cNvSpPr>
          <p:nvPr/>
        </p:nvSpPr>
        <p:spPr bwMode="auto">
          <a:xfrm>
            <a:off x="2285407" y="2376018"/>
            <a:ext cx="104816" cy="19833"/>
          </a:xfrm>
          <a:custGeom>
            <a:avLst/>
            <a:gdLst>
              <a:gd name="T0" fmla="*/ 3 w 11"/>
              <a:gd name="T1" fmla="*/ 0 h 2"/>
              <a:gd name="T2" fmla="*/ 0 w 11"/>
              <a:gd name="T3" fmla="*/ 0 h 2"/>
              <a:gd name="T4" fmla="*/ 10 w 11"/>
              <a:gd name="T5" fmla="*/ 2 h 2"/>
              <a:gd name="T6" fmla="*/ 11 w 11"/>
              <a:gd name="T7" fmla="*/ 2 h 2"/>
              <a:gd name="T8" fmla="*/ 3 w 11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2">
                <a:moveTo>
                  <a:pt x="3" y="0"/>
                </a:moveTo>
                <a:cubicBezTo>
                  <a:pt x="2" y="0"/>
                  <a:pt x="1" y="0"/>
                  <a:pt x="0" y="0"/>
                </a:cubicBezTo>
                <a:cubicBezTo>
                  <a:pt x="3" y="2"/>
                  <a:pt x="6" y="2"/>
                  <a:pt x="10" y="2"/>
                </a:cubicBezTo>
                <a:cubicBezTo>
                  <a:pt x="10" y="2"/>
                  <a:pt x="11" y="2"/>
                  <a:pt x="11" y="2"/>
                </a:cubicBezTo>
                <a:cubicBezTo>
                  <a:pt x="9" y="1"/>
                  <a:pt x="6" y="0"/>
                  <a:pt x="3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68" name="Freeform 458"/>
          <p:cNvSpPr>
            <a:spLocks/>
          </p:cNvSpPr>
          <p:nvPr/>
        </p:nvSpPr>
        <p:spPr bwMode="auto">
          <a:xfrm>
            <a:off x="1922583" y="1999187"/>
            <a:ext cx="161255" cy="273698"/>
          </a:xfrm>
          <a:custGeom>
            <a:avLst/>
            <a:gdLst>
              <a:gd name="T0" fmla="*/ 7 w 17"/>
              <a:gd name="T1" fmla="*/ 0 h 29"/>
              <a:gd name="T2" fmla="*/ 1 w 17"/>
              <a:gd name="T3" fmla="*/ 12 h 29"/>
              <a:gd name="T4" fmla="*/ 1 w 17"/>
              <a:gd name="T5" fmla="*/ 13 h 29"/>
              <a:gd name="T6" fmla="*/ 0 w 17"/>
              <a:gd name="T7" fmla="*/ 18 h 29"/>
              <a:gd name="T8" fmla="*/ 6 w 17"/>
              <a:gd name="T9" fmla="*/ 26 h 29"/>
              <a:gd name="T10" fmla="*/ 7 w 17"/>
              <a:gd name="T11" fmla="*/ 29 h 29"/>
              <a:gd name="T12" fmla="*/ 12 w 17"/>
              <a:gd name="T13" fmla="*/ 26 h 29"/>
              <a:gd name="T14" fmla="*/ 11 w 17"/>
              <a:gd name="T15" fmla="*/ 3 h 29"/>
              <a:gd name="T16" fmla="*/ 7 w 17"/>
              <a:gd name="T1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" h="29">
                <a:moveTo>
                  <a:pt x="7" y="0"/>
                </a:moveTo>
                <a:cubicBezTo>
                  <a:pt x="8" y="5"/>
                  <a:pt x="5" y="9"/>
                  <a:pt x="1" y="12"/>
                </a:cubicBezTo>
                <a:cubicBezTo>
                  <a:pt x="1" y="12"/>
                  <a:pt x="1" y="13"/>
                  <a:pt x="1" y="13"/>
                </a:cubicBezTo>
                <a:cubicBezTo>
                  <a:pt x="1" y="15"/>
                  <a:pt x="1" y="16"/>
                  <a:pt x="0" y="18"/>
                </a:cubicBezTo>
                <a:cubicBezTo>
                  <a:pt x="3" y="20"/>
                  <a:pt x="5" y="22"/>
                  <a:pt x="6" y="26"/>
                </a:cubicBezTo>
                <a:cubicBezTo>
                  <a:pt x="6" y="27"/>
                  <a:pt x="7" y="28"/>
                  <a:pt x="7" y="29"/>
                </a:cubicBezTo>
                <a:cubicBezTo>
                  <a:pt x="8" y="28"/>
                  <a:pt x="10" y="27"/>
                  <a:pt x="12" y="26"/>
                </a:cubicBezTo>
                <a:cubicBezTo>
                  <a:pt x="17" y="19"/>
                  <a:pt x="17" y="9"/>
                  <a:pt x="11" y="3"/>
                </a:cubicBezTo>
                <a:cubicBezTo>
                  <a:pt x="9" y="1"/>
                  <a:pt x="8" y="1"/>
                  <a:pt x="7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69" name="Freeform 459"/>
          <p:cNvSpPr>
            <a:spLocks/>
          </p:cNvSpPr>
          <p:nvPr/>
        </p:nvSpPr>
        <p:spPr bwMode="auto">
          <a:xfrm>
            <a:off x="1854049" y="2169753"/>
            <a:ext cx="133035" cy="138832"/>
          </a:xfrm>
          <a:custGeom>
            <a:avLst/>
            <a:gdLst>
              <a:gd name="T0" fmla="*/ 7 w 14"/>
              <a:gd name="T1" fmla="*/ 0 h 15"/>
              <a:gd name="T2" fmla="*/ 3 w 14"/>
              <a:gd name="T3" fmla="*/ 6 h 15"/>
              <a:gd name="T4" fmla="*/ 0 w 14"/>
              <a:gd name="T5" fmla="*/ 14 h 15"/>
              <a:gd name="T6" fmla="*/ 5 w 14"/>
              <a:gd name="T7" fmla="*/ 15 h 15"/>
              <a:gd name="T8" fmla="*/ 11 w 14"/>
              <a:gd name="T9" fmla="*/ 14 h 15"/>
              <a:gd name="T10" fmla="*/ 14 w 14"/>
              <a:gd name="T11" fmla="*/ 11 h 15"/>
              <a:gd name="T12" fmla="*/ 13 w 14"/>
              <a:gd name="T13" fmla="*/ 8 h 15"/>
              <a:gd name="T14" fmla="*/ 7 w 14"/>
              <a:gd name="T15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" h="15">
                <a:moveTo>
                  <a:pt x="7" y="0"/>
                </a:moveTo>
                <a:cubicBezTo>
                  <a:pt x="6" y="2"/>
                  <a:pt x="5" y="4"/>
                  <a:pt x="3" y="6"/>
                </a:cubicBezTo>
                <a:cubicBezTo>
                  <a:pt x="2" y="9"/>
                  <a:pt x="1" y="12"/>
                  <a:pt x="0" y="14"/>
                </a:cubicBezTo>
                <a:cubicBezTo>
                  <a:pt x="1" y="15"/>
                  <a:pt x="3" y="15"/>
                  <a:pt x="5" y="15"/>
                </a:cubicBezTo>
                <a:cubicBezTo>
                  <a:pt x="7" y="15"/>
                  <a:pt x="9" y="15"/>
                  <a:pt x="11" y="14"/>
                </a:cubicBezTo>
                <a:cubicBezTo>
                  <a:pt x="12" y="13"/>
                  <a:pt x="13" y="12"/>
                  <a:pt x="14" y="11"/>
                </a:cubicBezTo>
                <a:cubicBezTo>
                  <a:pt x="14" y="10"/>
                  <a:pt x="13" y="9"/>
                  <a:pt x="13" y="8"/>
                </a:cubicBezTo>
                <a:cubicBezTo>
                  <a:pt x="12" y="4"/>
                  <a:pt x="10" y="2"/>
                  <a:pt x="7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70" name="Freeform 460"/>
          <p:cNvSpPr>
            <a:spLocks/>
          </p:cNvSpPr>
          <p:nvPr/>
        </p:nvSpPr>
        <p:spPr bwMode="auto">
          <a:xfrm>
            <a:off x="1769390" y="2225286"/>
            <a:ext cx="112879" cy="75366"/>
          </a:xfrm>
          <a:custGeom>
            <a:avLst/>
            <a:gdLst>
              <a:gd name="T0" fmla="*/ 12 w 12"/>
              <a:gd name="T1" fmla="*/ 0 h 8"/>
              <a:gd name="T2" fmla="*/ 3 w 12"/>
              <a:gd name="T3" fmla="*/ 3 h 8"/>
              <a:gd name="T4" fmla="*/ 0 w 12"/>
              <a:gd name="T5" fmla="*/ 3 h 8"/>
              <a:gd name="T6" fmla="*/ 1 w 12"/>
              <a:gd name="T7" fmla="*/ 4 h 8"/>
              <a:gd name="T8" fmla="*/ 9 w 12"/>
              <a:gd name="T9" fmla="*/ 8 h 8"/>
              <a:gd name="T10" fmla="*/ 12 w 12"/>
              <a:gd name="T1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8">
                <a:moveTo>
                  <a:pt x="12" y="0"/>
                </a:moveTo>
                <a:cubicBezTo>
                  <a:pt x="10" y="2"/>
                  <a:pt x="6" y="3"/>
                  <a:pt x="3" y="3"/>
                </a:cubicBezTo>
                <a:cubicBezTo>
                  <a:pt x="2" y="3"/>
                  <a:pt x="1" y="3"/>
                  <a:pt x="0" y="3"/>
                </a:cubicBezTo>
                <a:cubicBezTo>
                  <a:pt x="0" y="3"/>
                  <a:pt x="1" y="3"/>
                  <a:pt x="1" y="4"/>
                </a:cubicBezTo>
                <a:cubicBezTo>
                  <a:pt x="3" y="6"/>
                  <a:pt x="6" y="8"/>
                  <a:pt x="9" y="8"/>
                </a:cubicBezTo>
                <a:cubicBezTo>
                  <a:pt x="10" y="6"/>
                  <a:pt x="11" y="3"/>
                  <a:pt x="12" y="0"/>
                </a:cubicBezTo>
              </a:path>
            </a:pathLst>
          </a:custGeom>
          <a:solidFill>
            <a:srgbClr val="CE3B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71" name="Freeform 461"/>
          <p:cNvSpPr>
            <a:spLocks/>
          </p:cNvSpPr>
          <p:nvPr/>
        </p:nvSpPr>
        <p:spPr bwMode="auto">
          <a:xfrm>
            <a:off x="2253156" y="4799636"/>
            <a:ext cx="241883" cy="329231"/>
          </a:xfrm>
          <a:custGeom>
            <a:avLst/>
            <a:gdLst>
              <a:gd name="T0" fmla="*/ 11 w 25"/>
              <a:gd name="T1" fmla="*/ 0 h 35"/>
              <a:gd name="T2" fmla="*/ 15 w 25"/>
              <a:gd name="T3" fmla="*/ 10 h 35"/>
              <a:gd name="T4" fmla="*/ 11 w 25"/>
              <a:gd name="T5" fmla="*/ 20 h 35"/>
              <a:gd name="T6" fmla="*/ 9 w 25"/>
              <a:gd name="T7" fmla="*/ 23 h 35"/>
              <a:gd name="T8" fmla="*/ 2 w 25"/>
              <a:gd name="T9" fmla="*/ 33 h 35"/>
              <a:gd name="T10" fmla="*/ 0 w 25"/>
              <a:gd name="T11" fmla="*/ 34 h 35"/>
              <a:gd name="T12" fmla="*/ 6 w 25"/>
              <a:gd name="T13" fmla="*/ 35 h 35"/>
              <a:gd name="T14" fmla="*/ 18 w 25"/>
              <a:gd name="T15" fmla="*/ 30 h 35"/>
              <a:gd name="T16" fmla="*/ 18 w 25"/>
              <a:gd name="T17" fmla="*/ 4 h 35"/>
              <a:gd name="T18" fmla="*/ 11 w 25"/>
              <a:gd name="T19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5" h="35">
                <a:moveTo>
                  <a:pt x="11" y="0"/>
                </a:moveTo>
                <a:cubicBezTo>
                  <a:pt x="14" y="2"/>
                  <a:pt x="15" y="6"/>
                  <a:pt x="15" y="10"/>
                </a:cubicBezTo>
                <a:cubicBezTo>
                  <a:pt x="15" y="14"/>
                  <a:pt x="13" y="17"/>
                  <a:pt x="11" y="20"/>
                </a:cubicBezTo>
                <a:cubicBezTo>
                  <a:pt x="10" y="21"/>
                  <a:pt x="10" y="22"/>
                  <a:pt x="9" y="23"/>
                </a:cubicBezTo>
                <a:cubicBezTo>
                  <a:pt x="9" y="27"/>
                  <a:pt x="6" y="31"/>
                  <a:pt x="2" y="33"/>
                </a:cubicBezTo>
                <a:cubicBezTo>
                  <a:pt x="1" y="33"/>
                  <a:pt x="0" y="34"/>
                  <a:pt x="0" y="34"/>
                </a:cubicBezTo>
                <a:cubicBezTo>
                  <a:pt x="2" y="35"/>
                  <a:pt x="4" y="35"/>
                  <a:pt x="6" y="35"/>
                </a:cubicBezTo>
                <a:cubicBezTo>
                  <a:pt x="10" y="35"/>
                  <a:pt x="15" y="33"/>
                  <a:pt x="18" y="30"/>
                </a:cubicBezTo>
                <a:cubicBezTo>
                  <a:pt x="25" y="23"/>
                  <a:pt x="25" y="11"/>
                  <a:pt x="18" y="4"/>
                </a:cubicBezTo>
                <a:cubicBezTo>
                  <a:pt x="16" y="2"/>
                  <a:pt x="14" y="1"/>
                  <a:pt x="11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72" name="Freeform 462"/>
          <p:cNvSpPr>
            <a:spLocks/>
          </p:cNvSpPr>
          <p:nvPr/>
        </p:nvSpPr>
        <p:spPr bwMode="auto">
          <a:xfrm>
            <a:off x="2140277" y="4922602"/>
            <a:ext cx="8063" cy="27766"/>
          </a:xfrm>
          <a:custGeom>
            <a:avLst/>
            <a:gdLst>
              <a:gd name="T0" fmla="*/ 0 w 1"/>
              <a:gd name="T1" fmla="*/ 0 h 3"/>
              <a:gd name="T2" fmla="*/ 0 w 1"/>
              <a:gd name="T3" fmla="*/ 3 h 3"/>
              <a:gd name="T4" fmla="*/ 1 w 1"/>
              <a:gd name="T5" fmla="*/ 2 h 3"/>
              <a:gd name="T6" fmla="*/ 0 w 1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3">
                <a:moveTo>
                  <a:pt x="0" y="0"/>
                </a:moveTo>
                <a:cubicBezTo>
                  <a:pt x="0" y="1"/>
                  <a:pt x="0" y="2"/>
                  <a:pt x="0" y="3"/>
                </a:cubicBezTo>
                <a:cubicBezTo>
                  <a:pt x="0" y="3"/>
                  <a:pt x="0" y="2"/>
                  <a:pt x="1" y="2"/>
                </a:cubicBezTo>
                <a:cubicBezTo>
                  <a:pt x="0" y="1"/>
                  <a:pt x="0" y="1"/>
                  <a:pt x="0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73" name="Freeform 463"/>
          <p:cNvSpPr>
            <a:spLocks/>
          </p:cNvSpPr>
          <p:nvPr/>
        </p:nvSpPr>
        <p:spPr bwMode="auto">
          <a:xfrm>
            <a:off x="2341846" y="4986068"/>
            <a:ext cx="16126" cy="31733"/>
          </a:xfrm>
          <a:custGeom>
            <a:avLst/>
            <a:gdLst>
              <a:gd name="T0" fmla="*/ 2 w 2"/>
              <a:gd name="T1" fmla="*/ 0 h 3"/>
              <a:gd name="T2" fmla="*/ 0 w 2"/>
              <a:gd name="T3" fmla="*/ 1 h 3"/>
              <a:gd name="T4" fmla="*/ 0 w 2"/>
              <a:gd name="T5" fmla="*/ 3 h 3"/>
              <a:gd name="T6" fmla="*/ 2 w 2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3">
                <a:moveTo>
                  <a:pt x="2" y="0"/>
                </a:moveTo>
                <a:cubicBezTo>
                  <a:pt x="1" y="0"/>
                  <a:pt x="0" y="1"/>
                  <a:pt x="0" y="1"/>
                </a:cubicBezTo>
                <a:cubicBezTo>
                  <a:pt x="0" y="2"/>
                  <a:pt x="0" y="2"/>
                  <a:pt x="0" y="3"/>
                </a:cubicBezTo>
                <a:cubicBezTo>
                  <a:pt x="1" y="2"/>
                  <a:pt x="1" y="1"/>
                  <a:pt x="2" y="0"/>
                </a:cubicBezTo>
              </a:path>
            </a:pathLst>
          </a:custGeom>
          <a:solidFill>
            <a:srgbClr val="CE3B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74" name="Freeform 464"/>
          <p:cNvSpPr>
            <a:spLocks noEditPoints="1"/>
          </p:cNvSpPr>
          <p:nvPr/>
        </p:nvSpPr>
        <p:spPr bwMode="auto">
          <a:xfrm>
            <a:off x="1769390" y="5239933"/>
            <a:ext cx="302353" cy="253865"/>
          </a:xfrm>
          <a:custGeom>
            <a:avLst/>
            <a:gdLst>
              <a:gd name="T0" fmla="*/ 0 w 32"/>
              <a:gd name="T1" fmla="*/ 25 h 27"/>
              <a:gd name="T2" fmla="*/ 1 w 32"/>
              <a:gd name="T3" fmla="*/ 25 h 27"/>
              <a:gd name="T4" fmla="*/ 2 w 32"/>
              <a:gd name="T5" fmla="*/ 26 h 27"/>
              <a:gd name="T6" fmla="*/ 5 w 32"/>
              <a:gd name="T7" fmla="*/ 25 h 27"/>
              <a:gd name="T8" fmla="*/ 3 w 32"/>
              <a:gd name="T9" fmla="*/ 25 h 27"/>
              <a:gd name="T10" fmla="*/ 3 w 32"/>
              <a:gd name="T11" fmla="*/ 25 h 27"/>
              <a:gd name="T12" fmla="*/ 0 w 32"/>
              <a:gd name="T13" fmla="*/ 25 h 27"/>
              <a:gd name="T14" fmla="*/ 17 w 32"/>
              <a:gd name="T15" fmla="*/ 0 h 27"/>
              <a:gd name="T16" fmla="*/ 14 w 32"/>
              <a:gd name="T17" fmla="*/ 3 h 27"/>
              <a:gd name="T18" fmla="*/ 17 w 32"/>
              <a:gd name="T19" fmla="*/ 12 h 27"/>
              <a:gd name="T20" fmla="*/ 6 w 32"/>
              <a:gd name="T21" fmla="*/ 25 h 27"/>
              <a:gd name="T22" fmla="*/ 8 w 32"/>
              <a:gd name="T23" fmla="*/ 25 h 27"/>
              <a:gd name="T24" fmla="*/ 14 w 32"/>
              <a:gd name="T25" fmla="*/ 26 h 27"/>
              <a:gd name="T26" fmla="*/ 16 w 32"/>
              <a:gd name="T27" fmla="*/ 27 h 27"/>
              <a:gd name="T28" fmla="*/ 20 w 32"/>
              <a:gd name="T29" fmla="*/ 23 h 27"/>
              <a:gd name="T30" fmla="*/ 24 w 32"/>
              <a:gd name="T31" fmla="*/ 22 h 27"/>
              <a:gd name="T32" fmla="*/ 29 w 32"/>
              <a:gd name="T33" fmla="*/ 23 h 27"/>
              <a:gd name="T34" fmla="*/ 30 w 32"/>
              <a:gd name="T35" fmla="*/ 6 h 27"/>
              <a:gd name="T36" fmla="*/ 29 w 32"/>
              <a:gd name="T37" fmla="*/ 6 h 27"/>
              <a:gd name="T38" fmla="*/ 23 w 32"/>
              <a:gd name="T39" fmla="*/ 5 h 27"/>
              <a:gd name="T40" fmla="*/ 17 w 32"/>
              <a:gd name="T4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2" h="27">
                <a:moveTo>
                  <a:pt x="0" y="25"/>
                </a:moveTo>
                <a:cubicBezTo>
                  <a:pt x="1" y="25"/>
                  <a:pt x="1" y="25"/>
                  <a:pt x="1" y="25"/>
                </a:cubicBezTo>
                <a:cubicBezTo>
                  <a:pt x="1" y="26"/>
                  <a:pt x="1" y="26"/>
                  <a:pt x="2" y="26"/>
                </a:cubicBezTo>
                <a:cubicBezTo>
                  <a:pt x="3" y="26"/>
                  <a:pt x="4" y="26"/>
                  <a:pt x="5" y="25"/>
                </a:cubicBezTo>
                <a:cubicBezTo>
                  <a:pt x="4" y="25"/>
                  <a:pt x="4" y="25"/>
                  <a:pt x="3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2" y="25"/>
                  <a:pt x="1" y="25"/>
                  <a:pt x="0" y="25"/>
                </a:cubicBezTo>
                <a:moveTo>
                  <a:pt x="17" y="0"/>
                </a:moveTo>
                <a:cubicBezTo>
                  <a:pt x="16" y="1"/>
                  <a:pt x="15" y="2"/>
                  <a:pt x="14" y="3"/>
                </a:cubicBezTo>
                <a:cubicBezTo>
                  <a:pt x="16" y="5"/>
                  <a:pt x="17" y="8"/>
                  <a:pt x="17" y="12"/>
                </a:cubicBezTo>
                <a:cubicBezTo>
                  <a:pt x="17" y="18"/>
                  <a:pt x="12" y="24"/>
                  <a:pt x="6" y="25"/>
                </a:cubicBezTo>
                <a:cubicBezTo>
                  <a:pt x="7" y="25"/>
                  <a:pt x="8" y="25"/>
                  <a:pt x="8" y="25"/>
                </a:cubicBezTo>
                <a:cubicBezTo>
                  <a:pt x="10" y="25"/>
                  <a:pt x="12" y="25"/>
                  <a:pt x="14" y="26"/>
                </a:cubicBezTo>
                <a:cubicBezTo>
                  <a:pt x="15" y="26"/>
                  <a:pt x="15" y="27"/>
                  <a:pt x="16" y="27"/>
                </a:cubicBezTo>
                <a:cubicBezTo>
                  <a:pt x="17" y="25"/>
                  <a:pt x="18" y="24"/>
                  <a:pt x="20" y="23"/>
                </a:cubicBezTo>
                <a:cubicBezTo>
                  <a:pt x="22" y="22"/>
                  <a:pt x="23" y="22"/>
                  <a:pt x="24" y="22"/>
                </a:cubicBezTo>
                <a:cubicBezTo>
                  <a:pt x="26" y="22"/>
                  <a:pt x="27" y="22"/>
                  <a:pt x="29" y="23"/>
                </a:cubicBezTo>
                <a:cubicBezTo>
                  <a:pt x="32" y="18"/>
                  <a:pt x="32" y="11"/>
                  <a:pt x="30" y="6"/>
                </a:cubicBezTo>
                <a:cubicBezTo>
                  <a:pt x="30" y="6"/>
                  <a:pt x="29" y="6"/>
                  <a:pt x="29" y="6"/>
                </a:cubicBezTo>
                <a:cubicBezTo>
                  <a:pt x="27" y="6"/>
                  <a:pt x="25" y="5"/>
                  <a:pt x="23" y="5"/>
                </a:cubicBezTo>
                <a:cubicBezTo>
                  <a:pt x="20" y="4"/>
                  <a:pt x="18" y="2"/>
                  <a:pt x="17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75" name="Freeform 465"/>
          <p:cNvSpPr>
            <a:spLocks noEditPoints="1"/>
          </p:cNvSpPr>
          <p:nvPr/>
        </p:nvSpPr>
        <p:spPr bwMode="auto">
          <a:xfrm>
            <a:off x="2587760" y="3617577"/>
            <a:ext cx="314447" cy="261798"/>
          </a:xfrm>
          <a:custGeom>
            <a:avLst/>
            <a:gdLst>
              <a:gd name="T0" fmla="*/ 0 w 33"/>
              <a:gd name="T1" fmla="*/ 27 h 28"/>
              <a:gd name="T2" fmla="*/ 0 w 33"/>
              <a:gd name="T3" fmla="*/ 27 h 28"/>
              <a:gd name="T4" fmla="*/ 0 w 33"/>
              <a:gd name="T5" fmla="*/ 27 h 28"/>
              <a:gd name="T6" fmla="*/ 0 w 33"/>
              <a:gd name="T7" fmla="*/ 27 h 28"/>
              <a:gd name="T8" fmla="*/ 23 w 33"/>
              <a:gd name="T9" fmla="*/ 0 h 28"/>
              <a:gd name="T10" fmla="*/ 18 w 33"/>
              <a:gd name="T11" fmla="*/ 2 h 28"/>
              <a:gd name="T12" fmla="*/ 20 w 33"/>
              <a:gd name="T13" fmla="*/ 18 h 28"/>
              <a:gd name="T14" fmla="*/ 17 w 33"/>
              <a:gd name="T15" fmla="*/ 24 h 28"/>
              <a:gd name="T16" fmla="*/ 18 w 33"/>
              <a:gd name="T17" fmla="*/ 25 h 28"/>
              <a:gd name="T18" fmla="*/ 25 w 33"/>
              <a:gd name="T19" fmla="*/ 28 h 28"/>
              <a:gd name="T20" fmla="*/ 26 w 33"/>
              <a:gd name="T21" fmla="*/ 27 h 28"/>
              <a:gd name="T22" fmla="*/ 26 w 33"/>
              <a:gd name="T23" fmla="*/ 2 h 28"/>
              <a:gd name="T24" fmla="*/ 23 w 33"/>
              <a:gd name="T25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3" h="28">
                <a:moveTo>
                  <a:pt x="0" y="27"/>
                </a:moveTo>
                <a:cubicBezTo>
                  <a:pt x="0" y="27"/>
                  <a:pt x="0" y="27"/>
                  <a:pt x="0" y="2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7"/>
                  <a:pt x="0" y="27"/>
                  <a:pt x="0" y="27"/>
                </a:cubicBezTo>
                <a:moveTo>
                  <a:pt x="23" y="0"/>
                </a:moveTo>
                <a:cubicBezTo>
                  <a:pt x="21" y="1"/>
                  <a:pt x="20" y="1"/>
                  <a:pt x="18" y="2"/>
                </a:cubicBezTo>
                <a:cubicBezTo>
                  <a:pt x="21" y="6"/>
                  <a:pt x="23" y="13"/>
                  <a:pt x="20" y="18"/>
                </a:cubicBezTo>
                <a:cubicBezTo>
                  <a:pt x="19" y="20"/>
                  <a:pt x="18" y="22"/>
                  <a:pt x="17" y="24"/>
                </a:cubicBezTo>
                <a:cubicBezTo>
                  <a:pt x="17" y="24"/>
                  <a:pt x="18" y="24"/>
                  <a:pt x="18" y="25"/>
                </a:cubicBezTo>
                <a:cubicBezTo>
                  <a:pt x="21" y="25"/>
                  <a:pt x="23" y="26"/>
                  <a:pt x="25" y="28"/>
                </a:cubicBezTo>
                <a:cubicBezTo>
                  <a:pt x="25" y="28"/>
                  <a:pt x="25" y="28"/>
                  <a:pt x="26" y="27"/>
                </a:cubicBezTo>
                <a:cubicBezTo>
                  <a:pt x="33" y="20"/>
                  <a:pt x="33" y="9"/>
                  <a:pt x="26" y="2"/>
                </a:cubicBezTo>
                <a:cubicBezTo>
                  <a:pt x="25" y="1"/>
                  <a:pt x="24" y="0"/>
                  <a:pt x="23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76" name="Freeform 466"/>
          <p:cNvSpPr>
            <a:spLocks/>
          </p:cNvSpPr>
          <p:nvPr/>
        </p:nvSpPr>
        <p:spPr bwMode="auto">
          <a:xfrm>
            <a:off x="-16510" y="5656430"/>
            <a:ext cx="28220" cy="63466"/>
          </a:xfrm>
          <a:custGeom>
            <a:avLst/>
            <a:gdLst>
              <a:gd name="T0" fmla="*/ 0 w 3"/>
              <a:gd name="T1" fmla="*/ 0 h 7"/>
              <a:gd name="T2" fmla="*/ 0 w 3"/>
              <a:gd name="T3" fmla="*/ 5 h 7"/>
              <a:gd name="T4" fmla="*/ 3 w 3"/>
              <a:gd name="T5" fmla="*/ 7 h 7"/>
              <a:gd name="T6" fmla="*/ 3 w 3"/>
              <a:gd name="T7" fmla="*/ 4 h 7"/>
              <a:gd name="T8" fmla="*/ 3 w 3"/>
              <a:gd name="T9" fmla="*/ 4 h 7"/>
              <a:gd name="T10" fmla="*/ 0 w 3"/>
              <a:gd name="T1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7">
                <a:moveTo>
                  <a:pt x="0" y="0"/>
                </a:moveTo>
                <a:cubicBezTo>
                  <a:pt x="0" y="5"/>
                  <a:pt x="0" y="5"/>
                  <a:pt x="0" y="5"/>
                </a:cubicBezTo>
                <a:cubicBezTo>
                  <a:pt x="1" y="5"/>
                  <a:pt x="2" y="6"/>
                  <a:pt x="3" y="7"/>
                </a:cubicBezTo>
                <a:cubicBezTo>
                  <a:pt x="3" y="6"/>
                  <a:pt x="3" y="5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2" y="2"/>
                  <a:pt x="1" y="1"/>
                  <a:pt x="0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77" name="Freeform 467"/>
          <p:cNvSpPr>
            <a:spLocks/>
          </p:cNvSpPr>
          <p:nvPr/>
        </p:nvSpPr>
        <p:spPr bwMode="auto">
          <a:xfrm>
            <a:off x="11710" y="5692130"/>
            <a:ext cx="12094" cy="39666"/>
          </a:xfrm>
          <a:custGeom>
            <a:avLst/>
            <a:gdLst>
              <a:gd name="T0" fmla="*/ 0 w 1"/>
              <a:gd name="T1" fmla="*/ 0 h 4"/>
              <a:gd name="T2" fmla="*/ 0 w 1"/>
              <a:gd name="T3" fmla="*/ 0 h 4"/>
              <a:gd name="T4" fmla="*/ 0 w 1"/>
              <a:gd name="T5" fmla="*/ 3 h 4"/>
              <a:gd name="T6" fmla="*/ 1 w 1"/>
              <a:gd name="T7" fmla="*/ 4 h 4"/>
              <a:gd name="T8" fmla="*/ 0 w 1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4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2"/>
                  <a:pt x="0" y="3"/>
                </a:cubicBezTo>
                <a:cubicBezTo>
                  <a:pt x="0" y="3"/>
                  <a:pt x="1" y="4"/>
                  <a:pt x="1" y="4"/>
                </a:cubicBezTo>
                <a:cubicBezTo>
                  <a:pt x="1" y="2"/>
                  <a:pt x="0" y="1"/>
                  <a:pt x="0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78" name="Freeform 468"/>
          <p:cNvSpPr>
            <a:spLocks/>
          </p:cNvSpPr>
          <p:nvPr/>
        </p:nvSpPr>
        <p:spPr bwMode="auto">
          <a:xfrm>
            <a:off x="3647" y="1745322"/>
            <a:ext cx="20157" cy="19833"/>
          </a:xfrm>
          <a:custGeom>
            <a:avLst/>
            <a:gdLst>
              <a:gd name="T0" fmla="*/ 2 w 2"/>
              <a:gd name="T1" fmla="*/ 0 h 2"/>
              <a:gd name="T2" fmla="*/ 0 w 2"/>
              <a:gd name="T3" fmla="*/ 2 h 2"/>
              <a:gd name="T4" fmla="*/ 2 w 2"/>
              <a:gd name="T5" fmla="*/ 2 h 2"/>
              <a:gd name="T6" fmla="*/ 2 w 2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cubicBezTo>
                  <a:pt x="2" y="1"/>
                  <a:pt x="1" y="2"/>
                  <a:pt x="0" y="2"/>
                </a:cubicBezTo>
                <a:cubicBezTo>
                  <a:pt x="1" y="2"/>
                  <a:pt x="2" y="2"/>
                  <a:pt x="2" y="2"/>
                </a:cubicBezTo>
                <a:cubicBezTo>
                  <a:pt x="2" y="2"/>
                  <a:pt x="2" y="1"/>
                  <a:pt x="2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79" name="Freeform 469"/>
          <p:cNvSpPr>
            <a:spLocks/>
          </p:cNvSpPr>
          <p:nvPr/>
        </p:nvSpPr>
        <p:spPr bwMode="auto">
          <a:xfrm>
            <a:off x="1394472" y="1860355"/>
            <a:ext cx="68533" cy="47600"/>
          </a:xfrm>
          <a:custGeom>
            <a:avLst/>
            <a:gdLst>
              <a:gd name="T0" fmla="*/ 1 w 7"/>
              <a:gd name="T1" fmla="*/ 0 h 5"/>
              <a:gd name="T2" fmla="*/ 0 w 7"/>
              <a:gd name="T3" fmla="*/ 2 h 5"/>
              <a:gd name="T4" fmla="*/ 7 w 7"/>
              <a:gd name="T5" fmla="*/ 5 h 5"/>
              <a:gd name="T6" fmla="*/ 1 w 7"/>
              <a:gd name="T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5">
                <a:moveTo>
                  <a:pt x="1" y="0"/>
                </a:moveTo>
                <a:cubicBezTo>
                  <a:pt x="1" y="1"/>
                  <a:pt x="0" y="1"/>
                  <a:pt x="0" y="2"/>
                </a:cubicBezTo>
                <a:cubicBezTo>
                  <a:pt x="2" y="3"/>
                  <a:pt x="5" y="4"/>
                  <a:pt x="7" y="5"/>
                </a:cubicBezTo>
                <a:cubicBezTo>
                  <a:pt x="5" y="4"/>
                  <a:pt x="3" y="2"/>
                  <a:pt x="1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80" name="Freeform 470"/>
          <p:cNvSpPr>
            <a:spLocks/>
          </p:cNvSpPr>
          <p:nvPr/>
        </p:nvSpPr>
        <p:spPr bwMode="auto">
          <a:xfrm>
            <a:off x="1406566" y="1578723"/>
            <a:ext cx="245914" cy="329231"/>
          </a:xfrm>
          <a:custGeom>
            <a:avLst/>
            <a:gdLst>
              <a:gd name="T0" fmla="*/ 7 w 26"/>
              <a:gd name="T1" fmla="*/ 0 h 35"/>
              <a:gd name="T2" fmla="*/ 4 w 26"/>
              <a:gd name="T3" fmla="*/ 0 h 35"/>
              <a:gd name="T4" fmla="*/ 3 w 26"/>
              <a:gd name="T5" fmla="*/ 2 h 35"/>
              <a:gd name="T6" fmla="*/ 5 w 26"/>
              <a:gd name="T7" fmla="*/ 10 h 35"/>
              <a:gd name="T8" fmla="*/ 3 w 26"/>
              <a:gd name="T9" fmla="*/ 17 h 35"/>
              <a:gd name="T10" fmla="*/ 3 w 26"/>
              <a:gd name="T11" fmla="*/ 18 h 35"/>
              <a:gd name="T12" fmla="*/ 0 w 26"/>
              <a:gd name="T13" fmla="*/ 30 h 35"/>
              <a:gd name="T14" fmla="*/ 6 w 26"/>
              <a:gd name="T15" fmla="*/ 35 h 35"/>
              <a:gd name="T16" fmla="*/ 9 w 26"/>
              <a:gd name="T17" fmla="*/ 35 h 35"/>
              <a:gd name="T18" fmla="*/ 21 w 26"/>
              <a:gd name="T19" fmla="*/ 30 h 35"/>
              <a:gd name="T20" fmla="*/ 26 w 26"/>
              <a:gd name="T21" fmla="*/ 18 h 35"/>
              <a:gd name="T22" fmla="*/ 26 w 26"/>
              <a:gd name="T23" fmla="*/ 15 h 35"/>
              <a:gd name="T24" fmla="*/ 26 w 26"/>
              <a:gd name="T25" fmla="*/ 14 h 35"/>
              <a:gd name="T26" fmla="*/ 25 w 26"/>
              <a:gd name="T27" fmla="*/ 12 h 35"/>
              <a:gd name="T28" fmla="*/ 7 w 26"/>
              <a:gd name="T29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" h="35">
                <a:moveTo>
                  <a:pt x="7" y="0"/>
                </a:moveTo>
                <a:cubicBezTo>
                  <a:pt x="6" y="0"/>
                  <a:pt x="5" y="0"/>
                  <a:pt x="4" y="0"/>
                </a:cubicBezTo>
                <a:cubicBezTo>
                  <a:pt x="4" y="1"/>
                  <a:pt x="4" y="2"/>
                  <a:pt x="3" y="2"/>
                </a:cubicBezTo>
                <a:cubicBezTo>
                  <a:pt x="5" y="4"/>
                  <a:pt x="5" y="7"/>
                  <a:pt x="5" y="10"/>
                </a:cubicBezTo>
                <a:cubicBezTo>
                  <a:pt x="5" y="13"/>
                  <a:pt x="4" y="15"/>
                  <a:pt x="3" y="17"/>
                </a:cubicBezTo>
                <a:cubicBezTo>
                  <a:pt x="3" y="18"/>
                  <a:pt x="3" y="18"/>
                  <a:pt x="3" y="18"/>
                </a:cubicBezTo>
                <a:cubicBezTo>
                  <a:pt x="5" y="22"/>
                  <a:pt x="4" y="27"/>
                  <a:pt x="0" y="30"/>
                </a:cubicBezTo>
                <a:cubicBezTo>
                  <a:pt x="2" y="32"/>
                  <a:pt x="4" y="34"/>
                  <a:pt x="6" y="35"/>
                </a:cubicBezTo>
                <a:cubicBezTo>
                  <a:pt x="7" y="35"/>
                  <a:pt x="8" y="35"/>
                  <a:pt x="9" y="35"/>
                </a:cubicBezTo>
                <a:cubicBezTo>
                  <a:pt x="13" y="35"/>
                  <a:pt x="18" y="33"/>
                  <a:pt x="21" y="30"/>
                </a:cubicBezTo>
                <a:cubicBezTo>
                  <a:pt x="25" y="27"/>
                  <a:pt x="26" y="22"/>
                  <a:pt x="26" y="18"/>
                </a:cubicBezTo>
                <a:cubicBezTo>
                  <a:pt x="26" y="17"/>
                  <a:pt x="26" y="16"/>
                  <a:pt x="26" y="15"/>
                </a:cubicBezTo>
                <a:cubicBezTo>
                  <a:pt x="26" y="15"/>
                  <a:pt x="26" y="14"/>
                  <a:pt x="26" y="14"/>
                </a:cubicBezTo>
                <a:cubicBezTo>
                  <a:pt x="26" y="13"/>
                  <a:pt x="25" y="13"/>
                  <a:pt x="25" y="12"/>
                </a:cubicBezTo>
                <a:cubicBezTo>
                  <a:pt x="17" y="11"/>
                  <a:pt x="10" y="7"/>
                  <a:pt x="7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81" name="Freeform 471"/>
          <p:cNvSpPr>
            <a:spLocks/>
          </p:cNvSpPr>
          <p:nvPr/>
        </p:nvSpPr>
        <p:spPr bwMode="auto">
          <a:xfrm>
            <a:off x="1471068" y="1578723"/>
            <a:ext cx="173349" cy="111066"/>
          </a:xfrm>
          <a:custGeom>
            <a:avLst/>
            <a:gdLst>
              <a:gd name="T0" fmla="*/ 2 w 18"/>
              <a:gd name="T1" fmla="*/ 0 h 12"/>
              <a:gd name="T2" fmla="*/ 0 w 18"/>
              <a:gd name="T3" fmla="*/ 0 h 12"/>
              <a:gd name="T4" fmla="*/ 18 w 18"/>
              <a:gd name="T5" fmla="*/ 12 h 12"/>
              <a:gd name="T6" fmla="*/ 16 w 18"/>
              <a:gd name="T7" fmla="*/ 9 h 12"/>
              <a:gd name="T8" fmla="*/ 15 w 18"/>
              <a:gd name="T9" fmla="*/ 6 h 12"/>
              <a:gd name="T10" fmla="*/ 14 w 18"/>
              <a:gd name="T11" fmla="*/ 5 h 12"/>
              <a:gd name="T12" fmla="*/ 2 w 18"/>
              <a:gd name="T1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2">
                <a:moveTo>
                  <a:pt x="2" y="0"/>
                </a:moveTo>
                <a:cubicBezTo>
                  <a:pt x="1" y="0"/>
                  <a:pt x="1" y="0"/>
                  <a:pt x="0" y="0"/>
                </a:cubicBezTo>
                <a:cubicBezTo>
                  <a:pt x="3" y="7"/>
                  <a:pt x="10" y="11"/>
                  <a:pt x="18" y="12"/>
                </a:cubicBezTo>
                <a:cubicBezTo>
                  <a:pt x="17" y="11"/>
                  <a:pt x="16" y="10"/>
                  <a:pt x="16" y="9"/>
                </a:cubicBezTo>
                <a:cubicBezTo>
                  <a:pt x="15" y="8"/>
                  <a:pt x="15" y="7"/>
                  <a:pt x="15" y="6"/>
                </a:cubicBezTo>
                <a:cubicBezTo>
                  <a:pt x="15" y="6"/>
                  <a:pt x="15" y="5"/>
                  <a:pt x="14" y="5"/>
                </a:cubicBezTo>
                <a:cubicBezTo>
                  <a:pt x="11" y="2"/>
                  <a:pt x="6" y="0"/>
                  <a:pt x="2" y="0"/>
                </a:cubicBezTo>
              </a:path>
            </a:pathLst>
          </a:custGeom>
          <a:solidFill>
            <a:srgbClr val="CE3B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82" name="Freeform 472"/>
          <p:cNvSpPr>
            <a:spLocks/>
          </p:cNvSpPr>
          <p:nvPr/>
        </p:nvSpPr>
        <p:spPr bwMode="auto">
          <a:xfrm>
            <a:off x="1338033" y="5596931"/>
            <a:ext cx="249945" cy="329231"/>
          </a:xfrm>
          <a:custGeom>
            <a:avLst/>
            <a:gdLst>
              <a:gd name="T0" fmla="*/ 13 w 26"/>
              <a:gd name="T1" fmla="*/ 0 h 35"/>
              <a:gd name="T2" fmla="*/ 4 w 26"/>
              <a:gd name="T3" fmla="*/ 5 h 35"/>
              <a:gd name="T4" fmla="*/ 0 w 26"/>
              <a:gd name="T5" fmla="*/ 10 h 35"/>
              <a:gd name="T6" fmla="*/ 13 w 26"/>
              <a:gd name="T7" fmla="*/ 23 h 35"/>
              <a:gd name="T8" fmla="*/ 9 w 26"/>
              <a:gd name="T9" fmla="*/ 32 h 35"/>
              <a:gd name="T10" fmla="*/ 9 w 26"/>
              <a:gd name="T11" fmla="*/ 34 h 35"/>
              <a:gd name="T12" fmla="*/ 16 w 26"/>
              <a:gd name="T13" fmla="*/ 35 h 35"/>
              <a:gd name="T14" fmla="*/ 26 w 26"/>
              <a:gd name="T15" fmla="*/ 32 h 35"/>
              <a:gd name="T16" fmla="*/ 11 w 26"/>
              <a:gd name="T17" fmla="*/ 10 h 35"/>
              <a:gd name="T18" fmla="*/ 13 w 26"/>
              <a:gd name="T19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35">
                <a:moveTo>
                  <a:pt x="13" y="0"/>
                </a:moveTo>
                <a:cubicBezTo>
                  <a:pt x="10" y="1"/>
                  <a:pt x="6" y="3"/>
                  <a:pt x="4" y="5"/>
                </a:cubicBezTo>
                <a:cubicBezTo>
                  <a:pt x="2" y="7"/>
                  <a:pt x="1" y="8"/>
                  <a:pt x="0" y="10"/>
                </a:cubicBezTo>
                <a:cubicBezTo>
                  <a:pt x="7" y="10"/>
                  <a:pt x="13" y="16"/>
                  <a:pt x="13" y="23"/>
                </a:cubicBezTo>
                <a:cubicBezTo>
                  <a:pt x="13" y="27"/>
                  <a:pt x="11" y="30"/>
                  <a:pt x="9" y="32"/>
                </a:cubicBezTo>
                <a:cubicBezTo>
                  <a:pt x="9" y="33"/>
                  <a:pt x="9" y="33"/>
                  <a:pt x="9" y="34"/>
                </a:cubicBezTo>
                <a:cubicBezTo>
                  <a:pt x="11" y="35"/>
                  <a:pt x="14" y="35"/>
                  <a:pt x="16" y="35"/>
                </a:cubicBezTo>
                <a:cubicBezTo>
                  <a:pt x="19" y="35"/>
                  <a:pt x="23" y="34"/>
                  <a:pt x="26" y="32"/>
                </a:cubicBezTo>
                <a:cubicBezTo>
                  <a:pt x="17" y="29"/>
                  <a:pt x="11" y="20"/>
                  <a:pt x="11" y="10"/>
                </a:cubicBezTo>
                <a:cubicBezTo>
                  <a:pt x="11" y="7"/>
                  <a:pt x="12" y="3"/>
                  <a:pt x="13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83" name="Freeform 473"/>
          <p:cNvSpPr>
            <a:spLocks/>
          </p:cNvSpPr>
          <p:nvPr/>
        </p:nvSpPr>
        <p:spPr bwMode="auto">
          <a:xfrm>
            <a:off x="1442849" y="5596931"/>
            <a:ext cx="209632" cy="301465"/>
          </a:xfrm>
          <a:custGeom>
            <a:avLst/>
            <a:gdLst>
              <a:gd name="T0" fmla="*/ 5 w 22"/>
              <a:gd name="T1" fmla="*/ 0 h 32"/>
              <a:gd name="T2" fmla="*/ 2 w 22"/>
              <a:gd name="T3" fmla="*/ 0 h 32"/>
              <a:gd name="T4" fmla="*/ 0 w 22"/>
              <a:gd name="T5" fmla="*/ 10 h 32"/>
              <a:gd name="T6" fmla="*/ 15 w 22"/>
              <a:gd name="T7" fmla="*/ 32 h 32"/>
              <a:gd name="T8" fmla="*/ 17 w 22"/>
              <a:gd name="T9" fmla="*/ 30 h 32"/>
              <a:gd name="T10" fmla="*/ 22 w 22"/>
              <a:gd name="T11" fmla="*/ 22 h 32"/>
              <a:gd name="T12" fmla="*/ 18 w 22"/>
              <a:gd name="T13" fmla="*/ 23 h 32"/>
              <a:gd name="T14" fmla="*/ 8 w 22"/>
              <a:gd name="T15" fmla="*/ 16 h 32"/>
              <a:gd name="T16" fmla="*/ 13 w 22"/>
              <a:gd name="T17" fmla="*/ 2 h 32"/>
              <a:gd name="T18" fmla="*/ 5 w 22"/>
              <a:gd name="T19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2" h="32">
                <a:moveTo>
                  <a:pt x="5" y="0"/>
                </a:moveTo>
                <a:cubicBezTo>
                  <a:pt x="4" y="0"/>
                  <a:pt x="3" y="0"/>
                  <a:pt x="2" y="0"/>
                </a:cubicBezTo>
                <a:cubicBezTo>
                  <a:pt x="1" y="3"/>
                  <a:pt x="0" y="7"/>
                  <a:pt x="0" y="10"/>
                </a:cubicBezTo>
                <a:cubicBezTo>
                  <a:pt x="0" y="20"/>
                  <a:pt x="6" y="29"/>
                  <a:pt x="15" y="32"/>
                </a:cubicBezTo>
                <a:cubicBezTo>
                  <a:pt x="16" y="32"/>
                  <a:pt x="16" y="31"/>
                  <a:pt x="17" y="30"/>
                </a:cubicBezTo>
                <a:cubicBezTo>
                  <a:pt x="19" y="28"/>
                  <a:pt x="21" y="25"/>
                  <a:pt x="22" y="22"/>
                </a:cubicBezTo>
                <a:cubicBezTo>
                  <a:pt x="21" y="23"/>
                  <a:pt x="19" y="23"/>
                  <a:pt x="18" y="23"/>
                </a:cubicBezTo>
                <a:cubicBezTo>
                  <a:pt x="13" y="23"/>
                  <a:pt x="9" y="21"/>
                  <a:pt x="8" y="16"/>
                </a:cubicBezTo>
                <a:cubicBezTo>
                  <a:pt x="5" y="11"/>
                  <a:pt x="8" y="5"/>
                  <a:pt x="13" y="2"/>
                </a:cubicBezTo>
                <a:cubicBezTo>
                  <a:pt x="10" y="1"/>
                  <a:pt x="8" y="0"/>
                  <a:pt x="5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84" name="Freeform 474"/>
          <p:cNvSpPr>
            <a:spLocks/>
          </p:cNvSpPr>
          <p:nvPr/>
        </p:nvSpPr>
        <p:spPr bwMode="auto">
          <a:xfrm>
            <a:off x="1414629" y="5898395"/>
            <a:ext cx="12094" cy="19833"/>
          </a:xfrm>
          <a:custGeom>
            <a:avLst/>
            <a:gdLst>
              <a:gd name="T0" fmla="*/ 1 w 1"/>
              <a:gd name="T1" fmla="*/ 0 h 2"/>
              <a:gd name="T2" fmla="*/ 0 w 1"/>
              <a:gd name="T3" fmla="*/ 1 h 2"/>
              <a:gd name="T4" fmla="*/ 1 w 1"/>
              <a:gd name="T5" fmla="*/ 2 h 2"/>
              <a:gd name="T6" fmla="*/ 1 w 1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2"/>
                  <a:pt x="1" y="2"/>
                  <a:pt x="1" y="2"/>
                </a:cubicBezTo>
                <a:cubicBezTo>
                  <a:pt x="1" y="1"/>
                  <a:pt x="1" y="1"/>
                  <a:pt x="1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85" name="Freeform 475"/>
          <p:cNvSpPr>
            <a:spLocks/>
          </p:cNvSpPr>
          <p:nvPr/>
        </p:nvSpPr>
        <p:spPr bwMode="auto">
          <a:xfrm>
            <a:off x="2559540" y="2788549"/>
            <a:ext cx="342667" cy="293531"/>
          </a:xfrm>
          <a:custGeom>
            <a:avLst/>
            <a:gdLst>
              <a:gd name="T0" fmla="*/ 22 w 36"/>
              <a:gd name="T1" fmla="*/ 0 h 31"/>
              <a:gd name="T2" fmla="*/ 15 w 36"/>
              <a:gd name="T3" fmla="*/ 4 h 31"/>
              <a:gd name="T4" fmla="*/ 8 w 36"/>
              <a:gd name="T5" fmla="*/ 6 h 31"/>
              <a:gd name="T6" fmla="*/ 3 w 36"/>
              <a:gd name="T7" fmla="*/ 5 h 31"/>
              <a:gd name="T8" fmla="*/ 4 w 36"/>
              <a:gd name="T9" fmla="*/ 11 h 31"/>
              <a:gd name="T10" fmla="*/ 0 w 36"/>
              <a:gd name="T11" fmla="*/ 23 h 31"/>
              <a:gd name="T12" fmla="*/ 4 w 36"/>
              <a:gd name="T13" fmla="*/ 29 h 31"/>
              <a:gd name="T14" fmla="*/ 6 w 36"/>
              <a:gd name="T15" fmla="*/ 31 h 31"/>
              <a:gd name="T16" fmla="*/ 5 w 36"/>
              <a:gd name="T17" fmla="*/ 28 h 31"/>
              <a:gd name="T18" fmla="*/ 11 w 36"/>
              <a:gd name="T19" fmla="*/ 17 h 31"/>
              <a:gd name="T20" fmla="*/ 16 w 36"/>
              <a:gd name="T21" fmla="*/ 13 h 31"/>
              <a:gd name="T22" fmla="*/ 20 w 36"/>
              <a:gd name="T23" fmla="*/ 12 h 31"/>
              <a:gd name="T24" fmla="*/ 30 w 36"/>
              <a:gd name="T25" fmla="*/ 19 h 31"/>
              <a:gd name="T26" fmla="*/ 31 w 36"/>
              <a:gd name="T27" fmla="*/ 24 h 31"/>
              <a:gd name="T28" fmla="*/ 31 w 36"/>
              <a:gd name="T29" fmla="*/ 26 h 31"/>
              <a:gd name="T30" fmla="*/ 29 w 36"/>
              <a:gd name="T31" fmla="*/ 4 h 31"/>
              <a:gd name="T32" fmla="*/ 22 w 36"/>
              <a:gd name="T33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6" h="31">
                <a:moveTo>
                  <a:pt x="22" y="0"/>
                </a:moveTo>
                <a:cubicBezTo>
                  <a:pt x="20" y="2"/>
                  <a:pt x="18" y="3"/>
                  <a:pt x="15" y="4"/>
                </a:cubicBezTo>
                <a:cubicBezTo>
                  <a:pt x="13" y="5"/>
                  <a:pt x="10" y="6"/>
                  <a:pt x="8" y="6"/>
                </a:cubicBezTo>
                <a:cubicBezTo>
                  <a:pt x="6" y="6"/>
                  <a:pt x="5" y="6"/>
                  <a:pt x="3" y="5"/>
                </a:cubicBezTo>
                <a:cubicBezTo>
                  <a:pt x="4" y="7"/>
                  <a:pt x="4" y="9"/>
                  <a:pt x="4" y="11"/>
                </a:cubicBezTo>
                <a:cubicBezTo>
                  <a:pt x="4" y="15"/>
                  <a:pt x="2" y="20"/>
                  <a:pt x="0" y="23"/>
                </a:cubicBezTo>
                <a:cubicBezTo>
                  <a:pt x="1" y="26"/>
                  <a:pt x="2" y="27"/>
                  <a:pt x="4" y="29"/>
                </a:cubicBezTo>
                <a:cubicBezTo>
                  <a:pt x="4" y="30"/>
                  <a:pt x="5" y="30"/>
                  <a:pt x="6" y="31"/>
                </a:cubicBezTo>
                <a:cubicBezTo>
                  <a:pt x="5" y="30"/>
                  <a:pt x="5" y="29"/>
                  <a:pt x="5" y="28"/>
                </a:cubicBezTo>
                <a:cubicBezTo>
                  <a:pt x="5" y="23"/>
                  <a:pt x="8" y="19"/>
                  <a:pt x="11" y="17"/>
                </a:cubicBezTo>
                <a:cubicBezTo>
                  <a:pt x="12" y="15"/>
                  <a:pt x="14" y="14"/>
                  <a:pt x="16" y="13"/>
                </a:cubicBezTo>
                <a:cubicBezTo>
                  <a:pt x="17" y="12"/>
                  <a:pt x="19" y="12"/>
                  <a:pt x="20" y="12"/>
                </a:cubicBezTo>
                <a:cubicBezTo>
                  <a:pt x="24" y="12"/>
                  <a:pt x="29" y="15"/>
                  <a:pt x="30" y="19"/>
                </a:cubicBezTo>
                <a:cubicBezTo>
                  <a:pt x="31" y="20"/>
                  <a:pt x="31" y="22"/>
                  <a:pt x="31" y="24"/>
                </a:cubicBezTo>
                <a:cubicBezTo>
                  <a:pt x="31" y="25"/>
                  <a:pt x="31" y="25"/>
                  <a:pt x="31" y="26"/>
                </a:cubicBezTo>
                <a:cubicBezTo>
                  <a:pt x="36" y="19"/>
                  <a:pt x="35" y="10"/>
                  <a:pt x="29" y="4"/>
                </a:cubicBezTo>
                <a:cubicBezTo>
                  <a:pt x="27" y="2"/>
                  <a:pt x="24" y="1"/>
                  <a:pt x="22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86" name="Freeform 476"/>
          <p:cNvSpPr>
            <a:spLocks/>
          </p:cNvSpPr>
          <p:nvPr/>
        </p:nvSpPr>
        <p:spPr bwMode="auto">
          <a:xfrm>
            <a:off x="2539383" y="2836148"/>
            <a:ext cx="60471" cy="170566"/>
          </a:xfrm>
          <a:custGeom>
            <a:avLst/>
            <a:gdLst>
              <a:gd name="T0" fmla="*/ 5 w 6"/>
              <a:gd name="T1" fmla="*/ 0 h 18"/>
              <a:gd name="T2" fmla="*/ 2 w 6"/>
              <a:gd name="T3" fmla="*/ 18 h 18"/>
              <a:gd name="T4" fmla="*/ 6 w 6"/>
              <a:gd name="T5" fmla="*/ 6 h 18"/>
              <a:gd name="T6" fmla="*/ 5 w 6"/>
              <a:gd name="T7" fmla="*/ 0 h 18"/>
              <a:gd name="T8" fmla="*/ 5 w 6"/>
              <a:gd name="T9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18">
                <a:moveTo>
                  <a:pt x="5" y="0"/>
                </a:moveTo>
                <a:cubicBezTo>
                  <a:pt x="1" y="5"/>
                  <a:pt x="0" y="12"/>
                  <a:pt x="2" y="18"/>
                </a:cubicBezTo>
                <a:cubicBezTo>
                  <a:pt x="4" y="15"/>
                  <a:pt x="6" y="10"/>
                  <a:pt x="6" y="6"/>
                </a:cubicBezTo>
                <a:cubicBezTo>
                  <a:pt x="6" y="4"/>
                  <a:pt x="6" y="2"/>
                  <a:pt x="5" y="0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87" name="Freeform 477"/>
          <p:cNvSpPr>
            <a:spLocks/>
          </p:cNvSpPr>
          <p:nvPr/>
        </p:nvSpPr>
        <p:spPr bwMode="auto">
          <a:xfrm>
            <a:off x="2587760" y="2780615"/>
            <a:ext cx="181412" cy="63466"/>
          </a:xfrm>
          <a:custGeom>
            <a:avLst/>
            <a:gdLst>
              <a:gd name="T0" fmla="*/ 13 w 19"/>
              <a:gd name="T1" fmla="*/ 0 h 7"/>
              <a:gd name="T2" fmla="*/ 1 w 19"/>
              <a:gd name="T3" fmla="*/ 5 h 7"/>
              <a:gd name="T4" fmla="*/ 0 w 19"/>
              <a:gd name="T5" fmla="*/ 6 h 7"/>
              <a:gd name="T6" fmla="*/ 0 w 19"/>
              <a:gd name="T7" fmla="*/ 6 h 7"/>
              <a:gd name="T8" fmla="*/ 5 w 19"/>
              <a:gd name="T9" fmla="*/ 7 h 7"/>
              <a:gd name="T10" fmla="*/ 12 w 19"/>
              <a:gd name="T11" fmla="*/ 5 h 7"/>
              <a:gd name="T12" fmla="*/ 19 w 19"/>
              <a:gd name="T13" fmla="*/ 1 h 7"/>
              <a:gd name="T14" fmla="*/ 13 w 19"/>
              <a:gd name="T1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9" h="7">
                <a:moveTo>
                  <a:pt x="13" y="0"/>
                </a:moveTo>
                <a:cubicBezTo>
                  <a:pt x="9" y="0"/>
                  <a:pt x="4" y="2"/>
                  <a:pt x="1" y="5"/>
                </a:cubicBezTo>
                <a:cubicBezTo>
                  <a:pt x="1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2" y="7"/>
                  <a:pt x="3" y="7"/>
                  <a:pt x="5" y="7"/>
                </a:cubicBezTo>
                <a:cubicBezTo>
                  <a:pt x="7" y="7"/>
                  <a:pt x="10" y="6"/>
                  <a:pt x="12" y="5"/>
                </a:cubicBezTo>
                <a:cubicBezTo>
                  <a:pt x="15" y="4"/>
                  <a:pt x="17" y="3"/>
                  <a:pt x="19" y="1"/>
                </a:cubicBezTo>
                <a:cubicBezTo>
                  <a:pt x="17" y="1"/>
                  <a:pt x="15" y="0"/>
                  <a:pt x="13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88" name="Freeform 478"/>
          <p:cNvSpPr>
            <a:spLocks/>
          </p:cNvSpPr>
          <p:nvPr/>
        </p:nvSpPr>
        <p:spPr bwMode="auto">
          <a:xfrm>
            <a:off x="2587760" y="283614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CE3B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89" name="Freeform 479"/>
          <p:cNvSpPr>
            <a:spLocks/>
          </p:cNvSpPr>
          <p:nvPr/>
        </p:nvSpPr>
        <p:spPr bwMode="auto">
          <a:xfrm>
            <a:off x="2539383" y="4434705"/>
            <a:ext cx="104816" cy="226099"/>
          </a:xfrm>
          <a:custGeom>
            <a:avLst/>
            <a:gdLst>
              <a:gd name="T0" fmla="*/ 7 w 11"/>
              <a:gd name="T1" fmla="*/ 0 h 24"/>
              <a:gd name="T2" fmla="*/ 6 w 11"/>
              <a:gd name="T3" fmla="*/ 1 h 24"/>
              <a:gd name="T4" fmla="*/ 3 w 11"/>
              <a:gd name="T5" fmla="*/ 5 h 24"/>
              <a:gd name="T6" fmla="*/ 1 w 11"/>
              <a:gd name="T7" fmla="*/ 10 h 24"/>
              <a:gd name="T8" fmla="*/ 5 w 11"/>
              <a:gd name="T9" fmla="*/ 24 h 24"/>
              <a:gd name="T10" fmla="*/ 11 w 11"/>
              <a:gd name="T11" fmla="*/ 9 h 24"/>
              <a:gd name="T12" fmla="*/ 7 w 11"/>
              <a:gd name="T13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24">
                <a:moveTo>
                  <a:pt x="7" y="0"/>
                </a:moveTo>
                <a:cubicBezTo>
                  <a:pt x="7" y="0"/>
                  <a:pt x="6" y="1"/>
                  <a:pt x="6" y="1"/>
                </a:cubicBezTo>
                <a:cubicBezTo>
                  <a:pt x="5" y="2"/>
                  <a:pt x="4" y="3"/>
                  <a:pt x="3" y="5"/>
                </a:cubicBezTo>
                <a:cubicBezTo>
                  <a:pt x="3" y="7"/>
                  <a:pt x="2" y="9"/>
                  <a:pt x="1" y="10"/>
                </a:cubicBezTo>
                <a:cubicBezTo>
                  <a:pt x="0" y="15"/>
                  <a:pt x="1" y="20"/>
                  <a:pt x="5" y="24"/>
                </a:cubicBezTo>
                <a:cubicBezTo>
                  <a:pt x="4" y="18"/>
                  <a:pt x="7" y="13"/>
                  <a:pt x="11" y="9"/>
                </a:cubicBezTo>
                <a:cubicBezTo>
                  <a:pt x="8" y="6"/>
                  <a:pt x="7" y="3"/>
                  <a:pt x="7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90" name="Freeform 480"/>
          <p:cNvSpPr>
            <a:spLocks/>
          </p:cNvSpPr>
          <p:nvPr/>
        </p:nvSpPr>
        <p:spPr bwMode="auto">
          <a:xfrm>
            <a:off x="2579697" y="4510071"/>
            <a:ext cx="314447" cy="214199"/>
          </a:xfrm>
          <a:custGeom>
            <a:avLst/>
            <a:gdLst>
              <a:gd name="T0" fmla="*/ 27 w 33"/>
              <a:gd name="T1" fmla="*/ 0 h 23"/>
              <a:gd name="T2" fmla="*/ 17 w 33"/>
              <a:gd name="T3" fmla="*/ 5 h 23"/>
              <a:gd name="T4" fmla="*/ 16 w 33"/>
              <a:gd name="T5" fmla="*/ 5 h 23"/>
              <a:gd name="T6" fmla="*/ 7 w 33"/>
              <a:gd name="T7" fmla="*/ 1 h 23"/>
              <a:gd name="T8" fmla="*/ 1 w 33"/>
              <a:gd name="T9" fmla="*/ 16 h 23"/>
              <a:gd name="T10" fmla="*/ 2 w 33"/>
              <a:gd name="T11" fmla="*/ 18 h 23"/>
              <a:gd name="T12" fmla="*/ 14 w 33"/>
              <a:gd name="T13" fmla="*/ 23 h 23"/>
              <a:gd name="T14" fmla="*/ 27 w 33"/>
              <a:gd name="T15" fmla="*/ 18 h 23"/>
              <a:gd name="T16" fmla="*/ 32 w 33"/>
              <a:gd name="T17" fmla="*/ 2 h 23"/>
              <a:gd name="T18" fmla="*/ 30 w 33"/>
              <a:gd name="T19" fmla="*/ 2 h 23"/>
              <a:gd name="T20" fmla="*/ 27 w 33"/>
              <a:gd name="T21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" h="23">
                <a:moveTo>
                  <a:pt x="27" y="0"/>
                </a:moveTo>
                <a:cubicBezTo>
                  <a:pt x="25" y="3"/>
                  <a:pt x="21" y="5"/>
                  <a:pt x="17" y="5"/>
                </a:cubicBezTo>
                <a:cubicBezTo>
                  <a:pt x="17" y="5"/>
                  <a:pt x="16" y="5"/>
                  <a:pt x="16" y="5"/>
                </a:cubicBezTo>
                <a:cubicBezTo>
                  <a:pt x="13" y="5"/>
                  <a:pt x="9" y="3"/>
                  <a:pt x="7" y="1"/>
                </a:cubicBezTo>
                <a:cubicBezTo>
                  <a:pt x="3" y="5"/>
                  <a:pt x="0" y="10"/>
                  <a:pt x="1" y="16"/>
                </a:cubicBezTo>
                <a:cubicBezTo>
                  <a:pt x="1" y="17"/>
                  <a:pt x="1" y="17"/>
                  <a:pt x="2" y="18"/>
                </a:cubicBezTo>
                <a:cubicBezTo>
                  <a:pt x="5" y="21"/>
                  <a:pt x="10" y="23"/>
                  <a:pt x="14" y="23"/>
                </a:cubicBezTo>
                <a:cubicBezTo>
                  <a:pt x="19" y="23"/>
                  <a:pt x="23" y="21"/>
                  <a:pt x="27" y="18"/>
                </a:cubicBezTo>
                <a:cubicBezTo>
                  <a:pt x="31" y="14"/>
                  <a:pt x="33" y="8"/>
                  <a:pt x="32" y="2"/>
                </a:cubicBezTo>
                <a:cubicBezTo>
                  <a:pt x="31" y="2"/>
                  <a:pt x="31" y="2"/>
                  <a:pt x="30" y="2"/>
                </a:cubicBezTo>
                <a:cubicBezTo>
                  <a:pt x="29" y="1"/>
                  <a:pt x="28" y="1"/>
                  <a:pt x="27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91" name="Freeform 481"/>
          <p:cNvSpPr>
            <a:spLocks/>
          </p:cNvSpPr>
          <p:nvPr/>
        </p:nvSpPr>
        <p:spPr bwMode="auto">
          <a:xfrm>
            <a:off x="88306" y="6001528"/>
            <a:ext cx="306385" cy="226099"/>
          </a:xfrm>
          <a:custGeom>
            <a:avLst/>
            <a:gdLst>
              <a:gd name="T0" fmla="*/ 18 w 32"/>
              <a:gd name="T1" fmla="*/ 0 h 24"/>
              <a:gd name="T2" fmla="*/ 6 w 32"/>
              <a:gd name="T3" fmla="*/ 5 h 24"/>
              <a:gd name="T4" fmla="*/ 3 w 32"/>
              <a:gd name="T5" fmla="*/ 24 h 24"/>
              <a:gd name="T6" fmla="*/ 15 w 32"/>
              <a:gd name="T7" fmla="*/ 20 h 24"/>
              <a:gd name="T8" fmla="*/ 16 w 32"/>
              <a:gd name="T9" fmla="*/ 20 h 24"/>
              <a:gd name="T10" fmla="*/ 22 w 32"/>
              <a:gd name="T11" fmla="*/ 21 h 24"/>
              <a:gd name="T12" fmla="*/ 27 w 32"/>
              <a:gd name="T13" fmla="*/ 18 h 24"/>
              <a:gd name="T14" fmla="*/ 28 w 32"/>
              <a:gd name="T15" fmla="*/ 13 h 24"/>
              <a:gd name="T16" fmla="*/ 32 w 32"/>
              <a:gd name="T17" fmla="*/ 7 h 24"/>
              <a:gd name="T18" fmla="*/ 30 w 32"/>
              <a:gd name="T19" fmla="*/ 5 h 24"/>
              <a:gd name="T20" fmla="*/ 18 w 32"/>
              <a:gd name="T2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" h="24">
                <a:moveTo>
                  <a:pt x="18" y="0"/>
                </a:moveTo>
                <a:cubicBezTo>
                  <a:pt x="14" y="0"/>
                  <a:pt x="10" y="2"/>
                  <a:pt x="6" y="5"/>
                </a:cubicBezTo>
                <a:cubicBezTo>
                  <a:pt x="1" y="10"/>
                  <a:pt x="0" y="18"/>
                  <a:pt x="3" y="24"/>
                </a:cubicBezTo>
                <a:cubicBezTo>
                  <a:pt x="6" y="22"/>
                  <a:pt x="11" y="20"/>
                  <a:pt x="15" y="20"/>
                </a:cubicBezTo>
                <a:cubicBezTo>
                  <a:pt x="15" y="20"/>
                  <a:pt x="15" y="20"/>
                  <a:pt x="16" y="20"/>
                </a:cubicBezTo>
                <a:cubicBezTo>
                  <a:pt x="18" y="20"/>
                  <a:pt x="20" y="21"/>
                  <a:pt x="22" y="21"/>
                </a:cubicBezTo>
                <a:cubicBezTo>
                  <a:pt x="23" y="20"/>
                  <a:pt x="25" y="18"/>
                  <a:pt x="27" y="18"/>
                </a:cubicBezTo>
                <a:cubicBezTo>
                  <a:pt x="27" y="16"/>
                  <a:pt x="27" y="14"/>
                  <a:pt x="28" y="13"/>
                </a:cubicBezTo>
                <a:cubicBezTo>
                  <a:pt x="29" y="10"/>
                  <a:pt x="30" y="8"/>
                  <a:pt x="32" y="7"/>
                </a:cubicBezTo>
                <a:cubicBezTo>
                  <a:pt x="32" y="6"/>
                  <a:pt x="31" y="6"/>
                  <a:pt x="30" y="5"/>
                </a:cubicBezTo>
                <a:cubicBezTo>
                  <a:pt x="27" y="2"/>
                  <a:pt x="23" y="0"/>
                  <a:pt x="18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92" name="Freeform 482"/>
          <p:cNvSpPr>
            <a:spLocks/>
          </p:cNvSpPr>
          <p:nvPr/>
        </p:nvSpPr>
        <p:spPr bwMode="auto">
          <a:xfrm>
            <a:off x="116525" y="6191927"/>
            <a:ext cx="181412" cy="130899"/>
          </a:xfrm>
          <a:custGeom>
            <a:avLst/>
            <a:gdLst>
              <a:gd name="T0" fmla="*/ 12 w 19"/>
              <a:gd name="T1" fmla="*/ 0 h 14"/>
              <a:gd name="T2" fmla="*/ 0 w 19"/>
              <a:gd name="T3" fmla="*/ 4 h 14"/>
              <a:gd name="T4" fmla="*/ 3 w 19"/>
              <a:gd name="T5" fmla="*/ 9 h 14"/>
              <a:gd name="T6" fmla="*/ 15 w 19"/>
              <a:gd name="T7" fmla="*/ 14 h 14"/>
              <a:gd name="T8" fmla="*/ 18 w 19"/>
              <a:gd name="T9" fmla="*/ 14 h 14"/>
              <a:gd name="T10" fmla="*/ 17 w 19"/>
              <a:gd name="T11" fmla="*/ 9 h 14"/>
              <a:gd name="T12" fmla="*/ 19 w 19"/>
              <a:gd name="T13" fmla="*/ 1 h 14"/>
              <a:gd name="T14" fmla="*/ 13 w 19"/>
              <a:gd name="T15" fmla="*/ 0 h 14"/>
              <a:gd name="T16" fmla="*/ 12 w 19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14">
                <a:moveTo>
                  <a:pt x="12" y="0"/>
                </a:moveTo>
                <a:cubicBezTo>
                  <a:pt x="8" y="0"/>
                  <a:pt x="3" y="2"/>
                  <a:pt x="0" y="4"/>
                </a:cubicBezTo>
                <a:cubicBezTo>
                  <a:pt x="1" y="6"/>
                  <a:pt x="2" y="8"/>
                  <a:pt x="3" y="9"/>
                </a:cubicBezTo>
                <a:cubicBezTo>
                  <a:pt x="7" y="13"/>
                  <a:pt x="11" y="14"/>
                  <a:pt x="15" y="14"/>
                </a:cubicBezTo>
                <a:cubicBezTo>
                  <a:pt x="16" y="14"/>
                  <a:pt x="17" y="14"/>
                  <a:pt x="18" y="14"/>
                </a:cubicBezTo>
                <a:cubicBezTo>
                  <a:pt x="17" y="12"/>
                  <a:pt x="17" y="11"/>
                  <a:pt x="17" y="9"/>
                </a:cubicBezTo>
                <a:cubicBezTo>
                  <a:pt x="17" y="6"/>
                  <a:pt x="18" y="4"/>
                  <a:pt x="19" y="1"/>
                </a:cubicBezTo>
                <a:cubicBezTo>
                  <a:pt x="17" y="1"/>
                  <a:pt x="15" y="0"/>
                  <a:pt x="13" y="0"/>
                </a:cubicBezTo>
                <a:cubicBezTo>
                  <a:pt x="12" y="0"/>
                  <a:pt x="12" y="0"/>
                  <a:pt x="12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93" name="Freeform 483"/>
          <p:cNvSpPr>
            <a:spLocks noEditPoints="1"/>
          </p:cNvSpPr>
          <p:nvPr/>
        </p:nvSpPr>
        <p:spPr bwMode="auto">
          <a:xfrm>
            <a:off x="108463" y="1182059"/>
            <a:ext cx="322510" cy="206265"/>
          </a:xfrm>
          <a:custGeom>
            <a:avLst/>
            <a:gdLst>
              <a:gd name="T0" fmla="*/ 26 w 34"/>
              <a:gd name="T1" fmla="*/ 14 h 22"/>
              <a:gd name="T2" fmla="*/ 33 w 34"/>
              <a:gd name="T3" fmla="*/ 22 h 22"/>
              <a:gd name="T4" fmla="*/ 33 w 34"/>
              <a:gd name="T5" fmla="*/ 14 h 22"/>
              <a:gd name="T6" fmla="*/ 30 w 34"/>
              <a:gd name="T7" fmla="*/ 15 h 22"/>
              <a:gd name="T8" fmla="*/ 30 w 34"/>
              <a:gd name="T9" fmla="*/ 15 h 22"/>
              <a:gd name="T10" fmla="*/ 30 w 34"/>
              <a:gd name="T11" fmla="*/ 15 h 22"/>
              <a:gd name="T12" fmla="*/ 26 w 34"/>
              <a:gd name="T13" fmla="*/ 14 h 22"/>
              <a:gd name="T14" fmla="*/ 13 w 34"/>
              <a:gd name="T15" fmla="*/ 0 h 22"/>
              <a:gd name="T16" fmla="*/ 4 w 34"/>
              <a:gd name="T17" fmla="*/ 5 h 22"/>
              <a:gd name="T18" fmla="*/ 0 w 34"/>
              <a:gd name="T19" fmla="*/ 15 h 22"/>
              <a:gd name="T20" fmla="*/ 3 w 34"/>
              <a:gd name="T21" fmla="*/ 13 h 22"/>
              <a:gd name="T22" fmla="*/ 9 w 34"/>
              <a:gd name="T23" fmla="*/ 7 h 22"/>
              <a:gd name="T24" fmla="*/ 13 w 34"/>
              <a:gd name="T25" fmla="*/ 6 h 22"/>
              <a:gd name="T26" fmla="*/ 19 w 34"/>
              <a:gd name="T27" fmla="*/ 8 h 22"/>
              <a:gd name="T28" fmla="*/ 19 w 34"/>
              <a:gd name="T29" fmla="*/ 7 h 22"/>
              <a:gd name="T30" fmla="*/ 13 w 34"/>
              <a:gd name="T31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4" h="22">
                <a:moveTo>
                  <a:pt x="26" y="14"/>
                </a:moveTo>
                <a:cubicBezTo>
                  <a:pt x="29" y="16"/>
                  <a:pt x="31" y="19"/>
                  <a:pt x="33" y="22"/>
                </a:cubicBezTo>
                <a:cubicBezTo>
                  <a:pt x="34" y="19"/>
                  <a:pt x="34" y="17"/>
                  <a:pt x="33" y="14"/>
                </a:cubicBezTo>
                <a:cubicBezTo>
                  <a:pt x="32" y="15"/>
                  <a:pt x="31" y="15"/>
                  <a:pt x="30" y="15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15"/>
                  <a:pt x="30" y="15"/>
                  <a:pt x="30" y="15"/>
                </a:cubicBezTo>
                <a:cubicBezTo>
                  <a:pt x="29" y="15"/>
                  <a:pt x="27" y="15"/>
                  <a:pt x="26" y="14"/>
                </a:cubicBezTo>
                <a:moveTo>
                  <a:pt x="13" y="0"/>
                </a:moveTo>
                <a:cubicBezTo>
                  <a:pt x="10" y="1"/>
                  <a:pt x="7" y="3"/>
                  <a:pt x="4" y="5"/>
                </a:cubicBezTo>
                <a:cubicBezTo>
                  <a:pt x="2" y="8"/>
                  <a:pt x="0" y="11"/>
                  <a:pt x="0" y="15"/>
                </a:cubicBezTo>
                <a:cubicBezTo>
                  <a:pt x="1" y="14"/>
                  <a:pt x="2" y="13"/>
                  <a:pt x="3" y="13"/>
                </a:cubicBezTo>
                <a:cubicBezTo>
                  <a:pt x="4" y="10"/>
                  <a:pt x="6" y="8"/>
                  <a:pt x="9" y="7"/>
                </a:cubicBezTo>
                <a:cubicBezTo>
                  <a:pt x="10" y="6"/>
                  <a:pt x="11" y="6"/>
                  <a:pt x="13" y="6"/>
                </a:cubicBezTo>
                <a:cubicBezTo>
                  <a:pt x="15" y="6"/>
                  <a:pt x="17" y="7"/>
                  <a:pt x="19" y="8"/>
                </a:cubicBezTo>
                <a:cubicBezTo>
                  <a:pt x="19" y="8"/>
                  <a:pt x="19" y="7"/>
                  <a:pt x="19" y="7"/>
                </a:cubicBezTo>
                <a:cubicBezTo>
                  <a:pt x="16" y="5"/>
                  <a:pt x="14" y="3"/>
                  <a:pt x="13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94" name="Freeform 484"/>
          <p:cNvSpPr>
            <a:spLocks/>
          </p:cNvSpPr>
          <p:nvPr/>
        </p:nvSpPr>
        <p:spPr bwMode="auto">
          <a:xfrm>
            <a:off x="100400" y="1297092"/>
            <a:ext cx="322510" cy="206265"/>
          </a:xfrm>
          <a:custGeom>
            <a:avLst/>
            <a:gdLst>
              <a:gd name="T0" fmla="*/ 24 w 34"/>
              <a:gd name="T1" fmla="*/ 0 h 22"/>
              <a:gd name="T2" fmla="*/ 24 w 34"/>
              <a:gd name="T3" fmla="*/ 1 h 22"/>
              <a:gd name="T4" fmla="*/ 18 w 34"/>
              <a:gd name="T5" fmla="*/ 15 h 22"/>
              <a:gd name="T6" fmla="*/ 14 w 34"/>
              <a:gd name="T7" fmla="*/ 16 h 22"/>
              <a:gd name="T8" fmla="*/ 4 w 34"/>
              <a:gd name="T9" fmla="*/ 9 h 22"/>
              <a:gd name="T10" fmla="*/ 4 w 34"/>
              <a:gd name="T11" fmla="*/ 1 h 22"/>
              <a:gd name="T12" fmla="*/ 1 w 34"/>
              <a:gd name="T13" fmla="*/ 3 h 22"/>
              <a:gd name="T14" fmla="*/ 5 w 34"/>
              <a:gd name="T15" fmla="*/ 16 h 22"/>
              <a:gd name="T16" fmla="*/ 15 w 34"/>
              <a:gd name="T17" fmla="*/ 21 h 22"/>
              <a:gd name="T18" fmla="*/ 17 w 34"/>
              <a:gd name="T19" fmla="*/ 22 h 22"/>
              <a:gd name="T20" fmla="*/ 17 w 34"/>
              <a:gd name="T21" fmla="*/ 22 h 22"/>
              <a:gd name="T22" fmla="*/ 29 w 34"/>
              <a:gd name="T23" fmla="*/ 17 h 22"/>
              <a:gd name="T24" fmla="*/ 34 w 34"/>
              <a:gd name="T25" fmla="*/ 10 h 22"/>
              <a:gd name="T26" fmla="*/ 27 w 34"/>
              <a:gd name="T27" fmla="*/ 2 h 22"/>
              <a:gd name="T28" fmla="*/ 24 w 34"/>
              <a:gd name="T29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4" h="22">
                <a:moveTo>
                  <a:pt x="24" y="0"/>
                </a:moveTo>
                <a:cubicBezTo>
                  <a:pt x="24" y="0"/>
                  <a:pt x="24" y="0"/>
                  <a:pt x="24" y="1"/>
                </a:cubicBezTo>
                <a:cubicBezTo>
                  <a:pt x="26" y="6"/>
                  <a:pt x="23" y="12"/>
                  <a:pt x="18" y="15"/>
                </a:cubicBezTo>
                <a:cubicBezTo>
                  <a:pt x="17" y="15"/>
                  <a:pt x="15" y="16"/>
                  <a:pt x="14" y="16"/>
                </a:cubicBezTo>
                <a:cubicBezTo>
                  <a:pt x="10" y="16"/>
                  <a:pt x="6" y="13"/>
                  <a:pt x="4" y="9"/>
                </a:cubicBezTo>
                <a:cubicBezTo>
                  <a:pt x="3" y="6"/>
                  <a:pt x="3" y="3"/>
                  <a:pt x="4" y="1"/>
                </a:cubicBezTo>
                <a:cubicBezTo>
                  <a:pt x="3" y="1"/>
                  <a:pt x="2" y="2"/>
                  <a:pt x="1" y="3"/>
                </a:cubicBezTo>
                <a:cubicBezTo>
                  <a:pt x="0" y="7"/>
                  <a:pt x="1" y="12"/>
                  <a:pt x="5" y="16"/>
                </a:cubicBezTo>
                <a:cubicBezTo>
                  <a:pt x="9" y="17"/>
                  <a:pt x="12" y="18"/>
                  <a:pt x="15" y="21"/>
                </a:cubicBezTo>
                <a:cubicBezTo>
                  <a:pt x="16" y="21"/>
                  <a:pt x="17" y="22"/>
                  <a:pt x="17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22" y="22"/>
                  <a:pt x="26" y="20"/>
                  <a:pt x="29" y="17"/>
                </a:cubicBezTo>
                <a:cubicBezTo>
                  <a:pt x="32" y="15"/>
                  <a:pt x="33" y="12"/>
                  <a:pt x="34" y="10"/>
                </a:cubicBezTo>
                <a:cubicBezTo>
                  <a:pt x="32" y="7"/>
                  <a:pt x="30" y="4"/>
                  <a:pt x="27" y="2"/>
                </a:cubicBezTo>
                <a:cubicBezTo>
                  <a:pt x="26" y="2"/>
                  <a:pt x="25" y="1"/>
                  <a:pt x="24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95" name="Freeform 485"/>
          <p:cNvSpPr>
            <a:spLocks/>
          </p:cNvSpPr>
          <p:nvPr/>
        </p:nvSpPr>
        <p:spPr bwMode="auto">
          <a:xfrm>
            <a:off x="144745" y="1447824"/>
            <a:ext cx="96753" cy="43633"/>
          </a:xfrm>
          <a:custGeom>
            <a:avLst/>
            <a:gdLst>
              <a:gd name="T0" fmla="*/ 0 w 10"/>
              <a:gd name="T1" fmla="*/ 0 h 5"/>
              <a:gd name="T2" fmla="*/ 0 w 10"/>
              <a:gd name="T3" fmla="*/ 1 h 5"/>
              <a:gd name="T4" fmla="*/ 1 w 10"/>
              <a:gd name="T5" fmla="*/ 2 h 5"/>
              <a:gd name="T6" fmla="*/ 2 w 10"/>
              <a:gd name="T7" fmla="*/ 2 h 5"/>
              <a:gd name="T8" fmla="*/ 7 w 10"/>
              <a:gd name="T9" fmla="*/ 3 h 5"/>
              <a:gd name="T10" fmla="*/ 10 w 10"/>
              <a:gd name="T11" fmla="*/ 5 h 5"/>
              <a:gd name="T12" fmla="*/ 0 w 10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5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1" y="1"/>
                  <a:pt x="1" y="2"/>
                  <a:pt x="1" y="2"/>
                </a:cubicBezTo>
                <a:cubicBezTo>
                  <a:pt x="1" y="2"/>
                  <a:pt x="1" y="2"/>
                  <a:pt x="2" y="2"/>
                </a:cubicBezTo>
                <a:cubicBezTo>
                  <a:pt x="3" y="2"/>
                  <a:pt x="5" y="2"/>
                  <a:pt x="7" y="3"/>
                </a:cubicBezTo>
                <a:cubicBezTo>
                  <a:pt x="8" y="3"/>
                  <a:pt x="9" y="4"/>
                  <a:pt x="10" y="5"/>
                </a:cubicBezTo>
                <a:cubicBezTo>
                  <a:pt x="7" y="2"/>
                  <a:pt x="4" y="1"/>
                  <a:pt x="0" y="0"/>
                </a:cubicBezTo>
              </a:path>
            </a:pathLst>
          </a:custGeom>
          <a:solidFill>
            <a:srgbClr val="CE3B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96" name="Freeform 486"/>
          <p:cNvSpPr>
            <a:spLocks/>
          </p:cNvSpPr>
          <p:nvPr/>
        </p:nvSpPr>
        <p:spPr bwMode="auto">
          <a:xfrm>
            <a:off x="918770" y="6013428"/>
            <a:ext cx="326542" cy="297498"/>
          </a:xfrm>
          <a:custGeom>
            <a:avLst/>
            <a:gdLst>
              <a:gd name="T0" fmla="*/ 15 w 34"/>
              <a:gd name="T1" fmla="*/ 0 h 32"/>
              <a:gd name="T2" fmla="*/ 5 w 34"/>
              <a:gd name="T3" fmla="*/ 4 h 32"/>
              <a:gd name="T4" fmla="*/ 0 w 34"/>
              <a:gd name="T5" fmla="*/ 17 h 32"/>
              <a:gd name="T6" fmla="*/ 3 w 34"/>
              <a:gd name="T7" fmla="*/ 19 h 32"/>
              <a:gd name="T8" fmla="*/ 24 w 34"/>
              <a:gd name="T9" fmla="*/ 32 h 32"/>
              <a:gd name="T10" fmla="*/ 29 w 34"/>
              <a:gd name="T11" fmla="*/ 29 h 32"/>
              <a:gd name="T12" fmla="*/ 31 w 34"/>
              <a:gd name="T13" fmla="*/ 26 h 32"/>
              <a:gd name="T14" fmla="*/ 34 w 34"/>
              <a:gd name="T15" fmla="*/ 20 h 32"/>
              <a:gd name="T16" fmla="*/ 34 w 34"/>
              <a:gd name="T17" fmla="*/ 15 h 32"/>
              <a:gd name="T18" fmla="*/ 34 w 34"/>
              <a:gd name="T19" fmla="*/ 15 h 32"/>
              <a:gd name="T20" fmla="*/ 15 w 34"/>
              <a:gd name="T21" fmla="*/ 2 h 32"/>
              <a:gd name="T22" fmla="*/ 15 w 34"/>
              <a:gd name="T23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32">
                <a:moveTo>
                  <a:pt x="15" y="0"/>
                </a:moveTo>
                <a:cubicBezTo>
                  <a:pt x="11" y="0"/>
                  <a:pt x="8" y="2"/>
                  <a:pt x="5" y="4"/>
                </a:cubicBezTo>
                <a:cubicBezTo>
                  <a:pt x="2" y="8"/>
                  <a:pt x="0" y="12"/>
                  <a:pt x="0" y="17"/>
                </a:cubicBezTo>
                <a:cubicBezTo>
                  <a:pt x="1" y="18"/>
                  <a:pt x="3" y="18"/>
                  <a:pt x="3" y="19"/>
                </a:cubicBezTo>
                <a:cubicBezTo>
                  <a:pt x="12" y="19"/>
                  <a:pt x="20" y="25"/>
                  <a:pt x="24" y="32"/>
                </a:cubicBezTo>
                <a:cubicBezTo>
                  <a:pt x="26" y="31"/>
                  <a:pt x="27" y="30"/>
                  <a:pt x="29" y="29"/>
                </a:cubicBezTo>
                <a:cubicBezTo>
                  <a:pt x="30" y="28"/>
                  <a:pt x="31" y="27"/>
                  <a:pt x="31" y="26"/>
                </a:cubicBezTo>
                <a:cubicBezTo>
                  <a:pt x="32" y="24"/>
                  <a:pt x="32" y="22"/>
                  <a:pt x="34" y="20"/>
                </a:cubicBezTo>
                <a:cubicBezTo>
                  <a:pt x="34" y="19"/>
                  <a:pt x="34" y="17"/>
                  <a:pt x="34" y="15"/>
                </a:cubicBezTo>
                <a:cubicBezTo>
                  <a:pt x="34" y="15"/>
                  <a:pt x="34" y="15"/>
                  <a:pt x="34" y="15"/>
                </a:cubicBezTo>
                <a:cubicBezTo>
                  <a:pt x="26" y="15"/>
                  <a:pt x="18" y="10"/>
                  <a:pt x="15" y="2"/>
                </a:cubicBezTo>
                <a:cubicBezTo>
                  <a:pt x="15" y="1"/>
                  <a:pt x="15" y="0"/>
                  <a:pt x="15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97" name="Freeform 487"/>
          <p:cNvSpPr>
            <a:spLocks/>
          </p:cNvSpPr>
          <p:nvPr/>
        </p:nvSpPr>
        <p:spPr bwMode="auto">
          <a:xfrm>
            <a:off x="946989" y="6191927"/>
            <a:ext cx="201569" cy="130899"/>
          </a:xfrm>
          <a:custGeom>
            <a:avLst/>
            <a:gdLst>
              <a:gd name="T0" fmla="*/ 0 w 21"/>
              <a:gd name="T1" fmla="*/ 0 h 14"/>
              <a:gd name="T2" fmla="*/ 3 w 21"/>
              <a:gd name="T3" fmla="*/ 5 h 14"/>
              <a:gd name="T4" fmla="*/ 7 w 21"/>
              <a:gd name="T5" fmla="*/ 6 h 14"/>
              <a:gd name="T6" fmla="*/ 15 w 21"/>
              <a:gd name="T7" fmla="*/ 14 h 14"/>
              <a:gd name="T8" fmla="*/ 21 w 21"/>
              <a:gd name="T9" fmla="*/ 13 h 14"/>
              <a:gd name="T10" fmla="*/ 0 w 21"/>
              <a:gd name="T11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" h="14">
                <a:moveTo>
                  <a:pt x="0" y="0"/>
                </a:moveTo>
                <a:cubicBezTo>
                  <a:pt x="2" y="2"/>
                  <a:pt x="3" y="3"/>
                  <a:pt x="3" y="5"/>
                </a:cubicBezTo>
                <a:cubicBezTo>
                  <a:pt x="5" y="5"/>
                  <a:pt x="6" y="5"/>
                  <a:pt x="7" y="6"/>
                </a:cubicBezTo>
                <a:cubicBezTo>
                  <a:pt x="11" y="7"/>
                  <a:pt x="14" y="11"/>
                  <a:pt x="15" y="14"/>
                </a:cubicBezTo>
                <a:cubicBezTo>
                  <a:pt x="17" y="14"/>
                  <a:pt x="19" y="14"/>
                  <a:pt x="21" y="13"/>
                </a:cubicBezTo>
                <a:cubicBezTo>
                  <a:pt x="17" y="6"/>
                  <a:pt x="9" y="0"/>
                  <a:pt x="0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98" name="Freeform 488"/>
          <p:cNvSpPr>
            <a:spLocks/>
          </p:cNvSpPr>
          <p:nvPr/>
        </p:nvSpPr>
        <p:spPr bwMode="auto">
          <a:xfrm>
            <a:off x="1063899" y="6013428"/>
            <a:ext cx="181412" cy="138832"/>
          </a:xfrm>
          <a:custGeom>
            <a:avLst/>
            <a:gdLst>
              <a:gd name="T0" fmla="*/ 1 w 19"/>
              <a:gd name="T1" fmla="*/ 0 h 15"/>
              <a:gd name="T2" fmla="*/ 0 w 19"/>
              <a:gd name="T3" fmla="*/ 0 h 15"/>
              <a:gd name="T4" fmla="*/ 0 w 19"/>
              <a:gd name="T5" fmla="*/ 2 h 15"/>
              <a:gd name="T6" fmla="*/ 19 w 19"/>
              <a:gd name="T7" fmla="*/ 15 h 15"/>
              <a:gd name="T8" fmla="*/ 19 w 19"/>
              <a:gd name="T9" fmla="*/ 15 h 15"/>
              <a:gd name="T10" fmla="*/ 14 w 19"/>
              <a:gd name="T11" fmla="*/ 4 h 15"/>
              <a:gd name="T12" fmla="*/ 12 w 19"/>
              <a:gd name="T13" fmla="*/ 3 h 15"/>
              <a:gd name="T14" fmla="*/ 11 w 19"/>
              <a:gd name="T15" fmla="*/ 3 h 15"/>
              <a:gd name="T16" fmla="*/ 5 w 19"/>
              <a:gd name="T17" fmla="*/ 2 h 15"/>
              <a:gd name="T18" fmla="*/ 1 w 19"/>
              <a:gd name="T19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9" h="15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3" y="10"/>
                  <a:pt x="11" y="15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11"/>
                  <a:pt x="17" y="7"/>
                  <a:pt x="14" y="4"/>
                </a:cubicBezTo>
                <a:cubicBezTo>
                  <a:pt x="14" y="4"/>
                  <a:pt x="13" y="3"/>
                  <a:pt x="12" y="3"/>
                </a:cubicBezTo>
                <a:cubicBezTo>
                  <a:pt x="12" y="3"/>
                  <a:pt x="11" y="3"/>
                  <a:pt x="11" y="3"/>
                </a:cubicBezTo>
                <a:cubicBezTo>
                  <a:pt x="9" y="3"/>
                  <a:pt x="7" y="3"/>
                  <a:pt x="5" y="2"/>
                </a:cubicBezTo>
                <a:cubicBezTo>
                  <a:pt x="4" y="1"/>
                  <a:pt x="2" y="0"/>
                  <a:pt x="1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99" name="Freeform 489"/>
          <p:cNvSpPr>
            <a:spLocks/>
          </p:cNvSpPr>
          <p:nvPr/>
        </p:nvSpPr>
        <p:spPr bwMode="auto">
          <a:xfrm>
            <a:off x="967146" y="1182059"/>
            <a:ext cx="278165" cy="150732"/>
          </a:xfrm>
          <a:custGeom>
            <a:avLst/>
            <a:gdLst>
              <a:gd name="T0" fmla="*/ 12 w 29"/>
              <a:gd name="T1" fmla="*/ 0 h 16"/>
              <a:gd name="T2" fmla="*/ 2 w 29"/>
              <a:gd name="T3" fmla="*/ 3 h 16"/>
              <a:gd name="T4" fmla="*/ 0 w 29"/>
              <a:gd name="T5" fmla="*/ 9 h 16"/>
              <a:gd name="T6" fmla="*/ 0 w 29"/>
              <a:gd name="T7" fmla="*/ 10 h 16"/>
              <a:gd name="T8" fmla="*/ 14 w 29"/>
              <a:gd name="T9" fmla="*/ 16 h 16"/>
              <a:gd name="T10" fmla="*/ 17 w 29"/>
              <a:gd name="T11" fmla="*/ 14 h 16"/>
              <a:gd name="T12" fmla="*/ 21 w 29"/>
              <a:gd name="T13" fmla="*/ 13 h 16"/>
              <a:gd name="T14" fmla="*/ 29 w 29"/>
              <a:gd name="T15" fmla="*/ 16 h 16"/>
              <a:gd name="T16" fmla="*/ 29 w 29"/>
              <a:gd name="T17" fmla="*/ 15 h 16"/>
              <a:gd name="T18" fmla="*/ 18 w 29"/>
              <a:gd name="T19" fmla="*/ 4 h 16"/>
              <a:gd name="T20" fmla="*/ 17 w 29"/>
              <a:gd name="T21" fmla="*/ 0 h 16"/>
              <a:gd name="T22" fmla="*/ 12 w 29"/>
              <a:gd name="T2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9" h="16">
                <a:moveTo>
                  <a:pt x="12" y="0"/>
                </a:moveTo>
                <a:cubicBezTo>
                  <a:pt x="8" y="0"/>
                  <a:pt x="5" y="1"/>
                  <a:pt x="2" y="3"/>
                </a:cubicBezTo>
                <a:cubicBezTo>
                  <a:pt x="1" y="6"/>
                  <a:pt x="1" y="8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5" y="11"/>
                  <a:pt x="10" y="13"/>
                  <a:pt x="14" y="16"/>
                </a:cubicBezTo>
                <a:cubicBezTo>
                  <a:pt x="15" y="15"/>
                  <a:pt x="16" y="14"/>
                  <a:pt x="17" y="14"/>
                </a:cubicBezTo>
                <a:cubicBezTo>
                  <a:pt x="18" y="13"/>
                  <a:pt x="20" y="13"/>
                  <a:pt x="21" y="13"/>
                </a:cubicBezTo>
                <a:cubicBezTo>
                  <a:pt x="24" y="13"/>
                  <a:pt x="27" y="14"/>
                  <a:pt x="29" y="16"/>
                </a:cubicBezTo>
                <a:cubicBezTo>
                  <a:pt x="29" y="16"/>
                  <a:pt x="29" y="15"/>
                  <a:pt x="29" y="15"/>
                </a:cubicBezTo>
                <a:cubicBezTo>
                  <a:pt x="24" y="13"/>
                  <a:pt x="20" y="9"/>
                  <a:pt x="18" y="4"/>
                </a:cubicBezTo>
                <a:cubicBezTo>
                  <a:pt x="17" y="3"/>
                  <a:pt x="17" y="1"/>
                  <a:pt x="17" y="0"/>
                </a:cubicBezTo>
                <a:cubicBezTo>
                  <a:pt x="15" y="0"/>
                  <a:pt x="14" y="0"/>
                  <a:pt x="12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00" name="Freeform 490"/>
          <p:cNvSpPr>
            <a:spLocks/>
          </p:cNvSpPr>
          <p:nvPr/>
        </p:nvSpPr>
        <p:spPr bwMode="auto">
          <a:xfrm>
            <a:off x="946989" y="1277258"/>
            <a:ext cx="173349" cy="226099"/>
          </a:xfrm>
          <a:custGeom>
            <a:avLst/>
            <a:gdLst>
              <a:gd name="T0" fmla="*/ 2 w 18"/>
              <a:gd name="T1" fmla="*/ 0 h 24"/>
              <a:gd name="T2" fmla="*/ 2 w 18"/>
              <a:gd name="T3" fmla="*/ 11 h 24"/>
              <a:gd name="T4" fmla="*/ 0 w 18"/>
              <a:gd name="T5" fmla="*/ 15 h 24"/>
              <a:gd name="T6" fmla="*/ 2 w 18"/>
              <a:gd name="T7" fmla="*/ 19 h 24"/>
              <a:gd name="T8" fmla="*/ 14 w 18"/>
              <a:gd name="T9" fmla="*/ 24 h 24"/>
              <a:gd name="T10" fmla="*/ 18 w 18"/>
              <a:gd name="T11" fmla="*/ 23 h 24"/>
              <a:gd name="T12" fmla="*/ 13 w 18"/>
              <a:gd name="T13" fmla="*/ 18 h 24"/>
              <a:gd name="T14" fmla="*/ 16 w 18"/>
              <a:gd name="T15" fmla="*/ 6 h 24"/>
              <a:gd name="T16" fmla="*/ 2 w 18"/>
              <a:gd name="T1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" h="24">
                <a:moveTo>
                  <a:pt x="2" y="0"/>
                </a:moveTo>
                <a:cubicBezTo>
                  <a:pt x="3" y="4"/>
                  <a:pt x="4" y="8"/>
                  <a:pt x="2" y="11"/>
                </a:cubicBezTo>
                <a:cubicBezTo>
                  <a:pt x="1" y="13"/>
                  <a:pt x="1" y="14"/>
                  <a:pt x="0" y="15"/>
                </a:cubicBezTo>
                <a:cubicBezTo>
                  <a:pt x="0" y="17"/>
                  <a:pt x="1" y="18"/>
                  <a:pt x="2" y="19"/>
                </a:cubicBezTo>
                <a:cubicBezTo>
                  <a:pt x="6" y="22"/>
                  <a:pt x="10" y="24"/>
                  <a:pt x="14" y="24"/>
                </a:cubicBezTo>
                <a:cubicBezTo>
                  <a:pt x="16" y="24"/>
                  <a:pt x="17" y="24"/>
                  <a:pt x="18" y="23"/>
                </a:cubicBezTo>
                <a:cubicBezTo>
                  <a:pt x="16" y="22"/>
                  <a:pt x="14" y="20"/>
                  <a:pt x="13" y="18"/>
                </a:cubicBezTo>
                <a:cubicBezTo>
                  <a:pt x="12" y="14"/>
                  <a:pt x="13" y="9"/>
                  <a:pt x="16" y="6"/>
                </a:cubicBezTo>
                <a:cubicBezTo>
                  <a:pt x="12" y="3"/>
                  <a:pt x="7" y="1"/>
                  <a:pt x="2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01" name="Freeform 491"/>
          <p:cNvSpPr>
            <a:spLocks/>
          </p:cNvSpPr>
          <p:nvPr/>
        </p:nvSpPr>
        <p:spPr bwMode="auto">
          <a:xfrm>
            <a:off x="1128401" y="1182059"/>
            <a:ext cx="116910" cy="142799"/>
          </a:xfrm>
          <a:custGeom>
            <a:avLst/>
            <a:gdLst>
              <a:gd name="T0" fmla="*/ 0 w 12"/>
              <a:gd name="T1" fmla="*/ 0 h 15"/>
              <a:gd name="T2" fmla="*/ 1 w 12"/>
              <a:gd name="T3" fmla="*/ 4 h 15"/>
              <a:gd name="T4" fmla="*/ 12 w 12"/>
              <a:gd name="T5" fmla="*/ 15 h 15"/>
              <a:gd name="T6" fmla="*/ 7 w 12"/>
              <a:gd name="T7" fmla="*/ 5 h 15"/>
              <a:gd name="T8" fmla="*/ 0 w 12"/>
              <a:gd name="T9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5">
                <a:moveTo>
                  <a:pt x="0" y="0"/>
                </a:moveTo>
                <a:cubicBezTo>
                  <a:pt x="0" y="1"/>
                  <a:pt x="0" y="3"/>
                  <a:pt x="1" y="4"/>
                </a:cubicBezTo>
                <a:cubicBezTo>
                  <a:pt x="3" y="9"/>
                  <a:pt x="7" y="13"/>
                  <a:pt x="12" y="15"/>
                </a:cubicBezTo>
                <a:cubicBezTo>
                  <a:pt x="12" y="11"/>
                  <a:pt x="10" y="7"/>
                  <a:pt x="7" y="5"/>
                </a:cubicBezTo>
                <a:cubicBezTo>
                  <a:pt x="5" y="3"/>
                  <a:pt x="3" y="1"/>
                  <a:pt x="0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02" name="Freeform 492"/>
          <p:cNvSpPr>
            <a:spLocks/>
          </p:cNvSpPr>
          <p:nvPr/>
        </p:nvSpPr>
        <p:spPr bwMode="auto">
          <a:xfrm>
            <a:off x="2962678" y="4030107"/>
            <a:ext cx="209632" cy="103133"/>
          </a:xfrm>
          <a:custGeom>
            <a:avLst/>
            <a:gdLst>
              <a:gd name="T0" fmla="*/ 7 w 22"/>
              <a:gd name="T1" fmla="*/ 0 h 11"/>
              <a:gd name="T2" fmla="*/ 5 w 22"/>
              <a:gd name="T3" fmla="*/ 2 h 11"/>
              <a:gd name="T4" fmla="*/ 0 w 22"/>
              <a:gd name="T5" fmla="*/ 11 h 11"/>
              <a:gd name="T6" fmla="*/ 14 w 22"/>
              <a:gd name="T7" fmla="*/ 6 h 11"/>
              <a:gd name="T8" fmla="*/ 21 w 22"/>
              <a:gd name="T9" fmla="*/ 7 h 11"/>
              <a:gd name="T10" fmla="*/ 22 w 22"/>
              <a:gd name="T11" fmla="*/ 6 h 11"/>
              <a:gd name="T12" fmla="*/ 18 w 22"/>
              <a:gd name="T13" fmla="*/ 3 h 11"/>
              <a:gd name="T14" fmla="*/ 17 w 22"/>
              <a:gd name="T15" fmla="*/ 3 h 11"/>
              <a:gd name="T16" fmla="*/ 11 w 22"/>
              <a:gd name="T17" fmla="*/ 2 h 11"/>
              <a:gd name="T18" fmla="*/ 7 w 22"/>
              <a:gd name="T19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2" h="11">
                <a:moveTo>
                  <a:pt x="7" y="0"/>
                </a:moveTo>
                <a:cubicBezTo>
                  <a:pt x="6" y="0"/>
                  <a:pt x="6" y="1"/>
                  <a:pt x="5" y="2"/>
                </a:cubicBezTo>
                <a:cubicBezTo>
                  <a:pt x="3" y="4"/>
                  <a:pt x="1" y="7"/>
                  <a:pt x="0" y="11"/>
                </a:cubicBezTo>
                <a:cubicBezTo>
                  <a:pt x="4" y="8"/>
                  <a:pt x="9" y="6"/>
                  <a:pt x="14" y="6"/>
                </a:cubicBezTo>
                <a:cubicBezTo>
                  <a:pt x="16" y="6"/>
                  <a:pt x="18" y="7"/>
                  <a:pt x="21" y="7"/>
                </a:cubicBezTo>
                <a:cubicBezTo>
                  <a:pt x="21" y="7"/>
                  <a:pt x="21" y="6"/>
                  <a:pt x="22" y="6"/>
                </a:cubicBezTo>
                <a:cubicBezTo>
                  <a:pt x="20" y="5"/>
                  <a:pt x="19" y="4"/>
                  <a:pt x="18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5" y="3"/>
                  <a:pt x="13" y="3"/>
                  <a:pt x="11" y="2"/>
                </a:cubicBezTo>
                <a:cubicBezTo>
                  <a:pt x="10" y="2"/>
                  <a:pt x="8" y="1"/>
                  <a:pt x="7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03" name="Freeform 493"/>
          <p:cNvSpPr>
            <a:spLocks/>
          </p:cNvSpPr>
          <p:nvPr/>
        </p:nvSpPr>
        <p:spPr bwMode="auto">
          <a:xfrm>
            <a:off x="2962678" y="4085640"/>
            <a:ext cx="294291" cy="226099"/>
          </a:xfrm>
          <a:custGeom>
            <a:avLst/>
            <a:gdLst>
              <a:gd name="T0" fmla="*/ 14 w 31"/>
              <a:gd name="T1" fmla="*/ 0 h 24"/>
              <a:gd name="T2" fmla="*/ 0 w 31"/>
              <a:gd name="T3" fmla="*/ 5 h 24"/>
              <a:gd name="T4" fmla="*/ 5 w 31"/>
              <a:gd name="T5" fmla="*/ 20 h 24"/>
              <a:gd name="T6" fmla="*/ 17 w 31"/>
              <a:gd name="T7" fmla="*/ 24 h 24"/>
              <a:gd name="T8" fmla="*/ 29 w 31"/>
              <a:gd name="T9" fmla="*/ 20 h 24"/>
              <a:gd name="T10" fmla="*/ 31 w 31"/>
              <a:gd name="T11" fmla="*/ 16 h 24"/>
              <a:gd name="T12" fmla="*/ 29 w 31"/>
              <a:gd name="T13" fmla="*/ 17 h 24"/>
              <a:gd name="T14" fmla="*/ 20 w 31"/>
              <a:gd name="T15" fmla="*/ 11 h 24"/>
              <a:gd name="T16" fmla="*/ 21 w 31"/>
              <a:gd name="T17" fmla="*/ 1 h 24"/>
              <a:gd name="T18" fmla="*/ 14 w 31"/>
              <a:gd name="T19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1" h="24">
                <a:moveTo>
                  <a:pt x="14" y="0"/>
                </a:moveTo>
                <a:cubicBezTo>
                  <a:pt x="9" y="0"/>
                  <a:pt x="4" y="2"/>
                  <a:pt x="0" y="5"/>
                </a:cubicBezTo>
                <a:cubicBezTo>
                  <a:pt x="0" y="10"/>
                  <a:pt x="1" y="15"/>
                  <a:pt x="5" y="20"/>
                </a:cubicBezTo>
                <a:cubicBezTo>
                  <a:pt x="8" y="23"/>
                  <a:pt x="13" y="24"/>
                  <a:pt x="17" y="24"/>
                </a:cubicBezTo>
                <a:cubicBezTo>
                  <a:pt x="21" y="24"/>
                  <a:pt x="26" y="23"/>
                  <a:pt x="29" y="20"/>
                </a:cubicBezTo>
                <a:cubicBezTo>
                  <a:pt x="30" y="19"/>
                  <a:pt x="31" y="18"/>
                  <a:pt x="31" y="16"/>
                </a:cubicBezTo>
                <a:cubicBezTo>
                  <a:pt x="31" y="17"/>
                  <a:pt x="30" y="17"/>
                  <a:pt x="29" y="17"/>
                </a:cubicBezTo>
                <a:cubicBezTo>
                  <a:pt x="25" y="17"/>
                  <a:pt x="21" y="14"/>
                  <a:pt x="20" y="11"/>
                </a:cubicBezTo>
                <a:cubicBezTo>
                  <a:pt x="18" y="7"/>
                  <a:pt x="19" y="4"/>
                  <a:pt x="21" y="1"/>
                </a:cubicBezTo>
                <a:cubicBezTo>
                  <a:pt x="18" y="1"/>
                  <a:pt x="16" y="0"/>
                  <a:pt x="14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04" name="Freeform 494"/>
          <p:cNvSpPr>
            <a:spLocks/>
          </p:cNvSpPr>
          <p:nvPr/>
        </p:nvSpPr>
        <p:spPr bwMode="auto">
          <a:xfrm>
            <a:off x="3019117" y="3193146"/>
            <a:ext cx="266071" cy="206265"/>
          </a:xfrm>
          <a:custGeom>
            <a:avLst/>
            <a:gdLst>
              <a:gd name="T0" fmla="*/ 11 w 28"/>
              <a:gd name="T1" fmla="*/ 0 h 22"/>
              <a:gd name="T2" fmla="*/ 5 w 28"/>
              <a:gd name="T3" fmla="*/ 1 h 22"/>
              <a:gd name="T4" fmla="*/ 0 w 28"/>
              <a:gd name="T5" fmla="*/ 19 h 22"/>
              <a:gd name="T6" fmla="*/ 0 w 28"/>
              <a:gd name="T7" fmla="*/ 22 h 22"/>
              <a:gd name="T8" fmla="*/ 8 w 28"/>
              <a:gd name="T9" fmla="*/ 20 h 22"/>
              <a:gd name="T10" fmla="*/ 16 w 28"/>
              <a:gd name="T11" fmla="*/ 22 h 22"/>
              <a:gd name="T12" fmla="*/ 19 w 28"/>
              <a:gd name="T13" fmla="*/ 21 h 22"/>
              <a:gd name="T14" fmla="*/ 28 w 28"/>
              <a:gd name="T15" fmla="*/ 14 h 22"/>
              <a:gd name="T16" fmla="*/ 28 w 28"/>
              <a:gd name="T17" fmla="*/ 13 h 22"/>
              <a:gd name="T18" fmla="*/ 21 w 28"/>
              <a:gd name="T19" fmla="*/ 7 h 22"/>
              <a:gd name="T20" fmla="*/ 20 w 28"/>
              <a:gd name="T21" fmla="*/ 2 h 22"/>
              <a:gd name="T22" fmla="*/ 11 w 28"/>
              <a:gd name="T23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2">
                <a:moveTo>
                  <a:pt x="11" y="0"/>
                </a:moveTo>
                <a:cubicBezTo>
                  <a:pt x="9" y="0"/>
                  <a:pt x="7" y="0"/>
                  <a:pt x="5" y="1"/>
                </a:cubicBezTo>
                <a:cubicBezTo>
                  <a:pt x="7" y="7"/>
                  <a:pt x="5" y="15"/>
                  <a:pt x="0" y="19"/>
                </a:cubicBezTo>
                <a:cubicBezTo>
                  <a:pt x="0" y="20"/>
                  <a:pt x="0" y="21"/>
                  <a:pt x="0" y="22"/>
                </a:cubicBezTo>
                <a:cubicBezTo>
                  <a:pt x="2" y="21"/>
                  <a:pt x="5" y="20"/>
                  <a:pt x="8" y="20"/>
                </a:cubicBezTo>
                <a:cubicBezTo>
                  <a:pt x="11" y="20"/>
                  <a:pt x="14" y="21"/>
                  <a:pt x="16" y="22"/>
                </a:cubicBezTo>
                <a:cubicBezTo>
                  <a:pt x="17" y="22"/>
                  <a:pt x="18" y="21"/>
                  <a:pt x="19" y="21"/>
                </a:cubicBezTo>
                <a:cubicBezTo>
                  <a:pt x="21" y="18"/>
                  <a:pt x="24" y="15"/>
                  <a:pt x="28" y="14"/>
                </a:cubicBezTo>
                <a:cubicBezTo>
                  <a:pt x="28" y="14"/>
                  <a:pt x="28" y="14"/>
                  <a:pt x="28" y="13"/>
                </a:cubicBezTo>
                <a:cubicBezTo>
                  <a:pt x="25" y="13"/>
                  <a:pt x="22" y="10"/>
                  <a:pt x="21" y="7"/>
                </a:cubicBezTo>
                <a:cubicBezTo>
                  <a:pt x="20" y="6"/>
                  <a:pt x="20" y="4"/>
                  <a:pt x="20" y="2"/>
                </a:cubicBezTo>
                <a:cubicBezTo>
                  <a:pt x="17" y="1"/>
                  <a:pt x="14" y="0"/>
                  <a:pt x="11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05" name="Freeform 495"/>
          <p:cNvSpPr>
            <a:spLocks/>
          </p:cNvSpPr>
          <p:nvPr/>
        </p:nvSpPr>
        <p:spPr bwMode="auto">
          <a:xfrm>
            <a:off x="2998960" y="3379578"/>
            <a:ext cx="173349" cy="122966"/>
          </a:xfrm>
          <a:custGeom>
            <a:avLst/>
            <a:gdLst>
              <a:gd name="T0" fmla="*/ 10 w 18"/>
              <a:gd name="T1" fmla="*/ 0 h 13"/>
              <a:gd name="T2" fmla="*/ 2 w 18"/>
              <a:gd name="T3" fmla="*/ 2 h 13"/>
              <a:gd name="T4" fmla="*/ 0 w 18"/>
              <a:gd name="T5" fmla="*/ 7 h 13"/>
              <a:gd name="T6" fmla="*/ 1 w 18"/>
              <a:gd name="T7" fmla="*/ 8 h 13"/>
              <a:gd name="T8" fmla="*/ 9 w 18"/>
              <a:gd name="T9" fmla="*/ 13 h 13"/>
              <a:gd name="T10" fmla="*/ 18 w 18"/>
              <a:gd name="T11" fmla="*/ 2 h 13"/>
              <a:gd name="T12" fmla="*/ 10 w 18"/>
              <a:gd name="T1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3">
                <a:moveTo>
                  <a:pt x="10" y="0"/>
                </a:moveTo>
                <a:cubicBezTo>
                  <a:pt x="7" y="0"/>
                  <a:pt x="4" y="1"/>
                  <a:pt x="2" y="2"/>
                </a:cubicBezTo>
                <a:cubicBezTo>
                  <a:pt x="2" y="3"/>
                  <a:pt x="1" y="5"/>
                  <a:pt x="0" y="7"/>
                </a:cubicBezTo>
                <a:cubicBezTo>
                  <a:pt x="0" y="7"/>
                  <a:pt x="1" y="8"/>
                  <a:pt x="1" y="8"/>
                </a:cubicBezTo>
                <a:cubicBezTo>
                  <a:pt x="3" y="11"/>
                  <a:pt x="6" y="12"/>
                  <a:pt x="9" y="13"/>
                </a:cubicBezTo>
                <a:cubicBezTo>
                  <a:pt x="9" y="8"/>
                  <a:pt x="13" y="3"/>
                  <a:pt x="18" y="2"/>
                </a:cubicBezTo>
                <a:cubicBezTo>
                  <a:pt x="16" y="1"/>
                  <a:pt x="13" y="0"/>
                  <a:pt x="10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06" name="Freeform 496"/>
          <p:cNvSpPr>
            <a:spLocks/>
          </p:cNvSpPr>
          <p:nvPr/>
        </p:nvSpPr>
        <p:spPr bwMode="auto">
          <a:xfrm>
            <a:off x="2978804" y="3201079"/>
            <a:ext cx="104816" cy="170566"/>
          </a:xfrm>
          <a:custGeom>
            <a:avLst/>
            <a:gdLst>
              <a:gd name="T0" fmla="*/ 9 w 11"/>
              <a:gd name="T1" fmla="*/ 0 h 18"/>
              <a:gd name="T2" fmla="*/ 3 w 11"/>
              <a:gd name="T3" fmla="*/ 4 h 18"/>
              <a:gd name="T4" fmla="*/ 1 w 11"/>
              <a:gd name="T5" fmla="*/ 7 h 18"/>
              <a:gd name="T6" fmla="*/ 0 w 11"/>
              <a:gd name="T7" fmla="*/ 11 h 18"/>
              <a:gd name="T8" fmla="*/ 3 w 11"/>
              <a:gd name="T9" fmla="*/ 16 h 18"/>
              <a:gd name="T10" fmla="*/ 4 w 11"/>
              <a:gd name="T11" fmla="*/ 18 h 18"/>
              <a:gd name="T12" fmla="*/ 9 w 11"/>
              <a:gd name="T13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18">
                <a:moveTo>
                  <a:pt x="9" y="0"/>
                </a:moveTo>
                <a:cubicBezTo>
                  <a:pt x="7" y="0"/>
                  <a:pt x="5" y="2"/>
                  <a:pt x="3" y="4"/>
                </a:cubicBezTo>
                <a:cubicBezTo>
                  <a:pt x="2" y="4"/>
                  <a:pt x="1" y="5"/>
                  <a:pt x="1" y="7"/>
                </a:cubicBezTo>
                <a:cubicBezTo>
                  <a:pt x="1" y="8"/>
                  <a:pt x="0" y="10"/>
                  <a:pt x="0" y="11"/>
                </a:cubicBezTo>
                <a:cubicBezTo>
                  <a:pt x="1" y="12"/>
                  <a:pt x="2" y="14"/>
                  <a:pt x="3" y="16"/>
                </a:cubicBezTo>
                <a:cubicBezTo>
                  <a:pt x="3" y="16"/>
                  <a:pt x="4" y="17"/>
                  <a:pt x="4" y="18"/>
                </a:cubicBezTo>
                <a:cubicBezTo>
                  <a:pt x="9" y="14"/>
                  <a:pt x="11" y="6"/>
                  <a:pt x="9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07" name="Freeform 497"/>
          <p:cNvSpPr>
            <a:spLocks/>
          </p:cNvSpPr>
          <p:nvPr/>
        </p:nvSpPr>
        <p:spPr bwMode="auto">
          <a:xfrm>
            <a:off x="2140277" y="5692130"/>
            <a:ext cx="28220" cy="115033"/>
          </a:xfrm>
          <a:custGeom>
            <a:avLst/>
            <a:gdLst>
              <a:gd name="T0" fmla="*/ 2 w 3"/>
              <a:gd name="T1" fmla="*/ 0 h 12"/>
              <a:gd name="T2" fmla="*/ 1 w 3"/>
              <a:gd name="T3" fmla="*/ 12 h 12"/>
              <a:gd name="T4" fmla="*/ 3 w 3"/>
              <a:gd name="T5" fmla="*/ 6 h 12"/>
              <a:gd name="T6" fmla="*/ 2 w 3"/>
              <a:gd name="T7" fmla="*/ 1 h 12"/>
              <a:gd name="T8" fmla="*/ 2 w 3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12">
                <a:moveTo>
                  <a:pt x="2" y="0"/>
                </a:moveTo>
                <a:cubicBezTo>
                  <a:pt x="1" y="4"/>
                  <a:pt x="0" y="8"/>
                  <a:pt x="1" y="12"/>
                </a:cubicBezTo>
                <a:cubicBezTo>
                  <a:pt x="1" y="10"/>
                  <a:pt x="2" y="8"/>
                  <a:pt x="3" y="6"/>
                </a:cubicBezTo>
                <a:cubicBezTo>
                  <a:pt x="3" y="5"/>
                  <a:pt x="2" y="3"/>
                  <a:pt x="2" y="1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08" name="Freeform 498"/>
          <p:cNvSpPr>
            <a:spLocks/>
          </p:cNvSpPr>
          <p:nvPr/>
        </p:nvSpPr>
        <p:spPr bwMode="auto">
          <a:xfrm>
            <a:off x="2160434" y="5608831"/>
            <a:ext cx="302353" cy="186432"/>
          </a:xfrm>
          <a:custGeom>
            <a:avLst/>
            <a:gdLst>
              <a:gd name="T0" fmla="*/ 15 w 32"/>
              <a:gd name="T1" fmla="*/ 0 h 20"/>
              <a:gd name="T2" fmla="*/ 3 w 32"/>
              <a:gd name="T3" fmla="*/ 5 h 20"/>
              <a:gd name="T4" fmla="*/ 0 w 32"/>
              <a:gd name="T5" fmla="*/ 9 h 20"/>
              <a:gd name="T6" fmla="*/ 0 w 32"/>
              <a:gd name="T7" fmla="*/ 10 h 20"/>
              <a:gd name="T8" fmla="*/ 1 w 32"/>
              <a:gd name="T9" fmla="*/ 15 h 20"/>
              <a:gd name="T10" fmla="*/ 10 w 32"/>
              <a:gd name="T11" fmla="*/ 10 h 20"/>
              <a:gd name="T12" fmla="*/ 17 w 32"/>
              <a:gd name="T13" fmla="*/ 8 h 20"/>
              <a:gd name="T14" fmla="*/ 23 w 32"/>
              <a:gd name="T15" fmla="*/ 9 h 20"/>
              <a:gd name="T16" fmla="*/ 32 w 32"/>
              <a:gd name="T17" fmla="*/ 20 h 20"/>
              <a:gd name="T18" fmla="*/ 32 w 32"/>
              <a:gd name="T19" fmla="*/ 19 h 20"/>
              <a:gd name="T20" fmla="*/ 32 w 32"/>
              <a:gd name="T21" fmla="*/ 16 h 20"/>
              <a:gd name="T22" fmla="*/ 28 w 32"/>
              <a:gd name="T23" fmla="*/ 6 h 20"/>
              <a:gd name="T24" fmla="*/ 15 w 32"/>
              <a:gd name="T2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2" h="20">
                <a:moveTo>
                  <a:pt x="15" y="0"/>
                </a:moveTo>
                <a:cubicBezTo>
                  <a:pt x="11" y="0"/>
                  <a:pt x="7" y="2"/>
                  <a:pt x="3" y="5"/>
                </a:cubicBezTo>
                <a:cubicBezTo>
                  <a:pt x="2" y="6"/>
                  <a:pt x="1" y="8"/>
                  <a:pt x="0" y="9"/>
                </a:cubicBezTo>
                <a:cubicBezTo>
                  <a:pt x="0" y="9"/>
                  <a:pt x="0" y="9"/>
                  <a:pt x="0" y="10"/>
                </a:cubicBezTo>
                <a:cubicBezTo>
                  <a:pt x="0" y="12"/>
                  <a:pt x="1" y="14"/>
                  <a:pt x="1" y="15"/>
                </a:cubicBezTo>
                <a:cubicBezTo>
                  <a:pt x="3" y="12"/>
                  <a:pt x="6" y="10"/>
                  <a:pt x="10" y="10"/>
                </a:cubicBezTo>
                <a:cubicBezTo>
                  <a:pt x="12" y="9"/>
                  <a:pt x="15" y="8"/>
                  <a:pt x="17" y="8"/>
                </a:cubicBezTo>
                <a:cubicBezTo>
                  <a:pt x="19" y="8"/>
                  <a:pt x="21" y="8"/>
                  <a:pt x="23" y="9"/>
                </a:cubicBezTo>
                <a:cubicBezTo>
                  <a:pt x="28" y="11"/>
                  <a:pt x="31" y="15"/>
                  <a:pt x="32" y="20"/>
                </a:cubicBezTo>
                <a:cubicBezTo>
                  <a:pt x="32" y="20"/>
                  <a:pt x="32" y="20"/>
                  <a:pt x="32" y="19"/>
                </a:cubicBezTo>
                <a:cubicBezTo>
                  <a:pt x="32" y="18"/>
                  <a:pt x="32" y="17"/>
                  <a:pt x="32" y="16"/>
                </a:cubicBezTo>
                <a:cubicBezTo>
                  <a:pt x="32" y="12"/>
                  <a:pt x="30" y="9"/>
                  <a:pt x="28" y="6"/>
                </a:cubicBezTo>
                <a:cubicBezTo>
                  <a:pt x="23" y="6"/>
                  <a:pt x="18" y="4"/>
                  <a:pt x="15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09" name="Freeform 499"/>
          <p:cNvSpPr>
            <a:spLocks/>
          </p:cNvSpPr>
          <p:nvPr/>
        </p:nvSpPr>
        <p:spPr bwMode="auto">
          <a:xfrm>
            <a:off x="2301532" y="5608831"/>
            <a:ext cx="124973" cy="55533"/>
          </a:xfrm>
          <a:custGeom>
            <a:avLst/>
            <a:gdLst>
              <a:gd name="T0" fmla="*/ 0 w 13"/>
              <a:gd name="T1" fmla="*/ 0 h 6"/>
              <a:gd name="T2" fmla="*/ 0 w 13"/>
              <a:gd name="T3" fmla="*/ 0 h 6"/>
              <a:gd name="T4" fmla="*/ 13 w 13"/>
              <a:gd name="T5" fmla="*/ 6 h 6"/>
              <a:gd name="T6" fmla="*/ 12 w 13"/>
              <a:gd name="T7" fmla="*/ 5 h 6"/>
              <a:gd name="T8" fmla="*/ 0 w 13"/>
              <a:gd name="T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6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3" y="4"/>
                  <a:pt x="8" y="6"/>
                  <a:pt x="13" y="6"/>
                </a:cubicBezTo>
                <a:cubicBezTo>
                  <a:pt x="12" y="5"/>
                  <a:pt x="12" y="5"/>
                  <a:pt x="12" y="5"/>
                </a:cubicBezTo>
                <a:cubicBezTo>
                  <a:pt x="9" y="2"/>
                  <a:pt x="4" y="0"/>
                  <a:pt x="0" y="0"/>
                </a:cubicBezTo>
              </a:path>
            </a:pathLst>
          </a:custGeom>
          <a:solidFill>
            <a:srgbClr val="CE3B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10" name="Freeform 500"/>
          <p:cNvSpPr>
            <a:spLocks noEditPoints="1"/>
          </p:cNvSpPr>
          <p:nvPr/>
        </p:nvSpPr>
        <p:spPr bwMode="auto">
          <a:xfrm>
            <a:off x="2140277" y="1669956"/>
            <a:ext cx="334604" cy="190399"/>
          </a:xfrm>
          <a:custGeom>
            <a:avLst/>
            <a:gdLst>
              <a:gd name="T0" fmla="*/ 2 w 35"/>
              <a:gd name="T1" fmla="*/ 2 h 20"/>
              <a:gd name="T2" fmla="*/ 4 w 35"/>
              <a:gd name="T3" fmla="*/ 17 h 20"/>
              <a:gd name="T4" fmla="*/ 4 w 35"/>
              <a:gd name="T5" fmla="*/ 16 h 20"/>
              <a:gd name="T6" fmla="*/ 9 w 35"/>
              <a:gd name="T7" fmla="*/ 10 h 20"/>
              <a:gd name="T8" fmla="*/ 2 w 35"/>
              <a:gd name="T9" fmla="*/ 2 h 20"/>
              <a:gd name="T10" fmla="*/ 32 w 35"/>
              <a:gd name="T11" fmla="*/ 0 h 20"/>
              <a:gd name="T12" fmla="*/ 25 w 35"/>
              <a:gd name="T13" fmla="*/ 1 h 20"/>
              <a:gd name="T14" fmla="*/ 18 w 35"/>
              <a:gd name="T15" fmla="*/ 10 h 20"/>
              <a:gd name="T16" fmla="*/ 22 w 35"/>
              <a:gd name="T17" fmla="*/ 14 h 20"/>
              <a:gd name="T18" fmla="*/ 28 w 35"/>
              <a:gd name="T19" fmla="*/ 20 h 20"/>
              <a:gd name="T20" fmla="*/ 29 w 35"/>
              <a:gd name="T21" fmla="*/ 19 h 20"/>
              <a:gd name="T22" fmla="*/ 32 w 35"/>
              <a:gd name="T23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5" h="20">
                <a:moveTo>
                  <a:pt x="2" y="2"/>
                </a:moveTo>
                <a:cubicBezTo>
                  <a:pt x="0" y="7"/>
                  <a:pt x="0" y="12"/>
                  <a:pt x="4" y="17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14"/>
                  <a:pt x="6" y="12"/>
                  <a:pt x="9" y="10"/>
                </a:cubicBezTo>
                <a:cubicBezTo>
                  <a:pt x="5" y="9"/>
                  <a:pt x="2" y="6"/>
                  <a:pt x="2" y="2"/>
                </a:cubicBezTo>
                <a:moveTo>
                  <a:pt x="32" y="0"/>
                </a:moveTo>
                <a:cubicBezTo>
                  <a:pt x="30" y="1"/>
                  <a:pt x="28" y="1"/>
                  <a:pt x="25" y="1"/>
                </a:cubicBezTo>
                <a:cubicBezTo>
                  <a:pt x="25" y="5"/>
                  <a:pt x="22" y="9"/>
                  <a:pt x="18" y="10"/>
                </a:cubicBezTo>
                <a:cubicBezTo>
                  <a:pt x="20" y="11"/>
                  <a:pt x="21" y="12"/>
                  <a:pt x="22" y="14"/>
                </a:cubicBezTo>
                <a:cubicBezTo>
                  <a:pt x="25" y="16"/>
                  <a:pt x="27" y="18"/>
                  <a:pt x="28" y="20"/>
                </a:cubicBezTo>
                <a:cubicBezTo>
                  <a:pt x="28" y="20"/>
                  <a:pt x="29" y="20"/>
                  <a:pt x="29" y="19"/>
                </a:cubicBezTo>
                <a:cubicBezTo>
                  <a:pt x="34" y="14"/>
                  <a:pt x="35" y="6"/>
                  <a:pt x="32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11" name="Freeform 501"/>
          <p:cNvSpPr>
            <a:spLocks/>
          </p:cNvSpPr>
          <p:nvPr/>
        </p:nvSpPr>
        <p:spPr bwMode="auto">
          <a:xfrm>
            <a:off x="2349909" y="1594590"/>
            <a:ext cx="96753" cy="87266"/>
          </a:xfrm>
          <a:custGeom>
            <a:avLst/>
            <a:gdLst>
              <a:gd name="T0" fmla="*/ 0 w 10"/>
              <a:gd name="T1" fmla="*/ 0 h 9"/>
              <a:gd name="T2" fmla="*/ 3 w 10"/>
              <a:gd name="T3" fmla="*/ 7 h 9"/>
              <a:gd name="T4" fmla="*/ 3 w 10"/>
              <a:gd name="T5" fmla="*/ 9 h 9"/>
              <a:gd name="T6" fmla="*/ 10 w 10"/>
              <a:gd name="T7" fmla="*/ 8 h 9"/>
              <a:gd name="T8" fmla="*/ 7 w 10"/>
              <a:gd name="T9" fmla="*/ 4 h 9"/>
              <a:gd name="T10" fmla="*/ 0 w 10"/>
              <a:gd name="T1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" h="9">
                <a:moveTo>
                  <a:pt x="0" y="0"/>
                </a:moveTo>
                <a:cubicBezTo>
                  <a:pt x="2" y="2"/>
                  <a:pt x="3" y="4"/>
                  <a:pt x="3" y="7"/>
                </a:cubicBezTo>
                <a:cubicBezTo>
                  <a:pt x="3" y="8"/>
                  <a:pt x="3" y="9"/>
                  <a:pt x="3" y="9"/>
                </a:cubicBezTo>
                <a:cubicBezTo>
                  <a:pt x="6" y="9"/>
                  <a:pt x="8" y="9"/>
                  <a:pt x="10" y="8"/>
                </a:cubicBezTo>
                <a:cubicBezTo>
                  <a:pt x="10" y="6"/>
                  <a:pt x="8" y="5"/>
                  <a:pt x="7" y="4"/>
                </a:cubicBezTo>
                <a:cubicBezTo>
                  <a:pt x="5" y="2"/>
                  <a:pt x="3" y="0"/>
                  <a:pt x="0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12" name="Freeform 502"/>
          <p:cNvSpPr>
            <a:spLocks noEditPoints="1"/>
          </p:cNvSpPr>
          <p:nvPr/>
        </p:nvSpPr>
        <p:spPr bwMode="auto">
          <a:xfrm>
            <a:off x="2615980" y="5204233"/>
            <a:ext cx="270102" cy="309398"/>
          </a:xfrm>
          <a:custGeom>
            <a:avLst/>
            <a:gdLst>
              <a:gd name="T0" fmla="*/ 25 w 28"/>
              <a:gd name="T1" fmla="*/ 10 h 33"/>
              <a:gd name="T2" fmla="*/ 24 w 28"/>
              <a:gd name="T3" fmla="*/ 11 h 33"/>
              <a:gd name="T4" fmla="*/ 24 w 28"/>
              <a:gd name="T5" fmla="*/ 16 h 33"/>
              <a:gd name="T6" fmla="*/ 12 w 28"/>
              <a:gd name="T7" fmla="*/ 28 h 33"/>
              <a:gd name="T8" fmla="*/ 12 w 28"/>
              <a:gd name="T9" fmla="*/ 28 h 33"/>
              <a:gd name="T10" fmla="*/ 12 w 28"/>
              <a:gd name="T11" fmla="*/ 28 h 33"/>
              <a:gd name="T12" fmla="*/ 3 w 28"/>
              <a:gd name="T13" fmla="*/ 23 h 33"/>
              <a:gd name="T14" fmla="*/ 0 w 28"/>
              <a:gd name="T15" fmla="*/ 26 h 33"/>
              <a:gd name="T16" fmla="*/ 0 w 28"/>
              <a:gd name="T17" fmla="*/ 30 h 33"/>
              <a:gd name="T18" fmla="*/ 10 w 28"/>
              <a:gd name="T19" fmla="*/ 33 h 33"/>
              <a:gd name="T20" fmla="*/ 22 w 28"/>
              <a:gd name="T21" fmla="*/ 29 h 33"/>
              <a:gd name="T22" fmla="*/ 27 w 28"/>
              <a:gd name="T23" fmla="*/ 14 h 33"/>
              <a:gd name="T24" fmla="*/ 25 w 28"/>
              <a:gd name="T25" fmla="*/ 11 h 33"/>
              <a:gd name="T26" fmla="*/ 25 w 28"/>
              <a:gd name="T27" fmla="*/ 10 h 33"/>
              <a:gd name="T28" fmla="*/ 8 w 28"/>
              <a:gd name="T29" fmla="*/ 0 h 33"/>
              <a:gd name="T30" fmla="*/ 0 w 28"/>
              <a:gd name="T31" fmla="*/ 4 h 33"/>
              <a:gd name="T32" fmla="*/ 3 w 28"/>
              <a:gd name="T33" fmla="*/ 8 h 33"/>
              <a:gd name="T34" fmla="*/ 7 w 28"/>
              <a:gd name="T35" fmla="*/ 5 h 33"/>
              <a:gd name="T36" fmla="*/ 8 w 28"/>
              <a:gd name="T37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8" h="33">
                <a:moveTo>
                  <a:pt x="25" y="10"/>
                </a:moveTo>
                <a:cubicBezTo>
                  <a:pt x="24" y="10"/>
                  <a:pt x="24" y="11"/>
                  <a:pt x="24" y="11"/>
                </a:cubicBezTo>
                <a:cubicBezTo>
                  <a:pt x="24" y="12"/>
                  <a:pt x="24" y="14"/>
                  <a:pt x="24" y="16"/>
                </a:cubicBezTo>
                <a:cubicBezTo>
                  <a:pt x="24" y="23"/>
                  <a:pt x="19" y="28"/>
                  <a:pt x="12" y="28"/>
                </a:cubicBezTo>
                <a:cubicBezTo>
                  <a:pt x="12" y="28"/>
                  <a:pt x="12" y="28"/>
                  <a:pt x="12" y="28"/>
                </a:cubicBezTo>
                <a:cubicBezTo>
                  <a:pt x="12" y="28"/>
                  <a:pt x="12" y="28"/>
                  <a:pt x="12" y="28"/>
                </a:cubicBezTo>
                <a:cubicBezTo>
                  <a:pt x="8" y="28"/>
                  <a:pt x="5" y="26"/>
                  <a:pt x="3" y="23"/>
                </a:cubicBezTo>
                <a:cubicBezTo>
                  <a:pt x="2" y="24"/>
                  <a:pt x="1" y="25"/>
                  <a:pt x="0" y="26"/>
                </a:cubicBezTo>
                <a:cubicBezTo>
                  <a:pt x="0" y="27"/>
                  <a:pt x="0" y="28"/>
                  <a:pt x="0" y="30"/>
                </a:cubicBezTo>
                <a:cubicBezTo>
                  <a:pt x="3" y="32"/>
                  <a:pt x="7" y="33"/>
                  <a:pt x="10" y="33"/>
                </a:cubicBezTo>
                <a:cubicBezTo>
                  <a:pt x="15" y="33"/>
                  <a:pt x="19" y="32"/>
                  <a:pt x="22" y="29"/>
                </a:cubicBezTo>
                <a:cubicBezTo>
                  <a:pt x="26" y="24"/>
                  <a:pt x="28" y="19"/>
                  <a:pt x="27" y="14"/>
                </a:cubicBezTo>
                <a:cubicBezTo>
                  <a:pt x="26" y="13"/>
                  <a:pt x="26" y="12"/>
                  <a:pt x="25" y="11"/>
                </a:cubicBezTo>
                <a:cubicBezTo>
                  <a:pt x="25" y="10"/>
                  <a:pt x="25" y="10"/>
                  <a:pt x="25" y="10"/>
                </a:cubicBezTo>
                <a:moveTo>
                  <a:pt x="8" y="0"/>
                </a:moveTo>
                <a:cubicBezTo>
                  <a:pt x="5" y="1"/>
                  <a:pt x="2" y="2"/>
                  <a:pt x="0" y="4"/>
                </a:cubicBezTo>
                <a:cubicBezTo>
                  <a:pt x="1" y="5"/>
                  <a:pt x="2" y="6"/>
                  <a:pt x="3" y="8"/>
                </a:cubicBezTo>
                <a:cubicBezTo>
                  <a:pt x="4" y="6"/>
                  <a:pt x="6" y="5"/>
                  <a:pt x="7" y="5"/>
                </a:cubicBezTo>
                <a:cubicBezTo>
                  <a:pt x="7" y="3"/>
                  <a:pt x="7" y="2"/>
                  <a:pt x="8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13" name="Freeform 503"/>
          <p:cNvSpPr>
            <a:spLocks/>
          </p:cNvSpPr>
          <p:nvPr/>
        </p:nvSpPr>
        <p:spPr bwMode="auto">
          <a:xfrm>
            <a:off x="2599854" y="5450165"/>
            <a:ext cx="16126" cy="35700"/>
          </a:xfrm>
          <a:custGeom>
            <a:avLst/>
            <a:gdLst>
              <a:gd name="T0" fmla="*/ 2 w 2"/>
              <a:gd name="T1" fmla="*/ 0 h 4"/>
              <a:gd name="T2" fmla="*/ 0 w 2"/>
              <a:gd name="T3" fmla="*/ 2 h 4"/>
              <a:gd name="T4" fmla="*/ 0 w 2"/>
              <a:gd name="T5" fmla="*/ 2 h 4"/>
              <a:gd name="T6" fmla="*/ 2 w 2"/>
              <a:gd name="T7" fmla="*/ 4 h 4"/>
              <a:gd name="T8" fmla="*/ 2 w 2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4">
                <a:moveTo>
                  <a:pt x="2" y="0"/>
                </a:moveTo>
                <a:cubicBezTo>
                  <a:pt x="1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3"/>
                  <a:pt x="1" y="3"/>
                  <a:pt x="2" y="4"/>
                </a:cubicBezTo>
                <a:cubicBezTo>
                  <a:pt x="2" y="2"/>
                  <a:pt x="2" y="1"/>
                  <a:pt x="2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14" name="Freeform 504"/>
          <p:cNvSpPr>
            <a:spLocks/>
          </p:cNvSpPr>
          <p:nvPr/>
        </p:nvSpPr>
        <p:spPr bwMode="auto">
          <a:xfrm>
            <a:off x="2857862" y="5287533"/>
            <a:ext cx="16126" cy="47600"/>
          </a:xfrm>
          <a:custGeom>
            <a:avLst/>
            <a:gdLst>
              <a:gd name="T0" fmla="*/ 0 w 2"/>
              <a:gd name="T1" fmla="*/ 0 h 5"/>
              <a:gd name="T2" fmla="*/ 0 w 2"/>
              <a:gd name="T3" fmla="*/ 1 h 5"/>
              <a:gd name="T4" fmla="*/ 0 w 2"/>
              <a:gd name="T5" fmla="*/ 2 h 5"/>
              <a:gd name="T6" fmla="*/ 2 w 2"/>
              <a:gd name="T7" fmla="*/ 5 h 5"/>
              <a:gd name="T8" fmla="*/ 0 w 2"/>
              <a:gd name="T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5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1" y="3"/>
                  <a:pt x="1" y="4"/>
                  <a:pt x="2" y="5"/>
                </a:cubicBezTo>
                <a:cubicBezTo>
                  <a:pt x="1" y="3"/>
                  <a:pt x="1" y="2"/>
                  <a:pt x="0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15" name="Freeform 505"/>
          <p:cNvSpPr>
            <a:spLocks/>
          </p:cNvSpPr>
          <p:nvPr/>
        </p:nvSpPr>
        <p:spPr bwMode="auto">
          <a:xfrm>
            <a:off x="2571634" y="1991254"/>
            <a:ext cx="294291" cy="309398"/>
          </a:xfrm>
          <a:custGeom>
            <a:avLst/>
            <a:gdLst>
              <a:gd name="T0" fmla="*/ 14 w 31"/>
              <a:gd name="T1" fmla="*/ 0 h 33"/>
              <a:gd name="T2" fmla="*/ 4 w 31"/>
              <a:gd name="T3" fmla="*/ 4 h 33"/>
              <a:gd name="T4" fmla="*/ 1 w 31"/>
              <a:gd name="T5" fmla="*/ 9 h 33"/>
              <a:gd name="T6" fmla="*/ 0 w 31"/>
              <a:gd name="T7" fmla="*/ 13 h 33"/>
              <a:gd name="T8" fmla="*/ 2 w 31"/>
              <a:gd name="T9" fmla="*/ 21 h 33"/>
              <a:gd name="T10" fmla="*/ 2 w 31"/>
              <a:gd name="T11" fmla="*/ 25 h 33"/>
              <a:gd name="T12" fmla="*/ 3 w 31"/>
              <a:gd name="T13" fmla="*/ 28 h 33"/>
              <a:gd name="T14" fmla="*/ 15 w 31"/>
              <a:gd name="T15" fmla="*/ 33 h 33"/>
              <a:gd name="T16" fmla="*/ 27 w 31"/>
              <a:gd name="T17" fmla="*/ 28 h 33"/>
              <a:gd name="T18" fmla="*/ 31 w 31"/>
              <a:gd name="T19" fmla="*/ 21 h 33"/>
              <a:gd name="T20" fmla="*/ 20 w 31"/>
              <a:gd name="T21" fmla="*/ 27 h 33"/>
              <a:gd name="T22" fmla="*/ 14 w 31"/>
              <a:gd name="T23" fmla="*/ 26 h 33"/>
              <a:gd name="T24" fmla="*/ 14 w 31"/>
              <a:gd name="T25" fmla="*/ 26 h 33"/>
              <a:gd name="T26" fmla="*/ 5 w 31"/>
              <a:gd name="T27" fmla="*/ 14 h 33"/>
              <a:gd name="T28" fmla="*/ 6 w 31"/>
              <a:gd name="T29" fmla="*/ 13 h 33"/>
              <a:gd name="T30" fmla="*/ 7 w 31"/>
              <a:gd name="T31" fmla="*/ 8 h 33"/>
              <a:gd name="T32" fmla="*/ 14 w 31"/>
              <a:gd name="T3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33">
                <a:moveTo>
                  <a:pt x="14" y="0"/>
                </a:moveTo>
                <a:cubicBezTo>
                  <a:pt x="11" y="0"/>
                  <a:pt x="7" y="2"/>
                  <a:pt x="4" y="4"/>
                </a:cubicBezTo>
                <a:cubicBezTo>
                  <a:pt x="3" y="6"/>
                  <a:pt x="1" y="7"/>
                  <a:pt x="1" y="9"/>
                </a:cubicBezTo>
                <a:cubicBezTo>
                  <a:pt x="1" y="10"/>
                  <a:pt x="0" y="11"/>
                  <a:pt x="0" y="13"/>
                </a:cubicBezTo>
                <a:cubicBezTo>
                  <a:pt x="1" y="15"/>
                  <a:pt x="2" y="18"/>
                  <a:pt x="2" y="21"/>
                </a:cubicBezTo>
                <a:cubicBezTo>
                  <a:pt x="2" y="23"/>
                  <a:pt x="2" y="24"/>
                  <a:pt x="2" y="25"/>
                </a:cubicBezTo>
                <a:cubicBezTo>
                  <a:pt x="2" y="26"/>
                  <a:pt x="3" y="27"/>
                  <a:pt x="3" y="28"/>
                </a:cubicBezTo>
                <a:cubicBezTo>
                  <a:pt x="7" y="31"/>
                  <a:pt x="11" y="33"/>
                  <a:pt x="15" y="33"/>
                </a:cubicBezTo>
                <a:cubicBezTo>
                  <a:pt x="19" y="33"/>
                  <a:pt x="24" y="31"/>
                  <a:pt x="27" y="28"/>
                </a:cubicBezTo>
                <a:cubicBezTo>
                  <a:pt x="29" y="26"/>
                  <a:pt x="30" y="24"/>
                  <a:pt x="31" y="21"/>
                </a:cubicBezTo>
                <a:cubicBezTo>
                  <a:pt x="29" y="25"/>
                  <a:pt x="24" y="27"/>
                  <a:pt x="20" y="27"/>
                </a:cubicBezTo>
                <a:cubicBezTo>
                  <a:pt x="18" y="27"/>
                  <a:pt x="16" y="27"/>
                  <a:pt x="14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9" y="25"/>
                  <a:pt x="5" y="20"/>
                  <a:pt x="5" y="14"/>
                </a:cubicBezTo>
                <a:cubicBezTo>
                  <a:pt x="5" y="14"/>
                  <a:pt x="5" y="13"/>
                  <a:pt x="6" y="13"/>
                </a:cubicBezTo>
                <a:cubicBezTo>
                  <a:pt x="6" y="11"/>
                  <a:pt x="6" y="9"/>
                  <a:pt x="7" y="8"/>
                </a:cubicBezTo>
                <a:cubicBezTo>
                  <a:pt x="8" y="4"/>
                  <a:pt x="11" y="1"/>
                  <a:pt x="14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16" name="Freeform 506"/>
          <p:cNvSpPr>
            <a:spLocks/>
          </p:cNvSpPr>
          <p:nvPr/>
        </p:nvSpPr>
        <p:spPr bwMode="auto">
          <a:xfrm>
            <a:off x="2559540" y="2114220"/>
            <a:ext cx="28220" cy="111066"/>
          </a:xfrm>
          <a:custGeom>
            <a:avLst/>
            <a:gdLst>
              <a:gd name="T0" fmla="*/ 1 w 3"/>
              <a:gd name="T1" fmla="*/ 0 h 12"/>
              <a:gd name="T2" fmla="*/ 0 w 3"/>
              <a:gd name="T3" fmla="*/ 4 h 12"/>
              <a:gd name="T4" fmla="*/ 3 w 3"/>
              <a:gd name="T5" fmla="*/ 12 h 12"/>
              <a:gd name="T6" fmla="*/ 3 w 3"/>
              <a:gd name="T7" fmla="*/ 8 h 12"/>
              <a:gd name="T8" fmla="*/ 1 w 3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12">
                <a:moveTo>
                  <a:pt x="1" y="0"/>
                </a:moveTo>
                <a:cubicBezTo>
                  <a:pt x="1" y="1"/>
                  <a:pt x="0" y="3"/>
                  <a:pt x="0" y="4"/>
                </a:cubicBezTo>
                <a:cubicBezTo>
                  <a:pt x="0" y="7"/>
                  <a:pt x="1" y="10"/>
                  <a:pt x="3" y="12"/>
                </a:cubicBezTo>
                <a:cubicBezTo>
                  <a:pt x="3" y="11"/>
                  <a:pt x="3" y="10"/>
                  <a:pt x="3" y="8"/>
                </a:cubicBezTo>
                <a:cubicBezTo>
                  <a:pt x="3" y="5"/>
                  <a:pt x="2" y="2"/>
                  <a:pt x="1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17" name="Freeform 507"/>
          <p:cNvSpPr>
            <a:spLocks/>
          </p:cNvSpPr>
          <p:nvPr/>
        </p:nvSpPr>
        <p:spPr bwMode="auto">
          <a:xfrm>
            <a:off x="2571634" y="2074553"/>
            <a:ext cx="8063" cy="39666"/>
          </a:xfrm>
          <a:custGeom>
            <a:avLst/>
            <a:gdLst>
              <a:gd name="T0" fmla="*/ 1 w 1"/>
              <a:gd name="T1" fmla="*/ 0 h 4"/>
              <a:gd name="T2" fmla="*/ 0 w 1"/>
              <a:gd name="T3" fmla="*/ 2 h 4"/>
              <a:gd name="T4" fmla="*/ 0 w 1"/>
              <a:gd name="T5" fmla="*/ 4 h 4"/>
              <a:gd name="T6" fmla="*/ 1 w 1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4">
                <a:moveTo>
                  <a:pt x="1" y="0"/>
                </a:moveTo>
                <a:cubicBezTo>
                  <a:pt x="0" y="1"/>
                  <a:pt x="0" y="2"/>
                  <a:pt x="0" y="2"/>
                </a:cubicBezTo>
                <a:cubicBezTo>
                  <a:pt x="0" y="3"/>
                  <a:pt x="0" y="3"/>
                  <a:pt x="0" y="4"/>
                </a:cubicBezTo>
                <a:cubicBezTo>
                  <a:pt x="0" y="2"/>
                  <a:pt x="1" y="1"/>
                  <a:pt x="1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18" name="Freeform 508"/>
          <p:cNvSpPr>
            <a:spLocks/>
          </p:cNvSpPr>
          <p:nvPr/>
        </p:nvSpPr>
        <p:spPr bwMode="auto">
          <a:xfrm>
            <a:off x="2559540" y="2094387"/>
            <a:ext cx="12094" cy="55533"/>
          </a:xfrm>
          <a:custGeom>
            <a:avLst/>
            <a:gdLst>
              <a:gd name="T0" fmla="*/ 1 w 1"/>
              <a:gd name="T1" fmla="*/ 0 h 6"/>
              <a:gd name="T2" fmla="*/ 0 w 1"/>
              <a:gd name="T3" fmla="*/ 6 h 6"/>
              <a:gd name="T4" fmla="*/ 1 w 1"/>
              <a:gd name="T5" fmla="*/ 2 h 6"/>
              <a:gd name="T6" fmla="*/ 1 w 1"/>
              <a:gd name="T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6">
                <a:moveTo>
                  <a:pt x="1" y="0"/>
                </a:moveTo>
                <a:cubicBezTo>
                  <a:pt x="0" y="2"/>
                  <a:pt x="0" y="4"/>
                  <a:pt x="0" y="6"/>
                </a:cubicBezTo>
                <a:cubicBezTo>
                  <a:pt x="0" y="5"/>
                  <a:pt x="1" y="3"/>
                  <a:pt x="1" y="2"/>
                </a:cubicBezTo>
                <a:cubicBezTo>
                  <a:pt x="1" y="1"/>
                  <a:pt x="1" y="1"/>
                  <a:pt x="1" y="0"/>
                </a:cubicBezTo>
              </a:path>
            </a:pathLst>
          </a:custGeom>
          <a:solidFill>
            <a:srgbClr val="CE3B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19" name="Freeform 509"/>
          <p:cNvSpPr>
            <a:spLocks/>
          </p:cNvSpPr>
          <p:nvPr/>
        </p:nvSpPr>
        <p:spPr bwMode="auto">
          <a:xfrm>
            <a:off x="1769390" y="1285192"/>
            <a:ext cx="237851" cy="206265"/>
          </a:xfrm>
          <a:custGeom>
            <a:avLst/>
            <a:gdLst>
              <a:gd name="T0" fmla="*/ 11 w 25"/>
              <a:gd name="T1" fmla="*/ 0 h 22"/>
              <a:gd name="T2" fmla="*/ 3 w 25"/>
              <a:gd name="T3" fmla="*/ 3 h 22"/>
              <a:gd name="T4" fmla="*/ 3 w 25"/>
              <a:gd name="T5" fmla="*/ 3 h 22"/>
              <a:gd name="T6" fmla="*/ 0 w 25"/>
              <a:gd name="T7" fmla="*/ 3 h 22"/>
              <a:gd name="T8" fmla="*/ 11 w 25"/>
              <a:gd name="T9" fmla="*/ 22 h 22"/>
              <a:gd name="T10" fmla="*/ 11 w 25"/>
              <a:gd name="T11" fmla="*/ 22 h 22"/>
              <a:gd name="T12" fmla="*/ 14 w 25"/>
              <a:gd name="T13" fmla="*/ 22 h 22"/>
              <a:gd name="T14" fmla="*/ 21 w 25"/>
              <a:gd name="T15" fmla="*/ 20 h 22"/>
              <a:gd name="T16" fmla="*/ 25 w 25"/>
              <a:gd name="T17" fmla="*/ 10 h 22"/>
              <a:gd name="T18" fmla="*/ 24 w 25"/>
              <a:gd name="T19" fmla="*/ 10 h 22"/>
              <a:gd name="T20" fmla="*/ 19 w 25"/>
              <a:gd name="T21" fmla="*/ 9 h 22"/>
              <a:gd name="T22" fmla="*/ 11 w 25"/>
              <a:gd name="T23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" h="22">
                <a:moveTo>
                  <a:pt x="11" y="0"/>
                </a:moveTo>
                <a:cubicBezTo>
                  <a:pt x="9" y="2"/>
                  <a:pt x="6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2" y="3"/>
                  <a:pt x="1" y="3"/>
                  <a:pt x="0" y="3"/>
                </a:cubicBezTo>
                <a:cubicBezTo>
                  <a:pt x="6" y="6"/>
                  <a:pt x="11" y="13"/>
                  <a:pt x="11" y="22"/>
                </a:cubicBezTo>
                <a:cubicBezTo>
                  <a:pt x="11" y="22"/>
                  <a:pt x="11" y="22"/>
                  <a:pt x="11" y="22"/>
                </a:cubicBezTo>
                <a:cubicBezTo>
                  <a:pt x="12" y="22"/>
                  <a:pt x="13" y="22"/>
                  <a:pt x="14" y="22"/>
                </a:cubicBezTo>
                <a:cubicBezTo>
                  <a:pt x="16" y="22"/>
                  <a:pt x="18" y="22"/>
                  <a:pt x="21" y="20"/>
                </a:cubicBezTo>
                <a:cubicBezTo>
                  <a:pt x="21" y="17"/>
                  <a:pt x="22" y="13"/>
                  <a:pt x="25" y="10"/>
                </a:cubicBezTo>
                <a:cubicBezTo>
                  <a:pt x="25" y="10"/>
                  <a:pt x="24" y="10"/>
                  <a:pt x="24" y="10"/>
                </a:cubicBezTo>
                <a:cubicBezTo>
                  <a:pt x="22" y="10"/>
                  <a:pt x="20" y="9"/>
                  <a:pt x="19" y="9"/>
                </a:cubicBezTo>
                <a:cubicBezTo>
                  <a:pt x="15" y="7"/>
                  <a:pt x="12" y="4"/>
                  <a:pt x="11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20" name="Freeform 510"/>
          <p:cNvSpPr>
            <a:spLocks/>
          </p:cNvSpPr>
          <p:nvPr/>
        </p:nvSpPr>
        <p:spPr bwMode="auto">
          <a:xfrm>
            <a:off x="1729076" y="1305025"/>
            <a:ext cx="145130" cy="186432"/>
          </a:xfrm>
          <a:custGeom>
            <a:avLst/>
            <a:gdLst>
              <a:gd name="T0" fmla="*/ 2 w 15"/>
              <a:gd name="T1" fmla="*/ 0 h 20"/>
              <a:gd name="T2" fmla="*/ 6 w 15"/>
              <a:gd name="T3" fmla="*/ 15 h 20"/>
              <a:gd name="T4" fmla="*/ 15 w 15"/>
              <a:gd name="T5" fmla="*/ 20 h 20"/>
              <a:gd name="T6" fmla="*/ 15 w 15"/>
              <a:gd name="T7" fmla="*/ 20 h 20"/>
              <a:gd name="T8" fmla="*/ 4 w 15"/>
              <a:gd name="T9" fmla="*/ 1 h 20"/>
              <a:gd name="T10" fmla="*/ 2 w 15"/>
              <a:gd name="T11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" h="20">
                <a:moveTo>
                  <a:pt x="2" y="0"/>
                </a:moveTo>
                <a:cubicBezTo>
                  <a:pt x="0" y="5"/>
                  <a:pt x="2" y="11"/>
                  <a:pt x="6" y="15"/>
                </a:cubicBezTo>
                <a:cubicBezTo>
                  <a:pt x="9" y="18"/>
                  <a:pt x="12" y="19"/>
                  <a:pt x="15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15" y="11"/>
                  <a:pt x="10" y="4"/>
                  <a:pt x="4" y="1"/>
                </a:cubicBezTo>
                <a:cubicBezTo>
                  <a:pt x="3" y="0"/>
                  <a:pt x="2" y="0"/>
                  <a:pt x="2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21" name="Freeform 511"/>
          <p:cNvSpPr>
            <a:spLocks/>
          </p:cNvSpPr>
          <p:nvPr/>
        </p:nvSpPr>
        <p:spPr bwMode="auto">
          <a:xfrm>
            <a:off x="1966928" y="1372458"/>
            <a:ext cx="88690" cy="103133"/>
          </a:xfrm>
          <a:custGeom>
            <a:avLst/>
            <a:gdLst>
              <a:gd name="T0" fmla="*/ 9 w 9"/>
              <a:gd name="T1" fmla="*/ 0 h 11"/>
              <a:gd name="T2" fmla="*/ 4 w 9"/>
              <a:gd name="T3" fmla="*/ 1 h 11"/>
              <a:gd name="T4" fmla="*/ 0 w 9"/>
              <a:gd name="T5" fmla="*/ 11 h 11"/>
              <a:gd name="T6" fmla="*/ 4 w 9"/>
              <a:gd name="T7" fmla="*/ 8 h 11"/>
              <a:gd name="T8" fmla="*/ 5 w 9"/>
              <a:gd name="T9" fmla="*/ 7 h 11"/>
              <a:gd name="T10" fmla="*/ 7 w 9"/>
              <a:gd name="T11" fmla="*/ 4 h 11"/>
              <a:gd name="T12" fmla="*/ 9 w 9"/>
              <a:gd name="T1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" h="11">
                <a:moveTo>
                  <a:pt x="9" y="0"/>
                </a:moveTo>
                <a:cubicBezTo>
                  <a:pt x="7" y="0"/>
                  <a:pt x="6" y="1"/>
                  <a:pt x="4" y="1"/>
                </a:cubicBezTo>
                <a:cubicBezTo>
                  <a:pt x="1" y="4"/>
                  <a:pt x="0" y="8"/>
                  <a:pt x="0" y="11"/>
                </a:cubicBezTo>
                <a:cubicBezTo>
                  <a:pt x="1" y="11"/>
                  <a:pt x="3" y="10"/>
                  <a:pt x="4" y="8"/>
                </a:cubicBezTo>
                <a:cubicBezTo>
                  <a:pt x="5" y="8"/>
                  <a:pt x="5" y="7"/>
                  <a:pt x="5" y="7"/>
                </a:cubicBezTo>
                <a:cubicBezTo>
                  <a:pt x="6" y="6"/>
                  <a:pt x="6" y="5"/>
                  <a:pt x="7" y="4"/>
                </a:cubicBezTo>
                <a:cubicBezTo>
                  <a:pt x="8" y="2"/>
                  <a:pt x="8" y="1"/>
                  <a:pt x="9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22" name="Freeform 512"/>
          <p:cNvSpPr>
            <a:spLocks/>
          </p:cNvSpPr>
          <p:nvPr/>
        </p:nvSpPr>
        <p:spPr bwMode="auto">
          <a:xfrm>
            <a:off x="1833892" y="6013428"/>
            <a:ext cx="221726" cy="309398"/>
          </a:xfrm>
          <a:custGeom>
            <a:avLst/>
            <a:gdLst>
              <a:gd name="T0" fmla="*/ 7 w 23"/>
              <a:gd name="T1" fmla="*/ 0 h 33"/>
              <a:gd name="T2" fmla="*/ 0 w 23"/>
              <a:gd name="T3" fmla="*/ 1 h 33"/>
              <a:gd name="T4" fmla="*/ 3 w 23"/>
              <a:gd name="T5" fmla="*/ 5 h 33"/>
              <a:gd name="T6" fmla="*/ 0 w 23"/>
              <a:gd name="T7" fmla="*/ 17 h 33"/>
              <a:gd name="T8" fmla="*/ 8 w 23"/>
              <a:gd name="T9" fmla="*/ 28 h 33"/>
              <a:gd name="T10" fmla="*/ 7 w 23"/>
              <a:gd name="T11" fmla="*/ 33 h 33"/>
              <a:gd name="T12" fmla="*/ 8 w 23"/>
              <a:gd name="T13" fmla="*/ 33 h 33"/>
              <a:gd name="T14" fmla="*/ 19 w 23"/>
              <a:gd name="T15" fmla="*/ 14 h 33"/>
              <a:gd name="T16" fmla="*/ 23 w 23"/>
              <a:gd name="T17" fmla="*/ 13 h 33"/>
              <a:gd name="T18" fmla="*/ 18 w 23"/>
              <a:gd name="T19" fmla="*/ 5 h 33"/>
              <a:gd name="T20" fmla="*/ 7 w 23"/>
              <a:gd name="T21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3" h="33">
                <a:moveTo>
                  <a:pt x="7" y="0"/>
                </a:moveTo>
                <a:cubicBezTo>
                  <a:pt x="4" y="0"/>
                  <a:pt x="2" y="0"/>
                  <a:pt x="0" y="1"/>
                </a:cubicBezTo>
                <a:cubicBezTo>
                  <a:pt x="2" y="2"/>
                  <a:pt x="2" y="3"/>
                  <a:pt x="3" y="5"/>
                </a:cubicBezTo>
                <a:cubicBezTo>
                  <a:pt x="5" y="9"/>
                  <a:pt x="3" y="14"/>
                  <a:pt x="0" y="17"/>
                </a:cubicBezTo>
                <a:cubicBezTo>
                  <a:pt x="4" y="18"/>
                  <a:pt x="8" y="22"/>
                  <a:pt x="8" y="28"/>
                </a:cubicBezTo>
                <a:cubicBezTo>
                  <a:pt x="8" y="30"/>
                  <a:pt x="7" y="31"/>
                  <a:pt x="7" y="33"/>
                </a:cubicBezTo>
                <a:cubicBezTo>
                  <a:pt x="7" y="33"/>
                  <a:pt x="7" y="33"/>
                  <a:pt x="8" y="33"/>
                </a:cubicBezTo>
                <a:cubicBezTo>
                  <a:pt x="7" y="25"/>
                  <a:pt x="11" y="17"/>
                  <a:pt x="19" y="14"/>
                </a:cubicBezTo>
                <a:cubicBezTo>
                  <a:pt x="20" y="13"/>
                  <a:pt x="21" y="13"/>
                  <a:pt x="23" y="13"/>
                </a:cubicBezTo>
                <a:cubicBezTo>
                  <a:pt x="22" y="10"/>
                  <a:pt x="20" y="7"/>
                  <a:pt x="18" y="5"/>
                </a:cubicBezTo>
                <a:cubicBezTo>
                  <a:pt x="15" y="2"/>
                  <a:pt x="11" y="0"/>
                  <a:pt x="7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23" name="Freeform 513"/>
          <p:cNvSpPr>
            <a:spLocks/>
          </p:cNvSpPr>
          <p:nvPr/>
        </p:nvSpPr>
        <p:spPr bwMode="auto">
          <a:xfrm>
            <a:off x="1902426" y="6132427"/>
            <a:ext cx="153192" cy="190399"/>
          </a:xfrm>
          <a:custGeom>
            <a:avLst/>
            <a:gdLst>
              <a:gd name="T0" fmla="*/ 16 w 16"/>
              <a:gd name="T1" fmla="*/ 0 h 20"/>
              <a:gd name="T2" fmla="*/ 12 w 16"/>
              <a:gd name="T3" fmla="*/ 1 h 20"/>
              <a:gd name="T4" fmla="*/ 1 w 16"/>
              <a:gd name="T5" fmla="*/ 20 h 20"/>
              <a:gd name="T6" fmla="*/ 10 w 16"/>
              <a:gd name="T7" fmla="*/ 16 h 20"/>
              <a:gd name="T8" fmla="*/ 11 w 16"/>
              <a:gd name="T9" fmla="*/ 11 h 20"/>
              <a:gd name="T10" fmla="*/ 16 w 16"/>
              <a:gd name="T11" fmla="*/ 5 h 20"/>
              <a:gd name="T12" fmla="*/ 16 w 16"/>
              <a:gd name="T13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20">
                <a:moveTo>
                  <a:pt x="16" y="0"/>
                </a:moveTo>
                <a:cubicBezTo>
                  <a:pt x="14" y="0"/>
                  <a:pt x="13" y="0"/>
                  <a:pt x="12" y="1"/>
                </a:cubicBezTo>
                <a:cubicBezTo>
                  <a:pt x="4" y="4"/>
                  <a:pt x="0" y="12"/>
                  <a:pt x="1" y="20"/>
                </a:cubicBezTo>
                <a:cubicBezTo>
                  <a:pt x="4" y="19"/>
                  <a:pt x="8" y="18"/>
                  <a:pt x="10" y="16"/>
                </a:cubicBezTo>
                <a:cubicBezTo>
                  <a:pt x="10" y="14"/>
                  <a:pt x="11" y="13"/>
                  <a:pt x="11" y="11"/>
                </a:cubicBezTo>
                <a:cubicBezTo>
                  <a:pt x="12" y="9"/>
                  <a:pt x="14" y="7"/>
                  <a:pt x="16" y="5"/>
                </a:cubicBezTo>
                <a:cubicBezTo>
                  <a:pt x="16" y="4"/>
                  <a:pt x="16" y="2"/>
                  <a:pt x="16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24" name="Freeform 514"/>
          <p:cNvSpPr>
            <a:spLocks/>
          </p:cNvSpPr>
          <p:nvPr/>
        </p:nvSpPr>
        <p:spPr bwMode="auto">
          <a:xfrm>
            <a:off x="2970741" y="2487084"/>
            <a:ext cx="201569" cy="210232"/>
          </a:xfrm>
          <a:custGeom>
            <a:avLst/>
            <a:gdLst>
              <a:gd name="T0" fmla="*/ 10 w 21"/>
              <a:gd name="T1" fmla="*/ 0 h 22"/>
              <a:gd name="T2" fmla="*/ 4 w 21"/>
              <a:gd name="T3" fmla="*/ 6 h 22"/>
              <a:gd name="T4" fmla="*/ 1 w 21"/>
              <a:gd name="T5" fmla="*/ 7 h 22"/>
              <a:gd name="T6" fmla="*/ 0 w 21"/>
              <a:gd name="T7" fmla="*/ 7 h 22"/>
              <a:gd name="T8" fmla="*/ 4 w 21"/>
              <a:gd name="T9" fmla="*/ 17 h 22"/>
              <a:gd name="T10" fmla="*/ 7 w 21"/>
              <a:gd name="T11" fmla="*/ 17 h 22"/>
              <a:gd name="T12" fmla="*/ 13 w 21"/>
              <a:gd name="T13" fmla="*/ 18 h 22"/>
              <a:gd name="T14" fmla="*/ 18 w 21"/>
              <a:gd name="T15" fmla="*/ 22 h 22"/>
              <a:gd name="T16" fmla="*/ 19 w 21"/>
              <a:gd name="T17" fmla="*/ 22 h 22"/>
              <a:gd name="T18" fmla="*/ 21 w 21"/>
              <a:gd name="T19" fmla="*/ 22 h 22"/>
              <a:gd name="T20" fmla="*/ 13 w 21"/>
              <a:gd name="T21" fmla="*/ 11 h 22"/>
              <a:gd name="T22" fmla="*/ 14 w 21"/>
              <a:gd name="T23" fmla="*/ 5 h 22"/>
              <a:gd name="T24" fmla="*/ 10 w 21"/>
              <a:gd name="T2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1" h="22">
                <a:moveTo>
                  <a:pt x="10" y="0"/>
                </a:moveTo>
                <a:cubicBezTo>
                  <a:pt x="9" y="3"/>
                  <a:pt x="7" y="5"/>
                  <a:pt x="4" y="6"/>
                </a:cubicBezTo>
                <a:cubicBezTo>
                  <a:pt x="3" y="7"/>
                  <a:pt x="2" y="7"/>
                  <a:pt x="1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11"/>
                  <a:pt x="1" y="14"/>
                  <a:pt x="4" y="17"/>
                </a:cubicBezTo>
                <a:cubicBezTo>
                  <a:pt x="5" y="17"/>
                  <a:pt x="6" y="17"/>
                  <a:pt x="7" y="17"/>
                </a:cubicBezTo>
                <a:cubicBezTo>
                  <a:pt x="9" y="17"/>
                  <a:pt x="11" y="17"/>
                  <a:pt x="13" y="18"/>
                </a:cubicBezTo>
                <a:cubicBezTo>
                  <a:pt x="15" y="19"/>
                  <a:pt x="17" y="20"/>
                  <a:pt x="18" y="22"/>
                </a:cubicBezTo>
                <a:cubicBezTo>
                  <a:pt x="18" y="22"/>
                  <a:pt x="19" y="22"/>
                  <a:pt x="19" y="22"/>
                </a:cubicBezTo>
                <a:cubicBezTo>
                  <a:pt x="20" y="22"/>
                  <a:pt x="20" y="22"/>
                  <a:pt x="21" y="22"/>
                </a:cubicBezTo>
                <a:cubicBezTo>
                  <a:pt x="16" y="20"/>
                  <a:pt x="13" y="16"/>
                  <a:pt x="13" y="11"/>
                </a:cubicBezTo>
                <a:cubicBezTo>
                  <a:pt x="13" y="9"/>
                  <a:pt x="13" y="7"/>
                  <a:pt x="14" y="5"/>
                </a:cubicBezTo>
                <a:cubicBezTo>
                  <a:pt x="13" y="4"/>
                  <a:pt x="11" y="2"/>
                  <a:pt x="10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25" name="Freeform 515"/>
          <p:cNvSpPr>
            <a:spLocks/>
          </p:cNvSpPr>
          <p:nvPr/>
        </p:nvSpPr>
        <p:spPr bwMode="auto">
          <a:xfrm>
            <a:off x="3144090" y="2697316"/>
            <a:ext cx="8063" cy="0"/>
          </a:xfrm>
          <a:custGeom>
            <a:avLst/>
            <a:gdLst>
              <a:gd name="T0" fmla="*/ 0 w 1"/>
              <a:gd name="T1" fmla="*/ 0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26" name="Freeform 516"/>
          <p:cNvSpPr>
            <a:spLocks/>
          </p:cNvSpPr>
          <p:nvPr/>
        </p:nvSpPr>
        <p:spPr bwMode="auto">
          <a:xfrm>
            <a:off x="3055400" y="2395851"/>
            <a:ext cx="221726" cy="138832"/>
          </a:xfrm>
          <a:custGeom>
            <a:avLst/>
            <a:gdLst>
              <a:gd name="T0" fmla="*/ 7 w 23"/>
              <a:gd name="T1" fmla="*/ 0 h 15"/>
              <a:gd name="T2" fmla="*/ 0 w 23"/>
              <a:gd name="T3" fmla="*/ 2 h 15"/>
              <a:gd name="T4" fmla="*/ 1 w 23"/>
              <a:gd name="T5" fmla="*/ 3 h 15"/>
              <a:gd name="T6" fmla="*/ 1 w 23"/>
              <a:gd name="T7" fmla="*/ 10 h 15"/>
              <a:gd name="T8" fmla="*/ 5 w 23"/>
              <a:gd name="T9" fmla="*/ 15 h 15"/>
              <a:gd name="T10" fmla="*/ 15 w 23"/>
              <a:gd name="T11" fmla="*/ 9 h 15"/>
              <a:gd name="T12" fmla="*/ 15 w 23"/>
              <a:gd name="T13" fmla="*/ 9 h 15"/>
              <a:gd name="T14" fmla="*/ 23 w 23"/>
              <a:gd name="T15" fmla="*/ 12 h 15"/>
              <a:gd name="T16" fmla="*/ 18 w 23"/>
              <a:gd name="T17" fmla="*/ 5 h 15"/>
              <a:gd name="T18" fmla="*/ 18 w 23"/>
              <a:gd name="T19" fmla="*/ 4 h 15"/>
              <a:gd name="T20" fmla="*/ 14 w 23"/>
              <a:gd name="T21" fmla="*/ 3 h 15"/>
              <a:gd name="T22" fmla="*/ 10 w 23"/>
              <a:gd name="T23" fmla="*/ 0 h 15"/>
              <a:gd name="T24" fmla="*/ 7 w 23"/>
              <a:gd name="T25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3" h="15">
                <a:moveTo>
                  <a:pt x="7" y="0"/>
                </a:moveTo>
                <a:cubicBezTo>
                  <a:pt x="5" y="0"/>
                  <a:pt x="2" y="0"/>
                  <a:pt x="0" y="2"/>
                </a:cubicBezTo>
                <a:cubicBezTo>
                  <a:pt x="0" y="2"/>
                  <a:pt x="1" y="3"/>
                  <a:pt x="1" y="3"/>
                </a:cubicBezTo>
                <a:cubicBezTo>
                  <a:pt x="2" y="6"/>
                  <a:pt x="2" y="8"/>
                  <a:pt x="1" y="10"/>
                </a:cubicBezTo>
                <a:cubicBezTo>
                  <a:pt x="2" y="12"/>
                  <a:pt x="4" y="14"/>
                  <a:pt x="5" y="15"/>
                </a:cubicBezTo>
                <a:cubicBezTo>
                  <a:pt x="7" y="12"/>
                  <a:pt x="11" y="9"/>
                  <a:pt x="15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18" y="9"/>
                  <a:pt x="21" y="10"/>
                  <a:pt x="23" y="12"/>
                </a:cubicBezTo>
                <a:cubicBezTo>
                  <a:pt x="22" y="9"/>
                  <a:pt x="21" y="7"/>
                  <a:pt x="18" y="5"/>
                </a:cubicBezTo>
                <a:cubicBezTo>
                  <a:pt x="18" y="5"/>
                  <a:pt x="18" y="4"/>
                  <a:pt x="18" y="4"/>
                </a:cubicBezTo>
                <a:cubicBezTo>
                  <a:pt x="17" y="4"/>
                  <a:pt x="15" y="4"/>
                  <a:pt x="14" y="3"/>
                </a:cubicBezTo>
                <a:cubicBezTo>
                  <a:pt x="12" y="3"/>
                  <a:pt x="11" y="1"/>
                  <a:pt x="10" y="0"/>
                </a:cubicBezTo>
                <a:cubicBezTo>
                  <a:pt x="9" y="0"/>
                  <a:pt x="8" y="0"/>
                  <a:pt x="7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27" name="Freeform 517"/>
          <p:cNvSpPr>
            <a:spLocks/>
          </p:cNvSpPr>
          <p:nvPr/>
        </p:nvSpPr>
        <p:spPr bwMode="auto">
          <a:xfrm>
            <a:off x="2950584" y="4807569"/>
            <a:ext cx="181412" cy="265765"/>
          </a:xfrm>
          <a:custGeom>
            <a:avLst/>
            <a:gdLst>
              <a:gd name="T0" fmla="*/ 18 w 19"/>
              <a:gd name="T1" fmla="*/ 0 h 28"/>
              <a:gd name="T2" fmla="*/ 6 w 19"/>
              <a:gd name="T3" fmla="*/ 5 h 28"/>
              <a:gd name="T4" fmla="*/ 6 w 19"/>
              <a:gd name="T5" fmla="*/ 27 h 28"/>
              <a:gd name="T6" fmla="*/ 7 w 19"/>
              <a:gd name="T7" fmla="*/ 27 h 28"/>
              <a:gd name="T8" fmla="*/ 13 w 19"/>
              <a:gd name="T9" fmla="*/ 28 h 28"/>
              <a:gd name="T10" fmla="*/ 14 w 19"/>
              <a:gd name="T11" fmla="*/ 22 h 28"/>
              <a:gd name="T12" fmla="*/ 18 w 19"/>
              <a:gd name="T13" fmla="*/ 17 h 28"/>
              <a:gd name="T14" fmla="*/ 15 w 19"/>
              <a:gd name="T15" fmla="*/ 9 h 28"/>
              <a:gd name="T16" fmla="*/ 19 w 19"/>
              <a:gd name="T17" fmla="*/ 0 h 28"/>
              <a:gd name="T18" fmla="*/ 18 w 19"/>
              <a:gd name="T19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9" h="28">
                <a:moveTo>
                  <a:pt x="18" y="0"/>
                </a:moveTo>
                <a:cubicBezTo>
                  <a:pt x="14" y="0"/>
                  <a:pt x="10" y="1"/>
                  <a:pt x="6" y="5"/>
                </a:cubicBezTo>
                <a:cubicBezTo>
                  <a:pt x="0" y="11"/>
                  <a:pt x="0" y="20"/>
                  <a:pt x="6" y="27"/>
                </a:cubicBezTo>
                <a:cubicBezTo>
                  <a:pt x="6" y="27"/>
                  <a:pt x="7" y="27"/>
                  <a:pt x="7" y="27"/>
                </a:cubicBezTo>
                <a:cubicBezTo>
                  <a:pt x="9" y="27"/>
                  <a:pt x="11" y="27"/>
                  <a:pt x="13" y="28"/>
                </a:cubicBezTo>
                <a:cubicBezTo>
                  <a:pt x="13" y="26"/>
                  <a:pt x="13" y="24"/>
                  <a:pt x="14" y="22"/>
                </a:cubicBezTo>
                <a:cubicBezTo>
                  <a:pt x="15" y="20"/>
                  <a:pt x="16" y="18"/>
                  <a:pt x="18" y="17"/>
                </a:cubicBezTo>
                <a:cubicBezTo>
                  <a:pt x="16" y="15"/>
                  <a:pt x="15" y="12"/>
                  <a:pt x="15" y="9"/>
                </a:cubicBezTo>
                <a:cubicBezTo>
                  <a:pt x="15" y="5"/>
                  <a:pt x="16" y="2"/>
                  <a:pt x="19" y="0"/>
                </a:cubicBezTo>
                <a:cubicBezTo>
                  <a:pt x="19" y="0"/>
                  <a:pt x="18" y="0"/>
                  <a:pt x="18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28" name="Freeform 518"/>
          <p:cNvSpPr>
            <a:spLocks/>
          </p:cNvSpPr>
          <p:nvPr/>
        </p:nvSpPr>
        <p:spPr bwMode="auto">
          <a:xfrm>
            <a:off x="3007023" y="5061434"/>
            <a:ext cx="68533" cy="47600"/>
          </a:xfrm>
          <a:custGeom>
            <a:avLst/>
            <a:gdLst>
              <a:gd name="T0" fmla="*/ 1 w 7"/>
              <a:gd name="T1" fmla="*/ 0 h 5"/>
              <a:gd name="T2" fmla="*/ 0 w 7"/>
              <a:gd name="T3" fmla="*/ 0 h 5"/>
              <a:gd name="T4" fmla="*/ 0 w 7"/>
              <a:gd name="T5" fmla="*/ 0 h 5"/>
              <a:gd name="T6" fmla="*/ 7 w 7"/>
              <a:gd name="T7" fmla="*/ 5 h 5"/>
              <a:gd name="T8" fmla="*/ 7 w 7"/>
              <a:gd name="T9" fmla="*/ 1 h 5"/>
              <a:gd name="T10" fmla="*/ 1 w 7"/>
              <a:gd name="T1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5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2"/>
                  <a:pt x="5" y="4"/>
                  <a:pt x="7" y="5"/>
                </a:cubicBezTo>
                <a:cubicBezTo>
                  <a:pt x="7" y="3"/>
                  <a:pt x="7" y="2"/>
                  <a:pt x="7" y="1"/>
                </a:cubicBezTo>
                <a:cubicBezTo>
                  <a:pt x="5" y="0"/>
                  <a:pt x="3" y="0"/>
                  <a:pt x="1" y="0"/>
                </a:cubicBezTo>
              </a:path>
            </a:pathLst>
          </a:custGeom>
          <a:solidFill>
            <a:srgbClr val="CE3B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29" name="Freeform 519"/>
          <p:cNvSpPr>
            <a:spLocks/>
          </p:cNvSpPr>
          <p:nvPr/>
        </p:nvSpPr>
        <p:spPr bwMode="auto">
          <a:xfrm>
            <a:off x="527726" y="6418025"/>
            <a:ext cx="306385" cy="297498"/>
          </a:xfrm>
          <a:custGeom>
            <a:avLst/>
            <a:gdLst>
              <a:gd name="T0" fmla="*/ 15 w 32"/>
              <a:gd name="T1" fmla="*/ 0 h 32"/>
              <a:gd name="T2" fmla="*/ 4 w 32"/>
              <a:gd name="T3" fmla="*/ 5 h 32"/>
              <a:gd name="T4" fmla="*/ 0 w 32"/>
              <a:gd name="T5" fmla="*/ 12 h 32"/>
              <a:gd name="T6" fmla="*/ 5 w 32"/>
              <a:gd name="T7" fmla="*/ 8 h 32"/>
              <a:gd name="T8" fmla="*/ 8 w 32"/>
              <a:gd name="T9" fmla="*/ 7 h 32"/>
              <a:gd name="T10" fmla="*/ 17 w 32"/>
              <a:gd name="T11" fmla="*/ 13 h 32"/>
              <a:gd name="T12" fmla="*/ 12 w 32"/>
              <a:gd name="T13" fmla="*/ 25 h 32"/>
              <a:gd name="T14" fmla="*/ 8 w 32"/>
              <a:gd name="T15" fmla="*/ 26 h 32"/>
              <a:gd name="T16" fmla="*/ 0 w 32"/>
              <a:gd name="T17" fmla="*/ 21 h 32"/>
              <a:gd name="T18" fmla="*/ 4 w 32"/>
              <a:gd name="T19" fmla="*/ 27 h 32"/>
              <a:gd name="T20" fmla="*/ 15 w 32"/>
              <a:gd name="T21" fmla="*/ 32 h 32"/>
              <a:gd name="T22" fmla="*/ 23 w 32"/>
              <a:gd name="T23" fmla="*/ 30 h 32"/>
              <a:gd name="T24" fmla="*/ 30 w 32"/>
              <a:gd name="T25" fmla="*/ 23 h 32"/>
              <a:gd name="T26" fmla="*/ 32 w 32"/>
              <a:gd name="T27" fmla="*/ 17 h 32"/>
              <a:gd name="T28" fmla="*/ 23 w 32"/>
              <a:gd name="T29" fmla="*/ 2 h 32"/>
              <a:gd name="T30" fmla="*/ 15 w 32"/>
              <a:gd name="T31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2" h="32">
                <a:moveTo>
                  <a:pt x="15" y="0"/>
                </a:moveTo>
                <a:cubicBezTo>
                  <a:pt x="11" y="0"/>
                  <a:pt x="7" y="2"/>
                  <a:pt x="4" y="5"/>
                </a:cubicBezTo>
                <a:cubicBezTo>
                  <a:pt x="2" y="7"/>
                  <a:pt x="1" y="9"/>
                  <a:pt x="0" y="12"/>
                </a:cubicBezTo>
                <a:cubicBezTo>
                  <a:pt x="1" y="10"/>
                  <a:pt x="3" y="8"/>
                  <a:pt x="5" y="8"/>
                </a:cubicBezTo>
                <a:cubicBezTo>
                  <a:pt x="6" y="7"/>
                  <a:pt x="7" y="7"/>
                  <a:pt x="8" y="7"/>
                </a:cubicBezTo>
                <a:cubicBezTo>
                  <a:pt x="12" y="7"/>
                  <a:pt x="16" y="9"/>
                  <a:pt x="17" y="13"/>
                </a:cubicBezTo>
                <a:cubicBezTo>
                  <a:pt x="19" y="17"/>
                  <a:pt x="17" y="23"/>
                  <a:pt x="12" y="25"/>
                </a:cubicBezTo>
                <a:cubicBezTo>
                  <a:pt x="11" y="25"/>
                  <a:pt x="10" y="26"/>
                  <a:pt x="8" y="26"/>
                </a:cubicBezTo>
                <a:cubicBezTo>
                  <a:pt x="5" y="26"/>
                  <a:pt x="2" y="24"/>
                  <a:pt x="0" y="21"/>
                </a:cubicBezTo>
                <a:cubicBezTo>
                  <a:pt x="1" y="23"/>
                  <a:pt x="2" y="26"/>
                  <a:pt x="4" y="27"/>
                </a:cubicBezTo>
                <a:cubicBezTo>
                  <a:pt x="7" y="31"/>
                  <a:pt x="11" y="32"/>
                  <a:pt x="15" y="32"/>
                </a:cubicBezTo>
                <a:cubicBezTo>
                  <a:pt x="18" y="32"/>
                  <a:pt x="21" y="32"/>
                  <a:pt x="23" y="30"/>
                </a:cubicBezTo>
                <a:cubicBezTo>
                  <a:pt x="24" y="28"/>
                  <a:pt x="27" y="25"/>
                  <a:pt x="30" y="23"/>
                </a:cubicBezTo>
                <a:cubicBezTo>
                  <a:pt x="31" y="21"/>
                  <a:pt x="32" y="19"/>
                  <a:pt x="32" y="17"/>
                </a:cubicBezTo>
                <a:cubicBezTo>
                  <a:pt x="27" y="13"/>
                  <a:pt x="23" y="8"/>
                  <a:pt x="23" y="2"/>
                </a:cubicBezTo>
                <a:cubicBezTo>
                  <a:pt x="20" y="1"/>
                  <a:pt x="18" y="0"/>
                  <a:pt x="15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30" name="Freeform 520"/>
          <p:cNvSpPr>
            <a:spLocks/>
          </p:cNvSpPr>
          <p:nvPr/>
        </p:nvSpPr>
        <p:spPr bwMode="auto">
          <a:xfrm>
            <a:off x="745420" y="6433892"/>
            <a:ext cx="88690" cy="142799"/>
          </a:xfrm>
          <a:custGeom>
            <a:avLst/>
            <a:gdLst>
              <a:gd name="T0" fmla="*/ 0 w 9"/>
              <a:gd name="T1" fmla="*/ 0 h 15"/>
              <a:gd name="T2" fmla="*/ 9 w 9"/>
              <a:gd name="T3" fmla="*/ 15 h 15"/>
              <a:gd name="T4" fmla="*/ 4 w 9"/>
              <a:gd name="T5" fmla="*/ 3 h 15"/>
              <a:gd name="T6" fmla="*/ 0 w 9"/>
              <a:gd name="T7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15">
                <a:moveTo>
                  <a:pt x="0" y="0"/>
                </a:moveTo>
                <a:cubicBezTo>
                  <a:pt x="0" y="6"/>
                  <a:pt x="4" y="11"/>
                  <a:pt x="9" y="15"/>
                </a:cubicBezTo>
                <a:cubicBezTo>
                  <a:pt x="9" y="10"/>
                  <a:pt x="7" y="6"/>
                  <a:pt x="4" y="3"/>
                </a:cubicBezTo>
                <a:cubicBezTo>
                  <a:pt x="2" y="2"/>
                  <a:pt x="1" y="1"/>
                  <a:pt x="0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31" name="Freeform 521"/>
          <p:cNvSpPr>
            <a:spLocks/>
          </p:cNvSpPr>
          <p:nvPr/>
        </p:nvSpPr>
        <p:spPr bwMode="auto">
          <a:xfrm>
            <a:off x="745420" y="6632224"/>
            <a:ext cx="68533" cy="67433"/>
          </a:xfrm>
          <a:custGeom>
            <a:avLst/>
            <a:gdLst>
              <a:gd name="T0" fmla="*/ 7 w 7"/>
              <a:gd name="T1" fmla="*/ 0 h 7"/>
              <a:gd name="T2" fmla="*/ 0 w 7"/>
              <a:gd name="T3" fmla="*/ 7 h 7"/>
              <a:gd name="T4" fmla="*/ 3 w 7"/>
              <a:gd name="T5" fmla="*/ 6 h 7"/>
              <a:gd name="T6" fmla="*/ 6 w 7"/>
              <a:gd name="T7" fmla="*/ 1 h 7"/>
              <a:gd name="T8" fmla="*/ 7 w 7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7">
                <a:moveTo>
                  <a:pt x="7" y="0"/>
                </a:moveTo>
                <a:cubicBezTo>
                  <a:pt x="4" y="2"/>
                  <a:pt x="1" y="5"/>
                  <a:pt x="0" y="7"/>
                </a:cubicBezTo>
                <a:cubicBezTo>
                  <a:pt x="1" y="7"/>
                  <a:pt x="2" y="6"/>
                  <a:pt x="3" y="6"/>
                </a:cubicBezTo>
                <a:cubicBezTo>
                  <a:pt x="3" y="4"/>
                  <a:pt x="5" y="2"/>
                  <a:pt x="6" y="1"/>
                </a:cubicBezTo>
                <a:cubicBezTo>
                  <a:pt x="6" y="1"/>
                  <a:pt x="7" y="1"/>
                  <a:pt x="7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32" name="Freeform 522"/>
          <p:cNvSpPr>
            <a:spLocks/>
          </p:cNvSpPr>
          <p:nvPr/>
        </p:nvSpPr>
        <p:spPr bwMode="auto">
          <a:xfrm>
            <a:off x="527726" y="789362"/>
            <a:ext cx="306385" cy="301465"/>
          </a:xfrm>
          <a:custGeom>
            <a:avLst/>
            <a:gdLst>
              <a:gd name="T0" fmla="*/ 16 w 32"/>
              <a:gd name="T1" fmla="*/ 0 h 32"/>
              <a:gd name="T2" fmla="*/ 12 w 32"/>
              <a:gd name="T3" fmla="*/ 0 h 32"/>
              <a:gd name="T4" fmla="*/ 0 w 32"/>
              <a:gd name="T5" fmla="*/ 19 h 32"/>
              <a:gd name="T6" fmla="*/ 0 w 32"/>
              <a:gd name="T7" fmla="*/ 19 h 32"/>
              <a:gd name="T8" fmla="*/ 4 w 32"/>
              <a:gd name="T9" fmla="*/ 27 h 32"/>
              <a:gd name="T10" fmla="*/ 16 w 32"/>
              <a:gd name="T11" fmla="*/ 32 h 32"/>
              <a:gd name="T12" fmla="*/ 27 w 32"/>
              <a:gd name="T13" fmla="*/ 27 h 32"/>
              <a:gd name="T14" fmla="*/ 32 w 32"/>
              <a:gd name="T15" fmla="*/ 16 h 32"/>
              <a:gd name="T16" fmla="*/ 24 w 32"/>
              <a:gd name="T17" fmla="*/ 2 h 32"/>
              <a:gd name="T18" fmla="*/ 16 w 32"/>
              <a:gd name="T19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2" h="32">
                <a:moveTo>
                  <a:pt x="16" y="0"/>
                </a:moveTo>
                <a:cubicBezTo>
                  <a:pt x="14" y="0"/>
                  <a:pt x="13" y="0"/>
                  <a:pt x="12" y="0"/>
                </a:cubicBezTo>
                <a:cubicBezTo>
                  <a:pt x="12" y="8"/>
                  <a:pt x="8" y="16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22"/>
                  <a:pt x="2" y="25"/>
                  <a:pt x="4" y="27"/>
                </a:cubicBezTo>
                <a:cubicBezTo>
                  <a:pt x="7" y="31"/>
                  <a:pt x="11" y="32"/>
                  <a:pt x="16" y="32"/>
                </a:cubicBezTo>
                <a:cubicBezTo>
                  <a:pt x="20" y="32"/>
                  <a:pt x="24" y="30"/>
                  <a:pt x="27" y="27"/>
                </a:cubicBezTo>
                <a:cubicBezTo>
                  <a:pt x="30" y="24"/>
                  <a:pt x="32" y="20"/>
                  <a:pt x="32" y="16"/>
                </a:cubicBezTo>
                <a:cubicBezTo>
                  <a:pt x="28" y="12"/>
                  <a:pt x="25" y="8"/>
                  <a:pt x="24" y="2"/>
                </a:cubicBezTo>
                <a:cubicBezTo>
                  <a:pt x="21" y="1"/>
                  <a:pt x="19" y="0"/>
                  <a:pt x="16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33" name="Freeform 523"/>
          <p:cNvSpPr>
            <a:spLocks/>
          </p:cNvSpPr>
          <p:nvPr/>
        </p:nvSpPr>
        <p:spPr bwMode="auto">
          <a:xfrm>
            <a:off x="757514" y="805228"/>
            <a:ext cx="76596" cy="134866"/>
          </a:xfrm>
          <a:custGeom>
            <a:avLst/>
            <a:gdLst>
              <a:gd name="T0" fmla="*/ 0 w 8"/>
              <a:gd name="T1" fmla="*/ 0 h 14"/>
              <a:gd name="T2" fmla="*/ 8 w 8"/>
              <a:gd name="T3" fmla="*/ 14 h 14"/>
              <a:gd name="T4" fmla="*/ 3 w 8"/>
              <a:gd name="T5" fmla="*/ 3 h 14"/>
              <a:gd name="T6" fmla="*/ 0 w 8"/>
              <a:gd name="T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14">
                <a:moveTo>
                  <a:pt x="0" y="0"/>
                </a:moveTo>
                <a:cubicBezTo>
                  <a:pt x="1" y="6"/>
                  <a:pt x="4" y="10"/>
                  <a:pt x="8" y="14"/>
                </a:cubicBezTo>
                <a:cubicBezTo>
                  <a:pt x="8" y="10"/>
                  <a:pt x="6" y="6"/>
                  <a:pt x="3" y="3"/>
                </a:cubicBezTo>
                <a:cubicBezTo>
                  <a:pt x="2" y="2"/>
                  <a:pt x="1" y="1"/>
                  <a:pt x="0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34" name="Freeform 524"/>
          <p:cNvSpPr>
            <a:spLocks/>
          </p:cNvSpPr>
          <p:nvPr/>
        </p:nvSpPr>
        <p:spPr bwMode="auto">
          <a:xfrm>
            <a:off x="519663" y="789362"/>
            <a:ext cx="120941" cy="178499"/>
          </a:xfrm>
          <a:custGeom>
            <a:avLst/>
            <a:gdLst>
              <a:gd name="T0" fmla="*/ 13 w 13"/>
              <a:gd name="T1" fmla="*/ 0 h 19"/>
              <a:gd name="T2" fmla="*/ 5 w 13"/>
              <a:gd name="T3" fmla="*/ 5 h 19"/>
              <a:gd name="T4" fmla="*/ 1 w 13"/>
              <a:gd name="T5" fmla="*/ 19 h 19"/>
              <a:gd name="T6" fmla="*/ 1 w 13"/>
              <a:gd name="T7" fmla="*/ 19 h 19"/>
              <a:gd name="T8" fmla="*/ 13 w 13"/>
              <a:gd name="T9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19">
                <a:moveTo>
                  <a:pt x="13" y="0"/>
                </a:moveTo>
                <a:cubicBezTo>
                  <a:pt x="10" y="1"/>
                  <a:pt x="7" y="3"/>
                  <a:pt x="5" y="5"/>
                </a:cubicBezTo>
                <a:cubicBezTo>
                  <a:pt x="1" y="9"/>
                  <a:pt x="0" y="14"/>
                  <a:pt x="1" y="19"/>
                </a:cubicBezTo>
                <a:cubicBezTo>
                  <a:pt x="1" y="19"/>
                  <a:pt x="1" y="19"/>
                  <a:pt x="1" y="19"/>
                </a:cubicBezTo>
                <a:cubicBezTo>
                  <a:pt x="9" y="16"/>
                  <a:pt x="13" y="8"/>
                  <a:pt x="13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35" name="Freeform 525"/>
          <p:cNvSpPr>
            <a:spLocks/>
          </p:cNvSpPr>
          <p:nvPr/>
        </p:nvSpPr>
        <p:spPr bwMode="auto">
          <a:xfrm>
            <a:off x="3369847" y="3625510"/>
            <a:ext cx="314447" cy="273698"/>
          </a:xfrm>
          <a:custGeom>
            <a:avLst/>
            <a:gdLst>
              <a:gd name="T0" fmla="*/ 19 w 33"/>
              <a:gd name="T1" fmla="*/ 0 h 29"/>
              <a:gd name="T2" fmla="*/ 13 w 33"/>
              <a:gd name="T3" fmla="*/ 7 h 29"/>
              <a:gd name="T4" fmla="*/ 10 w 33"/>
              <a:gd name="T5" fmla="*/ 8 h 29"/>
              <a:gd name="T6" fmla="*/ 3 w 33"/>
              <a:gd name="T7" fmla="*/ 5 h 29"/>
              <a:gd name="T8" fmla="*/ 6 w 33"/>
              <a:gd name="T9" fmla="*/ 25 h 29"/>
              <a:gd name="T10" fmla="*/ 17 w 33"/>
              <a:gd name="T11" fmla="*/ 29 h 29"/>
              <a:gd name="T12" fmla="*/ 28 w 33"/>
              <a:gd name="T13" fmla="*/ 25 h 29"/>
              <a:gd name="T14" fmla="*/ 33 w 33"/>
              <a:gd name="T15" fmla="*/ 13 h 29"/>
              <a:gd name="T16" fmla="*/ 20 w 33"/>
              <a:gd name="T17" fmla="*/ 3 h 29"/>
              <a:gd name="T18" fmla="*/ 19 w 33"/>
              <a:gd name="T1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29">
                <a:moveTo>
                  <a:pt x="19" y="0"/>
                </a:moveTo>
                <a:cubicBezTo>
                  <a:pt x="18" y="3"/>
                  <a:pt x="16" y="6"/>
                  <a:pt x="13" y="7"/>
                </a:cubicBezTo>
                <a:cubicBezTo>
                  <a:pt x="12" y="8"/>
                  <a:pt x="11" y="8"/>
                  <a:pt x="10" y="8"/>
                </a:cubicBezTo>
                <a:cubicBezTo>
                  <a:pt x="7" y="8"/>
                  <a:pt x="5" y="7"/>
                  <a:pt x="3" y="5"/>
                </a:cubicBezTo>
                <a:cubicBezTo>
                  <a:pt x="0" y="11"/>
                  <a:pt x="1" y="20"/>
                  <a:pt x="6" y="25"/>
                </a:cubicBezTo>
                <a:cubicBezTo>
                  <a:pt x="9" y="28"/>
                  <a:pt x="13" y="29"/>
                  <a:pt x="17" y="29"/>
                </a:cubicBezTo>
                <a:cubicBezTo>
                  <a:pt x="21" y="29"/>
                  <a:pt x="25" y="28"/>
                  <a:pt x="28" y="25"/>
                </a:cubicBezTo>
                <a:cubicBezTo>
                  <a:pt x="32" y="22"/>
                  <a:pt x="33" y="17"/>
                  <a:pt x="33" y="13"/>
                </a:cubicBezTo>
                <a:cubicBezTo>
                  <a:pt x="27" y="12"/>
                  <a:pt x="22" y="8"/>
                  <a:pt x="20" y="3"/>
                </a:cubicBezTo>
                <a:cubicBezTo>
                  <a:pt x="19" y="2"/>
                  <a:pt x="19" y="1"/>
                  <a:pt x="19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36" name="Freeform 526"/>
          <p:cNvSpPr>
            <a:spLocks/>
          </p:cNvSpPr>
          <p:nvPr/>
        </p:nvSpPr>
        <p:spPr bwMode="auto">
          <a:xfrm>
            <a:off x="3551259" y="3605677"/>
            <a:ext cx="133035" cy="142799"/>
          </a:xfrm>
          <a:custGeom>
            <a:avLst/>
            <a:gdLst>
              <a:gd name="T0" fmla="*/ 0 w 14"/>
              <a:gd name="T1" fmla="*/ 0 h 15"/>
              <a:gd name="T2" fmla="*/ 0 w 14"/>
              <a:gd name="T3" fmla="*/ 2 h 15"/>
              <a:gd name="T4" fmla="*/ 1 w 14"/>
              <a:gd name="T5" fmla="*/ 5 h 15"/>
              <a:gd name="T6" fmla="*/ 14 w 14"/>
              <a:gd name="T7" fmla="*/ 15 h 15"/>
              <a:gd name="T8" fmla="*/ 14 w 14"/>
              <a:gd name="T9" fmla="*/ 15 h 15"/>
              <a:gd name="T10" fmla="*/ 6 w 14"/>
              <a:gd name="T11" fmla="*/ 2 h 15"/>
              <a:gd name="T12" fmla="*/ 0 w 14"/>
              <a:gd name="T1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15">
                <a:moveTo>
                  <a:pt x="0" y="0"/>
                </a:moveTo>
                <a:cubicBezTo>
                  <a:pt x="0" y="0"/>
                  <a:pt x="0" y="1"/>
                  <a:pt x="0" y="2"/>
                </a:cubicBezTo>
                <a:cubicBezTo>
                  <a:pt x="0" y="3"/>
                  <a:pt x="0" y="4"/>
                  <a:pt x="1" y="5"/>
                </a:cubicBezTo>
                <a:cubicBezTo>
                  <a:pt x="3" y="10"/>
                  <a:pt x="8" y="14"/>
                  <a:pt x="14" y="15"/>
                </a:cubicBezTo>
                <a:cubicBezTo>
                  <a:pt x="14" y="15"/>
                  <a:pt x="14" y="15"/>
                  <a:pt x="14" y="15"/>
                </a:cubicBezTo>
                <a:cubicBezTo>
                  <a:pt x="10" y="12"/>
                  <a:pt x="7" y="7"/>
                  <a:pt x="6" y="2"/>
                </a:cubicBezTo>
                <a:cubicBezTo>
                  <a:pt x="4" y="1"/>
                  <a:pt x="2" y="0"/>
                  <a:pt x="0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37" name="Freeform 527"/>
          <p:cNvSpPr>
            <a:spLocks/>
          </p:cNvSpPr>
          <p:nvPr/>
        </p:nvSpPr>
        <p:spPr bwMode="auto">
          <a:xfrm>
            <a:off x="3611730" y="3625510"/>
            <a:ext cx="72565" cy="122966"/>
          </a:xfrm>
          <a:custGeom>
            <a:avLst/>
            <a:gdLst>
              <a:gd name="T0" fmla="*/ 0 w 8"/>
              <a:gd name="T1" fmla="*/ 0 h 13"/>
              <a:gd name="T2" fmla="*/ 8 w 8"/>
              <a:gd name="T3" fmla="*/ 13 h 13"/>
              <a:gd name="T4" fmla="*/ 3 w 8"/>
              <a:gd name="T5" fmla="*/ 2 h 13"/>
              <a:gd name="T6" fmla="*/ 0 w 8"/>
              <a:gd name="T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13">
                <a:moveTo>
                  <a:pt x="0" y="0"/>
                </a:moveTo>
                <a:cubicBezTo>
                  <a:pt x="1" y="5"/>
                  <a:pt x="4" y="10"/>
                  <a:pt x="8" y="13"/>
                </a:cubicBezTo>
                <a:cubicBezTo>
                  <a:pt x="8" y="9"/>
                  <a:pt x="6" y="5"/>
                  <a:pt x="3" y="2"/>
                </a:cubicBezTo>
                <a:cubicBezTo>
                  <a:pt x="2" y="1"/>
                  <a:pt x="1" y="1"/>
                  <a:pt x="0" y="0"/>
                </a:cubicBezTo>
              </a:path>
            </a:pathLst>
          </a:custGeom>
          <a:solidFill>
            <a:srgbClr val="CE3B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38" name="Freeform 528"/>
          <p:cNvSpPr>
            <a:spLocks/>
          </p:cNvSpPr>
          <p:nvPr/>
        </p:nvSpPr>
        <p:spPr bwMode="auto">
          <a:xfrm>
            <a:off x="-16510" y="6604457"/>
            <a:ext cx="20157" cy="35700"/>
          </a:xfrm>
          <a:custGeom>
            <a:avLst/>
            <a:gdLst>
              <a:gd name="T0" fmla="*/ 0 w 2"/>
              <a:gd name="T1" fmla="*/ 0 h 4"/>
              <a:gd name="T2" fmla="*/ 0 w 2"/>
              <a:gd name="T3" fmla="*/ 4 h 4"/>
              <a:gd name="T4" fmla="*/ 2 w 2"/>
              <a:gd name="T5" fmla="*/ 1 h 4"/>
              <a:gd name="T6" fmla="*/ 0 w 2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4">
                <a:moveTo>
                  <a:pt x="0" y="0"/>
                </a:moveTo>
                <a:cubicBezTo>
                  <a:pt x="0" y="4"/>
                  <a:pt x="0" y="4"/>
                  <a:pt x="0" y="4"/>
                </a:cubicBezTo>
                <a:cubicBezTo>
                  <a:pt x="1" y="3"/>
                  <a:pt x="1" y="2"/>
                  <a:pt x="2" y="1"/>
                </a:cubicBezTo>
                <a:cubicBezTo>
                  <a:pt x="1" y="1"/>
                  <a:pt x="1" y="0"/>
                  <a:pt x="0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39" name="Freeform 529"/>
          <p:cNvSpPr>
            <a:spLocks/>
          </p:cNvSpPr>
          <p:nvPr/>
        </p:nvSpPr>
        <p:spPr bwMode="auto">
          <a:xfrm>
            <a:off x="-16510" y="6489425"/>
            <a:ext cx="28220" cy="122966"/>
          </a:xfrm>
          <a:custGeom>
            <a:avLst/>
            <a:gdLst>
              <a:gd name="T0" fmla="*/ 0 w 3"/>
              <a:gd name="T1" fmla="*/ 0 h 13"/>
              <a:gd name="T2" fmla="*/ 0 w 3"/>
              <a:gd name="T3" fmla="*/ 12 h 13"/>
              <a:gd name="T4" fmla="*/ 2 w 3"/>
              <a:gd name="T5" fmla="*/ 13 h 13"/>
              <a:gd name="T6" fmla="*/ 0 w 3"/>
              <a:gd name="T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13">
                <a:moveTo>
                  <a:pt x="0" y="0"/>
                </a:moveTo>
                <a:cubicBezTo>
                  <a:pt x="0" y="12"/>
                  <a:pt x="0" y="12"/>
                  <a:pt x="0" y="12"/>
                </a:cubicBezTo>
                <a:cubicBezTo>
                  <a:pt x="1" y="12"/>
                  <a:pt x="1" y="13"/>
                  <a:pt x="2" y="13"/>
                </a:cubicBezTo>
                <a:cubicBezTo>
                  <a:pt x="3" y="9"/>
                  <a:pt x="2" y="4"/>
                  <a:pt x="0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40" name="Freeform 530"/>
          <p:cNvSpPr>
            <a:spLocks/>
          </p:cNvSpPr>
          <p:nvPr/>
        </p:nvSpPr>
        <p:spPr bwMode="auto">
          <a:xfrm>
            <a:off x="-16510" y="864728"/>
            <a:ext cx="8063" cy="27766"/>
          </a:xfrm>
          <a:custGeom>
            <a:avLst/>
            <a:gdLst>
              <a:gd name="T0" fmla="*/ 0 w 1"/>
              <a:gd name="T1" fmla="*/ 0 h 3"/>
              <a:gd name="T2" fmla="*/ 0 w 1"/>
              <a:gd name="T3" fmla="*/ 0 h 3"/>
              <a:gd name="T4" fmla="*/ 1 w 1"/>
              <a:gd name="T5" fmla="*/ 3 h 3"/>
              <a:gd name="T6" fmla="*/ 0 w 1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3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1"/>
                  <a:pt x="1" y="2"/>
                  <a:pt x="1" y="3"/>
                </a:cubicBezTo>
                <a:cubicBezTo>
                  <a:pt x="1" y="2"/>
                  <a:pt x="1" y="1"/>
                  <a:pt x="0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41" name="Freeform 531"/>
          <p:cNvSpPr>
            <a:spLocks/>
          </p:cNvSpPr>
          <p:nvPr/>
        </p:nvSpPr>
        <p:spPr bwMode="auto">
          <a:xfrm>
            <a:off x="-16510" y="1003560"/>
            <a:ext cx="8063" cy="11900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0 w 1"/>
              <a:gd name="T5" fmla="*/ 1 h 1"/>
              <a:gd name="T6" fmla="*/ 1 w 1"/>
              <a:gd name="T7" fmla="*/ 0 h 1"/>
              <a:gd name="T8" fmla="*/ 1 w 1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42" name="Freeform 532"/>
          <p:cNvSpPr>
            <a:spLocks noEditPoints="1"/>
          </p:cNvSpPr>
          <p:nvPr/>
        </p:nvSpPr>
        <p:spPr bwMode="auto">
          <a:xfrm>
            <a:off x="1394472" y="6425959"/>
            <a:ext cx="241883" cy="289565"/>
          </a:xfrm>
          <a:custGeom>
            <a:avLst/>
            <a:gdLst>
              <a:gd name="T0" fmla="*/ 9 w 25"/>
              <a:gd name="T1" fmla="*/ 28 h 31"/>
              <a:gd name="T2" fmla="*/ 6 w 25"/>
              <a:gd name="T3" fmla="*/ 29 h 31"/>
              <a:gd name="T4" fmla="*/ 3 w 25"/>
              <a:gd name="T5" fmla="*/ 28 h 31"/>
              <a:gd name="T6" fmla="*/ 4 w 25"/>
              <a:gd name="T7" fmla="*/ 30 h 31"/>
              <a:gd name="T8" fmla="*/ 10 w 25"/>
              <a:gd name="T9" fmla="*/ 31 h 31"/>
              <a:gd name="T10" fmla="*/ 13 w 25"/>
              <a:gd name="T11" fmla="*/ 31 h 31"/>
              <a:gd name="T12" fmla="*/ 9 w 25"/>
              <a:gd name="T13" fmla="*/ 28 h 31"/>
              <a:gd name="T14" fmla="*/ 24 w 25"/>
              <a:gd name="T15" fmla="*/ 19 h 31"/>
              <a:gd name="T16" fmla="*/ 24 w 25"/>
              <a:gd name="T17" fmla="*/ 19 h 31"/>
              <a:gd name="T18" fmla="*/ 24 w 25"/>
              <a:gd name="T19" fmla="*/ 22 h 31"/>
              <a:gd name="T20" fmla="*/ 25 w 25"/>
              <a:gd name="T21" fmla="*/ 19 h 31"/>
              <a:gd name="T22" fmla="*/ 24 w 25"/>
              <a:gd name="T23" fmla="*/ 19 h 31"/>
              <a:gd name="T24" fmla="*/ 7 w 25"/>
              <a:gd name="T25" fmla="*/ 0 h 31"/>
              <a:gd name="T26" fmla="*/ 0 w 25"/>
              <a:gd name="T27" fmla="*/ 3 h 31"/>
              <a:gd name="T28" fmla="*/ 6 w 25"/>
              <a:gd name="T29" fmla="*/ 2 h 31"/>
              <a:gd name="T30" fmla="*/ 7 w 25"/>
              <a:gd name="T31" fmla="*/ 2 h 31"/>
              <a:gd name="T32" fmla="*/ 7 w 25"/>
              <a:gd name="T33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5" h="31">
                <a:moveTo>
                  <a:pt x="9" y="28"/>
                </a:moveTo>
                <a:cubicBezTo>
                  <a:pt x="8" y="28"/>
                  <a:pt x="7" y="29"/>
                  <a:pt x="6" y="29"/>
                </a:cubicBezTo>
                <a:cubicBezTo>
                  <a:pt x="5" y="29"/>
                  <a:pt x="4" y="28"/>
                  <a:pt x="3" y="28"/>
                </a:cubicBezTo>
                <a:cubicBezTo>
                  <a:pt x="4" y="29"/>
                  <a:pt x="4" y="29"/>
                  <a:pt x="4" y="30"/>
                </a:cubicBezTo>
                <a:cubicBezTo>
                  <a:pt x="6" y="31"/>
                  <a:pt x="8" y="31"/>
                  <a:pt x="10" y="31"/>
                </a:cubicBezTo>
                <a:cubicBezTo>
                  <a:pt x="11" y="31"/>
                  <a:pt x="12" y="31"/>
                  <a:pt x="13" y="31"/>
                </a:cubicBezTo>
                <a:cubicBezTo>
                  <a:pt x="12" y="30"/>
                  <a:pt x="10" y="29"/>
                  <a:pt x="9" y="28"/>
                </a:cubicBezTo>
                <a:moveTo>
                  <a:pt x="24" y="19"/>
                </a:moveTo>
                <a:cubicBezTo>
                  <a:pt x="24" y="19"/>
                  <a:pt x="24" y="19"/>
                  <a:pt x="24" y="19"/>
                </a:cubicBezTo>
                <a:cubicBezTo>
                  <a:pt x="24" y="20"/>
                  <a:pt x="24" y="21"/>
                  <a:pt x="24" y="22"/>
                </a:cubicBezTo>
                <a:cubicBezTo>
                  <a:pt x="25" y="21"/>
                  <a:pt x="25" y="20"/>
                  <a:pt x="25" y="19"/>
                </a:cubicBezTo>
                <a:cubicBezTo>
                  <a:pt x="25" y="19"/>
                  <a:pt x="24" y="19"/>
                  <a:pt x="24" y="19"/>
                </a:cubicBezTo>
                <a:moveTo>
                  <a:pt x="7" y="0"/>
                </a:moveTo>
                <a:cubicBezTo>
                  <a:pt x="4" y="0"/>
                  <a:pt x="2" y="1"/>
                  <a:pt x="0" y="3"/>
                </a:cubicBezTo>
                <a:cubicBezTo>
                  <a:pt x="2" y="2"/>
                  <a:pt x="4" y="2"/>
                  <a:pt x="6" y="2"/>
                </a:cubicBezTo>
                <a:cubicBezTo>
                  <a:pt x="6" y="2"/>
                  <a:pt x="6" y="2"/>
                  <a:pt x="7" y="2"/>
                </a:cubicBezTo>
                <a:cubicBezTo>
                  <a:pt x="7" y="1"/>
                  <a:pt x="7" y="0"/>
                  <a:pt x="7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43" name="Freeform 533"/>
          <p:cNvSpPr>
            <a:spLocks/>
          </p:cNvSpPr>
          <p:nvPr/>
        </p:nvSpPr>
        <p:spPr bwMode="auto">
          <a:xfrm>
            <a:off x="1463006" y="6418025"/>
            <a:ext cx="181412" cy="186432"/>
          </a:xfrm>
          <a:custGeom>
            <a:avLst/>
            <a:gdLst>
              <a:gd name="T0" fmla="*/ 3 w 19"/>
              <a:gd name="T1" fmla="*/ 0 h 20"/>
              <a:gd name="T2" fmla="*/ 0 w 19"/>
              <a:gd name="T3" fmla="*/ 1 h 20"/>
              <a:gd name="T4" fmla="*/ 0 w 19"/>
              <a:gd name="T5" fmla="*/ 3 h 20"/>
              <a:gd name="T6" fmla="*/ 4 w 19"/>
              <a:gd name="T7" fmla="*/ 4 h 20"/>
              <a:gd name="T8" fmla="*/ 12 w 19"/>
              <a:gd name="T9" fmla="*/ 15 h 20"/>
              <a:gd name="T10" fmla="*/ 17 w 19"/>
              <a:gd name="T11" fmla="*/ 20 h 20"/>
              <a:gd name="T12" fmla="*/ 18 w 19"/>
              <a:gd name="T13" fmla="*/ 20 h 20"/>
              <a:gd name="T14" fmla="*/ 14 w 19"/>
              <a:gd name="T15" fmla="*/ 5 h 20"/>
              <a:gd name="T16" fmla="*/ 3 w 19"/>
              <a:gd name="T1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0">
                <a:moveTo>
                  <a:pt x="3" y="0"/>
                </a:moveTo>
                <a:cubicBezTo>
                  <a:pt x="2" y="0"/>
                  <a:pt x="1" y="0"/>
                  <a:pt x="0" y="1"/>
                </a:cubicBezTo>
                <a:cubicBezTo>
                  <a:pt x="0" y="1"/>
                  <a:pt x="0" y="2"/>
                  <a:pt x="0" y="3"/>
                </a:cubicBezTo>
                <a:cubicBezTo>
                  <a:pt x="1" y="3"/>
                  <a:pt x="2" y="3"/>
                  <a:pt x="4" y="4"/>
                </a:cubicBezTo>
                <a:cubicBezTo>
                  <a:pt x="9" y="6"/>
                  <a:pt x="12" y="10"/>
                  <a:pt x="12" y="15"/>
                </a:cubicBezTo>
                <a:cubicBezTo>
                  <a:pt x="14" y="16"/>
                  <a:pt x="16" y="18"/>
                  <a:pt x="17" y="20"/>
                </a:cubicBezTo>
                <a:cubicBezTo>
                  <a:pt x="17" y="20"/>
                  <a:pt x="18" y="20"/>
                  <a:pt x="18" y="20"/>
                </a:cubicBezTo>
                <a:cubicBezTo>
                  <a:pt x="19" y="15"/>
                  <a:pt x="18" y="9"/>
                  <a:pt x="14" y="5"/>
                </a:cubicBezTo>
                <a:cubicBezTo>
                  <a:pt x="11" y="2"/>
                  <a:pt x="7" y="0"/>
                  <a:pt x="3" y="0"/>
                </a:cubicBezTo>
              </a:path>
            </a:pathLst>
          </a:custGeom>
          <a:solidFill>
            <a:srgbClr val="CE3B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44" name="Freeform 534"/>
          <p:cNvSpPr>
            <a:spLocks noEditPoints="1"/>
          </p:cNvSpPr>
          <p:nvPr/>
        </p:nvSpPr>
        <p:spPr bwMode="auto">
          <a:xfrm>
            <a:off x="1338033" y="789362"/>
            <a:ext cx="298322" cy="206265"/>
          </a:xfrm>
          <a:custGeom>
            <a:avLst/>
            <a:gdLst>
              <a:gd name="T0" fmla="*/ 28 w 31"/>
              <a:gd name="T1" fmla="*/ 19 h 22"/>
              <a:gd name="T2" fmla="*/ 30 w 31"/>
              <a:gd name="T3" fmla="*/ 22 h 22"/>
              <a:gd name="T4" fmla="*/ 31 w 31"/>
              <a:gd name="T5" fmla="*/ 20 h 22"/>
              <a:gd name="T6" fmla="*/ 28 w 31"/>
              <a:gd name="T7" fmla="*/ 19 h 22"/>
              <a:gd name="T8" fmla="*/ 15 w 31"/>
              <a:gd name="T9" fmla="*/ 7 h 22"/>
              <a:gd name="T10" fmla="*/ 9 w 31"/>
              <a:gd name="T11" fmla="*/ 16 h 22"/>
              <a:gd name="T12" fmla="*/ 6 w 31"/>
              <a:gd name="T13" fmla="*/ 17 h 22"/>
              <a:gd name="T14" fmla="*/ 0 w 31"/>
              <a:gd name="T15" fmla="*/ 15 h 22"/>
              <a:gd name="T16" fmla="*/ 1 w 31"/>
              <a:gd name="T17" fmla="*/ 20 h 22"/>
              <a:gd name="T18" fmla="*/ 6 w 31"/>
              <a:gd name="T19" fmla="*/ 22 h 22"/>
              <a:gd name="T20" fmla="*/ 19 w 31"/>
              <a:gd name="T21" fmla="*/ 15 h 22"/>
              <a:gd name="T22" fmla="*/ 21 w 31"/>
              <a:gd name="T23" fmla="*/ 15 h 22"/>
              <a:gd name="T24" fmla="*/ 15 w 31"/>
              <a:gd name="T25" fmla="*/ 7 h 22"/>
              <a:gd name="T26" fmla="*/ 14 w 31"/>
              <a:gd name="T27" fmla="*/ 0 h 22"/>
              <a:gd name="T28" fmla="*/ 12 w 31"/>
              <a:gd name="T29" fmla="*/ 1 h 22"/>
              <a:gd name="T30" fmla="*/ 14 w 31"/>
              <a:gd name="T31" fmla="*/ 4 h 22"/>
              <a:gd name="T32" fmla="*/ 14 w 31"/>
              <a:gd name="T33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22">
                <a:moveTo>
                  <a:pt x="28" y="19"/>
                </a:moveTo>
                <a:cubicBezTo>
                  <a:pt x="29" y="20"/>
                  <a:pt x="30" y="21"/>
                  <a:pt x="30" y="22"/>
                </a:cubicBezTo>
                <a:cubicBezTo>
                  <a:pt x="31" y="21"/>
                  <a:pt x="31" y="21"/>
                  <a:pt x="31" y="20"/>
                </a:cubicBezTo>
                <a:cubicBezTo>
                  <a:pt x="30" y="20"/>
                  <a:pt x="29" y="19"/>
                  <a:pt x="28" y="19"/>
                </a:cubicBezTo>
                <a:moveTo>
                  <a:pt x="15" y="7"/>
                </a:moveTo>
                <a:cubicBezTo>
                  <a:pt x="16" y="11"/>
                  <a:pt x="13" y="15"/>
                  <a:pt x="9" y="16"/>
                </a:cubicBezTo>
                <a:cubicBezTo>
                  <a:pt x="8" y="17"/>
                  <a:pt x="7" y="17"/>
                  <a:pt x="6" y="17"/>
                </a:cubicBezTo>
                <a:cubicBezTo>
                  <a:pt x="4" y="17"/>
                  <a:pt x="2" y="16"/>
                  <a:pt x="0" y="15"/>
                </a:cubicBezTo>
                <a:cubicBezTo>
                  <a:pt x="0" y="17"/>
                  <a:pt x="0" y="19"/>
                  <a:pt x="1" y="20"/>
                </a:cubicBezTo>
                <a:cubicBezTo>
                  <a:pt x="3" y="21"/>
                  <a:pt x="4" y="22"/>
                  <a:pt x="6" y="22"/>
                </a:cubicBezTo>
                <a:cubicBezTo>
                  <a:pt x="8" y="18"/>
                  <a:pt x="13" y="15"/>
                  <a:pt x="19" y="15"/>
                </a:cubicBezTo>
                <a:cubicBezTo>
                  <a:pt x="19" y="15"/>
                  <a:pt x="20" y="15"/>
                  <a:pt x="21" y="15"/>
                </a:cubicBezTo>
                <a:cubicBezTo>
                  <a:pt x="18" y="13"/>
                  <a:pt x="16" y="10"/>
                  <a:pt x="15" y="7"/>
                </a:cubicBezTo>
                <a:moveTo>
                  <a:pt x="14" y="0"/>
                </a:moveTo>
                <a:cubicBezTo>
                  <a:pt x="13" y="1"/>
                  <a:pt x="12" y="1"/>
                  <a:pt x="12" y="1"/>
                </a:cubicBezTo>
                <a:cubicBezTo>
                  <a:pt x="13" y="2"/>
                  <a:pt x="14" y="3"/>
                  <a:pt x="14" y="4"/>
                </a:cubicBezTo>
                <a:cubicBezTo>
                  <a:pt x="14" y="3"/>
                  <a:pt x="14" y="2"/>
                  <a:pt x="14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45" name="Freeform 535"/>
          <p:cNvSpPr>
            <a:spLocks/>
          </p:cNvSpPr>
          <p:nvPr/>
        </p:nvSpPr>
        <p:spPr bwMode="auto">
          <a:xfrm>
            <a:off x="1471068" y="789362"/>
            <a:ext cx="173349" cy="186432"/>
          </a:xfrm>
          <a:custGeom>
            <a:avLst/>
            <a:gdLst>
              <a:gd name="T0" fmla="*/ 2 w 18"/>
              <a:gd name="T1" fmla="*/ 0 h 20"/>
              <a:gd name="T2" fmla="*/ 0 w 18"/>
              <a:gd name="T3" fmla="*/ 0 h 20"/>
              <a:gd name="T4" fmla="*/ 0 w 18"/>
              <a:gd name="T5" fmla="*/ 4 h 20"/>
              <a:gd name="T6" fmla="*/ 1 w 18"/>
              <a:gd name="T7" fmla="*/ 5 h 20"/>
              <a:gd name="T8" fmla="*/ 1 w 18"/>
              <a:gd name="T9" fmla="*/ 7 h 20"/>
              <a:gd name="T10" fmla="*/ 7 w 18"/>
              <a:gd name="T11" fmla="*/ 15 h 20"/>
              <a:gd name="T12" fmla="*/ 10 w 18"/>
              <a:gd name="T13" fmla="*/ 16 h 20"/>
              <a:gd name="T14" fmla="*/ 14 w 18"/>
              <a:gd name="T15" fmla="*/ 19 h 20"/>
              <a:gd name="T16" fmla="*/ 17 w 18"/>
              <a:gd name="T17" fmla="*/ 20 h 20"/>
              <a:gd name="T18" fmla="*/ 13 w 18"/>
              <a:gd name="T19" fmla="*/ 5 h 20"/>
              <a:gd name="T20" fmla="*/ 2 w 18"/>
              <a:gd name="T21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" h="20">
                <a:moveTo>
                  <a:pt x="2" y="0"/>
                </a:moveTo>
                <a:cubicBezTo>
                  <a:pt x="1" y="0"/>
                  <a:pt x="0" y="0"/>
                  <a:pt x="0" y="0"/>
                </a:cubicBezTo>
                <a:cubicBezTo>
                  <a:pt x="0" y="2"/>
                  <a:pt x="0" y="3"/>
                  <a:pt x="0" y="4"/>
                </a:cubicBezTo>
                <a:cubicBezTo>
                  <a:pt x="0" y="4"/>
                  <a:pt x="0" y="5"/>
                  <a:pt x="1" y="5"/>
                </a:cubicBezTo>
                <a:cubicBezTo>
                  <a:pt x="1" y="5"/>
                  <a:pt x="1" y="6"/>
                  <a:pt x="1" y="7"/>
                </a:cubicBezTo>
                <a:cubicBezTo>
                  <a:pt x="2" y="10"/>
                  <a:pt x="4" y="13"/>
                  <a:pt x="7" y="15"/>
                </a:cubicBezTo>
                <a:cubicBezTo>
                  <a:pt x="8" y="15"/>
                  <a:pt x="9" y="15"/>
                  <a:pt x="10" y="16"/>
                </a:cubicBezTo>
                <a:cubicBezTo>
                  <a:pt x="11" y="16"/>
                  <a:pt x="13" y="18"/>
                  <a:pt x="14" y="19"/>
                </a:cubicBezTo>
                <a:cubicBezTo>
                  <a:pt x="15" y="19"/>
                  <a:pt x="16" y="20"/>
                  <a:pt x="17" y="20"/>
                </a:cubicBezTo>
                <a:cubicBezTo>
                  <a:pt x="18" y="14"/>
                  <a:pt x="17" y="9"/>
                  <a:pt x="13" y="5"/>
                </a:cubicBezTo>
                <a:cubicBezTo>
                  <a:pt x="10" y="2"/>
                  <a:pt x="6" y="0"/>
                  <a:pt x="2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46" name="Freeform 536"/>
          <p:cNvSpPr>
            <a:spLocks/>
          </p:cNvSpPr>
          <p:nvPr/>
        </p:nvSpPr>
        <p:spPr bwMode="auto">
          <a:xfrm>
            <a:off x="1350127" y="975794"/>
            <a:ext cx="44345" cy="67433"/>
          </a:xfrm>
          <a:custGeom>
            <a:avLst/>
            <a:gdLst>
              <a:gd name="T0" fmla="*/ 0 w 5"/>
              <a:gd name="T1" fmla="*/ 0 h 7"/>
              <a:gd name="T2" fmla="*/ 4 w 5"/>
              <a:gd name="T3" fmla="*/ 7 h 7"/>
              <a:gd name="T4" fmla="*/ 4 w 5"/>
              <a:gd name="T5" fmla="*/ 7 h 7"/>
              <a:gd name="T6" fmla="*/ 5 w 5"/>
              <a:gd name="T7" fmla="*/ 3 h 7"/>
              <a:gd name="T8" fmla="*/ 5 w 5"/>
              <a:gd name="T9" fmla="*/ 2 h 7"/>
              <a:gd name="T10" fmla="*/ 0 w 5"/>
              <a:gd name="T1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7">
                <a:moveTo>
                  <a:pt x="0" y="0"/>
                </a:moveTo>
                <a:cubicBezTo>
                  <a:pt x="0" y="3"/>
                  <a:pt x="2" y="5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6"/>
                  <a:pt x="4" y="4"/>
                  <a:pt x="5" y="3"/>
                </a:cubicBezTo>
                <a:cubicBezTo>
                  <a:pt x="5" y="3"/>
                  <a:pt x="5" y="3"/>
                  <a:pt x="5" y="2"/>
                </a:cubicBezTo>
                <a:cubicBezTo>
                  <a:pt x="3" y="2"/>
                  <a:pt x="2" y="1"/>
                  <a:pt x="0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47" name="Freeform 537"/>
          <p:cNvSpPr>
            <a:spLocks/>
          </p:cNvSpPr>
          <p:nvPr/>
        </p:nvSpPr>
        <p:spPr bwMode="auto">
          <a:xfrm>
            <a:off x="3474663" y="4414872"/>
            <a:ext cx="209632" cy="289565"/>
          </a:xfrm>
          <a:custGeom>
            <a:avLst/>
            <a:gdLst>
              <a:gd name="T0" fmla="*/ 8 w 22"/>
              <a:gd name="T1" fmla="*/ 0 h 31"/>
              <a:gd name="T2" fmla="*/ 3 w 22"/>
              <a:gd name="T3" fmla="*/ 11 h 31"/>
              <a:gd name="T4" fmla="*/ 5 w 22"/>
              <a:gd name="T5" fmla="*/ 24 h 31"/>
              <a:gd name="T6" fmla="*/ 0 w 22"/>
              <a:gd name="T7" fmla="*/ 30 h 31"/>
              <a:gd name="T8" fmla="*/ 6 w 22"/>
              <a:gd name="T9" fmla="*/ 31 h 31"/>
              <a:gd name="T10" fmla="*/ 17 w 22"/>
              <a:gd name="T11" fmla="*/ 27 h 31"/>
              <a:gd name="T12" fmla="*/ 21 w 22"/>
              <a:gd name="T13" fmla="*/ 13 h 31"/>
              <a:gd name="T14" fmla="*/ 20 w 22"/>
              <a:gd name="T15" fmla="*/ 13 h 31"/>
              <a:gd name="T16" fmla="*/ 20 w 22"/>
              <a:gd name="T17" fmla="*/ 13 h 31"/>
              <a:gd name="T18" fmla="*/ 10 w 22"/>
              <a:gd name="T19" fmla="*/ 2 h 31"/>
              <a:gd name="T20" fmla="*/ 10 w 22"/>
              <a:gd name="T21" fmla="*/ 0 h 31"/>
              <a:gd name="T22" fmla="*/ 8 w 22"/>
              <a:gd name="T23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2" h="31">
                <a:moveTo>
                  <a:pt x="8" y="0"/>
                </a:moveTo>
                <a:cubicBezTo>
                  <a:pt x="8" y="4"/>
                  <a:pt x="6" y="8"/>
                  <a:pt x="3" y="11"/>
                </a:cubicBezTo>
                <a:cubicBezTo>
                  <a:pt x="6" y="15"/>
                  <a:pt x="7" y="20"/>
                  <a:pt x="5" y="24"/>
                </a:cubicBezTo>
                <a:cubicBezTo>
                  <a:pt x="4" y="27"/>
                  <a:pt x="2" y="29"/>
                  <a:pt x="0" y="30"/>
                </a:cubicBezTo>
                <a:cubicBezTo>
                  <a:pt x="2" y="31"/>
                  <a:pt x="4" y="31"/>
                  <a:pt x="6" y="31"/>
                </a:cubicBezTo>
                <a:cubicBezTo>
                  <a:pt x="10" y="31"/>
                  <a:pt x="14" y="29"/>
                  <a:pt x="17" y="27"/>
                </a:cubicBezTo>
                <a:cubicBezTo>
                  <a:pt x="20" y="23"/>
                  <a:pt x="22" y="18"/>
                  <a:pt x="21" y="13"/>
                </a:cubicBezTo>
                <a:cubicBezTo>
                  <a:pt x="21" y="13"/>
                  <a:pt x="21" y="13"/>
                  <a:pt x="20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14" y="12"/>
                  <a:pt x="9" y="8"/>
                  <a:pt x="10" y="2"/>
                </a:cubicBezTo>
                <a:cubicBezTo>
                  <a:pt x="10" y="1"/>
                  <a:pt x="10" y="1"/>
                  <a:pt x="10" y="0"/>
                </a:cubicBezTo>
                <a:cubicBezTo>
                  <a:pt x="9" y="0"/>
                  <a:pt x="8" y="0"/>
                  <a:pt x="8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48" name="Freeform 538"/>
          <p:cNvSpPr>
            <a:spLocks/>
          </p:cNvSpPr>
          <p:nvPr/>
        </p:nvSpPr>
        <p:spPr bwMode="auto">
          <a:xfrm>
            <a:off x="3430318" y="4414872"/>
            <a:ext cx="120941" cy="103133"/>
          </a:xfrm>
          <a:custGeom>
            <a:avLst/>
            <a:gdLst>
              <a:gd name="T0" fmla="*/ 11 w 13"/>
              <a:gd name="T1" fmla="*/ 0 h 11"/>
              <a:gd name="T2" fmla="*/ 0 w 13"/>
              <a:gd name="T3" fmla="*/ 4 h 11"/>
              <a:gd name="T4" fmla="*/ 3 w 13"/>
              <a:gd name="T5" fmla="*/ 7 h 11"/>
              <a:gd name="T6" fmla="*/ 8 w 13"/>
              <a:gd name="T7" fmla="*/ 11 h 11"/>
              <a:gd name="T8" fmla="*/ 13 w 13"/>
              <a:gd name="T9" fmla="*/ 0 h 11"/>
              <a:gd name="T10" fmla="*/ 11 w 13"/>
              <a:gd name="T11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" h="11">
                <a:moveTo>
                  <a:pt x="11" y="0"/>
                </a:moveTo>
                <a:cubicBezTo>
                  <a:pt x="7" y="0"/>
                  <a:pt x="3" y="1"/>
                  <a:pt x="0" y="4"/>
                </a:cubicBezTo>
                <a:cubicBezTo>
                  <a:pt x="1" y="5"/>
                  <a:pt x="2" y="6"/>
                  <a:pt x="3" y="7"/>
                </a:cubicBezTo>
                <a:cubicBezTo>
                  <a:pt x="5" y="8"/>
                  <a:pt x="7" y="9"/>
                  <a:pt x="8" y="11"/>
                </a:cubicBezTo>
                <a:cubicBezTo>
                  <a:pt x="11" y="8"/>
                  <a:pt x="13" y="4"/>
                  <a:pt x="13" y="0"/>
                </a:cubicBezTo>
                <a:cubicBezTo>
                  <a:pt x="12" y="0"/>
                  <a:pt x="11" y="0"/>
                  <a:pt x="11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49" name="Freeform 539"/>
          <p:cNvSpPr>
            <a:spLocks/>
          </p:cNvSpPr>
          <p:nvPr/>
        </p:nvSpPr>
        <p:spPr bwMode="auto">
          <a:xfrm>
            <a:off x="3438381" y="2800449"/>
            <a:ext cx="181412" cy="91233"/>
          </a:xfrm>
          <a:custGeom>
            <a:avLst/>
            <a:gdLst>
              <a:gd name="T0" fmla="*/ 10 w 19"/>
              <a:gd name="T1" fmla="*/ 0 h 10"/>
              <a:gd name="T2" fmla="*/ 0 w 19"/>
              <a:gd name="T3" fmla="*/ 4 h 10"/>
              <a:gd name="T4" fmla="*/ 4 w 19"/>
              <a:gd name="T5" fmla="*/ 3 h 10"/>
              <a:gd name="T6" fmla="*/ 16 w 19"/>
              <a:gd name="T7" fmla="*/ 8 h 10"/>
              <a:gd name="T8" fmla="*/ 18 w 19"/>
              <a:gd name="T9" fmla="*/ 10 h 10"/>
              <a:gd name="T10" fmla="*/ 19 w 19"/>
              <a:gd name="T11" fmla="*/ 3 h 10"/>
              <a:gd name="T12" fmla="*/ 10 w 19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" h="10">
                <a:moveTo>
                  <a:pt x="10" y="0"/>
                </a:moveTo>
                <a:cubicBezTo>
                  <a:pt x="6" y="0"/>
                  <a:pt x="3" y="1"/>
                  <a:pt x="0" y="4"/>
                </a:cubicBezTo>
                <a:cubicBezTo>
                  <a:pt x="1" y="3"/>
                  <a:pt x="3" y="3"/>
                  <a:pt x="4" y="3"/>
                </a:cubicBezTo>
                <a:cubicBezTo>
                  <a:pt x="8" y="3"/>
                  <a:pt x="13" y="5"/>
                  <a:pt x="16" y="8"/>
                </a:cubicBezTo>
                <a:cubicBezTo>
                  <a:pt x="17" y="9"/>
                  <a:pt x="18" y="9"/>
                  <a:pt x="18" y="10"/>
                </a:cubicBezTo>
                <a:cubicBezTo>
                  <a:pt x="18" y="7"/>
                  <a:pt x="18" y="5"/>
                  <a:pt x="19" y="3"/>
                </a:cubicBezTo>
                <a:cubicBezTo>
                  <a:pt x="16" y="1"/>
                  <a:pt x="13" y="0"/>
                  <a:pt x="10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50" name="Freeform 540"/>
          <p:cNvSpPr>
            <a:spLocks/>
          </p:cNvSpPr>
          <p:nvPr/>
        </p:nvSpPr>
        <p:spPr bwMode="auto">
          <a:xfrm>
            <a:off x="3611730" y="2828215"/>
            <a:ext cx="64502" cy="122966"/>
          </a:xfrm>
          <a:custGeom>
            <a:avLst/>
            <a:gdLst>
              <a:gd name="T0" fmla="*/ 1 w 7"/>
              <a:gd name="T1" fmla="*/ 0 h 13"/>
              <a:gd name="T2" fmla="*/ 0 w 7"/>
              <a:gd name="T3" fmla="*/ 7 h 13"/>
              <a:gd name="T4" fmla="*/ 4 w 7"/>
              <a:gd name="T5" fmla="*/ 13 h 13"/>
              <a:gd name="T6" fmla="*/ 6 w 7"/>
              <a:gd name="T7" fmla="*/ 13 h 13"/>
              <a:gd name="T8" fmla="*/ 6 w 7"/>
              <a:gd name="T9" fmla="*/ 13 h 13"/>
              <a:gd name="T10" fmla="*/ 7 w 7"/>
              <a:gd name="T11" fmla="*/ 13 h 13"/>
              <a:gd name="T12" fmla="*/ 3 w 7"/>
              <a:gd name="T13" fmla="*/ 2 h 13"/>
              <a:gd name="T14" fmla="*/ 1 w 7"/>
              <a:gd name="T1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" h="13">
                <a:moveTo>
                  <a:pt x="1" y="0"/>
                </a:moveTo>
                <a:cubicBezTo>
                  <a:pt x="0" y="2"/>
                  <a:pt x="0" y="4"/>
                  <a:pt x="0" y="7"/>
                </a:cubicBezTo>
                <a:cubicBezTo>
                  <a:pt x="2" y="9"/>
                  <a:pt x="3" y="11"/>
                  <a:pt x="4" y="13"/>
                </a:cubicBezTo>
                <a:cubicBezTo>
                  <a:pt x="4" y="13"/>
                  <a:pt x="5" y="13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9"/>
                  <a:pt x="6" y="5"/>
                  <a:pt x="3" y="2"/>
                </a:cubicBezTo>
                <a:cubicBezTo>
                  <a:pt x="2" y="1"/>
                  <a:pt x="2" y="1"/>
                  <a:pt x="1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51" name="Freeform 541"/>
          <p:cNvSpPr>
            <a:spLocks/>
          </p:cNvSpPr>
          <p:nvPr/>
        </p:nvSpPr>
        <p:spPr bwMode="auto">
          <a:xfrm>
            <a:off x="3369847" y="2828215"/>
            <a:ext cx="221726" cy="194365"/>
          </a:xfrm>
          <a:custGeom>
            <a:avLst/>
            <a:gdLst>
              <a:gd name="T0" fmla="*/ 11 w 23"/>
              <a:gd name="T1" fmla="*/ 0 h 21"/>
              <a:gd name="T2" fmla="*/ 7 w 23"/>
              <a:gd name="T3" fmla="*/ 1 h 21"/>
              <a:gd name="T4" fmla="*/ 6 w 23"/>
              <a:gd name="T5" fmla="*/ 2 h 21"/>
              <a:gd name="T6" fmla="*/ 3 w 23"/>
              <a:gd name="T7" fmla="*/ 21 h 21"/>
              <a:gd name="T8" fmla="*/ 3 w 23"/>
              <a:gd name="T9" fmla="*/ 11 h 21"/>
              <a:gd name="T10" fmla="*/ 16 w 23"/>
              <a:gd name="T11" fmla="*/ 3 h 21"/>
              <a:gd name="T12" fmla="*/ 21 w 23"/>
              <a:gd name="T13" fmla="*/ 4 h 21"/>
              <a:gd name="T14" fmla="*/ 23 w 23"/>
              <a:gd name="T15" fmla="*/ 5 h 21"/>
              <a:gd name="T16" fmla="*/ 11 w 23"/>
              <a:gd name="T17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" h="21">
                <a:moveTo>
                  <a:pt x="11" y="0"/>
                </a:moveTo>
                <a:cubicBezTo>
                  <a:pt x="10" y="0"/>
                  <a:pt x="8" y="0"/>
                  <a:pt x="7" y="1"/>
                </a:cubicBezTo>
                <a:cubicBezTo>
                  <a:pt x="7" y="1"/>
                  <a:pt x="6" y="1"/>
                  <a:pt x="6" y="2"/>
                </a:cubicBezTo>
                <a:cubicBezTo>
                  <a:pt x="1" y="7"/>
                  <a:pt x="0" y="15"/>
                  <a:pt x="3" y="21"/>
                </a:cubicBezTo>
                <a:cubicBezTo>
                  <a:pt x="2" y="18"/>
                  <a:pt x="2" y="14"/>
                  <a:pt x="3" y="11"/>
                </a:cubicBezTo>
                <a:cubicBezTo>
                  <a:pt x="6" y="6"/>
                  <a:pt x="10" y="3"/>
                  <a:pt x="16" y="3"/>
                </a:cubicBezTo>
                <a:cubicBezTo>
                  <a:pt x="17" y="3"/>
                  <a:pt x="19" y="3"/>
                  <a:pt x="21" y="4"/>
                </a:cubicBezTo>
                <a:cubicBezTo>
                  <a:pt x="22" y="4"/>
                  <a:pt x="23" y="5"/>
                  <a:pt x="23" y="5"/>
                </a:cubicBezTo>
                <a:cubicBezTo>
                  <a:pt x="20" y="2"/>
                  <a:pt x="15" y="0"/>
                  <a:pt x="11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52" name="Freeform 542"/>
          <p:cNvSpPr>
            <a:spLocks/>
          </p:cNvSpPr>
          <p:nvPr/>
        </p:nvSpPr>
        <p:spPr bwMode="auto">
          <a:xfrm>
            <a:off x="3067494" y="5890462"/>
            <a:ext cx="56439" cy="7933"/>
          </a:xfrm>
          <a:custGeom>
            <a:avLst/>
            <a:gdLst>
              <a:gd name="T0" fmla="*/ 0 w 6"/>
              <a:gd name="T1" fmla="*/ 0 h 1"/>
              <a:gd name="T2" fmla="*/ 6 w 6"/>
              <a:gd name="T3" fmla="*/ 1 h 1"/>
              <a:gd name="T4" fmla="*/ 6 w 6"/>
              <a:gd name="T5" fmla="*/ 1 h 1"/>
              <a:gd name="T6" fmla="*/ 5 w 6"/>
              <a:gd name="T7" fmla="*/ 0 h 1"/>
              <a:gd name="T8" fmla="*/ 3 w 6"/>
              <a:gd name="T9" fmla="*/ 0 h 1"/>
              <a:gd name="T10" fmla="*/ 3 w 6"/>
              <a:gd name="T11" fmla="*/ 0 h 1"/>
              <a:gd name="T12" fmla="*/ 0 w 6"/>
              <a:gd name="T13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1">
                <a:moveTo>
                  <a:pt x="0" y="0"/>
                </a:moveTo>
                <a:cubicBezTo>
                  <a:pt x="2" y="1"/>
                  <a:pt x="4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5" y="0"/>
                </a:cubicBezTo>
                <a:cubicBezTo>
                  <a:pt x="5" y="0"/>
                  <a:pt x="4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1" y="0"/>
                  <a:pt x="0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53" name="Freeform 543"/>
          <p:cNvSpPr>
            <a:spLocks/>
          </p:cNvSpPr>
          <p:nvPr/>
        </p:nvSpPr>
        <p:spPr bwMode="auto">
          <a:xfrm>
            <a:off x="2970741" y="5616764"/>
            <a:ext cx="258008" cy="273698"/>
          </a:xfrm>
          <a:custGeom>
            <a:avLst/>
            <a:gdLst>
              <a:gd name="T0" fmla="*/ 16 w 27"/>
              <a:gd name="T1" fmla="*/ 0 h 29"/>
              <a:gd name="T2" fmla="*/ 14 w 27"/>
              <a:gd name="T3" fmla="*/ 1 h 29"/>
              <a:gd name="T4" fmla="*/ 5 w 27"/>
              <a:gd name="T5" fmla="*/ 5 h 29"/>
              <a:gd name="T6" fmla="*/ 5 w 27"/>
              <a:gd name="T7" fmla="*/ 26 h 29"/>
              <a:gd name="T8" fmla="*/ 10 w 27"/>
              <a:gd name="T9" fmla="*/ 29 h 29"/>
              <a:gd name="T10" fmla="*/ 13 w 27"/>
              <a:gd name="T11" fmla="*/ 29 h 29"/>
              <a:gd name="T12" fmla="*/ 13 w 27"/>
              <a:gd name="T13" fmla="*/ 29 h 29"/>
              <a:gd name="T14" fmla="*/ 15 w 27"/>
              <a:gd name="T15" fmla="*/ 29 h 29"/>
              <a:gd name="T16" fmla="*/ 15 w 27"/>
              <a:gd name="T17" fmla="*/ 28 h 29"/>
              <a:gd name="T18" fmla="*/ 24 w 27"/>
              <a:gd name="T19" fmla="*/ 6 h 29"/>
              <a:gd name="T20" fmla="*/ 27 w 27"/>
              <a:gd name="T21" fmla="*/ 5 h 29"/>
              <a:gd name="T22" fmla="*/ 16 w 27"/>
              <a:gd name="T23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7" h="29">
                <a:moveTo>
                  <a:pt x="16" y="0"/>
                </a:moveTo>
                <a:cubicBezTo>
                  <a:pt x="15" y="0"/>
                  <a:pt x="14" y="0"/>
                  <a:pt x="14" y="1"/>
                </a:cubicBezTo>
                <a:cubicBezTo>
                  <a:pt x="11" y="3"/>
                  <a:pt x="8" y="5"/>
                  <a:pt x="5" y="5"/>
                </a:cubicBezTo>
                <a:cubicBezTo>
                  <a:pt x="0" y="11"/>
                  <a:pt x="0" y="20"/>
                  <a:pt x="5" y="26"/>
                </a:cubicBezTo>
                <a:cubicBezTo>
                  <a:pt x="7" y="27"/>
                  <a:pt x="8" y="28"/>
                  <a:pt x="10" y="29"/>
                </a:cubicBezTo>
                <a:cubicBezTo>
                  <a:pt x="11" y="29"/>
                  <a:pt x="12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4" y="29"/>
                  <a:pt x="15" y="29"/>
                  <a:pt x="15" y="29"/>
                </a:cubicBezTo>
                <a:cubicBezTo>
                  <a:pt x="15" y="29"/>
                  <a:pt x="15" y="29"/>
                  <a:pt x="15" y="28"/>
                </a:cubicBezTo>
                <a:cubicBezTo>
                  <a:pt x="11" y="20"/>
                  <a:pt x="16" y="9"/>
                  <a:pt x="24" y="6"/>
                </a:cubicBezTo>
                <a:cubicBezTo>
                  <a:pt x="25" y="5"/>
                  <a:pt x="26" y="5"/>
                  <a:pt x="27" y="5"/>
                </a:cubicBezTo>
                <a:cubicBezTo>
                  <a:pt x="24" y="2"/>
                  <a:pt x="20" y="0"/>
                  <a:pt x="16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54" name="Freeform 544"/>
          <p:cNvSpPr>
            <a:spLocks/>
          </p:cNvSpPr>
          <p:nvPr/>
        </p:nvSpPr>
        <p:spPr bwMode="auto">
          <a:xfrm>
            <a:off x="3111839" y="5890462"/>
            <a:ext cx="48377" cy="7933"/>
          </a:xfrm>
          <a:custGeom>
            <a:avLst/>
            <a:gdLst>
              <a:gd name="T0" fmla="*/ 3 w 5"/>
              <a:gd name="T1" fmla="*/ 0 h 1"/>
              <a:gd name="T2" fmla="*/ 0 w 5"/>
              <a:gd name="T3" fmla="*/ 0 h 1"/>
              <a:gd name="T4" fmla="*/ 1 w 5"/>
              <a:gd name="T5" fmla="*/ 1 h 1"/>
              <a:gd name="T6" fmla="*/ 5 w 5"/>
              <a:gd name="T7" fmla="*/ 1 h 1"/>
              <a:gd name="T8" fmla="*/ 3 w 5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1">
                <a:moveTo>
                  <a:pt x="3" y="0"/>
                </a:moveTo>
                <a:cubicBezTo>
                  <a:pt x="2" y="0"/>
                  <a:pt x="1" y="0"/>
                  <a:pt x="0" y="0"/>
                </a:cubicBezTo>
                <a:cubicBezTo>
                  <a:pt x="1" y="1"/>
                  <a:pt x="1" y="1"/>
                  <a:pt x="1" y="1"/>
                </a:cubicBezTo>
                <a:cubicBezTo>
                  <a:pt x="2" y="1"/>
                  <a:pt x="4" y="1"/>
                  <a:pt x="5" y="1"/>
                </a:cubicBezTo>
                <a:cubicBezTo>
                  <a:pt x="4" y="1"/>
                  <a:pt x="3" y="0"/>
                  <a:pt x="3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55" name="Freeform 545"/>
          <p:cNvSpPr>
            <a:spLocks/>
          </p:cNvSpPr>
          <p:nvPr/>
        </p:nvSpPr>
        <p:spPr bwMode="auto">
          <a:xfrm>
            <a:off x="3075557" y="5664364"/>
            <a:ext cx="189475" cy="226099"/>
          </a:xfrm>
          <a:custGeom>
            <a:avLst/>
            <a:gdLst>
              <a:gd name="T0" fmla="*/ 16 w 20"/>
              <a:gd name="T1" fmla="*/ 0 h 24"/>
              <a:gd name="T2" fmla="*/ 13 w 20"/>
              <a:gd name="T3" fmla="*/ 1 h 24"/>
              <a:gd name="T4" fmla="*/ 4 w 20"/>
              <a:gd name="T5" fmla="*/ 23 h 24"/>
              <a:gd name="T6" fmla="*/ 4 w 20"/>
              <a:gd name="T7" fmla="*/ 24 h 24"/>
              <a:gd name="T8" fmla="*/ 7 w 20"/>
              <a:gd name="T9" fmla="*/ 24 h 24"/>
              <a:gd name="T10" fmla="*/ 3 w 20"/>
              <a:gd name="T11" fmla="*/ 16 h 24"/>
              <a:gd name="T12" fmla="*/ 13 w 20"/>
              <a:gd name="T13" fmla="*/ 6 h 24"/>
              <a:gd name="T14" fmla="*/ 13 w 20"/>
              <a:gd name="T15" fmla="*/ 6 h 24"/>
              <a:gd name="T16" fmla="*/ 20 w 20"/>
              <a:gd name="T17" fmla="*/ 8 h 24"/>
              <a:gd name="T18" fmla="*/ 16 w 20"/>
              <a:gd name="T19" fmla="*/ 0 h 24"/>
              <a:gd name="T20" fmla="*/ 16 w 20"/>
              <a:gd name="T2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0" h="24">
                <a:moveTo>
                  <a:pt x="16" y="0"/>
                </a:moveTo>
                <a:cubicBezTo>
                  <a:pt x="15" y="0"/>
                  <a:pt x="14" y="0"/>
                  <a:pt x="13" y="1"/>
                </a:cubicBezTo>
                <a:cubicBezTo>
                  <a:pt x="5" y="4"/>
                  <a:pt x="0" y="15"/>
                  <a:pt x="4" y="23"/>
                </a:cubicBezTo>
                <a:cubicBezTo>
                  <a:pt x="4" y="24"/>
                  <a:pt x="4" y="24"/>
                  <a:pt x="4" y="24"/>
                </a:cubicBezTo>
                <a:cubicBezTo>
                  <a:pt x="5" y="24"/>
                  <a:pt x="6" y="24"/>
                  <a:pt x="7" y="24"/>
                </a:cubicBezTo>
                <a:cubicBezTo>
                  <a:pt x="5" y="22"/>
                  <a:pt x="3" y="19"/>
                  <a:pt x="3" y="16"/>
                </a:cubicBezTo>
                <a:cubicBezTo>
                  <a:pt x="3" y="10"/>
                  <a:pt x="8" y="6"/>
                  <a:pt x="13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6" y="6"/>
                  <a:pt x="18" y="7"/>
                  <a:pt x="20" y="8"/>
                </a:cubicBezTo>
                <a:cubicBezTo>
                  <a:pt x="19" y="5"/>
                  <a:pt x="18" y="2"/>
                  <a:pt x="16" y="0"/>
                </a:cubicBezTo>
                <a:cubicBezTo>
                  <a:pt x="16" y="0"/>
                  <a:pt x="16" y="0"/>
                  <a:pt x="16" y="0"/>
                </a:cubicBezTo>
              </a:path>
            </a:pathLst>
          </a:custGeom>
          <a:solidFill>
            <a:srgbClr val="CE3B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56" name="Freeform 546"/>
          <p:cNvSpPr>
            <a:spLocks noEditPoints="1"/>
          </p:cNvSpPr>
          <p:nvPr/>
        </p:nvSpPr>
        <p:spPr bwMode="auto">
          <a:xfrm>
            <a:off x="2571634" y="6124494"/>
            <a:ext cx="294291" cy="158666"/>
          </a:xfrm>
          <a:custGeom>
            <a:avLst/>
            <a:gdLst>
              <a:gd name="T0" fmla="*/ 0 w 31"/>
              <a:gd name="T1" fmla="*/ 8 h 17"/>
              <a:gd name="T2" fmla="*/ 4 w 31"/>
              <a:gd name="T3" fmla="*/ 15 h 17"/>
              <a:gd name="T4" fmla="*/ 7 w 31"/>
              <a:gd name="T5" fmla="*/ 17 h 17"/>
              <a:gd name="T6" fmla="*/ 7 w 31"/>
              <a:gd name="T7" fmla="*/ 16 h 17"/>
              <a:gd name="T8" fmla="*/ 8 w 31"/>
              <a:gd name="T9" fmla="*/ 11 h 17"/>
              <a:gd name="T10" fmla="*/ 0 w 31"/>
              <a:gd name="T11" fmla="*/ 8 h 17"/>
              <a:gd name="T12" fmla="*/ 29 w 31"/>
              <a:gd name="T13" fmla="*/ 0 h 17"/>
              <a:gd name="T14" fmla="*/ 28 w 31"/>
              <a:gd name="T15" fmla="*/ 0 h 17"/>
              <a:gd name="T16" fmla="*/ 23 w 31"/>
              <a:gd name="T17" fmla="*/ 7 h 17"/>
              <a:gd name="T18" fmla="*/ 27 w 31"/>
              <a:gd name="T19" fmla="*/ 13 h 17"/>
              <a:gd name="T20" fmla="*/ 29 w 31"/>
              <a:gd name="T21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1" h="17">
                <a:moveTo>
                  <a:pt x="0" y="8"/>
                </a:moveTo>
                <a:cubicBezTo>
                  <a:pt x="1" y="10"/>
                  <a:pt x="2" y="13"/>
                  <a:pt x="4" y="15"/>
                </a:cubicBezTo>
                <a:cubicBezTo>
                  <a:pt x="5" y="16"/>
                  <a:pt x="6" y="17"/>
                  <a:pt x="7" y="17"/>
                </a:cubicBezTo>
                <a:cubicBezTo>
                  <a:pt x="7" y="17"/>
                  <a:pt x="7" y="16"/>
                  <a:pt x="7" y="16"/>
                </a:cubicBezTo>
                <a:cubicBezTo>
                  <a:pt x="7" y="14"/>
                  <a:pt x="8" y="12"/>
                  <a:pt x="8" y="11"/>
                </a:cubicBezTo>
                <a:cubicBezTo>
                  <a:pt x="5" y="11"/>
                  <a:pt x="3" y="9"/>
                  <a:pt x="0" y="8"/>
                </a:cubicBezTo>
                <a:moveTo>
                  <a:pt x="29" y="0"/>
                </a:moveTo>
                <a:cubicBezTo>
                  <a:pt x="29" y="0"/>
                  <a:pt x="28" y="0"/>
                  <a:pt x="28" y="0"/>
                </a:cubicBezTo>
                <a:cubicBezTo>
                  <a:pt x="26" y="3"/>
                  <a:pt x="25" y="5"/>
                  <a:pt x="23" y="7"/>
                </a:cubicBezTo>
                <a:cubicBezTo>
                  <a:pt x="25" y="8"/>
                  <a:pt x="27" y="11"/>
                  <a:pt x="27" y="13"/>
                </a:cubicBezTo>
                <a:cubicBezTo>
                  <a:pt x="30" y="9"/>
                  <a:pt x="31" y="4"/>
                  <a:pt x="29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57" name="Freeform 547"/>
          <p:cNvSpPr>
            <a:spLocks noEditPoints="1"/>
          </p:cNvSpPr>
          <p:nvPr/>
        </p:nvSpPr>
        <p:spPr bwMode="auto">
          <a:xfrm>
            <a:off x="2559540" y="6029295"/>
            <a:ext cx="278165" cy="198332"/>
          </a:xfrm>
          <a:custGeom>
            <a:avLst/>
            <a:gdLst>
              <a:gd name="T0" fmla="*/ 29 w 29"/>
              <a:gd name="T1" fmla="*/ 10 h 21"/>
              <a:gd name="T2" fmla="*/ 26 w 29"/>
              <a:gd name="T3" fmla="*/ 11 h 21"/>
              <a:gd name="T4" fmla="*/ 23 w 29"/>
              <a:gd name="T5" fmla="*/ 10 h 21"/>
              <a:gd name="T6" fmla="*/ 23 w 29"/>
              <a:gd name="T7" fmla="*/ 17 h 21"/>
              <a:gd name="T8" fmla="*/ 24 w 29"/>
              <a:gd name="T9" fmla="*/ 17 h 21"/>
              <a:gd name="T10" fmla="*/ 29 w 29"/>
              <a:gd name="T11" fmla="*/ 10 h 21"/>
              <a:gd name="T12" fmla="*/ 13 w 29"/>
              <a:gd name="T13" fmla="*/ 0 h 21"/>
              <a:gd name="T14" fmla="*/ 5 w 29"/>
              <a:gd name="T15" fmla="*/ 4 h 21"/>
              <a:gd name="T16" fmla="*/ 1 w 29"/>
              <a:gd name="T17" fmla="*/ 18 h 21"/>
              <a:gd name="T18" fmla="*/ 9 w 29"/>
              <a:gd name="T19" fmla="*/ 21 h 21"/>
              <a:gd name="T20" fmla="*/ 10 w 29"/>
              <a:gd name="T21" fmla="*/ 20 h 21"/>
              <a:gd name="T22" fmla="*/ 8 w 29"/>
              <a:gd name="T23" fmla="*/ 17 h 21"/>
              <a:gd name="T24" fmla="*/ 13 w 29"/>
              <a:gd name="T25" fmla="*/ 6 h 21"/>
              <a:gd name="T26" fmla="*/ 15 w 29"/>
              <a:gd name="T27" fmla="*/ 6 h 21"/>
              <a:gd name="T28" fmla="*/ 13 w 29"/>
              <a:gd name="T29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9" h="21">
                <a:moveTo>
                  <a:pt x="29" y="10"/>
                </a:moveTo>
                <a:cubicBezTo>
                  <a:pt x="28" y="11"/>
                  <a:pt x="27" y="11"/>
                  <a:pt x="26" y="11"/>
                </a:cubicBezTo>
                <a:cubicBezTo>
                  <a:pt x="25" y="11"/>
                  <a:pt x="24" y="11"/>
                  <a:pt x="23" y="10"/>
                </a:cubicBezTo>
                <a:cubicBezTo>
                  <a:pt x="24" y="13"/>
                  <a:pt x="24" y="15"/>
                  <a:pt x="23" y="17"/>
                </a:cubicBezTo>
                <a:cubicBezTo>
                  <a:pt x="23" y="17"/>
                  <a:pt x="23" y="17"/>
                  <a:pt x="24" y="17"/>
                </a:cubicBezTo>
                <a:cubicBezTo>
                  <a:pt x="26" y="15"/>
                  <a:pt x="27" y="13"/>
                  <a:pt x="29" y="10"/>
                </a:cubicBezTo>
                <a:moveTo>
                  <a:pt x="13" y="0"/>
                </a:moveTo>
                <a:cubicBezTo>
                  <a:pt x="10" y="0"/>
                  <a:pt x="7" y="2"/>
                  <a:pt x="5" y="4"/>
                </a:cubicBezTo>
                <a:cubicBezTo>
                  <a:pt x="2" y="7"/>
                  <a:pt x="0" y="13"/>
                  <a:pt x="1" y="18"/>
                </a:cubicBezTo>
                <a:cubicBezTo>
                  <a:pt x="4" y="19"/>
                  <a:pt x="6" y="21"/>
                  <a:pt x="9" y="21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19"/>
                  <a:pt x="9" y="18"/>
                  <a:pt x="8" y="17"/>
                </a:cubicBezTo>
                <a:cubicBezTo>
                  <a:pt x="7" y="13"/>
                  <a:pt x="9" y="8"/>
                  <a:pt x="13" y="6"/>
                </a:cubicBezTo>
                <a:cubicBezTo>
                  <a:pt x="14" y="6"/>
                  <a:pt x="14" y="6"/>
                  <a:pt x="15" y="6"/>
                </a:cubicBezTo>
                <a:cubicBezTo>
                  <a:pt x="14" y="4"/>
                  <a:pt x="13" y="2"/>
                  <a:pt x="13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58" name="Freeform 548"/>
          <p:cNvSpPr>
            <a:spLocks/>
          </p:cNvSpPr>
          <p:nvPr/>
        </p:nvSpPr>
        <p:spPr bwMode="auto">
          <a:xfrm>
            <a:off x="3067494" y="1669956"/>
            <a:ext cx="197538" cy="198332"/>
          </a:xfrm>
          <a:custGeom>
            <a:avLst/>
            <a:gdLst>
              <a:gd name="T0" fmla="*/ 1 w 21"/>
              <a:gd name="T1" fmla="*/ 0 h 21"/>
              <a:gd name="T2" fmla="*/ 0 w 21"/>
              <a:gd name="T3" fmla="*/ 2 h 21"/>
              <a:gd name="T4" fmla="*/ 8 w 21"/>
              <a:gd name="T5" fmla="*/ 10 h 21"/>
              <a:gd name="T6" fmla="*/ 9 w 21"/>
              <a:gd name="T7" fmla="*/ 21 h 21"/>
              <a:gd name="T8" fmla="*/ 12 w 21"/>
              <a:gd name="T9" fmla="*/ 19 h 21"/>
              <a:gd name="T10" fmla="*/ 15 w 21"/>
              <a:gd name="T11" fmla="*/ 18 h 21"/>
              <a:gd name="T12" fmla="*/ 17 w 21"/>
              <a:gd name="T13" fmla="*/ 18 h 21"/>
              <a:gd name="T14" fmla="*/ 21 w 21"/>
              <a:gd name="T15" fmla="*/ 7 h 21"/>
              <a:gd name="T16" fmla="*/ 14 w 21"/>
              <a:gd name="T17" fmla="*/ 10 h 21"/>
              <a:gd name="T18" fmla="*/ 4 w 21"/>
              <a:gd name="T19" fmla="*/ 0 h 21"/>
              <a:gd name="T20" fmla="*/ 3 w 21"/>
              <a:gd name="T21" fmla="*/ 0 h 21"/>
              <a:gd name="T22" fmla="*/ 3 w 21"/>
              <a:gd name="T23" fmla="*/ 0 h 21"/>
              <a:gd name="T24" fmla="*/ 1 w 21"/>
              <a:gd name="T2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1" h="21">
                <a:moveTo>
                  <a:pt x="1" y="0"/>
                </a:moveTo>
                <a:cubicBezTo>
                  <a:pt x="1" y="1"/>
                  <a:pt x="0" y="1"/>
                  <a:pt x="0" y="2"/>
                </a:cubicBezTo>
                <a:cubicBezTo>
                  <a:pt x="4" y="3"/>
                  <a:pt x="6" y="6"/>
                  <a:pt x="8" y="10"/>
                </a:cubicBezTo>
                <a:cubicBezTo>
                  <a:pt x="9" y="14"/>
                  <a:pt x="10" y="17"/>
                  <a:pt x="9" y="21"/>
                </a:cubicBezTo>
                <a:cubicBezTo>
                  <a:pt x="10" y="20"/>
                  <a:pt x="11" y="19"/>
                  <a:pt x="12" y="19"/>
                </a:cubicBezTo>
                <a:cubicBezTo>
                  <a:pt x="13" y="18"/>
                  <a:pt x="14" y="18"/>
                  <a:pt x="15" y="18"/>
                </a:cubicBezTo>
                <a:cubicBezTo>
                  <a:pt x="16" y="18"/>
                  <a:pt x="16" y="18"/>
                  <a:pt x="17" y="18"/>
                </a:cubicBezTo>
                <a:cubicBezTo>
                  <a:pt x="20" y="15"/>
                  <a:pt x="21" y="11"/>
                  <a:pt x="21" y="7"/>
                </a:cubicBezTo>
                <a:cubicBezTo>
                  <a:pt x="19" y="9"/>
                  <a:pt x="17" y="10"/>
                  <a:pt x="14" y="10"/>
                </a:cubicBezTo>
                <a:cubicBezTo>
                  <a:pt x="9" y="10"/>
                  <a:pt x="5" y="5"/>
                  <a:pt x="4" y="0"/>
                </a:cubicBezTo>
                <a:cubicBezTo>
                  <a:pt x="4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59" name="Freeform 549"/>
          <p:cNvSpPr>
            <a:spLocks/>
          </p:cNvSpPr>
          <p:nvPr/>
        </p:nvSpPr>
        <p:spPr bwMode="auto">
          <a:xfrm>
            <a:off x="3075557" y="1606490"/>
            <a:ext cx="56439" cy="63466"/>
          </a:xfrm>
          <a:custGeom>
            <a:avLst/>
            <a:gdLst>
              <a:gd name="T0" fmla="*/ 5 w 6"/>
              <a:gd name="T1" fmla="*/ 0 h 7"/>
              <a:gd name="T2" fmla="*/ 0 w 6"/>
              <a:gd name="T3" fmla="*/ 1 h 7"/>
              <a:gd name="T4" fmla="*/ 0 w 6"/>
              <a:gd name="T5" fmla="*/ 7 h 7"/>
              <a:gd name="T6" fmla="*/ 2 w 6"/>
              <a:gd name="T7" fmla="*/ 7 h 7"/>
              <a:gd name="T8" fmla="*/ 2 w 6"/>
              <a:gd name="T9" fmla="*/ 7 h 7"/>
              <a:gd name="T10" fmla="*/ 3 w 6"/>
              <a:gd name="T11" fmla="*/ 7 h 7"/>
              <a:gd name="T12" fmla="*/ 3 w 6"/>
              <a:gd name="T13" fmla="*/ 7 h 7"/>
              <a:gd name="T14" fmla="*/ 6 w 6"/>
              <a:gd name="T15" fmla="*/ 0 h 7"/>
              <a:gd name="T16" fmla="*/ 5 w 6"/>
              <a:gd name="T1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7">
                <a:moveTo>
                  <a:pt x="5" y="0"/>
                </a:moveTo>
                <a:cubicBezTo>
                  <a:pt x="3" y="0"/>
                  <a:pt x="1" y="0"/>
                  <a:pt x="0" y="1"/>
                </a:cubicBezTo>
                <a:cubicBezTo>
                  <a:pt x="0" y="3"/>
                  <a:pt x="0" y="5"/>
                  <a:pt x="0" y="7"/>
                </a:cubicBezTo>
                <a:cubicBezTo>
                  <a:pt x="0" y="7"/>
                  <a:pt x="1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4"/>
                  <a:pt x="4" y="2"/>
                  <a:pt x="6" y="0"/>
                </a:cubicBezTo>
                <a:cubicBezTo>
                  <a:pt x="6" y="0"/>
                  <a:pt x="5" y="0"/>
                  <a:pt x="5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60" name="Freeform 550"/>
          <p:cNvSpPr>
            <a:spLocks/>
          </p:cNvSpPr>
          <p:nvPr/>
        </p:nvSpPr>
        <p:spPr bwMode="auto">
          <a:xfrm>
            <a:off x="2978804" y="1689789"/>
            <a:ext cx="181412" cy="198332"/>
          </a:xfrm>
          <a:custGeom>
            <a:avLst/>
            <a:gdLst>
              <a:gd name="T0" fmla="*/ 9 w 19"/>
              <a:gd name="T1" fmla="*/ 0 h 21"/>
              <a:gd name="T2" fmla="*/ 9 w 19"/>
              <a:gd name="T3" fmla="*/ 0 h 21"/>
              <a:gd name="T4" fmla="*/ 0 w 19"/>
              <a:gd name="T5" fmla="*/ 7 h 21"/>
              <a:gd name="T6" fmla="*/ 4 w 19"/>
              <a:gd name="T7" fmla="*/ 16 h 21"/>
              <a:gd name="T8" fmla="*/ 15 w 19"/>
              <a:gd name="T9" fmla="*/ 21 h 21"/>
              <a:gd name="T10" fmla="*/ 17 w 19"/>
              <a:gd name="T11" fmla="*/ 21 h 21"/>
              <a:gd name="T12" fmla="*/ 18 w 19"/>
              <a:gd name="T13" fmla="*/ 19 h 21"/>
              <a:gd name="T14" fmla="*/ 17 w 19"/>
              <a:gd name="T15" fmla="*/ 8 h 21"/>
              <a:gd name="T16" fmla="*/ 9 w 19"/>
              <a:gd name="T17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1">
                <a:moveTo>
                  <a:pt x="9" y="0"/>
                </a:moveTo>
                <a:cubicBezTo>
                  <a:pt x="9" y="0"/>
                  <a:pt x="9" y="0"/>
                  <a:pt x="9" y="0"/>
                </a:cubicBezTo>
                <a:cubicBezTo>
                  <a:pt x="8" y="4"/>
                  <a:pt x="4" y="7"/>
                  <a:pt x="0" y="7"/>
                </a:cubicBezTo>
                <a:cubicBezTo>
                  <a:pt x="0" y="11"/>
                  <a:pt x="2" y="14"/>
                  <a:pt x="4" y="16"/>
                </a:cubicBezTo>
                <a:cubicBezTo>
                  <a:pt x="7" y="19"/>
                  <a:pt x="11" y="21"/>
                  <a:pt x="15" y="21"/>
                </a:cubicBezTo>
                <a:cubicBezTo>
                  <a:pt x="16" y="21"/>
                  <a:pt x="16" y="21"/>
                  <a:pt x="17" y="21"/>
                </a:cubicBezTo>
                <a:cubicBezTo>
                  <a:pt x="17" y="20"/>
                  <a:pt x="17" y="20"/>
                  <a:pt x="18" y="19"/>
                </a:cubicBezTo>
                <a:cubicBezTo>
                  <a:pt x="19" y="15"/>
                  <a:pt x="18" y="12"/>
                  <a:pt x="17" y="8"/>
                </a:cubicBezTo>
                <a:cubicBezTo>
                  <a:pt x="15" y="4"/>
                  <a:pt x="13" y="1"/>
                  <a:pt x="9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61" name="Freeform 551"/>
          <p:cNvSpPr>
            <a:spLocks/>
          </p:cNvSpPr>
          <p:nvPr/>
        </p:nvSpPr>
        <p:spPr bwMode="auto">
          <a:xfrm>
            <a:off x="2571634" y="1297092"/>
            <a:ext cx="286228" cy="186432"/>
          </a:xfrm>
          <a:custGeom>
            <a:avLst/>
            <a:gdLst>
              <a:gd name="T0" fmla="*/ 1 w 30"/>
              <a:gd name="T1" fmla="*/ 0 h 20"/>
              <a:gd name="T2" fmla="*/ 1 w 30"/>
              <a:gd name="T3" fmla="*/ 0 h 20"/>
              <a:gd name="T4" fmla="*/ 0 w 30"/>
              <a:gd name="T5" fmla="*/ 5 h 20"/>
              <a:gd name="T6" fmla="*/ 0 w 30"/>
              <a:gd name="T7" fmla="*/ 7 h 20"/>
              <a:gd name="T8" fmla="*/ 3 w 30"/>
              <a:gd name="T9" fmla="*/ 14 h 20"/>
              <a:gd name="T10" fmla="*/ 4 w 30"/>
              <a:gd name="T11" fmla="*/ 15 h 20"/>
              <a:gd name="T12" fmla="*/ 15 w 30"/>
              <a:gd name="T13" fmla="*/ 20 h 20"/>
              <a:gd name="T14" fmla="*/ 26 w 30"/>
              <a:gd name="T15" fmla="*/ 15 h 20"/>
              <a:gd name="T16" fmla="*/ 30 w 30"/>
              <a:gd name="T17" fmla="*/ 8 h 20"/>
              <a:gd name="T18" fmla="*/ 24 w 30"/>
              <a:gd name="T19" fmla="*/ 11 h 20"/>
              <a:gd name="T20" fmla="*/ 17 w 30"/>
              <a:gd name="T21" fmla="*/ 13 h 20"/>
              <a:gd name="T22" fmla="*/ 1 w 30"/>
              <a:gd name="T23" fmla="*/ 2 h 20"/>
              <a:gd name="T24" fmla="*/ 1 w 30"/>
              <a:gd name="T2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" h="20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2"/>
                  <a:pt x="1" y="4"/>
                  <a:pt x="0" y="5"/>
                </a:cubicBezTo>
                <a:cubicBezTo>
                  <a:pt x="0" y="6"/>
                  <a:pt x="0" y="7"/>
                  <a:pt x="0" y="7"/>
                </a:cubicBezTo>
                <a:cubicBezTo>
                  <a:pt x="2" y="9"/>
                  <a:pt x="3" y="12"/>
                  <a:pt x="3" y="14"/>
                </a:cubicBezTo>
                <a:cubicBezTo>
                  <a:pt x="4" y="15"/>
                  <a:pt x="4" y="15"/>
                  <a:pt x="4" y="15"/>
                </a:cubicBezTo>
                <a:cubicBezTo>
                  <a:pt x="7" y="18"/>
                  <a:pt x="11" y="20"/>
                  <a:pt x="15" y="20"/>
                </a:cubicBezTo>
                <a:cubicBezTo>
                  <a:pt x="19" y="20"/>
                  <a:pt x="23" y="18"/>
                  <a:pt x="26" y="15"/>
                </a:cubicBezTo>
                <a:cubicBezTo>
                  <a:pt x="28" y="13"/>
                  <a:pt x="29" y="10"/>
                  <a:pt x="30" y="8"/>
                </a:cubicBezTo>
                <a:cubicBezTo>
                  <a:pt x="28" y="9"/>
                  <a:pt x="26" y="11"/>
                  <a:pt x="24" y="11"/>
                </a:cubicBezTo>
                <a:cubicBezTo>
                  <a:pt x="22" y="12"/>
                  <a:pt x="20" y="13"/>
                  <a:pt x="17" y="13"/>
                </a:cubicBezTo>
                <a:cubicBezTo>
                  <a:pt x="11" y="13"/>
                  <a:pt x="4" y="9"/>
                  <a:pt x="1" y="2"/>
                </a:cubicBezTo>
                <a:cubicBezTo>
                  <a:pt x="1" y="1"/>
                  <a:pt x="1" y="1"/>
                  <a:pt x="1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62" name="Freeform 552"/>
          <p:cNvSpPr>
            <a:spLocks/>
          </p:cNvSpPr>
          <p:nvPr/>
        </p:nvSpPr>
        <p:spPr bwMode="auto">
          <a:xfrm>
            <a:off x="2579697" y="1221725"/>
            <a:ext cx="286228" cy="194365"/>
          </a:xfrm>
          <a:custGeom>
            <a:avLst/>
            <a:gdLst>
              <a:gd name="T0" fmla="*/ 6 w 30"/>
              <a:gd name="T1" fmla="*/ 0 h 21"/>
              <a:gd name="T2" fmla="*/ 3 w 30"/>
              <a:gd name="T3" fmla="*/ 2 h 21"/>
              <a:gd name="T4" fmla="*/ 0 w 30"/>
              <a:gd name="T5" fmla="*/ 8 h 21"/>
              <a:gd name="T6" fmla="*/ 0 w 30"/>
              <a:gd name="T7" fmla="*/ 10 h 21"/>
              <a:gd name="T8" fmla="*/ 16 w 30"/>
              <a:gd name="T9" fmla="*/ 21 h 21"/>
              <a:gd name="T10" fmla="*/ 23 w 30"/>
              <a:gd name="T11" fmla="*/ 19 h 21"/>
              <a:gd name="T12" fmla="*/ 29 w 30"/>
              <a:gd name="T13" fmla="*/ 16 h 21"/>
              <a:gd name="T14" fmla="*/ 25 w 30"/>
              <a:gd name="T15" fmla="*/ 3 h 21"/>
              <a:gd name="T16" fmla="*/ 17 w 30"/>
              <a:gd name="T17" fmla="*/ 9 h 21"/>
              <a:gd name="T18" fmla="*/ 16 w 30"/>
              <a:gd name="T19" fmla="*/ 9 h 21"/>
              <a:gd name="T20" fmla="*/ 6 w 30"/>
              <a:gd name="T21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0" h="21">
                <a:moveTo>
                  <a:pt x="6" y="0"/>
                </a:moveTo>
                <a:cubicBezTo>
                  <a:pt x="5" y="0"/>
                  <a:pt x="4" y="1"/>
                  <a:pt x="3" y="2"/>
                </a:cubicBezTo>
                <a:cubicBezTo>
                  <a:pt x="2" y="4"/>
                  <a:pt x="0" y="6"/>
                  <a:pt x="0" y="8"/>
                </a:cubicBezTo>
                <a:cubicBezTo>
                  <a:pt x="0" y="9"/>
                  <a:pt x="0" y="9"/>
                  <a:pt x="0" y="10"/>
                </a:cubicBezTo>
                <a:cubicBezTo>
                  <a:pt x="3" y="17"/>
                  <a:pt x="10" y="21"/>
                  <a:pt x="16" y="21"/>
                </a:cubicBezTo>
                <a:cubicBezTo>
                  <a:pt x="19" y="21"/>
                  <a:pt x="21" y="20"/>
                  <a:pt x="23" y="19"/>
                </a:cubicBezTo>
                <a:cubicBezTo>
                  <a:pt x="25" y="19"/>
                  <a:pt x="27" y="17"/>
                  <a:pt x="29" y="16"/>
                </a:cubicBezTo>
                <a:cubicBezTo>
                  <a:pt x="30" y="11"/>
                  <a:pt x="29" y="6"/>
                  <a:pt x="25" y="3"/>
                </a:cubicBezTo>
                <a:cubicBezTo>
                  <a:pt x="24" y="6"/>
                  <a:pt x="21" y="9"/>
                  <a:pt x="17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1" y="9"/>
                  <a:pt x="7" y="5"/>
                  <a:pt x="6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67" name="Freeform 557"/>
          <p:cNvSpPr>
            <a:spLocks noEditPoints="1"/>
          </p:cNvSpPr>
          <p:nvPr/>
        </p:nvSpPr>
        <p:spPr bwMode="auto">
          <a:xfrm>
            <a:off x="1051805" y="392697"/>
            <a:ext cx="173349" cy="170566"/>
          </a:xfrm>
          <a:custGeom>
            <a:avLst/>
            <a:gdLst>
              <a:gd name="T0" fmla="*/ 18 w 18"/>
              <a:gd name="T1" fmla="*/ 17 h 18"/>
              <a:gd name="T2" fmla="*/ 18 w 18"/>
              <a:gd name="T3" fmla="*/ 18 h 18"/>
              <a:gd name="T4" fmla="*/ 18 w 18"/>
              <a:gd name="T5" fmla="*/ 17 h 18"/>
              <a:gd name="T6" fmla="*/ 18 w 18"/>
              <a:gd name="T7" fmla="*/ 17 h 18"/>
              <a:gd name="T8" fmla="*/ 3 w 18"/>
              <a:gd name="T9" fmla="*/ 0 h 18"/>
              <a:gd name="T10" fmla="*/ 0 w 18"/>
              <a:gd name="T11" fmla="*/ 1 h 18"/>
              <a:gd name="T12" fmla="*/ 1 w 18"/>
              <a:gd name="T13" fmla="*/ 1 h 18"/>
              <a:gd name="T14" fmla="*/ 7 w 18"/>
              <a:gd name="T15" fmla="*/ 2 h 18"/>
              <a:gd name="T16" fmla="*/ 7 w 18"/>
              <a:gd name="T17" fmla="*/ 1 h 18"/>
              <a:gd name="T18" fmla="*/ 3 w 18"/>
              <a:gd name="T19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" h="18">
                <a:moveTo>
                  <a:pt x="18" y="17"/>
                </a:moveTo>
                <a:cubicBezTo>
                  <a:pt x="18" y="17"/>
                  <a:pt x="18" y="18"/>
                  <a:pt x="18" y="18"/>
                </a:cubicBezTo>
                <a:cubicBezTo>
                  <a:pt x="18" y="18"/>
                  <a:pt x="18" y="17"/>
                  <a:pt x="18" y="17"/>
                </a:cubicBezTo>
                <a:cubicBezTo>
                  <a:pt x="18" y="17"/>
                  <a:pt x="18" y="17"/>
                  <a:pt x="18" y="17"/>
                </a:cubicBezTo>
                <a:moveTo>
                  <a:pt x="3" y="0"/>
                </a:moveTo>
                <a:cubicBezTo>
                  <a:pt x="2" y="0"/>
                  <a:pt x="1" y="0"/>
                  <a:pt x="0" y="1"/>
                </a:cubicBezTo>
                <a:cubicBezTo>
                  <a:pt x="0" y="1"/>
                  <a:pt x="1" y="1"/>
                  <a:pt x="1" y="1"/>
                </a:cubicBezTo>
                <a:cubicBezTo>
                  <a:pt x="3" y="1"/>
                  <a:pt x="5" y="1"/>
                  <a:pt x="7" y="2"/>
                </a:cubicBezTo>
                <a:cubicBezTo>
                  <a:pt x="7" y="2"/>
                  <a:pt x="7" y="1"/>
                  <a:pt x="7" y="1"/>
                </a:cubicBezTo>
                <a:cubicBezTo>
                  <a:pt x="6" y="1"/>
                  <a:pt x="5" y="0"/>
                  <a:pt x="3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68" name="Freeform 558"/>
          <p:cNvSpPr>
            <a:spLocks/>
          </p:cNvSpPr>
          <p:nvPr/>
        </p:nvSpPr>
        <p:spPr bwMode="auto">
          <a:xfrm>
            <a:off x="926832" y="404597"/>
            <a:ext cx="298322" cy="269732"/>
          </a:xfrm>
          <a:custGeom>
            <a:avLst/>
            <a:gdLst>
              <a:gd name="T0" fmla="*/ 14 w 31"/>
              <a:gd name="T1" fmla="*/ 0 h 29"/>
              <a:gd name="T2" fmla="*/ 13 w 31"/>
              <a:gd name="T3" fmla="*/ 0 h 29"/>
              <a:gd name="T4" fmla="*/ 6 w 31"/>
              <a:gd name="T5" fmla="*/ 4 h 29"/>
              <a:gd name="T6" fmla="*/ 2 w 31"/>
              <a:gd name="T7" fmla="*/ 20 h 29"/>
              <a:gd name="T8" fmla="*/ 20 w 31"/>
              <a:gd name="T9" fmla="*/ 29 h 29"/>
              <a:gd name="T10" fmla="*/ 27 w 31"/>
              <a:gd name="T11" fmla="*/ 25 h 29"/>
              <a:gd name="T12" fmla="*/ 31 w 31"/>
              <a:gd name="T13" fmla="*/ 17 h 29"/>
              <a:gd name="T14" fmla="*/ 31 w 31"/>
              <a:gd name="T15" fmla="*/ 16 h 29"/>
              <a:gd name="T16" fmla="*/ 25 w 31"/>
              <a:gd name="T17" fmla="*/ 11 h 29"/>
              <a:gd name="T18" fmla="*/ 25 w 31"/>
              <a:gd name="T19" fmla="*/ 8 h 29"/>
              <a:gd name="T20" fmla="*/ 20 w 31"/>
              <a:gd name="T21" fmla="*/ 1 h 29"/>
              <a:gd name="T22" fmla="*/ 14 w 31"/>
              <a:gd name="T23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1" h="29">
                <a:moveTo>
                  <a:pt x="14" y="0"/>
                </a:moveTo>
                <a:cubicBezTo>
                  <a:pt x="14" y="0"/>
                  <a:pt x="13" y="0"/>
                  <a:pt x="13" y="0"/>
                </a:cubicBezTo>
                <a:cubicBezTo>
                  <a:pt x="11" y="0"/>
                  <a:pt x="8" y="2"/>
                  <a:pt x="6" y="4"/>
                </a:cubicBezTo>
                <a:cubicBezTo>
                  <a:pt x="1" y="8"/>
                  <a:pt x="0" y="15"/>
                  <a:pt x="2" y="20"/>
                </a:cubicBezTo>
                <a:cubicBezTo>
                  <a:pt x="10" y="20"/>
                  <a:pt x="16" y="23"/>
                  <a:pt x="20" y="29"/>
                </a:cubicBezTo>
                <a:cubicBezTo>
                  <a:pt x="22" y="28"/>
                  <a:pt x="25" y="27"/>
                  <a:pt x="27" y="25"/>
                </a:cubicBezTo>
                <a:cubicBezTo>
                  <a:pt x="29" y="22"/>
                  <a:pt x="30" y="20"/>
                  <a:pt x="31" y="17"/>
                </a:cubicBezTo>
                <a:cubicBezTo>
                  <a:pt x="31" y="17"/>
                  <a:pt x="31" y="16"/>
                  <a:pt x="31" y="16"/>
                </a:cubicBezTo>
                <a:cubicBezTo>
                  <a:pt x="28" y="16"/>
                  <a:pt x="26" y="14"/>
                  <a:pt x="25" y="11"/>
                </a:cubicBezTo>
                <a:cubicBezTo>
                  <a:pt x="25" y="10"/>
                  <a:pt x="24" y="9"/>
                  <a:pt x="25" y="8"/>
                </a:cubicBezTo>
                <a:cubicBezTo>
                  <a:pt x="22" y="6"/>
                  <a:pt x="21" y="4"/>
                  <a:pt x="20" y="1"/>
                </a:cubicBezTo>
                <a:cubicBezTo>
                  <a:pt x="18" y="0"/>
                  <a:pt x="16" y="0"/>
                  <a:pt x="14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69" name="Freeform 559"/>
          <p:cNvSpPr>
            <a:spLocks/>
          </p:cNvSpPr>
          <p:nvPr/>
        </p:nvSpPr>
        <p:spPr bwMode="auto">
          <a:xfrm>
            <a:off x="946989" y="591030"/>
            <a:ext cx="173349" cy="83299"/>
          </a:xfrm>
          <a:custGeom>
            <a:avLst/>
            <a:gdLst>
              <a:gd name="T0" fmla="*/ 0 w 18"/>
              <a:gd name="T1" fmla="*/ 0 h 9"/>
              <a:gd name="T2" fmla="*/ 4 w 18"/>
              <a:gd name="T3" fmla="*/ 5 h 9"/>
              <a:gd name="T4" fmla="*/ 14 w 18"/>
              <a:gd name="T5" fmla="*/ 9 h 9"/>
              <a:gd name="T6" fmla="*/ 18 w 18"/>
              <a:gd name="T7" fmla="*/ 9 h 9"/>
              <a:gd name="T8" fmla="*/ 0 w 18"/>
              <a:gd name="T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9">
                <a:moveTo>
                  <a:pt x="0" y="0"/>
                </a:moveTo>
                <a:cubicBezTo>
                  <a:pt x="1" y="2"/>
                  <a:pt x="2" y="3"/>
                  <a:pt x="4" y="5"/>
                </a:cubicBezTo>
                <a:cubicBezTo>
                  <a:pt x="7" y="8"/>
                  <a:pt x="10" y="9"/>
                  <a:pt x="14" y="9"/>
                </a:cubicBezTo>
                <a:cubicBezTo>
                  <a:pt x="15" y="9"/>
                  <a:pt x="16" y="9"/>
                  <a:pt x="18" y="9"/>
                </a:cubicBezTo>
                <a:cubicBezTo>
                  <a:pt x="14" y="3"/>
                  <a:pt x="8" y="0"/>
                  <a:pt x="0" y="0"/>
                </a:cubicBezTo>
              </a:path>
            </a:pathLst>
          </a:custGeom>
          <a:solidFill>
            <a:srgbClr val="CE3B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74" name="Freeform 564"/>
          <p:cNvSpPr>
            <a:spLocks/>
          </p:cNvSpPr>
          <p:nvPr/>
        </p:nvSpPr>
        <p:spPr bwMode="auto">
          <a:xfrm>
            <a:off x="128620" y="404597"/>
            <a:ext cx="294291" cy="234032"/>
          </a:xfrm>
          <a:custGeom>
            <a:avLst/>
            <a:gdLst>
              <a:gd name="T0" fmla="*/ 10 w 31"/>
              <a:gd name="T1" fmla="*/ 0 h 25"/>
              <a:gd name="T2" fmla="*/ 6 w 31"/>
              <a:gd name="T3" fmla="*/ 2 h 25"/>
              <a:gd name="T4" fmla="*/ 6 w 31"/>
              <a:gd name="T5" fmla="*/ 12 h 25"/>
              <a:gd name="T6" fmla="*/ 0 w 31"/>
              <a:gd name="T7" fmla="*/ 18 h 25"/>
              <a:gd name="T8" fmla="*/ 2 w 31"/>
              <a:gd name="T9" fmla="*/ 22 h 25"/>
              <a:gd name="T10" fmla="*/ 11 w 31"/>
              <a:gd name="T11" fmla="*/ 20 h 25"/>
              <a:gd name="T12" fmla="*/ 11 w 31"/>
              <a:gd name="T13" fmla="*/ 20 h 25"/>
              <a:gd name="T14" fmla="*/ 25 w 31"/>
              <a:gd name="T15" fmla="*/ 25 h 25"/>
              <a:gd name="T16" fmla="*/ 25 w 31"/>
              <a:gd name="T17" fmla="*/ 24 h 25"/>
              <a:gd name="T18" fmla="*/ 25 w 31"/>
              <a:gd name="T19" fmla="*/ 4 h 25"/>
              <a:gd name="T20" fmla="*/ 21 w 31"/>
              <a:gd name="T21" fmla="*/ 8 h 25"/>
              <a:gd name="T22" fmla="*/ 18 w 31"/>
              <a:gd name="T23" fmla="*/ 9 h 25"/>
              <a:gd name="T24" fmla="*/ 10 w 31"/>
              <a:gd name="T25" fmla="*/ 4 h 25"/>
              <a:gd name="T26" fmla="*/ 10 w 31"/>
              <a:gd name="T2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1" h="25">
                <a:moveTo>
                  <a:pt x="10" y="0"/>
                </a:moveTo>
                <a:cubicBezTo>
                  <a:pt x="9" y="0"/>
                  <a:pt x="7" y="1"/>
                  <a:pt x="6" y="2"/>
                </a:cubicBezTo>
                <a:cubicBezTo>
                  <a:pt x="7" y="5"/>
                  <a:pt x="7" y="8"/>
                  <a:pt x="6" y="12"/>
                </a:cubicBezTo>
                <a:cubicBezTo>
                  <a:pt x="5" y="14"/>
                  <a:pt x="3" y="17"/>
                  <a:pt x="0" y="18"/>
                </a:cubicBezTo>
                <a:cubicBezTo>
                  <a:pt x="0" y="19"/>
                  <a:pt x="1" y="21"/>
                  <a:pt x="2" y="22"/>
                </a:cubicBezTo>
                <a:cubicBezTo>
                  <a:pt x="5" y="21"/>
                  <a:pt x="8" y="20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7" y="20"/>
                  <a:pt x="21" y="22"/>
                  <a:pt x="25" y="25"/>
                </a:cubicBezTo>
                <a:cubicBezTo>
                  <a:pt x="25" y="25"/>
                  <a:pt x="25" y="25"/>
                  <a:pt x="25" y="24"/>
                </a:cubicBezTo>
                <a:cubicBezTo>
                  <a:pt x="31" y="19"/>
                  <a:pt x="31" y="9"/>
                  <a:pt x="25" y="4"/>
                </a:cubicBezTo>
                <a:cubicBezTo>
                  <a:pt x="24" y="6"/>
                  <a:pt x="23" y="7"/>
                  <a:pt x="21" y="8"/>
                </a:cubicBezTo>
                <a:cubicBezTo>
                  <a:pt x="20" y="9"/>
                  <a:pt x="19" y="9"/>
                  <a:pt x="18" y="9"/>
                </a:cubicBezTo>
                <a:cubicBezTo>
                  <a:pt x="15" y="9"/>
                  <a:pt x="12" y="7"/>
                  <a:pt x="10" y="4"/>
                </a:cubicBezTo>
                <a:cubicBezTo>
                  <a:pt x="10" y="3"/>
                  <a:pt x="10" y="1"/>
                  <a:pt x="10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75" name="Freeform 565"/>
          <p:cNvSpPr>
            <a:spLocks/>
          </p:cNvSpPr>
          <p:nvPr/>
        </p:nvSpPr>
        <p:spPr bwMode="auto">
          <a:xfrm>
            <a:off x="144745" y="591030"/>
            <a:ext cx="221726" cy="83299"/>
          </a:xfrm>
          <a:custGeom>
            <a:avLst/>
            <a:gdLst>
              <a:gd name="T0" fmla="*/ 9 w 23"/>
              <a:gd name="T1" fmla="*/ 0 h 9"/>
              <a:gd name="T2" fmla="*/ 9 w 23"/>
              <a:gd name="T3" fmla="*/ 0 h 9"/>
              <a:gd name="T4" fmla="*/ 0 w 23"/>
              <a:gd name="T5" fmla="*/ 2 h 9"/>
              <a:gd name="T6" fmla="*/ 2 w 23"/>
              <a:gd name="T7" fmla="*/ 4 h 9"/>
              <a:gd name="T8" fmla="*/ 12 w 23"/>
              <a:gd name="T9" fmla="*/ 9 h 9"/>
              <a:gd name="T10" fmla="*/ 23 w 23"/>
              <a:gd name="T11" fmla="*/ 5 h 9"/>
              <a:gd name="T12" fmla="*/ 9 w 23"/>
              <a:gd name="T1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3" h="9">
                <a:moveTo>
                  <a:pt x="9" y="0"/>
                </a:moveTo>
                <a:cubicBezTo>
                  <a:pt x="9" y="0"/>
                  <a:pt x="9" y="0"/>
                  <a:pt x="9" y="0"/>
                </a:cubicBezTo>
                <a:cubicBezTo>
                  <a:pt x="6" y="0"/>
                  <a:pt x="3" y="1"/>
                  <a:pt x="0" y="2"/>
                </a:cubicBezTo>
                <a:cubicBezTo>
                  <a:pt x="0" y="3"/>
                  <a:pt x="1" y="4"/>
                  <a:pt x="2" y="4"/>
                </a:cubicBezTo>
                <a:cubicBezTo>
                  <a:pt x="5" y="7"/>
                  <a:pt x="9" y="9"/>
                  <a:pt x="12" y="9"/>
                </a:cubicBezTo>
                <a:cubicBezTo>
                  <a:pt x="16" y="9"/>
                  <a:pt x="20" y="7"/>
                  <a:pt x="23" y="5"/>
                </a:cubicBezTo>
                <a:cubicBezTo>
                  <a:pt x="19" y="2"/>
                  <a:pt x="15" y="0"/>
                  <a:pt x="9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76" name="Freeform 566"/>
          <p:cNvSpPr>
            <a:spLocks/>
          </p:cNvSpPr>
          <p:nvPr/>
        </p:nvSpPr>
        <p:spPr bwMode="auto">
          <a:xfrm>
            <a:off x="2148340" y="6481492"/>
            <a:ext cx="298322" cy="218165"/>
          </a:xfrm>
          <a:custGeom>
            <a:avLst/>
            <a:gdLst>
              <a:gd name="T0" fmla="*/ 5 w 31"/>
              <a:gd name="T1" fmla="*/ 0 h 23"/>
              <a:gd name="T2" fmla="*/ 6 w 31"/>
              <a:gd name="T3" fmla="*/ 20 h 23"/>
              <a:gd name="T4" fmla="*/ 6 w 31"/>
              <a:gd name="T5" fmla="*/ 20 h 23"/>
              <a:gd name="T6" fmla="*/ 12 w 31"/>
              <a:gd name="T7" fmla="*/ 17 h 23"/>
              <a:gd name="T8" fmla="*/ 22 w 31"/>
              <a:gd name="T9" fmla="*/ 23 h 23"/>
              <a:gd name="T10" fmla="*/ 27 w 31"/>
              <a:gd name="T11" fmla="*/ 20 h 23"/>
              <a:gd name="T12" fmla="*/ 31 w 31"/>
              <a:gd name="T13" fmla="*/ 11 h 23"/>
              <a:gd name="T14" fmla="*/ 24 w 31"/>
              <a:gd name="T15" fmla="*/ 13 h 23"/>
              <a:gd name="T16" fmla="*/ 24 w 31"/>
              <a:gd name="T17" fmla="*/ 13 h 23"/>
              <a:gd name="T18" fmla="*/ 5 w 31"/>
              <a:gd name="T1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1" h="23">
                <a:moveTo>
                  <a:pt x="5" y="0"/>
                </a:moveTo>
                <a:cubicBezTo>
                  <a:pt x="0" y="6"/>
                  <a:pt x="0" y="14"/>
                  <a:pt x="6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8" y="18"/>
                  <a:pt x="10" y="17"/>
                  <a:pt x="12" y="17"/>
                </a:cubicBezTo>
                <a:cubicBezTo>
                  <a:pt x="17" y="17"/>
                  <a:pt x="20" y="20"/>
                  <a:pt x="22" y="23"/>
                </a:cubicBezTo>
                <a:cubicBezTo>
                  <a:pt x="23" y="22"/>
                  <a:pt x="25" y="21"/>
                  <a:pt x="27" y="20"/>
                </a:cubicBezTo>
                <a:cubicBezTo>
                  <a:pt x="29" y="17"/>
                  <a:pt x="31" y="14"/>
                  <a:pt x="31" y="11"/>
                </a:cubicBezTo>
                <a:cubicBezTo>
                  <a:pt x="29" y="12"/>
                  <a:pt x="26" y="13"/>
                  <a:pt x="24" y="13"/>
                </a:cubicBezTo>
                <a:cubicBezTo>
                  <a:pt x="24" y="13"/>
                  <a:pt x="24" y="13"/>
                  <a:pt x="24" y="13"/>
                </a:cubicBezTo>
                <a:cubicBezTo>
                  <a:pt x="15" y="12"/>
                  <a:pt x="8" y="7"/>
                  <a:pt x="5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77" name="Freeform 567"/>
          <p:cNvSpPr>
            <a:spLocks/>
          </p:cNvSpPr>
          <p:nvPr/>
        </p:nvSpPr>
        <p:spPr bwMode="auto">
          <a:xfrm>
            <a:off x="2196716" y="6425959"/>
            <a:ext cx="258008" cy="178499"/>
          </a:xfrm>
          <a:custGeom>
            <a:avLst/>
            <a:gdLst>
              <a:gd name="T0" fmla="*/ 11 w 27"/>
              <a:gd name="T1" fmla="*/ 0 h 19"/>
              <a:gd name="T2" fmla="*/ 1 w 27"/>
              <a:gd name="T3" fmla="*/ 5 h 19"/>
              <a:gd name="T4" fmla="*/ 0 w 27"/>
              <a:gd name="T5" fmla="*/ 6 h 19"/>
              <a:gd name="T6" fmla="*/ 19 w 27"/>
              <a:gd name="T7" fmla="*/ 19 h 19"/>
              <a:gd name="T8" fmla="*/ 19 w 27"/>
              <a:gd name="T9" fmla="*/ 19 h 19"/>
              <a:gd name="T10" fmla="*/ 26 w 27"/>
              <a:gd name="T11" fmla="*/ 17 h 19"/>
              <a:gd name="T12" fmla="*/ 22 w 27"/>
              <a:gd name="T13" fmla="*/ 5 h 19"/>
              <a:gd name="T14" fmla="*/ 11 w 27"/>
              <a:gd name="T15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7" h="19">
                <a:moveTo>
                  <a:pt x="11" y="0"/>
                </a:moveTo>
                <a:cubicBezTo>
                  <a:pt x="7" y="0"/>
                  <a:pt x="4" y="2"/>
                  <a:pt x="1" y="5"/>
                </a:cubicBezTo>
                <a:cubicBezTo>
                  <a:pt x="0" y="5"/>
                  <a:pt x="0" y="5"/>
                  <a:pt x="0" y="6"/>
                </a:cubicBezTo>
                <a:cubicBezTo>
                  <a:pt x="3" y="13"/>
                  <a:pt x="10" y="18"/>
                  <a:pt x="19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21" y="19"/>
                  <a:pt x="24" y="18"/>
                  <a:pt x="26" y="17"/>
                </a:cubicBezTo>
                <a:cubicBezTo>
                  <a:pt x="27" y="13"/>
                  <a:pt x="25" y="8"/>
                  <a:pt x="22" y="5"/>
                </a:cubicBezTo>
                <a:cubicBezTo>
                  <a:pt x="19" y="2"/>
                  <a:pt x="15" y="0"/>
                  <a:pt x="11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78" name="Freeform 568"/>
          <p:cNvSpPr>
            <a:spLocks/>
          </p:cNvSpPr>
          <p:nvPr/>
        </p:nvSpPr>
        <p:spPr bwMode="auto">
          <a:xfrm>
            <a:off x="2148340" y="892494"/>
            <a:ext cx="298322" cy="186432"/>
          </a:xfrm>
          <a:custGeom>
            <a:avLst/>
            <a:gdLst>
              <a:gd name="T0" fmla="*/ 8 w 31"/>
              <a:gd name="T1" fmla="*/ 0 h 20"/>
              <a:gd name="T2" fmla="*/ 5 w 31"/>
              <a:gd name="T3" fmla="*/ 0 h 20"/>
              <a:gd name="T4" fmla="*/ 2 w 31"/>
              <a:gd name="T5" fmla="*/ 0 h 20"/>
              <a:gd name="T6" fmla="*/ 6 w 31"/>
              <a:gd name="T7" fmla="*/ 15 h 20"/>
              <a:gd name="T8" fmla="*/ 16 w 31"/>
              <a:gd name="T9" fmla="*/ 20 h 20"/>
              <a:gd name="T10" fmla="*/ 27 w 31"/>
              <a:gd name="T11" fmla="*/ 15 h 20"/>
              <a:gd name="T12" fmla="*/ 31 w 31"/>
              <a:gd name="T13" fmla="*/ 6 h 20"/>
              <a:gd name="T14" fmla="*/ 26 w 31"/>
              <a:gd name="T15" fmla="*/ 8 h 20"/>
              <a:gd name="T16" fmla="*/ 23 w 31"/>
              <a:gd name="T17" fmla="*/ 11 h 20"/>
              <a:gd name="T18" fmla="*/ 19 w 31"/>
              <a:gd name="T19" fmla="*/ 12 h 20"/>
              <a:gd name="T20" fmla="*/ 12 w 31"/>
              <a:gd name="T21" fmla="*/ 7 h 20"/>
              <a:gd name="T22" fmla="*/ 11 w 31"/>
              <a:gd name="T23" fmla="*/ 4 h 20"/>
              <a:gd name="T24" fmla="*/ 8 w 31"/>
              <a:gd name="T2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1" h="20">
                <a:moveTo>
                  <a:pt x="8" y="0"/>
                </a:moveTo>
                <a:cubicBezTo>
                  <a:pt x="7" y="0"/>
                  <a:pt x="6" y="0"/>
                  <a:pt x="5" y="0"/>
                </a:cubicBezTo>
                <a:cubicBezTo>
                  <a:pt x="4" y="0"/>
                  <a:pt x="3" y="0"/>
                  <a:pt x="2" y="0"/>
                </a:cubicBezTo>
                <a:cubicBezTo>
                  <a:pt x="0" y="5"/>
                  <a:pt x="2" y="11"/>
                  <a:pt x="6" y="15"/>
                </a:cubicBezTo>
                <a:cubicBezTo>
                  <a:pt x="9" y="18"/>
                  <a:pt x="12" y="20"/>
                  <a:pt x="16" y="20"/>
                </a:cubicBezTo>
                <a:cubicBezTo>
                  <a:pt x="20" y="20"/>
                  <a:pt x="24" y="18"/>
                  <a:pt x="27" y="15"/>
                </a:cubicBezTo>
                <a:cubicBezTo>
                  <a:pt x="29" y="13"/>
                  <a:pt x="31" y="10"/>
                  <a:pt x="31" y="6"/>
                </a:cubicBezTo>
                <a:cubicBezTo>
                  <a:pt x="30" y="7"/>
                  <a:pt x="28" y="8"/>
                  <a:pt x="26" y="8"/>
                </a:cubicBezTo>
                <a:cubicBezTo>
                  <a:pt x="25" y="9"/>
                  <a:pt x="24" y="10"/>
                  <a:pt x="23" y="11"/>
                </a:cubicBezTo>
                <a:cubicBezTo>
                  <a:pt x="22" y="12"/>
                  <a:pt x="20" y="12"/>
                  <a:pt x="19" y="12"/>
                </a:cubicBezTo>
                <a:cubicBezTo>
                  <a:pt x="16" y="12"/>
                  <a:pt x="13" y="10"/>
                  <a:pt x="12" y="7"/>
                </a:cubicBezTo>
                <a:cubicBezTo>
                  <a:pt x="12" y="6"/>
                  <a:pt x="11" y="5"/>
                  <a:pt x="11" y="4"/>
                </a:cubicBezTo>
                <a:cubicBezTo>
                  <a:pt x="10" y="3"/>
                  <a:pt x="9" y="1"/>
                  <a:pt x="8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79" name="Freeform 569"/>
          <p:cNvSpPr>
            <a:spLocks/>
          </p:cNvSpPr>
          <p:nvPr/>
        </p:nvSpPr>
        <p:spPr bwMode="auto">
          <a:xfrm>
            <a:off x="2224936" y="805228"/>
            <a:ext cx="229789" cy="162632"/>
          </a:xfrm>
          <a:custGeom>
            <a:avLst/>
            <a:gdLst>
              <a:gd name="T0" fmla="*/ 12 w 24"/>
              <a:gd name="T1" fmla="*/ 0 h 17"/>
              <a:gd name="T2" fmla="*/ 7 w 24"/>
              <a:gd name="T3" fmla="*/ 3 h 17"/>
              <a:gd name="T4" fmla="*/ 0 w 24"/>
              <a:gd name="T5" fmla="*/ 9 h 17"/>
              <a:gd name="T6" fmla="*/ 3 w 24"/>
              <a:gd name="T7" fmla="*/ 13 h 17"/>
              <a:gd name="T8" fmla="*/ 8 w 24"/>
              <a:gd name="T9" fmla="*/ 6 h 17"/>
              <a:gd name="T10" fmla="*/ 11 w 24"/>
              <a:gd name="T11" fmla="*/ 5 h 17"/>
              <a:gd name="T12" fmla="*/ 19 w 24"/>
              <a:gd name="T13" fmla="*/ 10 h 17"/>
              <a:gd name="T14" fmla="*/ 18 w 24"/>
              <a:gd name="T15" fmla="*/ 17 h 17"/>
              <a:gd name="T16" fmla="*/ 23 w 24"/>
              <a:gd name="T17" fmla="*/ 15 h 17"/>
              <a:gd name="T18" fmla="*/ 19 w 24"/>
              <a:gd name="T19" fmla="*/ 3 h 17"/>
              <a:gd name="T20" fmla="*/ 12 w 24"/>
              <a:gd name="T21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4" h="17">
                <a:moveTo>
                  <a:pt x="12" y="0"/>
                </a:moveTo>
                <a:cubicBezTo>
                  <a:pt x="11" y="1"/>
                  <a:pt x="9" y="2"/>
                  <a:pt x="7" y="3"/>
                </a:cubicBezTo>
                <a:cubicBezTo>
                  <a:pt x="6" y="6"/>
                  <a:pt x="3" y="8"/>
                  <a:pt x="0" y="9"/>
                </a:cubicBezTo>
                <a:cubicBezTo>
                  <a:pt x="1" y="10"/>
                  <a:pt x="2" y="12"/>
                  <a:pt x="3" y="13"/>
                </a:cubicBezTo>
                <a:cubicBezTo>
                  <a:pt x="4" y="10"/>
                  <a:pt x="5" y="7"/>
                  <a:pt x="8" y="6"/>
                </a:cubicBezTo>
                <a:cubicBezTo>
                  <a:pt x="9" y="6"/>
                  <a:pt x="10" y="5"/>
                  <a:pt x="11" y="5"/>
                </a:cubicBezTo>
                <a:cubicBezTo>
                  <a:pt x="14" y="5"/>
                  <a:pt x="17" y="7"/>
                  <a:pt x="19" y="10"/>
                </a:cubicBezTo>
                <a:cubicBezTo>
                  <a:pt x="20" y="12"/>
                  <a:pt x="19" y="15"/>
                  <a:pt x="18" y="17"/>
                </a:cubicBezTo>
                <a:cubicBezTo>
                  <a:pt x="20" y="17"/>
                  <a:pt x="22" y="16"/>
                  <a:pt x="23" y="15"/>
                </a:cubicBezTo>
                <a:cubicBezTo>
                  <a:pt x="24" y="11"/>
                  <a:pt x="22" y="7"/>
                  <a:pt x="19" y="3"/>
                </a:cubicBezTo>
                <a:cubicBezTo>
                  <a:pt x="17" y="2"/>
                  <a:pt x="14" y="0"/>
                  <a:pt x="12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80" name="Freeform 570"/>
          <p:cNvSpPr>
            <a:spLocks/>
          </p:cNvSpPr>
          <p:nvPr/>
        </p:nvSpPr>
        <p:spPr bwMode="auto">
          <a:xfrm>
            <a:off x="3809267" y="4010274"/>
            <a:ext cx="286228" cy="234032"/>
          </a:xfrm>
          <a:custGeom>
            <a:avLst/>
            <a:gdLst>
              <a:gd name="T0" fmla="*/ 14 w 30"/>
              <a:gd name="T1" fmla="*/ 0 h 25"/>
              <a:gd name="T2" fmla="*/ 3 w 30"/>
              <a:gd name="T3" fmla="*/ 5 h 25"/>
              <a:gd name="T4" fmla="*/ 0 w 30"/>
              <a:gd name="T5" fmla="*/ 10 h 25"/>
              <a:gd name="T6" fmla="*/ 19 w 30"/>
              <a:gd name="T7" fmla="*/ 25 h 25"/>
              <a:gd name="T8" fmla="*/ 28 w 30"/>
              <a:gd name="T9" fmla="*/ 21 h 25"/>
              <a:gd name="T10" fmla="*/ 24 w 30"/>
              <a:gd name="T11" fmla="*/ 5 h 25"/>
              <a:gd name="T12" fmla="*/ 14 w 30"/>
              <a:gd name="T13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0" h="25">
                <a:moveTo>
                  <a:pt x="14" y="0"/>
                </a:moveTo>
                <a:cubicBezTo>
                  <a:pt x="10" y="0"/>
                  <a:pt x="6" y="2"/>
                  <a:pt x="3" y="5"/>
                </a:cubicBezTo>
                <a:cubicBezTo>
                  <a:pt x="2" y="6"/>
                  <a:pt x="1" y="8"/>
                  <a:pt x="0" y="10"/>
                </a:cubicBezTo>
                <a:cubicBezTo>
                  <a:pt x="9" y="10"/>
                  <a:pt x="17" y="17"/>
                  <a:pt x="19" y="25"/>
                </a:cubicBezTo>
                <a:cubicBezTo>
                  <a:pt x="21" y="22"/>
                  <a:pt x="24" y="21"/>
                  <a:pt x="28" y="21"/>
                </a:cubicBezTo>
                <a:cubicBezTo>
                  <a:pt x="30" y="15"/>
                  <a:pt x="29" y="9"/>
                  <a:pt x="24" y="5"/>
                </a:cubicBezTo>
                <a:cubicBezTo>
                  <a:pt x="21" y="2"/>
                  <a:pt x="18" y="0"/>
                  <a:pt x="14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81" name="Freeform 571"/>
          <p:cNvSpPr>
            <a:spLocks/>
          </p:cNvSpPr>
          <p:nvPr/>
        </p:nvSpPr>
        <p:spPr bwMode="auto">
          <a:xfrm>
            <a:off x="3789110" y="4105474"/>
            <a:ext cx="201569" cy="186432"/>
          </a:xfrm>
          <a:custGeom>
            <a:avLst/>
            <a:gdLst>
              <a:gd name="T0" fmla="*/ 2 w 21"/>
              <a:gd name="T1" fmla="*/ 0 h 20"/>
              <a:gd name="T2" fmla="*/ 5 w 21"/>
              <a:gd name="T3" fmla="*/ 16 h 20"/>
              <a:gd name="T4" fmla="*/ 16 w 21"/>
              <a:gd name="T5" fmla="*/ 20 h 20"/>
              <a:gd name="T6" fmla="*/ 19 w 21"/>
              <a:gd name="T7" fmla="*/ 20 h 20"/>
              <a:gd name="T8" fmla="*/ 19 w 21"/>
              <a:gd name="T9" fmla="*/ 18 h 20"/>
              <a:gd name="T10" fmla="*/ 21 w 21"/>
              <a:gd name="T11" fmla="*/ 15 h 20"/>
              <a:gd name="T12" fmla="*/ 2 w 21"/>
              <a:gd name="T13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" h="20">
                <a:moveTo>
                  <a:pt x="2" y="0"/>
                </a:moveTo>
                <a:cubicBezTo>
                  <a:pt x="0" y="5"/>
                  <a:pt x="1" y="11"/>
                  <a:pt x="5" y="16"/>
                </a:cubicBezTo>
                <a:cubicBezTo>
                  <a:pt x="8" y="19"/>
                  <a:pt x="12" y="20"/>
                  <a:pt x="16" y="20"/>
                </a:cubicBezTo>
                <a:cubicBezTo>
                  <a:pt x="17" y="20"/>
                  <a:pt x="18" y="20"/>
                  <a:pt x="19" y="20"/>
                </a:cubicBezTo>
                <a:cubicBezTo>
                  <a:pt x="19" y="19"/>
                  <a:pt x="19" y="19"/>
                  <a:pt x="19" y="18"/>
                </a:cubicBezTo>
                <a:cubicBezTo>
                  <a:pt x="20" y="17"/>
                  <a:pt x="20" y="16"/>
                  <a:pt x="21" y="15"/>
                </a:cubicBezTo>
                <a:cubicBezTo>
                  <a:pt x="19" y="7"/>
                  <a:pt x="11" y="0"/>
                  <a:pt x="2" y="0"/>
                </a:cubicBezTo>
              </a:path>
            </a:pathLst>
          </a:custGeom>
          <a:solidFill>
            <a:srgbClr val="CE3B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82" name="Freeform 572"/>
          <p:cNvSpPr>
            <a:spLocks/>
          </p:cNvSpPr>
          <p:nvPr/>
        </p:nvSpPr>
        <p:spPr bwMode="auto">
          <a:xfrm>
            <a:off x="3369847" y="2011087"/>
            <a:ext cx="258008" cy="269732"/>
          </a:xfrm>
          <a:custGeom>
            <a:avLst/>
            <a:gdLst>
              <a:gd name="T0" fmla="*/ 17 w 27"/>
              <a:gd name="T1" fmla="*/ 0 h 29"/>
              <a:gd name="T2" fmla="*/ 6 w 27"/>
              <a:gd name="T3" fmla="*/ 4 h 29"/>
              <a:gd name="T4" fmla="*/ 6 w 27"/>
              <a:gd name="T5" fmla="*/ 25 h 29"/>
              <a:gd name="T6" fmla="*/ 17 w 27"/>
              <a:gd name="T7" fmla="*/ 29 h 29"/>
              <a:gd name="T8" fmla="*/ 27 w 27"/>
              <a:gd name="T9" fmla="*/ 25 h 29"/>
              <a:gd name="T10" fmla="*/ 26 w 27"/>
              <a:gd name="T11" fmla="*/ 20 h 29"/>
              <a:gd name="T12" fmla="*/ 22 w 27"/>
              <a:gd name="T13" fmla="*/ 12 h 29"/>
              <a:gd name="T14" fmla="*/ 27 w 27"/>
              <a:gd name="T15" fmla="*/ 4 h 29"/>
              <a:gd name="T16" fmla="*/ 17 w 27"/>
              <a:gd name="T1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" h="29">
                <a:moveTo>
                  <a:pt x="17" y="0"/>
                </a:moveTo>
                <a:cubicBezTo>
                  <a:pt x="13" y="0"/>
                  <a:pt x="9" y="1"/>
                  <a:pt x="6" y="4"/>
                </a:cubicBezTo>
                <a:cubicBezTo>
                  <a:pt x="0" y="10"/>
                  <a:pt x="1" y="19"/>
                  <a:pt x="6" y="25"/>
                </a:cubicBezTo>
                <a:cubicBezTo>
                  <a:pt x="9" y="28"/>
                  <a:pt x="13" y="29"/>
                  <a:pt x="17" y="29"/>
                </a:cubicBezTo>
                <a:cubicBezTo>
                  <a:pt x="20" y="29"/>
                  <a:pt x="24" y="28"/>
                  <a:pt x="27" y="25"/>
                </a:cubicBezTo>
                <a:cubicBezTo>
                  <a:pt x="26" y="24"/>
                  <a:pt x="26" y="22"/>
                  <a:pt x="26" y="20"/>
                </a:cubicBezTo>
                <a:cubicBezTo>
                  <a:pt x="23" y="19"/>
                  <a:pt x="22" y="16"/>
                  <a:pt x="22" y="12"/>
                </a:cubicBezTo>
                <a:cubicBezTo>
                  <a:pt x="22" y="9"/>
                  <a:pt x="24" y="5"/>
                  <a:pt x="27" y="4"/>
                </a:cubicBezTo>
                <a:cubicBezTo>
                  <a:pt x="24" y="1"/>
                  <a:pt x="20" y="0"/>
                  <a:pt x="17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83" name="Freeform 573"/>
          <p:cNvSpPr>
            <a:spLocks/>
          </p:cNvSpPr>
          <p:nvPr/>
        </p:nvSpPr>
        <p:spPr bwMode="auto">
          <a:xfrm>
            <a:off x="3619793" y="2197519"/>
            <a:ext cx="28220" cy="47600"/>
          </a:xfrm>
          <a:custGeom>
            <a:avLst/>
            <a:gdLst>
              <a:gd name="T0" fmla="*/ 0 w 3"/>
              <a:gd name="T1" fmla="*/ 0 h 5"/>
              <a:gd name="T2" fmla="*/ 1 w 3"/>
              <a:gd name="T3" fmla="*/ 5 h 5"/>
              <a:gd name="T4" fmla="*/ 1 w 3"/>
              <a:gd name="T5" fmla="*/ 5 h 5"/>
              <a:gd name="T6" fmla="*/ 3 w 3"/>
              <a:gd name="T7" fmla="*/ 2 h 5"/>
              <a:gd name="T8" fmla="*/ 0 w 3"/>
              <a:gd name="T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5">
                <a:moveTo>
                  <a:pt x="0" y="0"/>
                </a:moveTo>
                <a:cubicBezTo>
                  <a:pt x="0" y="2"/>
                  <a:pt x="0" y="4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4"/>
                  <a:pt x="3" y="3"/>
                  <a:pt x="3" y="2"/>
                </a:cubicBezTo>
                <a:cubicBezTo>
                  <a:pt x="2" y="2"/>
                  <a:pt x="1" y="1"/>
                  <a:pt x="0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84" name="Freeform 574"/>
          <p:cNvSpPr>
            <a:spLocks/>
          </p:cNvSpPr>
          <p:nvPr/>
        </p:nvSpPr>
        <p:spPr bwMode="auto">
          <a:xfrm>
            <a:off x="3369847" y="5224066"/>
            <a:ext cx="278165" cy="269732"/>
          </a:xfrm>
          <a:custGeom>
            <a:avLst/>
            <a:gdLst>
              <a:gd name="T0" fmla="*/ 17 w 29"/>
              <a:gd name="T1" fmla="*/ 0 h 29"/>
              <a:gd name="T2" fmla="*/ 6 w 29"/>
              <a:gd name="T3" fmla="*/ 4 h 29"/>
              <a:gd name="T4" fmla="*/ 7 w 29"/>
              <a:gd name="T5" fmla="*/ 25 h 29"/>
              <a:gd name="T6" fmla="*/ 17 w 29"/>
              <a:gd name="T7" fmla="*/ 29 h 29"/>
              <a:gd name="T8" fmla="*/ 27 w 29"/>
              <a:gd name="T9" fmla="*/ 25 h 29"/>
              <a:gd name="T10" fmla="*/ 29 w 29"/>
              <a:gd name="T11" fmla="*/ 23 h 29"/>
              <a:gd name="T12" fmla="*/ 22 w 29"/>
              <a:gd name="T13" fmla="*/ 14 h 29"/>
              <a:gd name="T14" fmla="*/ 22 w 29"/>
              <a:gd name="T15" fmla="*/ 10 h 29"/>
              <a:gd name="T16" fmla="*/ 21 w 29"/>
              <a:gd name="T17" fmla="*/ 1 h 29"/>
              <a:gd name="T18" fmla="*/ 17 w 29"/>
              <a:gd name="T1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9" h="29">
                <a:moveTo>
                  <a:pt x="17" y="0"/>
                </a:moveTo>
                <a:cubicBezTo>
                  <a:pt x="13" y="0"/>
                  <a:pt x="9" y="1"/>
                  <a:pt x="6" y="4"/>
                </a:cubicBezTo>
                <a:cubicBezTo>
                  <a:pt x="0" y="10"/>
                  <a:pt x="1" y="19"/>
                  <a:pt x="7" y="25"/>
                </a:cubicBezTo>
                <a:cubicBezTo>
                  <a:pt x="9" y="28"/>
                  <a:pt x="13" y="29"/>
                  <a:pt x="17" y="29"/>
                </a:cubicBezTo>
                <a:cubicBezTo>
                  <a:pt x="21" y="29"/>
                  <a:pt x="24" y="28"/>
                  <a:pt x="27" y="25"/>
                </a:cubicBezTo>
                <a:cubicBezTo>
                  <a:pt x="28" y="24"/>
                  <a:pt x="28" y="24"/>
                  <a:pt x="29" y="23"/>
                </a:cubicBezTo>
                <a:cubicBezTo>
                  <a:pt x="25" y="22"/>
                  <a:pt x="22" y="18"/>
                  <a:pt x="22" y="14"/>
                </a:cubicBezTo>
                <a:cubicBezTo>
                  <a:pt x="21" y="13"/>
                  <a:pt x="22" y="11"/>
                  <a:pt x="22" y="10"/>
                </a:cubicBezTo>
                <a:cubicBezTo>
                  <a:pt x="20" y="7"/>
                  <a:pt x="20" y="4"/>
                  <a:pt x="21" y="1"/>
                </a:cubicBezTo>
                <a:cubicBezTo>
                  <a:pt x="20" y="0"/>
                  <a:pt x="18" y="0"/>
                  <a:pt x="17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85" name="Freeform 575"/>
          <p:cNvSpPr>
            <a:spLocks/>
          </p:cNvSpPr>
          <p:nvPr/>
        </p:nvSpPr>
        <p:spPr bwMode="auto">
          <a:xfrm>
            <a:off x="3789110" y="3220913"/>
            <a:ext cx="306385" cy="265765"/>
          </a:xfrm>
          <a:custGeom>
            <a:avLst/>
            <a:gdLst>
              <a:gd name="T0" fmla="*/ 11 w 32"/>
              <a:gd name="T1" fmla="*/ 0 h 28"/>
              <a:gd name="T2" fmla="*/ 5 w 32"/>
              <a:gd name="T3" fmla="*/ 4 h 28"/>
              <a:gd name="T4" fmla="*/ 2 w 32"/>
              <a:gd name="T5" fmla="*/ 18 h 28"/>
              <a:gd name="T6" fmla="*/ 3 w 32"/>
              <a:gd name="T7" fmla="*/ 17 h 28"/>
              <a:gd name="T8" fmla="*/ 7 w 32"/>
              <a:gd name="T9" fmla="*/ 17 h 28"/>
              <a:gd name="T10" fmla="*/ 14 w 32"/>
              <a:gd name="T11" fmla="*/ 21 h 28"/>
              <a:gd name="T12" fmla="*/ 14 w 32"/>
              <a:gd name="T13" fmla="*/ 23 h 28"/>
              <a:gd name="T14" fmla="*/ 19 w 32"/>
              <a:gd name="T15" fmla="*/ 28 h 28"/>
              <a:gd name="T16" fmla="*/ 26 w 32"/>
              <a:gd name="T17" fmla="*/ 24 h 28"/>
              <a:gd name="T18" fmla="*/ 28 w 32"/>
              <a:gd name="T19" fmla="*/ 5 h 28"/>
              <a:gd name="T20" fmla="*/ 22 w 32"/>
              <a:gd name="T21" fmla="*/ 7 h 28"/>
              <a:gd name="T22" fmla="*/ 17 w 32"/>
              <a:gd name="T23" fmla="*/ 6 h 28"/>
              <a:gd name="T24" fmla="*/ 11 w 32"/>
              <a:gd name="T25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2" h="28">
                <a:moveTo>
                  <a:pt x="11" y="0"/>
                </a:moveTo>
                <a:cubicBezTo>
                  <a:pt x="9" y="1"/>
                  <a:pt x="7" y="2"/>
                  <a:pt x="5" y="4"/>
                </a:cubicBezTo>
                <a:cubicBezTo>
                  <a:pt x="1" y="8"/>
                  <a:pt x="0" y="13"/>
                  <a:pt x="2" y="18"/>
                </a:cubicBezTo>
                <a:cubicBezTo>
                  <a:pt x="2" y="18"/>
                  <a:pt x="3" y="17"/>
                  <a:pt x="3" y="17"/>
                </a:cubicBezTo>
                <a:cubicBezTo>
                  <a:pt x="4" y="17"/>
                  <a:pt x="5" y="17"/>
                  <a:pt x="7" y="17"/>
                </a:cubicBezTo>
                <a:cubicBezTo>
                  <a:pt x="10" y="17"/>
                  <a:pt x="13" y="18"/>
                  <a:pt x="14" y="21"/>
                </a:cubicBezTo>
                <a:cubicBezTo>
                  <a:pt x="14" y="22"/>
                  <a:pt x="14" y="23"/>
                  <a:pt x="14" y="23"/>
                </a:cubicBezTo>
                <a:cubicBezTo>
                  <a:pt x="16" y="25"/>
                  <a:pt x="17" y="27"/>
                  <a:pt x="19" y="28"/>
                </a:cubicBezTo>
                <a:cubicBezTo>
                  <a:pt x="22" y="28"/>
                  <a:pt x="24" y="26"/>
                  <a:pt x="26" y="24"/>
                </a:cubicBezTo>
                <a:cubicBezTo>
                  <a:pt x="31" y="19"/>
                  <a:pt x="32" y="11"/>
                  <a:pt x="28" y="5"/>
                </a:cubicBezTo>
                <a:cubicBezTo>
                  <a:pt x="26" y="6"/>
                  <a:pt x="24" y="7"/>
                  <a:pt x="22" y="7"/>
                </a:cubicBezTo>
                <a:cubicBezTo>
                  <a:pt x="20" y="7"/>
                  <a:pt x="19" y="7"/>
                  <a:pt x="17" y="6"/>
                </a:cubicBezTo>
                <a:cubicBezTo>
                  <a:pt x="14" y="5"/>
                  <a:pt x="12" y="3"/>
                  <a:pt x="11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86" name="Freeform 576"/>
          <p:cNvSpPr>
            <a:spLocks/>
          </p:cNvSpPr>
          <p:nvPr/>
        </p:nvSpPr>
        <p:spPr bwMode="auto">
          <a:xfrm>
            <a:off x="3914083" y="3439078"/>
            <a:ext cx="56439" cy="55533"/>
          </a:xfrm>
          <a:custGeom>
            <a:avLst/>
            <a:gdLst>
              <a:gd name="T0" fmla="*/ 1 w 6"/>
              <a:gd name="T1" fmla="*/ 0 h 6"/>
              <a:gd name="T2" fmla="*/ 0 w 6"/>
              <a:gd name="T3" fmla="*/ 5 h 6"/>
              <a:gd name="T4" fmla="*/ 3 w 6"/>
              <a:gd name="T5" fmla="*/ 6 h 6"/>
              <a:gd name="T6" fmla="*/ 6 w 6"/>
              <a:gd name="T7" fmla="*/ 5 h 6"/>
              <a:gd name="T8" fmla="*/ 1 w 6"/>
              <a:gd name="T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6">
                <a:moveTo>
                  <a:pt x="1" y="0"/>
                </a:moveTo>
                <a:cubicBezTo>
                  <a:pt x="2" y="2"/>
                  <a:pt x="1" y="4"/>
                  <a:pt x="0" y="5"/>
                </a:cubicBezTo>
                <a:cubicBezTo>
                  <a:pt x="1" y="6"/>
                  <a:pt x="2" y="6"/>
                  <a:pt x="3" y="6"/>
                </a:cubicBezTo>
                <a:cubicBezTo>
                  <a:pt x="4" y="6"/>
                  <a:pt x="5" y="6"/>
                  <a:pt x="6" y="5"/>
                </a:cubicBezTo>
                <a:cubicBezTo>
                  <a:pt x="4" y="4"/>
                  <a:pt x="3" y="2"/>
                  <a:pt x="1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91" name="Freeform 581"/>
          <p:cNvSpPr>
            <a:spLocks/>
          </p:cNvSpPr>
          <p:nvPr/>
        </p:nvSpPr>
        <p:spPr bwMode="auto">
          <a:xfrm>
            <a:off x="1769390" y="404597"/>
            <a:ext cx="274134" cy="269732"/>
          </a:xfrm>
          <a:custGeom>
            <a:avLst/>
            <a:gdLst>
              <a:gd name="T0" fmla="*/ 14 w 29"/>
              <a:gd name="T1" fmla="*/ 0 h 29"/>
              <a:gd name="T2" fmla="*/ 3 w 29"/>
              <a:gd name="T3" fmla="*/ 4 h 29"/>
              <a:gd name="T4" fmla="*/ 0 w 29"/>
              <a:gd name="T5" fmla="*/ 9 h 29"/>
              <a:gd name="T6" fmla="*/ 5 w 29"/>
              <a:gd name="T7" fmla="*/ 24 h 29"/>
              <a:gd name="T8" fmla="*/ 5 w 29"/>
              <a:gd name="T9" fmla="*/ 25 h 29"/>
              <a:gd name="T10" fmla="*/ 8 w 29"/>
              <a:gd name="T11" fmla="*/ 28 h 29"/>
              <a:gd name="T12" fmla="*/ 14 w 29"/>
              <a:gd name="T13" fmla="*/ 29 h 29"/>
              <a:gd name="T14" fmla="*/ 24 w 29"/>
              <a:gd name="T15" fmla="*/ 25 h 29"/>
              <a:gd name="T16" fmla="*/ 24 w 29"/>
              <a:gd name="T17" fmla="*/ 4 h 29"/>
              <a:gd name="T18" fmla="*/ 14 w 29"/>
              <a:gd name="T1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9" h="29">
                <a:moveTo>
                  <a:pt x="14" y="0"/>
                </a:moveTo>
                <a:cubicBezTo>
                  <a:pt x="10" y="0"/>
                  <a:pt x="6" y="1"/>
                  <a:pt x="3" y="4"/>
                </a:cubicBezTo>
                <a:cubicBezTo>
                  <a:pt x="2" y="6"/>
                  <a:pt x="1" y="7"/>
                  <a:pt x="0" y="9"/>
                </a:cubicBezTo>
                <a:cubicBezTo>
                  <a:pt x="6" y="12"/>
                  <a:pt x="8" y="18"/>
                  <a:pt x="5" y="24"/>
                </a:cubicBezTo>
                <a:cubicBezTo>
                  <a:pt x="5" y="24"/>
                  <a:pt x="5" y="24"/>
                  <a:pt x="5" y="25"/>
                </a:cubicBezTo>
                <a:cubicBezTo>
                  <a:pt x="6" y="25"/>
                  <a:pt x="7" y="26"/>
                  <a:pt x="8" y="28"/>
                </a:cubicBezTo>
                <a:cubicBezTo>
                  <a:pt x="10" y="28"/>
                  <a:pt x="12" y="29"/>
                  <a:pt x="14" y="29"/>
                </a:cubicBezTo>
                <a:cubicBezTo>
                  <a:pt x="17" y="29"/>
                  <a:pt x="21" y="27"/>
                  <a:pt x="24" y="25"/>
                </a:cubicBezTo>
                <a:cubicBezTo>
                  <a:pt x="29" y="19"/>
                  <a:pt x="29" y="10"/>
                  <a:pt x="24" y="4"/>
                </a:cubicBezTo>
                <a:cubicBezTo>
                  <a:pt x="21" y="1"/>
                  <a:pt x="17" y="0"/>
                  <a:pt x="14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92" name="Freeform 582"/>
          <p:cNvSpPr>
            <a:spLocks/>
          </p:cNvSpPr>
          <p:nvPr/>
        </p:nvSpPr>
        <p:spPr bwMode="auto">
          <a:xfrm>
            <a:off x="3954397" y="4839302"/>
            <a:ext cx="120941" cy="253865"/>
          </a:xfrm>
          <a:custGeom>
            <a:avLst/>
            <a:gdLst>
              <a:gd name="T0" fmla="*/ 4 w 13"/>
              <a:gd name="T1" fmla="*/ 0 h 27"/>
              <a:gd name="T2" fmla="*/ 0 w 13"/>
              <a:gd name="T3" fmla="*/ 4 h 27"/>
              <a:gd name="T4" fmla="*/ 4 w 13"/>
              <a:gd name="T5" fmla="*/ 17 h 27"/>
              <a:gd name="T6" fmla="*/ 2 w 13"/>
              <a:gd name="T7" fmla="*/ 27 h 27"/>
              <a:gd name="T8" fmla="*/ 8 w 13"/>
              <a:gd name="T9" fmla="*/ 23 h 27"/>
              <a:gd name="T10" fmla="*/ 13 w 13"/>
              <a:gd name="T11" fmla="*/ 11 h 27"/>
              <a:gd name="T12" fmla="*/ 11 w 13"/>
              <a:gd name="T13" fmla="*/ 6 h 27"/>
              <a:gd name="T14" fmla="*/ 11 w 13"/>
              <a:gd name="T15" fmla="*/ 6 h 27"/>
              <a:gd name="T16" fmla="*/ 9 w 13"/>
              <a:gd name="T17" fmla="*/ 3 h 27"/>
              <a:gd name="T18" fmla="*/ 4 w 13"/>
              <a:gd name="T19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" h="27">
                <a:moveTo>
                  <a:pt x="4" y="0"/>
                </a:moveTo>
                <a:cubicBezTo>
                  <a:pt x="3" y="2"/>
                  <a:pt x="1" y="3"/>
                  <a:pt x="0" y="4"/>
                </a:cubicBezTo>
                <a:cubicBezTo>
                  <a:pt x="3" y="8"/>
                  <a:pt x="4" y="12"/>
                  <a:pt x="4" y="17"/>
                </a:cubicBezTo>
                <a:cubicBezTo>
                  <a:pt x="4" y="21"/>
                  <a:pt x="3" y="24"/>
                  <a:pt x="2" y="27"/>
                </a:cubicBezTo>
                <a:cubicBezTo>
                  <a:pt x="4" y="26"/>
                  <a:pt x="6" y="25"/>
                  <a:pt x="8" y="23"/>
                </a:cubicBezTo>
                <a:cubicBezTo>
                  <a:pt x="12" y="20"/>
                  <a:pt x="13" y="15"/>
                  <a:pt x="13" y="11"/>
                </a:cubicBezTo>
                <a:cubicBezTo>
                  <a:pt x="11" y="10"/>
                  <a:pt x="11" y="8"/>
                  <a:pt x="11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0" y="5"/>
                  <a:pt x="9" y="4"/>
                  <a:pt x="9" y="3"/>
                </a:cubicBezTo>
                <a:cubicBezTo>
                  <a:pt x="7" y="1"/>
                  <a:pt x="5" y="0"/>
                  <a:pt x="4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93" name="Freeform 583"/>
          <p:cNvSpPr>
            <a:spLocks/>
          </p:cNvSpPr>
          <p:nvPr/>
        </p:nvSpPr>
        <p:spPr bwMode="auto">
          <a:xfrm>
            <a:off x="3789110" y="4875002"/>
            <a:ext cx="201569" cy="218165"/>
          </a:xfrm>
          <a:custGeom>
            <a:avLst/>
            <a:gdLst>
              <a:gd name="T0" fmla="*/ 17 w 21"/>
              <a:gd name="T1" fmla="*/ 0 h 23"/>
              <a:gd name="T2" fmla="*/ 10 w 21"/>
              <a:gd name="T3" fmla="*/ 3 h 23"/>
              <a:gd name="T4" fmla="*/ 5 w 21"/>
              <a:gd name="T5" fmla="*/ 2 h 23"/>
              <a:gd name="T6" fmla="*/ 4 w 21"/>
              <a:gd name="T7" fmla="*/ 1 h 23"/>
              <a:gd name="T8" fmla="*/ 5 w 21"/>
              <a:gd name="T9" fmla="*/ 19 h 23"/>
              <a:gd name="T10" fmla="*/ 15 w 21"/>
              <a:gd name="T11" fmla="*/ 23 h 23"/>
              <a:gd name="T12" fmla="*/ 19 w 21"/>
              <a:gd name="T13" fmla="*/ 23 h 23"/>
              <a:gd name="T14" fmla="*/ 21 w 21"/>
              <a:gd name="T15" fmla="*/ 13 h 23"/>
              <a:gd name="T16" fmla="*/ 17 w 21"/>
              <a:gd name="T1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23">
                <a:moveTo>
                  <a:pt x="17" y="0"/>
                </a:moveTo>
                <a:cubicBezTo>
                  <a:pt x="15" y="2"/>
                  <a:pt x="12" y="3"/>
                  <a:pt x="10" y="3"/>
                </a:cubicBezTo>
                <a:cubicBezTo>
                  <a:pt x="8" y="3"/>
                  <a:pt x="6" y="2"/>
                  <a:pt x="5" y="2"/>
                </a:cubicBezTo>
                <a:cubicBezTo>
                  <a:pt x="4" y="1"/>
                  <a:pt x="4" y="1"/>
                  <a:pt x="4" y="1"/>
                </a:cubicBezTo>
                <a:cubicBezTo>
                  <a:pt x="0" y="7"/>
                  <a:pt x="0" y="14"/>
                  <a:pt x="5" y="19"/>
                </a:cubicBezTo>
                <a:cubicBezTo>
                  <a:pt x="8" y="22"/>
                  <a:pt x="12" y="23"/>
                  <a:pt x="15" y="23"/>
                </a:cubicBezTo>
                <a:cubicBezTo>
                  <a:pt x="16" y="23"/>
                  <a:pt x="18" y="23"/>
                  <a:pt x="19" y="23"/>
                </a:cubicBezTo>
                <a:cubicBezTo>
                  <a:pt x="20" y="20"/>
                  <a:pt x="21" y="17"/>
                  <a:pt x="21" y="13"/>
                </a:cubicBezTo>
                <a:cubicBezTo>
                  <a:pt x="21" y="8"/>
                  <a:pt x="20" y="4"/>
                  <a:pt x="17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94" name="Freeform 584"/>
          <p:cNvSpPr>
            <a:spLocks noEditPoints="1"/>
          </p:cNvSpPr>
          <p:nvPr/>
        </p:nvSpPr>
        <p:spPr bwMode="auto">
          <a:xfrm>
            <a:off x="3809267" y="2415684"/>
            <a:ext cx="266071" cy="261798"/>
          </a:xfrm>
          <a:custGeom>
            <a:avLst/>
            <a:gdLst>
              <a:gd name="T0" fmla="*/ 12 w 28"/>
              <a:gd name="T1" fmla="*/ 19 h 28"/>
              <a:gd name="T2" fmla="*/ 5 w 28"/>
              <a:gd name="T3" fmla="*/ 15 h 28"/>
              <a:gd name="T4" fmla="*/ 9 w 28"/>
              <a:gd name="T5" fmla="*/ 6 h 28"/>
              <a:gd name="T6" fmla="*/ 11 w 28"/>
              <a:gd name="T7" fmla="*/ 5 h 28"/>
              <a:gd name="T8" fmla="*/ 18 w 28"/>
              <a:gd name="T9" fmla="*/ 10 h 28"/>
              <a:gd name="T10" fmla="*/ 14 w 28"/>
              <a:gd name="T11" fmla="*/ 19 h 28"/>
              <a:gd name="T12" fmla="*/ 12 w 28"/>
              <a:gd name="T13" fmla="*/ 19 h 28"/>
              <a:gd name="T14" fmla="*/ 13 w 28"/>
              <a:gd name="T15" fmla="*/ 0 h 28"/>
              <a:gd name="T16" fmla="*/ 3 w 28"/>
              <a:gd name="T17" fmla="*/ 4 h 28"/>
              <a:gd name="T18" fmla="*/ 2 w 28"/>
              <a:gd name="T19" fmla="*/ 6 h 28"/>
              <a:gd name="T20" fmla="*/ 2 w 28"/>
              <a:gd name="T21" fmla="*/ 14 h 28"/>
              <a:gd name="T22" fmla="*/ 0 w 28"/>
              <a:gd name="T23" fmla="*/ 18 h 28"/>
              <a:gd name="T24" fmla="*/ 3 w 28"/>
              <a:gd name="T25" fmla="*/ 24 h 28"/>
              <a:gd name="T26" fmla="*/ 12 w 28"/>
              <a:gd name="T27" fmla="*/ 28 h 28"/>
              <a:gd name="T28" fmla="*/ 20 w 28"/>
              <a:gd name="T29" fmla="*/ 21 h 28"/>
              <a:gd name="T30" fmla="*/ 26 w 28"/>
              <a:gd name="T31" fmla="*/ 20 h 28"/>
              <a:gd name="T32" fmla="*/ 26 w 28"/>
              <a:gd name="T33" fmla="*/ 19 h 28"/>
              <a:gd name="T34" fmla="*/ 28 w 28"/>
              <a:gd name="T35" fmla="*/ 14 h 28"/>
              <a:gd name="T36" fmla="*/ 24 w 28"/>
              <a:gd name="T37" fmla="*/ 4 h 28"/>
              <a:gd name="T38" fmla="*/ 13 w 28"/>
              <a:gd name="T39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8" h="28">
                <a:moveTo>
                  <a:pt x="12" y="19"/>
                </a:moveTo>
                <a:cubicBezTo>
                  <a:pt x="9" y="19"/>
                  <a:pt x="6" y="17"/>
                  <a:pt x="5" y="15"/>
                </a:cubicBezTo>
                <a:cubicBezTo>
                  <a:pt x="4" y="11"/>
                  <a:pt x="6" y="7"/>
                  <a:pt x="9" y="6"/>
                </a:cubicBezTo>
                <a:cubicBezTo>
                  <a:pt x="10" y="6"/>
                  <a:pt x="11" y="5"/>
                  <a:pt x="11" y="5"/>
                </a:cubicBezTo>
                <a:cubicBezTo>
                  <a:pt x="14" y="5"/>
                  <a:pt x="17" y="7"/>
                  <a:pt x="18" y="10"/>
                </a:cubicBezTo>
                <a:cubicBezTo>
                  <a:pt x="19" y="13"/>
                  <a:pt x="18" y="17"/>
                  <a:pt x="14" y="19"/>
                </a:cubicBezTo>
                <a:cubicBezTo>
                  <a:pt x="13" y="19"/>
                  <a:pt x="12" y="19"/>
                  <a:pt x="12" y="19"/>
                </a:cubicBezTo>
                <a:moveTo>
                  <a:pt x="13" y="0"/>
                </a:moveTo>
                <a:cubicBezTo>
                  <a:pt x="10" y="0"/>
                  <a:pt x="6" y="1"/>
                  <a:pt x="3" y="4"/>
                </a:cubicBezTo>
                <a:cubicBezTo>
                  <a:pt x="3" y="5"/>
                  <a:pt x="2" y="5"/>
                  <a:pt x="2" y="6"/>
                </a:cubicBezTo>
                <a:cubicBezTo>
                  <a:pt x="3" y="8"/>
                  <a:pt x="3" y="12"/>
                  <a:pt x="2" y="14"/>
                </a:cubicBezTo>
                <a:cubicBezTo>
                  <a:pt x="1" y="16"/>
                  <a:pt x="1" y="17"/>
                  <a:pt x="0" y="18"/>
                </a:cubicBezTo>
                <a:cubicBezTo>
                  <a:pt x="0" y="20"/>
                  <a:pt x="2" y="22"/>
                  <a:pt x="3" y="24"/>
                </a:cubicBezTo>
                <a:cubicBezTo>
                  <a:pt x="6" y="27"/>
                  <a:pt x="9" y="28"/>
                  <a:pt x="12" y="28"/>
                </a:cubicBezTo>
                <a:cubicBezTo>
                  <a:pt x="14" y="25"/>
                  <a:pt x="17" y="23"/>
                  <a:pt x="20" y="21"/>
                </a:cubicBezTo>
                <a:cubicBezTo>
                  <a:pt x="22" y="21"/>
                  <a:pt x="24" y="20"/>
                  <a:pt x="26" y="20"/>
                </a:cubicBezTo>
                <a:cubicBezTo>
                  <a:pt x="26" y="20"/>
                  <a:pt x="26" y="19"/>
                  <a:pt x="26" y="19"/>
                </a:cubicBezTo>
                <a:cubicBezTo>
                  <a:pt x="26" y="17"/>
                  <a:pt x="26" y="15"/>
                  <a:pt x="28" y="14"/>
                </a:cubicBezTo>
                <a:cubicBezTo>
                  <a:pt x="27" y="10"/>
                  <a:pt x="26" y="7"/>
                  <a:pt x="24" y="4"/>
                </a:cubicBezTo>
                <a:cubicBezTo>
                  <a:pt x="21" y="1"/>
                  <a:pt x="17" y="0"/>
                  <a:pt x="13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95" name="Freeform 585"/>
          <p:cNvSpPr>
            <a:spLocks/>
          </p:cNvSpPr>
          <p:nvPr/>
        </p:nvSpPr>
        <p:spPr bwMode="auto">
          <a:xfrm>
            <a:off x="3926177" y="2602117"/>
            <a:ext cx="133035" cy="75366"/>
          </a:xfrm>
          <a:custGeom>
            <a:avLst/>
            <a:gdLst>
              <a:gd name="T0" fmla="*/ 14 w 14"/>
              <a:gd name="T1" fmla="*/ 0 h 8"/>
              <a:gd name="T2" fmla="*/ 8 w 14"/>
              <a:gd name="T3" fmla="*/ 1 h 8"/>
              <a:gd name="T4" fmla="*/ 0 w 14"/>
              <a:gd name="T5" fmla="*/ 8 h 8"/>
              <a:gd name="T6" fmla="*/ 1 w 14"/>
              <a:gd name="T7" fmla="*/ 8 h 8"/>
              <a:gd name="T8" fmla="*/ 11 w 14"/>
              <a:gd name="T9" fmla="*/ 4 h 8"/>
              <a:gd name="T10" fmla="*/ 14 w 14"/>
              <a:gd name="T11" fmla="*/ 1 h 8"/>
              <a:gd name="T12" fmla="*/ 14 w 14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8">
                <a:moveTo>
                  <a:pt x="14" y="0"/>
                </a:moveTo>
                <a:cubicBezTo>
                  <a:pt x="12" y="0"/>
                  <a:pt x="10" y="1"/>
                  <a:pt x="8" y="1"/>
                </a:cubicBezTo>
                <a:cubicBezTo>
                  <a:pt x="5" y="3"/>
                  <a:pt x="2" y="5"/>
                  <a:pt x="0" y="8"/>
                </a:cubicBezTo>
                <a:cubicBezTo>
                  <a:pt x="1" y="8"/>
                  <a:pt x="1" y="8"/>
                  <a:pt x="1" y="8"/>
                </a:cubicBezTo>
                <a:cubicBezTo>
                  <a:pt x="5" y="8"/>
                  <a:pt x="9" y="7"/>
                  <a:pt x="11" y="4"/>
                </a:cubicBezTo>
                <a:cubicBezTo>
                  <a:pt x="12" y="3"/>
                  <a:pt x="13" y="2"/>
                  <a:pt x="14" y="1"/>
                </a:cubicBezTo>
                <a:cubicBezTo>
                  <a:pt x="14" y="1"/>
                  <a:pt x="14" y="0"/>
                  <a:pt x="14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96" name="Freeform 586"/>
          <p:cNvSpPr>
            <a:spLocks/>
          </p:cNvSpPr>
          <p:nvPr/>
        </p:nvSpPr>
        <p:spPr bwMode="auto">
          <a:xfrm>
            <a:off x="527726" y="7933"/>
            <a:ext cx="181412" cy="245932"/>
          </a:xfrm>
          <a:custGeom>
            <a:avLst/>
            <a:gdLst>
              <a:gd name="T0" fmla="*/ 14 w 19"/>
              <a:gd name="T1" fmla="*/ 0 h 26"/>
              <a:gd name="T2" fmla="*/ 5 w 19"/>
              <a:gd name="T3" fmla="*/ 4 h 26"/>
              <a:gd name="T4" fmla="*/ 6 w 19"/>
              <a:gd name="T5" fmla="*/ 23 h 26"/>
              <a:gd name="T6" fmla="*/ 10 w 19"/>
              <a:gd name="T7" fmla="*/ 26 h 26"/>
              <a:gd name="T8" fmla="*/ 12 w 19"/>
              <a:gd name="T9" fmla="*/ 20 h 26"/>
              <a:gd name="T10" fmla="*/ 13 w 19"/>
              <a:gd name="T11" fmla="*/ 15 h 26"/>
              <a:gd name="T12" fmla="*/ 19 w 19"/>
              <a:gd name="T13" fmla="*/ 9 h 26"/>
              <a:gd name="T14" fmla="*/ 15 w 19"/>
              <a:gd name="T15" fmla="*/ 3 h 26"/>
              <a:gd name="T16" fmla="*/ 14 w 19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6">
                <a:moveTo>
                  <a:pt x="14" y="0"/>
                </a:moveTo>
                <a:cubicBezTo>
                  <a:pt x="11" y="0"/>
                  <a:pt x="8" y="1"/>
                  <a:pt x="5" y="4"/>
                </a:cubicBezTo>
                <a:cubicBezTo>
                  <a:pt x="0" y="9"/>
                  <a:pt x="0" y="18"/>
                  <a:pt x="6" y="23"/>
                </a:cubicBezTo>
                <a:cubicBezTo>
                  <a:pt x="7" y="24"/>
                  <a:pt x="8" y="25"/>
                  <a:pt x="10" y="26"/>
                </a:cubicBezTo>
                <a:cubicBezTo>
                  <a:pt x="10" y="24"/>
                  <a:pt x="11" y="22"/>
                  <a:pt x="12" y="20"/>
                </a:cubicBezTo>
                <a:cubicBezTo>
                  <a:pt x="12" y="19"/>
                  <a:pt x="13" y="17"/>
                  <a:pt x="13" y="15"/>
                </a:cubicBezTo>
                <a:cubicBezTo>
                  <a:pt x="15" y="12"/>
                  <a:pt x="17" y="10"/>
                  <a:pt x="19" y="9"/>
                </a:cubicBezTo>
                <a:cubicBezTo>
                  <a:pt x="17" y="8"/>
                  <a:pt x="16" y="6"/>
                  <a:pt x="15" y="3"/>
                </a:cubicBezTo>
                <a:cubicBezTo>
                  <a:pt x="14" y="2"/>
                  <a:pt x="14" y="1"/>
                  <a:pt x="14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97" name="Freeform 587"/>
          <p:cNvSpPr>
            <a:spLocks/>
          </p:cNvSpPr>
          <p:nvPr/>
        </p:nvSpPr>
        <p:spPr bwMode="auto">
          <a:xfrm>
            <a:off x="660761" y="0"/>
            <a:ext cx="116910" cy="91233"/>
          </a:xfrm>
          <a:custGeom>
            <a:avLst/>
            <a:gdLst>
              <a:gd name="T0" fmla="*/ 1 w 12"/>
              <a:gd name="T1" fmla="*/ 0 h 10"/>
              <a:gd name="T2" fmla="*/ 0 w 12"/>
              <a:gd name="T3" fmla="*/ 1 h 10"/>
              <a:gd name="T4" fmla="*/ 1 w 12"/>
              <a:gd name="T5" fmla="*/ 4 h 10"/>
              <a:gd name="T6" fmla="*/ 5 w 12"/>
              <a:gd name="T7" fmla="*/ 10 h 10"/>
              <a:gd name="T8" fmla="*/ 10 w 12"/>
              <a:gd name="T9" fmla="*/ 9 h 10"/>
              <a:gd name="T10" fmla="*/ 12 w 12"/>
              <a:gd name="T11" fmla="*/ 9 h 10"/>
              <a:gd name="T12" fmla="*/ 12 w 12"/>
              <a:gd name="T13" fmla="*/ 9 h 10"/>
              <a:gd name="T14" fmla="*/ 12 w 12"/>
              <a:gd name="T15" fmla="*/ 5 h 10"/>
              <a:gd name="T16" fmla="*/ 11 w 12"/>
              <a:gd name="T17" fmla="*/ 4 h 10"/>
              <a:gd name="T18" fmla="*/ 1 w 12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" h="10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2"/>
                  <a:pt x="0" y="3"/>
                  <a:pt x="1" y="4"/>
                </a:cubicBezTo>
                <a:cubicBezTo>
                  <a:pt x="2" y="7"/>
                  <a:pt x="3" y="9"/>
                  <a:pt x="5" y="10"/>
                </a:cubicBezTo>
                <a:cubicBezTo>
                  <a:pt x="6" y="9"/>
                  <a:pt x="8" y="9"/>
                  <a:pt x="10" y="9"/>
                </a:cubicBezTo>
                <a:cubicBezTo>
                  <a:pt x="10" y="9"/>
                  <a:pt x="11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8"/>
                  <a:pt x="12" y="7"/>
                  <a:pt x="12" y="5"/>
                </a:cubicBezTo>
                <a:cubicBezTo>
                  <a:pt x="12" y="5"/>
                  <a:pt x="11" y="5"/>
                  <a:pt x="11" y="4"/>
                </a:cubicBezTo>
                <a:cubicBezTo>
                  <a:pt x="8" y="2"/>
                  <a:pt x="5" y="0"/>
                  <a:pt x="1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98" name="Freeform 588"/>
          <p:cNvSpPr>
            <a:spLocks/>
          </p:cNvSpPr>
          <p:nvPr/>
        </p:nvSpPr>
        <p:spPr bwMode="auto">
          <a:xfrm>
            <a:off x="777671" y="47600"/>
            <a:ext cx="16126" cy="43633"/>
          </a:xfrm>
          <a:custGeom>
            <a:avLst/>
            <a:gdLst>
              <a:gd name="T0" fmla="*/ 0 w 2"/>
              <a:gd name="T1" fmla="*/ 0 h 5"/>
              <a:gd name="T2" fmla="*/ 0 w 2"/>
              <a:gd name="T3" fmla="*/ 4 h 5"/>
              <a:gd name="T4" fmla="*/ 0 w 2"/>
              <a:gd name="T5" fmla="*/ 4 h 5"/>
              <a:gd name="T6" fmla="*/ 2 w 2"/>
              <a:gd name="T7" fmla="*/ 5 h 5"/>
              <a:gd name="T8" fmla="*/ 0 w 2"/>
              <a:gd name="T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5">
                <a:moveTo>
                  <a:pt x="0" y="0"/>
                </a:moveTo>
                <a:cubicBezTo>
                  <a:pt x="0" y="2"/>
                  <a:pt x="0" y="3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1" y="4"/>
                  <a:pt x="2" y="5"/>
                </a:cubicBezTo>
                <a:cubicBezTo>
                  <a:pt x="2" y="3"/>
                  <a:pt x="1" y="2"/>
                  <a:pt x="0" y="0"/>
                </a:cubicBezTo>
              </a:path>
            </a:pathLst>
          </a:custGeom>
          <a:solidFill>
            <a:srgbClr val="CE3B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01" name="Freeform 591"/>
          <p:cNvSpPr>
            <a:spLocks/>
          </p:cNvSpPr>
          <p:nvPr/>
        </p:nvSpPr>
        <p:spPr bwMode="auto">
          <a:xfrm>
            <a:off x="4220468" y="3625510"/>
            <a:ext cx="258008" cy="253865"/>
          </a:xfrm>
          <a:custGeom>
            <a:avLst/>
            <a:gdLst>
              <a:gd name="T0" fmla="*/ 13 w 27"/>
              <a:gd name="T1" fmla="*/ 0 h 27"/>
              <a:gd name="T2" fmla="*/ 4 w 27"/>
              <a:gd name="T3" fmla="*/ 4 h 27"/>
              <a:gd name="T4" fmla="*/ 0 w 27"/>
              <a:gd name="T5" fmla="*/ 14 h 27"/>
              <a:gd name="T6" fmla="*/ 6 w 27"/>
              <a:gd name="T7" fmla="*/ 12 h 27"/>
              <a:gd name="T8" fmla="*/ 10 w 27"/>
              <a:gd name="T9" fmla="*/ 13 h 27"/>
              <a:gd name="T10" fmla="*/ 17 w 27"/>
              <a:gd name="T11" fmla="*/ 27 h 27"/>
              <a:gd name="T12" fmla="*/ 21 w 27"/>
              <a:gd name="T13" fmla="*/ 25 h 27"/>
              <a:gd name="T14" fmla="*/ 26 w 27"/>
              <a:gd name="T15" fmla="*/ 19 h 27"/>
              <a:gd name="T16" fmla="*/ 27 w 27"/>
              <a:gd name="T17" fmla="*/ 15 h 27"/>
              <a:gd name="T18" fmla="*/ 19 w 27"/>
              <a:gd name="T19" fmla="*/ 11 h 27"/>
              <a:gd name="T20" fmla="*/ 19 w 27"/>
              <a:gd name="T21" fmla="*/ 11 h 27"/>
              <a:gd name="T22" fmla="*/ 14 w 27"/>
              <a:gd name="T23" fmla="*/ 7 h 27"/>
              <a:gd name="T24" fmla="*/ 14 w 27"/>
              <a:gd name="T25" fmla="*/ 4 h 27"/>
              <a:gd name="T26" fmla="*/ 13 w 27"/>
              <a:gd name="T2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7" h="27">
                <a:moveTo>
                  <a:pt x="13" y="0"/>
                </a:moveTo>
                <a:cubicBezTo>
                  <a:pt x="9" y="0"/>
                  <a:pt x="6" y="1"/>
                  <a:pt x="4" y="4"/>
                </a:cubicBezTo>
                <a:cubicBezTo>
                  <a:pt x="1" y="6"/>
                  <a:pt x="0" y="10"/>
                  <a:pt x="0" y="14"/>
                </a:cubicBezTo>
                <a:cubicBezTo>
                  <a:pt x="2" y="13"/>
                  <a:pt x="4" y="12"/>
                  <a:pt x="6" y="12"/>
                </a:cubicBezTo>
                <a:cubicBezTo>
                  <a:pt x="8" y="12"/>
                  <a:pt x="9" y="12"/>
                  <a:pt x="10" y="13"/>
                </a:cubicBezTo>
                <a:cubicBezTo>
                  <a:pt x="16" y="15"/>
                  <a:pt x="19" y="21"/>
                  <a:pt x="17" y="27"/>
                </a:cubicBezTo>
                <a:cubicBezTo>
                  <a:pt x="18" y="26"/>
                  <a:pt x="19" y="26"/>
                  <a:pt x="21" y="25"/>
                </a:cubicBezTo>
                <a:cubicBezTo>
                  <a:pt x="22" y="23"/>
                  <a:pt x="24" y="20"/>
                  <a:pt x="26" y="19"/>
                </a:cubicBezTo>
                <a:cubicBezTo>
                  <a:pt x="27" y="17"/>
                  <a:pt x="27" y="16"/>
                  <a:pt x="27" y="15"/>
                </a:cubicBezTo>
                <a:cubicBezTo>
                  <a:pt x="24" y="14"/>
                  <a:pt x="21" y="13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7" y="11"/>
                  <a:pt x="15" y="9"/>
                  <a:pt x="14" y="7"/>
                </a:cubicBezTo>
                <a:cubicBezTo>
                  <a:pt x="13" y="6"/>
                  <a:pt x="13" y="5"/>
                  <a:pt x="14" y="4"/>
                </a:cubicBezTo>
                <a:cubicBezTo>
                  <a:pt x="13" y="2"/>
                  <a:pt x="13" y="1"/>
                  <a:pt x="13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02" name="Freeform 592"/>
          <p:cNvSpPr>
            <a:spLocks noEditPoints="1"/>
          </p:cNvSpPr>
          <p:nvPr/>
        </p:nvSpPr>
        <p:spPr bwMode="auto">
          <a:xfrm>
            <a:off x="4345441" y="3625510"/>
            <a:ext cx="133035" cy="142799"/>
          </a:xfrm>
          <a:custGeom>
            <a:avLst/>
            <a:gdLst>
              <a:gd name="T0" fmla="*/ 12 w 14"/>
              <a:gd name="T1" fmla="*/ 5 h 15"/>
              <a:gd name="T2" fmla="*/ 8 w 14"/>
              <a:gd name="T3" fmla="*/ 10 h 15"/>
              <a:gd name="T4" fmla="*/ 6 w 14"/>
              <a:gd name="T5" fmla="*/ 11 h 15"/>
              <a:gd name="T6" fmla="*/ 14 w 14"/>
              <a:gd name="T7" fmla="*/ 15 h 15"/>
              <a:gd name="T8" fmla="*/ 12 w 14"/>
              <a:gd name="T9" fmla="*/ 5 h 15"/>
              <a:gd name="T10" fmla="*/ 0 w 14"/>
              <a:gd name="T11" fmla="*/ 0 h 15"/>
              <a:gd name="T12" fmla="*/ 0 w 14"/>
              <a:gd name="T13" fmla="*/ 0 h 15"/>
              <a:gd name="T14" fmla="*/ 1 w 14"/>
              <a:gd name="T15" fmla="*/ 4 h 15"/>
              <a:gd name="T16" fmla="*/ 4 w 14"/>
              <a:gd name="T17" fmla="*/ 0 h 15"/>
              <a:gd name="T18" fmla="*/ 0 w 14"/>
              <a:gd name="T19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15">
                <a:moveTo>
                  <a:pt x="12" y="5"/>
                </a:moveTo>
                <a:cubicBezTo>
                  <a:pt x="11" y="8"/>
                  <a:pt x="10" y="10"/>
                  <a:pt x="8" y="10"/>
                </a:cubicBezTo>
                <a:cubicBezTo>
                  <a:pt x="7" y="11"/>
                  <a:pt x="7" y="11"/>
                  <a:pt x="6" y="11"/>
                </a:cubicBezTo>
                <a:cubicBezTo>
                  <a:pt x="8" y="13"/>
                  <a:pt x="11" y="14"/>
                  <a:pt x="14" y="15"/>
                </a:cubicBezTo>
                <a:cubicBezTo>
                  <a:pt x="14" y="11"/>
                  <a:pt x="13" y="8"/>
                  <a:pt x="12" y="5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2"/>
                  <a:pt x="1" y="4"/>
                </a:cubicBezTo>
                <a:cubicBezTo>
                  <a:pt x="1" y="2"/>
                  <a:pt x="2" y="1"/>
                  <a:pt x="4" y="0"/>
                </a:cubicBezTo>
                <a:cubicBezTo>
                  <a:pt x="3" y="0"/>
                  <a:pt x="2" y="0"/>
                  <a:pt x="0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03" name="Freeform 593"/>
          <p:cNvSpPr>
            <a:spLocks/>
          </p:cNvSpPr>
          <p:nvPr/>
        </p:nvSpPr>
        <p:spPr bwMode="auto">
          <a:xfrm>
            <a:off x="4422037" y="3804009"/>
            <a:ext cx="48377" cy="55533"/>
          </a:xfrm>
          <a:custGeom>
            <a:avLst/>
            <a:gdLst>
              <a:gd name="T0" fmla="*/ 5 w 5"/>
              <a:gd name="T1" fmla="*/ 0 h 6"/>
              <a:gd name="T2" fmla="*/ 0 w 5"/>
              <a:gd name="T3" fmla="*/ 6 h 6"/>
              <a:gd name="T4" fmla="*/ 2 w 5"/>
              <a:gd name="T5" fmla="*/ 4 h 6"/>
              <a:gd name="T6" fmla="*/ 5 w 5"/>
              <a:gd name="T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6">
                <a:moveTo>
                  <a:pt x="5" y="0"/>
                </a:moveTo>
                <a:cubicBezTo>
                  <a:pt x="3" y="1"/>
                  <a:pt x="1" y="4"/>
                  <a:pt x="0" y="6"/>
                </a:cubicBezTo>
                <a:cubicBezTo>
                  <a:pt x="1" y="6"/>
                  <a:pt x="1" y="5"/>
                  <a:pt x="2" y="4"/>
                </a:cubicBezTo>
                <a:cubicBezTo>
                  <a:pt x="3" y="3"/>
                  <a:pt x="4" y="1"/>
                  <a:pt x="5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05" name="Freeform 595"/>
          <p:cNvSpPr>
            <a:spLocks/>
          </p:cNvSpPr>
          <p:nvPr/>
        </p:nvSpPr>
        <p:spPr bwMode="auto">
          <a:xfrm>
            <a:off x="-16510" y="103133"/>
            <a:ext cx="8063" cy="63466"/>
          </a:xfrm>
          <a:custGeom>
            <a:avLst/>
            <a:gdLst>
              <a:gd name="T0" fmla="*/ 0 w 1"/>
              <a:gd name="T1" fmla="*/ 0 h 7"/>
              <a:gd name="T2" fmla="*/ 0 w 1"/>
              <a:gd name="T3" fmla="*/ 7 h 7"/>
              <a:gd name="T4" fmla="*/ 0 w 1"/>
              <a:gd name="T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7">
                <a:moveTo>
                  <a:pt x="0" y="0"/>
                </a:moveTo>
                <a:cubicBezTo>
                  <a:pt x="0" y="7"/>
                  <a:pt x="0" y="7"/>
                  <a:pt x="0" y="7"/>
                </a:cubicBezTo>
                <a:cubicBezTo>
                  <a:pt x="1" y="4"/>
                  <a:pt x="1" y="2"/>
                  <a:pt x="0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06" name="Freeform 596"/>
          <p:cNvSpPr>
            <a:spLocks/>
          </p:cNvSpPr>
          <p:nvPr/>
        </p:nvSpPr>
        <p:spPr bwMode="auto">
          <a:xfrm>
            <a:off x="1350127" y="7933"/>
            <a:ext cx="189475" cy="253865"/>
          </a:xfrm>
          <a:custGeom>
            <a:avLst/>
            <a:gdLst>
              <a:gd name="T0" fmla="*/ 15 w 20"/>
              <a:gd name="T1" fmla="*/ 0 h 27"/>
              <a:gd name="T2" fmla="*/ 5 w 20"/>
              <a:gd name="T3" fmla="*/ 4 h 27"/>
              <a:gd name="T4" fmla="*/ 5 w 20"/>
              <a:gd name="T5" fmla="*/ 23 h 27"/>
              <a:gd name="T6" fmla="*/ 15 w 20"/>
              <a:gd name="T7" fmla="*/ 27 h 27"/>
              <a:gd name="T8" fmla="*/ 17 w 20"/>
              <a:gd name="T9" fmla="*/ 27 h 27"/>
              <a:gd name="T10" fmla="*/ 20 w 20"/>
              <a:gd name="T11" fmla="*/ 22 h 27"/>
              <a:gd name="T12" fmla="*/ 14 w 20"/>
              <a:gd name="T13" fmla="*/ 8 h 27"/>
              <a:gd name="T14" fmla="*/ 16 w 20"/>
              <a:gd name="T15" fmla="*/ 0 h 27"/>
              <a:gd name="T16" fmla="*/ 15 w 20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" h="27">
                <a:moveTo>
                  <a:pt x="15" y="0"/>
                </a:moveTo>
                <a:cubicBezTo>
                  <a:pt x="11" y="0"/>
                  <a:pt x="8" y="1"/>
                  <a:pt x="5" y="4"/>
                </a:cubicBezTo>
                <a:cubicBezTo>
                  <a:pt x="0" y="9"/>
                  <a:pt x="0" y="18"/>
                  <a:pt x="5" y="23"/>
                </a:cubicBezTo>
                <a:cubicBezTo>
                  <a:pt x="8" y="26"/>
                  <a:pt x="12" y="27"/>
                  <a:pt x="15" y="27"/>
                </a:cubicBezTo>
                <a:cubicBezTo>
                  <a:pt x="16" y="27"/>
                  <a:pt x="16" y="27"/>
                  <a:pt x="17" y="27"/>
                </a:cubicBezTo>
                <a:cubicBezTo>
                  <a:pt x="17" y="25"/>
                  <a:pt x="19" y="23"/>
                  <a:pt x="20" y="22"/>
                </a:cubicBezTo>
                <a:cubicBezTo>
                  <a:pt x="17" y="18"/>
                  <a:pt x="14" y="13"/>
                  <a:pt x="14" y="8"/>
                </a:cubicBezTo>
                <a:cubicBezTo>
                  <a:pt x="14" y="5"/>
                  <a:pt x="15" y="3"/>
                  <a:pt x="16" y="0"/>
                </a:cubicBezTo>
                <a:cubicBezTo>
                  <a:pt x="16" y="0"/>
                  <a:pt x="15" y="0"/>
                  <a:pt x="15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07" name="Freeform 597"/>
          <p:cNvSpPr>
            <a:spLocks/>
          </p:cNvSpPr>
          <p:nvPr/>
        </p:nvSpPr>
        <p:spPr bwMode="auto">
          <a:xfrm>
            <a:off x="1483162" y="7933"/>
            <a:ext cx="141098" cy="206265"/>
          </a:xfrm>
          <a:custGeom>
            <a:avLst/>
            <a:gdLst>
              <a:gd name="T0" fmla="*/ 2 w 15"/>
              <a:gd name="T1" fmla="*/ 0 h 22"/>
              <a:gd name="T2" fmla="*/ 0 w 15"/>
              <a:gd name="T3" fmla="*/ 8 h 22"/>
              <a:gd name="T4" fmla="*/ 6 w 15"/>
              <a:gd name="T5" fmla="*/ 22 h 22"/>
              <a:gd name="T6" fmla="*/ 11 w 15"/>
              <a:gd name="T7" fmla="*/ 18 h 22"/>
              <a:gd name="T8" fmla="*/ 14 w 15"/>
              <a:gd name="T9" fmla="*/ 17 h 22"/>
              <a:gd name="T10" fmla="*/ 10 w 15"/>
              <a:gd name="T11" fmla="*/ 4 h 22"/>
              <a:gd name="T12" fmla="*/ 2 w 15"/>
              <a:gd name="T13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" h="22">
                <a:moveTo>
                  <a:pt x="2" y="0"/>
                </a:moveTo>
                <a:cubicBezTo>
                  <a:pt x="1" y="3"/>
                  <a:pt x="0" y="5"/>
                  <a:pt x="0" y="8"/>
                </a:cubicBezTo>
                <a:cubicBezTo>
                  <a:pt x="0" y="13"/>
                  <a:pt x="3" y="18"/>
                  <a:pt x="6" y="22"/>
                </a:cubicBezTo>
                <a:cubicBezTo>
                  <a:pt x="8" y="20"/>
                  <a:pt x="9" y="19"/>
                  <a:pt x="11" y="18"/>
                </a:cubicBezTo>
                <a:cubicBezTo>
                  <a:pt x="12" y="18"/>
                  <a:pt x="13" y="18"/>
                  <a:pt x="14" y="17"/>
                </a:cubicBezTo>
                <a:cubicBezTo>
                  <a:pt x="15" y="13"/>
                  <a:pt x="14" y="8"/>
                  <a:pt x="10" y="4"/>
                </a:cubicBezTo>
                <a:cubicBezTo>
                  <a:pt x="8" y="2"/>
                  <a:pt x="5" y="0"/>
                  <a:pt x="2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08" name="Freeform 598"/>
          <p:cNvSpPr>
            <a:spLocks/>
          </p:cNvSpPr>
          <p:nvPr/>
        </p:nvSpPr>
        <p:spPr bwMode="auto">
          <a:xfrm>
            <a:off x="1511382" y="214199"/>
            <a:ext cx="64502" cy="47600"/>
          </a:xfrm>
          <a:custGeom>
            <a:avLst/>
            <a:gdLst>
              <a:gd name="T0" fmla="*/ 3 w 7"/>
              <a:gd name="T1" fmla="*/ 0 h 5"/>
              <a:gd name="T2" fmla="*/ 0 w 7"/>
              <a:gd name="T3" fmla="*/ 5 h 5"/>
              <a:gd name="T4" fmla="*/ 7 w 7"/>
              <a:gd name="T5" fmla="*/ 2 h 5"/>
              <a:gd name="T6" fmla="*/ 3 w 7"/>
              <a:gd name="T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5">
                <a:moveTo>
                  <a:pt x="3" y="0"/>
                </a:moveTo>
                <a:cubicBezTo>
                  <a:pt x="2" y="1"/>
                  <a:pt x="0" y="3"/>
                  <a:pt x="0" y="5"/>
                </a:cubicBezTo>
                <a:cubicBezTo>
                  <a:pt x="2" y="5"/>
                  <a:pt x="5" y="4"/>
                  <a:pt x="7" y="2"/>
                </a:cubicBezTo>
                <a:cubicBezTo>
                  <a:pt x="5" y="1"/>
                  <a:pt x="4" y="0"/>
                  <a:pt x="3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09" name="Freeform 599"/>
          <p:cNvSpPr>
            <a:spLocks/>
          </p:cNvSpPr>
          <p:nvPr/>
        </p:nvSpPr>
        <p:spPr bwMode="auto">
          <a:xfrm>
            <a:off x="1539602" y="166599"/>
            <a:ext cx="76596" cy="67433"/>
          </a:xfrm>
          <a:custGeom>
            <a:avLst/>
            <a:gdLst>
              <a:gd name="T0" fmla="*/ 8 w 8"/>
              <a:gd name="T1" fmla="*/ 0 h 7"/>
              <a:gd name="T2" fmla="*/ 5 w 8"/>
              <a:gd name="T3" fmla="*/ 1 h 7"/>
              <a:gd name="T4" fmla="*/ 0 w 8"/>
              <a:gd name="T5" fmla="*/ 5 h 7"/>
              <a:gd name="T6" fmla="*/ 4 w 8"/>
              <a:gd name="T7" fmla="*/ 7 h 7"/>
              <a:gd name="T8" fmla="*/ 5 w 8"/>
              <a:gd name="T9" fmla="*/ 6 h 7"/>
              <a:gd name="T10" fmla="*/ 8 w 8"/>
              <a:gd name="T1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7">
                <a:moveTo>
                  <a:pt x="8" y="0"/>
                </a:moveTo>
                <a:cubicBezTo>
                  <a:pt x="7" y="1"/>
                  <a:pt x="6" y="1"/>
                  <a:pt x="5" y="1"/>
                </a:cubicBezTo>
                <a:cubicBezTo>
                  <a:pt x="3" y="2"/>
                  <a:pt x="2" y="3"/>
                  <a:pt x="0" y="5"/>
                </a:cubicBezTo>
                <a:cubicBezTo>
                  <a:pt x="1" y="5"/>
                  <a:pt x="2" y="6"/>
                  <a:pt x="4" y="7"/>
                </a:cubicBezTo>
                <a:cubicBezTo>
                  <a:pt x="4" y="7"/>
                  <a:pt x="4" y="7"/>
                  <a:pt x="5" y="6"/>
                </a:cubicBezTo>
                <a:cubicBezTo>
                  <a:pt x="6" y="5"/>
                  <a:pt x="7" y="2"/>
                  <a:pt x="8" y="0"/>
                </a:cubicBezTo>
              </a:path>
            </a:pathLst>
          </a:custGeom>
          <a:solidFill>
            <a:srgbClr val="CE3B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11" name="Freeform 601"/>
          <p:cNvSpPr>
            <a:spLocks/>
          </p:cNvSpPr>
          <p:nvPr/>
        </p:nvSpPr>
        <p:spPr bwMode="auto">
          <a:xfrm>
            <a:off x="3390004" y="6041194"/>
            <a:ext cx="278165" cy="234032"/>
          </a:xfrm>
          <a:custGeom>
            <a:avLst/>
            <a:gdLst>
              <a:gd name="T0" fmla="*/ 15 w 29"/>
              <a:gd name="T1" fmla="*/ 0 h 25"/>
              <a:gd name="T2" fmla="*/ 5 w 29"/>
              <a:gd name="T3" fmla="*/ 3 h 25"/>
              <a:gd name="T4" fmla="*/ 5 w 29"/>
              <a:gd name="T5" fmla="*/ 22 h 25"/>
              <a:gd name="T6" fmla="*/ 7 w 29"/>
              <a:gd name="T7" fmla="*/ 24 h 25"/>
              <a:gd name="T8" fmla="*/ 7 w 29"/>
              <a:gd name="T9" fmla="*/ 24 h 25"/>
              <a:gd name="T10" fmla="*/ 13 w 29"/>
              <a:gd name="T11" fmla="*/ 23 h 25"/>
              <a:gd name="T12" fmla="*/ 21 w 29"/>
              <a:gd name="T13" fmla="*/ 25 h 25"/>
              <a:gd name="T14" fmla="*/ 22 w 29"/>
              <a:gd name="T15" fmla="*/ 25 h 25"/>
              <a:gd name="T16" fmla="*/ 23 w 29"/>
              <a:gd name="T17" fmla="*/ 20 h 25"/>
              <a:gd name="T18" fmla="*/ 26 w 29"/>
              <a:gd name="T19" fmla="*/ 16 h 25"/>
              <a:gd name="T20" fmla="*/ 28 w 29"/>
              <a:gd name="T21" fmla="*/ 15 h 25"/>
              <a:gd name="T22" fmla="*/ 28 w 29"/>
              <a:gd name="T23" fmla="*/ 15 h 25"/>
              <a:gd name="T24" fmla="*/ 24 w 29"/>
              <a:gd name="T25" fmla="*/ 4 h 25"/>
              <a:gd name="T26" fmla="*/ 15 w 29"/>
              <a:gd name="T2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9" h="25">
                <a:moveTo>
                  <a:pt x="15" y="0"/>
                </a:moveTo>
                <a:cubicBezTo>
                  <a:pt x="11" y="0"/>
                  <a:pt x="8" y="1"/>
                  <a:pt x="5" y="3"/>
                </a:cubicBezTo>
                <a:cubicBezTo>
                  <a:pt x="0" y="8"/>
                  <a:pt x="0" y="17"/>
                  <a:pt x="5" y="22"/>
                </a:cubicBezTo>
                <a:cubicBezTo>
                  <a:pt x="6" y="23"/>
                  <a:pt x="6" y="23"/>
                  <a:pt x="7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9" y="23"/>
                  <a:pt x="11" y="23"/>
                  <a:pt x="13" y="23"/>
                </a:cubicBezTo>
                <a:cubicBezTo>
                  <a:pt x="16" y="23"/>
                  <a:pt x="18" y="24"/>
                  <a:pt x="21" y="25"/>
                </a:cubicBezTo>
                <a:cubicBezTo>
                  <a:pt x="21" y="25"/>
                  <a:pt x="21" y="25"/>
                  <a:pt x="22" y="25"/>
                </a:cubicBezTo>
                <a:cubicBezTo>
                  <a:pt x="22" y="23"/>
                  <a:pt x="22" y="22"/>
                  <a:pt x="23" y="20"/>
                </a:cubicBezTo>
                <a:cubicBezTo>
                  <a:pt x="23" y="18"/>
                  <a:pt x="24" y="16"/>
                  <a:pt x="26" y="16"/>
                </a:cubicBezTo>
                <a:cubicBezTo>
                  <a:pt x="26" y="15"/>
                  <a:pt x="27" y="15"/>
                  <a:pt x="28" y="15"/>
                </a:cubicBezTo>
                <a:cubicBezTo>
                  <a:pt x="28" y="15"/>
                  <a:pt x="28" y="15"/>
                  <a:pt x="28" y="15"/>
                </a:cubicBezTo>
                <a:cubicBezTo>
                  <a:pt x="29" y="11"/>
                  <a:pt x="27" y="7"/>
                  <a:pt x="24" y="4"/>
                </a:cubicBezTo>
                <a:cubicBezTo>
                  <a:pt x="22" y="1"/>
                  <a:pt x="18" y="0"/>
                  <a:pt x="15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12" name="Freeform 602"/>
          <p:cNvSpPr>
            <a:spLocks/>
          </p:cNvSpPr>
          <p:nvPr/>
        </p:nvSpPr>
        <p:spPr bwMode="auto">
          <a:xfrm>
            <a:off x="3458537" y="6255393"/>
            <a:ext cx="133035" cy="39666"/>
          </a:xfrm>
          <a:custGeom>
            <a:avLst/>
            <a:gdLst>
              <a:gd name="T0" fmla="*/ 6 w 14"/>
              <a:gd name="T1" fmla="*/ 0 h 4"/>
              <a:gd name="T2" fmla="*/ 0 w 14"/>
              <a:gd name="T3" fmla="*/ 1 h 4"/>
              <a:gd name="T4" fmla="*/ 0 w 14"/>
              <a:gd name="T5" fmla="*/ 1 h 4"/>
              <a:gd name="T6" fmla="*/ 8 w 14"/>
              <a:gd name="T7" fmla="*/ 4 h 4"/>
              <a:gd name="T8" fmla="*/ 14 w 14"/>
              <a:gd name="T9" fmla="*/ 2 h 4"/>
              <a:gd name="T10" fmla="*/ 6 w 14"/>
              <a:gd name="T1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" h="4">
                <a:moveTo>
                  <a:pt x="6" y="0"/>
                </a:moveTo>
                <a:cubicBezTo>
                  <a:pt x="4" y="0"/>
                  <a:pt x="2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2" y="3"/>
                  <a:pt x="5" y="4"/>
                  <a:pt x="8" y="4"/>
                </a:cubicBezTo>
                <a:cubicBezTo>
                  <a:pt x="10" y="4"/>
                  <a:pt x="12" y="3"/>
                  <a:pt x="14" y="2"/>
                </a:cubicBezTo>
                <a:cubicBezTo>
                  <a:pt x="11" y="1"/>
                  <a:pt x="9" y="0"/>
                  <a:pt x="6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13" name="Freeform 603"/>
          <p:cNvSpPr>
            <a:spLocks/>
          </p:cNvSpPr>
          <p:nvPr/>
        </p:nvSpPr>
        <p:spPr bwMode="auto">
          <a:xfrm>
            <a:off x="3123933" y="6521158"/>
            <a:ext cx="133035" cy="138832"/>
          </a:xfrm>
          <a:custGeom>
            <a:avLst/>
            <a:gdLst>
              <a:gd name="T0" fmla="*/ 12 w 14"/>
              <a:gd name="T1" fmla="*/ 0 h 15"/>
              <a:gd name="T2" fmla="*/ 0 w 14"/>
              <a:gd name="T3" fmla="*/ 7 h 15"/>
              <a:gd name="T4" fmla="*/ 7 w 14"/>
              <a:gd name="T5" fmla="*/ 15 h 15"/>
              <a:gd name="T6" fmla="*/ 8 w 14"/>
              <a:gd name="T7" fmla="*/ 15 h 15"/>
              <a:gd name="T8" fmla="*/ 8 w 14"/>
              <a:gd name="T9" fmla="*/ 15 h 15"/>
              <a:gd name="T10" fmla="*/ 9 w 14"/>
              <a:gd name="T11" fmla="*/ 15 h 15"/>
              <a:gd name="T12" fmla="*/ 9 w 14"/>
              <a:gd name="T13" fmla="*/ 15 h 15"/>
              <a:gd name="T14" fmla="*/ 12 w 14"/>
              <a:gd name="T15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" h="15">
                <a:moveTo>
                  <a:pt x="12" y="0"/>
                </a:moveTo>
                <a:cubicBezTo>
                  <a:pt x="9" y="3"/>
                  <a:pt x="5" y="6"/>
                  <a:pt x="0" y="7"/>
                </a:cubicBezTo>
                <a:cubicBezTo>
                  <a:pt x="4" y="8"/>
                  <a:pt x="6" y="12"/>
                  <a:pt x="7" y="15"/>
                </a:cubicBezTo>
                <a:cubicBezTo>
                  <a:pt x="7" y="15"/>
                  <a:pt x="8" y="15"/>
                  <a:pt x="8" y="15"/>
                </a:cubicBez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13" y="11"/>
                  <a:pt x="14" y="5"/>
                  <a:pt x="12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14" name="Freeform 604"/>
          <p:cNvSpPr>
            <a:spLocks/>
          </p:cNvSpPr>
          <p:nvPr/>
        </p:nvSpPr>
        <p:spPr bwMode="auto">
          <a:xfrm>
            <a:off x="2998960" y="6445792"/>
            <a:ext cx="237851" cy="138832"/>
          </a:xfrm>
          <a:custGeom>
            <a:avLst/>
            <a:gdLst>
              <a:gd name="T0" fmla="*/ 13 w 25"/>
              <a:gd name="T1" fmla="*/ 0 h 15"/>
              <a:gd name="T2" fmla="*/ 3 w 25"/>
              <a:gd name="T3" fmla="*/ 4 h 15"/>
              <a:gd name="T4" fmla="*/ 0 w 25"/>
              <a:gd name="T5" fmla="*/ 7 h 15"/>
              <a:gd name="T6" fmla="*/ 7 w 25"/>
              <a:gd name="T7" fmla="*/ 14 h 15"/>
              <a:gd name="T8" fmla="*/ 9 w 25"/>
              <a:gd name="T9" fmla="*/ 14 h 15"/>
              <a:gd name="T10" fmla="*/ 13 w 25"/>
              <a:gd name="T11" fmla="*/ 15 h 15"/>
              <a:gd name="T12" fmla="*/ 13 w 25"/>
              <a:gd name="T13" fmla="*/ 15 h 15"/>
              <a:gd name="T14" fmla="*/ 25 w 25"/>
              <a:gd name="T15" fmla="*/ 8 h 15"/>
              <a:gd name="T16" fmla="*/ 22 w 25"/>
              <a:gd name="T17" fmla="*/ 3 h 15"/>
              <a:gd name="T18" fmla="*/ 13 w 25"/>
              <a:gd name="T19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5" h="15">
                <a:moveTo>
                  <a:pt x="13" y="0"/>
                </a:moveTo>
                <a:cubicBezTo>
                  <a:pt x="9" y="0"/>
                  <a:pt x="5" y="1"/>
                  <a:pt x="3" y="4"/>
                </a:cubicBezTo>
                <a:cubicBezTo>
                  <a:pt x="2" y="5"/>
                  <a:pt x="1" y="6"/>
                  <a:pt x="0" y="7"/>
                </a:cubicBezTo>
                <a:cubicBezTo>
                  <a:pt x="3" y="9"/>
                  <a:pt x="5" y="11"/>
                  <a:pt x="7" y="14"/>
                </a:cubicBezTo>
                <a:cubicBezTo>
                  <a:pt x="7" y="14"/>
                  <a:pt x="8" y="14"/>
                  <a:pt x="9" y="14"/>
                </a:cubicBezTo>
                <a:cubicBezTo>
                  <a:pt x="10" y="14"/>
                  <a:pt x="12" y="14"/>
                  <a:pt x="13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8" y="14"/>
                  <a:pt x="22" y="11"/>
                  <a:pt x="25" y="8"/>
                </a:cubicBezTo>
                <a:cubicBezTo>
                  <a:pt x="24" y="6"/>
                  <a:pt x="23" y="5"/>
                  <a:pt x="22" y="3"/>
                </a:cubicBezTo>
                <a:cubicBezTo>
                  <a:pt x="19" y="1"/>
                  <a:pt x="16" y="0"/>
                  <a:pt x="13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15" name="Freeform 605"/>
          <p:cNvSpPr>
            <a:spLocks/>
          </p:cNvSpPr>
          <p:nvPr/>
        </p:nvSpPr>
        <p:spPr bwMode="auto">
          <a:xfrm>
            <a:off x="2990898" y="6556858"/>
            <a:ext cx="56439" cy="67433"/>
          </a:xfrm>
          <a:custGeom>
            <a:avLst/>
            <a:gdLst>
              <a:gd name="T0" fmla="*/ 0 w 6"/>
              <a:gd name="T1" fmla="*/ 0 h 7"/>
              <a:gd name="T2" fmla="*/ 1 w 6"/>
              <a:gd name="T3" fmla="*/ 7 h 7"/>
              <a:gd name="T4" fmla="*/ 6 w 6"/>
              <a:gd name="T5" fmla="*/ 3 h 7"/>
              <a:gd name="T6" fmla="*/ 0 w 6"/>
              <a:gd name="T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7">
                <a:moveTo>
                  <a:pt x="0" y="0"/>
                </a:moveTo>
                <a:cubicBezTo>
                  <a:pt x="0" y="2"/>
                  <a:pt x="0" y="5"/>
                  <a:pt x="1" y="7"/>
                </a:cubicBezTo>
                <a:cubicBezTo>
                  <a:pt x="3" y="5"/>
                  <a:pt x="4" y="4"/>
                  <a:pt x="6" y="3"/>
                </a:cubicBezTo>
                <a:cubicBezTo>
                  <a:pt x="4" y="2"/>
                  <a:pt x="2" y="1"/>
                  <a:pt x="0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16" name="Freeform 606"/>
          <p:cNvSpPr>
            <a:spLocks/>
          </p:cNvSpPr>
          <p:nvPr/>
        </p:nvSpPr>
        <p:spPr bwMode="auto">
          <a:xfrm>
            <a:off x="2990898" y="6509258"/>
            <a:ext cx="76596" cy="75366"/>
          </a:xfrm>
          <a:custGeom>
            <a:avLst/>
            <a:gdLst>
              <a:gd name="T0" fmla="*/ 1 w 8"/>
              <a:gd name="T1" fmla="*/ 0 h 8"/>
              <a:gd name="T2" fmla="*/ 0 w 8"/>
              <a:gd name="T3" fmla="*/ 5 h 8"/>
              <a:gd name="T4" fmla="*/ 6 w 8"/>
              <a:gd name="T5" fmla="*/ 8 h 8"/>
              <a:gd name="T6" fmla="*/ 8 w 8"/>
              <a:gd name="T7" fmla="*/ 7 h 8"/>
              <a:gd name="T8" fmla="*/ 1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1" y="0"/>
                </a:moveTo>
                <a:cubicBezTo>
                  <a:pt x="1" y="2"/>
                  <a:pt x="0" y="4"/>
                  <a:pt x="0" y="5"/>
                </a:cubicBezTo>
                <a:cubicBezTo>
                  <a:pt x="2" y="6"/>
                  <a:pt x="4" y="7"/>
                  <a:pt x="6" y="8"/>
                </a:cubicBezTo>
                <a:cubicBezTo>
                  <a:pt x="7" y="8"/>
                  <a:pt x="7" y="7"/>
                  <a:pt x="8" y="7"/>
                </a:cubicBezTo>
                <a:cubicBezTo>
                  <a:pt x="6" y="4"/>
                  <a:pt x="4" y="2"/>
                  <a:pt x="1" y="0"/>
                </a:cubicBezTo>
              </a:path>
            </a:pathLst>
          </a:custGeom>
          <a:solidFill>
            <a:srgbClr val="CE3B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17" name="Freeform 608"/>
          <p:cNvSpPr>
            <a:spLocks/>
          </p:cNvSpPr>
          <p:nvPr/>
        </p:nvSpPr>
        <p:spPr bwMode="auto">
          <a:xfrm>
            <a:off x="3398066" y="1606490"/>
            <a:ext cx="229788" cy="241965"/>
          </a:xfrm>
          <a:custGeom>
            <a:avLst/>
            <a:gdLst>
              <a:gd name="T0" fmla="*/ 14 w 24"/>
              <a:gd name="T1" fmla="*/ 0 h 26"/>
              <a:gd name="T2" fmla="*/ 4 w 24"/>
              <a:gd name="T3" fmla="*/ 3 h 26"/>
              <a:gd name="T4" fmla="*/ 0 w 24"/>
              <a:gd name="T5" fmla="*/ 12 h 26"/>
              <a:gd name="T6" fmla="*/ 1 w 24"/>
              <a:gd name="T7" fmla="*/ 11 h 26"/>
              <a:gd name="T8" fmla="*/ 4 w 24"/>
              <a:gd name="T9" fmla="*/ 11 h 26"/>
              <a:gd name="T10" fmla="*/ 9 w 24"/>
              <a:gd name="T11" fmla="*/ 15 h 26"/>
              <a:gd name="T12" fmla="*/ 6 w 24"/>
              <a:gd name="T13" fmla="*/ 23 h 26"/>
              <a:gd name="T14" fmla="*/ 5 w 24"/>
              <a:gd name="T15" fmla="*/ 23 h 26"/>
              <a:gd name="T16" fmla="*/ 9 w 24"/>
              <a:gd name="T17" fmla="*/ 26 h 26"/>
              <a:gd name="T18" fmla="*/ 12 w 24"/>
              <a:gd name="T19" fmla="*/ 24 h 26"/>
              <a:gd name="T20" fmla="*/ 17 w 24"/>
              <a:gd name="T21" fmla="*/ 23 h 26"/>
              <a:gd name="T22" fmla="*/ 15 w 24"/>
              <a:gd name="T23" fmla="*/ 11 h 26"/>
              <a:gd name="T24" fmla="*/ 24 w 24"/>
              <a:gd name="T25" fmla="*/ 5 h 26"/>
              <a:gd name="T26" fmla="*/ 22 w 24"/>
              <a:gd name="T27" fmla="*/ 2 h 26"/>
              <a:gd name="T28" fmla="*/ 14 w 24"/>
              <a:gd name="T2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4" h="26">
                <a:moveTo>
                  <a:pt x="14" y="0"/>
                </a:moveTo>
                <a:cubicBezTo>
                  <a:pt x="10" y="0"/>
                  <a:pt x="7" y="1"/>
                  <a:pt x="4" y="3"/>
                </a:cubicBezTo>
                <a:cubicBezTo>
                  <a:pt x="2" y="6"/>
                  <a:pt x="1" y="9"/>
                  <a:pt x="0" y="12"/>
                </a:cubicBezTo>
                <a:cubicBezTo>
                  <a:pt x="1" y="12"/>
                  <a:pt x="1" y="11"/>
                  <a:pt x="1" y="11"/>
                </a:cubicBezTo>
                <a:cubicBezTo>
                  <a:pt x="2" y="11"/>
                  <a:pt x="3" y="11"/>
                  <a:pt x="4" y="11"/>
                </a:cubicBezTo>
                <a:cubicBezTo>
                  <a:pt x="6" y="11"/>
                  <a:pt x="9" y="12"/>
                  <a:pt x="9" y="15"/>
                </a:cubicBezTo>
                <a:cubicBezTo>
                  <a:pt x="11" y="18"/>
                  <a:pt x="9" y="21"/>
                  <a:pt x="6" y="23"/>
                </a:cubicBezTo>
                <a:cubicBezTo>
                  <a:pt x="6" y="23"/>
                  <a:pt x="5" y="23"/>
                  <a:pt x="5" y="23"/>
                </a:cubicBezTo>
                <a:cubicBezTo>
                  <a:pt x="6" y="24"/>
                  <a:pt x="7" y="25"/>
                  <a:pt x="9" y="26"/>
                </a:cubicBezTo>
                <a:cubicBezTo>
                  <a:pt x="10" y="25"/>
                  <a:pt x="11" y="25"/>
                  <a:pt x="12" y="24"/>
                </a:cubicBezTo>
                <a:cubicBezTo>
                  <a:pt x="14" y="23"/>
                  <a:pt x="15" y="23"/>
                  <a:pt x="17" y="23"/>
                </a:cubicBezTo>
                <a:cubicBezTo>
                  <a:pt x="14" y="20"/>
                  <a:pt x="13" y="15"/>
                  <a:pt x="15" y="11"/>
                </a:cubicBezTo>
                <a:cubicBezTo>
                  <a:pt x="17" y="8"/>
                  <a:pt x="20" y="5"/>
                  <a:pt x="24" y="5"/>
                </a:cubicBezTo>
                <a:cubicBezTo>
                  <a:pt x="23" y="4"/>
                  <a:pt x="22" y="3"/>
                  <a:pt x="22" y="2"/>
                </a:cubicBezTo>
                <a:cubicBezTo>
                  <a:pt x="19" y="0"/>
                  <a:pt x="16" y="0"/>
                  <a:pt x="14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18" name="Freeform 609"/>
          <p:cNvSpPr>
            <a:spLocks/>
          </p:cNvSpPr>
          <p:nvPr/>
        </p:nvSpPr>
        <p:spPr bwMode="auto">
          <a:xfrm>
            <a:off x="3486756" y="1820689"/>
            <a:ext cx="104816" cy="39666"/>
          </a:xfrm>
          <a:custGeom>
            <a:avLst/>
            <a:gdLst>
              <a:gd name="T0" fmla="*/ 8 w 11"/>
              <a:gd name="T1" fmla="*/ 0 h 4"/>
              <a:gd name="T2" fmla="*/ 3 w 11"/>
              <a:gd name="T3" fmla="*/ 1 h 4"/>
              <a:gd name="T4" fmla="*/ 0 w 11"/>
              <a:gd name="T5" fmla="*/ 3 h 4"/>
              <a:gd name="T6" fmla="*/ 5 w 11"/>
              <a:gd name="T7" fmla="*/ 4 h 4"/>
              <a:gd name="T8" fmla="*/ 11 w 11"/>
              <a:gd name="T9" fmla="*/ 2 h 4"/>
              <a:gd name="T10" fmla="*/ 8 w 11"/>
              <a:gd name="T1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" h="4">
                <a:moveTo>
                  <a:pt x="8" y="0"/>
                </a:moveTo>
                <a:cubicBezTo>
                  <a:pt x="6" y="0"/>
                  <a:pt x="5" y="0"/>
                  <a:pt x="3" y="1"/>
                </a:cubicBezTo>
                <a:cubicBezTo>
                  <a:pt x="2" y="2"/>
                  <a:pt x="1" y="2"/>
                  <a:pt x="0" y="3"/>
                </a:cubicBezTo>
                <a:cubicBezTo>
                  <a:pt x="2" y="3"/>
                  <a:pt x="3" y="4"/>
                  <a:pt x="5" y="4"/>
                </a:cubicBezTo>
                <a:cubicBezTo>
                  <a:pt x="7" y="4"/>
                  <a:pt x="9" y="3"/>
                  <a:pt x="11" y="2"/>
                </a:cubicBezTo>
                <a:cubicBezTo>
                  <a:pt x="10" y="1"/>
                  <a:pt x="9" y="1"/>
                  <a:pt x="8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19" name="Freeform 610"/>
          <p:cNvSpPr>
            <a:spLocks/>
          </p:cNvSpPr>
          <p:nvPr/>
        </p:nvSpPr>
        <p:spPr bwMode="auto">
          <a:xfrm>
            <a:off x="2990897" y="1265359"/>
            <a:ext cx="245914" cy="178499"/>
          </a:xfrm>
          <a:custGeom>
            <a:avLst/>
            <a:gdLst>
              <a:gd name="T0" fmla="*/ 26 w 26"/>
              <a:gd name="T1" fmla="*/ 0 h 19"/>
              <a:gd name="T2" fmla="*/ 11 w 26"/>
              <a:gd name="T3" fmla="*/ 8 h 19"/>
              <a:gd name="T4" fmla="*/ 11 w 26"/>
              <a:gd name="T5" fmla="*/ 8 h 19"/>
              <a:gd name="T6" fmla="*/ 0 w 26"/>
              <a:gd name="T7" fmla="*/ 5 h 19"/>
              <a:gd name="T8" fmla="*/ 4 w 26"/>
              <a:gd name="T9" fmla="*/ 15 h 19"/>
              <a:gd name="T10" fmla="*/ 14 w 26"/>
              <a:gd name="T11" fmla="*/ 19 h 19"/>
              <a:gd name="T12" fmla="*/ 20 w 26"/>
              <a:gd name="T13" fmla="*/ 18 h 19"/>
              <a:gd name="T14" fmla="*/ 26 w 26"/>
              <a:gd name="T15" fmla="*/ 1 h 19"/>
              <a:gd name="T16" fmla="*/ 26 w 26"/>
              <a:gd name="T1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6" h="19">
                <a:moveTo>
                  <a:pt x="26" y="0"/>
                </a:moveTo>
                <a:cubicBezTo>
                  <a:pt x="22" y="5"/>
                  <a:pt x="17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7" y="8"/>
                  <a:pt x="3" y="7"/>
                  <a:pt x="0" y="5"/>
                </a:cubicBezTo>
                <a:cubicBezTo>
                  <a:pt x="0" y="8"/>
                  <a:pt x="1" y="12"/>
                  <a:pt x="4" y="15"/>
                </a:cubicBezTo>
                <a:cubicBezTo>
                  <a:pt x="7" y="18"/>
                  <a:pt x="10" y="19"/>
                  <a:pt x="14" y="19"/>
                </a:cubicBezTo>
                <a:cubicBezTo>
                  <a:pt x="16" y="19"/>
                  <a:pt x="18" y="19"/>
                  <a:pt x="20" y="18"/>
                </a:cubicBezTo>
                <a:cubicBezTo>
                  <a:pt x="18" y="11"/>
                  <a:pt x="21" y="4"/>
                  <a:pt x="26" y="1"/>
                </a:cubicBezTo>
                <a:cubicBezTo>
                  <a:pt x="26" y="0"/>
                  <a:pt x="26" y="0"/>
                  <a:pt x="26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20" name="Freeform 611"/>
          <p:cNvSpPr>
            <a:spLocks/>
          </p:cNvSpPr>
          <p:nvPr/>
        </p:nvSpPr>
        <p:spPr bwMode="auto">
          <a:xfrm>
            <a:off x="2990897" y="1201892"/>
            <a:ext cx="245914" cy="138832"/>
          </a:xfrm>
          <a:custGeom>
            <a:avLst/>
            <a:gdLst>
              <a:gd name="T0" fmla="*/ 14 w 26"/>
              <a:gd name="T1" fmla="*/ 0 h 15"/>
              <a:gd name="T2" fmla="*/ 5 w 26"/>
              <a:gd name="T3" fmla="*/ 3 h 15"/>
              <a:gd name="T4" fmla="*/ 0 w 26"/>
              <a:gd name="T5" fmla="*/ 12 h 15"/>
              <a:gd name="T6" fmla="*/ 11 w 26"/>
              <a:gd name="T7" fmla="*/ 15 h 15"/>
              <a:gd name="T8" fmla="*/ 11 w 26"/>
              <a:gd name="T9" fmla="*/ 15 h 15"/>
              <a:gd name="T10" fmla="*/ 26 w 26"/>
              <a:gd name="T11" fmla="*/ 7 h 15"/>
              <a:gd name="T12" fmla="*/ 23 w 26"/>
              <a:gd name="T13" fmla="*/ 4 h 15"/>
              <a:gd name="T14" fmla="*/ 14 w 26"/>
              <a:gd name="T15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6" h="15">
                <a:moveTo>
                  <a:pt x="14" y="0"/>
                </a:moveTo>
                <a:cubicBezTo>
                  <a:pt x="10" y="0"/>
                  <a:pt x="7" y="1"/>
                  <a:pt x="5" y="3"/>
                </a:cubicBezTo>
                <a:cubicBezTo>
                  <a:pt x="2" y="6"/>
                  <a:pt x="1" y="9"/>
                  <a:pt x="0" y="12"/>
                </a:cubicBezTo>
                <a:cubicBezTo>
                  <a:pt x="3" y="14"/>
                  <a:pt x="7" y="15"/>
                  <a:pt x="11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7" y="15"/>
                  <a:pt x="22" y="12"/>
                  <a:pt x="26" y="7"/>
                </a:cubicBezTo>
                <a:cubicBezTo>
                  <a:pt x="25" y="6"/>
                  <a:pt x="24" y="5"/>
                  <a:pt x="23" y="4"/>
                </a:cubicBezTo>
                <a:cubicBezTo>
                  <a:pt x="21" y="1"/>
                  <a:pt x="17" y="0"/>
                  <a:pt x="14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21" name="Freeform 612"/>
          <p:cNvSpPr>
            <a:spLocks/>
          </p:cNvSpPr>
          <p:nvPr/>
        </p:nvSpPr>
        <p:spPr bwMode="auto">
          <a:xfrm>
            <a:off x="3160215" y="1277259"/>
            <a:ext cx="88690" cy="158666"/>
          </a:xfrm>
          <a:custGeom>
            <a:avLst/>
            <a:gdLst>
              <a:gd name="T0" fmla="*/ 8 w 9"/>
              <a:gd name="T1" fmla="*/ 0 h 17"/>
              <a:gd name="T2" fmla="*/ 2 w 9"/>
              <a:gd name="T3" fmla="*/ 17 h 17"/>
              <a:gd name="T4" fmla="*/ 5 w 9"/>
              <a:gd name="T5" fmla="*/ 15 h 17"/>
              <a:gd name="T6" fmla="*/ 7 w 9"/>
              <a:gd name="T7" fmla="*/ 13 h 17"/>
              <a:gd name="T8" fmla="*/ 9 w 9"/>
              <a:gd name="T9" fmla="*/ 6 h 17"/>
              <a:gd name="T10" fmla="*/ 8 w 9"/>
              <a:gd name="T11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" h="17">
                <a:moveTo>
                  <a:pt x="8" y="0"/>
                </a:moveTo>
                <a:cubicBezTo>
                  <a:pt x="3" y="3"/>
                  <a:pt x="0" y="10"/>
                  <a:pt x="2" y="17"/>
                </a:cubicBezTo>
                <a:cubicBezTo>
                  <a:pt x="3" y="16"/>
                  <a:pt x="4" y="15"/>
                  <a:pt x="5" y="15"/>
                </a:cubicBezTo>
                <a:cubicBezTo>
                  <a:pt x="6" y="14"/>
                  <a:pt x="6" y="13"/>
                  <a:pt x="7" y="13"/>
                </a:cubicBezTo>
                <a:cubicBezTo>
                  <a:pt x="6" y="10"/>
                  <a:pt x="7" y="8"/>
                  <a:pt x="9" y="6"/>
                </a:cubicBezTo>
                <a:cubicBezTo>
                  <a:pt x="9" y="4"/>
                  <a:pt x="9" y="2"/>
                  <a:pt x="8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22" name="Freeform 613"/>
          <p:cNvSpPr>
            <a:spLocks/>
          </p:cNvSpPr>
          <p:nvPr/>
        </p:nvSpPr>
        <p:spPr bwMode="auto">
          <a:xfrm>
            <a:off x="4212404" y="3212980"/>
            <a:ext cx="225757" cy="253865"/>
          </a:xfrm>
          <a:custGeom>
            <a:avLst/>
            <a:gdLst>
              <a:gd name="T0" fmla="*/ 15 w 24"/>
              <a:gd name="T1" fmla="*/ 0 h 27"/>
              <a:gd name="T2" fmla="*/ 5 w 24"/>
              <a:gd name="T3" fmla="*/ 4 h 27"/>
              <a:gd name="T4" fmla="*/ 5 w 24"/>
              <a:gd name="T5" fmla="*/ 23 h 27"/>
              <a:gd name="T6" fmla="*/ 14 w 24"/>
              <a:gd name="T7" fmla="*/ 27 h 27"/>
              <a:gd name="T8" fmla="*/ 24 w 24"/>
              <a:gd name="T9" fmla="*/ 23 h 27"/>
              <a:gd name="T10" fmla="*/ 13 w 24"/>
              <a:gd name="T11" fmla="*/ 7 h 27"/>
              <a:gd name="T12" fmla="*/ 15 w 24"/>
              <a:gd name="T13" fmla="*/ 0 h 27"/>
              <a:gd name="T14" fmla="*/ 15 w 24"/>
              <a:gd name="T15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4" h="27">
                <a:moveTo>
                  <a:pt x="15" y="0"/>
                </a:moveTo>
                <a:cubicBezTo>
                  <a:pt x="11" y="0"/>
                  <a:pt x="8" y="1"/>
                  <a:pt x="5" y="4"/>
                </a:cubicBezTo>
                <a:cubicBezTo>
                  <a:pt x="0" y="9"/>
                  <a:pt x="0" y="17"/>
                  <a:pt x="5" y="23"/>
                </a:cubicBezTo>
                <a:cubicBezTo>
                  <a:pt x="8" y="25"/>
                  <a:pt x="11" y="27"/>
                  <a:pt x="14" y="27"/>
                </a:cubicBezTo>
                <a:cubicBezTo>
                  <a:pt x="18" y="27"/>
                  <a:pt x="21" y="25"/>
                  <a:pt x="24" y="23"/>
                </a:cubicBezTo>
                <a:cubicBezTo>
                  <a:pt x="17" y="20"/>
                  <a:pt x="13" y="14"/>
                  <a:pt x="13" y="7"/>
                </a:cubicBezTo>
                <a:cubicBezTo>
                  <a:pt x="13" y="4"/>
                  <a:pt x="14" y="2"/>
                  <a:pt x="15" y="0"/>
                </a:cubicBezTo>
                <a:cubicBezTo>
                  <a:pt x="15" y="0"/>
                  <a:pt x="15" y="0"/>
                  <a:pt x="15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23" name="Freeform 614"/>
          <p:cNvSpPr>
            <a:spLocks/>
          </p:cNvSpPr>
          <p:nvPr/>
        </p:nvSpPr>
        <p:spPr bwMode="auto">
          <a:xfrm>
            <a:off x="4333345" y="3212980"/>
            <a:ext cx="153192" cy="214199"/>
          </a:xfrm>
          <a:custGeom>
            <a:avLst/>
            <a:gdLst>
              <a:gd name="T0" fmla="*/ 2 w 16"/>
              <a:gd name="T1" fmla="*/ 0 h 23"/>
              <a:gd name="T2" fmla="*/ 0 w 16"/>
              <a:gd name="T3" fmla="*/ 7 h 23"/>
              <a:gd name="T4" fmla="*/ 11 w 16"/>
              <a:gd name="T5" fmla="*/ 23 h 23"/>
              <a:gd name="T6" fmla="*/ 11 w 16"/>
              <a:gd name="T7" fmla="*/ 23 h 23"/>
              <a:gd name="T8" fmla="*/ 11 w 16"/>
              <a:gd name="T9" fmla="*/ 4 h 23"/>
              <a:gd name="T10" fmla="*/ 2 w 16"/>
              <a:gd name="T11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23">
                <a:moveTo>
                  <a:pt x="2" y="0"/>
                </a:moveTo>
                <a:cubicBezTo>
                  <a:pt x="1" y="2"/>
                  <a:pt x="0" y="4"/>
                  <a:pt x="0" y="7"/>
                </a:cubicBezTo>
                <a:cubicBezTo>
                  <a:pt x="0" y="14"/>
                  <a:pt x="4" y="20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6" y="17"/>
                  <a:pt x="16" y="9"/>
                  <a:pt x="11" y="4"/>
                </a:cubicBezTo>
                <a:cubicBezTo>
                  <a:pt x="8" y="1"/>
                  <a:pt x="5" y="0"/>
                  <a:pt x="2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24" name="Freeform 615"/>
          <p:cNvSpPr>
            <a:spLocks/>
          </p:cNvSpPr>
          <p:nvPr/>
        </p:nvSpPr>
        <p:spPr bwMode="auto">
          <a:xfrm>
            <a:off x="4212404" y="4819470"/>
            <a:ext cx="266071" cy="241965"/>
          </a:xfrm>
          <a:custGeom>
            <a:avLst/>
            <a:gdLst>
              <a:gd name="T0" fmla="*/ 14 w 28"/>
              <a:gd name="T1" fmla="*/ 0 h 26"/>
              <a:gd name="T2" fmla="*/ 5 w 28"/>
              <a:gd name="T3" fmla="*/ 3 h 26"/>
              <a:gd name="T4" fmla="*/ 2 w 28"/>
              <a:gd name="T5" fmla="*/ 18 h 26"/>
              <a:gd name="T6" fmla="*/ 8 w 28"/>
              <a:gd name="T7" fmla="*/ 20 h 26"/>
              <a:gd name="T8" fmla="*/ 8 w 28"/>
              <a:gd name="T9" fmla="*/ 20 h 26"/>
              <a:gd name="T10" fmla="*/ 11 w 28"/>
              <a:gd name="T11" fmla="*/ 13 h 26"/>
              <a:gd name="T12" fmla="*/ 13 w 28"/>
              <a:gd name="T13" fmla="*/ 12 h 26"/>
              <a:gd name="T14" fmla="*/ 18 w 28"/>
              <a:gd name="T15" fmla="*/ 16 h 26"/>
              <a:gd name="T16" fmla="*/ 15 w 28"/>
              <a:gd name="T17" fmla="*/ 23 h 26"/>
              <a:gd name="T18" fmla="*/ 13 w 28"/>
              <a:gd name="T19" fmla="*/ 23 h 26"/>
              <a:gd name="T20" fmla="*/ 12 w 28"/>
              <a:gd name="T21" fmla="*/ 23 h 26"/>
              <a:gd name="T22" fmla="*/ 14 w 28"/>
              <a:gd name="T23" fmla="*/ 26 h 26"/>
              <a:gd name="T24" fmla="*/ 24 w 28"/>
              <a:gd name="T25" fmla="*/ 23 h 26"/>
              <a:gd name="T26" fmla="*/ 28 w 28"/>
              <a:gd name="T27" fmla="*/ 13 h 26"/>
              <a:gd name="T28" fmla="*/ 27 w 28"/>
              <a:gd name="T29" fmla="*/ 8 h 26"/>
              <a:gd name="T30" fmla="*/ 24 w 28"/>
              <a:gd name="T31" fmla="*/ 3 h 26"/>
              <a:gd name="T32" fmla="*/ 14 w 28"/>
              <a:gd name="T33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8" h="26">
                <a:moveTo>
                  <a:pt x="14" y="0"/>
                </a:moveTo>
                <a:cubicBezTo>
                  <a:pt x="11" y="0"/>
                  <a:pt x="8" y="1"/>
                  <a:pt x="5" y="3"/>
                </a:cubicBezTo>
                <a:cubicBezTo>
                  <a:pt x="1" y="7"/>
                  <a:pt x="0" y="13"/>
                  <a:pt x="2" y="18"/>
                </a:cubicBezTo>
                <a:cubicBezTo>
                  <a:pt x="4" y="18"/>
                  <a:pt x="6" y="19"/>
                  <a:pt x="8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7" y="17"/>
                  <a:pt x="8" y="14"/>
                  <a:pt x="11" y="13"/>
                </a:cubicBezTo>
                <a:cubicBezTo>
                  <a:pt x="12" y="13"/>
                  <a:pt x="12" y="12"/>
                  <a:pt x="13" y="12"/>
                </a:cubicBezTo>
                <a:cubicBezTo>
                  <a:pt x="15" y="12"/>
                  <a:pt x="17" y="14"/>
                  <a:pt x="18" y="16"/>
                </a:cubicBezTo>
                <a:cubicBezTo>
                  <a:pt x="19" y="18"/>
                  <a:pt x="18" y="22"/>
                  <a:pt x="15" y="23"/>
                </a:cubicBezTo>
                <a:cubicBezTo>
                  <a:pt x="15" y="23"/>
                  <a:pt x="14" y="23"/>
                  <a:pt x="13" y="23"/>
                </a:cubicBezTo>
                <a:cubicBezTo>
                  <a:pt x="13" y="23"/>
                  <a:pt x="12" y="23"/>
                  <a:pt x="12" y="23"/>
                </a:cubicBezTo>
                <a:cubicBezTo>
                  <a:pt x="13" y="24"/>
                  <a:pt x="14" y="25"/>
                  <a:pt x="14" y="26"/>
                </a:cubicBezTo>
                <a:cubicBezTo>
                  <a:pt x="18" y="26"/>
                  <a:pt x="21" y="25"/>
                  <a:pt x="24" y="23"/>
                </a:cubicBezTo>
                <a:cubicBezTo>
                  <a:pt x="26" y="20"/>
                  <a:pt x="28" y="16"/>
                  <a:pt x="28" y="13"/>
                </a:cubicBezTo>
                <a:cubicBezTo>
                  <a:pt x="27" y="11"/>
                  <a:pt x="27" y="10"/>
                  <a:pt x="27" y="8"/>
                </a:cubicBezTo>
                <a:cubicBezTo>
                  <a:pt x="26" y="6"/>
                  <a:pt x="25" y="5"/>
                  <a:pt x="24" y="3"/>
                </a:cubicBezTo>
                <a:cubicBezTo>
                  <a:pt x="21" y="1"/>
                  <a:pt x="18" y="0"/>
                  <a:pt x="14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25" name="Freeform 616"/>
          <p:cNvSpPr>
            <a:spLocks/>
          </p:cNvSpPr>
          <p:nvPr/>
        </p:nvSpPr>
        <p:spPr bwMode="auto">
          <a:xfrm>
            <a:off x="4228529" y="4986069"/>
            <a:ext cx="116910" cy="75366"/>
          </a:xfrm>
          <a:custGeom>
            <a:avLst/>
            <a:gdLst>
              <a:gd name="T0" fmla="*/ 0 w 12"/>
              <a:gd name="T1" fmla="*/ 0 h 8"/>
              <a:gd name="T2" fmla="*/ 3 w 12"/>
              <a:gd name="T3" fmla="*/ 5 h 8"/>
              <a:gd name="T4" fmla="*/ 12 w 12"/>
              <a:gd name="T5" fmla="*/ 8 h 8"/>
              <a:gd name="T6" fmla="*/ 12 w 12"/>
              <a:gd name="T7" fmla="*/ 8 h 8"/>
              <a:gd name="T8" fmla="*/ 10 w 12"/>
              <a:gd name="T9" fmla="*/ 5 h 8"/>
              <a:gd name="T10" fmla="*/ 6 w 12"/>
              <a:gd name="T11" fmla="*/ 2 h 8"/>
              <a:gd name="T12" fmla="*/ 0 w 12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8">
                <a:moveTo>
                  <a:pt x="0" y="0"/>
                </a:moveTo>
                <a:cubicBezTo>
                  <a:pt x="1" y="1"/>
                  <a:pt x="2" y="3"/>
                  <a:pt x="3" y="5"/>
                </a:cubicBezTo>
                <a:cubicBezTo>
                  <a:pt x="6" y="7"/>
                  <a:pt x="9" y="8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7"/>
                  <a:pt x="11" y="6"/>
                  <a:pt x="10" y="5"/>
                </a:cubicBezTo>
                <a:cubicBezTo>
                  <a:pt x="8" y="5"/>
                  <a:pt x="7" y="4"/>
                  <a:pt x="6" y="2"/>
                </a:cubicBezTo>
                <a:cubicBezTo>
                  <a:pt x="4" y="1"/>
                  <a:pt x="2" y="0"/>
                  <a:pt x="0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26" name="Freeform 617"/>
          <p:cNvSpPr>
            <a:spLocks/>
          </p:cNvSpPr>
          <p:nvPr/>
        </p:nvSpPr>
        <p:spPr bwMode="auto">
          <a:xfrm>
            <a:off x="2587759" y="797295"/>
            <a:ext cx="237851" cy="253865"/>
          </a:xfrm>
          <a:custGeom>
            <a:avLst/>
            <a:gdLst>
              <a:gd name="T0" fmla="*/ 13 w 25"/>
              <a:gd name="T1" fmla="*/ 0 h 27"/>
              <a:gd name="T2" fmla="*/ 4 w 25"/>
              <a:gd name="T3" fmla="*/ 4 h 27"/>
              <a:gd name="T4" fmla="*/ 0 w 25"/>
              <a:gd name="T5" fmla="*/ 14 h 27"/>
              <a:gd name="T6" fmla="*/ 5 w 25"/>
              <a:gd name="T7" fmla="*/ 21 h 27"/>
              <a:gd name="T8" fmla="*/ 6 w 25"/>
              <a:gd name="T9" fmla="*/ 25 h 27"/>
              <a:gd name="T10" fmla="*/ 13 w 25"/>
              <a:gd name="T11" fmla="*/ 27 h 27"/>
              <a:gd name="T12" fmla="*/ 22 w 25"/>
              <a:gd name="T13" fmla="*/ 23 h 27"/>
              <a:gd name="T14" fmla="*/ 25 w 25"/>
              <a:gd name="T15" fmla="*/ 18 h 27"/>
              <a:gd name="T16" fmla="*/ 21 w 25"/>
              <a:gd name="T17" fmla="*/ 6 h 27"/>
              <a:gd name="T18" fmla="*/ 22 w 25"/>
              <a:gd name="T19" fmla="*/ 3 h 27"/>
              <a:gd name="T20" fmla="*/ 13 w 25"/>
              <a:gd name="T2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5" h="27">
                <a:moveTo>
                  <a:pt x="13" y="0"/>
                </a:moveTo>
                <a:cubicBezTo>
                  <a:pt x="10" y="0"/>
                  <a:pt x="6" y="1"/>
                  <a:pt x="4" y="4"/>
                </a:cubicBezTo>
                <a:cubicBezTo>
                  <a:pt x="1" y="7"/>
                  <a:pt x="0" y="10"/>
                  <a:pt x="0" y="14"/>
                </a:cubicBezTo>
                <a:cubicBezTo>
                  <a:pt x="2" y="16"/>
                  <a:pt x="4" y="18"/>
                  <a:pt x="5" y="21"/>
                </a:cubicBezTo>
                <a:cubicBezTo>
                  <a:pt x="6" y="22"/>
                  <a:pt x="6" y="23"/>
                  <a:pt x="6" y="25"/>
                </a:cubicBezTo>
                <a:cubicBezTo>
                  <a:pt x="8" y="26"/>
                  <a:pt x="11" y="27"/>
                  <a:pt x="13" y="27"/>
                </a:cubicBezTo>
                <a:cubicBezTo>
                  <a:pt x="16" y="27"/>
                  <a:pt x="20" y="25"/>
                  <a:pt x="22" y="23"/>
                </a:cubicBezTo>
                <a:cubicBezTo>
                  <a:pt x="24" y="21"/>
                  <a:pt x="25" y="20"/>
                  <a:pt x="25" y="18"/>
                </a:cubicBezTo>
                <a:cubicBezTo>
                  <a:pt x="21" y="16"/>
                  <a:pt x="19" y="11"/>
                  <a:pt x="21" y="6"/>
                </a:cubicBezTo>
                <a:cubicBezTo>
                  <a:pt x="21" y="5"/>
                  <a:pt x="21" y="4"/>
                  <a:pt x="22" y="3"/>
                </a:cubicBezTo>
                <a:cubicBezTo>
                  <a:pt x="19" y="1"/>
                  <a:pt x="16" y="0"/>
                  <a:pt x="13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27" name="Freeform 618"/>
          <p:cNvSpPr>
            <a:spLocks/>
          </p:cNvSpPr>
          <p:nvPr/>
        </p:nvSpPr>
        <p:spPr bwMode="auto">
          <a:xfrm>
            <a:off x="2587759" y="928194"/>
            <a:ext cx="56439" cy="103133"/>
          </a:xfrm>
          <a:custGeom>
            <a:avLst/>
            <a:gdLst>
              <a:gd name="T0" fmla="*/ 0 w 6"/>
              <a:gd name="T1" fmla="*/ 0 h 11"/>
              <a:gd name="T2" fmla="*/ 4 w 6"/>
              <a:gd name="T3" fmla="*/ 9 h 11"/>
              <a:gd name="T4" fmla="*/ 6 w 6"/>
              <a:gd name="T5" fmla="*/ 11 h 11"/>
              <a:gd name="T6" fmla="*/ 5 w 6"/>
              <a:gd name="T7" fmla="*/ 7 h 11"/>
              <a:gd name="T8" fmla="*/ 0 w 6"/>
              <a:gd name="T9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11">
                <a:moveTo>
                  <a:pt x="0" y="0"/>
                </a:moveTo>
                <a:cubicBezTo>
                  <a:pt x="0" y="3"/>
                  <a:pt x="1" y="6"/>
                  <a:pt x="4" y="9"/>
                </a:cubicBezTo>
                <a:cubicBezTo>
                  <a:pt x="4" y="10"/>
                  <a:pt x="5" y="10"/>
                  <a:pt x="6" y="11"/>
                </a:cubicBezTo>
                <a:cubicBezTo>
                  <a:pt x="6" y="9"/>
                  <a:pt x="6" y="8"/>
                  <a:pt x="5" y="7"/>
                </a:cubicBezTo>
                <a:cubicBezTo>
                  <a:pt x="4" y="4"/>
                  <a:pt x="2" y="2"/>
                  <a:pt x="0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29" name="Freeform 620"/>
          <p:cNvSpPr>
            <a:spLocks/>
          </p:cNvSpPr>
          <p:nvPr/>
        </p:nvSpPr>
        <p:spPr bwMode="auto">
          <a:xfrm>
            <a:off x="3801203" y="2011087"/>
            <a:ext cx="274134" cy="241965"/>
          </a:xfrm>
          <a:custGeom>
            <a:avLst/>
            <a:gdLst>
              <a:gd name="T0" fmla="*/ 15 w 29"/>
              <a:gd name="T1" fmla="*/ 0 h 26"/>
              <a:gd name="T2" fmla="*/ 12 w 29"/>
              <a:gd name="T3" fmla="*/ 0 h 26"/>
              <a:gd name="T4" fmla="*/ 6 w 29"/>
              <a:gd name="T5" fmla="*/ 3 h 26"/>
              <a:gd name="T6" fmla="*/ 5 w 29"/>
              <a:gd name="T7" fmla="*/ 3 h 26"/>
              <a:gd name="T8" fmla="*/ 5 w 29"/>
              <a:gd name="T9" fmla="*/ 22 h 26"/>
              <a:gd name="T10" fmla="*/ 14 w 29"/>
              <a:gd name="T11" fmla="*/ 26 h 26"/>
              <a:gd name="T12" fmla="*/ 23 w 29"/>
              <a:gd name="T13" fmla="*/ 22 h 26"/>
              <a:gd name="T14" fmla="*/ 24 w 29"/>
              <a:gd name="T15" fmla="*/ 3 h 26"/>
              <a:gd name="T16" fmla="*/ 21 w 29"/>
              <a:gd name="T17" fmla="*/ 2 h 26"/>
              <a:gd name="T18" fmla="*/ 21 w 29"/>
              <a:gd name="T19" fmla="*/ 2 h 26"/>
              <a:gd name="T20" fmla="*/ 19 w 29"/>
              <a:gd name="T21" fmla="*/ 2 h 26"/>
              <a:gd name="T22" fmla="*/ 15 w 29"/>
              <a:gd name="T23" fmla="*/ 0 h 26"/>
              <a:gd name="T24" fmla="*/ 15 w 29"/>
              <a:gd name="T25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9" h="26">
                <a:moveTo>
                  <a:pt x="15" y="0"/>
                </a:moveTo>
                <a:cubicBezTo>
                  <a:pt x="14" y="0"/>
                  <a:pt x="13" y="0"/>
                  <a:pt x="12" y="0"/>
                </a:cubicBezTo>
                <a:cubicBezTo>
                  <a:pt x="10" y="1"/>
                  <a:pt x="8" y="2"/>
                  <a:pt x="6" y="3"/>
                </a:cubicBezTo>
                <a:cubicBezTo>
                  <a:pt x="6" y="3"/>
                  <a:pt x="5" y="3"/>
                  <a:pt x="5" y="3"/>
                </a:cubicBezTo>
                <a:cubicBezTo>
                  <a:pt x="0" y="8"/>
                  <a:pt x="0" y="17"/>
                  <a:pt x="5" y="22"/>
                </a:cubicBezTo>
                <a:cubicBezTo>
                  <a:pt x="8" y="25"/>
                  <a:pt x="11" y="26"/>
                  <a:pt x="14" y="26"/>
                </a:cubicBezTo>
                <a:cubicBezTo>
                  <a:pt x="18" y="26"/>
                  <a:pt x="21" y="25"/>
                  <a:pt x="23" y="22"/>
                </a:cubicBezTo>
                <a:cubicBezTo>
                  <a:pt x="29" y="17"/>
                  <a:pt x="29" y="9"/>
                  <a:pt x="24" y="3"/>
                </a:cubicBezTo>
                <a:cubicBezTo>
                  <a:pt x="23" y="3"/>
                  <a:pt x="22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2"/>
                  <a:pt x="20" y="2"/>
                  <a:pt x="19" y="2"/>
                </a:cubicBezTo>
                <a:cubicBezTo>
                  <a:pt x="18" y="2"/>
                  <a:pt x="16" y="1"/>
                  <a:pt x="15" y="0"/>
                </a:cubicBezTo>
                <a:cubicBezTo>
                  <a:pt x="15" y="0"/>
                  <a:pt x="15" y="0"/>
                  <a:pt x="15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30" name="Freeform 621"/>
          <p:cNvSpPr>
            <a:spLocks/>
          </p:cNvSpPr>
          <p:nvPr/>
        </p:nvSpPr>
        <p:spPr bwMode="auto">
          <a:xfrm>
            <a:off x="3857643" y="2011087"/>
            <a:ext cx="56439" cy="27766"/>
          </a:xfrm>
          <a:custGeom>
            <a:avLst/>
            <a:gdLst>
              <a:gd name="T0" fmla="*/ 6 w 6"/>
              <a:gd name="T1" fmla="*/ 0 h 3"/>
              <a:gd name="T2" fmla="*/ 0 w 6"/>
              <a:gd name="T3" fmla="*/ 3 h 3"/>
              <a:gd name="T4" fmla="*/ 6 w 6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3">
                <a:moveTo>
                  <a:pt x="6" y="0"/>
                </a:moveTo>
                <a:cubicBezTo>
                  <a:pt x="4" y="0"/>
                  <a:pt x="1" y="1"/>
                  <a:pt x="0" y="3"/>
                </a:cubicBezTo>
                <a:cubicBezTo>
                  <a:pt x="2" y="2"/>
                  <a:pt x="4" y="1"/>
                  <a:pt x="6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31" name="Freeform 622"/>
          <p:cNvSpPr>
            <a:spLocks/>
          </p:cNvSpPr>
          <p:nvPr/>
        </p:nvSpPr>
        <p:spPr bwMode="auto">
          <a:xfrm>
            <a:off x="3865705" y="6041195"/>
            <a:ext cx="209632" cy="214199"/>
          </a:xfrm>
          <a:custGeom>
            <a:avLst/>
            <a:gdLst>
              <a:gd name="T0" fmla="*/ 14 w 22"/>
              <a:gd name="T1" fmla="*/ 0 h 23"/>
              <a:gd name="T2" fmla="*/ 12 w 22"/>
              <a:gd name="T3" fmla="*/ 2 h 23"/>
              <a:gd name="T4" fmla="*/ 13 w 22"/>
              <a:gd name="T5" fmla="*/ 4 h 23"/>
              <a:gd name="T6" fmla="*/ 0 w 22"/>
              <a:gd name="T7" fmla="*/ 22 h 23"/>
              <a:gd name="T8" fmla="*/ 2 w 22"/>
              <a:gd name="T9" fmla="*/ 23 h 23"/>
              <a:gd name="T10" fmla="*/ 10 w 22"/>
              <a:gd name="T11" fmla="*/ 19 h 23"/>
              <a:gd name="T12" fmla="*/ 14 w 22"/>
              <a:gd name="T13" fmla="*/ 20 h 23"/>
              <a:gd name="T14" fmla="*/ 16 w 22"/>
              <a:gd name="T15" fmla="*/ 21 h 23"/>
              <a:gd name="T16" fmla="*/ 17 w 22"/>
              <a:gd name="T17" fmla="*/ 21 h 23"/>
              <a:gd name="T18" fmla="*/ 17 w 22"/>
              <a:gd name="T19" fmla="*/ 2 h 23"/>
              <a:gd name="T20" fmla="*/ 14 w 22"/>
              <a:gd name="T21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2" h="23">
                <a:moveTo>
                  <a:pt x="14" y="0"/>
                </a:moveTo>
                <a:cubicBezTo>
                  <a:pt x="13" y="1"/>
                  <a:pt x="13" y="1"/>
                  <a:pt x="12" y="2"/>
                </a:cubicBezTo>
                <a:cubicBezTo>
                  <a:pt x="13" y="3"/>
                  <a:pt x="13" y="4"/>
                  <a:pt x="13" y="4"/>
                </a:cubicBezTo>
                <a:cubicBezTo>
                  <a:pt x="13" y="13"/>
                  <a:pt x="7" y="20"/>
                  <a:pt x="0" y="22"/>
                </a:cubicBezTo>
                <a:cubicBezTo>
                  <a:pt x="1" y="23"/>
                  <a:pt x="1" y="23"/>
                  <a:pt x="2" y="23"/>
                </a:cubicBezTo>
                <a:cubicBezTo>
                  <a:pt x="4" y="21"/>
                  <a:pt x="7" y="19"/>
                  <a:pt x="10" y="19"/>
                </a:cubicBezTo>
                <a:cubicBezTo>
                  <a:pt x="12" y="19"/>
                  <a:pt x="13" y="20"/>
                  <a:pt x="14" y="20"/>
                </a:cubicBezTo>
                <a:cubicBezTo>
                  <a:pt x="15" y="20"/>
                  <a:pt x="16" y="21"/>
                  <a:pt x="16" y="21"/>
                </a:cubicBezTo>
                <a:cubicBezTo>
                  <a:pt x="16" y="21"/>
                  <a:pt x="16" y="21"/>
                  <a:pt x="17" y="21"/>
                </a:cubicBezTo>
                <a:cubicBezTo>
                  <a:pt x="22" y="15"/>
                  <a:pt x="22" y="7"/>
                  <a:pt x="17" y="2"/>
                </a:cubicBezTo>
                <a:cubicBezTo>
                  <a:pt x="16" y="1"/>
                  <a:pt x="15" y="1"/>
                  <a:pt x="14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32" name="Freeform 623"/>
          <p:cNvSpPr>
            <a:spLocks/>
          </p:cNvSpPr>
          <p:nvPr/>
        </p:nvSpPr>
        <p:spPr bwMode="auto">
          <a:xfrm>
            <a:off x="3809266" y="6057062"/>
            <a:ext cx="181412" cy="190399"/>
          </a:xfrm>
          <a:custGeom>
            <a:avLst/>
            <a:gdLst>
              <a:gd name="T0" fmla="*/ 18 w 19"/>
              <a:gd name="T1" fmla="*/ 0 h 20"/>
              <a:gd name="T2" fmla="*/ 12 w 19"/>
              <a:gd name="T3" fmla="*/ 5 h 20"/>
              <a:gd name="T4" fmla="*/ 10 w 19"/>
              <a:gd name="T5" fmla="*/ 5 h 20"/>
              <a:gd name="T6" fmla="*/ 9 w 19"/>
              <a:gd name="T7" fmla="*/ 6 h 20"/>
              <a:gd name="T8" fmla="*/ 7 w 19"/>
              <a:gd name="T9" fmla="*/ 6 h 20"/>
              <a:gd name="T10" fmla="*/ 5 w 19"/>
              <a:gd name="T11" fmla="*/ 6 h 20"/>
              <a:gd name="T12" fmla="*/ 1 w 19"/>
              <a:gd name="T13" fmla="*/ 5 h 20"/>
              <a:gd name="T14" fmla="*/ 4 w 19"/>
              <a:gd name="T15" fmla="*/ 19 h 20"/>
              <a:gd name="T16" fmla="*/ 6 w 19"/>
              <a:gd name="T17" fmla="*/ 20 h 20"/>
              <a:gd name="T18" fmla="*/ 19 w 19"/>
              <a:gd name="T19" fmla="*/ 2 h 20"/>
              <a:gd name="T20" fmla="*/ 18 w 19"/>
              <a:gd name="T21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9" h="20">
                <a:moveTo>
                  <a:pt x="18" y="0"/>
                </a:moveTo>
                <a:cubicBezTo>
                  <a:pt x="17" y="2"/>
                  <a:pt x="14" y="4"/>
                  <a:pt x="12" y="5"/>
                </a:cubicBezTo>
                <a:cubicBezTo>
                  <a:pt x="11" y="5"/>
                  <a:pt x="11" y="5"/>
                  <a:pt x="10" y="5"/>
                </a:cubicBezTo>
                <a:cubicBezTo>
                  <a:pt x="10" y="6"/>
                  <a:pt x="9" y="6"/>
                  <a:pt x="9" y="6"/>
                </a:cubicBezTo>
                <a:cubicBezTo>
                  <a:pt x="8" y="6"/>
                  <a:pt x="8" y="6"/>
                  <a:pt x="7" y="6"/>
                </a:cubicBezTo>
                <a:cubicBezTo>
                  <a:pt x="7" y="6"/>
                  <a:pt x="6" y="6"/>
                  <a:pt x="5" y="6"/>
                </a:cubicBezTo>
                <a:cubicBezTo>
                  <a:pt x="4" y="6"/>
                  <a:pt x="2" y="6"/>
                  <a:pt x="1" y="5"/>
                </a:cubicBezTo>
                <a:cubicBezTo>
                  <a:pt x="0" y="10"/>
                  <a:pt x="0" y="15"/>
                  <a:pt x="4" y="19"/>
                </a:cubicBezTo>
                <a:cubicBezTo>
                  <a:pt x="5" y="19"/>
                  <a:pt x="5" y="20"/>
                  <a:pt x="6" y="20"/>
                </a:cubicBezTo>
                <a:cubicBezTo>
                  <a:pt x="13" y="18"/>
                  <a:pt x="19" y="11"/>
                  <a:pt x="19" y="2"/>
                </a:cubicBezTo>
                <a:cubicBezTo>
                  <a:pt x="19" y="2"/>
                  <a:pt x="19" y="1"/>
                  <a:pt x="18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33" name="Freeform 624"/>
          <p:cNvSpPr>
            <a:spLocks/>
          </p:cNvSpPr>
          <p:nvPr/>
        </p:nvSpPr>
        <p:spPr bwMode="auto">
          <a:xfrm>
            <a:off x="3982615" y="6029295"/>
            <a:ext cx="20157" cy="27766"/>
          </a:xfrm>
          <a:custGeom>
            <a:avLst/>
            <a:gdLst>
              <a:gd name="T0" fmla="*/ 0 w 2"/>
              <a:gd name="T1" fmla="*/ 0 h 3"/>
              <a:gd name="T2" fmla="*/ 0 w 2"/>
              <a:gd name="T3" fmla="*/ 3 h 3"/>
              <a:gd name="T4" fmla="*/ 2 w 2"/>
              <a:gd name="T5" fmla="*/ 1 h 3"/>
              <a:gd name="T6" fmla="*/ 0 w 2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3">
                <a:moveTo>
                  <a:pt x="0" y="0"/>
                </a:moveTo>
                <a:cubicBezTo>
                  <a:pt x="0" y="1"/>
                  <a:pt x="0" y="2"/>
                  <a:pt x="0" y="3"/>
                </a:cubicBezTo>
                <a:cubicBezTo>
                  <a:pt x="1" y="2"/>
                  <a:pt x="1" y="2"/>
                  <a:pt x="2" y="1"/>
                </a:cubicBezTo>
                <a:cubicBezTo>
                  <a:pt x="1" y="1"/>
                  <a:pt x="0" y="0"/>
                  <a:pt x="0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34" name="Freeform 625"/>
          <p:cNvSpPr>
            <a:spLocks noEditPoints="1"/>
          </p:cNvSpPr>
          <p:nvPr/>
        </p:nvSpPr>
        <p:spPr bwMode="auto">
          <a:xfrm>
            <a:off x="3821360" y="6021362"/>
            <a:ext cx="161255" cy="95199"/>
          </a:xfrm>
          <a:custGeom>
            <a:avLst/>
            <a:gdLst>
              <a:gd name="T0" fmla="*/ 1 w 17"/>
              <a:gd name="T1" fmla="*/ 7 h 10"/>
              <a:gd name="T2" fmla="*/ 0 w 17"/>
              <a:gd name="T3" fmla="*/ 9 h 10"/>
              <a:gd name="T4" fmla="*/ 4 w 17"/>
              <a:gd name="T5" fmla="*/ 10 h 10"/>
              <a:gd name="T6" fmla="*/ 1 w 17"/>
              <a:gd name="T7" fmla="*/ 7 h 10"/>
              <a:gd name="T8" fmla="*/ 1 w 17"/>
              <a:gd name="T9" fmla="*/ 7 h 10"/>
              <a:gd name="T10" fmla="*/ 12 w 17"/>
              <a:gd name="T11" fmla="*/ 0 h 10"/>
              <a:gd name="T12" fmla="*/ 9 w 17"/>
              <a:gd name="T13" fmla="*/ 1 h 10"/>
              <a:gd name="T14" fmla="*/ 11 w 17"/>
              <a:gd name="T15" fmla="*/ 3 h 10"/>
              <a:gd name="T16" fmla="*/ 9 w 17"/>
              <a:gd name="T17" fmla="*/ 9 h 10"/>
              <a:gd name="T18" fmla="*/ 11 w 17"/>
              <a:gd name="T19" fmla="*/ 9 h 10"/>
              <a:gd name="T20" fmla="*/ 17 w 17"/>
              <a:gd name="T21" fmla="*/ 4 h 10"/>
              <a:gd name="T22" fmla="*/ 17 w 17"/>
              <a:gd name="T23" fmla="*/ 1 h 10"/>
              <a:gd name="T24" fmla="*/ 12 w 17"/>
              <a:gd name="T2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" h="10">
                <a:moveTo>
                  <a:pt x="1" y="7"/>
                </a:moveTo>
                <a:cubicBezTo>
                  <a:pt x="1" y="8"/>
                  <a:pt x="0" y="9"/>
                  <a:pt x="0" y="9"/>
                </a:cubicBezTo>
                <a:cubicBezTo>
                  <a:pt x="1" y="10"/>
                  <a:pt x="3" y="10"/>
                  <a:pt x="4" y="10"/>
                </a:cubicBezTo>
                <a:cubicBezTo>
                  <a:pt x="3" y="10"/>
                  <a:pt x="2" y="9"/>
                  <a:pt x="1" y="7"/>
                </a:cubicBezTo>
                <a:cubicBezTo>
                  <a:pt x="1" y="7"/>
                  <a:pt x="1" y="7"/>
                  <a:pt x="1" y="7"/>
                </a:cubicBezTo>
                <a:moveTo>
                  <a:pt x="12" y="0"/>
                </a:moveTo>
                <a:cubicBezTo>
                  <a:pt x="11" y="0"/>
                  <a:pt x="10" y="0"/>
                  <a:pt x="9" y="1"/>
                </a:cubicBezTo>
                <a:cubicBezTo>
                  <a:pt x="10" y="1"/>
                  <a:pt x="11" y="2"/>
                  <a:pt x="11" y="3"/>
                </a:cubicBezTo>
                <a:cubicBezTo>
                  <a:pt x="12" y="5"/>
                  <a:pt x="11" y="8"/>
                  <a:pt x="9" y="9"/>
                </a:cubicBezTo>
                <a:cubicBezTo>
                  <a:pt x="10" y="9"/>
                  <a:pt x="10" y="9"/>
                  <a:pt x="11" y="9"/>
                </a:cubicBezTo>
                <a:cubicBezTo>
                  <a:pt x="13" y="8"/>
                  <a:pt x="16" y="6"/>
                  <a:pt x="17" y="4"/>
                </a:cubicBezTo>
                <a:cubicBezTo>
                  <a:pt x="17" y="3"/>
                  <a:pt x="17" y="2"/>
                  <a:pt x="17" y="1"/>
                </a:cubicBezTo>
                <a:cubicBezTo>
                  <a:pt x="15" y="1"/>
                  <a:pt x="14" y="0"/>
                  <a:pt x="12" y="0"/>
                </a:cubicBezTo>
              </a:path>
            </a:pathLst>
          </a:custGeom>
          <a:solidFill>
            <a:srgbClr val="CE3B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37" name="Freeform 628"/>
          <p:cNvSpPr>
            <a:spLocks/>
          </p:cNvSpPr>
          <p:nvPr/>
        </p:nvSpPr>
        <p:spPr bwMode="auto">
          <a:xfrm>
            <a:off x="2224935" y="61086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38" name="Freeform 629"/>
          <p:cNvSpPr>
            <a:spLocks/>
          </p:cNvSpPr>
          <p:nvPr/>
        </p:nvSpPr>
        <p:spPr bwMode="auto">
          <a:xfrm>
            <a:off x="2293469" y="432364"/>
            <a:ext cx="141098" cy="186432"/>
          </a:xfrm>
          <a:custGeom>
            <a:avLst/>
            <a:gdLst>
              <a:gd name="T0" fmla="*/ 10 w 15"/>
              <a:gd name="T1" fmla="*/ 0 h 20"/>
              <a:gd name="T2" fmla="*/ 1 w 15"/>
              <a:gd name="T3" fmla="*/ 18 h 20"/>
              <a:gd name="T4" fmla="*/ 0 w 15"/>
              <a:gd name="T5" fmla="*/ 18 h 20"/>
              <a:gd name="T6" fmla="*/ 3 w 15"/>
              <a:gd name="T7" fmla="*/ 20 h 20"/>
              <a:gd name="T8" fmla="*/ 11 w 15"/>
              <a:gd name="T9" fmla="*/ 17 h 20"/>
              <a:gd name="T10" fmla="*/ 12 w 15"/>
              <a:gd name="T11" fmla="*/ 17 h 20"/>
              <a:gd name="T12" fmla="*/ 11 w 15"/>
              <a:gd name="T13" fmla="*/ 1 h 20"/>
              <a:gd name="T14" fmla="*/ 10 w 15"/>
              <a:gd name="T1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5" h="20">
                <a:moveTo>
                  <a:pt x="10" y="0"/>
                </a:moveTo>
                <a:cubicBezTo>
                  <a:pt x="12" y="7"/>
                  <a:pt x="8" y="15"/>
                  <a:pt x="1" y="18"/>
                </a:cubicBezTo>
                <a:cubicBezTo>
                  <a:pt x="1" y="18"/>
                  <a:pt x="0" y="18"/>
                  <a:pt x="0" y="18"/>
                </a:cubicBezTo>
                <a:cubicBezTo>
                  <a:pt x="2" y="18"/>
                  <a:pt x="3" y="19"/>
                  <a:pt x="3" y="20"/>
                </a:cubicBezTo>
                <a:cubicBezTo>
                  <a:pt x="5" y="18"/>
                  <a:pt x="8" y="17"/>
                  <a:pt x="11" y="17"/>
                </a:cubicBezTo>
                <a:cubicBezTo>
                  <a:pt x="11" y="17"/>
                  <a:pt x="11" y="17"/>
                  <a:pt x="12" y="17"/>
                </a:cubicBezTo>
                <a:cubicBezTo>
                  <a:pt x="15" y="12"/>
                  <a:pt x="15" y="5"/>
                  <a:pt x="11" y="1"/>
                </a:cubicBezTo>
                <a:cubicBezTo>
                  <a:pt x="10" y="1"/>
                  <a:pt x="10" y="0"/>
                  <a:pt x="10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39" name="Freeform 630"/>
          <p:cNvSpPr>
            <a:spLocks/>
          </p:cNvSpPr>
          <p:nvPr/>
        </p:nvSpPr>
        <p:spPr bwMode="auto">
          <a:xfrm>
            <a:off x="2168496" y="460130"/>
            <a:ext cx="96753" cy="150732"/>
          </a:xfrm>
          <a:custGeom>
            <a:avLst/>
            <a:gdLst>
              <a:gd name="T0" fmla="*/ 4 w 10"/>
              <a:gd name="T1" fmla="*/ 0 h 16"/>
              <a:gd name="T2" fmla="*/ 5 w 10"/>
              <a:gd name="T3" fmla="*/ 16 h 16"/>
              <a:gd name="T4" fmla="*/ 6 w 10"/>
              <a:gd name="T5" fmla="*/ 16 h 16"/>
              <a:gd name="T6" fmla="*/ 6 w 10"/>
              <a:gd name="T7" fmla="*/ 16 h 16"/>
              <a:gd name="T8" fmla="*/ 10 w 10"/>
              <a:gd name="T9" fmla="*/ 14 h 16"/>
              <a:gd name="T10" fmla="*/ 4 w 10"/>
              <a:gd name="T11" fmla="*/ 1 h 16"/>
              <a:gd name="T12" fmla="*/ 4 w 10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16">
                <a:moveTo>
                  <a:pt x="4" y="0"/>
                </a:moveTo>
                <a:cubicBezTo>
                  <a:pt x="0" y="4"/>
                  <a:pt x="1" y="11"/>
                  <a:pt x="5" y="16"/>
                </a:cubicBezTo>
                <a:cubicBezTo>
                  <a:pt x="5" y="16"/>
                  <a:pt x="6" y="16"/>
                  <a:pt x="6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7" y="15"/>
                  <a:pt x="8" y="15"/>
                  <a:pt x="10" y="14"/>
                </a:cubicBezTo>
                <a:cubicBezTo>
                  <a:pt x="6" y="11"/>
                  <a:pt x="4" y="6"/>
                  <a:pt x="4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40" name="Freeform 631"/>
          <p:cNvSpPr>
            <a:spLocks/>
          </p:cNvSpPr>
          <p:nvPr/>
        </p:nvSpPr>
        <p:spPr bwMode="auto">
          <a:xfrm>
            <a:off x="2208810" y="404597"/>
            <a:ext cx="197537" cy="194365"/>
          </a:xfrm>
          <a:custGeom>
            <a:avLst/>
            <a:gdLst>
              <a:gd name="T0" fmla="*/ 10 w 21"/>
              <a:gd name="T1" fmla="*/ 0 h 21"/>
              <a:gd name="T2" fmla="*/ 2 w 21"/>
              <a:gd name="T3" fmla="*/ 3 h 21"/>
              <a:gd name="T4" fmla="*/ 0 w 21"/>
              <a:gd name="T5" fmla="*/ 6 h 21"/>
              <a:gd name="T6" fmla="*/ 0 w 21"/>
              <a:gd name="T7" fmla="*/ 7 h 21"/>
              <a:gd name="T8" fmla="*/ 6 w 21"/>
              <a:gd name="T9" fmla="*/ 20 h 21"/>
              <a:gd name="T10" fmla="*/ 6 w 21"/>
              <a:gd name="T11" fmla="*/ 20 h 21"/>
              <a:gd name="T12" fmla="*/ 7 w 21"/>
              <a:gd name="T13" fmla="*/ 20 h 21"/>
              <a:gd name="T14" fmla="*/ 9 w 21"/>
              <a:gd name="T15" fmla="*/ 21 h 21"/>
              <a:gd name="T16" fmla="*/ 10 w 21"/>
              <a:gd name="T17" fmla="*/ 21 h 21"/>
              <a:gd name="T18" fmla="*/ 19 w 21"/>
              <a:gd name="T19" fmla="*/ 3 h 21"/>
              <a:gd name="T20" fmla="*/ 10 w 21"/>
              <a:gd name="T21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1" h="21">
                <a:moveTo>
                  <a:pt x="10" y="0"/>
                </a:moveTo>
                <a:cubicBezTo>
                  <a:pt x="7" y="0"/>
                  <a:pt x="4" y="1"/>
                  <a:pt x="2" y="3"/>
                </a:cubicBezTo>
                <a:cubicBezTo>
                  <a:pt x="1" y="4"/>
                  <a:pt x="0" y="5"/>
                  <a:pt x="0" y="6"/>
                </a:cubicBezTo>
                <a:cubicBezTo>
                  <a:pt x="0" y="6"/>
                  <a:pt x="0" y="6"/>
                  <a:pt x="0" y="7"/>
                </a:cubicBezTo>
                <a:cubicBezTo>
                  <a:pt x="0" y="12"/>
                  <a:pt x="2" y="17"/>
                  <a:pt x="6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6" y="20"/>
                  <a:pt x="7" y="20"/>
                  <a:pt x="7" y="20"/>
                </a:cubicBezTo>
                <a:cubicBezTo>
                  <a:pt x="8" y="20"/>
                  <a:pt x="8" y="21"/>
                  <a:pt x="9" y="21"/>
                </a:cubicBezTo>
                <a:cubicBezTo>
                  <a:pt x="9" y="21"/>
                  <a:pt x="10" y="21"/>
                  <a:pt x="10" y="21"/>
                </a:cubicBezTo>
                <a:cubicBezTo>
                  <a:pt x="17" y="18"/>
                  <a:pt x="21" y="10"/>
                  <a:pt x="19" y="3"/>
                </a:cubicBezTo>
                <a:cubicBezTo>
                  <a:pt x="17" y="1"/>
                  <a:pt x="14" y="0"/>
                  <a:pt x="10" y="0"/>
                </a:cubicBezTo>
              </a:path>
            </a:pathLst>
          </a:custGeom>
          <a:solidFill>
            <a:srgbClr val="CE3B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42" name="Freeform 633"/>
          <p:cNvSpPr>
            <a:spLocks/>
          </p:cNvSpPr>
          <p:nvPr/>
        </p:nvSpPr>
        <p:spPr bwMode="auto">
          <a:xfrm>
            <a:off x="4220467" y="5624698"/>
            <a:ext cx="181412" cy="237999"/>
          </a:xfrm>
          <a:custGeom>
            <a:avLst/>
            <a:gdLst>
              <a:gd name="T0" fmla="*/ 13 w 19"/>
              <a:gd name="T1" fmla="*/ 0 h 25"/>
              <a:gd name="T2" fmla="*/ 4 w 19"/>
              <a:gd name="T3" fmla="*/ 4 h 25"/>
              <a:gd name="T4" fmla="*/ 1 w 19"/>
              <a:gd name="T5" fmla="*/ 15 h 25"/>
              <a:gd name="T6" fmla="*/ 4 w 19"/>
              <a:gd name="T7" fmla="*/ 22 h 25"/>
              <a:gd name="T8" fmla="*/ 13 w 19"/>
              <a:gd name="T9" fmla="*/ 25 h 25"/>
              <a:gd name="T10" fmla="*/ 19 w 19"/>
              <a:gd name="T11" fmla="*/ 24 h 25"/>
              <a:gd name="T12" fmla="*/ 10 w 19"/>
              <a:gd name="T13" fmla="*/ 15 h 25"/>
              <a:gd name="T14" fmla="*/ 13 w 19"/>
              <a:gd name="T15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9" h="25">
                <a:moveTo>
                  <a:pt x="13" y="0"/>
                </a:moveTo>
                <a:cubicBezTo>
                  <a:pt x="10" y="0"/>
                  <a:pt x="6" y="1"/>
                  <a:pt x="4" y="4"/>
                </a:cubicBezTo>
                <a:cubicBezTo>
                  <a:pt x="1" y="7"/>
                  <a:pt x="0" y="11"/>
                  <a:pt x="1" y="15"/>
                </a:cubicBezTo>
                <a:cubicBezTo>
                  <a:pt x="3" y="17"/>
                  <a:pt x="4" y="19"/>
                  <a:pt x="4" y="22"/>
                </a:cubicBezTo>
                <a:cubicBezTo>
                  <a:pt x="7" y="24"/>
                  <a:pt x="10" y="25"/>
                  <a:pt x="13" y="25"/>
                </a:cubicBezTo>
                <a:cubicBezTo>
                  <a:pt x="15" y="25"/>
                  <a:pt x="17" y="25"/>
                  <a:pt x="19" y="24"/>
                </a:cubicBezTo>
                <a:cubicBezTo>
                  <a:pt x="15" y="22"/>
                  <a:pt x="12" y="19"/>
                  <a:pt x="10" y="15"/>
                </a:cubicBezTo>
                <a:cubicBezTo>
                  <a:pt x="8" y="10"/>
                  <a:pt x="10" y="4"/>
                  <a:pt x="13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43" name="Freeform 634"/>
          <p:cNvSpPr>
            <a:spLocks/>
          </p:cNvSpPr>
          <p:nvPr/>
        </p:nvSpPr>
        <p:spPr bwMode="auto">
          <a:xfrm>
            <a:off x="4297063" y="5624698"/>
            <a:ext cx="181412" cy="226099"/>
          </a:xfrm>
          <a:custGeom>
            <a:avLst/>
            <a:gdLst>
              <a:gd name="T0" fmla="*/ 5 w 19"/>
              <a:gd name="T1" fmla="*/ 0 h 24"/>
              <a:gd name="T2" fmla="*/ 5 w 19"/>
              <a:gd name="T3" fmla="*/ 0 h 24"/>
              <a:gd name="T4" fmla="*/ 2 w 19"/>
              <a:gd name="T5" fmla="*/ 15 h 24"/>
              <a:gd name="T6" fmla="*/ 11 w 19"/>
              <a:gd name="T7" fmla="*/ 24 h 24"/>
              <a:gd name="T8" fmla="*/ 14 w 19"/>
              <a:gd name="T9" fmla="*/ 22 h 24"/>
              <a:gd name="T10" fmla="*/ 14 w 19"/>
              <a:gd name="T11" fmla="*/ 4 h 24"/>
              <a:gd name="T12" fmla="*/ 5 w 19"/>
              <a:gd name="T13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" h="24"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2" y="4"/>
                  <a:pt x="0" y="10"/>
                  <a:pt x="2" y="15"/>
                </a:cubicBezTo>
                <a:cubicBezTo>
                  <a:pt x="4" y="19"/>
                  <a:pt x="7" y="22"/>
                  <a:pt x="11" y="24"/>
                </a:cubicBezTo>
                <a:cubicBezTo>
                  <a:pt x="12" y="23"/>
                  <a:pt x="13" y="23"/>
                  <a:pt x="14" y="22"/>
                </a:cubicBezTo>
                <a:cubicBezTo>
                  <a:pt x="19" y="17"/>
                  <a:pt x="19" y="9"/>
                  <a:pt x="14" y="4"/>
                </a:cubicBezTo>
                <a:cubicBezTo>
                  <a:pt x="12" y="1"/>
                  <a:pt x="8" y="0"/>
                  <a:pt x="5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44" name="Freeform 635"/>
          <p:cNvSpPr>
            <a:spLocks/>
          </p:cNvSpPr>
          <p:nvPr/>
        </p:nvSpPr>
        <p:spPr bwMode="auto">
          <a:xfrm>
            <a:off x="4212404" y="2411718"/>
            <a:ext cx="181412" cy="226099"/>
          </a:xfrm>
          <a:custGeom>
            <a:avLst/>
            <a:gdLst>
              <a:gd name="T0" fmla="*/ 10 w 19"/>
              <a:gd name="T1" fmla="*/ 0 h 24"/>
              <a:gd name="T2" fmla="*/ 5 w 19"/>
              <a:gd name="T3" fmla="*/ 4 h 24"/>
              <a:gd name="T4" fmla="*/ 5 w 19"/>
              <a:gd name="T5" fmla="*/ 22 h 24"/>
              <a:gd name="T6" fmla="*/ 10 w 19"/>
              <a:gd name="T7" fmla="*/ 24 h 24"/>
              <a:gd name="T8" fmla="*/ 10 w 19"/>
              <a:gd name="T9" fmla="*/ 18 h 24"/>
              <a:gd name="T10" fmla="*/ 15 w 19"/>
              <a:gd name="T11" fmla="*/ 13 h 24"/>
              <a:gd name="T12" fmla="*/ 19 w 19"/>
              <a:gd name="T13" fmla="*/ 5 h 24"/>
              <a:gd name="T14" fmla="*/ 10 w 19"/>
              <a:gd name="T1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9" h="24">
                <a:moveTo>
                  <a:pt x="10" y="0"/>
                </a:moveTo>
                <a:cubicBezTo>
                  <a:pt x="8" y="1"/>
                  <a:pt x="7" y="2"/>
                  <a:pt x="5" y="4"/>
                </a:cubicBezTo>
                <a:cubicBezTo>
                  <a:pt x="0" y="9"/>
                  <a:pt x="0" y="17"/>
                  <a:pt x="5" y="22"/>
                </a:cubicBezTo>
                <a:cubicBezTo>
                  <a:pt x="7" y="23"/>
                  <a:pt x="8" y="24"/>
                  <a:pt x="10" y="24"/>
                </a:cubicBezTo>
                <a:cubicBezTo>
                  <a:pt x="9" y="22"/>
                  <a:pt x="9" y="20"/>
                  <a:pt x="10" y="18"/>
                </a:cubicBezTo>
                <a:cubicBezTo>
                  <a:pt x="11" y="15"/>
                  <a:pt x="13" y="14"/>
                  <a:pt x="15" y="13"/>
                </a:cubicBezTo>
                <a:cubicBezTo>
                  <a:pt x="16" y="9"/>
                  <a:pt x="17" y="7"/>
                  <a:pt x="19" y="5"/>
                </a:cubicBezTo>
                <a:cubicBezTo>
                  <a:pt x="16" y="4"/>
                  <a:pt x="13" y="3"/>
                  <a:pt x="10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45" name="Freeform 636"/>
          <p:cNvSpPr>
            <a:spLocks/>
          </p:cNvSpPr>
          <p:nvPr/>
        </p:nvSpPr>
        <p:spPr bwMode="auto">
          <a:xfrm>
            <a:off x="4353502" y="2451385"/>
            <a:ext cx="116910" cy="103133"/>
          </a:xfrm>
          <a:custGeom>
            <a:avLst/>
            <a:gdLst>
              <a:gd name="T0" fmla="*/ 9 w 12"/>
              <a:gd name="T1" fmla="*/ 0 h 11"/>
              <a:gd name="T2" fmla="*/ 6 w 12"/>
              <a:gd name="T3" fmla="*/ 1 h 11"/>
              <a:gd name="T4" fmla="*/ 4 w 12"/>
              <a:gd name="T5" fmla="*/ 1 h 11"/>
              <a:gd name="T6" fmla="*/ 0 w 12"/>
              <a:gd name="T7" fmla="*/ 9 h 11"/>
              <a:gd name="T8" fmla="*/ 4 w 12"/>
              <a:gd name="T9" fmla="*/ 7 h 11"/>
              <a:gd name="T10" fmla="*/ 8 w 12"/>
              <a:gd name="T11" fmla="*/ 8 h 11"/>
              <a:gd name="T12" fmla="*/ 12 w 12"/>
              <a:gd name="T13" fmla="*/ 11 h 11"/>
              <a:gd name="T14" fmla="*/ 9 w 12"/>
              <a:gd name="T1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" h="11">
                <a:moveTo>
                  <a:pt x="9" y="0"/>
                </a:moveTo>
                <a:cubicBezTo>
                  <a:pt x="8" y="1"/>
                  <a:pt x="7" y="1"/>
                  <a:pt x="6" y="1"/>
                </a:cubicBezTo>
                <a:cubicBezTo>
                  <a:pt x="5" y="1"/>
                  <a:pt x="5" y="1"/>
                  <a:pt x="4" y="1"/>
                </a:cubicBezTo>
                <a:cubicBezTo>
                  <a:pt x="2" y="3"/>
                  <a:pt x="1" y="5"/>
                  <a:pt x="0" y="9"/>
                </a:cubicBezTo>
                <a:cubicBezTo>
                  <a:pt x="1" y="8"/>
                  <a:pt x="3" y="7"/>
                  <a:pt x="4" y="7"/>
                </a:cubicBezTo>
                <a:cubicBezTo>
                  <a:pt x="6" y="7"/>
                  <a:pt x="7" y="8"/>
                  <a:pt x="8" y="8"/>
                </a:cubicBezTo>
                <a:cubicBezTo>
                  <a:pt x="10" y="9"/>
                  <a:pt x="11" y="10"/>
                  <a:pt x="12" y="11"/>
                </a:cubicBezTo>
                <a:cubicBezTo>
                  <a:pt x="12" y="7"/>
                  <a:pt x="11" y="3"/>
                  <a:pt x="9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46" name="Freeform 637"/>
          <p:cNvSpPr>
            <a:spLocks/>
          </p:cNvSpPr>
          <p:nvPr/>
        </p:nvSpPr>
        <p:spPr bwMode="auto">
          <a:xfrm>
            <a:off x="4305126" y="2411718"/>
            <a:ext cx="116910" cy="47600"/>
          </a:xfrm>
          <a:custGeom>
            <a:avLst/>
            <a:gdLst>
              <a:gd name="T0" fmla="*/ 4 w 12"/>
              <a:gd name="T1" fmla="*/ 0 h 5"/>
              <a:gd name="T2" fmla="*/ 0 w 12"/>
              <a:gd name="T3" fmla="*/ 0 h 5"/>
              <a:gd name="T4" fmla="*/ 9 w 12"/>
              <a:gd name="T5" fmla="*/ 5 h 5"/>
              <a:gd name="T6" fmla="*/ 12 w 12"/>
              <a:gd name="T7" fmla="*/ 2 h 5"/>
              <a:gd name="T8" fmla="*/ 4 w 12"/>
              <a:gd name="T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5">
                <a:moveTo>
                  <a:pt x="4" y="0"/>
                </a:moveTo>
                <a:cubicBezTo>
                  <a:pt x="3" y="0"/>
                  <a:pt x="2" y="0"/>
                  <a:pt x="0" y="0"/>
                </a:cubicBezTo>
                <a:cubicBezTo>
                  <a:pt x="3" y="3"/>
                  <a:pt x="6" y="4"/>
                  <a:pt x="9" y="5"/>
                </a:cubicBezTo>
                <a:cubicBezTo>
                  <a:pt x="10" y="4"/>
                  <a:pt x="11" y="3"/>
                  <a:pt x="12" y="2"/>
                </a:cubicBezTo>
                <a:cubicBezTo>
                  <a:pt x="10" y="1"/>
                  <a:pt x="7" y="0"/>
                  <a:pt x="4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47" name="Freeform 638"/>
          <p:cNvSpPr>
            <a:spLocks/>
          </p:cNvSpPr>
          <p:nvPr/>
        </p:nvSpPr>
        <p:spPr bwMode="auto">
          <a:xfrm>
            <a:off x="4393816" y="2431551"/>
            <a:ext cx="44345" cy="27766"/>
          </a:xfrm>
          <a:custGeom>
            <a:avLst/>
            <a:gdLst>
              <a:gd name="T0" fmla="*/ 3 w 5"/>
              <a:gd name="T1" fmla="*/ 0 h 3"/>
              <a:gd name="T2" fmla="*/ 0 w 5"/>
              <a:gd name="T3" fmla="*/ 3 h 3"/>
              <a:gd name="T4" fmla="*/ 2 w 5"/>
              <a:gd name="T5" fmla="*/ 3 h 3"/>
              <a:gd name="T6" fmla="*/ 5 w 5"/>
              <a:gd name="T7" fmla="*/ 2 h 3"/>
              <a:gd name="T8" fmla="*/ 4 w 5"/>
              <a:gd name="T9" fmla="*/ 1 h 3"/>
              <a:gd name="T10" fmla="*/ 3 w 5"/>
              <a:gd name="T11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3">
                <a:moveTo>
                  <a:pt x="3" y="0"/>
                </a:moveTo>
                <a:cubicBezTo>
                  <a:pt x="2" y="1"/>
                  <a:pt x="1" y="2"/>
                  <a:pt x="0" y="3"/>
                </a:cubicBezTo>
                <a:cubicBezTo>
                  <a:pt x="1" y="3"/>
                  <a:pt x="1" y="3"/>
                  <a:pt x="2" y="3"/>
                </a:cubicBezTo>
                <a:cubicBezTo>
                  <a:pt x="3" y="3"/>
                  <a:pt x="4" y="3"/>
                  <a:pt x="5" y="2"/>
                </a:cubicBezTo>
                <a:cubicBezTo>
                  <a:pt x="5" y="2"/>
                  <a:pt x="4" y="2"/>
                  <a:pt x="4" y="1"/>
                </a:cubicBezTo>
                <a:cubicBezTo>
                  <a:pt x="4" y="1"/>
                  <a:pt x="3" y="1"/>
                  <a:pt x="3" y="0"/>
                </a:cubicBezTo>
              </a:path>
            </a:pathLst>
          </a:custGeom>
          <a:solidFill>
            <a:srgbClr val="CE3B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48" name="Freeform 639"/>
          <p:cNvSpPr>
            <a:spLocks/>
          </p:cNvSpPr>
          <p:nvPr/>
        </p:nvSpPr>
        <p:spPr bwMode="auto">
          <a:xfrm>
            <a:off x="136682" y="0"/>
            <a:ext cx="258008" cy="234032"/>
          </a:xfrm>
          <a:custGeom>
            <a:avLst/>
            <a:gdLst>
              <a:gd name="T0" fmla="*/ 14 w 27"/>
              <a:gd name="T1" fmla="*/ 0 h 25"/>
              <a:gd name="T2" fmla="*/ 4 w 27"/>
              <a:gd name="T3" fmla="*/ 4 h 25"/>
              <a:gd name="T4" fmla="*/ 5 w 27"/>
              <a:gd name="T5" fmla="*/ 22 h 25"/>
              <a:gd name="T6" fmla="*/ 13 w 27"/>
              <a:gd name="T7" fmla="*/ 25 h 25"/>
              <a:gd name="T8" fmla="*/ 20 w 27"/>
              <a:gd name="T9" fmla="*/ 24 h 25"/>
              <a:gd name="T10" fmla="*/ 19 w 27"/>
              <a:gd name="T11" fmla="*/ 23 h 25"/>
              <a:gd name="T12" fmla="*/ 26 w 27"/>
              <a:gd name="T13" fmla="*/ 15 h 25"/>
              <a:gd name="T14" fmla="*/ 22 w 27"/>
              <a:gd name="T15" fmla="*/ 3 h 25"/>
              <a:gd name="T16" fmla="*/ 14 w 27"/>
              <a:gd name="T1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" h="25">
                <a:moveTo>
                  <a:pt x="14" y="0"/>
                </a:moveTo>
                <a:cubicBezTo>
                  <a:pt x="10" y="0"/>
                  <a:pt x="7" y="1"/>
                  <a:pt x="4" y="4"/>
                </a:cubicBezTo>
                <a:cubicBezTo>
                  <a:pt x="0" y="9"/>
                  <a:pt x="0" y="17"/>
                  <a:pt x="5" y="22"/>
                </a:cubicBezTo>
                <a:cubicBezTo>
                  <a:pt x="7" y="24"/>
                  <a:pt x="10" y="25"/>
                  <a:pt x="13" y="25"/>
                </a:cubicBezTo>
                <a:cubicBezTo>
                  <a:pt x="16" y="25"/>
                  <a:pt x="18" y="25"/>
                  <a:pt x="20" y="24"/>
                </a:cubicBezTo>
                <a:cubicBezTo>
                  <a:pt x="20" y="23"/>
                  <a:pt x="19" y="23"/>
                  <a:pt x="19" y="23"/>
                </a:cubicBezTo>
                <a:cubicBezTo>
                  <a:pt x="19" y="19"/>
                  <a:pt x="22" y="16"/>
                  <a:pt x="26" y="15"/>
                </a:cubicBezTo>
                <a:cubicBezTo>
                  <a:pt x="27" y="11"/>
                  <a:pt x="25" y="7"/>
                  <a:pt x="22" y="3"/>
                </a:cubicBezTo>
                <a:cubicBezTo>
                  <a:pt x="20" y="1"/>
                  <a:pt x="17" y="0"/>
                  <a:pt x="14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49" name="Freeform 640"/>
          <p:cNvSpPr>
            <a:spLocks/>
          </p:cNvSpPr>
          <p:nvPr/>
        </p:nvSpPr>
        <p:spPr bwMode="auto">
          <a:xfrm>
            <a:off x="987303" y="0"/>
            <a:ext cx="225757" cy="234032"/>
          </a:xfrm>
          <a:custGeom>
            <a:avLst/>
            <a:gdLst>
              <a:gd name="T0" fmla="*/ 10 w 24"/>
              <a:gd name="T1" fmla="*/ 0 h 25"/>
              <a:gd name="T2" fmla="*/ 2 w 24"/>
              <a:gd name="T3" fmla="*/ 3 h 25"/>
              <a:gd name="T4" fmla="*/ 6 w 24"/>
              <a:gd name="T5" fmla="*/ 15 h 25"/>
              <a:gd name="T6" fmla="*/ 0 w 24"/>
              <a:gd name="T7" fmla="*/ 20 h 25"/>
              <a:gd name="T8" fmla="*/ 1 w 24"/>
              <a:gd name="T9" fmla="*/ 21 h 25"/>
              <a:gd name="T10" fmla="*/ 10 w 24"/>
              <a:gd name="T11" fmla="*/ 25 h 25"/>
              <a:gd name="T12" fmla="*/ 19 w 24"/>
              <a:gd name="T13" fmla="*/ 22 h 25"/>
              <a:gd name="T14" fmla="*/ 19 w 24"/>
              <a:gd name="T15" fmla="*/ 4 h 25"/>
              <a:gd name="T16" fmla="*/ 10 w 24"/>
              <a:gd name="T1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4" h="25">
                <a:moveTo>
                  <a:pt x="10" y="0"/>
                </a:moveTo>
                <a:cubicBezTo>
                  <a:pt x="7" y="0"/>
                  <a:pt x="4" y="1"/>
                  <a:pt x="2" y="3"/>
                </a:cubicBezTo>
                <a:cubicBezTo>
                  <a:pt x="6" y="5"/>
                  <a:pt x="8" y="10"/>
                  <a:pt x="6" y="15"/>
                </a:cubicBezTo>
                <a:cubicBezTo>
                  <a:pt x="4" y="17"/>
                  <a:pt x="2" y="19"/>
                  <a:pt x="0" y="20"/>
                </a:cubicBezTo>
                <a:cubicBezTo>
                  <a:pt x="0" y="21"/>
                  <a:pt x="0" y="21"/>
                  <a:pt x="1" y="21"/>
                </a:cubicBezTo>
                <a:cubicBezTo>
                  <a:pt x="3" y="24"/>
                  <a:pt x="7" y="25"/>
                  <a:pt x="10" y="25"/>
                </a:cubicBezTo>
                <a:cubicBezTo>
                  <a:pt x="13" y="25"/>
                  <a:pt x="16" y="24"/>
                  <a:pt x="19" y="22"/>
                </a:cubicBezTo>
                <a:cubicBezTo>
                  <a:pt x="24" y="17"/>
                  <a:pt x="24" y="9"/>
                  <a:pt x="19" y="4"/>
                </a:cubicBezTo>
                <a:cubicBezTo>
                  <a:pt x="17" y="1"/>
                  <a:pt x="13" y="0"/>
                  <a:pt x="10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52" name="Freeform 643"/>
          <p:cNvSpPr>
            <a:spLocks/>
          </p:cNvSpPr>
          <p:nvPr/>
        </p:nvSpPr>
        <p:spPr bwMode="auto">
          <a:xfrm>
            <a:off x="4631667" y="4450572"/>
            <a:ext cx="258008" cy="206265"/>
          </a:xfrm>
          <a:custGeom>
            <a:avLst/>
            <a:gdLst>
              <a:gd name="T0" fmla="*/ 5 w 27"/>
              <a:gd name="T1" fmla="*/ 0 h 22"/>
              <a:gd name="T2" fmla="*/ 4 w 27"/>
              <a:gd name="T3" fmla="*/ 1 h 22"/>
              <a:gd name="T4" fmla="*/ 1 w 27"/>
              <a:gd name="T5" fmla="*/ 11 h 22"/>
              <a:gd name="T6" fmla="*/ 6 w 27"/>
              <a:gd name="T7" fmla="*/ 19 h 22"/>
              <a:gd name="T8" fmla="*/ 13 w 27"/>
              <a:gd name="T9" fmla="*/ 22 h 22"/>
              <a:gd name="T10" fmla="*/ 22 w 27"/>
              <a:gd name="T11" fmla="*/ 18 h 22"/>
              <a:gd name="T12" fmla="*/ 22 w 27"/>
              <a:gd name="T13" fmla="*/ 1 h 22"/>
              <a:gd name="T14" fmla="*/ 14 w 27"/>
              <a:gd name="T15" fmla="*/ 7 h 22"/>
              <a:gd name="T16" fmla="*/ 10 w 27"/>
              <a:gd name="T17" fmla="*/ 6 h 22"/>
              <a:gd name="T18" fmla="*/ 5 w 27"/>
              <a:gd name="T19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7" h="22">
                <a:moveTo>
                  <a:pt x="5" y="0"/>
                </a:moveTo>
                <a:cubicBezTo>
                  <a:pt x="4" y="0"/>
                  <a:pt x="4" y="0"/>
                  <a:pt x="4" y="1"/>
                </a:cubicBezTo>
                <a:cubicBezTo>
                  <a:pt x="1" y="3"/>
                  <a:pt x="0" y="7"/>
                  <a:pt x="1" y="11"/>
                </a:cubicBezTo>
                <a:cubicBezTo>
                  <a:pt x="3" y="13"/>
                  <a:pt x="5" y="16"/>
                  <a:pt x="6" y="19"/>
                </a:cubicBezTo>
                <a:cubicBezTo>
                  <a:pt x="8" y="21"/>
                  <a:pt x="10" y="22"/>
                  <a:pt x="13" y="22"/>
                </a:cubicBezTo>
                <a:cubicBezTo>
                  <a:pt x="16" y="22"/>
                  <a:pt x="20" y="20"/>
                  <a:pt x="22" y="18"/>
                </a:cubicBezTo>
                <a:cubicBezTo>
                  <a:pt x="27" y="13"/>
                  <a:pt x="27" y="6"/>
                  <a:pt x="22" y="1"/>
                </a:cubicBezTo>
                <a:cubicBezTo>
                  <a:pt x="21" y="5"/>
                  <a:pt x="17" y="7"/>
                  <a:pt x="14" y="7"/>
                </a:cubicBezTo>
                <a:cubicBezTo>
                  <a:pt x="12" y="7"/>
                  <a:pt x="11" y="7"/>
                  <a:pt x="10" y="6"/>
                </a:cubicBezTo>
                <a:cubicBezTo>
                  <a:pt x="7" y="5"/>
                  <a:pt x="5" y="3"/>
                  <a:pt x="5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53" name="Freeform 644"/>
          <p:cNvSpPr>
            <a:spLocks/>
          </p:cNvSpPr>
          <p:nvPr/>
        </p:nvSpPr>
        <p:spPr bwMode="auto">
          <a:xfrm>
            <a:off x="4639730" y="4553705"/>
            <a:ext cx="48377" cy="75366"/>
          </a:xfrm>
          <a:custGeom>
            <a:avLst/>
            <a:gdLst>
              <a:gd name="T0" fmla="*/ 0 w 5"/>
              <a:gd name="T1" fmla="*/ 0 h 8"/>
              <a:gd name="T2" fmla="*/ 3 w 5"/>
              <a:gd name="T3" fmla="*/ 7 h 8"/>
              <a:gd name="T4" fmla="*/ 5 w 5"/>
              <a:gd name="T5" fmla="*/ 8 h 8"/>
              <a:gd name="T6" fmla="*/ 0 w 5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8">
                <a:moveTo>
                  <a:pt x="0" y="0"/>
                </a:moveTo>
                <a:cubicBezTo>
                  <a:pt x="0" y="3"/>
                  <a:pt x="1" y="5"/>
                  <a:pt x="3" y="7"/>
                </a:cubicBezTo>
                <a:cubicBezTo>
                  <a:pt x="4" y="8"/>
                  <a:pt x="4" y="8"/>
                  <a:pt x="5" y="8"/>
                </a:cubicBezTo>
                <a:cubicBezTo>
                  <a:pt x="4" y="5"/>
                  <a:pt x="2" y="2"/>
                  <a:pt x="0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54" name="Freeform 645"/>
          <p:cNvSpPr>
            <a:spLocks/>
          </p:cNvSpPr>
          <p:nvPr/>
        </p:nvSpPr>
        <p:spPr bwMode="auto">
          <a:xfrm>
            <a:off x="4631667" y="3617577"/>
            <a:ext cx="258008" cy="234032"/>
          </a:xfrm>
          <a:custGeom>
            <a:avLst/>
            <a:gdLst>
              <a:gd name="T0" fmla="*/ 13 w 27"/>
              <a:gd name="T1" fmla="*/ 0 h 25"/>
              <a:gd name="T2" fmla="*/ 5 w 27"/>
              <a:gd name="T3" fmla="*/ 4 h 25"/>
              <a:gd name="T4" fmla="*/ 4 w 27"/>
              <a:gd name="T5" fmla="*/ 21 h 25"/>
              <a:gd name="T6" fmla="*/ 13 w 27"/>
              <a:gd name="T7" fmla="*/ 25 h 25"/>
              <a:gd name="T8" fmla="*/ 22 w 27"/>
              <a:gd name="T9" fmla="*/ 22 h 25"/>
              <a:gd name="T10" fmla="*/ 22 w 27"/>
              <a:gd name="T11" fmla="*/ 4 h 25"/>
              <a:gd name="T12" fmla="*/ 13 w 27"/>
              <a:gd name="T13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7" h="25">
                <a:moveTo>
                  <a:pt x="13" y="0"/>
                </a:moveTo>
                <a:cubicBezTo>
                  <a:pt x="10" y="0"/>
                  <a:pt x="7" y="2"/>
                  <a:pt x="5" y="4"/>
                </a:cubicBezTo>
                <a:cubicBezTo>
                  <a:pt x="0" y="9"/>
                  <a:pt x="0" y="16"/>
                  <a:pt x="4" y="21"/>
                </a:cubicBezTo>
                <a:cubicBezTo>
                  <a:pt x="7" y="24"/>
                  <a:pt x="10" y="25"/>
                  <a:pt x="13" y="25"/>
                </a:cubicBezTo>
                <a:cubicBezTo>
                  <a:pt x="16" y="25"/>
                  <a:pt x="19" y="24"/>
                  <a:pt x="22" y="22"/>
                </a:cubicBezTo>
                <a:cubicBezTo>
                  <a:pt x="27" y="17"/>
                  <a:pt x="27" y="9"/>
                  <a:pt x="22" y="4"/>
                </a:cubicBezTo>
                <a:cubicBezTo>
                  <a:pt x="20" y="2"/>
                  <a:pt x="17" y="0"/>
                  <a:pt x="13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58" name="Freeform 649"/>
          <p:cNvSpPr>
            <a:spLocks/>
          </p:cNvSpPr>
          <p:nvPr/>
        </p:nvSpPr>
        <p:spPr bwMode="auto">
          <a:xfrm>
            <a:off x="1777453" y="7933"/>
            <a:ext cx="249945" cy="226099"/>
          </a:xfrm>
          <a:custGeom>
            <a:avLst/>
            <a:gdLst>
              <a:gd name="T0" fmla="*/ 13 w 26"/>
              <a:gd name="T1" fmla="*/ 0 h 24"/>
              <a:gd name="T2" fmla="*/ 4 w 26"/>
              <a:gd name="T3" fmla="*/ 4 h 24"/>
              <a:gd name="T4" fmla="*/ 1 w 26"/>
              <a:gd name="T5" fmla="*/ 15 h 24"/>
              <a:gd name="T6" fmla="*/ 2 w 26"/>
              <a:gd name="T7" fmla="*/ 15 h 24"/>
              <a:gd name="T8" fmla="*/ 2 w 26"/>
              <a:gd name="T9" fmla="*/ 15 h 24"/>
              <a:gd name="T10" fmla="*/ 5 w 26"/>
              <a:gd name="T11" fmla="*/ 15 h 24"/>
              <a:gd name="T12" fmla="*/ 6 w 26"/>
              <a:gd name="T13" fmla="*/ 14 h 24"/>
              <a:gd name="T14" fmla="*/ 8 w 26"/>
              <a:gd name="T15" fmla="*/ 13 h 24"/>
              <a:gd name="T16" fmla="*/ 11 w 26"/>
              <a:gd name="T17" fmla="*/ 16 h 24"/>
              <a:gd name="T18" fmla="*/ 9 w 26"/>
              <a:gd name="T19" fmla="*/ 20 h 24"/>
              <a:gd name="T20" fmla="*/ 9 w 26"/>
              <a:gd name="T21" fmla="*/ 20 h 24"/>
              <a:gd name="T22" fmla="*/ 9 w 26"/>
              <a:gd name="T23" fmla="*/ 22 h 24"/>
              <a:gd name="T24" fmla="*/ 9 w 26"/>
              <a:gd name="T25" fmla="*/ 23 h 24"/>
              <a:gd name="T26" fmla="*/ 13 w 26"/>
              <a:gd name="T27" fmla="*/ 24 h 24"/>
              <a:gd name="T28" fmla="*/ 21 w 26"/>
              <a:gd name="T29" fmla="*/ 20 h 24"/>
              <a:gd name="T30" fmla="*/ 21 w 26"/>
              <a:gd name="T31" fmla="*/ 3 h 24"/>
              <a:gd name="T32" fmla="*/ 13 w 26"/>
              <a:gd name="T33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6" h="24">
                <a:moveTo>
                  <a:pt x="13" y="0"/>
                </a:moveTo>
                <a:cubicBezTo>
                  <a:pt x="10" y="0"/>
                  <a:pt x="6" y="1"/>
                  <a:pt x="4" y="4"/>
                </a:cubicBezTo>
                <a:cubicBezTo>
                  <a:pt x="1" y="7"/>
                  <a:pt x="0" y="11"/>
                  <a:pt x="1" y="15"/>
                </a:cubicBezTo>
                <a:cubicBezTo>
                  <a:pt x="1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3" y="15"/>
                  <a:pt x="4" y="15"/>
                  <a:pt x="5" y="15"/>
                </a:cubicBezTo>
                <a:cubicBezTo>
                  <a:pt x="5" y="14"/>
                  <a:pt x="6" y="14"/>
                  <a:pt x="6" y="14"/>
                </a:cubicBezTo>
                <a:cubicBezTo>
                  <a:pt x="7" y="13"/>
                  <a:pt x="7" y="13"/>
                  <a:pt x="8" y="13"/>
                </a:cubicBezTo>
                <a:cubicBezTo>
                  <a:pt x="9" y="13"/>
                  <a:pt x="10" y="14"/>
                  <a:pt x="11" y="16"/>
                </a:cubicBezTo>
                <a:cubicBezTo>
                  <a:pt x="11" y="17"/>
                  <a:pt x="11" y="19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1"/>
                  <a:pt x="9" y="21"/>
                  <a:pt x="9" y="22"/>
                </a:cubicBezTo>
                <a:cubicBezTo>
                  <a:pt x="9" y="22"/>
                  <a:pt x="9" y="23"/>
                  <a:pt x="9" y="23"/>
                </a:cubicBezTo>
                <a:cubicBezTo>
                  <a:pt x="10" y="24"/>
                  <a:pt x="11" y="24"/>
                  <a:pt x="13" y="24"/>
                </a:cubicBezTo>
                <a:cubicBezTo>
                  <a:pt x="16" y="24"/>
                  <a:pt x="19" y="23"/>
                  <a:pt x="21" y="20"/>
                </a:cubicBezTo>
                <a:cubicBezTo>
                  <a:pt x="26" y="15"/>
                  <a:pt x="26" y="8"/>
                  <a:pt x="21" y="3"/>
                </a:cubicBezTo>
                <a:cubicBezTo>
                  <a:pt x="19" y="1"/>
                  <a:pt x="16" y="0"/>
                  <a:pt x="13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59" name="Freeform 650"/>
          <p:cNvSpPr>
            <a:spLocks/>
          </p:cNvSpPr>
          <p:nvPr/>
        </p:nvSpPr>
        <p:spPr bwMode="auto">
          <a:xfrm>
            <a:off x="4667949" y="5232000"/>
            <a:ext cx="209632" cy="214199"/>
          </a:xfrm>
          <a:custGeom>
            <a:avLst/>
            <a:gdLst>
              <a:gd name="T0" fmla="*/ 9 w 22"/>
              <a:gd name="T1" fmla="*/ 0 h 23"/>
              <a:gd name="T2" fmla="*/ 1 w 22"/>
              <a:gd name="T3" fmla="*/ 3 h 23"/>
              <a:gd name="T4" fmla="*/ 0 w 22"/>
              <a:gd name="T5" fmla="*/ 4 h 23"/>
              <a:gd name="T6" fmla="*/ 0 w 22"/>
              <a:gd name="T7" fmla="*/ 5 h 23"/>
              <a:gd name="T8" fmla="*/ 0 w 22"/>
              <a:gd name="T9" fmla="*/ 7 h 23"/>
              <a:gd name="T10" fmla="*/ 2 w 22"/>
              <a:gd name="T11" fmla="*/ 16 h 23"/>
              <a:gd name="T12" fmla="*/ 1 w 22"/>
              <a:gd name="T13" fmla="*/ 21 h 23"/>
              <a:gd name="T14" fmla="*/ 9 w 22"/>
              <a:gd name="T15" fmla="*/ 23 h 23"/>
              <a:gd name="T16" fmla="*/ 17 w 22"/>
              <a:gd name="T17" fmla="*/ 20 h 23"/>
              <a:gd name="T18" fmla="*/ 18 w 22"/>
              <a:gd name="T19" fmla="*/ 3 h 23"/>
              <a:gd name="T20" fmla="*/ 9 w 22"/>
              <a:gd name="T21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2" h="23">
                <a:moveTo>
                  <a:pt x="9" y="0"/>
                </a:moveTo>
                <a:cubicBezTo>
                  <a:pt x="6" y="0"/>
                  <a:pt x="3" y="1"/>
                  <a:pt x="1" y="3"/>
                </a:cubicBezTo>
                <a:cubicBezTo>
                  <a:pt x="1" y="3"/>
                  <a:pt x="0" y="4"/>
                  <a:pt x="0" y="4"/>
                </a:cubicBezTo>
                <a:cubicBezTo>
                  <a:pt x="0" y="4"/>
                  <a:pt x="0" y="5"/>
                  <a:pt x="0" y="5"/>
                </a:cubicBezTo>
                <a:cubicBezTo>
                  <a:pt x="0" y="6"/>
                  <a:pt x="0" y="7"/>
                  <a:pt x="0" y="7"/>
                </a:cubicBezTo>
                <a:cubicBezTo>
                  <a:pt x="1" y="10"/>
                  <a:pt x="2" y="13"/>
                  <a:pt x="2" y="16"/>
                </a:cubicBezTo>
                <a:cubicBezTo>
                  <a:pt x="2" y="17"/>
                  <a:pt x="2" y="19"/>
                  <a:pt x="1" y="21"/>
                </a:cubicBezTo>
                <a:cubicBezTo>
                  <a:pt x="4" y="23"/>
                  <a:pt x="6" y="23"/>
                  <a:pt x="9" y="23"/>
                </a:cubicBezTo>
                <a:cubicBezTo>
                  <a:pt x="12" y="23"/>
                  <a:pt x="15" y="22"/>
                  <a:pt x="17" y="20"/>
                </a:cubicBezTo>
                <a:cubicBezTo>
                  <a:pt x="22" y="15"/>
                  <a:pt x="22" y="8"/>
                  <a:pt x="18" y="3"/>
                </a:cubicBezTo>
                <a:cubicBezTo>
                  <a:pt x="15" y="1"/>
                  <a:pt x="12" y="0"/>
                  <a:pt x="9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60" name="Freeform 651"/>
          <p:cNvSpPr>
            <a:spLocks/>
          </p:cNvSpPr>
          <p:nvPr/>
        </p:nvSpPr>
        <p:spPr bwMode="auto">
          <a:xfrm>
            <a:off x="4639730" y="5299433"/>
            <a:ext cx="48377" cy="130899"/>
          </a:xfrm>
          <a:custGeom>
            <a:avLst/>
            <a:gdLst>
              <a:gd name="T0" fmla="*/ 3 w 5"/>
              <a:gd name="T1" fmla="*/ 0 h 14"/>
              <a:gd name="T2" fmla="*/ 0 w 5"/>
              <a:gd name="T3" fmla="*/ 3 h 14"/>
              <a:gd name="T4" fmla="*/ 4 w 5"/>
              <a:gd name="T5" fmla="*/ 13 h 14"/>
              <a:gd name="T6" fmla="*/ 4 w 5"/>
              <a:gd name="T7" fmla="*/ 14 h 14"/>
              <a:gd name="T8" fmla="*/ 5 w 5"/>
              <a:gd name="T9" fmla="*/ 9 h 14"/>
              <a:gd name="T10" fmla="*/ 3 w 5"/>
              <a:gd name="T11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14">
                <a:moveTo>
                  <a:pt x="3" y="0"/>
                </a:moveTo>
                <a:cubicBezTo>
                  <a:pt x="2" y="2"/>
                  <a:pt x="2" y="3"/>
                  <a:pt x="0" y="3"/>
                </a:cubicBezTo>
                <a:cubicBezTo>
                  <a:pt x="0" y="7"/>
                  <a:pt x="1" y="11"/>
                  <a:pt x="4" y="13"/>
                </a:cubicBezTo>
                <a:cubicBezTo>
                  <a:pt x="4" y="13"/>
                  <a:pt x="4" y="13"/>
                  <a:pt x="4" y="14"/>
                </a:cubicBezTo>
                <a:cubicBezTo>
                  <a:pt x="5" y="12"/>
                  <a:pt x="5" y="10"/>
                  <a:pt x="5" y="9"/>
                </a:cubicBezTo>
                <a:cubicBezTo>
                  <a:pt x="5" y="6"/>
                  <a:pt x="4" y="3"/>
                  <a:pt x="3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61" name="Freeform 652"/>
          <p:cNvSpPr>
            <a:spLocks/>
          </p:cNvSpPr>
          <p:nvPr/>
        </p:nvSpPr>
        <p:spPr bwMode="auto">
          <a:xfrm>
            <a:off x="4708263" y="2828216"/>
            <a:ext cx="169318" cy="214199"/>
          </a:xfrm>
          <a:custGeom>
            <a:avLst/>
            <a:gdLst>
              <a:gd name="T0" fmla="*/ 7 w 18"/>
              <a:gd name="T1" fmla="*/ 0 h 23"/>
              <a:gd name="T2" fmla="*/ 8 w 18"/>
              <a:gd name="T3" fmla="*/ 2 h 23"/>
              <a:gd name="T4" fmla="*/ 0 w 18"/>
              <a:gd name="T5" fmla="*/ 22 h 23"/>
              <a:gd name="T6" fmla="*/ 0 w 18"/>
              <a:gd name="T7" fmla="*/ 22 h 23"/>
              <a:gd name="T8" fmla="*/ 5 w 18"/>
              <a:gd name="T9" fmla="*/ 23 h 23"/>
              <a:gd name="T10" fmla="*/ 13 w 18"/>
              <a:gd name="T11" fmla="*/ 20 h 23"/>
              <a:gd name="T12" fmla="*/ 16 w 18"/>
              <a:gd name="T13" fmla="*/ 6 h 23"/>
              <a:gd name="T14" fmla="*/ 14 w 18"/>
              <a:gd name="T15" fmla="*/ 6 h 23"/>
              <a:gd name="T16" fmla="*/ 10 w 18"/>
              <a:gd name="T17" fmla="*/ 0 h 23"/>
              <a:gd name="T18" fmla="*/ 7 w 18"/>
              <a:gd name="T1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" h="23">
                <a:moveTo>
                  <a:pt x="7" y="0"/>
                </a:moveTo>
                <a:cubicBezTo>
                  <a:pt x="7" y="1"/>
                  <a:pt x="8" y="1"/>
                  <a:pt x="8" y="2"/>
                </a:cubicBezTo>
                <a:cubicBezTo>
                  <a:pt x="12" y="10"/>
                  <a:pt x="8" y="19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2" y="23"/>
                  <a:pt x="3" y="23"/>
                  <a:pt x="5" y="23"/>
                </a:cubicBezTo>
                <a:cubicBezTo>
                  <a:pt x="8" y="23"/>
                  <a:pt x="11" y="22"/>
                  <a:pt x="13" y="20"/>
                </a:cubicBezTo>
                <a:cubicBezTo>
                  <a:pt x="17" y="16"/>
                  <a:pt x="18" y="11"/>
                  <a:pt x="16" y="6"/>
                </a:cubicBezTo>
                <a:cubicBezTo>
                  <a:pt x="15" y="6"/>
                  <a:pt x="15" y="6"/>
                  <a:pt x="14" y="6"/>
                </a:cubicBezTo>
                <a:cubicBezTo>
                  <a:pt x="12" y="5"/>
                  <a:pt x="10" y="3"/>
                  <a:pt x="10" y="0"/>
                </a:cubicBezTo>
                <a:cubicBezTo>
                  <a:pt x="9" y="0"/>
                  <a:pt x="8" y="0"/>
                  <a:pt x="7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62" name="Freeform 653"/>
          <p:cNvSpPr>
            <a:spLocks/>
          </p:cNvSpPr>
          <p:nvPr/>
        </p:nvSpPr>
        <p:spPr bwMode="auto">
          <a:xfrm>
            <a:off x="4639730" y="2828216"/>
            <a:ext cx="181412" cy="206265"/>
          </a:xfrm>
          <a:custGeom>
            <a:avLst/>
            <a:gdLst>
              <a:gd name="T0" fmla="*/ 12 w 19"/>
              <a:gd name="T1" fmla="*/ 0 h 22"/>
              <a:gd name="T2" fmla="*/ 4 w 19"/>
              <a:gd name="T3" fmla="*/ 3 h 22"/>
              <a:gd name="T4" fmla="*/ 0 w 19"/>
              <a:gd name="T5" fmla="*/ 10 h 22"/>
              <a:gd name="T6" fmla="*/ 3 w 19"/>
              <a:gd name="T7" fmla="*/ 16 h 22"/>
              <a:gd name="T8" fmla="*/ 3 w 19"/>
              <a:gd name="T9" fmla="*/ 18 h 22"/>
              <a:gd name="T10" fmla="*/ 4 w 19"/>
              <a:gd name="T11" fmla="*/ 20 h 22"/>
              <a:gd name="T12" fmla="*/ 7 w 19"/>
              <a:gd name="T13" fmla="*/ 22 h 22"/>
              <a:gd name="T14" fmla="*/ 7 w 19"/>
              <a:gd name="T15" fmla="*/ 22 h 22"/>
              <a:gd name="T16" fmla="*/ 15 w 19"/>
              <a:gd name="T17" fmla="*/ 2 h 22"/>
              <a:gd name="T18" fmla="*/ 14 w 19"/>
              <a:gd name="T19" fmla="*/ 0 h 22"/>
              <a:gd name="T20" fmla="*/ 12 w 19"/>
              <a:gd name="T21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9" h="22">
                <a:moveTo>
                  <a:pt x="12" y="0"/>
                </a:moveTo>
                <a:cubicBezTo>
                  <a:pt x="9" y="0"/>
                  <a:pt x="6" y="1"/>
                  <a:pt x="4" y="3"/>
                </a:cubicBezTo>
                <a:cubicBezTo>
                  <a:pt x="2" y="5"/>
                  <a:pt x="1" y="8"/>
                  <a:pt x="0" y="10"/>
                </a:cubicBezTo>
                <a:cubicBezTo>
                  <a:pt x="2" y="12"/>
                  <a:pt x="3" y="14"/>
                  <a:pt x="3" y="16"/>
                </a:cubicBezTo>
                <a:cubicBezTo>
                  <a:pt x="3" y="17"/>
                  <a:pt x="3" y="18"/>
                  <a:pt x="3" y="18"/>
                </a:cubicBezTo>
                <a:cubicBezTo>
                  <a:pt x="3" y="19"/>
                  <a:pt x="3" y="19"/>
                  <a:pt x="4" y="20"/>
                </a:cubicBezTo>
                <a:cubicBezTo>
                  <a:pt x="5" y="21"/>
                  <a:pt x="6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15" y="19"/>
                  <a:pt x="19" y="10"/>
                  <a:pt x="15" y="2"/>
                </a:cubicBezTo>
                <a:cubicBezTo>
                  <a:pt x="15" y="1"/>
                  <a:pt x="14" y="1"/>
                  <a:pt x="14" y="0"/>
                </a:cubicBezTo>
                <a:cubicBezTo>
                  <a:pt x="13" y="0"/>
                  <a:pt x="13" y="0"/>
                  <a:pt x="12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63" name="Freeform 654"/>
          <p:cNvSpPr>
            <a:spLocks/>
          </p:cNvSpPr>
          <p:nvPr/>
        </p:nvSpPr>
        <p:spPr bwMode="auto">
          <a:xfrm>
            <a:off x="3410160" y="805228"/>
            <a:ext cx="245914" cy="226099"/>
          </a:xfrm>
          <a:custGeom>
            <a:avLst/>
            <a:gdLst>
              <a:gd name="T0" fmla="*/ 13 w 26"/>
              <a:gd name="T1" fmla="*/ 0 h 24"/>
              <a:gd name="T2" fmla="*/ 5 w 26"/>
              <a:gd name="T3" fmla="*/ 3 h 24"/>
              <a:gd name="T4" fmla="*/ 4 w 26"/>
              <a:gd name="T5" fmla="*/ 20 h 24"/>
              <a:gd name="T6" fmla="*/ 13 w 26"/>
              <a:gd name="T7" fmla="*/ 24 h 24"/>
              <a:gd name="T8" fmla="*/ 21 w 26"/>
              <a:gd name="T9" fmla="*/ 21 h 24"/>
              <a:gd name="T10" fmla="*/ 21 w 26"/>
              <a:gd name="T11" fmla="*/ 4 h 24"/>
              <a:gd name="T12" fmla="*/ 13 w 26"/>
              <a:gd name="T13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" h="24">
                <a:moveTo>
                  <a:pt x="13" y="0"/>
                </a:moveTo>
                <a:cubicBezTo>
                  <a:pt x="10" y="0"/>
                  <a:pt x="7" y="1"/>
                  <a:pt x="5" y="3"/>
                </a:cubicBezTo>
                <a:cubicBezTo>
                  <a:pt x="0" y="8"/>
                  <a:pt x="0" y="15"/>
                  <a:pt x="4" y="20"/>
                </a:cubicBezTo>
                <a:cubicBezTo>
                  <a:pt x="7" y="22"/>
                  <a:pt x="10" y="24"/>
                  <a:pt x="13" y="24"/>
                </a:cubicBezTo>
                <a:cubicBezTo>
                  <a:pt x="16" y="24"/>
                  <a:pt x="18" y="23"/>
                  <a:pt x="21" y="21"/>
                </a:cubicBezTo>
                <a:cubicBezTo>
                  <a:pt x="25" y="16"/>
                  <a:pt x="26" y="9"/>
                  <a:pt x="21" y="4"/>
                </a:cubicBezTo>
                <a:cubicBezTo>
                  <a:pt x="19" y="2"/>
                  <a:pt x="16" y="0"/>
                  <a:pt x="13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68" name="Freeform 659"/>
          <p:cNvSpPr>
            <a:spLocks/>
          </p:cNvSpPr>
          <p:nvPr/>
        </p:nvSpPr>
        <p:spPr bwMode="auto">
          <a:xfrm>
            <a:off x="3837486" y="1237592"/>
            <a:ext cx="229788" cy="198332"/>
          </a:xfrm>
          <a:custGeom>
            <a:avLst/>
            <a:gdLst>
              <a:gd name="T0" fmla="*/ 19 w 24"/>
              <a:gd name="T1" fmla="*/ 0 h 21"/>
              <a:gd name="T2" fmla="*/ 14 w 24"/>
              <a:gd name="T3" fmla="*/ 4 h 21"/>
              <a:gd name="T4" fmla="*/ 8 w 24"/>
              <a:gd name="T5" fmla="*/ 5 h 21"/>
              <a:gd name="T6" fmla="*/ 8 w 24"/>
              <a:gd name="T7" fmla="*/ 7 h 21"/>
              <a:gd name="T8" fmla="*/ 0 w 24"/>
              <a:gd name="T9" fmla="*/ 13 h 21"/>
              <a:gd name="T10" fmla="*/ 0 w 24"/>
              <a:gd name="T11" fmla="*/ 13 h 21"/>
              <a:gd name="T12" fmla="*/ 3 w 24"/>
              <a:gd name="T13" fmla="*/ 17 h 21"/>
              <a:gd name="T14" fmla="*/ 11 w 24"/>
              <a:gd name="T15" fmla="*/ 21 h 21"/>
              <a:gd name="T16" fmla="*/ 19 w 24"/>
              <a:gd name="T17" fmla="*/ 17 h 21"/>
              <a:gd name="T18" fmla="*/ 19 w 24"/>
              <a:gd name="T19" fmla="*/ 1 h 21"/>
              <a:gd name="T20" fmla="*/ 19 w 24"/>
              <a:gd name="T21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4" h="21">
                <a:moveTo>
                  <a:pt x="19" y="0"/>
                </a:moveTo>
                <a:cubicBezTo>
                  <a:pt x="17" y="2"/>
                  <a:pt x="16" y="3"/>
                  <a:pt x="14" y="4"/>
                </a:cubicBezTo>
                <a:cubicBezTo>
                  <a:pt x="12" y="5"/>
                  <a:pt x="10" y="5"/>
                  <a:pt x="8" y="5"/>
                </a:cubicBezTo>
                <a:cubicBezTo>
                  <a:pt x="8" y="6"/>
                  <a:pt x="8" y="7"/>
                  <a:pt x="8" y="7"/>
                </a:cubicBezTo>
                <a:cubicBezTo>
                  <a:pt x="6" y="11"/>
                  <a:pt x="3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6"/>
                  <a:pt x="3" y="17"/>
                </a:cubicBezTo>
                <a:cubicBezTo>
                  <a:pt x="5" y="20"/>
                  <a:pt x="8" y="21"/>
                  <a:pt x="11" y="21"/>
                </a:cubicBezTo>
                <a:cubicBezTo>
                  <a:pt x="14" y="21"/>
                  <a:pt x="17" y="19"/>
                  <a:pt x="19" y="17"/>
                </a:cubicBezTo>
                <a:cubicBezTo>
                  <a:pt x="24" y="13"/>
                  <a:pt x="24" y="5"/>
                  <a:pt x="19" y="1"/>
                </a:cubicBezTo>
                <a:cubicBezTo>
                  <a:pt x="19" y="1"/>
                  <a:pt x="19" y="1"/>
                  <a:pt x="19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69" name="Freeform 660"/>
          <p:cNvSpPr>
            <a:spLocks/>
          </p:cNvSpPr>
          <p:nvPr/>
        </p:nvSpPr>
        <p:spPr bwMode="auto">
          <a:xfrm>
            <a:off x="3914082" y="1221726"/>
            <a:ext cx="104816" cy="63466"/>
          </a:xfrm>
          <a:custGeom>
            <a:avLst/>
            <a:gdLst>
              <a:gd name="T0" fmla="*/ 5 w 11"/>
              <a:gd name="T1" fmla="*/ 0 h 7"/>
              <a:gd name="T2" fmla="*/ 1 w 11"/>
              <a:gd name="T3" fmla="*/ 6 h 7"/>
              <a:gd name="T4" fmla="*/ 0 w 11"/>
              <a:gd name="T5" fmla="*/ 7 h 7"/>
              <a:gd name="T6" fmla="*/ 6 w 11"/>
              <a:gd name="T7" fmla="*/ 6 h 7"/>
              <a:gd name="T8" fmla="*/ 11 w 11"/>
              <a:gd name="T9" fmla="*/ 2 h 7"/>
              <a:gd name="T10" fmla="*/ 5 w 11"/>
              <a:gd name="T1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" h="7">
                <a:moveTo>
                  <a:pt x="5" y="0"/>
                </a:moveTo>
                <a:cubicBezTo>
                  <a:pt x="4" y="2"/>
                  <a:pt x="2" y="4"/>
                  <a:pt x="1" y="6"/>
                </a:cubicBezTo>
                <a:cubicBezTo>
                  <a:pt x="1" y="6"/>
                  <a:pt x="1" y="7"/>
                  <a:pt x="0" y="7"/>
                </a:cubicBezTo>
                <a:cubicBezTo>
                  <a:pt x="2" y="7"/>
                  <a:pt x="4" y="7"/>
                  <a:pt x="6" y="6"/>
                </a:cubicBezTo>
                <a:cubicBezTo>
                  <a:pt x="8" y="5"/>
                  <a:pt x="9" y="4"/>
                  <a:pt x="11" y="2"/>
                </a:cubicBezTo>
                <a:cubicBezTo>
                  <a:pt x="9" y="1"/>
                  <a:pt x="7" y="0"/>
                  <a:pt x="5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70" name="Freeform 661"/>
          <p:cNvSpPr>
            <a:spLocks/>
          </p:cNvSpPr>
          <p:nvPr/>
        </p:nvSpPr>
        <p:spPr bwMode="auto">
          <a:xfrm>
            <a:off x="3906019" y="1209826"/>
            <a:ext cx="56439" cy="67433"/>
          </a:xfrm>
          <a:custGeom>
            <a:avLst/>
            <a:gdLst>
              <a:gd name="T0" fmla="*/ 4 w 6"/>
              <a:gd name="T1" fmla="*/ 0 h 7"/>
              <a:gd name="T2" fmla="*/ 0 w 6"/>
              <a:gd name="T3" fmla="*/ 1 h 7"/>
              <a:gd name="T4" fmla="*/ 2 w 6"/>
              <a:gd name="T5" fmla="*/ 7 h 7"/>
              <a:gd name="T6" fmla="*/ 6 w 6"/>
              <a:gd name="T7" fmla="*/ 1 h 7"/>
              <a:gd name="T8" fmla="*/ 4 w 6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7">
                <a:moveTo>
                  <a:pt x="4" y="0"/>
                </a:moveTo>
                <a:cubicBezTo>
                  <a:pt x="2" y="0"/>
                  <a:pt x="1" y="1"/>
                  <a:pt x="0" y="1"/>
                </a:cubicBezTo>
                <a:cubicBezTo>
                  <a:pt x="1" y="3"/>
                  <a:pt x="2" y="5"/>
                  <a:pt x="2" y="7"/>
                </a:cubicBezTo>
                <a:cubicBezTo>
                  <a:pt x="3" y="5"/>
                  <a:pt x="5" y="3"/>
                  <a:pt x="6" y="1"/>
                </a:cubicBezTo>
                <a:cubicBezTo>
                  <a:pt x="5" y="0"/>
                  <a:pt x="4" y="0"/>
                  <a:pt x="4" y="0"/>
                </a:cubicBezTo>
              </a:path>
            </a:pathLst>
          </a:custGeom>
          <a:solidFill>
            <a:srgbClr val="CE3B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74" name="Freeform 665"/>
          <p:cNvSpPr>
            <a:spLocks/>
          </p:cNvSpPr>
          <p:nvPr/>
        </p:nvSpPr>
        <p:spPr bwMode="auto">
          <a:xfrm>
            <a:off x="3111838" y="563263"/>
            <a:ext cx="104816" cy="63466"/>
          </a:xfrm>
          <a:custGeom>
            <a:avLst/>
            <a:gdLst>
              <a:gd name="T0" fmla="*/ 11 w 11"/>
              <a:gd name="T1" fmla="*/ 0 h 7"/>
              <a:gd name="T2" fmla="*/ 0 w 11"/>
              <a:gd name="T3" fmla="*/ 7 h 7"/>
              <a:gd name="T4" fmla="*/ 1 w 11"/>
              <a:gd name="T5" fmla="*/ 7 h 7"/>
              <a:gd name="T6" fmla="*/ 9 w 11"/>
              <a:gd name="T7" fmla="*/ 3 h 7"/>
              <a:gd name="T8" fmla="*/ 11 w 11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7">
                <a:moveTo>
                  <a:pt x="11" y="0"/>
                </a:moveTo>
                <a:cubicBezTo>
                  <a:pt x="9" y="3"/>
                  <a:pt x="5" y="6"/>
                  <a:pt x="0" y="7"/>
                </a:cubicBezTo>
                <a:cubicBezTo>
                  <a:pt x="0" y="7"/>
                  <a:pt x="1" y="7"/>
                  <a:pt x="1" y="7"/>
                </a:cubicBezTo>
                <a:cubicBezTo>
                  <a:pt x="4" y="7"/>
                  <a:pt x="7" y="5"/>
                  <a:pt x="9" y="3"/>
                </a:cubicBezTo>
                <a:cubicBezTo>
                  <a:pt x="10" y="2"/>
                  <a:pt x="11" y="1"/>
                  <a:pt x="11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75" name="Freeform 666"/>
          <p:cNvSpPr>
            <a:spLocks/>
          </p:cNvSpPr>
          <p:nvPr/>
        </p:nvSpPr>
        <p:spPr bwMode="auto">
          <a:xfrm>
            <a:off x="3007022" y="412531"/>
            <a:ext cx="229788" cy="214199"/>
          </a:xfrm>
          <a:custGeom>
            <a:avLst/>
            <a:gdLst>
              <a:gd name="T0" fmla="*/ 15 w 24"/>
              <a:gd name="T1" fmla="*/ 0 h 23"/>
              <a:gd name="T2" fmla="*/ 14 w 24"/>
              <a:gd name="T3" fmla="*/ 3 h 23"/>
              <a:gd name="T4" fmla="*/ 7 w 24"/>
              <a:gd name="T5" fmla="*/ 8 h 23"/>
              <a:gd name="T6" fmla="*/ 4 w 24"/>
              <a:gd name="T7" fmla="*/ 8 h 23"/>
              <a:gd name="T8" fmla="*/ 2 w 24"/>
              <a:gd name="T9" fmla="*/ 7 h 23"/>
              <a:gd name="T10" fmla="*/ 4 w 24"/>
              <a:gd name="T11" fmla="*/ 19 h 23"/>
              <a:gd name="T12" fmla="*/ 11 w 24"/>
              <a:gd name="T13" fmla="*/ 23 h 23"/>
              <a:gd name="T14" fmla="*/ 22 w 24"/>
              <a:gd name="T15" fmla="*/ 16 h 23"/>
              <a:gd name="T16" fmla="*/ 20 w 24"/>
              <a:gd name="T17" fmla="*/ 3 h 23"/>
              <a:gd name="T18" fmla="*/ 15 w 24"/>
              <a:gd name="T1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" h="23">
                <a:moveTo>
                  <a:pt x="15" y="0"/>
                </a:moveTo>
                <a:cubicBezTo>
                  <a:pt x="15" y="1"/>
                  <a:pt x="15" y="2"/>
                  <a:pt x="14" y="3"/>
                </a:cubicBezTo>
                <a:cubicBezTo>
                  <a:pt x="13" y="6"/>
                  <a:pt x="10" y="8"/>
                  <a:pt x="7" y="8"/>
                </a:cubicBezTo>
                <a:cubicBezTo>
                  <a:pt x="6" y="8"/>
                  <a:pt x="5" y="8"/>
                  <a:pt x="4" y="8"/>
                </a:cubicBezTo>
                <a:cubicBezTo>
                  <a:pt x="3" y="7"/>
                  <a:pt x="2" y="7"/>
                  <a:pt x="2" y="7"/>
                </a:cubicBezTo>
                <a:cubicBezTo>
                  <a:pt x="0" y="11"/>
                  <a:pt x="1" y="16"/>
                  <a:pt x="4" y="19"/>
                </a:cubicBezTo>
                <a:cubicBezTo>
                  <a:pt x="6" y="21"/>
                  <a:pt x="8" y="22"/>
                  <a:pt x="11" y="23"/>
                </a:cubicBezTo>
                <a:cubicBezTo>
                  <a:pt x="16" y="22"/>
                  <a:pt x="20" y="19"/>
                  <a:pt x="22" y="16"/>
                </a:cubicBezTo>
                <a:cubicBezTo>
                  <a:pt x="24" y="12"/>
                  <a:pt x="23" y="7"/>
                  <a:pt x="20" y="3"/>
                </a:cubicBezTo>
                <a:cubicBezTo>
                  <a:pt x="19" y="2"/>
                  <a:pt x="17" y="1"/>
                  <a:pt x="15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78" name="Freeform 669"/>
          <p:cNvSpPr>
            <a:spLocks/>
          </p:cNvSpPr>
          <p:nvPr/>
        </p:nvSpPr>
        <p:spPr bwMode="auto">
          <a:xfrm>
            <a:off x="4276906" y="1614423"/>
            <a:ext cx="181412" cy="218165"/>
          </a:xfrm>
          <a:custGeom>
            <a:avLst/>
            <a:gdLst>
              <a:gd name="T0" fmla="*/ 8 w 19"/>
              <a:gd name="T1" fmla="*/ 0 h 23"/>
              <a:gd name="T2" fmla="*/ 0 w 19"/>
              <a:gd name="T3" fmla="*/ 4 h 23"/>
              <a:gd name="T4" fmla="*/ 2 w 19"/>
              <a:gd name="T5" fmla="*/ 7 h 23"/>
              <a:gd name="T6" fmla="*/ 1 w 19"/>
              <a:gd name="T7" fmla="*/ 21 h 23"/>
              <a:gd name="T8" fmla="*/ 7 w 19"/>
              <a:gd name="T9" fmla="*/ 23 h 23"/>
              <a:gd name="T10" fmla="*/ 9 w 19"/>
              <a:gd name="T11" fmla="*/ 23 h 23"/>
              <a:gd name="T12" fmla="*/ 19 w 19"/>
              <a:gd name="T13" fmla="*/ 12 h 23"/>
              <a:gd name="T14" fmla="*/ 15 w 19"/>
              <a:gd name="T15" fmla="*/ 4 h 23"/>
              <a:gd name="T16" fmla="*/ 8 w 19"/>
              <a:gd name="T1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3">
                <a:moveTo>
                  <a:pt x="8" y="0"/>
                </a:moveTo>
                <a:cubicBezTo>
                  <a:pt x="5" y="0"/>
                  <a:pt x="2" y="2"/>
                  <a:pt x="0" y="4"/>
                </a:cubicBezTo>
                <a:cubicBezTo>
                  <a:pt x="0" y="5"/>
                  <a:pt x="1" y="6"/>
                  <a:pt x="2" y="7"/>
                </a:cubicBezTo>
                <a:cubicBezTo>
                  <a:pt x="4" y="12"/>
                  <a:pt x="3" y="17"/>
                  <a:pt x="1" y="21"/>
                </a:cubicBezTo>
                <a:cubicBezTo>
                  <a:pt x="3" y="22"/>
                  <a:pt x="5" y="23"/>
                  <a:pt x="7" y="23"/>
                </a:cubicBezTo>
                <a:cubicBezTo>
                  <a:pt x="8" y="23"/>
                  <a:pt x="8" y="23"/>
                  <a:pt x="9" y="23"/>
                </a:cubicBezTo>
                <a:cubicBezTo>
                  <a:pt x="10" y="18"/>
                  <a:pt x="14" y="14"/>
                  <a:pt x="19" y="12"/>
                </a:cubicBezTo>
                <a:cubicBezTo>
                  <a:pt x="19" y="9"/>
                  <a:pt x="18" y="6"/>
                  <a:pt x="15" y="4"/>
                </a:cubicBezTo>
                <a:cubicBezTo>
                  <a:pt x="13" y="2"/>
                  <a:pt x="10" y="0"/>
                  <a:pt x="8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79" name="Freeform 670"/>
          <p:cNvSpPr>
            <a:spLocks/>
          </p:cNvSpPr>
          <p:nvPr/>
        </p:nvSpPr>
        <p:spPr bwMode="auto">
          <a:xfrm>
            <a:off x="4361565" y="1725489"/>
            <a:ext cx="96753" cy="107099"/>
          </a:xfrm>
          <a:custGeom>
            <a:avLst/>
            <a:gdLst>
              <a:gd name="T0" fmla="*/ 10 w 10"/>
              <a:gd name="T1" fmla="*/ 0 h 11"/>
              <a:gd name="T2" fmla="*/ 0 w 10"/>
              <a:gd name="T3" fmla="*/ 11 h 11"/>
              <a:gd name="T4" fmla="*/ 6 w 10"/>
              <a:gd name="T5" fmla="*/ 8 h 11"/>
              <a:gd name="T6" fmla="*/ 10 w 10"/>
              <a:gd name="T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" h="11">
                <a:moveTo>
                  <a:pt x="10" y="0"/>
                </a:moveTo>
                <a:cubicBezTo>
                  <a:pt x="5" y="2"/>
                  <a:pt x="1" y="6"/>
                  <a:pt x="0" y="11"/>
                </a:cubicBezTo>
                <a:cubicBezTo>
                  <a:pt x="2" y="11"/>
                  <a:pt x="5" y="9"/>
                  <a:pt x="6" y="8"/>
                </a:cubicBezTo>
                <a:cubicBezTo>
                  <a:pt x="9" y="5"/>
                  <a:pt x="10" y="3"/>
                  <a:pt x="10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80" name="Freeform 671"/>
          <p:cNvSpPr>
            <a:spLocks/>
          </p:cNvSpPr>
          <p:nvPr/>
        </p:nvSpPr>
        <p:spPr bwMode="auto">
          <a:xfrm>
            <a:off x="4228529" y="1654090"/>
            <a:ext cx="88690" cy="158666"/>
          </a:xfrm>
          <a:custGeom>
            <a:avLst/>
            <a:gdLst>
              <a:gd name="T0" fmla="*/ 5 w 9"/>
              <a:gd name="T1" fmla="*/ 0 h 17"/>
              <a:gd name="T2" fmla="*/ 4 w 9"/>
              <a:gd name="T3" fmla="*/ 0 h 17"/>
              <a:gd name="T4" fmla="*/ 5 w 9"/>
              <a:gd name="T5" fmla="*/ 16 h 17"/>
              <a:gd name="T6" fmla="*/ 6 w 9"/>
              <a:gd name="T7" fmla="*/ 17 h 17"/>
              <a:gd name="T8" fmla="*/ 7 w 9"/>
              <a:gd name="T9" fmla="*/ 3 h 17"/>
              <a:gd name="T10" fmla="*/ 5 w 9"/>
              <a:gd name="T11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" h="17">
                <a:moveTo>
                  <a:pt x="5" y="0"/>
                </a:moveTo>
                <a:cubicBezTo>
                  <a:pt x="5" y="0"/>
                  <a:pt x="4" y="0"/>
                  <a:pt x="4" y="0"/>
                </a:cubicBezTo>
                <a:cubicBezTo>
                  <a:pt x="0" y="5"/>
                  <a:pt x="0" y="12"/>
                  <a:pt x="5" y="16"/>
                </a:cubicBezTo>
                <a:cubicBezTo>
                  <a:pt x="5" y="16"/>
                  <a:pt x="5" y="16"/>
                  <a:pt x="6" y="17"/>
                </a:cubicBezTo>
                <a:cubicBezTo>
                  <a:pt x="8" y="13"/>
                  <a:pt x="9" y="8"/>
                  <a:pt x="7" y="3"/>
                </a:cubicBezTo>
                <a:cubicBezTo>
                  <a:pt x="6" y="2"/>
                  <a:pt x="5" y="1"/>
                  <a:pt x="5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81" name="Freeform 672"/>
          <p:cNvSpPr>
            <a:spLocks/>
          </p:cNvSpPr>
          <p:nvPr/>
        </p:nvSpPr>
        <p:spPr bwMode="auto">
          <a:xfrm>
            <a:off x="4248686" y="6441826"/>
            <a:ext cx="201569" cy="218165"/>
          </a:xfrm>
          <a:custGeom>
            <a:avLst/>
            <a:gdLst>
              <a:gd name="T0" fmla="*/ 11 w 21"/>
              <a:gd name="T1" fmla="*/ 0 h 23"/>
              <a:gd name="T2" fmla="*/ 3 w 21"/>
              <a:gd name="T3" fmla="*/ 3 h 23"/>
              <a:gd name="T4" fmla="*/ 0 w 21"/>
              <a:gd name="T5" fmla="*/ 8 h 23"/>
              <a:gd name="T6" fmla="*/ 0 w 21"/>
              <a:gd name="T7" fmla="*/ 15 h 23"/>
              <a:gd name="T8" fmla="*/ 3 w 21"/>
              <a:gd name="T9" fmla="*/ 20 h 23"/>
              <a:gd name="T10" fmla="*/ 10 w 21"/>
              <a:gd name="T11" fmla="*/ 23 h 23"/>
              <a:gd name="T12" fmla="*/ 18 w 21"/>
              <a:gd name="T13" fmla="*/ 19 h 23"/>
              <a:gd name="T14" fmla="*/ 21 w 21"/>
              <a:gd name="T15" fmla="*/ 15 h 23"/>
              <a:gd name="T16" fmla="*/ 21 w 21"/>
              <a:gd name="T17" fmla="*/ 15 h 23"/>
              <a:gd name="T18" fmla="*/ 18 w 21"/>
              <a:gd name="T19" fmla="*/ 15 h 23"/>
              <a:gd name="T20" fmla="*/ 13 w 21"/>
              <a:gd name="T21" fmla="*/ 4 h 23"/>
              <a:gd name="T22" fmla="*/ 15 w 21"/>
              <a:gd name="T23" fmla="*/ 1 h 23"/>
              <a:gd name="T24" fmla="*/ 11 w 21"/>
              <a:gd name="T25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1" h="23">
                <a:moveTo>
                  <a:pt x="11" y="0"/>
                </a:moveTo>
                <a:cubicBezTo>
                  <a:pt x="8" y="0"/>
                  <a:pt x="5" y="1"/>
                  <a:pt x="3" y="3"/>
                </a:cubicBezTo>
                <a:cubicBezTo>
                  <a:pt x="1" y="5"/>
                  <a:pt x="0" y="6"/>
                  <a:pt x="0" y="8"/>
                </a:cubicBezTo>
                <a:cubicBezTo>
                  <a:pt x="0" y="10"/>
                  <a:pt x="0" y="12"/>
                  <a:pt x="0" y="15"/>
                </a:cubicBezTo>
                <a:cubicBezTo>
                  <a:pt x="0" y="16"/>
                  <a:pt x="1" y="18"/>
                  <a:pt x="3" y="20"/>
                </a:cubicBezTo>
                <a:cubicBezTo>
                  <a:pt x="5" y="22"/>
                  <a:pt x="8" y="23"/>
                  <a:pt x="10" y="23"/>
                </a:cubicBezTo>
                <a:cubicBezTo>
                  <a:pt x="13" y="23"/>
                  <a:pt x="16" y="22"/>
                  <a:pt x="18" y="19"/>
                </a:cubicBezTo>
                <a:cubicBezTo>
                  <a:pt x="20" y="18"/>
                  <a:pt x="20" y="17"/>
                  <a:pt x="21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0" y="15"/>
                  <a:pt x="19" y="15"/>
                  <a:pt x="18" y="15"/>
                </a:cubicBezTo>
                <a:cubicBezTo>
                  <a:pt x="13" y="13"/>
                  <a:pt x="11" y="8"/>
                  <a:pt x="13" y="4"/>
                </a:cubicBezTo>
                <a:cubicBezTo>
                  <a:pt x="13" y="3"/>
                  <a:pt x="14" y="2"/>
                  <a:pt x="15" y="1"/>
                </a:cubicBezTo>
                <a:cubicBezTo>
                  <a:pt x="14" y="0"/>
                  <a:pt x="12" y="0"/>
                  <a:pt x="11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82" name="Freeform 673"/>
          <p:cNvSpPr>
            <a:spLocks/>
          </p:cNvSpPr>
          <p:nvPr/>
        </p:nvSpPr>
        <p:spPr bwMode="auto">
          <a:xfrm>
            <a:off x="4240623" y="6517192"/>
            <a:ext cx="8063" cy="67433"/>
          </a:xfrm>
          <a:custGeom>
            <a:avLst/>
            <a:gdLst>
              <a:gd name="T0" fmla="*/ 1 w 1"/>
              <a:gd name="T1" fmla="*/ 0 h 7"/>
              <a:gd name="T2" fmla="*/ 1 w 1"/>
              <a:gd name="T3" fmla="*/ 7 h 7"/>
              <a:gd name="T4" fmla="*/ 1 w 1"/>
              <a:gd name="T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7">
                <a:moveTo>
                  <a:pt x="1" y="0"/>
                </a:moveTo>
                <a:cubicBezTo>
                  <a:pt x="0" y="2"/>
                  <a:pt x="0" y="4"/>
                  <a:pt x="1" y="7"/>
                </a:cubicBezTo>
                <a:cubicBezTo>
                  <a:pt x="1" y="4"/>
                  <a:pt x="1" y="2"/>
                  <a:pt x="1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83" name="Freeform 674"/>
          <p:cNvSpPr>
            <a:spLocks/>
          </p:cNvSpPr>
          <p:nvPr/>
        </p:nvSpPr>
        <p:spPr bwMode="auto">
          <a:xfrm>
            <a:off x="5058993" y="4121341"/>
            <a:ext cx="209632" cy="122966"/>
          </a:xfrm>
          <a:custGeom>
            <a:avLst/>
            <a:gdLst>
              <a:gd name="T0" fmla="*/ 22 w 22"/>
              <a:gd name="T1" fmla="*/ 0 h 13"/>
              <a:gd name="T2" fmla="*/ 22 w 22"/>
              <a:gd name="T3" fmla="*/ 0 h 13"/>
              <a:gd name="T4" fmla="*/ 14 w 22"/>
              <a:gd name="T5" fmla="*/ 7 h 13"/>
              <a:gd name="T6" fmla="*/ 9 w 22"/>
              <a:gd name="T7" fmla="*/ 8 h 13"/>
              <a:gd name="T8" fmla="*/ 0 w 22"/>
              <a:gd name="T9" fmla="*/ 5 h 13"/>
              <a:gd name="T10" fmla="*/ 3 w 22"/>
              <a:gd name="T11" fmla="*/ 9 h 13"/>
              <a:gd name="T12" fmla="*/ 11 w 22"/>
              <a:gd name="T13" fmla="*/ 13 h 13"/>
              <a:gd name="T14" fmla="*/ 19 w 22"/>
              <a:gd name="T15" fmla="*/ 9 h 13"/>
              <a:gd name="T16" fmla="*/ 22 w 22"/>
              <a:gd name="T1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" h="13">
                <a:moveTo>
                  <a:pt x="22" y="0"/>
                </a:moveTo>
                <a:cubicBezTo>
                  <a:pt x="22" y="0"/>
                  <a:pt x="22" y="0"/>
                  <a:pt x="22" y="0"/>
                </a:cubicBezTo>
                <a:cubicBezTo>
                  <a:pt x="20" y="3"/>
                  <a:pt x="18" y="6"/>
                  <a:pt x="14" y="7"/>
                </a:cubicBezTo>
                <a:cubicBezTo>
                  <a:pt x="12" y="8"/>
                  <a:pt x="11" y="8"/>
                  <a:pt x="9" y="8"/>
                </a:cubicBezTo>
                <a:cubicBezTo>
                  <a:pt x="6" y="8"/>
                  <a:pt x="3" y="7"/>
                  <a:pt x="0" y="5"/>
                </a:cubicBezTo>
                <a:cubicBezTo>
                  <a:pt x="1" y="7"/>
                  <a:pt x="2" y="8"/>
                  <a:pt x="3" y="9"/>
                </a:cubicBezTo>
                <a:cubicBezTo>
                  <a:pt x="5" y="11"/>
                  <a:pt x="8" y="13"/>
                  <a:pt x="11" y="13"/>
                </a:cubicBezTo>
                <a:cubicBezTo>
                  <a:pt x="14" y="13"/>
                  <a:pt x="17" y="12"/>
                  <a:pt x="19" y="9"/>
                </a:cubicBezTo>
                <a:cubicBezTo>
                  <a:pt x="21" y="7"/>
                  <a:pt x="22" y="3"/>
                  <a:pt x="22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84" name="Freeform 675"/>
          <p:cNvSpPr>
            <a:spLocks/>
          </p:cNvSpPr>
          <p:nvPr/>
        </p:nvSpPr>
        <p:spPr bwMode="auto">
          <a:xfrm>
            <a:off x="5268624" y="412134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85" name="Freeform 676"/>
          <p:cNvSpPr>
            <a:spLocks/>
          </p:cNvSpPr>
          <p:nvPr/>
        </p:nvSpPr>
        <p:spPr bwMode="auto">
          <a:xfrm>
            <a:off x="5050930" y="4057875"/>
            <a:ext cx="217694" cy="138832"/>
          </a:xfrm>
          <a:custGeom>
            <a:avLst/>
            <a:gdLst>
              <a:gd name="T0" fmla="*/ 4 w 23"/>
              <a:gd name="T1" fmla="*/ 0 h 15"/>
              <a:gd name="T2" fmla="*/ 4 w 23"/>
              <a:gd name="T3" fmla="*/ 1 h 15"/>
              <a:gd name="T4" fmla="*/ 1 w 23"/>
              <a:gd name="T5" fmla="*/ 12 h 15"/>
              <a:gd name="T6" fmla="*/ 10 w 23"/>
              <a:gd name="T7" fmla="*/ 15 h 15"/>
              <a:gd name="T8" fmla="*/ 15 w 23"/>
              <a:gd name="T9" fmla="*/ 14 h 15"/>
              <a:gd name="T10" fmla="*/ 23 w 23"/>
              <a:gd name="T11" fmla="*/ 7 h 15"/>
              <a:gd name="T12" fmla="*/ 18 w 23"/>
              <a:gd name="T13" fmla="*/ 8 h 15"/>
              <a:gd name="T14" fmla="*/ 18 w 23"/>
              <a:gd name="T15" fmla="*/ 8 h 15"/>
              <a:gd name="T16" fmla="*/ 4 w 23"/>
              <a:gd name="T17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" h="15">
                <a:moveTo>
                  <a:pt x="4" y="0"/>
                </a:moveTo>
                <a:cubicBezTo>
                  <a:pt x="4" y="1"/>
                  <a:pt x="4" y="1"/>
                  <a:pt x="4" y="1"/>
                </a:cubicBezTo>
                <a:cubicBezTo>
                  <a:pt x="1" y="4"/>
                  <a:pt x="0" y="8"/>
                  <a:pt x="1" y="12"/>
                </a:cubicBezTo>
                <a:cubicBezTo>
                  <a:pt x="4" y="14"/>
                  <a:pt x="7" y="15"/>
                  <a:pt x="10" y="15"/>
                </a:cubicBezTo>
                <a:cubicBezTo>
                  <a:pt x="12" y="15"/>
                  <a:pt x="13" y="15"/>
                  <a:pt x="15" y="14"/>
                </a:cubicBezTo>
                <a:cubicBezTo>
                  <a:pt x="19" y="13"/>
                  <a:pt x="21" y="10"/>
                  <a:pt x="23" y="7"/>
                </a:cubicBezTo>
                <a:cubicBezTo>
                  <a:pt x="21" y="8"/>
                  <a:pt x="20" y="8"/>
                  <a:pt x="18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2" y="8"/>
                  <a:pt x="7" y="5"/>
                  <a:pt x="4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86" name="Freeform 677"/>
          <p:cNvSpPr>
            <a:spLocks/>
          </p:cNvSpPr>
          <p:nvPr/>
        </p:nvSpPr>
        <p:spPr bwMode="auto">
          <a:xfrm>
            <a:off x="5087213" y="4038041"/>
            <a:ext cx="181412" cy="95199"/>
          </a:xfrm>
          <a:custGeom>
            <a:avLst/>
            <a:gdLst>
              <a:gd name="T0" fmla="*/ 8 w 19"/>
              <a:gd name="T1" fmla="*/ 0 h 10"/>
              <a:gd name="T2" fmla="*/ 0 w 19"/>
              <a:gd name="T3" fmla="*/ 2 h 10"/>
              <a:gd name="T4" fmla="*/ 14 w 19"/>
              <a:gd name="T5" fmla="*/ 10 h 10"/>
              <a:gd name="T6" fmla="*/ 14 w 19"/>
              <a:gd name="T7" fmla="*/ 10 h 10"/>
              <a:gd name="T8" fmla="*/ 19 w 19"/>
              <a:gd name="T9" fmla="*/ 9 h 10"/>
              <a:gd name="T10" fmla="*/ 19 w 19"/>
              <a:gd name="T11" fmla="*/ 9 h 10"/>
              <a:gd name="T12" fmla="*/ 16 w 19"/>
              <a:gd name="T13" fmla="*/ 3 h 10"/>
              <a:gd name="T14" fmla="*/ 8 w 19"/>
              <a:gd name="T1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9" h="10">
                <a:moveTo>
                  <a:pt x="8" y="0"/>
                </a:moveTo>
                <a:cubicBezTo>
                  <a:pt x="5" y="0"/>
                  <a:pt x="3" y="0"/>
                  <a:pt x="0" y="2"/>
                </a:cubicBezTo>
                <a:cubicBezTo>
                  <a:pt x="3" y="7"/>
                  <a:pt x="8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6" y="10"/>
                  <a:pt x="17" y="10"/>
                  <a:pt x="19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8" y="7"/>
                  <a:pt x="17" y="5"/>
                  <a:pt x="16" y="3"/>
                </a:cubicBezTo>
                <a:cubicBezTo>
                  <a:pt x="14" y="1"/>
                  <a:pt x="11" y="0"/>
                  <a:pt x="8" y="0"/>
                </a:cubicBezTo>
              </a:path>
            </a:pathLst>
          </a:custGeom>
          <a:solidFill>
            <a:srgbClr val="CE3B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89" name="Freeform 680"/>
          <p:cNvSpPr>
            <a:spLocks/>
          </p:cNvSpPr>
          <p:nvPr/>
        </p:nvSpPr>
        <p:spPr bwMode="auto">
          <a:xfrm>
            <a:off x="2607916" y="15867"/>
            <a:ext cx="209632" cy="198332"/>
          </a:xfrm>
          <a:custGeom>
            <a:avLst/>
            <a:gdLst>
              <a:gd name="T0" fmla="*/ 12 w 22"/>
              <a:gd name="T1" fmla="*/ 0 h 21"/>
              <a:gd name="T2" fmla="*/ 4 w 22"/>
              <a:gd name="T3" fmla="*/ 3 h 21"/>
              <a:gd name="T4" fmla="*/ 1 w 22"/>
              <a:gd name="T5" fmla="*/ 13 h 21"/>
              <a:gd name="T6" fmla="*/ 2 w 22"/>
              <a:gd name="T7" fmla="*/ 13 h 21"/>
              <a:gd name="T8" fmla="*/ 7 w 22"/>
              <a:gd name="T9" fmla="*/ 20 h 21"/>
              <a:gd name="T10" fmla="*/ 9 w 22"/>
              <a:gd name="T11" fmla="*/ 21 h 21"/>
              <a:gd name="T12" fmla="*/ 9 w 22"/>
              <a:gd name="T13" fmla="*/ 21 h 21"/>
              <a:gd name="T14" fmla="*/ 11 w 22"/>
              <a:gd name="T15" fmla="*/ 16 h 21"/>
              <a:gd name="T16" fmla="*/ 19 w 22"/>
              <a:gd name="T17" fmla="*/ 9 h 21"/>
              <a:gd name="T18" fmla="*/ 22 w 22"/>
              <a:gd name="T19" fmla="*/ 8 h 21"/>
              <a:gd name="T20" fmla="*/ 19 w 22"/>
              <a:gd name="T21" fmla="*/ 3 h 21"/>
              <a:gd name="T22" fmla="*/ 12 w 22"/>
              <a:gd name="T23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2" h="21">
                <a:moveTo>
                  <a:pt x="12" y="0"/>
                </a:moveTo>
                <a:cubicBezTo>
                  <a:pt x="9" y="0"/>
                  <a:pt x="6" y="1"/>
                  <a:pt x="4" y="3"/>
                </a:cubicBezTo>
                <a:cubicBezTo>
                  <a:pt x="1" y="6"/>
                  <a:pt x="0" y="10"/>
                  <a:pt x="1" y="13"/>
                </a:cubicBezTo>
                <a:cubicBezTo>
                  <a:pt x="1" y="13"/>
                  <a:pt x="2" y="13"/>
                  <a:pt x="2" y="13"/>
                </a:cubicBezTo>
                <a:cubicBezTo>
                  <a:pt x="5" y="15"/>
                  <a:pt x="7" y="17"/>
                  <a:pt x="7" y="20"/>
                </a:cubicBezTo>
                <a:cubicBezTo>
                  <a:pt x="7" y="21"/>
                  <a:pt x="8" y="21"/>
                  <a:pt x="9" y="21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19"/>
                  <a:pt x="10" y="17"/>
                  <a:pt x="11" y="16"/>
                </a:cubicBezTo>
                <a:cubicBezTo>
                  <a:pt x="13" y="13"/>
                  <a:pt x="15" y="10"/>
                  <a:pt x="19" y="9"/>
                </a:cubicBezTo>
                <a:cubicBezTo>
                  <a:pt x="20" y="8"/>
                  <a:pt x="21" y="8"/>
                  <a:pt x="22" y="8"/>
                </a:cubicBezTo>
                <a:cubicBezTo>
                  <a:pt x="21" y="6"/>
                  <a:pt x="21" y="5"/>
                  <a:pt x="19" y="3"/>
                </a:cubicBezTo>
                <a:cubicBezTo>
                  <a:pt x="17" y="1"/>
                  <a:pt x="14" y="0"/>
                  <a:pt x="12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90" name="Freeform 681"/>
          <p:cNvSpPr>
            <a:spLocks/>
          </p:cNvSpPr>
          <p:nvPr/>
        </p:nvSpPr>
        <p:spPr bwMode="auto">
          <a:xfrm>
            <a:off x="2712732" y="91233"/>
            <a:ext cx="112879" cy="103133"/>
          </a:xfrm>
          <a:custGeom>
            <a:avLst/>
            <a:gdLst>
              <a:gd name="T0" fmla="*/ 11 w 12"/>
              <a:gd name="T1" fmla="*/ 0 h 11"/>
              <a:gd name="T2" fmla="*/ 8 w 12"/>
              <a:gd name="T3" fmla="*/ 1 h 11"/>
              <a:gd name="T4" fmla="*/ 0 w 12"/>
              <a:gd name="T5" fmla="*/ 8 h 11"/>
              <a:gd name="T6" fmla="*/ 2 w 12"/>
              <a:gd name="T7" fmla="*/ 8 h 11"/>
              <a:gd name="T8" fmla="*/ 3 w 12"/>
              <a:gd name="T9" fmla="*/ 8 h 11"/>
              <a:gd name="T10" fmla="*/ 7 w 12"/>
              <a:gd name="T11" fmla="*/ 11 h 11"/>
              <a:gd name="T12" fmla="*/ 8 w 12"/>
              <a:gd name="T13" fmla="*/ 11 h 11"/>
              <a:gd name="T14" fmla="*/ 11 w 12"/>
              <a:gd name="T1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" h="11">
                <a:moveTo>
                  <a:pt x="11" y="0"/>
                </a:moveTo>
                <a:cubicBezTo>
                  <a:pt x="10" y="0"/>
                  <a:pt x="9" y="0"/>
                  <a:pt x="8" y="1"/>
                </a:cubicBezTo>
                <a:cubicBezTo>
                  <a:pt x="4" y="2"/>
                  <a:pt x="2" y="5"/>
                  <a:pt x="0" y="8"/>
                </a:cubicBezTo>
                <a:cubicBezTo>
                  <a:pt x="1" y="8"/>
                  <a:pt x="2" y="8"/>
                  <a:pt x="2" y="8"/>
                </a:cubicBezTo>
                <a:cubicBezTo>
                  <a:pt x="2" y="8"/>
                  <a:pt x="2" y="8"/>
                  <a:pt x="3" y="8"/>
                </a:cubicBezTo>
                <a:cubicBezTo>
                  <a:pt x="5" y="8"/>
                  <a:pt x="6" y="9"/>
                  <a:pt x="7" y="11"/>
                </a:cubicBezTo>
                <a:cubicBezTo>
                  <a:pt x="7" y="11"/>
                  <a:pt x="7" y="11"/>
                  <a:pt x="8" y="11"/>
                </a:cubicBezTo>
                <a:cubicBezTo>
                  <a:pt x="11" y="8"/>
                  <a:pt x="12" y="4"/>
                  <a:pt x="11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91" name="Freeform 682"/>
          <p:cNvSpPr>
            <a:spLocks/>
          </p:cNvSpPr>
          <p:nvPr/>
        </p:nvSpPr>
        <p:spPr bwMode="auto">
          <a:xfrm>
            <a:off x="4659887" y="6049129"/>
            <a:ext cx="209632" cy="186432"/>
          </a:xfrm>
          <a:custGeom>
            <a:avLst/>
            <a:gdLst>
              <a:gd name="T0" fmla="*/ 10 w 22"/>
              <a:gd name="T1" fmla="*/ 0 h 20"/>
              <a:gd name="T2" fmla="*/ 7 w 22"/>
              <a:gd name="T3" fmla="*/ 1 h 20"/>
              <a:gd name="T4" fmla="*/ 6 w 22"/>
              <a:gd name="T5" fmla="*/ 2 h 20"/>
              <a:gd name="T6" fmla="*/ 2 w 22"/>
              <a:gd name="T7" fmla="*/ 6 h 20"/>
              <a:gd name="T8" fmla="*/ 0 w 22"/>
              <a:gd name="T9" fmla="*/ 13 h 20"/>
              <a:gd name="T10" fmla="*/ 0 w 22"/>
              <a:gd name="T11" fmla="*/ 14 h 20"/>
              <a:gd name="T12" fmla="*/ 4 w 22"/>
              <a:gd name="T13" fmla="*/ 13 h 20"/>
              <a:gd name="T14" fmla="*/ 16 w 22"/>
              <a:gd name="T15" fmla="*/ 20 h 20"/>
              <a:gd name="T16" fmla="*/ 18 w 22"/>
              <a:gd name="T17" fmla="*/ 18 h 20"/>
              <a:gd name="T18" fmla="*/ 18 w 22"/>
              <a:gd name="T19" fmla="*/ 3 h 20"/>
              <a:gd name="T20" fmla="*/ 10 w 22"/>
              <a:gd name="T21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2" h="20">
                <a:moveTo>
                  <a:pt x="10" y="0"/>
                </a:moveTo>
                <a:cubicBezTo>
                  <a:pt x="9" y="0"/>
                  <a:pt x="8" y="0"/>
                  <a:pt x="7" y="1"/>
                </a:cubicBezTo>
                <a:cubicBezTo>
                  <a:pt x="6" y="1"/>
                  <a:pt x="6" y="2"/>
                  <a:pt x="6" y="2"/>
                </a:cubicBezTo>
                <a:cubicBezTo>
                  <a:pt x="5" y="4"/>
                  <a:pt x="4" y="6"/>
                  <a:pt x="2" y="6"/>
                </a:cubicBezTo>
                <a:cubicBezTo>
                  <a:pt x="2" y="9"/>
                  <a:pt x="1" y="11"/>
                  <a:pt x="0" y="13"/>
                </a:cubicBezTo>
                <a:cubicBezTo>
                  <a:pt x="0" y="13"/>
                  <a:pt x="0" y="14"/>
                  <a:pt x="0" y="14"/>
                </a:cubicBezTo>
                <a:cubicBezTo>
                  <a:pt x="1" y="13"/>
                  <a:pt x="3" y="13"/>
                  <a:pt x="4" y="13"/>
                </a:cubicBezTo>
                <a:cubicBezTo>
                  <a:pt x="9" y="13"/>
                  <a:pt x="13" y="16"/>
                  <a:pt x="16" y="20"/>
                </a:cubicBezTo>
                <a:cubicBezTo>
                  <a:pt x="17" y="19"/>
                  <a:pt x="17" y="19"/>
                  <a:pt x="18" y="18"/>
                </a:cubicBezTo>
                <a:cubicBezTo>
                  <a:pt x="22" y="14"/>
                  <a:pt x="22" y="7"/>
                  <a:pt x="18" y="3"/>
                </a:cubicBezTo>
                <a:cubicBezTo>
                  <a:pt x="16" y="1"/>
                  <a:pt x="13" y="0"/>
                  <a:pt x="10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92" name="Freeform 683"/>
          <p:cNvSpPr>
            <a:spLocks/>
          </p:cNvSpPr>
          <p:nvPr/>
        </p:nvSpPr>
        <p:spPr bwMode="auto">
          <a:xfrm>
            <a:off x="4647793" y="6104662"/>
            <a:ext cx="32251" cy="67433"/>
          </a:xfrm>
          <a:custGeom>
            <a:avLst/>
            <a:gdLst>
              <a:gd name="T0" fmla="*/ 3 w 3"/>
              <a:gd name="T1" fmla="*/ 0 h 7"/>
              <a:gd name="T2" fmla="*/ 1 w 3"/>
              <a:gd name="T3" fmla="*/ 1 h 7"/>
              <a:gd name="T4" fmla="*/ 1 w 3"/>
              <a:gd name="T5" fmla="*/ 7 h 7"/>
              <a:gd name="T6" fmla="*/ 3 w 3"/>
              <a:gd name="T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7">
                <a:moveTo>
                  <a:pt x="3" y="0"/>
                </a:moveTo>
                <a:cubicBezTo>
                  <a:pt x="2" y="1"/>
                  <a:pt x="2" y="1"/>
                  <a:pt x="1" y="1"/>
                </a:cubicBezTo>
                <a:cubicBezTo>
                  <a:pt x="0" y="3"/>
                  <a:pt x="0" y="5"/>
                  <a:pt x="1" y="7"/>
                </a:cubicBezTo>
                <a:cubicBezTo>
                  <a:pt x="2" y="5"/>
                  <a:pt x="3" y="3"/>
                  <a:pt x="3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93" name="Freeform 684"/>
          <p:cNvSpPr>
            <a:spLocks/>
          </p:cNvSpPr>
          <p:nvPr/>
        </p:nvSpPr>
        <p:spPr bwMode="auto">
          <a:xfrm>
            <a:off x="4659887" y="6172095"/>
            <a:ext cx="153192" cy="75366"/>
          </a:xfrm>
          <a:custGeom>
            <a:avLst/>
            <a:gdLst>
              <a:gd name="T0" fmla="*/ 4 w 16"/>
              <a:gd name="T1" fmla="*/ 0 h 8"/>
              <a:gd name="T2" fmla="*/ 0 w 16"/>
              <a:gd name="T3" fmla="*/ 1 h 8"/>
              <a:gd name="T4" fmla="*/ 3 w 16"/>
              <a:gd name="T5" fmla="*/ 5 h 8"/>
              <a:gd name="T6" fmla="*/ 10 w 16"/>
              <a:gd name="T7" fmla="*/ 8 h 8"/>
              <a:gd name="T8" fmla="*/ 16 w 16"/>
              <a:gd name="T9" fmla="*/ 7 h 8"/>
              <a:gd name="T10" fmla="*/ 4 w 16"/>
              <a:gd name="T1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8">
                <a:moveTo>
                  <a:pt x="4" y="0"/>
                </a:moveTo>
                <a:cubicBezTo>
                  <a:pt x="3" y="0"/>
                  <a:pt x="1" y="0"/>
                  <a:pt x="0" y="1"/>
                </a:cubicBezTo>
                <a:cubicBezTo>
                  <a:pt x="0" y="2"/>
                  <a:pt x="1" y="4"/>
                  <a:pt x="3" y="5"/>
                </a:cubicBezTo>
                <a:cubicBezTo>
                  <a:pt x="5" y="7"/>
                  <a:pt x="7" y="8"/>
                  <a:pt x="10" y="8"/>
                </a:cubicBezTo>
                <a:cubicBezTo>
                  <a:pt x="12" y="8"/>
                  <a:pt x="14" y="8"/>
                  <a:pt x="16" y="7"/>
                </a:cubicBezTo>
                <a:cubicBezTo>
                  <a:pt x="13" y="3"/>
                  <a:pt x="9" y="0"/>
                  <a:pt x="4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94" name="Freeform 685"/>
          <p:cNvSpPr>
            <a:spLocks/>
          </p:cNvSpPr>
          <p:nvPr/>
        </p:nvSpPr>
        <p:spPr bwMode="auto">
          <a:xfrm>
            <a:off x="5058993" y="3296279"/>
            <a:ext cx="88690" cy="122966"/>
          </a:xfrm>
          <a:custGeom>
            <a:avLst/>
            <a:gdLst>
              <a:gd name="T0" fmla="*/ 1 w 9"/>
              <a:gd name="T1" fmla="*/ 0 h 13"/>
              <a:gd name="T2" fmla="*/ 2 w 9"/>
              <a:gd name="T3" fmla="*/ 10 h 13"/>
              <a:gd name="T4" fmla="*/ 6 w 9"/>
              <a:gd name="T5" fmla="*/ 13 h 13"/>
              <a:gd name="T6" fmla="*/ 9 w 9"/>
              <a:gd name="T7" fmla="*/ 12 h 13"/>
              <a:gd name="T8" fmla="*/ 1 w 9"/>
              <a:gd name="T9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13">
                <a:moveTo>
                  <a:pt x="1" y="0"/>
                </a:moveTo>
                <a:cubicBezTo>
                  <a:pt x="0" y="3"/>
                  <a:pt x="0" y="7"/>
                  <a:pt x="2" y="10"/>
                </a:cubicBezTo>
                <a:cubicBezTo>
                  <a:pt x="4" y="10"/>
                  <a:pt x="5" y="11"/>
                  <a:pt x="6" y="13"/>
                </a:cubicBezTo>
                <a:cubicBezTo>
                  <a:pt x="7" y="12"/>
                  <a:pt x="8" y="12"/>
                  <a:pt x="9" y="12"/>
                </a:cubicBezTo>
                <a:cubicBezTo>
                  <a:pt x="5" y="9"/>
                  <a:pt x="2" y="5"/>
                  <a:pt x="1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95" name="Freeform 686"/>
          <p:cNvSpPr>
            <a:spLocks/>
          </p:cNvSpPr>
          <p:nvPr/>
        </p:nvSpPr>
        <p:spPr bwMode="auto">
          <a:xfrm>
            <a:off x="5071087" y="3228846"/>
            <a:ext cx="209632" cy="198332"/>
          </a:xfrm>
          <a:custGeom>
            <a:avLst/>
            <a:gdLst>
              <a:gd name="T0" fmla="*/ 10 w 22"/>
              <a:gd name="T1" fmla="*/ 0 h 21"/>
              <a:gd name="T2" fmla="*/ 2 w 22"/>
              <a:gd name="T3" fmla="*/ 3 h 21"/>
              <a:gd name="T4" fmla="*/ 0 w 22"/>
              <a:gd name="T5" fmla="*/ 7 h 21"/>
              <a:gd name="T6" fmla="*/ 8 w 22"/>
              <a:gd name="T7" fmla="*/ 19 h 21"/>
              <a:gd name="T8" fmla="*/ 9 w 22"/>
              <a:gd name="T9" fmla="*/ 19 h 21"/>
              <a:gd name="T10" fmla="*/ 12 w 22"/>
              <a:gd name="T11" fmla="*/ 19 h 21"/>
              <a:gd name="T12" fmla="*/ 15 w 22"/>
              <a:gd name="T13" fmla="*/ 21 h 21"/>
              <a:gd name="T14" fmla="*/ 17 w 22"/>
              <a:gd name="T15" fmla="*/ 19 h 21"/>
              <a:gd name="T16" fmla="*/ 17 w 22"/>
              <a:gd name="T17" fmla="*/ 4 h 21"/>
              <a:gd name="T18" fmla="*/ 10 w 22"/>
              <a:gd name="T19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2" h="21">
                <a:moveTo>
                  <a:pt x="10" y="0"/>
                </a:moveTo>
                <a:cubicBezTo>
                  <a:pt x="7" y="0"/>
                  <a:pt x="4" y="1"/>
                  <a:pt x="2" y="3"/>
                </a:cubicBezTo>
                <a:cubicBezTo>
                  <a:pt x="1" y="4"/>
                  <a:pt x="1" y="6"/>
                  <a:pt x="0" y="7"/>
                </a:cubicBezTo>
                <a:cubicBezTo>
                  <a:pt x="1" y="12"/>
                  <a:pt x="4" y="16"/>
                  <a:pt x="8" y="19"/>
                </a:cubicBezTo>
                <a:cubicBezTo>
                  <a:pt x="8" y="19"/>
                  <a:pt x="9" y="19"/>
                  <a:pt x="9" y="19"/>
                </a:cubicBezTo>
                <a:cubicBezTo>
                  <a:pt x="10" y="19"/>
                  <a:pt x="11" y="19"/>
                  <a:pt x="12" y="19"/>
                </a:cubicBezTo>
                <a:cubicBezTo>
                  <a:pt x="13" y="20"/>
                  <a:pt x="14" y="20"/>
                  <a:pt x="15" y="21"/>
                </a:cubicBezTo>
                <a:cubicBezTo>
                  <a:pt x="16" y="20"/>
                  <a:pt x="17" y="20"/>
                  <a:pt x="17" y="19"/>
                </a:cubicBezTo>
                <a:cubicBezTo>
                  <a:pt x="22" y="15"/>
                  <a:pt x="22" y="8"/>
                  <a:pt x="17" y="4"/>
                </a:cubicBezTo>
                <a:cubicBezTo>
                  <a:pt x="15" y="2"/>
                  <a:pt x="13" y="0"/>
                  <a:pt x="10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96" name="Freeform 687"/>
          <p:cNvSpPr>
            <a:spLocks/>
          </p:cNvSpPr>
          <p:nvPr/>
        </p:nvSpPr>
        <p:spPr bwMode="auto">
          <a:xfrm>
            <a:off x="5050930" y="4835336"/>
            <a:ext cx="229788" cy="210232"/>
          </a:xfrm>
          <a:custGeom>
            <a:avLst/>
            <a:gdLst>
              <a:gd name="T0" fmla="*/ 12 w 24"/>
              <a:gd name="T1" fmla="*/ 0 h 22"/>
              <a:gd name="T2" fmla="*/ 4 w 24"/>
              <a:gd name="T3" fmla="*/ 3 h 22"/>
              <a:gd name="T4" fmla="*/ 5 w 24"/>
              <a:gd name="T5" fmla="*/ 19 h 22"/>
              <a:gd name="T6" fmla="*/ 12 w 24"/>
              <a:gd name="T7" fmla="*/ 22 h 22"/>
              <a:gd name="T8" fmla="*/ 20 w 24"/>
              <a:gd name="T9" fmla="*/ 18 h 22"/>
              <a:gd name="T10" fmla="*/ 19 w 24"/>
              <a:gd name="T11" fmla="*/ 3 h 22"/>
              <a:gd name="T12" fmla="*/ 12 w 24"/>
              <a:gd name="T13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" h="22">
                <a:moveTo>
                  <a:pt x="12" y="0"/>
                </a:moveTo>
                <a:cubicBezTo>
                  <a:pt x="9" y="0"/>
                  <a:pt x="6" y="1"/>
                  <a:pt x="4" y="3"/>
                </a:cubicBezTo>
                <a:cubicBezTo>
                  <a:pt x="0" y="8"/>
                  <a:pt x="0" y="15"/>
                  <a:pt x="5" y="19"/>
                </a:cubicBezTo>
                <a:cubicBezTo>
                  <a:pt x="7" y="21"/>
                  <a:pt x="9" y="22"/>
                  <a:pt x="12" y="22"/>
                </a:cubicBezTo>
                <a:cubicBezTo>
                  <a:pt x="15" y="22"/>
                  <a:pt x="18" y="21"/>
                  <a:pt x="20" y="18"/>
                </a:cubicBezTo>
                <a:cubicBezTo>
                  <a:pt x="24" y="14"/>
                  <a:pt x="23" y="7"/>
                  <a:pt x="19" y="3"/>
                </a:cubicBezTo>
                <a:cubicBezTo>
                  <a:pt x="17" y="1"/>
                  <a:pt x="14" y="0"/>
                  <a:pt x="12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97" name="Freeform 688"/>
          <p:cNvSpPr>
            <a:spLocks/>
          </p:cNvSpPr>
          <p:nvPr/>
        </p:nvSpPr>
        <p:spPr bwMode="auto">
          <a:xfrm>
            <a:off x="4659887" y="2026954"/>
            <a:ext cx="209632" cy="198332"/>
          </a:xfrm>
          <a:custGeom>
            <a:avLst/>
            <a:gdLst>
              <a:gd name="T0" fmla="*/ 10 w 22"/>
              <a:gd name="T1" fmla="*/ 0 h 21"/>
              <a:gd name="T2" fmla="*/ 3 w 22"/>
              <a:gd name="T3" fmla="*/ 3 h 21"/>
              <a:gd name="T4" fmla="*/ 0 w 22"/>
              <a:gd name="T5" fmla="*/ 7 h 21"/>
              <a:gd name="T6" fmla="*/ 1 w 22"/>
              <a:gd name="T7" fmla="*/ 16 h 21"/>
              <a:gd name="T8" fmla="*/ 1 w 22"/>
              <a:gd name="T9" fmla="*/ 16 h 21"/>
              <a:gd name="T10" fmla="*/ 3 w 22"/>
              <a:gd name="T11" fmla="*/ 18 h 21"/>
              <a:gd name="T12" fmla="*/ 10 w 22"/>
              <a:gd name="T13" fmla="*/ 21 h 21"/>
              <a:gd name="T14" fmla="*/ 18 w 22"/>
              <a:gd name="T15" fmla="*/ 18 h 21"/>
              <a:gd name="T16" fmla="*/ 18 w 22"/>
              <a:gd name="T17" fmla="*/ 3 h 21"/>
              <a:gd name="T18" fmla="*/ 10 w 22"/>
              <a:gd name="T19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2" h="21">
                <a:moveTo>
                  <a:pt x="10" y="0"/>
                </a:moveTo>
                <a:cubicBezTo>
                  <a:pt x="8" y="0"/>
                  <a:pt x="5" y="1"/>
                  <a:pt x="3" y="3"/>
                </a:cubicBezTo>
                <a:cubicBezTo>
                  <a:pt x="1" y="4"/>
                  <a:pt x="1" y="6"/>
                  <a:pt x="0" y="7"/>
                </a:cubicBezTo>
                <a:cubicBezTo>
                  <a:pt x="2" y="10"/>
                  <a:pt x="2" y="13"/>
                  <a:pt x="1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7"/>
                  <a:pt x="2" y="17"/>
                  <a:pt x="3" y="18"/>
                </a:cubicBezTo>
                <a:cubicBezTo>
                  <a:pt x="5" y="20"/>
                  <a:pt x="7" y="21"/>
                  <a:pt x="10" y="21"/>
                </a:cubicBezTo>
                <a:cubicBezTo>
                  <a:pt x="13" y="21"/>
                  <a:pt x="15" y="20"/>
                  <a:pt x="18" y="18"/>
                </a:cubicBezTo>
                <a:cubicBezTo>
                  <a:pt x="22" y="14"/>
                  <a:pt x="22" y="7"/>
                  <a:pt x="18" y="3"/>
                </a:cubicBezTo>
                <a:cubicBezTo>
                  <a:pt x="16" y="1"/>
                  <a:pt x="13" y="0"/>
                  <a:pt x="10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99" name="Freeform 690"/>
          <p:cNvSpPr>
            <a:spLocks/>
          </p:cNvSpPr>
          <p:nvPr/>
        </p:nvSpPr>
        <p:spPr bwMode="auto">
          <a:xfrm>
            <a:off x="5079150" y="5656431"/>
            <a:ext cx="189475" cy="178499"/>
          </a:xfrm>
          <a:custGeom>
            <a:avLst/>
            <a:gdLst>
              <a:gd name="T0" fmla="*/ 9 w 20"/>
              <a:gd name="T1" fmla="*/ 0 h 19"/>
              <a:gd name="T2" fmla="*/ 2 w 20"/>
              <a:gd name="T3" fmla="*/ 3 h 19"/>
              <a:gd name="T4" fmla="*/ 0 w 20"/>
              <a:gd name="T5" fmla="*/ 5 h 19"/>
              <a:gd name="T6" fmla="*/ 3 w 20"/>
              <a:gd name="T7" fmla="*/ 8 h 19"/>
              <a:gd name="T8" fmla="*/ 0 w 20"/>
              <a:gd name="T9" fmla="*/ 12 h 19"/>
              <a:gd name="T10" fmla="*/ 2 w 20"/>
              <a:gd name="T11" fmla="*/ 17 h 19"/>
              <a:gd name="T12" fmla="*/ 9 w 20"/>
              <a:gd name="T13" fmla="*/ 19 h 19"/>
              <a:gd name="T14" fmla="*/ 16 w 20"/>
              <a:gd name="T15" fmla="*/ 17 h 19"/>
              <a:gd name="T16" fmla="*/ 16 w 20"/>
              <a:gd name="T17" fmla="*/ 3 h 19"/>
              <a:gd name="T18" fmla="*/ 9 w 20"/>
              <a:gd name="T19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0" h="19">
                <a:moveTo>
                  <a:pt x="9" y="0"/>
                </a:moveTo>
                <a:cubicBezTo>
                  <a:pt x="7" y="0"/>
                  <a:pt x="4" y="1"/>
                  <a:pt x="2" y="3"/>
                </a:cubicBezTo>
                <a:cubicBezTo>
                  <a:pt x="1" y="3"/>
                  <a:pt x="1" y="4"/>
                  <a:pt x="0" y="5"/>
                </a:cubicBezTo>
                <a:cubicBezTo>
                  <a:pt x="2" y="6"/>
                  <a:pt x="3" y="7"/>
                  <a:pt x="3" y="8"/>
                </a:cubicBezTo>
                <a:cubicBezTo>
                  <a:pt x="3" y="10"/>
                  <a:pt x="1" y="12"/>
                  <a:pt x="0" y="12"/>
                </a:cubicBezTo>
                <a:cubicBezTo>
                  <a:pt x="0" y="14"/>
                  <a:pt x="1" y="15"/>
                  <a:pt x="2" y="17"/>
                </a:cubicBezTo>
                <a:cubicBezTo>
                  <a:pt x="4" y="19"/>
                  <a:pt x="7" y="19"/>
                  <a:pt x="9" y="19"/>
                </a:cubicBezTo>
                <a:cubicBezTo>
                  <a:pt x="12" y="19"/>
                  <a:pt x="14" y="19"/>
                  <a:pt x="16" y="17"/>
                </a:cubicBezTo>
                <a:cubicBezTo>
                  <a:pt x="20" y="13"/>
                  <a:pt x="20" y="7"/>
                  <a:pt x="16" y="3"/>
                </a:cubicBezTo>
                <a:cubicBezTo>
                  <a:pt x="14" y="1"/>
                  <a:pt x="12" y="0"/>
                  <a:pt x="9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00" name="Freeform 691"/>
          <p:cNvSpPr>
            <a:spLocks noEditPoints="1"/>
          </p:cNvSpPr>
          <p:nvPr/>
        </p:nvSpPr>
        <p:spPr bwMode="auto">
          <a:xfrm>
            <a:off x="5071087" y="2443451"/>
            <a:ext cx="92722" cy="111066"/>
          </a:xfrm>
          <a:custGeom>
            <a:avLst/>
            <a:gdLst>
              <a:gd name="T0" fmla="*/ 1 w 10"/>
              <a:gd name="T1" fmla="*/ 10 h 12"/>
              <a:gd name="T2" fmla="*/ 0 w 10"/>
              <a:gd name="T3" fmla="*/ 10 h 12"/>
              <a:gd name="T4" fmla="*/ 1 w 10"/>
              <a:gd name="T5" fmla="*/ 12 h 12"/>
              <a:gd name="T6" fmla="*/ 1 w 10"/>
              <a:gd name="T7" fmla="*/ 10 h 12"/>
              <a:gd name="T8" fmla="*/ 10 w 10"/>
              <a:gd name="T9" fmla="*/ 0 h 12"/>
              <a:gd name="T10" fmla="*/ 3 w 10"/>
              <a:gd name="T11" fmla="*/ 2 h 12"/>
              <a:gd name="T12" fmla="*/ 2 w 10"/>
              <a:gd name="T13" fmla="*/ 5 h 12"/>
              <a:gd name="T14" fmla="*/ 3 w 10"/>
              <a:gd name="T15" fmla="*/ 6 h 12"/>
              <a:gd name="T16" fmla="*/ 10 w 10"/>
              <a:gd name="T17" fmla="*/ 0 h 12"/>
              <a:gd name="T18" fmla="*/ 10 w 10"/>
              <a:gd name="T1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" h="12">
                <a:moveTo>
                  <a:pt x="1" y="10"/>
                </a:moveTo>
                <a:cubicBezTo>
                  <a:pt x="1" y="10"/>
                  <a:pt x="1" y="10"/>
                  <a:pt x="0" y="10"/>
                </a:cubicBezTo>
                <a:cubicBezTo>
                  <a:pt x="1" y="11"/>
                  <a:pt x="1" y="12"/>
                  <a:pt x="1" y="12"/>
                </a:cubicBezTo>
                <a:cubicBezTo>
                  <a:pt x="1" y="12"/>
                  <a:pt x="1" y="11"/>
                  <a:pt x="1" y="10"/>
                </a:cubicBezTo>
                <a:moveTo>
                  <a:pt x="10" y="0"/>
                </a:moveTo>
                <a:cubicBezTo>
                  <a:pt x="8" y="0"/>
                  <a:pt x="5" y="1"/>
                  <a:pt x="3" y="2"/>
                </a:cubicBezTo>
                <a:cubicBezTo>
                  <a:pt x="3" y="3"/>
                  <a:pt x="2" y="4"/>
                  <a:pt x="2" y="5"/>
                </a:cubicBezTo>
                <a:cubicBezTo>
                  <a:pt x="2" y="5"/>
                  <a:pt x="3" y="6"/>
                  <a:pt x="3" y="6"/>
                </a:cubicBezTo>
                <a:cubicBezTo>
                  <a:pt x="5" y="3"/>
                  <a:pt x="7" y="1"/>
                  <a:pt x="10" y="0"/>
                </a:cubicBezTo>
                <a:cubicBezTo>
                  <a:pt x="10" y="0"/>
                  <a:pt x="10" y="0"/>
                  <a:pt x="10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01" name="Freeform 692"/>
          <p:cNvSpPr>
            <a:spLocks/>
          </p:cNvSpPr>
          <p:nvPr/>
        </p:nvSpPr>
        <p:spPr bwMode="auto">
          <a:xfrm>
            <a:off x="5079150" y="2443451"/>
            <a:ext cx="181412" cy="178499"/>
          </a:xfrm>
          <a:custGeom>
            <a:avLst/>
            <a:gdLst>
              <a:gd name="T0" fmla="*/ 9 w 19"/>
              <a:gd name="T1" fmla="*/ 0 h 19"/>
              <a:gd name="T2" fmla="*/ 2 w 19"/>
              <a:gd name="T3" fmla="*/ 6 h 19"/>
              <a:gd name="T4" fmla="*/ 2 w 19"/>
              <a:gd name="T5" fmla="*/ 8 h 19"/>
              <a:gd name="T6" fmla="*/ 0 w 19"/>
              <a:gd name="T7" fmla="*/ 10 h 19"/>
              <a:gd name="T8" fmla="*/ 0 w 19"/>
              <a:gd name="T9" fmla="*/ 12 h 19"/>
              <a:gd name="T10" fmla="*/ 2 w 19"/>
              <a:gd name="T11" fmla="*/ 16 h 19"/>
              <a:gd name="T12" fmla="*/ 6 w 19"/>
              <a:gd name="T13" fmla="*/ 19 h 19"/>
              <a:gd name="T14" fmla="*/ 13 w 19"/>
              <a:gd name="T15" fmla="*/ 11 h 19"/>
              <a:gd name="T16" fmla="*/ 18 w 19"/>
              <a:gd name="T17" fmla="*/ 10 h 19"/>
              <a:gd name="T18" fmla="*/ 19 w 19"/>
              <a:gd name="T19" fmla="*/ 10 h 19"/>
              <a:gd name="T20" fmla="*/ 16 w 19"/>
              <a:gd name="T21" fmla="*/ 2 h 19"/>
              <a:gd name="T22" fmla="*/ 9 w 19"/>
              <a:gd name="T23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9" h="19">
                <a:moveTo>
                  <a:pt x="9" y="0"/>
                </a:moveTo>
                <a:cubicBezTo>
                  <a:pt x="6" y="1"/>
                  <a:pt x="4" y="3"/>
                  <a:pt x="2" y="6"/>
                </a:cubicBezTo>
                <a:cubicBezTo>
                  <a:pt x="2" y="7"/>
                  <a:pt x="2" y="7"/>
                  <a:pt x="2" y="8"/>
                </a:cubicBezTo>
                <a:cubicBezTo>
                  <a:pt x="2" y="9"/>
                  <a:pt x="1" y="10"/>
                  <a:pt x="0" y="10"/>
                </a:cubicBezTo>
                <a:cubicBezTo>
                  <a:pt x="0" y="11"/>
                  <a:pt x="0" y="12"/>
                  <a:pt x="0" y="12"/>
                </a:cubicBezTo>
                <a:cubicBezTo>
                  <a:pt x="0" y="14"/>
                  <a:pt x="1" y="15"/>
                  <a:pt x="2" y="16"/>
                </a:cubicBezTo>
                <a:cubicBezTo>
                  <a:pt x="3" y="17"/>
                  <a:pt x="5" y="18"/>
                  <a:pt x="6" y="19"/>
                </a:cubicBezTo>
                <a:cubicBezTo>
                  <a:pt x="7" y="16"/>
                  <a:pt x="10" y="13"/>
                  <a:pt x="13" y="11"/>
                </a:cubicBezTo>
                <a:cubicBezTo>
                  <a:pt x="15" y="11"/>
                  <a:pt x="17" y="10"/>
                  <a:pt x="18" y="10"/>
                </a:cubicBezTo>
                <a:cubicBezTo>
                  <a:pt x="18" y="10"/>
                  <a:pt x="19" y="10"/>
                  <a:pt x="19" y="10"/>
                </a:cubicBezTo>
                <a:cubicBezTo>
                  <a:pt x="19" y="8"/>
                  <a:pt x="18" y="5"/>
                  <a:pt x="16" y="2"/>
                </a:cubicBezTo>
                <a:cubicBezTo>
                  <a:pt x="14" y="1"/>
                  <a:pt x="12" y="0"/>
                  <a:pt x="9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02" name="Freeform 693"/>
          <p:cNvSpPr>
            <a:spLocks/>
          </p:cNvSpPr>
          <p:nvPr/>
        </p:nvSpPr>
        <p:spPr bwMode="auto">
          <a:xfrm>
            <a:off x="5135589" y="2534684"/>
            <a:ext cx="124973" cy="87266"/>
          </a:xfrm>
          <a:custGeom>
            <a:avLst/>
            <a:gdLst>
              <a:gd name="T0" fmla="*/ 12 w 13"/>
              <a:gd name="T1" fmla="*/ 0 h 9"/>
              <a:gd name="T2" fmla="*/ 7 w 13"/>
              <a:gd name="T3" fmla="*/ 1 h 9"/>
              <a:gd name="T4" fmla="*/ 0 w 13"/>
              <a:gd name="T5" fmla="*/ 9 h 9"/>
              <a:gd name="T6" fmla="*/ 3 w 13"/>
              <a:gd name="T7" fmla="*/ 9 h 9"/>
              <a:gd name="T8" fmla="*/ 10 w 13"/>
              <a:gd name="T9" fmla="*/ 6 h 9"/>
              <a:gd name="T10" fmla="*/ 13 w 13"/>
              <a:gd name="T11" fmla="*/ 0 h 9"/>
              <a:gd name="T12" fmla="*/ 12 w 13"/>
              <a:gd name="T1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" h="9">
                <a:moveTo>
                  <a:pt x="12" y="0"/>
                </a:moveTo>
                <a:cubicBezTo>
                  <a:pt x="11" y="0"/>
                  <a:pt x="9" y="1"/>
                  <a:pt x="7" y="1"/>
                </a:cubicBezTo>
                <a:cubicBezTo>
                  <a:pt x="4" y="3"/>
                  <a:pt x="1" y="6"/>
                  <a:pt x="0" y="9"/>
                </a:cubicBezTo>
                <a:cubicBezTo>
                  <a:pt x="1" y="9"/>
                  <a:pt x="2" y="9"/>
                  <a:pt x="3" y="9"/>
                </a:cubicBezTo>
                <a:cubicBezTo>
                  <a:pt x="6" y="9"/>
                  <a:pt x="8" y="8"/>
                  <a:pt x="10" y="6"/>
                </a:cubicBezTo>
                <a:cubicBezTo>
                  <a:pt x="12" y="5"/>
                  <a:pt x="13" y="3"/>
                  <a:pt x="13" y="0"/>
                </a:cubicBezTo>
                <a:cubicBezTo>
                  <a:pt x="13" y="0"/>
                  <a:pt x="12" y="0"/>
                  <a:pt x="12" y="0"/>
                </a:cubicBezTo>
              </a:path>
            </a:pathLst>
          </a:custGeom>
          <a:solidFill>
            <a:srgbClr val="CE3B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03" name="Freeform 694"/>
          <p:cNvSpPr>
            <a:spLocks/>
          </p:cNvSpPr>
          <p:nvPr/>
        </p:nvSpPr>
        <p:spPr bwMode="auto">
          <a:xfrm>
            <a:off x="3885862" y="432364"/>
            <a:ext cx="153192" cy="178499"/>
          </a:xfrm>
          <a:custGeom>
            <a:avLst/>
            <a:gdLst>
              <a:gd name="T0" fmla="*/ 6 w 16"/>
              <a:gd name="T1" fmla="*/ 0 h 19"/>
              <a:gd name="T2" fmla="*/ 7 w 16"/>
              <a:gd name="T3" fmla="*/ 4 h 19"/>
              <a:gd name="T4" fmla="*/ 0 w 16"/>
              <a:gd name="T5" fmla="*/ 17 h 19"/>
              <a:gd name="T6" fmla="*/ 5 w 16"/>
              <a:gd name="T7" fmla="*/ 19 h 19"/>
              <a:gd name="T8" fmla="*/ 12 w 16"/>
              <a:gd name="T9" fmla="*/ 16 h 19"/>
              <a:gd name="T10" fmla="*/ 12 w 16"/>
              <a:gd name="T11" fmla="*/ 2 h 19"/>
              <a:gd name="T12" fmla="*/ 6 w 16"/>
              <a:gd name="T13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19">
                <a:moveTo>
                  <a:pt x="6" y="0"/>
                </a:moveTo>
                <a:cubicBezTo>
                  <a:pt x="7" y="1"/>
                  <a:pt x="7" y="2"/>
                  <a:pt x="7" y="4"/>
                </a:cubicBezTo>
                <a:cubicBezTo>
                  <a:pt x="7" y="9"/>
                  <a:pt x="4" y="14"/>
                  <a:pt x="0" y="17"/>
                </a:cubicBezTo>
                <a:cubicBezTo>
                  <a:pt x="2" y="18"/>
                  <a:pt x="4" y="19"/>
                  <a:pt x="5" y="19"/>
                </a:cubicBezTo>
                <a:cubicBezTo>
                  <a:pt x="8" y="19"/>
                  <a:pt x="10" y="18"/>
                  <a:pt x="12" y="16"/>
                </a:cubicBezTo>
                <a:cubicBezTo>
                  <a:pt x="16" y="12"/>
                  <a:pt x="16" y="6"/>
                  <a:pt x="12" y="2"/>
                </a:cubicBezTo>
                <a:cubicBezTo>
                  <a:pt x="10" y="1"/>
                  <a:pt x="8" y="0"/>
                  <a:pt x="6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04" name="Freeform 695"/>
          <p:cNvSpPr>
            <a:spLocks/>
          </p:cNvSpPr>
          <p:nvPr/>
        </p:nvSpPr>
        <p:spPr bwMode="auto">
          <a:xfrm>
            <a:off x="3837486" y="432364"/>
            <a:ext cx="116910" cy="158666"/>
          </a:xfrm>
          <a:custGeom>
            <a:avLst/>
            <a:gdLst>
              <a:gd name="T0" fmla="*/ 10 w 12"/>
              <a:gd name="T1" fmla="*/ 0 h 17"/>
              <a:gd name="T2" fmla="*/ 4 w 12"/>
              <a:gd name="T3" fmla="*/ 3 h 17"/>
              <a:gd name="T4" fmla="*/ 4 w 12"/>
              <a:gd name="T5" fmla="*/ 16 h 17"/>
              <a:gd name="T6" fmla="*/ 5 w 12"/>
              <a:gd name="T7" fmla="*/ 17 h 17"/>
              <a:gd name="T8" fmla="*/ 12 w 12"/>
              <a:gd name="T9" fmla="*/ 4 h 17"/>
              <a:gd name="T10" fmla="*/ 11 w 12"/>
              <a:gd name="T11" fmla="*/ 0 h 17"/>
              <a:gd name="T12" fmla="*/ 10 w 12"/>
              <a:gd name="T13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7">
                <a:moveTo>
                  <a:pt x="10" y="0"/>
                </a:moveTo>
                <a:cubicBezTo>
                  <a:pt x="8" y="0"/>
                  <a:pt x="5" y="1"/>
                  <a:pt x="4" y="3"/>
                </a:cubicBezTo>
                <a:cubicBezTo>
                  <a:pt x="0" y="6"/>
                  <a:pt x="0" y="12"/>
                  <a:pt x="4" y="16"/>
                </a:cubicBezTo>
                <a:cubicBezTo>
                  <a:pt x="4" y="16"/>
                  <a:pt x="5" y="17"/>
                  <a:pt x="5" y="17"/>
                </a:cubicBezTo>
                <a:cubicBezTo>
                  <a:pt x="9" y="14"/>
                  <a:pt x="12" y="9"/>
                  <a:pt x="12" y="4"/>
                </a:cubicBezTo>
                <a:cubicBezTo>
                  <a:pt x="12" y="2"/>
                  <a:pt x="12" y="1"/>
                  <a:pt x="11" y="0"/>
                </a:cubicBezTo>
                <a:cubicBezTo>
                  <a:pt x="11" y="0"/>
                  <a:pt x="11" y="0"/>
                  <a:pt x="10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05" name="Freeform 696"/>
          <p:cNvSpPr>
            <a:spLocks/>
          </p:cNvSpPr>
          <p:nvPr/>
        </p:nvSpPr>
        <p:spPr bwMode="auto">
          <a:xfrm>
            <a:off x="4248686" y="832995"/>
            <a:ext cx="173349" cy="178499"/>
          </a:xfrm>
          <a:custGeom>
            <a:avLst/>
            <a:gdLst>
              <a:gd name="T0" fmla="*/ 11 w 18"/>
              <a:gd name="T1" fmla="*/ 0 h 19"/>
              <a:gd name="T2" fmla="*/ 4 w 18"/>
              <a:gd name="T3" fmla="*/ 3 h 19"/>
              <a:gd name="T4" fmla="*/ 4 w 18"/>
              <a:gd name="T5" fmla="*/ 16 h 19"/>
              <a:gd name="T6" fmla="*/ 11 w 18"/>
              <a:gd name="T7" fmla="*/ 19 h 19"/>
              <a:gd name="T8" fmla="*/ 17 w 18"/>
              <a:gd name="T9" fmla="*/ 16 h 19"/>
              <a:gd name="T10" fmla="*/ 18 w 18"/>
              <a:gd name="T11" fmla="*/ 15 h 19"/>
              <a:gd name="T12" fmla="*/ 17 w 18"/>
              <a:gd name="T13" fmla="*/ 12 h 19"/>
              <a:gd name="T14" fmla="*/ 17 w 18"/>
              <a:gd name="T15" fmla="*/ 3 h 19"/>
              <a:gd name="T16" fmla="*/ 11 w 18"/>
              <a:gd name="T1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" h="19">
                <a:moveTo>
                  <a:pt x="11" y="0"/>
                </a:moveTo>
                <a:cubicBezTo>
                  <a:pt x="8" y="0"/>
                  <a:pt x="6" y="1"/>
                  <a:pt x="4" y="3"/>
                </a:cubicBezTo>
                <a:cubicBezTo>
                  <a:pt x="0" y="6"/>
                  <a:pt x="0" y="12"/>
                  <a:pt x="4" y="16"/>
                </a:cubicBezTo>
                <a:cubicBezTo>
                  <a:pt x="6" y="18"/>
                  <a:pt x="8" y="19"/>
                  <a:pt x="11" y="19"/>
                </a:cubicBezTo>
                <a:cubicBezTo>
                  <a:pt x="13" y="19"/>
                  <a:pt x="15" y="18"/>
                  <a:pt x="17" y="16"/>
                </a:cubicBezTo>
                <a:cubicBezTo>
                  <a:pt x="17" y="16"/>
                  <a:pt x="18" y="15"/>
                  <a:pt x="18" y="15"/>
                </a:cubicBezTo>
                <a:cubicBezTo>
                  <a:pt x="18" y="14"/>
                  <a:pt x="17" y="13"/>
                  <a:pt x="17" y="12"/>
                </a:cubicBezTo>
                <a:cubicBezTo>
                  <a:pt x="15" y="9"/>
                  <a:pt x="16" y="6"/>
                  <a:pt x="17" y="3"/>
                </a:cubicBezTo>
                <a:cubicBezTo>
                  <a:pt x="15" y="1"/>
                  <a:pt x="13" y="0"/>
                  <a:pt x="11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06" name="Freeform 697"/>
          <p:cNvSpPr>
            <a:spLocks/>
          </p:cNvSpPr>
          <p:nvPr/>
        </p:nvSpPr>
        <p:spPr bwMode="auto">
          <a:xfrm>
            <a:off x="4393816" y="864728"/>
            <a:ext cx="56439" cy="111066"/>
          </a:xfrm>
          <a:custGeom>
            <a:avLst/>
            <a:gdLst>
              <a:gd name="T0" fmla="*/ 2 w 6"/>
              <a:gd name="T1" fmla="*/ 0 h 12"/>
              <a:gd name="T2" fmla="*/ 2 w 6"/>
              <a:gd name="T3" fmla="*/ 9 h 12"/>
              <a:gd name="T4" fmla="*/ 3 w 6"/>
              <a:gd name="T5" fmla="*/ 12 h 12"/>
              <a:gd name="T6" fmla="*/ 2 w 6"/>
              <a:gd name="T7" fmla="*/ 0 h 12"/>
              <a:gd name="T8" fmla="*/ 2 w 6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12">
                <a:moveTo>
                  <a:pt x="2" y="0"/>
                </a:moveTo>
                <a:cubicBezTo>
                  <a:pt x="1" y="3"/>
                  <a:pt x="0" y="6"/>
                  <a:pt x="2" y="9"/>
                </a:cubicBezTo>
                <a:cubicBezTo>
                  <a:pt x="2" y="10"/>
                  <a:pt x="3" y="11"/>
                  <a:pt x="3" y="12"/>
                </a:cubicBezTo>
                <a:cubicBezTo>
                  <a:pt x="6" y="8"/>
                  <a:pt x="5" y="3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10" name="Freeform 701"/>
          <p:cNvSpPr>
            <a:spLocks/>
          </p:cNvSpPr>
          <p:nvPr/>
        </p:nvSpPr>
        <p:spPr bwMode="auto">
          <a:xfrm>
            <a:off x="5470193" y="3653277"/>
            <a:ext cx="189475" cy="170566"/>
          </a:xfrm>
          <a:custGeom>
            <a:avLst/>
            <a:gdLst>
              <a:gd name="T0" fmla="*/ 10 w 20"/>
              <a:gd name="T1" fmla="*/ 0 h 18"/>
              <a:gd name="T2" fmla="*/ 4 w 20"/>
              <a:gd name="T3" fmla="*/ 2 h 18"/>
              <a:gd name="T4" fmla="*/ 4 w 20"/>
              <a:gd name="T5" fmla="*/ 15 h 18"/>
              <a:gd name="T6" fmla="*/ 11 w 20"/>
              <a:gd name="T7" fmla="*/ 18 h 18"/>
              <a:gd name="T8" fmla="*/ 17 w 20"/>
              <a:gd name="T9" fmla="*/ 16 h 18"/>
              <a:gd name="T10" fmla="*/ 20 w 20"/>
              <a:gd name="T11" fmla="*/ 10 h 18"/>
              <a:gd name="T12" fmla="*/ 20 w 20"/>
              <a:gd name="T13" fmla="*/ 7 h 18"/>
              <a:gd name="T14" fmla="*/ 18 w 20"/>
              <a:gd name="T15" fmla="*/ 7 h 18"/>
              <a:gd name="T16" fmla="*/ 16 w 20"/>
              <a:gd name="T17" fmla="*/ 7 h 18"/>
              <a:gd name="T18" fmla="*/ 13 w 20"/>
              <a:gd name="T19" fmla="*/ 0 h 18"/>
              <a:gd name="T20" fmla="*/ 13 w 20"/>
              <a:gd name="T21" fmla="*/ 0 h 18"/>
              <a:gd name="T22" fmla="*/ 10 w 20"/>
              <a:gd name="T23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" h="18">
                <a:moveTo>
                  <a:pt x="10" y="0"/>
                </a:moveTo>
                <a:cubicBezTo>
                  <a:pt x="8" y="0"/>
                  <a:pt x="6" y="0"/>
                  <a:pt x="4" y="2"/>
                </a:cubicBezTo>
                <a:cubicBezTo>
                  <a:pt x="0" y="6"/>
                  <a:pt x="0" y="12"/>
                  <a:pt x="4" y="15"/>
                </a:cubicBezTo>
                <a:cubicBezTo>
                  <a:pt x="6" y="17"/>
                  <a:pt x="8" y="18"/>
                  <a:pt x="11" y="18"/>
                </a:cubicBezTo>
                <a:cubicBezTo>
                  <a:pt x="13" y="18"/>
                  <a:pt x="15" y="17"/>
                  <a:pt x="17" y="16"/>
                </a:cubicBezTo>
                <a:cubicBezTo>
                  <a:pt x="17" y="14"/>
                  <a:pt x="18" y="12"/>
                  <a:pt x="20" y="10"/>
                </a:cubicBezTo>
                <a:cubicBezTo>
                  <a:pt x="20" y="9"/>
                  <a:pt x="20" y="8"/>
                  <a:pt x="20" y="7"/>
                </a:cubicBezTo>
                <a:cubicBezTo>
                  <a:pt x="19" y="7"/>
                  <a:pt x="18" y="7"/>
                  <a:pt x="18" y="7"/>
                </a:cubicBezTo>
                <a:cubicBezTo>
                  <a:pt x="17" y="7"/>
                  <a:pt x="16" y="7"/>
                  <a:pt x="16" y="7"/>
                </a:cubicBezTo>
                <a:cubicBezTo>
                  <a:pt x="13" y="6"/>
                  <a:pt x="12" y="3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2" y="0"/>
                  <a:pt x="11" y="0"/>
                  <a:pt x="10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11" name="Freeform 702"/>
          <p:cNvSpPr>
            <a:spLocks/>
          </p:cNvSpPr>
          <p:nvPr/>
        </p:nvSpPr>
        <p:spPr bwMode="auto">
          <a:xfrm>
            <a:off x="5631448" y="3748476"/>
            <a:ext cx="28220" cy="55533"/>
          </a:xfrm>
          <a:custGeom>
            <a:avLst/>
            <a:gdLst>
              <a:gd name="T0" fmla="*/ 3 w 3"/>
              <a:gd name="T1" fmla="*/ 0 h 6"/>
              <a:gd name="T2" fmla="*/ 0 w 3"/>
              <a:gd name="T3" fmla="*/ 6 h 6"/>
              <a:gd name="T4" fmla="*/ 0 w 3"/>
              <a:gd name="T5" fmla="*/ 6 h 6"/>
              <a:gd name="T6" fmla="*/ 3 w 3"/>
              <a:gd name="T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6">
                <a:moveTo>
                  <a:pt x="3" y="0"/>
                </a:moveTo>
                <a:cubicBezTo>
                  <a:pt x="1" y="2"/>
                  <a:pt x="0" y="4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2" y="4"/>
                  <a:pt x="2" y="2"/>
                  <a:pt x="3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12" name="Freeform 703"/>
          <p:cNvSpPr>
            <a:spLocks/>
          </p:cNvSpPr>
          <p:nvPr/>
        </p:nvSpPr>
        <p:spPr bwMode="auto">
          <a:xfrm>
            <a:off x="5470193" y="4450572"/>
            <a:ext cx="201569" cy="178499"/>
          </a:xfrm>
          <a:custGeom>
            <a:avLst/>
            <a:gdLst>
              <a:gd name="T0" fmla="*/ 11 w 21"/>
              <a:gd name="T1" fmla="*/ 0 h 19"/>
              <a:gd name="T2" fmla="*/ 4 w 21"/>
              <a:gd name="T3" fmla="*/ 3 h 19"/>
              <a:gd name="T4" fmla="*/ 2 w 21"/>
              <a:gd name="T5" fmla="*/ 14 h 19"/>
              <a:gd name="T6" fmla="*/ 3 w 21"/>
              <a:gd name="T7" fmla="*/ 15 h 19"/>
              <a:gd name="T8" fmla="*/ 4 w 21"/>
              <a:gd name="T9" fmla="*/ 16 h 19"/>
              <a:gd name="T10" fmla="*/ 10 w 21"/>
              <a:gd name="T11" fmla="*/ 19 h 19"/>
              <a:gd name="T12" fmla="*/ 17 w 21"/>
              <a:gd name="T13" fmla="*/ 16 h 19"/>
              <a:gd name="T14" fmla="*/ 17 w 21"/>
              <a:gd name="T15" fmla="*/ 2 h 19"/>
              <a:gd name="T16" fmla="*/ 11 w 21"/>
              <a:gd name="T1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19">
                <a:moveTo>
                  <a:pt x="11" y="0"/>
                </a:moveTo>
                <a:cubicBezTo>
                  <a:pt x="8" y="0"/>
                  <a:pt x="6" y="1"/>
                  <a:pt x="4" y="3"/>
                </a:cubicBezTo>
                <a:cubicBezTo>
                  <a:pt x="1" y="6"/>
                  <a:pt x="0" y="10"/>
                  <a:pt x="2" y="14"/>
                </a:cubicBezTo>
                <a:cubicBezTo>
                  <a:pt x="3" y="14"/>
                  <a:pt x="3" y="15"/>
                  <a:pt x="3" y="15"/>
                </a:cubicBezTo>
                <a:cubicBezTo>
                  <a:pt x="4" y="15"/>
                  <a:pt x="4" y="16"/>
                  <a:pt x="4" y="16"/>
                </a:cubicBezTo>
                <a:cubicBezTo>
                  <a:pt x="6" y="18"/>
                  <a:pt x="8" y="19"/>
                  <a:pt x="10" y="19"/>
                </a:cubicBezTo>
                <a:cubicBezTo>
                  <a:pt x="13" y="19"/>
                  <a:pt x="15" y="18"/>
                  <a:pt x="17" y="16"/>
                </a:cubicBezTo>
                <a:cubicBezTo>
                  <a:pt x="21" y="12"/>
                  <a:pt x="21" y="6"/>
                  <a:pt x="17" y="2"/>
                </a:cubicBezTo>
                <a:cubicBezTo>
                  <a:pt x="15" y="1"/>
                  <a:pt x="13" y="0"/>
                  <a:pt x="11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13" name="Freeform 704"/>
          <p:cNvSpPr>
            <a:spLocks/>
          </p:cNvSpPr>
          <p:nvPr/>
        </p:nvSpPr>
        <p:spPr bwMode="auto">
          <a:xfrm>
            <a:off x="5490350" y="4585438"/>
            <a:ext cx="8063" cy="7933"/>
          </a:xfrm>
          <a:custGeom>
            <a:avLst/>
            <a:gdLst>
              <a:gd name="T0" fmla="*/ 0 w 1"/>
              <a:gd name="T1" fmla="*/ 0 h 1"/>
              <a:gd name="T2" fmla="*/ 1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0"/>
                  <a:pt x="1" y="1"/>
                  <a:pt x="1" y="1"/>
                </a:cubicBezTo>
                <a:cubicBezTo>
                  <a:pt x="1" y="1"/>
                  <a:pt x="1" y="0"/>
                  <a:pt x="0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16" name="Freeform 707"/>
          <p:cNvSpPr>
            <a:spLocks/>
          </p:cNvSpPr>
          <p:nvPr/>
        </p:nvSpPr>
        <p:spPr bwMode="auto">
          <a:xfrm>
            <a:off x="3438380" y="27766"/>
            <a:ext cx="189475" cy="178499"/>
          </a:xfrm>
          <a:custGeom>
            <a:avLst/>
            <a:gdLst>
              <a:gd name="T0" fmla="*/ 10 w 20"/>
              <a:gd name="T1" fmla="*/ 0 h 19"/>
              <a:gd name="T2" fmla="*/ 4 w 20"/>
              <a:gd name="T3" fmla="*/ 6 h 19"/>
              <a:gd name="T4" fmla="*/ 1 w 20"/>
              <a:gd name="T5" fmla="*/ 7 h 19"/>
              <a:gd name="T6" fmla="*/ 3 w 20"/>
              <a:gd name="T7" fmla="*/ 16 h 19"/>
              <a:gd name="T8" fmla="*/ 10 w 20"/>
              <a:gd name="T9" fmla="*/ 19 h 19"/>
              <a:gd name="T10" fmla="*/ 16 w 20"/>
              <a:gd name="T11" fmla="*/ 16 h 19"/>
              <a:gd name="T12" fmla="*/ 16 w 20"/>
              <a:gd name="T13" fmla="*/ 3 h 19"/>
              <a:gd name="T14" fmla="*/ 10 w 20"/>
              <a:gd name="T15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" h="19">
                <a:moveTo>
                  <a:pt x="10" y="0"/>
                </a:moveTo>
                <a:cubicBezTo>
                  <a:pt x="9" y="3"/>
                  <a:pt x="6" y="5"/>
                  <a:pt x="4" y="6"/>
                </a:cubicBezTo>
                <a:cubicBezTo>
                  <a:pt x="3" y="7"/>
                  <a:pt x="2" y="7"/>
                  <a:pt x="1" y="7"/>
                </a:cubicBezTo>
                <a:cubicBezTo>
                  <a:pt x="0" y="10"/>
                  <a:pt x="1" y="14"/>
                  <a:pt x="3" y="16"/>
                </a:cubicBezTo>
                <a:cubicBezTo>
                  <a:pt x="5" y="18"/>
                  <a:pt x="7" y="19"/>
                  <a:pt x="10" y="19"/>
                </a:cubicBezTo>
                <a:cubicBezTo>
                  <a:pt x="12" y="19"/>
                  <a:pt x="14" y="18"/>
                  <a:pt x="16" y="16"/>
                </a:cubicBezTo>
                <a:cubicBezTo>
                  <a:pt x="20" y="12"/>
                  <a:pt x="20" y="7"/>
                  <a:pt x="16" y="3"/>
                </a:cubicBezTo>
                <a:cubicBezTo>
                  <a:pt x="14" y="2"/>
                  <a:pt x="12" y="1"/>
                  <a:pt x="10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17" name="Freeform 708"/>
          <p:cNvSpPr>
            <a:spLocks/>
          </p:cNvSpPr>
          <p:nvPr/>
        </p:nvSpPr>
        <p:spPr bwMode="auto">
          <a:xfrm>
            <a:off x="3446442" y="27766"/>
            <a:ext cx="88690" cy="63466"/>
          </a:xfrm>
          <a:custGeom>
            <a:avLst/>
            <a:gdLst>
              <a:gd name="T0" fmla="*/ 9 w 9"/>
              <a:gd name="T1" fmla="*/ 0 h 7"/>
              <a:gd name="T2" fmla="*/ 3 w 9"/>
              <a:gd name="T3" fmla="*/ 3 h 7"/>
              <a:gd name="T4" fmla="*/ 0 w 9"/>
              <a:gd name="T5" fmla="*/ 7 h 7"/>
              <a:gd name="T6" fmla="*/ 3 w 9"/>
              <a:gd name="T7" fmla="*/ 6 h 7"/>
              <a:gd name="T8" fmla="*/ 9 w 9"/>
              <a:gd name="T9" fmla="*/ 0 h 7"/>
              <a:gd name="T10" fmla="*/ 9 w 9"/>
              <a:gd name="T1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" h="7">
                <a:moveTo>
                  <a:pt x="9" y="0"/>
                </a:moveTo>
                <a:cubicBezTo>
                  <a:pt x="6" y="0"/>
                  <a:pt x="4" y="1"/>
                  <a:pt x="3" y="3"/>
                </a:cubicBezTo>
                <a:cubicBezTo>
                  <a:pt x="1" y="4"/>
                  <a:pt x="0" y="6"/>
                  <a:pt x="0" y="7"/>
                </a:cubicBezTo>
                <a:cubicBezTo>
                  <a:pt x="1" y="7"/>
                  <a:pt x="2" y="7"/>
                  <a:pt x="3" y="6"/>
                </a:cubicBezTo>
                <a:cubicBezTo>
                  <a:pt x="5" y="5"/>
                  <a:pt x="8" y="3"/>
                  <a:pt x="9" y="0"/>
                </a:cubicBezTo>
                <a:cubicBezTo>
                  <a:pt x="9" y="0"/>
                  <a:pt x="9" y="0"/>
                  <a:pt x="9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18" name="Freeform 709"/>
          <p:cNvSpPr>
            <a:spLocks/>
          </p:cNvSpPr>
          <p:nvPr/>
        </p:nvSpPr>
        <p:spPr bwMode="auto">
          <a:xfrm>
            <a:off x="4659887" y="1237592"/>
            <a:ext cx="189475" cy="150732"/>
          </a:xfrm>
          <a:custGeom>
            <a:avLst/>
            <a:gdLst>
              <a:gd name="T0" fmla="*/ 10 w 20"/>
              <a:gd name="T1" fmla="*/ 0 h 16"/>
              <a:gd name="T2" fmla="*/ 4 w 20"/>
              <a:gd name="T3" fmla="*/ 3 h 16"/>
              <a:gd name="T4" fmla="*/ 4 w 20"/>
              <a:gd name="T5" fmla="*/ 15 h 16"/>
              <a:gd name="T6" fmla="*/ 4 w 20"/>
              <a:gd name="T7" fmla="*/ 16 h 16"/>
              <a:gd name="T8" fmla="*/ 6 w 20"/>
              <a:gd name="T9" fmla="*/ 15 h 16"/>
              <a:gd name="T10" fmla="*/ 11 w 20"/>
              <a:gd name="T11" fmla="*/ 14 h 16"/>
              <a:gd name="T12" fmla="*/ 16 w 20"/>
              <a:gd name="T13" fmla="*/ 16 h 16"/>
              <a:gd name="T14" fmla="*/ 16 w 20"/>
              <a:gd name="T15" fmla="*/ 15 h 16"/>
              <a:gd name="T16" fmla="*/ 17 w 20"/>
              <a:gd name="T17" fmla="*/ 3 h 16"/>
              <a:gd name="T18" fmla="*/ 10 w 20"/>
              <a:gd name="T19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0" h="16">
                <a:moveTo>
                  <a:pt x="10" y="0"/>
                </a:moveTo>
                <a:cubicBezTo>
                  <a:pt x="8" y="0"/>
                  <a:pt x="6" y="1"/>
                  <a:pt x="4" y="3"/>
                </a:cubicBezTo>
                <a:cubicBezTo>
                  <a:pt x="0" y="6"/>
                  <a:pt x="0" y="12"/>
                  <a:pt x="4" y="15"/>
                </a:cubicBezTo>
                <a:cubicBezTo>
                  <a:pt x="4" y="16"/>
                  <a:pt x="4" y="16"/>
                  <a:pt x="4" y="16"/>
                </a:cubicBezTo>
                <a:cubicBezTo>
                  <a:pt x="5" y="16"/>
                  <a:pt x="5" y="16"/>
                  <a:pt x="6" y="15"/>
                </a:cubicBezTo>
                <a:cubicBezTo>
                  <a:pt x="7" y="15"/>
                  <a:pt x="9" y="14"/>
                  <a:pt x="11" y="14"/>
                </a:cubicBezTo>
                <a:cubicBezTo>
                  <a:pt x="13" y="14"/>
                  <a:pt x="15" y="15"/>
                  <a:pt x="16" y="16"/>
                </a:cubicBezTo>
                <a:cubicBezTo>
                  <a:pt x="16" y="16"/>
                  <a:pt x="16" y="16"/>
                  <a:pt x="16" y="15"/>
                </a:cubicBezTo>
                <a:cubicBezTo>
                  <a:pt x="20" y="12"/>
                  <a:pt x="20" y="6"/>
                  <a:pt x="17" y="3"/>
                </a:cubicBezTo>
                <a:cubicBezTo>
                  <a:pt x="15" y="1"/>
                  <a:pt x="12" y="0"/>
                  <a:pt x="10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19" name="Freeform 710"/>
          <p:cNvSpPr>
            <a:spLocks/>
          </p:cNvSpPr>
          <p:nvPr/>
        </p:nvSpPr>
        <p:spPr bwMode="auto">
          <a:xfrm>
            <a:off x="4696169" y="1368491"/>
            <a:ext cx="116910" cy="39666"/>
          </a:xfrm>
          <a:custGeom>
            <a:avLst/>
            <a:gdLst>
              <a:gd name="T0" fmla="*/ 7 w 12"/>
              <a:gd name="T1" fmla="*/ 0 h 4"/>
              <a:gd name="T2" fmla="*/ 2 w 12"/>
              <a:gd name="T3" fmla="*/ 1 h 4"/>
              <a:gd name="T4" fmla="*/ 0 w 12"/>
              <a:gd name="T5" fmla="*/ 2 h 4"/>
              <a:gd name="T6" fmla="*/ 6 w 12"/>
              <a:gd name="T7" fmla="*/ 4 h 4"/>
              <a:gd name="T8" fmla="*/ 12 w 12"/>
              <a:gd name="T9" fmla="*/ 2 h 4"/>
              <a:gd name="T10" fmla="*/ 7 w 12"/>
              <a:gd name="T1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4">
                <a:moveTo>
                  <a:pt x="7" y="0"/>
                </a:moveTo>
                <a:cubicBezTo>
                  <a:pt x="5" y="0"/>
                  <a:pt x="3" y="1"/>
                  <a:pt x="2" y="1"/>
                </a:cubicBezTo>
                <a:cubicBezTo>
                  <a:pt x="1" y="2"/>
                  <a:pt x="1" y="2"/>
                  <a:pt x="0" y="2"/>
                </a:cubicBezTo>
                <a:cubicBezTo>
                  <a:pt x="2" y="3"/>
                  <a:pt x="4" y="4"/>
                  <a:pt x="6" y="4"/>
                </a:cubicBezTo>
                <a:cubicBezTo>
                  <a:pt x="8" y="4"/>
                  <a:pt x="11" y="3"/>
                  <a:pt x="12" y="2"/>
                </a:cubicBezTo>
                <a:cubicBezTo>
                  <a:pt x="11" y="1"/>
                  <a:pt x="9" y="0"/>
                  <a:pt x="7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21" name="Freeform 712"/>
          <p:cNvSpPr>
            <a:spLocks/>
          </p:cNvSpPr>
          <p:nvPr/>
        </p:nvSpPr>
        <p:spPr bwMode="auto">
          <a:xfrm>
            <a:off x="5478256" y="2844082"/>
            <a:ext cx="193506" cy="170566"/>
          </a:xfrm>
          <a:custGeom>
            <a:avLst/>
            <a:gdLst>
              <a:gd name="T0" fmla="*/ 10 w 20"/>
              <a:gd name="T1" fmla="*/ 0 h 18"/>
              <a:gd name="T2" fmla="*/ 4 w 20"/>
              <a:gd name="T3" fmla="*/ 3 h 18"/>
              <a:gd name="T4" fmla="*/ 4 w 20"/>
              <a:gd name="T5" fmla="*/ 15 h 18"/>
              <a:gd name="T6" fmla="*/ 10 w 20"/>
              <a:gd name="T7" fmla="*/ 18 h 18"/>
              <a:gd name="T8" fmla="*/ 16 w 20"/>
              <a:gd name="T9" fmla="*/ 15 h 18"/>
              <a:gd name="T10" fmla="*/ 16 w 20"/>
              <a:gd name="T11" fmla="*/ 3 h 18"/>
              <a:gd name="T12" fmla="*/ 10 w 20"/>
              <a:gd name="T13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0" h="18">
                <a:moveTo>
                  <a:pt x="10" y="0"/>
                </a:moveTo>
                <a:cubicBezTo>
                  <a:pt x="8" y="0"/>
                  <a:pt x="5" y="1"/>
                  <a:pt x="4" y="3"/>
                </a:cubicBezTo>
                <a:cubicBezTo>
                  <a:pt x="0" y="6"/>
                  <a:pt x="0" y="12"/>
                  <a:pt x="4" y="15"/>
                </a:cubicBezTo>
                <a:cubicBezTo>
                  <a:pt x="5" y="17"/>
                  <a:pt x="8" y="18"/>
                  <a:pt x="10" y="18"/>
                </a:cubicBezTo>
                <a:cubicBezTo>
                  <a:pt x="12" y="18"/>
                  <a:pt x="15" y="17"/>
                  <a:pt x="16" y="15"/>
                </a:cubicBezTo>
                <a:cubicBezTo>
                  <a:pt x="20" y="12"/>
                  <a:pt x="19" y="6"/>
                  <a:pt x="16" y="3"/>
                </a:cubicBezTo>
                <a:cubicBezTo>
                  <a:pt x="14" y="1"/>
                  <a:pt x="12" y="0"/>
                  <a:pt x="10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22" name="Freeform 713"/>
          <p:cNvSpPr>
            <a:spLocks/>
          </p:cNvSpPr>
          <p:nvPr/>
        </p:nvSpPr>
        <p:spPr bwMode="auto">
          <a:xfrm>
            <a:off x="5490350" y="5315300"/>
            <a:ext cx="169318" cy="115033"/>
          </a:xfrm>
          <a:custGeom>
            <a:avLst/>
            <a:gdLst>
              <a:gd name="T0" fmla="*/ 8 w 18"/>
              <a:gd name="T1" fmla="*/ 0 h 12"/>
              <a:gd name="T2" fmla="*/ 3 w 18"/>
              <a:gd name="T3" fmla="*/ 2 h 12"/>
              <a:gd name="T4" fmla="*/ 1 w 18"/>
              <a:gd name="T5" fmla="*/ 2 h 12"/>
              <a:gd name="T6" fmla="*/ 0 w 18"/>
              <a:gd name="T7" fmla="*/ 1 h 12"/>
              <a:gd name="T8" fmla="*/ 3 w 18"/>
              <a:gd name="T9" fmla="*/ 9 h 12"/>
              <a:gd name="T10" fmla="*/ 9 w 18"/>
              <a:gd name="T11" fmla="*/ 12 h 12"/>
              <a:gd name="T12" fmla="*/ 15 w 18"/>
              <a:gd name="T13" fmla="*/ 9 h 12"/>
              <a:gd name="T14" fmla="*/ 18 w 18"/>
              <a:gd name="T15" fmla="*/ 3 h 12"/>
              <a:gd name="T16" fmla="*/ 16 w 18"/>
              <a:gd name="T17" fmla="*/ 4 h 12"/>
              <a:gd name="T18" fmla="*/ 8 w 18"/>
              <a:gd name="T1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" h="12">
                <a:moveTo>
                  <a:pt x="8" y="0"/>
                </a:moveTo>
                <a:cubicBezTo>
                  <a:pt x="6" y="2"/>
                  <a:pt x="5" y="2"/>
                  <a:pt x="3" y="2"/>
                </a:cubicBezTo>
                <a:cubicBezTo>
                  <a:pt x="3" y="2"/>
                  <a:pt x="2" y="2"/>
                  <a:pt x="1" y="2"/>
                </a:cubicBezTo>
                <a:cubicBezTo>
                  <a:pt x="1" y="2"/>
                  <a:pt x="1" y="2"/>
                  <a:pt x="0" y="1"/>
                </a:cubicBezTo>
                <a:cubicBezTo>
                  <a:pt x="0" y="4"/>
                  <a:pt x="1" y="7"/>
                  <a:pt x="3" y="9"/>
                </a:cubicBezTo>
                <a:cubicBezTo>
                  <a:pt x="4" y="11"/>
                  <a:pt x="7" y="12"/>
                  <a:pt x="9" y="12"/>
                </a:cubicBezTo>
                <a:cubicBezTo>
                  <a:pt x="11" y="12"/>
                  <a:pt x="13" y="11"/>
                  <a:pt x="15" y="9"/>
                </a:cubicBezTo>
                <a:cubicBezTo>
                  <a:pt x="17" y="8"/>
                  <a:pt x="17" y="6"/>
                  <a:pt x="18" y="3"/>
                </a:cubicBezTo>
                <a:cubicBezTo>
                  <a:pt x="17" y="3"/>
                  <a:pt x="16" y="4"/>
                  <a:pt x="16" y="4"/>
                </a:cubicBezTo>
                <a:cubicBezTo>
                  <a:pt x="13" y="4"/>
                  <a:pt x="10" y="2"/>
                  <a:pt x="8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23" name="Freeform 714"/>
          <p:cNvSpPr>
            <a:spLocks/>
          </p:cNvSpPr>
          <p:nvPr/>
        </p:nvSpPr>
        <p:spPr bwMode="auto">
          <a:xfrm>
            <a:off x="5566946" y="5259767"/>
            <a:ext cx="92722" cy="95199"/>
          </a:xfrm>
          <a:custGeom>
            <a:avLst/>
            <a:gdLst>
              <a:gd name="T0" fmla="*/ 1 w 10"/>
              <a:gd name="T1" fmla="*/ 0 h 10"/>
              <a:gd name="T2" fmla="*/ 0 w 10"/>
              <a:gd name="T3" fmla="*/ 0 h 10"/>
              <a:gd name="T4" fmla="*/ 0 w 10"/>
              <a:gd name="T5" fmla="*/ 5 h 10"/>
              <a:gd name="T6" fmla="*/ 0 w 10"/>
              <a:gd name="T7" fmla="*/ 6 h 10"/>
              <a:gd name="T8" fmla="*/ 8 w 10"/>
              <a:gd name="T9" fmla="*/ 10 h 10"/>
              <a:gd name="T10" fmla="*/ 10 w 10"/>
              <a:gd name="T11" fmla="*/ 9 h 10"/>
              <a:gd name="T12" fmla="*/ 7 w 10"/>
              <a:gd name="T13" fmla="*/ 3 h 10"/>
              <a:gd name="T14" fmla="*/ 1 w 10"/>
              <a:gd name="T1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" h="10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1" y="2"/>
                  <a:pt x="1" y="3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2" y="8"/>
                  <a:pt x="5" y="10"/>
                  <a:pt x="8" y="10"/>
                </a:cubicBezTo>
                <a:cubicBezTo>
                  <a:pt x="8" y="10"/>
                  <a:pt x="9" y="9"/>
                  <a:pt x="10" y="9"/>
                </a:cubicBezTo>
                <a:cubicBezTo>
                  <a:pt x="10" y="7"/>
                  <a:pt x="9" y="5"/>
                  <a:pt x="7" y="3"/>
                </a:cubicBezTo>
                <a:cubicBezTo>
                  <a:pt x="5" y="1"/>
                  <a:pt x="3" y="0"/>
                  <a:pt x="1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25" name="Freeform 716"/>
          <p:cNvSpPr>
            <a:spLocks/>
          </p:cNvSpPr>
          <p:nvPr/>
        </p:nvSpPr>
        <p:spPr bwMode="auto">
          <a:xfrm>
            <a:off x="5079150" y="1642190"/>
            <a:ext cx="173349" cy="142799"/>
          </a:xfrm>
          <a:custGeom>
            <a:avLst/>
            <a:gdLst>
              <a:gd name="T0" fmla="*/ 9 w 18"/>
              <a:gd name="T1" fmla="*/ 0 h 15"/>
              <a:gd name="T2" fmla="*/ 3 w 18"/>
              <a:gd name="T3" fmla="*/ 3 h 15"/>
              <a:gd name="T4" fmla="*/ 3 w 18"/>
              <a:gd name="T5" fmla="*/ 14 h 15"/>
              <a:gd name="T6" fmla="*/ 4 w 18"/>
              <a:gd name="T7" fmla="*/ 15 h 15"/>
              <a:gd name="T8" fmla="*/ 15 w 18"/>
              <a:gd name="T9" fmla="*/ 10 h 15"/>
              <a:gd name="T10" fmla="*/ 15 w 18"/>
              <a:gd name="T11" fmla="*/ 10 h 15"/>
              <a:gd name="T12" fmla="*/ 17 w 18"/>
              <a:gd name="T13" fmla="*/ 10 h 15"/>
              <a:gd name="T14" fmla="*/ 15 w 18"/>
              <a:gd name="T15" fmla="*/ 3 h 15"/>
              <a:gd name="T16" fmla="*/ 9 w 18"/>
              <a:gd name="T17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" h="15">
                <a:moveTo>
                  <a:pt x="9" y="0"/>
                </a:moveTo>
                <a:cubicBezTo>
                  <a:pt x="7" y="0"/>
                  <a:pt x="5" y="1"/>
                  <a:pt x="3" y="3"/>
                </a:cubicBezTo>
                <a:cubicBezTo>
                  <a:pt x="0" y="6"/>
                  <a:pt x="0" y="11"/>
                  <a:pt x="3" y="14"/>
                </a:cubicBezTo>
                <a:cubicBezTo>
                  <a:pt x="3" y="15"/>
                  <a:pt x="3" y="15"/>
                  <a:pt x="4" y="15"/>
                </a:cubicBezTo>
                <a:cubicBezTo>
                  <a:pt x="6" y="12"/>
                  <a:pt x="10" y="10"/>
                  <a:pt x="15" y="10"/>
                </a:cubicBezTo>
                <a:cubicBezTo>
                  <a:pt x="15" y="10"/>
                  <a:pt x="15" y="10"/>
                  <a:pt x="15" y="10"/>
                </a:cubicBezTo>
                <a:cubicBezTo>
                  <a:pt x="16" y="10"/>
                  <a:pt x="17" y="10"/>
                  <a:pt x="17" y="10"/>
                </a:cubicBezTo>
                <a:cubicBezTo>
                  <a:pt x="18" y="7"/>
                  <a:pt x="17" y="5"/>
                  <a:pt x="15" y="3"/>
                </a:cubicBezTo>
                <a:cubicBezTo>
                  <a:pt x="13" y="1"/>
                  <a:pt x="11" y="0"/>
                  <a:pt x="9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26" name="Freeform 717"/>
          <p:cNvSpPr>
            <a:spLocks/>
          </p:cNvSpPr>
          <p:nvPr/>
        </p:nvSpPr>
        <p:spPr bwMode="auto">
          <a:xfrm>
            <a:off x="5115432" y="1737389"/>
            <a:ext cx="124973" cy="63466"/>
          </a:xfrm>
          <a:custGeom>
            <a:avLst/>
            <a:gdLst>
              <a:gd name="T0" fmla="*/ 11 w 13"/>
              <a:gd name="T1" fmla="*/ 0 h 7"/>
              <a:gd name="T2" fmla="*/ 11 w 13"/>
              <a:gd name="T3" fmla="*/ 0 h 7"/>
              <a:gd name="T4" fmla="*/ 0 w 13"/>
              <a:gd name="T5" fmla="*/ 5 h 7"/>
              <a:gd name="T6" fmla="*/ 5 w 13"/>
              <a:gd name="T7" fmla="*/ 7 h 7"/>
              <a:gd name="T8" fmla="*/ 11 w 13"/>
              <a:gd name="T9" fmla="*/ 5 h 7"/>
              <a:gd name="T10" fmla="*/ 13 w 13"/>
              <a:gd name="T11" fmla="*/ 0 h 7"/>
              <a:gd name="T12" fmla="*/ 11 w 13"/>
              <a:gd name="T1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" h="7">
                <a:moveTo>
                  <a:pt x="11" y="0"/>
                </a:moveTo>
                <a:cubicBezTo>
                  <a:pt x="11" y="0"/>
                  <a:pt x="11" y="0"/>
                  <a:pt x="11" y="0"/>
                </a:cubicBezTo>
                <a:cubicBezTo>
                  <a:pt x="6" y="0"/>
                  <a:pt x="2" y="2"/>
                  <a:pt x="0" y="5"/>
                </a:cubicBezTo>
                <a:cubicBezTo>
                  <a:pt x="1" y="7"/>
                  <a:pt x="3" y="7"/>
                  <a:pt x="5" y="7"/>
                </a:cubicBezTo>
                <a:cubicBezTo>
                  <a:pt x="7" y="7"/>
                  <a:pt x="9" y="6"/>
                  <a:pt x="11" y="5"/>
                </a:cubicBezTo>
                <a:cubicBezTo>
                  <a:pt x="12" y="3"/>
                  <a:pt x="13" y="2"/>
                  <a:pt x="13" y="0"/>
                </a:cubicBezTo>
                <a:cubicBezTo>
                  <a:pt x="13" y="0"/>
                  <a:pt x="12" y="0"/>
                  <a:pt x="11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27" name="Freeform 718"/>
          <p:cNvSpPr>
            <a:spLocks/>
          </p:cNvSpPr>
          <p:nvPr/>
        </p:nvSpPr>
        <p:spPr bwMode="auto">
          <a:xfrm>
            <a:off x="5079150" y="6473559"/>
            <a:ext cx="173349" cy="158666"/>
          </a:xfrm>
          <a:custGeom>
            <a:avLst/>
            <a:gdLst>
              <a:gd name="T0" fmla="*/ 9 w 18"/>
              <a:gd name="T1" fmla="*/ 0 h 17"/>
              <a:gd name="T2" fmla="*/ 3 w 18"/>
              <a:gd name="T3" fmla="*/ 2 h 17"/>
              <a:gd name="T4" fmla="*/ 3 w 18"/>
              <a:gd name="T5" fmla="*/ 14 h 17"/>
              <a:gd name="T6" fmla="*/ 9 w 18"/>
              <a:gd name="T7" fmla="*/ 17 h 17"/>
              <a:gd name="T8" fmla="*/ 15 w 18"/>
              <a:gd name="T9" fmla="*/ 14 h 17"/>
              <a:gd name="T10" fmla="*/ 15 w 18"/>
              <a:gd name="T11" fmla="*/ 2 h 17"/>
              <a:gd name="T12" fmla="*/ 9 w 18"/>
              <a:gd name="T13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7">
                <a:moveTo>
                  <a:pt x="9" y="0"/>
                </a:moveTo>
                <a:cubicBezTo>
                  <a:pt x="7" y="0"/>
                  <a:pt x="4" y="1"/>
                  <a:pt x="3" y="2"/>
                </a:cubicBezTo>
                <a:cubicBezTo>
                  <a:pt x="0" y="6"/>
                  <a:pt x="0" y="11"/>
                  <a:pt x="3" y="14"/>
                </a:cubicBezTo>
                <a:cubicBezTo>
                  <a:pt x="5" y="16"/>
                  <a:pt x="7" y="17"/>
                  <a:pt x="9" y="17"/>
                </a:cubicBezTo>
                <a:cubicBezTo>
                  <a:pt x="11" y="17"/>
                  <a:pt x="13" y="16"/>
                  <a:pt x="15" y="14"/>
                </a:cubicBezTo>
                <a:cubicBezTo>
                  <a:pt x="18" y="11"/>
                  <a:pt x="18" y="6"/>
                  <a:pt x="15" y="2"/>
                </a:cubicBezTo>
                <a:cubicBezTo>
                  <a:pt x="13" y="1"/>
                  <a:pt x="11" y="0"/>
                  <a:pt x="9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28" name="Freeform 719"/>
          <p:cNvSpPr>
            <a:spLocks/>
          </p:cNvSpPr>
          <p:nvPr/>
        </p:nvSpPr>
        <p:spPr bwMode="auto">
          <a:xfrm>
            <a:off x="5498413" y="2054720"/>
            <a:ext cx="153192" cy="142799"/>
          </a:xfrm>
          <a:custGeom>
            <a:avLst/>
            <a:gdLst>
              <a:gd name="T0" fmla="*/ 8 w 16"/>
              <a:gd name="T1" fmla="*/ 0 h 15"/>
              <a:gd name="T2" fmla="*/ 3 w 16"/>
              <a:gd name="T3" fmla="*/ 2 h 15"/>
              <a:gd name="T4" fmla="*/ 3 w 16"/>
              <a:gd name="T5" fmla="*/ 13 h 15"/>
              <a:gd name="T6" fmla="*/ 8 w 16"/>
              <a:gd name="T7" fmla="*/ 15 h 15"/>
              <a:gd name="T8" fmla="*/ 13 w 16"/>
              <a:gd name="T9" fmla="*/ 13 h 15"/>
              <a:gd name="T10" fmla="*/ 13 w 16"/>
              <a:gd name="T11" fmla="*/ 3 h 15"/>
              <a:gd name="T12" fmla="*/ 8 w 16"/>
              <a:gd name="T1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15">
                <a:moveTo>
                  <a:pt x="8" y="0"/>
                </a:moveTo>
                <a:cubicBezTo>
                  <a:pt x="6" y="0"/>
                  <a:pt x="4" y="1"/>
                  <a:pt x="3" y="2"/>
                </a:cubicBezTo>
                <a:cubicBezTo>
                  <a:pt x="0" y="5"/>
                  <a:pt x="0" y="10"/>
                  <a:pt x="3" y="13"/>
                </a:cubicBezTo>
                <a:cubicBezTo>
                  <a:pt x="4" y="14"/>
                  <a:pt x="6" y="15"/>
                  <a:pt x="8" y="15"/>
                </a:cubicBezTo>
                <a:cubicBezTo>
                  <a:pt x="10" y="15"/>
                  <a:pt x="12" y="14"/>
                  <a:pt x="13" y="13"/>
                </a:cubicBezTo>
                <a:cubicBezTo>
                  <a:pt x="16" y="10"/>
                  <a:pt x="16" y="5"/>
                  <a:pt x="13" y="3"/>
                </a:cubicBezTo>
                <a:cubicBezTo>
                  <a:pt x="12" y="1"/>
                  <a:pt x="10" y="0"/>
                  <a:pt x="8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29" name="Freeform 720"/>
          <p:cNvSpPr>
            <a:spLocks/>
          </p:cNvSpPr>
          <p:nvPr/>
        </p:nvSpPr>
        <p:spPr bwMode="auto">
          <a:xfrm>
            <a:off x="5498413" y="6076895"/>
            <a:ext cx="153192" cy="142799"/>
          </a:xfrm>
          <a:custGeom>
            <a:avLst/>
            <a:gdLst>
              <a:gd name="T0" fmla="*/ 8 w 16"/>
              <a:gd name="T1" fmla="*/ 0 h 15"/>
              <a:gd name="T2" fmla="*/ 2 w 16"/>
              <a:gd name="T3" fmla="*/ 2 h 15"/>
              <a:gd name="T4" fmla="*/ 3 w 16"/>
              <a:gd name="T5" fmla="*/ 13 h 15"/>
              <a:gd name="T6" fmla="*/ 8 w 16"/>
              <a:gd name="T7" fmla="*/ 15 h 15"/>
              <a:gd name="T8" fmla="*/ 13 w 16"/>
              <a:gd name="T9" fmla="*/ 13 h 15"/>
              <a:gd name="T10" fmla="*/ 13 w 16"/>
              <a:gd name="T11" fmla="*/ 2 h 15"/>
              <a:gd name="T12" fmla="*/ 8 w 16"/>
              <a:gd name="T1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15">
                <a:moveTo>
                  <a:pt x="8" y="0"/>
                </a:moveTo>
                <a:cubicBezTo>
                  <a:pt x="6" y="0"/>
                  <a:pt x="4" y="1"/>
                  <a:pt x="2" y="2"/>
                </a:cubicBezTo>
                <a:cubicBezTo>
                  <a:pt x="0" y="5"/>
                  <a:pt x="0" y="10"/>
                  <a:pt x="3" y="13"/>
                </a:cubicBezTo>
                <a:cubicBezTo>
                  <a:pt x="4" y="14"/>
                  <a:pt x="6" y="15"/>
                  <a:pt x="8" y="15"/>
                </a:cubicBezTo>
                <a:cubicBezTo>
                  <a:pt x="10" y="15"/>
                  <a:pt x="12" y="14"/>
                  <a:pt x="13" y="13"/>
                </a:cubicBezTo>
                <a:cubicBezTo>
                  <a:pt x="16" y="10"/>
                  <a:pt x="16" y="5"/>
                  <a:pt x="13" y="2"/>
                </a:cubicBezTo>
                <a:cubicBezTo>
                  <a:pt x="11" y="1"/>
                  <a:pt x="10" y="0"/>
                  <a:pt x="8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30" name="Freeform 721"/>
          <p:cNvSpPr>
            <a:spLocks/>
          </p:cNvSpPr>
          <p:nvPr/>
        </p:nvSpPr>
        <p:spPr bwMode="auto">
          <a:xfrm>
            <a:off x="5901551" y="4085641"/>
            <a:ext cx="149161" cy="122966"/>
          </a:xfrm>
          <a:custGeom>
            <a:avLst/>
            <a:gdLst>
              <a:gd name="T0" fmla="*/ 13 w 16"/>
              <a:gd name="T1" fmla="*/ 0 h 13"/>
              <a:gd name="T2" fmla="*/ 4 w 16"/>
              <a:gd name="T3" fmla="*/ 2 h 13"/>
              <a:gd name="T4" fmla="*/ 4 w 16"/>
              <a:gd name="T5" fmla="*/ 2 h 13"/>
              <a:gd name="T6" fmla="*/ 2 w 16"/>
              <a:gd name="T7" fmla="*/ 2 h 13"/>
              <a:gd name="T8" fmla="*/ 3 w 16"/>
              <a:gd name="T9" fmla="*/ 11 h 13"/>
              <a:gd name="T10" fmla="*/ 8 w 16"/>
              <a:gd name="T11" fmla="*/ 13 h 13"/>
              <a:gd name="T12" fmla="*/ 14 w 16"/>
              <a:gd name="T13" fmla="*/ 10 h 13"/>
              <a:gd name="T14" fmla="*/ 13 w 16"/>
              <a:gd name="T15" fmla="*/ 0 h 13"/>
              <a:gd name="T16" fmla="*/ 13 w 16"/>
              <a:gd name="T1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" h="13">
                <a:moveTo>
                  <a:pt x="13" y="0"/>
                </a:moveTo>
                <a:cubicBezTo>
                  <a:pt x="11" y="2"/>
                  <a:pt x="8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3" y="2"/>
                  <a:pt x="2" y="2"/>
                  <a:pt x="2" y="2"/>
                </a:cubicBezTo>
                <a:cubicBezTo>
                  <a:pt x="0" y="5"/>
                  <a:pt x="1" y="9"/>
                  <a:pt x="3" y="11"/>
                </a:cubicBezTo>
                <a:cubicBezTo>
                  <a:pt x="5" y="12"/>
                  <a:pt x="6" y="13"/>
                  <a:pt x="8" y="13"/>
                </a:cubicBezTo>
                <a:cubicBezTo>
                  <a:pt x="10" y="13"/>
                  <a:pt x="12" y="12"/>
                  <a:pt x="14" y="10"/>
                </a:cubicBezTo>
                <a:cubicBezTo>
                  <a:pt x="16" y="7"/>
                  <a:pt x="16" y="3"/>
                  <a:pt x="13" y="0"/>
                </a:cubicBezTo>
                <a:cubicBezTo>
                  <a:pt x="13" y="0"/>
                  <a:pt x="13" y="0"/>
                  <a:pt x="13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31" name="Freeform 722"/>
          <p:cNvSpPr>
            <a:spLocks/>
          </p:cNvSpPr>
          <p:nvPr/>
        </p:nvSpPr>
        <p:spPr bwMode="auto">
          <a:xfrm>
            <a:off x="5917676" y="4065808"/>
            <a:ext cx="104816" cy="39666"/>
          </a:xfrm>
          <a:custGeom>
            <a:avLst/>
            <a:gdLst>
              <a:gd name="T0" fmla="*/ 6 w 11"/>
              <a:gd name="T1" fmla="*/ 0 h 4"/>
              <a:gd name="T2" fmla="*/ 1 w 11"/>
              <a:gd name="T3" fmla="*/ 3 h 4"/>
              <a:gd name="T4" fmla="*/ 0 w 11"/>
              <a:gd name="T5" fmla="*/ 4 h 4"/>
              <a:gd name="T6" fmla="*/ 2 w 11"/>
              <a:gd name="T7" fmla="*/ 4 h 4"/>
              <a:gd name="T8" fmla="*/ 2 w 11"/>
              <a:gd name="T9" fmla="*/ 4 h 4"/>
              <a:gd name="T10" fmla="*/ 11 w 11"/>
              <a:gd name="T11" fmla="*/ 2 h 4"/>
              <a:gd name="T12" fmla="*/ 6 w 11"/>
              <a:gd name="T1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4">
                <a:moveTo>
                  <a:pt x="6" y="0"/>
                </a:moveTo>
                <a:cubicBezTo>
                  <a:pt x="4" y="0"/>
                  <a:pt x="2" y="1"/>
                  <a:pt x="1" y="3"/>
                </a:cubicBezTo>
                <a:cubicBezTo>
                  <a:pt x="0" y="3"/>
                  <a:pt x="0" y="4"/>
                  <a:pt x="0" y="4"/>
                </a:cubicBezTo>
                <a:cubicBezTo>
                  <a:pt x="0" y="4"/>
                  <a:pt x="1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6" y="4"/>
                  <a:pt x="9" y="4"/>
                  <a:pt x="11" y="2"/>
                </a:cubicBezTo>
                <a:cubicBezTo>
                  <a:pt x="10" y="1"/>
                  <a:pt x="8" y="0"/>
                  <a:pt x="6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32" name="Freeform 723"/>
          <p:cNvSpPr>
            <a:spLocks/>
          </p:cNvSpPr>
          <p:nvPr/>
        </p:nvSpPr>
        <p:spPr bwMode="auto">
          <a:xfrm>
            <a:off x="5909613" y="4875003"/>
            <a:ext cx="141098" cy="130899"/>
          </a:xfrm>
          <a:custGeom>
            <a:avLst/>
            <a:gdLst>
              <a:gd name="T0" fmla="*/ 7 w 15"/>
              <a:gd name="T1" fmla="*/ 0 h 14"/>
              <a:gd name="T2" fmla="*/ 3 w 15"/>
              <a:gd name="T3" fmla="*/ 2 h 14"/>
              <a:gd name="T4" fmla="*/ 3 w 15"/>
              <a:gd name="T5" fmla="*/ 12 h 14"/>
              <a:gd name="T6" fmla="*/ 8 w 15"/>
              <a:gd name="T7" fmla="*/ 14 h 14"/>
              <a:gd name="T8" fmla="*/ 13 w 15"/>
              <a:gd name="T9" fmla="*/ 12 h 14"/>
              <a:gd name="T10" fmla="*/ 13 w 15"/>
              <a:gd name="T11" fmla="*/ 3 h 14"/>
              <a:gd name="T12" fmla="*/ 7 w 15"/>
              <a:gd name="T1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" h="14">
                <a:moveTo>
                  <a:pt x="7" y="0"/>
                </a:moveTo>
                <a:cubicBezTo>
                  <a:pt x="6" y="0"/>
                  <a:pt x="4" y="1"/>
                  <a:pt x="3" y="2"/>
                </a:cubicBezTo>
                <a:cubicBezTo>
                  <a:pt x="0" y="5"/>
                  <a:pt x="0" y="10"/>
                  <a:pt x="3" y="12"/>
                </a:cubicBezTo>
                <a:cubicBezTo>
                  <a:pt x="4" y="14"/>
                  <a:pt x="6" y="14"/>
                  <a:pt x="8" y="14"/>
                </a:cubicBezTo>
                <a:cubicBezTo>
                  <a:pt x="9" y="14"/>
                  <a:pt x="11" y="14"/>
                  <a:pt x="13" y="12"/>
                </a:cubicBezTo>
                <a:cubicBezTo>
                  <a:pt x="15" y="10"/>
                  <a:pt x="15" y="5"/>
                  <a:pt x="13" y="3"/>
                </a:cubicBezTo>
                <a:cubicBezTo>
                  <a:pt x="11" y="1"/>
                  <a:pt x="9" y="0"/>
                  <a:pt x="7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33" name="Freeform 724"/>
          <p:cNvSpPr>
            <a:spLocks/>
          </p:cNvSpPr>
          <p:nvPr/>
        </p:nvSpPr>
        <p:spPr bwMode="auto">
          <a:xfrm>
            <a:off x="5986209" y="3363712"/>
            <a:ext cx="56439" cy="35700"/>
          </a:xfrm>
          <a:custGeom>
            <a:avLst/>
            <a:gdLst>
              <a:gd name="T0" fmla="*/ 6 w 6"/>
              <a:gd name="T1" fmla="*/ 0 h 4"/>
              <a:gd name="T2" fmla="*/ 0 w 6"/>
              <a:gd name="T3" fmla="*/ 4 h 4"/>
              <a:gd name="T4" fmla="*/ 5 w 6"/>
              <a:gd name="T5" fmla="*/ 2 h 4"/>
              <a:gd name="T6" fmla="*/ 6 w 6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4">
                <a:moveTo>
                  <a:pt x="6" y="0"/>
                </a:moveTo>
                <a:cubicBezTo>
                  <a:pt x="4" y="2"/>
                  <a:pt x="2" y="3"/>
                  <a:pt x="0" y="4"/>
                </a:cubicBezTo>
                <a:cubicBezTo>
                  <a:pt x="2" y="4"/>
                  <a:pt x="3" y="3"/>
                  <a:pt x="5" y="2"/>
                </a:cubicBezTo>
                <a:cubicBezTo>
                  <a:pt x="5" y="1"/>
                  <a:pt x="5" y="1"/>
                  <a:pt x="6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34" name="Freeform 725"/>
          <p:cNvSpPr>
            <a:spLocks/>
          </p:cNvSpPr>
          <p:nvPr/>
        </p:nvSpPr>
        <p:spPr bwMode="auto">
          <a:xfrm>
            <a:off x="5909613" y="3268513"/>
            <a:ext cx="141098" cy="130899"/>
          </a:xfrm>
          <a:custGeom>
            <a:avLst/>
            <a:gdLst>
              <a:gd name="T0" fmla="*/ 8 w 15"/>
              <a:gd name="T1" fmla="*/ 0 h 14"/>
              <a:gd name="T2" fmla="*/ 3 w 15"/>
              <a:gd name="T3" fmla="*/ 2 h 14"/>
              <a:gd name="T4" fmla="*/ 2 w 15"/>
              <a:gd name="T5" fmla="*/ 12 h 14"/>
              <a:gd name="T6" fmla="*/ 8 w 15"/>
              <a:gd name="T7" fmla="*/ 14 h 14"/>
              <a:gd name="T8" fmla="*/ 8 w 15"/>
              <a:gd name="T9" fmla="*/ 14 h 14"/>
              <a:gd name="T10" fmla="*/ 14 w 15"/>
              <a:gd name="T11" fmla="*/ 10 h 14"/>
              <a:gd name="T12" fmla="*/ 13 w 15"/>
              <a:gd name="T13" fmla="*/ 2 h 14"/>
              <a:gd name="T14" fmla="*/ 8 w 15"/>
              <a:gd name="T15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5" h="14">
                <a:moveTo>
                  <a:pt x="8" y="0"/>
                </a:moveTo>
                <a:cubicBezTo>
                  <a:pt x="6" y="0"/>
                  <a:pt x="4" y="0"/>
                  <a:pt x="3" y="2"/>
                </a:cubicBezTo>
                <a:cubicBezTo>
                  <a:pt x="0" y="4"/>
                  <a:pt x="0" y="9"/>
                  <a:pt x="2" y="12"/>
                </a:cubicBezTo>
                <a:cubicBezTo>
                  <a:pt x="4" y="13"/>
                  <a:pt x="6" y="14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10" y="13"/>
                  <a:pt x="12" y="12"/>
                  <a:pt x="14" y="10"/>
                </a:cubicBezTo>
                <a:cubicBezTo>
                  <a:pt x="15" y="8"/>
                  <a:pt x="15" y="4"/>
                  <a:pt x="13" y="2"/>
                </a:cubicBezTo>
                <a:cubicBezTo>
                  <a:pt x="11" y="0"/>
                  <a:pt x="10" y="0"/>
                  <a:pt x="8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35" name="Freeform 726"/>
          <p:cNvSpPr>
            <a:spLocks/>
          </p:cNvSpPr>
          <p:nvPr/>
        </p:nvSpPr>
        <p:spPr bwMode="auto">
          <a:xfrm>
            <a:off x="4276906" y="55533"/>
            <a:ext cx="133035" cy="122966"/>
          </a:xfrm>
          <a:custGeom>
            <a:avLst/>
            <a:gdLst>
              <a:gd name="T0" fmla="*/ 7 w 14"/>
              <a:gd name="T1" fmla="*/ 0 h 13"/>
              <a:gd name="T2" fmla="*/ 2 w 14"/>
              <a:gd name="T3" fmla="*/ 2 h 13"/>
              <a:gd name="T4" fmla="*/ 3 w 14"/>
              <a:gd name="T5" fmla="*/ 11 h 13"/>
              <a:gd name="T6" fmla="*/ 7 w 14"/>
              <a:gd name="T7" fmla="*/ 13 h 13"/>
              <a:gd name="T8" fmla="*/ 12 w 14"/>
              <a:gd name="T9" fmla="*/ 11 h 13"/>
              <a:gd name="T10" fmla="*/ 12 w 14"/>
              <a:gd name="T11" fmla="*/ 2 h 13"/>
              <a:gd name="T12" fmla="*/ 7 w 14"/>
              <a:gd name="T1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13">
                <a:moveTo>
                  <a:pt x="7" y="0"/>
                </a:moveTo>
                <a:cubicBezTo>
                  <a:pt x="5" y="0"/>
                  <a:pt x="4" y="1"/>
                  <a:pt x="2" y="2"/>
                </a:cubicBezTo>
                <a:cubicBezTo>
                  <a:pt x="0" y="5"/>
                  <a:pt x="0" y="9"/>
                  <a:pt x="3" y="11"/>
                </a:cubicBezTo>
                <a:cubicBezTo>
                  <a:pt x="4" y="12"/>
                  <a:pt x="6" y="13"/>
                  <a:pt x="7" y="13"/>
                </a:cubicBezTo>
                <a:cubicBezTo>
                  <a:pt x="9" y="13"/>
                  <a:pt x="10" y="12"/>
                  <a:pt x="12" y="11"/>
                </a:cubicBezTo>
                <a:cubicBezTo>
                  <a:pt x="14" y="9"/>
                  <a:pt x="14" y="5"/>
                  <a:pt x="12" y="2"/>
                </a:cubicBezTo>
                <a:cubicBezTo>
                  <a:pt x="11" y="1"/>
                  <a:pt x="9" y="0"/>
                  <a:pt x="7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36" name="Freeform 727"/>
          <p:cNvSpPr>
            <a:spLocks/>
          </p:cNvSpPr>
          <p:nvPr/>
        </p:nvSpPr>
        <p:spPr bwMode="auto">
          <a:xfrm>
            <a:off x="4688106" y="460130"/>
            <a:ext cx="133035" cy="122966"/>
          </a:xfrm>
          <a:custGeom>
            <a:avLst/>
            <a:gdLst>
              <a:gd name="T0" fmla="*/ 7 w 14"/>
              <a:gd name="T1" fmla="*/ 0 h 13"/>
              <a:gd name="T2" fmla="*/ 3 w 14"/>
              <a:gd name="T3" fmla="*/ 2 h 13"/>
              <a:gd name="T4" fmla="*/ 2 w 14"/>
              <a:gd name="T5" fmla="*/ 11 h 13"/>
              <a:gd name="T6" fmla="*/ 7 w 14"/>
              <a:gd name="T7" fmla="*/ 13 h 13"/>
              <a:gd name="T8" fmla="*/ 12 w 14"/>
              <a:gd name="T9" fmla="*/ 11 h 13"/>
              <a:gd name="T10" fmla="*/ 12 w 14"/>
              <a:gd name="T11" fmla="*/ 2 h 13"/>
              <a:gd name="T12" fmla="*/ 7 w 14"/>
              <a:gd name="T1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13">
                <a:moveTo>
                  <a:pt x="7" y="0"/>
                </a:moveTo>
                <a:cubicBezTo>
                  <a:pt x="6" y="0"/>
                  <a:pt x="4" y="1"/>
                  <a:pt x="3" y="2"/>
                </a:cubicBezTo>
                <a:cubicBezTo>
                  <a:pt x="0" y="4"/>
                  <a:pt x="0" y="8"/>
                  <a:pt x="2" y="11"/>
                </a:cubicBezTo>
                <a:cubicBezTo>
                  <a:pt x="4" y="12"/>
                  <a:pt x="6" y="13"/>
                  <a:pt x="7" y="13"/>
                </a:cubicBezTo>
                <a:cubicBezTo>
                  <a:pt x="9" y="13"/>
                  <a:pt x="11" y="12"/>
                  <a:pt x="12" y="11"/>
                </a:cubicBezTo>
                <a:cubicBezTo>
                  <a:pt x="14" y="9"/>
                  <a:pt x="14" y="5"/>
                  <a:pt x="12" y="2"/>
                </a:cubicBezTo>
                <a:cubicBezTo>
                  <a:pt x="11" y="1"/>
                  <a:pt x="9" y="0"/>
                  <a:pt x="7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41" name="Freeform 732"/>
          <p:cNvSpPr>
            <a:spLocks/>
          </p:cNvSpPr>
          <p:nvPr/>
        </p:nvSpPr>
        <p:spPr bwMode="auto">
          <a:xfrm>
            <a:off x="5099307" y="864728"/>
            <a:ext cx="133035" cy="111066"/>
          </a:xfrm>
          <a:custGeom>
            <a:avLst/>
            <a:gdLst>
              <a:gd name="T0" fmla="*/ 7 w 14"/>
              <a:gd name="T1" fmla="*/ 0 h 12"/>
              <a:gd name="T2" fmla="*/ 3 w 14"/>
              <a:gd name="T3" fmla="*/ 2 h 12"/>
              <a:gd name="T4" fmla="*/ 2 w 14"/>
              <a:gd name="T5" fmla="*/ 10 h 12"/>
              <a:gd name="T6" fmla="*/ 7 w 14"/>
              <a:gd name="T7" fmla="*/ 12 h 12"/>
              <a:gd name="T8" fmla="*/ 11 w 14"/>
              <a:gd name="T9" fmla="*/ 11 h 12"/>
              <a:gd name="T10" fmla="*/ 11 w 14"/>
              <a:gd name="T11" fmla="*/ 2 h 12"/>
              <a:gd name="T12" fmla="*/ 7 w 14"/>
              <a:gd name="T1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12">
                <a:moveTo>
                  <a:pt x="7" y="0"/>
                </a:moveTo>
                <a:cubicBezTo>
                  <a:pt x="5" y="0"/>
                  <a:pt x="4" y="1"/>
                  <a:pt x="3" y="2"/>
                </a:cubicBezTo>
                <a:cubicBezTo>
                  <a:pt x="0" y="4"/>
                  <a:pt x="0" y="8"/>
                  <a:pt x="2" y="10"/>
                </a:cubicBezTo>
                <a:cubicBezTo>
                  <a:pt x="4" y="12"/>
                  <a:pt x="5" y="12"/>
                  <a:pt x="7" y="12"/>
                </a:cubicBezTo>
                <a:cubicBezTo>
                  <a:pt x="8" y="12"/>
                  <a:pt x="10" y="12"/>
                  <a:pt x="11" y="11"/>
                </a:cubicBezTo>
                <a:cubicBezTo>
                  <a:pt x="13" y="9"/>
                  <a:pt x="14" y="5"/>
                  <a:pt x="11" y="2"/>
                </a:cubicBezTo>
                <a:cubicBezTo>
                  <a:pt x="10" y="1"/>
                  <a:pt x="9" y="0"/>
                  <a:pt x="7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46" name="Freeform 737"/>
          <p:cNvSpPr>
            <a:spLocks/>
          </p:cNvSpPr>
          <p:nvPr/>
        </p:nvSpPr>
        <p:spPr bwMode="auto">
          <a:xfrm>
            <a:off x="5917676" y="2479151"/>
            <a:ext cx="124973" cy="103133"/>
          </a:xfrm>
          <a:custGeom>
            <a:avLst/>
            <a:gdLst>
              <a:gd name="T0" fmla="*/ 7 w 13"/>
              <a:gd name="T1" fmla="*/ 0 h 11"/>
              <a:gd name="T2" fmla="*/ 2 w 13"/>
              <a:gd name="T3" fmla="*/ 1 h 11"/>
              <a:gd name="T4" fmla="*/ 2 w 13"/>
              <a:gd name="T5" fmla="*/ 9 h 11"/>
              <a:gd name="T6" fmla="*/ 7 w 13"/>
              <a:gd name="T7" fmla="*/ 11 h 11"/>
              <a:gd name="T8" fmla="*/ 11 w 13"/>
              <a:gd name="T9" fmla="*/ 10 h 11"/>
              <a:gd name="T10" fmla="*/ 11 w 13"/>
              <a:gd name="T11" fmla="*/ 1 h 11"/>
              <a:gd name="T12" fmla="*/ 7 w 13"/>
              <a:gd name="T1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" h="11">
                <a:moveTo>
                  <a:pt x="7" y="0"/>
                </a:moveTo>
                <a:cubicBezTo>
                  <a:pt x="5" y="0"/>
                  <a:pt x="3" y="0"/>
                  <a:pt x="2" y="1"/>
                </a:cubicBezTo>
                <a:cubicBezTo>
                  <a:pt x="0" y="4"/>
                  <a:pt x="0" y="7"/>
                  <a:pt x="2" y="9"/>
                </a:cubicBezTo>
                <a:cubicBezTo>
                  <a:pt x="4" y="11"/>
                  <a:pt x="5" y="11"/>
                  <a:pt x="7" y="11"/>
                </a:cubicBezTo>
                <a:cubicBezTo>
                  <a:pt x="8" y="11"/>
                  <a:pt x="10" y="11"/>
                  <a:pt x="11" y="10"/>
                </a:cubicBezTo>
                <a:cubicBezTo>
                  <a:pt x="13" y="7"/>
                  <a:pt x="13" y="4"/>
                  <a:pt x="11" y="1"/>
                </a:cubicBezTo>
                <a:cubicBezTo>
                  <a:pt x="10" y="0"/>
                  <a:pt x="8" y="0"/>
                  <a:pt x="7" y="0"/>
                </a:cubicBezTo>
              </a:path>
            </a:pathLst>
          </a:custGeom>
          <a:solidFill>
            <a:srgbClr val="E36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47" name="Freeform 738"/>
          <p:cNvSpPr>
            <a:spLocks/>
          </p:cNvSpPr>
          <p:nvPr/>
        </p:nvSpPr>
        <p:spPr bwMode="auto">
          <a:xfrm>
            <a:off x="5929770" y="5692131"/>
            <a:ext cx="112879" cy="111066"/>
          </a:xfrm>
          <a:custGeom>
            <a:avLst/>
            <a:gdLst>
              <a:gd name="T0" fmla="*/ 6 w 12"/>
              <a:gd name="T1" fmla="*/ 0 h 12"/>
              <a:gd name="T2" fmla="*/ 1 w 12"/>
              <a:gd name="T3" fmla="*/ 2 h 12"/>
              <a:gd name="T4" fmla="*/ 0 w 12"/>
              <a:gd name="T5" fmla="*/ 4 h 12"/>
              <a:gd name="T6" fmla="*/ 5 w 12"/>
              <a:gd name="T7" fmla="*/ 10 h 12"/>
              <a:gd name="T8" fmla="*/ 5 w 12"/>
              <a:gd name="T9" fmla="*/ 12 h 12"/>
              <a:gd name="T10" fmla="*/ 6 w 12"/>
              <a:gd name="T11" fmla="*/ 12 h 12"/>
              <a:gd name="T12" fmla="*/ 10 w 12"/>
              <a:gd name="T13" fmla="*/ 10 h 12"/>
              <a:gd name="T14" fmla="*/ 10 w 12"/>
              <a:gd name="T15" fmla="*/ 2 h 12"/>
              <a:gd name="T16" fmla="*/ 6 w 12"/>
              <a:gd name="T1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" h="12">
                <a:moveTo>
                  <a:pt x="6" y="0"/>
                </a:moveTo>
                <a:cubicBezTo>
                  <a:pt x="4" y="0"/>
                  <a:pt x="3" y="0"/>
                  <a:pt x="1" y="2"/>
                </a:cubicBezTo>
                <a:cubicBezTo>
                  <a:pt x="1" y="2"/>
                  <a:pt x="0" y="3"/>
                  <a:pt x="0" y="4"/>
                </a:cubicBezTo>
                <a:cubicBezTo>
                  <a:pt x="2" y="6"/>
                  <a:pt x="4" y="7"/>
                  <a:pt x="5" y="10"/>
                </a:cubicBezTo>
                <a:cubicBezTo>
                  <a:pt x="5" y="10"/>
                  <a:pt x="5" y="11"/>
                  <a:pt x="5" y="12"/>
                </a:cubicBezTo>
                <a:cubicBezTo>
                  <a:pt x="5" y="12"/>
                  <a:pt x="5" y="12"/>
                  <a:pt x="6" y="12"/>
                </a:cubicBezTo>
                <a:cubicBezTo>
                  <a:pt x="7" y="12"/>
                  <a:pt x="9" y="11"/>
                  <a:pt x="10" y="10"/>
                </a:cubicBezTo>
                <a:cubicBezTo>
                  <a:pt x="12" y="7"/>
                  <a:pt x="12" y="4"/>
                  <a:pt x="10" y="2"/>
                </a:cubicBezTo>
                <a:cubicBezTo>
                  <a:pt x="9" y="0"/>
                  <a:pt x="7" y="0"/>
                  <a:pt x="6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48" name="Freeform 739"/>
          <p:cNvSpPr>
            <a:spLocks/>
          </p:cNvSpPr>
          <p:nvPr/>
        </p:nvSpPr>
        <p:spPr bwMode="auto">
          <a:xfrm>
            <a:off x="5917676" y="5727831"/>
            <a:ext cx="56439" cy="75366"/>
          </a:xfrm>
          <a:custGeom>
            <a:avLst/>
            <a:gdLst>
              <a:gd name="T0" fmla="*/ 1 w 6"/>
              <a:gd name="T1" fmla="*/ 0 h 8"/>
              <a:gd name="T2" fmla="*/ 2 w 6"/>
              <a:gd name="T3" fmla="*/ 6 h 8"/>
              <a:gd name="T4" fmla="*/ 6 w 6"/>
              <a:gd name="T5" fmla="*/ 8 h 8"/>
              <a:gd name="T6" fmla="*/ 6 w 6"/>
              <a:gd name="T7" fmla="*/ 6 h 8"/>
              <a:gd name="T8" fmla="*/ 1 w 6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8">
                <a:moveTo>
                  <a:pt x="1" y="0"/>
                </a:moveTo>
                <a:cubicBezTo>
                  <a:pt x="0" y="2"/>
                  <a:pt x="1" y="4"/>
                  <a:pt x="2" y="6"/>
                </a:cubicBezTo>
                <a:cubicBezTo>
                  <a:pt x="3" y="7"/>
                  <a:pt x="5" y="8"/>
                  <a:pt x="6" y="8"/>
                </a:cubicBezTo>
                <a:cubicBezTo>
                  <a:pt x="6" y="7"/>
                  <a:pt x="6" y="6"/>
                  <a:pt x="6" y="6"/>
                </a:cubicBezTo>
                <a:cubicBezTo>
                  <a:pt x="5" y="3"/>
                  <a:pt x="3" y="2"/>
                  <a:pt x="1" y="0"/>
                </a:cubicBezTo>
              </a:path>
            </a:pathLst>
          </a:custGeom>
          <a:solidFill>
            <a:srgbClr val="CF4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50" name="Freeform 741"/>
          <p:cNvSpPr>
            <a:spLocks/>
          </p:cNvSpPr>
          <p:nvPr/>
        </p:nvSpPr>
        <p:spPr bwMode="auto">
          <a:xfrm>
            <a:off x="5518570" y="1277259"/>
            <a:ext cx="104816" cy="91233"/>
          </a:xfrm>
          <a:custGeom>
            <a:avLst/>
            <a:gdLst>
              <a:gd name="T0" fmla="*/ 6 w 11"/>
              <a:gd name="T1" fmla="*/ 0 h 10"/>
              <a:gd name="T2" fmla="*/ 2 w 11"/>
              <a:gd name="T3" fmla="*/ 2 h 10"/>
              <a:gd name="T4" fmla="*/ 2 w 11"/>
              <a:gd name="T5" fmla="*/ 9 h 10"/>
              <a:gd name="T6" fmla="*/ 6 w 11"/>
              <a:gd name="T7" fmla="*/ 10 h 10"/>
              <a:gd name="T8" fmla="*/ 9 w 11"/>
              <a:gd name="T9" fmla="*/ 9 h 10"/>
              <a:gd name="T10" fmla="*/ 9 w 11"/>
              <a:gd name="T11" fmla="*/ 1 h 10"/>
              <a:gd name="T12" fmla="*/ 6 w 11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10">
                <a:moveTo>
                  <a:pt x="6" y="0"/>
                </a:moveTo>
                <a:cubicBezTo>
                  <a:pt x="4" y="0"/>
                  <a:pt x="3" y="0"/>
                  <a:pt x="2" y="2"/>
                </a:cubicBezTo>
                <a:cubicBezTo>
                  <a:pt x="0" y="4"/>
                  <a:pt x="0" y="7"/>
                  <a:pt x="2" y="9"/>
                </a:cubicBezTo>
                <a:cubicBezTo>
                  <a:pt x="3" y="10"/>
                  <a:pt x="4" y="10"/>
                  <a:pt x="6" y="10"/>
                </a:cubicBezTo>
                <a:cubicBezTo>
                  <a:pt x="7" y="10"/>
                  <a:pt x="8" y="10"/>
                  <a:pt x="9" y="9"/>
                </a:cubicBezTo>
                <a:cubicBezTo>
                  <a:pt x="11" y="7"/>
                  <a:pt x="11" y="3"/>
                  <a:pt x="9" y="1"/>
                </a:cubicBezTo>
                <a:cubicBezTo>
                  <a:pt x="8" y="0"/>
                  <a:pt x="7" y="0"/>
                  <a:pt x="6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51" name="Freeform 742"/>
          <p:cNvSpPr>
            <a:spLocks/>
          </p:cNvSpPr>
          <p:nvPr/>
        </p:nvSpPr>
        <p:spPr bwMode="auto">
          <a:xfrm>
            <a:off x="6336939" y="4498172"/>
            <a:ext cx="104816" cy="87266"/>
          </a:xfrm>
          <a:custGeom>
            <a:avLst/>
            <a:gdLst>
              <a:gd name="T0" fmla="*/ 5 w 11"/>
              <a:gd name="T1" fmla="*/ 0 h 9"/>
              <a:gd name="T2" fmla="*/ 2 w 11"/>
              <a:gd name="T3" fmla="*/ 2 h 9"/>
              <a:gd name="T4" fmla="*/ 2 w 11"/>
              <a:gd name="T5" fmla="*/ 8 h 9"/>
              <a:gd name="T6" fmla="*/ 5 w 11"/>
              <a:gd name="T7" fmla="*/ 9 h 9"/>
              <a:gd name="T8" fmla="*/ 9 w 11"/>
              <a:gd name="T9" fmla="*/ 8 h 9"/>
              <a:gd name="T10" fmla="*/ 8 w 11"/>
              <a:gd name="T11" fmla="*/ 1 h 9"/>
              <a:gd name="T12" fmla="*/ 5 w 11"/>
              <a:gd name="T1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9">
                <a:moveTo>
                  <a:pt x="5" y="0"/>
                </a:moveTo>
                <a:cubicBezTo>
                  <a:pt x="4" y="0"/>
                  <a:pt x="3" y="0"/>
                  <a:pt x="2" y="2"/>
                </a:cubicBezTo>
                <a:cubicBezTo>
                  <a:pt x="0" y="3"/>
                  <a:pt x="0" y="6"/>
                  <a:pt x="2" y="8"/>
                </a:cubicBezTo>
                <a:cubicBezTo>
                  <a:pt x="3" y="9"/>
                  <a:pt x="4" y="9"/>
                  <a:pt x="5" y="9"/>
                </a:cubicBezTo>
                <a:cubicBezTo>
                  <a:pt x="6" y="9"/>
                  <a:pt x="8" y="9"/>
                  <a:pt x="9" y="8"/>
                </a:cubicBezTo>
                <a:cubicBezTo>
                  <a:pt x="11" y="6"/>
                  <a:pt x="10" y="3"/>
                  <a:pt x="8" y="1"/>
                </a:cubicBezTo>
                <a:cubicBezTo>
                  <a:pt x="7" y="0"/>
                  <a:pt x="6" y="0"/>
                  <a:pt x="5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52" name="Freeform 743"/>
          <p:cNvSpPr>
            <a:spLocks/>
          </p:cNvSpPr>
          <p:nvPr/>
        </p:nvSpPr>
        <p:spPr bwMode="auto">
          <a:xfrm>
            <a:off x="6336939" y="3847642"/>
            <a:ext cx="96753" cy="83299"/>
          </a:xfrm>
          <a:custGeom>
            <a:avLst/>
            <a:gdLst>
              <a:gd name="T0" fmla="*/ 5 w 10"/>
              <a:gd name="T1" fmla="*/ 0 h 9"/>
              <a:gd name="T2" fmla="*/ 2 w 10"/>
              <a:gd name="T3" fmla="*/ 1 h 9"/>
              <a:gd name="T4" fmla="*/ 2 w 10"/>
              <a:gd name="T5" fmla="*/ 8 h 9"/>
              <a:gd name="T6" fmla="*/ 5 w 10"/>
              <a:gd name="T7" fmla="*/ 9 h 9"/>
              <a:gd name="T8" fmla="*/ 8 w 10"/>
              <a:gd name="T9" fmla="*/ 8 h 9"/>
              <a:gd name="T10" fmla="*/ 9 w 10"/>
              <a:gd name="T11" fmla="*/ 1 h 9"/>
              <a:gd name="T12" fmla="*/ 5 w 10"/>
              <a:gd name="T1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9">
                <a:moveTo>
                  <a:pt x="5" y="0"/>
                </a:moveTo>
                <a:cubicBezTo>
                  <a:pt x="4" y="0"/>
                  <a:pt x="3" y="0"/>
                  <a:pt x="2" y="1"/>
                </a:cubicBezTo>
                <a:cubicBezTo>
                  <a:pt x="0" y="3"/>
                  <a:pt x="0" y="6"/>
                  <a:pt x="2" y="8"/>
                </a:cubicBezTo>
                <a:cubicBezTo>
                  <a:pt x="3" y="9"/>
                  <a:pt x="4" y="9"/>
                  <a:pt x="5" y="9"/>
                </a:cubicBezTo>
                <a:cubicBezTo>
                  <a:pt x="6" y="9"/>
                  <a:pt x="8" y="9"/>
                  <a:pt x="8" y="8"/>
                </a:cubicBezTo>
                <a:cubicBezTo>
                  <a:pt x="10" y="6"/>
                  <a:pt x="10" y="3"/>
                  <a:pt x="9" y="1"/>
                </a:cubicBezTo>
                <a:cubicBezTo>
                  <a:pt x="8" y="0"/>
                  <a:pt x="6" y="0"/>
                  <a:pt x="5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53" name="Freeform 744"/>
          <p:cNvSpPr>
            <a:spLocks/>
          </p:cNvSpPr>
          <p:nvPr/>
        </p:nvSpPr>
        <p:spPr bwMode="auto">
          <a:xfrm>
            <a:off x="6349033" y="2903582"/>
            <a:ext cx="76596" cy="63466"/>
          </a:xfrm>
          <a:custGeom>
            <a:avLst/>
            <a:gdLst>
              <a:gd name="T0" fmla="*/ 4 w 8"/>
              <a:gd name="T1" fmla="*/ 0 h 7"/>
              <a:gd name="T2" fmla="*/ 2 w 8"/>
              <a:gd name="T3" fmla="*/ 1 h 7"/>
              <a:gd name="T4" fmla="*/ 2 w 8"/>
              <a:gd name="T5" fmla="*/ 6 h 7"/>
              <a:gd name="T6" fmla="*/ 4 w 8"/>
              <a:gd name="T7" fmla="*/ 7 h 7"/>
              <a:gd name="T8" fmla="*/ 7 w 8"/>
              <a:gd name="T9" fmla="*/ 6 h 7"/>
              <a:gd name="T10" fmla="*/ 7 w 8"/>
              <a:gd name="T11" fmla="*/ 0 h 7"/>
              <a:gd name="T12" fmla="*/ 4 w 8"/>
              <a:gd name="T1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7">
                <a:moveTo>
                  <a:pt x="4" y="0"/>
                </a:moveTo>
                <a:cubicBezTo>
                  <a:pt x="3" y="0"/>
                  <a:pt x="2" y="0"/>
                  <a:pt x="2" y="1"/>
                </a:cubicBezTo>
                <a:cubicBezTo>
                  <a:pt x="0" y="2"/>
                  <a:pt x="0" y="4"/>
                  <a:pt x="2" y="6"/>
                </a:cubicBezTo>
                <a:cubicBezTo>
                  <a:pt x="3" y="6"/>
                  <a:pt x="3" y="7"/>
                  <a:pt x="4" y="7"/>
                </a:cubicBezTo>
                <a:cubicBezTo>
                  <a:pt x="5" y="7"/>
                  <a:pt x="6" y="6"/>
                  <a:pt x="7" y="6"/>
                </a:cubicBezTo>
                <a:cubicBezTo>
                  <a:pt x="8" y="4"/>
                  <a:pt x="8" y="2"/>
                  <a:pt x="7" y="0"/>
                </a:cubicBezTo>
                <a:cubicBezTo>
                  <a:pt x="6" y="0"/>
                  <a:pt x="5" y="0"/>
                  <a:pt x="4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54" name="Freeform 745"/>
          <p:cNvSpPr>
            <a:spLocks/>
          </p:cNvSpPr>
          <p:nvPr/>
        </p:nvSpPr>
        <p:spPr bwMode="auto">
          <a:xfrm>
            <a:off x="5945896" y="1689789"/>
            <a:ext cx="76596" cy="75366"/>
          </a:xfrm>
          <a:custGeom>
            <a:avLst/>
            <a:gdLst>
              <a:gd name="T0" fmla="*/ 4 w 8"/>
              <a:gd name="T1" fmla="*/ 0 h 8"/>
              <a:gd name="T2" fmla="*/ 1 w 8"/>
              <a:gd name="T3" fmla="*/ 1 h 8"/>
              <a:gd name="T4" fmla="*/ 1 w 8"/>
              <a:gd name="T5" fmla="*/ 7 h 8"/>
              <a:gd name="T6" fmla="*/ 4 w 8"/>
              <a:gd name="T7" fmla="*/ 8 h 8"/>
              <a:gd name="T8" fmla="*/ 6 w 8"/>
              <a:gd name="T9" fmla="*/ 7 h 8"/>
              <a:gd name="T10" fmla="*/ 6 w 8"/>
              <a:gd name="T11" fmla="*/ 2 h 8"/>
              <a:gd name="T12" fmla="*/ 4 w 8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8">
                <a:moveTo>
                  <a:pt x="4" y="0"/>
                </a:moveTo>
                <a:cubicBezTo>
                  <a:pt x="3" y="0"/>
                  <a:pt x="2" y="1"/>
                  <a:pt x="1" y="1"/>
                </a:cubicBezTo>
                <a:cubicBezTo>
                  <a:pt x="0" y="3"/>
                  <a:pt x="0" y="5"/>
                  <a:pt x="1" y="7"/>
                </a:cubicBezTo>
                <a:cubicBezTo>
                  <a:pt x="2" y="7"/>
                  <a:pt x="3" y="8"/>
                  <a:pt x="4" y="8"/>
                </a:cubicBezTo>
                <a:cubicBezTo>
                  <a:pt x="5" y="8"/>
                  <a:pt x="5" y="7"/>
                  <a:pt x="6" y="7"/>
                </a:cubicBezTo>
                <a:cubicBezTo>
                  <a:pt x="8" y="5"/>
                  <a:pt x="8" y="3"/>
                  <a:pt x="6" y="2"/>
                </a:cubicBezTo>
                <a:cubicBezTo>
                  <a:pt x="6" y="1"/>
                  <a:pt x="5" y="0"/>
                  <a:pt x="4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55" name="Freeform 746"/>
          <p:cNvSpPr>
            <a:spLocks/>
          </p:cNvSpPr>
          <p:nvPr/>
        </p:nvSpPr>
        <p:spPr bwMode="auto">
          <a:xfrm>
            <a:off x="6349033" y="5307367"/>
            <a:ext cx="76596" cy="75366"/>
          </a:xfrm>
          <a:custGeom>
            <a:avLst/>
            <a:gdLst>
              <a:gd name="T0" fmla="*/ 4 w 8"/>
              <a:gd name="T1" fmla="*/ 0 h 8"/>
              <a:gd name="T2" fmla="*/ 2 w 8"/>
              <a:gd name="T3" fmla="*/ 1 h 8"/>
              <a:gd name="T4" fmla="*/ 2 w 8"/>
              <a:gd name="T5" fmla="*/ 6 h 8"/>
              <a:gd name="T6" fmla="*/ 4 w 8"/>
              <a:gd name="T7" fmla="*/ 8 h 8"/>
              <a:gd name="T8" fmla="*/ 7 w 8"/>
              <a:gd name="T9" fmla="*/ 7 h 8"/>
              <a:gd name="T10" fmla="*/ 7 w 8"/>
              <a:gd name="T11" fmla="*/ 1 h 8"/>
              <a:gd name="T12" fmla="*/ 4 w 8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8">
                <a:moveTo>
                  <a:pt x="4" y="0"/>
                </a:moveTo>
                <a:cubicBezTo>
                  <a:pt x="3" y="0"/>
                  <a:pt x="2" y="1"/>
                  <a:pt x="2" y="1"/>
                </a:cubicBezTo>
                <a:cubicBezTo>
                  <a:pt x="0" y="3"/>
                  <a:pt x="0" y="5"/>
                  <a:pt x="2" y="6"/>
                </a:cubicBezTo>
                <a:cubicBezTo>
                  <a:pt x="2" y="7"/>
                  <a:pt x="3" y="8"/>
                  <a:pt x="4" y="8"/>
                </a:cubicBezTo>
                <a:cubicBezTo>
                  <a:pt x="5" y="8"/>
                  <a:pt x="6" y="7"/>
                  <a:pt x="7" y="7"/>
                </a:cubicBezTo>
                <a:cubicBezTo>
                  <a:pt x="8" y="5"/>
                  <a:pt x="8" y="3"/>
                  <a:pt x="7" y="1"/>
                </a:cubicBezTo>
                <a:cubicBezTo>
                  <a:pt x="6" y="1"/>
                  <a:pt x="5" y="0"/>
                  <a:pt x="4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56" name="Freeform 747"/>
          <p:cNvSpPr>
            <a:spLocks/>
          </p:cNvSpPr>
          <p:nvPr/>
        </p:nvSpPr>
        <p:spPr bwMode="auto">
          <a:xfrm>
            <a:off x="5945896" y="6509259"/>
            <a:ext cx="76596" cy="75366"/>
          </a:xfrm>
          <a:custGeom>
            <a:avLst/>
            <a:gdLst>
              <a:gd name="T0" fmla="*/ 4 w 8"/>
              <a:gd name="T1" fmla="*/ 0 h 8"/>
              <a:gd name="T2" fmla="*/ 1 w 8"/>
              <a:gd name="T3" fmla="*/ 1 h 8"/>
              <a:gd name="T4" fmla="*/ 1 w 8"/>
              <a:gd name="T5" fmla="*/ 6 h 8"/>
              <a:gd name="T6" fmla="*/ 4 w 8"/>
              <a:gd name="T7" fmla="*/ 8 h 8"/>
              <a:gd name="T8" fmla="*/ 6 w 8"/>
              <a:gd name="T9" fmla="*/ 7 h 8"/>
              <a:gd name="T10" fmla="*/ 6 w 8"/>
              <a:gd name="T11" fmla="*/ 2 h 8"/>
              <a:gd name="T12" fmla="*/ 4 w 8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8">
                <a:moveTo>
                  <a:pt x="4" y="0"/>
                </a:moveTo>
                <a:cubicBezTo>
                  <a:pt x="3" y="0"/>
                  <a:pt x="2" y="1"/>
                  <a:pt x="1" y="1"/>
                </a:cubicBezTo>
                <a:cubicBezTo>
                  <a:pt x="0" y="3"/>
                  <a:pt x="0" y="5"/>
                  <a:pt x="1" y="6"/>
                </a:cubicBezTo>
                <a:cubicBezTo>
                  <a:pt x="2" y="7"/>
                  <a:pt x="3" y="8"/>
                  <a:pt x="4" y="8"/>
                </a:cubicBezTo>
                <a:cubicBezTo>
                  <a:pt x="4" y="8"/>
                  <a:pt x="5" y="7"/>
                  <a:pt x="6" y="7"/>
                </a:cubicBezTo>
                <a:cubicBezTo>
                  <a:pt x="7" y="5"/>
                  <a:pt x="8" y="3"/>
                  <a:pt x="6" y="2"/>
                </a:cubicBezTo>
                <a:cubicBezTo>
                  <a:pt x="6" y="1"/>
                  <a:pt x="5" y="0"/>
                  <a:pt x="4" y="0"/>
                </a:cubicBezTo>
              </a:path>
            </a:pathLst>
          </a:custGeom>
          <a:solidFill>
            <a:srgbClr val="E578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57" name="Freeform 748"/>
          <p:cNvSpPr>
            <a:spLocks noEditPoints="1"/>
          </p:cNvSpPr>
          <p:nvPr/>
        </p:nvSpPr>
        <p:spPr bwMode="auto">
          <a:xfrm>
            <a:off x="136682" y="4161007"/>
            <a:ext cx="354761" cy="273698"/>
          </a:xfrm>
          <a:custGeom>
            <a:avLst/>
            <a:gdLst>
              <a:gd name="T0" fmla="*/ 0 w 37"/>
              <a:gd name="T1" fmla="*/ 15 h 29"/>
              <a:gd name="T2" fmla="*/ 10 w 37"/>
              <a:gd name="T3" fmla="*/ 29 h 29"/>
              <a:gd name="T4" fmla="*/ 10 w 37"/>
              <a:gd name="T5" fmla="*/ 29 h 29"/>
              <a:gd name="T6" fmla="*/ 11 w 37"/>
              <a:gd name="T7" fmla="*/ 29 h 29"/>
              <a:gd name="T8" fmla="*/ 12 w 37"/>
              <a:gd name="T9" fmla="*/ 29 h 29"/>
              <a:gd name="T10" fmla="*/ 10 w 37"/>
              <a:gd name="T11" fmla="*/ 21 h 29"/>
              <a:gd name="T12" fmla="*/ 10 w 37"/>
              <a:gd name="T13" fmla="*/ 19 h 29"/>
              <a:gd name="T14" fmla="*/ 0 w 37"/>
              <a:gd name="T15" fmla="*/ 15 h 29"/>
              <a:gd name="T16" fmla="*/ 34 w 37"/>
              <a:gd name="T17" fmla="*/ 0 h 29"/>
              <a:gd name="T18" fmla="*/ 34 w 37"/>
              <a:gd name="T19" fmla="*/ 4 h 29"/>
              <a:gd name="T20" fmla="*/ 37 w 37"/>
              <a:gd name="T21" fmla="*/ 6 h 29"/>
              <a:gd name="T22" fmla="*/ 34 w 37"/>
              <a:gd name="T23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7" h="29">
                <a:moveTo>
                  <a:pt x="0" y="15"/>
                </a:moveTo>
                <a:cubicBezTo>
                  <a:pt x="1" y="21"/>
                  <a:pt x="4" y="26"/>
                  <a:pt x="10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1" y="29"/>
                  <a:pt x="11" y="29"/>
                  <a:pt x="11" y="29"/>
                </a:cubicBezTo>
                <a:cubicBezTo>
                  <a:pt x="11" y="29"/>
                  <a:pt x="12" y="29"/>
                  <a:pt x="12" y="29"/>
                </a:cubicBezTo>
                <a:cubicBezTo>
                  <a:pt x="11" y="27"/>
                  <a:pt x="10" y="24"/>
                  <a:pt x="10" y="21"/>
                </a:cubicBezTo>
                <a:cubicBezTo>
                  <a:pt x="10" y="20"/>
                  <a:pt x="10" y="19"/>
                  <a:pt x="10" y="19"/>
                </a:cubicBezTo>
                <a:cubicBezTo>
                  <a:pt x="6" y="18"/>
                  <a:pt x="3" y="17"/>
                  <a:pt x="0" y="15"/>
                </a:cubicBezTo>
                <a:moveTo>
                  <a:pt x="34" y="0"/>
                </a:moveTo>
                <a:cubicBezTo>
                  <a:pt x="34" y="2"/>
                  <a:pt x="34" y="3"/>
                  <a:pt x="34" y="4"/>
                </a:cubicBezTo>
                <a:cubicBezTo>
                  <a:pt x="35" y="5"/>
                  <a:pt x="36" y="5"/>
                  <a:pt x="37" y="6"/>
                </a:cubicBezTo>
                <a:cubicBezTo>
                  <a:pt x="37" y="4"/>
                  <a:pt x="36" y="2"/>
                  <a:pt x="34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58" name="Freeform 749"/>
          <p:cNvSpPr>
            <a:spLocks/>
          </p:cNvSpPr>
          <p:nvPr/>
        </p:nvSpPr>
        <p:spPr bwMode="auto">
          <a:xfrm>
            <a:off x="233435" y="4434705"/>
            <a:ext cx="28220" cy="7933"/>
          </a:xfrm>
          <a:custGeom>
            <a:avLst/>
            <a:gdLst>
              <a:gd name="T0" fmla="*/ 0 w 3"/>
              <a:gd name="T1" fmla="*/ 0 h 1"/>
              <a:gd name="T2" fmla="*/ 0 w 3"/>
              <a:gd name="T3" fmla="*/ 0 h 1"/>
              <a:gd name="T4" fmla="*/ 2 w 3"/>
              <a:gd name="T5" fmla="*/ 1 h 1"/>
              <a:gd name="T6" fmla="*/ 3 w 3"/>
              <a:gd name="T7" fmla="*/ 1 h 1"/>
              <a:gd name="T8" fmla="*/ 2 w 3"/>
              <a:gd name="T9" fmla="*/ 0 h 1"/>
              <a:gd name="T10" fmla="*/ 1 w 3"/>
              <a:gd name="T11" fmla="*/ 0 h 1"/>
              <a:gd name="T12" fmla="*/ 0 w 3"/>
              <a:gd name="T13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"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1"/>
                  <a:pt x="1" y="1"/>
                  <a:pt x="2" y="1"/>
                </a:cubicBezTo>
                <a:cubicBezTo>
                  <a:pt x="2" y="1"/>
                  <a:pt x="2" y="1"/>
                  <a:pt x="3" y="1"/>
                </a:cubicBezTo>
                <a:cubicBezTo>
                  <a:pt x="2" y="1"/>
                  <a:pt x="2" y="1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rgbClr val="B441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59" name="Freeform 750"/>
          <p:cNvSpPr>
            <a:spLocks noEditPoints="1"/>
          </p:cNvSpPr>
          <p:nvPr/>
        </p:nvSpPr>
        <p:spPr bwMode="auto">
          <a:xfrm>
            <a:off x="136682" y="4141174"/>
            <a:ext cx="322510" cy="198332"/>
          </a:xfrm>
          <a:custGeom>
            <a:avLst/>
            <a:gdLst>
              <a:gd name="T0" fmla="*/ 1 w 34"/>
              <a:gd name="T1" fmla="*/ 7 h 21"/>
              <a:gd name="T2" fmla="*/ 0 w 34"/>
              <a:gd name="T3" fmla="*/ 17 h 21"/>
              <a:gd name="T4" fmla="*/ 10 w 34"/>
              <a:gd name="T5" fmla="*/ 21 h 21"/>
              <a:gd name="T6" fmla="*/ 16 w 34"/>
              <a:gd name="T7" fmla="*/ 9 h 21"/>
              <a:gd name="T8" fmla="*/ 13 w 34"/>
              <a:gd name="T9" fmla="*/ 10 h 21"/>
              <a:gd name="T10" fmla="*/ 4 w 34"/>
              <a:gd name="T11" fmla="*/ 8 h 21"/>
              <a:gd name="T12" fmla="*/ 1 w 34"/>
              <a:gd name="T13" fmla="*/ 7 h 21"/>
              <a:gd name="T14" fmla="*/ 32 w 34"/>
              <a:gd name="T15" fmla="*/ 0 h 21"/>
              <a:gd name="T16" fmla="*/ 26 w 34"/>
              <a:gd name="T17" fmla="*/ 6 h 21"/>
              <a:gd name="T18" fmla="*/ 27 w 34"/>
              <a:gd name="T19" fmla="*/ 6 h 21"/>
              <a:gd name="T20" fmla="*/ 29 w 34"/>
              <a:gd name="T21" fmla="*/ 6 h 21"/>
              <a:gd name="T22" fmla="*/ 30 w 34"/>
              <a:gd name="T23" fmla="*/ 6 h 21"/>
              <a:gd name="T24" fmla="*/ 34 w 34"/>
              <a:gd name="T25" fmla="*/ 6 h 21"/>
              <a:gd name="T26" fmla="*/ 34 w 34"/>
              <a:gd name="T27" fmla="*/ 2 h 21"/>
              <a:gd name="T28" fmla="*/ 32 w 34"/>
              <a:gd name="T29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4" h="21">
                <a:moveTo>
                  <a:pt x="1" y="7"/>
                </a:moveTo>
                <a:cubicBezTo>
                  <a:pt x="0" y="10"/>
                  <a:pt x="0" y="14"/>
                  <a:pt x="0" y="17"/>
                </a:cubicBezTo>
                <a:cubicBezTo>
                  <a:pt x="3" y="19"/>
                  <a:pt x="6" y="20"/>
                  <a:pt x="10" y="21"/>
                </a:cubicBezTo>
                <a:cubicBezTo>
                  <a:pt x="10" y="16"/>
                  <a:pt x="13" y="12"/>
                  <a:pt x="16" y="9"/>
                </a:cubicBezTo>
                <a:cubicBezTo>
                  <a:pt x="15" y="10"/>
                  <a:pt x="14" y="10"/>
                  <a:pt x="13" y="10"/>
                </a:cubicBezTo>
                <a:cubicBezTo>
                  <a:pt x="10" y="10"/>
                  <a:pt x="6" y="9"/>
                  <a:pt x="4" y="8"/>
                </a:cubicBezTo>
                <a:cubicBezTo>
                  <a:pt x="3" y="8"/>
                  <a:pt x="2" y="7"/>
                  <a:pt x="1" y="7"/>
                </a:cubicBezTo>
                <a:moveTo>
                  <a:pt x="32" y="0"/>
                </a:moveTo>
                <a:cubicBezTo>
                  <a:pt x="30" y="2"/>
                  <a:pt x="28" y="4"/>
                  <a:pt x="26" y="6"/>
                </a:cubicBezTo>
                <a:cubicBezTo>
                  <a:pt x="26" y="6"/>
                  <a:pt x="27" y="6"/>
                  <a:pt x="27" y="6"/>
                </a:cubicBezTo>
                <a:cubicBezTo>
                  <a:pt x="28" y="6"/>
                  <a:pt x="28" y="6"/>
                  <a:pt x="29" y="6"/>
                </a:cubicBezTo>
                <a:cubicBezTo>
                  <a:pt x="29" y="6"/>
                  <a:pt x="29" y="6"/>
                  <a:pt x="30" y="6"/>
                </a:cubicBezTo>
                <a:cubicBezTo>
                  <a:pt x="31" y="6"/>
                  <a:pt x="32" y="6"/>
                  <a:pt x="34" y="6"/>
                </a:cubicBezTo>
                <a:cubicBezTo>
                  <a:pt x="34" y="5"/>
                  <a:pt x="34" y="4"/>
                  <a:pt x="34" y="2"/>
                </a:cubicBezTo>
                <a:cubicBezTo>
                  <a:pt x="34" y="2"/>
                  <a:pt x="33" y="1"/>
                  <a:pt x="32" y="0"/>
                </a:cubicBezTo>
              </a:path>
            </a:pathLst>
          </a:custGeom>
          <a:solidFill>
            <a:srgbClr val="A323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60" name="Freeform 751"/>
          <p:cNvSpPr>
            <a:spLocks/>
          </p:cNvSpPr>
          <p:nvPr/>
        </p:nvSpPr>
        <p:spPr bwMode="auto">
          <a:xfrm>
            <a:off x="144745" y="4208607"/>
            <a:ext cx="28220" cy="7933"/>
          </a:xfrm>
          <a:custGeom>
            <a:avLst/>
            <a:gdLst>
              <a:gd name="T0" fmla="*/ 1 w 3"/>
              <a:gd name="T1" fmla="*/ 0 h 1"/>
              <a:gd name="T2" fmla="*/ 0 w 3"/>
              <a:gd name="T3" fmla="*/ 0 h 1"/>
              <a:gd name="T4" fmla="*/ 0 w 3"/>
              <a:gd name="T5" fmla="*/ 0 h 1"/>
              <a:gd name="T6" fmla="*/ 3 w 3"/>
              <a:gd name="T7" fmla="*/ 1 h 1"/>
              <a:gd name="T8" fmla="*/ 1 w 3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2" y="1"/>
                  <a:pt x="3" y="1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rgbClr val="A11F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61" name="Freeform 752"/>
          <p:cNvSpPr>
            <a:spLocks/>
          </p:cNvSpPr>
          <p:nvPr/>
        </p:nvSpPr>
        <p:spPr bwMode="auto">
          <a:xfrm>
            <a:off x="172965" y="4133241"/>
            <a:ext cx="270102" cy="103133"/>
          </a:xfrm>
          <a:custGeom>
            <a:avLst/>
            <a:gdLst>
              <a:gd name="T0" fmla="*/ 27 w 28"/>
              <a:gd name="T1" fmla="*/ 0 h 11"/>
              <a:gd name="T2" fmla="*/ 6 w 28"/>
              <a:gd name="T3" fmla="*/ 10 h 11"/>
              <a:gd name="T4" fmla="*/ 0 w 28"/>
              <a:gd name="T5" fmla="*/ 9 h 11"/>
              <a:gd name="T6" fmla="*/ 9 w 28"/>
              <a:gd name="T7" fmla="*/ 11 h 11"/>
              <a:gd name="T8" fmla="*/ 12 w 28"/>
              <a:gd name="T9" fmla="*/ 10 h 11"/>
              <a:gd name="T10" fmla="*/ 22 w 28"/>
              <a:gd name="T11" fmla="*/ 7 h 11"/>
              <a:gd name="T12" fmla="*/ 28 w 28"/>
              <a:gd name="T13" fmla="*/ 1 h 11"/>
              <a:gd name="T14" fmla="*/ 27 w 28"/>
              <a:gd name="T1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8" h="11">
                <a:moveTo>
                  <a:pt x="27" y="0"/>
                </a:moveTo>
                <a:cubicBezTo>
                  <a:pt x="22" y="6"/>
                  <a:pt x="15" y="10"/>
                  <a:pt x="6" y="10"/>
                </a:cubicBezTo>
                <a:cubicBezTo>
                  <a:pt x="4" y="10"/>
                  <a:pt x="2" y="9"/>
                  <a:pt x="0" y="9"/>
                </a:cubicBezTo>
                <a:cubicBezTo>
                  <a:pt x="2" y="10"/>
                  <a:pt x="6" y="11"/>
                  <a:pt x="9" y="11"/>
                </a:cubicBezTo>
                <a:cubicBezTo>
                  <a:pt x="10" y="11"/>
                  <a:pt x="11" y="11"/>
                  <a:pt x="12" y="10"/>
                </a:cubicBezTo>
                <a:cubicBezTo>
                  <a:pt x="15" y="8"/>
                  <a:pt x="18" y="7"/>
                  <a:pt x="22" y="7"/>
                </a:cubicBezTo>
                <a:cubicBezTo>
                  <a:pt x="24" y="5"/>
                  <a:pt x="26" y="3"/>
                  <a:pt x="28" y="1"/>
                </a:cubicBezTo>
                <a:cubicBezTo>
                  <a:pt x="28" y="1"/>
                  <a:pt x="27" y="0"/>
                  <a:pt x="27" y="0"/>
                </a:cubicBezTo>
              </a:path>
            </a:pathLst>
          </a:custGeom>
          <a:solidFill>
            <a:srgbClr val="9314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62" name="Freeform 753"/>
          <p:cNvSpPr>
            <a:spLocks/>
          </p:cNvSpPr>
          <p:nvPr/>
        </p:nvSpPr>
        <p:spPr bwMode="auto">
          <a:xfrm>
            <a:off x="156839" y="4093574"/>
            <a:ext cx="274134" cy="134866"/>
          </a:xfrm>
          <a:custGeom>
            <a:avLst/>
            <a:gdLst>
              <a:gd name="T0" fmla="*/ 17 w 29"/>
              <a:gd name="T1" fmla="*/ 0 h 14"/>
              <a:gd name="T2" fmla="*/ 15 w 29"/>
              <a:gd name="T3" fmla="*/ 0 h 14"/>
              <a:gd name="T4" fmla="*/ 12 w 29"/>
              <a:gd name="T5" fmla="*/ 1 h 14"/>
              <a:gd name="T6" fmla="*/ 0 w 29"/>
              <a:gd name="T7" fmla="*/ 12 h 14"/>
              <a:gd name="T8" fmla="*/ 2 w 29"/>
              <a:gd name="T9" fmla="*/ 13 h 14"/>
              <a:gd name="T10" fmla="*/ 8 w 29"/>
              <a:gd name="T11" fmla="*/ 14 h 14"/>
              <a:gd name="T12" fmla="*/ 29 w 29"/>
              <a:gd name="T13" fmla="*/ 4 h 14"/>
              <a:gd name="T14" fmla="*/ 25 w 29"/>
              <a:gd name="T15" fmla="*/ 2 h 14"/>
              <a:gd name="T16" fmla="*/ 17 w 29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9" h="14">
                <a:moveTo>
                  <a:pt x="17" y="0"/>
                </a:moveTo>
                <a:cubicBezTo>
                  <a:pt x="16" y="0"/>
                  <a:pt x="16" y="0"/>
                  <a:pt x="15" y="0"/>
                </a:cubicBezTo>
                <a:cubicBezTo>
                  <a:pt x="14" y="0"/>
                  <a:pt x="13" y="1"/>
                  <a:pt x="12" y="1"/>
                </a:cubicBezTo>
                <a:cubicBezTo>
                  <a:pt x="7" y="2"/>
                  <a:pt x="2" y="6"/>
                  <a:pt x="0" y="12"/>
                </a:cubicBezTo>
                <a:cubicBezTo>
                  <a:pt x="0" y="12"/>
                  <a:pt x="1" y="12"/>
                  <a:pt x="2" y="13"/>
                </a:cubicBezTo>
                <a:cubicBezTo>
                  <a:pt x="4" y="13"/>
                  <a:pt x="6" y="14"/>
                  <a:pt x="8" y="14"/>
                </a:cubicBezTo>
                <a:cubicBezTo>
                  <a:pt x="17" y="14"/>
                  <a:pt x="24" y="10"/>
                  <a:pt x="29" y="4"/>
                </a:cubicBezTo>
                <a:cubicBezTo>
                  <a:pt x="28" y="3"/>
                  <a:pt x="26" y="2"/>
                  <a:pt x="25" y="2"/>
                </a:cubicBezTo>
                <a:cubicBezTo>
                  <a:pt x="22" y="1"/>
                  <a:pt x="20" y="0"/>
                  <a:pt x="17" y="0"/>
                </a:cubicBezTo>
              </a:path>
            </a:pathLst>
          </a:custGeom>
          <a:solidFill>
            <a:srgbClr val="9211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63" name="Freeform 754"/>
          <p:cNvSpPr>
            <a:spLocks noEditPoints="1"/>
          </p:cNvSpPr>
          <p:nvPr/>
        </p:nvSpPr>
        <p:spPr bwMode="auto">
          <a:xfrm>
            <a:off x="346314" y="3625511"/>
            <a:ext cx="286228" cy="356998"/>
          </a:xfrm>
          <a:custGeom>
            <a:avLst/>
            <a:gdLst>
              <a:gd name="T0" fmla="*/ 22 w 30"/>
              <a:gd name="T1" fmla="*/ 31 h 38"/>
              <a:gd name="T2" fmla="*/ 20 w 30"/>
              <a:gd name="T3" fmla="*/ 38 h 38"/>
              <a:gd name="T4" fmla="*/ 30 w 30"/>
              <a:gd name="T5" fmla="*/ 34 h 38"/>
              <a:gd name="T6" fmla="*/ 22 w 30"/>
              <a:gd name="T7" fmla="*/ 31 h 38"/>
              <a:gd name="T8" fmla="*/ 17 w 30"/>
              <a:gd name="T9" fmla="*/ 0 h 38"/>
              <a:gd name="T10" fmla="*/ 1 w 30"/>
              <a:gd name="T11" fmla="*/ 11 h 38"/>
              <a:gd name="T12" fmla="*/ 0 w 30"/>
              <a:gd name="T13" fmla="*/ 12 h 38"/>
              <a:gd name="T14" fmla="*/ 5 w 30"/>
              <a:gd name="T15" fmla="*/ 11 h 38"/>
              <a:gd name="T16" fmla="*/ 5 w 30"/>
              <a:gd name="T17" fmla="*/ 11 h 38"/>
              <a:gd name="T18" fmla="*/ 13 w 30"/>
              <a:gd name="T19" fmla="*/ 13 h 38"/>
              <a:gd name="T20" fmla="*/ 17 w 30"/>
              <a:gd name="T21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0" h="38">
                <a:moveTo>
                  <a:pt x="22" y="31"/>
                </a:moveTo>
                <a:cubicBezTo>
                  <a:pt x="22" y="33"/>
                  <a:pt x="21" y="36"/>
                  <a:pt x="20" y="38"/>
                </a:cubicBezTo>
                <a:cubicBezTo>
                  <a:pt x="23" y="38"/>
                  <a:pt x="27" y="36"/>
                  <a:pt x="30" y="34"/>
                </a:cubicBezTo>
                <a:cubicBezTo>
                  <a:pt x="27" y="33"/>
                  <a:pt x="24" y="32"/>
                  <a:pt x="22" y="31"/>
                </a:cubicBezTo>
                <a:moveTo>
                  <a:pt x="17" y="0"/>
                </a:moveTo>
                <a:cubicBezTo>
                  <a:pt x="10" y="0"/>
                  <a:pt x="4" y="4"/>
                  <a:pt x="1" y="11"/>
                </a:cubicBezTo>
                <a:cubicBezTo>
                  <a:pt x="1" y="11"/>
                  <a:pt x="0" y="12"/>
                  <a:pt x="0" y="12"/>
                </a:cubicBezTo>
                <a:cubicBezTo>
                  <a:pt x="2" y="12"/>
                  <a:pt x="4" y="11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8" y="11"/>
                  <a:pt x="11" y="12"/>
                  <a:pt x="13" y="13"/>
                </a:cubicBezTo>
                <a:cubicBezTo>
                  <a:pt x="13" y="8"/>
                  <a:pt x="14" y="4"/>
                  <a:pt x="17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64" name="Freeform 755"/>
          <p:cNvSpPr>
            <a:spLocks/>
          </p:cNvSpPr>
          <p:nvPr/>
        </p:nvSpPr>
        <p:spPr bwMode="auto">
          <a:xfrm>
            <a:off x="471287" y="3625511"/>
            <a:ext cx="153192" cy="138832"/>
          </a:xfrm>
          <a:custGeom>
            <a:avLst/>
            <a:gdLst>
              <a:gd name="T0" fmla="*/ 5 w 16"/>
              <a:gd name="T1" fmla="*/ 0 h 15"/>
              <a:gd name="T2" fmla="*/ 4 w 16"/>
              <a:gd name="T3" fmla="*/ 0 h 15"/>
              <a:gd name="T4" fmla="*/ 0 w 16"/>
              <a:gd name="T5" fmla="*/ 13 h 15"/>
              <a:gd name="T6" fmla="*/ 3 w 16"/>
              <a:gd name="T7" fmla="*/ 15 h 15"/>
              <a:gd name="T8" fmla="*/ 12 w 16"/>
              <a:gd name="T9" fmla="*/ 4 h 15"/>
              <a:gd name="T10" fmla="*/ 16 w 16"/>
              <a:gd name="T11" fmla="*/ 3 h 15"/>
              <a:gd name="T12" fmla="*/ 13 w 16"/>
              <a:gd name="T13" fmla="*/ 1 h 15"/>
              <a:gd name="T14" fmla="*/ 5 w 16"/>
              <a:gd name="T15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" h="15">
                <a:moveTo>
                  <a:pt x="5" y="0"/>
                </a:moveTo>
                <a:cubicBezTo>
                  <a:pt x="5" y="0"/>
                  <a:pt x="4" y="0"/>
                  <a:pt x="4" y="0"/>
                </a:cubicBezTo>
                <a:cubicBezTo>
                  <a:pt x="1" y="4"/>
                  <a:pt x="0" y="8"/>
                  <a:pt x="0" y="13"/>
                </a:cubicBezTo>
                <a:cubicBezTo>
                  <a:pt x="1" y="14"/>
                  <a:pt x="2" y="15"/>
                  <a:pt x="3" y="15"/>
                </a:cubicBezTo>
                <a:cubicBezTo>
                  <a:pt x="4" y="11"/>
                  <a:pt x="7" y="6"/>
                  <a:pt x="12" y="4"/>
                </a:cubicBezTo>
                <a:cubicBezTo>
                  <a:pt x="14" y="4"/>
                  <a:pt x="15" y="3"/>
                  <a:pt x="16" y="3"/>
                </a:cubicBezTo>
                <a:cubicBezTo>
                  <a:pt x="15" y="2"/>
                  <a:pt x="14" y="2"/>
                  <a:pt x="13" y="1"/>
                </a:cubicBezTo>
                <a:cubicBezTo>
                  <a:pt x="10" y="0"/>
                  <a:pt x="8" y="0"/>
                  <a:pt x="5" y="0"/>
                </a:cubicBezTo>
              </a:path>
            </a:pathLst>
          </a:custGeom>
          <a:solidFill>
            <a:srgbClr val="A323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65" name="Freeform 756"/>
          <p:cNvSpPr>
            <a:spLocks/>
          </p:cNvSpPr>
          <p:nvPr/>
        </p:nvSpPr>
        <p:spPr bwMode="auto">
          <a:xfrm>
            <a:off x="680918" y="4319673"/>
            <a:ext cx="28220" cy="27766"/>
          </a:xfrm>
          <a:custGeom>
            <a:avLst/>
            <a:gdLst>
              <a:gd name="T0" fmla="*/ 3 w 3"/>
              <a:gd name="T1" fmla="*/ 0 h 3"/>
              <a:gd name="T2" fmla="*/ 0 w 3"/>
              <a:gd name="T3" fmla="*/ 2 h 3"/>
              <a:gd name="T4" fmla="*/ 2 w 3"/>
              <a:gd name="T5" fmla="*/ 3 h 3"/>
              <a:gd name="T6" fmla="*/ 3 w 3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3" y="0"/>
                </a:moveTo>
                <a:cubicBezTo>
                  <a:pt x="2" y="1"/>
                  <a:pt x="1" y="1"/>
                  <a:pt x="0" y="2"/>
                </a:cubicBezTo>
                <a:cubicBezTo>
                  <a:pt x="1" y="2"/>
                  <a:pt x="1" y="2"/>
                  <a:pt x="2" y="3"/>
                </a:cubicBezTo>
                <a:cubicBezTo>
                  <a:pt x="2" y="2"/>
                  <a:pt x="2" y="1"/>
                  <a:pt x="3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66" name="Freeform 757"/>
          <p:cNvSpPr>
            <a:spLocks/>
          </p:cNvSpPr>
          <p:nvPr/>
        </p:nvSpPr>
        <p:spPr bwMode="auto">
          <a:xfrm>
            <a:off x="842173" y="4640971"/>
            <a:ext cx="8063" cy="7933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B441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67" name="Freeform 758"/>
          <p:cNvSpPr>
            <a:spLocks/>
          </p:cNvSpPr>
          <p:nvPr/>
        </p:nvSpPr>
        <p:spPr bwMode="auto">
          <a:xfrm>
            <a:off x="632542" y="4339506"/>
            <a:ext cx="153192" cy="226099"/>
          </a:xfrm>
          <a:custGeom>
            <a:avLst/>
            <a:gdLst>
              <a:gd name="T0" fmla="*/ 5 w 16"/>
              <a:gd name="T1" fmla="*/ 0 h 24"/>
              <a:gd name="T2" fmla="*/ 0 w 16"/>
              <a:gd name="T3" fmla="*/ 7 h 24"/>
              <a:gd name="T4" fmla="*/ 0 w 16"/>
              <a:gd name="T5" fmla="*/ 8 h 24"/>
              <a:gd name="T6" fmla="*/ 9 w 16"/>
              <a:gd name="T7" fmla="*/ 18 h 24"/>
              <a:gd name="T8" fmla="*/ 10 w 16"/>
              <a:gd name="T9" fmla="*/ 24 h 24"/>
              <a:gd name="T10" fmla="*/ 16 w 16"/>
              <a:gd name="T11" fmla="*/ 17 h 24"/>
              <a:gd name="T12" fmla="*/ 7 w 16"/>
              <a:gd name="T13" fmla="*/ 2 h 24"/>
              <a:gd name="T14" fmla="*/ 7 w 16"/>
              <a:gd name="T15" fmla="*/ 1 h 24"/>
              <a:gd name="T16" fmla="*/ 5 w 16"/>
              <a:gd name="T1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" h="24">
                <a:moveTo>
                  <a:pt x="5" y="0"/>
                </a:moveTo>
                <a:cubicBezTo>
                  <a:pt x="3" y="2"/>
                  <a:pt x="1" y="4"/>
                  <a:pt x="0" y="7"/>
                </a:cubicBezTo>
                <a:cubicBezTo>
                  <a:pt x="0" y="7"/>
                  <a:pt x="0" y="7"/>
                  <a:pt x="0" y="8"/>
                </a:cubicBezTo>
                <a:cubicBezTo>
                  <a:pt x="4" y="10"/>
                  <a:pt x="7" y="14"/>
                  <a:pt x="9" y="18"/>
                </a:cubicBezTo>
                <a:cubicBezTo>
                  <a:pt x="9" y="20"/>
                  <a:pt x="10" y="22"/>
                  <a:pt x="10" y="24"/>
                </a:cubicBezTo>
                <a:cubicBezTo>
                  <a:pt x="12" y="22"/>
                  <a:pt x="14" y="19"/>
                  <a:pt x="16" y="17"/>
                </a:cubicBezTo>
                <a:cubicBezTo>
                  <a:pt x="11" y="14"/>
                  <a:pt x="7" y="8"/>
                  <a:pt x="7" y="2"/>
                </a:cubicBezTo>
                <a:cubicBezTo>
                  <a:pt x="7" y="1"/>
                  <a:pt x="7" y="1"/>
                  <a:pt x="7" y="1"/>
                </a:cubicBezTo>
                <a:cubicBezTo>
                  <a:pt x="6" y="0"/>
                  <a:pt x="6" y="0"/>
                  <a:pt x="5" y="0"/>
                </a:cubicBezTo>
              </a:path>
            </a:pathLst>
          </a:custGeom>
          <a:solidFill>
            <a:srgbClr val="A323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68" name="Freeform 759"/>
          <p:cNvSpPr>
            <a:spLocks/>
          </p:cNvSpPr>
          <p:nvPr/>
        </p:nvSpPr>
        <p:spPr bwMode="auto">
          <a:xfrm>
            <a:off x="729295" y="4498172"/>
            <a:ext cx="120941" cy="150732"/>
          </a:xfrm>
          <a:custGeom>
            <a:avLst/>
            <a:gdLst>
              <a:gd name="T0" fmla="*/ 6 w 13"/>
              <a:gd name="T1" fmla="*/ 0 h 16"/>
              <a:gd name="T2" fmla="*/ 0 w 13"/>
              <a:gd name="T3" fmla="*/ 7 h 16"/>
              <a:gd name="T4" fmla="*/ 0 w 13"/>
              <a:gd name="T5" fmla="*/ 15 h 16"/>
              <a:gd name="T6" fmla="*/ 0 w 13"/>
              <a:gd name="T7" fmla="*/ 15 h 16"/>
              <a:gd name="T8" fmla="*/ 8 w 13"/>
              <a:gd name="T9" fmla="*/ 16 h 16"/>
              <a:gd name="T10" fmla="*/ 12 w 13"/>
              <a:gd name="T11" fmla="*/ 16 h 16"/>
              <a:gd name="T12" fmla="*/ 13 w 13"/>
              <a:gd name="T13" fmla="*/ 15 h 16"/>
              <a:gd name="T14" fmla="*/ 12 w 13"/>
              <a:gd name="T15" fmla="*/ 13 h 16"/>
              <a:gd name="T16" fmla="*/ 11 w 13"/>
              <a:gd name="T17" fmla="*/ 2 h 16"/>
              <a:gd name="T18" fmla="*/ 6 w 13"/>
              <a:gd name="T19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" h="16">
                <a:moveTo>
                  <a:pt x="6" y="0"/>
                </a:moveTo>
                <a:cubicBezTo>
                  <a:pt x="4" y="2"/>
                  <a:pt x="2" y="5"/>
                  <a:pt x="0" y="7"/>
                </a:cubicBezTo>
                <a:cubicBezTo>
                  <a:pt x="0" y="10"/>
                  <a:pt x="0" y="12"/>
                  <a:pt x="0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3" y="16"/>
                  <a:pt x="5" y="16"/>
                  <a:pt x="8" y="16"/>
                </a:cubicBezTo>
                <a:cubicBezTo>
                  <a:pt x="9" y="16"/>
                  <a:pt x="11" y="16"/>
                  <a:pt x="12" y="16"/>
                </a:cubicBezTo>
                <a:cubicBezTo>
                  <a:pt x="12" y="16"/>
                  <a:pt x="13" y="15"/>
                  <a:pt x="13" y="15"/>
                </a:cubicBezTo>
                <a:cubicBezTo>
                  <a:pt x="12" y="14"/>
                  <a:pt x="12" y="13"/>
                  <a:pt x="12" y="13"/>
                </a:cubicBezTo>
                <a:cubicBezTo>
                  <a:pt x="10" y="9"/>
                  <a:pt x="10" y="5"/>
                  <a:pt x="11" y="2"/>
                </a:cubicBezTo>
                <a:cubicBezTo>
                  <a:pt x="9" y="2"/>
                  <a:pt x="8" y="1"/>
                  <a:pt x="6" y="0"/>
                </a:cubicBezTo>
              </a:path>
            </a:pathLst>
          </a:custGeom>
          <a:solidFill>
            <a:srgbClr val="A11F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69" name="Freeform 760"/>
          <p:cNvSpPr>
            <a:spLocks/>
          </p:cNvSpPr>
          <p:nvPr/>
        </p:nvSpPr>
        <p:spPr bwMode="auto">
          <a:xfrm>
            <a:off x="604322" y="4414872"/>
            <a:ext cx="124973" cy="214199"/>
          </a:xfrm>
          <a:custGeom>
            <a:avLst/>
            <a:gdLst>
              <a:gd name="T0" fmla="*/ 3 w 13"/>
              <a:gd name="T1" fmla="*/ 0 h 23"/>
              <a:gd name="T2" fmla="*/ 11 w 13"/>
              <a:gd name="T3" fmla="*/ 23 h 23"/>
              <a:gd name="T4" fmla="*/ 13 w 13"/>
              <a:gd name="T5" fmla="*/ 16 h 23"/>
              <a:gd name="T6" fmla="*/ 12 w 13"/>
              <a:gd name="T7" fmla="*/ 10 h 23"/>
              <a:gd name="T8" fmla="*/ 3 w 13"/>
              <a:gd name="T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23">
                <a:moveTo>
                  <a:pt x="3" y="0"/>
                </a:moveTo>
                <a:cubicBezTo>
                  <a:pt x="0" y="8"/>
                  <a:pt x="3" y="18"/>
                  <a:pt x="11" y="23"/>
                </a:cubicBezTo>
                <a:cubicBezTo>
                  <a:pt x="11" y="20"/>
                  <a:pt x="12" y="18"/>
                  <a:pt x="13" y="16"/>
                </a:cubicBezTo>
                <a:cubicBezTo>
                  <a:pt x="13" y="14"/>
                  <a:pt x="12" y="12"/>
                  <a:pt x="12" y="10"/>
                </a:cubicBezTo>
                <a:cubicBezTo>
                  <a:pt x="10" y="6"/>
                  <a:pt x="7" y="2"/>
                  <a:pt x="3" y="0"/>
                </a:cubicBezTo>
              </a:path>
            </a:pathLst>
          </a:custGeom>
          <a:solidFill>
            <a:srgbClr val="9314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70" name="Freeform 761"/>
          <p:cNvSpPr>
            <a:spLocks/>
          </p:cNvSpPr>
          <p:nvPr/>
        </p:nvSpPr>
        <p:spPr bwMode="auto">
          <a:xfrm>
            <a:off x="709138" y="4565605"/>
            <a:ext cx="20157" cy="75366"/>
          </a:xfrm>
          <a:custGeom>
            <a:avLst/>
            <a:gdLst>
              <a:gd name="T0" fmla="*/ 2 w 2"/>
              <a:gd name="T1" fmla="*/ 0 h 8"/>
              <a:gd name="T2" fmla="*/ 0 w 2"/>
              <a:gd name="T3" fmla="*/ 7 h 8"/>
              <a:gd name="T4" fmla="*/ 2 w 2"/>
              <a:gd name="T5" fmla="*/ 8 h 8"/>
              <a:gd name="T6" fmla="*/ 2 w 2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8">
                <a:moveTo>
                  <a:pt x="2" y="0"/>
                </a:moveTo>
                <a:cubicBezTo>
                  <a:pt x="1" y="2"/>
                  <a:pt x="0" y="4"/>
                  <a:pt x="0" y="7"/>
                </a:cubicBezTo>
                <a:cubicBezTo>
                  <a:pt x="1" y="7"/>
                  <a:pt x="1" y="7"/>
                  <a:pt x="2" y="8"/>
                </a:cubicBezTo>
                <a:cubicBezTo>
                  <a:pt x="2" y="5"/>
                  <a:pt x="2" y="3"/>
                  <a:pt x="2" y="0"/>
                </a:cubicBezTo>
              </a:path>
            </a:pathLst>
          </a:custGeom>
          <a:solidFill>
            <a:srgbClr val="9211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71" name="Freeform 762"/>
          <p:cNvSpPr>
            <a:spLocks noEditPoints="1"/>
          </p:cNvSpPr>
          <p:nvPr/>
        </p:nvSpPr>
        <p:spPr bwMode="auto">
          <a:xfrm>
            <a:off x="882487" y="3831776"/>
            <a:ext cx="266071" cy="234032"/>
          </a:xfrm>
          <a:custGeom>
            <a:avLst/>
            <a:gdLst>
              <a:gd name="T0" fmla="*/ 2 w 28"/>
              <a:gd name="T1" fmla="*/ 23 h 25"/>
              <a:gd name="T2" fmla="*/ 0 w 28"/>
              <a:gd name="T3" fmla="*/ 24 h 25"/>
              <a:gd name="T4" fmla="*/ 2 w 28"/>
              <a:gd name="T5" fmla="*/ 25 h 25"/>
              <a:gd name="T6" fmla="*/ 2 w 28"/>
              <a:gd name="T7" fmla="*/ 23 h 25"/>
              <a:gd name="T8" fmla="*/ 20 w 28"/>
              <a:gd name="T9" fmla="*/ 0 h 25"/>
              <a:gd name="T10" fmla="*/ 15 w 28"/>
              <a:gd name="T11" fmla="*/ 8 h 25"/>
              <a:gd name="T12" fmla="*/ 14 w 28"/>
              <a:gd name="T13" fmla="*/ 13 h 25"/>
              <a:gd name="T14" fmla="*/ 21 w 28"/>
              <a:gd name="T15" fmla="*/ 11 h 25"/>
              <a:gd name="T16" fmla="*/ 21 w 28"/>
              <a:gd name="T17" fmla="*/ 11 h 25"/>
              <a:gd name="T18" fmla="*/ 28 w 28"/>
              <a:gd name="T19" fmla="*/ 7 h 25"/>
              <a:gd name="T20" fmla="*/ 28 w 28"/>
              <a:gd name="T21" fmla="*/ 6 h 25"/>
              <a:gd name="T22" fmla="*/ 20 w 28"/>
              <a:gd name="T23" fmla="*/ 0 h 25"/>
              <a:gd name="T24" fmla="*/ 20 w 28"/>
              <a:gd name="T25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8" h="25">
                <a:moveTo>
                  <a:pt x="2" y="23"/>
                </a:moveTo>
                <a:cubicBezTo>
                  <a:pt x="1" y="23"/>
                  <a:pt x="1" y="24"/>
                  <a:pt x="0" y="24"/>
                </a:cubicBezTo>
                <a:cubicBezTo>
                  <a:pt x="1" y="24"/>
                  <a:pt x="1" y="24"/>
                  <a:pt x="2" y="25"/>
                </a:cubicBezTo>
                <a:cubicBezTo>
                  <a:pt x="2" y="24"/>
                  <a:pt x="2" y="24"/>
                  <a:pt x="2" y="23"/>
                </a:cubicBezTo>
                <a:moveTo>
                  <a:pt x="20" y="0"/>
                </a:moveTo>
                <a:cubicBezTo>
                  <a:pt x="19" y="3"/>
                  <a:pt x="17" y="6"/>
                  <a:pt x="15" y="8"/>
                </a:cubicBezTo>
                <a:cubicBezTo>
                  <a:pt x="15" y="10"/>
                  <a:pt x="15" y="11"/>
                  <a:pt x="14" y="13"/>
                </a:cubicBezTo>
                <a:cubicBezTo>
                  <a:pt x="17" y="12"/>
                  <a:pt x="19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3" y="9"/>
                  <a:pt x="25" y="8"/>
                  <a:pt x="28" y="7"/>
                </a:cubicBezTo>
                <a:cubicBezTo>
                  <a:pt x="28" y="7"/>
                  <a:pt x="28" y="7"/>
                  <a:pt x="28" y="6"/>
                </a:cubicBezTo>
                <a:cubicBezTo>
                  <a:pt x="26" y="4"/>
                  <a:pt x="23" y="1"/>
                  <a:pt x="20" y="0"/>
                </a:cubicBezTo>
                <a:cubicBezTo>
                  <a:pt x="20" y="0"/>
                  <a:pt x="20" y="0"/>
                  <a:pt x="20" y="0"/>
                </a:cubicBezTo>
              </a:path>
            </a:pathLst>
          </a:custGeom>
          <a:solidFill>
            <a:srgbClr val="B441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72" name="Freeform 763"/>
          <p:cNvSpPr>
            <a:spLocks/>
          </p:cNvSpPr>
          <p:nvPr/>
        </p:nvSpPr>
        <p:spPr bwMode="auto">
          <a:xfrm>
            <a:off x="1015522" y="3823843"/>
            <a:ext cx="56439" cy="83299"/>
          </a:xfrm>
          <a:custGeom>
            <a:avLst/>
            <a:gdLst>
              <a:gd name="T0" fmla="*/ 0 w 6"/>
              <a:gd name="T1" fmla="*/ 0 h 9"/>
              <a:gd name="T2" fmla="*/ 1 w 6"/>
              <a:gd name="T3" fmla="*/ 7 h 9"/>
              <a:gd name="T4" fmla="*/ 1 w 6"/>
              <a:gd name="T5" fmla="*/ 9 h 9"/>
              <a:gd name="T6" fmla="*/ 6 w 6"/>
              <a:gd name="T7" fmla="*/ 1 h 9"/>
              <a:gd name="T8" fmla="*/ 0 w 6"/>
              <a:gd name="T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9">
                <a:moveTo>
                  <a:pt x="0" y="0"/>
                </a:moveTo>
                <a:cubicBezTo>
                  <a:pt x="1" y="2"/>
                  <a:pt x="1" y="5"/>
                  <a:pt x="1" y="7"/>
                </a:cubicBezTo>
                <a:cubicBezTo>
                  <a:pt x="1" y="8"/>
                  <a:pt x="1" y="9"/>
                  <a:pt x="1" y="9"/>
                </a:cubicBezTo>
                <a:cubicBezTo>
                  <a:pt x="3" y="7"/>
                  <a:pt x="5" y="4"/>
                  <a:pt x="6" y="1"/>
                </a:cubicBezTo>
                <a:cubicBezTo>
                  <a:pt x="4" y="0"/>
                  <a:pt x="2" y="0"/>
                  <a:pt x="0" y="0"/>
                </a:cubicBezTo>
              </a:path>
            </a:pathLst>
          </a:custGeom>
          <a:solidFill>
            <a:srgbClr val="A3255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73" name="Freeform 764"/>
          <p:cNvSpPr>
            <a:spLocks/>
          </p:cNvSpPr>
          <p:nvPr/>
        </p:nvSpPr>
        <p:spPr bwMode="auto">
          <a:xfrm>
            <a:off x="898612" y="3934909"/>
            <a:ext cx="209632" cy="234032"/>
          </a:xfrm>
          <a:custGeom>
            <a:avLst/>
            <a:gdLst>
              <a:gd name="T0" fmla="*/ 19 w 22"/>
              <a:gd name="T1" fmla="*/ 0 h 25"/>
              <a:gd name="T2" fmla="*/ 12 w 22"/>
              <a:gd name="T3" fmla="*/ 2 h 25"/>
              <a:gd name="T4" fmla="*/ 0 w 22"/>
              <a:gd name="T5" fmla="*/ 12 h 25"/>
              <a:gd name="T6" fmla="*/ 0 w 22"/>
              <a:gd name="T7" fmla="*/ 14 h 25"/>
              <a:gd name="T8" fmla="*/ 5 w 22"/>
              <a:gd name="T9" fmla="*/ 20 h 25"/>
              <a:gd name="T10" fmla="*/ 6 w 22"/>
              <a:gd name="T11" fmla="*/ 25 h 25"/>
              <a:gd name="T12" fmla="*/ 7 w 22"/>
              <a:gd name="T13" fmla="*/ 25 h 25"/>
              <a:gd name="T14" fmla="*/ 12 w 22"/>
              <a:gd name="T15" fmla="*/ 23 h 25"/>
              <a:gd name="T16" fmla="*/ 21 w 22"/>
              <a:gd name="T17" fmla="*/ 21 h 25"/>
              <a:gd name="T18" fmla="*/ 22 w 22"/>
              <a:gd name="T19" fmla="*/ 21 h 25"/>
              <a:gd name="T20" fmla="*/ 17 w 22"/>
              <a:gd name="T21" fmla="*/ 15 h 25"/>
              <a:gd name="T22" fmla="*/ 19 w 22"/>
              <a:gd name="T23" fmla="*/ 0 h 25"/>
              <a:gd name="T24" fmla="*/ 19 w 22"/>
              <a:gd name="T25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2" h="25">
                <a:moveTo>
                  <a:pt x="19" y="0"/>
                </a:moveTo>
                <a:cubicBezTo>
                  <a:pt x="17" y="0"/>
                  <a:pt x="15" y="1"/>
                  <a:pt x="12" y="2"/>
                </a:cubicBezTo>
                <a:cubicBezTo>
                  <a:pt x="10" y="7"/>
                  <a:pt x="6" y="11"/>
                  <a:pt x="0" y="12"/>
                </a:cubicBezTo>
                <a:cubicBezTo>
                  <a:pt x="0" y="13"/>
                  <a:pt x="0" y="13"/>
                  <a:pt x="0" y="14"/>
                </a:cubicBezTo>
                <a:cubicBezTo>
                  <a:pt x="2" y="15"/>
                  <a:pt x="4" y="18"/>
                  <a:pt x="5" y="20"/>
                </a:cubicBezTo>
                <a:cubicBezTo>
                  <a:pt x="5" y="22"/>
                  <a:pt x="6" y="24"/>
                  <a:pt x="6" y="25"/>
                </a:cubicBezTo>
                <a:cubicBezTo>
                  <a:pt x="6" y="25"/>
                  <a:pt x="7" y="25"/>
                  <a:pt x="7" y="25"/>
                </a:cubicBezTo>
                <a:cubicBezTo>
                  <a:pt x="9" y="24"/>
                  <a:pt x="10" y="24"/>
                  <a:pt x="12" y="23"/>
                </a:cubicBezTo>
                <a:cubicBezTo>
                  <a:pt x="15" y="22"/>
                  <a:pt x="18" y="21"/>
                  <a:pt x="21" y="21"/>
                </a:cubicBezTo>
                <a:cubicBezTo>
                  <a:pt x="22" y="21"/>
                  <a:pt x="22" y="21"/>
                  <a:pt x="22" y="21"/>
                </a:cubicBezTo>
                <a:cubicBezTo>
                  <a:pt x="20" y="19"/>
                  <a:pt x="18" y="17"/>
                  <a:pt x="17" y="15"/>
                </a:cubicBezTo>
                <a:cubicBezTo>
                  <a:pt x="15" y="10"/>
                  <a:pt x="16" y="4"/>
                  <a:pt x="19" y="0"/>
                </a:cubicBezTo>
                <a:cubicBezTo>
                  <a:pt x="19" y="0"/>
                  <a:pt x="19" y="0"/>
                  <a:pt x="19" y="0"/>
                </a:cubicBezTo>
              </a:path>
            </a:pathLst>
          </a:custGeom>
          <a:solidFill>
            <a:srgbClr val="A11F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74" name="Freeform 765"/>
          <p:cNvSpPr>
            <a:spLocks/>
          </p:cNvSpPr>
          <p:nvPr/>
        </p:nvSpPr>
        <p:spPr bwMode="auto">
          <a:xfrm>
            <a:off x="967146" y="4133241"/>
            <a:ext cx="153192" cy="47600"/>
          </a:xfrm>
          <a:custGeom>
            <a:avLst/>
            <a:gdLst>
              <a:gd name="T0" fmla="*/ 14 w 16"/>
              <a:gd name="T1" fmla="*/ 0 h 5"/>
              <a:gd name="T2" fmla="*/ 5 w 16"/>
              <a:gd name="T3" fmla="*/ 2 h 5"/>
              <a:gd name="T4" fmla="*/ 0 w 16"/>
              <a:gd name="T5" fmla="*/ 4 h 5"/>
              <a:gd name="T6" fmla="*/ 4 w 16"/>
              <a:gd name="T7" fmla="*/ 5 h 5"/>
              <a:gd name="T8" fmla="*/ 16 w 16"/>
              <a:gd name="T9" fmla="*/ 1 h 5"/>
              <a:gd name="T10" fmla="*/ 15 w 16"/>
              <a:gd name="T11" fmla="*/ 0 h 5"/>
              <a:gd name="T12" fmla="*/ 14 w 16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5">
                <a:moveTo>
                  <a:pt x="14" y="0"/>
                </a:moveTo>
                <a:cubicBezTo>
                  <a:pt x="11" y="0"/>
                  <a:pt x="8" y="1"/>
                  <a:pt x="5" y="2"/>
                </a:cubicBezTo>
                <a:cubicBezTo>
                  <a:pt x="3" y="3"/>
                  <a:pt x="2" y="3"/>
                  <a:pt x="0" y="4"/>
                </a:cubicBezTo>
                <a:cubicBezTo>
                  <a:pt x="2" y="5"/>
                  <a:pt x="3" y="5"/>
                  <a:pt x="4" y="5"/>
                </a:cubicBezTo>
                <a:cubicBezTo>
                  <a:pt x="8" y="5"/>
                  <a:pt x="12" y="3"/>
                  <a:pt x="16" y="1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15" y="0"/>
                  <a:pt x="14" y="0"/>
                </a:cubicBezTo>
              </a:path>
            </a:pathLst>
          </a:custGeom>
          <a:solidFill>
            <a:srgbClr val="9211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75" name="Freeform 766"/>
          <p:cNvSpPr>
            <a:spLocks/>
          </p:cNvSpPr>
          <p:nvPr/>
        </p:nvSpPr>
        <p:spPr bwMode="auto">
          <a:xfrm>
            <a:off x="11710" y="4573538"/>
            <a:ext cx="278165" cy="190399"/>
          </a:xfrm>
          <a:custGeom>
            <a:avLst/>
            <a:gdLst>
              <a:gd name="T0" fmla="*/ 14 w 29"/>
              <a:gd name="T1" fmla="*/ 0 h 20"/>
              <a:gd name="T2" fmla="*/ 8 w 29"/>
              <a:gd name="T3" fmla="*/ 6 h 20"/>
              <a:gd name="T4" fmla="*/ 2 w 29"/>
              <a:gd name="T5" fmla="*/ 7 h 20"/>
              <a:gd name="T6" fmla="*/ 1 w 29"/>
              <a:gd name="T7" fmla="*/ 7 h 20"/>
              <a:gd name="T8" fmla="*/ 0 w 29"/>
              <a:gd name="T9" fmla="*/ 8 h 20"/>
              <a:gd name="T10" fmla="*/ 11 w 29"/>
              <a:gd name="T11" fmla="*/ 19 h 20"/>
              <a:gd name="T12" fmla="*/ 11 w 29"/>
              <a:gd name="T13" fmla="*/ 20 h 20"/>
              <a:gd name="T14" fmla="*/ 13 w 29"/>
              <a:gd name="T15" fmla="*/ 19 h 20"/>
              <a:gd name="T16" fmla="*/ 19 w 29"/>
              <a:gd name="T17" fmla="*/ 18 h 20"/>
              <a:gd name="T18" fmla="*/ 24 w 29"/>
              <a:gd name="T19" fmla="*/ 19 h 20"/>
              <a:gd name="T20" fmla="*/ 25 w 29"/>
              <a:gd name="T21" fmla="*/ 19 h 20"/>
              <a:gd name="T22" fmla="*/ 29 w 29"/>
              <a:gd name="T23" fmla="*/ 13 h 20"/>
              <a:gd name="T24" fmla="*/ 18 w 29"/>
              <a:gd name="T25" fmla="*/ 1 h 20"/>
              <a:gd name="T26" fmla="*/ 14 w 29"/>
              <a:gd name="T2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9" h="20">
                <a:moveTo>
                  <a:pt x="14" y="0"/>
                </a:moveTo>
                <a:cubicBezTo>
                  <a:pt x="13" y="3"/>
                  <a:pt x="11" y="5"/>
                  <a:pt x="8" y="6"/>
                </a:cubicBezTo>
                <a:cubicBezTo>
                  <a:pt x="6" y="7"/>
                  <a:pt x="4" y="7"/>
                  <a:pt x="2" y="7"/>
                </a:cubicBezTo>
                <a:cubicBezTo>
                  <a:pt x="2" y="7"/>
                  <a:pt x="1" y="7"/>
                  <a:pt x="1" y="7"/>
                </a:cubicBezTo>
                <a:cubicBezTo>
                  <a:pt x="1" y="7"/>
                  <a:pt x="1" y="8"/>
                  <a:pt x="0" y="8"/>
                </a:cubicBezTo>
                <a:cubicBezTo>
                  <a:pt x="5" y="10"/>
                  <a:pt x="9" y="14"/>
                  <a:pt x="11" y="19"/>
                </a:cubicBezTo>
                <a:cubicBezTo>
                  <a:pt x="11" y="20"/>
                  <a:pt x="11" y="20"/>
                  <a:pt x="11" y="20"/>
                </a:cubicBezTo>
                <a:cubicBezTo>
                  <a:pt x="12" y="20"/>
                  <a:pt x="13" y="20"/>
                  <a:pt x="13" y="19"/>
                </a:cubicBezTo>
                <a:cubicBezTo>
                  <a:pt x="15" y="19"/>
                  <a:pt x="17" y="18"/>
                  <a:pt x="19" y="18"/>
                </a:cubicBezTo>
                <a:cubicBezTo>
                  <a:pt x="20" y="18"/>
                  <a:pt x="22" y="19"/>
                  <a:pt x="24" y="19"/>
                </a:cubicBezTo>
                <a:cubicBezTo>
                  <a:pt x="24" y="19"/>
                  <a:pt x="24" y="19"/>
                  <a:pt x="25" y="19"/>
                </a:cubicBezTo>
                <a:cubicBezTo>
                  <a:pt x="26" y="17"/>
                  <a:pt x="27" y="15"/>
                  <a:pt x="29" y="13"/>
                </a:cubicBezTo>
                <a:cubicBezTo>
                  <a:pt x="28" y="8"/>
                  <a:pt x="24" y="4"/>
                  <a:pt x="18" y="1"/>
                </a:cubicBezTo>
                <a:cubicBezTo>
                  <a:pt x="17" y="1"/>
                  <a:pt x="16" y="0"/>
                  <a:pt x="14" y="0"/>
                </a:cubicBezTo>
              </a:path>
            </a:pathLst>
          </a:custGeom>
          <a:solidFill>
            <a:srgbClr val="B441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76" name="Freeform 767"/>
          <p:cNvSpPr>
            <a:spLocks/>
          </p:cNvSpPr>
          <p:nvPr/>
        </p:nvSpPr>
        <p:spPr bwMode="auto">
          <a:xfrm>
            <a:off x="52023" y="4902769"/>
            <a:ext cx="0" cy="7933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A42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77" name="Freeform 768"/>
          <p:cNvSpPr>
            <a:spLocks/>
          </p:cNvSpPr>
          <p:nvPr/>
        </p:nvSpPr>
        <p:spPr bwMode="auto">
          <a:xfrm>
            <a:off x="-8447" y="4648904"/>
            <a:ext cx="124973" cy="150732"/>
          </a:xfrm>
          <a:custGeom>
            <a:avLst/>
            <a:gdLst>
              <a:gd name="T0" fmla="*/ 2 w 13"/>
              <a:gd name="T1" fmla="*/ 0 h 16"/>
              <a:gd name="T2" fmla="*/ 0 w 13"/>
              <a:gd name="T3" fmla="*/ 3 h 16"/>
              <a:gd name="T4" fmla="*/ 0 w 13"/>
              <a:gd name="T5" fmla="*/ 3 h 16"/>
              <a:gd name="T6" fmla="*/ 9 w 13"/>
              <a:gd name="T7" fmla="*/ 16 h 16"/>
              <a:gd name="T8" fmla="*/ 13 w 13"/>
              <a:gd name="T9" fmla="*/ 12 h 16"/>
              <a:gd name="T10" fmla="*/ 13 w 13"/>
              <a:gd name="T11" fmla="*/ 11 h 16"/>
              <a:gd name="T12" fmla="*/ 2 w 13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" h="16">
                <a:moveTo>
                  <a:pt x="2" y="0"/>
                </a:moveTo>
                <a:cubicBezTo>
                  <a:pt x="2" y="1"/>
                  <a:pt x="1" y="2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5" y="5"/>
                  <a:pt x="9" y="10"/>
                  <a:pt x="9" y="16"/>
                </a:cubicBezTo>
                <a:cubicBezTo>
                  <a:pt x="10" y="15"/>
                  <a:pt x="12" y="13"/>
                  <a:pt x="13" y="12"/>
                </a:cubicBezTo>
                <a:cubicBezTo>
                  <a:pt x="13" y="12"/>
                  <a:pt x="13" y="12"/>
                  <a:pt x="13" y="11"/>
                </a:cubicBezTo>
                <a:cubicBezTo>
                  <a:pt x="11" y="6"/>
                  <a:pt x="7" y="2"/>
                  <a:pt x="2" y="0"/>
                </a:cubicBezTo>
              </a:path>
            </a:pathLst>
          </a:custGeom>
          <a:solidFill>
            <a:srgbClr val="A3255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78" name="Freeform 769"/>
          <p:cNvSpPr>
            <a:spLocks/>
          </p:cNvSpPr>
          <p:nvPr/>
        </p:nvSpPr>
        <p:spPr bwMode="auto">
          <a:xfrm>
            <a:off x="-16510" y="464097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A323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79" name="Freeform 770"/>
          <p:cNvSpPr>
            <a:spLocks/>
          </p:cNvSpPr>
          <p:nvPr/>
        </p:nvSpPr>
        <p:spPr bwMode="auto">
          <a:xfrm>
            <a:off x="-16510" y="4629071"/>
            <a:ext cx="40314" cy="19833"/>
          </a:xfrm>
          <a:custGeom>
            <a:avLst/>
            <a:gdLst>
              <a:gd name="T0" fmla="*/ 1 w 4"/>
              <a:gd name="T1" fmla="*/ 0 h 2"/>
              <a:gd name="T2" fmla="*/ 0 w 4"/>
              <a:gd name="T3" fmla="*/ 1 h 2"/>
              <a:gd name="T4" fmla="*/ 0 w 4"/>
              <a:gd name="T5" fmla="*/ 1 h 2"/>
              <a:gd name="T6" fmla="*/ 3 w 4"/>
              <a:gd name="T7" fmla="*/ 2 h 2"/>
              <a:gd name="T8" fmla="*/ 4 w 4"/>
              <a:gd name="T9" fmla="*/ 1 h 2"/>
              <a:gd name="T10" fmla="*/ 1 w 4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2" y="1"/>
                  <a:pt x="3" y="2"/>
                </a:cubicBezTo>
                <a:cubicBezTo>
                  <a:pt x="4" y="2"/>
                  <a:pt x="4" y="1"/>
                  <a:pt x="4" y="1"/>
                </a:cubicBezTo>
                <a:cubicBezTo>
                  <a:pt x="3" y="1"/>
                  <a:pt x="2" y="1"/>
                  <a:pt x="1" y="0"/>
                </a:cubicBezTo>
              </a:path>
            </a:pathLst>
          </a:custGeom>
          <a:solidFill>
            <a:srgbClr val="A11F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80" name="Freeform 771"/>
          <p:cNvSpPr>
            <a:spLocks/>
          </p:cNvSpPr>
          <p:nvPr/>
        </p:nvSpPr>
        <p:spPr bwMode="auto">
          <a:xfrm>
            <a:off x="-16510" y="4640971"/>
            <a:ext cx="0" cy="15867"/>
          </a:xfrm>
          <a:custGeom>
            <a:avLst/>
            <a:gdLst>
              <a:gd name="T0" fmla="*/ 0 h 2"/>
              <a:gd name="T1" fmla="*/ 0 h 2"/>
              <a:gd name="T2" fmla="*/ 2 h 2"/>
              <a:gd name="T3" fmla="*/ 0 h 2"/>
              <a:gd name="T4" fmla="*/ 0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</a:cxnLst>
            <a:rect l="0" t="0" r="r" b="b"/>
            <a:pathLst>
              <a:path h="2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9314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81" name="Freeform 772"/>
          <p:cNvSpPr>
            <a:spLocks/>
          </p:cNvSpPr>
          <p:nvPr/>
        </p:nvSpPr>
        <p:spPr bwMode="auto">
          <a:xfrm>
            <a:off x="-16510" y="4640971"/>
            <a:ext cx="28220" cy="35700"/>
          </a:xfrm>
          <a:custGeom>
            <a:avLst/>
            <a:gdLst>
              <a:gd name="T0" fmla="*/ 0 w 3"/>
              <a:gd name="T1" fmla="*/ 0 h 4"/>
              <a:gd name="T2" fmla="*/ 0 w 3"/>
              <a:gd name="T3" fmla="*/ 2 h 4"/>
              <a:gd name="T4" fmla="*/ 0 w 3"/>
              <a:gd name="T5" fmla="*/ 4 h 4"/>
              <a:gd name="T6" fmla="*/ 1 w 3"/>
              <a:gd name="T7" fmla="*/ 4 h 4"/>
              <a:gd name="T8" fmla="*/ 1 w 3"/>
              <a:gd name="T9" fmla="*/ 4 h 4"/>
              <a:gd name="T10" fmla="*/ 3 w 3"/>
              <a:gd name="T11" fmla="*/ 1 h 4"/>
              <a:gd name="T12" fmla="*/ 0 w 3"/>
              <a:gd name="T1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" h="4">
                <a:moveTo>
                  <a:pt x="0" y="0"/>
                </a:moveTo>
                <a:cubicBezTo>
                  <a:pt x="0" y="1"/>
                  <a:pt x="0" y="2"/>
                  <a:pt x="0" y="2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3"/>
                  <a:pt x="3" y="2"/>
                  <a:pt x="3" y="1"/>
                </a:cubicBezTo>
                <a:cubicBezTo>
                  <a:pt x="2" y="0"/>
                  <a:pt x="1" y="0"/>
                  <a:pt x="0" y="0"/>
                </a:cubicBezTo>
              </a:path>
            </a:pathLst>
          </a:custGeom>
          <a:solidFill>
            <a:srgbClr val="9211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82" name="Freeform 773"/>
          <p:cNvSpPr>
            <a:spLocks/>
          </p:cNvSpPr>
          <p:nvPr/>
        </p:nvSpPr>
        <p:spPr bwMode="auto">
          <a:xfrm>
            <a:off x="241498" y="4752037"/>
            <a:ext cx="8063" cy="11900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A11F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83" name="Freeform 774"/>
          <p:cNvSpPr>
            <a:spLocks noEditPoints="1"/>
          </p:cNvSpPr>
          <p:nvPr/>
        </p:nvSpPr>
        <p:spPr bwMode="auto">
          <a:xfrm>
            <a:off x="-16510" y="4038041"/>
            <a:ext cx="28220" cy="95199"/>
          </a:xfrm>
          <a:custGeom>
            <a:avLst/>
            <a:gdLst>
              <a:gd name="T0" fmla="*/ 2 w 3"/>
              <a:gd name="T1" fmla="*/ 4 h 10"/>
              <a:gd name="T2" fmla="*/ 3 w 3"/>
              <a:gd name="T3" fmla="*/ 10 h 10"/>
              <a:gd name="T4" fmla="*/ 3 w 3"/>
              <a:gd name="T5" fmla="*/ 6 h 10"/>
              <a:gd name="T6" fmla="*/ 2 w 3"/>
              <a:gd name="T7" fmla="*/ 4 h 10"/>
              <a:gd name="T8" fmla="*/ 1 w 3"/>
              <a:gd name="T9" fmla="*/ 0 h 10"/>
              <a:gd name="T10" fmla="*/ 0 w 3"/>
              <a:gd name="T11" fmla="*/ 0 h 10"/>
              <a:gd name="T12" fmla="*/ 1 w 3"/>
              <a:gd name="T13" fmla="*/ 1 h 10"/>
              <a:gd name="T14" fmla="*/ 1 w 3"/>
              <a:gd name="T1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" h="10">
                <a:moveTo>
                  <a:pt x="2" y="4"/>
                </a:moveTo>
                <a:cubicBezTo>
                  <a:pt x="3" y="6"/>
                  <a:pt x="3" y="8"/>
                  <a:pt x="3" y="10"/>
                </a:cubicBezTo>
                <a:cubicBezTo>
                  <a:pt x="3" y="9"/>
                  <a:pt x="3" y="8"/>
                  <a:pt x="3" y="6"/>
                </a:cubicBezTo>
                <a:cubicBezTo>
                  <a:pt x="3" y="6"/>
                  <a:pt x="3" y="5"/>
                  <a:pt x="2" y="4"/>
                </a:cubicBezTo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1" y="0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84" name="Freeform 775"/>
          <p:cNvSpPr>
            <a:spLocks/>
          </p:cNvSpPr>
          <p:nvPr/>
        </p:nvSpPr>
        <p:spPr bwMode="auto">
          <a:xfrm>
            <a:off x="-8447" y="4030108"/>
            <a:ext cx="32251" cy="63466"/>
          </a:xfrm>
          <a:custGeom>
            <a:avLst/>
            <a:gdLst>
              <a:gd name="T0" fmla="*/ 2 w 3"/>
              <a:gd name="T1" fmla="*/ 0 h 7"/>
              <a:gd name="T2" fmla="*/ 0 w 3"/>
              <a:gd name="T3" fmla="*/ 1 h 7"/>
              <a:gd name="T4" fmla="*/ 0 w 3"/>
              <a:gd name="T5" fmla="*/ 2 h 7"/>
              <a:gd name="T6" fmla="*/ 1 w 3"/>
              <a:gd name="T7" fmla="*/ 3 h 7"/>
              <a:gd name="T8" fmla="*/ 1 w 3"/>
              <a:gd name="T9" fmla="*/ 5 h 7"/>
              <a:gd name="T10" fmla="*/ 2 w 3"/>
              <a:gd name="T11" fmla="*/ 7 h 7"/>
              <a:gd name="T12" fmla="*/ 2 w 3"/>
              <a:gd name="T1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" h="7">
                <a:moveTo>
                  <a:pt x="2" y="0"/>
                </a:move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3"/>
                  <a:pt x="0" y="3"/>
                  <a:pt x="1" y="3"/>
                </a:cubicBezTo>
                <a:cubicBezTo>
                  <a:pt x="1" y="4"/>
                  <a:pt x="1" y="5"/>
                  <a:pt x="1" y="5"/>
                </a:cubicBezTo>
                <a:cubicBezTo>
                  <a:pt x="2" y="6"/>
                  <a:pt x="2" y="7"/>
                  <a:pt x="2" y="7"/>
                </a:cubicBezTo>
                <a:cubicBezTo>
                  <a:pt x="3" y="5"/>
                  <a:pt x="2" y="2"/>
                  <a:pt x="2" y="0"/>
                </a:cubicBezTo>
              </a:path>
            </a:pathLst>
          </a:custGeom>
          <a:solidFill>
            <a:srgbClr val="B441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85" name="Freeform 776"/>
          <p:cNvSpPr>
            <a:spLocks/>
          </p:cNvSpPr>
          <p:nvPr/>
        </p:nvSpPr>
        <p:spPr bwMode="auto">
          <a:xfrm>
            <a:off x="39929" y="3653277"/>
            <a:ext cx="173349" cy="122966"/>
          </a:xfrm>
          <a:custGeom>
            <a:avLst/>
            <a:gdLst>
              <a:gd name="T0" fmla="*/ 18 w 18"/>
              <a:gd name="T1" fmla="*/ 0 h 13"/>
              <a:gd name="T2" fmla="*/ 12 w 18"/>
              <a:gd name="T3" fmla="*/ 5 h 13"/>
              <a:gd name="T4" fmla="*/ 6 w 18"/>
              <a:gd name="T5" fmla="*/ 6 h 13"/>
              <a:gd name="T6" fmla="*/ 1 w 18"/>
              <a:gd name="T7" fmla="*/ 6 h 13"/>
              <a:gd name="T8" fmla="*/ 0 w 18"/>
              <a:gd name="T9" fmla="*/ 13 h 13"/>
              <a:gd name="T10" fmla="*/ 5 w 18"/>
              <a:gd name="T11" fmla="*/ 13 h 13"/>
              <a:gd name="T12" fmla="*/ 11 w 18"/>
              <a:gd name="T13" fmla="*/ 9 h 13"/>
              <a:gd name="T14" fmla="*/ 17 w 18"/>
              <a:gd name="T15" fmla="*/ 2 h 13"/>
              <a:gd name="T16" fmla="*/ 18 w 18"/>
              <a:gd name="T1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" h="13">
                <a:moveTo>
                  <a:pt x="18" y="0"/>
                </a:moveTo>
                <a:cubicBezTo>
                  <a:pt x="16" y="2"/>
                  <a:pt x="14" y="4"/>
                  <a:pt x="12" y="5"/>
                </a:cubicBezTo>
                <a:cubicBezTo>
                  <a:pt x="10" y="6"/>
                  <a:pt x="8" y="6"/>
                  <a:pt x="6" y="6"/>
                </a:cubicBezTo>
                <a:cubicBezTo>
                  <a:pt x="4" y="6"/>
                  <a:pt x="2" y="6"/>
                  <a:pt x="1" y="6"/>
                </a:cubicBezTo>
                <a:cubicBezTo>
                  <a:pt x="1" y="8"/>
                  <a:pt x="1" y="11"/>
                  <a:pt x="0" y="13"/>
                </a:cubicBezTo>
                <a:cubicBezTo>
                  <a:pt x="2" y="13"/>
                  <a:pt x="4" y="13"/>
                  <a:pt x="5" y="13"/>
                </a:cubicBezTo>
                <a:cubicBezTo>
                  <a:pt x="7" y="11"/>
                  <a:pt x="9" y="10"/>
                  <a:pt x="11" y="9"/>
                </a:cubicBezTo>
                <a:cubicBezTo>
                  <a:pt x="14" y="7"/>
                  <a:pt x="16" y="5"/>
                  <a:pt x="17" y="2"/>
                </a:cubicBezTo>
                <a:cubicBezTo>
                  <a:pt x="17" y="1"/>
                  <a:pt x="17" y="1"/>
                  <a:pt x="18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86" name="Freeform 777"/>
          <p:cNvSpPr>
            <a:spLocks/>
          </p:cNvSpPr>
          <p:nvPr/>
        </p:nvSpPr>
        <p:spPr bwMode="auto">
          <a:xfrm>
            <a:off x="88306" y="3736577"/>
            <a:ext cx="56439" cy="39666"/>
          </a:xfrm>
          <a:custGeom>
            <a:avLst/>
            <a:gdLst>
              <a:gd name="T0" fmla="*/ 6 w 6"/>
              <a:gd name="T1" fmla="*/ 0 h 4"/>
              <a:gd name="T2" fmla="*/ 0 w 6"/>
              <a:gd name="T3" fmla="*/ 4 h 4"/>
              <a:gd name="T4" fmla="*/ 6 w 6"/>
              <a:gd name="T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4">
                <a:moveTo>
                  <a:pt x="6" y="0"/>
                </a:moveTo>
                <a:cubicBezTo>
                  <a:pt x="4" y="1"/>
                  <a:pt x="2" y="2"/>
                  <a:pt x="0" y="4"/>
                </a:cubicBezTo>
                <a:cubicBezTo>
                  <a:pt x="2" y="3"/>
                  <a:pt x="5" y="2"/>
                  <a:pt x="6" y="0"/>
                </a:cubicBezTo>
              </a:path>
            </a:pathLst>
          </a:custGeom>
          <a:solidFill>
            <a:srgbClr val="B441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87" name="Freeform 778"/>
          <p:cNvSpPr>
            <a:spLocks/>
          </p:cNvSpPr>
          <p:nvPr/>
        </p:nvSpPr>
        <p:spPr bwMode="auto">
          <a:xfrm>
            <a:off x="-16510" y="3661210"/>
            <a:ext cx="68533" cy="115033"/>
          </a:xfrm>
          <a:custGeom>
            <a:avLst/>
            <a:gdLst>
              <a:gd name="T0" fmla="*/ 0 w 7"/>
              <a:gd name="T1" fmla="*/ 0 h 12"/>
              <a:gd name="T2" fmla="*/ 0 w 7"/>
              <a:gd name="T3" fmla="*/ 9 h 12"/>
              <a:gd name="T4" fmla="*/ 5 w 7"/>
              <a:gd name="T5" fmla="*/ 12 h 12"/>
              <a:gd name="T6" fmla="*/ 6 w 7"/>
              <a:gd name="T7" fmla="*/ 12 h 12"/>
              <a:gd name="T8" fmla="*/ 6 w 7"/>
              <a:gd name="T9" fmla="*/ 12 h 12"/>
              <a:gd name="T10" fmla="*/ 7 w 7"/>
              <a:gd name="T11" fmla="*/ 5 h 12"/>
              <a:gd name="T12" fmla="*/ 0 w 7"/>
              <a:gd name="T1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12">
                <a:moveTo>
                  <a:pt x="0" y="0"/>
                </a:moveTo>
                <a:cubicBezTo>
                  <a:pt x="0" y="9"/>
                  <a:pt x="0" y="9"/>
                  <a:pt x="0" y="9"/>
                </a:cubicBezTo>
                <a:cubicBezTo>
                  <a:pt x="2" y="10"/>
                  <a:pt x="4" y="11"/>
                  <a:pt x="5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7" y="10"/>
                  <a:pt x="7" y="7"/>
                  <a:pt x="7" y="5"/>
                </a:cubicBezTo>
                <a:cubicBezTo>
                  <a:pt x="4" y="4"/>
                  <a:pt x="2" y="2"/>
                  <a:pt x="0" y="0"/>
                </a:cubicBezTo>
              </a:path>
            </a:pathLst>
          </a:custGeom>
          <a:solidFill>
            <a:srgbClr val="A323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88" name="Freeform 779"/>
          <p:cNvSpPr>
            <a:spLocks/>
          </p:cNvSpPr>
          <p:nvPr/>
        </p:nvSpPr>
        <p:spPr bwMode="auto">
          <a:xfrm>
            <a:off x="443067" y="4799637"/>
            <a:ext cx="334604" cy="309398"/>
          </a:xfrm>
          <a:custGeom>
            <a:avLst/>
            <a:gdLst>
              <a:gd name="T0" fmla="*/ 27 w 35"/>
              <a:gd name="T1" fmla="*/ 0 h 33"/>
              <a:gd name="T2" fmla="*/ 20 w 35"/>
              <a:gd name="T3" fmla="*/ 6 h 33"/>
              <a:gd name="T4" fmla="*/ 14 w 35"/>
              <a:gd name="T5" fmla="*/ 7 h 33"/>
              <a:gd name="T6" fmla="*/ 11 w 35"/>
              <a:gd name="T7" fmla="*/ 7 h 33"/>
              <a:gd name="T8" fmla="*/ 2 w 35"/>
              <a:gd name="T9" fmla="*/ 17 h 33"/>
              <a:gd name="T10" fmla="*/ 0 w 35"/>
              <a:gd name="T11" fmla="*/ 23 h 33"/>
              <a:gd name="T12" fmla="*/ 10 w 35"/>
              <a:gd name="T13" fmla="*/ 33 h 33"/>
              <a:gd name="T14" fmla="*/ 11 w 35"/>
              <a:gd name="T15" fmla="*/ 33 h 33"/>
              <a:gd name="T16" fmla="*/ 24 w 35"/>
              <a:gd name="T17" fmla="*/ 19 h 33"/>
              <a:gd name="T18" fmla="*/ 32 w 35"/>
              <a:gd name="T19" fmla="*/ 18 h 33"/>
              <a:gd name="T20" fmla="*/ 35 w 35"/>
              <a:gd name="T21" fmla="*/ 18 h 33"/>
              <a:gd name="T22" fmla="*/ 35 w 35"/>
              <a:gd name="T23" fmla="*/ 16 h 33"/>
              <a:gd name="T24" fmla="*/ 28 w 35"/>
              <a:gd name="T25" fmla="*/ 2 h 33"/>
              <a:gd name="T26" fmla="*/ 28 w 35"/>
              <a:gd name="T27" fmla="*/ 1 h 33"/>
              <a:gd name="T28" fmla="*/ 27 w 35"/>
              <a:gd name="T2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5" h="33">
                <a:moveTo>
                  <a:pt x="27" y="0"/>
                </a:moveTo>
                <a:cubicBezTo>
                  <a:pt x="25" y="2"/>
                  <a:pt x="23" y="4"/>
                  <a:pt x="20" y="6"/>
                </a:cubicBezTo>
                <a:cubicBezTo>
                  <a:pt x="18" y="6"/>
                  <a:pt x="16" y="7"/>
                  <a:pt x="14" y="7"/>
                </a:cubicBezTo>
                <a:cubicBezTo>
                  <a:pt x="13" y="7"/>
                  <a:pt x="12" y="7"/>
                  <a:pt x="11" y="7"/>
                </a:cubicBezTo>
                <a:cubicBezTo>
                  <a:pt x="10" y="11"/>
                  <a:pt x="6" y="15"/>
                  <a:pt x="2" y="17"/>
                </a:cubicBezTo>
                <a:cubicBezTo>
                  <a:pt x="2" y="19"/>
                  <a:pt x="1" y="21"/>
                  <a:pt x="0" y="23"/>
                </a:cubicBezTo>
                <a:cubicBezTo>
                  <a:pt x="2" y="27"/>
                  <a:pt x="6" y="31"/>
                  <a:pt x="10" y="33"/>
                </a:cubicBezTo>
                <a:cubicBezTo>
                  <a:pt x="10" y="33"/>
                  <a:pt x="11" y="33"/>
                  <a:pt x="11" y="33"/>
                </a:cubicBezTo>
                <a:cubicBezTo>
                  <a:pt x="13" y="27"/>
                  <a:pt x="18" y="22"/>
                  <a:pt x="24" y="19"/>
                </a:cubicBezTo>
                <a:cubicBezTo>
                  <a:pt x="27" y="18"/>
                  <a:pt x="30" y="18"/>
                  <a:pt x="32" y="18"/>
                </a:cubicBezTo>
                <a:cubicBezTo>
                  <a:pt x="33" y="18"/>
                  <a:pt x="34" y="18"/>
                  <a:pt x="35" y="18"/>
                </a:cubicBezTo>
                <a:cubicBezTo>
                  <a:pt x="35" y="17"/>
                  <a:pt x="35" y="16"/>
                  <a:pt x="35" y="16"/>
                </a:cubicBezTo>
                <a:cubicBezTo>
                  <a:pt x="31" y="13"/>
                  <a:pt x="28" y="8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7" y="0"/>
                  <a:pt x="27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89" name="Freeform 780"/>
          <p:cNvSpPr>
            <a:spLocks/>
          </p:cNvSpPr>
          <p:nvPr/>
        </p:nvSpPr>
        <p:spPr bwMode="auto">
          <a:xfrm>
            <a:off x="547883" y="4970202"/>
            <a:ext cx="229788" cy="150732"/>
          </a:xfrm>
          <a:custGeom>
            <a:avLst/>
            <a:gdLst>
              <a:gd name="T0" fmla="*/ 21 w 24"/>
              <a:gd name="T1" fmla="*/ 0 h 16"/>
              <a:gd name="T2" fmla="*/ 13 w 24"/>
              <a:gd name="T3" fmla="*/ 1 h 16"/>
              <a:gd name="T4" fmla="*/ 0 w 24"/>
              <a:gd name="T5" fmla="*/ 15 h 16"/>
              <a:gd name="T6" fmla="*/ 6 w 24"/>
              <a:gd name="T7" fmla="*/ 16 h 16"/>
              <a:gd name="T8" fmla="*/ 6 w 24"/>
              <a:gd name="T9" fmla="*/ 16 h 16"/>
              <a:gd name="T10" fmla="*/ 15 w 24"/>
              <a:gd name="T11" fmla="*/ 2 h 16"/>
              <a:gd name="T12" fmla="*/ 20 w 24"/>
              <a:gd name="T13" fmla="*/ 0 h 16"/>
              <a:gd name="T14" fmla="*/ 24 w 24"/>
              <a:gd name="T15" fmla="*/ 1 h 16"/>
              <a:gd name="T16" fmla="*/ 24 w 24"/>
              <a:gd name="T17" fmla="*/ 0 h 16"/>
              <a:gd name="T18" fmla="*/ 21 w 24"/>
              <a:gd name="T19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" h="16">
                <a:moveTo>
                  <a:pt x="21" y="0"/>
                </a:moveTo>
                <a:cubicBezTo>
                  <a:pt x="19" y="0"/>
                  <a:pt x="16" y="0"/>
                  <a:pt x="13" y="1"/>
                </a:cubicBezTo>
                <a:cubicBezTo>
                  <a:pt x="7" y="4"/>
                  <a:pt x="2" y="9"/>
                  <a:pt x="0" y="15"/>
                </a:cubicBezTo>
                <a:cubicBezTo>
                  <a:pt x="2" y="16"/>
                  <a:pt x="4" y="16"/>
                  <a:pt x="6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0"/>
                  <a:pt x="9" y="4"/>
                  <a:pt x="15" y="2"/>
                </a:cubicBezTo>
                <a:cubicBezTo>
                  <a:pt x="17" y="1"/>
                  <a:pt x="18" y="0"/>
                  <a:pt x="20" y="0"/>
                </a:cubicBezTo>
                <a:cubicBezTo>
                  <a:pt x="22" y="0"/>
                  <a:pt x="23" y="1"/>
                  <a:pt x="24" y="1"/>
                </a:cubicBezTo>
                <a:cubicBezTo>
                  <a:pt x="24" y="1"/>
                  <a:pt x="24" y="0"/>
                  <a:pt x="24" y="0"/>
                </a:cubicBezTo>
                <a:cubicBezTo>
                  <a:pt x="23" y="0"/>
                  <a:pt x="22" y="0"/>
                  <a:pt x="21" y="0"/>
                </a:cubicBezTo>
              </a:path>
            </a:pathLst>
          </a:custGeom>
          <a:solidFill>
            <a:srgbClr val="A42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90" name="Freeform 781"/>
          <p:cNvSpPr>
            <a:spLocks/>
          </p:cNvSpPr>
          <p:nvPr/>
        </p:nvSpPr>
        <p:spPr bwMode="auto">
          <a:xfrm>
            <a:off x="430973" y="4958302"/>
            <a:ext cx="28220" cy="55533"/>
          </a:xfrm>
          <a:custGeom>
            <a:avLst/>
            <a:gdLst>
              <a:gd name="T0" fmla="*/ 3 w 3"/>
              <a:gd name="T1" fmla="*/ 0 h 6"/>
              <a:gd name="T2" fmla="*/ 0 w 3"/>
              <a:gd name="T3" fmla="*/ 1 h 6"/>
              <a:gd name="T4" fmla="*/ 1 w 3"/>
              <a:gd name="T5" fmla="*/ 6 h 6"/>
              <a:gd name="T6" fmla="*/ 3 w 3"/>
              <a:gd name="T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6">
                <a:moveTo>
                  <a:pt x="3" y="0"/>
                </a:moveTo>
                <a:cubicBezTo>
                  <a:pt x="2" y="0"/>
                  <a:pt x="1" y="1"/>
                  <a:pt x="0" y="1"/>
                </a:cubicBezTo>
                <a:cubicBezTo>
                  <a:pt x="0" y="3"/>
                  <a:pt x="1" y="4"/>
                  <a:pt x="1" y="6"/>
                </a:cubicBezTo>
                <a:cubicBezTo>
                  <a:pt x="2" y="4"/>
                  <a:pt x="3" y="2"/>
                  <a:pt x="3" y="0"/>
                </a:cubicBezTo>
              </a:path>
            </a:pathLst>
          </a:custGeom>
          <a:solidFill>
            <a:srgbClr val="A323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91" name="Freeform 782"/>
          <p:cNvSpPr>
            <a:spLocks/>
          </p:cNvSpPr>
          <p:nvPr/>
        </p:nvSpPr>
        <p:spPr bwMode="auto">
          <a:xfrm>
            <a:off x="1168715" y="4510072"/>
            <a:ext cx="181412" cy="269732"/>
          </a:xfrm>
          <a:custGeom>
            <a:avLst/>
            <a:gdLst>
              <a:gd name="T0" fmla="*/ 10 w 19"/>
              <a:gd name="T1" fmla="*/ 0 h 29"/>
              <a:gd name="T2" fmla="*/ 3 w 19"/>
              <a:gd name="T3" fmla="*/ 5 h 29"/>
              <a:gd name="T4" fmla="*/ 0 w 19"/>
              <a:gd name="T5" fmla="*/ 6 h 29"/>
              <a:gd name="T6" fmla="*/ 4 w 19"/>
              <a:gd name="T7" fmla="*/ 18 h 29"/>
              <a:gd name="T8" fmla="*/ 1 w 19"/>
              <a:gd name="T9" fmla="*/ 29 h 29"/>
              <a:gd name="T10" fmla="*/ 2 w 19"/>
              <a:gd name="T11" fmla="*/ 29 h 29"/>
              <a:gd name="T12" fmla="*/ 17 w 19"/>
              <a:gd name="T13" fmla="*/ 17 h 29"/>
              <a:gd name="T14" fmla="*/ 17 w 19"/>
              <a:gd name="T15" fmla="*/ 17 h 29"/>
              <a:gd name="T16" fmla="*/ 19 w 19"/>
              <a:gd name="T17" fmla="*/ 17 h 29"/>
              <a:gd name="T18" fmla="*/ 14 w 19"/>
              <a:gd name="T19" fmla="*/ 2 h 29"/>
              <a:gd name="T20" fmla="*/ 10 w 19"/>
              <a:gd name="T21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9" h="29">
                <a:moveTo>
                  <a:pt x="10" y="0"/>
                </a:moveTo>
                <a:cubicBezTo>
                  <a:pt x="8" y="2"/>
                  <a:pt x="6" y="4"/>
                  <a:pt x="3" y="5"/>
                </a:cubicBezTo>
                <a:cubicBezTo>
                  <a:pt x="2" y="5"/>
                  <a:pt x="1" y="6"/>
                  <a:pt x="0" y="6"/>
                </a:cubicBezTo>
                <a:cubicBezTo>
                  <a:pt x="2" y="9"/>
                  <a:pt x="4" y="14"/>
                  <a:pt x="4" y="18"/>
                </a:cubicBezTo>
                <a:cubicBezTo>
                  <a:pt x="4" y="22"/>
                  <a:pt x="3" y="26"/>
                  <a:pt x="1" y="29"/>
                </a:cubicBezTo>
                <a:cubicBezTo>
                  <a:pt x="2" y="29"/>
                  <a:pt x="2" y="29"/>
                  <a:pt x="2" y="29"/>
                </a:cubicBezTo>
                <a:cubicBezTo>
                  <a:pt x="3" y="22"/>
                  <a:pt x="10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7"/>
                  <a:pt x="18" y="17"/>
                  <a:pt x="19" y="17"/>
                </a:cubicBezTo>
                <a:cubicBezTo>
                  <a:pt x="15" y="13"/>
                  <a:pt x="13" y="7"/>
                  <a:pt x="14" y="2"/>
                </a:cubicBezTo>
                <a:cubicBezTo>
                  <a:pt x="12" y="1"/>
                  <a:pt x="11" y="1"/>
                  <a:pt x="10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92" name="Freeform 783"/>
          <p:cNvSpPr>
            <a:spLocks/>
          </p:cNvSpPr>
          <p:nvPr/>
        </p:nvSpPr>
        <p:spPr bwMode="auto">
          <a:xfrm>
            <a:off x="1100181" y="4565605"/>
            <a:ext cx="104816" cy="214199"/>
          </a:xfrm>
          <a:custGeom>
            <a:avLst/>
            <a:gdLst>
              <a:gd name="T0" fmla="*/ 7 w 11"/>
              <a:gd name="T1" fmla="*/ 0 h 23"/>
              <a:gd name="T2" fmla="*/ 4 w 11"/>
              <a:gd name="T3" fmla="*/ 1 h 23"/>
              <a:gd name="T4" fmla="*/ 2 w 11"/>
              <a:gd name="T5" fmla="*/ 4 h 23"/>
              <a:gd name="T6" fmla="*/ 4 w 11"/>
              <a:gd name="T7" fmla="*/ 21 h 23"/>
              <a:gd name="T8" fmla="*/ 8 w 11"/>
              <a:gd name="T9" fmla="*/ 23 h 23"/>
              <a:gd name="T10" fmla="*/ 11 w 11"/>
              <a:gd name="T11" fmla="*/ 12 h 23"/>
              <a:gd name="T12" fmla="*/ 7 w 11"/>
              <a:gd name="T1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23">
                <a:moveTo>
                  <a:pt x="7" y="0"/>
                </a:moveTo>
                <a:cubicBezTo>
                  <a:pt x="6" y="0"/>
                  <a:pt x="5" y="0"/>
                  <a:pt x="4" y="1"/>
                </a:cubicBezTo>
                <a:cubicBezTo>
                  <a:pt x="3" y="2"/>
                  <a:pt x="3" y="3"/>
                  <a:pt x="2" y="4"/>
                </a:cubicBezTo>
                <a:cubicBezTo>
                  <a:pt x="0" y="10"/>
                  <a:pt x="1" y="16"/>
                  <a:pt x="4" y="21"/>
                </a:cubicBezTo>
                <a:cubicBezTo>
                  <a:pt x="5" y="21"/>
                  <a:pt x="7" y="22"/>
                  <a:pt x="8" y="23"/>
                </a:cubicBezTo>
                <a:cubicBezTo>
                  <a:pt x="10" y="20"/>
                  <a:pt x="11" y="16"/>
                  <a:pt x="11" y="12"/>
                </a:cubicBezTo>
                <a:cubicBezTo>
                  <a:pt x="11" y="8"/>
                  <a:pt x="9" y="3"/>
                  <a:pt x="7" y="0"/>
                </a:cubicBezTo>
              </a:path>
            </a:pathLst>
          </a:custGeom>
          <a:solidFill>
            <a:srgbClr val="B441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93" name="Freeform 784"/>
          <p:cNvSpPr>
            <a:spLocks/>
          </p:cNvSpPr>
          <p:nvPr/>
        </p:nvSpPr>
        <p:spPr bwMode="auto">
          <a:xfrm>
            <a:off x="1156621" y="4498172"/>
            <a:ext cx="104816" cy="67433"/>
          </a:xfrm>
          <a:custGeom>
            <a:avLst/>
            <a:gdLst>
              <a:gd name="T0" fmla="*/ 11 w 11"/>
              <a:gd name="T1" fmla="*/ 0 h 7"/>
              <a:gd name="T2" fmla="*/ 0 w 11"/>
              <a:gd name="T3" fmla="*/ 5 h 7"/>
              <a:gd name="T4" fmla="*/ 1 w 11"/>
              <a:gd name="T5" fmla="*/ 7 h 7"/>
              <a:gd name="T6" fmla="*/ 4 w 11"/>
              <a:gd name="T7" fmla="*/ 6 h 7"/>
              <a:gd name="T8" fmla="*/ 11 w 11"/>
              <a:gd name="T9" fmla="*/ 1 h 7"/>
              <a:gd name="T10" fmla="*/ 11 w 11"/>
              <a:gd name="T1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" h="7">
                <a:moveTo>
                  <a:pt x="11" y="0"/>
                </a:moveTo>
                <a:cubicBezTo>
                  <a:pt x="7" y="0"/>
                  <a:pt x="3" y="2"/>
                  <a:pt x="0" y="5"/>
                </a:cubicBezTo>
                <a:cubicBezTo>
                  <a:pt x="1" y="6"/>
                  <a:pt x="1" y="6"/>
                  <a:pt x="1" y="7"/>
                </a:cubicBezTo>
                <a:cubicBezTo>
                  <a:pt x="2" y="7"/>
                  <a:pt x="3" y="6"/>
                  <a:pt x="4" y="6"/>
                </a:cubicBezTo>
                <a:cubicBezTo>
                  <a:pt x="7" y="5"/>
                  <a:pt x="9" y="3"/>
                  <a:pt x="11" y="1"/>
                </a:cubicBezTo>
                <a:cubicBezTo>
                  <a:pt x="11" y="0"/>
                  <a:pt x="11" y="0"/>
                  <a:pt x="11" y="0"/>
                </a:cubicBezTo>
              </a:path>
            </a:pathLst>
          </a:custGeom>
          <a:solidFill>
            <a:srgbClr val="A42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94" name="Freeform 785"/>
          <p:cNvSpPr>
            <a:spLocks/>
          </p:cNvSpPr>
          <p:nvPr/>
        </p:nvSpPr>
        <p:spPr bwMode="auto">
          <a:xfrm>
            <a:off x="1140495" y="4545771"/>
            <a:ext cx="28220" cy="27766"/>
          </a:xfrm>
          <a:custGeom>
            <a:avLst/>
            <a:gdLst>
              <a:gd name="T0" fmla="*/ 2 w 3"/>
              <a:gd name="T1" fmla="*/ 0 h 3"/>
              <a:gd name="T2" fmla="*/ 0 w 3"/>
              <a:gd name="T3" fmla="*/ 3 h 3"/>
              <a:gd name="T4" fmla="*/ 3 w 3"/>
              <a:gd name="T5" fmla="*/ 2 h 3"/>
              <a:gd name="T6" fmla="*/ 2 w 3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2" y="0"/>
                </a:moveTo>
                <a:cubicBezTo>
                  <a:pt x="1" y="1"/>
                  <a:pt x="1" y="2"/>
                  <a:pt x="0" y="3"/>
                </a:cubicBezTo>
                <a:cubicBezTo>
                  <a:pt x="1" y="2"/>
                  <a:pt x="2" y="2"/>
                  <a:pt x="3" y="2"/>
                </a:cubicBezTo>
                <a:cubicBezTo>
                  <a:pt x="3" y="1"/>
                  <a:pt x="3" y="1"/>
                  <a:pt x="2" y="0"/>
                </a:cubicBezTo>
              </a:path>
            </a:pathLst>
          </a:custGeom>
          <a:solidFill>
            <a:srgbClr val="A3255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95" name="Freeform 786"/>
          <p:cNvSpPr>
            <a:spLocks/>
          </p:cNvSpPr>
          <p:nvPr/>
        </p:nvSpPr>
        <p:spPr bwMode="auto">
          <a:xfrm>
            <a:off x="1168715" y="4779803"/>
            <a:ext cx="16126" cy="27766"/>
          </a:xfrm>
          <a:custGeom>
            <a:avLst/>
            <a:gdLst>
              <a:gd name="T0" fmla="*/ 1 w 2"/>
              <a:gd name="T1" fmla="*/ 0 h 3"/>
              <a:gd name="T2" fmla="*/ 0 w 2"/>
              <a:gd name="T3" fmla="*/ 2 h 3"/>
              <a:gd name="T4" fmla="*/ 1 w 2"/>
              <a:gd name="T5" fmla="*/ 3 h 3"/>
              <a:gd name="T6" fmla="*/ 1 w 2"/>
              <a:gd name="T7" fmla="*/ 2 h 3"/>
              <a:gd name="T8" fmla="*/ 2 w 2"/>
              <a:gd name="T9" fmla="*/ 0 h 3"/>
              <a:gd name="T10" fmla="*/ 1 w 2"/>
              <a:gd name="T11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3">
                <a:moveTo>
                  <a:pt x="1" y="0"/>
                </a:moveTo>
                <a:cubicBezTo>
                  <a:pt x="1" y="1"/>
                  <a:pt x="1" y="1"/>
                  <a:pt x="0" y="2"/>
                </a:cubicBezTo>
                <a:cubicBezTo>
                  <a:pt x="1" y="2"/>
                  <a:pt x="1" y="2"/>
                  <a:pt x="1" y="3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2" y="1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rgbClr val="A323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96" name="Freeform 787"/>
          <p:cNvSpPr>
            <a:spLocks/>
          </p:cNvSpPr>
          <p:nvPr/>
        </p:nvSpPr>
        <p:spPr bwMode="auto">
          <a:xfrm>
            <a:off x="1140495" y="4763937"/>
            <a:ext cx="36282" cy="35700"/>
          </a:xfrm>
          <a:custGeom>
            <a:avLst/>
            <a:gdLst>
              <a:gd name="T0" fmla="*/ 0 w 4"/>
              <a:gd name="T1" fmla="*/ 0 h 4"/>
              <a:gd name="T2" fmla="*/ 3 w 4"/>
              <a:gd name="T3" fmla="*/ 4 h 4"/>
              <a:gd name="T4" fmla="*/ 4 w 4"/>
              <a:gd name="T5" fmla="*/ 2 h 4"/>
              <a:gd name="T6" fmla="*/ 0 w 4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4">
                <a:moveTo>
                  <a:pt x="0" y="0"/>
                </a:moveTo>
                <a:cubicBezTo>
                  <a:pt x="1" y="1"/>
                  <a:pt x="2" y="3"/>
                  <a:pt x="3" y="4"/>
                </a:cubicBezTo>
                <a:cubicBezTo>
                  <a:pt x="4" y="3"/>
                  <a:pt x="4" y="3"/>
                  <a:pt x="4" y="2"/>
                </a:cubicBezTo>
                <a:cubicBezTo>
                  <a:pt x="3" y="1"/>
                  <a:pt x="1" y="0"/>
                  <a:pt x="0" y="0"/>
                </a:cubicBezTo>
              </a:path>
            </a:pathLst>
          </a:custGeom>
          <a:solidFill>
            <a:srgbClr val="A11F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97" name="Freeform 788"/>
          <p:cNvSpPr>
            <a:spLocks/>
          </p:cNvSpPr>
          <p:nvPr/>
        </p:nvSpPr>
        <p:spPr bwMode="auto">
          <a:xfrm>
            <a:off x="1176777" y="4799637"/>
            <a:ext cx="0" cy="7933"/>
          </a:xfrm>
          <a:custGeom>
            <a:avLst/>
            <a:gdLst>
              <a:gd name="T0" fmla="*/ 0 h 1"/>
              <a:gd name="T1" fmla="*/ 1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</a:path>
            </a:pathLst>
          </a:custGeom>
          <a:solidFill>
            <a:srgbClr val="9314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98" name="Freeform 789"/>
          <p:cNvSpPr>
            <a:spLocks/>
          </p:cNvSpPr>
          <p:nvPr/>
        </p:nvSpPr>
        <p:spPr bwMode="auto">
          <a:xfrm>
            <a:off x="1289656" y="4525938"/>
            <a:ext cx="153192" cy="170566"/>
          </a:xfrm>
          <a:custGeom>
            <a:avLst/>
            <a:gdLst>
              <a:gd name="T0" fmla="*/ 1 w 16"/>
              <a:gd name="T1" fmla="*/ 0 h 18"/>
              <a:gd name="T2" fmla="*/ 6 w 16"/>
              <a:gd name="T3" fmla="*/ 15 h 18"/>
              <a:gd name="T4" fmla="*/ 14 w 16"/>
              <a:gd name="T5" fmla="*/ 18 h 18"/>
              <a:gd name="T6" fmla="*/ 14 w 16"/>
              <a:gd name="T7" fmla="*/ 18 h 18"/>
              <a:gd name="T8" fmla="*/ 14 w 16"/>
              <a:gd name="T9" fmla="*/ 17 h 18"/>
              <a:gd name="T10" fmla="*/ 16 w 16"/>
              <a:gd name="T11" fmla="*/ 7 h 18"/>
              <a:gd name="T12" fmla="*/ 11 w 16"/>
              <a:gd name="T13" fmla="*/ 1 h 18"/>
              <a:gd name="T14" fmla="*/ 7 w 16"/>
              <a:gd name="T15" fmla="*/ 2 h 18"/>
              <a:gd name="T16" fmla="*/ 1 w 16"/>
              <a:gd name="T17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" h="18">
                <a:moveTo>
                  <a:pt x="1" y="0"/>
                </a:moveTo>
                <a:cubicBezTo>
                  <a:pt x="0" y="5"/>
                  <a:pt x="2" y="11"/>
                  <a:pt x="6" y="15"/>
                </a:cubicBezTo>
                <a:cubicBezTo>
                  <a:pt x="9" y="15"/>
                  <a:pt x="12" y="16"/>
                  <a:pt x="14" y="18"/>
                </a:cubicBezTo>
                <a:cubicBezTo>
                  <a:pt x="14" y="18"/>
                  <a:pt x="14" y="18"/>
                  <a:pt x="14" y="18"/>
                </a:cubicBezTo>
                <a:cubicBezTo>
                  <a:pt x="14" y="18"/>
                  <a:pt x="14" y="17"/>
                  <a:pt x="14" y="17"/>
                </a:cubicBezTo>
                <a:cubicBezTo>
                  <a:pt x="14" y="13"/>
                  <a:pt x="15" y="10"/>
                  <a:pt x="16" y="7"/>
                </a:cubicBezTo>
                <a:cubicBezTo>
                  <a:pt x="15" y="5"/>
                  <a:pt x="13" y="3"/>
                  <a:pt x="11" y="1"/>
                </a:cubicBezTo>
                <a:cubicBezTo>
                  <a:pt x="10" y="1"/>
                  <a:pt x="8" y="2"/>
                  <a:pt x="7" y="2"/>
                </a:cubicBezTo>
                <a:cubicBezTo>
                  <a:pt x="5" y="2"/>
                  <a:pt x="3" y="1"/>
                  <a:pt x="1" y="0"/>
                </a:cubicBezTo>
              </a:path>
            </a:pathLst>
          </a:custGeom>
          <a:solidFill>
            <a:srgbClr val="A323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99" name="Freeform 790"/>
          <p:cNvSpPr>
            <a:spLocks/>
          </p:cNvSpPr>
          <p:nvPr/>
        </p:nvSpPr>
        <p:spPr bwMode="auto">
          <a:xfrm>
            <a:off x="1426723" y="4593371"/>
            <a:ext cx="28220" cy="103133"/>
          </a:xfrm>
          <a:custGeom>
            <a:avLst/>
            <a:gdLst>
              <a:gd name="T0" fmla="*/ 2 w 3"/>
              <a:gd name="T1" fmla="*/ 0 h 11"/>
              <a:gd name="T2" fmla="*/ 0 w 3"/>
              <a:gd name="T3" fmla="*/ 10 h 11"/>
              <a:gd name="T4" fmla="*/ 0 w 3"/>
              <a:gd name="T5" fmla="*/ 11 h 11"/>
              <a:gd name="T6" fmla="*/ 3 w 3"/>
              <a:gd name="T7" fmla="*/ 9 h 11"/>
              <a:gd name="T8" fmla="*/ 2 w 3"/>
              <a:gd name="T9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11">
                <a:moveTo>
                  <a:pt x="2" y="0"/>
                </a:moveTo>
                <a:cubicBezTo>
                  <a:pt x="1" y="3"/>
                  <a:pt x="0" y="6"/>
                  <a:pt x="0" y="10"/>
                </a:cubicBezTo>
                <a:cubicBezTo>
                  <a:pt x="0" y="10"/>
                  <a:pt x="0" y="11"/>
                  <a:pt x="0" y="11"/>
                </a:cubicBezTo>
                <a:cubicBezTo>
                  <a:pt x="1" y="10"/>
                  <a:pt x="2" y="9"/>
                  <a:pt x="3" y="9"/>
                </a:cubicBezTo>
                <a:cubicBezTo>
                  <a:pt x="3" y="6"/>
                  <a:pt x="3" y="3"/>
                  <a:pt x="2" y="0"/>
                </a:cubicBezTo>
              </a:path>
            </a:pathLst>
          </a:custGeom>
          <a:solidFill>
            <a:srgbClr val="A11F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00" name="Freeform 791"/>
          <p:cNvSpPr>
            <a:spLocks/>
          </p:cNvSpPr>
          <p:nvPr/>
        </p:nvSpPr>
        <p:spPr bwMode="auto">
          <a:xfrm>
            <a:off x="1309813" y="4030108"/>
            <a:ext cx="306385" cy="329231"/>
          </a:xfrm>
          <a:custGeom>
            <a:avLst/>
            <a:gdLst>
              <a:gd name="T0" fmla="*/ 13 w 32"/>
              <a:gd name="T1" fmla="*/ 0 h 35"/>
              <a:gd name="T2" fmla="*/ 1 w 32"/>
              <a:gd name="T3" fmla="*/ 11 h 35"/>
              <a:gd name="T4" fmla="*/ 0 w 32"/>
              <a:gd name="T5" fmla="*/ 19 h 35"/>
              <a:gd name="T6" fmla="*/ 2 w 32"/>
              <a:gd name="T7" fmla="*/ 18 h 35"/>
              <a:gd name="T8" fmla="*/ 2 w 32"/>
              <a:gd name="T9" fmla="*/ 18 h 35"/>
              <a:gd name="T10" fmla="*/ 19 w 32"/>
              <a:gd name="T11" fmla="*/ 34 h 35"/>
              <a:gd name="T12" fmla="*/ 19 w 32"/>
              <a:gd name="T13" fmla="*/ 34 h 35"/>
              <a:gd name="T14" fmla="*/ 24 w 32"/>
              <a:gd name="T15" fmla="*/ 35 h 35"/>
              <a:gd name="T16" fmla="*/ 32 w 32"/>
              <a:gd name="T17" fmla="*/ 30 h 35"/>
              <a:gd name="T18" fmla="*/ 20 w 32"/>
              <a:gd name="T19" fmla="*/ 18 h 35"/>
              <a:gd name="T20" fmla="*/ 18 w 32"/>
              <a:gd name="T21" fmla="*/ 10 h 35"/>
              <a:gd name="T22" fmla="*/ 13 w 32"/>
              <a:gd name="T23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2" h="35">
                <a:moveTo>
                  <a:pt x="13" y="0"/>
                </a:moveTo>
                <a:cubicBezTo>
                  <a:pt x="8" y="2"/>
                  <a:pt x="3" y="5"/>
                  <a:pt x="1" y="11"/>
                </a:cubicBezTo>
                <a:cubicBezTo>
                  <a:pt x="0" y="13"/>
                  <a:pt x="0" y="16"/>
                  <a:pt x="0" y="19"/>
                </a:cubicBezTo>
                <a:cubicBezTo>
                  <a:pt x="1" y="19"/>
                  <a:pt x="1" y="18"/>
                  <a:pt x="2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11" y="19"/>
                  <a:pt x="18" y="25"/>
                  <a:pt x="19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21" y="34"/>
                  <a:pt x="22" y="34"/>
                  <a:pt x="24" y="35"/>
                </a:cubicBezTo>
                <a:cubicBezTo>
                  <a:pt x="27" y="34"/>
                  <a:pt x="30" y="32"/>
                  <a:pt x="32" y="30"/>
                </a:cubicBezTo>
                <a:cubicBezTo>
                  <a:pt x="26" y="28"/>
                  <a:pt x="22" y="23"/>
                  <a:pt x="20" y="18"/>
                </a:cubicBezTo>
                <a:cubicBezTo>
                  <a:pt x="18" y="15"/>
                  <a:pt x="18" y="13"/>
                  <a:pt x="18" y="10"/>
                </a:cubicBezTo>
                <a:cubicBezTo>
                  <a:pt x="15" y="7"/>
                  <a:pt x="14" y="4"/>
                  <a:pt x="13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01" name="Freeform 792"/>
          <p:cNvSpPr>
            <a:spLocks/>
          </p:cNvSpPr>
          <p:nvPr/>
        </p:nvSpPr>
        <p:spPr bwMode="auto">
          <a:xfrm>
            <a:off x="1434786" y="4018208"/>
            <a:ext cx="64502" cy="103133"/>
          </a:xfrm>
          <a:custGeom>
            <a:avLst/>
            <a:gdLst>
              <a:gd name="T0" fmla="*/ 5 w 7"/>
              <a:gd name="T1" fmla="*/ 0 h 11"/>
              <a:gd name="T2" fmla="*/ 0 w 7"/>
              <a:gd name="T3" fmla="*/ 1 h 11"/>
              <a:gd name="T4" fmla="*/ 5 w 7"/>
              <a:gd name="T5" fmla="*/ 11 h 11"/>
              <a:gd name="T6" fmla="*/ 7 w 7"/>
              <a:gd name="T7" fmla="*/ 0 h 11"/>
              <a:gd name="T8" fmla="*/ 5 w 7"/>
              <a:gd name="T9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11">
                <a:moveTo>
                  <a:pt x="5" y="0"/>
                </a:moveTo>
                <a:cubicBezTo>
                  <a:pt x="3" y="0"/>
                  <a:pt x="1" y="1"/>
                  <a:pt x="0" y="1"/>
                </a:cubicBezTo>
                <a:cubicBezTo>
                  <a:pt x="1" y="5"/>
                  <a:pt x="2" y="8"/>
                  <a:pt x="5" y="11"/>
                </a:cubicBezTo>
                <a:cubicBezTo>
                  <a:pt x="4" y="7"/>
                  <a:pt x="5" y="4"/>
                  <a:pt x="7" y="0"/>
                </a:cubicBezTo>
                <a:cubicBezTo>
                  <a:pt x="6" y="0"/>
                  <a:pt x="6" y="0"/>
                  <a:pt x="5" y="0"/>
                </a:cubicBezTo>
              </a:path>
            </a:pathLst>
          </a:custGeom>
          <a:solidFill>
            <a:srgbClr val="B441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02" name="Freeform 793"/>
          <p:cNvSpPr>
            <a:spLocks/>
          </p:cNvSpPr>
          <p:nvPr/>
        </p:nvSpPr>
        <p:spPr bwMode="auto">
          <a:xfrm>
            <a:off x="1483162" y="4121341"/>
            <a:ext cx="141098" cy="190399"/>
          </a:xfrm>
          <a:custGeom>
            <a:avLst/>
            <a:gdLst>
              <a:gd name="T0" fmla="*/ 0 w 15"/>
              <a:gd name="T1" fmla="*/ 0 h 20"/>
              <a:gd name="T2" fmla="*/ 2 w 15"/>
              <a:gd name="T3" fmla="*/ 8 h 20"/>
              <a:gd name="T4" fmla="*/ 14 w 15"/>
              <a:gd name="T5" fmla="*/ 20 h 20"/>
              <a:gd name="T6" fmla="*/ 15 w 15"/>
              <a:gd name="T7" fmla="*/ 18 h 20"/>
              <a:gd name="T8" fmla="*/ 15 w 15"/>
              <a:gd name="T9" fmla="*/ 9 h 20"/>
              <a:gd name="T10" fmla="*/ 0 w 15"/>
              <a:gd name="T11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" h="20">
                <a:moveTo>
                  <a:pt x="0" y="0"/>
                </a:moveTo>
                <a:cubicBezTo>
                  <a:pt x="0" y="3"/>
                  <a:pt x="0" y="5"/>
                  <a:pt x="2" y="8"/>
                </a:cubicBezTo>
                <a:cubicBezTo>
                  <a:pt x="4" y="13"/>
                  <a:pt x="8" y="18"/>
                  <a:pt x="14" y="20"/>
                </a:cubicBezTo>
                <a:cubicBezTo>
                  <a:pt x="14" y="19"/>
                  <a:pt x="14" y="19"/>
                  <a:pt x="15" y="18"/>
                </a:cubicBezTo>
                <a:cubicBezTo>
                  <a:pt x="14" y="15"/>
                  <a:pt x="14" y="12"/>
                  <a:pt x="15" y="9"/>
                </a:cubicBezTo>
                <a:cubicBezTo>
                  <a:pt x="9" y="8"/>
                  <a:pt x="3" y="5"/>
                  <a:pt x="0" y="0"/>
                </a:cubicBezTo>
              </a:path>
            </a:pathLst>
          </a:custGeom>
          <a:solidFill>
            <a:srgbClr val="A42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03" name="Freeform 794"/>
          <p:cNvSpPr>
            <a:spLocks/>
          </p:cNvSpPr>
          <p:nvPr/>
        </p:nvSpPr>
        <p:spPr bwMode="auto">
          <a:xfrm>
            <a:off x="1471068" y="4018208"/>
            <a:ext cx="181412" cy="190399"/>
          </a:xfrm>
          <a:custGeom>
            <a:avLst/>
            <a:gdLst>
              <a:gd name="T0" fmla="*/ 3 w 19"/>
              <a:gd name="T1" fmla="*/ 0 h 20"/>
              <a:gd name="T2" fmla="*/ 1 w 19"/>
              <a:gd name="T3" fmla="*/ 11 h 20"/>
              <a:gd name="T4" fmla="*/ 16 w 19"/>
              <a:gd name="T5" fmla="*/ 20 h 20"/>
              <a:gd name="T6" fmla="*/ 19 w 19"/>
              <a:gd name="T7" fmla="*/ 15 h 20"/>
              <a:gd name="T8" fmla="*/ 8 w 19"/>
              <a:gd name="T9" fmla="*/ 2 h 20"/>
              <a:gd name="T10" fmla="*/ 3 w 19"/>
              <a:gd name="T11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9" h="20">
                <a:moveTo>
                  <a:pt x="3" y="0"/>
                </a:moveTo>
                <a:cubicBezTo>
                  <a:pt x="1" y="4"/>
                  <a:pt x="0" y="7"/>
                  <a:pt x="1" y="11"/>
                </a:cubicBezTo>
                <a:cubicBezTo>
                  <a:pt x="4" y="16"/>
                  <a:pt x="10" y="19"/>
                  <a:pt x="16" y="20"/>
                </a:cubicBezTo>
                <a:cubicBezTo>
                  <a:pt x="16" y="18"/>
                  <a:pt x="17" y="16"/>
                  <a:pt x="19" y="15"/>
                </a:cubicBezTo>
                <a:cubicBezTo>
                  <a:pt x="18" y="9"/>
                  <a:pt x="14" y="4"/>
                  <a:pt x="8" y="2"/>
                </a:cubicBezTo>
                <a:cubicBezTo>
                  <a:pt x="6" y="1"/>
                  <a:pt x="4" y="0"/>
                  <a:pt x="3" y="0"/>
                </a:cubicBezTo>
              </a:path>
            </a:pathLst>
          </a:custGeom>
          <a:solidFill>
            <a:srgbClr val="A3255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04" name="Freeform 795"/>
          <p:cNvSpPr>
            <a:spLocks/>
          </p:cNvSpPr>
          <p:nvPr/>
        </p:nvSpPr>
        <p:spPr bwMode="auto">
          <a:xfrm>
            <a:off x="1491225" y="4347439"/>
            <a:ext cx="48377" cy="19833"/>
          </a:xfrm>
          <a:custGeom>
            <a:avLst/>
            <a:gdLst>
              <a:gd name="T0" fmla="*/ 0 w 5"/>
              <a:gd name="T1" fmla="*/ 0 h 2"/>
              <a:gd name="T2" fmla="*/ 0 w 5"/>
              <a:gd name="T3" fmla="*/ 0 h 2"/>
              <a:gd name="T4" fmla="*/ 0 w 5"/>
              <a:gd name="T5" fmla="*/ 1 h 2"/>
              <a:gd name="T6" fmla="*/ 0 w 5"/>
              <a:gd name="T7" fmla="*/ 2 h 2"/>
              <a:gd name="T8" fmla="*/ 5 w 5"/>
              <a:gd name="T9" fmla="*/ 1 h 2"/>
              <a:gd name="T10" fmla="*/ 0 w 5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2" y="2"/>
                  <a:pt x="3" y="1"/>
                  <a:pt x="5" y="1"/>
                </a:cubicBezTo>
                <a:cubicBezTo>
                  <a:pt x="3" y="0"/>
                  <a:pt x="2" y="0"/>
                  <a:pt x="0" y="0"/>
                </a:cubicBezTo>
              </a:path>
            </a:pathLst>
          </a:custGeom>
          <a:solidFill>
            <a:srgbClr val="A323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05" name="Freeform 796"/>
          <p:cNvSpPr>
            <a:spLocks/>
          </p:cNvSpPr>
          <p:nvPr/>
        </p:nvSpPr>
        <p:spPr bwMode="auto">
          <a:xfrm>
            <a:off x="612385" y="3363712"/>
            <a:ext cx="116910" cy="138832"/>
          </a:xfrm>
          <a:custGeom>
            <a:avLst/>
            <a:gdLst>
              <a:gd name="T0" fmla="*/ 12 w 12"/>
              <a:gd name="T1" fmla="*/ 0 h 15"/>
              <a:gd name="T2" fmla="*/ 8 w 12"/>
              <a:gd name="T3" fmla="*/ 2 h 15"/>
              <a:gd name="T4" fmla="*/ 1 w 12"/>
              <a:gd name="T5" fmla="*/ 4 h 15"/>
              <a:gd name="T6" fmla="*/ 0 w 12"/>
              <a:gd name="T7" fmla="*/ 11 h 15"/>
              <a:gd name="T8" fmla="*/ 4 w 12"/>
              <a:gd name="T9" fmla="*/ 13 h 15"/>
              <a:gd name="T10" fmla="*/ 11 w 12"/>
              <a:gd name="T11" fmla="*/ 15 h 15"/>
              <a:gd name="T12" fmla="*/ 12 w 12"/>
              <a:gd name="T13" fmla="*/ 15 h 15"/>
              <a:gd name="T14" fmla="*/ 10 w 12"/>
              <a:gd name="T15" fmla="*/ 8 h 15"/>
              <a:gd name="T16" fmla="*/ 12 w 12"/>
              <a:gd name="T17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" h="15">
                <a:moveTo>
                  <a:pt x="12" y="0"/>
                </a:moveTo>
                <a:cubicBezTo>
                  <a:pt x="11" y="1"/>
                  <a:pt x="10" y="1"/>
                  <a:pt x="8" y="2"/>
                </a:cubicBezTo>
                <a:cubicBezTo>
                  <a:pt x="6" y="3"/>
                  <a:pt x="4" y="3"/>
                  <a:pt x="1" y="4"/>
                </a:cubicBezTo>
                <a:cubicBezTo>
                  <a:pt x="2" y="6"/>
                  <a:pt x="1" y="9"/>
                  <a:pt x="0" y="11"/>
                </a:cubicBezTo>
                <a:cubicBezTo>
                  <a:pt x="2" y="12"/>
                  <a:pt x="3" y="13"/>
                  <a:pt x="4" y="13"/>
                </a:cubicBezTo>
                <a:cubicBezTo>
                  <a:pt x="7" y="14"/>
                  <a:pt x="9" y="15"/>
                  <a:pt x="11" y="15"/>
                </a:cubicBezTo>
                <a:cubicBezTo>
                  <a:pt x="11" y="15"/>
                  <a:pt x="11" y="15"/>
                  <a:pt x="12" y="15"/>
                </a:cubicBezTo>
                <a:cubicBezTo>
                  <a:pt x="11" y="13"/>
                  <a:pt x="10" y="10"/>
                  <a:pt x="10" y="8"/>
                </a:cubicBezTo>
                <a:cubicBezTo>
                  <a:pt x="10" y="5"/>
                  <a:pt x="11" y="3"/>
                  <a:pt x="12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06" name="Freeform 797"/>
          <p:cNvSpPr>
            <a:spLocks/>
          </p:cNvSpPr>
          <p:nvPr/>
        </p:nvSpPr>
        <p:spPr bwMode="auto">
          <a:xfrm>
            <a:off x="547883" y="3157447"/>
            <a:ext cx="189475" cy="241965"/>
          </a:xfrm>
          <a:custGeom>
            <a:avLst/>
            <a:gdLst>
              <a:gd name="T0" fmla="*/ 18 w 20"/>
              <a:gd name="T1" fmla="*/ 0 h 26"/>
              <a:gd name="T2" fmla="*/ 1 w 20"/>
              <a:gd name="T3" fmla="*/ 12 h 26"/>
              <a:gd name="T4" fmla="*/ 0 w 20"/>
              <a:gd name="T5" fmla="*/ 14 h 26"/>
              <a:gd name="T6" fmla="*/ 7 w 20"/>
              <a:gd name="T7" fmla="*/ 22 h 26"/>
              <a:gd name="T8" fmla="*/ 8 w 20"/>
              <a:gd name="T9" fmla="*/ 26 h 26"/>
              <a:gd name="T10" fmla="*/ 15 w 20"/>
              <a:gd name="T11" fmla="*/ 24 h 26"/>
              <a:gd name="T12" fmla="*/ 19 w 20"/>
              <a:gd name="T13" fmla="*/ 22 h 26"/>
              <a:gd name="T14" fmla="*/ 19 w 20"/>
              <a:gd name="T15" fmla="*/ 22 h 26"/>
              <a:gd name="T16" fmla="*/ 17 w 20"/>
              <a:gd name="T17" fmla="*/ 12 h 26"/>
              <a:gd name="T18" fmla="*/ 20 w 20"/>
              <a:gd name="T19" fmla="*/ 0 h 26"/>
              <a:gd name="T20" fmla="*/ 18 w 20"/>
              <a:gd name="T21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0" h="26">
                <a:moveTo>
                  <a:pt x="18" y="0"/>
                </a:moveTo>
                <a:cubicBezTo>
                  <a:pt x="11" y="0"/>
                  <a:pt x="4" y="5"/>
                  <a:pt x="1" y="12"/>
                </a:cubicBezTo>
                <a:cubicBezTo>
                  <a:pt x="1" y="13"/>
                  <a:pt x="0" y="14"/>
                  <a:pt x="0" y="14"/>
                </a:cubicBezTo>
                <a:cubicBezTo>
                  <a:pt x="3" y="16"/>
                  <a:pt x="6" y="18"/>
                  <a:pt x="7" y="22"/>
                </a:cubicBezTo>
                <a:cubicBezTo>
                  <a:pt x="8" y="23"/>
                  <a:pt x="8" y="24"/>
                  <a:pt x="8" y="26"/>
                </a:cubicBezTo>
                <a:cubicBezTo>
                  <a:pt x="11" y="25"/>
                  <a:pt x="13" y="25"/>
                  <a:pt x="15" y="24"/>
                </a:cubicBezTo>
                <a:cubicBezTo>
                  <a:pt x="17" y="23"/>
                  <a:pt x="18" y="23"/>
                  <a:pt x="19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18" y="19"/>
                  <a:pt x="17" y="16"/>
                  <a:pt x="17" y="12"/>
                </a:cubicBezTo>
                <a:cubicBezTo>
                  <a:pt x="17" y="8"/>
                  <a:pt x="18" y="4"/>
                  <a:pt x="20" y="0"/>
                </a:cubicBezTo>
                <a:cubicBezTo>
                  <a:pt x="20" y="0"/>
                  <a:pt x="19" y="0"/>
                  <a:pt x="18" y="0"/>
                </a:cubicBezTo>
              </a:path>
            </a:pathLst>
          </a:custGeom>
          <a:solidFill>
            <a:srgbClr val="A42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07" name="Freeform 798"/>
          <p:cNvSpPr>
            <a:spLocks/>
          </p:cNvSpPr>
          <p:nvPr/>
        </p:nvSpPr>
        <p:spPr bwMode="auto">
          <a:xfrm>
            <a:off x="709138" y="3157447"/>
            <a:ext cx="68533" cy="206265"/>
          </a:xfrm>
          <a:custGeom>
            <a:avLst/>
            <a:gdLst>
              <a:gd name="T0" fmla="*/ 3 w 7"/>
              <a:gd name="T1" fmla="*/ 0 h 22"/>
              <a:gd name="T2" fmla="*/ 0 w 7"/>
              <a:gd name="T3" fmla="*/ 12 h 22"/>
              <a:gd name="T4" fmla="*/ 2 w 7"/>
              <a:gd name="T5" fmla="*/ 22 h 22"/>
              <a:gd name="T6" fmla="*/ 5 w 7"/>
              <a:gd name="T7" fmla="*/ 18 h 22"/>
              <a:gd name="T8" fmla="*/ 4 w 7"/>
              <a:gd name="T9" fmla="*/ 16 h 22"/>
              <a:gd name="T10" fmla="*/ 7 w 7"/>
              <a:gd name="T11" fmla="*/ 1 h 22"/>
              <a:gd name="T12" fmla="*/ 3 w 7"/>
              <a:gd name="T13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22">
                <a:moveTo>
                  <a:pt x="3" y="0"/>
                </a:moveTo>
                <a:cubicBezTo>
                  <a:pt x="1" y="4"/>
                  <a:pt x="0" y="8"/>
                  <a:pt x="0" y="12"/>
                </a:cubicBezTo>
                <a:cubicBezTo>
                  <a:pt x="0" y="16"/>
                  <a:pt x="1" y="19"/>
                  <a:pt x="2" y="22"/>
                </a:cubicBezTo>
                <a:cubicBezTo>
                  <a:pt x="3" y="20"/>
                  <a:pt x="4" y="19"/>
                  <a:pt x="5" y="18"/>
                </a:cubicBezTo>
                <a:cubicBezTo>
                  <a:pt x="5" y="17"/>
                  <a:pt x="4" y="17"/>
                  <a:pt x="4" y="16"/>
                </a:cubicBezTo>
                <a:cubicBezTo>
                  <a:pt x="2" y="11"/>
                  <a:pt x="3" y="5"/>
                  <a:pt x="7" y="1"/>
                </a:cubicBezTo>
                <a:cubicBezTo>
                  <a:pt x="6" y="1"/>
                  <a:pt x="5" y="0"/>
                  <a:pt x="3" y="0"/>
                </a:cubicBezTo>
              </a:path>
            </a:pathLst>
          </a:custGeom>
          <a:solidFill>
            <a:srgbClr val="A3255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08" name="Freeform 799"/>
          <p:cNvSpPr>
            <a:spLocks/>
          </p:cNvSpPr>
          <p:nvPr/>
        </p:nvSpPr>
        <p:spPr bwMode="auto">
          <a:xfrm>
            <a:off x="1108244" y="3482711"/>
            <a:ext cx="181412" cy="218165"/>
          </a:xfrm>
          <a:custGeom>
            <a:avLst/>
            <a:gdLst>
              <a:gd name="T0" fmla="*/ 8 w 19"/>
              <a:gd name="T1" fmla="*/ 0 h 23"/>
              <a:gd name="T2" fmla="*/ 0 w 19"/>
              <a:gd name="T3" fmla="*/ 4 h 23"/>
              <a:gd name="T4" fmla="*/ 6 w 19"/>
              <a:gd name="T5" fmla="*/ 11 h 23"/>
              <a:gd name="T6" fmla="*/ 6 w 19"/>
              <a:gd name="T7" fmla="*/ 22 h 23"/>
              <a:gd name="T8" fmla="*/ 10 w 19"/>
              <a:gd name="T9" fmla="*/ 23 h 23"/>
              <a:gd name="T10" fmla="*/ 19 w 19"/>
              <a:gd name="T11" fmla="*/ 20 h 23"/>
              <a:gd name="T12" fmla="*/ 15 w 19"/>
              <a:gd name="T13" fmla="*/ 13 h 23"/>
              <a:gd name="T14" fmla="*/ 13 w 19"/>
              <a:gd name="T15" fmla="*/ 7 h 23"/>
              <a:gd name="T16" fmla="*/ 8 w 19"/>
              <a:gd name="T1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3">
                <a:moveTo>
                  <a:pt x="8" y="0"/>
                </a:moveTo>
                <a:cubicBezTo>
                  <a:pt x="6" y="2"/>
                  <a:pt x="3" y="3"/>
                  <a:pt x="0" y="4"/>
                </a:cubicBezTo>
                <a:cubicBezTo>
                  <a:pt x="3" y="5"/>
                  <a:pt x="5" y="8"/>
                  <a:pt x="6" y="11"/>
                </a:cubicBezTo>
                <a:cubicBezTo>
                  <a:pt x="7" y="14"/>
                  <a:pt x="7" y="19"/>
                  <a:pt x="6" y="22"/>
                </a:cubicBezTo>
                <a:cubicBezTo>
                  <a:pt x="7" y="23"/>
                  <a:pt x="8" y="23"/>
                  <a:pt x="10" y="23"/>
                </a:cubicBezTo>
                <a:cubicBezTo>
                  <a:pt x="13" y="23"/>
                  <a:pt x="16" y="22"/>
                  <a:pt x="19" y="20"/>
                </a:cubicBezTo>
                <a:cubicBezTo>
                  <a:pt x="17" y="18"/>
                  <a:pt x="16" y="16"/>
                  <a:pt x="15" y="13"/>
                </a:cubicBezTo>
                <a:cubicBezTo>
                  <a:pt x="14" y="11"/>
                  <a:pt x="13" y="9"/>
                  <a:pt x="13" y="7"/>
                </a:cubicBezTo>
                <a:cubicBezTo>
                  <a:pt x="11" y="5"/>
                  <a:pt x="9" y="3"/>
                  <a:pt x="8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09" name="Freeform 800"/>
          <p:cNvSpPr>
            <a:spLocks/>
          </p:cNvSpPr>
          <p:nvPr/>
        </p:nvSpPr>
        <p:spPr bwMode="auto">
          <a:xfrm>
            <a:off x="1233217" y="3550144"/>
            <a:ext cx="124973" cy="122966"/>
          </a:xfrm>
          <a:custGeom>
            <a:avLst/>
            <a:gdLst>
              <a:gd name="T0" fmla="*/ 0 w 13"/>
              <a:gd name="T1" fmla="*/ 0 h 13"/>
              <a:gd name="T2" fmla="*/ 2 w 13"/>
              <a:gd name="T3" fmla="*/ 6 h 13"/>
              <a:gd name="T4" fmla="*/ 6 w 13"/>
              <a:gd name="T5" fmla="*/ 13 h 13"/>
              <a:gd name="T6" fmla="*/ 9 w 13"/>
              <a:gd name="T7" fmla="*/ 11 h 13"/>
              <a:gd name="T8" fmla="*/ 12 w 13"/>
              <a:gd name="T9" fmla="*/ 6 h 13"/>
              <a:gd name="T10" fmla="*/ 13 w 13"/>
              <a:gd name="T11" fmla="*/ 5 h 13"/>
              <a:gd name="T12" fmla="*/ 13 w 13"/>
              <a:gd name="T13" fmla="*/ 5 h 13"/>
              <a:gd name="T14" fmla="*/ 11 w 13"/>
              <a:gd name="T15" fmla="*/ 4 h 13"/>
              <a:gd name="T16" fmla="*/ 10 w 13"/>
              <a:gd name="T17" fmla="*/ 4 h 13"/>
              <a:gd name="T18" fmla="*/ 10 w 13"/>
              <a:gd name="T19" fmla="*/ 4 h 13"/>
              <a:gd name="T20" fmla="*/ 0 w 13"/>
              <a:gd name="T21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" h="13">
                <a:moveTo>
                  <a:pt x="0" y="0"/>
                </a:moveTo>
                <a:cubicBezTo>
                  <a:pt x="0" y="2"/>
                  <a:pt x="1" y="4"/>
                  <a:pt x="2" y="6"/>
                </a:cubicBezTo>
                <a:cubicBezTo>
                  <a:pt x="3" y="9"/>
                  <a:pt x="4" y="11"/>
                  <a:pt x="6" y="13"/>
                </a:cubicBezTo>
                <a:cubicBezTo>
                  <a:pt x="7" y="13"/>
                  <a:pt x="8" y="12"/>
                  <a:pt x="9" y="11"/>
                </a:cubicBezTo>
                <a:cubicBezTo>
                  <a:pt x="10" y="9"/>
                  <a:pt x="11" y="8"/>
                  <a:pt x="12" y="6"/>
                </a:cubicBezTo>
                <a:cubicBezTo>
                  <a:pt x="13" y="6"/>
                  <a:pt x="13" y="5"/>
                  <a:pt x="13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5"/>
                  <a:pt x="12" y="4"/>
                  <a:pt x="11" y="4"/>
                </a:cubicBezTo>
                <a:cubicBezTo>
                  <a:pt x="11" y="4"/>
                  <a:pt x="11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6" y="4"/>
                  <a:pt x="3" y="2"/>
                  <a:pt x="0" y="0"/>
                </a:cubicBezTo>
              </a:path>
            </a:pathLst>
          </a:custGeom>
          <a:solidFill>
            <a:srgbClr val="A42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10" name="Freeform 801"/>
          <p:cNvSpPr>
            <a:spLocks/>
          </p:cNvSpPr>
          <p:nvPr/>
        </p:nvSpPr>
        <p:spPr bwMode="auto">
          <a:xfrm>
            <a:off x="1031648" y="3351812"/>
            <a:ext cx="173349" cy="170566"/>
          </a:xfrm>
          <a:custGeom>
            <a:avLst/>
            <a:gdLst>
              <a:gd name="T0" fmla="*/ 18 w 18"/>
              <a:gd name="T1" fmla="*/ 0 h 18"/>
              <a:gd name="T2" fmla="*/ 15 w 18"/>
              <a:gd name="T3" fmla="*/ 0 h 18"/>
              <a:gd name="T4" fmla="*/ 0 w 18"/>
              <a:gd name="T5" fmla="*/ 16 h 18"/>
              <a:gd name="T6" fmla="*/ 0 w 18"/>
              <a:gd name="T7" fmla="*/ 16 h 18"/>
              <a:gd name="T8" fmla="*/ 0 w 18"/>
              <a:gd name="T9" fmla="*/ 16 h 18"/>
              <a:gd name="T10" fmla="*/ 8 w 18"/>
              <a:gd name="T11" fmla="*/ 18 h 18"/>
              <a:gd name="T12" fmla="*/ 16 w 18"/>
              <a:gd name="T13" fmla="*/ 14 h 18"/>
              <a:gd name="T14" fmla="*/ 15 w 18"/>
              <a:gd name="T15" fmla="*/ 9 h 18"/>
              <a:gd name="T16" fmla="*/ 18 w 18"/>
              <a:gd name="T17" fmla="*/ 0 h 18"/>
              <a:gd name="T18" fmla="*/ 18 w 18"/>
              <a:gd name="T19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" h="18">
                <a:moveTo>
                  <a:pt x="18" y="0"/>
                </a:moveTo>
                <a:cubicBezTo>
                  <a:pt x="17" y="0"/>
                  <a:pt x="16" y="0"/>
                  <a:pt x="15" y="0"/>
                </a:cubicBezTo>
                <a:cubicBezTo>
                  <a:pt x="13" y="7"/>
                  <a:pt x="7" y="13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3" y="16"/>
                  <a:pt x="6" y="16"/>
                  <a:pt x="8" y="18"/>
                </a:cubicBezTo>
                <a:cubicBezTo>
                  <a:pt x="11" y="17"/>
                  <a:pt x="14" y="16"/>
                  <a:pt x="16" y="14"/>
                </a:cubicBezTo>
                <a:cubicBezTo>
                  <a:pt x="16" y="13"/>
                  <a:pt x="15" y="11"/>
                  <a:pt x="15" y="9"/>
                </a:cubicBezTo>
                <a:cubicBezTo>
                  <a:pt x="15" y="6"/>
                  <a:pt x="16" y="3"/>
                  <a:pt x="18" y="0"/>
                </a:cubicBezTo>
                <a:cubicBezTo>
                  <a:pt x="18" y="0"/>
                  <a:pt x="18" y="0"/>
                  <a:pt x="18" y="0"/>
                </a:cubicBezTo>
              </a:path>
            </a:pathLst>
          </a:custGeom>
          <a:solidFill>
            <a:srgbClr val="A323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11" name="Freeform 802"/>
          <p:cNvSpPr>
            <a:spLocks/>
          </p:cNvSpPr>
          <p:nvPr/>
        </p:nvSpPr>
        <p:spPr bwMode="auto">
          <a:xfrm>
            <a:off x="1031648" y="3351812"/>
            <a:ext cx="145130" cy="150732"/>
          </a:xfrm>
          <a:custGeom>
            <a:avLst/>
            <a:gdLst>
              <a:gd name="T0" fmla="*/ 15 w 15"/>
              <a:gd name="T1" fmla="*/ 0 h 16"/>
              <a:gd name="T2" fmla="*/ 1 w 15"/>
              <a:gd name="T3" fmla="*/ 12 h 16"/>
              <a:gd name="T4" fmla="*/ 0 w 15"/>
              <a:gd name="T5" fmla="*/ 16 h 16"/>
              <a:gd name="T6" fmla="*/ 15 w 15"/>
              <a:gd name="T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" h="16">
                <a:moveTo>
                  <a:pt x="15" y="0"/>
                </a:moveTo>
                <a:cubicBezTo>
                  <a:pt x="9" y="1"/>
                  <a:pt x="3" y="5"/>
                  <a:pt x="1" y="12"/>
                </a:cubicBezTo>
                <a:cubicBezTo>
                  <a:pt x="0" y="13"/>
                  <a:pt x="0" y="14"/>
                  <a:pt x="0" y="16"/>
                </a:cubicBezTo>
                <a:cubicBezTo>
                  <a:pt x="7" y="13"/>
                  <a:pt x="13" y="7"/>
                  <a:pt x="15" y="0"/>
                </a:cubicBezTo>
              </a:path>
            </a:pathLst>
          </a:custGeom>
          <a:solidFill>
            <a:srgbClr val="A11F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12" name="Freeform 803"/>
          <p:cNvSpPr>
            <a:spLocks/>
          </p:cNvSpPr>
          <p:nvPr/>
        </p:nvSpPr>
        <p:spPr bwMode="auto">
          <a:xfrm>
            <a:off x="1317876" y="3597744"/>
            <a:ext cx="40314" cy="55533"/>
          </a:xfrm>
          <a:custGeom>
            <a:avLst/>
            <a:gdLst>
              <a:gd name="T0" fmla="*/ 4 w 4"/>
              <a:gd name="T1" fmla="*/ 0 h 6"/>
              <a:gd name="T2" fmla="*/ 3 w 4"/>
              <a:gd name="T3" fmla="*/ 1 h 6"/>
              <a:gd name="T4" fmla="*/ 0 w 4"/>
              <a:gd name="T5" fmla="*/ 6 h 6"/>
              <a:gd name="T6" fmla="*/ 4 w 4"/>
              <a:gd name="T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6">
                <a:moveTo>
                  <a:pt x="4" y="0"/>
                </a:moveTo>
                <a:cubicBezTo>
                  <a:pt x="4" y="0"/>
                  <a:pt x="4" y="1"/>
                  <a:pt x="3" y="1"/>
                </a:cubicBezTo>
                <a:cubicBezTo>
                  <a:pt x="2" y="3"/>
                  <a:pt x="1" y="4"/>
                  <a:pt x="0" y="6"/>
                </a:cubicBezTo>
                <a:cubicBezTo>
                  <a:pt x="1" y="5"/>
                  <a:pt x="3" y="3"/>
                  <a:pt x="4" y="0"/>
                </a:cubicBezTo>
              </a:path>
            </a:pathLst>
          </a:custGeom>
          <a:solidFill>
            <a:srgbClr val="9314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13" name="Freeform 804"/>
          <p:cNvSpPr>
            <a:spLocks/>
          </p:cNvSpPr>
          <p:nvPr/>
        </p:nvSpPr>
        <p:spPr bwMode="auto">
          <a:xfrm>
            <a:off x="80243" y="2967048"/>
            <a:ext cx="133035" cy="130899"/>
          </a:xfrm>
          <a:custGeom>
            <a:avLst/>
            <a:gdLst>
              <a:gd name="T0" fmla="*/ 14 w 14"/>
              <a:gd name="T1" fmla="*/ 0 h 14"/>
              <a:gd name="T2" fmla="*/ 1 w 14"/>
              <a:gd name="T3" fmla="*/ 11 h 14"/>
              <a:gd name="T4" fmla="*/ 0 w 14"/>
              <a:gd name="T5" fmla="*/ 14 h 14"/>
              <a:gd name="T6" fmla="*/ 12 w 14"/>
              <a:gd name="T7" fmla="*/ 8 h 14"/>
              <a:gd name="T8" fmla="*/ 14 w 14"/>
              <a:gd name="T9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14">
                <a:moveTo>
                  <a:pt x="14" y="0"/>
                </a:moveTo>
                <a:cubicBezTo>
                  <a:pt x="8" y="1"/>
                  <a:pt x="3" y="5"/>
                  <a:pt x="1" y="11"/>
                </a:cubicBezTo>
                <a:cubicBezTo>
                  <a:pt x="0" y="12"/>
                  <a:pt x="0" y="13"/>
                  <a:pt x="0" y="14"/>
                </a:cubicBezTo>
                <a:cubicBezTo>
                  <a:pt x="3" y="11"/>
                  <a:pt x="7" y="9"/>
                  <a:pt x="12" y="8"/>
                </a:cubicBezTo>
                <a:cubicBezTo>
                  <a:pt x="12" y="5"/>
                  <a:pt x="12" y="2"/>
                  <a:pt x="14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14" name="Freeform 805"/>
          <p:cNvSpPr>
            <a:spLocks noEditPoints="1"/>
          </p:cNvSpPr>
          <p:nvPr/>
        </p:nvSpPr>
        <p:spPr bwMode="auto">
          <a:xfrm>
            <a:off x="60086" y="3042414"/>
            <a:ext cx="334604" cy="186432"/>
          </a:xfrm>
          <a:custGeom>
            <a:avLst/>
            <a:gdLst>
              <a:gd name="T0" fmla="*/ 35 w 35"/>
              <a:gd name="T1" fmla="*/ 11 h 20"/>
              <a:gd name="T2" fmla="*/ 33 w 35"/>
              <a:gd name="T3" fmla="*/ 12 h 20"/>
              <a:gd name="T4" fmla="*/ 31 w 35"/>
              <a:gd name="T5" fmla="*/ 13 h 20"/>
              <a:gd name="T6" fmla="*/ 35 w 35"/>
              <a:gd name="T7" fmla="*/ 16 h 20"/>
              <a:gd name="T8" fmla="*/ 35 w 35"/>
              <a:gd name="T9" fmla="*/ 11 h 20"/>
              <a:gd name="T10" fmla="*/ 14 w 35"/>
              <a:gd name="T11" fmla="*/ 0 h 20"/>
              <a:gd name="T12" fmla="*/ 2 w 35"/>
              <a:gd name="T13" fmla="*/ 6 h 20"/>
              <a:gd name="T14" fmla="*/ 4 w 35"/>
              <a:gd name="T15" fmla="*/ 20 h 20"/>
              <a:gd name="T16" fmla="*/ 7 w 35"/>
              <a:gd name="T17" fmla="*/ 17 h 20"/>
              <a:gd name="T18" fmla="*/ 20 w 35"/>
              <a:gd name="T19" fmla="*/ 10 h 20"/>
              <a:gd name="T20" fmla="*/ 15 w 35"/>
              <a:gd name="T21" fmla="*/ 4 h 20"/>
              <a:gd name="T22" fmla="*/ 14 w 35"/>
              <a:gd name="T23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5" h="20">
                <a:moveTo>
                  <a:pt x="35" y="11"/>
                </a:moveTo>
                <a:cubicBezTo>
                  <a:pt x="35" y="11"/>
                  <a:pt x="34" y="11"/>
                  <a:pt x="33" y="12"/>
                </a:cubicBezTo>
                <a:cubicBezTo>
                  <a:pt x="32" y="12"/>
                  <a:pt x="31" y="12"/>
                  <a:pt x="31" y="13"/>
                </a:cubicBezTo>
                <a:cubicBezTo>
                  <a:pt x="32" y="13"/>
                  <a:pt x="34" y="14"/>
                  <a:pt x="35" y="16"/>
                </a:cubicBezTo>
                <a:cubicBezTo>
                  <a:pt x="35" y="14"/>
                  <a:pt x="35" y="12"/>
                  <a:pt x="35" y="11"/>
                </a:cubicBezTo>
                <a:moveTo>
                  <a:pt x="14" y="0"/>
                </a:moveTo>
                <a:cubicBezTo>
                  <a:pt x="9" y="1"/>
                  <a:pt x="5" y="3"/>
                  <a:pt x="2" y="6"/>
                </a:cubicBezTo>
                <a:cubicBezTo>
                  <a:pt x="0" y="11"/>
                  <a:pt x="1" y="16"/>
                  <a:pt x="4" y="20"/>
                </a:cubicBezTo>
                <a:cubicBezTo>
                  <a:pt x="5" y="19"/>
                  <a:pt x="6" y="18"/>
                  <a:pt x="7" y="17"/>
                </a:cubicBezTo>
                <a:cubicBezTo>
                  <a:pt x="11" y="13"/>
                  <a:pt x="15" y="11"/>
                  <a:pt x="20" y="10"/>
                </a:cubicBezTo>
                <a:cubicBezTo>
                  <a:pt x="18" y="9"/>
                  <a:pt x="16" y="7"/>
                  <a:pt x="15" y="4"/>
                </a:cubicBezTo>
                <a:cubicBezTo>
                  <a:pt x="14" y="3"/>
                  <a:pt x="14" y="1"/>
                  <a:pt x="14" y="0"/>
                </a:cubicBezTo>
              </a:path>
            </a:pathLst>
          </a:custGeom>
          <a:solidFill>
            <a:srgbClr val="B441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15" name="Freeform 806"/>
          <p:cNvSpPr>
            <a:spLocks/>
          </p:cNvSpPr>
          <p:nvPr/>
        </p:nvSpPr>
        <p:spPr bwMode="auto">
          <a:xfrm>
            <a:off x="394690" y="3137614"/>
            <a:ext cx="20157" cy="55533"/>
          </a:xfrm>
          <a:custGeom>
            <a:avLst/>
            <a:gdLst>
              <a:gd name="T0" fmla="*/ 2 w 2"/>
              <a:gd name="T1" fmla="*/ 0 h 6"/>
              <a:gd name="T2" fmla="*/ 0 w 2"/>
              <a:gd name="T3" fmla="*/ 1 h 6"/>
              <a:gd name="T4" fmla="*/ 0 w 2"/>
              <a:gd name="T5" fmla="*/ 6 h 6"/>
              <a:gd name="T6" fmla="*/ 0 w 2"/>
              <a:gd name="T7" fmla="*/ 6 h 6"/>
              <a:gd name="T8" fmla="*/ 2 w 2"/>
              <a:gd name="T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6">
                <a:moveTo>
                  <a:pt x="2" y="0"/>
                </a:moveTo>
                <a:cubicBezTo>
                  <a:pt x="1" y="0"/>
                  <a:pt x="1" y="0"/>
                  <a:pt x="0" y="1"/>
                </a:cubicBezTo>
                <a:cubicBezTo>
                  <a:pt x="0" y="2"/>
                  <a:pt x="0" y="4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1" y="4"/>
                  <a:pt x="2" y="2"/>
                  <a:pt x="2" y="0"/>
                </a:cubicBezTo>
              </a:path>
            </a:pathLst>
          </a:custGeom>
          <a:solidFill>
            <a:srgbClr val="A3255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16" name="Freeform 807"/>
          <p:cNvSpPr>
            <a:spLocks/>
          </p:cNvSpPr>
          <p:nvPr/>
        </p:nvSpPr>
        <p:spPr bwMode="auto">
          <a:xfrm>
            <a:off x="100400" y="3137614"/>
            <a:ext cx="294290" cy="166599"/>
          </a:xfrm>
          <a:custGeom>
            <a:avLst/>
            <a:gdLst>
              <a:gd name="T0" fmla="*/ 16 w 31"/>
              <a:gd name="T1" fmla="*/ 0 h 18"/>
              <a:gd name="T2" fmla="*/ 3 w 31"/>
              <a:gd name="T3" fmla="*/ 7 h 18"/>
              <a:gd name="T4" fmla="*/ 0 w 31"/>
              <a:gd name="T5" fmla="*/ 10 h 18"/>
              <a:gd name="T6" fmla="*/ 0 w 31"/>
              <a:gd name="T7" fmla="*/ 10 h 18"/>
              <a:gd name="T8" fmla="*/ 9 w 31"/>
              <a:gd name="T9" fmla="*/ 16 h 18"/>
              <a:gd name="T10" fmla="*/ 15 w 31"/>
              <a:gd name="T11" fmla="*/ 18 h 18"/>
              <a:gd name="T12" fmla="*/ 31 w 31"/>
              <a:gd name="T13" fmla="*/ 7 h 18"/>
              <a:gd name="T14" fmla="*/ 31 w 31"/>
              <a:gd name="T15" fmla="*/ 6 h 18"/>
              <a:gd name="T16" fmla="*/ 27 w 31"/>
              <a:gd name="T17" fmla="*/ 3 h 18"/>
              <a:gd name="T18" fmla="*/ 24 w 31"/>
              <a:gd name="T19" fmla="*/ 3 h 18"/>
              <a:gd name="T20" fmla="*/ 16 w 31"/>
              <a:gd name="T21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1" h="18">
                <a:moveTo>
                  <a:pt x="16" y="0"/>
                </a:moveTo>
                <a:cubicBezTo>
                  <a:pt x="11" y="1"/>
                  <a:pt x="7" y="3"/>
                  <a:pt x="3" y="7"/>
                </a:cubicBezTo>
                <a:cubicBezTo>
                  <a:pt x="2" y="8"/>
                  <a:pt x="1" y="9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4" y="11"/>
                  <a:pt x="6" y="14"/>
                  <a:pt x="9" y="16"/>
                </a:cubicBezTo>
                <a:cubicBezTo>
                  <a:pt x="11" y="17"/>
                  <a:pt x="13" y="18"/>
                  <a:pt x="15" y="18"/>
                </a:cubicBezTo>
                <a:cubicBezTo>
                  <a:pt x="22" y="18"/>
                  <a:pt x="28" y="14"/>
                  <a:pt x="31" y="7"/>
                </a:cubicBezTo>
                <a:cubicBezTo>
                  <a:pt x="31" y="7"/>
                  <a:pt x="31" y="6"/>
                  <a:pt x="31" y="6"/>
                </a:cubicBezTo>
                <a:cubicBezTo>
                  <a:pt x="30" y="4"/>
                  <a:pt x="28" y="3"/>
                  <a:pt x="27" y="3"/>
                </a:cubicBezTo>
                <a:cubicBezTo>
                  <a:pt x="26" y="3"/>
                  <a:pt x="25" y="3"/>
                  <a:pt x="24" y="3"/>
                </a:cubicBezTo>
                <a:cubicBezTo>
                  <a:pt x="21" y="3"/>
                  <a:pt x="18" y="2"/>
                  <a:pt x="16" y="0"/>
                </a:cubicBezTo>
              </a:path>
            </a:pathLst>
          </a:custGeom>
          <a:solidFill>
            <a:srgbClr val="A11F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9" name="Group 1009"/>
          <p:cNvGrpSpPr>
            <a:grpSpLocks/>
          </p:cNvGrpSpPr>
          <p:nvPr/>
        </p:nvGrpSpPr>
        <p:grpSpPr bwMode="auto">
          <a:xfrm>
            <a:off x="-16510" y="0"/>
            <a:ext cx="3491172" cy="5497765"/>
            <a:chOff x="1950" y="1454"/>
            <a:chExt cx="866" cy="1386"/>
          </a:xfrm>
        </p:grpSpPr>
        <p:sp>
          <p:nvSpPr>
            <p:cNvPr id="2217" name="Freeform 809"/>
            <p:cNvSpPr>
              <a:spLocks/>
            </p:cNvSpPr>
            <p:nvPr/>
          </p:nvSpPr>
          <p:spPr bwMode="auto">
            <a:xfrm>
              <a:off x="1979" y="1918"/>
              <a:ext cx="21" cy="15"/>
            </a:xfrm>
            <a:custGeom>
              <a:avLst/>
              <a:gdLst>
                <a:gd name="T0" fmla="*/ 0 w 9"/>
                <a:gd name="T1" fmla="*/ 0 h 6"/>
                <a:gd name="T2" fmla="*/ 8 w 9"/>
                <a:gd name="T3" fmla="*/ 6 h 6"/>
                <a:gd name="T4" fmla="*/ 9 w 9"/>
                <a:gd name="T5" fmla="*/ 6 h 6"/>
                <a:gd name="T6" fmla="*/ 0 w 9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2" y="3"/>
                    <a:pt x="5" y="5"/>
                    <a:pt x="8" y="6"/>
                  </a:cubicBezTo>
                  <a:cubicBezTo>
                    <a:pt x="8" y="6"/>
                    <a:pt x="9" y="6"/>
                    <a:pt x="9" y="6"/>
                  </a:cubicBezTo>
                  <a:cubicBezTo>
                    <a:pt x="6" y="4"/>
                    <a:pt x="4" y="1"/>
                    <a:pt x="0" y="0"/>
                  </a:cubicBezTo>
                </a:path>
              </a:pathLst>
            </a:custGeom>
            <a:solidFill>
              <a:srgbClr val="9211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8" name="Freeform 810"/>
            <p:cNvSpPr>
              <a:spLocks/>
            </p:cNvSpPr>
            <p:nvPr/>
          </p:nvSpPr>
          <p:spPr bwMode="auto">
            <a:xfrm>
              <a:off x="2052" y="1909"/>
              <a:ext cx="0" cy="2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9211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9" name="Freeform 811"/>
            <p:cNvSpPr>
              <a:spLocks/>
            </p:cNvSpPr>
            <p:nvPr/>
          </p:nvSpPr>
          <p:spPr bwMode="auto">
            <a:xfrm>
              <a:off x="2187" y="2383"/>
              <a:ext cx="78" cy="54"/>
            </a:xfrm>
            <a:custGeom>
              <a:avLst/>
              <a:gdLst>
                <a:gd name="T0" fmla="*/ 0 w 33"/>
                <a:gd name="T1" fmla="*/ 0 h 23"/>
                <a:gd name="T2" fmla="*/ 1 w 33"/>
                <a:gd name="T3" fmla="*/ 3 h 23"/>
                <a:gd name="T4" fmla="*/ 3 w 33"/>
                <a:gd name="T5" fmla="*/ 8 h 23"/>
                <a:gd name="T6" fmla="*/ 24 w 33"/>
                <a:gd name="T7" fmla="*/ 23 h 23"/>
                <a:gd name="T8" fmla="*/ 25 w 33"/>
                <a:gd name="T9" fmla="*/ 22 h 23"/>
                <a:gd name="T10" fmla="*/ 26 w 33"/>
                <a:gd name="T11" fmla="*/ 20 h 23"/>
                <a:gd name="T12" fmla="*/ 33 w 33"/>
                <a:gd name="T13" fmla="*/ 9 h 23"/>
                <a:gd name="T14" fmla="*/ 33 w 33"/>
                <a:gd name="T15" fmla="*/ 6 h 23"/>
                <a:gd name="T16" fmla="*/ 28 w 33"/>
                <a:gd name="T17" fmla="*/ 2 h 23"/>
                <a:gd name="T18" fmla="*/ 15 w 33"/>
                <a:gd name="T19" fmla="*/ 7 h 23"/>
                <a:gd name="T20" fmla="*/ 1 w 33"/>
                <a:gd name="T21" fmla="*/ 1 h 23"/>
                <a:gd name="T22" fmla="*/ 0 w 33"/>
                <a:gd name="T2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23">
                  <a:moveTo>
                    <a:pt x="0" y="0"/>
                  </a:moveTo>
                  <a:cubicBezTo>
                    <a:pt x="0" y="1"/>
                    <a:pt x="1" y="2"/>
                    <a:pt x="1" y="3"/>
                  </a:cubicBezTo>
                  <a:cubicBezTo>
                    <a:pt x="2" y="4"/>
                    <a:pt x="2" y="6"/>
                    <a:pt x="3" y="8"/>
                  </a:cubicBezTo>
                  <a:cubicBezTo>
                    <a:pt x="12" y="8"/>
                    <a:pt x="21" y="14"/>
                    <a:pt x="24" y="23"/>
                  </a:cubicBezTo>
                  <a:cubicBezTo>
                    <a:pt x="24" y="23"/>
                    <a:pt x="25" y="22"/>
                    <a:pt x="25" y="22"/>
                  </a:cubicBezTo>
                  <a:cubicBezTo>
                    <a:pt x="25" y="21"/>
                    <a:pt x="26" y="21"/>
                    <a:pt x="26" y="20"/>
                  </a:cubicBezTo>
                  <a:cubicBezTo>
                    <a:pt x="27" y="15"/>
                    <a:pt x="29" y="11"/>
                    <a:pt x="33" y="9"/>
                  </a:cubicBezTo>
                  <a:cubicBezTo>
                    <a:pt x="33" y="8"/>
                    <a:pt x="33" y="7"/>
                    <a:pt x="33" y="6"/>
                  </a:cubicBezTo>
                  <a:cubicBezTo>
                    <a:pt x="31" y="5"/>
                    <a:pt x="29" y="4"/>
                    <a:pt x="28" y="2"/>
                  </a:cubicBezTo>
                  <a:cubicBezTo>
                    <a:pt x="24" y="5"/>
                    <a:pt x="19" y="7"/>
                    <a:pt x="15" y="7"/>
                  </a:cubicBezTo>
                  <a:cubicBezTo>
                    <a:pt x="10" y="7"/>
                    <a:pt x="4" y="5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0" name="Freeform 812"/>
            <p:cNvSpPr>
              <a:spLocks/>
            </p:cNvSpPr>
            <p:nvPr/>
          </p:nvSpPr>
          <p:spPr bwMode="auto">
            <a:xfrm>
              <a:off x="2194" y="2402"/>
              <a:ext cx="50" cy="40"/>
            </a:xfrm>
            <a:custGeom>
              <a:avLst/>
              <a:gdLst>
                <a:gd name="T0" fmla="*/ 0 w 21"/>
                <a:gd name="T1" fmla="*/ 0 h 17"/>
                <a:gd name="T2" fmla="*/ 0 w 21"/>
                <a:gd name="T3" fmla="*/ 2 h 17"/>
                <a:gd name="T4" fmla="*/ 5 w 21"/>
                <a:gd name="T5" fmla="*/ 14 h 17"/>
                <a:gd name="T6" fmla="*/ 5 w 21"/>
                <a:gd name="T7" fmla="*/ 16 h 17"/>
                <a:gd name="T8" fmla="*/ 6 w 21"/>
                <a:gd name="T9" fmla="*/ 16 h 17"/>
                <a:gd name="T10" fmla="*/ 12 w 21"/>
                <a:gd name="T11" fmla="*/ 17 h 17"/>
                <a:gd name="T12" fmla="*/ 21 w 21"/>
                <a:gd name="T13" fmla="*/ 15 h 17"/>
                <a:gd name="T14" fmla="*/ 0 w 21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7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5" y="9"/>
                    <a:pt x="5" y="14"/>
                  </a:cubicBezTo>
                  <a:cubicBezTo>
                    <a:pt x="5" y="14"/>
                    <a:pt x="5" y="15"/>
                    <a:pt x="5" y="16"/>
                  </a:cubicBezTo>
                  <a:cubicBezTo>
                    <a:pt x="5" y="16"/>
                    <a:pt x="5" y="16"/>
                    <a:pt x="6" y="16"/>
                  </a:cubicBezTo>
                  <a:cubicBezTo>
                    <a:pt x="8" y="17"/>
                    <a:pt x="10" y="17"/>
                    <a:pt x="12" y="17"/>
                  </a:cubicBezTo>
                  <a:cubicBezTo>
                    <a:pt x="15" y="17"/>
                    <a:pt x="19" y="16"/>
                    <a:pt x="21" y="15"/>
                  </a:cubicBezTo>
                  <a:cubicBezTo>
                    <a:pt x="18" y="6"/>
                    <a:pt x="9" y="0"/>
                    <a:pt x="0" y="0"/>
                  </a:cubicBezTo>
                </a:path>
              </a:pathLst>
            </a:custGeom>
            <a:solidFill>
              <a:srgbClr val="B441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1" name="Freeform 813"/>
            <p:cNvSpPr>
              <a:spLocks/>
            </p:cNvSpPr>
            <p:nvPr/>
          </p:nvSpPr>
          <p:spPr bwMode="auto">
            <a:xfrm>
              <a:off x="2182" y="2383"/>
              <a:ext cx="12" cy="19"/>
            </a:xfrm>
            <a:custGeom>
              <a:avLst/>
              <a:gdLst>
                <a:gd name="T0" fmla="*/ 1 w 5"/>
                <a:gd name="T1" fmla="*/ 0 h 8"/>
                <a:gd name="T2" fmla="*/ 1 w 5"/>
                <a:gd name="T3" fmla="*/ 1 h 8"/>
                <a:gd name="T4" fmla="*/ 0 w 5"/>
                <a:gd name="T5" fmla="*/ 7 h 8"/>
                <a:gd name="T6" fmla="*/ 2 w 5"/>
                <a:gd name="T7" fmla="*/ 8 h 8"/>
                <a:gd name="T8" fmla="*/ 3 w 5"/>
                <a:gd name="T9" fmla="*/ 8 h 8"/>
                <a:gd name="T10" fmla="*/ 4 w 5"/>
                <a:gd name="T11" fmla="*/ 8 h 8"/>
                <a:gd name="T12" fmla="*/ 5 w 5"/>
                <a:gd name="T13" fmla="*/ 8 h 8"/>
                <a:gd name="T14" fmla="*/ 3 w 5"/>
                <a:gd name="T15" fmla="*/ 3 h 8"/>
                <a:gd name="T16" fmla="*/ 2 w 5"/>
                <a:gd name="T17" fmla="*/ 0 h 8"/>
                <a:gd name="T18" fmla="*/ 1 w 5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3"/>
                    <a:pt x="0" y="5"/>
                    <a:pt x="0" y="7"/>
                  </a:cubicBezTo>
                  <a:cubicBezTo>
                    <a:pt x="0" y="7"/>
                    <a:pt x="1" y="7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4" y="8"/>
                    <a:pt x="4" y="8"/>
                    <a:pt x="5" y="8"/>
                  </a:cubicBezTo>
                  <a:cubicBezTo>
                    <a:pt x="4" y="6"/>
                    <a:pt x="4" y="4"/>
                    <a:pt x="3" y="3"/>
                  </a:cubicBezTo>
                  <a:cubicBezTo>
                    <a:pt x="3" y="2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A42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2" name="Freeform 814"/>
            <p:cNvSpPr>
              <a:spLocks/>
            </p:cNvSpPr>
            <p:nvPr/>
          </p:nvSpPr>
          <p:spPr bwMode="auto">
            <a:xfrm>
              <a:off x="2187" y="2402"/>
              <a:ext cx="7" cy="4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0 h 2"/>
                <a:gd name="T4" fmla="*/ 0 w 3"/>
                <a:gd name="T5" fmla="*/ 0 h 2"/>
                <a:gd name="T6" fmla="*/ 3 w 3"/>
                <a:gd name="T7" fmla="*/ 2 h 2"/>
                <a:gd name="T8" fmla="*/ 3 w 3"/>
                <a:gd name="T9" fmla="*/ 0 h 2"/>
                <a:gd name="T10" fmla="*/ 2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A32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3" name="Freeform 815"/>
            <p:cNvSpPr>
              <a:spLocks/>
            </p:cNvSpPr>
            <p:nvPr/>
          </p:nvSpPr>
          <p:spPr bwMode="auto">
            <a:xfrm>
              <a:off x="2253" y="2380"/>
              <a:ext cx="12" cy="17"/>
            </a:xfrm>
            <a:custGeom>
              <a:avLst/>
              <a:gdLst>
                <a:gd name="T0" fmla="*/ 3 w 5"/>
                <a:gd name="T1" fmla="*/ 0 h 7"/>
                <a:gd name="T2" fmla="*/ 1 w 5"/>
                <a:gd name="T3" fmla="*/ 2 h 7"/>
                <a:gd name="T4" fmla="*/ 0 w 5"/>
                <a:gd name="T5" fmla="*/ 3 h 7"/>
                <a:gd name="T6" fmla="*/ 5 w 5"/>
                <a:gd name="T7" fmla="*/ 7 h 7"/>
                <a:gd name="T8" fmla="*/ 3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2" y="0"/>
                    <a:pt x="2" y="1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5"/>
                    <a:pt x="3" y="6"/>
                    <a:pt x="5" y="7"/>
                  </a:cubicBezTo>
                  <a:cubicBezTo>
                    <a:pt x="5" y="4"/>
                    <a:pt x="4" y="2"/>
                    <a:pt x="3" y="0"/>
                  </a:cubicBezTo>
                </a:path>
              </a:pathLst>
            </a:custGeom>
            <a:solidFill>
              <a:srgbClr val="A42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4" name="Freeform 816"/>
            <p:cNvSpPr>
              <a:spLocks/>
            </p:cNvSpPr>
            <p:nvPr/>
          </p:nvSpPr>
          <p:spPr bwMode="auto">
            <a:xfrm>
              <a:off x="2184" y="2364"/>
              <a:ext cx="69" cy="35"/>
            </a:xfrm>
            <a:custGeom>
              <a:avLst/>
              <a:gdLst>
                <a:gd name="T0" fmla="*/ 8 w 29"/>
                <a:gd name="T1" fmla="*/ 0 h 15"/>
                <a:gd name="T2" fmla="*/ 0 w 29"/>
                <a:gd name="T3" fmla="*/ 7 h 15"/>
                <a:gd name="T4" fmla="*/ 1 w 29"/>
                <a:gd name="T5" fmla="*/ 8 h 15"/>
                <a:gd name="T6" fmla="*/ 2 w 29"/>
                <a:gd name="T7" fmla="*/ 9 h 15"/>
                <a:gd name="T8" fmla="*/ 16 w 29"/>
                <a:gd name="T9" fmla="*/ 15 h 15"/>
                <a:gd name="T10" fmla="*/ 29 w 29"/>
                <a:gd name="T11" fmla="*/ 10 h 15"/>
                <a:gd name="T12" fmla="*/ 26 w 29"/>
                <a:gd name="T13" fmla="*/ 8 h 15"/>
                <a:gd name="T14" fmla="*/ 21 w 29"/>
                <a:gd name="T15" fmla="*/ 9 h 15"/>
                <a:gd name="T16" fmla="*/ 8 w 29"/>
                <a:gd name="T17" fmla="*/ 0 h 15"/>
                <a:gd name="T18" fmla="*/ 8 w 29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5">
                  <a:moveTo>
                    <a:pt x="8" y="0"/>
                  </a:moveTo>
                  <a:cubicBezTo>
                    <a:pt x="5" y="1"/>
                    <a:pt x="2" y="4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9"/>
                    <a:pt x="2" y="9"/>
                  </a:cubicBezTo>
                  <a:cubicBezTo>
                    <a:pt x="5" y="13"/>
                    <a:pt x="11" y="15"/>
                    <a:pt x="16" y="15"/>
                  </a:cubicBezTo>
                  <a:cubicBezTo>
                    <a:pt x="20" y="15"/>
                    <a:pt x="25" y="13"/>
                    <a:pt x="29" y="10"/>
                  </a:cubicBezTo>
                  <a:cubicBezTo>
                    <a:pt x="28" y="9"/>
                    <a:pt x="27" y="9"/>
                    <a:pt x="26" y="8"/>
                  </a:cubicBezTo>
                  <a:cubicBezTo>
                    <a:pt x="25" y="8"/>
                    <a:pt x="23" y="9"/>
                    <a:pt x="21" y="9"/>
                  </a:cubicBezTo>
                  <a:cubicBezTo>
                    <a:pt x="16" y="9"/>
                    <a:pt x="11" y="5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A32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5" name="Freeform 817"/>
            <p:cNvSpPr>
              <a:spLocks/>
            </p:cNvSpPr>
            <p:nvPr/>
          </p:nvSpPr>
          <p:spPr bwMode="auto">
            <a:xfrm>
              <a:off x="2184" y="2380"/>
              <a:ext cx="3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9314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6" name="Freeform 818"/>
            <p:cNvSpPr>
              <a:spLocks/>
            </p:cNvSpPr>
            <p:nvPr/>
          </p:nvSpPr>
          <p:spPr bwMode="auto">
            <a:xfrm>
              <a:off x="2246" y="2376"/>
              <a:ext cx="14" cy="11"/>
            </a:xfrm>
            <a:custGeom>
              <a:avLst/>
              <a:gdLst>
                <a:gd name="T0" fmla="*/ 5 w 6"/>
                <a:gd name="T1" fmla="*/ 0 h 5"/>
                <a:gd name="T2" fmla="*/ 1 w 6"/>
                <a:gd name="T3" fmla="*/ 3 h 5"/>
                <a:gd name="T4" fmla="*/ 0 w 6"/>
                <a:gd name="T5" fmla="*/ 3 h 5"/>
                <a:gd name="T6" fmla="*/ 3 w 6"/>
                <a:gd name="T7" fmla="*/ 5 h 5"/>
                <a:gd name="T8" fmla="*/ 4 w 6"/>
                <a:gd name="T9" fmla="*/ 4 h 5"/>
                <a:gd name="T10" fmla="*/ 6 w 6"/>
                <a:gd name="T11" fmla="*/ 2 h 5"/>
                <a:gd name="T12" fmla="*/ 5 w 6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1" y="4"/>
                    <a:pt x="2" y="4"/>
                    <a:pt x="3" y="5"/>
                  </a:cubicBezTo>
                  <a:cubicBezTo>
                    <a:pt x="3" y="5"/>
                    <a:pt x="4" y="4"/>
                    <a:pt x="4" y="4"/>
                  </a:cubicBezTo>
                  <a:cubicBezTo>
                    <a:pt x="5" y="3"/>
                    <a:pt x="5" y="2"/>
                    <a:pt x="6" y="2"/>
                  </a:cubicBezTo>
                  <a:cubicBezTo>
                    <a:pt x="6" y="1"/>
                    <a:pt x="5" y="1"/>
                    <a:pt x="5" y="0"/>
                  </a:cubicBezTo>
                </a:path>
              </a:pathLst>
            </a:custGeom>
            <a:solidFill>
              <a:srgbClr val="9314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7" name="Freeform 819"/>
            <p:cNvSpPr>
              <a:spLocks/>
            </p:cNvSpPr>
            <p:nvPr/>
          </p:nvSpPr>
          <p:spPr bwMode="auto">
            <a:xfrm>
              <a:off x="2362" y="2001"/>
              <a:ext cx="54" cy="50"/>
            </a:xfrm>
            <a:custGeom>
              <a:avLst/>
              <a:gdLst>
                <a:gd name="T0" fmla="*/ 4 w 23"/>
                <a:gd name="T1" fmla="*/ 0 h 21"/>
                <a:gd name="T2" fmla="*/ 2 w 23"/>
                <a:gd name="T3" fmla="*/ 0 h 21"/>
                <a:gd name="T4" fmla="*/ 0 w 23"/>
                <a:gd name="T5" fmla="*/ 6 h 21"/>
                <a:gd name="T6" fmla="*/ 4 w 23"/>
                <a:gd name="T7" fmla="*/ 19 h 21"/>
                <a:gd name="T8" fmla="*/ 11 w 23"/>
                <a:gd name="T9" fmla="*/ 21 h 21"/>
                <a:gd name="T10" fmla="*/ 16 w 23"/>
                <a:gd name="T11" fmla="*/ 20 h 21"/>
                <a:gd name="T12" fmla="*/ 16 w 23"/>
                <a:gd name="T13" fmla="*/ 20 h 21"/>
                <a:gd name="T14" fmla="*/ 21 w 23"/>
                <a:gd name="T15" fmla="*/ 21 h 21"/>
                <a:gd name="T16" fmla="*/ 10 w 23"/>
                <a:gd name="T17" fmla="*/ 1 h 21"/>
                <a:gd name="T18" fmla="*/ 4 w 23"/>
                <a:gd name="T1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1">
                  <a:moveTo>
                    <a:pt x="4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2"/>
                    <a:pt x="1" y="4"/>
                    <a:pt x="0" y="6"/>
                  </a:cubicBezTo>
                  <a:cubicBezTo>
                    <a:pt x="3" y="10"/>
                    <a:pt x="4" y="15"/>
                    <a:pt x="4" y="19"/>
                  </a:cubicBezTo>
                  <a:cubicBezTo>
                    <a:pt x="7" y="20"/>
                    <a:pt x="9" y="20"/>
                    <a:pt x="11" y="21"/>
                  </a:cubicBezTo>
                  <a:cubicBezTo>
                    <a:pt x="13" y="20"/>
                    <a:pt x="14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8" y="20"/>
                    <a:pt x="20" y="20"/>
                    <a:pt x="21" y="21"/>
                  </a:cubicBezTo>
                  <a:cubicBezTo>
                    <a:pt x="23" y="13"/>
                    <a:pt x="19" y="4"/>
                    <a:pt x="10" y="1"/>
                  </a:cubicBezTo>
                  <a:cubicBezTo>
                    <a:pt x="8" y="0"/>
                    <a:pt x="6" y="0"/>
                    <a:pt x="4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8" name="Freeform 820"/>
            <p:cNvSpPr>
              <a:spLocks/>
            </p:cNvSpPr>
            <p:nvPr/>
          </p:nvSpPr>
          <p:spPr bwMode="auto">
            <a:xfrm>
              <a:off x="2371" y="2046"/>
              <a:ext cx="17" cy="15"/>
            </a:xfrm>
            <a:custGeom>
              <a:avLst/>
              <a:gdLst>
                <a:gd name="T0" fmla="*/ 0 w 7"/>
                <a:gd name="T1" fmla="*/ 0 h 6"/>
                <a:gd name="T2" fmla="*/ 0 w 7"/>
                <a:gd name="T3" fmla="*/ 4 h 6"/>
                <a:gd name="T4" fmla="*/ 1 w 7"/>
                <a:gd name="T5" fmla="*/ 6 h 6"/>
                <a:gd name="T6" fmla="*/ 7 w 7"/>
                <a:gd name="T7" fmla="*/ 2 h 6"/>
                <a:gd name="T8" fmla="*/ 0 w 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3" y="4"/>
                    <a:pt x="5" y="3"/>
                    <a:pt x="7" y="2"/>
                  </a:cubicBezTo>
                  <a:cubicBezTo>
                    <a:pt x="5" y="1"/>
                    <a:pt x="3" y="1"/>
                    <a:pt x="0" y="0"/>
                  </a:cubicBezTo>
                </a:path>
              </a:pathLst>
            </a:custGeom>
            <a:solidFill>
              <a:srgbClr val="B441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9" name="Freeform 821"/>
            <p:cNvSpPr>
              <a:spLocks/>
            </p:cNvSpPr>
            <p:nvPr/>
          </p:nvSpPr>
          <p:spPr bwMode="auto">
            <a:xfrm>
              <a:off x="2350" y="2001"/>
              <a:ext cx="17" cy="15"/>
            </a:xfrm>
            <a:custGeom>
              <a:avLst/>
              <a:gdLst>
                <a:gd name="T0" fmla="*/ 7 w 7"/>
                <a:gd name="T1" fmla="*/ 0 h 6"/>
                <a:gd name="T2" fmla="*/ 0 w 7"/>
                <a:gd name="T3" fmla="*/ 2 h 6"/>
                <a:gd name="T4" fmla="*/ 3 w 7"/>
                <a:gd name="T5" fmla="*/ 4 h 6"/>
                <a:gd name="T6" fmla="*/ 5 w 7"/>
                <a:gd name="T7" fmla="*/ 6 h 6"/>
                <a:gd name="T8" fmla="*/ 7 w 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1" y="3"/>
                    <a:pt x="2" y="3"/>
                    <a:pt x="3" y="4"/>
                  </a:cubicBezTo>
                  <a:cubicBezTo>
                    <a:pt x="4" y="5"/>
                    <a:pt x="4" y="5"/>
                    <a:pt x="5" y="6"/>
                  </a:cubicBezTo>
                  <a:cubicBezTo>
                    <a:pt x="6" y="4"/>
                    <a:pt x="6" y="2"/>
                    <a:pt x="7" y="0"/>
                  </a:cubicBezTo>
                </a:path>
              </a:pathLst>
            </a:custGeom>
            <a:solidFill>
              <a:srgbClr val="A42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0" name="Freeform 822"/>
            <p:cNvSpPr>
              <a:spLocks/>
            </p:cNvSpPr>
            <p:nvPr/>
          </p:nvSpPr>
          <p:spPr bwMode="auto">
            <a:xfrm>
              <a:off x="2329" y="2016"/>
              <a:ext cx="42" cy="35"/>
            </a:xfrm>
            <a:custGeom>
              <a:avLst/>
              <a:gdLst>
                <a:gd name="T0" fmla="*/ 14 w 18"/>
                <a:gd name="T1" fmla="*/ 0 h 15"/>
                <a:gd name="T2" fmla="*/ 2 w 18"/>
                <a:gd name="T3" fmla="*/ 11 h 15"/>
                <a:gd name="T4" fmla="*/ 0 w 18"/>
                <a:gd name="T5" fmla="*/ 12 h 15"/>
                <a:gd name="T6" fmla="*/ 0 w 18"/>
                <a:gd name="T7" fmla="*/ 15 h 15"/>
                <a:gd name="T8" fmla="*/ 2 w 18"/>
                <a:gd name="T9" fmla="*/ 14 h 15"/>
                <a:gd name="T10" fmla="*/ 8 w 18"/>
                <a:gd name="T11" fmla="*/ 13 h 15"/>
                <a:gd name="T12" fmla="*/ 13 w 18"/>
                <a:gd name="T13" fmla="*/ 13 h 15"/>
                <a:gd name="T14" fmla="*/ 15 w 18"/>
                <a:gd name="T15" fmla="*/ 13 h 15"/>
                <a:gd name="T16" fmla="*/ 16 w 18"/>
                <a:gd name="T17" fmla="*/ 13 h 15"/>
                <a:gd name="T18" fmla="*/ 18 w 18"/>
                <a:gd name="T19" fmla="*/ 13 h 15"/>
                <a:gd name="T20" fmla="*/ 14 w 18"/>
                <a:gd name="T2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5">
                  <a:moveTo>
                    <a:pt x="14" y="0"/>
                  </a:moveTo>
                  <a:cubicBezTo>
                    <a:pt x="11" y="5"/>
                    <a:pt x="7" y="9"/>
                    <a:pt x="2" y="11"/>
                  </a:cubicBezTo>
                  <a:cubicBezTo>
                    <a:pt x="1" y="11"/>
                    <a:pt x="1" y="12"/>
                    <a:pt x="0" y="12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1" y="14"/>
                    <a:pt x="2" y="14"/>
                    <a:pt x="2" y="14"/>
                  </a:cubicBezTo>
                  <a:cubicBezTo>
                    <a:pt x="4" y="13"/>
                    <a:pt x="6" y="13"/>
                    <a:pt x="8" y="13"/>
                  </a:cubicBezTo>
                  <a:cubicBezTo>
                    <a:pt x="10" y="13"/>
                    <a:pt x="11" y="13"/>
                    <a:pt x="13" y="13"/>
                  </a:cubicBezTo>
                  <a:cubicBezTo>
                    <a:pt x="14" y="13"/>
                    <a:pt x="15" y="13"/>
                    <a:pt x="15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7" y="13"/>
                    <a:pt x="18" y="13"/>
                  </a:cubicBezTo>
                  <a:cubicBezTo>
                    <a:pt x="18" y="9"/>
                    <a:pt x="17" y="4"/>
                    <a:pt x="14" y="0"/>
                  </a:cubicBezTo>
                </a:path>
              </a:pathLst>
            </a:custGeom>
            <a:solidFill>
              <a:srgbClr val="A32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1" name="Freeform 823"/>
            <p:cNvSpPr>
              <a:spLocks/>
            </p:cNvSpPr>
            <p:nvPr/>
          </p:nvSpPr>
          <p:spPr bwMode="auto">
            <a:xfrm>
              <a:off x="2360" y="2046"/>
              <a:ext cx="11" cy="10"/>
            </a:xfrm>
            <a:custGeom>
              <a:avLst/>
              <a:gdLst>
                <a:gd name="T0" fmla="*/ 3 w 5"/>
                <a:gd name="T1" fmla="*/ 0 h 4"/>
                <a:gd name="T2" fmla="*/ 2 w 5"/>
                <a:gd name="T3" fmla="*/ 0 h 4"/>
                <a:gd name="T4" fmla="*/ 0 w 5"/>
                <a:gd name="T5" fmla="*/ 0 h 4"/>
                <a:gd name="T6" fmla="*/ 5 w 5"/>
                <a:gd name="T7" fmla="*/ 4 h 4"/>
                <a:gd name="T8" fmla="*/ 5 w 5"/>
                <a:gd name="T9" fmla="*/ 0 h 4"/>
                <a:gd name="T10" fmla="*/ 3 w 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2" y="1"/>
                    <a:pt x="3" y="2"/>
                    <a:pt x="5" y="4"/>
                  </a:cubicBezTo>
                  <a:cubicBezTo>
                    <a:pt x="5" y="3"/>
                    <a:pt x="5" y="2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A11F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2" name="Freeform 824"/>
            <p:cNvSpPr>
              <a:spLocks/>
            </p:cNvSpPr>
            <p:nvPr/>
          </p:nvSpPr>
          <p:spPr bwMode="auto">
            <a:xfrm>
              <a:off x="2329" y="2006"/>
              <a:ext cx="33" cy="38"/>
            </a:xfrm>
            <a:custGeom>
              <a:avLst/>
              <a:gdLst>
                <a:gd name="T0" fmla="*/ 9 w 14"/>
                <a:gd name="T1" fmla="*/ 0 h 16"/>
                <a:gd name="T2" fmla="*/ 1 w 14"/>
                <a:gd name="T3" fmla="*/ 9 h 16"/>
                <a:gd name="T4" fmla="*/ 0 w 14"/>
                <a:gd name="T5" fmla="*/ 16 h 16"/>
                <a:gd name="T6" fmla="*/ 2 w 14"/>
                <a:gd name="T7" fmla="*/ 15 h 16"/>
                <a:gd name="T8" fmla="*/ 14 w 14"/>
                <a:gd name="T9" fmla="*/ 4 h 16"/>
                <a:gd name="T10" fmla="*/ 12 w 14"/>
                <a:gd name="T11" fmla="*/ 2 h 16"/>
                <a:gd name="T12" fmla="*/ 9 w 14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6">
                  <a:moveTo>
                    <a:pt x="9" y="0"/>
                  </a:moveTo>
                  <a:cubicBezTo>
                    <a:pt x="6" y="2"/>
                    <a:pt x="3" y="5"/>
                    <a:pt x="1" y="9"/>
                  </a:cubicBezTo>
                  <a:cubicBezTo>
                    <a:pt x="1" y="11"/>
                    <a:pt x="0" y="13"/>
                    <a:pt x="0" y="16"/>
                  </a:cubicBezTo>
                  <a:cubicBezTo>
                    <a:pt x="1" y="16"/>
                    <a:pt x="1" y="15"/>
                    <a:pt x="2" y="15"/>
                  </a:cubicBezTo>
                  <a:cubicBezTo>
                    <a:pt x="7" y="13"/>
                    <a:pt x="11" y="9"/>
                    <a:pt x="14" y="4"/>
                  </a:cubicBezTo>
                  <a:cubicBezTo>
                    <a:pt x="13" y="3"/>
                    <a:pt x="13" y="3"/>
                    <a:pt x="12" y="2"/>
                  </a:cubicBezTo>
                  <a:cubicBezTo>
                    <a:pt x="11" y="1"/>
                    <a:pt x="10" y="1"/>
                    <a:pt x="9" y="0"/>
                  </a:cubicBezTo>
                </a:path>
              </a:pathLst>
            </a:custGeom>
            <a:solidFill>
              <a:srgbClr val="9314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3" name="Freeform 825"/>
            <p:cNvSpPr>
              <a:spLocks/>
            </p:cNvSpPr>
            <p:nvPr/>
          </p:nvSpPr>
          <p:spPr bwMode="auto">
            <a:xfrm>
              <a:off x="1950" y="2383"/>
              <a:ext cx="26" cy="38"/>
            </a:xfrm>
            <a:custGeom>
              <a:avLst/>
              <a:gdLst>
                <a:gd name="T0" fmla="*/ 0 w 11"/>
                <a:gd name="T1" fmla="*/ 0 h 16"/>
                <a:gd name="T2" fmla="*/ 0 w 11"/>
                <a:gd name="T3" fmla="*/ 7 h 16"/>
                <a:gd name="T4" fmla="*/ 8 w 11"/>
                <a:gd name="T5" fmla="*/ 16 h 16"/>
                <a:gd name="T6" fmla="*/ 11 w 11"/>
                <a:gd name="T7" fmla="*/ 13 h 16"/>
                <a:gd name="T8" fmla="*/ 0 w 11"/>
                <a:gd name="T9" fmla="*/ 0 h 16"/>
                <a:gd name="T10" fmla="*/ 0 w 11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6">
                  <a:moveTo>
                    <a:pt x="0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4" y="9"/>
                    <a:pt x="7" y="12"/>
                    <a:pt x="8" y="16"/>
                  </a:cubicBezTo>
                  <a:cubicBezTo>
                    <a:pt x="9" y="15"/>
                    <a:pt x="10" y="14"/>
                    <a:pt x="11" y="13"/>
                  </a:cubicBezTo>
                  <a:cubicBezTo>
                    <a:pt x="10" y="7"/>
                    <a:pt x="6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4" name="Freeform 826"/>
            <p:cNvSpPr>
              <a:spLocks/>
            </p:cNvSpPr>
            <p:nvPr/>
          </p:nvSpPr>
          <p:spPr bwMode="auto">
            <a:xfrm>
              <a:off x="1969" y="2413"/>
              <a:ext cx="7" cy="10"/>
            </a:xfrm>
            <a:custGeom>
              <a:avLst/>
              <a:gdLst>
                <a:gd name="T0" fmla="*/ 3 w 3"/>
                <a:gd name="T1" fmla="*/ 0 h 4"/>
                <a:gd name="T2" fmla="*/ 0 w 3"/>
                <a:gd name="T3" fmla="*/ 3 h 4"/>
                <a:gd name="T4" fmla="*/ 1 w 3"/>
                <a:gd name="T5" fmla="*/ 4 h 4"/>
                <a:gd name="T6" fmla="*/ 2 w 3"/>
                <a:gd name="T7" fmla="*/ 4 h 4"/>
                <a:gd name="T8" fmla="*/ 3 w 3"/>
                <a:gd name="T9" fmla="*/ 3 h 4"/>
                <a:gd name="T10" fmla="*/ 3 w 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3" y="4"/>
                    <a:pt x="3" y="3"/>
                  </a:cubicBezTo>
                  <a:cubicBezTo>
                    <a:pt x="3" y="2"/>
                    <a:pt x="3" y="1"/>
                    <a:pt x="3" y="0"/>
                  </a:cubicBezTo>
                </a:path>
              </a:pathLst>
            </a:custGeom>
            <a:solidFill>
              <a:srgbClr val="B441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5" name="Freeform 827"/>
            <p:cNvSpPr>
              <a:spLocks/>
            </p:cNvSpPr>
            <p:nvPr/>
          </p:nvSpPr>
          <p:spPr bwMode="auto">
            <a:xfrm>
              <a:off x="1971" y="2421"/>
              <a:ext cx="5" cy="16"/>
            </a:xfrm>
            <a:custGeom>
              <a:avLst/>
              <a:gdLst>
                <a:gd name="T0" fmla="*/ 2 w 2"/>
                <a:gd name="T1" fmla="*/ 0 h 7"/>
                <a:gd name="T2" fmla="*/ 1 w 2"/>
                <a:gd name="T3" fmla="*/ 1 h 7"/>
                <a:gd name="T4" fmla="*/ 0 w 2"/>
                <a:gd name="T5" fmla="*/ 1 h 7"/>
                <a:gd name="T6" fmla="*/ 0 w 2"/>
                <a:gd name="T7" fmla="*/ 6 h 7"/>
                <a:gd name="T8" fmla="*/ 0 w 2"/>
                <a:gd name="T9" fmla="*/ 7 h 7"/>
                <a:gd name="T10" fmla="*/ 1 w 2"/>
                <a:gd name="T11" fmla="*/ 6 h 7"/>
                <a:gd name="T12" fmla="*/ 2 w 2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2" y="4"/>
                    <a:pt x="2" y="2"/>
                    <a:pt x="2" y="0"/>
                  </a:cubicBezTo>
                </a:path>
              </a:pathLst>
            </a:custGeom>
            <a:solidFill>
              <a:srgbClr val="A32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6" name="Freeform 828"/>
            <p:cNvSpPr>
              <a:spLocks/>
            </p:cNvSpPr>
            <p:nvPr/>
          </p:nvSpPr>
          <p:spPr bwMode="auto">
            <a:xfrm>
              <a:off x="2045" y="2463"/>
              <a:ext cx="47" cy="48"/>
            </a:xfrm>
            <a:custGeom>
              <a:avLst/>
              <a:gdLst>
                <a:gd name="T0" fmla="*/ 13 w 20"/>
                <a:gd name="T1" fmla="*/ 0 h 20"/>
                <a:gd name="T2" fmla="*/ 11 w 20"/>
                <a:gd name="T3" fmla="*/ 1 h 20"/>
                <a:gd name="T4" fmla="*/ 0 w 20"/>
                <a:gd name="T5" fmla="*/ 20 h 20"/>
                <a:gd name="T6" fmla="*/ 4 w 20"/>
                <a:gd name="T7" fmla="*/ 20 h 20"/>
                <a:gd name="T8" fmla="*/ 4 w 20"/>
                <a:gd name="T9" fmla="*/ 20 h 20"/>
                <a:gd name="T10" fmla="*/ 10 w 20"/>
                <a:gd name="T11" fmla="*/ 15 h 20"/>
                <a:gd name="T12" fmla="*/ 15 w 20"/>
                <a:gd name="T13" fmla="*/ 14 h 20"/>
                <a:gd name="T14" fmla="*/ 17 w 20"/>
                <a:gd name="T15" fmla="*/ 14 h 20"/>
                <a:gd name="T16" fmla="*/ 20 w 20"/>
                <a:gd name="T17" fmla="*/ 10 h 20"/>
                <a:gd name="T18" fmla="*/ 18 w 20"/>
                <a:gd name="T19" fmla="*/ 9 h 20"/>
                <a:gd name="T20" fmla="*/ 13 w 20"/>
                <a:gd name="T2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20">
                  <a:moveTo>
                    <a:pt x="13" y="0"/>
                  </a:moveTo>
                  <a:cubicBezTo>
                    <a:pt x="12" y="0"/>
                    <a:pt x="12" y="1"/>
                    <a:pt x="11" y="1"/>
                  </a:cubicBezTo>
                  <a:cubicBezTo>
                    <a:pt x="11" y="9"/>
                    <a:pt x="6" y="16"/>
                    <a:pt x="0" y="20"/>
                  </a:cubicBezTo>
                  <a:cubicBezTo>
                    <a:pt x="2" y="20"/>
                    <a:pt x="3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6" y="18"/>
                    <a:pt x="8" y="16"/>
                    <a:pt x="10" y="15"/>
                  </a:cubicBezTo>
                  <a:cubicBezTo>
                    <a:pt x="12" y="14"/>
                    <a:pt x="14" y="14"/>
                    <a:pt x="15" y="14"/>
                  </a:cubicBezTo>
                  <a:cubicBezTo>
                    <a:pt x="16" y="14"/>
                    <a:pt x="17" y="14"/>
                    <a:pt x="17" y="14"/>
                  </a:cubicBezTo>
                  <a:cubicBezTo>
                    <a:pt x="18" y="13"/>
                    <a:pt x="19" y="12"/>
                    <a:pt x="20" y="10"/>
                  </a:cubicBezTo>
                  <a:cubicBezTo>
                    <a:pt x="19" y="10"/>
                    <a:pt x="19" y="10"/>
                    <a:pt x="18" y="9"/>
                  </a:cubicBezTo>
                  <a:cubicBezTo>
                    <a:pt x="16" y="7"/>
                    <a:pt x="14" y="3"/>
                    <a:pt x="13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7" name="Freeform 829"/>
            <p:cNvSpPr>
              <a:spLocks/>
            </p:cNvSpPr>
            <p:nvPr/>
          </p:nvSpPr>
          <p:spPr bwMode="auto">
            <a:xfrm>
              <a:off x="2033" y="2466"/>
              <a:ext cx="38" cy="45"/>
            </a:xfrm>
            <a:custGeom>
              <a:avLst/>
              <a:gdLst>
                <a:gd name="T0" fmla="*/ 16 w 16"/>
                <a:gd name="T1" fmla="*/ 0 h 19"/>
                <a:gd name="T2" fmla="*/ 8 w 16"/>
                <a:gd name="T3" fmla="*/ 2 h 19"/>
                <a:gd name="T4" fmla="*/ 8 w 16"/>
                <a:gd name="T5" fmla="*/ 2 h 19"/>
                <a:gd name="T6" fmla="*/ 5 w 16"/>
                <a:gd name="T7" fmla="*/ 2 h 19"/>
                <a:gd name="T8" fmla="*/ 0 w 16"/>
                <a:gd name="T9" fmla="*/ 16 h 19"/>
                <a:gd name="T10" fmla="*/ 3 w 16"/>
                <a:gd name="T11" fmla="*/ 18 h 19"/>
                <a:gd name="T12" fmla="*/ 5 w 16"/>
                <a:gd name="T13" fmla="*/ 19 h 19"/>
                <a:gd name="T14" fmla="*/ 16 w 16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9">
                  <a:moveTo>
                    <a:pt x="16" y="0"/>
                  </a:moveTo>
                  <a:cubicBezTo>
                    <a:pt x="14" y="2"/>
                    <a:pt x="11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7"/>
                    <a:pt x="3" y="13"/>
                    <a:pt x="0" y="16"/>
                  </a:cubicBezTo>
                  <a:cubicBezTo>
                    <a:pt x="1" y="17"/>
                    <a:pt x="2" y="17"/>
                    <a:pt x="3" y="18"/>
                  </a:cubicBezTo>
                  <a:cubicBezTo>
                    <a:pt x="4" y="18"/>
                    <a:pt x="4" y="19"/>
                    <a:pt x="5" y="19"/>
                  </a:cubicBezTo>
                  <a:cubicBezTo>
                    <a:pt x="11" y="15"/>
                    <a:pt x="16" y="8"/>
                    <a:pt x="16" y="0"/>
                  </a:cubicBezTo>
                </a:path>
              </a:pathLst>
            </a:custGeom>
            <a:solidFill>
              <a:srgbClr val="B441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8" name="Freeform 830"/>
            <p:cNvSpPr>
              <a:spLocks/>
            </p:cNvSpPr>
            <p:nvPr/>
          </p:nvSpPr>
          <p:spPr bwMode="auto">
            <a:xfrm>
              <a:off x="2009" y="2454"/>
              <a:ext cx="36" cy="49"/>
            </a:xfrm>
            <a:custGeom>
              <a:avLst/>
              <a:gdLst>
                <a:gd name="T0" fmla="*/ 3 w 15"/>
                <a:gd name="T1" fmla="*/ 0 h 21"/>
                <a:gd name="T2" fmla="*/ 3 w 15"/>
                <a:gd name="T3" fmla="*/ 0 h 21"/>
                <a:gd name="T4" fmla="*/ 10 w 15"/>
                <a:gd name="T5" fmla="*/ 21 h 21"/>
                <a:gd name="T6" fmla="*/ 15 w 15"/>
                <a:gd name="T7" fmla="*/ 7 h 21"/>
                <a:gd name="T8" fmla="*/ 7 w 15"/>
                <a:gd name="T9" fmla="*/ 2 h 21"/>
                <a:gd name="T10" fmla="*/ 3 w 15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21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8"/>
                    <a:pt x="3" y="17"/>
                    <a:pt x="10" y="21"/>
                  </a:cubicBezTo>
                  <a:cubicBezTo>
                    <a:pt x="13" y="18"/>
                    <a:pt x="15" y="12"/>
                    <a:pt x="15" y="7"/>
                  </a:cubicBezTo>
                  <a:cubicBezTo>
                    <a:pt x="12" y="7"/>
                    <a:pt x="9" y="5"/>
                    <a:pt x="7" y="2"/>
                  </a:cubicBezTo>
                  <a:cubicBezTo>
                    <a:pt x="5" y="2"/>
                    <a:pt x="4" y="1"/>
                    <a:pt x="3" y="0"/>
                  </a:cubicBezTo>
                </a:path>
              </a:pathLst>
            </a:custGeom>
            <a:solidFill>
              <a:srgbClr val="A32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9" name="Freeform 831"/>
            <p:cNvSpPr>
              <a:spLocks/>
            </p:cNvSpPr>
            <p:nvPr/>
          </p:nvSpPr>
          <p:spPr bwMode="auto">
            <a:xfrm>
              <a:off x="2076" y="2444"/>
              <a:ext cx="23" cy="43"/>
            </a:xfrm>
            <a:custGeom>
              <a:avLst/>
              <a:gdLst>
                <a:gd name="T0" fmla="*/ 5 w 10"/>
                <a:gd name="T1" fmla="*/ 0 h 18"/>
                <a:gd name="T2" fmla="*/ 0 w 10"/>
                <a:gd name="T3" fmla="*/ 8 h 18"/>
                <a:gd name="T4" fmla="*/ 5 w 10"/>
                <a:gd name="T5" fmla="*/ 17 h 18"/>
                <a:gd name="T6" fmla="*/ 7 w 10"/>
                <a:gd name="T7" fmla="*/ 18 h 18"/>
                <a:gd name="T8" fmla="*/ 7 w 10"/>
                <a:gd name="T9" fmla="*/ 17 h 18"/>
                <a:gd name="T10" fmla="*/ 5 w 10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8">
                  <a:moveTo>
                    <a:pt x="5" y="0"/>
                  </a:moveTo>
                  <a:cubicBezTo>
                    <a:pt x="4" y="3"/>
                    <a:pt x="2" y="6"/>
                    <a:pt x="0" y="8"/>
                  </a:cubicBezTo>
                  <a:cubicBezTo>
                    <a:pt x="1" y="11"/>
                    <a:pt x="3" y="15"/>
                    <a:pt x="5" y="17"/>
                  </a:cubicBezTo>
                  <a:cubicBezTo>
                    <a:pt x="6" y="18"/>
                    <a:pt x="6" y="18"/>
                    <a:pt x="7" y="18"/>
                  </a:cubicBezTo>
                  <a:cubicBezTo>
                    <a:pt x="7" y="18"/>
                    <a:pt x="7" y="18"/>
                    <a:pt x="7" y="17"/>
                  </a:cubicBezTo>
                  <a:cubicBezTo>
                    <a:pt x="10" y="11"/>
                    <a:pt x="9" y="5"/>
                    <a:pt x="5" y="0"/>
                  </a:cubicBezTo>
                </a:path>
              </a:pathLst>
            </a:custGeom>
            <a:solidFill>
              <a:srgbClr val="A32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0" name="Freeform 832"/>
            <p:cNvSpPr>
              <a:spLocks/>
            </p:cNvSpPr>
            <p:nvPr/>
          </p:nvSpPr>
          <p:spPr bwMode="auto">
            <a:xfrm>
              <a:off x="2286" y="1885"/>
              <a:ext cx="40" cy="29"/>
            </a:xfrm>
            <a:custGeom>
              <a:avLst/>
              <a:gdLst>
                <a:gd name="T0" fmla="*/ 7 w 17"/>
                <a:gd name="T1" fmla="*/ 0 h 12"/>
                <a:gd name="T2" fmla="*/ 6 w 17"/>
                <a:gd name="T3" fmla="*/ 1 h 12"/>
                <a:gd name="T4" fmla="*/ 0 w 17"/>
                <a:gd name="T5" fmla="*/ 11 h 12"/>
                <a:gd name="T6" fmla="*/ 0 w 17"/>
                <a:gd name="T7" fmla="*/ 11 h 12"/>
                <a:gd name="T8" fmla="*/ 7 w 17"/>
                <a:gd name="T9" fmla="*/ 12 h 12"/>
                <a:gd name="T10" fmla="*/ 10 w 17"/>
                <a:gd name="T11" fmla="*/ 12 h 12"/>
                <a:gd name="T12" fmla="*/ 17 w 17"/>
                <a:gd name="T13" fmla="*/ 1 h 12"/>
                <a:gd name="T14" fmla="*/ 16 w 17"/>
                <a:gd name="T15" fmla="*/ 1 h 12"/>
                <a:gd name="T16" fmla="*/ 7 w 17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2">
                  <a:moveTo>
                    <a:pt x="7" y="0"/>
                  </a:moveTo>
                  <a:cubicBezTo>
                    <a:pt x="7" y="0"/>
                    <a:pt x="6" y="0"/>
                    <a:pt x="6" y="1"/>
                  </a:cubicBezTo>
                  <a:cubicBezTo>
                    <a:pt x="5" y="5"/>
                    <a:pt x="3" y="9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2"/>
                    <a:pt x="4" y="12"/>
                    <a:pt x="7" y="12"/>
                  </a:cubicBezTo>
                  <a:cubicBezTo>
                    <a:pt x="8" y="12"/>
                    <a:pt x="9" y="12"/>
                    <a:pt x="10" y="12"/>
                  </a:cubicBezTo>
                  <a:cubicBezTo>
                    <a:pt x="12" y="8"/>
                    <a:pt x="14" y="4"/>
                    <a:pt x="17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3" y="1"/>
                    <a:pt x="10" y="1"/>
                    <a:pt x="7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1" name="Freeform 833"/>
            <p:cNvSpPr>
              <a:spLocks/>
            </p:cNvSpPr>
            <p:nvPr/>
          </p:nvSpPr>
          <p:spPr bwMode="auto">
            <a:xfrm>
              <a:off x="2310" y="1885"/>
              <a:ext cx="31" cy="29"/>
            </a:xfrm>
            <a:custGeom>
              <a:avLst/>
              <a:gdLst>
                <a:gd name="T0" fmla="*/ 13 w 13"/>
                <a:gd name="T1" fmla="*/ 0 h 12"/>
                <a:gd name="T2" fmla="*/ 7 w 13"/>
                <a:gd name="T3" fmla="*/ 1 h 12"/>
                <a:gd name="T4" fmla="*/ 0 w 13"/>
                <a:gd name="T5" fmla="*/ 12 h 12"/>
                <a:gd name="T6" fmla="*/ 12 w 13"/>
                <a:gd name="T7" fmla="*/ 2 h 12"/>
                <a:gd name="T8" fmla="*/ 13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13" y="0"/>
                  </a:moveTo>
                  <a:cubicBezTo>
                    <a:pt x="11" y="1"/>
                    <a:pt x="9" y="1"/>
                    <a:pt x="7" y="1"/>
                  </a:cubicBezTo>
                  <a:cubicBezTo>
                    <a:pt x="4" y="4"/>
                    <a:pt x="2" y="8"/>
                    <a:pt x="0" y="12"/>
                  </a:cubicBezTo>
                  <a:cubicBezTo>
                    <a:pt x="6" y="11"/>
                    <a:pt x="10" y="7"/>
                    <a:pt x="12" y="2"/>
                  </a:cubicBezTo>
                  <a:cubicBezTo>
                    <a:pt x="13" y="1"/>
                    <a:pt x="13" y="1"/>
                    <a:pt x="13" y="0"/>
                  </a:cubicBezTo>
                </a:path>
              </a:pathLst>
            </a:custGeom>
            <a:solidFill>
              <a:srgbClr val="B441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2" name="Freeform 834"/>
            <p:cNvSpPr>
              <a:spLocks/>
            </p:cNvSpPr>
            <p:nvPr/>
          </p:nvSpPr>
          <p:spPr bwMode="auto">
            <a:xfrm>
              <a:off x="2303" y="1836"/>
              <a:ext cx="40" cy="52"/>
            </a:xfrm>
            <a:custGeom>
              <a:avLst/>
              <a:gdLst>
                <a:gd name="T0" fmla="*/ 5 w 17"/>
                <a:gd name="T1" fmla="*/ 0 h 22"/>
                <a:gd name="T2" fmla="*/ 7 w 17"/>
                <a:gd name="T3" fmla="*/ 8 h 22"/>
                <a:gd name="T4" fmla="*/ 0 w 17"/>
                <a:gd name="T5" fmla="*/ 21 h 22"/>
                <a:gd name="T6" fmla="*/ 9 w 17"/>
                <a:gd name="T7" fmla="*/ 22 h 22"/>
                <a:gd name="T8" fmla="*/ 10 w 17"/>
                <a:gd name="T9" fmla="*/ 22 h 22"/>
                <a:gd name="T10" fmla="*/ 17 w 17"/>
                <a:gd name="T11" fmla="*/ 18 h 22"/>
                <a:gd name="T12" fmla="*/ 16 w 17"/>
                <a:gd name="T13" fmla="*/ 12 h 22"/>
                <a:gd name="T14" fmla="*/ 14 w 17"/>
                <a:gd name="T15" fmla="*/ 9 h 22"/>
                <a:gd name="T16" fmla="*/ 13 w 17"/>
                <a:gd name="T17" fmla="*/ 6 h 22"/>
                <a:gd name="T18" fmla="*/ 6 w 17"/>
                <a:gd name="T19" fmla="*/ 0 h 22"/>
                <a:gd name="T20" fmla="*/ 5 w 17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2">
                  <a:moveTo>
                    <a:pt x="5" y="0"/>
                  </a:moveTo>
                  <a:cubicBezTo>
                    <a:pt x="7" y="2"/>
                    <a:pt x="7" y="5"/>
                    <a:pt x="7" y="8"/>
                  </a:cubicBezTo>
                  <a:cubicBezTo>
                    <a:pt x="7" y="13"/>
                    <a:pt x="5" y="18"/>
                    <a:pt x="0" y="21"/>
                  </a:cubicBezTo>
                  <a:cubicBezTo>
                    <a:pt x="3" y="22"/>
                    <a:pt x="6" y="22"/>
                    <a:pt x="9" y="22"/>
                  </a:cubicBezTo>
                  <a:cubicBezTo>
                    <a:pt x="9" y="22"/>
                    <a:pt x="9" y="22"/>
                    <a:pt x="10" y="22"/>
                  </a:cubicBezTo>
                  <a:cubicBezTo>
                    <a:pt x="12" y="20"/>
                    <a:pt x="14" y="19"/>
                    <a:pt x="17" y="18"/>
                  </a:cubicBezTo>
                  <a:cubicBezTo>
                    <a:pt x="17" y="16"/>
                    <a:pt x="17" y="14"/>
                    <a:pt x="16" y="12"/>
                  </a:cubicBezTo>
                  <a:cubicBezTo>
                    <a:pt x="15" y="11"/>
                    <a:pt x="15" y="10"/>
                    <a:pt x="14" y="9"/>
                  </a:cubicBezTo>
                  <a:cubicBezTo>
                    <a:pt x="14" y="8"/>
                    <a:pt x="14" y="7"/>
                    <a:pt x="13" y="6"/>
                  </a:cubicBezTo>
                  <a:cubicBezTo>
                    <a:pt x="12" y="4"/>
                    <a:pt x="9" y="2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rgbClr val="A32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3" name="Freeform 835"/>
            <p:cNvSpPr>
              <a:spLocks/>
            </p:cNvSpPr>
            <p:nvPr/>
          </p:nvSpPr>
          <p:spPr bwMode="auto">
            <a:xfrm>
              <a:off x="2326" y="1878"/>
              <a:ext cx="17" cy="10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4 h 4"/>
                <a:gd name="T4" fmla="*/ 6 w 7"/>
                <a:gd name="T5" fmla="*/ 3 h 4"/>
                <a:gd name="T6" fmla="*/ 7 w 7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2" y="4"/>
                    <a:pt x="4" y="4"/>
                    <a:pt x="6" y="3"/>
                  </a:cubicBezTo>
                  <a:cubicBezTo>
                    <a:pt x="6" y="2"/>
                    <a:pt x="6" y="1"/>
                    <a:pt x="7" y="0"/>
                  </a:cubicBezTo>
                </a:path>
              </a:pathLst>
            </a:custGeom>
            <a:solidFill>
              <a:srgbClr val="A11F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4" name="Freeform 836"/>
            <p:cNvSpPr>
              <a:spLocks/>
            </p:cNvSpPr>
            <p:nvPr/>
          </p:nvSpPr>
          <p:spPr bwMode="auto">
            <a:xfrm>
              <a:off x="2352" y="2342"/>
              <a:ext cx="34" cy="29"/>
            </a:xfrm>
            <a:custGeom>
              <a:avLst/>
              <a:gdLst>
                <a:gd name="T0" fmla="*/ 0 w 14"/>
                <a:gd name="T1" fmla="*/ 0 h 12"/>
                <a:gd name="T2" fmla="*/ 10 w 14"/>
                <a:gd name="T3" fmla="*/ 11 h 12"/>
                <a:gd name="T4" fmla="*/ 14 w 14"/>
                <a:gd name="T5" fmla="*/ 12 h 12"/>
                <a:gd name="T6" fmla="*/ 11 w 14"/>
                <a:gd name="T7" fmla="*/ 2 h 12"/>
                <a:gd name="T8" fmla="*/ 9 w 14"/>
                <a:gd name="T9" fmla="*/ 0 h 12"/>
                <a:gd name="T10" fmla="*/ 6 w 14"/>
                <a:gd name="T11" fmla="*/ 0 h 12"/>
                <a:gd name="T12" fmla="*/ 6 w 14"/>
                <a:gd name="T13" fmla="*/ 0 h 12"/>
                <a:gd name="T14" fmla="*/ 0 w 14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2">
                  <a:moveTo>
                    <a:pt x="0" y="0"/>
                  </a:moveTo>
                  <a:cubicBezTo>
                    <a:pt x="1" y="4"/>
                    <a:pt x="5" y="9"/>
                    <a:pt x="10" y="11"/>
                  </a:cubicBezTo>
                  <a:cubicBezTo>
                    <a:pt x="11" y="11"/>
                    <a:pt x="12" y="12"/>
                    <a:pt x="14" y="12"/>
                  </a:cubicBezTo>
                  <a:cubicBezTo>
                    <a:pt x="12" y="9"/>
                    <a:pt x="11" y="6"/>
                    <a:pt x="11" y="2"/>
                  </a:cubicBezTo>
                  <a:cubicBezTo>
                    <a:pt x="11" y="2"/>
                    <a:pt x="10" y="1"/>
                    <a:pt x="9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5" name="Freeform 837"/>
            <p:cNvSpPr>
              <a:spLocks/>
            </p:cNvSpPr>
            <p:nvPr/>
          </p:nvSpPr>
          <p:spPr bwMode="auto">
            <a:xfrm>
              <a:off x="2350" y="2293"/>
              <a:ext cx="24" cy="49"/>
            </a:xfrm>
            <a:custGeom>
              <a:avLst/>
              <a:gdLst>
                <a:gd name="T0" fmla="*/ 10 w 10"/>
                <a:gd name="T1" fmla="*/ 0 h 21"/>
                <a:gd name="T2" fmla="*/ 5 w 10"/>
                <a:gd name="T3" fmla="*/ 4 h 21"/>
                <a:gd name="T4" fmla="*/ 0 w 10"/>
                <a:gd name="T5" fmla="*/ 19 h 21"/>
                <a:gd name="T6" fmla="*/ 1 w 10"/>
                <a:gd name="T7" fmla="*/ 21 h 21"/>
                <a:gd name="T8" fmla="*/ 7 w 10"/>
                <a:gd name="T9" fmla="*/ 21 h 21"/>
                <a:gd name="T10" fmla="*/ 7 w 10"/>
                <a:gd name="T11" fmla="*/ 21 h 21"/>
                <a:gd name="T12" fmla="*/ 10 w 10"/>
                <a:gd name="T13" fmla="*/ 21 h 21"/>
                <a:gd name="T14" fmla="*/ 6 w 10"/>
                <a:gd name="T15" fmla="*/ 11 h 21"/>
                <a:gd name="T16" fmla="*/ 10 w 10"/>
                <a:gd name="T1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1">
                  <a:moveTo>
                    <a:pt x="10" y="0"/>
                  </a:moveTo>
                  <a:cubicBezTo>
                    <a:pt x="8" y="1"/>
                    <a:pt x="7" y="2"/>
                    <a:pt x="5" y="4"/>
                  </a:cubicBezTo>
                  <a:cubicBezTo>
                    <a:pt x="7" y="9"/>
                    <a:pt x="5" y="15"/>
                    <a:pt x="0" y="19"/>
                  </a:cubicBezTo>
                  <a:cubicBezTo>
                    <a:pt x="0" y="19"/>
                    <a:pt x="0" y="20"/>
                    <a:pt x="1" y="21"/>
                  </a:cubicBezTo>
                  <a:cubicBezTo>
                    <a:pt x="3" y="21"/>
                    <a:pt x="5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8" y="21"/>
                    <a:pt x="9" y="21"/>
                    <a:pt x="10" y="21"/>
                  </a:cubicBezTo>
                  <a:cubicBezTo>
                    <a:pt x="7" y="18"/>
                    <a:pt x="6" y="15"/>
                    <a:pt x="6" y="11"/>
                  </a:cubicBezTo>
                  <a:cubicBezTo>
                    <a:pt x="6" y="7"/>
                    <a:pt x="8" y="3"/>
                    <a:pt x="10" y="0"/>
                  </a:cubicBezTo>
                </a:path>
              </a:pathLst>
            </a:custGeom>
            <a:solidFill>
              <a:srgbClr val="B441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6" name="Freeform 838"/>
            <p:cNvSpPr>
              <a:spLocks/>
            </p:cNvSpPr>
            <p:nvPr/>
          </p:nvSpPr>
          <p:spPr bwMode="auto">
            <a:xfrm>
              <a:off x="2379" y="2340"/>
              <a:ext cx="52" cy="31"/>
            </a:xfrm>
            <a:custGeom>
              <a:avLst/>
              <a:gdLst>
                <a:gd name="T0" fmla="*/ 22 w 22"/>
                <a:gd name="T1" fmla="*/ 0 h 13"/>
                <a:gd name="T2" fmla="*/ 9 w 22"/>
                <a:gd name="T3" fmla="*/ 6 h 13"/>
                <a:gd name="T4" fmla="*/ 9 w 22"/>
                <a:gd name="T5" fmla="*/ 6 h 13"/>
                <a:gd name="T6" fmla="*/ 0 w 22"/>
                <a:gd name="T7" fmla="*/ 3 h 13"/>
                <a:gd name="T8" fmla="*/ 3 w 22"/>
                <a:gd name="T9" fmla="*/ 13 h 13"/>
                <a:gd name="T10" fmla="*/ 5 w 22"/>
                <a:gd name="T11" fmla="*/ 13 h 13"/>
                <a:gd name="T12" fmla="*/ 21 w 22"/>
                <a:gd name="T13" fmla="*/ 3 h 13"/>
                <a:gd name="T14" fmla="*/ 22 w 22"/>
                <a:gd name="T15" fmla="*/ 0 h 13"/>
                <a:gd name="T16" fmla="*/ 22 w 22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3">
                  <a:moveTo>
                    <a:pt x="22" y="0"/>
                  </a:moveTo>
                  <a:cubicBezTo>
                    <a:pt x="19" y="3"/>
                    <a:pt x="14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6"/>
                    <a:pt x="3" y="5"/>
                    <a:pt x="0" y="3"/>
                  </a:cubicBezTo>
                  <a:cubicBezTo>
                    <a:pt x="0" y="7"/>
                    <a:pt x="1" y="10"/>
                    <a:pt x="3" y="13"/>
                  </a:cubicBezTo>
                  <a:cubicBezTo>
                    <a:pt x="4" y="13"/>
                    <a:pt x="4" y="13"/>
                    <a:pt x="5" y="13"/>
                  </a:cubicBezTo>
                  <a:cubicBezTo>
                    <a:pt x="12" y="13"/>
                    <a:pt x="18" y="9"/>
                    <a:pt x="21" y="3"/>
                  </a:cubicBezTo>
                  <a:cubicBezTo>
                    <a:pt x="22" y="2"/>
                    <a:pt x="22" y="1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A32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7" name="Freeform 839"/>
            <p:cNvSpPr>
              <a:spLocks/>
            </p:cNvSpPr>
            <p:nvPr/>
          </p:nvSpPr>
          <p:spPr bwMode="auto">
            <a:xfrm>
              <a:off x="2431" y="2338"/>
              <a:ext cx="0" cy="2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9314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8" name="Freeform 840"/>
            <p:cNvSpPr>
              <a:spLocks/>
            </p:cNvSpPr>
            <p:nvPr/>
          </p:nvSpPr>
          <p:spPr bwMode="auto">
            <a:xfrm>
              <a:off x="2409" y="2174"/>
              <a:ext cx="78" cy="71"/>
            </a:xfrm>
            <a:custGeom>
              <a:avLst/>
              <a:gdLst>
                <a:gd name="T0" fmla="*/ 22 w 33"/>
                <a:gd name="T1" fmla="*/ 0 h 30"/>
                <a:gd name="T2" fmla="*/ 21 w 33"/>
                <a:gd name="T3" fmla="*/ 2 h 30"/>
                <a:gd name="T4" fmla="*/ 11 w 33"/>
                <a:gd name="T5" fmla="*/ 8 h 30"/>
                <a:gd name="T6" fmla="*/ 12 w 33"/>
                <a:gd name="T7" fmla="*/ 12 h 30"/>
                <a:gd name="T8" fmla="*/ 0 w 33"/>
                <a:gd name="T9" fmla="*/ 27 h 30"/>
                <a:gd name="T10" fmla="*/ 2 w 33"/>
                <a:gd name="T11" fmla="*/ 28 h 30"/>
                <a:gd name="T12" fmla="*/ 2 w 33"/>
                <a:gd name="T13" fmla="*/ 28 h 30"/>
                <a:gd name="T14" fmla="*/ 11 w 33"/>
                <a:gd name="T15" fmla="*/ 26 h 30"/>
                <a:gd name="T16" fmla="*/ 23 w 33"/>
                <a:gd name="T17" fmla="*/ 30 h 30"/>
                <a:gd name="T18" fmla="*/ 29 w 33"/>
                <a:gd name="T19" fmla="*/ 22 h 30"/>
                <a:gd name="T20" fmla="*/ 22 w 33"/>
                <a:gd name="T2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0">
                  <a:moveTo>
                    <a:pt x="22" y="0"/>
                  </a:moveTo>
                  <a:cubicBezTo>
                    <a:pt x="22" y="1"/>
                    <a:pt x="21" y="2"/>
                    <a:pt x="21" y="2"/>
                  </a:cubicBezTo>
                  <a:cubicBezTo>
                    <a:pt x="18" y="5"/>
                    <a:pt x="15" y="7"/>
                    <a:pt x="11" y="8"/>
                  </a:cubicBezTo>
                  <a:cubicBezTo>
                    <a:pt x="12" y="9"/>
                    <a:pt x="12" y="11"/>
                    <a:pt x="12" y="12"/>
                  </a:cubicBezTo>
                  <a:cubicBezTo>
                    <a:pt x="12" y="19"/>
                    <a:pt x="7" y="25"/>
                    <a:pt x="0" y="27"/>
                  </a:cubicBezTo>
                  <a:cubicBezTo>
                    <a:pt x="1" y="27"/>
                    <a:pt x="1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5" y="27"/>
                    <a:pt x="8" y="26"/>
                    <a:pt x="11" y="26"/>
                  </a:cubicBezTo>
                  <a:cubicBezTo>
                    <a:pt x="15" y="26"/>
                    <a:pt x="19" y="27"/>
                    <a:pt x="23" y="30"/>
                  </a:cubicBezTo>
                  <a:cubicBezTo>
                    <a:pt x="26" y="28"/>
                    <a:pt x="28" y="25"/>
                    <a:pt x="29" y="22"/>
                  </a:cubicBezTo>
                  <a:cubicBezTo>
                    <a:pt x="33" y="14"/>
                    <a:pt x="29" y="5"/>
                    <a:pt x="22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9" name="Freeform 841"/>
            <p:cNvSpPr>
              <a:spLocks/>
            </p:cNvSpPr>
            <p:nvPr/>
          </p:nvSpPr>
          <p:spPr bwMode="auto">
            <a:xfrm>
              <a:off x="2414" y="2236"/>
              <a:ext cx="50" cy="14"/>
            </a:xfrm>
            <a:custGeom>
              <a:avLst/>
              <a:gdLst>
                <a:gd name="T0" fmla="*/ 9 w 21"/>
                <a:gd name="T1" fmla="*/ 0 h 6"/>
                <a:gd name="T2" fmla="*/ 0 w 21"/>
                <a:gd name="T3" fmla="*/ 2 h 6"/>
                <a:gd name="T4" fmla="*/ 0 w 21"/>
                <a:gd name="T5" fmla="*/ 2 h 6"/>
                <a:gd name="T6" fmla="*/ 0 w 21"/>
                <a:gd name="T7" fmla="*/ 3 h 6"/>
                <a:gd name="T8" fmla="*/ 1 w 21"/>
                <a:gd name="T9" fmla="*/ 3 h 6"/>
                <a:gd name="T10" fmla="*/ 5 w 21"/>
                <a:gd name="T11" fmla="*/ 2 h 6"/>
                <a:gd name="T12" fmla="*/ 15 w 21"/>
                <a:gd name="T13" fmla="*/ 6 h 6"/>
                <a:gd name="T14" fmla="*/ 21 w 21"/>
                <a:gd name="T15" fmla="*/ 4 h 6"/>
                <a:gd name="T16" fmla="*/ 9 w 21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6">
                  <a:moveTo>
                    <a:pt x="9" y="0"/>
                  </a:moveTo>
                  <a:cubicBezTo>
                    <a:pt x="6" y="0"/>
                    <a:pt x="3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4" y="2"/>
                    <a:pt x="5" y="2"/>
                  </a:cubicBezTo>
                  <a:cubicBezTo>
                    <a:pt x="9" y="2"/>
                    <a:pt x="13" y="3"/>
                    <a:pt x="15" y="6"/>
                  </a:cubicBezTo>
                  <a:cubicBezTo>
                    <a:pt x="17" y="6"/>
                    <a:pt x="19" y="5"/>
                    <a:pt x="21" y="4"/>
                  </a:cubicBezTo>
                  <a:cubicBezTo>
                    <a:pt x="17" y="1"/>
                    <a:pt x="13" y="0"/>
                    <a:pt x="9" y="0"/>
                  </a:cubicBezTo>
                </a:path>
              </a:pathLst>
            </a:custGeom>
            <a:solidFill>
              <a:srgbClr val="A42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0" name="Freeform 842"/>
            <p:cNvSpPr>
              <a:spLocks/>
            </p:cNvSpPr>
            <p:nvPr/>
          </p:nvSpPr>
          <p:spPr bwMode="auto">
            <a:xfrm>
              <a:off x="2423" y="2170"/>
              <a:ext cx="38" cy="23"/>
            </a:xfrm>
            <a:custGeom>
              <a:avLst/>
              <a:gdLst>
                <a:gd name="T0" fmla="*/ 7 w 16"/>
                <a:gd name="T1" fmla="*/ 0 h 10"/>
                <a:gd name="T2" fmla="*/ 0 w 16"/>
                <a:gd name="T3" fmla="*/ 2 h 10"/>
                <a:gd name="T4" fmla="*/ 5 w 16"/>
                <a:gd name="T5" fmla="*/ 10 h 10"/>
                <a:gd name="T6" fmla="*/ 15 w 16"/>
                <a:gd name="T7" fmla="*/ 4 h 10"/>
                <a:gd name="T8" fmla="*/ 16 w 16"/>
                <a:gd name="T9" fmla="*/ 2 h 10"/>
                <a:gd name="T10" fmla="*/ 14 w 16"/>
                <a:gd name="T11" fmla="*/ 1 h 10"/>
                <a:gd name="T12" fmla="*/ 7 w 16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0">
                  <a:moveTo>
                    <a:pt x="7" y="0"/>
                  </a:moveTo>
                  <a:cubicBezTo>
                    <a:pt x="5" y="0"/>
                    <a:pt x="2" y="1"/>
                    <a:pt x="0" y="2"/>
                  </a:cubicBezTo>
                  <a:cubicBezTo>
                    <a:pt x="2" y="4"/>
                    <a:pt x="4" y="6"/>
                    <a:pt x="5" y="10"/>
                  </a:cubicBezTo>
                  <a:cubicBezTo>
                    <a:pt x="9" y="9"/>
                    <a:pt x="12" y="7"/>
                    <a:pt x="15" y="4"/>
                  </a:cubicBezTo>
                  <a:cubicBezTo>
                    <a:pt x="15" y="4"/>
                    <a:pt x="16" y="3"/>
                    <a:pt x="16" y="2"/>
                  </a:cubicBezTo>
                  <a:cubicBezTo>
                    <a:pt x="15" y="2"/>
                    <a:pt x="15" y="2"/>
                    <a:pt x="14" y="1"/>
                  </a:cubicBezTo>
                  <a:cubicBezTo>
                    <a:pt x="12" y="0"/>
                    <a:pt x="9" y="0"/>
                    <a:pt x="7" y="0"/>
                  </a:cubicBezTo>
                </a:path>
              </a:pathLst>
            </a:custGeom>
            <a:solidFill>
              <a:srgbClr val="A32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1" name="Freeform 843"/>
            <p:cNvSpPr>
              <a:spLocks/>
            </p:cNvSpPr>
            <p:nvPr/>
          </p:nvSpPr>
          <p:spPr bwMode="auto">
            <a:xfrm>
              <a:off x="2149" y="1795"/>
              <a:ext cx="61" cy="41"/>
            </a:xfrm>
            <a:custGeom>
              <a:avLst/>
              <a:gdLst>
                <a:gd name="T0" fmla="*/ 2 w 26"/>
                <a:gd name="T1" fmla="*/ 0 h 17"/>
                <a:gd name="T2" fmla="*/ 0 w 26"/>
                <a:gd name="T3" fmla="*/ 2 h 17"/>
                <a:gd name="T4" fmla="*/ 5 w 26"/>
                <a:gd name="T5" fmla="*/ 9 h 17"/>
                <a:gd name="T6" fmla="*/ 5 w 26"/>
                <a:gd name="T7" fmla="*/ 10 h 17"/>
                <a:gd name="T8" fmla="*/ 8 w 26"/>
                <a:gd name="T9" fmla="*/ 9 h 17"/>
                <a:gd name="T10" fmla="*/ 8 w 26"/>
                <a:gd name="T11" fmla="*/ 9 h 17"/>
                <a:gd name="T12" fmla="*/ 22 w 26"/>
                <a:gd name="T13" fmla="*/ 17 h 17"/>
                <a:gd name="T14" fmla="*/ 26 w 26"/>
                <a:gd name="T15" fmla="*/ 8 h 17"/>
                <a:gd name="T16" fmla="*/ 23 w 26"/>
                <a:gd name="T17" fmla="*/ 5 h 17"/>
                <a:gd name="T18" fmla="*/ 17 w 26"/>
                <a:gd name="T19" fmla="*/ 6 h 17"/>
                <a:gd name="T20" fmla="*/ 17 w 26"/>
                <a:gd name="T21" fmla="*/ 6 h 17"/>
                <a:gd name="T22" fmla="*/ 2 w 26"/>
                <a:gd name="T2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17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2" y="4"/>
                    <a:pt x="4" y="6"/>
                    <a:pt x="5" y="9"/>
                  </a:cubicBezTo>
                  <a:cubicBezTo>
                    <a:pt x="5" y="9"/>
                    <a:pt x="5" y="9"/>
                    <a:pt x="5" y="10"/>
                  </a:cubicBezTo>
                  <a:cubicBezTo>
                    <a:pt x="6" y="9"/>
                    <a:pt x="7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4" y="9"/>
                    <a:pt x="19" y="12"/>
                    <a:pt x="22" y="17"/>
                  </a:cubicBezTo>
                  <a:cubicBezTo>
                    <a:pt x="23" y="14"/>
                    <a:pt x="24" y="11"/>
                    <a:pt x="26" y="8"/>
                  </a:cubicBezTo>
                  <a:cubicBezTo>
                    <a:pt x="25" y="7"/>
                    <a:pt x="24" y="6"/>
                    <a:pt x="23" y="5"/>
                  </a:cubicBezTo>
                  <a:cubicBezTo>
                    <a:pt x="21" y="6"/>
                    <a:pt x="19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1" y="6"/>
                    <a:pt x="6" y="4"/>
                    <a:pt x="2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2" name="Freeform 844"/>
            <p:cNvSpPr>
              <a:spLocks/>
            </p:cNvSpPr>
            <p:nvPr/>
          </p:nvSpPr>
          <p:spPr bwMode="auto">
            <a:xfrm>
              <a:off x="2154" y="1783"/>
              <a:ext cx="49" cy="27"/>
            </a:xfrm>
            <a:custGeom>
              <a:avLst/>
              <a:gdLst>
                <a:gd name="T0" fmla="*/ 12 w 21"/>
                <a:gd name="T1" fmla="*/ 0 h 11"/>
                <a:gd name="T2" fmla="*/ 0 w 21"/>
                <a:gd name="T3" fmla="*/ 5 h 11"/>
                <a:gd name="T4" fmla="*/ 15 w 21"/>
                <a:gd name="T5" fmla="*/ 11 h 11"/>
                <a:gd name="T6" fmla="*/ 15 w 21"/>
                <a:gd name="T7" fmla="*/ 11 h 11"/>
                <a:gd name="T8" fmla="*/ 21 w 21"/>
                <a:gd name="T9" fmla="*/ 10 h 11"/>
                <a:gd name="T10" fmla="*/ 19 w 21"/>
                <a:gd name="T11" fmla="*/ 7 h 11"/>
                <a:gd name="T12" fmla="*/ 18 w 21"/>
                <a:gd name="T13" fmla="*/ 1 h 11"/>
                <a:gd name="T14" fmla="*/ 12 w 21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1">
                  <a:moveTo>
                    <a:pt x="12" y="0"/>
                  </a:moveTo>
                  <a:cubicBezTo>
                    <a:pt x="7" y="0"/>
                    <a:pt x="3" y="2"/>
                    <a:pt x="0" y="5"/>
                  </a:cubicBezTo>
                  <a:cubicBezTo>
                    <a:pt x="4" y="9"/>
                    <a:pt x="9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7" y="11"/>
                    <a:pt x="19" y="11"/>
                    <a:pt x="21" y="10"/>
                  </a:cubicBezTo>
                  <a:cubicBezTo>
                    <a:pt x="20" y="9"/>
                    <a:pt x="20" y="8"/>
                    <a:pt x="19" y="7"/>
                  </a:cubicBezTo>
                  <a:cubicBezTo>
                    <a:pt x="18" y="5"/>
                    <a:pt x="18" y="3"/>
                    <a:pt x="18" y="1"/>
                  </a:cubicBezTo>
                  <a:cubicBezTo>
                    <a:pt x="16" y="0"/>
                    <a:pt x="14" y="0"/>
                    <a:pt x="12" y="0"/>
                  </a:cubicBezTo>
                </a:path>
              </a:pathLst>
            </a:custGeom>
            <a:solidFill>
              <a:srgbClr val="B441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3" name="Freeform 845"/>
            <p:cNvSpPr>
              <a:spLocks/>
            </p:cNvSpPr>
            <p:nvPr/>
          </p:nvSpPr>
          <p:spPr bwMode="auto">
            <a:xfrm>
              <a:off x="2201" y="1814"/>
              <a:ext cx="21" cy="43"/>
            </a:xfrm>
            <a:custGeom>
              <a:avLst/>
              <a:gdLst>
                <a:gd name="T0" fmla="*/ 4 w 9"/>
                <a:gd name="T1" fmla="*/ 0 h 18"/>
                <a:gd name="T2" fmla="*/ 0 w 9"/>
                <a:gd name="T3" fmla="*/ 9 h 18"/>
                <a:gd name="T4" fmla="*/ 2 w 9"/>
                <a:gd name="T5" fmla="*/ 17 h 18"/>
                <a:gd name="T6" fmla="*/ 2 w 9"/>
                <a:gd name="T7" fmla="*/ 18 h 18"/>
                <a:gd name="T8" fmla="*/ 8 w 9"/>
                <a:gd name="T9" fmla="*/ 11 h 18"/>
                <a:gd name="T10" fmla="*/ 9 w 9"/>
                <a:gd name="T11" fmla="*/ 2 h 18"/>
                <a:gd name="T12" fmla="*/ 4 w 9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8">
                  <a:moveTo>
                    <a:pt x="4" y="0"/>
                  </a:moveTo>
                  <a:cubicBezTo>
                    <a:pt x="2" y="3"/>
                    <a:pt x="1" y="6"/>
                    <a:pt x="0" y="9"/>
                  </a:cubicBezTo>
                  <a:cubicBezTo>
                    <a:pt x="1" y="12"/>
                    <a:pt x="2" y="14"/>
                    <a:pt x="2" y="17"/>
                  </a:cubicBezTo>
                  <a:cubicBezTo>
                    <a:pt x="2" y="17"/>
                    <a:pt x="2" y="18"/>
                    <a:pt x="2" y="18"/>
                  </a:cubicBezTo>
                  <a:cubicBezTo>
                    <a:pt x="4" y="17"/>
                    <a:pt x="7" y="14"/>
                    <a:pt x="8" y="11"/>
                  </a:cubicBezTo>
                  <a:cubicBezTo>
                    <a:pt x="9" y="8"/>
                    <a:pt x="9" y="5"/>
                    <a:pt x="9" y="2"/>
                  </a:cubicBezTo>
                  <a:cubicBezTo>
                    <a:pt x="7" y="2"/>
                    <a:pt x="6" y="1"/>
                    <a:pt x="4" y="0"/>
                  </a:cubicBezTo>
                </a:path>
              </a:pathLst>
            </a:custGeom>
            <a:solidFill>
              <a:srgbClr val="A42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4" name="Freeform 846"/>
            <p:cNvSpPr>
              <a:spLocks/>
            </p:cNvSpPr>
            <p:nvPr/>
          </p:nvSpPr>
          <p:spPr bwMode="auto">
            <a:xfrm>
              <a:off x="2341" y="24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5" name="Freeform 847"/>
            <p:cNvSpPr>
              <a:spLocks/>
            </p:cNvSpPr>
            <p:nvPr/>
          </p:nvSpPr>
          <p:spPr bwMode="auto">
            <a:xfrm>
              <a:off x="2369" y="2447"/>
              <a:ext cx="0" cy="2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B441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6" name="Freeform 848"/>
            <p:cNvSpPr>
              <a:spLocks/>
            </p:cNvSpPr>
            <p:nvPr/>
          </p:nvSpPr>
          <p:spPr bwMode="auto">
            <a:xfrm>
              <a:off x="2348" y="2449"/>
              <a:ext cx="33" cy="40"/>
            </a:xfrm>
            <a:custGeom>
              <a:avLst/>
              <a:gdLst>
                <a:gd name="T0" fmla="*/ 9 w 14"/>
                <a:gd name="T1" fmla="*/ 0 h 17"/>
                <a:gd name="T2" fmla="*/ 3 w 14"/>
                <a:gd name="T3" fmla="*/ 15 h 17"/>
                <a:gd name="T4" fmla="*/ 0 w 14"/>
                <a:gd name="T5" fmla="*/ 17 h 17"/>
                <a:gd name="T6" fmla="*/ 13 w 14"/>
                <a:gd name="T7" fmla="*/ 6 h 17"/>
                <a:gd name="T8" fmla="*/ 14 w 14"/>
                <a:gd name="T9" fmla="*/ 6 h 17"/>
                <a:gd name="T10" fmla="*/ 9 w 14"/>
                <a:gd name="T11" fmla="*/ 0 h 17"/>
                <a:gd name="T12" fmla="*/ 9 w 14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7">
                  <a:moveTo>
                    <a:pt x="9" y="0"/>
                  </a:moveTo>
                  <a:cubicBezTo>
                    <a:pt x="9" y="5"/>
                    <a:pt x="7" y="11"/>
                    <a:pt x="3" y="15"/>
                  </a:cubicBezTo>
                  <a:cubicBezTo>
                    <a:pt x="2" y="15"/>
                    <a:pt x="1" y="16"/>
                    <a:pt x="0" y="17"/>
                  </a:cubicBezTo>
                  <a:cubicBezTo>
                    <a:pt x="6" y="16"/>
                    <a:pt x="11" y="12"/>
                    <a:pt x="13" y="6"/>
                  </a:cubicBezTo>
                  <a:cubicBezTo>
                    <a:pt x="13" y="6"/>
                    <a:pt x="13" y="6"/>
                    <a:pt x="14" y="6"/>
                  </a:cubicBezTo>
                  <a:cubicBezTo>
                    <a:pt x="12" y="4"/>
                    <a:pt x="10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A32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7" name="Freeform 849"/>
            <p:cNvSpPr>
              <a:spLocks noEditPoints="1"/>
            </p:cNvSpPr>
            <p:nvPr/>
          </p:nvSpPr>
          <p:spPr bwMode="auto">
            <a:xfrm>
              <a:off x="2305" y="2409"/>
              <a:ext cx="36" cy="59"/>
            </a:xfrm>
            <a:custGeom>
              <a:avLst/>
              <a:gdLst>
                <a:gd name="T0" fmla="*/ 2 w 15"/>
                <a:gd name="T1" fmla="*/ 22 h 25"/>
                <a:gd name="T2" fmla="*/ 0 w 15"/>
                <a:gd name="T3" fmla="*/ 23 h 25"/>
                <a:gd name="T4" fmla="*/ 1 w 15"/>
                <a:gd name="T5" fmla="*/ 25 h 25"/>
                <a:gd name="T6" fmla="*/ 2 w 15"/>
                <a:gd name="T7" fmla="*/ 23 h 25"/>
                <a:gd name="T8" fmla="*/ 2 w 15"/>
                <a:gd name="T9" fmla="*/ 22 h 25"/>
                <a:gd name="T10" fmla="*/ 2 w 15"/>
                <a:gd name="T11" fmla="*/ 22 h 25"/>
                <a:gd name="T12" fmla="*/ 15 w 15"/>
                <a:gd name="T13" fmla="*/ 0 h 25"/>
                <a:gd name="T14" fmla="*/ 5 w 15"/>
                <a:gd name="T15" fmla="*/ 4 h 25"/>
                <a:gd name="T16" fmla="*/ 6 w 15"/>
                <a:gd name="T17" fmla="*/ 8 h 25"/>
                <a:gd name="T18" fmla="*/ 15 w 15"/>
                <a:gd name="T19" fmla="*/ 0 h 25"/>
                <a:gd name="T20" fmla="*/ 15 w 15"/>
                <a:gd name="T21" fmla="*/ 0 h 25"/>
                <a:gd name="T22" fmla="*/ 15 w 15"/>
                <a:gd name="T2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25">
                  <a:moveTo>
                    <a:pt x="2" y="22"/>
                  </a:moveTo>
                  <a:cubicBezTo>
                    <a:pt x="1" y="22"/>
                    <a:pt x="1" y="23"/>
                    <a:pt x="0" y="23"/>
                  </a:cubicBezTo>
                  <a:cubicBezTo>
                    <a:pt x="0" y="24"/>
                    <a:pt x="0" y="24"/>
                    <a:pt x="1" y="25"/>
                  </a:cubicBezTo>
                  <a:cubicBezTo>
                    <a:pt x="1" y="24"/>
                    <a:pt x="1" y="24"/>
                    <a:pt x="2" y="23"/>
                  </a:cubicBezTo>
                  <a:cubicBezTo>
                    <a:pt x="2" y="23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moveTo>
                    <a:pt x="15" y="0"/>
                  </a:moveTo>
                  <a:cubicBezTo>
                    <a:pt x="11" y="0"/>
                    <a:pt x="8" y="2"/>
                    <a:pt x="5" y="4"/>
                  </a:cubicBezTo>
                  <a:cubicBezTo>
                    <a:pt x="6" y="5"/>
                    <a:pt x="6" y="6"/>
                    <a:pt x="6" y="8"/>
                  </a:cubicBezTo>
                  <a:cubicBezTo>
                    <a:pt x="8" y="5"/>
                    <a:pt x="11" y="2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A32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8" name="Freeform 850"/>
            <p:cNvSpPr>
              <a:spLocks/>
            </p:cNvSpPr>
            <p:nvPr/>
          </p:nvSpPr>
          <p:spPr bwMode="auto">
            <a:xfrm>
              <a:off x="2310" y="2409"/>
              <a:ext cx="59" cy="54"/>
            </a:xfrm>
            <a:custGeom>
              <a:avLst/>
              <a:gdLst>
                <a:gd name="T0" fmla="*/ 13 w 25"/>
                <a:gd name="T1" fmla="*/ 0 h 23"/>
                <a:gd name="T2" fmla="*/ 4 w 25"/>
                <a:gd name="T3" fmla="*/ 8 h 23"/>
                <a:gd name="T4" fmla="*/ 4 w 25"/>
                <a:gd name="T5" fmla="*/ 11 h 23"/>
                <a:gd name="T6" fmla="*/ 0 w 25"/>
                <a:gd name="T7" fmla="*/ 22 h 23"/>
                <a:gd name="T8" fmla="*/ 0 w 25"/>
                <a:gd name="T9" fmla="*/ 22 h 23"/>
                <a:gd name="T10" fmla="*/ 0 w 25"/>
                <a:gd name="T11" fmla="*/ 23 h 23"/>
                <a:gd name="T12" fmla="*/ 8 w 25"/>
                <a:gd name="T13" fmla="*/ 17 h 23"/>
                <a:gd name="T14" fmla="*/ 17 w 25"/>
                <a:gd name="T15" fmla="*/ 15 h 23"/>
                <a:gd name="T16" fmla="*/ 25 w 25"/>
                <a:gd name="T17" fmla="*/ 17 h 23"/>
                <a:gd name="T18" fmla="*/ 25 w 25"/>
                <a:gd name="T19" fmla="*/ 16 h 23"/>
                <a:gd name="T20" fmla="*/ 24 w 25"/>
                <a:gd name="T21" fmla="*/ 12 h 23"/>
                <a:gd name="T22" fmla="*/ 14 w 25"/>
                <a:gd name="T23" fmla="*/ 5 h 23"/>
                <a:gd name="T24" fmla="*/ 13 w 25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3">
                  <a:moveTo>
                    <a:pt x="13" y="0"/>
                  </a:moveTo>
                  <a:cubicBezTo>
                    <a:pt x="9" y="2"/>
                    <a:pt x="6" y="5"/>
                    <a:pt x="4" y="8"/>
                  </a:cubicBezTo>
                  <a:cubicBezTo>
                    <a:pt x="4" y="9"/>
                    <a:pt x="5" y="10"/>
                    <a:pt x="4" y="11"/>
                  </a:cubicBezTo>
                  <a:cubicBezTo>
                    <a:pt x="4" y="15"/>
                    <a:pt x="3" y="19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2" y="20"/>
                    <a:pt x="5" y="18"/>
                    <a:pt x="8" y="17"/>
                  </a:cubicBezTo>
                  <a:cubicBezTo>
                    <a:pt x="11" y="16"/>
                    <a:pt x="14" y="15"/>
                    <a:pt x="17" y="15"/>
                  </a:cubicBezTo>
                  <a:cubicBezTo>
                    <a:pt x="19" y="15"/>
                    <a:pt x="22" y="16"/>
                    <a:pt x="25" y="17"/>
                  </a:cubicBezTo>
                  <a:cubicBezTo>
                    <a:pt x="25" y="17"/>
                    <a:pt x="25" y="17"/>
                    <a:pt x="25" y="16"/>
                  </a:cubicBezTo>
                  <a:cubicBezTo>
                    <a:pt x="24" y="15"/>
                    <a:pt x="24" y="14"/>
                    <a:pt x="24" y="12"/>
                  </a:cubicBezTo>
                  <a:cubicBezTo>
                    <a:pt x="19" y="12"/>
                    <a:pt x="16" y="9"/>
                    <a:pt x="14" y="5"/>
                  </a:cubicBezTo>
                  <a:cubicBezTo>
                    <a:pt x="13" y="3"/>
                    <a:pt x="13" y="2"/>
                    <a:pt x="13" y="0"/>
                  </a:cubicBezTo>
                </a:path>
              </a:pathLst>
            </a:custGeom>
            <a:solidFill>
              <a:srgbClr val="A11F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9" name="Freeform 851"/>
            <p:cNvSpPr>
              <a:spLocks/>
            </p:cNvSpPr>
            <p:nvPr/>
          </p:nvSpPr>
          <p:spPr bwMode="auto">
            <a:xfrm>
              <a:off x="2308" y="2463"/>
              <a:ext cx="4" cy="12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2 h 5"/>
                <a:gd name="T4" fmla="*/ 2 w 2"/>
                <a:gd name="T5" fmla="*/ 5 h 5"/>
                <a:gd name="T6" fmla="*/ 1 w 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1" y="3"/>
                    <a:pt x="1" y="2"/>
                    <a:pt x="1" y="0"/>
                  </a:cubicBezTo>
                </a:path>
              </a:pathLst>
            </a:custGeom>
            <a:solidFill>
              <a:srgbClr val="9314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0" name="Freeform 852"/>
            <p:cNvSpPr>
              <a:spLocks/>
            </p:cNvSpPr>
            <p:nvPr/>
          </p:nvSpPr>
          <p:spPr bwMode="auto">
            <a:xfrm>
              <a:off x="2310" y="2444"/>
              <a:ext cx="59" cy="45"/>
            </a:xfrm>
            <a:custGeom>
              <a:avLst/>
              <a:gdLst>
                <a:gd name="T0" fmla="*/ 17 w 25"/>
                <a:gd name="T1" fmla="*/ 0 h 19"/>
                <a:gd name="T2" fmla="*/ 8 w 25"/>
                <a:gd name="T3" fmla="*/ 2 h 19"/>
                <a:gd name="T4" fmla="*/ 0 w 25"/>
                <a:gd name="T5" fmla="*/ 8 h 19"/>
                <a:gd name="T6" fmla="*/ 1 w 25"/>
                <a:gd name="T7" fmla="*/ 13 h 19"/>
                <a:gd name="T8" fmla="*/ 7 w 25"/>
                <a:gd name="T9" fmla="*/ 18 h 19"/>
                <a:gd name="T10" fmla="*/ 13 w 25"/>
                <a:gd name="T11" fmla="*/ 19 h 19"/>
                <a:gd name="T12" fmla="*/ 16 w 25"/>
                <a:gd name="T13" fmla="*/ 19 h 19"/>
                <a:gd name="T14" fmla="*/ 19 w 25"/>
                <a:gd name="T15" fmla="*/ 17 h 19"/>
                <a:gd name="T16" fmla="*/ 25 w 25"/>
                <a:gd name="T17" fmla="*/ 2 h 19"/>
                <a:gd name="T18" fmla="*/ 17 w 25"/>
                <a:gd name="T1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9">
                  <a:moveTo>
                    <a:pt x="17" y="0"/>
                  </a:moveTo>
                  <a:cubicBezTo>
                    <a:pt x="14" y="0"/>
                    <a:pt x="11" y="1"/>
                    <a:pt x="8" y="2"/>
                  </a:cubicBezTo>
                  <a:cubicBezTo>
                    <a:pt x="5" y="3"/>
                    <a:pt x="2" y="5"/>
                    <a:pt x="0" y="8"/>
                  </a:cubicBezTo>
                  <a:cubicBezTo>
                    <a:pt x="0" y="10"/>
                    <a:pt x="0" y="11"/>
                    <a:pt x="1" y="13"/>
                  </a:cubicBezTo>
                  <a:cubicBezTo>
                    <a:pt x="2" y="15"/>
                    <a:pt x="4" y="17"/>
                    <a:pt x="7" y="18"/>
                  </a:cubicBezTo>
                  <a:cubicBezTo>
                    <a:pt x="9" y="19"/>
                    <a:pt x="11" y="19"/>
                    <a:pt x="13" y="19"/>
                  </a:cubicBezTo>
                  <a:cubicBezTo>
                    <a:pt x="14" y="19"/>
                    <a:pt x="15" y="19"/>
                    <a:pt x="16" y="19"/>
                  </a:cubicBezTo>
                  <a:cubicBezTo>
                    <a:pt x="17" y="18"/>
                    <a:pt x="18" y="17"/>
                    <a:pt x="19" y="17"/>
                  </a:cubicBezTo>
                  <a:cubicBezTo>
                    <a:pt x="23" y="13"/>
                    <a:pt x="25" y="7"/>
                    <a:pt x="25" y="2"/>
                  </a:cubicBezTo>
                  <a:cubicBezTo>
                    <a:pt x="22" y="1"/>
                    <a:pt x="19" y="0"/>
                    <a:pt x="17" y="0"/>
                  </a:cubicBezTo>
                </a:path>
              </a:pathLst>
            </a:custGeom>
            <a:solidFill>
              <a:srgbClr val="9211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1" name="Freeform 853"/>
            <p:cNvSpPr>
              <a:spLocks/>
            </p:cNvSpPr>
            <p:nvPr/>
          </p:nvSpPr>
          <p:spPr bwMode="auto">
            <a:xfrm>
              <a:off x="2132" y="2494"/>
              <a:ext cx="31" cy="43"/>
            </a:xfrm>
            <a:custGeom>
              <a:avLst/>
              <a:gdLst>
                <a:gd name="T0" fmla="*/ 4 w 13"/>
                <a:gd name="T1" fmla="*/ 0 h 18"/>
                <a:gd name="T2" fmla="*/ 2 w 13"/>
                <a:gd name="T3" fmla="*/ 4 h 18"/>
                <a:gd name="T4" fmla="*/ 2 w 13"/>
                <a:gd name="T5" fmla="*/ 18 h 18"/>
                <a:gd name="T6" fmla="*/ 13 w 13"/>
                <a:gd name="T7" fmla="*/ 9 h 18"/>
                <a:gd name="T8" fmla="*/ 8 w 13"/>
                <a:gd name="T9" fmla="*/ 5 h 18"/>
                <a:gd name="T10" fmla="*/ 4 w 13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8">
                  <a:moveTo>
                    <a:pt x="4" y="0"/>
                  </a:moveTo>
                  <a:cubicBezTo>
                    <a:pt x="3" y="1"/>
                    <a:pt x="3" y="3"/>
                    <a:pt x="2" y="4"/>
                  </a:cubicBezTo>
                  <a:cubicBezTo>
                    <a:pt x="0" y="8"/>
                    <a:pt x="0" y="13"/>
                    <a:pt x="2" y="18"/>
                  </a:cubicBezTo>
                  <a:cubicBezTo>
                    <a:pt x="4" y="13"/>
                    <a:pt x="8" y="10"/>
                    <a:pt x="13" y="9"/>
                  </a:cubicBezTo>
                  <a:cubicBezTo>
                    <a:pt x="11" y="8"/>
                    <a:pt x="10" y="7"/>
                    <a:pt x="8" y="5"/>
                  </a:cubicBezTo>
                  <a:cubicBezTo>
                    <a:pt x="7" y="4"/>
                    <a:pt x="5" y="2"/>
                    <a:pt x="4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2" name="Freeform 854"/>
            <p:cNvSpPr>
              <a:spLocks noEditPoints="1"/>
            </p:cNvSpPr>
            <p:nvPr/>
          </p:nvSpPr>
          <p:spPr bwMode="auto">
            <a:xfrm>
              <a:off x="2142" y="2492"/>
              <a:ext cx="71" cy="16"/>
            </a:xfrm>
            <a:custGeom>
              <a:avLst/>
              <a:gdLst>
                <a:gd name="T0" fmla="*/ 28 w 30"/>
                <a:gd name="T1" fmla="*/ 2 h 7"/>
                <a:gd name="T2" fmla="*/ 26 w 30"/>
                <a:gd name="T3" fmla="*/ 6 h 7"/>
                <a:gd name="T4" fmla="*/ 30 w 30"/>
                <a:gd name="T5" fmla="*/ 7 h 7"/>
                <a:gd name="T6" fmla="*/ 28 w 30"/>
                <a:gd name="T7" fmla="*/ 2 h 7"/>
                <a:gd name="T8" fmla="*/ 2 w 30"/>
                <a:gd name="T9" fmla="*/ 0 h 7"/>
                <a:gd name="T10" fmla="*/ 1 w 30"/>
                <a:gd name="T11" fmla="*/ 0 h 7"/>
                <a:gd name="T12" fmla="*/ 0 w 30"/>
                <a:gd name="T13" fmla="*/ 1 h 7"/>
                <a:gd name="T14" fmla="*/ 4 w 30"/>
                <a:gd name="T15" fmla="*/ 6 h 7"/>
                <a:gd name="T16" fmla="*/ 3 w 30"/>
                <a:gd name="T17" fmla="*/ 3 h 7"/>
                <a:gd name="T18" fmla="*/ 2 w 30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7">
                  <a:moveTo>
                    <a:pt x="28" y="2"/>
                  </a:moveTo>
                  <a:cubicBezTo>
                    <a:pt x="27" y="4"/>
                    <a:pt x="27" y="5"/>
                    <a:pt x="26" y="6"/>
                  </a:cubicBezTo>
                  <a:cubicBezTo>
                    <a:pt x="27" y="6"/>
                    <a:pt x="28" y="6"/>
                    <a:pt x="30" y="7"/>
                  </a:cubicBezTo>
                  <a:cubicBezTo>
                    <a:pt x="29" y="5"/>
                    <a:pt x="29" y="4"/>
                    <a:pt x="28" y="2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3"/>
                    <a:pt x="3" y="5"/>
                    <a:pt x="4" y="6"/>
                  </a:cubicBezTo>
                  <a:cubicBezTo>
                    <a:pt x="4" y="5"/>
                    <a:pt x="3" y="4"/>
                    <a:pt x="3" y="3"/>
                  </a:cubicBezTo>
                  <a:cubicBezTo>
                    <a:pt x="2" y="2"/>
                    <a:pt x="2" y="1"/>
                    <a:pt x="2" y="0"/>
                  </a:cubicBezTo>
                </a:path>
              </a:pathLst>
            </a:custGeom>
            <a:solidFill>
              <a:srgbClr val="B441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3" name="Freeform 855"/>
            <p:cNvSpPr>
              <a:spLocks/>
            </p:cNvSpPr>
            <p:nvPr/>
          </p:nvSpPr>
          <p:spPr bwMode="auto">
            <a:xfrm>
              <a:off x="2187" y="2520"/>
              <a:ext cx="5" cy="2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1 w 2"/>
                <a:gd name="T5" fmla="*/ 0 h 1"/>
                <a:gd name="T6" fmla="*/ 2 w 2"/>
                <a:gd name="T7" fmla="*/ 0 h 1"/>
                <a:gd name="T8" fmla="*/ 1 w 2"/>
                <a:gd name="T9" fmla="*/ 0 h 1"/>
                <a:gd name="T10" fmla="*/ 0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A42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4" name="Freeform 856"/>
            <p:cNvSpPr>
              <a:spLocks/>
            </p:cNvSpPr>
            <p:nvPr/>
          </p:nvSpPr>
          <p:spPr bwMode="auto">
            <a:xfrm>
              <a:off x="2182" y="2506"/>
              <a:ext cx="31" cy="14"/>
            </a:xfrm>
            <a:custGeom>
              <a:avLst/>
              <a:gdLst>
                <a:gd name="T0" fmla="*/ 9 w 13"/>
                <a:gd name="T1" fmla="*/ 0 h 6"/>
                <a:gd name="T2" fmla="*/ 3 w 13"/>
                <a:gd name="T3" fmla="*/ 5 h 6"/>
                <a:gd name="T4" fmla="*/ 0 w 13"/>
                <a:gd name="T5" fmla="*/ 5 h 6"/>
                <a:gd name="T6" fmla="*/ 2 w 13"/>
                <a:gd name="T7" fmla="*/ 6 h 6"/>
                <a:gd name="T8" fmla="*/ 3 w 13"/>
                <a:gd name="T9" fmla="*/ 6 h 6"/>
                <a:gd name="T10" fmla="*/ 4 w 13"/>
                <a:gd name="T11" fmla="*/ 6 h 6"/>
                <a:gd name="T12" fmla="*/ 13 w 13"/>
                <a:gd name="T13" fmla="*/ 1 h 6"/>
                <a:gd name="T14" fmla="*/ 13 w 13"/>
                <a:gd name="T15" fmla="*/ 1 h 6"/>
                <a:gd name="T16" fmla="*/ 9 w 13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6">
                  <a:moveTo>
                    <a:pt x="9" y="0"/>
                  </a:moveTo>
                  <a:cubicBezTo>
                    <a:pt x="7" y="2"/>
                    <a:pt x="5" y="4"/>
                    <a:pt x="3" y="5"/>
                  </a:cubicBezTo>
                  <a:cubicBezTo>
                    <a:pt x="2" y="5"/>
                    <a:pt x="1" y="5"/>
                    <a:pt x="0" y="5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4"/>
                    <a:pt x="10" y="2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1" y="0"/>
                    <a:pt x="10" y="0"/>
                    <a:pt x="9" y="0"/>
                  </a:cubicBezTo>
                </a:path>
              </a:pathLst>
            </a:custGeom>
            <a:solidFill>
              <a:srgbClr val="A32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5" name="Freeform 857"/>
            <p:cNvSpPr>
              <a:spLocks/>
            </p:cNvSpPr>
            <p:nvPr/>
          </p:nvSpPr>
          <p:spPr bwMode="auto">
            <a:xfrm>
              <a:off x="2144" y="2489"/>
              <a:ext cx="3" cy="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A11F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6" name="Freeform 858"/>
            <p:cNvSpPr>
              <a:spLocks/>
            </p:cNvSpPr>
            <p:nvPr/>
          </p:nvSpPr>
          <p:spPr bwMode="auto">
            <a:xfrm>
              <a:off x="2189" y="2515"/>
              <a:ext cx="26" cy="31"/>
            </a:xfrm>
            <a:custGeom>
              <a:avLst/>
              <a:gdLst>
                <a:gd name="T0" fmla="*/ 10 w 11"/>
                <a:gd name="T1" fmla="*/ 0 h 13"/>
                <a:gd name="T2" fmla="*/ 1 w 11"/>
                <a:gd name="T3" fmla="*/ 2 h 13"/>
                <a:gd name="T4" fmla="*/ 1 w 11"/>
                <a:gd name="T5" fmla="*/ 2 h 13"/>
                <a:gd name="T6" fmla="*/ 0 w 11"/>
                <a:gd name="T7" fmla="*/ 2 h 13"/>
                <a:gd name="T8" fmla="*/ 0 w 11"/>
                <a:gd name="T9" fmla="*/ 3 h 13"/>
                <a:gd name="T10" fmla="*/ 6 w 11"/>
                <a:gd name="T11" fmla="*/ 13 h 13"/>
                <a:gd name="T12" fmla="*/ 9 w 11"/>
                <a:gd name="T13" fmla="*/ 8 h 13"/>
                <a:gd name="T14" fmla="*/ 10 w 11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3">
                  <a:moveTo>
                    <a:pt x="10" y="0"/>
                  </a:moveTo>
                  <a:cubicBezTo>
                    <a:pt x="7" y="1"/>
                    <a:pt x="4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5"/>
                    <a:pt x="5" y="9"/>
                    <a:pt x="6" y="13"/>
                  </a:cubicBezTo>
                  <a:cubicBezTo>
                    <a:pt x="7" y="12"/>
                    <a:pt x="8" y="10"/>
                    <a:pt x="9" y="8"/>
                  </a:cubicBezTo>
                  <a:cubicBezTo>
                    <a:pt x="10" y="5"/>
                    <a:pt x="11" y="3"/>
                    <a:pt x="10" y="0"/>
                  </a:cubicBezTo>
                </a:path>
              </a:pathLst>
            </a:custGeom>
            <a:solidFill>
              <a:srgbClr val="9314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7" name="Freeform 859"/>
            <p:cNvSpPr>
              <a:spLocks/>
            </p:cNvSpPr>
            <p:nvPr/>
          </p:nvSpPr>
          <p:spPr bwMode="auto">
            <a:xfrm>
              <a:off x="2192" y="2508"/>
              <a:ext cx="21" cy="12"/>
            </a:xfrm>
            <a:custGeom>
              <a:avLst/>
              <a:gdLst>
                <a:gd name="T0" fmla="*/ 9 w 9"/>
                <a:gd name="T1" fmla="*/ 0 h 5"/>
                <a:gd name="T2" fmla="*/ 0 w 9"/>
                <a:gd name="T3" fmla="*/ 5 h 5"/>
                <a:gd name="T4" fmla="*/ 0 w 9"/>
                <a:gd name="T5" fmla="*/ 5 h 5"/>
                <a:gd name="T6" fmla="*/ 9 w 9"/>
                <a:gd name="T7" fmla="*/ 3 h 5"/>
                <a:gd name="T8" fmla="*/ 9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6" y="1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6" y="4"/>
                    <a:pt x="9" y="3"/>
                  </a:cubicBezTo>
                  <a:cubicBezTo>
                    <a:pt x="9" y="2"/>
                    <a:pt x="9" y="1"/>
                    <a:pt x="9" y="0"/>
                  </a:cubicBezTo>
                </a:path>
              </a:pathLst>
            </a:custGeom>
            <a:solidFill>
              <a:srgbClr val="9211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8" name="Freeform 860"/>
            <p:cNvSpPr>
              <a:spLocks/>
            </p:cNvSpPr>
            <p:nvPr/>
          </p:nvSpPr>
          <p:spPr bwMode="auto">
            <a:xfrm>
              <a:off x="2045" y="1760"/>
              <a:ext cx="59" cy="54"/>
            </a:xfrm>
            <a:custGeom>
              <a:avLst/>
              <a:gdLst>
                <a:gd name="T0" fmla="*/ 23 w 25"/>
                <a:gd name="T1" fmla="*/ 0 h 23"/>
                <a:gd name="T2" fmla="*/ 21 w 25"/>
                <a:gd name="T3" fmla="*/ 1 h 23"/>
                <a:gd name="T4" fmla="*/ 8 w 25"/>
                <a:gd name="T5" fmla="*/ 20 h 23"/>
                <a:gd name="T6" fmla="*/ 0 w 25"/>
                <a:gd name="T7" fmla="*/ 21 h 23"/>
                <a:gd name="T8" fmla="*/ 0 w 25"/>
                <a:gd name="T9" fmla="*/ 21 h 23"/>
                <a:gd name="T10" fmla="*/ 1 w 25"/>
                <a:gd name="T11" fmla="*/ 22 h 23"/>
                <a:gd name="T12" fmla="*/ 8 w 25"/>
                <a:gd name="T13" fmla="*/ 23 h 23"/>
                <a:gd name="T14" fmla="*/ 23 w 25"/>
                <a:gd name="T15" fmla="*/ 13 h 23"/>
                <a:gd name="T16" fmla="*/ 23 w 25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3">
                  <a:moveTo>
                    <a:pt x="23" y="0"/>
                  </a:moveTo>
                  <a:cubicBezTo>
                    <a:pt x="23" y="1"/>
                    <a:pt x="22" y="1"/>
                    <a:pt x="21" y="1"/>
                  </a:cubicBezTo>
                  <a:cubicBezTo>
                    <a:pt x="21" y="9"/>
                    <a:pt x="16" y="17"/>
                    <a:pt x="8" y="20"/>
                  </a:cubicBezTo>
                  <a:cubicBezTo>
                    <a:pt x="5" y="21"/>
                    <a:pt x="3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3" y="23"/>
                    <a:pt x="6" y="23"/>
                    <a:pt x="8" y="23"/>
                  </a:cubicBezTo>
                  <a:cubicBezTo>
                    <a:pt x="14" y="23"/>
                    <a:pt x="21" y="19"/>
                    <a:pt x="23" y="13"/>
                  </a:cubicBezTo>
                  <a:cubicBezTo>
                    <a:pt x="25" y="9"/>
                    <a:pt x="25" y="4"/>
                    <a:pt x="23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9" name="Freeform 861"/>
            <p:cNvSpPr>
              <a:spLocks/>
            </p:cNvSpPr>
            <p:nvPr/>
          </p:nvSpPr>
          <p:spPr bwMode="auto">
            <a:xfrm>
              <a:off x="2035" y="1760"/>
              <a:ext cx="59" cy="50"/>
            </a:xfrm>
            <a:custGeom>
              <a:avLst/>
              <a:gdLst>
                <a:gd name="T0" fmla="*/ 18 w 25"/>
                <a:gd name="T1" fmla="*/ 0 h 21"/>
                <a:gd name="T2" fmla="*/ 13 w 25"/>
                <a:gd name="T3" fmla="*/ 4 h 21"/>
                <a:gd name="T4" fmla="*/ 0 w 25"/>
                <a:gd name="T5" fmla="*/ 19 h 21"/>
                <a:gd name="T6" fmla="*/ 4 w 25"/>
                <a:gd name="T7" fmla="*/ 21 h 21"/>
                <a:gd name="T8" fmla="*/ 4 w 25"/>
                <a:gd name="T9" fmla="*/ 21 h 21"/>
                <a:gd name="T10" fmla="*/ 12 w 25"/>
                <a:gd name="T11" fmla="*/ 20 h 21"/>
                <a:gd name="T12" fmla="*/ 25 w 25"/>
                <a:gd name="T13" fmla="*/ 1 h 21"/>
                <a:gd name="T14" fmla="*/ 24 w 25"/>
                <a:gd name="T15" fmla="*/ 1 h 21"/>
                <a:gd name="T16" fmla="*/ 18 w 25"/>
                <a:gd name="T1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1">
                  <a:moveTo>
                    <a:pt x="18" y="0"/>
                  </a:moveTo>
                  <a:cubicBezTo>
                    <a:pt x="17" y="1"/>
                    <a:pt x="15" y="3"/>
                    <a:pt x="13" y="4"/>
                  </a:cubicBezTo>
                  <a:cubicBezTo>
                    <a:pt x="11" y="10"/>
                    <a:pt x="7" y="16"/>
                    <a:pt x="0" y="19"/>
                  </a:cubicBezTo>
                  <a:cubicBezTo>
                    <a:pt x="1" y="20"/>
                    <a:pt x="2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7" y="21"/>
                    <a:pt x="9" y="21"/>
                    <a:pt x="12" y="20"/>
                  </a:cubicBezTo>
                  <a:cubicBezTo>
                    <a:pt x="20" y="17"/>
                    <a:pt x="25" y="9"/>
                    <a:pt x="25" y="1"/>
                  </a:cubicBezTo>
                  <a:cubicBezTo>
                    <a:pt x="25" y="1"/>
                    <a:pt x="24" y="1"/>
                    <a:pt x="24" y="1"/>
                  </a:cubicBezTo>
                  <a:cubicBezTo>
                    <a:pt x="22" y="1"/>
                    <a:pt x="20" y="1"/>
                    <a:pt x="18" y="0"/>
                  </a:cubicBezTo>
                </a:path>
              </a:pathLst>
            </a:custGeom>
            <a:solidFill>
              <a:srgbClr val="A42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0" name="Freeform 862"/>
            <p:cNvSpPr>
              <a:spLocks/>
            </p:cNvSpPr>
            <p:nvPr/>
          </p:nvSpPr>
          <p:spPr bwMode="auto">
            <a:xfrm>
              <a:off x="2023" y="1769"/>
              <a:ext cx="43" cy="36"/>
            </a:xfrm>
            <a:custGeom>
              <a:avLst/>
              <a:gdLst>
                <a:gd name="T0" fmla="*/ 18 w 18"/>
                <a:gd name="T1" fmla="*/ 0 h 15"/>
                <a:gd name="T2" fmla="*/ 13 w 18"/>
                <a:gd name="T3" fmla="*/ 1 h 15"/>
                <a:gd name="T4" fmla="*/ 12 w 18"/>
                <a:gd name="T5" fmla="*/ 2 h 15"/>
                <a:gd name="T6" fmla="*/ 0 w 18"/>
                <a:gd name="T7" fmla="*/ 7 h 15"/>
                <a:gd name="T8" fmla="*/ 5 w 18"/>
                <a:gd name="T9" fmla="*/ 15 h 15"/>
                <a:gd name="T10" fmla="*/ 18 w 18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5">
                  <a:moveTo>
                    <a:pt x="18" y="0"/>
                  </a:moveTo>
                  <a:cubicBezTo>
                    <a:pt x="17" y="0"/>
                    <a:pt x="15" y="1"/>
                    <a:pt x="13" y="1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9" y="5"/>
                    <a:pt x="5" y="7"/>
                    <a:pt x="0" y="7"/>
                  </a:cubicBezTo>
                  <a:cubicBezTo>
                    <a:pt x="1" y="10"/>
                    <a:pt x="3" y="13"/>
                    <a:pt x="5" y="15"/>
                  </a:cubicBezTo>
                  <a:cubicBezTo>
                    <a:pt x="12" y="12"/>
                    <a:pt x="16" y="6"/>
                    <a:pt x="18" y="0"/>
                  </a:cubicBezTo>
                </a:path>
              </a:pathLst>
            </a:custGeom>
            <a:solidFill>
              <a:srgbClr val="A32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1" name="Freeform 863"/>
            <p:cNvSpPr>
              <a:spLocks/>
            </p:cNvSpPr>
            <p:nvPr/>
          </p:nvSpPr>
          <p:spPr bwMode="auto">
            <a:xfrm>
              <a:off x="2023" y="1760"/>
              <a:ext cx="31" cy="26"/>
            </a:xfrm>
            <a:custGeom>
              <a:avLst/>
              <a:gdLst>
                <a:gd name="T0" fmla="*/ 1 w 13"/>
                <a:gd name="T1" fmla="*/ 0 h 11"/>
                <a:gd name="T2" fmla="*/ 1 w 13"/>
                <a:gd name="T3" fmla="*/ 0 h 11"/>
                <a:gd name="T4" fmla="*/ 0 w 13"/>
                <a:gd name="T5" fmla="*/ 2 h 11"/>
                <a:gd name="T6" fmla="*/ 0 w 13"/>
                <a:gd name="T7" fmla="*/ 10 h 11"/>
                <a:gd name="T8" fmla="*/ 0 w 13"/>
                <a:gd name="T9" fmla="*/ 11 h 11"/>
                <a:gd name="T10" fmla="*/ 12 w 13"/>
                <a:gd name="T11" fmla="*/ 6 h 11"/>
                <a:gd name="T12" fmla="*/ 13 w 13"/>
                <a:gd name="T13" fmla="*/ 5 h 11"/>
                <a:gd name="T14" fmla="*/ 12 w 13"/>
                <a:gd name="T15" fmla="*/ 5 h 11"/>
                <a:gd name="T16" fmla="*/ 12 w 13"/>
                <a:gd name="T17" fmla="*/ 5 h 11"/>
                <a:gd name="T18" fmla="*/ 1 w 13"/>
                <a:gd name="T1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1" y="4"/>
                    <a:pt x="1" y="7"/>
                    <a:pt x="0" y="10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5" y="11"/>
                    <a:pt x="9" y="9"/>
                    <a:pt x="12" y="6"/>
                  </a:cubicBezTo>
                  <a:cubicBezTo>
                    <a:pt x="12" y="5"/>
                    <a:pt x="12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8" y="5"/>
                    <a:pt x="4" y="3"/>
                    <a:pt x="1" y="0"/>
                  </a:cubicBezTo>
                </a:path>
              </a:pathLst>
            </a:custGeom>
            <a:solidFill>
              <a:srgbClr val="9211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2" name="Freeform 864"/>
            <p:cNvSpPr>
              <a:spLocks/>
            </p:cNvSpPr>
            <p:nvPr/>
          </p:nvSpPr>
          <p:spPr bwMode="auto">
            <a:xfrm>
              <a:off x="2407" y="1883"/>
              <a:ext cx="28" cy="17"/>
            </a:xfrm>
            <a:custGeom>
              <a:avLst/>
              <a:gdLst>
                <a:gd name="T0" fmla="*/ 6 w 12"/>
                <a:gd name="T1" fmla="*/ 0 h 7"/>
                <a:gd name="T2" fmla="*/ 4 w 12"/>
                <a:gd name="T3" fmla="*/ 0 h 7"/>
                <a:gd name="T4" fmla="*/ 0 w 12"/>
                <a:gd name="T5" fmla="*/ 2 h 7"/>
                <a:gd name="T6" fmla="*/ 4 w 12"/>
                <a:gd name="T7" fmla="*/ 7 h 7"/>
                <a:gd name="T8" fmla="*/ 6 w 12"/>
                <a:gd name="T9" fmla="*/ 7 h 7"/>
                <a:gd name="T10" fmla="*/ 12 w 12"/>
                <a:gd name="T11" fmla="*/ 2 h 7"/>
                <a:gd name="T12" fmla="*/ 12 w 12"/>
                <a:gd name="T13" fmla="*/ 2 h 7"/>
                <a:gd name="T14" fmla="*/ 6 w 12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7">
                  <a:moveTo>
                    <a:pt x="6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2" y="4"/>
                    <a:pt x="3" y="5"/>
                    <a:pt x="4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8" y="5"/>
                    <a:pt x="10" y="3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0" y="1"/>
                    <a:pt x="8" y="0"/>
                    <a:pt x="6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3" name="Freeform 865"/>
            <p:cNvSpPr>
              <a:spLocks/>
            </p:cNvSpPr>
            <p:nvPr/>
          </p:nvSpPr>
          <p:spPr bwMode="auto">
            <a:xfrm>
              <a:off x="2381" y="1888"/>
              <a:ext cx="35" cy="33"/>
            </a:xfrm>
            <a:custGeom>
              <a:avLst/>
              <a:gdLst>
                <a:gd name="T0" fmla="*/ 11 w 15"/>
                <a:gd name="T1" fmla="*/ 0 h 14"/>
                <a:gd name="T2" fmla="*/ 9 w 15"/>
                <a:gd name="T3" fmla="*/ 0 h 14"/>
                <a:gd name="T4" fmla="*/ 1 w 15"/>
                <a:gd name="T5" fmla="*/ 9 h 14"/>
                <a:gd name="T6" fmla="*/ 0 w 15"/>
                <a:gd name="T7" fmla="*/ 14 h 14"/>
                <a:gd name="T8" fmla="*/ 5 w 15"/>
                <a:gd name="T9" fmla="*/ 10 h 14"/>
                <a:gd name="T10" fmla="*/ 6 w 15"/>
                <a:gd name="T11" fmla="*/ 10 h 14"/>
                <a:gd name="T12" fmla="*/ 15 w 15"/>
                <a:gd name="T13" fmla="*/ 5 h 14"/>
                <a:gd name="T14" fmla="*/ 11 w 1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4">
                  <a:moveTo>
                    <a:pt x="11" y="0"/>
                  </a:moveTo>
                  <a:cubicBezTo>
                    <a:pt x="10" y="0"/>
                    <a:pt x="9" y="0"/>
                    <a:pt x="9" y="0"/>
                  </a:cubicBezTo>
                  <a:cubicBezTo>
                    <a:pt x="5" y="2"/>
                    <a:pt x="3" y="5"/>
                    <a:pt x="1" y="9"/>
                  </a:cubicBezTo>
                  <a:cubicBezTo>
                    <a:pt x="0" y="10"/>
                    <a:pt x="0" y="12"/>
                    <a:pt x="0" y="14"/>
                  </a:cubicBezTo>
                  <a:cubicBezTo>
                    <a:pt x="1" y="13"/>
                    <a:pt x="3" y="11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8" y="8"/>
                    <a:pt x="12" y="6"/>
                    <a:pt x="15" y="5"/>
                  </a:cubicBezTo>
                  <a:cubicBezTo>
                    <a:pt x="14" y="3"/>
                    <a:pt x="13" y="2"/>
                    <a:pt x="11" y="0"/>
                  </a:cubicBezTo>
                </a:path>
              </a:pathLst>
            </a:custGeom>
            <a:solidFill>
              <a:srgbClr val="B441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4" name="Freeform 866"/>
            <p:cNvSpPr>
              <a:spLocks/>
            </p:cNvSpPr>
            <p:nvPr/>
          </p:nvSpPr>
          <p:spPr bwMode="auto">
            <a:xfrm>
              <a:off x="2421" y="1888"/>
              <a:ext cx="38" cy="28"/>
            </a:xfrm>
            <a:custGeom>
              <a:avLst/>
              <a:gdLst>
                <a:gd name="T0" fmla="*/ 6 w 16"/>
                <a:gd name="T1" fmla="*/ 0 h 12"/>
                <a:gd name="T2" fmla="*/ 0 w 16"/>
                <a:gd name="T3" fmla="*/ 5 h 12"/>
                <a:gd name="T4" fmla="*/ 2 w 16"/>
                <a:gd name="T5" fmla="*/ 5 h 12"/>
                <a:gd name="T6" fmla="*/ 15 w 16"/>
                <a:gd name="T7" fmla="*/ 11 h 12"/>
                <a:gd name="T8" fmla="*/ 16 w 16"/>
                <a:gd name="T9" fmla="*/ 12 h 12"/>
                <a:gd name="T10" fmla="*/ 6 w 16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2">
                  <a:moveTo>
                    <a:pt x="6" y="0"/>
                  </a:moveTo>
                  <a:cubicBezTo>
                    <a:pt x="4" y="1"/>
                    <a:pt x="2" y="3"/>
                    <a:pt x="0" y="5"/>
                  </a:cubicBezTo>
                  <a:cubicBezTo>
                    <a:pt x="0" y="5"/>
                    <a:pt x="1" y="5"/>
                    <a:pt x="2" y="5"/>
                  </a:cubicBezTo>
                  <a:cubicBezTo>
                    <a:pt x="7" y="5"/>
                    <a:pt x="11" y="7"/>
                    <a:pt x="15" y="11"/>
                  </a:cubicBezTo>
                  <a:cubicBezTo>
                    <a:pt x="15" y="11"/>
                    <a:pt x="16" y="11"/>
                    <a:pt x="16" y="12"/>
                  </a:cubicBezTo>
                  <a:cubicBezTo>
                    <a:pt x="15" y="7"/>
                    <a:pt x="12" y="2"/>
                    <a:pt x="6" y="0"/>
                  </a:cubicBezTo>
                </a:path>
              </a:pathLst>
            </a:custGeom>
            <a:solidFill>
              <a:srgbClr val="A42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5" name="Freeform 867"/>
            <p:cNvSpPr>
              <a:spLocks/>
            </p:cNvSpPr>
            <p:nvPr/>
          </p:nvSpPr>
          <p:spPr bwMode="auto">
            <a:xfrm>
              <a:off x="2416" y="1900"/>
              <a:ext cx="5" cy="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2" y="0"/>
                  </a:cubicBezTo>
                </a:path>
              </a:pathLst>
            </a:custGeom>
            <a:solidFill>
              <a:srgbClr val="A32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6" name="Freeform 868"/>
            <p:cNvSpPr>
              <a:spLocks/>
            </p:cNvSpPr>
            <p:nvPr/>
          </p:nvSpPr>
          <p:spPr bwMode="auto">
            <a:xfrm>
              <a:off x="2395" y="1900"/>
              <a:ext cx="24" cy="11"/>
            </a:xfrm>
            <a:custGeom>
              <a:avLst/>
              <a:gdLst>
                <a:gd name="T0" fmla="*/ 9 w 10"/>
                <a:gd name="T1" fmla="*/ 0 h 5"/>
                <a:gd name="T2" fmla="*/ 0 w 10"/>
                <a:gd name="T3" fmla="*/ 5 h 5"/>
                <a:gd name="T4" fmla="*/ 4 w 10"/>
                <a:gd name="T5" fmla="*/ 4 h 5"/>
                <a:gd name="T6" fmla="*/ 8 w 10"/>
                <a:gd name="T7" fmla="*/ 5 h 5"/>
                <a:gd name="T8" fmla="*/ 10 w 10"/>
                <a:gd name="T9" fmla="*/ 1 h 5"/>
                <a:gd name="T10" fmla="*/ 9 w 10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5">
                  <a:moveTo>
                    <a:pt x="9" y="0"/>
                  </a:moveTo>
                  <a:cubicBezTo>
                    <a:pt x="6" y="1"/>
                    <a:pt x="2" y="3"/>
                    <a:pt x="0" y="5"/>
                  </a:cubicBezTo>
                  <a:cubicBezTo>
                    <a:pt x="1" y="5"/>
                    <a:pt x="2" y="4"/>
                    <a:pt x="4" y="4"/>
                  </a:cubicBezTo>
                  <a:cubicBezTo>
                    <a:pt x="5" y="4"/>
                    <a:pt x="6" y="5"/>
                    <a:pt x="8" y="5"/>
                  </a:cubicBezTo>
                  <a:cubicBezTo>
                    <a:pt x="8" y="4"/>
                    <a:pt x="9" y="3"/>
                    <a:pt x="10" y="1"/>
                  </a:cubicBezTo>
                  <a:cubicBezTo>
                    <a:pt x="10" y="1"/>
                    <a:pt x="9" y="1"/>
                    <a:pt x="9" y="0"/>
                  </a:cubicBezTo>
                </a:path>
              </a:pathLst>
            </a:custGeom>
            <a:solidFill>
              <a:srgbClr val="A11F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7" name="Freeform 869"/>
            <p:cNvSpPr>
              <a:spLocks/>
            </p:cNvSpPr>
            <p:nvPr/>
          </p:nvSpPr>
          <p:spPr bwMode="auto">
            <a:xfrm>
              <a:off x="2419" y="1900"/>
              <a:ext cx="42" cy="61"/>
            </a:xfrm>
            <a:custGeom>
              <a:avLst/>
              <a:gdLst>
                <a:gd name="T0" fmla="*/ 3 w 18"/>
                <a:gd name="T1" fmla="*/ 0 h 26"/>
                <a:gd name="T2" fmla="*/ 1 w 18"/>
                <a:gd name="T3" fmla="*/ 0 h 26"/>
                <a:gd name="T4" fmla="*/ 0 w 18"/>
                <a:gd name="T5" fmla="*/ 1 h 26"/>
                <a:gd name="T6" fmla="*/ 2 w 18"/>
                <a:gd name="T7" fmla="*/ 7 h 26"/>
                <a:gd name="T8" fmla="*/ 6 w 18"/>
                <a:gd name="T9" fmla="*/ 12 h 26"/>
                <a:gd name="T10" fmla="*/ 6 w 18"/>
                <a:gd name="T11" fmla="*/ 23 h 26"/>
                <a:gd name="T12" fmla="*/ 7 w 18"/>
                <a:gd name="T13" fmla="*/ 26 h 26"/>
                <a:gd name="T14" fmla="*/ 16 w 18"/>
                <a:gd name="T15" fmla="*/ 16 h 26"/>
                <a:gd name="T16" fmla="*/ 17 w 18"/>
                <a:gd name="T17" fmla="*/ 7 h 26"/>
                <a:gd name="T18" fmla="*/ 16 w 18"/>
                <a:gd name="T19" fmla="*/ 6 h 26"/>
                <a:gd name="T20" fmla="*/ 3 w 18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26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1" y="5"/>
                    <a:pt x="2" y="7"/>
                  </a:cubicBezTo>
                  <a:cubicBezTo>
                    <a:pt x="4" y="9"/>
                    <a:pt x="5" y="10"/>
                    <a:pt x="6" y="12"/>
                  </a:cubicBezTo>
                  <a:cubicBezTo>
                    <a:pt x="7" y="16"/>
                    <a:pt x="7" y="20"/>
                    <a:pt x="6" y="23"/>
                  </a:cubicBezTo>
                  <a:cubicBezTo>
                    <a:pt x="6" y="24"/>
                    <a:pt x="7" y="25"/>
                    <a:pt x="7" y="26"/>
                  </a:cubicBezTo>
                  <a:cubicBezTo>
                    <a:pt x="11" y="24"/>
                    <a:pt x="14" y="21"/>
                    <a:pt x="16" y="16"/>
                  </a:cubicBezTo>
                  <a:cubicBezTo>
                    <a:pt x="17" y="13"/>
                    <a:pt x="18" y="10"/>
                    <a:pt x="17" y="7"/>
                  </a:cubicBezTo>
                  <a:cubicBezTo>
                    <a:pt x="17" y="6"/>
                    <a:pt x="16" y="6"/>
                    <a:pt x="16" y="6"/>
                  </a:cubicBezTo>
                  <a:cubicBezTo>
                    <a:pt x="12" y="2"/>
                    <a:pt x="8" y="0"/>
                    <a:pt x="3" y="0"/>
                  </a:cubicBezTo>
                </a:path>
              </a:pathLst>
            </a:custGeom>
            <a:solidFill>
              <a:srgbClr val="9314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8" name="Freeform 870"/>
            <p:cNvSpPr>
              <a:spLocks/>
            </p:cNvSpPr>
            <p:nvPr/>
          </p:nvSpPr>
          <p:spPr bwMode="auto">
            <a:xfrm>
              <a:off x="2414" y="1902"/>
              <a:ext cx="9" cy="14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4 h 6"/>
                <a:gd name="T4" fmla="*/ 4 w 4"/>
                <a:gd name="T5" fmla="*/ 6 h 6"/>
                <a:gd name="T6" fmla="*/ 2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1" y="5"/>
                    <a:pt x="3" y="5"/>
                    <a:pt x="4" y="6"/>
                  </a:cubicBezTo>
                  <a:cubicBezTo>
                    <a:pt x="3" y="4"/>
                    <a:pt x="3" y="2"/>
                    <a:pt x="2" y="0"/>
                  </a:cubicBezTo>
                </a:path>
              </a:pathLst>
            </a:custGeom>
            <a:solidFill>
              <a:srgbClr val="9211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9" name="Freeform 871"/>
            <p:cNvSpPr>
              <a:spLocks/>
            </p:cNvSpPr>
            <p:nvPr/>
          </p:nvSpPr>
          <p:spPr bwMode="auto">
            <a:xfrm>
              <a:off x="2447" y="2053"/>
              <a:ext cx="31" cy="64"/>
            </a:xfrm>
            <a:custGeom>
              <a:avLst/>
              <a:gdLst>
                <a:gd name="T0" fmla="*/ 13 w 13"/>
                <a:gd name="T1" fmla="*/ 0 h 27"/>
                <a:gd name="T2" fmla="*/ 9 w 13"/>
                <a:gd name="T3" fmla="*/ 2 h 27"/>
                <a:gd name="T4" fmla="*/ 6 w 13"/>
                <a:gd name="T5" fmla="*/ 5 h 27"/>
                <a:gd name="T6" fmla="*/ 3 w 13"/>
                <a:gd name="T7" fmla="*/ 9 h 27"/>
                <a:gd name="T8" fmla="*/ 4 w 13"/>
                <a:gd name="T9" fmla="*/ 25 h 27"/>
                <a:gd name="T10" fmla="*/ 4 w 13"/>
                <a:gd name="T11" fmla="*/ 25 h 27"/>
                <a:gd name="T12" fmla="*/ 5 w 13"/>
                <a:gd name="T13" fmla="*/ 27 h 27"/>
                <a:gd name="T14" fmla="*/ 11 w 13"/>
                <a:gd name="T15" fmla="*/ 22 h 27"/>
                <a:gd name="T16" fmla="*/ 13 w 13"/>
                <a:gd name="T17" fmla="*/ 22 h 27"/>
                <a:gd name="T18" fmla="*/ 12 w 13"/>
                <a:gd name="T19" fmla="*/ 19 h 27"/>
                <a:gd name="T20" fmla="*/ 13 w 13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27">
                  <a:moveTo>
                    <a:pt x="13" y="0"/>
                  </a:moveTo>
                  <a:cubicBezTo>
                    <a:pt x="11" y="1"/>
                    <a:pt x="10" y="1"/>
                    <a:pt x="9" y="2"/>
                  </a:cubicBezTo>
                  <a:cubicBezTo>
                    <a:pt x="8" y="3"/>
                    <a:pt x="7" y="4"/>
                    <a:pt x="6" y="5"/>
                  </a:cubicBezTo>
                  <a:cubicBezTo>
                    <a:pt x="4" y="6"/>
                    <a:pt x="3" y="8"/>
                    <a:pt x="3" y="9"/>
                  </a:cubicBezTo>
                  <a:cubicBezTo>
                    <a:pt x="0" y="15"/>
                    <a:pt x="1" y="20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5" y="26"/>
                    <a:pt x="5" y="26"/>
                    <a:pt x="5" y="27"/>
                  </a:cubicBezTo>
                  <a:cubicBezTo>
                    <a:pt x="7" y="25"/>
                    <a:pt x="9" y="23"/>
                    <a:pt x="11" y="22"/>
                  </a:cubicBezTo>
                  <a:cubicBezTo>
                    <a:pt x="11" y="22"/>
                    <a:pt x="12" y="22"/>
                    <a:pt x="13" y="22"/>
                  </a:cubicBezTo>
                  <a:cubicBezTo>
                    <a:pt x="12" y="21"/>
                    <a:pt x="12" y="20"/>
                    <a:pt x="12" y="19"/>
                  </a:cubicBezTo>
                  <a:cubicBezTo>
                    <a:pt x="9" y="13"/>
                    <a:pt x="10" y="6"/>
                    <a:pt x="13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0" name="Freeform 872"/>
            <p:cNvSpPr>
              <a:spLocks/>
            </p:cNvSpPr>
            <p:nvPr/>
          </p:nvSpPr>
          <p:spPr bwMode="auto">
            <a:xfrm>
              <a:off x="2468" y="2053"/>
              <a:ext cx="19" cy="53"/>
            </a:xfrm>
            <a:custGeom>
              <a:avLst/>
              <a:gdLst>
                <a:gd name="T0" fmla="*/ 6 w 8"/>
                <a:gd name="T1" fmla="*/ 0 h 22"/>
                <a:gd name="T2" fmla="*/ 4 w 8"/>
                <a:gd name="T3" fmla="*/ 0 h 22"/>
                <a:gd name="T4" fmla="*/ 3 w 8"/>
                <a:gd name="T5" fmla="*/ 19 h 22"/>
                <a:gd name="T6" fmla="*/ 4 w 8"/>
                <a:gd name="T7" fmla="*/ 22 h 22"/>
                <a:gd name="T8" fmla="*/ 7 w 8"/>
                <a:gd name="T9" fmla="*/ 21 h 22"/>
                <a:gd name="T10" fmla="*/ 8 w 8"/>
                <a:gd name="T11" fmla="*/ 21 h 22"/>
                <a:gd name="T12" fmla="*/ 8 w 8"/>
                <a:gd name="T13" fmla="*/ 21 h 22"/>
                <a:gd name="T14" fmla="*/ 6 w 8"/>
                <a:gd name="T15" fmla="*/ 14 h 22"/>
                <a:gd name="T16" fmla="*/ 8 w 8"/>
                <a:gd name="T17" fmla="*/ 6 h 22"/>
                <a:gd name="T18" fmla="*/ 6 w 8"/>
                <a:gd name="T1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22">
                  <a:moveTo>
                    <a:pt x="6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1" y="6"/>
                    <a:pt x="0" y="13"/>
                    <a:pt x="3" y="19"/>
                  </a:cubicBezTo>
                  <a:cubicBezTo>
                    <a:pt x="3" y="20"/>
                    <a:pt x="3" y="21"/>
                    <a:pt x="4" y="22"/>
                  </a:cubicBezTo>
                  <a:cubicBezTo>
                    <a:pt x="5" y="22"/>
                    <a:pt x="6" y="21"/>
                    <a:pt x="7" y="21"/>
                  </a:cubicBezTo>
                  <a:cubicBezTo>
                    <a:pt x="7" y="21"/>
                    <a:pt x="7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7" y="19"/>
                    <a:pt x="6" y="16"/>
                    <a:pt x="6" y="14"/>
                  </a:cubicBezTo>
                  <a:cubicBezTo>
                    <a:pt x="6" y="11"/>
                    <a:pt x="7" y="8"/>
                    <a:pt x="8" y="6"/>
                  </a:cubicBezTo>
                  <a:cubicBezTo>
                    <a:pt x="7" y="4"/>
                    <a:pt x="6" y="2"/>
                    <a:pt x="6" y="0"/>
                  </a:cubicBezTo>
                </a:path>
              </a:pathLst>
            </a:custGeom>
            <a:solidFill>
              <a:srgbClr val="A42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1" name="Freeform 873"/>
            <p:cNvSpPr>
              <a:spLocks noEditPoints="1"/>
            </p:cNvSpPr>
            <p:nvPr/>
          </p:nvSpPr>
          <p:spPr bwMode="auto">
            <a:xfrm>
              <a:off x="2487" y="2103"/>
              <a:ext cx="31" cy="22"/>
            </a:xfrm>
            <a:custGeom>
              <a:avLst/>
              <a:gdLst>
                <a:gd name="T0" fmla="*/ 10 w 13"/>
                <a:gd name="T1" fmla="*/ 7 h 9"/>
                <a:gd name="T2" fmla="*/ 11 w 13"/>
                <a:gd name="T3" fmla="*/ 9 h 9"/>
                <a:gd name="T4" fmla="*/ 11 w 13"/>
                <a:gd name="T5" fmla="*/ 9 h 9"/>
                <a:gd name="T6" fmla="*/ 13 w 13"/>
                <a:gd name="T7" fmla="*/ 7 h 9"/>
                <a:gd name="T8" fmla="*/ 13 w 13"/>
                <a:gd name="T9" fmla="*/ 7 h 9"/>
                <a:gd name="T10" fmla="*/ 13 w 13"/>
                <a:gd name="T11" fmla="*/ 7 h 9"/>
                <a:gd name="T12" fmla="*/ 10 w 13"/>
                <a:gd name="T13" fmla="*/ 7 h 9"/>
                <a:gd name="T14" fmla="*/ 0 w 13"/>
                <a:gd name="T15" fmla="*/ 0 h 9"/>
                <a:gd name="T16" fmla="*/ 0 w 13"/>
                <a:gd name="T17" fmla="*/ 0 h 9"/>
                <a:gd name="T18" fmla="*/ 0 w 13"/>
                <a:gd name="T19" fmla="*/ 1 h 9"/>
                <a:gd name="T20" fmla="*/ 0 w 13"/>
                <a:gd name="T2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9">
                  <a:moveTo>
                    <a:pt x="10" y="7"/>
                  </a:moveTo>
                  <a:cubicBezTo>
                    <a:pt x="10" y="7"/>
                    <a:pt x="10" y="8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2" y="8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7"/>
                    <a:pt x="11" y="7"/>
                    <a:pt x="10" y="7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32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2" name="Freeform 874"/>
            <p:cNvSpPr>
              <a:spLocks/>
            </p:cNvSpPr>
            <p:nvPr/>
          </p:nvSpPr>
          <p:spPr bwMode="auto">
            <a:xfrm>
              <a:off x="2457" y="2113"/>
              <a:ext cx="2" cy="4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2 h 2"/>
                <a:gd name="T6" fmla="*/ 0 w 1"/>
                <a:gd name="T7" fmla="*/ 0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32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3" name="Freeform 875"/>
            <p:cNvSpPr>
              <a:spLocks/>
            </p:cNvSpPr>
            <p:nvPr/>
          </p:nvSpPr>
          <p:spPr bwMode="auto">
            <a:xfrm>
              <a:off x="2483" y="2051"/>
              <a:ext cx="21" cy="17"/>
            </a:xfrm>
            <a:custGeom>
              <a:avLst/>
              <a:gdLst>
                <a:gd name="T0" fmla="*/ 3 w 9"/>
                <a:gd name="T1" fmla="*/ 0 h 7"/>
                <a:gd name="T2" fmla="*/ 0 w 9"/>
                <a:gd name="T3" fmla="*/ 1 h 7"/>
                <a:gd name="T4" fmla="*/ 2 w 9"/>
                <a:gd name="T5" fmla="*/ 7 h 7"/>
                <a:gd name="T6" fmla="*/ 9 w 9"/>
                <a:gd name="T7" fmla="*/ 1 h 7"/>
                <a:gd name="T8" fmla="*/ 3 w 9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3"/>
                    <a:pt x="1" y="5"/>
                    <a:pt x="2" y="7"/>
                  </a:cubicBezTo>
                  <a:cubicBezTo>
                    <a:pt x="4" y="5"/>
                    <a:pt x="6" y="2"/>
                    <a:pt x="9" y="1"/>
                  </a:cubicBezTo>
                  <a:cubicBezTo>
                    <a:pt x="7" y="1"/>
                    <a:pt x="5" y="0"/>
                    <a:pt x="3" y="0"/>
                  </a:cubicBezTo>
                </a:path>
              </a:pathLst>
            </a:custGeom>
            <a:solidFill>
              <a:srgbClr val="9314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4" name="Freeform 876"/>
            <p:cNvSpPr>
              <a:spLocks/>
            </p:cNvSpPr>
            <p:nvPr/>
          </p:nvSpPr>
          <p:spPr bwMode="auto">
            <a:xfrm>
              <a:off x="1967" y="2591"/>
              <a:ext cx="9" cy="10"/>
            </a:xfrm>
            <a:custGeom>
              <a:avLst/>
              <a:gdLst>
                <a:gd name="T0" fmla="*/ 0 w 4"/>
                <a:gd name="T1" fmla="*/ 0 h 4"/>
                <a:gd name="T2" fmla="*/ 1 w 4"/>
                <a:gd name="T3" fmla="*/ 4 h 4"/>
                <a:gd name="T4" fmla="*/ 4 w 4"/>
                <a:gd name="T5" fmla="*/ 2 h 4"/>
                <a:gd name="T6" fmla="*/ 0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1"/>
                    <a:pt x="1" y="3"/>
                    <a:pt x="1" y="4"/>
                  </a:cubicBezTo>
                  <a:cubicBezTo>
                    <a:pt x="2" y="3"/>
                    <a:pt x="3" y="3"/>
                    <a:pt x="4" y="2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5" name="Freeform 877"/>
            <p:cNvSpPr>
              <a:spLocks/>
            </p:cNvSpPr>
            <p:nvPr/>
          </p:nvSpPr>
          <p:spPr bwMode="auto">
            <a:xfrm>
              <a:off x="1969" y="2593"/>
              <a:ext cx="40" cy="34"/>
            </a:xfrm>
            <a:custGeom>
              <a:avLst/>
              <a:gdLst>
                <a:gd name="T0" fmla="*/ 13 w 17"/>
                <a:gd name="T1" fmla="*/ 0 h 14"/>
                <a:gd name="T2" fmla="*/ 12 w 17"/>
                <a:gd name="T3" fmla="*/ 1 h 14"/>
                <a:gd name="T4" fmla="*/ 7 w 17"/>
                <a:gd name="T5" fmla="*/ 1 h 14"/>
                <a:gd name="T6" fmla="*/ 3 w 17"/>
                <a:gd name="T7" fmla="*/ 1 h 14"/>
                <a:gd name="T8" fmla="*/ 0 w 17"/>
                <a:gd name="T9" fmla="*/ 3 h 14"/>
                <a:gd name="T10" fmla="*/ 9 w 17"/>
                <a:gd name="T11" fmla="*/ 13 h 14"/>
                <a:gd name="T12" fmla="*/ 15 w 17"/>
                <a:gd name="T13" fmla="*/ 14 h 14"/>
                <a:gd name="T14" fmla="*/ 16 w 17"/>
                <a:gd name="T15" fmla="*/ 14 h 14"/>
                <a:gd name="T16" fmla="*/ 17 w 17"/>
                <a:gd name="T17" fmla="*/ 1 h 14"/>
                <a:gd name="T18" fmla="*/ 13 w 17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4">
                  <a:moveTo>
                    <a:pt x="13" y="0"/>
                  </a:moveTo>
                  <a:cubicBezTo>
                    <a:pt x="13" y="0"/>
                    <a:pt x="12" y="0"/>
                    <a:pt x="12" y="1"/>
                  </a:cubicBezTo>
                  <a:cubicBezTo>
                    <a:pt x="10" y="1"/>
                    <a:pt x="8" y="1"/>
                    <a:pt x="7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2" y="2"/>
                    <a:pt x="1" y="2"/>
                    <a:pt x="0" y="3"/>
                  </a:cubicBezTo>
                  <a:cubicBezTo>
                    <a:pt x="2" y="7"/>
                    <a:pt x="5" y="11"/>
                    <a:pt x="9" y="13"/>
                  </a:cubicBezTo>
                  <a:cubicBezTo>
                    <a:pt x="11" y="14"/>
                    <a:pt x="13" y="14"/>
                    <a:pt x="15" y="14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5" y="10"/>
                    <a:pt x="15" y="5"/>
                    <a:pt x="17" y="1"/>
                  </a:cubicBezTo>
                  <a:cubicBezTo>
                    <a:pt x="16" y="1"/>
                    <a:pt x="15" y="0"/>
                    <a:pt x="13" y="0"/>
                  </a:cubicBezTo>
                </a:path>
              </a:pathLst>
            </a:custGeom>
            <a:solidFill>
              <a:srgbClr val="B441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6" name="Freeform 878"/>
            <p:cNvSpPr>
              <a:spLocks/>
            </p:cNvSpPr>
            <p:nvPr/>
          </p:nvSpPr>
          <p:spPr bwMode="auto">
            <a:xfrm>
              <a:off x="2042" y="2589"/>
              <a:ext cx="3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A42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7" name="Freeform 879"/>
            <p:cNvSpPr>
              <a:spLocks/>
            </p:cNvSpPr>
            <p:nvPr/>
          </p:nvSpPr>
          <p:spPr bwMode="auto">
            <a:xfrm>
              <a:off x="2005" y="2591"/>
              <a:ext cx="40" cy="36"/>
            </a:xfrm>
            <a:custGeom>
              <a:avLst/>
              <a:gdLst>
                <a:gd name="T0" fmla="*/ 16 w 17"/>
                <a:gd name="T1" fmla="*/ 0 h 15"/>
                <a:gd name="T2" fmla="*/ 6 w 17"/>
                <a:gd name="T3" fmla="*/ 3 h 15"/>
                <a:gd name="T4" fmla="*/ 2 w 17"/>
                <a:gd name="T5" fmla="*/ 2 h 15"/>
                <a:gd name="T6" fmla="*/ 1 w 17"/>
                <a:gd name="T7" fmla="*/ 15 h 15"/>
                <a:gd name="T8" fmla="*/ 16 w 17"/>
                <a:gd name="T9" fmla="*/ 5 h 15"/>
                <a:gd name="T10" fmla="*/ 17 w 17"/>
                <a:gd name="T11" fmla="*/ 0 h 15"/>
                <a:gd name="T12" fmla="*/ 16 w 17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5">
                  <a:moveTo>
                    <a:pt x="16" y="0"/>
                  </a:moveTo>
                  <a:cubicBezTo>
                    <a:pt x="13" y="2"/>
                    <a:pt x="10" y="3"/>
                    <a:pt x="6" y="3"/>
                  </a:cubicBezTo>
                  <a:cubicBezTo>
                    <a:pt x="5" y="3"/>
                    <a:pt x="4" y="2"/>
                    <a:pt x="2" y="2"/>
                  </a:cubicBezTo>
                  <a:cubicBezTo>
                    <a:pt x="0" y="6"/>
                    <a:pt x="0" y="11"/>
                    <a:pt x="1" y="15"/>
                  </a:cubicBezTo>
                  <a:cubicBezTo>
                    <a:pt x="7" y="15"/>
                    <a:pt x="13" y="11"/>
                    <a:pt x="16" y="5"/>
                  </a:cubicBezTo>
                  <a:cubicBezTo>
                    <a:pt x="16" y="3"/>
                    <a:pt x="17" y="2"/>
                    <a:pt x="17" y="0"/>
                  </a:cubicBezTo>
                  <a:cubicBezTo>
                    <a:pt x="17" y="0"/>
                    <a:pt x="16" y="0"/>
                    <a:pt x="16" y="0"/>
                  </a:cubicBezTo>
                </a:path>
              </a:pathLst>
            </a:custGeom>
            <a:solidFill>
              <a:srgbClr val="A32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8" name="Freeform 880"/>
            <p:cNvSpPr>
              <a:spLocks/>
            </p:cNvSpPr>
            <p:nvPr/>
          </p:nvSpPr>
          <p:spPr bwMode="auto">
            <a:xfrm>
              <a:off x="2009" y="2551"/>
              <a:ext cx="19" cy="31"/>
            </a:xfrm>
            <a:custGeom>
              <a:avLst/>
              <a:gdLst>
                <a:gd name="T0" fmla="*/ 0 w 8"/>
                <a:gd name="T1" fmla="*/ 0 h 13"/>
                <a:gd name="T2" fmla="*/ 1 w 8"/>
                <a:gd name="T3" fmla="*/ 2 h 13"/>
                <a:gd name="T4" fmla="*/ 1 w 8"/>
                <a:gd name="T5" fmla="*/ 13 h 13"/>
                <a:gd name="T6" fmla="*/ 1 w 8"/>
                <a:gd name="T7" fmla="*/ 13 h 13"/>
                <a:gd name="T8" fmla="*/ 2 w 8"/>
                <a:gd name="T9" fmla="*/ 13 h 13"/>
                <a:gd name="T10" fmla="*/ 4 w 8"/>
                <a:gd name="T11" fmla="*/ 13 h 13"/>
                <a:gd name="T12" fmla="*/ 8 w 8"/>
                <a:gd name="T13" fmla="*/ 10 h 13"/>
                <a:gd name="T14" fmla="*/ 3 w 8"/>
                <a:gd name="T15" fmla="*/ 0 h 13"/>
                <a:gd name="T16" fmla="*/ 0 w 8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3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3" y="6"/>
                    <a:pt x="2" y="10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2" y="13"/>
                  </a:cubicBezTo>
                  <a:cubicBezTo>
                    <a:pt x="3" y="13"/>
                    <a:pt x="3" y="13"/>
                    <a:pt x="4" y="13"/>
                  </a:cubicBezTo>
                  <a:cubicBezTo>
                    <a:pt x="5" y="12"/>
                    <a:pt x="7" y="11"/>
                    <a:pt x="8" y="10"/>
                  </a:cubicBezTo>
                  <a:cubicBezTo>
                    <a:pt x="5" y="8"/>
                    <a:pt x="4" y="4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A32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9" name="Freeform 881"/>
            <p:cNvSpPr>
              <a:spLocks/>
            </p:cNvSpPr>
            <p:nvPr/>
          </p:nvSpPr>
          <p:spPr bwMode="auto">
            <a:xfrm>
              <a:off x="2000" y="2582"/>
              <a:ext cx="19" cy="14"/>
            </a:xfrm>
            <a:custGeom>
              <a:avLst/>
              <a:gdLst>
                <a:gd name="T0" fmla="*/ 5 w 8"/>
                <a:gd name="T1" fmla="*/ 0 h 6"/>
                <a:gd name="T2" fmla="*/ 5 w 8"/>
                <a:gd name="T3" fmla="*/ 0 h 6"/>
                <a:gd name="T4" fmla="*/ 0 w 8"/>
                <a:gd name="T5" fmla="*/ 5 h 6"/>
                <a:gd name="T6" fmla="*/ 4 w 8"/>
                <a:gd name="T7" fmla="*/ 6 h 6"/>
                <a:gd name="T8" fmla="*/ 8 w 8"/>
                <a:gd name="T9" fmla="*/ 0 h 6"/>
                <a:gd name="T10" fmla="*/ 6 w 8"/>
                <a:gd name="T11" fmla="*/ 0 h 6"/>
                <a:gd name="T12" fmla="*/ 5 w 8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2" y="5"/>
                    <a:pt x="3" y="6"/>
                    <a:pt x="4" y="6"/>
                  </a:cubicBezTo>
                  <a:cubicBezTo>
                    <a:pt x="5" y="4"/>
                    <a:pt x="7" y="2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A11F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0" name="Freeform 882"/>
            <p:cNvSpPr>
              <a:spLocks/>
            </p:cNvSpPr>
            <p:nvPr/>
          </p:nvSpPr>
          <p:spPr bwMode="auto">
            <a:xfrm>
              <a:off x="2019" y="2575"/>
              <a:ext cx="26" cy="16"/>
            </a:xfrm>
            <a:custGeom>
              <a:avLst/>
              <a:gdLst>
                <a:gd name="T0" fmla="*/ 4 w 11"/>
                <a:gd name="T1" fmla="*/ 0 h 7"/>
                <a:gd name="T2" fmla="*/ 0 w 11"/>
                <a:gd name="T3" fmla="*/ 3 h 7"/>
                <a:gd name="T4" fmla="*/ 10 w 11"/>
                <a:gd name="T5" fmla="*/ 7 h 7"/>
                <a:gd name="T6" fmla="*/ 11 w 11"/>
                <a:gd name="T7" fmla="*/ 6 h 7"/>
                <a:gd name="T8" fmla="*/ 11 w 11"/>
                <a:gd name="T9" fmla="*/ 4 h 7"/>
                <a:gd name="T10" fmla="*/ 4 w 11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7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4" y="3"/>
                    <a:pt x="7" y="5"/>
                    <a:pt x="10" y="7"/>
                  </a:cubicBezTo>
                  <a:cubicBezTo>
                    <a:pt x="10" y="7"/>
                    <a:pt x="11" y="6"/>
                    <a:pt x="11" y="6"/>
                  </a:cubicBezTo>
                  <a:cubicBezTo>
                    <a:pt x="11" y="6"/>
                    <a:pt x="11" y="5"/>
                    <a:pt x="11" y="4"/>
                  </a:cubicBezTo>
                  <a:cubicBezTo>
                    <a:pt x="8" y="3"/>
                    <a:pt x="6" y="2"/>
                    <a:pt x="4" y="0"/>
                  </a:cubicBezTo>
                </a:path>
              </a:pathLst>
            </a:custGeom>
            <a:solidFill>
              <a:srgbClr val="9314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1" name="Freeform 883"/>
            <p:cNvSpPr>
              <a:spLocks/>
            </p:cNvSpPr>
            <p:nvPr/>
          </p:nvSpPr>
          <p:spPr bwMode="auto">
            <a:xfrm>
              <a:off x="2009" y="2582"/>
              <a:ext cx="33" cy="16"/>
            </a:xfrm>
            <a:custGeom>
              <a:avLst/>
              <a:gdLst>
                <a:gd name="T0" fmla="*/ 4 w 14"/>
                <a:gd name="T1" fmla="*/ 0 h 7"/>
                <a:gd name="T2" fmla="*/ 0 w 14"/>
                <a:gd name="T3" fmla="*/ 6 h 7"/>
                <a:gd name="T4" fmla="*/ 4 w 14"/>
                <a:gd name="T5" fmla="*/ 7 h 7"/>
                <a:gd name="T6" fmla="*/ 14 w 14"/>
                <a:gd name="T7" fmla="*/ 4 h 7"/>
                <a:gd name="T8" fmla="*/ 4 w 1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4" y="0"/>
                  </a:moveTo>
                  <a:cubicBezTo>
                    <a:pt x="3" y="2"/>
                    <a:pt x="1" y="4"/>
                    <a:pt x="0" y="6"/>
                  </a:cubicBezTo>
                  <a:cubicBezTo>
                    <a:pt x="2" y="6"/>
                    <a:pt x="3" y="7"/>
                    <a:pt x="4" y="7"/>
                  </a:cubicBezTo>
                  <a:cubicBezTo>
                    <a:pt x="8" y="7"/>
                    <a:pt x="11" y="6"/>
                    <a:pt x="14" y="4"/>
                  </a:cubicBezTo>
                  <a:cubicBezTo>
                    <a:pt x="11" y="2"/>
                    <a:pt x="8" y="0"/>
                    <a:pt x="4" y="0"/>
                  </a:cubicBezTo>
                </a:path>
              </a:pathLst>
            </a:custGeom>
            <a:solidFill>
              <a:srgbClr val="9211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2" name="Freeform 884"/>
            <p:cNvSpPr>
              <a:spLocks/>
            </p:cNvSpPr>
            <p:nvPr/>
          </p:nvSpPr>
          <p:spPr bwMode="auto">
            <a:xfrm>
              <a:off x="1950" y="1698"/>
              <a:ext cx="29" cy="24"/>
            </a:xfrm>
            <a:custGeom>
              <a:avLst/>
              <a:gdLst>
                <a:gd name="T0" fmla="*/ 9 w 12"/>
                <a:gd name="T1" fmla="*/ 0 h 10"/>
                <a:gd name="T2" fmla="*/ 6 w 12"/>
                <a:gd name="T3" fmla="*/ 1 h 10"/>
                <a:gd name="T4" fmla="*/ 2 w 12"/>
                <a:gd name="T5" fmla="*/ 2 h 10"/>
                <a:gd name="T6" fmla="*/ 0 w 12"/>
                <a:gd name="T7" fmla="*/ 2 h 10"/>
                <a:gd name="T8" fmla="*/ 0 w 12"/>
                <a:gd name="T9" fmla="*/ 3 h 10"/>
                <a:gd name="T10" fmla="*/ 7 w 12"/>
                <a:gd name="T11" fmla="*/ 10 h 10"/>
                <a:gd name="T12" fmla="*/ 12 w 12"/>
                <a:gd name="T13" fmla="*/ 4 h 10"/>
                <a:gd name="T14" fmla="*/ 9 w 12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0">
                  <a:moveTo>
                    <a:pt x="9" y="0"/>
                  </a:moveTo>
                  <a:cubicBezTo>
                    <a:pt x="8" y="1"/>
                    <a:pt x="7" y="1"/>
                    <a:pt x="6" y="1"/>
                  </a:cubicBezTo>
                  <a:cubicBezTo>
                    <a:pt x="5" y="2"/>
                    <a:pt x="3" y="2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5"/>
                    <a:pt x="5" y="7"/>
                    <a:pt x="7" y="10"/>
                  </a:cubicBezTo>
                  <a:cubicBezTo>
                    <a:pt x="8" y="7"/>
                    <a:pt x="10" y="6"/>
                    <a:pt x="12" y="4"/>
                  </a:cubicBezTo>
                  <a:cubicBezTo>
                    <a:pt x="11" y="3"/>
                    <a:pt x="10" y="1"/>
                    <a:pt x="9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3" name="Freeform 885"/>
            <p:cNvSpPr>
              <a:spLocks/>
            </p:cNvSpPr>
            <p:nvPr/>
          </p:nvSpPr>
          <p:spPr bwMode="auto">
            <a:xfrm>
              <a:off x="1960" y="1708"/>
              <a:ext cx="21" cy="52"/>
            </a:xfrm>
            <a:custGeom>
              <a:avLst/>
              <a:gdLst>
                <a:gd name="T0" fmla="*/ 8 w 9"/>
                <a:gd name="T1" fmla="*/ 0 h 22"/>
                <a:gd name="T2" fmla="*/ 3 w 9"/>
                <a:gd name="T3" fmla="*/ 6 h 22"/>
                <a:gd name="T4" fmla="*/ 4 w 9"/>
                <a:gd name="T5" fmla="*/ 13 h 22"/>
                <a:gd name="T6" fmla="*/ 0 w 9"/>
                <a:gd name="T7" fmla="*/ 22 h 22"/>
                <a:gd name="T8" fmla="*/ 3 w 9"/>
                <a:gd name="T9" fmla="*/ 21 h 22"/>
                <a:gd name="T10" fmla="*/ 7 w 9"/>
                <a:gd name="T11" fmla="*/ 17 h 22"/>
                <a:gd name="T12" fmla="*/ 9 w 9"/>
                <a:gd name="T13" fmla="*/ 5 h 22"/>
                <a:gd name="T14" fmla="*/ 8 w 9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22">
                  <a:moveTo>
                    <a:pt x="8" y="0"/>
                  </a:moveTo>
                  <a:cubicBezTo>
                    <a:pt x="6" y="2"/>
                    <a:pt x="4" y="3"/>
                    <a:pt x="3" y="6"/>
                  </a:cubicBezTo>
                  <a:cubicBezTo>
                    <a:pt x="4" y="8"/>
                    <a:pt x="4" y="10"/>
                    <a:pt x="4" y="13"/>
                  </a:cubicBezTo>
                  <a:cubicBezTo>
                    <a:pt x="4" y="17"/>
                    <a:pt x="3" y="20"/>
                    <a:pt x="0" y="22"/>
                  </a:cubicBezTo>
                  <a:cubicBezTo>
                    <a:pt x="1" y="22"/>
                    <a:pt x="2" y="21"/>
                    <a:pt x="3" y="21"/>
                  </a:cubicBezTo>
                  <a:cubicBezTo>
                    <a:pt x="4" y="19"/>
                    <a:pt x="5" y="18"/>
                    <a:pt x="7" y="17"/>
                  </a:cubicBezTo>
                  <a:cubicBezTo>
                    <a:pt x="6" y="12"/>
                    <a:pt x="7" y="8"/>
                    <a:pt x="9" y="5"/>
                  </a:cubicBezTo>
                  <a:cubicBezTo>
                    <a:pt x="9" y="3"/>
                    <a:pt x="9" y="2"/>
                    <a:pt x="8" y="0"/>
                  </a:cubicBezTo>
                </a:path>
              </a:pathLst>
            </a:custGeom>
            <a:solidFill>
              <a:srgbClr val="B441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4" name="Freeform 886"/>
            <p:cNvSpPr>
              <a:spLocks/>
            </p:cNvSpPr>
            <p:nvPr/>
          </p:nvSpPr>
          <p:spPr bwMode="auto">
            <a:xfrm>
              <a:off x="1974" y="1720"/>
              <a:ext cx="9" cy="28"/>
            </a:xfrm>
            <a:custGeom>
              <a:avLst/>
              <a:gdLst>
                <a:gd name="T0" fmla="*/ 3 w 4"/>
                <a:gd name="T1" fmla="*/ 0 h 12"/>
                <a:gd name="T2" fmla="*/ 1 w 4"/>
                <a:gd name="T3" fmla="*/ 12 h 12"/>
                <a:gd name="T4" fmla="*/ 1 w 4"/>
                <a:gd name="T5" fmla="*/ 11 h 12"/>
                <a:gd name="T6" fmla="*/ 2 w 4"/>
                <a:gd name="T7" fmla="*/ 9 h 12"/>
                <a:gd name="T8" fmla="*/ 3 w 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2">
                  <a:moveTo>
                    <a:pt x="3" y="0"/>
                  </a:moveTo>
                  <a:cubicBezTo>
                    <a:pt x="1" y="3"/>
                    <a:pt x="0" y="7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0"/>
                    <a:pt x="2" y="10"/>
                    <a:pt x="2" y="9"/>
                  </a:cubicBezTo>
                  <a:cubicBezTo>
                    <a:pt x="4" y="6"/>
                    <a:pt x="4" y="3"/>
                    <a:pt x="3" y="0"/>
                  </a:cubicBezTo>
                </a:path>
              </a:pathLst>
            </a:custGeom>
            <a:solidFill>
              <a:srgbClr val="A11F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5" name="Freeform 887"/>
            <p:cNvSpPr>
              <a:spLocks/>
            </p:cNvSpPr>
            <p:nvPr/>
          </p:nvSpPr>
          <p:spPr bwMode="auto">
            <a:xfrm>
              <a:off x="2255" y="2567"/>
              <a:ext cx="76" cy="41"/>
            </a:xfrm>
            <a:custGeom>
              <a:avLst/>
              <a:gdLst>
                <a:gd name="T0" fmla="*/ 32 w 32"/>
                <a:gd name="T1" fmla="*/ 0 h 17"/>
                <a:gd name="T2" fmla="*/ 30 w 32"/>
                <a:gd name="T3" fmla="*/ 1 h 17"/>
                <a:gd name="T4" fmla="*/ 25 w 32"/>
                <a:gd name="T5" fmla="*/ 2 h 17"/>
                <a:gd name="T6" fmla="*/ 23 w 32"/>
                <a:gd name="T7" fmla="*/ 2 h 17"/>
                <a:gd name="T8" fmla="*/ 12 w 32"/>
                <a:gd name="T9" fmla="*/ 7 h 17"/>
                <a:gd name="T10" fmla="*/ 12 w 32"/>
                <a:gd name="T11" fmla="*/ 7 h 17"/>
                <a:gd name="T12" fmla="*/ 2 w 32"/>
                <a:gd name="T13" fmla="*/ 3 h 17"/>
                <a:gd name="T14" fmla="*/ 0 w 32"/>
                <a:gd name="T15" fmla="*/ 6 h 17"/>
                <a:gd name="T16" fmla="*/ 10 w 32"/>
                <a:gd name="T17" fmla="*/ 15 h 17"/>
                <a:gd name="T18" fmla="*/ 16 w 32"/>
                <a:gd name="T19" fmla="*/ 17 h 17"/>
                <a:gd name="T20" fmla="*/ 31 w 32"/>
                <a:gd name="T21" fmla="*/ 6 h 17"/>
                <a:gd name="T22" fmla="*/ 32 w 32"/>
                <a:gd name="T2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17">
                  <a:moveTo>
                    <a:pt x="32" y="0"/>
                  </a:moveTo>
                  <a:cubicBezTo>
                    <a:pt x="31" y="1"/>
                    <a:pt x="31" y="1"/>
                    <a:pt x="30" y="1"/>
                  </a:cubicBezTo>
                  <a:cubicBezTo>
                    <a:pt x="28" y="2"/>
                    <a:pt x="27" y="2"/>
                    <a:pt x="25" y="2"/>
                  </a:cubicBezTo>
                  <a:cubicBezTo>
                    <a:pt x="24" y="2"/>
                    <a:pt x="24" y="2"/>
                    <a:pt x="23" y="2"/>
                  </a:cubicBezTo>
                  <a:cubicBezTo>
                    <a:pt x="20" y="5"/>
                    <a:pt x="17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8" y="7"/>
                    <a:pt x="5" y="5"/>
                    <a:pt x="2" y="3"/>
                  </a:cubicBezTo>
                  <a:cubicBezTo>
                    <a:pt x="2" y="4"/>
                    <a:pt x="1" y="5"/>
                    <a:pt x="0" y="6"/>
                  </a:cubicBezTo>
                  <a:cubicBezTo>
                    <a:pt x="2" y="10"/>
                    <a:pt x="5" y="13"/>
                    <a:pt x="10" y="15"/>
                  </a:cubicBezTo>
                  <a:cubicBezTo>
                    <a:pt x="12" y="16"/>
                    <a:pt x="14" y="17"/>
                    <a:pt x="16" y="17"/>
                  </a:cubicBezTo>
                  <a:cubicBezTo>
                    <a:pt x="22" y="17"/>
                    <a:pt x="28" y="13"/>
                    <a:pt x="31" y="6"/>
                  </a:cubicBezTo>
                  <a:cubicBezTo>
                    <a:pt x="32" y="4"/>
                    <a:pt x="32" y="2"/>
                    <a:pt x="32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6" name="Freeform 888"/>
            <p:cNvSpPr>
              <a:spLocks/>
            </p:cNvSpPr>
            <p:nvPr/>
          </p:nvSpPr>
          <p:spPr bwMode="auto">
            <a:xfrm>
              <a:off x="2253" y="2565"/>
              <a:ext cx="7" cy="17"/>
            </a:xfrm>
            <a:custGeom>
              <a:avLst/>
              <a:gdLst>
                <a:gd name="T0" fmla="*/ 0 w 3"/>
                <a:gd name="T1" fmla="*/ 0 h 7"/>
                <a:gd name="T2" fmla="*/ 1 w 3"/>
                <a:gd name="T3" fmla="*/ 7 h 7"/>
                <a:gd name="T4" fmla="*/ 3 w 3"/>
                <a:gd name="T5" fmla="*/ 4 h 7"/>
                <a:gd name="T6" fmla="*/ 0 w 3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0" y="2"/>
                    <a:pt x="1" y="5"/>
                    <a:pt x="1" y="7"/>
                  </a:cubicBezTo>
                  <a:cubicBezTo>
                    <a:pt x="2" y="6"/>
                    <a:pt x="3" y="5"/>
                    <a:pt x="3" y="4"/>
                  </a:cubicBezTo>
                  <a:cubicBezTo>
                    <a:pt x="2" y="3"/>
                    <a:pt x="1" y="2"/>
                    <a:pt x="0" y="0"/>
                  </a:cubicBezTo>
                </a:path>
              </a:pathLst>
            </a:custGeom>
            <a:solidFill>
              <a:srgbClr val="A32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7" name="Freeform 889"/>
            <p:cNvSpPr>
              <a:spLocks/>
            </p:cNvSpPr>
            <p:nvPr/>
          </p:nvSpPr>
          <p:spPr bwMode="auto">
            <a:xfrm>
              <a:off x="2322" y="1715"/>
              <a:ext cx="49" cy="78"/>
            </a:xfrm>
            <a:custGeom>
              <a:avLst/>
              <a:gdLst>
                <a:gd name="T0" fmla="*/ 13 w 21"/>
                <a:gd name="T1" fmla="*/ 0 h 33"/>
                <a:gd name="T2" fmla="*/ 5 w 21"/>
                <a:gd name="T3" fmla="*/ 2 h 33"/>
                <a:gd name="T4" fmla="*/ 13 w 21"/>
                <a:gd name="T5" fmla="*/ 10 h 33"/>
                <a:gd name="T6" fmla="*/ 6 w 21"/>
                <a:gd name="T7" fmla="*/ 26 h 33"/>
                <a:gd name="T8" fmla="*/ 1 w 21"/>
                <a:gd name="T9" fmla="*/ 27 h 33"/>
                <a:gd name="T10" fmla="*/ 0 w 21"/>
                <a:gd name="T11" fmla="*/ 26 h 33"/>
                <a:gd name="T12" fmla="*/ 6 w 21"/>
                <a:gd name="T13" fmla="*/ 31 h 33"/>
                <a:gd name="T14" fmla="*/ 12 w 21"/>
                <a:gd name="T15" fmla="*/ 33 h 33"/>
                <a:gd name="T16" fmla="*/ 20 w 21"/>
                <a:gd name="T17" fmla="*/ 13 h 33"/>
                <a:gd name="T18" fmla="*/ 19 w 21"/>
                <a:gd name="T19" fmla="*/ 9 h 33"/>
                <a:gd name="T20" fmla="*/ 21 w 21"/>
                <a:gd name="T21" fmla="*/ 3 h 33"/>
                <a:gd name="T22" fmla="*/ 19 w 21"/>
                <a:gd name="T23" fmla="*/ 2 h 33"/>
                <a:gd name="T24" fmla="*/ 13 w 21"/>
                <a:gd name="T2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33">
                  <a:moveTo>
                    <a:pt x="13" y="0"/>
                  </a:moveTo>
                  <a:cubicBezTo>
                    <a:pt x="10" y="0"/>
                    <a:pt x="7" y="1"/>
                    <a:pt x="5" y="2"/>
                  </a:cubicBezTo>
                  <a:cubicBezTo>
                    <a:pt x="8" y="4"/>
                    <a:pt x="11" y="6"/>
                    <a:pt x="13" y="10"/>
                  </a:cubicBezTo>
                  <a:cubicBezTo>
                    <a:pt x="15" y="16"/>
                    <a:pt x="12" y="23"/>
                    <a:pt x="6" y="26"/>
                  </a:cubicBezTo>
                  <a:cubicBezTo>
                    <a:pt x="4" y="26"/>
                    <a:pt x="3" y="27"/>
                    <a:pt x="1" y="27"/>
                  </a:cubicBezTo>
                  <a:cubicBezTo>
                    <a:pt x="1" y="27"/>
                    <a:pt x="0" y="27"/>
                    <a:pt x="0" y="26"/>
                  </a:cubicBezTo>
                  <a:cubicBezTo>
                    <a:pt x="1" y="29"/>
                    <a:pt x="3" y="30"/>
                    <a:pt x="6" y="31"/>
                  </a:cubicBezTo>
                  <a:cubicBezTo>
                    <a:pt x="8" y="32"/>
                    <a:pt x="10" y="33"/>
                    <a:pt x="12" y="33"/>
                  </a:cubicBezTo>
                  <a:cubicBezTo>
                    <a:pt x="11" y="25"/>
                    <a:pt x="14" y="18"/>
                    <a:pt x="20" y="13"/>
                  </a:cubicBezTo>
                  <a:cubicBezTo>
                    <a:pt x="20" y="12"/>
                    <a:pt x="19" y="11"/>
                    <a:pt x="19" y="9"/>
                  </a:cubicBezTo>
                  <a:cubicBezTo>
                    <a:pt x="19" y="7"/>
                    <a:pt x="20" y="5"/>
                    <a:pt x="21" y="3"/>
                  </a:cubicBezTo>
                  <a:cubicBezTo>
                    <a:pt x="20" y="3"/>
                    <a:pt x="20" y="2"/>
                    <a:pt x="19" y="2"/>
                  </a:cubicBezTo>
                  <a:cubicBezTo>
                    <a:pt x="17" y="1"/>
                    <a:pt x="15" y="0"/>
                    <a:pt x="13" y="0"/>
                  </a:cubicBezTo>
                </a:path>
              </a:pathLst>
            </a:custGeom>
            <a:solidFill>
              <a:srgbClr val="B441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8" name="Freeform 890"/>
            <p:cNvSpPr>
              <a:spLocks/>
            </p:cNvSpPr>
            <p:nvPr/>
          </p:nvSpPr>
          <p:spPr bwMode="auto">
            <a:xfrm>
              <a:off x="2348" y="1746"/>
              <a:ext cx="40" cy="47"/>
            </a:xfrm>
            <a:custGeom>
              <a:avLst/>
              <a:gdLst>
                <a:gd name="T0" fmla="*/ 9 w 17"/>
                <a:gd name="T1" fmla="*/ 0 h 20"/>
                <a:gd name="T2" fmla="*/ 1 w 17"/>
                <a:gd name="T3" fmla="*/ 20 h 20"/>
                <a:gd name="T4" fmla="*/ 1 w 17"/>
                <a:gd name="T5" fmla="*/ 20 h 20"/>
                <a:gd name="T6" fmla="*/ 16 w 17"/>
                <a:gd name="T7" fmla="*/ 10 h 20"/>
                <a:gd name="T8" fmla="*/ 17 w 17"/>
                <a:gd name="T9" fmla="*/ 9 h 20"/>
                <a:gd name="T10" fmla="*/ 9 w 17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0">
                  <a:moveTo>
                    <a:pt x="9" y="0"/>
                  </a:moveTo>
                  <a:cubicBezTo>
                    <a:pt x="3" y="5"/>
                    <a:pt x="0" y="12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8" y="20"/>
                    <a:pt x="14" y="16"/>
                    <a:pt x="16" y="10"/>
                  </a:cubicBezTo>
                  <a:cubicBezTo>
                    <a:pt x="16" y="10"/>
                    <a:pt x="17" y="9"/>
                    <a:pt x="17" y="9"/>
                  </a:cubicBezTo>
                  <a:cubicBezTo>
                    <a:pt x="13" y="7"/>
                    <a:pt x="10" y="4"/>
                    <a:pt x="9" y="0"/>
                  </a:cubicBezTo>
                </a:path>
              </a:pathLst>
            </a:custGeom>
            <a:solidFill>
              <a:srgbClr val="A32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9" name="Freeform 891"/>
            <p:cNvSpPr>
              <a:spLocks/>
            </p:cNvSpPr>
            <p:nvPr/>
          </p:nvSpPr>
          <p:spPr bwMode="auto">
            <a:xfrm>
              <a:off x="2229" y="1667"/>
              <a:ext cx="41" cy="48"/>
            </a:xfrm>
            <a:custGeom>
              <a:avLst/>
              <a:gdLst>
                <a:gd name="T0" fmla="*/ 1 w 17"/>
                <a:gd name="T1" fmla="*/ 0 h 20"/>
                <a:gd name="T2" fmla="*/ 0 w 17"/>
                <a:gd name="T3" fmla="*/ 0 h 20"/>
                <a:gd name="T4" fmla="*/ 3 w 17"/>
                <a:gd name="T5" fmla="*/ 5 h 20"/>
                <a:gd name="T6" fmla="*/ 5 w 17"/>
                <a:gd name="T7" fmla="*/ 14 h 20"/>
                <a:gd name="T8" fmla="*/ 10 w 17"/>
                <a:gd name="T9" fmla="*/ 18 h 20"/>
                <a:gd name="T10" fmla="*/ 12 w 17"/>
                <a:gd name="T11" fmla="*/ 20 h 20"/>
                <a:gd name="T12" fmla="*/ 17 w 17"/>
                <a:gd name="T13" fmla="*/ 17 h 20"/>
                <a:gd name="T14" fmla="*/ 7 w 17"/>
                <a:gd name="T15" fmla="*/ 1 h 20"/>
                <a:gd name="T16" fmla="*/ 1 w 17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20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2" y="3"/>
                    <a:pt x="3" y="5"/>
                  </a:cubicBezTo>
                  <a:cubicBezTo>
                    <a:pt x="4" y="8"/>
                    <a:pt x="5" y="11"/>
                    <a:pt x="5" y="14"/>
                  </a:cubicBezTo>
                  <a:cubicBezTo>
                    <a:pt x="7" y="15"/>
                    <a:pt x="9" y="16"/>
                    <a:pt x="10" y="18"/>
                  </a:cubicBezTo>
                  <a:cubicBezTo>
                    <a:pt x="11" y="19"/>
                    <a:pt x="12" y="20"/>
                    <a:pt x="12" y="20"/>
                  </a:cubicBezTo>
                  <a:cubicBezTo>
                    <a:pt x="13" y="19"/>
                    <a:pt x="15" y="18"/>
                    <a:pt x="17" y="17"/>
                  </a:cubicBezTo>
                  <a:cubicBezTo>
                    <a:pt x="17" y="10"/>
                    <a:pt x="14" y="4"/>
                    <a:pt x="7" y="1"/>
                  </a:cubicBezTo>
                  <a:cubicBezTo>
                    <a:pt x="5" y="0"/>
                    <a:pt x="3" y="0"/>
                    <a:pt x="1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0" name="Freeform 892"/>
            <p:cNvSpPr>
              <a:spLocks/>
            </p:cNvSpPr>
            <p:nvPr/>
          </p:nvSpPr>
          <p:spPr bwMode="auto">
            <a:xfrm>
              <a:off x="2210" y="1667"/>
              <a:ext cx="31" cy="34"/>
            </a:xfrm>
            <a:custGeom>
              <a:avLst/>
              <a:gdLst>
                <a:gd name="T0" fmla="*/ 8 w 13"/>
                <a:gd name="T1" fmla="*/ 0 h 14"/>
                <a:gd name="T2" fmla="*/ 0 w 13"/>
                <a:gd name="T3" fmla="*/ 2 h 14"/>
                <a:gd name="T4" fmla="*/ 2 w 13"/>
                <a:gd name="T5" fmla="*/ 6 h 14"/>
                <a:gd name="T6" fmla="*/ 2 w 13"/>
                <a:gd name="T7" fmla="*/ 13 h 14"/>
                <a:gd name="T8" fmla="*/ 5 w 13"/>
                <a:gd name="T9" fmla="*/ 13 h 14"/>
                <a:gd name="T10" fmla="*/ 13 w 13"/>
                <a:gd name="T11" fmla="*/ 14 h 14"/>
                <a:gd name="T12" fmla="*/ 11 w 13"/>
                <a:gd name="T13" fmla="*/ 5 h 14"/>
                <a:gd name="T14" fmla="*/ 8 w 13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4">
                  <a:moveTo>
                    <a:pt x="8" y="0"/>
                  </a:moveTo>
                  <a:cubicBezTo>
                    <a:pt x="5" y="0"/>
                    <a:pt x="2" y="1"/>
                    <a:pt x="0" y="2"/>
                  </a:cubicBezTo>
                  <a:cubicBezTo>
                    <a:pt x="0" y="3"/>
                    <a:pt x="1" y="4"/>
                    <a:pt x="2" y="6"/>
                  </a:cubicBezTo>
                  <a:cubicBezTo>
                    <a:pt x="3" y="8"/>
                    <a:pt x="3" y="10"/>
                    <a:pt x="2" y="13"/>
                  </a:cubicBezTo>
                  <a:cubicBezTo>
                    <a:pt x="3" y="13"/>
                    <a:pt x="4" y="13"/>
                    <a:pt x="5" y="13"/>
                  </a:cubicBezTo>
                  <a:cubicBezTo>
                    <a:pt x="8" y="13"/>
                    <a:pt x="10" y="13"/>
                    <a:pt x="13" y="14"/>
                  </a:cubicBezTo>
                  <a:cubicBezTo>
                    <a:pt x="13" y="11"/>
                    <a:pt x="12" y="8"/>
                    <a:pt x="11" y="5"/>
                  </a:cubicBezTo>
                  <a:cubicBezTo>
                    <a:pt x="10" y="3"/>
                    <a:pt x="9" y="1"/>
                    <a:pt x="8" y="0"/>
                  </a:cubicBezTo>
                </a:path>
              </a:pathLst>
            </a:custGeom>
            <a:solidFill>
              <a:srgbClr val="A42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1" name="Freeform 893"/>
            <p:cNvSpPr>
              <a:spLocks/>
            </p:cNvSpPr>
            <p:nvPr/>
          </p:nvSpPr>
          <p:spPr bwMode="auto">
            <a:xfrm>
              <a:off x="2237" y="1701"/>
              <a:ext cx="21" cy="40"/>
            </a:xfrm>
            <a:custGeom>
              <a:avLst/>
              <a:gdLst>
                <a:gd name="T0" fmla="*/ 2 w 9"/>
                <a:gd name="T1" fmla="*/ 0 h 17"/>
                <a:gd name="T2" fmla="*/ 0 w 9"/>
                <a:gd name="T3" fmla="*/ 8 h 17"/>
                <a:gd name="T4" fmla="*/ 4 w 9"/>
                <a:gd name="T5" fmla="*/ 17 h 17"/>
                <a:gd name="T6" fmla="*/ 6 w 9"/>
                <a:gd name="T7" fmla="*/ 16 h 17"/>
                <a:gd name="T8" fmla="*/ 6 w 9"/>
                <a:gd name="T9" fmla="*/ 15 h 17"/>
                <a:gd name="T10" fmla="*/ 9 w 9"/>
                <a:gd name="T11" fmla="*/ 6 h 17"/>
                <a:gd name="T12" fmla="*/ 7 w 9"/>
                <a:gd name="T13" fmla="*/ 4 h 17"/>
                <a:gd name="T14" fmla="*/ 2 w 9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7">
                  <a:moveTo>
                    <a:pt x="2" y="0"/>
                  </a:moveTo>
                  <a:cubicBezTo>
                    <a:pt x="2" y="3"/>
                    <a:pt x="1" y="6"/>
                    <a:pt x="0" y="8"/>
                  </a:cubicBezTo>
                  <a:cubicBezTo>
                    <a:pt x="2" y="11"/>
                    <a:pt x="3" y="14"/>
                    <a:pt x="4" y="17"/>
                  </a:cubicBezTo>
                  <a:cubicBezTo>
                    <a:pt x="4" y="16"/>
                    <a:pt x="5" y="16"/>
                    <a:pt x="6" y="16"/>
                  </a:cubicBezTo>
                  <a:cubicBezTo>
                    <a:pt x="6" y="16"/>
                    <a:pt x="6" y="16"/>
                    <a:pt x="6" y="15"/>
                  </a:cubicBezTo>
                  <a:cubicBezTo>
                    <a:pt x="6" y="12"/>
                    <a:pt x="7" y="9"/>
                    <a:pt x="9" y="6"/>
                  </a:cubicBezTo>
                  <a:cubicBezTo>
                    <a:pt x="9" y="6"/>
                    <a:pt x="8" y="5"/>
                    <a:pt x="7" y="4"/>
                  </a:cubicBezTo>
                  <a:cubicBezTo>
                    <a:pt x="6" y="2"/>
                    <a:pt x="4" y="1"/>
                    <a:pt x="2" y="0"/>
                  </a:cubicBezTo>
                </a:path>
              </a:pathLst>
            </a:custGeom>
            <a:solidFill>
              <a:srgbClr val="A32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2" name="Freeform 894"/>
            <p:cNvSpPr>
              <a:spLocks/>
            </p:cNvSpPr>
            <p:nvPr/>
          </p:nvSpPr>
          <p:spPr bwMode="auto">
            <a:xfrm>
              <a:off x="2218" y="1720"/>
              <a:ext cx="28" cy="23"/>
            </a:xfrm>
            <a:custGeom>
              <a:avLst/>
              <a:gdLst>
                <a:gd name="T0" fmla="*/ 8 w 12"/>
                <a:gd name="T1" fmla="*/ 0 h 10"/>
                <a:gd name="T2" fmla="*/ 0 w 12"/>
                <a:gd name="T3" fmla="*/ 9 h 10"/>
                <a:gd name="T4" fmla="*/ 6 w 12"/>
                <a:gd name="T5" fmla="*/ 10 h 10"/>
                <a:gd name="T6" fmla="*/ 12 w 12"/>
                <a:gd name="T7" fmla="*/ 9 h 10"/>
                <a:gd name="T8" fmla="*/ 8 w 1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8" y="0"/>
                  </a:moveTo>
                  <a:cubicBezTo>
                    <a:pt x="6" y="4"/>
                    <a:pt x="4" y="7"/>
                    <a:pt x="0" y="9"/>
                  </a:cubicBezTo>
                  <a:cubicBezTo>
                    <a:pt x="2" y="9"/>
                    <a:pt x="4" y="10"/>
                    <a:pt x="6" y="10"/>
                  </a:cubicBezTo>
                  <a:cubicBezTo>
                    <a:pt x="8" y="10"/>
                    <a:pt x="10" y="9"/>
                    <a:pt x="12" y="9"/>
                  </a:cubicBezTo>
                  <a:cubicBezTo>
                    <a:pt x="11" y="6"/>
                    <a:pt x="10" y="3"/>
                    <a:pt x="8" y="0"/>
                  </a:cubicBezTo>
                </a:path>
              </a:pathLst>
            </a:custGeom>
            <a:solidFill>
              <a:srgbClr val="A11F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3" name="Freeform 895"/>
            <p:cNvSpPr>
              <a:spLocks/>
            </p:cNvSpPr>
            <p:nvPr/>
          </p:nvSpPr>
          <p:spPr bwMode="auto">
            <a:xfrm>
              <a:off x="2215" y="1698"/>
              <a:ext cx="26" cy="22"/>
            </a:xfrm>
            <a:custGeom>
              <a:avLst/>
              <a:gdLst>
                <a:gd name="T0" fmla="*/ 3 w 11"/>
                <a:gd name="T1" fmla="*/ 0 h 9"/>
                <a:gd name="T2" fmla="*/ 0 w 11"/>
                <a:gd name="T3" fmla="*/ 0 h 9"/>
                <a:gd name="T4" fmla="*/ 0 w 11"/>
                <a:gd name="T5" fmla="*/ 2 h 9"/>
                <a:gd name="T6" fmla="*/ 9 w 11"/>
                <a:gd name="T7" fmla="*/ 9 h 9"/>
                <a:gd name="T8" fmla="*/ 11 w 11"/>
                <a:gd name="T9" fmla="*/ 1 h 9"/>
                <a:gd name="T10" fmla="*/ 3 w 11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9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3" y="3"/>
                    <a:pt x="7" y="6"/>
                    <a:pt x="9" y="9"/>
                  </a:cubicBezTo>
                  <a:cubicBezTo>
                    <a:pt x="10" y="7"/>
                    <a:pt x="11" y="4"/>
                    <a:pt x="11" y="1"/>
                  </a:cubicBezTo>
                  <a:cubicBezTo>
                    <a:pt x="8" y="0"/>
                    <a:pt x="6" y="0"/>
                    <a:pt x="3" y="0"/>
                  </a:cubicBezTo>
                </a:path>
              </a:pathLst>
            </a:custGeom>
            <a:solidFill>
              <a:srgbClr val="9314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4" name="Freeform 896"/>
            <p:cNvSpPr>
              <a:spLocks/>
            </p:cNvSpPr>
            <p:nvPr/>
          </p:nvSpPr>
          <p:spPr bwMode="auto">
            <a:xfrm>
              <a:off x="2199" y="1703"/>
              <a:ext cx="38" cy="38"/>
            </a:xfrm>
            <a:custGeom>
              <a:avLst/>
              <a:gdLst>
                <a:gd name="T0" fmla="*/ 7 w 16"/>
                <a:gd name="T1" fmla="*/ 0 h 16"/>
                <a:gd name="T2" fmla="*/ 0 w 16"/>
                <a:gd name="T3" fmla="*/ 7 h 16"/>
                <a:gd name="T4" fmla="*/ 0 w 16"/>
                <a:gd name="T5" fmla="*/ 7 h 16"/>
                <a:gd name="T6" fmla="*/ 2 w 16"/>
                <a:gd name="T7" fmla="*/ 11 h 16"/>
                <a:gd name="T8" fmla="*/ 7 w 16"/>
                <a:gd name="T9" fmla="*/ 15 h 16"/>
                <a:gd name="T10" fmla="*/ 8 w 16"/>
                <a:gd name="T11" fmla="*/ 16 h 16"/>
                <a:gd name="T12" fmla="*/ 16 w 16"/>
                <a:gd name="T13" fmla="*/ 7 h 16"/>
                <a:gd name="T14" fmla="*/ 7 w 16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6">
                  <a:moveTo>
                    <a:pt x="7" y="0"/>
                  </a:moveTo>
                  <a:cubicBezTo>
                    <a:pt x="5" y="3"/>
                    <a:pt x="3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10"/>
                    <a:pt x="2" y="11"/>
                  </a:cubicBezTo>
                  <a:cubicBezTo>
                    <a:pt x="3" y="13"/>
                    <a:pt x="5" y="14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12" y="14"/>
                    <a:pt x="14" y="11"/>
                    <a:pt x="16" y="7"/>
                  </a:cubicBezTo>
                  <a:cubicBezTo>
                    <a:pt x="14" y="4"/>
                    <a:pt x="10" y="1"/>
                    <a:pt x="7" y="0"/>
                  </a:cubicBezTo>
                </a:path>
              </a:pathLst>
            </a:custGeom>
            <a:solidFill>
              <a:srgbClr val="9211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5" name="Freeform 897"/>
            <p:cNvSpPr>
              <a:spLocks/>
            </p:cNvSpPr>
            <p:nvPr/>
          </p:nvSpPr>
          <p:spPr bwMode="auto">
            <a:xfrm>
              <a:off x="2537" y="2271"/>
              <a:ext cx="59" cy="26"/>
            </a:xfrm>
            <a:custGeom>
              <a:avLst/>
              <a:gdLst>
                <a:gd name="T0" fmla="*/ 11 w 25"/>
                <a:gd name="T1" fmla="*/ 0 h 11"/>
                <a:gd name="T2" fmla="*/ 8 w 25"/>
                <a:gd name="T3" fmla="*/ 4 h 11"/>
                <a:gd name="T4" fmla="*/ 0 w 25"/>
                <a:gd name="T5" fmla="*/ 8 h 11"/>
                <a:gd name="T6" fmla="*/ 4 w 25"/>
                <a:gd name="T7" fmla="*/ 10 h 11"/>
                <a:gd name="T8" fmla="*/ 10 w 25"/>
                <a:gd name="T9" fmla="*/ 11 h 11"/>
                <a:gd name="T10" fmla="*/ 25 w 25"/>
                <a:gd name="T11" fmla="*/ 1 h 11"/>
                <a:gd name="T12" fmla="*/ 25 w 25"/>
                <a:gd name="T13" fmla="*/ 1 h 11"/>
                <a:gd name="T14" fmla="*/ 19 w 25"/>
                <a:gd name="T15" fmla="*/ 2 h 11"/>
                <a:gd name="T16" fmla="*/ 11 w 25"/>
                <a:gd name="T1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1">
                  <a:moveTo>
                    <a:pt x="11" y="0"/>
                  </a:moveTo>
                  <a:cubicBezTo>
                    <a:pt x="10" y="2"/>
                    <a:pt x="9" y="3"/>
                    <a:pt x="8" y="4"/>
                  </a:cubicBezTo>
                  <a:cubicBezTo>
                    <a:pt x="6" y="6"/>
                    <a:pt x="3" y="7"/>
                    <a:pt x="0" y="8"/>
                  </a:cubicBezTo>
                  <a:cubicBezTo>
                    <a:pt x="2" y="9"/>
                    <a:pt x="3" y="10"/>
                    <a:pt x="4" y="10"/>
                  </a:cubicBezTo>
                  <a:cubicBezTo>
                    <a:pt x="6" y="11"/>
                    <a:pt x="8" y="11"/>
                    <a:pt x="10" y="11"/>
                  </a:cubicBezTo>
                  <a:cubicBezTo>
                    <a:pt x="16" y="11"/>
                    <a:pt x="22" y="8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3" y="2"/>
                    <a:pt x="21" y="2"/>
                    <a:pt x="19" y="2"/>
                  </a:cubicBezTo>
                  <a:cubicBezTo>
                    <a:pt x="16" y="2"/>
                    <a:pt x="14" y="1"/>
                    <a:pt x="11" y="0"/>
                  </a:cubicBezTo>
                </a:path>
              </a:pathLst>
            </a:custGeom>
            <a:solidFill>
              <a:srgbClr val="B441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6" name="Freeform 898"/>
            <p:cNvSpPr>
              <a:spLocks/>
            </p:cNvSpPr>
            <p:nvPr/>
          </p:nvSpPr>
          <p:spPr bwMode="auto">
            <a:xfrm>
              <a:off x="2561" y="2222"/>
              <a:ext cx="42" cy="47"/>
            </a:xfrm>
            <a:custGeom>
              <a:avLst/>
              <a:gdLst>
                <a:gd name="T0" fmla="*/ 0 w 18"/>
                <a:gd name="T1" fmla="*/ 0 h 20"/>
                <a:gd name="T2" fmla="*/ 3 w 18"/>
                <a:gd name="T3" fmla="*/ 5 h 20"/>
                <a:gd name="T4" fmla="*/ 15 w 18"/>
                <a:gd name="T5" fmla="*/ 20 h 20"/>
                <a:gd name="T6" fmla="*/ 6 w 18"/>
                <a:gd name="T7" fmla="*/ 1 h 20"/>
                <a:gd name="T8" fmla="*/ 0 w 18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0">
                  <a:moveTo>
                    <a:pt x="0" y="0"/>
                  </a:moveTo>
                  <a:cubicBezTo>
                    <a:pt x="1" y="2"/>
                    <a:pt x="2" y="3"/>
                    <a:pt x="3" y="5"/>
                  </a:cubicBezTo>
                  <a:cubicBezTo>
                    <a:pt x="9" y="8"/>
                    <a:pt x="14" y="14"/>
                    <a:pt x="15" y="20"/>
                  </a:cubicBezTo>
                  <a:cubicBezTo>
                    <a:pt x="18" y="13"/>
                    <a:pt x="14" y="4"/>
                    <a:pt x="6" y="1"/>
                  </a:cubicBezTo>
                  <a:cubicBezTo>
                    <a:pt x="4" y="0"/>
                    <a:pt x="2" y="0"/>
                    <a:pt x="0" y="0"/>
                  </a:cubicBezTo>
                </a:path>
              </a:pathLst>
            </a:custGeom>
            <a:solidFill>
              <a:srgbClr val="A42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7" name="Freeform 899"/>
            <p:cNvSpPr>
              <a:spLocks/>
            </p:cNvSpPr>
            <p:nvPr/>
          </p:nvSpPr>
          <p:spPr bwMode="auto">
            <a:xfrm>
              <a:off x="2563" y="2233"/>
              <a:ext cx="33" cy="43"/>
            </a:xfrm>
            <a:custGeom>
              <a:avLst/>
              <a:gdLst>
                <a:gd name="T0" fmla="*/ 2 w 14"/>
                <a:gd name="T1" fmla="*/ 0 h 18"/>
                <a:gd name="T2" fmla="*/ 0 w 14"/>
                <a:gd name="T3" fmla="*/ 16 h 18"/>
                <a:gd name="T4" fmla="*/ 8 w 14"/>
                <a:gd name="T5" fmla="*/ 18 h 18"/>
                <a:gd name="T6" fmla="*/ 14 w 14"/>
                <a:gd name="T7" fmla="*/ 17 h 18"/>
                <a:gd name="T8" fmla="*/ 14 w 14"/>
                <a:gd name="T9" fmla="*/ 15 h 18"/>
                <a:gd name="T10" fmla="*/ 2 w 14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8">
                  <a:moveTo>
                    <a:pt x="2" y="0"/>
                  </a:moveTo>
                  <a:cubicBezTo>
                    <a:pt x="4" y="5"/>
                    <a:pt x="3" y="12"/>
                    <a:pt x="0" y="16"/>
                  </a:cubicBezTo>
                  <a:cubicBezTo>
                    <a:pt x="3" y="17"/>
                    <a:pt x="5" y="18"/>
                    <a:pt x="8" y="18"/>
                  </a:cubicBezTo>
                  <a:cubicBezTo>
                    <a:pt x="10" y="18"/>
                    <a:pt x="12" y="18"/>
                    <a:pt x="14" y="17"/>
                  </a:cubicBezTo>
                  <a:cubicBezTo>
                    <a:pt x="14" y="16"/>
                    <a:pt x="14" y="16"/>
                    <a:pt x="14" y="15"/>
                  </a:cubicBezTo>
                  <a:cubicBezTo>
                    <a:pt x="13" y="9"/>
                    <a:pt x="8" y="3"/>
                    <a:pt x="2" y="0"/>
                  </a:cubicBezTo>
                </a:path>
              </a:pathLst>
            </a:custGeom>
            <a:solidFill>
              <a:srgbClr val="A32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8" name="Freeform 900"/>
            <p:cNvSpPr>
              <a:spLocks/>
            </p:cNvSpPr>
            <p:nvPr/>
          </p:nvSpPr>
          <p:spPr bwMode="auto">
            <a:xfrm>
              <a:off x="2523" y="2255"/>
              <a:ext cx="40" cy="35"/>
            </a:xfrm>
            <a:custGeom>
              <a:avLst/>
              <a:gdLst>
                <a:gd name="T0" fmla="*/ 8 w 17"/>
                <a:gd name="T1" fmla="*/ 0 h 15"/>
                <a:gd name="T2" fmla="*/ 5 w 17"/>
                <a:gd name="T3" fmla="*/ 1 h 15"/>
                <a:gd name="T4" fmla="*/ 0 w 17"/>
                <a:gd name="T5" fmla="*/ 2 h 15"/>
                <a:gd name="T6" fmla="*/ 0 w 17"/>
                <a:gd name="T7" fmla="*/ 2 h 15"/>
                <a:gd name="T8" fmla="*/ 6 w 17"/>
                <a:gd name="T9" fmla="*/ 15 h 15"/>
                <a:gd name="T10" fmla="*/ 14 w 17"/>
                <a:gd name="T11" fmla="*/ 11 h 15"/>
                <a:gd name="T12" fmla="*/ 17 w 17"/>
                <a:gd name="T13" fmla="*/ 7 h 15"/>
                <a:gd name="T14" fmla="*/ 8 w 17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5">
                  <a:moveTo>
                    <a:pt x="8" y="0"/>
                  </a:moveTo>
                  <a:cubicBezTo>
                    <a:pt x="7" y="1"/>
                    <a:pt x="6" y="1"/>
                    <a:pt x="5" y="1"/>
                  </a:cubicBezTo>
                  <a:cubicBezTo>
                    <a:pt x="4" y="2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"/>
                    <a:pt x="2" y="12"/>
                    <a:pt x="6" y="15"/>
                  </a:cubicBezTo>
                  <a:cubicBezTo>
                    <a:pt x="9" y="14"/>
                    <a:pt x="12" y="13"/>
                    <a:pt x="14" y="11"/>
                  </a:cubicBezTo>
                  <a:cubicBezTo>
                    <a:pt x="15" y="10"/>
                    <a:pt x="16" y="9"/>
                    <a:pt x="17" y="7"/>
                  </a:cubicBezTo>
                  <a:cubicBezTo>
                    <a:pt x="13" y="6"/>
                    <a:pt x="10" y="3"/>
                    <a:pt x="8" y="0"/>
                  </a:cubicBezTo>
                </a:path>
              </a:pathLst>
            </a:custGeom>
            <a:solidFill>
              <a:srgbClr val="A11F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9" name="Freeform 901"/>
            <p:cNvSpPr>
              <a:spLocks/>
            </p:cNvSpPr>
            <p:nvPr/>
          </p:nvSpPr>
          <p:spPr bwMode="auto">
            <a:xfrm>
              <a:off x="2551" y="2222"/>
              <a:ext cx="17" cy="11"/>
            </a:xfrm>
            <a:custGeom>
              <a:avLst/>
              <a:gdLst>
                <a:gd name="T0" fmla="*/ 4 w 7"/>
                <a:gd name="T1" fmla="*/ 0 h 5"/>
                <a:gd name="T2" fmla="*/ 0 w 7"/>
                <a:gd name="T3" fmla="*/ 0 h 5"/>
                <a:gd name="T4" fmla="*/ 1 w 7"/>
                <a:gd name="T5" fmla="*/ 3 h 5"/>
                <a:gd name="T6" fmla="*/ 7 w 7"/>
                <a:gd name="T7" fmla="*/ 5 h 5"/>
                <a:gd name="T8" fmla="*/ 4 w 7"/>
                <a:gd name="T9" fmla="*/ 0 h 5"/>
                <a:gd name="T10" fmla="*/ 4 w 7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4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3" y="4"/>
                    <a:pt x="5" y="4"/>
                    <a:pt x="7" y="5"/>
                  </a:cubicBezTo>
                  <a:cubicBezTo>
                    <a:pt x="6" y="3"/>
                    <a:pt x="5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9314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0" name="Freeform 902"/>
            <p:cNvSpPr>
              <a:spLocks/>
            </p:cNvSpPr>
            <p:nvPr/>
          </p:nvSpPr>
          <p:spPr bwMode="auto">
            <a:xfrm>
              <a:off x="2542" y="2229"/>
              <a:ext cx="31" cy="42"/>
            </a:xfrm>
            <a:custGeom>
              <a:avLst/>
              <a:gdLst>
                <a:gd name="T0" fmla="*/ 5 w 13"/>
                <a:gd name="T1" fmla="*/ 0 h 18"/>
                <a:gd name="T2" fmla="*/ 0 w 13"/>
                <a:gd name="T3" fmla="*/ 11 h 18"/>
                <a:gd name="T4" fmla="*/ 9 w 13"/>
                <a:gd name="T5" fmla="*/ 18 h 18"/>
                <a:gd name="T6" fmla="*/ 11 w 13"/>
                <a:gd name="T7" fmla="*/ 2 h 18"/>
                <a:gd name="T8" fmla="*/ 5 w 13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8">
                  <a:moveTo>
                    <a:pt x="5" y="0"/>
                  </a:moveTo>
                  <a:cubicBezTo>
                    <a:pt x="5" y="4"/>
                    <a:pt x="3" y="8"/>
                    <a:pt x="0" y="11"/>
                  </a:cubicBezTo>
                  <a:cubicBezTo>
                    <a:pt x="2" y="14"/>
                    <a:pt x="5" y="17"/>
                    <a:pt x="9" y="18"/>
                  </a:cubicBezTo>
                  <a:cubicBezTo>
                    <a:pt x="12" y="14"/>
                    <a:pt x="13" y="7"/>
                    <a:pt x="11" y="2"/>
                  </a:cubicBezTo>
                  <a:cubicBezTo>
                    <a:pt x="9" y="1"/>
                    <a:pt x="7" y="1"/>
                    <a:pt x="5" y="0"/>
                  </a:cubicBezTo>
                </a:path>
              </a:pathLst>
            </a:custGeom>
            <a:solidFill>
              <a:srgbClr val="9211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1" name="Freeform 903"/>
            <p:cNvSpPr>
              <a:spLocks/>
            </p:cNvSpPr>
            <p:nvPr/>
          </p:nvSpPr>
          <p:spPr bwMode="auto">
            <a:xfrm>
              <a:off x="2490" y="2345"/>
              <a:ext cx="64" cy="61"/>
            </a:xfrm>
            <a:custGeom>
              <a:avLst/>
              <a:gdLst>
                <a:gd name="T0" fmla="*/ 3 w 27"/>
                <a:gd name="T1" fmla="*/ 0 h 26"/>
                <a:gd name="T2" fmla="*/ 0 w 27"/>
                <a:gd name="T3" fmla="*/ 2 h 26"/>
                <a:gd name="T4" fmla="*/ 2 w 27"/>
                <a:gd name="T5" fmla="*/ 5 h 26"/>
                <a:gd name="T6" fmla="*/ 0 w 27"/>
                <a:gd name="T7" fmla="*/ 17 h 26"/>
                <a:gd name="T8" fmla="*/ 2 w 27"/>
                <a:gd name="T9" fmla="*/ 17 h 26"/>
                <a:gd name="T10" fmla="*/ 20 w 27"/>
                <a:gd name="T11" fmla="*/ 26 h 26"/>
                <a:gd name="T12" fmla="*/ 21 w 27"/>
                <a:gd name="T13" fmla="*/ 26 h 26"/>
                <a:gd name="T14" fmla="*/ 24 w 27"/>
                <a:gd name="T15" fmla="*/ 21 h 26"/>
                <a:gd name="T16" fmla="*/ 18 w 27"/>
                <a:gd name="T17" fmla="*/ 1 h 26"/>
                <a:gd name="T18" fmla="*/ 11 w 27"/>
                <a:gd name="T19" fmla="*/ 3 h 26"/>
                <a:gd name="T20" fmla="*/ 11 w 27"/>
                <a:gd name="T21" fmla="*/ 3 h 26"/>
                <a:gd name="T22" fmla="*/ 3 w 27"/>
                <a:gd name="T2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6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1" y="2"/>
                    <a:pt x="1" y="4"/>
                    <a:pt x="2" y="5"/>
                  </a:cubicBezTo>
                  <a:cubicBezTo>
                    <a:pt x="4" y="9"/>
                    <a:pt x="3" y="14"/>
                    <a:pt x="0" y="17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9" y="17"/>
                    <a:pt x="16" y="20"/>
                    <a:pt x="20" y="26"/>
                  </a:cubicBezTo>
                  <a:cubicBezTo>
                    <a:pt x="20" y="26"/>
                    <a:pt x="20" y="26"/>
                    <a:pt x="21" y="26"/>
                  </a:cubicBezTo>
                  <a:cubicBezTo>
                    <a:pt x="22" y="25"/>
                    <a:pt x="23" y="23"/>
                    <a:pt x="24" y="21"/>
                  </a:cubicBezTo>
                  <a:cubicBezTo>
                    <a:pt x="27" y="14"/>
                    <a:pt x="24" y="6"/>
                    <a:pt x="18" y="1"/>
                  </a:cubicBezTo>
                  <a:cubicBezTo>
                    <a:pt x="16" y="2"/>
                    <a:pt x="14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8" y="3"/>
                    <a:pt x="5" y="2"/>
                    <a:pt x="3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2" name="Freeform 904"/>
            <p:cNvSpPr>
              <a:spLocks/>
            </p:cNvSpPr>
            <p:nvPr/>
          </p:nvSpPr>
          <p:spPr bwMode="auto">
            <a:xfrm>
              <a:off x="2537" y="2406"/>
              <a:ext cx="2" cy="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solidFill>
              <a:srgbClr val="B441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3" name="Freeform 905"/>
            <p:cNvSpPr>
              <a:spLocks/>
            </p:cNvSpPr>
            <p:nvPr/>
          </p:nvSpPr>
          <p:spPr bwMode="auto">
            <a:xfrm>
              <a:off x="2476" y="2385"/>
              <a:ext cx="61" cy="28"/>
            </a:xfrm>
            <a:custGeom>
              <a:avLst/>
              <a:gdLst>
                <a:gd name="T0" fmla="*/ 8 w 26"/>
                <a:gd name="T1" fmla="*/ 0 h 12"/>
                <a:gd name="T2" fmla="*/ 6 w 26"/>
                <a:gd name="T3" fmla="*/ 0 h 12"/>
                <a:gd name="T4" fmla="*/ 1 w 26"/>
                <a:gd name="T5" fmla="*/ 4 h 12"/>
                <a:gd name="T6" fmla="*/ 0 w 26"/>
                <a:gd name="T7" fmla="*/ 4 h 12"/>
                <a:gd name="T8" fmla="*/ 7 w 26"/>
                <a:gd name="T9" fmla="*/ 12 h 12"/>
                <a:gd name="T10" fmla="*/ 18 w 26"/>
                <a:gd name="T11" fmla="*/ 7 h 12"/>
                <a:gd name="T12" fmla="*/ 25 w 26"/>
                <a:gd name="T13" fmla="*/ 9 h 12"/>
                <a:gd name="T14" fmla="*/ 26 w 26"/>
                <a:gd name="T15" fmla="*/ 9 h 12"/>
                <a:gd name="T16" fmla="*/ 8 w 26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2">
                  <a:moveTo>
                    <a:pt x="8" y="0"/>
                  </a:moveTo>
                  <a:cubicBezTo>
                    <a:pt x="8" y="0"/>
                    <a:pt x="7" y="0"/>
                    <a:pt x="6" y="0"/>
                  </a:cubicBezTo>
                  <a:cubicBezTo>
                    <a:pt x="5" y="2"/>
                    <a:pt x="3" y="3"/>
                    <a:pt x="1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2" y="8"/>
                    <a:pt x="4" y="10"/>
                    <a:pt x="7" y="12"/>
                  </a:cubicBezTo>
                  <a:cubicBezTo>
                    <a:pt x="10" y="9"/>
                    <a:pt x="13" y="7"/>
                    <a:pt x="18" y="7"/>
                  </a:cubicBezTo>
                  <a:cubicBezTo>
                    <a:pt x="20" y="7"/>
                    <a:pt x="23" y="8"/>
                    <a:pt x="25" y="9"/>
                  </a:cubicBezTo>
                  <a:cubicBezTo>
                    <a:pt x="25" y="9"/>
                    <a:pt x="25" y="9"/>
                    <a:pt x="26" y="9"/>
                  </a:cubicBezTo>
                  <a:cubicBezTo>
                    <a:pt x="22" y="3"/>
                    <a:pt x="15" y="0"/>
                    <a:pt x="8" y="0"/>
                  </a:cubicBezTo>
                </a:path>
              </a:pathLst>
            </a:custGeom>
            <a:solidFill>
              <a:srgbClr val="A42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4" name="Freeform 906"/>
            <p:cNvSpPr>
              <a:spLocks/>
            </p:cNvSpPr>
            <p:nvPr/>
          </p:nvSpPr>
          <p:spPr bwMode="auto">
            <a:xfrm>
              <a:off x="2535" y="2406"/>
              <a:ext cx="2" cy="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A32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5" name="Freeform 907"/>
            <p:cNvSpPr>
              <a:spLocks/>
            </p:cNvSpPr>
            <p:nvPr/>
          </p:nvSpPr>
          <p:spPr bwMode="auto">
            <a:xfrm>
              <a:off x="2563" y="1973"/>
              <a:ext cx="14" cy="24"/>
            </a:xfrm>
            <a:custGeom>
              <a:avLst/>
              <a:gdLst>
                <a:gd name="T0" fmla="*/ 6 w 6"/>
                <a:gd name="T1" fmla="*/ 0 h 10"/>
                <a:gd name="T2" fmla="*/ 0 w 6"/>
                <a:gd name="T3" fmla="*/ 3 h 10"/>
                <a:gd name="T4" fmla="*/ 2 w 6"/>
                <a:gd name="T5" fmla="*/ 6 h 10"/>
                <a:gd name="T6" fmla="*/ 3 w 6"/>
                <a:gd name="T7" fmla="*/ 10 h 10"/>
                <a:gd name="T8" fmla="*/ 5 w 6"/>
                <a:gd name="T9" fmla="*/ 6 h 10"/>
                <a:gd name="T10" fmla="*/ 6 w 6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1" y="4"/>
                    <a:pt x="1" y="5"/>
                    <a:pt x="2" y="6"/>
                  </a:cubicBezTo>
                  <a:cubicBezTo>
                    <a:pt x="2" y="7"/>
                    <a:pt x="2" y="8"/>
                    <a:pt x="3" y="10"/>
                  </a:cubicBezTo>
                  <a:cubicBezTo>
                    <a:pt x="3" y="9"/>
                    <a:pt x="4" y="7"/>
                    <a:pt x="5" y="6"/>
                  </a:cubicBezTo>
                  <a:cubicBezTo>
                    <a:pt x="6" y="4"/>
                    <a:pt x="6" y="2"/>
                    <a:pt x="6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6" name="Freeform 908"/>
            <p:cNvSpPr>
              <a:spLocks/>
            </p:cNvSpPr>
            <p:nvPr/>
          </p:nvSpPr>
          <p:spPr bwMode="auto">
            <a:xfrm>
              <a:off x="2525" y="1935"/>
              <a:ext cx="52" cy="45"/>
            </a:xfrm>
            <a:custGeom>
              <a:avLst/>
              <a:gdLst>
                <a:gd name="T0" fmla="*/ 6 w 22"/>
                <a:gd name="T1" fmla="*/ 0 h 19"/>
                <a:gd name="T2" fmla="*/ 0 w 22"/>
                <a:gd name="T3" fmla="*/ 1 h 19"/>
                <a:gd name="T4" fmla="*/ 11 w 22"/>
                <a:gd name="T5" fmla="*/ 15 h 19"/>
                <a:gd name="T6" fmla="*/ 11 w 22"/>
                <a:gd name="T7" fmla="*/ 15 h 19"/>
                <a:gd name="T8" fmla="*/ 16 w 22"/>
                <a:gd name="T9" fmla="*/ 19 h 19"/>
                <a:gd name="T10" fmla="*/ 22 w 22"/>
                <a:gd name="T11" fmla="*/ 16 h 19"/>
                <a:gd name="T12" fmla="*/ 12 w 22"/>
                <a:gd name="T13" fmla="*/ 1 h 19"/>
                <a:gd name="T14" fmla="*/ 6 w 22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9">
                  <a:moveTo>
                    <a:pt x="6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6" y="2"/>
                    <a:pt x="11" y="8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3" y="16"/>
                    <a:pt x="15" y="17"/>
                    <a:pt x="16" y="19"/>
                  </a:cubicBezTo>
                  <a:cubicBezTo>
                    <a:pt x="18" y="18"/>
                    <a:pt x="20" y="17"/>
                    <a:pt x="22" y="16"/>
                  </a:cubicBezTo>
                  <a:cubicBezTo>
                    <a:pt x="22" y="10"/>
                    <a:pt x="18" y="4"/>
                    <a:pt x="12" y="1"/>
                  </a:cubicBezTo>
                  <a:cubicBezTo>
                    <a:pt x="10" y="0"/>
                    <a:pt x="8" y="0"/>
                    <a:pt x="6" y="0"/>
                  </a:cubicBezTo>
                </a:path>
              </a:pathLst>
            </a:custGeom>
            <a:solidFill>
              <a:srgbClr val="B441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7" name="Freeform 909"/>
            <p:cNvSpPr>
              <a:spLocks/>
            </p:cNvSpPr>
            <p:nvPr/>
          </p:nvSpPr>
          <p:spPr bwMode="auto">
            <a:xfrm>
              <a:off x="2142" y="2603"/>
              <a:ext cx="2" cy="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8" name="Freeform 910"/>
            <p:cNvSpPr>
              <a:spLocks/>
            </p:cNvSpPr>
            <p:nvPr/>
          </p:nvSpPr>
          <p:spPr bwMode="auto">
            <a:xfrm>
              <a:off x="2144" y="2605"/>
              <a:ext cx="19" cy="31"/>
            </a:xfrm>
            <a:custGeom>
              <a:avLst/>
              <a:gdLst>
                <a:gd name="T0" fmla="*/ 0 w 8"/>
                <a:gd name="T1" fmla="*/ 0 h 13"/>
                <a:gd name="T2" fmla="*/ 0 w 8"/>
                <a:gd name="T3" fmla="*/ 0 h 13"/>
                <a:gd name="T4" fmla="*/ 1 w 8"/>
                <a:gd name="T5" fmla="*/ 3 h 13"/>
                <a:gd name="T6" fmla="*/ 2 w 8"/>
                <a:gd name="T7" fmla="*/ 7 h 13"/>
                <a:gd name="T8" fmla="*/ 3 w 8"/>
                <a:gd name="T9" fmla="*/ 8 h 13"/>
                <a:gd name="T10" fmla="*/ 7 w 8"/>
                <a:gd name="T11" fmla="*/ 13 h 13"/>
                <a:gd name="T12" fmla="*/ 8 w 8"/>
                <a:gd name="T13" fmla="*/ 13 h 13"/>
                <a:gd name="T14" fmla="*/ 0 w 8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5" y="9"/>
                    <a:pt x="6" y="11"/>
                    <a:pt x="7" y="13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7" y="8"/>
                    <a:pt x="4" y="3"/>
                    <a:pt x="0" y="0"/>
                  </a:cubicBezTo>
                </a:path>
              </a:pathLst>
            </a:custGeom>
            <a:solidFill>
              <a:srgbClr val="B441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9" name="Freeform 911"/>
            <p:cNvSpPr>
              <a:spLocks/>
            </p:cNvSpPr>
            <p:nvPr/>
          </p:nvSpPr>
          <p:spPr bwMode="auto">
            <a:xfrm>
              <a:off x="2090" y="2615"/>
              <a:ext cx="4" cy="9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4 h 4"/>
                <a:gd name="T4" fmla="*/ 0 w 2"/>
                <a:gd name="T5" fmla="*/ 4 h 4"/>
                <a:gd name="T6" fmla="*/ 0 w 2"/>
                <a:gd name="T7" fmla="*/ 4 h 4"/>
                <a:gd name="T8" fmla="*/ 1 w 2"/>
                <a:gd name="T9" fmla="*/ 3 h 4"/>
                <a:gd name="T10" fmla="*/ 2 w 2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2" y="1"/>
                    <a:pt x="2" y="0"/>
                  </a:cubicBezTo>
                </a:path>
              </a:pathLst>
            </a:custGeom>
            <a:solidFill>
              <a:srgbClr val="A42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0" name="Freeform 912"/>
            <p:cNvSpPr>
              <a:spLocks/>
            </p:cNvSpPr>
            <p:nvPr/>
          </p:nvSpPr>
          <p:spPr bwMode="auto">
            <a:xfrm>
              <a:off x="2090" y="2641"/>
              <a:ext cx="47" cy="35"/>
            </a:xfrm>
            <a:custGeom>
              <a:avLst/>
              <a:gdLst>
                <a:gd name="T0" fmla="*/ 3 w 20"/>
                <a:gd name="T1" fmla="*/ 0 h 15"/>
                <a:gd name="T2" fmla="*/ 0 w 20"/>
                <a:gd name="T3" fmla="*/ 5 h 15"/>
                <a:gd name="T4" fmla="*/ 9 w 20"/>
                <a:gd name="T5" fmla="*/ 13 h 15"/>
                <a:gd name="T6" fmla="*/ 15 w 20"/>
                <a:gd name="T7" fmla="*/ 15 h 15"/>
                <a:gd name="T8" fmla="*/ 20 w 20"/>
                <a:gd name="T9" fmla="*/ 14 h 15"/>
                <a:gd name="T10" fmla="*/ 20 w 20"/>
                <a:gd name="T11" fmla="*/ 11 h 15"/>
                <a:gd name="T12" fmla="*/ 20 w 20"/>
                <a:gd name="T13" fmla="*/ 7 h 15"/>
                <a:gd name="T14" fmla="*/ 19 w 20"/>
                <a:gd name="T15" fmla="*/ 3 h 15"/>
                <a:gd name="T16" fmla="*/ 18 w 20"/>
                <a:gd name="T17" fmla="*/ 4 h 15"/>
                <a:gd name="T18" fmla="*/ 13 w 20"/>
                <a:gd name="T19" fmla="*/ 5 h 15"/>
                <a:gd name="T20" fmla="*/ 3 w 20"/>
                <a:gd name="T2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15">
                  <a:moveTo>
                    <a:pt x="3" y="0"/>
                  </a:moveTo>
                  <a:cubicBezTo>
                    <a:pt x="2" y="2"/>
                    <a:pt x="1" y="3"/>
                    <a:pt x="0" y="5"/>
                  </a:cubicBezTo>
                  <a:cubicBezTo>
                    <a:pt x="1" y="9"/>
                    <a:pt x="4" y="12"/>
                    <a:pt x="9" y="13"/>
                  </a:cubicBezTo>
                  <a:cubicBezTo>
                    <a:pt x="11" y="14"/>
                    <a:pt x="13" y="15"/>
                    <a:pt x="15" y="15"/>
                  </a:cubicBezTo>
                  <a:cubicBezTo>
                    <a:pt x="17" y="15"/>
                    <a:pt x="18" y="14"/>
                    <a:pt x="20" y="14"/>
                  </a:cubicBezTo>
                  <a:cubicBezTo>
                    <a:pt x="20" y="13"/>
                    <a:pt x="20" y="12"/>
                    <a:pt x="20" y="11"/>
                  </a:cubicBezTo>
                  <a:cubicBezTo>
                    <a:pt x="20" y="10"/>
                    <a:pt x="20" y="8"/>
                    <a:pt x="20" y="7"/>
                  </a:cubicBezTo>
                  <a:cubicBezTo>
                    <a:pt x="20" y="6"/>
                    <a:pt x="20" y="5"/>
                    <a:pt x="19" y="3"/>
                  </a:cubicBezTo>
                  <a:cubicBezTo>
                    <a:pt x="19" y="4"/>
                    <a:pt x="19" y="4"/>
                    <a:pt x="18" y="4"/>
                  </a:cubicBezTo>
                  <a:cubicBezTo>
                    <a:pt x="17" y="5"/>
                    <a:pt x="15" y="5"/>
                    <a:pt x="13" y="5"/>
                  </a:cubicBezTo>
                  <a:cubicBezTo>
                    <a:pt x="9" y="5"/>
                    <a:pt x="6" y="3"/>
                    <a:pt x="3" y="0"/>
                  </a:cubicBezTo>
                </a:path>
              </a:pathLst>
            </a:custGeom>
            <a:solidFill>
              <a:srgbClr val="A32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1" name="Freeform 913"/>
            <p:cNvSpPr>
              <a:spLocks/>
            </p:cNvSpPr>
            <p:nvPr/>
          </p:nvSpPr>
          <p:spPr bwMode="auto">
            <a:xfrm>
              <a:off x="2135" y="2622"/>
              <a:ext cx="26" cy="35"/>
            </a:xfrm>
            <a:custGeom>
              <a:avLst/>
              <a:gdLst>
                <a:gd name="T0" fmla="*/ 6 w 11"/>
                <a:gd name="T1" fmla="*/ 0 h 15"/>
                <a:gd name="T2" fmla="*/ 0 w 11"/>
                <a:gd name="T3" fmla="*/ 11 h 15"/>
                <a:gd name="T4" fmla="*/ 1 w 11"/>
                <a:gd name="T5" fmla="*/ 15 h 15"/>
                <a:gd name="T6" fmla="*/ 11 w 11"/>
                <a:gd name="T7" fmla="*/ 6 h 15"/>
                <a:gd name="T8" fmla="*/ 7 w 11"/>
                <a:gd name="T9" fmla="*/ 1 h 15"/>
                <a:gd name="T10" fmla="*/ 6 w 11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5">
                  <a:moveTo>
                    <a:pt x="6" y="0"/>
                  </a:moveTo>
                  <a:cubicBezTo>
                    <a:pt x="7" y="5"/>
                    <a:pt x="4" y="9"/>
                    <a:pt x="0" y="11"/>
                  </a:cubicBezTo>
                  <a:cubicBezTo>
                    <a:pt x="1" y="13"/>
                    <a:pt x="1" y="14"/>
                    <a:pt x="1" y="15"/>
                  </a:cubicBezTo>
                  <a:cubicBezTo>
                    <a:pt x="3" y="11"/>
                    <a:pt x="6" y="7"/>
                    <a:pt x="11" y="6"/>
                  </a:cubicBezTo>
                  <a:cubicBezTo>
                    <a:pt x="10" y="4"/>
                    <a:pt x="9" y="2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rgbClr val="A11F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2" name="Freeform 914"/>
            <p:cNvSpPr>
              <a:spLocks/>
            </p:cNvSpPr>
            <p:nvPr/>
          </p:nvSpPr>
          <p:spPr bwMode="auto">
            <a:xfrm>
              <a:off x="2085" y="2622"/>
              <a:ext cx="12" cy="31"/>
            </a:xfrm>
            <a:custGeom>
              <a:avLst/>
              <a:gdLst>
                <a:gd name="T0" fmla="*/ 3 w 5"/>
                <a:gd name="T1" fmla="*/ 0 h 13"/>
                <a:gd name="T2" fmla="*/ 2 w 5"/>
                <a:gd name="T3" fmla="*/ 1 h 13"/>
                <a:gd name="T4" fmla="*/ 2 w 5"/>
                <a:gd name="T5" fmla="*/ 1 h 13"/>
                <a:gd name="T6" fmla="*/ 2 w 5"/>
                <a:gd name="T7" fmla="*/ 13 h 13"/>
                <a:gd name="T8" fmla="*/ 5 w 5"/>
                <a:gd name="T9" fmla="*/ 8 h 13"/>
                <a:gd name="T10" fmla="*/ 4 w 5"/>
                <a:gd name="T11" fmla="*/ 6 h 13"/>
                <a:gd name="T12" fmla="*/ 3 w 5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3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9"/>
                    <a:pt x="2" y="13"/>
                  </a:cubicBezTo>
                  <a:cubicBezTo>
                    <a:pt x="3" y="11"/>
                    <a:pt x="4" y="10"/>
                    <a:pt x="5" y="8"/>
                  </a:cubicBezTo>
                  <a:cubicBezTo>
                    <a:pt x="5" y="7"/>
                    <a:pt x="5" y="7"/>
                    <a:pt x="4" y="6"/>
                  </a:cubicBezTo>
                  <a:cubicBezTo>
                    <a:pt x="3" y="4"/>
                    <a:pt x="3" y="2"/>
                    <a:pt x="3" y="0"/>
                  </a:cubicBezTo>
                </a:path>
              </a:pathLst>
            </a:custGeom>
            <a:solidFill>
              <a:srgbClr val="9314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3" name="Freeform 915"/>
            <p:cNvSpPr>
              <a:spLocks/>
            </p:cNvSpPr>
            <p:nvPr/>
          </p:nvSpPr>
          <p:spPr bwMode="auto">
            <a:xfrm>
              <a:off x="2073" y="1641"/>
              <a:ext cx="69" cy="52"/>
            </a:xfrm>
            <a:custGeom>
              <a:avLst/>
              <a:gdLst>
                <a:gd name="T0" fmla="*/ 2 w 29"/>
                <a:gd name="T1" fmla="*/ 0 h 22"/>
                <a:gd name="T2" fmla="*/ 1 w 29"/>
                <a:gd name="T3" fmla="*/ 3 h 22"/>
                <a:gd name="T4" fmla="*/ 10 w 29"/>
                <a:gd name="T5" fmla="*/ 20 h 22"/>
                <a:gd name="T6" fmla="*/ 16 w 29"/>
                <a:gd name="T7" fmla="*/ 22 h 22"/>
                <a:gd name="T8" fmla="*/ 29 w 29"/>
                <a:gd name="T9" fmla="*/ 15 h 22"/>
                <a:gd name="T10" fmla="*/ 20 w 29"/>
                <a:gd name="T11" fmla="*/ 18 h 22"/>
                <a:gd name="T12" fmla="*/ 7 w 29"/>
                <a:gd name="T13" fmla="*/ 12 h 22"/>
                <a:gd name="T14" fmla="*/ 2 w 29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22">
                  <a:moveTo>
                    <a:pt x="2" y="0"/>
                  </a:moveTo>
                  <a:cubicBezTo>
                    <a:pt x="2" y="1"/>
                    <a:pt x="1" y="2"/>
                    <a:pt x="1" y="3"/>
                  </a:cubicBezTo>
                  <a:cubicBezTo>
                    <a:pt x="0" y="10"/>
                    <a:pt x="3" y="17"/>
                    <a:pt x="10" y="20"/>
                  </a:cubicBezTo>
                  <a:cubicBezTo>
                    <a:pt x="12" y="21"/>
                    <a:pt x="14" y="22"/>
                    <a:pt x="16" y="22"/>
                  </a:cubicBezTo>
                  <a:cubicBezTo>
                    <a:pt x="21" y="22"/>
                    <a:pt x="26" y="19"/>
                    <a:pt x="29" y="15"/>
                  </a:cubicBezTo>
                  <a:cubicBezTo>
                    <a:pt x="26" y="17"/>
                    <a:pt x="23" y="18"/>
                    <a:pt x="20" y="18"/>
                  </a:cubicBezTo>
                  <a:cubicBezTo>
                    <a:pt x="16" y="18"/>
                    <a:pt x="11" y="16"/>
                    <a:pt x="7" y="12"/>
                  </a:cubicBezTo>
                  <a:cubicBezTo>
                    <a:pt x="4" y="9"/>
                    <a:pt x="2" y="5"/>
                    <a:pt x="2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4" name="Freeform 916"/>
            <p:cNvSpPr>
              <a:spLocks/>
            </p:cNvSpPr>
            <p:nvPr/>
          </p:nvSpPr>
          <p:spPr bwMode="auto">
            <a:xfrm>
              <a:off x="2078" y="1618"/>
              <a:ext cx="73" cy="66"/>
            </a:xfrm>
            <a:custGeom>
              <a:avLst/>
              <a:gdLst>
                <a:gd name="T0" fmla="*/ 15 w 31"/>
                <a:gd name="T1" fmla="*/ 0 h 28"/>
                <a:gd name="T2" fmla="*/ 1 w 31"/>
                <a:gd name="T3" fmla="*/ 7 h 28"/>
                <a:gd name="T4" fmla="*/ 0 w 31"/>
                <a:gd name="T5" fmla="*/ 9 h 28"/>
                <a:gd name="T6" fmla="*/ 0 w 31"/>
                <a:gd name="T7" fmla="*/ 10 h 28"/>
                <a:gd name="T8" fmla="*/ 5 w 31"/>
                <a:gd name="T9" fmla="*/ 22 h 28"/>
                <a:gd name="T10" fmla="*/ 18 w 31"/>
                <a:gd name="T11" fmla="*/ 28 h 28"/>
                <a:gd name="T12" fmla="*/ 27 w 31"/>
                <a:gd name="T13" fmla="*/ 25 h 28"/>
                <a:gd name="T14" fmla="*/ 29 w 31"/>
                <a:gd name="T15" fmla="*/ 22 h 28"/>
                <a:gd name="T16" fmla="*/ 30 w 31"/>
                <a:gd name="T17" fmla="*/ 12 h 28"/>
                <a:gd name="T18" fmla="*/ 25 w 31"/>
                <a:gd name="T19" fmla="*/ 4 h 28"/>
                <a:gd name="T20" fmla="*/ 21 w 31"/>
                <a:gd name="T21" fmla="*/ 1 h 28"/>
                <a:gd name="T22" fmla="*/ 15 w 31"/>
                <a:gd name="T2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28">
                  <a:moveTo>
                    <a:pt x="15" y="0"/>
                  </a:moveTo>
                  <a:cubicBezTo>
                    <a:pt x="9" y="0"/>
                    <a:pt x="4" y="3"/>
                    <a:pt x="1" y="7"/>
                  </a:cubicBezTo>
                  <a:cubicBezTo>
                    <a:pt x="1" y="8"/>
                    <a:pt x="1" y="8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0" y="15"/>
                    <a:pt x="2" y="19"/>
                    <a:pt x="5" y="22"/>
                  </a:cubicBezTo>
                  <a:cubicBezTo>
                    <a:pt x="9" y="26"/>
                    <a:pt x="14" y="28"/>
                    <a:pt x="18" y="28"/>
                  </a:cubicBezTo>
                  <a:cubicBezTo>
                    <a:pt x="21" y="28"/>
                    <a:pt x="24" y="27"/>
                    <a:pt x="27" y="25"/>
                  </a:cubicBezTo>
                  <a:cubicBezTo>
                    <a:pt x="28" y="24"/>
                    <a:pt x="29" y="23"/>
                    <a:pt x="29" y="22"/>
                  </a:cubicBezTo>
                  <a:cubicBezTo>
                    <a:pt x="31" y="19"/>
                    <a:pt x="31" y="15"/>
                    <a:pt x="30" y="12"/>
                  </a:cubicBezTo>
                  <a:cubicBezTo>
                    <a:pt x="28" y="10"/>
                    <a:pt x="26" y="7"/>
                    <a:pt x="25" y="4"/>
                  </a:cubicBezTo>
                  <a:cubicBezTo>
                    <a:pt x="24" y="3"/>
                    <a:pt x="22" y="2"/>
                    <a:pt x="21" y="1"/>
                  </a:cubicBezTo>
                  <a:cubicBezTo>
                    <a:pt x="19" y="0"/>
                    <a:pt x="17" y="0"/>
                    <a:pt x="15" y="0"/>
                  </a:cubicBezTo>
                </a:path>
              </a:pathLst>
            </a:custGeom>
            <a:solidFill>
              <a:srgbClr val="A32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5" name="Freeform 917"/>
            <p:cNvSpPr>
              <a:spLocks/>
            </p:cNvSpPr>
            <p:nvPr/>
          </p:nvSpPr>
          <p:spPr bwMode="auto">
            <a:xfrm>
              <a:off x="2428" y="2461"/>
              <a:ext cx="71" cy="76"/>
            </a:xfrm>
            <a:custGeom>
              <a:avLst/>
              <a:gdLst>
                <a:gd name="T0" fmla="*/ 11 w 30"/>
                <a:gd name="T1" fmla="*/ 0 h 32"/>
                <a:gd name="T2" fmla="*/ 0 w 30"/>
                <a:gd name="T3" fmla="*/ 9 h 32"/>
                <a:gd name="T4" fmla="*/ 4 w 30"/>
                <a:gd name="T5" fmla="*/ 14 h 32"/>
                <a:gd name="T6" fmla="*/ 4 w 30"/>
                <a:gd name="T7" fmla="*/ 22 h 32"/>
                <a:gd name="T8" fmla="*/ 11 w 30"/>
                <a:gd name="T9" fmla="*/ 26 h 32"/>
                <a:gd name="T10" fmla="*/ 15 w 30"/>
                <a:gd name="T11" fmla="*/ 32 h 32"/>
                <a:gd name="T12" fmla="*/ 29 w 30"/>
                <a:gd name="T13" fmla="*/ 22 h 32"/>
                <a:gd name="T14" fmla="*/ 30 w 30"/>
                <a:gd name="T15" fmla="*/ 13 h 32"/>
                <a:gd name="T16" fmla="*/ 29 w 30"/>
                <a:gd name="T17" fmla="*/ 12 h 32"/>
                <a:gd name="T18" fmla="*/ 25 w 30"/>
                <a:gd name="T19" fmla="*/ 9 h 32"/>
                <a:gd name="T20" fmla="*/ 11 w 30"/>
                <a:gd name="T2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2">
                  <a:moveTo>
                    <a:pt x="11" y="0"/>
                  </a:moveTo>
                  <a:cubicBezTo>
                    <a:pt x="7" y="1"/>
                    <a:pt x="2" y="4"/>
                    <a:pt x="0" y="9"/>
                  </a:cubicBezTo>
                  <a:cubicBezTo>
                    <a:pt x="2" y="10"/>
                    <a:pt x="3" y="12"/>
                    <a:pt x="4" y="14"/>
                  </a:cubicBezTo>
                  <a:cubicBezTo>
                    <a:pt x="5" y="17"/>
                    <a:pt x="5" y="19"/>
                    <a:pt x="4" y="22"/>
                  </a:cubicBezTo>
                  <a:cubicBezTo>
                    <a:pt x="7" y="23"/>
                    <a:pt x="9" y="24"/>
                    <a:pt x="11" y="26"/>
                  </a:cubicBezTo>
                  <a:cubicBezTo>
                    <a:pt x="13" y="28"/>
                    <a:pt x="14" y="30"/>
                    <a:pt x="15" y="32"/>
                  </a:cubicBezTo>
                  <a:cubicBezTo>
                    <a:pt x="21" y="32"/>
                    <a:pt x="26" y="28"/>
                    <a:pt x="29" y="22"/>
                  </a:cubicBezTo>
                  <a:cubicBezTo>
                    <a:pt x="30" y="19"/>
                    <a:pt x="30" y="16"/>
                    <a:pt x="30" y="13"/>
                  </a:cubicBezTo>
                  <a:cubicBezTo>
                    <a:pt x="29" y="13"/>
                    <a:pt x="29" y="13"/>
                    <a:pt x="29" y="12"/>
                  </a:cubicBezTo>
                  <a:cubicBezTo>
                    <a:pt x="27" y="12"/>
                    <a:pt x="26" y="11"/>
                    <a:pt x="25" y="9"/>
                  </a:cubicBezTo>
                  <a:cubicBezTo>
                    <a:pt x="19" y="8"/>
                    <a:pt x="15" y="5"/>
                    <a:pt x="11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6" name="Freeform 918"/>
            <p:cNvSpPr>
              <a:spLocks/>
            </p:cNvSpPr>
            <p:nvPr/>
          </p:nvSpPr>
          <p:spPr bwMode="auto">
            <a:xfrm>
              <a:off x="2497" y="2489"/>
              <a:ext cx="2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441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7" name="Freeform 919"/>
            <p:cNvSpPr>
              <a:spLocks/>
            </p:cNvSpPr>
            <p:nvPr/>
          </p:nvSpPr>
          <p:spPr bwMode="auto">
            <a:xfrm>
              <a:off x="2454" y="2461"/>
              <a:ext cx="33" cy="21"/>
            </a:xfrm>
            <a:custGeom>
              <a:avLst/>
              <a:gdLst>
                <a:gd name="T0" fmla="*/ 3 w 14"/>
                <a:gd name="T1" fmla="*/ 0 h 9"/>
                <a:gd name="T2" fmla="*/ 0 w 14"/>
                <a:gd name="T3" fmla="*/ 0 h 9"/>
                <a:gd name="T4" fmla="*/ 14 w 14"/>
                <a:gd name="T5" fmla="*/ 9 h 9"/>
                <a:gd name="T6" fmla="*/ 12 w 14"/>
                <a:gd name="T7" fmla="*/ 6 h 9"/>
                <a:gd name="T8" fmla="*/ 11 w 14"/>
                <a:gd name="T9" fmla="*/ 2 h 9"/>
                <a:gd name="T10" fmla="*/ 9 w 14"/>
                <a:gd name="T11" fmla="*/ 1 h 9"/>
                <a:gd name="T12" fmla="*/ 3 w 14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9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4" y="5"/>
                    <a:pt x="8" y="8"/>
                    <a:pt x="14" y="9"/>
                  </a:cubicBezTo>
                  <a:cubicBezTo>
                    <a:pt x="13" y="8"/>
                    <a:pt x="12" y="7"/>
                    <a:pt x="12" y="6"/>
                  </a:cubicBezTo>
                  <a:cubicBezTo>
                    <a:pt x="11" y="5"/>
                    <a:pt x="11" y="3"/>
                    <a:pt x="11" y="2"/>
                  </a:cubicBezTo>
                  <a:cubicBezTo>
                    <a:pt x="10" y="2"/>
                    <a:pt x="10" y="2"/>
                    <a:pt x="9" y="1"/>
                  </a:cubicBezTo>
                  <a:cubicBezTo>
                    <a:pt x="7" y="1"/>
                    <a:pt x="5" y="0"/>
                    <a:pt x="3" y="0"/>
                  </a:cubicBezTo>
                </a:path>
              </a:pathLst>
            </a:custGeom>
            <a:solidFill>
              <a:srgbClr val="A42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8" name="Freeform 920"/>
            <p:cNvSpPr>
              <a:spLocks/>
            </p:cNvSpPr>
            <p:nvPr/>
          </p:nvSpPr>
          <p:spPr bwMode="auto">
            <a:xfrm>
              <a:off x="2433" y="2513"/>
              <a:ext cx="31" cy="24"/>
            </a:xfrm>
            <a:custGeom>
              <a:avLst/>
              <a:gdLst>
                <a:gd name="T0" fmla="*/ 2 w 13"/>
                <a:gd name="T1" fmla="*/ 0 h 10"/>
                <a:gd name="T2" fmla="*/ 0 w 13"/>
                <a:gd name="T3" fmla="*/ 4 h 10"/>
                <a:gd name="T4" fmla="*/ 6 w 13"/>
                <a:gd name="T5" fmla="*/ 9 h 10"/>
                <a:gd name="T6" fmla="*/ 12 w 13"/>
                <a:gd name="T7" fmla="*/ 10 h 10"/>
                <a:gd name="T8" fmla="*/ 13 w 13"/>
                <a:gd name="T9" fmla="*/ 10 h 10"/>
                <a:gd name="T10" fmla="*/ 9 w 13"/>
                <a:gd name="T11" fmla="*/ 4 h 10"/>
                <a:gd name="T12" fmla="*/ 2 w 13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0">
                  <a:moveTo>
                    <a:pt x="2" y="0"/>
                  </a:moveTo>
                  <a:cubicBezTo>
                    <a:pt x="2" y="1"/>
                    <a:pt x="1" y="3"/>
                    <a:pt x="0" y="4"/>
                  </a:cubicBezTo>
                  <a:cubicBezTo>
                    <a:pt x="1" y="6"/>
                    <a:pt x="3" y="8"/>
                    <a:pt x="6" y="9"/>
                  </a:cubicBezTo>
                  <a:cubicBezTo>
                    <a:pt x="8" y="9"/>
                    <a:pt x="10" y="10"/>
                    <a:pt x="12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2" y="8"/>
                    <a:pt x="11" y="6"/>
                    <a:pt x="9" y="4"/>
                  </a:cubicBezTo>
                  <a:cubicBezTo>
                    <a:pt x="7" y="2"/>
                    <a:pt x="5" y="1"/>
                    <a:pt x="2" y="0"/>
                  </a:cubicBezTo>
                </a:path>
              </a:pathLst>
            </a:custGeom>
            <a:solidFill>
              <a:srgbClr val="A32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9" name="Freeform 921"/>
            <p:cNvSpPr>
              <a:spLocks/>
            </p:cNvSpPr>
            <p:nvPr/>
          </p:nvSpPr>
          <p:spPr bwMode="auto">
            <a:xfrm>
              <a:off x="2435" y="1767"/>
              <a:ext cx="74" cy="73"/>
            </a:xfrm>
            <a:custGeom>
              <a:avLst/>
              <a:gdLst>
                <a:gd name="T0" fmla="*/ 14 w 31"/>
                <a:gd name="T1" fmla="*/ 0 h 31"/>
                <a:gd name="T2" fmla="*/ 10 w 31"/>
                <a:gd name="T3" fmla="*/ 0 h 31"/>
                <a:gd name="T4" fmla="*/ 8 w 31"/>
                <a:gd name="T5" fmla="*/ 2 h 31"/>
                <a:gd name="T6" fmla="*/ 5 w 31"/>
                <a:gd name="T7" fmla="*/ 4 h 31"/>
                <a:gd name="T8" fmla="*/ 5 w 31"/>
                <a:gd name="T9" fmla="*/ 6 h 31"/>
                <a:gd name="T10" fmla="*/ 6 w 31"/>
                <a:gd name="T11" fmla="*/ 5 h 31"/>
                <a:gd name="T12" fmla="*/ 11 w 31"/>
                <a:gd name="T13" fmla="*/ 4 h 31"/>
                <a:gd name="T14" fmla="*/ 22 w 31"/>
                <a:gd name="T15" fmla="*/ 12 h 31"/>
                <a:gd name="T16" fmla="*/ 15 w 31"/>
                <a:gd name="T17" fmla="*/ 27 h 31"/>
                <a:gd name="T18" fmla="*/ 11 w 31"/>
                <a:gd name="T19" fmla="*/ 28 h 31"/>
                <a:gd name="T20" fmla="*/ 0 w 31"/>
                <a:gd name="T21" fmla="*/ 22 h 31"/>
                <a:gd name="T22" fmla="*/ 0 w 31"/>
                <a:gd name="T23" fmla="*/ 22 h 31"/>
                <a:gd name="T24" fmla="*/ 8 w 31"/>
                <a:gd name="T25" fmla="*/ 30 h 31"/>
                <a:gd name="T26" fmla="*/ 15 w 31"/>
                <a:gd name="T27" fmla="*/ 31 h 31"/>
                <a:gd name="T28" fmla="*/ 21 w 31"/>
                <a:gd name="T29" fmla="*/ 30 h 31"/>
                <a:gd name="T30" fmla="*/ 26 w 31"/>
                <a:gd name="T31" fmla="*/ 19 h 31"/>
                <a:gd name="T32" fmla="*/ 30 w 31"/>
                <a:gd name="T33" fmla="*/ 16 h 31"/>
                <a:gd name="T34" fmla="*/ 29 w 31"/>
                <a:gd name="T35" fmla="*/ 9 h 31"/>
                <a:gd name="T36" fmla="*/ 26 w 31"/>
                <a:gd name="T37" fmla="*/ 4 h 31"/>
                <a:gd name="T38" fmla="*/ 21 w 31"/>
                <a:gd name="T39" fmla="*/ 1 h 31"/>
                <a:gd name="T40" fmla="*/ 14 w 31"/>
                <a:gd name="T4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1" h="31">
                  <a:moveTo>
                    <a:pt x="14" y="0"/>
                  </a:moveTo>
                  <a:cubicBezTo>
                    <a:pt x="13" y="0"/>
                    <a:pt x="11" y="0"/>
                    <a:pt x="10" y="0"/>
                  </a:cubicBezTo>
                  <a:cubicBezTo>
                    <a:pt x="9" y="1"/>
                    <a:pt x="9" y="1"/>
                    <a:pt x="8" y="2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8" y="5"/>
                    <a:pt x="9" y="4"/>
                    <a:pt x="11" y="4"/>
                  </a:cubicBezTo>
                  <a:cubicBezTo>
                    <a:pt x="15" y="4"/>
                    <a:pt x="20" y="7"/>
                    <a:pt x="22" y="12"/>
                  </a:cubicBezTo>
                  <a:cubicBezTo>
                    <a:pt x="24" y="18"/>
                    <a:pt x="21" y="25"/>
                    <a:pt x="15" y="27"/>
                  </a:cubicBezTo>
                  <a:cubicBezTo>
                    <a:pt x="14" y="28"/>
                    <a:pt x="12" y="28"/>
                    <a:pt x="11" y="28"/>
                  </a:cubicBezTo>
                  <a:cubicBezTo>
                    <a:pt x="6" y="28"/>
                    <a:pt x="2" y="26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2" y="25"/>
                    <a:pt x="5" y="28"/>
                    <a:pt x="8" y="30"/>
                  </a:cubicBezTo>
                  <a:cubicBezTo>
                    <a:pt x="10" y="31"/>
                    <a:pt x="12" y="31"/>
                    <a:pt x="15" y="31"/>
                  </a:cubicBezTo>
                  <a:cubicBezTo>
                    <a:pt x="17" y="31"/>
                    <a:pt x="19" y="31"/>
                    <a:pt x="21" y="30"/>
                  </a:cubicBezTo>
                  <a:cubicBezTo>
                    <a:pt x="21" y="26"/>
                    <a:pt x="23" y="22"/>
                    <a:pt x="26" y="19"/>
                  </a:cubicBezTo>
                  <a:cubicBezTo>
                    <a:pt x="27" y="18"/>
                    <a:pt x="29" y="17"/>
                    <a:pt x="30" y="16"/>
                  </a:cubicBezTo>
                  <a:cubicBezTo>
                    <a:pt x="31" y="14"/>
                    <a:pt x="30" y="11"/>
                    <a:pt x="29" y="9"/>
                  </a:cubicBezTo>
                  <a:cubicBezTo>
                    <a:pt x="28" y="8"/>
                    <a:pt x="27" y="6"/>
                    <a:pt x="26" y="4"/>
                  </a:cubicBezTo>
                  <a:cubicBezTo>
                    <a:pt x="24" y="3"/>
                    <a:pt x="23" y="2"/>
                    <a:pt x="21" y="1"/>
                  </a:cubicBezTo>
                  <a:cubicBezTo>
                    <a:pt x="19" y="0"/>
                    <a:pt x="16" y="0"/>
                    <a:pt x="14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0" name="Freeform 922"/>
            <p:cNvSpPr>
              <a:spLocks/>
            </p:cNvSpPr>
            <p:nvPr/>
          </p:nvSpPr>
          <p:spPr bwMode="auto">
            <a:xfrm>
              <a:off x="2497" y="1776"/>
              <a:ext cx="7" cy="12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1" y="2"/>
                    <a:pt x="2" y="4"/>
                    <a:pt x="3" y="5"/>
                  </a:cubicBezTo>
                  <a:cubicBezTo>
                    <a:pt x="2" y="3"/>
                    <a:pt x="1" y="2"/>
                    <a:pt x="0" y="0"/>
                  </a:cubicBezTo>
                </a:path>
              </a:pathLst>
            </a:custGeom>
            <a:solidFill>
              <a:srgbClr val="B441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1" name="Freeform 923"/>
            <p:cNvSpPr>
              <a:spLocks noEditPoints="1"/>
            </p:cNvSpPr>
            <p:nvPr/>
          </p:nvSpPr>
          <p:spPr bwMode="auto">
            <a:xfrm>
              <a:off x="2433" y="1776"/>
              <a:ext cx="14" cy="43"/>
            </a:xfrm>
            <a:custGeom>
              <a:avLst/>
              <a:gdLst>
                <a:gd name="T0" fmla="*/ 0 w 6"/>
                <a:gd name="T1" fmla="*/ 15 h 18"/>
                <a:gd name="T2" fmla="*/ 1 w 6"/>
                <a:gd name="T3" fmla="*/ 18 h 18"/>
                <a:gd name="T4" fmla="*/ 1 w 6"/>
                <a:gd name="T5" fmla="*/ 18 h 18"/>
                <a:gd name="T6" fmla="*/ 1 w 6"/>
                <a:gd name="T7" fmla="*/ 17 h 18"/>
                <a:gd name="T8" fmla="*/ 0 w 6"/>
                <a:gd name="T9" fmla="*/ 15 h 18"/>
                <a:gd name="T10" fmla="*/ 6 w 6"/>
                <a:gd name="T11" fmla="*/ 0 h 18"/>
                <a:gd name="T12" fmla="*/ 3 w 6"/>
                <a:gd name="T13" fmla="*/ 2 h 18"/>
                <a:gd name="T14" fmla="*/ 1 w 6"/>
                <a:gd name="T15" fmla="*/ 5 h 18"/>
                <a:gd name="T16" fmla="*/ 0 w 6"/>
                <a:gd name="T17" fmla="*/ 12 h 18"/>
                <a:gd name="T18" fmla="*/ 6 w 6"/>
                <a:gd name="T19" fmla="*/ 2 h 18"/>
                <a:gd name="T20" fmla="*/ 6 w 6"/>
                <a:gd name="T2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18">
                  <a:moveTo>
                    <a:pt x="0" y="15"/>
                  </a:moveTo>
                  <a:cubicBezTo>
                    <a:pt x="1" y="16"/>
                    <a:pt x="1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6"/>
                    <a:pt x="0" y="16"/>
                    <a:pt x="0" y="15"/>
                  </a:cubicBezTo>
                  <a:moveTo>
                    <a:pt x="6" y="0"/>
                  </a:moveTo>
                  <a:cubicBezTo>
                    <a:pt x="5" y="1"/>
                    <a:pt x="4" y="2"/>
                    <a:pt x="3" y="2"/>
                  </a:cubicBezTo>
                  <a:cubicBezTo>
                    <a:pt x="2" y="3"/>
                    <a:pt x="2" y="4"/>
                    <a:pt x="1" y="5"/>
                  </a:cubicBezTo>
                  <a:cubicBezTo>
                    <a:pt x="0" y="8"/>
                    <a:pt x="0" y="10"/>
                    <a:pt x="0" y="12"/>
                  </a:cubicBezTo>
                  <a:cubicBezTo>
                    <a:pt x="0" y="8"/>
                    <a:pt x="2" y="4"/>
                    <a:pt x="6" y="2"/>
                  </a:cubicBezTo>
                  <a:cubicBezTo>
                    <a:pt x="6" y="1"/>
                    <a:pt x="6" y="1"/>
                    <a:pt x="6" y="0"/>
                  </a:cubicBezTo>
                </a:path>
              </a:pathLst>
            </a:custGeom>
            <a:solidFill>
              <a:srgbClr val="A42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2" name="Freeform 924"/>
            <p:cNvSpPr>
              <a:spLocks/>
            </p:cNvSpPr>
            <p:nvPr/>
          </p:nvSpPr>
          <p:spPr bwMode="auto">
            <a:xfrm>
              <a:off x="2485" y="1805"/>
              <a:ext cx="21" cy="33"/>
            </a:xfrm>
            <a:custGeom>
              <a:avLst/>
              <a:gdLst>
                <a:gd name="T0" fmla="*/ 9 w 9"/>
                <a:gd name="T1" fmla="*/ 0 h 14"/>
                <a:gd name="T2" fmla="*/ 5 w 9"/>
                <a:gd name="T3" fmla="*/ 3 h 14"/>
                <a:gd name="T4" fmla="*/ 0 w 9"/>
                <a:gd name="T5" fmla="*/ 14 h 14"/>
                <a:gd name="T6" fmla="*/ 3 w 9"/>
                <a:gd name="T7" fmla="*/ 12 h 14"/>
                <a:gd name="T8" fmla="*/ 6 w 9"/>
                <a:gd name="T9" fmla="*/ 9 h 14"/>
                <a:gd name="T10" fmla="*/ 8 w 9"/>
                <a:gd name="T11" fmla="*/ 5 h 14"/>
                <a:gd name="T12" fmla="*/ 9 w 9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4">
                  <a:moveTo>
                    <a:pt x="9" y="0"/>
                  </a:moveTo>
                  <a:cubicBezTo>
                    <a:pt x="8" y="1"/>
                    <a:pt x="6" y="2"/>
                    <a:pt x="5" y="3"/>
                  </a:cubicBezTo>
                  <a:cubicBezTo>
                    <a:pt x="2" y="6"/>
                    <a:pt x="0" y="10"/>
                    <a:pt x="0" y="14"/>
                  </a:cubicBezTo>
                  <a:cubicBezTo>
                    <a:pt x="1" y="14"/>
                    <a:pt x="2" y="13"/>
                    <a:pt x="3" y="12"/>
                  </a:cubicBezTo>
                  <a:cubicBezTo>
                    <a:pt x="4" y="11"/>
                    <a:pt x="5" y="10"/>
                    <a:pt x="6" y="9"/>
                  </a:cubicBezTo>
                  <a:cubicBezTo>
                    <a:pt x="7" y="8"/>
                    <a:pt x="8" y="7"/>
                    <a:pt x="8" y="5"/>
                  </a:cubicBezTo>
                  <a:cubicBezTo>
                    <a:pt x="9" y="4"/>
                    <a:pt x="9" y="2"/>
                    <a:pt x="9" y="0"/>
                  </a:cubicBezTo>
                </a:path>
              </a:pathLst>
            </a:custGeom>
            <a:solidFill>
              <a:srgbClr val="A32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3" name="Freeform 925"/>
            <p:cNvSpPr>
              <a:spLocks/>
            </p:cNvSpPr>
            <p:nvPr/>
          </p:nvSpPr>
          <p:spPr bwMode="auto">
            <a:xfrm>
              <a:off x="2447" y="1767"/>
              <a:ext cx="12" cy="9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3 h 4"/>
                <a:gd name="T4" fmla="*/ 0 w 5"/>
                <a:gd name="T5" fmla="*/ 4 h 4"/>
                <a:gd name="T6" fmla="*/ 3 w 5"/>
                <a:gd name="T7" fmla="*/ 2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4" y="1"/>
                    <a:pt x="4" y="1"/>
                    <a:pt x="5" y="0"/>
                  </a:cubicBezTo>
                </a:path>
              </a:pathLst>
            </a:custGeom>
            <a:solidFill>
              <a:srgbClr val="A32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4" name="Freeform 926"/>
            <p:cNvSpPr>
              <a:spLocks/>
            </p:cNvSpPr>
            <p:nvPr/>
          </p:nvSpPr>
          <p:spPr bwMode="auto">
            <a:xfrm>
              <a:off x="2440" y="1774"/>
              <a:ext cx="7" cy="7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1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" y="3"/>
                    <a:pt x="2" y="2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</a:path>
              </a:pathLst>
            </a:custGeom>
            <a:solidFill>
              <a:srgbClr val="9314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5" name="Freeform 927"/>
            <p:cNvSpPr>
              <a:spLocks noEditPoints="1"/>
            </p:cNvSpPr>
            <p:nvPr/>
          </p:nvSpPr>
          <p:spPr bwMode="auto">
            <a:xfrm>
              <a:off x="2575" y="2103"/>
              <a:ext cx="35" cy="74"/>
            </a:xfrm>
            <a:custGeom>
              <a:avLst/>
              <a:gdLst>
                <a:gd name="T0" fmla="*/ 4 w 15"/>
                <a:gd name="T1" fmla="*/ 17 h 31"/>
                <a:gd name="T2" fmla="*/ 0 w 15"/>
                <a:gd name="T3" fmla="*/ 21 h 31"/>
                <a:gd name="T4" fmla="*/ 9 w 15"/>
                <a:gd name="T5" fmla="*/ 31 h 31"/>
                <a:gd name="T6" fmla="*/ 9 w 15"/>
                <a:gd name="T7" fmla="*/ 31 h 31"/>
                <a:gd name="T8" fmla="*/ 4 w 15"/>
                <a:gd name="T9" fmla="*/ 17 h 31"/>
                <a:gd name="T10" fmla="*/ 14 w 15"/>
                <a:gd name="T11" fmla="*/ 0 h 31"/>
                <a:gd name="T12" fmla="*/ 11 w 15"/>
                <a:gd name="T13" fmla="*/ 4 h 31"/>
                <a:gd name="T14" fmla="*/ 15 w 15"/>
                <a:gd name="T15" fmla="*/ 2 h 31"/>
                <a:gd name="T16" fmla="*/ 14 w 15"/>
                <a:gd name="T1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1">
                  <a:moveTo>
                    <a:pt x="4" y="17"/>
                  </a:moveTo>
                  <a:cubicBezTo>
                    <a:pt x="3" y="19"/>
                    <a:pt x="1" y="20"/>
                    <a:pt x="0" y="21"/>
                  </a:cubicBezTo>
                  <a:cubicBezTo>
                    <a:pt x="1" y="25"/>
                    <a:pt x="4" y="29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5" y="27"/>
                    <a:pt x="4" y="22"/>
                    <a:pt x="4" y="17"/>
                  </a:cubicBezTo>
                  <a:moveTo>
                    <a:pt x="14" y="0"/>
                  </a:moveTo>
                  <a:cubicBezTo>
                    <a:pt x="13" y="2"/>
                    <a:pt x="12" y="3"/>
                    <a:pt x="11" y="4"/>
                  </a:cubicBezTo>
                  <a:cubicBezTo>
                    <a:pt x="13" y="3"/>
                    <a:pt x="14" y="3"/>
                    <a:pt x="15" y="2"/>
                  </a:cubicBezTo>
                  <a:cubicBezTo>
                    <a:pt x="14" y="2"/>
                    <a:pt x="14" y="1"/>
                    <a:pt x="14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6" name="Freeform 928"/>
            <p:cNvSpPr>
              <a:spLocks/>
            </p:cNvSpPr>
            <p:nvPr/>
          </p:nvSpPr>
          <p:spPr bwMode="auto">
            <a:xfrm>
              <a:off x="2573" y="2117"/>
              <a:ext cx="23" cy="36"/>
            </a:xfrm>
            <a:custGeom>
              <a:avLst/>
              <a:gdLst>
                <a:gd name="T0" fmla="*/ 10 w 10"/>
                <a:gd name="T1" fmla="*/ 0 h 15"/>
                <a:gd name="T2" fmla="*/ 8 w 10"/>
                <a:gd name="T3" fmla="*/ 1 h 15"/>
                <a:gd name="T4" fmla="*/ 3 w 10"/>
                <a:gd name="T5" fmla="*/ 2 h 15"/>
                <a:gd name="T6" fmla="*/ 2 w 10"/>
                <a:gd name="T7" fmla="*/ 2 h 15"/>
                <a:gd name="T8" fmla="*/ 1 w 10"/>
                <a:gd name="T9" fmla="*/ 4 h 15"/>
                <a:gd name="T10" fmla="*/ 1 w 10"/>
                <a:gd name="T11" fmla="*/ 15 h 15"/>
                <a:gd name="T12" fmla="*/ 5 w 10"/>
                <a:gd name="T13" fmla="*/ 11 h 15"/>
                <a:gd name="T14" fmla="*/ 10 w 10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5">
                  <a:moveTo>
                    <a:pt x="10" y="0"/>
                  </a:moveTo>
                  <a:cubicBezTo>
                    <a:pt x="9" y="1"/>
                    <a:pt x="9" y="1"/>
                    <a:pt x="8" y="1"/>
                  </a:cubicBezTo>
                  <a:cubicBezTo>
                    <a:pt x="7" y="2"/>
                    <a:pt x="5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3"/>
                    <a:pt x="1" y="3"/>
                    <a:pt x="1" y="4"/>
                  </a:cubicBezTo>
                  <a:cubicBezTo>
                    <a:pt x="0" y="8"/>
                    <a:pt x="0" y="12"/>
                    <a:pt x="1" y="15"/>
                  </a:cubicBezTo>
                  <a:cubicBezTo>
                    <a:pt x="2" y="14"/>
                    <a:pt x="4" y="13"/>
                    <a:pt x="5" y="11"/>
                  </a:cubicBezTo>
                  <a:cubicBezTo>
                    <a:pt x="5" y="7"/>
                    <a:pt x="7" y="3"/>
                    <a:pt x="10" y="0"/>
                  </a:cubicBezTo>
                </a:path>
              </a:pathLst>
            </a:custGeom>
            <a:solidFill>
              <a:srgbClr val="B441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7" name="Freeform 929"/>
            <p:cNvSpPr>
              <a:spLocks/>
            </p:cNvSpPr>
            <p:nvPr/>
          </p:nvSpPr>
          <p:spPr bwMode="auto">
            <a:xfrm>
              <a:off x="2584" y="2108"/>
              <a:ext cx="67" cy="69"/>
            </a:xfrm>
            <a:custGeom>
              <a:avLst/>
              <a:gdLst>
                <a:gd name="T0" fmla="*/ 11 w 28"/>
                <a:gd name="T1" fmla="*/ 0 h 29"/>
                <a:gd name="T2" fmla="*/ 7 w 28"/>
                <a:gd name="T3" fmla="*/ 2 h 29"/>
                <a:gd name="T4" fmla="*/ 6 w 28"/>
                <a:gd name="T5" fmla="*/ 4 h 29"/>
                <a:gd name="T6" fmla="*/ 0 w 28"/>
                <a:gd name="T7" fmla="*/ 15 h 29"/>
                <a:gd name="T8" fmla="*/ 5 w 28"/>
                <a:gd name="T9" fmla="*/ 29 h 29"/>
                <a:gd name="T10" fmla="*/ 5 w 28"/>
                <a:gd name="T11" fmla="*/ 29 h 29"/>
                <a:gd name="T12" fmla="*/ 11 w 28"/>
                <a:gd name="T13" fmla="*/ 24 h 29"/>
                <a:gd name="T14" fmla="*/ 15 w 28"/>
                <a:gd name="T15" fmla="*/ 24 h 29"/>
                <a:gd name="T16" fmla="*/ 22 w 28"/>
                <a:gd name="T17" fmla="*/ 26 h 29"/>
                <a:gd name="T18" fmla="*/ 25 w 28"/>
                <a:gd name="T19" fmla="*/ 20 h 29"/>
                <a:gd name="T20" fmla="*/ 23 w 28"/>
                <a:gd name="T21" fmla="*/ 4 h 29"/>
                <a:gd name="T22" fmla="*/ 21 w 28"/>
                <a:gd name="T23" fmla="*/ 4 h 29"/>
                <a:gd name="T24" fmla="*/ 20 w 28"/>
                <a:gd name="T25" fmla="*/ 4 h 29"/>
                <a:gd name="T26" fmla="*/ 11 w 28"/>
                <a:gd name="T2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29">
                  <a:moveTo>
                    <a:pt x="11" y="0"/>
                  </a:moveTo>
                  <a:cubicBezTo>
                    <a:pt x="10" y="1"/>
                    <a:pt x="9" y="1"/>
                    <a:pt x="7" y="2"/>
                  </a:cubicBezTo>
                  <a:cubicBezTo>
                    <a:pt x="7" y="3"/>
                    <a:pt x="6" y="3"/>
                    <a:pt x="6" y="4"/>
                  </a:cubicBezTo>
                  <a:cubicBezTo>
                    <a:pt x="5" y="8"/>
                    <a:pt x="3" y="12"/>
                    <a:pt x="0" y="15"/>
                  </a:cubicBezTo>
                  <a:cubicBezTo>
                    <a:pt x="0" y="20"/>
                    <a:pt x="1" y="25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7" y="27"/>
                    <a:pt x="9" y="25"/>
                    <a:pt x="11" y="24"/>
                  </a:cubicBezTo>
                  <a:cubicBezTo>
                    <a:pt x="12" y="24"/>
                    <a:pt x="14" y="24"/>
                    <a:pt x="15" y="24"/>
                  </a:cubicBezTo>
                  <a:cubicBezTo>
                    <a:pt x="18" y="24"/>
                    <a:pt x="20" y="24"/>
                    <a:pt x="22" y="26"/>
                  </a:cubicBezTo>
                  <a:cubicBezTo>
                    <a:pt x="23" y="24"/>
                    <a:pt x="24" y="22"/>
                    <a:pt x="25" y="20"/>
                  </a:cubicBezTo>
                  <a:cubicBezTo>
                    <a:pt x="28" y="15"/>
                    <a:pt x="26" y="8"/>
                    <a:pt x="23" y="4"/>
                  </a:cubicBezTo>
                  <a:cubicBezTo>
                    <a:pt x="22" y="4"/>
                    <a:pt x="21" y="4"/>
                    <a:pt x="21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7" y="4"/>
                    <a:pt x="13" y="2"/>
                    <a:pt x="11" y="0"/>
                  </a:cubicBezTo>
                </a:path>
              </a:pathLst>
            </a:custGeom>
            <a:solidFill>
              <a:srgbClr val="A32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8" name="Freeform 930"/>
            <p:cNvSpPr>
              <a:spLocks/>
            </p:cNvSpPr>
            <p:nvPr/>
          </p:nvSpPr>
          <p:spPr bwMode="auto">
            <a:xfrm>
              <a:off x="2584" y="2117"/>
              <a:ext cx="15" cy="26"/>
            </a:xfrm>
            <a:custGeom>
              <a:avLst/>
              <a:gdLst>
                <a:gd name="T0" fmla="*/ 6 w 6"/>
                <a:gd name="T1" fmla="*/ 0 h 11"/>
                <a:gd name="T2" fmla="*/ 5 w 6"/>
                <a:gd name="T3" fmla="*/ 0 h 11"/>
                <a:gd name="T4" fmla="*/ 0 w 6"/>
                <a:gd name="T5" fmla="*/ 11 h 11"/>
                <a:gd name="T6" fmla="*/ 6 w 6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1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2" y="3"/>
                    <a:pt x="0" y="7"/>
                    <a:pt x="0" y="11"/>
                  </a:cubicBezTo>
                  <a:cubicBezTo>
                    <a:pt x="3" y="8"/>
                    <a:pt x="5" y="4"/>
                    <a:pt x="6" y="0"/>
                  </a:cubicBezTo>
                </a:path>
              </a:pathLst>
            </a:custGeom>
            <a:solidFill>
              <a:srgbClr val="A11F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9" name="Freeform 931"/>
            <p:cNvSpPr>
              <a:spLocks noEditPoints="1"/>
            </p:cNvSpPr>
            <p:nvPr/>
          </p:nvSpPr>
          <p:spPr bwMode="auto">
            <a:xfrm>
              <a:off x="2208" y="2650"/>
              <a:ext cx="47" cy="60"/>
            </a:xfrm>
            <a:custGeom>
              <a:avLst/>
              <a:gdLst>
                <a:gd name="T0" fmla="*/ 5 w 20"/>
                <a:gd name="T1" fmla="*/ 15 h 25"/>
                <a:gd name="T2" fmla="*/ 0 w 20"/>
                <a:gd name="T3" fmla="*/ 17 h 25"/>
                <a:gd name="T4" fmla="*/ 3 w 20"/>
                <a:gd name="T5" fmla="*/ 25 h 25"/>
                <a:gd name="T6" fmla="*/ 5 w 20"/>
                <a:gd name="T7" fmla="*/ 15 h 25"/>
                <a:gd name="T8" fmla="*/ 15 w 20"/>
                <a:gd name="T9" fmla="*/ 0 h 25"/>
                <a:gd name="T10" fmla="*/ 14 w 20"/>
                <a:gd name="T11" fmla="*/ 4 h 25"/>
                <a:gd name="T12" fmla="*/ 16 w 20"/>
                <a:gd name="T13" fmla="*/ 3 h 25"/>
                <a:gd name="T14" fmla="*/ 20 w 20"/>
                <a:gd name="T15" fmla="*/ 2 h 25"/>
                <a:gd name="T16" fmla="*/ 20 w 20"/>
                <a:gd name="T17" fmla="*/ 1 h 25"/>
                <a:gd name="T18" fmla="*/ 15 w 20"/>
                <a:gd name="T1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25">
                  <a:moveTo>
                    <a:pt x="5" y="15"/>
                  </a:moveTo>
                  <a:cubicBezTo>
                    <a:pt x="3" y="16"/>
                    <a:pt x="1" y="16"/>
                    <a:pt x="0" y="17"/>
                  </a:cubicBezTo>
                  <a:cubicBezTo>
                    <a:pt x="0" y="20"/>
                    <a:pt x="1" y="23"/>
                    <a:pt x="3" y="25"/>
                  </a:cubicBezTo>
                  <a:cubicBezTo>
                    <a:pt x="3" y="22"/>
                    <a:pt x="3" y="18"/>
                    <a:pt x="5" y="15"/>
                  </a:cubicBezTo>
                  <a:moveTo>
                    <a:pt x="15" y="0"/>
                  </a:moveTo>
                  <a:cubicBezTo>
                    <a:pt x="15" y="2"/>
                    <a:pt x="15" y="3"/>
                    <a:pt x="14" y="4"/>
                  </a:cubicBezTo>
                  <a:cubicBezTo>
                    <a:pt x="15" y="3"/>
                    <a:pt x="16" y="3"/>
                    <a:pt x="16" y="3"/>
                  </a:cubicBezTo>
                  <a:cubicBezTo>
                    <a:pt x="18" y="2"/>
                    <a:pt x="19" y="2"/>
                    <a:pt x="20" y="2"/>
                  </a:cubicBezTo>
                  <a:cubicBezTo>
                    <a:pt x="20" y="2"/>
                    <a:pt x="20" y="1"/>
                    <a:pt x="20" y="1"/>
                  </a:cubicBezTo>
                  <a:cubicBezTo>
                    <a:pt x="19" y="1"/>
                    <a:pt x="17" y="0"/>
                    <a:pt x="15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0" name="Freeform 932"/>
            <p:cNvSpPr>
              <a:spLocks/>
            </p:cNvSpPr>
            <p:nvPr/>
          </p:nvSpPr>
          <p:spPr bwMode="auto">
            <a:xfrm>
              <a:off x="2206" y="2650"/>
              <a:ext cx="38" cy="41"/>
            </a:xfrm>
            <a:custGeom>
              <a:avLst/>
              <a:gdLst>
                <a:gd name="T0" fmla="*/ 16 w 16"/>
                <a:gd name="T1" fmla="*/ 0 h 17"/>
                <a:gd name="T2" fmla="*/ 2 w 16"/>
                <a:gd name="T3" fmla="*/ 10 h 17"/>
                <a:gd name="T4" fmla="*/ 1 w 16"/>
                <a:gd name="T5" fmla="*/ 17 h 17"/>
                <a:gd name="T6" fmla="*/ 6 w 16"/>
                <a:gd name="T7" fmla="*/ 15 h 17"/>
                <a:gd name="T8" fmla="*/ 13 w 16"/>
                <a:gd name="T9" fmla="*/ 6 h 17"/>
                <a:gd name="T10" fmla="*/ 15 w 16"/>
                <a:gd name="T11" fmla="*/ 4 h 17"/>
                <a:gd name="T12" fmla="*/ 16 w 16"/>
                <a:gd name="T13" fmla="*/ 0 h 17"/>
                <a:gd name="T14" fmla="*/ 16 w 16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7">
                  <a:moveTo>
                    <a:pt x="16" y="0"/>
                  </a:moveTo>
                  <a:cubicBezTo>
                    <a:pt x="10" y="0"/>
                    <a:pt x="4" y="4"/>
                    <a:pt x="2" y="10"/>
                  </a:cubicBezTo>
                  <a:cubicBezTo>
                    <a:pt x="1" y="12"/>
                    <a:pt x="0" y="15"/>
                    <a:pt x="1" y="17"/>
                  </a:cubicBezTo>
                  <a:cubicBezTo>
                    <a:pt x="2" y="16"/>
                    <a:pt x="4" y="16"/>
                    <a:pt x="6" y="15"/>
                  </a:cubicBezTo>
                  <a:cubicBezTo>
                    <a:pt x="7" y="11"/>
                    <a:pt x="10" y="8"/>
                    <a:pt x="13" y="6"/>
                  </a:cubicBezTo>
                  <a:cubicBezTo>
                    <a:pt x="14" y="5"/>
                    <a:pt x="14" y="5"/>
                    <a:pt x="15" y="4"/>
                  </a:cubicBezTo>
                  <a:cubicBezTo>
                    <a:pt x="16" y="3"/>
                    <a:pt x="16" y="2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B441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1" name="Freeform 933"/>
            <p:cNvSpPr>
              <a:spLocks/>
            </p:cNvSpPr>
            <p:nvPr/>
          </p:nvSpPr>
          <p:spPr bwMode="auto">
            <a:xfrm>
              <a:off x="2215" y="2674"/>
              <a:ext cx="64" cy="50"/>
            </a:xfrm>
            <a:custGeom>
              <a:avLst/>
              <a:gdLst>
                <a:gd name="T0" fmla="*/ 7 w 27"/>
                <a:gd name="T1" fmla="*/ 0 h 21"/>
                <a:gd name="T2" fmla="*/ 2 w 27"/>
                <a:gd name="T3" fmla="*/ 5 h 21"/>
                <a:gd name="T4" fmla="*/ 0 w 27"/>
                <a:gd name="T5" fmla="*/ 15 h 21"/>
                <a:gd name="T6" fmla="*/ 2 w 27"/>
                <a:gd name="T7" fmla="*/ 18 h 21"/>
                <a:gd name="T8" fmla="*/ 3 w 27"/>
                <a:gd name="T9" fmla="*/ 17 h 21"/>
                <a:gd name="T10" fmla="*/ 13 w 27"/>
                <a:gd name="T11" fmla="*/ 21 h 21"/>
                <a:gd name="T12" fmla="*/ 26 w 27"/>
                <a:gd name="T13" fmla="*/ 11 h 21"/>
                <a:gd name="T14" fmla="*/ 27 w 27"/>
                <a:gd name="T15" fmla="*/ 10 h 21"/>
                <a:gd name="T16" fmla="*/ 22 w 27"/>
                <a:gd name="T17" fmla="*/ 13 h 21"/>
                <a:gd name="T18" fmla="*/ 18 w 27"/>
                <a:gd name="T19" fmla="*/ 14 h 21"/>
                <a:gd name="T20" fmla="*/ 8 w 27"/>
                <a:gd name="T21" fmla="*/ 7 h 21"/>
                <a:gd name="T22" fmla="*/ 7 w 27"/>
                <a:gd name="T2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1">
                  <a:moveTo>
                    <a:pt x="7" y="0"/>
                  </a:moveTo>
                  <a:cubicBezTo>
                    <a:pt x="5" y="2"/>
                    <a:pt x="4" y="4"/>
                    <a:pt x="2" y="5"/>
                  </a:cubicBezTo>
                  <a:cubicBezTo>
                    <a:pt x="0" y="8"/>
                    <a:pt x="0" y="12"/>
                    <a:pt x="0" y="15"/>
                  </a:cubicBezTo>
                  <a:cubicBezTo>
                    <a:pt x="1" y="16"/>
                    <a:pt x="2" y="17"/>
                    <a:pt x="2" y="18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7" y="17"/>
                    <a:pt x="10" y="19"/>
                    <a:pt x="13" y="21"/>
                  </a:cubicBezTo>
                  <a:cubicBezTo>
                    <a:pt x="19" y="20"/>
                    <a:pt x="24" y="17"/>
                    <a:pt x="26" y="11"/>
                  </a:cubicBezTo>
                  <a:cubicBezTo>
                    <a:pt x="26" y="11"/>
                    <a:pt x="26" y="11"/>
                    <a:pt x="27" y="10"/>
                  </a:cubicBezTo>
                  <a:cubicBezTo>
                    <a:pt x="25" y="11"/>
                    <a:pt x="24" y="12"/>
                    <a:pt x="22" y="13"/>
                  </a:cubicBezTo>
                  <a:cubicBezTo>
                    <a:pt x="21" y="14"/>
                    <a:pt x="19" y="14"/>
                    <a:pt x="18" y="14"/>
                  </a:cubicBezTo>
                  <a:cubicBezTo>
                    <a:pt x="13" y="14"/>
                    <a:pt x="9" y="12"/>
                    <a:pt x="8" y="7"/>
                  </a:cubicBezTo>
                  <a:cubicBezTo>
                    <a:pt x="7" y="5"/>
                    <a:pt x="6" y="3"/>
                    <a:pt x="7" y="0"/>
                  </a:cubicBezTo>
                </a:path>
              </a:pathLst>
            </a:custGeom>
            <a:solidFill>
              <a:srgbClr val="A42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2" name="Freeform 934"/>
            <p:cNvSpPr>
              <a:spLocks/>
            </p:cNvSpPr>
            <p:nvPr/>
          </p:nvSpPr>
          <p:spPr bwMode="auto">
            <a:xfrm>
              <a:off x="2220" y="2665"/>
              <a:ext cx="17" cy="21"/>
            </a:xfrm>
            <a:custGeom>
              <a:avLst/>
              <a:gdLst>
                <a:gd name="T0" fmla="*/ 7 w 7"/>
                <a:gd name="T1" fmla="*/ 0 h 9"/>
                <a:gd name="T2" fmla="*/ 0 w 7"/>
                <a:gd name="T3" fmla="*/ 9 h 9"/>
                <a:gd name="T4" fmla="*/ 5 w 7"/>
                <a:gd name="T5" fmla="*/ 4 h 9"/>
                <a:gd name="T6" fmla="*/ 7 w 7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9">
                  <a:moveTo>
                    <a:pt x="7" y="0"/>
                  </a:moveTo>
                  <a:cubicBezTo>
                    <a:pt x="4" y="2"/>
                    <a:pt x="1" y="5"/>
                    <a:pt x="0" y="9"/>
                  </a:cubicBezTo>
                  <a:cubicBezTo>
                    <a:pt x="2" y="8"/>
                    <a:pt x="3" y="6"/>
                    <a:pt x="5" y="4"/>
                  </a:cubicBezTo>
                  <a:cubicBezTo>
                    <a:pt x="5" y="3"/>
                    <a:pt x="6" y="1"/>
                    <a:pt x="7" y="0"/>
                  </a:cubicBezTo>
                </a:path>
              </a:pathLst>
            </a:custGeom>
            <a:solidFill>
              <a:srgbClr val="A32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3" name="Freeform 935"/>
            <p:cNvSpPr>
              <a:spLocks/>
            </p:cNvSpPr>
            <p:nvPr/>
          </p:nvSpPr>
          <p:spPr bwMode="auto">
            <a:xfrm>
              <a:off x="2220" y="2714"/>
              <a:ext cx="26" cy="10"/>
            </a:xfrm>
            <a:custGeom>
              <a:avLst/>
              <a:gdLst>
                <a:gd name="T0" fmla="*/ 1 w 11"/>
                <a:gd name="T1" fmla="*/ 0 h 4"/>
                <a:gd name="T2" fmla="*/ 0 w 11"/>
                <a:gd name="T3" fmla="*/ 1 h 4"/>
                <a:gd name="T4" fmla="*/ 4 w 11"/>
                <a:gd name="T5" fmla="*/ 3 h 4"/>
                <a:gd name="T6" fmla="*/ 10 w 11"/>
                <a:gd name="T7" fmla="*/ 4 h 4"/>
                <a:gd name="T8" fmla="*/ 11 w 11"/>
                <a:gd name="T9" fmla="*/ 4 h 4"/>
                <a:gd name="T10" fmla="*/ 1 w 11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4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3" y="2"/>
                    <a:pt x="4" y="3"/>
                  </a:cubicBezTo>
                  <a:cubicBezTo>
                    <a:pt x="6" y="4"/>
                    <a:pt x="8" y="4"/>
                    <a:pt x="10" y="4"/>
                  </a:cubicBezTo>
                  <a:cubicBezTo>
                    <a:pt x="10" y="4"/>
                    <a:pt x="11" y="4"/>
                    <a:pt x="11" y="4"/>
                  </a:cubicBezTo>
                  <a:cubicBezTo>
                    <a:pt x="8" y="2"/>
                    <a:pt x="5" y="0"/>
                    <a:pt x="1" y="0"/>
                  </a:cubicBezTo>
                </a:path>
              </a:pathLst>
            </a:custGeom>
            <a:solidFill>
              <a:srgbClr val="9314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4" name="Freeform 936"/>
            <p:cNvSpPr>
              <a:spLocks/>
            </p:cNvSpPr>
            <p:nvPr/>
          </p:nvSpPr>
          <p:spPr bwMode="auto">
            <a:xfrm>
              <a:off x="2390" y="2584"/>
              <a:ext cx="36" cy="14"/>
            </a:xfrm>
            <a:custGeom>
              <a:avLst/>
              <a:gdLst>
                <a:gd name="T0" fmla="*/ 3 w 15"/>
                <a:gd name="T1" fmla="*/ 0 h 6"/>
                <a:gd name="T2" fmla="*/ 0 w 15"/>
                <a:gd name="T3" fmla="*/ 2 h 6"/>
                <a:gd name="T4" fmla="*/ 5 w 15"/>
                <a:gd name="T5" fmla="*/ 5 h 6"/>
                <a:gd name="T6" fmla="*/ 8 w 15"/>
                <a:gd name="T7" fmla="*/ 5 h 6"/>
                <a:gd name="T8" fmla="*/ 15 w 15"/>
                <a:gd name="T9" fmla="*/ 6 h 6"/>
                <a:gd name="T10" fmla="*/ 15 w 15"/>
                <a:gd name="T11" fmla="*/ 5 h 6"/>
                <a:gd name="T12" fmla="*/ 15 w 15"/>
                <a:gd name="T13" fmla="*/ 5 h 6"/>
                <a:gd name="T14" fmla="*/ 3 w 15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6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2" y="3"/>
                    <a:pt x="4" y="4"/>
                    <a:pt x="5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3" y="5"/>
                    <a:pt x="15" y="6"/>
                  </a:cubicBezTo>
                  <a:cubicBezTo>
                    <a:pt x="15" y="6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0" y="5"/>
                    <a:pt x="6" y="3"/>
                    <a:pt x="3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5" name="Freeform 937"/>
            <p:cNvSpPr>
              <a:spLocks/>
            </p:cNvSpPr>
            <p:nvPr/>
          </p:nvSpPr>
          <p:spPr bwMode="auto">
            <a:xfrm>
              <a:off x="2376" y="2589"/>
              <a:ext cx="26" cy="21"/>
            </a:xfrm>
            <a:custGeom>
              <a:avLst/>
              <a:gdLst>
                <a:gd name="T0" fmla="*/ 6 w 11"/>
                <a:gd name="T1" fmla="*/ 0 h 9"/>
                <a:gd name="T2" fmla="*/ 1 w 11"/>
                <a:gd name="T3" fmla="*/ 6 h 9"/>
                <a:gd name="T4" fmla="*/ 0 w 11"/>
                <a:gd name="T5" fmla="*/ 9 h 9"/>
                <a:gd name="T6" fmla="*/ 7 w 11"/>
                <a:gd name="T7" fmla="*/ 5 h 9"/>
                <a:gd name="T8" fmla="*/ 11 w 11"/>
                <a:gd name="T9" fmla="*/ 3 h 9"/>
                <a:gd name="T10" fmla="*/ 6 w 11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9">
                  <a:moveTo>
                    <a:pt x="6" y="0"/>
                  </a:moveTo>
                  <a:cubicBezTo>
                    <a:pt x="4" y="1"/>
                    <a:pt x="2" y="4"/>
                    <a:pt x="1" y="6"/>
                  </a:cubicBezTo>
                  <a:cubicBezTo>
                    <a:pt x="1" y="7"/>
                    <a:pt x="1" y="8"/>
                    <a:pt x="0" y="9"/>
                  </a:cubicBezTo>
                  <a:cubicBezTo>
                    <a:pt x="2" y="7"/>
                    <a:pt x="4" y="6"/>
                    <a:pt x="7" y="5"/>
                  </a:cubicBezTo>
                  <a:cubicBezTo>
                    <a:pt x="8" y="4"/>
                    <a:pt x="10" y="3"/>
                    <a:pt x="11" y="3"/>
                  </a:cubicBezTo>
                  <a:cubicBezTo>
                    <a:pt x="10" y="2"/>
                    <a:pt x="8" y="1"/>
                    <a:pt x="6" y="0"/>
                  </a:cubicBezTo>
                </a:path>
              </a:pathLst>
            </a:custGeom>
            <a:solidFill>
              <a:srgbClr val="B441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6" name="Freeform 938"/>
            <p:cNvSpPr>
              <a:spLocks/>
            </p:cNvSpPr>
            <p:nvPr/>
          </p:nvSpPr>
          <p:spPr bwMode="auto">
            <a:xfrm>
              <a:off x="2402" y="2596"/>
              <a:ext cx="45" cy="54"/>
            </a:xfrm>
            <a:custGeom>
              <a:avLst/>
              <a:gdLst>
                <a:gd name="T0" fmla="*/ 3 w 19"/>
                <a:gd name="T1" fmla="*/ 0 h 23"/>
                <a:gd name="T2" fmla="*/ 0 w 19"/>
                <a:gd name="T3" fmla="*/ 0 h 23"/>
                <a:gd name="T4" fmla="*/ 8 w 19"/>
                <a:gd name="T5" fmla="*/ 18 h 23"/>
                <a:gd name="T6" fmla="*/ 8 w 19"/>
                <a:gd name="T7" fmla="*/ 21 h 23"/>
                <a:gd name="T8" fmla="*/ 10 w 19"/>
                <a:gd name="T9" fmla="*/ 23 h 23"/>
                <a:gd name="T10" fmla="*/ 18 w 19"/>
                <a:gd name="T11" fmla="*/ 15 h 23"/>
                <a:gd name="T12" fmla="*/ 19 w 19"/>
                <a:gd name="T13" fmla="*/ 13 h 23"/>
                <a:gd name="T14" fmla="*/ 10 w 19"/>
                <a:gd name="T15" fmla="*/ 6 h 23"/>
                <a:gd name="T16" fmla="*/ 10 w 19"/>
                <a:gd name="T17" fmla="*/ 1 h 23"/>
                <a:gd name="T18" fmla="*/ 3 w 19"/>
                <a:gd name="T1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23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5" y="4"/>
                    <a:pt x="8" y="11"/>
                    <a:pt x="8" y="18"/>
                  </a:cubicBezTo>
                  <a:cubicBezTo>
                    <a:pt x="8" y="19"/>
                    <a:pt x="8" y="20"/>
                    <a:pt x="8" y="21"/>
                  </a:cubicBezTo>
                  <a:cubicBezTo>
                    <a:pt x="9" y="21"/>
                    <a:pt x="10" y="22"/>
                    <a:pt x="10" y="23"/>
                  </a:cubicBezTo>
                  <a:cubicBezTo>
                    <a:pt x="14" y="22"/>
                    <a:pt x="17" y="19"/>
                    <a:pt x="18" y="15"/>
                  </a:cubicBezTo>
                  <a:cubicBezTo>
                    <a:pt x="19" y="15"/>
                    <a:pt x="19" y="14"/>
                    <a:pt x="19" y="13"/>
                  </a:cubicBezTo>
                  <a:cubicBezTo>
                    <a:pt x="15" y="13"/>
                    <a:pt x="12" y="10"/>
                    <a:pt x="10" y="6"/>
                  </a:cubicBezTo>
                  <a:cubicBezTo>
                    <a:pt x="10" y="5"/>
                    <a:pt x="9" y="3"/>
                    <a:pt x="10" y="1"/>
                  </a:cubicBezTo>
                  <a:cubicBezTo>
                    <a:pt x="8" y="0"/>
                    <a:pt x="5" y="0"/>
                    <a:pt x="3" y="0"/>
                  </a:cubicBezTo>
                </a:path>
              </a:pathLst>
            </a:custGeom>
            <a:solidFill>
              <a:srgbClr val="A42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7" name="Freeform 939"/>
            <p:cNvSpPr>
              <a:spLocks/>
            </p:cNvSpPr>
            <p:nvPr/>
          </p:nvSpPr>
          <p:spPr bwMode="auto">
            <a:xfrm>
              <a:off x="2376" y="2596"/>
              <a:ext cx="45" cy="50"/>
            </a:xfrm>
            <a:custGeom>
              <a:avLst/>
              <a:gdLst>
                <a:gd name="T0" fmla="*/ 11 w 19"/>
                <a:gd name="T1" fmla="*/ 0 h 21"/>
                <a:gd name="T2" fmla="*/ 7 w 19"/>
                <a:gd name="T3" fmla="*/ 2 h 21"/>
                <a:gd name="T4" fmla="*/ 0 w 19"/>
                <a:gd name="T5" fmla="*/ 6 h 21"/>
                <a:gd name="T6" fmla="*/ 1 w 19"/>
                <a:gd name="T7" fmla="*/ 14 h 21"/>
                <a:gd name="T8" fmla="*/ 1 w 19"/>
                <a:gd name="T9" fmla="*/ 15 h 21"/>
                <a:gd name="T10" fmla="*/ 2 w 19"/>
                <a:gd name="T11" fmla="*/ 16 h 21"/>
                <a:gd name="T12" fmla="*/ 4 w 19"/>
                <a:gd name="T13" fmla="*/ 19 h 21"/>
                <a:gd name="T14" fmla="*/ 10 w 19"/>
                <a:gd name="T15" fmla="*/ 17 h 21"/>
                <a:gd name="T16" fmla="*/ 10 w 19"/>
                <a:gd name="T17" fmla="*/ 17 h 21"/>
                <a:gd name="T18" fmla="*/ 19 w 19"/>
                <a:gd name="T19" fmla="*/ 21 h 21"/>
                <a:gd name="T20" fmla="*/ 19 w 19"/>
                <a:gd name="T21" fmla="*/ 18 h 21"/>
                <a:gd name="T22" fmla="*/ 11 w 19"/>
                <a:gd name="T2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21">
                  <a:moveTo>
                    <a:pt x="11" y="0"/>
                  </a:moveTo>
                  <a:cubicBezTo>
                    <a:pt x="10" y="0"/>
                    <a:pt x="8" y="1"/>
                    <a:pt x="7" y="2"/>
                  </a:cubicBezTo>
                  <a:cubicBezTo>
                    <a:pt x="4" y="3"/>
                    <a:pt x="2" y="4"/>
                    <a:pt x="0" y="6"/>
                  </a:cubicBezTo>
                  <a:cubicBezTo>
                    <a:pt x="0" y="8"/>
                    <a:pt x="0" y="11"/>
                    <a:pt x="1" y="14"/>
                  </a:cubicBezTo>
                  <a:cubicBezTo>
                    <a:pt x="1" y="14"/>
                    <a:pt x="1" y="14"/>
                    <a:pt x="1" y="15"/>
                  </a:cubicBezTo>
                  <a:cubicBezTo>
                    <a:pt x="1" y="15"/>
                    <a:pt x="2" y="16"/>
                    <a:pt x="2" y="16"/>
                  </a:cubicBezTo>
                  <a:cubicBezTo>
                    <a:pt x="2" y="17"/>
                    <a:pt x="3" y="18"/>
                    <a:pt x="4" y="19"/>
                  </a:cubicBezTo>
                  <a:cubicBezTo>
                    <a:pt x="5" y="18"/>
                    <a:pt x="8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4" y="17"/>
                    <a:pt x="17" y="18"/>
                    <a:pt x="19" y="21"/>
                  </a:cubicBezTo>
                  <a:cubicBezTo>
                    <a:pt x="19" y="20"/>
                    <a:pt x="19" y="19"/>
                    <a:pt x="19" y="18"/>
                  </a:cubicBezTo>
                  <a:cubicBezTo>
                    <a:pt x="19" y="11"/>
                    <a:pt x="16" y="4"/>
                    <a:pt x="11" y="0"/>
                  </a:cubicBezTo>
                </a:path>
              </a:pathLst>
            </a:custGeom>
            <a:solidFill>
              <a:srgbClr val="A32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8" name="Freeform 940"/>
            <p:cNvSpPr>
              <a:spLocks/>
            </p:cNvSpPr>
            <p:nvPr/>
          </p:nvSpPr>
          <p:spPr bwMode="auto">
            <a:xfrm>
              <a:off x="2397" y="2582"/>
              <a:ext cx="34" cy="14"/>
            </a:xfrm>
            <a:custGeom>
              <a:avLst/>
              <a:gdLst>
                <a:gd name="T0" fmla="*/ 6 w 14"/>
                <a:gd name="T1" fmla="*/ 0 h 6"/>
                <a:gd name="T2" fmla="*/ 4 w 14"/>
                <a:gd name="T3" fmla="*/ 0 h 6"/>
                <a:gd name="T4" fmla="*/ 3 w 14"/>
                <a:gd name="T5" fmla="*/ 0 h 6"/>
                <a:gd name="T6" fmla="*/ 0 w 14"/>
                <a:gd name="T7" fmla="*/ 1 h 6"/>
                <a:gd name="T8" fmla="*/ 12 w 14"/>
                <a:gd name="T9" fmla="*/ 6 h 6"/>
                <a:gd name="T10" fmla="*/ 12 w 14"/>
                <a:gd name="T11" fmla="*/ 6 h 6"/>
                <a:gd name="T12" fmla="*/ 14 w 14"/>
                <a:gd name="T13" fmla="*/ 2 h 6"/>
                <a:gd name="T14" fmla="*/ 12 w 14"/>
                <a:gd name="T15" fmla="*/ 1 h 6"/>
                <a:gd name="T16" fmla="*/ 6 w 14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">
                  <a:moveTo>
                    <a:pt x="6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3" y="4"/>
                    <a:pt x="7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4"/>
                    <a:pt x="13" y="3"/>
                    <a:pt x="14" y="2"/>
                  </a:cubicBezTo>
                  <a:cubicBezTo>
                    <a:pt x="13" y="2"/>
                    <a:pt x="13" y="1"/>
                    <a:pt x="12" y="1"/>
                  </a:cubicBezTo>
                  <a:cubicBezTo>
                    <a:pt x="10" y="0"/>
                    <a:pt x="8" y="0"/>
                    <a:pt x="6" y="0"/>
                  </a:cubicBezTo>
                </a:path>
              </a:pathLst>
            </a:custGeom>
            <a:solidFill>
              <a:srgbClr val="A32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9" name="Freeform 941"/>
            <p:cNvSpPr>
              <a:spLocks/>
            </p:cNvSpPr>
            <p:nvPr/>
          </p:nvSpPr>
          <p:spPr bwMode="auto">
            <a:xfrm>
              <a:off x="2019" y="1580"/>
              <a:ext cx="9" cy="12"/>
            </a:xfrm>
            <a:custGeom>
              <a:avLst/>
              <a:gdLst>
                <a:gd name="T0" fmla="*/ 0 w 4"/>
                <a:gd name="T1" fmla="*/ 0 h 5"/>
                <a:gd name="T2" fmla="*/ 4 w 4"/>
                <a:gd name="T3" fmla="*/ 5 h 5"/>
                <a:gd name="T4" fmla="*/ 0 w 4"/>
                <a:gd name="T5" fmla="*/ 0 h 5"/>
                <a:gd name="T6" fmla="*/ 0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1" y="2"/>
                    <a:pt x="3" y="3"/>
                    <a:pt x="4" y="5"/>
                  </a:cubicBezTo>
                  <a:cubicBezTo>
                    <a:pt x="3" y="3"/>
                    <a:pt x="2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441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0" name="Freeform 942"/>
            <p:cNvSpPr>
              <a:spLocks/>
            </p:cNvSpPr>
            <p:nvPr/>
          </p:nvSpPr>
          <p:spPr bwMode="auto">
            <a:xfrm>
              <a:off x="1957" y="1589"/>
              <a:ext cx="64" cy="52"/>
            </a:xfrm>
            <a:custGeom>
              <a:avLst/>
              <a:gdLst>
                <a:gd name="T0" fmla="*/ 2 w 27"/>
                <a:gd name="T1" fmla="*/ 0 h 22"/>
                <a:gd name="T2" fmla="*/ 1 w 27"/>
                <a:gd name="T3" fmla="*/ 1 h 22"/>
                <a:gd name="T4" fmla="*/ 0 w 27"/>
                <a:gd name="T5" fmla="*/ 4 h 22"/>
                <a:gd name="T6" fmla="*/ 4 w 27"/>
                <a:gd name="T7" fmla="*/ 13 h 22"/>
                <a:gd name="T8" fmla="*/ 4 w 27"/>
                <a:gd name="T9" fmla="*/ 17 h 22"/>
                <a:gd name="T10" fmla="*/ 10 w 27"/>
                <a:gd name="T11" fmla="*/ 21 h 22"/>
                <a:gd name="T12" fmla="*/ 15 w 27"/>
                <a:gd name="T13" fmla="*/ 22 h 22"/>
                <a:gd name="T14" fmla="*/ 27 w 27"/>
                <a:gd name="T15" fmla="*/ 17 h 22"/>
                <a:gd name="T16" fmla="*/ 27 w 27"/>
                <a:gd name="T17" fmla="*/ 17 h 22"/>
                <a:gd name="T18" fmla="*/ 24 w 27"/>
                <a:gd name="T19" fmla="*/ 17 h 22"/>
                <a:gd name="T20" fmla="*/ 23 w 27"/>
                <a:gd name="T21" fmla="*/ 17 h 22"/>
                <a:gd name="T22" fmla="*/ 2 w 27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2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3" y="6"/>
                    <a:pt x="4" y="10"/>
                    <a:pt x="4" y="13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5" y="19"/>
                    <a:pt x="7" y="20"/>
                    <a:pt x="10" y="21"/>
                  </a:cubicBezTo>
                  <a:cubicBezTo>
                    <a:pt x="12" y="22"/>
                    <a:pt x="14" y="22"/>
                    <a:pt x="15" y="22"/>
                  </a:cubicBezTo>
                  <a:cubicBezTo>
                    <a:pt x="20" y="22"/>
                    <a:pt x="24" y="20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7"/>
                    <a:pt x="25" y="17"/>
                    <a:pt x="24" y="17"/>
                  </a:cubicBezTo>
                  <a:cubicBezTo>
                    <a:pt x="24" y="17"/>
                    <a:pt x="23" y="17"/>
                    <a:pt x="23" y="17"/>
                  </a:cubicBezTo>
                  <a:cubicBezTo>
                    <a:pt x="13" y="17"/>
                    <a:pt x="4" y="10"/>
                    <a:pt x="2" y="0"/>
                  </a:cubicBezTo>
                </a:path>
              </a:pathLst>
            </a:custGeom>
            <a:solidFill>
              <a:srgbClr val="A42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1" name="Freeform 943"/>
            <p:cNvSpPr>
              <a:spLocks/>
            </p:cNvSpPr>
            <p:nvPr/>
          </p:nvSpPr>
          <p:spPr bwMode="auto">
            <a:xfrm>
              <a:off x="1962" y="1570"/>
              <a:ext cx="66" cy="60"/>
            </a:xfrm>
            <a:custGeom>
              <a:avLst/>
              <a:gdLst>
                <a:gd name="T0" fmla="*/ 13 w 28"/>
                <a:gd name="T1" fmla="*/ 0 h 25"/>
                <a:gd name="T2" fmla="*/ 0 w 28"/>
                <a:gd name="T3" fmla="*/ 8 h 25"/>
                <a:gd name="T4" fmla="*/ 21 w 28"/>
                <a:gd name="T5" fmla="*/ 25 h 25"/>
                <a:gd name="T6" fmla="*/ 22 w 28"/>
                <a:gd name="T7" fmla="*/ 25 h 25"/>
                <a:gd name="T8" fmla="*/ 25 w 28"/>
                <a:gd name="T9" fmla="*/ 25 h 25"/>
                <a:gd name="T10" fmla="*/ 25 w 28"/>
                <a:gd name="T11" fmla="*/ 22 h 25"/>
                <a:gd name="T12" fmla="*/ 28 w 28"/>
                <a:gd name="T13" fmla="*/ 12 h 25"/>
                <a:gd name="T14" fmla="*/ 28 w 28"/>
                <a:gd name="T15" fmla="*/ 9 h 25"/>
                <a:gd name="T16" fmla="*/ 24 w 28"/>
                <a:gd name="T17" fmla="*/ 4 h 25"/>
                <a:gd name="T18" fmla="*/ 13 w 28"/>
                <a:gd name="T1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25">
                  <a:moveTo>
                    <a:pt x="13" y="0"/>
                  </a:moveTo>
                  <a:cubicBezTo>
                    <a:pt x="8" y="0"/>
                    <a:pt x="2" y="3"/>
                    <a:pt x="0" y="8"/>
                  </a:cubicBezTo>
                  <a:cubicBezTo>
                    <a:pt x="2" y="18"/>
                    <a:pt x="11" y="25"/>
                    <a:pt x="21" y="25"/>
                  </a:cubicBezTo>
                  <a:cubicBezTo>
                    <a:pt x="21" y="25"/>
                    <a:pt x="22" y="25"/>
                    <a:pt x="22" y="25"/>
                  </a:cubicBezTo>
                  <a:cubicBezTo>
                    <a:pt x="23" y="25"/>
                    <a:pt x="24" y="25"/>
                    <a:pt x="25" y="25"/>
                  </a:cubicBezTo>
                  <a:cubicBezTo>
                    <a:pt x="25" y="24"/>
                    <a:pt x="25" y="23"/>
                    <a:pt x="25" y="22"/>
                  </a:cubicBezTo>
                  <a:cubicBezTo>
                    <a:pt x="25" y="18"/>
                    <a:pt x="26" y="15"/>
                    <a:pt x="28" y="12"/>
                  </a:cubicBezTo>
                  <a:cubicBezTo>
                    <a:pt x="28" y="11"/>
                    <a:pt x="28" y="10"/>
                    <a:pt x="28" y="9"/>
                  </a:cubicBezTo>
                  <a:cubicBezTo>
                    <a:pt x="27" y="7"/>
                    <a:pt x="25" y="6"/>
                    <a:pt x="24" y="4"/>
                  </a:cubicBezTo>
                  <a:cubicBezTo>
                    <a:pt x="20" y="4"/>
                    <a:pt x="16" y="3"/>
                    <a:pt x="13" y="0"/>
                  </a:cubicBezTo>
                </a:path>
              </a:pathLst>
            </a:custGeom>
            <a:solidFill>
              <a:srgbClr val="A32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2" name="Freeform 944"/>
            <p:cNvSpPr>
              <a:spLocks/>
            </p:cNvSpPr>
            <p:nvPr/>
          </p:nvSpPr>
          <p:spPr bwMode="auto">
            <a:xfrm>
              <a:off x="2014" y="1577"/>
              <a:ext cx="5" cy="3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A11F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3" name="Freeform 945"/>
            <p:cNvSpPr>
              <a:spLocks/>
            </p:cNvSpPr>
            <p:nvPr/>
          </p:nvSpPr>
          <p:spPr bwMode="auto">
            <a:xfrm>
              <a:off x="1993" y="1570"/>
              <a:ext cx="26" cy="10"/>
            </a:xfrm>
            <a:custGeom>
              <a:avLst/>
              <a:gdLst>
                <a:gd name="T0" fmla="*/ 1 w 11"/>
                <a:gd name="T1" fmla="*/ 0 h 4"/>
                <a:gd name="T2" fmla="*/ 0 w 11"/>
                <a:gd name="T3" fmla="*/ 0 h 4"/>
                <a:gd name="T4" fmla="*/ 11 w 11"/>
                <a:gd name="T5" fmla="*/ 4 h 4"/>
                <a:gd name="T6" fmla="*/ 9 w 11"/>
                <a:gd name="T7" fmla="*/ 3 h 4"/>
                <a:gd name="T8" fmla="*/ 6 w 11"/>
                <a:gd name="T9" fmla="*/ 1 h 4"/>
                <a:gd name="T10" fmla="*/ 1 w 11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4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3"/>
                    <a:pt x="7" y="4"/>
                    <a:pt x="11" y="4"/>
                  </a:cubicBezTo>
                  <a:cubicBezTo>
                    <a:pt x="10" y="4"/>
                    <a:pt x="10" y="3"/>
                    <a:pt x="9" y="3"/>
                  </a:cubicBezTo>
                  <a:cubicBezTo>
                    <a:pt x="8" y="2"/>
                    <a:pt x="7" y="1"/>
                    <a:pt x="6" y="1"/>
                  </a:cubicBezTo>
                  <a:cubicBezTo>
                    <a:pt x="4" y="0"/>
                    <a:pt x="2" y="0"/>
                    <a:pt x="1" y="0"/>
                  </a:cubicBezTo>
                </a:path>
              </a:pathLst>
            </a:custGeom>
            <a:solidFill>
              <a:srgbClr val="9211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4" name="Freeform 946"/>
            <p:cNvSpPr>
              <a:spLocks/>
            </p:cNvSpPr>
            <p:nvPr/>
          </p:nvSpPr>
          <p:spPr bwMode="auto">
            <a:xfrm>
              <a:off x="2618" y="1987"/>
              <a:ext cx="78" cy="71"/>
            </a:xfrm>
            <a:custGeom>
              <a:avLst/>
              <a:gdLst>
                <a:gd name="T0" fmla="*/ 18 w 33"/>
                <a:gd name="T1" fmla="*/ 0 h 30"/>
                <a:gd name="T2" fmla="*/ 6 w 33"/>
                <a:gd name="T3" fmla="*/ 6 h 30"/>
                <a:gd name="T4" fmla="*/ 6 w 33"/>
                <a:gd name="T5" fmla="*/ 6 h 30"/>
                <a:gd name="T6" fmla="*/ 5 w 33"/>
                <a:gd name="T7" fmla="*/ 6 h 30"/>
                <a:gd name="T8" fmla="*/ 3 w 33"/>
                <a:gd name="T9" fmla="*/ 9 h 30"/>
                <a:gd name="T10" fmla="*/ 12 w 33"/>
                <a:gd name="T11" fmla="*/ 29 h 30"/>
                <a:gd name="T12" fmla="*/ 14 w 33"/>
                <a:gd name="T13" fmla="*/ 30 h 30"/>
                <a:gd name="T14" fmla="*/ 21 w 33"/>
                <a:gd name="T15" fmla="*/ 18 h 30"/>
                <a:gd name="T16" fmla="*/ 25 w 33"/>
                <a:gd name="T17" fmla="*/ 18 h 30"/>
                <a:gd name="T18" fmla="*/ 31 w 33"/>
                <a:gd name="T19" fmla="*/ 19 h 30"/>
                <a:gd name="T20" fmla="*/ 33 w 33"/>
                <a:gd name="T21" fmla="*/ 16 h 30"/>
                <a:gd name="T22" fmla="*/ 23 w 33"/>
                <a:gd name="T23" fmla="*/ 1 h 30"/>
                <a:gd name="T24" fmla="*/ 18 w 33"/>
                <a:gd name="T2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30">
                  <a:moveTo>
                    <a:pt x="18" y="0"/>
                  </a:moveTo>
                  <a:cubicBezTo>
                    <a:pt x="15" y="3"/>
                    <a:pt x="11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4" y="7"/>
                    <a:pt x="4" y="8"/>
                    <a:pt x="3" y="9"/>
                  </a:cubicBezTo>
                  <a:cubicBezTo>
                    <a:pt x="0" y="17"/>
                    <a:pt x="4" y="26"/>
                    <a:pt x="12" y="29"/>
                  </a:cubicBezTo>
                  <a:cubicBezTo>
                    <a:pt x="12" y="29"/>
                    <a:pt x="13" y="29"/>
                    <a:pt x="14" y="30"/>
                  </a:cubicBezTo>
                  <a:cubicBezTo>
                    <a:pt x="14" y="25"/>
                    <a:pt x="16" y="20"/>
                    <a:pt x="21" y="18"/>
                  </a:cubicBezTo>
                  <a:cubicBezTo>
                    <a:pt x="22" y="18"/>
                    <a:pt x="24" y="18"/>
                    <a:pt x="25" y="18"/>
                  </a:cubicBezTo>
                  <a:cubicBezTo>
                    <a:pt x="27" y="18"/>
                    <a:pt x="29" y="18"/>
                    <a:pt x="31" y="19"/>
                  </a:cubicBezTo>
                  <a:cubicBezTo>
                    <a:pt x="31" y="18"/>
                    <a:pt x="32" y="17"/>
                    <a:pt x="33" y="16"/>
                  </a:cubicBezTo>
                  <a:cubicBezTo>
                    <a:pt x="33" y="9"/>
                    <a:pt x="29" y="3"/>
                    <a:pt x="23" y="1"/>
                  </a:cubicBezTo>
                  <a:cubicBezTo>
                    <a:pt x="21" y="0"/>
                    <a:pt x="19" y="0"/>
                    <a:pt x="18" y="0"/>
                  </a:cubicBezTo>
                </a:path>
              </a:pathLst>
            </a:custGeom>
            <a:solidFill>
              <a:srgbClr val="A42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5" name="Freeform 947"/>
            <p:cNvSpPr>
              <a:spLocks/>
            </p:cNvSpPr>
            <p:nvPr/>
          </p:nvSpPr>
          <p:spPr bwMode="auto">
            <a:xfrm>
              <a:off x="2691" y="2025"/>
              <a:ext cx="5" cy="10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3 h 4"/>
                <a:gd name="T4" fmla="*/ 1 w 2"/>
                <a:gd name="T5" fmla="*/ 4 h 4"/>
                <a:gd name="T6" fmla="*/ 2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3"/>
                    <a:pt x="2" y="1"/>
                    <a:pt x="2" y="0"/>
                  </a:cubicBezTo>
                </a:path>
              </a:pathLst>
            </a:custGeom>
            <a:solidFill>
              <a:srgbClr val="9314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6" name="Freeform 948"/>
            <p:cNvSpPr>
              <a:spLocks noEditPoints="1"/>
            </p:cNvSpPr>
            <p:nvPr/>
          </p:nvSpPr>
          <p:spPr bwMode="auto">
            <a:xfrm>
              <a:off x="2558" y="1817"/>
              <a:ext cx="52" cy="59"/>
            </a:xfrm>
            <a:custGeom>
              <a:avLst/>
              <a:gdLst>
                <a:gd name="T0" fmla="*/ 1 w 22"/>
                <a:gd name="T1" fmla="*/ 22 h 25"/>
                <a:gd name="T2" fmla="*/ 0 w 22"/>
                <a:gd name="T3" fmla="*/ 23 h 25"/>
                <a:gd name="T4" fmla="*/ 1 w 22"/>
                <a:gd name="T5" fmla="*/ 25 h 25"/>
                <a:gd name="T6" fmla="*/ 1 w 22"/>
                <a:gd name="T7" fmla="*/ 22 h 25"/>
                <a:gd name="T8" fmla="*/ 13 w 22"/>
                <a:gd name="T9" fmla="*/ 0 h 25"/>
                <a:gd name="T10" fmla="*/ 3 w 22"/>
                <a:gd name="T11" fmla="*/ 4 h 25"/>
                <a:gd name="T12" fmla="*/ 5 w 22"/>
                <a:gd name="T13" fmla="*/ 11 h 25"/>
                <a:gd name="T14" fmla="*/ 13 w 22"/>
                <a:gd name="T15" fmla="*/ 4 h 25"/>
                <a:gd name="T16" fmla="*/ 21 w 22"/>
                <a:gd name="T17" fmla="*/ 3 h 25"/>
                <a:gd name="T18" fmla="*/ 22 w 22"/>
                <a:gd name="T19" fmla="*/ 3 h 25"/>
                <a:gd name="T20" fmla="*/ 19 w 22"/>
                <a:gd name="T21" fmla="*/ 1 h 25"/>
                <a:gd name="T22" fmla="*/ 13 w 22"/>
                <a:gd name="T2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25">
                  <a:moveTo>
                    <a:pt x="1" y="22"/>
                  </a:moveTo>
                  <a:cubicBezTo>
                    <a:pt x="1" y="22"/>
                    <a:pt x="0" y="23"/>
                    <a:pt x="0" y="23"/>
                  </a:cubicBezTo>
                  <a:cubicBezTo>
                    <a:pt x="0" y="24"/>
                    <a:pt x="1" y="24"/>
                    <a:pt x="1" y="25"/>
                  </a:cubicBezTo>
                  <a:cubicBezTo>
                    <a:pt x="1" y="24"/>
                    <a:pt x="1" y="23"/>
                    <a:pt x="1" y="22"/>
                  </a:cubicBezTo>
                  <a:moveTo>
                    <a:pt x="13" y="0"/>
                  </a:moveTo>
                  <a:cubicBezTo>
                    <a:pt x="9" y="0"/>
                    <a:pt x="6" y="1"/>
                    <a:pt x="3" y="4"/>
                  </a:cubicBezTo>
                  <a:cubicBezTo>
                    <a:pt x="4" y="6"/>
                    <a:pt x="5" y="9"/>
                    <a:pt x="5" y="11"/>
                  </a:cubicBezTo>
                  <a:cubicBezTo>
                    <a:pt x="7" y="8"/>
                    <a:pt x="10" y="6"/>
                    <a:pt x="13" y="4"/>
                  </a:cubicBezTo>
                  <a:cubicBezTo>
                    <a:pt x="16" y="3"/>
                    <a:pt x="18" y="3"/>
                    <a:pt x="21" y="3"/>
                  </a:cubicBezTo>
                  <a:cubicBezTo>
                    <a:pt x="21" y="3"/>
                    <a:pt x="21" y="3"/>
                    <a:pt x="22" y="3"/>
                  </a:cubicBezTo>
                  <a:cubicBezTo>
                    <a:pt x="21" y="2"/>
                    <a:pt x="20" y="2"/>
                    <a:pt x="19" y="1"/>
                  </a:cubicBezTo>
                  <a:cubicBezTo>
                    <a:pt x="17" y="0"/>
                    <a:pt x="15" y="0"/>
                    <a:pt x="13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7" name="Freeform 949"/>
            <p:cNvSpPr>
              <a:spLocks/>
            </p:cNvSpPr>
            <p:nvPr/>
          </p:nvSpPr>
          <p:spPr bwMode="auto">
            <a:xfrm>
              <a:off x="2561" y="1824"/>
              <a:ext cx="54" cy="64"/>
            </a:xfrm>
            <a:custGeom>
              <a:avLst/>
              <a:gdLst>
                <a:gd name="T0" fmla="*/ 20 w 23"/>
                <a:gd name="T1" fmla="*/ 0 h 27"/>
                <a:gd name="T2" fmla="*/ 12 w 23"/>
                <a:gd name="T3" fmla="*/ 1 h 27"/>
                <a:gd name="T4" fmla="*/ 4 w 23"/>
                <a:gd name="T5" fmla="*/ 8 h 27"/>
                <a:gd name="T6" fmla="*/ 0 w 23"/>
                <a:gd name="T7" fmla="*/ 19 h 27"/>
                <a:gd name="T8" fmla="*/ 0 w 23"/>
                <a:gd name="T9" fmla="*/ 22 h 27"/>
                <a:gd name="T10" fmla="*/ 1 w 23"/>
                <a:gd name="T11" fmla="*/ 23 h 27"/>
                <a:gd name="T12" fmla="*/ 7 w 23"/>
                <a:gd name="T13" fmla="*/ 27 h 27"/>
                <a:gd name="T14" fmla="*/ 12 w 23"/>
                <a:gd name="T15" fmla="*/ 27 h 27"/>
                <a:gd name="T16" fmla="*/ 16 w 23"/>
                <a:gd name="T17" fmla="*/ 27 h 27"/>
                <a:gd name="T18" fmla="*/ 15 w 23"/>
                <a:gd name="T19" fmla="*/ 27 h 27"/>
                <a:gd name="T20" fmla="*/ 5 w 23"/>
                <a:gd name="T21" fmla="*/ 20 h 27"/>
                <a:gd name="T22" fmla="*/ 11 w 23"/>
                <a:gd name="T23" fmla="*/ 6 h 27"/>
                <a:gd name="T24" fmla="*/ 15 w 23"/>
                <a:gd name="T25" fmla="*/ 5 h 27"/>
                <a:gd name="T26" fmla="*/ 20 w 23"/>
                <a:gd name="T27" fmla="*/ 6 h 27"/>
                <a:gd name="T28" fmla="*/ 23 w 23"/>
                <a:gd name="T29" fmla="*/ 2 h 27"/>
                <a:gd name="T30" fmla="*/ 21 w 23"/>
                <a:gd name="T31" fmla="*/ 0 h 27"/>
                <a:gd name="T32" fmla="*/ 20 w 23"/>
                <a:gd name="T3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7">
                  <a:moveTo>
                    <a:pt x="20" y="0"/>
                  </a:moveTo>
                  <a:cubicBezTo>
                    <a:pt x="17" y="0"/>
                    <a:pt x="15" y="0"/>
                    <a:pt x="12" y="1"/>
                  </a:cubicBezTo>
                  <a:cubicBezTo>
                    <a:pt x="9" y="3"/>
                    <a:pt x="6" y="5"/>
                    <a:pt x="4" y="8"/>
                  </a:cubicBezTo>
                  <a:cubicBezTo>
                    <a:pt x="4" y="12"/>
                    <a:pt x="2" y="16"/>
                    <a:pt x="0" y="19"/>
                  </a:cubicBezTo>
                  <a:cubicBezTo>
                    <a:pt x="0" y="20"/>
                    <a:pt x="0" y="21"/>
                    <a:pt x="0" y="22"/>
                  </a:cubicBezTo>
                  <a:cubicBezTo>
                    <a:pt x="0" y="22"/>
                    <a:pt x="1" y="23"/>
                    <a:pt x="1" y="23"/>
                  </a:cubicBezTo>
                  <a:cubicBezTo>
                    <a:pt x="4" y="24"/>
                    <a:pt x="6" y="25"/>
                    <a:pt x="7" y="27"/>
                  </a:cubicBezTo>
                  <a:cubicBezTo>
                    <a:pt x="9" y="27"/>
                    <a:pt x="10" y="27"/>
                    <a:pt x="12" y="27"/>
                  </a:cubicBezTo>
                  <a:cubicBezTo>
                    <a:pt x="13" y="27"/>
                    <a:pt x="15" y="27"/>
                    <a:pt x="16" y="27"/>
                  </a:cubicBezTo>
                  <a:cubicBezTo>
                    <a:pt x="16" y="27"/>
                    <a:pt x="15" y="27"/>
                    <a:pt x="15" y="27"/>
                  </a:cubicBezTo>
                  <a:cubicBezTo>
                    <a:pt x="11" y="27"/>
                    <a:pt x="7" y="24"/>
                    <a:pt x="5" y="20"/>
                  </a:cubicBezTo>
                  <a:cubicBezTo>
                    <a:pt x="3" y="14"/>
                    <a:pt x="6" y="8"/>
                    <a:pt x="11" y="6"/>
                  </a:cubicBezTo>
                  <a:cubicBezTo>
                    <a:pt x="12" y="5"/>
                    <a:pt x="14" y="5"/>
                    <a:pt x="15" y="5"/>
                  </a:cubicBezTo>
                  <a:cubicBezTo>
                    <a:pt x="17" y="5"/>
                    <a:pt x="18" y="5"/>
                    <a:pt x="20" y="6"/>
                  </a:cubicBezTo>
                  <a:cubicBezTo>
                    <a:pt x="21" y="4"/>
                    <a:pt x="22" y="3"/>
                    <a:pt x="23" y="2"/>
                  </a:cubicBezTo>
                  <a:cubicBezTo>
                    <a:pt x="23" y="1"/>
                    <a:pt x="22" y="1"/>
                    <a:pt x="21" y="0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solidFill>
              <a:srgbClr val="A42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8" name="Freeform 950"/>
            <p:cNvSpPr>
              <a:spLocks/>
            </p:cNvSpPr>
            <p:nvPr/>
          </p:nvSpPr>
          <p:spPr bwMode="auto">
            <a:xfrm>
              <a:off x="2563" y="1878"/>
              <a:ext cx="14" cy="10"/>
            </a:xfrm>
            <a:custGeom>
              <a:avLst/>
              <a:gdLst>
                <a:gd name="T0" fmla="*/ 0 w 6"/>
                <a:gd name="T1" fmla="*/ 0 h 4"/>
                <a:gd name="T2" fmla="*/ 5 w 6"/>
                <a:gd name="T3" fmla="*/ 3 h 4"/>
                <a:gd name="T4" fmla="*/ 6 w 6"/>
                <a:gd name="T5" fmla="*/ 4 h 4"/>
                <a:gd name="T6" fmla="*/ 0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2" y="1"/>
                    <a:pt x="3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2"/>
                    <a:pt x="3" y="1"/>
                    <a:pt x="0" y="0"/>
                  </a:cubicBezTo>
                </a:path>
              </a:pathLst>
            </a:custGeom>
            <a:solidFill>
              <a:srgbClr val="A32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9" name="Freeform 951"/>
            <p:cNvSpPr>
              <a:spLocks/>
            </p:cNvSpPr>
            <p:nvPr/>
          </p:nvSpPr>
          <p:spPr bwMode="auto">
            <a:xfrm>
              <a:off x="2551" y="1826"/>
              <a:ext cx="19" cy="45"/>
            </a:xfrm>
            <a:custGeom>
              <a:avLst/>
              <a:gdLst>
                <a:gd name="T0" fmla="*/ 6 w 8"/>
                <a:gd name="T1" fmla="*/ 0 h 19"/>
                <a:gd name="T2" fmla="*/ 2 w 8"/>
                <a:gd name="T3" fmla="*/ 5 h 19"/>
                <a:gd name="T4" fmla="*/ 3 w 8"/>
                <a:gd name="T5" fmla="*/ 19 h 19"/>
                <a:gd name="T6" fmla="*/ 4 w 8"/>
                <a:gd name="T7" fmla="*/ 18 h 19"/>
                <a:gd name="T8" fmla="*/ 8 w 8"/>
                <a:gd name="T9" fmla="*/ 7 h 19"/>
                <a:gd name="T10" fmla="*/ 6 w 8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9">
                  <a:moveTo>
                    <a:pt x="6" y="0"/>
                  </a:moveTo>
                  <a:cubicBezTo>
                    <a:pt x="4" y="1"/>
                    <a:pt x="3" y="3"/>
                    <a:pt x="2" y="5"/>
                  </a:cubicBezTo>
                  <a:cubicBezTo>
                    <a:pt x="0" y="10"/>
                    <a:pt x="0" y="15"/>
                    <a:pt x="3" y="19"/>
                  </a:cubicBezTo>
                  <a:cubicBezTo>
                    <a:pt x="3" y="19"/>
                    <a:pt x="4" y="18"/>
                    <a:pt x="4" y="18"/>
                  </a:cubicBezTo>
                  <a:cubicBezTo>
                    <a:pt x="4" y="14"/>
                    <a:pt x="5" y="10"/>
                    <a:pt x="8" y="7"/>
                  </a:cubicBezTo>
                  <a:cubicBezTo>
                    <a:pt x="8" y="5"/>
                    <a:pt x="7" y="2"/>
                    <a:pt x="6" y="0"/>
                  </a:cubicBezTo>
                </a:path>
              </a:pathLst>
            </a:custGeom>
            <a:solidFill>
              <a:srgbClr val="A32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0" name="Freeform 952"/>
            <p:cNvSpPr>
              <a:spLocks/>
            </p:cNvSpPr>
            <p:nvPr/>
          </p:nvSpPr>
          <p:spPr bwMode="auto">
            <a:xfrm>
              <a:off x="2561" y="1843"/>
              <a:ext cx="9" cy="26"/>
            </a:xfrm>
            <a:custGeom>
              <a:avLst/>
              <a:gdLst>
                <a:gd name="T0" fmla="*/ 4 w 4"/>
                <a:gd name="T1" fmla="*/ 0 h 11"/>
                <a:gd name="T2" fmla="*/ 0 w 4"/>
                <a:gd name="T3" fmla="*/ 11 h 11"/>
                <a:gd name="T4" fmla="*/ 4 w 4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4" y="0"/>
                  </a:moveTo>
                  <a:cubicBezTo>
                    <a:pt x="1" y="3"/>
                    <a:pt x="0" y="7"/>
                    <a:pt x="0" y="11"/>
                  </a:cubicBezTo>
                  <a:cubicBezTo>
                    <a:pt x="2" y="8"/>
                    <a:pt x="4" y="4"/>
                    <a:pt x="4" y="0"/>
                  </a:cubicBezTo>
                </a:path>
              </a:pathLst>
            </a:custGeom>
            <a:solidFill>
              <a:srgbClr val="9314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1" name="Freeform 953"/>
            <p:cNvSpPr>
              <a:spLocks/>
            </p:cNvSpPr>
            <p:nvPr/>
          </p:nvSpPr>
          <p:spPr bwMode="auto">
            <a:xfrm>
              <a:off x="1950" y="2674"/>
              <a:ext cx="45" cy="71"/>
            </a:xfrm>
            <a:custGeom>
              <a:avLst/>
              <a:gdLst>
                <a:gd name="T0" fmla="*/ 7 w 19"/>
                <a:gd name="T1" fmla="*/ 0 h 30"/>
                <a:gd name="T2" fmla="*/ 1 w 19"/>
                <a:gd name="T3" fmla="*/ 8 h 30"/>
                <a:gd name="T4" fmla="*/ 1 w 19"/>
                <a:gd name="T5" fmla="*/ 9 h 30"/>
                <a:gd name="T6" fmla="*/ 0 w 19"/>
                <a:gd name="T7" fmla="*/ 19 h 30"/>
                <a:gd name="T8" fmla="*/ 0 w 19"/>
                <a:gd name="T9" fmla="*/ 29 h 30"/>
                <a:gd name="T10" fmla="*/ 3 w 19"/>
                <a:gd name="T11" fmla="*/ 30 h 30"/>
                <a:gd name="T12" fmla="*/ 16 w 19"/>
                <a:gd name="T13" fmla="*/ 20 h 30"/>
                <a:gd name="T14" fmla="*/ 14 w 19"/>
                <a:gd name="T15" fmla="*/ 5 h 30"/>
                <a:gd name="T16" fmla="*/ 10 w 19"/>
                <a:gd name="T17" fmla="*/ 1 h 30"/>
                <a:gd name="T18" fmla="*/ 8 w 19"/>
                <a:gd name="T19" fmla="*/ 1 h 30"/>
                <a:gd name="T20" fmla="*/ 7 w 19"/>
                <a:gd name="T2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30">
                  <a:moveTo>
                    <a:pt x="7" y="0"/>
                  </a:moveTo>
                  <a:cubicBezTo>
                    <a:pt x="6" y="4"/>
                    <a:pt x="4" y="7"/>
                    <a:pt x="1" y="8"/>
                  </a:cubicBezTo>
                  <a:cubicBezTo>
                    <a:pt x="1" y="8"/>
                    <a:pt x="1" y="8"/>
                    <a:pt x="1" y="9"/>
                  </a:cubicBezTo>
                  <a:cubicBezTo>
                    <a:pt x="3" y="12"/>
                    <a:pt x="2" y="16"/>
                    <a:pt x="0" y="1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1" y="30"/>
                    <a:pt x="2" y="30"/>
                    <a:pt x="3" y="30"/>
                  </a:cubicBezTo>
                  <a:cubicBezTo>
                    <a:pt x="8" y="30"/>
                    <a:pt x="14" y="26"/>
                    <a:pt x="16" y="20"/>
                  </a:cubicBezTo>
                  <a:cubicBezTo>
                    <a:pt x="19" y="15"/>
                    <a:pt x="17" y="9"/>
                    <a:pt x="14" y="5"/>
                  </a:cubicBezTo>
                  <a:cubicBezTo>
                    <a:pt x="12" y="4"/>
                    <a:pt x="11" y="2"/>
                    <a:pt x="10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2" name="Freeform 954"/>
            <p:cNvSpPr>
              <a:spLocks/>
            </p:cNvSpPr>
            <p:nvPr/>
          </p:nvSpPr>
          <p:spPr bwMode="auto">
            <a:xfrm>
              <a:off x="1974" y="2676"/>
              <a:ext cx="9" cy="10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1"/>
                    <a:pt x="2" y="3"/>
                    <a:pt x="4" y="4"/>
                  </a:cubicBez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solidFill>
              <a:srgbClr val="B441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3" name="Freeform 955"/>
            <p:cNvSpPr>
              <a:spLocks noEditPoints="1"/>
            </p:cNvSpPr>
            <p:nvPr/>
          </p:nvSpPr>
          <p:spPr bwMode="auto">
            <a:xfrm>
              <a:off x="2601" y="2416"/>
              <a:ext cx="64" cy="50"/>
            </a:xfrm>
            <a:custGeom>
              <a:avLst/>
              <a:gdLst>
                <a:gd name="T0" fmla="*/ 0 w 27"/>
                <a:gd name="T1" fmla="*/ 14 h 21"/>
                <a:gd name="T2" fmla="*/ 6 w 27"/>
                <a:gd name="T3" fmla="*/ 20 h 21"/>
                <a:gd name="T4" fmla="*/ 12 w 27"/>
                <a:gd name="T5" fmla="*/ 21 h 21"/>
                <a:gd name="T6" fmla="*/ 14 w 27"/>
                <a:gd name="T7" fmla="*/ 21 h 21"/>
                <a:gd name="T8" fmla="*/ 13 w 27"/>
                <a:gd name="T9" fmla="*/ 21 h 21"/>
                <a:gd name="T10" fmla="*/ 3 w 27"/>
                <a:gd name="T11" fmla="*/ 14 h 21"/>
                <a:gd name="T12" fmla="*/ 1 w 27"/>
                <a:gd name="T13" fmla="*/ 14 h 21"/>
                <a:gd name="T14" fmla="*/ 0 w 27"/>
                <a:gd name="T15" fmla="*/ 14 h 21"/>
                <a:gd name="T16" fmla="*/ 26 w 27"/>
                <a:gd name="T17" fmla="*/ 0 h 21"/>
                <a:gd name="T18" fmla="*/ 25 w 27"/>
                <a:gd name="T19" fmla="*/ 1 h 21"/>
                <a:gd name="T20" fmla="*/ 24 w 27"/>
                <a:gd name="T21" fmla="*/ 1 h 21"/>
                <a:gd name="T22" fmla="*/ 26 w 27"/>
                <a:gd name="T23" fmla="*/ 8 h 21"/>
                <a:gd name="T24" fmla="*/ 25 w 27"/>
                <a:gd name="T25" fmla="*/ 14 h 21"/>
                <a:gd name="T26" fmla="*/ 26 w 27"/>
                <a:gd name="T27" fmla="*/ 11 h 21"/>
                <a:gd name="T28" fmla="*/ 26 w 27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21">
                  <a:moveTo>
                    <a:pt x="0" y="14"/>
                  </a:moveTo>
                  <a:cubicBezTo>
                    <a:pt x="2" y="17"/>
                    <a:pt x="4" y="18"/>
                    <a:pt x="6" y="20"/>
                  </a:cubicBezTo>
                  <a:cubicBezTo>
                    <a:pt x="8" y="20"/>
                    <a:pt x="10" y="21"/>
                    <a:pt x="12" y="21"/>
                  </a:cubicBezTo>
                  <a:cubicBezTo>
                    <a:pt x="13" y="21"/>
                    <a:pt x="13" y="21"/>
                    <a:pt x="14" y="21"/>
                  </a:cubicBezTo>
                  <a:cubicBezTo>
                    <a:pt x="14" y="21"/>
                    <a:pt x="14" y="21"/>
                    <a:pt x="13" y="21"/>
                  </a:cubicBezTo>
                  <a:cubicBezTo>
                    <a:pt x="9" y="21"/>
                    <a:pt x="5" y="18"/>
                    <a:pt x="3" y="14"/>
                  </a:cubicBezTo>
                  <a:cubicBezTo>
                    <a:pt x="2" y="14"/>
                    <a:pt x="2" y="14"/>
                    <a:pt x="1" y="14"/>
                  </a:cubicBezTo>
                  <a:cubicBezTo>
                    <a:pt x="1" y="14"/>
                    <a:pt x="0" y="14"/>
                    <a:pt x="0" y="14"/>
                  </a:cubicBezTo>
                  <a:moveTo>
                    <a:pt x="26" y="0"/>
                  </a:moveTo>
                  <a:cubicBezTo>
                    <a:pt x="26" y="0"/>
                    <a:pt x="25" y="0"/>
                    <a:pt x="25" y="1"/>
                  </a:cubicBezTo>
                  <a:cubicBezTo>
                    <a:pt x="25" y="1"/>
                    <a:pt x="24" y="1"/>
                    <a:pt x="24" y="1"/>
                  </a:cubicBezTo>
                  <a:cubicBezTo>
                    <a:pt x="25" y="3"/>
                    <a:pt x="26" y="5"/>
                    <a:pt x="26" y="8"/>
                  </a:cubicBezTo>
                  <a:cubicBezTo>
                    <a:pt x="26" y="10"/>
                    <a:pt x="26" y="12"/>
                    <a:pt x="25" y="14"/>
                  </a:cubicBezTo>
                  <a:cubicBezTo>
                    <a:pt x="25" y="13"/>
                    <a:pt x="26" y="12"/>
                    <a:pt x="26" y="11"/>
                  </a:cubicBezTo>
                  <a:cubicBezTo>
                    <a:pt x="27" y="8"/>
                    <a:pt x="27" y="4"/>
                    <a:pt x="26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4" name="Freeform 956"/>
            <p:cNvSpPr>
              <a:spLocks/>
            </p:cNvSpPr>
            <p:nvPr/>
          </p:nvSpPr>
          <p:spPr bwMode="auto">
            <a:xfrm>
              <a:off x="2610" y="2395"/>
              <a:ext cx="53" cy="23"/>
            </a:xfrm>
            <a:custGeom>
              <a:avLst/>
              <a:gdLst>
                <a:gd name="T0" fmla="*/ 8 w 22"/>
                <a:gd name="T1" fmla="*/ 0 h 10"/>
                <a:gd name="T2" fmla="*/ 0 w 22"/>
                <a:gd name="T3" fmla="*/ 2 h 10"/>
                <a:gd name="T4" fmla="*/ 5 w 22"/>
                <a:gd name="T5" fmla="*/ 5 h 10"/>
                <a:gd name="T6" fmla="*/ 9 w 22"/>
                <a:gd name="T7" fmla="*/ 4 h 10"/>
                <a:gd name="T8" fmla="*/ 10 w 22"/>
                <a:gd name="T9" fmla="*/ 4 h 10"/>
                <a:gd name="T10" fmla="*/ 20 w 22"/>
                <a:gd name="T11" fmla="*/ 10 h 10"/>
                <a:gd name="T12" fmla="*/ 21 w 22"/>
                <a:gd name="T13" fmla="*/ 10 h 10"/>
                <a:gd name="T14" fmla="*/ 22 w 22"/>
                <a:gd name="T15" fmla="*/ 9 h 10"/>
                <a:gd name="T16" fmla="*/ 14 w 22"/>
                <a:gd name="T17" fmla="*/ 1 h 10"/>
                <a:gd name="T18" fmla="*/ 8 w 22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10">
                  <a:moveTo>
                    <a:pt x="8" y="0"/>
                  </a:moveTo>
                  <a:cubicBezTo>
                    <a:pt x="5" y="0"/>
                    <a:pt x="2" y="1"/>
                    <a:pt x="0" y="2"/>
                  </a:cubicBezTo>
                  <a:cubicBezTo>
                    <a:pt x="2" y="3"/>
                    <a:pt x="4" y="3"/>
                    <a:pt x="5" y="5"/>
                  </a:cubicBezTo>
                  <a:cubicBezTo>
                    <a:pt x="6" y="4"/>
                    <a:pt x="8" y="4"/>
                    <a:pt x="9" y="4"/>
                  </a:cubicBezTo>
                  <a:cubicBezTo>
                    <a:pt x="9" y="4"/>
                    <a:pt x="9" y="4"/>
                    <a:pt x="10" y="4"/>
                  </a:cubicBezTo>
                  <a:cubicBezTo>
                    <a:pt x="14" y="4"/>
                    <a:pt x="18" y="6"/>
                    <a:pt x="20" y="10"/>
                  </a:cubicBezTo>
                  <a:cubicBezTo>
                    <a:pt x="20" y="10"/>
                    <a:pt x="21" y="10"/>
                    <a:pt x="21" y="10"/>
                  </a:cubicBezTo>
                  <a:cubicBezTo>
                    <a:pt x="21" y="9"/>
                    <a:pt x="22" y="9"/>
                    <a:pt x="22" y="9"/>
                  </a:cubicBezTo>
                  <a:cubicBezTo>
                    <a:pt x="21" y="5"/>
                    <a:pt x="18" y="2"/>
                    <a:pt x="14" y="1"/>
                  </a:cubicBezTo>
                  <a:cubicBezTo>
                    <a:pt x="12" y="0"/>
                    <a:pt x="10" y="0"/>
                    <a:pt x="8" y="0"/>
                  </a:cubicBezTo>
                </a:path>
              </a:pathLst>
            </a:custGeom>
            <a:solidFill>
              <a:srgbClr val="A42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5" name="Freeform 957"/>
            <p:cNvSpPr>
              <a:spLocks/>
            </p:cNvSpPr>
            <p:nvPr/>
          </p:nvSpPr>
          <p:spPr bwMode="auto">
            <a:xfrm>
              <a:off x="2244" y="1549"/>
              <a:ext cx="73" cy="62"/>
            </a:xfrm>
            <a:custGeom>
              <a:avLst/>
              <a:gdLst>
                <a:gd name="T0" fmla="*/ 16 w 31"/>
                <a:gd name="T1" fmla="*/ 0 h 26"/>
                <a:gd name="T2" fmla="*/ 11 w 31"/>
                <a:gd name="T3" fmla="*/ 1 h 26"/>
                <a:gd name="T4" fmla="*/ 5 w 31"/>
                <a:gd name="T5" fmla="*/ 12 h 26"/>
                <a:gd name="T6" fmla="*/ 1 w 31"/>
                <a:gd name="T7" fmla="*/ 13 h 26"/>
                <a:gd name="T8" fmla="*/ 5 w 31"/>
                <a:gd name="T9" fmla="*/ 26 h 26"/>
                <a:gd name="T10" fmla="*/ 17 w 31"/>
                <a:gd name="T11" fmla="*/ 17 h 26"/>
                <a:gd name="T12" fmla="*/ 17 w 31"/>
                <a:gd name="T13" fmla="*/ 17 h 26"/>
                <a:gd name="T14" fmla="*/ 27 w 31"/>
                <a:gd name="T15" fmla="*/ 22 h 26"/>
                <a:gd name="T16" fmla="*/ 30 w 31"/>
                <a:gd name="T17" fmla="*/ 20 h 26"/>
                <a:gd name="T18" fmla="*/ 31 w 31"/>
                <a:gd name="T19" fmla="*/ 16 h 26"/>
                <a:gd name="T20" fmla="*/ 30 w 31"/>
                <a:gd name="T21" fmla="*/ 12 h 26"/>
                <a:gd name="T22" fmla="*/ 21 w 31"/>
                <a:gd name="T23" fmla="*/ 2 h 26"/>
                <a:gd name="T24" fmla="*/ 16 w 31"/>
                <a:gd name="T2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26">
                  <a:moveTo>
                    <a:pt x="16" y="0"/>
                  </a:moveTo>
                  <a:cubicBezTo>
                    <a:pt x="14" y="0"/>
                    <a:pt x="13" y="1"/>
                    <a:pt x="11" y="1"/>
                  </a:cubicBezTo>
                  <a:cubicBezTo>
                    <a:pt x="12" y="6"/>
                    <a:pt x="9" y="11"/>
                    <a:pt x="5" y="12"/>
                  </a:cubicBezTo>
                  <a:cubicBezTo>
                    <a:pt x="3" y="13"/>
                    <a:pt x="2" y="13"/>
                    <a:pt x="1" y="13"/>
                  </a:cubicBezTo>
                  <a:cubicBezTo>
                    <a:pt x="0" y="18"/>
                    <a:pt x="2" y="23"/>
                    <a:pt x="5" y="26"/>
                  </a:cubicBezTo>
                  <a:cubicBezTo>
                    <a:pt x="7" y="21"/>
                    <a:pt x="12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21" y="17"/>
                    <a:pt x="25" y="19"/>
                    <a:pt x="27" y="22"/>
                  </a:cubicBezTo>
                  <a:cubicBezTo>
                    <a:pt x="28" y="21"/>
                    <a:pt x="29" y="21"/>
                    <a:pt x="30" y="20"/>
                  </a:cubicBezTo>
                  <a:cubicBezTo>
                    <a:pt x="30" y="19"/>
                    <a:pt x="31" y="17"/>
                    <a:pt x="31" y="16"/>
                  </a:cubicBezTo>
                  <a:cubicBezTo>
                    <a:pt x="30" y="15"/>
                    <a:pt x="30" y="13"/>
                    <a:pt x="30" y="12"/>
                  </a:cubicBezTo>
                  <a:cubicBezTo>
                    <a:pt x="29" y="8"/>
                    <a:pt x="26" y="4"/>
                    <a:pt x="21" y="2"/>
                  </a:cubicBezTo>
                  <a:cubicBezTo>
                    <a:pt x="19" y="1"/>
                    <a:pt x="18" y="0"/>
                    <a:pt x="16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6" name="Freeform 958"/>
            <p:cNvSpPr>
              <a:spLocks/>
            </p:cNvSpPr>
            <p:nvPr/>
          </p:nvSpPr>
          <p:spPr bwMode="auto">
            <a:xfrm>
              <a:off x="2315" y="1577"/>
              <a:ext cx="2" cy="10"/>
            </a:xfrm>
            <a:custGeom>
              <a:avLst/>
              <a:gdLst>
                <a:gd name="T0" fmla="*/ 0 w 1"/>
                <a:gd name="T1" fmla="*/ 0 h 4"/>
                <a:gd name="T2" fmla="*/ 1 w 1"/>
                <a:gd name="T3" fmla="*/ 4 h 4"/>
                <a:gd name="T4" fmla="*/ 0 w 1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solidFill>
              <a:srgbClr val="B441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7" name="Freeform 959"/>
            <p:cNvSpPr>
              <a:spLocks/>
            </p:cNvSpPr>
            <p:nvPr/>
          </p:nvSpPr>
          <p:spPr bwMode="auto">
            <a:xfrm>
              <a:off x="2308" y="1596"/>
              <a:ext cx="7" cy="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2 w 3"/>
                <a:gd name="T7" fmla="*/ 1 h 2"/>
                <a:gd name="T8" fmla="*/ 2 w 3"/>
                <a:gd name="T9" fmla="*/ 1 h 2"/>
                <a:gd name="T10" fmla="*/ 3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A42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8" name="Freeform 960"/>
            <p:cNvSpPr>
              <a:spLocks/>
            </p:cNvSpPr>
            <p:nvPr/>
          </p:nvSpPr>
          <p:spPr bwMode="auto">
            <a:xfrm>
              <a:off x="2308" y="1599"/>
              <a:ext cx="4" cy="4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1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2" y="2"/>
                    <a:pt x="2" y="1"/>
                    <a:pt x="2" y="0"/>
                  </a:cubicBezTo>
                </a:path>
              </a:pathLst>
            </a:custGeom>
            <a:solidFill>
              <a:srgbClr val="9314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9" name="Freeform 961"/>
            <p:cNvSpPr>
              <a:spLocks/>
            </p:cNvSpPr>
            <p:nvPr/>
          </p:nvSpPr>
          <p:spPr bwMode="auto">
            <a:xfrm>
              <a:off x="2663" y="2309"/>
              <a:ext cx="42" cy="36"/>
            </a:xfrm>
            <a:custGeom>
              <a:avLst/>
              <a:gdLst>
                <a:gd name="T0" fmla="*/ 5 w 18"/>
                <a:gd name="T1" fmla="*/ 0 h 15"/>
                <a:gd name="T2" fmla="*/ 3 w 18"/>
                <a:gd name="T3" fmla="*/ 1 h 15"/>
                <a:gd name="T4" fmla="*/ 0 w 18"/>
                <a:gd name="T5" fmla="*/ 2 h 15"/>
                <a:gd name="T6" fmla="*/ 1 w 18"/>
                <a:gd name="T7" fmla="*/ 4 h 15"/>
                <a:gd name="T8" fmla="*/ 0 w 18"/>
                <a:gd name="T9" fmla="*/ 8 h 15"/>
                <a:gd name="T10" fmla="*/ 1 w 18"/>
                <a:gd name="T11" fmla="*/ 10 h 15"/>
                <a:gd name="T12" fmla="*/ 7 w 18"/>
                <a:gd name="T13" fmla="*/ 15 h 15"/>
                <a:gd name="T14" fmla="*/ 18 w 18"/>
                <a:gd name="T15" fmla="*/ 10 h 15"/>
                <a:gd name="T16" fmla="*/ 5 w 18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5">
                  <a:moveTo>
                    <a:pt x="5" y="0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1" y="5"/>
                    <a:pt x="0" y="6"/>
                    <a:pt x="0" y="8"/>
                  </a:cubicBezTo>
                  <a:cubicBezTo>
                    <a:pt x="1" y="8"/>
                    <a:pt x="1" y="9"/>
                    <a:pt x="1" y="10"/>
                  </a:cubicBezTo>
                  <a:cubicBezTo>
                    <a:pt x="4" y="11"/>
                    <a:pt x="6" y="13"/>
                    <a:pt x="7" y="15"/>
                  </a:cubicBezTo>
                  <a:cubicBezTo>
                    <a:pt x="11" y="15"/>
                    <a:pt x="15" y="13"/>
                    <a:pt x="18" y="10"/>
                  </a:cubicBezTo>
                  <a:cubicBezTo>
                    <a:pt x="12" y="9"/>
                    <a:pt x="8" y="5"/>
                    <a:pt x="5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0" name="Freeform 962"/>
            <p:cNvSpPr>
              <a:spLocks/>
            </p:cNvSpPr>
            <p:nvPr/>
          </p:nvSpPr>
          <p:spPr bwMode="auto">
            <a:xfrm>
              <a:off x="2674" y="2274"/>
              <a:ext cx="45" cy="59"/>
            </a:xfrm>
            <a:custGeom>
              <a:avLst/>
              <a:gdLst>
                <a:gd name="T0" fmla="*/ 3 w 19"/>
                <a:gd name="T1" fmla="*/ 0 h 25"/>
                <a:gd name="T2" fmla="*/ 4 w 19"/>
                <a:gd name="T3" fmla="*/ 2 h 25"/>
                <a:gd name="T4" fmla="*/ 0 w 19"/>
                <a:gd name="T5" fmla="*/ 15 h 25"/>
                <a:gd name="T6" fmla="*/ 13 w 19"/>
                <a:gd name="T7" fmla="*/ 25 h 25"/>
                <a:gd name="T8" fmla="*/ 16 w 19"/>
                <a:gd name="T9" fmla="*/ 21 h 25"/>
                <a:gd name="T10" fmla="*/ 8 w 19"/>
                <a:gd name="T11" fmla="*/ 1 h 25"/>
                <a:gd name="T12" fmla="*/ 3 w 19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5">
                  <a:moveTo>
                    <a:pt x="3" y="0"/>
                  </a:moveTo>
                  <a:cubicBezTo>
                    <a:pt x="4" y="1"/>
                    <a:pt x="4" y="1"/>
                    <a:pt x="4" y="2"/>
                  </a:cubicBezTo>
                  <a:cubicBezTo>
                    <a:pt x="6" y="7"/>
                    <a:pt x="4" y="12"/>
                    <a:pt x="0" y="15"/>
                  </a:cubicBezTo>
                  <a:cubicBezTo>
                    <a:pt x="3" y="20"/>
                    <a:pt x="7" y="24"/>
                    <a:pt x="13" y="25"/>
                  </a:cubicBezTo>
                  <a:cubicBezTo>
                    <a:pt x="14" y="24"/>
                    <a:pt x="15" y="23"/>
                    <a:pt x="16" y="21"/>
                  </a:cubicBezTo>
                  <a:cubicBezTo>
                    <a:pt x="19" y="13"/>
                    <a:pt x="15" y="4"/>
                    <a:pt x="8" y="1"/>
                  </a:cubicBezTo>
                  <a:cubicBezTo>
                    <a:pt x="6" y="1"/>
                    <a:pt x="5" y="0"/>
                    <a:pt x="3" y="0"/>
                  </a:cubicBezTo>
                </a:path>
              </a:pathLst>
            </a:custGeom>
            <a:solidFill>
              <a:srgbClr val="B441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1" name="Freeform 963"/>
            <p:cNvSpPr>
              <a:spLocks/>
            </p:cNvSpPr>
            <p:nvPr/>
          </p:nvSpPr>
          <p:spPr bwMode="auto">
            <a:xfrm>
              <a:off x="2665" y="2333"/>
              <a:ext cx="14" cy="12"/>
            </a:xfrm>
            <a:custGeom>
              <a:avLst/>
              <a:gdLst>
                <a:gd name="T0" fmla="*/ 0 w 6"/>
                <a:gd name="T1" fmla="*/ 0 h 5"/>
                <a:gd name="T2" fmla="*/ 2 w 6"/>
                <a:gd name="T3" fmla="*/ 4 h 5"/>
                <a:gd name="T4" fmla="*/ 6 w 6"/>
                <a:gd name="T5" fmla="*/ 5 h 5"/>
                <a:gd name="T6" fmla="*/ 6 w 6"/>
                <a:gd name="T7" fmla="*/ 5 h 5"/>
                <a:gd name="T8" fmla="*/ 0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1" y="1"/>
                    <a:pt x="1" y="3"/>
                    <a:pt x="2" y="4"/>
                  </a:cubicBezTo>
                  <a:cubicBezTo>
                    <a:pt x="3" y="5"/>
                    <a:pt x="5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3"/>
                    <a:pt x="3" y="1"/>
                    <a:pt x="0" y="0"/>
                  </a:cubicBezTo>
                </a:path>
              </a:pathLst>
            </a:custGeom>
            <a:solidFill>
              <a:srgbClr val="A42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2" name="Freeform 964"/>
            <p:cNvSpPr>
              <a:spLocks/>
            </p:cNvSpPr>
            <p:nvPr/>
          </p:nvSpPr>
          <p:spPr bwMode="auto">
            <a:xfrm>
              <a:off x="2663" y="2328"/>
              <a:ext cx="2" cy="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1 w 1"/>
                <a:gd name="T5" fmla="*/ 2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A32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3" name="Freeform 965"/>
            <p:cNvSpPr>
              <a:spLocks/>
            </p:cNvSpPr>
            <p:nvPr/>
          </p:nvSpPr>
          <p:spPr bwMode="auto">
            <a:xfrm>
              <a:off x="2658" y="2331"/>
              <a:ext cx="12" cy="11"/>
            </a:xfrm>
            <a:custGeom>
              <a:avLst/>
              <a:gdLst>
                <a:gd name="T0" fmla="*/ 2 w 5"/>
                <a:gd name="T1" fmla="*/ 0 h 5"/>
                <a:gd name="T2" fmla="*/ 0 w 5"/>
                <a:gd name="T3" fmla="*/ 3 h 5"/>
                <a:gd name="T4" fmla="*/ 3 w 5"/>
                <a:gd name="T5" fmla="*/ 5 h 5"/>
                <a:gd name="T6" fmla="*/ 5 w 5"/>
                <a:gd name="T7" fmla="*/ 5 h 5"/>
                <a:gd name="T8" fmla="*/ 3 w 5"/>
                <a:gd name="T9" fmla="*/ 1 h 5"/>
                <a:gd name="T10" fmla="*/ 2 w 5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1" y="4"/>
                    <a:pt x="2" y="4"/>
                    <a:pt x="3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4" y="4"/>
                    <a:pt x="4" y="2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9314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4" name="Freeform 966"/>
            <p:cNvSpPr>
              <a:spLocks/>
            </p:cNvSpPr>
            <p:nvPr/>
          </p:nvSpPr>
          <p:spPr bwMode="auto">
            <a:xfrm>
              <a:off x="2052" y="2721"/>
              <a:ext cx="38" cy="17"/>
            </a:xfrm>
            <a:custGeom>
              <a:avLst/>
              <a:gdLst>
                <a:gd name="T0" fmla="*/ 10 w 16"/>
                <a:gd name="T1" fmla="*/ 0 h 7"/>
                <a:gd name="T2" fmla="*/ 0 w 16"/>
                <a:gd name="T3" fmla="*/ 4 h 7"/>
                <a:gd name="T4" fmla="*/ 2 w 16"/>
                <a:gd name="T5" fmla="*/ 7 h 7"/>
                <a:gd name="T6" fmla="*/ 6 w 16"/>
                <a:gd name="T7" fmla="*/ 6 h 7"/>
                <a:gd name="T8" fmla="*/ 11 w 16"/>
                <a:gd name="T9" fmla="*/ 7 h 7"/>
                <a:gd name="T10" fmla="*/ 16 w 16"/>
                <a:gd name="T11" fmla="*/ 2 h 7"/>
                <a:gd name="T12" fmla="*/ 16 w 16"/>
                <a:gd name="T13" fmla="*/ 2 h 7"/>
                <a:gd name="T14" fmla="*/ 10 w 16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7">
                  <a:moveTo>
                    <a:pt x="10" y="0"/>
                  </a:moveTo>
                  <a:cubicBezTo>
                    <a:pt x="6" y="0"/>
                    <a:pt x="3" y="2"/>
                    <a:pt x="0" y="4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3" y="6"/>
                    <a:pt x="4" y="6"/>
                    <a:pt x="6" y="6"/>
                  </a:cubicBezTo>
                  <a:cubicBezTo>
                    <a:pt x="7" y="6"/>
                    <a:pt x="9" y="6"/>
                    <a:pt x="11" y="7"/>
                  </a:cubicBezTo>
                  <a:cubicBezTo>
                    <a:pt x="12" y="5"/>
                    <a:pt x="14" y="4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4" y="1"/>
                    <a:pt x="12" y="0"/>
                    <a:pt x="10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5" name="Freeform 967"/>
            <p:cNvSpPr>
              <a:spLocks/>
            </p:cNvSpPr>
            <p:nvPr/>
          </p:nvSpPr>
          <p:spPr bwMode="auto">
            <a:xfrm>
              <a:off x="2078" y="2726"/>
              <a:ext cx="35" cy="66"/>
            </a:xfrm>
            <a:custGeom>
              <a:avLst/>
              <a:gdLst>
                <a:gd name="T0" fmla="*/ 5 w 15"/>
                <a:gd name="T1" fmla="*/ 0 h 28"/>
                <a:gd name="T2" fmla="*/ 0 w 15"/>
                <a:gd name="T3" fmla="*/ 5 h 28"/>
                <a:gd name="T4" fmla="*/ 4 w 15"/>
                <a:gd name="T5" fmla="*/ 10 h 28"/>
                <a:gd name="T6" fmla="*/ 1 w 15"/>
                <a:gd name="T7" fmla="*/ 23 h 28"/>
                <a:gd name="T8" fmla="*/ 1 w 15"/>
                <a:gd name="T9" fmla="*/ 24 h 28"/>
                <a:gd name="T10" fmla="*/ 1 w 15"/>
                <a:gd name="T11" fmla="*/ 28 h 28"/>
                <a:gd name="T12" fmla="*/ 12 w 15"/>
                <a:gd name="T13" fmla="*/ 19 h 28"/>
                <a:gd name="T14" fmla="*/ 5 w 15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8">
                  <a:moveTo>
                    <a:pt x="5" y="0"/>
                  </a:moveTo>
                  <a:cubicBezTo>
                    <a:pt x="3" y="2"/>
                    <a:pt x="1" y="3"/>
                    <a:pt x="0" y="5"/>
                  </a:cubicBezTo>
                  <a:cubicBezTo>
                    <a:pt x="2" y="6"/>
                    <a:pt x="3" y="8"/>
                    <a:pt x="4" y="10"/>
                  </a:cubicBezTo>
                  <a:cubicBezTo>
                    <a:pt x="6" y="15"/>
                    <a:pt x="5" y="20"/>
                    <a:pt x="1" y="23"/>
                  </a:cubicBezTo>
                  <a:cubicBezTo>
                    <a:pt x="1" y="23"/>
                    <a:pt x="1" y="23"/>
                    <a:pt x="1" y="24"/>
                  </a:cubicBezTo>
                  <a:cubicBezTo>
                    <a:pt x="2" y="25"/>
                    <a:pt x="1" y="27"/>
                    <a:pt x="1" y="28"/>
                  </a:cubicBezTo>
                  <a:cubicBezTo>
                    <a:pt x="6" y="27"/>
                    <a:pt x="10" y="24"/>
                    <a:pt x="12" y="19"/>
                  </a:cubicBezTo>
                  <a:cubicBezTo>
                    <a:pt x="15" y="12"/>
                    <a:pt x="12" y="4"/>
                    <a:pt x="5" y="0"/>
                  </a:cubicBezTo>
                </a:path>
              </a:pathLst>
            </a:custGeom>
            <a:solidFill>
              <a:srgbClr val="A42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6" name="Freeform 968"/>
            <p:cNvSpPr>
              <a:spLocks/>
            </p:cNvSpPr>
            <p:nvPr/>
          </p:nvSpPr>
          <p:spPr bwMode="auto">
            <a:xfrm>
              <a:off x="2040" y="2731"/>
              <a:ext cx="17" cy="26"/>
            </a:xfrm>
            <a:custGeom>
              <a:avLst/>
              <a:gdLst>
                <a:gd name="T0" fmla="*/ 5 w 7"/>
                <a:gd name="T1" fmla="*/ 0 h 11"/>
                <a:gd name="T2" fmla="*/ 1 w 7"/>
                <a:gd name="T3" fmla="*/ 6 h 11"/>
                <a:gd name="T4" fmla="*/ 0 w 7"/>
                <a:gd name="T5" fmla="*/ 11 h 11"/>
                <a:gd name="T6" fmla="*/ 0 w 7"/>
                <a:gd name="T7" fmla="*/ 10 h 11"/>
                <a:gd name="T8" fmla="*/ 6 w 7"/>
                <a:gd name="T9" fmla="*/ 3 h 11"/>
                <a:gd name="T10" fmla="*/ 7 w 7"/>
                <a:gd name="T11" fmla="*/ 3 h 11"/>
                <a:gd name="T12" fmla="*/ 5 w 7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1">
                  <a:moveTo>
                    <a:pt x="5" y="0"/>
                  </a:moveTo>
                  <a:cubicBezTo>
                    <a:pt x="3" y="1"/>
                    <a:pt x="2" y="3"/>
                    <a:pt x="1" y="6"/>
                  </a:cubicBezTo>
                  <a:cubicBezTo>
                    <a:pt x="0" y="7"/>
                    <a:pt x="0" y="9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7"/>
                    <a:pt x="3" y="4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1"/>
                    <a:pt x="5" y="0"/>
                  </a:cubicBezTo>
                </a:path>
              </a:pathLst>
            </a:custGeom>
            <a:solidFill>
              <a:srgbClr val="A32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7" name="Freeform 969"/>
            <p:cNvSpPr>
              <a:spLocks/>
            </p:cNvSpPr>
            <p:nvPr/>
          </p:nvSpPr>
          <p:spPr bwMode="auto">
            <a:xfrm>
              <a:off x="2379" y="1615"/>
              <a:ext cx="59" cy="55"/>
            </a:xfrm>
            <a:custGeom>
              <a:avLst/>
              <a:gdLst>
                <a:gd name="T0" fmla="*/ 22 w 25"/>
                <a:gd name="T1" fmla="*/ 0 h 23"/>
                <a:gd name="T2" fmla="*/ 22 w 25"/>
                <a:gd name="T3" fmla="*/ 3 h 23"/>
                <a:gd name="T4" fmla="*/ 9 w 25"/>
                <a:gd name="T5" fmla="*/ 15 h 23"/>
                <a:gd name="T6" fmla="*/ 9 w 25"/>
                <a:gd name="T7" fmla="*/ 15 h 23"/>
                <a:gd name="T8" fmla="*/ 3 w 25"/>
                <a:gd name="T9" fmla="*/ 13 h 23"/>
                <a:gd name="T10" fmla="*/ 0 w 25"/>
                <a:gd name="T11" fmla="*/ 20 h 23"/>
                <a:gd name="T12" fmla="*/ 3 w 25"/>
                <a:gd name="T13" fmla="*/ 22 h 23"/>
                <a:gd name="T14" fmla="*/ 9 w 25"/>
                <a:gd name="T15" fmla="*/ 23 h 23"/>
                <a:gd name="T16" fmla="*/ 23 w 25"/>
                <a:gd name="T17" fmla="*/ 14 h 23"/>
                <a:gd name="T18" fmla="*/ 22 w 25"/>
                <a:gd name="T1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3">
                  <a:moveTo>
                    <a:pt x="22" y="0"/>
                  </a:moveTo>
                  <a:cubicBezTo>
                    <a:pt x="22" y="1"/>
                    <a:pt x="22" y="2"/>
                    <a:pt x="22" y="3"/>
                  </a:cubicBezTo>
                  <a:cubicBezTo>
                    <a:pt x="22" y="10"/>
                    <a:pt x="16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7" y="15"/>
                    <a:pt x="5" y="15"/>
                    <a:pt x="3" y="13"/>
                  </a:cubicBezTo>
                  <a:cubicBezTo>
                    <a:pt x="2" y="16"/>
                    <a:pt x="1" y="18"/>
                    <a:pt x="0" y="20"/>
                  </a:cubicBezTo>
                  <a:cubicBezTo>
                    <a:pt x="1" y="21"/>
                    <a:pt x="2" y="22"/>
                    <a:pt x="3" y="22"/>
                  </a:cubicBezTo>
                  <a:cubicBezTo>
                    <a:pt x="5" y="23"/>
                    <a:pt x="7" y="23"/>
                    <a:pt x="9" y="23"/>
                  </a:cubicBezTo>
                  <a:cubicBezTo>
                    <a:pt x="15" y="23"/>
                    <a:pt x="20" y="20"/>
                    <a:pt x="23" y="14"/>
                  </a:cubicBezTo>
                  <a:cubicBezTo>
                    <a:pt x="25" y="9"/>
                    <a:pt x="24" y="4"/>
                    <a:pt x="22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8" name="Freeform 970"/>
            <p:cNvSpPr>
              <a:spLocks/>
            </p:cNvSpPr>
            <p:nvPr/>
          </p:nvSpPr>
          <p:spPr bwMode="auto">
            <a:xfrm>
              <a:off x="2364" y="1632"/>
              <a:ext cx="22" cy="31"/>
            </a:xfrm>
            <a:custGeom>
              <a:avLst/>
              <a:gdLst>
                <a:gd name="T0" fmla="*/ 0 w 9"/>
                <a:gd name="T1" fmla="*/ 0 h 13"/>
                <a:gd name="T2" fmla="*/ 0 w 9"/>
                <a:gd name="T3" fmla="*/ 1 h 13"/>
                <a:gd name="T4" fmla="*/ 0 w 9"/>
                <a:gd name="T5" fmla="*/ 4 h 13"/>
                <a:gd name="T6" fmla="*/ 6 w 9"/>
                <a:gd name="T7" fmla="*/ 13 h 13"/>
                <a:gd name="T8" fmla="*/ 9 w 9"/>
                <a:gd name="T9" fmla="*/ 6 h 13"/>
                <a:gd name="T10" fmla="*/ 4 w 9"/>
                <a:gd name="T11" fmla="*/ 2 h 13"/>
                <a:gd name="T12" fmla="*/ 0 w 9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1" y="3"/>
                    <a:pt x="0" y="4"/>
                  </a:cubicBezTo>
                  <a:cubicBezTo>
                    <a:pt x="1" y="7"/>
                    <a:pt x="3" y="11"/>
                    <a:pt x="6" y="13"/>
                  </a:cubicBezTo>
                  <a:cubicBezTo>
                    <a:pt x="7" y="11"/>
                    <a:pt x="8" y="9"/>
                    <a:pt x="9" y="6"/>
                  </a:cubicBezTo>
                  <a:cubicBezTo>
                    <a:pt x="7" y="5"/>
                    <a:pt x="5" y="4"/>
                    <a:pt x="4" y="2"/>
                  </a:cubicBezTo>
                  <a:cubicBezTo>
                    <a:pt x="3" y="2"/>
                    <a:pt x="2" y="1"/>
                    <a:pt x="0" y="0"/>
                  </a:cubicBezTo>
                </a:path>
              </a:pathLst>
            </a:custGeom>
            <a:solidFill>
              <a:srgbClr val="A42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9" name="Freeform 971"/>
            <p:cNvSpPr>
              <a:spLocks/>
            </p:cNvSpPr>
            <p:nvPr/>
          </p:nvSpPr>
          <p:spPr bwMode="auto">
            <a:xfrm>
              <a:off x="2364" y="1634"/>
              <a:ext cx="3" cy="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0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solidFill>
              <a:srgbClr val="9314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0" name="Freeform 972"/>
            <p:cNvSpPr>
              <a:spLocks/>
            </p:cNvSpPr>
            <p:nvPr/>
          </p:nvSpPr>
          <p:spPr bwMode="auto">
            <a:xfrm>
              <a:off x="2173" y="1530"/>
              <a:ext cx="16" cy="38"/>
            </a:xfrm>
            <a:custGeom>
              <a:avLst/>
              <a:gdLst>
                <a:gd name="T0" fmla="*/ 5 w 7"/>
                <a:gd name="T1" fmla="*/ 0 h 16"/>
                <a:gd name="T2" fmla="*/ 0 w 7"/>
                <a:gd name="T3" fmla="*/ 2 h 16"/>
                <a:gd name="T4" fmla="*/ 1 w 7"/>
                <a:gd name="T5" fmla="*/ 2 h 16"/>
                <a:gd name="T6" fmla="*/ 1 w 7"/>
                <a:gd name="T7" fmla="*/ 16 h 16"/>
                <a:gd name="T8" fmla="*/ 7 w 7"/>
                <a:gd name="T9" fmla="*/ 12 h 16"/>
                <a:gd name="T10" fmla="*/ 5 w 7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6">
                  <a:moveTo>
                    <a:pt x="5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3" y="7"/>
                    <a:pt x="2" y="12"/>
                    <a:pt x="1" y="16"/>
                  </a:cubicBezTo>
                  <a:cubicBezTo>
                    <a:pt x="3" y="16"/>
                    <a:pt x="5" y="14"/>
                    <a:pt x="7" y="12"/>
                  </a:cubicBezTo>
                  <a:cubicBezTo>
                    <a:pt x="4" y="9"/>
                    <a:pt x="4" y="4"/>
                    <a:pt x="5" y="0"/>
                  </a:cubicBezTo>
                </a:path>
              </a:pathLst>
            </a:custGeom>
            <a:solidFill>
              <a:srgbClr val="B441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1" name="Freeform 973"/>
            <p:cNvSpPr>
              <a:spLocks/>
            </p:cNvSpPr>
            <p:nvPr/>
          </p:nvSpPr>
          <p:spPr bwMode="auto">
            <a:xfrm>
              <a:off x="2123" y="1509"/>
              <a:ext cx="38" cy="54"/>
            </a:xfrm>
            <a:custGeom>
              <a:avLst/>
              <a:gdLst>
                <a:gd name="T0" fmla="*/ 7 w 16"/>
                <a:gd name="T1" fmla="*/ 0 h 23"/>
                <a:gd name="T2" fmla="*/ 3 w 16"/>
                <a:gd name="T3" fmla="*/ 6 h 23"/>
                <a:gd name="T4" fmla="*/ 7 w 16"/>
                <a:gd name="T5" fmla="*/ 23 h 23"/>
                <a:gd name="T6" fmla="*/ 16 w 16"/>
                <a:gd name="T7" fmla="*/ 10 h 23"/>
                <a:gd name="T8" fmla="*/ 7 w 16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3">
                  <a:moveTo>
                    <a:pt x="7" y="0"/>
                  </a:moveTo>
                  <a:cubicBezTo>
                    <a:pt x="5" y="2"/>
                    <a:pt x="4" y="4"/>
                    <a:pt x="3" y="6"/>
                  </a:cubicBezTo>
                  <a:cubicBezTo>
                    <a:pt x="0" y="12"/>
                    <a:pt x="2" y="19"/>
                    <a:pt x="7" y="23"/>
                  </a:cubicBezTo>
                  <a:cubicBezTo>
                    <a:pt x="8" y="18"/>
                    <a:pt x="11" y="13"/>
                    <a:pt x="16" y="10"/>
                  </a:cubicBezTo>
                  <a:cubicBezTo>
                    <a:pt x="11" y="9"/>
                    <a:pt x="8" y="5"/>
                    <a:pt x="7" y="0"/>
                  </a:cubicBezTo>
                </a:path>
              </a:pathLst>
            </a:custGeom>
            <a:solidFill>
              <a:srgbClr val="A42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2" name="Freeform 974"/>
            <p:cNvSpPr>
              <a:spLocks/>
            </p:cNvSpPr>
            <p:nvPr/>
          </p:nvSpPr>
          <p:spPr bwMode="auto">
            <a:xfrm>
              <a:off x="2139" y="1532"/>
              <a:ext cx="41" cy="38"/>
            </a:xfrm>
            <a:custGeom>
              <a:avLst/>
              <a:gdLst>
                <a:gd name="T0" fmla="*/ 9 w 17"/>
                <a:gd name="T1" fmla="*/ 0 h 16"/>
                <a:gd name="T2" fmla="*/ 0 w 17"/>
                <a:gd name="T3" fmla="*/ 13 h 16"/>
                <a:gd name="T4" fmla="*/ 4 w 17"/>
                <a:gd name="T5" fmla="*/ 15 h 16"/>
                <a:gd name="T6" fmla="*/ 8 w 17"/>
                <a:gd name="T7" fmla="*/ 16 h 16"/>
                <a:gd name="T8" fmla="*/ 9 w 17"/>
                <a:gd name="T9" fmla="*/ 16 h 16"/>
                <a:gd name="T10" fmla="*/ 15 w 17"/>
                <a:gd name="T11" fmla="*/ 15 h 16"/>
                <a:gd name="T12" fmla="*/ 15 w 17"/>
                <a:gd name="T13" fmla="*/ 1 h 16"/>
                <a:gd name="T14" fmla="*/ 14 w 17"/>
                <a:gd name="T15" fmla="*/ 1 h 16"/>
                <a:gd name="T16" fmla="*/ 12 w 17"/>
                <a:gd name="T17" fmla="*/ 1 h 16"/>
                <a:gd name="T18" fmla="*/ 12 w 17"/>
                <a:gd name="T19" fmla="*/ 1 h 16"/>
                <a:gd name="T20" fmla="*/ 9 w 17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16">
                  <a:moveTo>
                    <a:pt x="9" y="0"/>
                  </a:moveTo>
                  <a:cubicBezTo>
                    <a:pt x="4" y="3"/>
                    <a:pt x="1" y="8"/>
                    <a:pt x="0" y="13"/>
                  </a:cubicBezTo>
                  <a:cubicBezTo>
                    <a:pt x="1" y="14"/>
                    <a:pt x="2" y="15"/>
                    <a:pt x="4" y="15"/>
                  </a:cubicBezTo>
                  <a:cubicBezTo>
                    <a:pt x="5" y="15"/>
                    <a:pt x="7" y="16"/>
                    <a:pt x="8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1" y="16"/>
                    <a:pt x="13" y="16"/>
                    <a:pt x="15" y="15"/>
                  </a:cubicBezTo>
                  <a:cubicBezTo>
                    <a:pt x="16" y="11"/>
                    <a:pt x="17" y="6"/>
                    <a:pt x="15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1"/>
                    <a:pt x="10" y="1"/>
                    <a:pt x="9" y="0"/>
                  </a:cubicBezTo>
                </a:path>
              </a:pathLst>
            </a:custGeom>
            <a:solidFill>
              <a:srgbClr val="A32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3" name="Freeform 975"/>
            <p:cNvSpPr>
              <a:spLocks/>
            </p:cNvSpPr>
            <p:nvPr/>
          </p:nvSpPr>
          <p:spPr bwMode="auto">
            <a:xfrm>
              <a:off x="2192" y="1521"/>
              <a:ext cx="2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A32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4" name="Freeform 976"/>
            <p:cNvSpPr>
              <a:spLocks/>
            </p:cNvSpPr>
            <p:nvPr/>
          </p:nvSpPr>
          <p:spPr bwMode="auto">
            <a:xfrm>
              <a:off x="2182" y="1523"/>
              <a:ext cx="17" cy="35"/>
            </a:xfrm>
            <a:custGeom>
              <a:avLst/>
              <a:gdLst>
                <a:gd name="T0" fmla="*/ 4 w 7"/>
                <a:gd name="T1" fmla="*/ 0 h 15"/>
                <a:gd name="T2" fmla="*/ 1 w 7"/>
                <a:gd name="T3" fmla="*/ 3 h 15"/>
                <a:gd name="T4" fmla="*/ 3 w 7"/>
                <a:gd name="T5" fmla="*/ 15 h 15"/>
                <a:gd name="T6" fmla="*/ 5 w 7"/>
                <a:gd name="T7" fmla="*/ 11 h 15"/>
                <a:gd name="T8" fmla="*/ 5 w 7"/>
                <a:gd name="T9" fmla="*/ 0 h 15"/>
                <a:gd name="T10" fmla="*/ 4 w 7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5">
                  <a:moveTo>
                    <a:pt x="4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7"/>
                    <a:pt x="0" y="12"/>
                    <a:pt x="3" y="15"/>
                  </a:cubicBezTo>
                  <a:cubicBezTo>
                    <a:pt x="4" y="14"/>
                    <a:pt x="4" y="13"/>
                    <a:pt x="5" y="11"/>
                  </a:cubicBezTo>
                  <a:cubicBezTo>
                    <a:pt x="7" y="8"/>
                    <a:pt x="6" y="4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rgbClr val="A11F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5" name="Freeform 977"/>
            <p:cNvSpPr>
              <a:spLocks/>
            </p:cNvSpPr>
            <p:nvPr/>
          </p:nvSpPr>
          <p:spPr bwMode="auto">
            <a:xfrm>
              <a:off x="2547" y="2513"/>
              <a:ext cx="56" cy="35"/>
            </a:xfrm>
            <a:custGeom>
              <a:avLst/>
              <a:gdLst>
                <a:gd name="T0" fmla="*/ 14 w 24"/>
                <a:gd name="T1" fmla="*/ 0 h 15"/>
                <a:gd name="T2" fmla="*/ 1 w 24"/>
                <a:gd name="T3" fmla="*/ 9 h 15"/>
                <a:gd name="T4" fmla="*/ 0 w 24"/>
                <a:gd name="T5" fmla="*/ 10 h 15"/>
                <a:gd name="T6" fmla="*/ 2 w 24"/>
                <a:gd name="T7" fmla="*/ 10 h 15"/>
                <a:gd name="T8" fmla="*/ 4 w 24"/>
                <a:gd name="T9" fmla="*/ 10 h 15"/>
                <a:gd name="T10" fmla="*/ 18 w 24"/>
                <a:gd name="T11" fmla="*/ 15 h 15"/>
                <a:gd name="T12" fmla="*/ 22 w 24"/>
                <a:gd name="T13" fmla="*/ 5 h 15"/>
                <a:gd name="T14" fmla="*/ 24 w 24"/>
                <a:gd name="T15" fmla="*/ 4 h 15"/>
                <a:gd name="T16" fmla="*/ 20 w 24"/>
                <a:gd name="T17" fmla="*/ 1 h 15"/>
                <a:gd name="T18" fmla="*/ 14 w 24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5">
                  <a:moveTo>
                    <a:pt x="14" y="0"/>
                  </a:moveTo>
                  <a:cubicBezTo>
                    <a:pt x="9" y="0"/>
                    <a:pt x="3" y="4"/>
                    <a:pt x="1" y="9"/>
                  </a:cubicBezTo>
                  <a:cubicBezTo>
                    <a:pt x="1" y="9"/>
                    <a:pt x="1" y="9"/>
                    <a:pt x="0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3" y="10"/>
                    <a:pt x="4" y="10"/>
                    <a:pt x="4" y="10"/>
                  </a:cubicBezTo>
                  <a:cubicBezTo>
                    <a:pt x="9" y="10"/>
                    <a:pt x="14" y="12"/>
                    <a:pt x="18" y="15"/>
                  </a:cubicBezTo>
                  <a:cubicBezTo>
                    <a:pt x="18" y="11"/>
                    <a:pt x="20" y="8"/>
                    <a:pt x="22" y="5"/>
                  </a:cubicBezTo>
                  <a:cubicBezTo>
                    <a:pt x="23" y="5"/>
                    <a:pt x="23" y="4"/>
                    <a:pt x="24" y="4"/>
                  </a:cubicBezTo>
                  <a:cubicBezTo>
                    <a:pt x="23" y="3"/>
                    <a:pt x="21" y="2"/>
                    <a:pt x="20" y="1"/>
                  </a:cubicBezTo>
                  <a:cubicBezTo>
                    <a:pt x="18" y="1"/>
                    <a:pt x="16" y="0"/>
                    <a:pt x="14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6" name="Freeform 978"/>
            <p:cNvSpPr>
              <a:spLocks/>
            </p:cNvSpPr>
            <p:nvPr/>
          </p:nvSpPr>
          <p:spPr bwMode="auto">
            <a:xfrm>
              <a:off x="2551" y="2537"/>
              <a:ext cx="48" cy="47"/>
            </a:xfrm>
            <a:custGeom>
              <a:avLst/>
              <a:gdLst>
                <a:gd name="T0" fmla="*/ 2 w 20"/>
                <a:gd name="T1" fmla="*/ 0 h 20"/>
                <a:gd name="T2" fmla="*/ 0 w 20"/>
                <a:gd name="T3" fmla="*/ 0 h 20"/>
                <a:gd name="T4" fmla="*/ 8 w 20"/>
                <a:gd name="T5" fmla="*/ 6 h 20"/>
                <a:gd name="T6" fmla="*/ 5 w 20"/>
                <a:gd name="T7" fmla="*/ 18 h 20"/>
                <a:gd name="T8" fmla="*/ 7 w 20"/>
                <a:gd name="T9" fmla="*/ 19 h 20"/>
                <a:gd name="T10" fmla="*/ 12 w 20"/>
                <a:gd name="T11" fmla="*/ 20 h 20"/>
                <a:gd name="T12" fmla="*/ 20 w 20"/>
                <a:gd name="T13" fmla="*/ 18 h 20"/>
                <a:gd name="T14" fmla="*/ 16 w 20"/>
                <a:gd name="T15" fmla="*/ 5 h 20"/>
                <a:gd name="T16" fmla="*/ 2 w 20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0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4" y="1"/>
                    <a:pt x="6" y="3"/>
                    <a:pt x="8" y="6"/>
                  </a:cubicBezTo>
                  <a:cubicBezTo>
                    <a:pt x="10" y="10"/>
                    <a:pt x="9" y="15"/>
                    <a:pt x="5" y="18"/>
                  </a:cubicBezTo>
                  <a:cubicBezTo>
                    <a:pt x="6" y="18"/>
                    <a:pt x="6" y="18"/>
                    <a:pt x="7" y="19"/>
                  </a:cubicBezTo>
                  <a:cubicBezTo>
                    <a:pt x="9" y="19"/>
                    <a:pt x="10" y="20"/>
                    <a:pt x="12" y="20"/>
                  </a:cubicBezTo>
                  <a:cubicBezTo>
                    <a:pt x="15" y="20"/>
                    <a:pt x="18" y="19"/>
                    <a:pt x="20" y="18"/>
                  </a:cubicBezTo>
                  <a:cubicBezTo>
                    <a:pt x="17" y="14"/>
                    <a:pt x="15" y="9"/>
                    <a:pt x="16" y="5"/>
                  </a:cubicBezTo>
                  <a:cubicBezTo>
                    <a:pt x="12" y="2"/>
                    <a:pt x="7" y="0"/>
                    <a:pt x="2" y="0"/>
                  </a:cubicBezTo>
                </a:path>
              </a:pathLst>
            </a:custGeom>
            <a:solidFill>
              <a:srgbClr val="A42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7" name="Freeform 979"/>
            <p:cNvSpPr>
              <a:spLocks/>
            </p:cNvSpPr>
            <p:nvPr/>
          </p:nvSpPr>
          <p:spPr bwMode="auto">
            <a:xfrm>
              <a:off x="2589" y="2522"/>
              <a:ext cx="21" cy="53"/>
            </a:xfrm>
            <a:custGeom>
              <a:avLst/>
              <a:gdLst>
                <a:gd name="T0" fmla="*/ 6 w 9"/>
                <a:gd name="T1" fmla="*/ 0 h 22"/>
                <a:gd name="T2" fmla="*/ 4 w 9"/>
                <a:gd name="T3" fmla="*/ 1 h 22"/>
                <a:gd name="T4" fmla="*/ 0 w 9"/>
                <a:gd name="T5" fmla="*/ 11 h 22"/>
                <a:gd name="T6" fmla="*/ 5 w 9"/>
                <a:gd name="T7" fmla="*/ 18 h 22"/>
                <a:gd name="T8" fmla="*/ 6 w 9"/>
                <a:gd name="T9" fmla="*/ 22 h 22"/>
                <a:gd name="T10" fmla="*/ 9 w 9"/>
                <a:gd name="T11" fmla="*/ 19 h 22"/>
                <a:gd name="T12" fmla="*/ 6 w 9"/>
                <a:gd name="T13" fmla="*/ 11 h 22"/>
                <a:gd name="T14" fmla="*/ 9 w 9"/>
                <a:gd name="T15" fmla="*/ 4 h 22"/>
                <a:gd name="T16" fmla="*/ 6 w 9"/>
                <a:gd name="T1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22">
                  <a:moveTo>
                    <a:pt x="6" y="0"/>
                  </a:moveTo>
                  <a:cubicBezTo>
                    <a:pt x="5" y="0"/>
                    <a:pt x="5" y="1"/>
                    <a:pt x="4" y="1"/>
                  </a:cubicBezTo>
                  <a:cubicBezTo>
                    <a:pt x="2" y="4"/>
                    <a:pt x="0" y="7"/>
                    <a:pt x="0" y="11"/>
                  </a:cubicBezTo>
                  <a:cubicBezTo>
                    <a:pt x="2" y="13"/>
                    <a:pt x="4" y="15"/>
                    <a:pt x="5" y="18"/>
                  </a:cubicBezTo>
                  <a:cubicBezTo>
                    <a:pt x="5" y="19"/>
                    <a:pt x="6" y="21"/>
                    <a:pt x="6" y="22"/>
                  </a:cubicBezTo>
                  <a:cubicBezTo>
                    <a:pt x="7" y="21"/>
                    <a:pt x="8" y="20"/>
                    <a:pt x="9" y="19"/>
                  </a:cubicBezTo>
                  <a:cubicBezTo>
                    <a:pt x="7" y="17"/>
                    <a:pt x="6" y="14"/>
                    <a:pt x="6" y="11"/>
                  </a:cubicBezTo>
                  <a:cubicBezTo>
                    <a:pt x="6" y="9"/>
                    <a:pt x="7" y="6"/>
                    <a:pt x="9" y="4"/>
                  </a:cubicBezTo>
                  <a:cubicBezTo>
                    <a:pt x="8" y="2"/>
                    <a:pt x="7" y="1"/>
                    <a:pt x="6" y="0"/>
                  </a:cubicBezTo>
                </a:path>
              </a:pathLst>
            </a:custGeom>
            <a:solidFill>
              <a:srgbClr val="A32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8" name="Freeform 980"/>
            <p:cNvSpPr>
              <a:spLocks/>
            </p:cNvSpPr>
            <p:nvPr/>
          </p:nvSpPr>
          <p:spPr bwMode="auto">
            <a:xfrm>
              <a:off x="2587" y="2548"/>
              <a:ext cx="16" cy="31"/>
            </a:xfrm>
            <a:custGeom>
              <a:avLst/>
              <a:gdLst>
                <a:gd name="T0" fmla="*/ 1 w 7"/>
                <a:gd name="T1" fmla="*/ 0 h 13"/>
                <a:gd name="T2" fmla="*/ 5 w 7"/>
                <a:gd name="T3" fmla="*/ 13 h 13"/>
                <a:gd name="T4" fmla="*/ 7 w 7"/>
                <a:gd name="T5" fmla="*/ 11 h 13"/>
                <a:gd name="T6" fmla="*/ 6 w 7"/>
                <a:gd name="T7" fmla="*/ 7 h 13"/>
                <a:gd name="T8" fmla="*/ 1 w 7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1" y="0"/>
                  </a:moveTo>
                  <a:cubicBezTo>
                    <a:pt x="0" y="4"/>
                    <a:pt x="2" y="9"/>
                    <a:pt x="5" y="13"/>
                  </a:cubicBezTo>
                  <a:cubicBezTo>
                    <a:pt x="5" y="12"/>
                    <a:pt x="6" y="12"/>
                    <a:pt x="7" y="11"/>
                  </a:cubicBezTo>
                  <a:cubicBezTo>
                    <a:pt x="7" y="10"/>
                    <a:pt x="6" y="8"/>
                    <a:pt x="6" y="7"/>
                  </a:cubicBezTo>
                  <a:cubicBezTo>
                    <a:pt x="5" y="4"/>
                    <a:pt x="3" y="2"/>
                    <a:pt x="1" y="0"/>
                  </a:cubicBezTo>
                </a:path>
              </a:pathLst>
            </a:custGeom>
            <a:solidFill>
              <a:srgbClr val="9314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9" name="Freeform 981"/>
            <p:cNvSpPr>
              <a:spLocks noEditPoints="1"/>
            </p:cNvSpPr>
            <p:nvPr/>
          </p:nvSpPr>
          <p:spPr bwMode="auto">
            <a:xfrm>
              <a:off x="2480" y="1663"/>
              <a:ext cx="74" cy="49"/>
            </a:xfrm>
            <a:custGeom>
              <a:avLst/>
              <a:gdLst>
                <a:gd name="T0" fmla="*/ 30 w 31"/>
                <a:gd name="T1" fmla="*/ 3 h 21"/>
                <a:gd name="T2" fmla="*/ 25 w 31"/>
                <a:gd name="T3" fmla="*/ 6 h 21"/>
                <a:gd name="T4" fmla="*/ 25 w 31"/>
                <a:gd name="T5" fmla="*/ 6 h 21"/>
                <a:gd name="T6" fmla="*/ 28 w 31"/>
                <a:gd name="T7" fmla="*/ 6 h 21"/>
                <a:gd name="T8" fmla="*/ 31 w 31"/>
                <a:gd name="T9" fmla="*/ 6 h 21"/>
                <a:gd name="T10" fmla="*/ 30 w 31"/>
                <a:gd name="T11" fmla="*/ 3 h 21"/>
                <a:gd name="T12" fmla="*/ 6 w 31"/>
                <a:gd name="T13" fmla="*/ 0 h 21"/>
                <a:gd name="T14" fmla="*/ 3 w 31"/>
                <a:gd name="T15" fmla="*/ 4 h 21"/>
                <a:gd name="T16" fmla="*/ 8 w 31"/>
                <a:gd name="T17" fmla="*/ 21 h 21"/>
                <a:gd name="T18" fmla="*/ 9 w 31"/>
                <a:gd name="T19" fmla="*/ 20 h 21"/>
                <a:gd name="T20" fmla="*/ 14 w 31"/>
                <a:gd name="T21" fmla="*/ 13 h 21"/>
                <a:gd name="T22" fmla="*/ 6 w 31"/>
                <a:gd name="T23" fmla="*/ 6 h 21"/>
                <a:gd name="T24" fmla="*/ 6 w 31"/>
                <a:gd name="T25" fmla="*/ 0 h 21"/>
                <a:gd name="T26" fmla="*/ 6 w 31"/>
                <a:gd name="T2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1">
                  <a:moveTo>
                    <a:pt x="30" y="3"/>
                  </a:moveTo>
                  <a:cubicBezTo>
                    <a:pt x="28" y="4"/>
                    <a:pt x="27" y="5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6" y="6"/>
                    <a:pt x="27" y="6"/>
                    <a:pt x="28" y="6"/>
                  </a:cubicBezTo>
                  <a:cubicBezTo>
                    <a:pt x="29" y="6"/>
                    <a:pt x="30" y="6"/>
                    <a:pt x="31" y="6"/>
                  </a:cubicBezTo>
                  <a:cubicBezTo>
                    <a:pt x="31" y="5"/>
                    <a:pt x="30" y="4"/>
                    <a:pt x="30" y="3"/>
                  </a:cubicBezTo>
                  <a:moveTo>
                    <a:pt x="6" y="0"/>
                  </a:moveTo>
                  <a:cubicBezTo>
                    <a:pt x="4" y="1"/>
                    <a:pt x="4" y="2"/>
                    <a:pt x="3" y="4"/>
                  </a:cubicBezTo>
                  <a:cubicBezTo>
                    <a:pt x="0" y="10"/>
                    <a:pt x="3" y="17"/>
                    <a:pt x="8" y="21"/>
                  </a:cubicBezTo>
                  <a:cubicBezTo>
                    <a:pt x="8" y="21"/>
                    <a:pt x="9" y="20"/>
                    <a:pt x="9" y="20"/>
                  </a:cubicBezTo>
                  <a:cubicBezTo>
                    <a:pt x="10" y="17"/>
                    <a:pt x="12" y="15"/>
                    <a:pt x="14" y="13"/>
                  </a:cubicBezTo>
                  <a:cubicBezTo>
                    <a:pt x="10" y="12"/>
                    <a:pt x="7" y="10"/>
                    <a:pt x="6" y="6"/>
                  </a:cubicBezTo>
                  <a:cubicBezTo>
                    <a:pt x="5" y="4"/>
                    <a:pt x="5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0" name="Freeform 982"/>
            <p:cNvSpPr>
              <a:spLocks/>
            </p:cNvSpPr>
            <p:nvPr/>
          </p:nvSpPr>
          <p:spPr bwMode="auto">
            <a:xfrm>
              <a:off x="2502" y="1677"/>
              <a:ext cx="52" cy="33"/>
            </a:xfrm>
            <a:custGeom>
              <a:avLst/>
              <a:gdLst>
                <a:gd name="T0" fmla="*/ 19 w 22"/>
                <a:gd name="T1" fmla="*/ 0 h 14"/>
                <a:gd name="T2" fmla="*/ 16 w 22"/>
                <a:gd name="T3" fmla="*/ 0 h 14"/>
                <a:gd name="T4" fmla="*/ 10 w 22"/>
                <a:gd name="T5" fmla="*/ 6 h 14"/>
                <a:gd name="T6" fmla="*/ 6 w 22"/>
                <a:gd name="T7" fmla="*/ 7 h 14"/>
                <a:gd name="T8" fmla="*/ 5 w 22"/>
                <a:gd name="T9" fmla="*/ 7 h 14"/>
                <a:gd name="T10" fmla="*/ 0 w 22"/>
                <a:gd name="T11" fmla="*/ 14 h 14"/>
                <a:gd name="T12" fmla="*/ 6 w 22"/>
                <a:gd name="T13" fmla="*/ 13 h 14"/>
                <a:gd name="T14" fmla="*/ 7 w 22"/>
                <a:gd name="T15" fmla="*/ 13 h 14"/>
                <a:gd name="T16" fmla="*/ 7 w 22"/>
                <a:gd name="T17" fmla="*/ 13 h 14"/>
                <a:gd name="T18" fmla="*/ 18 w 22"/>
                <a:gd name="T19" fmla="*/ 10 h 14"/>
                <a:gd name="T20" fmla="*/ 18 w 22"/>
                <a:gd name="T21" fmla="*/ 10 h 14"/>
                <a:gd name="T22" fmla="*/ 20 w 22"/>
                <a:gd name="T23" fmla="*/ 10 h 14"/>
                <a:gd name="T24" fmla="*/ 21 w 22"/>
                <a:gd name="T25" fmla="*/ 9 h 14"/>
                <a:gd name="T26" fmla="*/ 22 w 22"/>
                <a:gd name="T27" fmla="*/ 0 h 14"/>
                <a:gd name="T28" fmla="*/ 19 w 22"/>
                <a:gd name="T2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" h="14">
                  <a:moveTo>
                    <a:pt x="19" y="0"/>
                  </a:moveTo>
                  <a:cubicBezTo>
                    <a:pt x="18" y="0"/>
                    <a:pt x="17" y="0"/>
                    <a:pt x="16" y="0"/>
                  </a:cubicBezTo>
                  <a:cubicBezTo>
                    <a:pt x="15" y="3"/>
                    <a:pt x="13" y="5"/>
                    <a:pt x="10" y="6"/>
                  </a:cubicBezTo>
                  <a:cubicBezTo>
                    <a:pt x="9" y="7"/>
                    <a:pt x="8" y="7"/>
                    <a:pt x="6" y="7"/>
                  </a:cubicBezTo>
                  <a:cubicBezTo>
                    <a:pt x="6" y="7"/>
                    <a:pt x="5" y="7"/>
                    <a:pt x="5" y="7"/>
                  </a:cubicBezTo>
                  <a:cubicBezTo>
                    <a:pt x="3" y="9"/>
                    <a:pt x="1" y="11"/>
                    <a:pt x="0" y="14"/>
                  </a:cubicBezTo>
                  <a:cubicBezTo>
                    <a:pt x="2" y="13"/>
                    <a:pt x="4" y="13"/>
                    <a:pt x="6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1"/>
                    <a:pt x="14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20" y="10"/>
                    <a:pt x="20" y="10"/>
                  </a:cubicBezTo>
                  <a:cubicBezTo>
                    <a:pt x="21" y="10"/>
                    <a:pt x="21" y="9"/>
                    <a:pt x="21" y="9"/>
                  </a:cubicBezTo>
                  <a:cubicBezTo>
                    <a:pt x="22" y="6"/>
                    <a:pt x="22" y="3"/>
                    <a:pt x="22" y="0"/>
                  </a:cubicBezTo>
                  <a:cubicBezTo>
                    <a:pt x="21" y="0"/>
                    <a:pt x="20" y="0"/>
                    <a:pt x="19" y="0"/>
                  </a:cubicBezTo>
                </a:path>
              </a:pathLst>
            </a:custGeom>
            <a:solidFill>
              <a:srgbClr val="A42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1" name="Freeform 983"/>
            <p:cNvSpPr>
              <a:spLocks/>
            </p:cNvSpPr>
            <p:nvPr/>
          </p:nvSpPr>
          <p:spPr bwMode="auto">
            <a:xfrm>
              <a:off x="2518" y="1701"/>
              <a:ext cx="31" cy="14"/>
            </a:xfrm>
            <a:custGeom>
              <a:avLst/>
              <a:gdLst>
                <a:gd name="T0" fmla="*/ 11 w 13"/>
                <a:gd name="T1" fmla="*/ 0 h 6"/>
                <a:gd name="T2" fmla="*/ 0 w 13"/>
                <a:gd name="T3" fmla="*/ 3 h 6"/>
                <a:gd name="T4" fmla="*/ 8 w 13"/>
                <a:gd name="T5" fmla="*/ 6 h 6"/>
                <a:gd name="T6" fmla="*/ 13 w 13"/>
                <a:gd name="T7" fmla="*/ 0 h 6"/>
                <a:gd name="T8" fmla="*/ 11 w 13"/>
                <a:gd name="T9" fmla="*/ 0 h 6"/>
                <a:gd name="T10" fmla="*/ 11 w 13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6">
                  <a:moveTo>
                    <a:pt x="11" y="0"/>
                  </a:moveTo>
                  <a:cubicBezTo>
                    <a:pt x="7" y="0"/>
                    <a:pt x="3" y="1"/>
                    <a:pt x="0" y="3"/>
                  </a:cubicBezTo>
                  <a:cubicBezTo>
                    <a:pt x="3" y="3"/>
                    <a:pt x="6" y="4"/>
                    <a:pt x="8" y="6"/>
                  </a:cubicBezTo>
                  <a:cubicBezTo>
                    <a:pt x="10" y="4"/>
                    <a:pt x="12" y="2"/>
                    <a:pt x="13" y="0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A32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2" name="Freeform 984"/>
            <p:cNvSpPr>
              <a:spLocks noEditPoints="1"/>
            </p:cNvSpPr>
            <p:nvPr/>
          </p:nvSpPr>
          <p:spPr bwMode="auto">
            <a:xfrm>
              <a:off x="2494" y="1656"/>
              <a:ext cx="57" cy="21"/>
            </a:xfrm>
            <a:custGeom>
              <a:avLst/>
              <a:gdLst>
                <a:gd name="T0" fmla="*/ 0 w 24"/>
                <a:gd name="T1" fmla="*/ 2 h 9"/>
                <a:gd name="T2" fmla="*/ 0 w 24"/>
                <a:gd name="T3" fmla="*/ 3 h 9"/>
                <a:gd name="T4" fmla="*/ 0 w 24"/>
                <a:gd name="T5" fmla="*/ 3 h 9"/>
                <a:gd name="T6" fmla="*/ 0 w 24"/>
                <a:gd name="T7" fmla="*/ 2 h 9"/>
                <a:gd name="T8" fmla="*/ 18 w 24"/>
                <a:gd name="T9" fmla="*/ 0 h 9"/>
                <a:gd name="T10" fmla="*/ 19 w 24"/>
                <a:gd name="T11" fmla="*/ 2 h 9"/>
                <a:gd name="T12" fmla="*/ 19 w 24"/>
                <a:gd name="T13" fmla="*/ 9 h 9"/>
                <a:gd name="T14" fmla="*/ 24 w 24"/>
                <a:gd name="T15" fmla="*/ 6 h 9"/>
                <a:gd name="T16" fmla="*/ 18 w 24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9">
                  <a:moveTo>
                    <a:pt x="0" y="2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moveTo>
                    <a:pt x="18" y="0"/>
                  </a:moveTo>
                  <a:cubicBezTo>
                    <a:pt x="19" y="1"/>
                    <a:pt x="19" y="1"/>
                    <a:pt x="19" y="2"/>
                  </a:cubicBezTo>
                  <a:cubicBezTo>
                    <a:pt x="20" y="4"/>
                    <a:pt x="20" y="7"/>
                    <a:pt x="19" y="9"/>
                  </a:cubicBezTo>
                  <a:cubicBezTo>
                    <a:pt x="21" y="8"/>
                    <a:pt x="22" y="7"/>
                    <a:pt x="24" y="6"/>
                  </a:cubicBezTo>
                  <a:cubicBezTo>
                    <a:pt x="23" y="4"/>
                    <a:pt x="21" y="2"/>
                    <a:pt x="18" y="0"/>
                  </a:cubicBezTo>
                </a:path>
              </a:pathLst>
            </a:custGeom>
            <a:solidFill>
              <a:srgbClr val="A32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3" name="Freeform 985"/>
            <p:cNvSpPr>
              <a:spLocks/>
            </p:cNvSpPr>
            <p:nvPr/>
          </p:nvSpPr>
          <p:spPr bwMode="auto">
            <a:xfrm>
              <a:off x="2693" y="2196"/>
              <a:ext cx="26" cy="21"/>
            </a:xfrm>
            <a:custGeom>
              <a:avLst/>
              <a:gdLst>
                <a:gd name="T0" fmla="*/ 0 w 11"/>
                <a:gd name="T1" fmla="*/ 0 h 9"/>
                <a:gd name="T2" fmla="*/ 5 w 11"/>
                <a:gd name="T3" fmla="*/ 9 h 9"/>
                <a:gd name="T4" fmla="*/ 11 w 11"/>
                <a:gd name="T5" fmla="*/ 6 h 9"/>
                <a:gd name="T6" fmla="*/ 0 w 11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9">
                  <a:moveTo>
                    <a:pt x="0" y="0"/>
                  </a:moveTo>
                  <a:cubicBezTo>
                    <a:pt x="1" y="3"/>
                    <a:pt x="3" y="6"/>
                    <a:pt x="5" y="9"/>
                  </a:cubicBezTo>
                  <a:cubicBezTo>
                    <a:pt x="7" y="8"/>
                    <a:pt x="9" y="7"/>
                    <a:pt x="11" y="6"/>
                  </a:cubicBezTo>
                  <a:cubicBezTo>
                    <a:pt x="7" y="5"/>
                    <a:pt x="3" y="3"/>
                    <a:pt x="0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4" name="Freeform 986"/>
            <p:cNvSpPr>
              <a:spLocks/>
            </p:cNvSpPr>
            <p:nvPr/>
          </p:nvSpPr>
          <p:spPr bwMode="auto">
            <a:xfrm>
              <a:off x="2693" y="2158"/>
              <a:ext cx="67" cy="52"/>
            </a:xfrm>
            <a:custGeom>
              <a:avLst/>
              <a:gdLst>
                <a:gd name="T0" fmla="*/ 20 w 28"/>
                <a:gd name="T1" fmla="*/ 0 h 22"/>
                <a:gd name="T2" fmla="*/ 14 w 28"/>
                <a:gd name="T3" fmla="*/ 7 h 22"/>
                <a:gd name="T4" fmla="*/ 10 w 28"/>
                <a:gd name="T5" fmla="*/ 8 h 22"/>
                <a:gd name="T6" fmla="*/ 3 w 28"/>
                <a:gd name="T7" fmla="*/ 5 h 22"/>
                <a:gd name="T8" fmla="*/ 1 w 28"/>
                <a:gd name="T9" fmla="*/ 8 h 22"/>
                <a:gd name="T10" fmla="*/ 0 w 28"/>
                <a:gd name="T11" fmla="*/ 16 h 22"/>
                <a:gd name="T12" fmla="*/ 11 w 28"/>
                <a:gd name="T13" fmla="*/ 22 h 22"/>
                <a:gd name="T14" fmla="*/ 11 w 28"/>
                <a:gd name="T15" fmla="*/ 22 h 22"/>
                <a:gd name="T16" fmla="*/ 11 w 28"/>
                <a:gd name="T17" fmla="*/ 19 h 22"/>
                <a:gd name="T18" fmla="*/ 23 w 28"/>
                <a:gd name="T19" fmla="*/ 7 h 22"/>
                <a:gd name="T20" fmla="*/ 23 w 28"/>
                <a:gd name="T21" fmla="*/ 7 h 22"/>
                <a:gd name="T22" fmla="*/ 23 w 28"/>
                <a:gd name="T23" fmla="*/ 7 h 22"/>
                <a:gd name="T24" fmla="*/ 28 w 28"/>
                <a:gd name="T25" fmla="*/ 8 h 22"/>
                <a:gd name="T26" fmla="*/ 20 w 28"/>
                <a:gd name="T27" fmla="*/ 0 h 22"/>
                <a:gd name="T28" fmla="*/ 20 w 28"/>
                <a:gd name="T2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22">
                  <a:moveTo>
                    <a:pt x="20" y="0"/>
                  </a:moveTo>
                  <a:cubicBezTo>
                    <a:pt x="19" y="3"/>
                    <a:pt x="17" y="6"/>
                    <a:pt x="14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7" y="8"/>
                    <a:pt x="5" y="7"/>
                    <a:pt x="3" y="5"/>
                  </a:cubicBezTo>
                  <a:cubicBezTo>
                    <a:pt x="2" y="6"/>
                    <a:pt x="2" y="7"/>
                    <a:pt x="1" y="8"/>
                  </a:cubicBezTo>
                  <a:cubicBezTo>
                    <a:pt x="0" y="11"/>
                    <a:pt x="0" y="13"/>
                    <a:pt x="0" y="16"/>
                  </a:cubicBezTo>
                  <a:cubicBezTo>
                    <a:pt x="3" y="19"/>
                    <a:pt x="7" y="21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1"/>
                    <a:pt x="11" y="20"/>
                    <a:pt x="11" y="19"/>
                  </a:cubicBezTo>
                  <a:cubicBezTo>
                    <a:pt x="11" y="12"/>
                    <a:pt x="17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5" y="7"/>
                    <a:pt x="27" y="7"/>
                    <a:pt x="28" y="8"/>
                  </a:cubicBezTo>
                  <a:cubicBezTo>
                    <a:pt x="27" y="4"/>
                    <a:pt x="24" y="2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solidFill>
              <a:srgbClr val="A42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5" name="Freeform 987"/>
            <p:cNvSpPr>
              <a:spLocks/>
            </p:cNvSpPr>
            <p:nvPr/>
          </p:nvSpPr>
          <p:spPr bwMode="auto">
            <a:xfrm>
              <a:off x="2705" y="2210"/>
              <a:ext cx="26" cy="14"/>
            </a:xfrm>
            <a:custGeom>
              <a:avLst/>
              <a:gdLst>
                <a:gd name="T0" fmla="*/ 6 w 11"/>
                <a:gd name="T1" fmla="*/ 0 h 6"/>
                <a:gd name="T2" fmla="*/ 0 w 11"/>
                <a:gd name="T3" fmla="*/ 3 h 6"/>
                <a:gd name="T4" fmla="*/ 4 w 11"/>
                <a:gd name="T5" fmla="*/ 5 h 6"/>
                <a:gd name="T6" fmla="*/ 10 w 11"/>
                <a:gd name="T7" fmla="*/ 6 h 6"/>
                <a:gd name="T8" fmla="*/ 11 w 11"/>
                <a:gd name="T9" fmla="*/ 6 h 6"/>
                <a:gd name="T10" fmla="*/ 7 w 11"/>
                <a:gd name="T11" fmla="*/ 0 h 6"/>
                <a:gd name="T12" fmla="*/ 6 w 11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6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1" y="4"/>
                    <a:pt x="3" y="5"/>
                    <a:pt x="4" y="5"/>
                  </a:cubicBezTo>
                  <a:cubicBezTo>
                    <a:pt x="6" y="6"/>
                    <a:pt x="8" y="6"/>
                    <a:pt x="10" y="6"/>
                  </a:cubicBezTo>
                  <a:cubicBezTo>
                    <a:pt x="10" y="6"/>
                    <a:pt x="10" y="6"/>
                    <a:pt x="11" y="6"/>
                  </a:cubicBezTo>
                  <a:cubicBezTo>
                    <a:pt x="9" y="5"/>
                    <a:pt x="7" y="3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A32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6" name="Freeform 988"/>
            <p:cNvSpPr>
              <a:spLocks/>
            </p:cNvSpPr>
            <p:nvPr/>
          </p:nvSpPr>
          <p:spPr bwMode="auto">
            <a:xfrm>
              <a:off x="2719" y="2210"/>
              <a:ext cx="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9314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7" name="Freeform 989"/>
            <p:cNvSpPr>
              <a:spLocks/>
            </p:cNvSpPr>
            <p:nvPr/>
          </p:nvSpPr>
          <p:spPr bwMode="auto">
            <a:xfrm>
              <a:off x="2324" y="2702"/>
              <a:ext cx="64" cy="64"/>
            </a:xfrm>
            <a:custGeom>
              <a:avLst/>
              <a:gdLst>
                <a:gd name="T0" fmla="*/ 16 w 27"/>
                <a:gd name="T1" fmla="*/ 0 h 27"/>
                <a:gd name="T2" fmla="*/ 3 w 27"/>
                <a:gd name="T3" fmla="*/ 9 h 27"/>
                <a:gd name="T4" fmla="*/ 10 w 27"/>
                <a:gd name="T5" fmla="*/ 27 h 27"/>
                <a:gd name="T6" fmla="*/ 18 w 27"/>
                <a:gd name="T7" fmla="*/ 26 h 27"/>
                <a:gd name="T8" fmla="*/ 23 w 27"/>
                <a:gd name="T9" fmla="*/ 27 h 27"/>
                <a:gd name="T10" fmla="*/ 26 w 27"/>
                <a:gd name="T11" fmla="*/ 24 h 27"/>
                <a:gd name="T12" fmla="*/ 20 w 27"/>
                <a:gd name="T13" fmla="*/ 18 h 27"/>
                <a:gd name="T14" fmla="*/ 26 w 27"/>
                <a:gd name="T15" fmla="*/ 5 h 27"/>
                <a:gd name="T16" fmla="*/ 27 w 27"/>
                <a:gd name="T17" fmla="*/ 5 h 27"/>
                <a:gd name="T18" fmla="*/ 22 w 27"/>
                <a:gd name="T19" fmla="*/ 1 h 27"/>
                <a:gd name="T20" fmla="*/ 16 w 2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27">
                  <a:moveTo>
                    <a:pt x="16" y="0"/>
                  </a:moveTo>
                  <a:cubicBezTo>
                    <a:pt x="11" y="0"/>
                    <a:pt x="5" y="3"/>
                    <a:pt x="3" y="9"/>
                  </a:cubicBezTo>
                  <a:cubicBezTo>
                    <a:pt x="0" y="16"/>
                    <a:pt x="3" y="24"/>
                    <a:pt x="10" y="27"/>
                  </a:cubicBezTo>
                  <a:cubicBezTo>
                    <a:pt x="12" y="27"/>
                    <a:pt x="15" y="26"/>
                    <a:pt x="18" y="26"/>
                  </a:cubicBezTo>
                  <a:cubicBezTo>
                    <a:pt x="20" y="26"/>
                    <a:pt x="21" y="26"/>
                    <a:pt x="23" y="27"/>
                  </a:cubicBezTo>
                  <a:cubicBezTo>
                    <a:pt x="24" y="26"/>
                    <a:pt x="25" y="25"/>
                    <a:pt x="26" y="24"/>
                  </a:cubicBezTo>
                  <a:cubicBezTo>
                    <a:pt x="24" y="23"/>
                    <a:pt x="22" y="21"/>
                    <a:pt x="20" y="18"/>
                  </a:cubicBezTo>
                  <a:cubicBezTo>
                    <a:pt x="18" y="13"/>
                    <a:pt x="21" y="7"/>
                    <a:pt x="26" y="5"/>
                  </a:cubicBezTo>
                  <a:cubicBezTo>
                    <a:pt x="26" y="5"/>
                    <a:pt x="27" y="5"/>
                    <a:pt x="27" y="5"/>
                  </a:cubicBezTo>
                  <a:cubicBezTo>
                    <a:pt x="26" y="3"/>
                    <a:pt x="24" y="2"/>
                    <a:pt x="22" y="1"/>
                  </a:cubicBezTo>
                  <a:cubicBezTo>
                    <a:pt x="20" y="0"/>
                    <a:pt x="18" y="0"/>
                    <a:pt x="16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8" name="Freeform 990"/>
            <p:cNvSpPr>
              <a:spLocks/>
            </p:cNvSpPr>
            <p:nvPr/>
          </p:nvSpPr>
          <p:spPr bwMode="auto">
            <a:xfrm>
              <a:off x="2348" y="2764"/>
              <a:ext cx="31" cy="7"/>
            </a:xfrm>
            <a:custGeom>
              <a:avLst/>
              <a:gdLst>
                <a:gd name="T0" fmla="*/ 8 w 13"/>
                <a:gd name="T1" fmla="*/ 0 h 3"/>
                <a:gd name="T2" fmla="*/ 0 w 13"/>
                <a:gd name="T3" fmla="*/ 1 h 3"/>
                <a:gd name="T4" fmla="*/ 1 w 13"/>
                <a:gd name="T5" fmla="*/ 2 h 3"/>
                <a:gd name="T6" fmla="*/ 6 w 13"/>
                <a:gd name="T7" fmla="*/ 3 h 3"/>
                <a:gd name="T8" fmla="*/ 12 w 13"/>
                <a:gd name="T9" fmla="*/ 2 h 3"/>
                <a:gd name="T10" fmla="*/ 13 w 13"/>
                <a:gd name="T11" fmla="*/ 1 h 3"/>
                <a:gd name="T12" fmla="*/ 8 w 1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">
                  <a:moveTo>
                    <a:pt x="8" y="0"/>
                  </a:moveTo>
                  <a:cubicBezTo>
                    <a:pt x="5" y="0"/>
                    <a:pt x="2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3" y="3"/>
                    <a:pt x="5" y="3"/>
                    <a:pt x="6" y="3"/>
                  </a:cubicBezTo>
                  <a:cubicBezTo>
                    <a:pt x="8" y="3"/>
                    <a:pt x="10" y="3"/>
                    <a:pt x="12" y="2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1" y="0"/>
                    <a:pt x="10" y="0"/>
                    <a:pt x="8" y="0"/>
                  </a:cubicBezTo>
                </a:path>
              </a:pathLst>
            </a:custGeom>
            <a:solidFill>
              <a:srgbClr val="B441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9" name="Freeform 991"/>
            <p:cNvSpPr>
              <a:spLocks/>
            </p:cNvSpPr>
            <p:nvPr/>
          </p:nvSpPr>
          <p:spPr bwMode="auto">
            <a:xfrm>
              <a:off x="2674" y="1869"/>
              <a:ext cx="41" cy="38"/>
            </a:xfrm>
            <a:custGeom>
              <a:avLst/>
              <a:gdLst>
                <a:gd name="T0" fmla="*/ 11 w 17"/>
                <a:gd name="T1" fmla="*/ 0 h 16"/>
                <a:gd name="T2" fmla="*/ 1 w 17"/>
                <a:gd name="T3" fmla="*/ 9 h 16"/>
                <a:gd name="T4" fmla="*/ 0 w 17"/>
                <a:gd name="T5" fmla="*/ 16 h 16"/>
                <a:gd name="T6" fmla="*/ 17 w 17"/>
                <a:gd name="T7" fmla="*/ 4 h 16"/>
                <a:gd name="T8" fmla="*/ 12 w 17"/>
                <a:gd name="T9" fmla="*/ 1 h 16"/>
                <a:gd name="T10" fmla="*/ 11 w 17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6">
                  <a:moveTo>
                    <a:pt x="11" y="0"/>
                  </a:moveTo>
                  <a:cubicBezTo>
                    <a:pt x="7" y="1"/>
                    <a:pt x="3" y="4"/>
                    <a:pt x="1" y="9"/>
                  </a:cubicBezTo>
                  <a:cubicBezTo>
                    <a:pt x="0" y="11"/>
                    <a:pt x="0" y="14"/>
                    <a:pt x="0" y="16"/>
                  </a:cubicBezTo>
                  <a:cubicBezTo>
                    <a:pt x="3" y="10"/>
                    <a:pt x="10" y="5"/>
                    <a:pt x="17" y="4"/>
                  </a:cubicBezTo>
                  <a:cubicBezTo>
                    <a:pt x="15" y="3"/>
                    <a:pt x="13" y="2"/>
                    <a:pt x="12" y="1"/>
                  </a:cubicBezTo>
                  <a:cubicBezTo>
                    <a:pt x="11" y="1"/>
                    <a:pt x="11" y="0"/>
                    <a:pt x="11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0" name="Freeform 992"/>
            <p:cNvSpPr>
              <a:spLocks/>
            </p:cNvSpPr>
            <p:nvPr/>
          </p:nvSpPr>
          <p:spPr bwMode="auto">
            <a:xfrm>
              <a:off x="2674" y="1878"/>
              <a:ext cx="69" cy="59"/>
            </a:xfrm>
            <a:custGeom>
              <a:avLst/>
              <a:gdLst>
                <a:gd name="T0" fmla="*/ 17 w 29"/>
                <a:gd name="T1" fmla="*/ 0 h 25"/>
                <a:gd name="T2" fmla="*/ 0 w 29"/>
                <a:gd name="T3" fmla="*/ 12 h 25"/>
                <a:gd name="T4" fmla="*/ 9 w 29"/>
                <a:gd name="T5" fmla="*/ 23 h 25"/>
                <a:gd name="T6" fmla="*/ 14 w 29"/>
                <a:gd name="T7" fmla="*/ 25 h 25"/>
                <a:gd name="T8" fmla="*/ 18 w 29"/>
                <a:gd name="T9" fmla="*/ 24 h 25"/>
                <a:gd name="T10" fmla="*/ 16 w 29"/>
                <a:gd name="T11" fmla="*/ 21 h 25"/>
                <a:gd name="T12" fmla="*/ 21 w 29"/>
                <a:gd name="T13" fmla="*/ 8 h 25"/>
                <a:gd name="T14" fmla="*/ 25 w 29"/>
                <a:gd name="T15" fmla="*/ 7 h 25"/>
                <a:gd name="T16" fmla="*/ 29 w 29"/>
                <a:gd name="T17" fmla="*/ 8 h 25"/>
                <a:gd name="T18" fmla="*/ 25 w 29"/>
                <a:gd name="T19" fmla="*/ 1 h 25"/>
                <a:gd name="T20" fmla="*/ 23 w 29"/>
                <a:gd name="T21" fmla="*/ 1 h 25"/>
                <a:gd name="T22" fmla="*/ 17 w 29"/>
                <a:gd name="T2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25">
                  <a:moveTo>
                    <a:pt x="17" y="0"/>
                  </a:moveTo>
                  <a:cubicBezTo>
                    <a:pt x="10" y="1"/>
                    <a:pt x="3" y="6"/>
                    <a:pt x="0" y="12"/>
                  </a:cubicBezTo>
                  <a:cubicBezTo>
                    <a:pt x="1" y="17"/>
                    <a:pt x="4" y="21"/>
                    <a:pt x="9" y="23"/>
                  </a:cubicBezTo>
                  <a:cubicBezTo>
                    <a:pt x="11" y="24"/>
                    <a:pt x="13" y="25"/>
                    <a:pt x="14" y="25"/>
                  </a:cubicBezTo>
                  <a:cubicBezTo>
                    <a:pt x="16" y="25"/>
                    <a:pt x="17" y="24"/>
                    <a:pt x="18" y="24"/>
                  </a:cubicBezTo>
                  <a:cubicBezTo>
                    <a:pt x="17" y="23"/>
                    <a:pt x="16" y="22"/>
                    <a:pt x="16" y="21"/>
                  </a:cubicBezTo>
                  <a:cubicBezTo>
                    <a:pt x="14" y="16"/>
                    <a:pt x="16" y="10"/>
                    <a:pt x="21" y="8"/>
                  </a:cubicBezTo>
                  <a:cubicBezTo>
                    <a:pt x="22" y="7"/>
                    <a:pt x="24" y="7"/>
                    <a:pt x="25" y="7"/>
                  </a:cubicBezTo>
                  <a:cubicBezTo>
                    <a:pt x="26" y="7"/>
                    <a:pt x="27" y="8"/>
                    <a:pt x="29" y="8"/>
                  </a:cubicBezTo>
                  <a:cubicBezTo>
                    <a:pt x="28" y="5"/>
                    <a:pt x="27" y="3"/>
                    <a:pt x="25" y="1"/>
                  </a:cubicBezTo>
                  <a:cubicBezTo>
                    <a:pt x="25" y="1"/>
                    <a:pt x="24" y="1"/>
                    <a:pt x="23" y="1"/>
                  </a:cubicBezTo>
                  <a:cubicBezTo>
                    <a:pt x="21" y="1"/>
                    <a:pt x="19" y="1"/>
                    <a:pt x="17" y="0"/>
                  </a:cubicBezTo>
                </a:path>
              </a:pathLst>
            </a:custGeom>
            <a:solidFill>
              <a:srgbClr val="B441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1" name="Freeform 993"/>
            <p:cNvSpPr>
              <a:spLocks/>
            </p:cNvSpPr>
            <p:nvPr/>
          </p:nvSpPr>
          <p:spPr bwMode="auto">
            <a:xfrm>
              <a:off x="2700" y="1869"/>
              <a:ext cx="34" cy="12"/>
            </a:xfrm>
            <a:custGeom>
              <a:avLst/>
              <a:gdLst>
                <a:gd name="T0" fmla="*/ 3 w 14"/>
                <a:gd name="T1" fmla="*/ 0 h 5"/>
                <a:gd name="T2" fmla="*/ 0 w 14"/>
                <a:gd name="T3" fmla="*/ 0 h 5"/>
                <a:gd name="T4" fmla="*/ 1 w 14"/>
                <a:gd name="T5" fmla="*/ 1 h 5"/>
                <a:gd name="T6" fmla="*/ 6 w 14"/>
                <a:gd name="T7" fmla="*/ 4 h 5"/>
                <a:gd name="T8" fmla="*/ 9 w 14"/>
                <a:gd name="T9" fmla="*/ 4 h 5"/>
                <a:gd name="T10" fmla="*/ 9 w 14"/>
                <a:gd name="T11" fmla="*/ 4 h 5"/>
                <a:gd name="T12" fmla="*/ 14 w 14"/>
                <a:gd name="T13" fmla="*/ 5 h 5"/>
                <a:gd name="T14" fmla="*/ 9 w 14"/>
                <a:gd name="T15" fmla="*/ 1 h 5"/>
                <a:gd name="T16" fmla="*/ 3 w 1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2" y="2"/>
                    <a:pt x="4" y="3"/>
                    <a:pt x="6" y="4"/>
                  </a:cubicBezTo>
                  <a:cubicBezTo>
                    <a:pt x="7" y="4"/>
                    <a:pt x="8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1" y="4"/>
                    <a:pt x="12" y="4"/>
                    <a:pt x="14" y="5"/>
                  </a:cubicBezTo>
                  <a:cubicBezTo>
                    <a:pt x="13" y="3"/>
                    <a:pt x="11" y="2"/>
                    <a:pt x="9" y="1"/>
                  </a:cubicBezTo>
                  <a:cubicBezTo>
                    <a:pt x="7" y="0"/>
                    <a:pt x="5" y="0"/>
                    <a:pt x="3" y="0"/>
                  </a:cubicBezTo>
                </a:path>
              </a:pathLst>
            </a:custGeom>
            <a:solidFill>
              <a:srgbClr val="A32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2" name="Freeform 994"/>
            <p:cNvSpPr>
              <a:spLocks/>
            </p:cNvSpPr>
            <p:nvPr/>
          </p:nvSpPr>
          <p:spPr bwMode="auto">
            <a:xfrm>
              <a:off x="2715" y="1878"/>
              <a:ext cx="19" cy="3"/>
            </a:xfrm>
            <a:custGeom>
              <a:avLst/>
              <a:gdLst>
                <a:gd name="T0" fmla="*/ 3 w 8"/>
                <a:gd name="T1" fmla="*/ 0 h 1"/>
                <a:gd name="T2" fmla="*/ 0 w 8"/>
                <a:gd name="T3" fmla="*/ 0 h 1"/>
                <a:gd name="T4" fmla="*/ 6 w 8"/>
                <a:gd name="T5" fmla="*/ 1 h 1"/>
                <a:gd name="T6" fmla="*/ 8 w 8"/>
                <a:gd name="T7" fmla="*/ 1 h 1"/>
                <a:gd name="T8" fmla="*/ 8 w 8"/>
                <a:gd name="T9" fmla="*/ 1 h 1"/>
                <a:gd name="T10" fmla="*/ 3 w 8"/>
                <a:gd name="T11" fmla="*/ 0 h 1"/>
                <a:gd name="T12" fmla="*/ 3 w 8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2" y="1"/>
                    <a:pt x="4" y="1"/>
                    <a:pt x="6" y="1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0"/>
                    <a:pt x="5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A11F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3" name="Freeform 995"/>
            <p:cNvSpPr>
              <a:spLocks noEditPoints="1"/>
            </p:cNvSpPr>
            <p:nvPr/>
          </p:nvSpPr>
          <p:spPr bwMode="auto">
            <a:xfrm>
              <a:off x="2161" y="2788"/>
              <a:ext cx="68" cy="52"/>
            </a:xfrm>
            <a:custGeom>
              <a:avLst/>
              <a:gdLst>
                <a:gd name="T0" fmla="*/ 8 w 29"/>
                <a:gd name="T1" fmla="*/ 9 h 22"/>
                <a:gd name="T2" fmla="*/ 3 w 29"/>
                <a:gd name="T3" fmla="*/ 10 h 22"/>
                <a:gd name="T4" fmla="*/ 3 w 29"/>
                <a:gd name="T5" fmla="*/ 10 h 22"/>
                <a:gd name="T6" fmla="*/ 0 w 29"/>
                <a:gd name="T7" fmla="*/ 10 h 22"/>
                <a:gd name="T8" fmla="*/ 9 w 29"/>
                <a:gd name="T9" fmla="*/ 21 h 22"/>
                <a:gd name="T10" fmla="*/ 14 w 29"/>
                <a:gd name="T11" fmla="*/ 22 h 22"/>
                <a:gd name="T12" fmla="*/ 16 w 29"/>
                <a:gd name="T13" fmla="*/ 22 h 22"/>
                <a:gd name="T14" fmla="*/ 8 w 29"/>
                <a:gd name="T15" fmla="*/ 16 h 22"/>
                <a:gd name="T16" fmla="*/ 8 w 29"/>
                <a:gd name="T17" fmla="*/ 9 h 22"/>
                <a:gd name="T18" fmla="*/ 16 w 29"/>
                <a:gd name="T19" fmla="*/ 0 h 22"/>
                <a:gd name="T20" fmla="*/ 15 w 29"/>
                <a:gd name="T21" fmla="*/ 3 h 22"/>
                <a:gd name="T22" fmla="*/ 17 w 29"/>
                <a:gd name="T23" fmla="*/ 3 h 22"/>
                <a:gd name="T24" fmla="*/ 26 w 29"/>
                <a:gd name="T25" fmla="*/ 9 h 22"/>
                <a:gd name="T26" fmla="*/ 27 w 29"/>
                <a:gd name="T27" fmla="*/ 15 h 22"/>
                <a:gd name="T28" fmla="*/ 27 w 29"/>
                <a:gd name="T29" fmla="*/ 14 h 22"/>
                <a:gd name="T30" fmla="*/ 27 w 29"/>
                <a:gd name="T31" fmla="*/ 3 h 22"/>
                <a:gd name="T32" fmla="*/ 26 w 29"/>
                <a:gd name="T33" fmla="*/ 3 h 22"/>
                <a:gd name="T34" fmla="*/ 16 w 29"/>
                <a:gd name="T3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" h="22">
                  <a:moveTo>
                    <a:pt x="8" y="9"/>
                  </a:moveTo>
                  <a:cubicBezTo>
                    <a:pt x="6" y="10"/>
                    <a:pt x="5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1" y="10"/>
                    <a:pt x="0" y="10"/>
                  </a:cubicBezTo>
                  <a:cubicBezTo>
                    <a:pt x="0" y="15"/>
                    <a:pt x="4" y="19"/>
                    <a:pt x="9" y="21"/>
                  </a:cubicBezTo>
                  <a:cubicBezTo>
                    <a:pt x="10" y="22"/>
                    <a:pt x="12" y="22"/>
                    <a:pt x="14" y="22"/>
                  </a:cubicBezTo>
                  <a:cubicBezTo>
                    <a:pt x="15" y="22"/>
                    <a:pt x="15" y="22"/>
                    <a:pt x="16" y="22"/>
                  </a:cubicBezTo>
                  <a:cubicBezTo>
                    <a:pt x="12" y="22"/>
                    <a:pt x="9" y="20"/>
                    <a:pt x="8" y="16"/>
                  </a:cubicBezTo>
                  <a:cubicBezTo>
                    <a:pt x="7" y="14"/>
                    <a:pt x="7" y="12"/>
                    <a:pt x="8" y="9"/>
                  </a:cubicBezTo>
                  <a:moveTo>
                    <a:pt x="16" y="0"/>
                  </a:moveTo>
                  <a:cubicBezTo>
                    <a:pt x="15" y="1"/>
                    <a:pt x="15" y="2"/>
                    <a:pt x="15" y="3"/>
                  </a:cubicBezTo>
                  <a:cubicBezTo>
                    <a:pt x="15" y="3"/>
                    <a:pt x="16" y="3"/>
                    <a:pt x="17" y="3"/>
                  </a:cubicBezTo>
                  <a:cubicBezTo>
                    <a:pt x="21" y="3"/>
                    <a:pt x="25" y="5"/>
                    <a:pt x="26" y="9"/>
                  </a:cubicBezTo>
                  <a:cubicBezTo>
                    <a:pt x="27" y="11"/>
                    <a:pt x="27" y="13"/>
                    <a:pt x="27" y="15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9" y="10"/>
                    <a:pt x="29" y="7"/>
                    <a:pt x="27" y="3"/>
                  </a:cubicBezTo>
                  <a:cubicBezTo>
                    <a:pt x="27" y="3"/>
                    <a:pt x="27" y="3"/>
                    <a:pt x="26" y="3"/>
                  </a:cubicBezTo>
                  <a:cubicBezTo>
                    <a:pt x="23" y="3"/>
                    <a:pt x="19" y="2"/>
                    <a:pt x="16" y="0"/>
                  </a:cubicBezTo>
                </a:path>
              </a:pathLst>
            </a:custGeom>
            <a:solidFill>
              <a:srgbClr val="B441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4" name="Freeform 996"/>
            <p:cNvSpPr>
              <a:spLocks/>
            </p:cNvSpPr>
            <p:nvPr/>
          </p:nvSpPr>
          <p:spPr bwMode="auto">
            <a:xfrm>
              <a:off x="2196" y="2774"/>
              <a:ext cx="29" cy="21"/>
            </a:xfrm>
            <a:custGeom>
              <a:avLst/>
              <a:gdLst>
                <a:gd name="T0" fmla="*/ 0 w 12"/>
                <a:gd name="T1" fmla="*/ 0 h 9"/>
                <a:gd name="T2" fmla="*/ 1 w 12"/>
                <a:gd name="T3" fmla="*/ 4 h 9"/>
                <a:gd name="T4" fmla="*/ 1 w 12"/>
                <a:gd name="T5" fmla="*/ 6 h 9"/>
                <a:gd name="T6" fmla="*/ 11 w 12"/>
                <a:gd name="T7" fmla="*/ 9 h 9"/>
                <a:gd name="T8" fmla="*/ 12 w 12"/>
                <a:gd name="T9" fmla="*/ 9 h 9"/>
                <a:gd name="T10" fmla="*/ 4 w 12"/>
                <a:gd name="T11" fmla="*/ 1 h 9"/>
                <a:gd name="T12" fmla="*/ 0 w 12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9">
                  <a:moveTo>
                    <a:pt x="0" y="0"/>
                  </a:moveTo>
                  <a:cubicBezTo>
                    <a:pt x="1" y="1"/>
                    <a:pt x="1" y="3"/>
                    <a:pt x="1" y="4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4" y="8"/>
                    <a:pt x="8" y="9"/>
                    <a:pt x="11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6"/>
                    <a:pt x="8" y="2"/>
                    <a:pt x="4" y="1"/>
                  </a:cubicBezTo>
                  <a:cubicBezTo>
                    <a:pt x="3" y="0"/>
                    <a:pt x="2" y="0"/>
                    <a:pt x="0" y="0"/>
                  </a:cubicBezTo>
                </a:path>
              </a:pathLst>
            </a:custGeom>
            <a:solidFill>
              <a:srgbClr val="A11F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5" name="Freeform 997"/>
            <p:cNvSpPr>
              <a:spLocks/>
            </p:cNvSpPr>
            <p:nvPr/>
          </p:nvSpPr>
          <p:spPr bwMode="auto">
            <a:xfrm>
              <a:off x="2513" y="2688"/>
              <a:ext cx="45" cy="12"/>
            </a:xfrm>
            <a:custGeom>
              <a:avLst/>
              <a:gdLst>
                <a:gd name="T0" fmla="*/ 19 w 19"/>
                <a:gd name="T1" fmla="*/ 0 h 5"/>
                <a:gd name="T2" fmla="*/ 13 w 19"/>
                <a:gd name="T3" fmla="*/ 1 h 5"/>
                <a:gd name="T4" fmla="*/ 5 w 19"/>
                <a:gd name="T5" fmla="*/ 2 h 5"/>
                <a:gd name="T6" fmla="*/ 1 w 19"/>
                <a:gd name="T7" fmla="*/ 3 h 5"/>
                <a:gd name="T8" fmla="*/ 0 w 19"/>
                <a:gd name="T9" fmla="*/ 3 h 5"/>
                <a:gd name="T10" fmla="*/ 0 w 19"/>
                <a:gd name="T11" fmla="*/ 3 h 5"/>
                <a:gd name="T12" fmla="*/ 2 w 19"/>
                <a:gd name="T13" fmla="*/ 4 h 5"/>
                <a:gd name="T14" fmla="*/ 7 w 19"/>
                <a:gd name="T15" fmla="*/ 5 h 5"/>
                <a:gd name="T16" fmla="*/ 19 w 19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cubicBezTo>
                    <a:pt x="17" y="0"/>
                    <a:pt x="15" y="1"/>
                    <a:pt x="13" y="1"/>
                  </a:cubicBezTo>
                  <a:cubicBezTo>
                    <a:pt x="10" y="2"/>
                    <a:pt x="8" y="2"/>
                    <a:pt x="5" y="2"/>
                  </a:cubicBezTo>
                  <a:cubicBezTo>
                    <a:pt x="4" y="3"/>
                    <a:pt x="3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4" y="5"/>
                    <a:pt x="6" y="5"/>
                    <a:pt x="7" y="5"/>
                  </a:cubicBezTo>
                  <a:cubicBezTo>
                    <a:pt x="12" y="5"/>
                    <a:pt x="16" y="3"/>
                    <a:pt x="19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6" name="Freeform 998"/>
            <p:cNvSpPr>
              <a:spLocks/>
            </p:cNvSpPr>
            <p:nvPr/>
          </p:nvSpPr>
          <p:spPr bwMode="auto">
            <a:xfrm>
              <a:off x="2544" y="2662"/>
              <a:ext cx="21" cy="29"/>
            </a:xfrm>
            <a:custGeom>
              <a:avLst/>
              <a:gdLst>
                <a:gd name="T0" fmla="*/ 9 w 9"/>
                <a:gd name="T1" fmla="*/ 0 h 12"/>
                <a:gd name="T2" fmla="*/ 4 w 9"/>
                <a:gd name="T3" fmla="*/ 8 h 12"/>
                <a:gd name="T4" fmla="*/ 0 w 9"/>
                <a:gd name="T5" fmla="*/ 12 h 12"/>
                <a:gd name="T6" fmla="*/ 6 w 9"/>
                <a:gd name="T7" fmla="*/ 11 h 12"/>
                <a:gd name="T8" fmla="*/ 8 w 9"/>
                <a:gd name="T9" fmla="*/ 8 h 12"/>
                <a:gd name="T10" fmla="*/ 9 w 9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2">
                  <a:moveTo>
                    <a:pt x="9" y="0"/>
                  </a:moveTo>
                  <a:cubicBezTo>
                    <a:pt x="8" y="3"/>
                    <a:pt x="6" y="6"/>
                    <a:pt x="4" y="8"/>
                  </a:cubicBezTo>
                  <a:cubicBezTo>
                    <a:pt x="3" y="10"/>
                    <a:pt x="1" y="11"/>
                    <a:pt x="0" y="12"/>
                  </a:cubicBezTo>
                  <a:cubicBezTo>
                    <a:pt x="2" y="12"/>
                    <a:pt x="4" y="11"/>
                    <a:pt x="6" y="11"/>
                  </a:cubicBezTo>
                  <a:cubicBezTo>
                    <a:pt x="6" y="10"/>
                    <a:pt x="7" y="9"/>
                    <a:pt x="8" y="8"/>
                  </a:cubicBezTo>
                  <a:cubicBezTo>
                    <a:pt x="9" y="5"/>
                    <a:pt x="9" y="3"/>
                    <a:pt x="9" y="0"/>
                  </a:cubicBezTo>
                </a:path>
              </a:pathLst>
            </a:custGeom>
            <a:solidFill>
              <a:srgbClr val="B441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7" name="Freeform 999"/>
            <p:cNvSpPr>
              <a:spLocks/>
            </p:cNvSpPr>
            <p:nvPr/>
          </p:nvSpPr>
          <p:spPr bwMode="auto">
            <a:xfrm>
              <a:off x="2525" y="2688"/>
              <a:ext cx="19" cy="5"/>
            </a:xfrm>
            <a:custGeom>
              <a:avLst/>
              <a:gdLst>
                <a:gd name="T0" fmla="*/ 4 w 8"/>
                <a:gd name="T1" fmla="*/ 0 h 2"/>
                <a:gd name="T2" fmla="*/ 0 w 8"/>
                <a:gd name="T3" fmla="*/ 2 h 2"/>
                <a:gd name="T4" fmla="*/ 8 w 8"/>
                <a:gd name="T5" fmla="*/ 1 h 2"/>
                <a:gd name="T6" fmla="*/ 8 w 8"/>
                <a:gd name="T7" fmla="*/ 1 h 2"/>
                <a:gd name="T8" fmla="*/ 8 w 8"/>
                <a:gd name="T9" fmla="*/ 1 h 2"/>
                <a:gd name="T10" fmla="*/ 4 w 8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3" y="2"/>
                    <a:pt x="5" y="2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1"/>
                    <a:pt x="5" y="0"/>
                    <a:pt x="4" y="0"/>
                  </a:cubicBezTo>
                </a:path>
              </a:pathLst>
            </a:custGeom>
            <a:solidFill>
              <a:srgbClr val="A32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8" name="Freeform 1000"/>
            <p:cNvSpPr>
              <a:spLocks/>
            </p:cNvSpPr>
            <p:nvPr/>
          </p:nvSpPr>
          <p:spPr bwMode="auto">
            <a:xfrm>
              <a:off x="2513" y="2634"/>
              <a:ext cx="52" cy="57"/>
            </a:xfrm>
            <a:custGeom>
              <a:avLst/>
              <a:gdLst>
                <a:gd name="T0" fmla="*/ 7 w 22"/>
                <a:gd name="T1" fmla="*/ 0 h 24"/>
                <a:gd name="T2" fmla="*/ 0 w 22"/>
                <a:gd name="T3" fmla="*/ 2 h 24"/>
                <a:gd name="T4" fmla="*/ 1 w 22"/>
                <a:gd name="T5" fmla="*/ 2 h 24"/>
                <a:gd name="T6" fmla="*/ 2 w 22"/>
                <a:gd name="T7" fmla="*/ 2 h 24"/>
                <a:gd name="T8" fmla="*/ 14 w 22"/>
                <a:gd name="T9" fmla="*/ 14 h 24"/>
                <a:gd name="T10" fmla="*/ 9 w 22"/>
                <a:gd name="T11" fmla="*/ 23 h 24"/>
                <a:gd name="T12" fmla="*/ 13 w 22"/>
                <a:gd name="T13" fmla="*/ 24 h 24"/>
                <a:gd name="T14" fmla="*/ 13 w 22"/>
                <a:gd name="T15" fmla="*/ 24 h 24"/>
                <a:gd name="T16" fmla="*/ 13 w 22"/>
                <a:gd name="T17" fmla="*/ 24 h 24"/>
                <a:gd name="T18" fmla="*/ 17 w 22"/>
                <a:gd name="T19" fmla="*/ 20 h 24"/>
                <a:gd name="T20" fmla="*/ 22 w 22"/>
                <a:gd name="T21" fmla="*/ 12 h 24"/>
                <a:gd name="T22" fmla="*/ 13 w 22"/>
                <a:gd name="T23" fmla="*/ 1 h 24"/>
                <a:gd name="T24" fmla="*/ 7 w 22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24">
                  <a:moveTo>
                    <a:pt x="7" y="0"/>
                  </a:moveTo>
                  <a:cubicBezTo>
                    <a:pt x="5" y="0"/>
                    <a:pt x="2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8" y="2"/>
                    <a:pt x="14" y="8"/>
                    <a:pt x="14" y="14"/>
                  </a:cubicBezTo>
                  <a:cubicBezTo>
                    <a:pt x="14" y="18"/>
                    <a:pt x="12" y="21"/>
                    <a:pt x="9" y="23"/>
                  </a:cubicBezTo>
                  <a:cubicBezTo>
                    <a:pt x="10" y="23"/>
                    <a:pt x="11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4" y="23"/>
                    <a:pt x="16" y="22"/>
                    <a:pt x="17" y="20"/>
                  </a:cubicBezTo>
                  <a:cubicBezTo>
                    <a:pt x="19" y="18"/>
                    <a:pt x="21" y="15"/>
                    <a:pt x="22" y="12"/>
                  </a:cubicBezTo>
                  <a:cubicBezTo>
                    <a:pt x="21" y="7"/>
                    <a:pt x="18" y="3"/>
                    <a:pt x="13" y="1"/>
                  </a:cubicBezTo>
                  <a:cubicBezTo>
                    <a:pt x="11" y="0"/>
                    <a:pt x="9" y="0"/>
                    <a:pt x="7" y="0"/>
                  </a:cubicBezTo>
                </a:path>
              </a:pathLst>
            </a:custGeom>
            <a:solidFill>
              <a:srgbClr val="A11F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9" name="Freeform 1001"/>
            <p:cNvSpPr>
              <a:spLocks/>
            </p:cNvSpPr>
            <p:nvPr/>
          </p:nvSpPr>
          <p:spPr bwMode="auto">
            <a:xfrm>
              <a:off x="2009" y="1454"/>
              <a:ext cx="69" cy="45"/>
            </a:xfrm>
            <a:custGeom>
              <a:avLst/>
              <a:gdLst>
                <a:gd name="T0" fmla="*/ 14 w 29"/>
                <a:gd name="T1" fmla="*/ 0 h 19"/>
                <a:gd name="T2" fmla="*/ 1 w 29"/>
                <a:gd name="T3" fmla="*/ 8 h 19"/>
                <a:gd name="T4" fmla="*/ 1 w 29"/>
                <a:gd name="T5" fmla="*/ 19 h 19"/>
                <a:gd name="T6" fmla="*/ 5 w 29"/>
                <a:gd name="T7" fmla="*/ 19 h 19"/>
                <a:gd name="T8" fmla="*/ 6 w 29"/>
                <a:gd name="T9" fmla="*/ 19 h 19"/>
                <a:gd name="T10" fmla="*/ 18 w 29"/>
                <a:gd name="T11" fmla="*/ 9 h 19"/>
                <a:gd name="T12" fmla="*/ 18 w 29"/>
                <a:gd name="T13" fmla="*/ 9 h 19"/>
                <a:gd name="T14" fmla="*/ 28 w 29"/>
                <a:gd name="T15" fmla="*/ 15 h 19"/>
                <a:gd name="T16" fmla="*/ 19 w 29"/>
                <a:gd name="T17" fmla="*/ 1 h 19"/>
                <a:gd name="T18" fmla="*/ 14 w 29"/>
                <a:gd name="T1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9">
                  <a:moveTo>
                    <a:pt x="14" y="0"/>
                  </a:moveTo>
                  <a:cubicBezTo>
                    <a:pt x="9" y="0"/>
                    <a:pt x="3" y="3"/>
                    <a:pt x="1" y="8"/>
                  </a:cubicBezTo>
                  <a:cubicBezTo>
                    <a:pt x="0" y="12"/>
                    <a:pt x="0" y="16"/>
                    <a:pt x="1" y="19"/>
                  </a:cubicBezTo>
                  <a:cubicBezTo>
                    <a:pt x="2" y="19"/>
                    <a:pt x="3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7" y="14"/>
                    <a:pt x="12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2" y="9"/>
                    <a:pt x="26" y="12"/>
                    <a:pt x="28" y="15"/>
                  </a:cubicBezTo>
                  <a:cubicBezTo>
                    <a:pt x="29" y="9"/>
                    <a:pt x="25" y="3"/>
                    <a:pt x="19" y="1"/>
                  </a:cubicBezTo>
                  <a:cubicBezTo>
                    <a:pt x="18" y="0"/>
                    <a:pt x="16" y="0"/>
                    <a:pt x="14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0" name="Freeform 1002"/>
            <p:cNvSpPr>
              <a:spLocks/>
            </p:cNvSpPr>
            <p:nvPr/>
          </p:nvSpPr>
          <p:spPr bwMode="auto">
            <a:xfrm>
              <a:off x="2012" y="1499"/>
              <a:ext cx="14" cy="17"/>
            </a:xfrm>
            <a:custGeom>
              <a:avLst/>
              <a:gdLst>
                <a:gd name="T0" fmla="*/ 4 w 6"/>
                <a:gd name="T1" fmla="*/ 0 h 7"/>
                <a:gd name="T2" fmla="*/ 0 w 6"/>
                <a:gd name="T3" fmla="*/ 0 h 7"/>
                <a:gd name="T4" fmla="*/ 6 w 6"/>
                <a:gd name="T5" fmla="*/ 7 h 7"/>
                <a:gd name="T6" fmla="*/ 5 w 6"/>
                <a:gd name="T7" fmla="*/ 3 h 7"/>
                <a:gd name="T8" fmla="*/ 5 w 6"/>
                <a:gd name="T9" fmla="*/ 0 h 7"/>
                <a:gd name="T10" fmla="*/ 4 w 6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3"/>
                    <a:pt x="3" y="5"/>
                    <a:pt x="6" y="7"/>
                  </a:cubicBezTo>
                  <a:cubicBezTo>
                    <a:pt x="5" y="6"/>
                    <a:pt x="5" y="4"/>
                    <a:pt x="5" y="3"/>
                  </a:cubicBezTo>
                  <a:cubicBezTo>
                    <a:pt x="5" y="2"/>
                    <a:pt x="5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rgbClr val="A32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1" name="Freeform 1003"/>
            <p:cNvSpPr>
              <a:spLocks/>
            </p:cNvSpPr>
            <p:nvPr/>
          </p:nvSpPr>
          <p:spPr bwMode="auto">
            <a:xfrm>
              <a:off x="2764" y="2039"/>
              <a:ext cx="52" cy="67"/>
            </a:xfrm>
            <a:custGeom>
              <a:avLst/>
              <a:gdLst>
                <a:gd name="T0" fmla="*/ 6 w 22"/>
                <a:gd name="T1" fmla="*/ 0 h 28"/>
                <a:gd name="T2" fmla="*/ 2 w 22"/>
                <a:gd name="T3" fmla="*/ 0 h 28"/>
                <a:gd name="T4" fmla="*/ 0 w 22"/>
                <a:gd name="T5" fmla="*/ 10 h 28"/>
                <a:gd name="T6" fmla="*/ 6 w 22"/>
                <a:gd name="T7" fmla="*/ 20 h 28"/>
                <a:gd name="T8" fmla="*/ 4 w 22"/>
                <a:gd name="T9" fmla="*/ 26 h 28"/>
                <a:gd name="T10" fmla="*/ 4 w 22"/>
                <a:gd name="T11" fmla="*/ 28 h 28"/>
                <a:gd name="T12" fmla="*/ 6 w 22"/>
                <a:gd name="T13" fmla="*/ 28 h 28"/>
                <a:gd name="T14" fmla="*/ 12 w 22"/>
                <a:gd name="T15" fmla="*/ 26 h 28"/>
                <a:gd name="T16" fmla="*/ 17 w 22"/>
                <a:gd name="T17" fmla="*/ 22 h 28"/>
                <a:gd name="T18" fmla="*/ 17 w 22"/>
                <a:gd name="T19" fmla="*/ 22 h 28"/>
                <a:gd name="T20" fmla="*/ 19 w 22"/>
                <a:gd name="T21" fmla="*/ 19 h 28"/>
                <a:gd name="T22" fmla="*/ 11 w 22"/>
                <a:gd name="T23" fmla="*/ 1 h 28"/>
                <a:gd name="T24" fmla="*/ 6 w 22"/>
                <a:gd name="T2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28">
                  <a:moveTo>
                    <a:pt x="6" y="0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2" y="3"/>
                    <a:pt x="2" y="7"/>
                    <a:pt x="0" y="10"/>
                  </a:cubicBezTo>
                  <a:cubicBezTo>
                    <a:pt x="4" y="12"/>
                    <a:pt x="6" y="16"/>
                    <a:pt x="6" y="20"/>
                  </a:cubicBezTo>
                  <a:cubicBezTo>
                    <a:pt x="5" y="22"/>
                    <a:pt x="5" y="24"/>
                    <a:pt x="4" y="26"/>
                  </a:cubicBezTo>
                  <a:cubicBezTo>
                    <a:pt x="4" y="26"/>
                    <a:pt x="4" y="27"/>
                    <a:pt x="4" y="28"/>
                  </a:cubicBezTo>
                  <a:cubicBezTo>
                    <a:pt x="4" y="28"/>
                    <a:pt x="5" y="28"/>
                    <a:pt x="6" y="28"/>
                  </a:cubicBezTo>
                  <a:cubicBezTo>
                    <a:pt x="8" y="28"/>
                    <a:pt x="10" y="27"/>
                    <a:pt x="12" y="26"/>
                  </a:cubicBezTo>
                  <a:cubicBezTo>
                    <a:pt x="13" y="24"/>
                    <a:pt x="15" y="23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8" y="21"/>
                    <a:pt x="18" y="20"/>
                    <a:pt x="19" y="19"/>
                  </a:cubicBezTo>
                  <a:cubicBezTo>
                    <a:pt x="22" y="12"/>
                    <a:pt x="18" y="4"/>
                    <a:pt x="11" y="1"/>
                  </a:cubicBezTo>
                  <a:cubicBezTo>
                    <a:pt x="9" y="0"/>
                    <a:pt x="7" y="0"/>
                    <a:pt x="6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2" name="Freeform 1004"/>
            <p:cNvSpPr>
              <a:spLocks/>
            </p:cNvSpPr>
            <p:nvPr/>
          </p:nvSpPr>
          <p:spPr bwMode="auto">
            <a:xfrm>
              <a:off x="2771" y="2101"/>
              <a:ext cx="3" cy="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1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B441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3" name="Freeform 1005"/>
            <p:cNvSpPr>
              <a:spLocks/>
            </p:cNvSpPr>
            <p:nvPr/>
          </p:nvSpPr>
          <p:spPr bwMode="auto">
            <a:xfrm>
              <a:off x="2748" y="2039"/>
              <a:ext cx="21" cy="24"/>
            </a:xfrm>
            <a:custGeom>
              <a:avLst/>
              <a:gdLst>
                <a:gd name="T0" fmla="*/ 9 w 9"/>
                <a:gd name="T1" fmla="*/ 0 h 10"/>
                <a:gd name="T2" fmla="*/ 0 w 9"/>
                <a:gd name="T3" fmla="*/ 7 h 10"/>
                <a:gd name="T4" fmla="*/ 0 w 9"/>
                <a:gd name="T5" fmla="*/ 7 h 10"/>
                <a:gd name="T6" fmla="*/ 0 w 9"/>
                <a:gd name="T7" fmla="*/ 7 h 10"/>
                <a:gd name="T8" fmla="*/ 7 w 9"/>
                <a:gd name="T9" fmla="*/ 10 h 10"/>
                <a:gd name="T10" fmla="*/ 9 w 9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0">
                  <a:moveTo>
                    <a:pt x="9" y="0"/>
                  </a:moveTo>
                  <a:cubicBezTo>
                    <a:pt x="5" y="1"/>
                    <a:pt x="2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7"/>
                    <a:pt x="5" y="8"/>
                    <a:pt x="7" y="10"/>
                  </a:cubicBezTo>
                  <a:cubicBezTo>
                    <a:pt x="9" y="7"/>
                    <a:pt x="9" y="3"/>
                    <a:pt x="9" y="0"/>
                  </a:cubicBezTo>
                </a:path>
              </a:pathLst>
            </a:custGeom>
            <a:solidFill>
              <a:srgbClr val="A32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4" name="Freeform 1006"/>
            <p:cNvSpPr>
              <a:spLocks noEditPoints="1"/>
            </p:cNvSpPr>
            <p:nvPr/>
          </p:nvSpPr>
          <p:spPr bwMode="auto">
            <a:xfrm>
              <a:off x="2625" y="1701"/>
              <a:ext cx="45" cy="52"/>
            </a:xfrm>
            <a:custGeom>
              <a:avLst/>
              <a:gdLst>
                <a:gd name="T0" fmla="*/ 19 w 19"/>
                <a:gd name="T1" fmla="*/ 16 h 22"/>
                <a:gd name="T2" fmla="*/ 18 w 19"/>
                <a:gd name="T3" fmla="*/ 18 h 22"/>
                <a:gd name="T4" fmla="*/ 17 w 19"/>
                <a:gd name="T5" fmla="*/ 22 h 22"/>
                <a:gd name="T6" fmla="*/ 19 w 19"/>
                <a:gd name="T7" fmla="*/ 19 h 22"/>
                <a:gd name="T8" fmla="*/ 19 w 19"/>
                <a:gd name="T9" fmla="*/ 16 h 22"/>
                <a:gd name="T10" fmla="*/ 6 w 19"/>
                <a:gd name="T11" fmla="*/ 0 h 22"/>
                <a:gd name="T12" fmla="*/ 0 w 19"/>
                <a:gd name="T13" fmla="*/ 1 h 22"/>
                <a:gd name="T14" fmla="*/ 2 w 19"/>
                <a:gd name="T15" fmla="*/ 1 h 22"/>
                <a:gd name="T16" fmla="*/ 7 w 19"/>
                <a:gd name="T17" fmla="*/ 2 h 22"/>
                <a:gd name="T18" fmla="*/ 9 w 19"/>
                <a:gd name="T19" fmla="*/ 2 h 22"/>
                <a:gd name="T20" fmla="*/ 11 w 19"/>
                <a:gd name="T21" fmla="*/ 1 h 22"/>
                <a:gd name="T22" fmla="*/ 6 w 19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22">
                  <a:moveTo>
                    <a:pt x="19" y="16"/>
                  </a:moveTo>
                  <a:cubicBezTo>
                    <a:pt x="19" y="17"/>
                    <a:pt x="18" y="18"/>
                    <a:pt x="18" y="18"/>
                  </a:cubicBezTo>
                  <a:cubicBezTo>
                    <a:pt x="18" y="19"/>
                    <a:pt x="18" y="21"/>
                    <a:pt x="17" y="22"/>
                  </a:cubicBezTo>
                  <a:cubicBezTo>
                    <a:pt x="18" y="21"/>
                    <a:pt x="18" y="20"/>
                    <a:pt x="19" y="19"/>
                  </a:cubicBezTo>
                  <a:cubicBezTo>
                    <a:pt x="19" y="18"/>
                    <a:pt x="19" y="17"/>
                    <a:pt x="19" y="16"/>
                  </a:cubicBezTo>
                  <a:moveTo>
                    <a:pt x="6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4" y="1"/>
                    <a:pt x="6" y="1"/>
                    <a:pt x="7" y="2"/>
                  </a:cubicBezTo>
                  <a:cubicBezTo>
                    <a:pt x="8" y="2"/>
                    <a:pt x="8" y="2"/>
                    <a:pt x="9" y="2"/>
                  </a:cubicBezTo>
                  <a:cubicBezTo>
                    <a:pt x="9" y="1"/>
                    <a:pt x="10" y="1"/>
                    <a:pt x="11" y="1"/>
                  </a:cubicBezTo>
                  <a:cubicBezTo>
                    <a:pt x="9" y="0"/>
                    <a:pt x="7" y="0"/>
                    <a:pt x="6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5" name="Freeform 1007"/>
            <p:cNvSpPr>
              <a:spLocks noEditPoints="1"/>
            </p:cNvSpPr>
            <p:nvPr/>
          </p:nvSpPr>
          <p:spPr bwMode="auto">
            <a:xfrm>
              <a:off x="2606" y="1703"/>
              <a:ext cx="61" cy="64"/>
            </a:xfrm>
            <a:custGeom>
              <a:avLst/>
              <a:gdLst>
                <a:gd name="T0" fmla="*/ 26 w 26"/>
                <a:gd name="T1" fmla="*/ 17 h 27"/>
                <a:gd name="T2" fmla="*/ 23 w 26"/>
                <a:gd name="T3" fmla="*/ 18 h 27"/>
                <a:gd name="T4" fmla="*/ 23 w 26"/>
                <a:gd name="T5" fmla="*/ 19 h 27"/>
                <a:gd name="T6" fmla="*/ 11 w 26"/>
                <a:gd name="T7" fmla="*/ 26 h 27"/>
                <a:gd name="T8" fmla="*/ 11 w 26"/>
                <a:gd name="T9" fmla="*/ 26 h 27"/>
                <a:gd name="T10" fmla="*/ 8 w 26"/>
                <a:gd name="T11" fmla="*/ 26 h 27"/>
                <a:gd name="T12" fmla="*/ 8 w 26"/>
                <a:gd name="T13" fmla="*/ 26 h 27"/>
                <a:gd name="T14" fmla="*/ 14 w 26"/>
                <a:gd name="T15" fmla="*/ 27 h 27"/>
                <a:gd name="T16" fmla="*/ 25 w 26"/>
                <a:gd name="T17" fmla="*/ 21 h 27"/>
                <a:gd name="T18" fmla="*/ 26 w 26"/>
                <a:gd name="T19" fmla="*/ 17 h 27"/>
                <a:gd name="T20" fmla="*/ 10 w 26"/>
                <a:gd name="T21" fmla="*/ 0 h 27"/>
                <a:gd name="T22" fmla="*/ 8 w 26"/>
                <a:gd name="T23" fmla="*/ 0 h 27"/>
                <a:gd name="T24" fmla="*/ 1 w 26"/>
                <a:gd name="T25" fmla="*/ 8 h 27"/>
                <a:gd name="T26" fmla="*/ 0 w 26"/>
                <a:gd name="T27" fmla="*/ 13 h 27"/>
                <a:gd name="T28" fmla="*/ 12 w 26"/>
                <a:gd name="T29" fmla="*/ 3 h 27"/>
                <a:gd name="T30" fmla="*/ 12 w 26"/>
                <a:gd name="T31" fmla="*/ 3 h 27"/>
                <a:gd name="T32" fmla="*/ 13 w 26"/>
                <a:gd name="T33" fmla="*/ 3 h 27"/>
                <a:gd name="T34" fmla="*/ 15 w 26"/>
                <a:gd name="T35" fmla="*/ 1 h 27"/>
                <a:gd name="T36" fmla="*/ 10 w 26"/>
                <a:gd name="T3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7">
                  <a:moveTo>
                    <a:pt x="26" y="17"/>
                  </a:moveTo>
                  <a:cubicBezTo>
                    <a:pt x="25" y="18"/>
                    <a:pt x="24" y="18"/>
                    <a:pt x="23" y="18"/>
                  </a:cubicBezTo>
                  <a:cubicBezTo>
                    <a:pt x="23" y="18"/>
                    <a:pt x="23" y="19"/>
                    <a:pt x="23" y="19"/>
                  </a:cubicBezTo>
                  <a:cubicBezTo>
                    <a:pt x="21" y="23"/>
                    <a:pt x="17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6"/>
                    <a:pt x="9" y="26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10" y="27"/>
                    <a:pt x="12" y="27"/>
                    <a:pt x="14" y="27"/>
                  </a:cubicBezTo>
                  <a:cubicBezTo>
                    <a:pt x="18" y="27"/>
                    <a:pt x="23" y="25"/>
                    <a:pt x="25" y="21"/>
                  </a:cubicBezTo>
                  <a:cubicBezTo>
                    <a:pt x="26" y="20"/>
                    <a:pt x="26" y="18"/>
                    <a:pt x="26" y="17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8" y="0"/>
                  </a:cubicBezTo>
                  <a:cubicBezTo>
                    <a:pt x="5" y="1"/>
                    <a:pt x="2" y="4"/>
                    <a:pt x="1" y="8"/>
                  </a:cubicBezTo>
                  <a:cubicBezTo>
                    <a:pt x="0" y="9"/>
                    <a:pt x="0" y="11"/>
                    <a:pt x="0" y="13"/>
                  </a:cubicBezTo>
                  <a:cubicBezTo>
                    <a:pt x="1" y="7"/>
                    <a:pt x="5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4" y="2"/>
                    <a:pt x="15" y="1"/>
                    <a:pt x="15" y="1"/>
                  </a:cubicBezTo>
                  <a:cubicBezTo>
                    <a:pt x="14" y="0"/>
                    <a:pt x="12" y="0"/>
                    <a:pt x="10" y="0"/>
                  </a:cubicBezTo>
                </a:path>
              </a:pathLst>
            </a:custGeom>
            <a:solidFill>
              <a:srgbClr val="A32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6" name="Freeform 1008"/>
            <p:cNvSpPr>
              <a:spLocks/>
            </p:cNvSpPr>
            <p:nvPr/>
          </p:nvSpPr>
          <p:spPr bwMode="auto">
            <a:xfrm>
              <a:off x="2762" y="2350"/>
              <a:ext cx="54" cy="40"/>
            </a:xfrm>
            <a:custGeom>
              <a:avLst/>
              <a:gdLst>
                <a:gd name="T0" fmla="*/ 2 w 23"/>
                <a:gd name="T1" fmla="*/ 0 h 17"/>
                <a:gd name="T2" fmla="*/ 10 w 23"/>
                <a:gd name="T3" fmla="*/ 16 h 17"/>
                <a:gd name="T4" fmla="*/ 15 w 23"/>
                <a:gd name="T5" fmla="*/ 17 h 17"/>
                <a:gd name="T6" fmla="*/ 23 w 23"/>
                <a:gd name="T7" fmla="*/ 15 h 17"/>
                <a:gd name="T8" fmla="*/ 18 w 23"/>
                <a:gd name="T9" fmla="*/ 11 h 17"/>
                <a:gd name="T10" fmla="*/ 15 w 23"/>
                <a:gd name="T11" fmla="*/ 7 h 17"/>
                <a:gd name="T12" fmla="*/ 7 w 23"/>
                <a:gd name="T13" fmla="*/ 2 h 17"/>
                <a:gd name="T14" fmla="*/ 2 w 23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7">
                  <a:moveTo>
                    <a:pt x="2" y="0"/>
                  </a:moveTo>
                  <a:cubicBezTo>
                    <a:pt x="0" y="7"/>
                    <a:pt x="4" y="14"/>
                    <a:pt x="10" y="16"/>
                  </a:cubicBezTo>
                  <a:cubicBezTo>
                    <a:pt x="12" y="17"/>
                    <a:pt x="13" y="17"/>
                    <a:pt x="15" y="17"/>
                  </a:cubicBezTo>
                  <a:cubicBezTo>
                    <a:pt x="18" y="17"/>
                    <a:pt x="21" y="17"/>
                    <a:pt x="23" y="15"/>
                  </a:cubicBezTo>
                  <a:cubicBezTo>
                    <a:pt x="21" y="14"/>
                    <a:pt x="19" y="13"/>
                    <a:pt x="18" y="11"/>
                  </a:cubicBezTo>
                  <a:cubicBezTo>
                    <a:pt x="16" y="10"/>
                    <a:pt x="15" y="9"/>
                    <a:pt x="15" y="7"/>
                  </a:cubicBezTo>
                  <a:cubicBezTo>
                    <a:pt x="11" y="7"/>
                    <a:pt x="8" y="5"/>
                    <a:pt x="7" y="2"/>
                  </a:cubicBezTo>
                  <a:cubicBezTo>
                    <a:pt x="5" y="2"/>
                    <a:pt x="4" y="1"/>
                    <a:pt x="2" y="0"/>
                  </a:cubicBezTo>
                </a:path>
              </a:pathLst>
            </a:custGeom>
            <a:solidFill>
              <a:srgbClr val="B54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017" name="Freeform 1010"/>
          <p:cNvSpPr>
            <a:spLocks/>
          </p:cNvSpPr>
          <p:nvPr/>
        </p:nvSpPr>
        <p:spPr bwMode="auto">
          <a:xfrm>
            <a:off x="3277125" y="4867069"/>
            <a:ext cx="48377" cy="83299"/>
          </a:xfrm>
          <a:custGeom>
            <a:avLst/>
            <a:gdLst>
              <a:gd name="T0" fmla="*/ 5 w 5"/>
              <a:gd name="T1" fmla="*/ 0 h 9"/>
              <a:gd name="T2" fmla="*/ 1 w 5"/>
              <a:gd name="T3" fmla="*/ 5 h 9"/>
              <a:gd name="T4" fmla="*/ 0 w 5"/>
              <a:gd name="T5" fmla="*/ 7 h 9"/>
              <a:gd name="T6" fmla="*/ 5 w 5"/>
              <a:gd name="T7" fmla="*/ 9 h 9"/>
              <a:gd name="T8" fmla="*/ 4 w 5"/>
              <a:gd name="T9" fmla="*/ 8 h 9"/>
              <a:gd name="T10" fmla="*/ 5 w 5"/>
              <a:gd name="T1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9">
                <a:moveTo>
                  <a:pt x="5" y="0"/>
                </a:moveTo>
                <a:cubicBezTo>
                  <a:pt x="3" y="2"/>
                  <a:pt x="2" y="3"/>
                  <a:pt x="1" y="5"/>
                </a:cubicBezTo>
                <a:cubicBezTo>
                  <a:pt x="1" y="6"/>
                  <a:pt x="0" y="7"/>
                  <a:pt x="0" y="7"/>
                </a:cubicBezTo>
                <a:cubicBezTo>
                  <a:pt x="2" y="8"/>
                  <a:pt x="3" y="9"/>
                  <a:pt x="5" y="9"/>
                </a:cubicBezTo>
                <a:cubicBezTo>
                  <a:pt x="4" y="9"/>
                  <a:pt x="4" y="9"/>
                  <a:pt x="4" y="8"/>
                </a:cubicBezTo>
                <a:cubicBezTo>
                  <a:pt x="3" y="6"/>
                  <a:pt x="3" y="3"/>
                  <a:pt x="5" y="0"/>
                </a:cubicBezTo>
              </a:path>
            </a:pathLst>
          </a:custGeom>
          <a:solidFill>
            <a:srgbClr val="A42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18" name="Freeform 1011"/>
          <p:cNvSpPr>
            <a:spLocks/>
          </p:cNvSpPr>
          <p:nvPr/>
        </p:nvSpPr>
        <p:spPr bwMode="auto">
          <a:xfrm>
            <a:off x="3398066" y="4894836"/>
            <a:ext cx="145130" cy="178499"/>
          </a:xfrm>
          <a:custGeom>
            <a:avLst/>
            <a:gdLst>
              <a:gd name="T0" fmla="*/ 11 w 15"/>
              <a:gd name="T1" fmla="*/ 0 h 19"/>
              <a:gd name="T2" fmla="*/ 9 w 15"/>
              <a:gd name="T3" fmla="*/ 3 h 19"/>
              <a:gd name="T4" fmla="*/ 3 w 15"/>
              <a:gd name="T5" fmla="*/ 10 h 19"/>
              <a:gd name="T6" fmla="*/ 0 w 15"/>
              <a:gd name="T7" fmla="*/ 11 h 19"/>
              <a:gd name="T8" fmla="*/ 0 w 15"/>
              <a:gd name="T9" fmla="*/ 11 h 19"/>
              <a:gd name="T10" fmla="*/ 3 w 15"/>
              <a:gd name="T11" fmla="*/ 15 h 19"/>
              <a:gd name="T12" fmla="*/ 8 w 15"/>
              <a:gd name="T13" fmla="*/ 19 h 19"/>
              <a:gd name="T14" fmla="*/ 13 w 15"/>
              <a:gd name="T15" fmla="*/ 13 h 19"/>
              <a:gd name="T16" fmla="*/ 11 w 15"/>
              <a:gd name="T1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" h="19">
                <a:moveTo>
                  <a:pt x="11" y="0"/>
                </a:moveTo>
                <a:cubicBezTo>
                  <a:pt x="11" y="1"/>
                  <a:pt x="10" y="2"/>
                  <a:pt x="9" y="3"/>
                </a:cubicBezTo>
                <a:cubicBezTo>
                  <a:pt x="8" y="6"/>
                  <a:pt x="6" y="9"/>
                  <a:pt x="3" y="10"/>
                </a:cubicBezTo>
                <a:cubicBezTo>
                  <a:pt x="2" y="11"/>
                  <a:pt x="1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3"/>
                  <a:pt x="1" y="14"/>
                  <a:pt x="3" y="15"/>
                </a:cubicBezTo>
                <a:cubicBezTo>
                  <a:pt x="4" y="17"/>
                  <a:pt x="6" y="18"/>
                  <a:pt x="8" y="19"/>
                </a:cubicBezTo>
                <a:cubicBezTo>
                  <a:pt x="10" y="18"/>
                  <a:pt x="12" y="16"/>
                  <a:pt x="13" y="13"/>
                </a:cubicBezTo>
                <a:cubicBezTo>
                  <a:pt x="15" y="9"/>
                  <a:pt x="14" y="4"/>
                  <a:pt x="11" y="0"/>
                </a:cubicBezTo>
              </a:path>
            </a:pathLst>
          </a:custGeom>
          <a:solidFill>
            <a:srgbClr val="A323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19" name="Freeform 1012"/>
          <p:cNvSpPr>
            <a:spLocks/>
          </p:cNvSpPr>
          <p:nvPr/>
        </p:nvSpPr>
        <p:spPr bwMode="auto">
          <a:xfrm>
            <a:off x="3458537" y="4859136"/>
            <a:ext cx="44345" cy="63466"/>
          </a:xfrm>
          <a:custGeom>
            <a:avLst/>
            <a:gdLst>
              <a:gd name="T0" fmla="*/ 0 w 5"/>
              <a:gd name="T1" fmla="*/ 0 h 7"/>
              <a:gd name="T2" fmla="*/ 2 w 5"/>
              <a:gd name="T3" fmla="*/ 2 h 7"/>
              <a:gd name="T4" fmla="*/ 3 w 5"/>
              <a:gd name="T5" fmla="*/ 7 h 7"/>
              <a:gd name="T6" fmla="*/ 5 w 5"/>
              <a:gd name="T7" fmla="*/ 4 h 7"/>
              <a:gd name="T8" fmla="*/ 0 w 5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7">
                <a:moveTo>
                  <a:pt x="0" y="0"/>
                </a:moveTo>
                <a:cubicBezTo>
                  <a:pt x="1" y="0"/>
                  <a:pt x="2" y="1"/>
                  <a:pt x="2" y="2"/>
                </a:cubicBezTo>
                <a:cubicBezTo>
                  <a:pt x="3" y="4"/>
                  <a:pt x="3" y="5"/>
                  <a:pt x="3" y="7"/>
                </a:cubicBezTo>
                <a:cubicBezTo>
                  <a:pt x="4" y="6"/>
                  <a:pt x="5" y="5"/>
                  <a:pt x="5" y="4"/>
                </a:cubicBezTo>
                <a:cubicBezTo>
                  <a:pt x="4" y="2"/>
                  <a:pt x="2" y="1"/>
                  <a:pt x="0" y="0"/>
                </a:cubicBezTo>
              </a:path>
            </a:pathLst>
          </a:custGeom>
          <a:solidFill>
            <a:srgbClr val="9314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20" name="Freeform 1013"/>
          <p:cNvSpPr>
            <a:spLocks/>
          </p:cNvSpPr>
          <p:nvPr/>
        </p:nvSpPr>
        <p:spPr bwMode="auto">
          <a:xfrm>
            <a:off x="3188434" y="5354966"/>
            <a:ext cx="153192" cy="218165"/>
          </a:xfrm>
          <a:custGeom>
            <a:avLst/>
            <a:gdLst>
              <a:gd name="T0" fmla="*/ 11 w 16"/>
              <a:gd name="T1" fmla="*/ 0 h 23"/>
              <a:gd name="T2" fmla="*/ 11 w 16"/>
              <a:gd name="T3" fmla="*/ 2 h 23"/>
              <a:gd name="T4" fmla="*/ 0 w 16"/>
              <a:gd name="T5" fmla="*/ 21 h 23"/>
              <a:gd name="T6" fmla="*/ 1 w 16"/>
              <a:gd name="T7" fmla="*/ 23 h 23"/>
              <a:gd name="T8" fmla="*/ 1 w 16"/>
              <a:gd name="T9" fmla="*/ 23 h 23"/>
              <a:gd name="T10" fmla="*/ 14 w 16"/>
              <a:gd name="T11" fmla="*/ 15 h 23"/>
              <a:gd name="T12" fmla="*/ 11 w 16"/>
              <a:gd name="T1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23">
                <a:moveTo>
                  <a:pt x="11" y="0"/>
                </a:moveTo>
                <a:cubicBezTo>
                  <a:pt x="11" y="1"/>
                  <a:pt x="11" y="1"/>
                  <a:pt x="11" y="2"/>
                </a:cubicBezTo>
                <a:cubicBezTo>
                  <a:pt x="11" y="10"/>
                  <a:pt x="7" y="17"/>
                  <a:pt x="0" y="21"/>
                </a:cubicBezTo>
                <a:cubicBezTo>
                  <a:pt x="0" y="22"/>
                  <a:pt x="0" y="22"/>
                  <a:pt x="1" y="23"/>
                </a:cubicBezTo>
                <a:cubicBezTo>
                  <a:pt x="1" y="23"/>
                  <a:pt x="1" y="23"/>
                  <a:pt x="1" y="23"/>
                </a:cubicBezTo>
                <a:cubicBezTo>
                  <a:pt x="7" y="23"/>
                  <a:pt x="12" y="20"/>
                  <a:pt x="14" y="15"/>
                </a:cubicBezTo>
                <a:cubicBezTo>
                  <a:pt x="16" y="10"/>
                  <a:pt x="15" y="4"/>
                  <a:pt x="11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21" name="Freeform 1014"/>
          <p:cNvSpPr>
            <a:spLocks/>
          </p:cNvSpPr>
          <p:nvPr/>
        </p:nvSpPr>
        <p:spPr bwMode="auto">
          <a:xfrm>
            <a:off x="3180372" y="5347033"/>
            <a:ext cx="112879" cy="206265"/>
          </a:xfrm>
          <a:custGeom>
            <a:avLst/>
            <a:gdLst>
              <a:gd name="T0" fmla="*/ 11 w 12"/>
              <a:gd name="T1" fmla="*/ 0 h 22"/>
              <a:gd name="T2" fmla="*/ 10 w 12"/>
              <a:gd name="T3" fmla="*/ 0 h 22"/>
              <a:gd name="T4" fmla="*/ 7 w 12"/>
              <a:gd name="T5" fmla="*/ 8 h 22"/>
              <a:gd name="T6" fmla="*/ 2 w 12"/>
              <a:gd name="T7" fmla="*/ 20 h 22"/>
              <a:gd name="T8" fmla="*/ 0 w 12"/>
              <a:gd name="T9" fmla="*/ 20 h 22"/>
              <a:gd name="T10" fmla="*/ 1 w 12"/>
              <a:gd name="T11" fmla="*/ 21 h 22"/>
              <a:gd name="T12" fmla="*/ 1 w 12"/>
              <a:gd name="T13" fmla="*/ 22 h 22"/>
              <a:gd name="T14" fmla="*/ 12 w 12"/>
              <a:gd name="T15" fmla="*/ 3 h 22"/>
              <a:gd name="T16" fmla="*/ 12 w 12"/>
              <a:gd name="T17" fmla="*/ 1 h 22"/>
              <a:gd name="T18" fmla="*/ 11 w 12"/>
              <a:gd name="T19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" h="22">
                <a:moveTo>
                  <a:pt x="11" y="0"/>
                </a:moveTo>
                <a:cubicBezTo>
                  <a:pt x="11" y="0"/>
                  <a:pt x="10" y="0"/>
                  <a:pt x="10" y="0"/>
                </a:cubicBezTo>
                <a:cubicBezTo>
                  <a:pt x="10" y="3"/>
                  <a:pt x="9" y="6"/>
                  <a:pt x="7" y="8"/>
                </a:cubicBezTo>
                <a:cubicBezTo>
                  <a:pt x="9" y="13"/>
                  <a:pt x="7" y="18"/>
                  <a:pt x="2" y="20"/>
                </a:cubicBezTo>
                <a:cubicBezTo>
                  <a:pt x="2" y="20"/>
                  <a:pt x="1" y="20"/>
                  <a:pt x="0" y="20"/>
                </a:cubicBezTo>
                <a:cubicBezTo>
                  <a:pt x="0" y="21"/>
                  <a:pt x="1" y="21"/>
                  <a:pt x="1" y="21"/>
                </a:cubicBezTo>
                <a:cubicBezTo>
                  <a:pt x="1" y="22"/>
                  <a:pt x="1" y="22"/>
                  <a:pt x="1" y="22"/>
                </a:cubicBezTo>
                <a:cubicBezTo>
                  <a:pt x="8" y="18"/>
                  <a:pt x="12" y="11"/>
                  <a:pt x="12" y="3"/>
                </a:cubicBezTo>
                <a:cubicBezTo>
                  <a:pt x="12" y="2"/>
                  <a:pt x="12" y="2"/>
                  <a:pt x="12" y="1"/>
                </a:cubicBezTo>
                <a:cubicBezTo>
                  <a:pt x="12" y="1"/>
                  <a:pt x="11" y="0"/>
                  <a:pt x="11" y="0"/>
                </a:cubicBezTo>
              </a:path>
            </a:pathLst>
          </a:custGeom>
          <a:solidFill>
            <a:srgbClr val="B441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22" name="Freeform 1015"/>
          <p:cNvSpPr>
            <a:spLocks/>
          </p:cNvSpPr>
          <p:nvPr/>
        </p:nvSpPr>
        <p:spPr bwMode="auto">
          <a:xfrm>
            <a:off x="3160215" y="5553298"/>
            <a:ext cx="40314" cy="19833"/>
          </a:xfrm>
          <a:custGeom>
            <a:avLst/>
            <a:gdLst>
              <a:gd name="T0" fmla="*/ 3 w 4"/>
              <a:gd name="T1" fmla="*/ 0 h 2"/>
              <a:gd name="T2" fmla="*/ 0 w 4"/>
              <a:gd name="T3" fmla="*/ 1 h 2"/>
              <a:gd name="T4" fmla="*/ 4 w 4"/>
              <a:gd name="T5" fmla="*/ 2 h 2"/>
              <a:gd name="T6" fmla="*/ 3 w 4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">
                <a:moveTo>
                  <a:pt x="3" y="0"/>
                </a:moveTo>
                <a:cubicBezTo>
                  <a:pt x="2" y="1"/>
                  <a:pt x="1" y="1"/>
                  <a:pt x="0" y="1"/>
                </a:cubicBezTo>
                <a:cubicBezTo>
                  <a:pt x="1" y="2"/>
                  <a:pt x="2" y="2"/>
                  <a:pt x="4" y="2"/>
                </a:cubicBezTo>
                <a:cubicBezTo>
                  <a:pt x="3" y="1"/>
                  <a:pt x="3" y="1"/>
                  <a:pt x="3" y="0"/>
                </a:cubicBezTo>
              </a:path>
            </a:pathLst>
          </a:custGeom>
          <a:solidFill>
            <a:srgbClr val="A42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23" name="Freeform 1016"/>
          <p:cNvSpPr>
            <a:spLocks/>
          </p:cNvSpPr>
          <p:nvPr/>
        </p:nvSpPr>
        <p:spPr bwMode="auto">
          <a:xfrm>
            <a:off x="3075556" y="5485865"/>
            <a:ext cx="112879" cy="75366"/>
          </a:xfrm>
          <a:custGeom>
            <a:avLst/>
            <a:gdLst>
              <a:gd name="T0" fmla="*/ 0 w 12"/>
              <a:gd name="T1" fmla="*/ 0 h 8"/>
              <a:gd name="T2" fmla="*/ 8 w 12"/>
              <a:gd name="T3" fmla="*/ 8 h 8"/>
              <a:gd name="T4" fmla="*/ 9 w 12"/>
              <a:gd name="T5" fmla="*/ 8 h 8"/>
              <a:gd name="T6" fmla="*/ 12 w 12"/>
              <a:gd name="T7" fmla="*/ 7 h 8"/>
              <a:gd name="T8" fmla="*/ 12 w 12"/>
              <a:gd name="T9" fmla="*/ 6 h 8"/>
              <a:gd name="T10" fmla="*/ 11 w 12"/>
              <a:gd name="T11" fmla="*/ 5 h 8"/>
              <a:gd name="T12" fmla="*/ 10 w 12"/>
              <a:gd name="T13" fmla="*/ 6 h 8"/>
              <a:gd name="T14" fmla="*/ 1 w 12"/>
              <a:gd name="T15" fmla="*/ 0 h 8"/>
              <a:gd name="T16" fmla="*/ 1 w 12"/>
              <a:gd name="T17" fmla="*/ 0 h 8"/>
              <a:gd name="T18" fmla="*/ 0 w 12"/>
              <a:gd name="T1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" h="8">
                <a:moveTo>
                  <a:pt x="0" y="0"/>
                </a:moveTo>
                <a:cubicBezTo>
                  <a:pt x="2" y="3"/>
                  <a:pt x="4" y="6"/>
                  <a:pt x="8" y="8"/>
                </a:cubicBezTo>
                <a:cubicBezTo>
                  <a:pt x="8" y="8"/>
                  <a:pt x="9" y="8"/>
                  <a:pt x="9" y="8"/>
                </a:cubicBezTo>
                <a:cubicBezTo>
                  <a:pt x="10" y="8"/>
                  <a:pt x="11" y="8"/>
                  <a:pt x="12" y="7"/>
                </a:cubicBezTo>
                <a:cubicBezTo>
                  <a:pt x="12" y="7"/>
                  <a:pt x="12" y="7"/>
                  <a:pt x="12" y="6"/>
                </a:cubicBezTo>
                <a:cubicBezTo>
                  <a:pt x="12" y="6"/>
                  <a:pt x="11" y="6"/>
                  <a:pt x="11" y="5"/>
                </a:cubicBezTo>
                <a:cubicBezTo>
                  <a:pt x="11" y="6"/>
                  <a:pt x="10" y="6"/>
                  <a:pt x="10" y="6"/>
                </a:cubicBezTo>
                <a:cubicBezTo>
                  <a:pt x="6" y="6"/>
                  <a:pt x="3" y="3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rgbClr val="A3255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24" name="Freeform 1017"/>
          <p:cNvSpPr>
            <a:spLocks noEditPoints="1"/>
          </p:cNvSpPr>
          <p:nvPr/>
        </p:nvSpPr>
        <p:spPr bwMode="auto">
          <a:xfrm>
            <a:off x="3075556" y="5347033"/>
            <a:ext cx="201569" cy="103133"/>
          </a:xfrm>
          <a:custGeom>
            <a:avLst/>
            <a:gdLst>
              <a:gd name="T0" fmla="*/ 21 w 21"/>
              <a:gd name="T1" fmla="*/ 0 h 11"/>
              <a:gd name="T2" fmla="*/ 14 w 21"/>
              <a:gd name="T3" fmla="*/ 3 h 11"/>
              <a:gd name="T4" fmla="*/ 18 w 21"/>
              <a:gd name="T5" fmla="*/ 8 h 11"/>
              <a:gd name="T6" fmla="*/ 18 w 21"/>
              <a:gd name="T7" fmla="*/ 8 h 11"/>
              <a:gd name="T8" fmla="*/ 21 w 21"/>
              <a:gd name="T9" fmla="*/ 0 h 11"/>
              <a:gd name="T10" fmla="*/ 5 w 21"/>
              <a:gd name="T11" fmla="*/ 0 h 11"/>
              <a:gd name="T12" fmla="*/ 1 w 21"/>
              <a:gd name="T13" fmla="*/ 5 h 11"/>
              <a:gd name="T14" fmla="*/ 0 w 21"/>
              <a:gd name="T15" fmla="*/ 11 h 11"/>
              <a:gd name="T16" fmla="*/ 1 w 21"/>
              <a:gd name="T17" fmla="*/ 11 h 11"/>
              <a:gd name="T18" fmla="*/ 6 w 21"/>
              <a:gd name="T19" fmla="*/ 3 h 11"/>
              <a:gd name="T20" fmla="*/ 9 w 21"/>
              <a:gd name="T21" fmla="*/ 2 h 11"/>
              <a:gd name="T22" fmla="*/ 5 w 21"/>
              <a:gd name="T2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1" h="11">
                <a:moveTo>
                  <a:pt x="21" y="0"/>
                </a:moveTo>
                <a:cubicBezTo>
                  <a:pt x="19" y="2"/>
                  <a:pt x="17" y="3"/>
                  <a:pt x="14" y="3"/>
                </a:cubicBezTo>
                <a:cubicBezTo>
                  <a:pt x="16" y="4"/>
                  <a:pt x="18" y="6"/>
                  <a:pt x="18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20" y="6"/>
                  <a:pt x="21" y="3"/>
                  <a:pt x="21" y="0"/>
                </a:cubicBezTo>
                <a:moveTo>
                  <a:pt x="5" y="0"/>
                </a:moveTo>
                <a:cubicBezTo>
                  <a:pt x="3" y="1"/>
                  <a:pt x="2" y="3"/>
                  <a:pt x="1" y="5"/>
                </a:cubicBezTo>
                <a:cubicBezTo>
                  <a:pt x="0" y="7"/>
                  <a:pt x="0" y="9"/>
                  <a:pt x="0" y="11"/>
                </a:cubicBezTo>
                <a:cubicBezTo>
                  <a:pt x="0" y="11"/>
                  <a:pt x="0" y="11"/>
                  <a:pt x="1" y="11"/>
                </a:cubicBezTo>
                <a:cubicBezTo>
                  <a:pt x="1" y="7"/>
                  <a:pt x="3" y="4"/>
                  <a:pt x="6" y="3"/>
                </a:cubicBezTo>
                <a:cubicBezTo>
                  <a:pt x="7" y="3"/>
                  <a:pt x="8" y="2"/>
                  <a:pt x="9" y="2"/>
                </a:cubicBezTo>
                <a:cubicBezTo>
                  <a:pt x="7" y="2"/>
                  <a:pt x="6" y="1"/>
                  <a:pt x="5" y="0"/>
                </a:cubicBezTo>
              </a:path>
            </a:pathLst>
          </a:custGeom>
          <a:solidFill>
            <a:srgbClr val="A11F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25" name="Freeform 1018"/>
          <p:cNvSpPr>
            <a:spLocks/>
          </p:cNvSpPr>
          <p:nvPr/>
        </p:nvSpPr>
        <p:spPr bwMode="auto">
          <a:xfrm>
            <a:off x="3075556" y="5450166"/>
            <a:ext cx="8063" cy="35700"/>
          </a:xfrm>
          <a:custGeom>
            <a:avLst/>
            <a:gdLst>
              <a:gd name="T0" fmla="*/ 0 w 1"/>
              <a:gd name="T1" fmla="*/ 0 h 4"/>
              <a:gd name="T2" fmla="*/ 0 w 1"/>
              <a:gd name="T3" fmla="*/ 4 h 4"/>
              <a:gd name="T4" fmla="*/ 1 w 1"/>
              <a:gd name="T5" fmla="*/ 4 h 4"/>
              <a:gd name="T6" fmla="*/ 1 w 1"/>
              <a:gd name="T7" fmla="*/ 0 h 4"/>
              <a:gd name="T8" fmla="*/ 0 w 1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4">
                <a:moveTo>
                  <a:pt x="0" y="0"/>
                </a:moveTo>
                <a:cubicBezTo>
                  <a:pt x="0" y="1"/>
                  <a:pt x="0" y="2"/>
                  <a:pt x="0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2"/>
                  <a:pt x="1" y="1"/>
                  <a:pt x="1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9211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26" name="Freeform 1019"/>
          <p:cNvSpPr>
            <a:spLocks/>
          </p:cNvSpPr>
          <p:nvPr/>
        </p:nvSpPr>
        <p:spPr bwMode="auto">
          <a:xfrm>
            <a:off x="1902425" y="1503357"/>
            <a:ext cx="237851" cy="206265"/>
          </a:xfrm>
          <a:custGeom>
            <a:avLst/>
            <a:gdLst>
              <a:gd name="T0" fmla="*/ 13 w 25"/>
              <a:gd name="T1" fmla="*/ 0 h 22"/>
              <a:gd name="T2" fmla="*/ 8 w 25"/>
              <a:gd name="T3" fmla="*/ 4 h 22"/>
              <a:gd name="T4" fmla="*/ 5 w 25"/>
              <a:gd name="T5" fmla="*/ 5 h 22"/>
              <a:gd name="T6" fmla="*/ 0 w 25"/>
              <a:gd name="T7" fmla="*/ 4 h 22"/>
              <a:gd name="T8" fmla="*/ 0 w 25"/>
              <a:gd name="T9" fmla="*/ 4 h 22"/>
              <a:gd name="T10" fmla="*/ 1 w 25"/>
              <a:gd name="T11" fmla="*/ 6 h 22"/>
              <a:gd name="T12" fmla="*/ 11 w 25"/>
              <a:gd name="T13" fmla="*/ 11 h 22"/>
              <a:gd name="T14" fmla="*/ 16 w 25"/>
              <a:gd name="T15" fmla="*/ 22 h 22"/>
              <a:gd name="T16" fmla="*/ 18 w 25"/>
              <a:gd name="T17" fmla="*/ 21 h 22"/>
              <a:gd name="T18" fmla="*/ 22 w 25"/>
              <a:gd name="T19" fmla="*/ 20 h 22"/>
              <a:gd name="T20" fmla="*/ 23 w 25"/>
              <a:gd name="T21" fmla="*/ 18 h 22"/>
              <a:gd name="T22" fmla="*/ 15 w 25"/>
              <a:gd name="T23" fmla="*/ 1 h 22"/>
              <a:gd name="T24" fmla="*/ 13 w 25"/>
              <a:gd name="T2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5" h="22">
                <a:moveTo>
                  <a:pt x="13" y="0"/>
                </a:moveTo>
                <a:cubicBezTo>
                  <a:pt x="12" y="2"/>
                  <a:pt x="10" y="3"/>
                  <a:pt x="8" y="4"/>
                </a:cubicBezTo>
                <a:cubicBezTo>
                  <a:pt x="7" y="5"/>
                  <a:pt x="6" y="5"/>
                  <a:pt x="5" y="5"/>
                </a:cubicBezTo>
                <a:cubicBezTo>
                  <a:pt x="3" y="5"/>
                  <a:pt x="2" y="5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6"/>
                  <a:pt x="1" y="6"/>
                </a:cubicBezTo>
                <a:cubicBezTo>
                  <a:pt x="4" y="7"/>
                  <a:pt x="8" y="8"/>
                  <a:pt x="11" y="11"/>
                </a:cubicBezTo>
                <a:cubicBezTo>
                  <a:pt x="14" y="14"/>
                  <a:pt x="16" y="18"/>
                  <a:pt x="16" y="22"/>
                </a:cubicBezTo>
                <a:cubicBezTo>
                  <a:pt x="17" y="22"/>
                  <a:pt x="17" y="22"/>
                  <a:pt x="18" y="21"/>
                </a:cubicBezTo>
                <a:cubicBezTo>
                  <a:pt x="19" y="21"/>
                  <a:pt x="20" y="21"/>
                  <a:pt x="22" y="20"/>
                </a:cubicBezTo>
                <a:cubicBezTo>
                  <a:pt x="22" y="20"/>
                  <a:pt x="22" y="19"/>
                  <a:pt x="23" y="18"/>
                </a:cubicBezTo>
                <a:cubicBezTo>
                  <a:pt x="25" y="12"/>
                  <a:pt x="22" y="4"/>
                  <a:pt x="15" y="1"/>
                </a:cubicBezTo>
                <a:cubicBezTo>
                  <a:pt x="14" y="0"/>
                  <a:pt x="14" y="0"/>
                  <a:pt x="13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27" name="Freeform 1020"/>
          <p:cNvSpPr>
            <a:spLocks/>
          </p:cNvSpPr>
          <p:nvPr/>
        </p:nvSpPr>
        <p:spPr bwMode="auto">
          <a:xfrm>
            <a:off x="2055618" y="1689789"/>
            <a:ext cx="56439" cy="59500"/>
          </a:xfrm>
          <a:custGeom>
            <a:avLst/>
            <a:gdLst>
              <a:gd name="T0" fmla="*/ 6 w 6"/>
              <a:gd name="T1" fmla="*/ 0 h 6"/>
              <a:gd name="T2" fmla="*/ 2 w 6"/>
              <a:gd name="T3" fmla="*/ 1 h 6"/>
              <a:gd name="T4" fmla="*/ 0 w 6"/>
              <a:gd name="T5" fmla="*/ 2 h 6"/>
              <a:gd name="T6" fmla="*/ 0 w 6"/>
              <a:gd name="T7" fmla="*/ 6 h 6"/>
              <a:gd name="T8" fmla="*/ 6 w 6"/>
              <a:gd name="T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6">
                <a:moveTo>
                  <a:pt x="6" y="0"/>
                </a:moveTo>
                <a:cubicBezTo>
                  <a:pt x="4" y="1"/>
                  <a:pt x="3" y="1"/>
                  <a:pt x="2" y="1"/>
                </a:cubicBezTo>
                <a:cubicBezTo>
                  <a:pt x="1" y="2"/>
                  <a:pt x="1" y="2"/>
                  <a:pt x="0" y="2"/>
                </a:cubicBezTo>
                <a:cubicBezTo>
                  <a:pt x="0" y="3"/>
                  <a:pt x="0" y="4"/>
                  <a:pt x="0" y="6"/>
                </a:cubicBezTo>
                <a:cubicBezTo>
                  <a:pt x="2" y="4"/>
                  <a:pt x="4" y="3"/>
                  <a:pt x="6" y="0"/>
                </a:cubicBezTo>
              </a:path>
            </a:pathLst>
          </a:custGeom>
          <a:solidFill>
            <a:srgbClr val="A42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28" name="Freeform 1021"/>
          <p:cNvSpPr>
            <a:spLocks/>
          </p:cNvSpPr>
          <p:nvPr/>
        </p:nvSpPr>
        <p:spPr bwMode="auto">
          <a:xfrm>
            <a:off x="1874206" y="1558890"/>
            <a:ext cx="181412" cy="198332"/>
          </a:xfrm>
          <a:custGeom>
            <a:avLst/>
            <a:gdLst>
              <a:gd name="T0" fmla="*/ 4 w 19"/>
              <a:gd name="T1" fmla="*/ 0 h 21"/>
              <a:gd name="T2" fmla="*/ 4 w 19"/>
              <a:gd name="T3" fmla="*/ 3 h 21"/>
              <a:gd name="T4" fmla="*/ 0 w 19"/>
              <a:gd name="T5" fmla="*/ 11 h 21"/>
              <a:gd name="T6" fmla="*/ 8 w 19"/>
              <a:gd name="T7" fmla="*/ 20 h 21"/>
              <a:gd name="T8" fmla="*/ 13 w 19"/>
              <a:gd name="T9" fmla="*/ 21 h 21"/>
              <a:gd name="T10" fmla="*/ 14 w 19"/>
              <a:gd name="T11" fmla="*/ 21 h 21"/>
              <a:gd name="T12" fmla="*/ 19 w 19"/>
              <a:gd name="T13" fmla="*/ 16 h 21"/>
              <a:gd name="T14" fmla="*/ 14 w 19"/>
              <a:gd name="T15" fmla="*/ 5 h 21"/>
              <a:gd name="T16" fmla="*/ 4 w 19"/>
              <a:gd name="T17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1">
                <a:moveTo>
                  <a:pt x="4" y="0"/>
                </a:moveTo>
                <a:cubicBezTo>
                  <a:pt x="4" y="1"/>
                  <a:pt x="4" y="2"/>
                  <a:pt x="4" y="3"/>
                </a:cubicBezTo>
                <a:cubicBezTo>
                  <a:pt x="4" y="6"/>
                  <a:pt x="2" y="9"/>
                  <a:pt x="0" y="11"/>
                </a:cubicBezTo>
                <a:cubicBezTo>
                  <a:pt x="1" y="15"/>
                  <a:pt x="4" y="18"/>
                  <a:pt x="8" y="20"/>
                </a:cubicBezTo>
                <a:cubicBezTo>
                  <a:pt x="9" y="20"/>
                  <a:pt x="11" y="21"/>
                  <a:pt x="13" y="21"/>
                </a:cubicBezTo>
                <a:cubicBezTo>
                  <a:pt x="13" y="21"/>
                  <a:pt x="14" y="21"/>
                  <a:pt x="14" y="21"/>
                </a:cubicBezTo>
                <a:cubicBezTo>
                  <a:pt x="15" y="19"/>
                  <a:pt x="17" y="18"/>
                  <a:pt x="19" y="16"/>
                </a:cubicBezTo>
                <a:cubicBezTo>
                  <a:pt x="19" y="12"/>
                  <a:pt x="17" y="8"/>
                  <a:pt x="14" y="5"/>
                </a:cubicBezTo>
                <a:cubicBezTo>
                  <a:pt x="11" y="2"/>
                  <a:pt x="7" y="1"/>
                  <a:pt x="4" y="0"/>
                </a:cubicBezTo>
              </a:path>
            </a:pathLst>
          </a:custGeom>
          <a:solidFill>
            <a:srgbClr val="A323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29" name="Freeform 1022"/>
          <p:cNvSpPr>
            <a:spLocks/>
          </p:cNvSpPr>
          <p:nvPr/>
        </p:nvSpPr>
        <p:spPr bwMode="auto">
          <a:xfrm>
            <a:off x="2007241" y="1709623"/>
            <a:ext cx="48377" cy="47600"/>
          </a:xfrm>
          <a:custGeom>
            <a:avLst/>
            <a:gdLst>
              <a:gd name="T0" fmla="*/ 5 w 5"/>
              <a:gd name="T1" fmla="*/ 0 h 5"/>
              <a:gd name="T2" fmla="*/ 0 w 5"/>
              <a:gd name="T3" fmla="*/ 5 h 5"/>
              <a:gd name="T4" fmla="*/ 5 w 5"/>
              <a:gd name="T5" fmla="*/ 4 h 5"/>
              <a:gd name="T6" fmla="*/ 5 w 5"/>
              <a:gd name="T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5">
                <a:moveTo>
                  <a:pt x="5" y="0"/>
                </a:moveTo>
                <a:cubicBezTo>
                  <a:pt x="3" y="2"/>
                  <a:pt x="1" y="3"/>
                  <a:pt x="0" y="5"/>
                </a:cubicBezTo>
                <a:cubicBezTo>
                  <a:pt x="2" y="5"/>
                  <a:pt x="3" y="4"/>
                  <a:pt x="5" y="4"/>
                </a:cubicBezTo>
                <a:cubicBezTo>
                  <a:pt x="5" y="2"/>
                  <a:pt x="5" y="1"/>
                  <a:pt x="5" y="0"/>
                </a:cubicBezTo>
              </a:path>
            </a:pathLst>
          </a:custGeom>
          <a:solidFill>
            <a:srgbClr val="9314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30" name="Freeform 1023"/>
          <p:cNvSpPr>
            <a:spLocks/>
          </p:cNvSpPr>
          <p:nvPr/>
        </p:nvSpPr>
        <p:spPr bwMode="auto">
          <a:xfrm>
            <a:off x="1471068" y="1372458"/>
            <a:ext cx="181412" cy="186432"/>
          </a:xfrm>
          <a:custGeom>
            <a:avLst/>
            <a:gdLst>
              <a:gd name="T0" fmla="*/ 16 w 19"/>
              <a:gd name="T1" fmla="*/ 0 h 20"/>
              <a:gd name="T2" fmla="*/ 13 w 19"/>
              <a:gd name="T3" fmla="*/ 5 h 20"/>
              <a:gd name="T4" fmla="*/ 2 w 19"/>
              <a:gd name="T5" fmla="*/ 10 h 20"/>
              <a:gd name="T6" fmla="*/ 0 w 19"/>
              <a:gd name="T7" fmla="*/ 10 h 20"/>
              <a:gd name="T8" fmla="*/ 1 w 19"/>
              <a:gd name="T9" fmla="*/ 19 h 20"/>
              <a:gd name="T10" fmla="*/ 2 w 19"/>
              <a:gd name="T11" fmla="*/ 20 h 20"/>
              <a:gd name="T12" fmla="*/ 5 w 19"/>
              <a:gd name="T13" fmla="*/ 17 h 20"/>
              <a:gd name="T14" fmla="*/ 9 w 19"/>
              <a:gd name="T15" fmla="*/ 17 h 20"/>
              <a:gd name="T16" fmla="*/ 12 w 19"/>
              <a:gd name="T17" fmla="*/ 17 h 20"/>
              <a:gd name="T18" fmla="*/ 17 w 19"/>
              <a:gd name="T19" fmla="*/ 11 h 20"/>
              <a:gd name="T20" fmla="*/ 16 w 19"/>
              <a:gd name="T21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9" h="20">
                <a:moveTo>
                  <a:pt x="16" y="0"/>
                </a:moveTo>
                <a:cubicBezTo>
                  <a:pt x="16" y="2"/>
                  <a:pt x="15" y="4"/>
                  <a:pt x="13" y="5"/>
                </a:cubicBezTo>
                <a:cubicBezTo>
                  <a:pt x="10" y="8"/>
                  <a:pt x="6" y="10"/>
                  <a:pt x="2" y="10"/>
                </a:cubicBezTo>
                <a:cubicBezTo>
                  <a:pt x="1" y="10"/>
                  <a:pt x="1" y="10"/>
                  <a:pt x="0" y="10"/>
                </a:cubicBezTo>
                <a:cubicBezTo>
                  <a:pt x="1" y="13"/>
                  <a:pt x="1" y="16"/>
                  <a:pt x="1" y="19"/>
                </a:cubicBezTo>
                <a:cubicBezTo>
                  <a:pt x="1" y="19"/>
                  <a:pt x="2" y="20"/>
                  <a:pt x="2" y="20"/>
                </a:cubicBezTo>
                <a:cubicBezTo>
                  <a:pt x="3" y="19"/>
                  <a:pt x="4" y="18"/>
                  <a:pt x="5" y="17"/>
                </a:cubicBezTo>
                <a:cubicBezTo>
                  <a:pt x="6" y="17"/>
                  <a:pt x="8" y="17"/>
                  <a:pt x="9" y="17"/>
                </a:cubicBezTo>
                <a:cubicBezTo>
                  <a:pt x="10" y="17"/>
                  <a:pt x="11" y="17"/>
                  <a:pt x="12" y="17"/>
                </a:cubicBezTo>
                <a:cubicBezTo>
                  <a:pt x="14" y="16"/>
                  <a:pt x="16" y="14"/>
                  <a:pt x="17" y="11"/>
                </a:cubicBezTo>
                <a:cubicBezTo>
                  <a:pt x="19" y="8"/>
                  <a:pt x="18" y="4"/>
                  <a:pt x="16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31" name="Freeform 1024"/>
          <p:cNvSpPr>
            <a:spLocks/>
          </p:cNvSpPr>
          <p:nvPr/>
        </p:nvSpPr>
        <p:spPr bwMode="auto">
          <a:xfrm>
            <a:off x="1386409" y="1420058"/>
            <a:ext cx="96753" cy="130899"/>
          </a:xfrm>
          <a:custGeom>
            <a:avLst/>
            <a:gdLst>
              <a:gd name="T0" fmla="*/ 0 w 10"/>
              <a:gd name="T1" fmla="*/ 0 h 14"/>
              <a:gd name="T2" fmla="*/ 2 w 10"/>
              <a:gd name="T3" fmla="*/ 8 h 14"/>
              <a:gd name="T4" fmla="*/ 5 w 10"/>
              <a:gd name="T5" fmla="*/ 12 h 14"/>
              <a:gd name="T6" fmla="*/ 8 w 10"/>
              <a:gd name="T7" fmla="*/ 14 h 14"/>
              <a:gd name="T8" fmla="*/ 10 w 10"/>
              <a:gd name="T9" fmla="*/ 14 h 14"/>
              <a:gd name="T10" fmla="*/ 9 w 10"/>
              <a:gd name="T11" fmla="*/ 5 h 14"/>
              <a:gd name="T12" fmla="*/ 0 w 10"/>
              <a:gd name="T1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14">
                <a:moveTo>
                  <a:pt x="0" y="0"/>
                </a:moveTo>
                <a:cubicBezTo>
                  <a:pt x="0" y="3"/>
                  <a:pt x="0" y="6"/>
                  <a:pt x="2" y="8"/>
                </a:cubicBezTo>
                <a:cubicBezTo>
                  <a:pt x="3" y="9"/>
                  <a:pt x="4" y="10"/>
                  <a:pt x="5" y="12"/>
                </a:cubicBezTo>
                <a:cubicBezTo>
                  <a:pt x="6" y="12"/>
                  <a:pt x="7" y="13"/>
                  <a:pt x="8" y="14"/>
                </a:cubicBezTo>
                <a:cubicBezTo>
                  <a:pt x="9" y="14"/>
                  <a:pt x="9" y="14"/>
                  <a:pt x="10" y="14"/>
                </a:cubicBezTo>
                <a:cubicBezTo>
                  <a:pt x="10" y="11"/>
                  <a:pt x="10" y="8"/>
                  <a:pt x="9" y="5"/>
                </a:cubicBezTo>
                <a:cubicBezTo>
                  <a:pt x="6" y="4"/>
                  <a:pt x="2" y="3"/>
                  <a:pt x="0" y="0"/>
                </a:cubicBezTo>
              </a:path>
            </a:pathLst>
          </a:custGeom>
          <a:solidFill>
            <a:srgbClr val="A42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32" name="Freeform 1025"/>
          <p:cNvSpPr>
            <a:spLocks/>
          </p:cNvSpPr>
          <p:nvPr/>
        </p:nvSpPr>
        <p:spPr bwMode="auto">
          <a:xfrm>
            <a:off x="1394472" y="1305025"/>
            <a:ext cx="229788" cy="162632"/>
          </a:xfrm>
          <a:custGeom>
            <a:avLst/>
            <a:gdLst>
              <a:gd name="T0" fmla="*/ 13 w 24"/>
              <a:gd name="T1" fmla="*/ 0 h 17"/>
              <a:gd name="T2" fmla="*/ 0 w 24"/>
              <a:gd name="T3" fmla="*/ 7 h 17"/>
              <a:gd name="T4" fmla="*/ 8 w 24"/>
              <a:gd name="T5" fmla="*/ 17 h 17"/>
              <a:gd name="T6" fmla="*/ 8 w 24"/>
              <a:gd name="T7" fmla="*/ 17 h 17"/>
              <a:gd name="T8" fmla="*/ 10 w 24"/>
              <a:gd name="T9" fmla="*/ 17 h 17"/>
              <a:gd name="T10" fmla="*/ 21 w 24"/>
              <a:gd name="T11" fmla="*/ 12 h 17"/>
              <a:gd name="T12" fmla="*/ 24 w 24"/>
              <a:gd name="T13" fmla="*/ 7 h 17"/>
              <a:gd name="T14" fmla="*/ 22 w 24"/>
              <a:gd name="T15" fmla="*/ 4 h 17"/>
              <a:gd name="T16" fmla="*/ 15 w 24"/>
              <a:gd name="T17" fmla="*/ 0 h 17"/>
              <a:gd name="T18" fmla="*/ 13 w 24"/>
              <a:gd name="T19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" h="17">
                <a:moveTo>
                  <a:pt x="13" y="0"/>
                </a:moveTo>
                <a:cubicBezTo>
                  <a:pt x="7" y="0"/>
                  <a:pt x="2" y="3"/>
                  <a:pt x="0" y="7"/>
                </a:cubicBezTo>
                <a:cubicBezTo>
                  <a:pt x="3" y="10"/>
                  <a:pt x="6" y="13"/>
                  <a:pt x="8" y="17"/>
                </a:cubicBezTo>
                <a:cubicBezTo>
                  <a:pt x="8" y="17"/>
                  <a:pt x="8" y="17"/>
                  <a:pt x="8" y="17"/>
                </a:cubicBezTo>
                <a:cubicBezTo>
                  <a:pt x="9" y="17"/>
                  <a:pt x="9" y="17"/>
                  <a:pt x="10" y="17"/>
                </a:cubicBezTo>
                <a:cubicBezTo>
                  <a:pt x="14" y="17"/>
                  <a:pt x="18" y="15"/>
                  <a:pt x="21" y="12"/>
                </a:cubicBezTo>
                <a:cubicBezTo>
                  <a:pt x="23" y="11"/>
                  <a:pt x="24" y="9"/>
                  <a:pt x="24" y="7"/>
                </a:cubicBezTo>
                <a:cubicBezTo>
                  <a:pt x="24" y="6"/>
                  <a:pt x="23" y="5"/>
                  <a:pt x="22" y="4"/>
                </a:cubicBezTo>
                <a:cubicBezTo>
                  <a:pt x="20" y="3"/>
                  <a:pt x="17" y="2"/>
                  <a:pt x="15" y="0"/>
                </a:cubicBezTo>
                <a:cubicBezTo>
                  <a:pt x="14" y="0"/>
                  <a:pt x="13" y="0"/>
                  <a:pt x="13" y="0"/>
                </a:cubicBezTo>
              </a:path>
            </a:pathLst>
          </a:custGeom>
          <a:solidFill>
            <a:srgbClr val="A323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33" name="Freeform 1026"/>
          <p:cNvSpPr>
            <a:spLocks/>
          </p:cNvSpPr>
          <p:nvPr/>
        </p:nvSpPr>
        <p:spPr bwMode="auto">
          <a:xfrm>
            <a:off x="1539601" y="1305025"/>
            <a:ext cx="64502" cy="39666"/>
          </a:xfrm>
          <a:custGeom>
            <a:avLst/>
            <a:gdLst>
              <a:gd name="T0" fmla="*/ 0 w 7"/>
              <a:gd name="T1" fmla="*/ 0 h 4"/>
              <a:gd name="T2" fmla="*/ 7 w 7"/>
              <a:gd name="T3" fmla="*/ 4 h 4"/>
              <a:gd name="T4" fmla="*/ 3 w 7"/>
              <a:gd name="T5" fmla="*/ 1 h 4"/>
              <a:gd name="T6" fmla="*/ 0 w 7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4">
                <a:moveTo>
                  <a:pt x="0" y="0"/>
                </a:moveTo>
                <a:cubicBezTo>
                  <a:pt x="2" y="2"/>
                  <a:pt x="5" y="3"/>
                  <a:pt x="7" y="4"/>
                </a:cubicBezTo>
                <a:cubicBezTo>
                  <a:pt x="6" y="3"/>
                  <a:pt x="4" y="1"/>
                  <a:pt x="3" y="1"/>
                </a:cubicBezTo>
                <a:cubicBezTo>
                  <a:pt x="2" y="0"/>
                  <a:pt x="1" y="0"/>
                  <a:pt x="0" y="0"/>
                </a:cubicBezTo>
              </a:path>
            </a:pathLst>
          </a:custGeom>
          <a:solidFill>
            <a:srgbClr val="A11F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34" name="Freeform 1027"/>
          <p:cNvSpPr>
            <a:spLocks/>
          </p:cNvSpPr>
          <p:nvPr/>
        </p:nvSpPr>
        <p:spPr bwMode="auto">
          <a:xfrm>
            <a:off x="1386409" y="1372458"/>
            <a:ext cx="84659" cy="95199"/>
          </a:xfrm>
          <a:custGeom>
            <a:avLst/>
            <a:gdLst>
              <a:gd name="T0" fmla="*/ 1 w 9"/>
              <a:gd name="T1" fmla="*/ 0 h 10"/>
              <a:gd name="T2" fmla="*/ 1 w 9"/>
              <a:gd name="T3" fmla="*/ 1 h 10"/>
              <a:gd name="T4" fmla="*/ 0 w 9"/>
              <a:gd name="T5" fmla="*/ 5 h 10"/>
              <a:gd name="T6" fmla="*/ 9 w 9"/>
              <a:gd name="T7" fmla="*/ 10 h 10"/>
              <a:gd name="T8" fmla="*/ 9 w 9"/>
              <a:gd name="T9" fmla="*/ 10 h 10"/>
              <a:gd name="T10" fmla="*/ 1 w 9"/>
              <a:gd name="T1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" h="10">
                <a:moveTo>
                  <a:pt x="1" y="0"/>
                </a:moveTo>
                <a:cubicBezTo>
                  <a:pt x="1" y="1"/>
                  <a:pt x="1" y="1"/>
                  <a:pt x="1" y="1"/>
                </a:cubicBezTo>
                <a:cubicBezTo>
                  <a:pt x="0" y="2"/>
                  <a:pt x="0" y="4"/>
                  <a:pt x="0" y="5"/>
                </a:cubicBezTo>
                <a:cubicBezTo>
                  <a:pt x="2" y="8"/>
                  <a:pt x="6" y="9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7" y="6"/>
                  <a:pt x="4" y="3"/>
                  <a:pt x="1" y="0"/>
                </a:cubicBezTo>
              </a:path>
            </a:pathLst>
          </a:custGeom>
          <a:solidFill>
            <a:srgbClr val="9314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41" name="Freeform 1034"/>
          <p:cNvSpPr>
            <a:spLocks/>
          </p:cNvSpPr>
          <p:nvPr/>
        </p:nvSpPr>
        <p:spPr bwMode="auto">
          <a:xfrm>
            <a:off x="-8447" y="1269325"/>
            <a:ext cx="12094" cy="7933"/>
          </a:xfrm>
          <a:custGeom>
            <a:avLst/>
            <a:gdLst>
              <a:gd name="T0" fmla="*/ 0 w 1"/>
              <a:gd name="T1" fmla="*/ 0 h 1"/>
              <a:gd name="T2" fmla="*/ 1 w 1"/>
              <a:gd name="T3" fmla="*/ 1 h 1"/>
              <a:gd name="T4" fmla="*/ 1 w 1"/>
              <a:gd name="T5" fmla="*/ 1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0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0"/>
                  <a:pt x="0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42" name="Freeform 1035"/>
          <p:cNvSpPr>
            <a:spLocks/>
          </p:cNvSpPr>
          <p:nvPr/>
        </p:nvSpPr>
        <p:spPr bwMode="auto">
          <a:xfrm>
            <a:off x="-16510" y="1241559"/>
            <a:ext cx="20157" cy="47600"/>
          </a:xfrm>
          <a:custGeom>
            <a:avLst/>
            <a:gdLst>
              <a:gd name="T0" fmla="*/ 0 w 2"/>
              <a:gd name="T1" fmla="*/ 0 h 5"/>
              <a:gd name="T2" fmla="*/ 0 w 2"/>
              <a:gd name="T3" fmla="*/ 5 h 5"/>
              <a:gd name="T4" fmla="*/ 1 w 2"/>
              <a:gd name="T5" fmla="*/ 5 h 5"/>
              <a:gd name="T6" fmla="*/ 2 w 2"/>
              <a:gd name="T7" fmla="*/ 4 h 5"/>
              <a:gd name="T8" fmla="*/ 1 w 2"/>
              <a:gd name="T9" fmla="*/ 3 h 5"/>
              <a:gd name="T10" fmla="*/ 0 w 2"/>
              <a:gd name="T1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5">
                <a:moveTo>
                  <a:pt x="0" y="0"/>
                </a:move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1" y="5"/>
                </a:cubicBezTo>
                <a:cubicBezTo>
                  <a:pt x="1" y="5"/>
                  <a:pt x="1" y="4"/>
                  <a:pt x="2" y="4"/>
                </a:cubicBezTo>
                <a:cubicBezTo>
                  <a:pt x="2" y="4"/>
                  <a:pt x="2" y="3"/>
                  <a:pt x="1" y="3"/>
                </a:cubicBezTo>
                <a:cubicBezTo>
                  <a:pt x="1" y="2"/>
                  <a:pt x="1" y="1"/>
                  <a:pt x="0" y="0"/>
                </a:cubicBezTo>
              </a:path>
            </a:pathLst>
          </a:custGeom>
          <a:solidFill>
            <a:srgbClr val="A323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43" name="Freeform 1036"/>
          <p:cNvSpPr>
            <a:spLocks noEditPoints="1"/>
          </p:cNvSpPr>
          <p:nvPr/>
        </p:nvSpPr>
        <p:spPr bwMode="auto">
          <a:xfrm>
            <a:off x="-16510" y="1289159"/>
            <a:ext cx="8063" cy="103133"/>
          </a:xfrm>
          <a:custGeom>
            <a:avLst/>
            <a:gdLst>
              <a:gd name="T0" fmla="*/ 0 w 1"/>
              <a:gd name="T1" fmla="*/ 8 h 11"/>
              <a:gd name="T2" fmla="*/ 0 w 1"/>
              <a:gd name="T3" fmla="*/ 11 h 11"/>
              <a:gd name="T4" fmla="*/ 1 w 1"/>
              <a:gd name="T5" fmla="*/ 10 h 11"/>
              <a:gd name="T6" fmla="*/ 0 w 1"/>
              <a:gd name="T7" fmla="*/ 9 h 11"/>
              <a:gd name="T8" fmla="*/ 0 w 1"/>
              <a:gd name="T9" fmla="*/ 8 h 11"/>
              <a:gd name="T10" fmla="*/ 0 w 1"/>
              <a:gd name="T11" fmla="*/ 0 h 11"/>
              <a:gd name="T12" fmla="*/ 0 w 1"/>
              <a:gd name="T13" fmla="*/ 2 h 11"/>
              <a:gd name="T14" fmla="*/ 1 w 1"/>
              <a:gd name="T15" fmla="*/ 0 h 11"/>
              <a:gd name="T16" fmla="*/ 0 w 1"/>
              <a:gd name="T1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" h="11">
                <a:moveTo>
                  <a:pt x="0" y="8"/>
                </a:move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1" y="10"/>
                </a:cubicBezTo>
                <a:cubicBezTo>
                  <a:pt x="0" y="9"/>
                  <a:pt x="0" y="9"/>
                  <a:pt x="0" y="9"/>
                </a:cubicBezTo>
                <a:cubicBezTo>
                  <a:pt x="0" y="8"/>
                  <a:pt x="0" y="8"/>
                  <a:pt x="0" y="8"/>
                </a:cubicBezTo>
                <a:moveTo>
                  <a:pt x="0" y="0"/>
                </a:move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1"/>
                  <a:pt x="1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9314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44" name="Freeform 1037"/>
          <p:cNvSpPr>
            <a:spLocks/>
          </p:cNvSpPr>
          <p:nvPr/>
        </p:nvSpPr>
        <p:spPr bwMode="auto">
          <a:xfrm>
            <a:off x="1999178" y="6540992"/>
            <a:ext cx="209632" cy="253865"/>
          </a:xfrm>
          <a:custGeom>
            <a:avLst/>
            <a:gdLst>
              <a:gd name="T0" fmla="*/ 14 w 22"/>
              <a:gd name="T1" fmla="*/ 0 h 27"/>
              <a:gd name="T2" fmla="*/ 6 w 22"/>
              <a:gd name="T3" fmla="*/ 2 h 27"/>
              <a:gd name="T4" fmla="*/ 1 w 22"/>
              <a:gd name="T5" fmla="*/ 12 h 27"/>
              <a:gd name="T6" fmla="*/ 0 w 22"/>
              <a:gd name="T7" fmla="*/ 13 h 27"/>
              <a:gd name="T8" fmla="*/ 9 w 22"/>
              <a:gd name="T9" fmla="*/ 26 h 27"/>
              <a:gd name="T10" fmla="*/ 14 w 22"/>
              <a:gd name="T11" fmla="*/ 27 h 27"/>
              <a:gd name="T12" fmla="*/ 19 w 22"/>
              <a:gd name="T13" fmla="*/ 26 h 27"/>
              <a:gd name="T14" fmla="*/ 19 w 22"/>
              <a:gd name="T15" fmla="*/ 26 h 27"/>
              <a:gd name="T16" fmla="*/ 20 w 22"/>
              <a:gd name="T17" fmla="*/ 19 h 27"/>
              <a:gd name="T18" fmla="*/ 18 w 22"/>
              <a:gd name="T19" fmla="*/ 12 h 27"/>
              <a:gd name="T20" fmla="*/ 22 w 22"/>
              <a:gd name="T21" fmla="*/ 3 h 27"/>
              <a:gd name="T22" fmla="*/ 19 w 22"/>
              <a:gd name="T23" fmla="*/ 1 h 27"/>
              <a:gd name="T24" fmla="*/ 14 w 22"/>
              <a:gd name="T25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2" h="27">
                <a:moveTo>
                  <a:pt x="14" y="0"/>
                </a:moveTo>
                <a:cubicBezTo>
                  <a:pt x="11" y="0"/>
                  <a:pt x="8" y="1"/>
                  <a:pt x="6" y="2"/>
                </a:cubicBezTo>
                <a:cubicBezTo>
                  <a:pt x="5" y="6"/>
                  <a:pt x="4" y="9"/>
                  <a:pt x="1" y="12"/>
                </a:cubicBezTo>
                <a:cubicBezTo>
                  <a:pt x="1" y="12"/>
                  <a:pt x="1" y="13"/>
                  <a:pt x="0" y="13"/>
                </a:cubicBezTo>
                <a:cubicBezTo>
                  <a:pt x="0" y="18"/>
                  <a:pt x="3" y="23"/>
                  <a:pt x="9" y="26"/>
                </a:cubicBezTo>
                <a:cubicBezTo>
                  <a:pt x="10" y="26"/>
                  <a:pt x="12" y="27"/>
                  <a:pt x="14" y="27"/>
                </a:cubicBezTo>
                <a:cubicBezTo>
                  <a:pt x="16" y="27"/>
                  <a:pt x="17" y="26"/>
                  <a:pt x="19" y="26"/>
                </a:cubicBezTo>
                <a:cubicBezTo>
                  <a:pt x="19" y="26"/>
                  <a:pt x="19" y="26"/>
                  <a:pt x="19" y="26"/>
                </a:cubicBezTo>
                <a:cubicBezTo>
                  <a:pt x="19" y="23"/>
                  <a:pt x="19" y="21"/>
                  <a:pt x="20" y="19"/>
                </a:cubicBezTo>
                <a:cubicBezTo>
                  <a:pt x="18" y="17"/>
                  <a:pt x="17" y="14"/>
                  <a:pt x="18" y="12"/>
                </a:cubicBezTo>
                <a:cubicBezTo>
                  <a:pt x="18" y="8"/>
                  <a:pt x="19" y="5"/>
                  <a:pt x="22" y="3"/>
                </a:cubicBezTo>
                <a:cubicBezTo>
                  <a:pt x="21" y="2"/>
                  <a:pt x="20" y="1"/>
                  <a:pt x="19" y="1"/>
                </a:cubicBezTo>
                <a:cubicBezTo>
                  <a:pt x="17" y="0"/>
                  <a:pt x="15" y="0"/>
                  <a:pt x="14" y="0"/>
                </a:cubicBezTo>
              </a:path>
            </a:pathLst>
          </a:custGeom>
          <a:solidFill>
            <a:srgbClr val="A42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45" name="Freeform 1038"/>
          <p:cNvSpPr>
            <a:spLocks/>
          </p:cNvSpPr>
          <p:nvPr/>
        </p:nvSpPr>
        <p:spPr bwMode="auto">
          <a:xfrm>
            <a:off x="2176559" y="6719491"/>
            <a:ext cx="48377" cy="63466"/>
          </a:xfrm>
          <a:custGeom>
            <a:avLst/>
            <a:gdLst>
              <a:gd name="T0" fmla="*/ 1 w 5"/>
              <a:gd name="T1" fmla="*/ 0 h 7"/>
              <a:gd name="T2" fmla="*/ 0 w 5"/>
              <a:gd name="T3" fmla="*/ 7 h 7"/>
              <a:gd name="T4" fmla="*/ 0 w 5"/>
              <a:gd name="T5" fmla="*/ 7 h 7"/>
              <a:gd name="T6" fmla="*/ 5 w 5"/>
              <a:gd name="T7" fmla="*/ 3 h 7"/>
              <a:gd name="T8" fmla="*/ 1 w 5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7">
                <a:moveTo>
                  <a:pt x="1" y="0"/>
                </a:moveTo>
                <a:cubicBezTo>
                  <a:pt x="0" y="2"/>
                  <a:pt x="0" y="4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2" y="6"/>
                  <a:pt x="4" y="5"/>
                  <a:pt x="5" y="3"/>
                </a:cubicBezTo>
                <a:cubicBezTo>
                  <a:pt x="3" y="2"/>
                  <a:pt x="2" y="1"/>
                  <a:pt x="1" y="0"/>
                </a:cubicBezTo>
              </a:path>
            </a:pathLst>
          </a:custGeom>
          <a:solidFill>
            <a:srgbClr val="A3255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46" name="Freeform 1039"/>
          <p:cNvSpPr>
            <a:spLocks/>
          </p:cNvSpPr>
          <p:nvPr/>
        </p:nvSpPr>
        <p:spPr bwMode="auto">
          <a:xfrm>
            <a:off x="1999178" y="6556859"/>
            <a:ext cx="56439" cy="103133"/>
          </a:xfrm>
          <a:custGeom>
            <a:avLst/>
            <a:gdLst>
              <a:gd name="T0" fmla="*/ 6 w 6"/>
              <a:gd name="T1" fmla="*/ 0 h 11"/>
              <a:gd name="T2" fmla="*/ 1 w 6"/>
              <a:gd name="T3" fmla="*/ 6 h 11"/>
              <a:gd name="T4" fmla="*/ 0 w 6"/>
              <a:gd name="T5" fmla="*/ 11 h 11"/>
              <a:gd name="T6" fmla="*/ 1 w 6"/>
              <a:gd name="T7" fmla="*/ 10 h 11"/>
              <a:gd name="T8" fmla="*/ 6 w 6"/>
              <a:gd name="T9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11">
                <a:moveTo>
                  <a:pt x="6" y="0"/>
                </a:moveTo>
                <a:cubicBezTo>
                  <a:pt x="4" y="2"/>
                  <a:pt x="2" y="4"/>
                  <a:pt x="1" y="6"/>
                </a:cubicBezTo>
                <a:cubicBezTo>
                  <a:pt x="1" y="8"/>
                  <a:pt x="0" y="9"/>
                  <a:pt x="0" y="11"/>
                </a:cubicBezTo>
                <a:cubicBezTo>
                  <a:pt x="1" y="11"/>
                  <a:pt x="1" y="10"/>
                  <a:pt x="1" y="10"/>
                </a:cubicBezTo>
                <a:cubicBezTo>
                  <a:pt x="4" y="7"/>
                  <a:pt x="5" y="4"/>
                  <a:pt x="6" y="0"/>
                </a:cubicBezTo>
              </a:path>
            </a:pathLst>
          </a:custGeom>
          <a:solidFill>
            <a:srgbClr val="9314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47" name="Freeform 1040"/>
          <p:cNvSpPr>
            <a:spLocks/>
          </p:cNvSpPr>
          <p:nvPr/>
        </p:nvSpPr>
        <p:spPr bwMode="auto">
          <a:xfrm>
            <a:off x="2873987" y="5787330"/>
            <a:ext cx="249945" cy="150732"/>
          </a:xfrm>
          <a:custGeom>
            <a:avLst/>
            <a:gdLst>
              <a:gd name="T0" fmla="*/ 13 w 26"/>
              <a:gd name="T1" fmla="*/ 0 h 16"/>
              <a:gd name="T2" fmla="*/ 1 w 26"/>
              <a:gd name="T3" fmla="*/ 9 h 16"/>
              <a:gd name="T4" fmla="*/ 0 w 26"/>
              <a:gd name="T5" fmla="*/ 16 h 16"/>
              <a:gd name="T6" fmla="*/ 4 w 26"/>
              <a:gd name="T7" fmla="*/ 14 h 16"/>
              <a:gd name="T8" fmla="*/ 7 w 26"/>
              <a:gd name="T9" fmla="*/ 13 h 16"/>
              <a:gd name="T10" fmla="*/ 10 w 26"/>
              <a:gd name="T11" fmla="*/ 14 h 16"/>
              <a:gd name="T12" fmla="*/ 23 w 26"/>
              <a:gd name="T13" fmla="*/ 9 h 16"/>
              <a:gd name="T14" fmla="*/ 26 w 26"/>
              <a:gd name="T15" fmla="*/ 10 h 16"/>
              <a:gd name="T16" fmla="*/ 19 w 26"/>
              <a:gd name="T17" fmla="*/ 1 h 16"/>
              <a:gd name="T18" fmla="*/ 15 w 26"/>
              <a:gd name="T19" fmla="*/ 0 h 16"/>
              <a:gd name="T20" fmla="*/ 13 w 26"/>
              <a:gd name="T21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6" h="16">
                <a:moveTo>
                  <a:pt x="13" y="0"/>
                </a:moveTo>
                <a:cubicBezTo>
                  <a:pt x="8" y="0"/>
                  <a:pt x="3" y="3"/>
                  <a:pt x="1" y="9"/>
                </a:cubicBezTo>
                <a:cubicBezTo>
                  <a:pt x="0" y="11"/>
                  <a:pt x="0" y="14"/>
                  <a:pt x="0" y="16"/>
                </a:cubicBezTo>
                <a:cubicBezTo>
                  <a:pt x="1" y="15"/>
                  <a:pt x="2" y="14"/>
                  <a:pt x="4" y="14"/>
                </a:cubicBezTo>
                <a:cubicBezTo>
                  <a:pt x="5" y="13"/>
                  <a:pt x="6" y="13"/>
                  <a:pt x="7" y="13"/>
                </a:cubicBezTo>
                <a:cubicBezTo>
                  <a:pt x="8" y="13"/>
                  <a:pt x="9" y="13"/>
                  <a:pt x="10" y="14"/>
                </a:cubicBezTo>
                <a:cubicBezTo>
                  <a:pt x="14" y="11"/>
                  <a:pt x="18" y="9"/>
                  <a:pt x="23" y="9"/>
                </a:cubicBezTo>
                <a:cubicBezTo>
                  <a:pt x="24" y="9"/>
                  <a:pt x="25" y="10"/>
                  <a:pt x="26" y="10"/>
                </a:cubicBezTo>
                <a:cubicBezTo>
                  <a:pt x="25" y="6"/>
                  <a:pt x="23" y="3"/>
                  <a:pt x="19" y="1"/>
                </a:cubicBezTo>
                <a:cubicBezTo>
                  <a:pt x="18" y="1"/>
                  <a:pt x="16" y="1"/>
                  <a:pt x="15" y="0"/>
                </a:cubicBezTo>
                <a:cubicBezTo>
                  <a:pt x="15" y="0"/>
                  <a:pt x="14" y="0"/>
                  <a:pt x="13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48" name="Freeform 1041"/>
          <p:cNvSpPr>
            <a:spLocks/>
          </p:cNvSpPr>
          <p:nvPr/>
        </p:nvSpPr>
        <p:spPr bwMode="auto">
          <a:xfrm>
            <a:off x="2970740" y="5870630"/>
            <a:ext cx="161255" cy="170566"/>
          </a:xfrm>
          <a:custGeom>
            <a:avLst/>
            <a:gdLst>
              <a:gd name="T0" fmla="*/ 13 w 17"/>
              <a:gd name="T1" fmla="*/ 0 h 18"/>
              <a:gd name="T2" fmla="*/ 0 w 17"/>
              <a:gd name="T3" fmla="*/ 5 h 18"/>
              <a:gd name="T4" fmla="*/ 5 w 17"/>
              <a:gd name="T5" fmla="*/ 10 h 18"/>
              <a:gd name="T6" fmla="*/ 4 w 17"/>
              <a:gd name="T7" fmla="*/ 18 h 18"/>
              <a:gd name="T8" fmla="*/ 5 w 17"/>
              <a:gd name="T9" fmla="*/ 18 h 18"/>
              <a:gd name="T10" fmla="*/ 6 w 17"/>
              <a:gd name="T11" fmla="*/ 18 h 18"/>
              <a:gd name="T12" fmla="*/ 14 w 17"/>
              <a:gd name="T13" fmla="*/ 14 h 18"/>
              <a:gd name="T14" fmla="*/ 16 w 17"/>
              <a:gd name="T15" fmla="*/ 10 h 18"/>
              <a:gd name="T16" fmla="*/ 16 w 17"/>
              <a:gd name="T17" fmla="*/ 1 h 18"/>
              <a:gd name="T18" fmla="*/ 13 w 17"/>
              <a:gd name="T19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7" h="18">
                <a:moveTo>
                  <a:pt x="13" y="0"/>
                </a:moveTo>
                <a:cubicBezTo>
                  <a:pt x="8" y="0"/>
                  <a:pt x="4" y="2"/>
                  <a:pt x="0" y="5"/>
                </a:cubicBezTo>
                <a:cubicBezTo>
                  <a:pt x="2" y="6"/>
                  <a:pt x="4" y="7"/>
                  <a:pt x="5" y="10"/>
                </a:cubicBezTo>
                <a:cubicBezTo>
                  <a:pt x="6" y="12"/>
                  <a:pt x="6" y="16"/>
                  <a:pt x="4" y="18"/>
                </a:cubicBezTo>
                <a:cubicBezTo>
                  <a:pt x="4" y="18"/>
                  <a:pt x="5" y="18"/>
                  <a:pt x="5" y="18"/>
                </a:cubicBezTo>
                <a:cubicBezTo>
                  <a:pt x="5" y="18"/>
                  <a:pt x="5" y="18"/>
                  <a:pt x="6" y="18"/>
                </a:cubicBezTo>
                <a:cubicBezTo>
                  <a:pt x="8" y="15"/>
                  <a:pt x="11" y="14"/>
                  <a:pt x="14" y="14"/>
                </a:cubicBezTo>
                <a:cubicBezTo>
                  <a:pt x="15" y="12"/>
                  <a:pt x="15" y="11"/>
                  <a:pt x="16" y="10"/>
                </a:cubicBezTo>
                <a:cubicBezTo>
                  <a:pt x="17" y="7"/>
                  <a:pt x="17" y="4"/>
                  <a:pt x="16" y="1"/>
                </a:cubicBezTo>
                <a:cubicBezTo>
                  <a:pt x="15" y="1"/>
                  <a:pt x="14" y="0"/>
                  <a:pt x="13" y="0"/>
                </a:cubicBezTo>
              </a:path>
            </a:pathLst>
          </a:custGeom>
          <a:solidFill>
            <a:srgbClr val="B441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49" name="Freeform 1042"/>
          <p:cNvSpPr>
            <a:spLocks/>
          </p:cNvSpPr>
          <p:nvPr/>
        </p:nvSpPr>
        <p:spPr bwMode="auto">
          <a:xfrm>
            <a:off x="2998960" y="5787330"/>
            <a:ext cx="20157" cy="0"/>
          </a:xfrm>
          <a:custGeom>
            <a:avLst/>
            <a:gdLst>
              <a:gd name="T0" fmla="*/ 1 w 2"/>
              <a:gd name="T1" fmla="*/ 0 w 2"/>
              <a:gd name="T2" fmla="*/ 2 w 2"/>
              <a:gd name="T3" fmla="*/ 1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1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rgbClr val="A42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50" name="Freeform 1043"/>
          <p:cNvSpPr>
            <a:spLocks/>
          </p:cNvSpPr>
          <p:nvPr/>
        </p:nvSpPr>
        <p:spPr bwMode="auto">
          <a:xfrm>
            <a:off x="3019117" y="6005496"/>
            <a:ext cx="84659" cy="35700"/>
          </a:xfrm>
          <a:custGeom>
            <a:avLst/>
            <a:gdLst>
              <a:gd name="T0" fmla="*/ 9 w 9"/>
              <a:gd name="T1" fmla="*/ 0 h 4"/>
              <a:gd name="T2" fmla="*/ 1 w 9"/>
              <a:gd name="T3" fmla="*/ 4 h 4"/>
              <a:gd name="T4" fmla="*/ 0 w 9"/>
              <a:gd name="T5" fmla="*/ 4 h 4"/>
              <a:gd name="T6" fmla="*/ 9 w 9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4">
                <a:moveTo>
                  <a:pt x="9" y="0"/>
                </a:moveTo>
                <a:cubicBezTo>
                  <a:pt x="6" y="0"/>
                  <a:pt x="3" y="1"/>
                  <a:pt x="1" y="4"/>
                </a:cubicBezTo>
                <a:cubicBezTo>
                  <a:pt x="0" y="4"/>
                  <a:pt x="0" y="4"/>
                  <a:pt x="0" y="4"/>
                </a:cubicBezTo>
                <a:cubicBezTo>
                  <a:pt x="3" y="4"/>
                  <a:pt x="6" y="2"/>
                  <a:pt x="9" y="0"/>
                </a:cubicBezTo>
              </a:path>
            </a:pathLst>
          </a:custGeom>
          <a:solidFill>
            <a:srgbClr val="A11F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51" name="Freeform 1044"/>
          <p:cNvSpPr>
            <a:spLocks/>
          </p:cNvSpPr>
          <p:nvPr/>
        </p:nvSpPr>
        <p:spPr bwMode="auto">
          <a:xfrm>
            <a:off x="1063899" y="1174126"/>
            <a:ext cx="104816" cy="178499"/>
          </a:xfrm>
          <a:custGeom>
            <a:avLst/>
            <a:gdLst>
              <a:gd name="T0" fmla="*/ 9 w 11"/>
              <a:gd name="T1" fmla="*/ 0 h 19"/>
              <a:gd name="T2" fmla="*/ 0 w 11"/>
              <a:gd name="T3" fmla="*/ 16 h 19"/>
              <a:gd name="T4" fmla="*/ 3 w 11"/>
              <a:gd name="T5" fmla="*/ 19 h 19"/>
              <a:gd name="T6" fmla="*/ 10 w 11"/>
              <a:gd name="T7" fmla="*/ 11 h 19"/>
              <a:gd name="T8" fmla="*/ 9 w 11"/>
              <a:gd name="T9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9">
                <a:moveTo>
                  <a:pt x="9" y="0"/>
                </a:moveTo>
                <a:cubicBezTo>
                  <a:pt x="8" y="7"/>
                  <a:pt x="5" y="12"/>
                  <a:pt x="0" y="16"/>
                </a:cubicBezTo>
                <a:cubicBezTo>
                  <a:pt x="1" y="17"/>
                  <a:pt x="2" y="17"/>
                  <a:pt x="3" y="19"/>
                </a:cubicBezTo>
                <a:cubicBezTo>
                  <a:pt x="6" y="17"/>
                  <a:pt x="8" y="15"/>
                  <a:pt x="10" y="11"/>
                </a:cubicBezTo>
                <a:cubicBezTo>
                  <a:pt x="11" y="8"/>
                  <a:pt x="11" y="3"/>
                  <a:pt x="9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52" name="Freeform 1045"/>
          <p:cNvSpPr>
            <a:spLocks/>
          </p:cNvSpPr>
          <p:nvPr/>
        </p:nvSpPr>
        <p:spPr bwMode="auto">
          <a:xfrm>
            <a:off x="898613" y="1110660"/>
            <a:ext cx="249945" cy="214199"/>
          </a:xfrm>
          <a:custGeom>
            <a:avLst/>
            <a:gdLst>
              <a:gd name="T0" fmla="*/ 14 w 26"/>
              <a:gd name="T1" fmla="*/ 0 h 23"/>
              <a:gd name="T2" fmla="*/ 7 w 26"/>
              <a:gd name="T3" fmla="*/ 2 h 23"/>
              <a:gd name="T4" fmla="*/ 1 w 26"/>
              <a:gd name="T5" fmla="*/ 12 h 23"/>
              <a:gd name="T6" fmla="*/ 5 w 26"/>
              <a:gd name="T7" fmla="*/ 23 h 23"/>
              <a:gd name="T8" fmla="*/ 8 w 26"/>
              <a:gd name="T9" fmla="*/ 22 h 23"/>
              <a:gd name="T10" fmla="*/ 11 w 26"/>
              <a:gd name="T11" fmla="*/ 21 h 23"/>
              <a:gd name="T12" fmla="*/ 17 w 26"/>
              <a:gd name="T13" fmla="*/ 23 h 23"/>
              <a:gd name="T14" fmla="*/ 26 w 26"/>
              <a:gd name="T15" fmla="*/ 7 h 23"/>
              <a:gd name="T16" fmla="*/ 19 w 26"/>
              <a:gd name="T17" fmla="*/ 1 h 23"/>
              <a:gd name="T18" fmla="*/ 14 w 26"/>
              <a:gd name="T1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23">
                <a:moveTo>
                  <a:pt x="14" y="0"/>
                </a:moveTo>
                <a:cubicBezTo>
                  <a:pt x="12" y="0"/>
                  <a:pt x="9" y="1"/>
                  <a:pt x="7" y="2"/>
                </a:cubicBezTo>
                <a:cubicBezTo>
                  <a:pt x="7" y="6"/>
                  <a:pt x="5" y="10"/>
                  <a:pt x="1" y="12"/>
                </a:cubicBezTo>
                <a:cubicBezTo>
                  <a:pt x="0" y="16"/>
                  <a:pt x="2" y="20"/>
                  <a:pt x="5" y="23"/>
                </a:cubicBezTo>
                <a:cubicBezTo>
                  <a:pt x="6" y="23"/>
                  <a:pt x="7" y="22"/>
                  <a:pt x="8" y="22"/>
                </a:cubicBezTo>
                <a:cubicBezTo>
                  <a:pt x="9" y="21"/>
                  <a:pt x="10" y="21"/>
                  <a:pt x="11" y="21"/>
                </a:cubicBezTo>
                <a:cubicBezTo>
                  <a:pt x="13" y="21"/>
                  <a:pt x="15" y="22"/>
                  <a:pt x="17" y="23"/>
                </a:cubicBezTo>
                <a:cubicBezTo>
                  <a:pt x="22" y="19"/>
                  <a:pt x="25" y="14"/>
                  <a:pt x="26" y="7"/>
                </a:cubicBezTo>
                <a:cubicBezTo>
                  <a:pt x="25" y="5"/>
                  <a:pt x="22" y="2"/>
                  <a:pt x="19" y="1"/>
                </a:cubicBezTo>
                <a:cubicBezTo>
                  <a:pt x="17" y="0"/>
                  <a:pt x="16" y="0"/>
                  <a:pt x="14" y="0"/>
                </a:cubicBezTo>
              </a:path>
            </a:pathLst>
          </a:custGeom>
          <a:solidFill>
            <a:srgbClr val="B441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53" name="Freeform 1046"/>
          <p:cNvSpPr>
            <a:spLocks/>
          </p:cNvSpPr>
          <p:nvPr/>
        </p:nvSpPr>
        <p:spPr bwMode="auto">
          <a:xfrm>
            <a:off x="3398066" y="3399412"/>
            <a:ext cx="181412" cy="75366"/>
          </a:xfrm>
          <a:custGeom>
            <a:avLst/>
            <a:gdLst>
              <a:gd name="T0" fmla="*/ 0 w 19"/>
              <a:gd name="T1" fmla="*/ 0 h 8"/>
              <a:gd name="T2" fmla="*/ 7 w 19"/>
              <a:gd name="T3" fmla="*/ 7 h 8"/>
              <a:gd name="T4" fmla="*/ 13 w 19"/>
              <a:gd name="T5" fmla="*/ 8 h 8"/>
              <a:gd name="T6" fmla="*/ 19 w 19"/>
              <a:gd name="T7" fmla="*/ 7 h 8"/>
              <a:gd name="T8" fmla="*/ 18 w 19"/>
              <a:gd name="T9" fmla="*/ 7 h 8"/>
              <a:gd name="T10" fmla="*/ 14 w 19"/>
              <a:gd name="T11" fmla="*/ 7 h 8"/>
              <a:gd name="T12" fmla="*/ 3 w 19"/>
              <a:gd name="T13" fmla="*/ 3 h 8"/>
              <a:gd name="T14" fmla="*/ 0 w 19"/>
              <a:gd name="T1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9" h="8">
                <a:moveTo>
                  <a:pt x="0" y="0"/>
                </a:moveTo>
                <a:cubicBezTo>
                  <a:pt x="1" y="3"/>
                  <a:pt x="4" y="6"/>
                  <a:pt x="7" y="7"/>
                </a:cubicBezTo>
                <a:cubicBezTo>
                  <a:pt x="9" y="8"/>
                  <a:pt x="11" y="8"/>
                  <a:pt x="13" y="8"/>
                </a:cubicBezTo>
                <a:cubicBezTo>
                  <a:pt x="15" y="8"/>
                  <a:pt x="17" y="8"/>
                  <a:pt x="19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7" y="7"/>
                  <a:pt x="15" y="7"/>
                  <a:pt x="14" y="7"/>
                </a:cubicBezTo>
                <a:cubicBezTo>
                  <a:pt x="10" y="7"/>
                  <a:pt x="6" y="6"/>
                  <a:pt x="3" y="3"/>
                </a:cubicBezTo>
                <a:cubicBezTo>
                  <a:pt x="2" y="2"/>
                  <a:pt x="1" y="1"/>
                  <a:pt x="0" y="0"/>
                </a:cubicBezTo>
              </a:path>
            </a:pathLst>
          </a:custGeom>
          <a:solidFill>
            <a:srgbClr val="A42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54" name="Freeform 1047"/>
          <p:cNvSpPr>
            <a:spLocks/>
          </p:cNvSpPr>
          <p:nvPr/>
        </p:nvSpPr>
        <p:spPr bwMode="auto">
          <a:xfrm>
            <a:off x="3591572" y="3252646"/>
            <a:ext cx="20157" cy="15867"/>
          </a:xfrm>
          <a:custGeom>
            <a:avLst/>
            <a:gdLst>
              <a:gd name="T0" fmla="*/ 0 w 2"/>
              <a:gd name="T1" fmla="*/ 0 h 2"/>
              <a:gd name="T2" fmla="*/ 2 w 2"/>
              <a:gd name="T3" fmla="*/ 2 h 2"/>
              <a:gd name="T4" fmla="*/ 2 w 2"/>
              <a:gd name="T5" fmla="*/ 2 h 2"/>
              <a:gd name="T6" fmla="*/ 2 w 2"/>
              <a:gd name="T7" fmla="*/ 2 h 2"/>
              <a:gd name="T8" fmla="*/ 0 w 2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0" y="0"/>
                </a:moveTo>
                <a:cubicBezTo>
                  <a:pt x="1" y="1"/>
                  <a:pt x="2" y="1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1" y="1"/>
                  <a:pt x="0" y="0"/>
                </a:cubicBezTo>
              </a:path>
            </a:pathLst>
          </a:custGeom>
          <a:solidFill>
            <a:srgbClr val="A323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55" name="Freeform 1048"/>
          <p:cNvSpPr>
            <a:spLocks/>
          </p:cNvSpPr>
          <p:nvPr/>
        </p:nvSpPr>
        <p:spPr bwMode="auto">
          <a:xfrm>
            <a:off x="3611729" y="3268513"/>
            <a:ext cx="36282" cy="59500"/>
          </a:xfrm>
          <a:custGeom>
            <a:avLst/>
            <a:gdLst>
              <a:gd name="T0" fmla="*/ 0 w 4"/>
              <a:gd name="T1" fmla="*/ 0 h 6"/>
              <a:gd name="T2" fmla="*/ 0 w 4"/>
              <a:gd name="T3" fmla="*/ 0 h 6"/>
              <a:gd name="T4" fmla="*/ 0 w 4"/>
              <a:gd name="T5" fmla="*/ 0 h 6"/>
              <a:gd name="T6" fmla="*/ 3 w 4"/>
              <a:gd name="T7" fmla="*/ 5 h 6"/>
              <a:gd name="T8" fmla="*/ 3 w 4"/>
              <a:gd name="T9" fmla="*/ 6 h 6"/>
              <a:gd name="T10" fmla="*/ 4 w 4"/>
              <a:gd name="T11" fmla="*/ 6 h 6"/>
              <a:gd name="T12" fmla="*/ 0 w 4"/>
              <a:gd name="T1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6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2" y="3"/>
                  <a:pt x="3" y="5"/>
                </a:cubicBezTo>
                <a:cubicBezTo>
                  <a:pt x="3" y="5"/>
                  <a:pt x="3" y="6"/>
                  <a:pt x="3" y="6"/>
                </a:cubicBezTo>
                <a:cubicBezTo>
                  <a:pt x="3" y="6"/>
                  <a:pt x="4" y="6"/>
                  <a:pt x="4" y="6"/>
                </a:cubicBezTo>
                <a:cubicBezTo>
                  <a:pt x="3" y="4"/>
                  <a:pt x="2" y="2"/>
                  <a:pt x="0" y="0"/>
                </a:cubicBezTo>
              </a:path>
            </a:pathLst>
          </a:custGeom>
          <a:solidFill>
            <a:srgbClr val="A11F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56" name="Freeform 1049"/>
          <p:cNvSpPr>
            <a:spLocks/>
          </p:cNvSpPr>
          <p:nvPr/>
        </p:nvSpPr>
        <p:spPr bwMode="auto">
          <a:xfrm>
            <a:off x="3390003" y="3232813"/>
            <a:ext cx="237851" cy="234032"/>
          </a:xfrm>
          <a:custGeom>
            <a:avLst/>
            <a:gdLst>
              <a:gd name="T0" fmla="*/ 14 w 25"/>
              <a:gd name="T1" fmla="*/ 0 h 25"/>
              <a:gd name="T2" fmla="*/ 1 w 25"/>
              <a:gd name="T3" fmla="*/ 8 h 25"/>
              <a:gd name="T4" fmla="*/ 1 w 25"/>
              <a:gd name="T5" fmla="*/ 18 h 25"/>
              <a:gd name="T6" fmla="*/ 4 w 25"/>
              <a:gd name="T7" fmla="*/ 21 h 25"/>
              <a:gd name="T8" fmla="*/ 15 w 25"/>
              <a:gd name="T9" fmla="*/ 25 h 25"/>
              <a:gd name="T10" fmla="*/ 19 w 25"/>
              <a:gd name="T11" fmla="*/ 25 h 25"/>
              <a:gd name="T12" fmla="*/ 19 w 25"/>
              <a:gd name="T13" fmla="*/ 21 h 25"/>
              <a:gd name="T14" fmla="*/ 25 w 25"/>
              <a:gd name="T15" fmla="*/ 11 h 25"/>
              <a:gd name="T16" fmla="*/ 23 w 25"/>
              <a:gd name="T17" fmla="*/ 4 h 25"/>
              <a:gd name="T18" fmla="*/ 21 w 25"/>
              <a:gd name="T19" fmla="*/ 2 h 25"/>
              <a:gd name="T20" fmla="*/ 19 w 25"/>
              <a:gd name="T21" fmla="*/ 1 h 25"/>
              <a:gd name="T22" fmla="*/ 14 w 25"/>
              <a:gd name="T23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" h="25">
                <a:moveTo>
                  <a:pt x="14" y="0"/>
                </a:moveTo>
                <a:cubicBezTo>
                  <a:pt x="8" y="0"/>
                  <a:pt x="4" y="3"/>
                  <a:pt x="1" y="8"/>
                </a:cubicBezTo>
                <a:cubicBezTo>
                  <a:pt x="0" y="11"/>
                  <a:pt x="0" y="15"/>
                  <a:pt x="1" y="18"/>
                </a:cubicBezTo>
                <a:cubicBezTo>
                  <a:pt x="2" y="19"/>
                  <a:pt x="3" y="20"/>
                  <a:pt x="4" y="21"/>
                </a:cubicBezTo>
                <a:cubicBezTo>
                  <a:pt x="7" y="24"/>
                  <a:pt x="11" y="25"/>
                  <a:pt x="15" y="25"/>
                </a:cubicBezTo>
                <a:cubicBezTo>
                  <a:pt x="16" y="25"/>
                  <a:pt x="18" y="25"/>
                  <a:pt x="19" y="25"/>
                </a:cubicBezTo>
                <a:cubicBezTo>
                  <a:pt x="19" y="23"/>
                  <a:pt x="19" y="22"/>
                  <a:pt x="19" y="21"/>
                </a:cubicBezTo>
                <a:cubicBezTo>
                  <a:pt x="19" y="16"/>
                  <a:pt x="21" y="13"/>
                  <a:pt x="25" y="11"/>
                </a:cubicBezTo>
                <a:cubicBezTo>
                  <a:pt x="24" y="9"/>
                  <a:pt x="23" y="7"/>
                  <a:pt x="23" y="4"/>
                </a:cubicBezTo>
                <a:cubicBezTo>
                  <a:pt x="23" y="3"/>
                  <a:pt x="22" y="3"/>
                  <a:pt x="21" y="2"/>
                </a:cubicBezTo>
                <a:cubicBezTo>
                  <a:pt x="21" y="2"/>
                  <a:pt x="20" y="1"/>
                  <a:pt x="19" y="1"/>
                </a:cubicBezTo>
                <a:cubicBezTo>
                  <a:pt x="17" y="0"/>
                  <a:pt x="15" y="0"/>
                  <a:pt x="14" y="0"/>
                </a:cubicBezTo>
              </a:path>
            </a:pathLst>
          </a:custGeom>
          <a:solidFill>
            <a:srgbClr val="9314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57" name="Freeform 1050"/>
          <p:cNvSpPr>
            <a:spLocks/>
          </p:cNvSpPr>
          <p:nvPr/>
        </p:nvSpPr>
        <p:spPr bwMode="auto">
          <a:xfrm>
            <a:off x="3611729" y="3268513"/>
            <a:ext cx="28220" cy="67433"/>
          </a:xfrm>
          <a:custGeom>
            <a:avLst/>
            <a:gdLst>
              <a:gd name="T0" fmla="*/ 0 w 3"/>
              <a:gd name="T1" fmla="*/ 0 h 7"/>
              <a:gd name="T2" fmla="*/ 2 w 3"/>
              <a:gd name="T3" fmla="*/ 7 h 7"/>
              <a:gd name="T4" fmla="*/ 3 w 3"/>
              <a:gd name="T5" fmla="*/ 6 h 7"/>
              <a:gd name="T6" fmla="*/ 3 w 3"/>
              <a:gd name="T7" fmla="*/ 5 h 7"/>
              <a:gd name="T8" fmla="*/ 0 w 3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7">
                <a:moveTo>
                  <a:pt x="0" y="0"/>
                </a:moveTo>
                <a:cubicBezTo>
                  <a:pt x="0" y="3"/>
                  <a:pt x="1" y="5"/>
                  <a:pt x="2" y="7"/>
                </a:cubicBezTo>
                <a:cubicBezTo>
                  <a:pt x="2" y="7"/>
                  <a:pt x="3" y="7"/>
                  <a:pt x="3" y="6"/>
                </a:cubicBezTo>
                <a:cubicBezTo>
                  <a:pt x="3" y="6"/>
                  <a:pt x="3" y="5"/>
                  <a:pt x="3" y="5"/>
                </a:cubicBezTo>
                <a:cubicBezTo>
                  <a:pt x="2" y="3"/>
                  <a:pt x="1" y="1"/>
                  <a:pt x="0" y="0"/>
                </a:cubicBezTo>
              </a:path>
            </a:pathLst>
          </a:custGeom>
          <a:solidFill>
            <a:srgbClr val="9211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58" name="Freeform 1051"/>
          <p:cNvSpPr>
            <a:spLocks/>
          </p:cNvSpPr>
          <p:nvPr/>
        </p:nvSpPr>
        <p:spPr bwMode="auto">
          <a:xfrm>
            <a:off x="2539383" y="1729456"/>
            <a:ext cx="68533" cy="178499"/>
          </a:xfrm>
          <a:custGeom>
            <a:avLst/>
            <a:gdLst>
              <a:gd name="T0" fmla="*/ 2 w 7"/>
              <a:gd name="T1" fmla="*/ 0 h 19"/>
              <a:gd name="T2" fmla="*/ 0 w 7"/>
              <a:gd name="T3" fmla="*/ 3 h 19"/>
              <a:gd name="T4" fmla="*/ 4 w 7"/>
              <a:gd name="T5" fmla="*/ 15 h 19"/>
              <a:gd name="T6" fmla="*/ 3 w 7"/>
              <a:gd name="T7" fmla="*/ 19 h 19"/>
              <a:gd name="T8" fmla="*/ 5 w 7"/>
              <a:gd name="T9" fmla="*/ 15 h 19"/>
              <a:gd name="T10" fmla="*/ 6 w 7"/>
              <a:gd name="T11" fmla="*/ 8 h 19"/>
              <a:gd name="T12" fmla="*/ 3 w 7"/>
              <a:gd name="T13" fmla="*/ 1 h 19"/>
              <a:gd name="T14" fmla="*/ 2 w 7"/>
              <a:gd name="T15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" h="19">
                <a:moveTo>
                  <a:pt x="2" y="0"/>
                </a:moveTo>
                <a:cubicBezTo>
                  <a:pt x="2" y="1"/>
                  <a:pt x="1" y="2"/>
                  <a:pt x="0" y="3"/>
                </a:cubicBezTo>
                <a:cubicBezTo>
                  <a:pt x="2" y="6"/>
                  <a:pt x="4" y="10"/>
                  <a:pt x="4" y="15"/>
                </a:cubicBezTo>
                <a:cubicBezTo>
                  <a:pt x="4" y="16"/>
                  <a:pt x="3" y="17"/>
                  <a:pt x="3" y="19"/>
                </a:cubicBezTo>
                <a:cubicBezTo>
                  <a:pt x="4" y="18"/>
                  <a:pt x="5" y="16"/>
                  <a:pt x="5" y="15"/>
                </a:cubicBezTo>
                <a:cubicBezTo>
                  <a:pt x="6" y="13"/>
                  <a:pt x="7" y="10"/>
                  <a:pt x="6" y="8"/>
                </a:cubicBezTo>
                <a:cubicBezTo>
                  <a:pt x="5" y="6"/>
                  <a:pt x="4" y="4"/>
                  <a:pt x="3" y="1"/>
                </a:cubicBezTo>
                <a:cubicBezTo>
                  <a:pt x="3" y="1"/>
                  <a:pt x="3" y="1"/>
                  <a:pt x="2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59" name="Freeform 1052"/>
          <p:cNvSpPr>
            <a:spLocks/>
          </p:cNvSpPr>
          <p:nvPr/>
        </p:nvSpPr>
        <p:spPr bwMode="auto">
          <a:xfrm>
            <a:off x="2329751" y="1709623"/>
            <a:ext cx="249945" cy="234032"/>
          </a:xfrm>
          <a:custGeom>
            <a:avLst/>
            <a:gdLst>
              <a:gd name="T0" fmla="*/ 9 w 26"/>
              <a:gd name="T1" fmla="*/ 0 h 25"/>
              <a:gd name="T2" fmla="*/ 3 w 26"/>
              <a:gd name="T3" fmla="*/ 7 h 25"/>
              <a:gd name="T4" fmla="*/ 10 w 26"/>
              <a:gd name="T5" fmla="*/ 24 h 25"/>
              <a:gd name="T6" fmla="*/ 15 w 26"/>
              <a:gd name="T7" fmla="*/ 25 h 25"/>
              <a:gd name="T8" fmla="*/ 25 w 26"/>
              <a:gd name="T9" fmla="*/ 21 h 25"/>
              <a:gd name="T10" fmla="*/ 26 w 26"/>
              <a:gd name="T11" fmla="*/ 17 h 25"/>
              <a:gd name="T12" fmla="*/ 22 w 26"/>
              <a:gd name="T13" fmla="*/ 5 h 25"/>
              <a:gd name="T14" fmla="*/ 21 w 26"/>
              <a:gd name="T15" fmla="*/ 6 h 25"/>
              <a:gd name="T16" fmla="*/ 17 w 26"/>
              <a:gd name="T17" fmla="*/ 6 h 25"/>
              <a:gd name="T18" fmla="*/ 9 w 26"/>
              <a:gd name="T19" fmla="*/ 1 h 25"/>
              <a:gd name="T20" fmla="*/ 9 w 26"/>
              <a:gd name="T2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6" h="25">
                <a:moveTo>
                  <a:pt x="9" y="0"/>
                </a:moveTo>
                <a:cubicBezTo>
                  <a:pt x="6" y="2"/>
                  <a:pt x="4" y="4"/>
                  <a:pt x="3" y="7"/>
                </a:cubicBezTo>
                <a:cubicBezTo>
                  <a:pt x="0" y="14"/>
                  <a:pt x="3" y="22"/>
                  <a:pt x="10" y="24"/>
                </a:cubicBezTo>
                <a:cubicBezTo>
                  <a:pt x="12" y="25"/>
                  <a:pt x="13" y="25"/>
                  <a:pt x="15" y="25"/>
                </a:cubicBezTo>
                <a:cubicBezTo>
                  <a:pt x="19" y="25"/>
                  <a:pt x="23" y="24"/>
                  <a:pt x="25" y="21"/>
                </a:cubicBezTo>
                <a:cubicBezTo>
                  <a:pt x="25" y="19"/>
                  <a:pt x="26" y="18"/>
                  <a:pt x="26" y="17"/>
                </a:cubicBezTo>
                <a:cubicBezTo>
                  <a:pt x="26" y="12"/>
                  <a:pt x="24" y="8"/>
                  <a:pt x="22" y="5"/>
                </a:cubicBezTo>
                <a:cubicBezTo>
                  <a:pt x="22" y="5"/>
                  <a:pt x="21" y="5"/>
                  <a:pt x="21" y="6"/>
                </a:cubicBezTo>
                <a:cubicBezTo>
                  <a:pt x="19" y="6"/>
                  <a:pt x="18" y="6"/>
                  <a:pt x="17" y="6"/>
                </a:cubicBezTo>
                <a:cubicBezTo>
                  <a:pt x="14" y="6"/>
                  <a:pt x="10" y="4"/>
                  <a:pt x="9" y="1"/>
                </a:cubicBezTo>
                <a:cubicBezTo>
                  <a:pt x="9" y="1"/>
                  <a:pt x="9" y="0"/>
                  <a:pt x="9" y="0"/>
                </a:cubicBezTo>
              </a:path>
            </a:pathLst>
          </a:custGeom>
          <a:solidFill>
            <a:srgbClr val="B441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60" name="Freeform 1053"/>
          <p:cNvSpPr>
            <a:spLocks/>
          </p:cNvSpPr>
          <p:nvPr/>
        </p:nvSpPr>
        <p:spPr bwMode="auto">
          <a:xfrm>
            <a:off x="2571634" y="1737389"/>
            <a:ext cx="28220" cy="67433"/>
          </a:xfrm>
          <a:custGeom>
            <a:avLst/>
            <a:gdLst>
              <a:gd name="T0" fmla="*/ 0 w 3"/>
              <a:gd name="T1" fmla="*/ 0 h 7"/>
              <a:gd name="T2" fmla="*/ 3 w 3"/>
              <a:gd name="T3" fmla="*/ 7 h 7"/>
              <a:gd name="T4" fmla="*/ 0 w 3"/>
              <a:gd name="T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7">
                <a:moveTo>
                  <a:pt x="0" y="0"/>
                </a:moveTo>
                <a:cubicBezTo>
                  <a:pt x="1" y="3"/>
                  <a:pt x="2" y="5"/>
                  <a:pt x="3" y="7"/>
                </a:cubicBezTo>
                <a:cubicBezTo>
                  <a:pt x="3" y="5"/>
                  <a:pt x="2" y="2"/>
                  <a:pt x="0" y="0"/>
                </a:cubicBezTo>
              </a:path>
            </a:pathLst>
          </a:custGeom>
          <a:solidFill>
            <a:srgbClr val="A323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61" name="Freeform 1054"/>
          <p:cNvSpPr>
            <a:spLocks/>
          </p:cNvSpPr>
          <p:nvPr/>
        </p:nvSpPr>
        <p:spPr bwMode="auto">
          <a:xfrm>
            <a:off x="3458537" y="4387106"/>
            <a:ext cx="266071" cy="234032"/>
          </a:xfrm>
          <a:custGeom>
            <a:avLst/>
            <a:gdLst>
              <a:gd name="T0" fmla="*/ 9 w 28"/>
              <a:gd name="T1" fmla="*/ 0 h 25"/>
              <a:gd name="T2" fmla="*/ 3 w 28"/>
              <a:gd name="T3" fmla="*/ 7 h 25"/>
              <a:gd name="T4" fmla="*/ 10 w 28"/>
              <a:gd name="T5" fmla="*/ 24 h 25"/>
              <a:gd name="T6" fmla="*/ 15 w 28"/>
              <a:gd name="T7" fmla="*/ 25 h 25"/>
              <a:gd name="T8" fmla="*/ 17 w 28"/>
              <a:gd name="T9" fmla="*/ 25 h 25"/>
              <a:gd name="T10" fmla="*/ 28 w 28"/>
              <a:gd name="T11" fmla="*/ 12 h 25"/>
              <a:gd name="T12" fmla="*/ 27 w 28"/>
              <a:gd name="T13" fmla="*/ 6 h 25"/>
              <a:gd name="T14" fmla="*/ 23 w 28"/>
              <a:gd name="T15" fmla="*/ 7 h 25"/>
              <a:gd name="T16" fmla="*/ 22 w 28"/>
              <a:gd name="T17" fmla="*/ 7 h 25"/>
              <a:gd name="T18" fmla="*/ 20 w 28"/>
              <a:gd name="T19" fmla="*/ 6 h 25"/>
              <a:gd name="T20" fmla="*/ 17 w 28"/>
              <a:gd name="T21" fmla="*/ 7 h 25"/>
              <a:gd name="T22" fmla="*/ 9 w 28"/>
              <a:gd name="T23" fmla="*/ 2 h 25"/>
              <a:gd name="T24" fmla="*/ 9 w 28"/>
              <a:gd name="T25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8" h="25">
                <a:moveTo>
                  <a:pt x="9" y="0"/>
                </a:moveTo>
                <a:cubicBezTo>
                  <a:pt x="6" y="1"/>
                  <a:pt x="4" y="4"/>
                  <a:pt x="3" y="7"/>
                </a:cubicBezTo>
                <a:cubicBezTo>
                  <a:pt x="0" y="14"/>
                  <a:pt x="3" y="21"/>
                  <a:pt x="10" y="24"/>
                </a:cubicBezTo>
                <a:cubicBezTo>
                  <a:pt x="12" y="25"/>
                  <a:pt x="13" y="25"/>
                  <a:pt x="15" y="25"/>
                </a:cubicBezTo>
                <a:cubicBezTo>
                  <a:pt x="16" y="25"/>
                  <a:pt x="16" y="25"/>
                  <a:pt x="17" y="25"/>
                </a:cubicBezTo>
                <a:cubicBezTo>
                  <a:pt x="18" y="19"/>
                  <a:pt x="23" y="14"/>
                  <a:pt x="28" y="12"/>
                </a:cubicBezTo>
                <a:cubicBezTo>
                  <a:pt x="28" y="10"/>
                  <a:pt x="28" y="8"/>
                  <a:pt x="27" y="6"/>
                </a:cubicBezTo>
                <a:cubicBezTo>
                  <a:pt x="26" y="6"/>
                  <a:pt x="24" y="7"/>
                  <a:pt x="23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1" y="7"/>
                  <a:pt x="21" y="7"/>
                  <a:pt x="20" y="6"/>
                </a:cubicBezTo>
                <a:cubicBezTo>
                  <a:pt x="19" y="7"/>
                  <a:pt x="18" y="7"/>
                  <a:pt x="17" y="7"/>
                </a:cubicBezTo>
                <a:cubicBezTo>
                  <a:pt x="14" y="7"/>
                  <a:pt x="11" y="5"/>
                  <a:pt x="9" y="2"/>
                </a:cubicBezTo>
                <a:cubicBezTo>
                  <a:pt x="9" y="1"/>
                  <a:pt x="9" y="0"/>
                  <a:pt x="9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62" name="Freeform 1055"/>
          <p:cNvSpPr>
            <a:spLocks/>
          </p:cNvSpPr>
          <p:nvPr/>
        </p:nvSpPr>
        <p:spPr bwMode="auto">
          <a:xfrm>
            <a:off x="3619792" y="4502138"/>
            <a:ext cx="104816" cy="118999"/>
          </a:xfrm>
          <a:custGeom>
            <a:avLst/>
            <a:gdLst>
              <a:gd name="T0" fmla="*/ 11 w 11"/>
              <a:gd name="T1" fmla="*/ 0 h 13"/>
              <a:gd name="T2" fmla="*/ 0 w 11"/>
              <a:gd name="T3" fmla="*/ 13 h 13"/>
              <a:gd name="T4" fmla="*/ 10 w 11"/>
              <a:gd name="T5" fmla="*/ 5 h 13"/>
              <a:gd name="T6" fmla="*/ 11 w 11"/>
              <a:gd name="T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" h="13">
                <a:moveTo>
                  <a:pt x="11" y="0"/>
                </a:moveTo>
                <a:cubicBezTo>
                  <a:pt x="6" y="2"/>
                  <a:pt x="1" y="7"/>
                  <a:pt x="0" y="13"/>
                </a:cubicBezTo>
                <a:cubicBezTo>
                  <a:pt x="4" y="12"/>
                  <a:pt x="9" y="9"/>
                  <a:pt x="10" y="5"/>
                </a:cubicBezTo>
                <a:cubicBezTo>
                  <a:pt x="11" y="3"/>
                  <a:pt x="11" y="1"/>
                  <a:pt x="11" y="0"/>
                </a:cubicBezTo>
              </a:path>
            </a:pathLst>
          </a:custGeom>
          <a:solidFill>
            <a:srgbClr val="B441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63" name="Freeform 1056"/>
          <p:cNvSpPr>
            <a:spLocks/>
          </p:cNvSpPr>
          <p:nvPr/>
        </p:nvSpPr>
        <p:spPr bwMode="auto">
          <a:xfrm>
            <a:off x="3285188" y="2574350"/>
            <a:ext cx="48377" cy="55533"/>
          </a:xfrm>
          <a:custGeom>
            <a:avLst/>
            <a:gdLst>
              <a:gd name="T0" fmla="*/ 1 w 5"/>
              <a:gd name="T1" fmla="*/ 0 h 6"/>
              <a:gd name="T2" fmla="*/ 0 w 5"/>
              <a:gd name="T3" fmla="*/ 6 h 6"/>
              <a:gd name="T4" fmla="*/ 2 w 5"/>
              <a:gd name="T5" fmla="*/ 6 h 6"/>
              <a:gd name="T6" fmla="*/ 5 w 5"/>
              <a:gd name="T7" fmla="*/ 3 h 6"/>
              <a:gd name="T8" fmla="*/ 1 w 5"/>
              <a:gd name="T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6">
                <a:moveTo>
                  <a:pt x="1" y="0"/>
                </a:moveTo>
                <a:cubicBezTo>
                  <a:pt x="1" y="2"/>
                  <a:pt x="0" y="4"/>
                  <a:pt x="0" y="6"/>
                </a:cubicBezTo>
                <a:cubicBezTo>
                  <a:pt x="0" y="6"/>
                  <a:pt x="1" y="6"/>
                  <a:pt x="2" y="6"/>
                </a:cubicBezTo>
                <a:cubicBezTo>
                  <a:pt x="3" y="5"/>
                  <a:pt x="4" y="4"/>
                  <a:pt x="5" y="3"/>
                </a:cubicBezTo>
                <a:cubicBezTo>
                  <a:pt x="4" y="2"/>
                  <a:pt x="3" y="1"/>
                  <a:pt x="1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64" name="Freeform 1057"/>
          <p:cNvSpPr>
            <a:spLocks/>
          </p:cNvSpPr>
          <p:nvPr/>
        </p:nvSpPr>
        <p:spPr bwMode="auto">
          <a:xfrm>
            <a:off x="3111838" y="2566417"/>
            <a:ext cx="181412" cy="91233"/>
          </a:xfrm>
          <a:custGeom>
            <a:avLst/>
            <a:gdLst>
              <a:gd name="T0" fmla="*/ 18 w 19"/>
              <a:gd name="T1" fmla="*/ 0 h 10"/>
              <a:gd name="T2" fmla="*/ 9 w 19"/>
              <a:gd name="T3" fmla="*/ 4 h 10"/>
              <a:gd name="T4" fmla="*/ 4 w 19"/>
              <a:gd name="T5" fmla="*/ 3 h 10"/>
              <a:gd name="T6" fmla="*/ 1 w 19"/>
              <a:gd name="T7" fmla="*/ 8 h 10"/>
              <a:gd name="T8" fmla="*/ 0 w 19"/>
              <a:gd name="T9" fmla="*/ 10 h 10"/>
              <a:gd name="T10" fmla="*/ 5 w 19"/>
              <a:gd name="T11" fmla="*/ 7 h 10"/>
              <a:gd name="T12" fmla="*/ 12 w 19"/>
              <a:gd name="T13" fmla="*/ 6 h 10"/>
              <a:gd name="T14" fmla="*/ 18 w 19"/>
              <a:gd name="T15" fmla="*/ 7 h 10"/>
              <a:gd name="T16" fmla="*/ 19 w 19"/>
              <a:gd name="T17" fmla="*/ 1 h 10"/>
              <a:gd name="T18" fmla="*/ 18 w 19"/>
              <a:gd name="T19" fmla="*/ 1 h 10"/>
              <a:gd name="T20" fmla="*/ 18 w 19"/>
              <a:gd name="T2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9" h="10">
                <a:moveTo>
                  <a:pt x="18" y="0"/>
                </a:moveTo>
                <a:cubicBezTo>
                  <a:pt x="16" y="3"/>
                  <a:pt x="13" y="4"/>
                  <a:pt x="9" y="4"/>
                </a:cubicBezTo>
                <a:cubicBezTo>
                  <a:pt x="8" y="4"/>
                  <a:pt x="6" y="4"/>
                  <a:pt x="4" y="3"/>
                </a:cubicBezTo>
                <a:cubicBezTo>
                  <a:pt x="3" y="4"/>
                  <a:pt x="2" y="6"/>
                  <a:pt x="1" y="8"/>
                </a:cubicBezTo>
                <a:cubicBezTo>
                  <a:pt x="1" y="9"/>
                  <a:pt x="0" y="9"/>
                  <a:pt x="0" y="10"/>
                </a:cubicBezTo>
                <a:cubicBezTo>
                  <a:pt x="2" y="9"/>
                  <a:pt x="3" y="8"/>
                  <a:pt x="5" y="7"/>
                </a:cubicBezTo>
                <a:cubicBezTo>
                  <a:pt x="7" y="6"/>
                  <a:pt x="9" y="6"/>
                  <a:pt x="12" y="6"/>
                </a:cubicBezTo>
                <a:cubicBezTo>
                  <a:pt x="14" y="6"/>
                  <a:pt x="16" y="6"/>
                  <a:pt x="18" y="7"/>
                </a:cubicBezTo>
                <a:cubicBezTo>
                  <a:pt x="18" y="5"/>
                  <a:pt x="19" y="3"/>
                  <a:pt x="19" y="1"/>
                </a:cubicBezTo>
                <a:cubicBezTo>
                  <a:pt x="19" y="1"/>
                  <a:pt x="18" y="1"/>
                  <a:pt x="18" y="1"/>
                </a:cubicBezTo>
                <a:cubicBezTo>
                  <a:pt x="18" y="1"/>
                  <a:pt x="18" y="0"/>
                  <a:pt x="18" y="0"/>
                </a:cubicBezTo>
              </a:path>
            </a:pathLst>
          </a:custGeom>
          <a:solidFill>
            <a:srgbClr val="B441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65" name="Freeform 1058"/>
          <p:cNvSpPr>
            <a:spLocks/>
          </p:cNvSpPr>
          <p:nvPr/>
        </p:nvSpPr>
        <p:spPr bwMode="auto">
          <a:xfrm>
            <a:off x="3131995" y="2629883"/>
            <a:ext cx="209632" cy="178499"/>
          </a:xfrm>
          <a:custGeom>
            <a:avLst/>
            <a:gdLst>
              <a:gd name="T0" fmla="*/ 16 w 22"/>
              <a:gd name="T1" fmla="*/ 0 h 19"/>
              <a:gd name="T2" fmla="*/ 0 w 22"/>
              <a:gd name="T3" fmla="*/ 14 h 19"/>
              <a:gd name="T4" fmla="*/ 2 w 22"/>
              <a:gd name="T5" fmla="*/ 15 h 19"/>
              <a:gd name="T6" fmla="*/ 10 w 22"/>
              <a:gd name="T7" fmla="*/ 19 h 19"/>
              <a:gd name="T8" fmla="*/ 11 w 22"/>
              <a:gd name="T9" fmla="*/ 19 h 19"/>
              <a:gd name="T10" fmla="*/ 22 w 22"/>
              <a:gd name="T11" fmla="*/ 13 h 19"/>
              <a:gd name="T12" fmla="*/ 17 w 22"/>
              <a:gd name="T13" fmla="*/ 8 h 19"/>
              <a:gd name="T14" fmla="*/ 18 w 22"/>
              <a:gd name="T15" fmla="*/ 0 h 19"/>
              <a:gd name="T16" fmla="*/ 16 w 22"/>
              <a:gd name="T1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" h="19">
                <a:moveTo>
                  <a:pt x="16" y="0"/>
                </a:moveTo>
                <a:cubicBezTo>
                  <a:pt x="13" y="7"/>
                  <a:pt x="7" y="12"/>
                  <a:pt x="0" y="14"/>
                </a:cubicBezTo>
                <a:cubicBezTo>
                  <a:pt x="1" y="14"/>
                  <a:pt x="1" y="15"/>
                  <a:pt x="2" y="15"/>
                </a:cubicBezTo>
                <a:cubicBezTo>
                  <a:pt x="5" y="16"/>
                  <a:pt x="7" y="17"/>
                  <a:pt x="10" y="19"/>
                </a:cubicBezTo>
                <a:cubicBezTo>
                  <a:pt x="10" y="19"/>
                  <a:pt x="11" y="19"/>
                  <a:pt x="11" y="19"/>
                </a:cubicBezTo>
                <a:cubicBezTo>
                  <a:pt x="16" y="19"/>
                  <a:pt x="20" y="17"/>
                  <a:pt x="22" y="13"/>
                </a:cubicBezTo>
                <a:cubicBezTo>
                  <a:pt x="20" y="12"/>
                  <a:pt x="18" y="11"/>
                  <a:pt x="17" y="8"/>
                </a:cubicBezTo>
                <a:cubicBezTo>
                  <a:pt x="16" y="6"/>
                  <a:pt x="16" y="3"/>
                  <a:pt x="18" y="0"/>
                </a:cubicBezTo>
                <a:cubicBezTo>
                  <a:pt x="17" y="0"/>
                  <a:pt x="16" y="0"/>
                  <a:pt x="16" y="0"/>
                </a:cubicBezTo>
              </a:path>
            </a:pathLst>
          </a:custGeom>
          <a:solidFill>
            <a:srgbClr val="A42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66" name="Freeform 1059"/>
          <p:cNvSpPr>
            <a:spLocks/>
          </p:cNvSpPr>
          <p:nvPr/>
        </p:nvSpPr>
        <p:spPr bwMode="auto">
          <a:xfrm>
            <a:off x="3103776" y="2621950"/>
            <a:ext cx="181412" cy="138832"/>
          </a:xfrm>
          <a:custGeom>
            <a:avLst/>
            <a:gdLst>
              <a:gd name="T0" fmla="*/ 13 w 19"/>
              <a:gd name="T1" fmla="*/ 0 h 15"/>
              <a:gd name="T2" fmla="*/ 6 w 19"/>
              <a:gd name="T3" fmla="*/ 1 h 15"/>
              <a:gd name="T4" fmla="*/ 1 w 19"/>
              <a:gd name="T5" fmla="*/ 4 h 15"/>
              <a:gd name="T6" fmla="*/ 3 w 19"/>
              <a:gd name="T7" fmla="*/ 15 h 15"/>
              <a:gd name="T8" fmla="*/ 19 w 19"/>
              <a:gd name="T9" fmla="*/ 1 h 15"/>
              <a:gd name="T10" fmla="*/ 13 w 19"/>
              <a:gd name="T11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9" h="15">
                <a:moveTo>
                  <a:pt x="13" y="0"/>
                </a:moveTo>
                <a:cubicBezTo>
                  <a:pt x="10" y="0"/>
                  <a:pt x="8" y="0"/>
                  <a:pt x="6" y="1"/>
                </a:cubicBezTo>
                <a:cubicBezTo>
                  <a:pt x="4" y="2"/>
                  <a:pt x="3" y="3"/>
                  <a:pt x="1" y="4"/>
                </a:cubicBezTo>
                <a:cubicBezTo>
                  <a:pt x="0" y="8"/>
                  <a:pt x="1" y="11"/>
                  <a:pt x="3" y="15"/>
                </a:cubicBezTo>
                <a:cubicBezTo>
                  <a:pt x="10" y="13"/>
                  <a:pt x="16" y="8"/>
                  <a:pt x="19" y="1"/>
                </a:cubicBezTo>
                <a:cubicBezTo>
                  <a:pt x="17" y="0"/>
                  <a:pt x="15" y="0"/>
                  <a:pt x="13" y="0"/>
                </a:cubicBezTo>
              </a:path>
            </a:pathLst>
          </a:custGeom>
          <a:solidFill>
            <a:srgbClr val="A3255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67" name="Freeform 1060"/>
          <p:cNvSpPr>
            <a:spLocks/>
          </p:cNvSpPr>
          <p:nvPr/>
        </p:nvSpPr>
        <p:spPr bwMode="auto">
          <a:xfrm>
            <a:off x="3152152" y="2772683"/>
            <a:ext cx="76596" cy="35700"/>
          </a:xfrm>
          <a:custGeom>
            <a:avLst/>
            <a:gdLst>
              <a:gd name="T0" fmla="*/ 0 w 8"/>
              <a:gd name="T1" fmla="*/ 0 h 4"/>
              <a:gd name="T2" fmla="*/ 4 w 8"/>
              <a:gd name="T3" fmla="*/ 3 h 4"/>
              <a:gd name="T4" fmla="*/ 8 w 8"/>
              <a:gd name="T5" fmla="*/ 4 h 4"/>
              <a:gd name="T6" fmla="*/ 0 w 8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4">
                <a:moveTo>
                  <a:pt x="0" y="0"/>
                </a:moveTo>
                <a:cubicBezTo>
                  <a:pt x="1" y="1"/>
                  <a:pt x="2" y="3"/>
                  <a:pt x="4" y="3"/>
                </a:cubicBezTo>
                <a:cubicBezTo>
                  <a:pt x="5" y="4"/>
                  <a:pt x="7" y="4"/>
                  <a:pt x="8" y="4"/>
                </a:cubicBezTo>
                <a:cubicBezTo>
                  <a:pt x="5" y="2"/>
                  <a:pt x="3" y="1"/>
                  <a:pt x="0" y="0"/>
                </a:cubicBezTo>
              </a:path>
            </a:pathLst>
          </a:custGeom>
          <a:solidFill>
            <a:srgbClr val="9314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70" name="Freeform 1063"/>
          <p:cNvSpPr>
            <a:spLocks/>
          </p:cNvSpPr>
          <p:nvPr/>
        </p:nvSpPr>
        <p:spPr bwMode="auto">
          <a:xfrm>
            <a:off x="2761109" y="6267294"/>
            <a:ext cx="181412" cy="234032"/>
          </a:xfrm>
          <a:custGeom>
            <a:avLst/>
            <a:gdLst>
              <a:gd name="T0" fmla="*/ 5 w 19"/>
              <a:gd name="T1" fmla="*/ 0 h 25"/>
              <a:gd name="T2" fmla="*/ 0 w 19"/>
              <a:gd name="T3" fmla="*/ 3 h 25"/>
              <a:gd name="T4" fmla="*/ 8 w 19"/>
              <a:gd name="T5" fmla="*/ 11 h 25"/>
              <a:gd name="T6" fmla="*/ 8 w 19"/>
              <a:gd name="T7" fmla="*/ 23 h 25"/>
              <a:gd name="T8" fmla="*/ 9 w 19"/>
              <a:gd name="T9" fmla="*/ 25 h 25"/>
              <a:gd name="T10" fmla="*/ 16 w 19"/>
              <a:gd name="T11" fmla="*/ 18 h 25"/>
              <a:gd name="T12" fmla="*/ 10 w 19"/>
              <a:gd name="T13" fmla="*/ 1 h 25"/>
              <a:gd name="T14" fmla="*/ 5 w 19"/>
              <a:gd name="T15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9" h="25">
                <a:moveTo>
                  <a:pt x="5" y="0"/>
                </a:moveTo>
                <a:cubicBezTo>
                  <a:pt x="4" y="1"/>
                  <a:pt x="2" y="2"/>
                  <a:pt x="0" y="3"/>
                </a:cubicBezTo>
                <a:cubicBezTo>
                  <a:pt x="3" y="5"/>
                  <a:pt x="6" y="8"/>
                  <a:pt x="8" y="11"/>
                </a:cubicBezTo>
                <a:cubicBezTo>
                  <a:pt x="9" y="15"/>
                  <a:pt x="9" y="19"/>
                  <a:pt x="8" y="23"/>
                </a:cubicBezTo>
                <a:cubicBezTo>
                  <a:pt x="9" y="23"/>
                  <a:pt x="9" y="24"/>
                  <a:pt x="9" y="25"/>
                </a:cubicBezTo>
                <a:cubicBezTo>
                  <a:pt x="12" y="24"/>
                  <a:pt x="15" y="21"/>
                  <a:pt x="16" y="18"/>
                </a:cubicBezTo>
                <a:cubicBezTo>
                  <a:pt x="19" y="11"/>
                  <a:pt x="16" y="4"/>
                  <a:pt x="10" y="1"/>
                </a:cubicBezTo>
                <a:cubicBezTo>
                  <a:pt x="8" y="0"/>
                  <a:pt x="7" y="0"/>
                  <a:pt x="5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71" name="Freeform 1064"/>
          <p:cNvSpPr>
            <a:spLocks/>
          </p:cNvSpPr>
          <p:nvPr/>
        </p:nvSpPr>
        <p:spPr bwMode="auto">
          <a:xfrm>
            <a:off x="2684512" y="6295060"/>
            <a:ext cx="161255" cy="186432"/>
          </a:xfrm>
          <a:custGeom>
            <a:avLst/>
            <a:gdLst>
              <a:gd name="T0" fmla="*/ 8 w 17"/>
              <a:gd name="T1" fmla="*/ 0 h 20"/>
              <a:gd name="T2" fmla="*/ 5 w 17"/>
              <a:gd name="T3" fmla="*/ 0 h 20"/>
              <a:gd name="T4" fmla="*/ 5 w 17"/>
              <a:gd name="T5" fmla="*/ 0 h 20"/>
              <a:gd name="T6" fmla="*/ 4 w 17"/>
              <a:gd name="T7" fmla="*/ 0 h 20"/>
              <a:gd name="T8" fmla="*/ 1 w 17"/>
              <a:gd name="T9" fmla="*/ 5 h 20"/>
              <a:gd name="T10" fmla="*/ 0 w 17"/>
              <a:gd name="T11" fmla="*/ 12 h 20"/>
              <a:gd name="T12" fmla="*/ 3 w 17"/>
              <a:gd name="T13" fmla="*/ 11 h 20"/>
              <a:gd name="T14" fmla="*/ 14 w 17"/>
              <a:gd name="T15" fmla="*/ 16 h 20"/>
              <a:gd name="T16" fmla="*/ 16 w 17"/>
              <a:gd name="T17" fmla="*/ 20 h 20"/>
              <a:gd name="T18" fmla="*/ 16 w 17"/>
              <a:gd name="T19" fmla="*/ 8 h 20"/>
              <a:gd name="T20" fmla="*/ 8 w 17"/>
              <a:gd name="T21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" h="20">
                <a:moveTo>
                  <a:pt x="8" y="0"/>
                </a:moveTo>
                <a:cubicBezTo>
                  <a:pt x="7" y="0"/>
                  <a:pt x="6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4" y="0"/>
                </a:cubicBezTo>
                <a:cubicBezTo>
                  <a:pt x="3" y="1"/>
                  <a:pt x="2" y="3"/>
                  <a:pt x="1" y="5"/>
                </a:cubicBezTo>
                <a:cubicBezTo>
                  <a:pt x="0" y="7"/>
                  <a:pt x="0" y="10"/>
                  <a:pt x="0" y="12"/>
                </a:cubicBezTo>
                <a:cubicBezTo>
                  <a:pt x="1" y="11"/>
                  <a:pt x="2" y="11"/>
                  <a:pt x="3" y="11"/>
                </a:cubicBezTo>
                <a:cubicBezTo>
                  <a:pt x="7" y="11"/>
                  <a:pt x="11" y="13"/>
                  <a:pt x="14" y="16"/>
                </a:cubicBezTo>
                <a:cubicBezTo>
                  <a:pt x="15" y="17"/>
                  <a:pt x="16" y="18"/>
                  <a:pt x="16" y="20"/>
                </a:cubicBezTo>
                <a:cubicBezTo>
                  <a:pt x="17" y="16"/>
                  <a:pt x="17" y="12"/>
                  <a:pt x="16" y="8"/>
                </a:cubicBezTo>
                <a:cubicBezTo>
                  <a:pt x="14" y="5"/>
                  <a:pt x="11" y="2"/>
                  <a:pt x="8" y="0"/>
                </a:cubicBezTo>
              </a:path>
            </a:pathLst>
          </a:custGeom>
          <a:solidFill>
            <a:srgbClr val="A42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72" name="Freeform 1065"/>
          <p:cNvSpPr>
            <a:spLocks/>
          </p:cNvSpPr>
          <p:nvPr/>
        </p:nvSpPr>
        <p:spPr bwMode="auto">
          <a:xfrm>
            <a:off x="2837705" y="6481493"/>
            <a:ext cx="8063" cy="19833"/>
          </a:xfrm>
          <a:custGeom>
            <a:avLst/>
            <a:gdLst>
              <a:gd name="T0" fmla="*/ 0 w 1"/>
              <a:gd name="T1" fmla="*/ 0 h 2"/>
              <a:gd name="T2" fmla="*/ 0 w 1"/>
              <a:gd name="T3" fmla="*/ 2 h 2"/>
              <a:gd name="T4" fmla="*/ 1 w 1"/>
              <a:gd name="T5" fmla="*/ 2 h 2"/>
              <a:gd name="T6" fmla="*/ 0 w 1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1"/>
                  <a:pt x="0" y="2"/>
                  <a:pt x="0" y="2"/>
                </a:cubicBezTo>
                <a:cubicBezTo>
                  <a:pt x="0" y="2"/>
                  <a:pt x="1" y="2"/>
                  <a:pt x="1" y="2"/>
                </a:cubicBezTo>
                <a:cubicBezTo>
                  <a:pt x="1" y="1"/>
                  <a:pt x="1" y="0"/>
                  <a:pt x="0" y="0"/>
                </a:cubicBezTo>
              </a:path>
            </a:pathLst>
          </a:custGeom>
          <a:solidFill>
            <a:srgbClr val="A323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73" name="Freeform 1066"/>
          <p:cNvSpPr>
            <a:spLocks/>
          </p:cNvSpPr>
          <p:nvPr/>
        </p:nvSpPr>
        <p:spPr bwMode="auto">
          <a:xfrm>
            <a:off x="2684512" y="6398193"/>
            <a:ext cx="153192" cy="111066"/>
          </a:xfrm>
          <a:custGeom>
            <a:avLst/>
            <a:gdLst>
              <a:gd name="T0" fmla="*/ 3 w 16"/>
              <a:gd name="T1" fmla="*/ 0 h 12"/>
              <a:gd name="T2" fmla="*/ 0 w 16"/>
              <a:gd name="T3" fmla="*/ 1 h 12"/>
              <a:gd name="T4" fmla="*/ 2 w 16"/>
              <a:gd name="T5" fmla="*/ 7 h 12"/>
              <a:gd name="T6" fmla="*/ 3 w 16"/>
              <a:gd name="T7" fmla="*/ 7 h 12"/>
              <a:gd name="T8" fmla="*/ 10 w 16"/>
              <a:gd name="T9" fmla="*/ 11 h 12"/>
              <a:gd name="T10" fmla="*/ 10 w 16"/>
              <a:gd name="T11" fmla="*/ 11 h 12"/>
              <a:gd name="T12" fmla="*/ 13 w 16"/>
              <a:gd name="T13" fmla="*/ 12 h 12"/>
              <a:gd name="T14" fmla="*/ 16 w 16"/>
              <a:gd name="T15" fmla="*/ 11 h 12"/>
              <a:gd name="T16" fmla="*/ 16 w 16"/>
              <a:gd name="T17" fmla="*/ 9 h 12"/>
              <a:gd name="T18" fmla="*/ 14 w 16"/>
              <a:gd name="T19" fmla="*/ 5 h 12"/>
              <a:gd name="T20" fmla="*/ 3 w 16"/>
              <a:gd name="T21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" h="12">
                <a:moveTo>
                  <a:pt x="3" y="0"/>
                </a:moveTo>
                <a:cubicBezTo>
                  <a:pt x="2" y="0"/>
                  <a:pt x="1" y="0"/>
                  <a:pt x="0" y="1"/>
                </a:cubicBezTo>
                <a:cubicBezTo>
                  <a:pt x="0" y="3"/>
                  <a:pt x="1" y="5"/>
                  <a:pt x="2" y="7"/>
                </a:cubicBezTo>
                <a:cubicBezTo>
                  <a:pt x="3" y="7"/>
                  <a:pt x="3" y="7"/>
                  <a:pt x="3" y="7"/>
                </a:cubicBezTo>
                <a:cubicBezTo>
                  <a:pt x="6" y="7"/>
                  <a:pt x="9" y="8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1" y="12"/>
                  <a:pt x="12" y="12"/>
                  <a:pt x="13" y="12"/>
                </a:cubicBezTo>
                <a:cubicBezTo>
                  <a:pt x="14" y="12"/>
                  <a:pt x="15" y="12"/>
                  <a:pt x="16" y="11"/>
                </a:cubicBezTo>
                <a:cubicBezTo>
                  <a:pt x="16" y="11"/>
                  <a:pt x="16" y="10"/>
                  <a:pt x="16" y="9"/>
                </a:cubicBezTo>
                <a:cubicBezTo>
                  <a:pt x="16" y="7"/>
                  <a:pt x="15" y="6"/>
                  <a:pt x="14" y="5"/>
                </a:cubicBezTo>
                <a:cubicBezTo>
                  <a:pt x="11" y="2"/>
                  <a:pt x="7" y="0"/>
                  <a:pt x="3" y="0"/>
                </a:cubicBezTo>
              </a:path>
            </a:pathLst>
          </a:custGeom>
          <a:solidFill>
            <a:srgbClr val="9314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74" name="Freeform 1067"/>
          <p:cNvSpPr>
            <a:spLocks/>
          </p:cNvSpPr>
          <p:nvPr/>
        </p:nvSpPr>
        <p:spPr bwMode="auto">
          <a:xfrm>
            <a:off x="430973" y="920261"/>
            <a:ext cx="270102" cy="218165"/>
          </a:xfrm>
          <a:custGeom>
            <a:avLst/>
            <a:gdLst>
              <a:gd name="T0" fmla="*/ 13 w 28"/>
              <a:gd name="T1" fmla="*/ 0 h 23"/>
              <a:gd name="T2" fmla="*/ 1 w 28"/>
              <a:gd name="T3" fmla="*/ 8 h 23"/>
              <a:gd name="T4" fmla="*/ 0 w 28"/>
              <a:gd name="T5" fmla="*/ 10 h 23"/>
              <a:gd name="T6" fmla="*/ 3 w 28"/>
              <a:gd name="T7" fmla="*/ 10 h 23"/>
              <a:gd name="T8" fmla="*/ 20 w 28"/>
              <a:gd name="T9" fmla="*/ 21 h 23"/>
              <a:gd name="T10" fmla="*/ 21 w 28"/>
              <a:gd name="T11" fmla="*/ 23 h 23"/>
              <a:gd name="T12" fmla="*/ 25 w 28"/>
              <a:gd name="T13" fmla="*/ 18 h 23"/>
              <a:gd name="T14" fmla="*/ 18 w 28"/>
              <a:gd name="T15" fmla="*/ 1 h 23"/>
              <a:gd name="T16" fmla="*/ 13 w 28"/>
              <a:gd name="T1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" h="23">
                <a:moveTo>
                  <a:pt x="13" y="0"/>
                </a:moveTo>
                <a:cubicBezTo>
                  <a:pt x="8" y="0"/>
                  <a:pt x="3" y="3"/>
                  <a:pt x="1" y="8"/>
                </a:cubicBezTo>
                <a:cubicBezTo>
                  <a:pt x="1" y="9"/>
                  <a:pt x="1" y="9"/>
                  <a:pt x="0" y="10"/>
                </a:cubicBezTo>
                <a:cubicBezTo>
                  <a:pt x="1" y="10"/>
                  <a:pt x="2" y="10"/>
                  <a:pt x="3" y="10"/>
                </a:cubicBezTo>
                <a:cubicBezTo>
                  <a:pt x="11" y="10"/>
                  <a:pt x="18" y="14"/>
                  <a:pt x="20" y="21"/>
                </a:cubicBezTo>
                <a:cubicBezTo>
                  <a:pt x="21" y="22"/>
                  <a:pt x="21" y="22"/>
                  <a:pt x="21" y="23"/>
                </a:cubicBezTo>
                <a:cubicBezTo>
                  <a:pt x="23" y="21"/>
                  <a:pt x="24" y="20"/>
                  <a:pt x="25" y="18"/>
                </a:cubicBezTo>
                <a:cubicBezTo>
                  <a:pt x="28" y="11"/>
                  <a:pt x="25" y="3"/>
                  <a:pt x="18" y="1"/>
                </a:cubicBezTo>
                <a:cubicBezTo>
                  <a:pt x="16" y="0"/>
                  <a:pt x="15" y="0"/>
                  <a:pt x="13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75" name="Freeform 1068"/>
          <p:cNvSpPr>
            <a:spLocks/>
          </p:cNvSpPr>
          <p:nvPr/>
        </p:nvSpPr>
        <p:spPr bwMode="auto">
          <a:xfrm>
            <a:off x="430973" y="1015460"/>
            <a:ext cx="201569" cy="138832"/>
          </a:xfrm>
          <a:custGeom>
            <a:avLst/>
            <a:gdLst>
              <a:gd name="T0" fmla="*/ 3 w 21"/>
              <a:gd name="T1" fmla="*/ 0 h 15"/>
              <a:gd name="T2" fmla="*/ 0 w 21"/>
              <a:gd name="T3" fmla="*/ 0 h 15"/>
              <a:gd name="T4" fmla="*/ 0 w 21"/>
              <a:gd name="T5" fmla="*/ 2 h 15"/>
              <a:gd name="T6" fmla="*/ 7 w 21"/>
              <a:gd name="T7" fmla="*/ 9 h 15"/>
              <a:gd name="T8" fmla="*/ 11 w 21"/>
              <a:gd name="T9" fmla="*/ 14 h 15"/>
              <a:gd name="T10" fmla="*/ 12 w 21"/>
              <a:gd name="T11" fmla="*/ 15 h 15"/>
              <a:gd name="T12" fmla="*/ 13 w 21"/>
              <a:gd name="T13" fmla="*/ 15 h 15"/>
              <a:gd name="T14" fmla="*/ 21 w 21"/>
              <a:gd name="T15" fmla="*/ 13 h 15"/>
              <a:gd name="T16" fmla="*/ 20 w 21"/>
              <a:gd name="T17" fmla="*/ 11 h 15"/>
              <a:gd name="T18" fmla="*/ 3 w 21"/>
              <a:gd name="T19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1" h="15">
                <a:moveTo>
                  <a:pt x="3" y="0"/>
                </a:moveTo>
                <a:cubicBezTo>
                  <a:pt x="2" y="0"/>
                  <a:pt x="1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3" y="3"/>
                  <a:pt x="6" y="6"/>
                  <a:pt x="7" y="9"/>
                </a:cubicBezTo>
                <a:cubicBezTo>
                  <a:pt x="9" y="10"/>
                  <a:pt x="10" y="12"/>
                  <a:pt x="11" y="14"/>
                </a:cubicBezTo>
                <a:cubicBezTo>
                  <a:pt x="11" y="14"/>
                  <a:pt x="11" y="15"/>
                  <a:pt x="12" y="15"/>
                </a:cubicBezTo>
                <a:cubicBezTo>
                  <a:pt x="12" y="15"/>
                  <a:pt x="13" y="15"/>
                  <a:pt x="13" y="15"/>
                </a:cubicBezTo>
                <a:cubicBezTo>
                  <a:pt x="16" y="15"/>
                  <a:pt x="19" y="15"/>
                  <a:pt x="21" y="13"/>
                </a:cubicBezTo>
                <a:cubicBezTo>
                  <a:pt x="21" y="12"/>
                  <a:pt x="21" y="12"/>
                  <a:pt x="20" y="11"/>
                </a:cubicBezTo>
                <a:cubicBezTo>
                  <a:pt x="18" y="4"/>
                  <a:pt x="11" y="0"/>
                  <a:pt x="3" y="0"/>
                </a:cubicBezTo>
              </a:path>
            </a:pathLst>
          </a:custGeom>
          <a:solidFill>
            <a:srgbClr val="A42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76" name="Freeform 1069"/>
          <p:cNvSpPr>
            <a:spLocks/>
          </p:cNvSpPr>
          <p:nvPr/>
        </p:nvSpPr>
        <p:spPr bwMode="auto">
          <a:xfrm>
            <a:off x="3732670" y="3946808"/>
            <a:ext cx="201569" cy="198332"/>
          </a:xfrm>
          <a:custGeom>
            <a:avLst/>
            <a:gdLst>
              <a:gd name="T0" fmla="*/ 16 w 21"/>
              <a:gd name="T1" fmla="*/ 0 h 21"/>
              <a:gd name="T2" fmla="*/ 5 w 21"/>
              <a:gd name="T3" fmla="*/ 18 h 21"/>
              <a:gd name="T4" fmla="*/ 0 w 21"/>
              <a:gd name="T5" fmla="*/ 19 h 21"/>
              <a:gd name="T6" fmla="*/ 2 w 21"/>
              <a:gd name="T7" fmla="*/ 20 h 21"/>
              <a:gd name="T8" fmla="*/ 7 w 21"/>
              <a:gd name="T9" fmla="*/ 21 h 21"/>
              <a:gd name="T10" fmla="*/ 19 w 21"/>
              <a:gd name="T11" fmla="*/ 14 h 21"/>
              <a:gd name="T12" fmla="*/ 16 w 21"/>
              <a:gd name="T13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" h="21">
                <a:moveTo>
                  <a:pt x="16" y="0"/>
                </a:moveTo>
                <a:cubicBezTo>
                  <a:pt x="17" y="7"/>
                  <a:pt x="13" y="15"/>
                  <a:pt x="5" y="18"/>
                </a:cubicBezTo>
                <a:cubicBezTo>
                  <a:pt x="4" y="19"/>
                  <a:pt x="2" y="19"/>
                  <a:pt x="0" y="19"/>
                </a:cubicBezTo>
                <a:cubicBezTo>
                  <a:pt x="1" y="20"/>
                  <a:pt x="1" y="20"/>
                  <a:pt x="2" y="20"/>
                </a:cubicBezTo>
                <a:cubicBezTo>
                  <a:pt x="3" y="21"/>
                  <a:pt x="5" y="21"/>
                  <a:pt x="7" y="21"/>
                </a:cubicBezTo>
                <a:cubicBezTo>
                  <a:pt x="12" y="21"/>
                  <a:pt x="16" y="18"/>
                  <a:pt x="19" y="14"/>
                </a:cubicBezTo>
                <a:cubicBezTo>
                  <a:pt x="21" y="9"/>
                  <a:pt x="20" y="3"/>
                  <a:pt x="16" y="0"/>
                </a:cubicBezTo>
              </a:path>
            </a:pathLst>
          </a:custGeom>
          <a:solidFill>
            <a:srgbClr val="B441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77" name="Freeform 1070"/>
          <p:cNvSpPr>
            <a:spLocks/>
          </p:cNvSpPr>
          <p:nvPr/>
        </p:nvSpPr>
        <p:spPr bwMode="auto">
          <a:xfrm>
            <a:off x="3668168" y="3907142"/>
            <a:ext cx="229788" cy="218165"/>
          </a:xfrm>
          <a:custGeom>
            <a:avLst/>
            <a:gdLst>
              <a:gd name="T0" fmla="*/ 14 w 24"/>
              <a:gd name="T1" fmla="*/ 0 h 23"/>
              <a:gd name="T2" fmla="*/ 11 w 24"/>
              <a:gd name="T3" fmla="*/ 0 h 23"/>
              <a:gd name="T4" fmla="*/ 2 w 24"/>
              <a:gd name="T5" fmla="*/ 8 h 23"/>
              <a:gd name="T6" fmla="*/ 7 w 24"/>
              <a:gd name="T7" fmla="*/ 23 h 23"/>
              <a:gd name="T8" fmla="*/ 12 w 24"/>
              <a:gd name="T9" fmla="*/ 22 h 23"/>
              <a:gd name="T10" fmla="*/ 23 w 24"/>
              <a:gd name="T11" fmla="*/ 4 h 23"/>
              <a:gd name="T12" fmla="*/ 19 w 24"/>
              <a:gd name="T13" fmla="*/ 1 h 23"/>
              <a:gd name="T14" fmla="*/ 14 w 24"/>
              <a:gd name="T15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4" h="23">
                <a:moveTo>
                  <a:pt x="14" y="0"/>
                </a:moveTo>
                <a:cubicBezTo>
                  <a:pt x="13" y="0"/>
                  <a:pt x="12" y="0"/>
                  <a:pt x="11" y="0"/>
                </a:cubicBezTo>
                <a:cubicBezTo>
                  <a:pt x="10" y="4"/>
                  <a:pt x="6" y="8"/>
                  <a:pt x="2" y="8"/>
                </a:cubicBezTo>
                <a:cubicBezTo>
                  <a:pt x="0" y="14"/>
                  <a:pt x="2" y="20"/>
                  <a:pt x="7" y="23"/>
                </a:cubicBezTo>
                <a:cubicBezTo>
                  <a:pt x="9" y="23"/>
                  <a:pt x="11" y="23"/>
                  <a:pt x="12" y="22"/>
                </a:cubicBezTo>
                <a:cubicBezTo>
                  <a:pt x="20" y="19"/>
                  <a:pt x="24" y="11"/>
                  <a:pt x="23" y="4"/>
                </a:cubicBezTo>
                <a:cubicBezTo>
                  <a:pt x="22" y="2"/>
                  <a:pt x="20" y="1"/>
                  <a:pt x="19" y="1"/>
                </a:cubicBezTo>
                <a:cubicBezTo>
                  <a:pt x="17" y="0"/>
                  <a:pt x="16" y="0"/>
                  <a:pt x="14" y="0"/>
                </a:cubicBezTo>
              </a:path>
            </a:pathLst>
          </a:custGeom>
          <a:solidFill>
            <a:srgbClr val="A3255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78" name="Freeform 1071"/>
          <p:cNvSpPr>
            <a:spLocks/>
          </p:cNvSpPr>
          <p:nvPr/>
        </p:nvSpPr>
        <p:spPr bwMode="auto">
          <a:xfrm>
            <a:off x="2837705" y="1907955"/>
            <a:ext cx="169318" cy="178499"/>
          </a:xfrm>
          <a:custGeom>
            <a:avLst/>
            <a:gdLst>
              <a:gd name="T0" fmla="*/ 7 w 18"/>
              <a:gd name="T1" fmla="*/ 0 h 19"/>
              <a:gd name="T2" fmla="*/ 0 w 18"/>
              <a:gd name="T3" fmla="*/ 7 h 19"/>
              <a:gd name="T4" fmla="*/ 0 w 18"/>
              <a:gd name="T5" fmla="*/ 10 h 19"/>
              <a:gd name="T6" fmla="*/ 0 w 18"/>
              <a:gd name="T7" fmla="*/ 15 h 19"/>
              <a:gd name="T8" fmla="*/ 0 w 18"/>
              <a:gd name="T9" fmla="*/ 16 h 19"/>
              <a:gd name="T10" fmla="*/ 2 w 18"/>
              <a:gd name="T11" fmla="*/ 19 h 19"/>
              <a:gd name="T12" fmla="*/ 8 w 18"/>
              <a:gd name="T13" fmla="*/ 15 h 19"/>
              <a:gd name="T14" fmla="*/ 15 w 18"/>
              <a:gd name="T15" fmla="*/ 14 h 19"/>
              <a:gd name="T16" fmla="*/ 18 w 18"/>
              <a:gd name="T17" fmla="*/ 14 h 19"/>
              <a:gd name="T18" fmla="*/ 18 w 18"/>
              <a:gd name="T19" fmla="*/ 13 h 19"/>
              <a:gd name="T20" fmla="*/ 7 w 18"/>
              <a:gd name="T21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" h="19">
                <a:moveTo>
                  <a:pt x="7" y="0"/>
                </a:moveTo>
                <a:cubicBezTo>
                  <a:pt x="4" y="1"/>
                  <a:pt x="2" y="4"/>
                  <a:pt x="0" y="7"/>
                </a:cubicBezTo>
                <a:cubicBezTo>
                  <a:pt x="0" y="8"/>
                  <a:pt x="0" y="9"/>
                  <a:pt x="0" y="10"/>
                </a:cubicBezTo>
                <a:cubicBezTo>
                  <a:pt x="0" y="12"/>
                  <a:pt x="0" y="13"/>
                  <a:pt x="0" y="15"/>
                </a:cubicBezTo>
                <a:cubicBezTo>
                  <a:pt x="0" y="15"/>
                  <a:pt x="0" y="16"/>
                  <a:pt x="0" y="16"/>
                </a:cubicBezTo>
                <a:cubicBezTo>
                  <a:pt x="1" y="17"/>
                  <a:pt x="1" y="18"/>
                  <a:pt x="2" y="19"/>
                </a:cubicBezTo>
                <a:cubicBezTo>
                  <a:pt x="4" y="18"/>
                  <a:pt x="6" y="16"/>
                  <a:pt x="8" y="15"/>
                </a:cubicBezTo>
                <a:cubicBezTo>
                  <a:pt x="10" y="14"/>
                  <a:pt x="13" y="14"/>
                  <a:pt x="15" y="14"/>
                </a:cubicBezTo>
                <a:cubicBezTo>
                  <a:pt x="16" y="14"/>
                  <a:pt x="17" y="14"/>
                  <a:pt x="18" y="14"/>
                </a:cubicBezTo>
                <a:cubicBezTo>
                  <a:pt x="18" y="14"/>
                  <a:pt x="18" y="14"/>
                  <a:pt x="18" y="13"/>
                </a:cubicBezTo>
                <a:cubicBezTo>
                  <a:pt x="13" y="11"/>
                  <a:pt x="9" y="6"/>
                  <a:pt x="7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79" name="Freeform 1072"/>
          <p:cNvSpPr>
            <a:spLocks/>
          </p:cNvSpPr>
          <p:nvPr/>
        </p:nvSpPr>
        <p:spPr bwMode="auto">
          <a:xfrm>
            <a:off x="2902207" y="1896055"/>
            <a:ext cx="173349" cy="134866"/>
          </a:xfrm>
          <a:custGeom>
            <a:avLst/>
            <a:gdLst>
              <a:gd name="T0" fmla="*/ 6 w 18"/>
              <a:gd name="T1" fmla="*/ 0 h 14"/>
              <a:gd name="T2" fmla="*/ 0 w 18"/>
              <a:gd name="T3" fmla="*/ 1 h 14"/>
              <a:gd name="T4" fmla="*/ 11 w 18"/>
              <a:gd name="T5" fmla="*/ 14 h 14"/>
              <a:gd name="T6" fmla="*/ 12 w 18"/>
              <a:gd name="T7" fmla="*/ 13 h 14"/>
              <a:gd name="T8" fmla="*/ 18 w 18"/>
              <a:gd name="T9" fmla="*/ 10 h 14"/>
              <a:gd name="T10" fmla="*/ 18 w 18"/>
              <a:gd name="T11" fmla="*/ 9 h 14"/>
              <a:gd name="T12" fmla="*/ 15 w 18"/>
              <a:gd name="T13" fmla="*/ 10 h 14"/>
              <a:gd name="T14" fmla="*/ 8 w 18"/>
              <a:gd name="T15" fmla="*/ 5 h 14"/>
              <a:gd name="T16" fmla="*/ 7 w 18"/>
              <a:gd name="T17" fmla="*/ 0 h 14"/>
              <a:gd name="T18" fmla="*/ 6 w 18"/>
              <a:gd name="T19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" h="14">
                <a:moveTo>
                  <a:pt x="6" y="0"/>
                </a:moveTo>
                <a:cubicBezTo>
                  <a:pt x="4" y="0"/>
                  <a:pt x="2" y="0"/>
                  <a:pt x="0" y="1"/>
                </a:cubicBezTo>
                <a:cubicBezTo>
                  <a:pt x="2" y="7"/>
                  <a:pt x="6" y="12"/>
                  <a:pt x="11" y="14"/>
                </a:cubicBezTo>
                <a:cubicBezTo>
                  <a:pt x="12" y="14"/>
                  <a:pt x="12" y="13"/>
                  <a:pt x="12" y="13"/>
                </a:cubicBezTo>
                <a:cubicBezTo>
                  <a:pt x="14" y="11"/>
                  <a:pt x="16" y="10"/>
                  <a:pt x="18" y="10"/>
                </a:cubicBezTo>
                <a:cubicBezTo>
                  <a:pt x="18" y="9"/>
                  <a:pt x="18" y="9"/>
                  <a:pt x="18" y="9"/>
                </a:cubicBezTo>
                <a:cubicBezTo>
                  <a:pt x="17" y="9"/>
                  <a:pt x="16" y="10"/>
                  <a:pt x="15" y="10"/>
                </a:cubicBezTo>
                <a:cubicBezTo>
                  <a:pt x="12" y="10"/>
                  <a:pt x="9" y="8"/>
                  <a:pt x="8" y="5"/>
                </a:cubicBezTo>
                <a:cubicBezTo>
                  <a:pt x="7" y="3"/>
                  <a:pt x="7" y="2"/>
                  <a:pt x="7" y="0"/>
                </a:cubicBezTo>
                <a:cubicBezTo>
                  <a:pt x="7" y="0"/>
                  <a:pt x="6" y="0"/>
                  <a:pt x="6" y="0"/>
                </a:cubicBezTo>
              </a:path>
            </a:pathLst>
          </a:custGeom>
          <a:solidFill>
            <a:srgbClr val="B441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80" name="Freeform 1073"/>
          <p:cNvSpPr>
            <a:spLocks/>
          </p:cNvSpPr>
          <p:nvPr/>
        </p:nvSpPr>
        <p:spPr bwMode="auto">
          <a:xfrm>
            <a:off x="2857862" y="2038854"/>
            <a:ext cx="149161" cy="103133"/>
          </a:xfrm>
          <a:custGeom>
            <a:avLst/>
            <a:gdLst>
              <a:gd name="T0" fmla="*/ 13 w 16"/>
              <a:gd name="T1" fmla="*/ 0 h 11"/>
              <a:gd name="T2" fmla="*/ 6 w 16"/>
              <a:gd name="T3" fmla="*/ 1 h 11"/>
              <a:gd name="T4" fmla="*/ 0 w 16"/>
              <a:gd name="T5" fmla="*/ 5 h 11"/>
              <a:gd name="T6" fmla="*/ 6 w 16"/>
              <a:gd name="T7" fmla="*/ 10 h 11"/>
              <a:gd name="T8" fmla="*/ 11 w 16"/>
              <a:gd name="T9" fmla="*/ 11 h 11"/>
              <a:gd name="T10" fmla="*/ 13 w 16"/>
              <a:gd name="T11" fmla="*/ 10 h 11"/>
              <a:gd name="T12" fmla="*/ 16 w 16"/>
              <a:gd name="T13" fmla="*/ 0 h 11"/>
              <a:gd name="T14" fmla="*/ 13 w 16"/>
              <a:gd name="T1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" h="11">
                <a:moveTo>
                  <a:pt x="13" y="0"/>
                </a:moveTo>
                <a:cubicBezTo>
                  <a:pt x="11" y="0"/>
                  <a:pt x="8" y="0"/>
                  <a:pt x="6" y="1"/>
                </a:cubicBezTo>
                <a:cubicBezTo>
                  <a:pt x="4" y="2"/>
                  <a:pt x="2" y="4"/>
                  <a:pt x="0" y="5"/>
                </a:cubicBezTo>
                <a:cubicBezTo>
                  <a:pt x="1" y="7"/>
                  <a:pt x="3" y="9"/>
                  <a:pt x="6" y="10"/>
                </a:cubicBezTo>
                <a:cubicBezTo>
                  <a:pt x="7" y="10"/>
                  <a:pt x="9" y="11"/>
                  <a:pt x="11" y="11"/>
                </a:cubicBezTo>
                <a:cubicBezTo>
                  <a:pt x="11" y="11"/>
                  <a:pt x="12" y="10"/>
                  <a:pt x="13" y="10"/>
                </a:cubicBezTo>
                <a:cubicBezTo>
                  <a:pt x="13" y="7"/>
                  <a:pt x="14" y="3"/>
                  <a:pt x="16" y="0"/>
                </a:cubicBezTo>
                <a:cubicBezTo>
                  <a:pt x="15" y="0"/>
                  <a:pt x="14" y="0"/>
                  <a:pt x="13" y="0"/>
                </a:cubicBezTo>
              </a:path>
            </a:pathLst>
          </a:custGeom>
          <a:solidFill>
            <a:srgbClr val="A42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81" name="Freeform 1074"/>
          <p:cNvSpPr>
            <a:spLocks/>
          </p:cNvSpPr>
          <p:nvPr/>
        </p:nvSpPr>
        <p:spPr bwMode="auto">
          <a:xfrm>
            <a:off x="3007023" y="2030921"/>
            <a:ext cx="68533" cy="35700"/>
          </a:xfrm>
          <a:custGeom>
            <a:avLst/>
            <a:gdLst>
              <a:gd name="T0" fmla="*/ 0 w 7"/>
              <a:gd name="T1" fmla="*/ 0 h 4"/>
              <a:gd name="T2" fmla="*/ 0 w 7"/>
              <a:gd name="T3" fmla="*/ 1 h 4"/>
              <a:gd name="T4" fmla="*/ 6 w 7"/>
              <a:gd name="T5" fmla="*/ 4 h 4"/>
              <a:gd name="T6" fmla="*/ 7 w 7"/>
              <a:gd name="T7" fmla="*/ 2 h 4"/>
              <a:gd name="T8" fmla="*/ 0 w 7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4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2" y="1"/>
                  <a:pt x="4" y="2"/>
                  <a:pt x="6" y="4"/>
                </a:cubicBezTo>
                <a:cubicBezTo>
                  <a:pt x="6" y="3"/>
                  <a:pt x="7" y="3"/>
                  <a:pt x="7" y="2"/>
                </a:cubicBezTo>
                <a:cubicBezTo>
                  <a:pt x="4" y="2"/>
                  <a:pt x="2" y="1"/>
                  <a:pt x="0" y="0"/>
                </a:cubicBezTo>
              </a:path>
            </a:pathLst>
          </a:custGeom>
          <a:solidFill>
            <a:srgbClr val="A323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82" name="Freeform 1075"/>
          <p:cNvSpPr>
            <a:spLocks/>
          </p:cNvSpPr>
          <p:nvPr/>
        </p:nvSpPr>
        <p:spPr bwMode="auto">
          <a:xfrm>
            <a:off x="3007023" y="1991254"/>
            <a:ext cx="68533" cy="55533"/>
          </a:xfrm>
          <a:custGeom>
            <a:avLst/>
            <a:gdLst>
              <a:gd name="T0" fmla="*/ 7 w 7"/>
              <a:gd name="T1" fmla="*/ 0 h 6"/>
              <a:gd name="T2" fmla="*/ 1 w 7"/>
              <a:gd name="T3" fmla="*/ 3 h 6"/>
              <a:gd name="T4" fmla="*/ 0 w 7"/>
              <a:gd name="T5" fmla="*/ 4 h 6"/>
              <a:gd name="T6" fmla="*/ 7 w 7"/>
              <a:gd name="T7" fmla="*/ 6 h 6"/>
              <a:gd name="T8" fmla="*/ 7 w 7"/>
              <a:gd name="T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6">
                <a:moveTo>
                  <a:pt x="7" y="0"/>
                </a:moveTo>
                <a:cubicBezTo>
                  <a:pt x="5" y="0"/>
                  <a:pt x="3" y="1"/>
                  <a:pt x="1" y="3"/>
                </a:cubicBezTo>
                <a:cubicBezTo>
                  <a:pt x="1" y="3"/>
                  <a:pt x="1" y="4"/>
                  <a:pt x="0" y="4"/>
                </a:cubicBezTo>
                <a:cubicBezTo>
                  <a:pt x="2" y="5"/>
                  <a:pt x="4" y="6"/>
                  <a:pt x="7" y="6"/>
                </a:cubicBezTo>
                <a:cubicBezTo>
                  <a:pt x="7" y="4"/>
                  <a:pt x="7" y="2"/>
                  <a:pt x="7" y="0"/>
                </a:cubicBezTo>
              </a:path>
            </a:pathLst>
          </a:custGeom>
          <a:solidFill>
            <a:srgbClr val="A11F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83" name="Freeform 1076"/>
          <p:cNvSpPr>
            <a:spLocks/>
          </p:cNvSpPr>
          <p:nvPr/>
        </p:nvSpPr>
        <p:spPr bwMode="auto">
          <a:xfrm>
            <a:off x="2978803" y="2038854"/>
            <a:ext cx="88690" cy="95199"/>
          </a:xfrm>
          <a:custGeom>
            <a:avLst/>
            <a:gdLst>
              <a:gd name="T0" fmla="*/ 3 w 9"/>
              <a:gd name="T1" fmla="*/ 0 h 10"/>
              <a:gd name="T2" fmla="*/ 0 w 9"/>
              <a:gd name="T3" fmla="*/ 10 h 10"/>
              <a:gd name="T4" fmla="*/ 9 w 9"/>
              <a:gd name="T5" fmla="*/ 3 h 10"/>
              <a:gd name="T6" fmla="*/ 9 w 9"/>
              <a:gd name="T7" fmla="*/ 3 h 10"/>
              <a:gd name="T8" fmla="*/ 3 w 9"/>
              <a:gd name="T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10">
                <a:moveTo>
                  <a:pt x="3" y="0"/>
                </a:moveTo>
                <a:cubicBezTo>
                  <a:pt x="1" y="3"/>
                  <a:pt x="0" y="7"/>
                  <a:pt x="0" y="10"/>
                </a:cubicBezTo>
                <a:cubicBezTo>
                  <a:pt x="4" y="10"/>
                  <a:pt x="8" y="7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7" y="1"/>
                  <a:pt x="5" y="0"/>
                  <a:pt x="3" y="0"/>
                </a:cubicBezTo>
              </a:path>
            </a:pathLst>
          </a:custGeom>
          <a:solidFill>
            <a:srgbClr val="9314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86" name="Freeform 1079"/>
          <p:cNvSpPr>
            <a:spLocks/>
          </p:cNvSpPr>
          <p:nvPr/>
        </p:nvSpPr>
        <p:spPr bwMode="auto">
          <a:xfrm>
            <a:off x="3599635" y="2760783"/>
            <a:ext cx="229788" cy="226099"/>
          </a:xfrm>
          <a:custGeom>
            <a:avLst/>
            <a:gdLst>
              <a:gd name="T0" fmla="*/ 13 w 24"/>
              <a:gd name="T1" fmla="*/ 0 h 24"/>
              <a:gd name="T2" fmla="*/ 1 w 24"/>
              <a:gd name="T3" fmla="*/ 8 h 24"/>
              <a:gd name="T4" fmla="*/ 0 w 24"/>
              <a:gd name="T5" fmla="*/ 14 h 24"/>
              <a:gd name="T6" fmla="*/ 7 w 24"/>
              <a:gd name="T7" fmla="*/ 12 h 24"/>
              <a:gd name="T8" fmla="*/ 17 w 24"/>
              <a:gd name="T9" fmla="*/ 22 h 24"/>
              <a:gd name="T10" fmla="*/ 17 w 24"/>
              <a:gd name="T11" fmla="*/ 24 h 24"/>
              <a:gd name="T12" fmla="*/ 22 w 24"/>
              <a:gd name="T13" fmla="*/ 21 h 24"/>
              <a:gd name="T14" fmla="*/ 24 w 24"/>
              <a:gd name="T15" fmla="*/ 9 h 24"/>
              <a:gd name="T16" fmla="*/ 17 w 24"/>
              <a:gd name="T17" fmla="*/ 1 h 24"/>
              <a:gd name="T18" fmla="*/ 13 w 24"/>
              <a:gd name="T19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" h="24">
                <a:moveTo>
                  <a:pt x="13" y="0"/>
                </a:moveTo>
                <a:cubicBezTo>
                  <a:pt x="8" y="0"/>
                  <a:pt x="3" y="3"/>
                  <a:pt x="1" y="8"/>
                </a:cubicBezTo>
                <a:cubicBezTo>
                  <a:pt x="0" y="10"/>
                  <a:pt x="0" y="12"/>
                  <a:pt x="0" y="14"/>
                </a:cubicBezTo>
                <a:cubicBezTo>
                  <a:pt x="2" y="13"/>
                  <a:pt x="5" y="12"/>
                  <a:pt x="7" y="12"/>
                </a:cubicBezTo>
                <a:cubicBezTo>
                  <a:pt x="13" y="12"/>
                  <a:pt x="17" y="16"/>
                  <a:pt x="17" y="22"/>
                </a:cubicBezTo>
                <a:cubicBezTo>
                  <a:pt x="17" y="23"/>
                  <a:pt x="17" y="23"/>
                  <a:pt x="17" y="24"/>
                </a:cubicBezTo>
                <a:cubicBezTo>
                  <a:pt x="19" y="23"/>
                  <a:pt x="20" y="22"/>
                  <a:pt x="22" y="21"/>
                </a:cubicBezTo>
                <a:cubicBezTo>
                  <a:pt x="21" y="17"/>
                  <a:pt x="21" y="12"/>
                  <a:pt x="24" y="9"/>
                </a:cubicBezTo>
                <a:cubicBezTo>
                  <a:pt x="23" y="5"/>
                  <a:pt x="20" y="3"/>
                  <a:pt x="17" y="1"/>
                </a:cubicBezTo>
                <a:cubicBezTo>
                  <a:pt x="16" y="1"/>
                  <a:pt x="14" y="0"/>
                  <a:pt x="13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87" name="Freeform 1080"/>
          <p:cNvSpPr>
            <a:spLocks/>
          </p:cNvSpPr>
          <p:nvPr/>
        </p:nvSpPr>
        <p:spPr bwMode="auto">
          <a:xfrm>
            <a:off x="3801204" y="2848049"/>
            <a:ext cx="36282" cy="111066"/>
          </a:xfrm>
          <a:custGeom>
            <a:avLst/>
            <a:gdLst>
              <a:gd name="T0" fmla="*/ 3 w 4"/>
              <a:gd name="T1" fmla="*/ 0 h 12"/>
              <a:gd name="T2" fmla="*/ 1 w 4"/>
              <a:gd name="T3" fmla="*/ 12 h 12"/>
              <a:gd name="T4" fmla="*/ 3 w 4"/>
              <a:gd name="T5" fmla="*/ 8 h 12"/>
              <a:gd name="T6" fmla="*/ 3 w 4"/>
              <a:gd name="T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12">
                <a:moveTo>
                  <a:pt x="3" y="0"/>
                </a:moveTo>
                <a:cubicBezTo>
                  <a:pt x="0" y="3"/>
                  <a:pt x="0" y="8"/>
                  <a:pt x="1" y="12"/>
                </a:cubicBezTo>
                <a:cubicBezTo>
                  <a:pt x="2" y="11"/>
                  <a:pt x="2" y="10"/>
                  <a:pt x="3" y="8"/>
                </a:cubicBezTo>
                <a:cubicBezTo>
                  <a:pt x="4" y="6"/>
                  <a:pt x="4" y="2"/>
                  <a:pt x="3" y="0"/>
                </a:cubicBezTo>
              </a:path>
            </a:pathLst>
          </a:custGeom>
          <a:solidFill>
            <a:srgbClr val="A323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91" name="Freeform 1084"/>
          <p:cNvSpPr>
            <a:spLocks/>
          </p:cNvSpPr>
          <p:nvPr/>
        </p:nvSpPr>
        <p:spPr bwMode="auto">
          <a:xfrm>
            <a:off x="-16510" y="733829"/>
            <a:ext cx="201569" cy="226099"/>
          </a:xfrm>
          <a:custGeom>
            <a:avLst/>
            <a:gdLst>
              <a:gd name="T0" fmla="*/ 10 w 21"/>
              <a:gd name="T1" fmla="*/ 0 h 24"/>
              <a:gd name="T2" fmla="*/ 0 w 21"/>
              <a:gd name="T3" fmla="*/ 4 h 24"/>
              <a:gd name="T4" fmla="*/ 0 w 21"/>
              <a:gd name="T5" fmla="*/ 19 h 24"/>
              <a:gd name="T6" fmla="*/ 5 w 21"/>
              <a:gd name="T7" fmla="*/ 23 h 24"/>
              <a:gd name="T8" fmla="*/ 10 w 21"/>
              <a:gd name="T9" fmla="*/ 24 h 24"/>
              <a:gd name="T10" fmla="*/ 15 w 21"/>
              <a:gd name="T11" fmla="*/ 23 h 24"/>
              <a:gd name="T12" fmla="*/ 19 w 21"/>
              <a:gd name="T13" fmla="*/ 9 h 24"/>
              <a:gd name="T14" fmla="*/ 21 w 21"/>
              <a:gd name="T15" fmla="*/ 7 h 24"/>
              <a:gd name="T16" fmla="*/ 14 w 21"/>
              <a:gd name="T17" fmla="*/ 1 h 24"/>
              <a:gd name="T18" fmla="*/ 10 w 21"/>
              <a:gd name="T19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1" h="24">
                <a:moveTo>
                  <a:pt x="10" y="0"/>
                </a:moveTo>
                <a:cubicBezTo>
                  <a:pt x="6" y="0"/>
                  <a:pt x="2" y="1"/>
                  <a:pt x="0" y="4"/>
                </a:cubicBezTo>
                <a:cubicBezTo>
                  <a:pt x="0" y="19"/>
                  <a:pt x="0" y="19"/>
                  <a:pt x="0" y="19"/>
                </a:cubicBezTo>
                <a:cubicBezTo>
                  <a:pt x="1" y="21"/>
                  <a:pt x="3" y="22"/>
                  <a:pt x="5" y="23"/>
                </a:cubicBezTo>
                <a:cubicBezTo>
                  <a:pt x="7" y="24"/>
                  <a:pt x="8" y="24"/>
                  <a:pt x="10" y="24"/>
                </a:cubicBezTo>
                <a:cubicBezTo>
                  <a:pt x="12" y="24"/>
                  <a:pt x="13" y="24"/>
                  <a:pt x="15" y="23"/>
                </a:cubicBezTo>
                <a:cubicBezTo>
                  <a:pt x="14" y="18"/>
                  <a:pt x="15" y="12"/>
                  <a:pt x="19" y="9"/>
                </a:cubicBezTo>
                <a:cubicBezTo>
                  <a:pt x="20" y="8"/>
                  <a:pt x="20" y="7"/>
                  <a:pt x="21" y="7"/>
                </a:cubicBezTo>
                <a:cubicBezTo>
                  <a:pt x="20" y="4"/>
                  <a:pt x="17" y="2"/>
                  <a:pt x="14" y="1"/>
                </a:cubicBezTo>
                <a:cubicBezTo>
                  <a:pt x="13" y="0"/>
                  <a:pt x="11" y="0"/>
                  <a:pt x="10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92" name="Freeform 1085"/>
          <p:cNvSpPr>
            <a:spLocks/>
          </p:cNvSpPr>
          <p:nvPr/>
        </p:nvSpPr>
        <p:spPr bwMode="auto">
          <a:xfrm>
            <a:off x="116525" y="797295"/>
            <a:ext cx="76596" cy="150732"/>
          </a:xfrm>
          <a:custGeom>
            <a:avLst/>
            <a:gdLst>
              <a:gd name="T0" fmla="*/ 7 w 8"/>
              <a:gd name="T1" fmla="*/ 0 h 16"/>
              <a:gd name="T2" fmla="*/ 5 w 8"/>
              <a:gd name="T3" fmla="*/ 2 h 16"/>
              <a:gd name="T4" fmla="*/ 1 w 8"/>
              <a:gd name="T5" fmla="*/ 16 h 16"/>
              <a:gd name="T6" fmla="*/ 7 w 8"/>
              <a:gd name="T7" fmla="*/ 10 h 16"/>
              <a:gd name="T8" fmla="*/ 7 w 8"/>
              <a:gd name="T9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16">
                <a:moveTo>
                  <a:pt x="7" y="0"/>
                </a:moveTo>
                <a:cubicBezTo>
                  <a:pt x="6" y="0"/>
                  <a:pt x="6" y="1"/>
                  <a:pt x="5" y="2"/>
                </a:cubicBezTo>
                <a:cubicBezTo>
                  <a:pt x="1" y="5"/>
                  <a:pt x="0" y="11"/>
                  <a:pt x="1" y="16"/>
                </a:cubicBezTo>
                <a:cubicBezTo>
                  <a:pt x="4" y="15"/>
                  <a:pt x="6" y="12"/>
                  <a:pt x="7" y="10"/>
                </a:cubicBezTo>
                <a:cubicBezTo>
                  <a:pt x="8" y="6"/>
                  <a:pt x="8" y="3"/>
                  <a:pt x="7" y="0"/>
                </a:cubicBezTo>
              </a:path>
            </a:pathLst>
          </a:custGeom>
          <a:solidFill>
            <a:srgbClr val="A323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95" name="Freeform 1088"/>
          <p:cNvSpPr>
            <a:spLocks/>
          </p:cNvSpPr>
          <p:nvPr/>
        </p:nvSpPr>
        <p:spPr bwMode="auto">
          <a:xfrm>
            <a:off x="3760890" y="5045568"/>
            <a:ext cx="241883" cy="170566"/>
          </a:xfrm>
          <a:custGeom>
            <a:avLst/>
            <a:gdLst>
              <a:gd name="T0" fmla="*/ 13 w 25"/>
              <a:gd name="T1" fmla="*/ 0 h 18"/>
              <a:gd name="T2" fmla="*/ 1 w 25"/>
              <a:gd name="T3" fmla="*/ 8 h 18"/>
              <a:gd name="T4" fmla="*/ 1 w 25"/>
              <a:gd name="T5" fmla="*/ 15 h 18"/>
              <a:gd name="T6" fmla="*/ 4 w 25"/>
              <a:gd name="T7" fmla="*/ 15 h 18"/>
              <a:gd name="T8" fmla="*/ 4 w 25"/>
              <a:gd name="T9" fmla="*/ 15 h 18"/>
              <a:gd name="T10" fmla="*/ 14 w 25"/>
              <a:gd name="T11" fmla="*/ 17 h 18"/>
              <a:gd name="T12" fmla="*/ 18 w 25"/>
              <a:gd name="T13" fmla="*/ 17 h 18"/>
              <a:gd name="T14" fmla="*/ 24 w 25"/>
              <a:gd name="T15" fmla="*/ 18 h 18"/>
              <a:gd name="T16" fmla="*/ 24 w 25"/>
              <a:gd name="T17" fmla="*/ 17 h 18"/>
              <a:gd name="T18" fmla="*/ 25 w 25"/>
              <a:gd name="T19" fmla="*/ 14 h 18"/>
              <a:gd name="T20" fmla="*/ 22 w 25"/>
              <a:gd name="T21" fmla="*/ 16 h 18"/>
              <a:gd name="T22" fmla="*/ 19 w 25"/>
              <a:gd name="T23" fmla="*/ 17 h 18"/>
              <a:gd name="T24" fmla="*/ 13 w 25"/>
              <a:gd name="T25" fmla="*/ 12 h 18"/>
              <a:gd name="T26" fmla="*/ 16 w 25"/>
              <a:gd name="T27" fmla="*/ 3 h 18"/>
              <a:gd name="T28" fmla="*/ 19 w 25"/>
              <a:gd name="T29" fmla="*/ 3 h 18"/>
              <a:gd name="T30" fmla="*/ 20 w 25"/>
              <a:gd name="T31" fmla="*/ 3 h 18"/>
              <a:gd name="T32" fmla="*/ 17 w 25"/>
              <a:gd name="T33" fmla="*/ 1 h 18"/>
              <a:gd name="T34" fmla="*/ 13 w 25"/>
              <a:gd name="T35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" h="18">
                <a:moveTo>
                  <a:pt x="13" y="0"/>
                </a:moveTo>
                <a:cubicBezTo>
                  <a:pt x="8" y="0"/>
                  <a:pt x="3" y="3"/>
                  <a:pt x="1" y="8"/>
                </a:cubicBezTo>
                <a:cubicBezTo>
                  <a:pt x="0" y="10"/>
                  <a:pt x="0" y="13"/>
                  <a:pt x="1" y="15"/>
                </a:cubicBezTo>
                <a:cubicBezTo>
                  <a:pt x="2" y="15"/>
                  <a:pt x="3" y="15"/>
                  <a:pt x="4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8" y="15"/>
                  <a:pt x="11" y="16"/>
                  <a:pt x="14" y="17"/>
                </a:cubicBezTo>
                <a:cubicBezTo>
                  <a:pt x="15" y="17"/>
                  <a:pt x="17" y="17"/>
                  <a:pt x="18" y="17"/>
                </a:cubicBezTo>
                <a:cubicBezTo>
                  <a:pt x="20" y="17"/>
                  <a:pt x="22" y="17"/>
                  <a:pt x="24" y="18"/>
                </a:cubicBezTo>
                <a:cubicBezTo>
                  <a:pt x="24" y="18"/>
                  <a:pt x="24" y="18"/>
                  <a:pt x="24" y="17"/>
                </a:cubicBezTo>
                <a:cubicBezTo>
                  <a:pt x="24" y="16"/>
                  <a:pt x="24" y="15"/>
                  <a:pt x="25" y="14"/>
                </a:cubicBezTo>
                <a:cubicBezTo>
                  <a:pt x="24" y="15"/>
                  <a:pt x="23" y="16"/>
                  <a:pt x="22" y="16"/>
                </a:cubicBezTo>
                <a:cubicBezTo>
                  <a:pt x="21" y="16"/>
                  <a:pt x="20" y="17"/>
                  <a:pt x="19" y="17"/>
                </a:cubicBezTo>
                <a:cubicBezTo>
                  <a:pt x="16" y="17"/>
                  <a:pt x="14" y="15"/>
                  <a:pt x="13" y="12"/>
                </a:cubicBezTo>
                <a:cubicBezTo>
                  <a:pt x="11" y="9"/>
                  <a:pt x="13" y="5"/>
                  <a:pt x="16" y="3"/>
                </a:cubicBezTo>
                <a:cubicBezTo>
                  <a:pt x="17" y="3"/>
                  <a:pt x="18" y="3"/>
                  <a:pt x="19" y="3"/>
                </a:cubicBezTo>
                <a:cubicBezTo>
                  <a:pt x="19" y="3"/>
                  <a:pt x="19" y="3"/>
                  <a:pt x="20" y="3"/>
                </a:cubicBezTo>
                <a:cubicBezTo>
                  <a:pt x="19" y="2"/>
                  <a:pt x="18" y="2"/>
                  <a:pt x="17" y="1"/>
                </a:cubicBezTo>
                <a:cubicBezTo>
                  <a:pt x="16" y="1"/>
                  <a:pt x="14" y="0"/>
                  <a:pt x="13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96" name="Freeform 1089"/>
          <p:cNvSpPr>
            <a:spLocks/>
          </p:cNvSpPr>
          <p:nvPr/>
        </p:nvSpPr>
        <p:spPr bwMode="auto">
          <a:xfrm>
            <a:off x="3772984" y="5184401"/>
            <a:ext cx="124973" cy="75366"/>
          </a:xfrm>
          <a:custGeom>
            <a:avLst/>
            <a:gdLst>
              <a:gd name="T0" fmla="*/ 3 w 13"/>
              <a:gd name="T1" fmla="*/ 0 h 8"/>
              <a:gd name="T2" fmla="*/ 3 w 13"/>
              <a:gd name="T3" fmla="*/ 0 h 8"/>
              <a:gd name="T4" fmla="*/ 0 w 13"/>
              <a:gd name="T5" fmla="*/ 0 h 8"/>
              <a:gd name="T6" fmla="*/ 6 w 13"/>
              <a:gd name="T7" fmla="*/ 8 h 8"/>
              <a:gd name="T8" fmla="*/ 8 w 13"/>
              <a:gd name="T9" fmla="*/ 6 h 8"/>
              <a:gd name="T10" fmla="*/ 13 w 13"/>
              <a:gd name="T11" fmla="*/ 2 h 8"/>
              <a:gd name="T12" fmla="*/ 3 w 13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" h="8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2" y="0"/>
                  <a:pt x="1" y="0"/>
                  <a:pt x="0" y="0"/>
                </a:cubicBezTo>
                <a:cubicBezTo>
                  <a:pt x="0" y="3"/>
                  <a:pt x="2" y="6"/>
                  <a:pt x="6" y="8"/>
                </a:cubicBezTo>
                <a:cubicBezTo>
                  <a:pt x="6" y="7"/>
                  <a:pt x="7" y="6"/>
                  <a:pt x="8" y="6"/>
                </a:cubicBezTo>
                <a:cubicBezTo>
                  <a:pt x="9" y="4"/>
                  <a:pt x="11" y="3"/>
                  <a:pt x="13" y="2"/>
                </a:cubicBezTo>
                <a:cubicBezTo>
                  <a:pt x="10" y="1"/>
                  <a:pt x="7" y="0"/>
                  <a:pt x="3" y="0"/>
                </a:cubicBezTo>
              </a:path>
            </a:pathLst>
          </a:custGeom>
          <a:solidFill>
            <a:srgbClr val="B441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97" name="Freeform 1090"/>
          <p:cNvSpPr>
            <a:spLocks/>
          </p:cNvSpPr>
          <p:nvPr/>
        </p:nvSpPr>
        <p:spPr bwMode="auto">
          <a:xfrm>
            <a:off x="3897957" y="5204234"/>
            <a:ext cx="92722" cy="47600"/>
          </a:xfrm>
          <a:custGeom>
            <a:avLst/>
            <a:gdLst>
              <a:gd name="T0" fmla="*/ 4 w 10"/>
              <a:gd name="T1" fmla="*/ 0 h 5"/>
              <a:gd name="T2" fmla="*/ 0 w 10"/>
              <a:gd name="T3" fmla="*/ 0 h 5"/>
              <a:gd name="T4" fmla="*/ 6 w 10"/>
              <a:gd name="T5" fmla="*/ 5 h 5"/>
              <a:gd name="T6" fmla="*/ 10 w 10"/>
              <a:gd name="T7" fmla="*/ 1 h 5"/>
              <a:gd name="T8" fmla="*/ 4 w 10"/>
              <a:gd name="T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5">
                <a:moveTo>
                  <a:pt x="4" y="0"/>
                </a:moveTo>
                <a:cubicBezTo>
                  <a:pt x="3" y="0"/>
                  <a:pt x="1" y="0"/>
                  <a:pt x="0" y="0"/>
                </a:cubicBezTo>
                <a:cubicBezTo>
                  <a:pt x="2" y="2"/>
                  <a:pt x="4" y="3"/>
                  <a:pt x="6" y="5"/>
                </a:cubicBezTo>
                <a:cubicBezTo>
                  <a:pt x="7" y="4"/>
                  <a:pt x="9" y="3"/>
                  <a:pt x="10" y="1"/>
                </a:cubicBezTo>
                <a:cubicBezTo>
                  <a:pt x="8" y="0"/>
                  <a:pt x="6" y="0"/>
                  <a:pt x="4" y="0"/>
                </a:cubicBezTo>
              </a:path>
            </a:pathLst>
          </a:custGeom>
          <a:solidFill>
            <a:srgbClr val="A323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98" name="Freeform 1091"/>
          <p:cNvSpPr>
            <a:spLocks/>
          </p:cNvSpPr>
          <p:nvPr/>
        </p:nvSpPr>
        <p:spPr bwMode="auto">
          <a:xfrm>
            <a:off x="3829423" y="5204234"/>
            <a:ext cx="124973" cy="75366"/>
          </a:xfrm>
          <a:custGeom>
            <a:avLst/>
            <a:gdLst>
              <a:gd name="T0" fmla="*/ 7 w 13"/>
              <a:gd name="T1" fmla="*/ 0 h 8"/>
              <a:gd name="T2" fmla="*/ 2 w 13"/>
              <a:gd name="T3" fmla="*/ 4 h 8"/>
              <a:gd name="T4" fmla="*/ 0 w 13"/>
              <a:gd name="T5" fmla="*/ 6 h 8"/>
              <a:gd name="T6" fmla="*/ 1 w 13"/>
              <a:gd name="T7" fmla="*/ 7 h 8"/>
              <a:gd name="T8" fmla="*/ 6 w 13"/>
              <a:gd name="T9" fmla="*/ 8 h 8"/>
              <a:gd name="T10" fmla="*/ 13 w 13"/>
              <a:gd name="T11" fmla="*/ 5 h 8"/>
              <a:gd name="T12" fmla="*/ 7 w 13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" h="8">
                <a:moveTo>
                  <a:pt x="7" y="0"/>
                </a:moveTo>
                <a:cubicBezTo>
                  <a:pt x="5" y="1"/>
                  <a:pt x="3" y="2"/>
                  <a:pt x="2" y="4"/>
                </a:cubicBezTo>
                <a:cubicBezTo>
                  <a:pt x="1" y="4"/>
                  <a:pt x="0" y="5"/>
                  <a:pt x="0" y="6"/>
                </a:cubicBezTo>
                <a:cubicBezTo>
                  <a:pt x="0" y="6"/>
                  <a:pt x="0" y="6"/>
                  <a:pt x="1" y="7"/>
                </a:cubicBezTo>
                <a:cubicBezTo>
                  <a:pt x="2" y="7"/>
                  <a:pt x="4" y="8"/>
                  <a:pt x="6" y="8"/>
                </a:cubicBezTo>
                <a:cubicBezTo>
                  <a:pt x="8" y="8"/>
                  <a:pt x="11" y="7"/>
                  <a:pt x="13" y="5"/>
                </a:cubicBezTo>
                <a:cubicBezTo>
                  <a:pt x="11" y="3"/>
                  <a:pt x="9" y="2"/>
                  <a:pt x="7" y="0"/>
                </a:cubicBezTo>
              </a:path>
            </a:pathLst>
          </a:custGeom>
          <a:solidFill>
            <a:srgbClr val="A11F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99" name="Freeform 1092"/>
          <p:cNvSpPr>
            <a:spLocks/>
          </p:cNvSpPr>
          <p:nvPr/>
        </p:nvSpPr>
        <p:spPr bwMode="auto">
          <a:xfrm>
            <a:off x="3571415" y="5525532"/>
            <a:ext cx="237851" cy="178499"/>
          </a:xfrm>
          <a:custGeom>
            <a:avLst/>
            <a:gdLst>
              <a:gd name="T0" fmla="*/ 12 w 25"/>
              <a:gd name="T1" fmla="*/ 0 h 19"/>
              <a:gd name="T2" fmla="*/ 12 w 25"/>
              <a:gd name="T3" fmla="*/ 0 h 19"/>
              <a:gd name="T4" fmla="*/ 6 w 25"/>
              <a:gd name="T5" fmla="*/ 1 h 19"/>
              <a:gd name="T6" fmla="*/ 0 w 25"/>
              <a:gd name="T7" fmla="*/ 8 h 19"/>
              <a:gd name="T8" fmla="*/ 0 w 25"/>
              <a:gd name="T9" fmla="*/ 9 h 19"/>
              <a:gd name="T10" fmla="*/ 6 w 25"/>
              <a:gd name="T11" fmla="*/ 12 h 19"/>
              <a:gd name="T12" fmla="*/ 7 w 25"/>
              <a:gd name="T13" fmla="*/ 13 h 19"/>
              <a:gd name="T14" fmla="*/ 10 w 25"/>
              <a:gd name="T15" fmla="*/ 12 h 19"/>
              <a:gd name="T16" fmla="*/ 13 w 25"/>
              <a:gd name="T17" fmla="*/ 10 h 19"/>
              <a:gd name="T18" fmla="*/ 15 w 25"/>
              <a:gd name="T19" fmla="*/ 9 h 19"/>
              <a:gd name="T20" fmla="*/ 22 w 25"/>
              <a:gd name="T21" fmla="*/ 14 h 19"/>
              <a:gd name="T22" fmla="*/ 22 w 25"/>
              <a:gd name="T23" fmla="*/ 19 h 19"/>
              <a:gd name="T24" fmla="*/ 23 w 25"/>
              <a:gd name="T25" fmla="*/ 17 h 19"/>
              <a:gd name="T26" fmla="*/ 20 w 25"/>
              <a:gd name="T27" fmla="*/ 3 h 19"/>
              <a:gd name="T28" fmla="*/ 13 w 25"/>
              <a:gd name="T29" fmla="*/ 0 h 19"/>
              <a:gd name="T30" fmla="*/ 12 w 25"/>
              <a:gd name="T31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5" h="19">
                <a:moveTo>
                  <a:pt x="12" y="0"/>
                </a:moveTo>
                <a:cubicBezTo>
                  <a:pt x="12" y="0"/>
                  <a:pt x="12" y="0"/>
                  <a:pt x="12" y="0"/>
                </a:cubicBezTo>
                <a:cubicBezTo>
                  <a:pt x="10" y="1"/>
                  <a:pt x="8" y="1"/>
                  <a:pt x="6" y="1"/>
                </a:cubicBezTo>
                <a:cubicBezTo>
                  <a:pt x="3" y="3"/>
                  <a:pt x="1" y="5"/>
                  <a:pt x="0" y="8"/>
                </a:cubicBezTo>
                <a:cubicBezTo>
                  <a:pt x="0" y="8"/>
                  <a:pt x="0" y="8"/>
                  <a:pt x="0" y="9"/>
                </a:cubicBezTo>
                <a:cubicBezTo>
                  <a:pt x="2" y="9"/>
                  <a:pt x="4" y="10"/>
                  <a:pt x="6" y="12"/>
                </a:cubicBezTo>
                <a:cubicBezTo>
                  <a:pt x="6" y="12"/>
                  <a:pt x="6" y="12"/>
                  <a:pt x="7" y="13"/>
                </a:cubicBezTo>
                <a:cubicBezTo>
                  <a:pt x="8" y="12"/>
                  <a:pt x="9" y="12"/>
                  <a:pt x="10" y="12"/>
                </a:cubicBezTo>
                <a:cubicBezTo>
                  <a:pt x="11" y="11"/>
                  <a:pt x="12" y="10"/>
                  <a:pt x="13" y="10"/>
                </a:cubicBezTo>
                <a:cubicBezTo>
                  <a:pt x="14" y="9"/>
                  <a:pt x="15" y="9"/>
                  <a:pt x="15" y="9"/>
                </a:cubicBezTo>
                <a:cubicBezTo>
                  <a:pt x="18" y="9"/>
                  <a:pt x="21" y="11"/>
                  <a:pt x="22" y="14"/>
                </a:cubicBezTo>
                <a:cubicBezTo>
                  <a:pt x="22" y="15"/>
                  <a:pt x="22" y="17"/>
                  <a:pt x="22" y="19"/>
                </a:cubicBezTo>
                <a:cubicBezTo>
                  <a:pt x="22" y="18"/>
                  <a:pt x="23" y="17"/>
                  <a:pt x="23" y="17"/>
                </a:cubicBezTo>
                <a:cubicBezTo>
                  <a:pt x="25" y="12"/>
                  <a:pt x="23" y="7"/>
                  <a:pt x="20" y="3"/>
                </a:cubicBezTo>
                <a:cubicBezTo>
                  <a:pt x="17" y="3"/>
                  <a:pt x="15" y="2"/>
                  <a:pt x="13" y="0"/>
                </a:cubicBezTo>
                <a:cubicBezTo>
                  <a:pt x="12" y="0"/>
                  <a:pt x="12" y="0"/>
                  <a:pt x="12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00" name="Freeform 1093"/>
          <p:cNvSpPr>
            <a:spLocks/>
          </p:cNvSpPr>
          <p:nvPr/>
        </p:nvSpPr>
        <p:spPr bwMode="auto">
          <a:xfrm>
            <a:off x="3696388" y="5525532"/>
            <a:ext cx="64502" cy="27766"/>
          </a:xfrm>
          <a:custGeom>
            <a:avLst/>
            <a:gdLst>
              <a:gd name="T0" fmla="*/ 0 w 7"/>
              <a:gd name="T1" fmla="*/ 0 h 3"/>
              <a:gd name="T2" fmla="*/ 7 w 7"/>
              <a:gd name="T3" fmla="*/ 3 h 3"/>
              <a:gd name="T4" fmla="*/ 3 w 7"/>
              <a:gd name="T5" fmla="*/ 1 h 3"/>
              <a:gd name="T6" fmla="*/ 0 w 7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3">
                <a:moveTo>
                  <a:pt x="0" y="0"/>
                </a:moveTo>
                <a:cubicBezTo>
                  <a:pt x="2" y="2"/>
                  <a:pt x="4" y="3"/>
                  <a:pt x="7" y="3"/>
                </a:cubicBezTo>
                <a:cubicBezTo>
                  <a:pt x="6" y="2"/>
                  <a:pt x="4" y="2"/>
                  <a:pt x="3" y="1"/>
                </a:cubicBezTo>
                <a:cubicBezTo>
                  <a:pt x="2" y="1"/>
                  <a:pt x="1" y="0"/>
                  <a:pt x="0" y="0"/>
                </a:cubicBezTo>
              </a:path>
            </a:pathLst>
          </a:custGeom>
          <a:solidFill>
            <a:srgbClr val="B441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01" name="Freeform 1094"/>
          <p:cNvSpPr>
            <a:spLocks/>
          </p:cNvSpPr>
          <p:nvPr/>
        </p:nvSpPr>
        <p:spPr bwMode="auto">
          <a:xfrm>
            <a:off x="3627855" y="5525532"/>
            <a:ext cx="56439" cy="7933"/>
          </a:xfrm>
          <a:custGeom>
            <a:avLst/>
            <a:gdLst>
              <a:gd name="T0" fmla="*/ 6 w 6"/>
              <a:gd name="T1" fmla="*/ 0 h 1"/>
              <a:gd name="T2" fmla="*/ 0 w 6"/>
              <a:gd name="T3" fmla="*/ 1 h 1"/>
              <a:gd name="T4" fmla="*/ 6 w 6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1">
                <a:moveTo>
                  <a:pt x="6" y="0"/>
                </a:moveTo>
                <a:cubicBezTo>
                  <a:pt x="4" y="0"/>
                  <a:pt x="2" y="1"/>
                  <a:pt x="0" y="1"/>
                </a:cubicBezTo>
                <a:cubicBezTo>
                  <a:pt x="2" y="1"/>
                  <a:pt x="4" y="1"/>
                  <a:pt x="6" y="0"/>
                </a:cubicBezTo>
              </a:path>
            </a:pathLst>
          </a:custGeom>
          <a:solidFill>
            <a:srgbClr val="A42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02" name="Freeform 1095"/>
          <p:cNvSpPr>
            <a:spLocks/>
          </p:cNvSpPr>
          <p:nvPr/>
        </p:nvSpPr>
        <p:spPr bwMode="auto">
          <a:xfrm>
            <a:off x="3563353" y="5608831"/>
            <a:ext cx="76596" cy="83299"/>
          </a:xfrm>
          <a:custGeom>
            <a:avLst/>
            <a:gdLst>
              <a:gd name="T0" fmla="*/ 1 w 8"/>
              <a:gd name="T1" fmla="*/ 0 h 9"/>
              <a:gd name="T2" fmla="*/ 2 w 8"/>
              <a:gd name="T3" fmla="*/ 9 h 9"/>
              <a:gd name="T4" fmla="*/ 8 w 8"/>
              <a:gd name="T5" fmla="*/ 4 h 9"/>
              <a:gd name="T6" fmla="*/ 7 w 8"/>
              <a:gd name="T7" fmla="*/ 3 h 9"/>
              <a:gd name="T8" fmla="*/ 1 w 8"/>
              <a:gd name="T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9">
                <a:moveTo>
                  <a:pt x="1" y="0"/>
                </a:moveTo>
                <a:cubicBezTo>
                  <a:pt x="0" y="3"/>
                  <a:pt x="0" y="6"/>
                  <a:pt x="2" y="9"/>
                </a:cubicBezTo>
                <a:cubicBezTo>
                  <a:pt x="3" y="7"/>
                  <a:pt x="5" y="5"/>
                  <a:pt x="8" y="4"/>
                </a:cubicBezTo>
                <a:cubicBezTo>
                  <a:pt x="7" y="3"/>
                  <a:pt x="7" y="3"/>
                  <a:pt x="7" y="3"/>
                </a:cubicBezTo>
                <a:cubicBezTo>
                  <a:pt x="5" y="1"/>
                  <a:pt x="3" y="0"/>
                  <a:pt x="1" y="0"/>
                </a:cubicBezTo>
              </a:path>
            </a:pathLst>
          </a:custGeom>
          <a:solidFill>
            <a:srgbClr val="A323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08" name="Freeform 1101"/>
          <p:cNvSpPr>
            <a:spLocks/>
          </p:cNvSpPr>
          <p:nvPr/>
        </p:nvSpPr>
        <p:spPr bwMode="auto">
          <a:xfrm>
            <a:off x="2063680" y="1043227"/>
            <a:ext cx="161255" cy="226099"/>
          </a:xfrm>
          <a:custGeom>
            <a:avLst/>
            <a:gdLst>
              <a:gd name="T0" fmla="*/ 14 w 17"/>
              <a:gd name="T1" fmla="*/ 0 h 24"/>
              <a:gd name="T2" fmla="*/ 3 w 17"/>
              <a:gd name="T3" fmla="*/ 7 h 24"/>
              <a:gd name="T4" fmla="*/ 9 w 17"/>
              <a:gd name="T5" fmla="*/ 23 h 24"/>
              <a:gd name="T6" fmla="*/ 11 w 17"/>
              <a:gd name="T7" fmla="*/ 24 h 24"/>
              <a:gd name="T8" fmla="*/ 14 w 17"/>
              <a:gd name="T9" fmla="*/ 19 h 24"/>
              <a:gd name="T10" fmla="*/ 13 w 17"/>
              <a:gd name="T11" fmla="*/ 13 h 24"/>
              <a:gd name="T12" fmla="*/ 12 w 17"/>
              <a:gd name="T13" fmla="*/ 8 h 24"/>
              <a:gd name="T14" fmla="*/ 17 w 17"/>
              <a:gd name="T15" fmla="*/ 0 h 24"/>
              <a:gd name="T16" fmla="*/ 14 w 17"/>
              <a:gd name="T1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" h="24">
                <a:moveTo>
                  <a:pt x="14" y="0"/>
                </a:moveTo>
                <a:cubicBezTo>
                  <a:pt x="9" y="0"/>
                  <a:pt x="5" y="3"/>
                  <a:pt x="3" y="7"/>
                </a:cubicBezTo>
                <a:cubicBezTo>
                  <a:pt x="0" y="13"/>
                  <a:pt x="3" y="21"/>
                  <a:pt x="9" y="23"/>
                </a:cubicBezTo>
                <a:cubicBezTo>
                  <a:pt x="10" y="24"/>
                  <a:pt x="11" y="24"/>
                  <a:pt x="11" y="24"/>
                </a:cubicBezTo>
                <a:cubicBezTo>
                  <a:pt x="12" y="22"/>
                  <a:pt x="13" y="21"/>
                  <a:pt x="14" y="19"/>
                </a:cubicBezTo>
                <a:cubicBezTo>
                  <a:pt x="13" y="17"/>
                  <a:pt x="13" y="15"/>
                  <a:pt x="13" y="13"/>
                </a:cubicBezTo>
                <a:cubicBezTo>
                  <a:pt x="12" y="12"/>
                  <a:pt x="12" y="10"/>
                  <a:pt x="12" y="8"/>
                </a:cubicBezTo>
                <a:cubicBezTo>
                  <a:pt x="12" y="5"/>
                  <a:pt x="14" y="2"/>
                  <a:pt x="17" y="0"/>
                </a:cubicBezTo>
                <a:cubicBezTo>
                  <a:pt x="16" y="0"/>
                  <a:pt x="15" y="0"/>
                  <a:pt x="14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09" name="Freeform 1102"/>
          <p:cNvSpPr>
            <a:spLocks/>
          </p:cNvSpPr>
          <p:nvPr/>
        </p:nvSpPr>
        <p:spPr bwMode="auto">
          <a:xfrm>
            <a:off x="2188653" y="1166193"/>
            <a:ext cx="36282" cy="55533"/>
          </a:xfrm>
          <a:custGeom>
            <a:avLst/>
            <a:gdLst>
              <a:gd name="T0" fmla="*/ 0 w 4"/>
              <a:gd name="T1" fmla="*/ 0 h 6"/>
              <a:gd name="T2" fmla="*/ 1 w 4"/>
              <a:gd name="T3" fmla="*/ 6 h 6"/>
              <a:gd name="T4" fmla="*/ 2 w 4"/>
              <a:gd name="T5" fmla="*/ 6 h 6"/>
              <a:gd name="T6" fmla="*/ 4 w 4"/>
              <a:gd name="T7" fmla="*/ 4 h 6"/>
              <a:gd name="T8" fmla="*/ 0 w 4"/>
              <a:gd name="T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6">
                <a:moveTo>
                  <a:pt x="0" y="0"/>
                </a:moveTo>
                <a:cubicBezTo>
                  <a:pt x="0" y="2"/>
                  <a:pt x="0" y="4"/>
                  <a:pt x="1" y="6"/>
                </a:cubicBezTo>
                <a:cubicBezTo>
                  <a:pt x="1" y="6"/>
                  <a:pt x="2" y="6"/>
                  <a:pt x="2" y="6"/>
                </a:cubicBezTo>
                <a:cubicBezTo>
                  <a:pt x="2" y="5"/>
                  <a:pt x="3" y="4"/>
                  <a:pt x="4" y="4"/>
                </a:cubicBezTo>
                <a:cubicBezTo>
                  <a:pt x="2" y="3"/>
                  <a:pt x="1" y="2"/>
                  <a:pt x="0" y="0"/>
                </a:cubicBezTo>
              </a:path>
            </a:pathLst>
          </a:custGeom>
          <a:solidFill>
            <a:srgbClr val="B441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10" name="Freeform 1103"/>
          <p:cNvSpPr>
            <a:spLocks/>
          </p:cNvSpPr>
          <p:nvPr/>
        </p:nvSpPr>
        <p:spPr bwMode="auto">
          <a:xfrm>
            <a:off x="2168496" y="1221726"/>
            <a:ext cx="56439" cy="47600"/>
          </a:xfrm>
          <a:custGeom>
            <a:avLst/>
            <a:gdLst>
              <a:gd name="T0" fmla="*/ 3 w 6"/>
              <a:gd name="T1" fmla="*/ 0 h 5"/>
              <a:gd name="T2" fmla="*/ 0 w 6"/>
              <a:gd name="T3" fmla="*/ 5 h 5"/>
              <a:gd name="T4" fmla="*/ 3 w 6"/>
              <a:gd name="T5" fmla="*/ 5 h 5"/>
              <a:gd name="T6" fmla="*/ 6 w 6"/>
              <a:gd name="T7" fmla="*/ 5 h 5"/>
              <a:gd name="T8" fmla="*/ 3 w 6"/>
              <a:gd name="T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5">
                <a:moveTo>
                  <a:pt x="3" y="0"/>
                </a:moveTo>
                <a:cubicBezTo>
                  <a:pt x="2" y="2"/>
                  <a:pt x="1" y="3"/>
                  <a:pt x="0" y="5"/>
                </a:cubicBezTo>
                <a:cubicBezTo>
                  <a:pt x="1" y="5"/>
                  <a:pt x="2" y="5"/>
                  <a:pt x="3" y="5"/>
                </a:cubicBezTo>
                <a:cubicBezTo>
                  <a:pt x="4" y="5"/>
                  <a:pt x="5" y="5"/>
                  <a:pt x="6" y="5"/>
                </a:cubicBezTo>
                <a:cubicBezTo>
                  <a:pt x="5" y="3"/>
                  <a:pt x="4" y="2"/>
                  <a:pt x="3" y="0"/>
                </a:cubicBezTo>
              </a:path>
            </a:pathLst>
          </a:custGeom>
          <a:solidFill>
            <a:srgbClr val="A323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11" name="Freeform 1104"/>
          <p:cNvSpPr>
            <a:spLocks/>
          </p:cNvSpPr>
          <p:nvPr/>
        </p:nvSpPr>
        <p:spPr bwMode="auto">
          <a:xfrm>
            <a:off x="2196716" y="1201892"/>
            <a:ext cx="96753" cy="67433"/>
          </a:xfrm>
          <a:custGeom>
            <a:avLst/>
            <a:gdLst>
              <a:gd name="T0" fmla="*/ 3 w 10"/>
              <a:gd name="T1" fmla="*/ 0 h 7"/>
              <a:gd name="T2" fmla="*/ 1 w 10"/>
              <a:gd name="T3" fmla="*/ 2 h 7"/>
              <a:gd name="T4" fmla="*/ 0 w 10"/>
              <a:gd name="T5" fmla="*/ 2 h 7"/>
              <a:gd name="T6" fmla="*/ 3 w 10"/>
              <a:gd name="T7" fmla="*/ 7 h 7"/>
              <a:gd name="T8" fmla="*/ 10 w 10"/>
              <a:gd name="T9" fmla="*/ 1 h 7"/>
              <a:gd name="T10" fmla="*/ 8 w 10"/>
              <a:gd name="T11" fmla="*/ 1 h 7"/>
              <a:gd name="T12" fmla="*/ 7 w 10"/>
              <a:gd name="T13" fmla="*/ 1 h 7"/>
              <a:gd name="T14" fmla="*/ 3 w 10"/>
              <a:gd name="T1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" h="7">
                <a:moveTo>
                  <a:pt x="3" y="0"/>
                </a:moveTo>
                <a:cubicBezTo>
                  <a:pt x="2" y="0"/>
                  <a:pt x="1" y="1"/>
                  <a:pt x="1" y="2"/>
                </a:cubicBezTo>
                <a:cubicBezTo>
                  <a:pt x="1" y="2"/>
                  <a:pt x="0" y="2"/>
                  <a:pt x="0" y="2"/>
                </a:cubicBezTo>
                <a:cubicBezTo>
                  <a:pt x="1" y="4"/>
                  <a:pt x="2" y="5"/>
                  <a:pt x="3" y="7"/>
                </a:cubicBezTo>
                <a:cubicBezTo>
                  <a:pt x="6" y="6"/>
                  <a:pt x="9" y="4"/>
                  <a:pt x="10" y="1"/>
                </a:cubicBezTo>
                <a:cubicBezTo>
                  <a:pt x="9" y="1"/>
                  <a:pt x="9" y="1"/>
                  <a:pt x="8" y="1"/>
                </a:cubicBezTo>
                <a:cubicBezTo>
                  <a:pt x="7" y="1"/>
                  <a:pt x="7" y="1"/>
                  <a:pt x="7" y="1"/>
                </a:cubicBezTo>
                <a:cubicBezTo>
                  <a:pt x="6" y="1"/>
                  <a:pt x="4" y="1"/>
                  <a:pt x="3" y="0"/>
                </a:cubicBezTo>
              </a:path>
            </a:pathLst>
          </a:custGeom>
          <a:solidFill>
            <a:srgbClr val="A11F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12" name="Freeform 1105"/>
          <p:cNvSpPr>
            <a:spLocks/>
          </p:cNvSpPr>
          <p:nvPr/>
        </p:nvSpPr>
        <p:spPr bwMode="auto">
          <a:xfrm>
            <a:off x="1596041" y="844895"/>
            <a:ext cx="209632" cy="158666"/>
          </a:xfrm>
          <a:custGeom>
            <a:avLst/>
            <a:gdLst>
              <a:gd name="T0" fmla="*/ 12 w 22"/>
              <a:gd name="T1" fmla="*/ 0 h 17"/>
              <a:gd name="T2" fmla="*/ 11 w 22"/>
              <a:gd name="T3" fmla="*/ 0 h 17"/>
              <a:gd name="T4" fmla="*/ 8 w 22"/>
              <a:gd name="T5" fmla="*/ 1 h 17"/>
              <a:gd name="T6" fmla="*/ 1 w 22"/>
              <a:gd name="T7" fmla="*/ 7 h 17"/>
              <a:gd name="T8" fmla="*/ 0 w 22"/>
              <a:gd name="T9" fmla="*/ 14 h 17"/>
              <a:gd name="T10" fmla="*/ 7 w 22"/>
              <a:gd name="T11" fmla="*/ 13 h 17"/>
              <a:gd name="T12" fmla="*/ 19 w 22"/>
              <a:gd name="T13" fmla="*/ 17 h 17"/>
              <a:gd name="T14" fmla="*/ 20 w 22"/>
              <a:gd name="T15" fmla="*/ 17 h 17"/>
              <a:gd name="T16" fmla="*/ 22 w 22"/>
              <a:gd name="T17" fmla="*/ 17 h 17"/>
              <a:gd name="T18" fmla="*/ 22 w 22"/>
              <a:gd name="T19" fmla="*/ 17 h 17"/>
              <a:gd name="T20" fmla="*/ 18 w 22"/>
              <a:gd name="T21" fmla="*/ 2 h 17"/>
              <a:gd name="T22" fmla="*/ 17 w 22"/>
              <a:gd name="T23" fmla="*/ 1 h 17"/>
              <a:gd name="T24" fmla="*/ 12 w 22"/>
              <a:gd name="T25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2" h="17">
                <a:moveTo>
                  <a:pt x="12" y="0"/>
                </a:moveTo>
                <a:cubicBezTo>
                  <a:pt x="12" y="0"/>
                  <a:pt x="11" y="0"/>
                  <a:pt x="11" y="0"/>
                </a:cubicBezTo>
                <a:cubicBezTo>
                  <a:pt x="10" y="0"/>
                  <a:pt x="9" y="1"/>
                  <a:pt x="8" y="1"/>
                </a:cubicBezTo>
                <a:cubicBezTo>
                  <a:pt x="5" y="2"/>
                  <a:pt x="3" y="4"/>
                  <a:pt x="1" y="7"/>
                </a:cubicBezTo>
                <a:cubicBezTo>
                  <a:pt x="0" y="9"/>
                  <a:pt x="0" y="12"/>
                  <a:pt x="0" y="14"/>
                </a:cubicBezTo>
                <a:cubicBezTo>
                  <a:pt x="2" y="13"/>
                  <a:pt x="5" y="13"/>
                  <a:pt x="7" y="13"/>
                </a:cubicBezTo>
                <a:cubicBezTo>
                  <a:pt x="12" y="13"/>
                  <a:pt x="16" y="15"/>
                  <a:pt x="19" y="17"/>
                </a:cubicBezTo>
                <a:cubicBezTo>
                  <a:pt x="20" y="17"/>
                  <a:pt x="20" y="17"/>
                  <a:pt x="20" y="17"/>
                </a:cubicBezTo>
                <a:cubicBezTo>
                  <a:pt x="20" y="17"/>
                  <a:pt x="21" y="17"/>
                  <a:pt x="22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17" y="13"/>
                  <a:pt x="16" y="7"/>
                  <a:pt x="18" y="2"/>
                </a:cubicBezTo>
                <a:cubicBezTo>
                  <a:pt x="18" y="1"/>
                  <a:pt x="17" y="1"/>
                  <a:pt x="17" y="1"/>
                </a:cubicBezTo>
                <a:cubicBezTo>
                  <a:pt x="15" y="0"/>
                  <a:pt x="14" y="0"/>
                  <a:pt x="12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13" name="Freeform 1106"/>
          <p:cNvSpPr>
            <a:spLocks/>
          </p:cNvSpPr>
          <p:nvPr/>
        </p:nvSpPr>
        <p:spPr bwMode="auto">
          <a:xfrm>
            <a:off x="1596041" y="967861"/>
            <a:ext cx="181412" cy="103133"/>
          </a:xfrm>
          <a:custGeom>
            <a:avLst/>
            <a:gdLst>
              <a:gd name="T0" fmla="*/ 7 w 19"/>
              <a:gd name="T1" fmla="*/ 0 h 11"/>
              <a:gd name="T2" fmla="*/ 0 w 19"/>
              <a:gd name="T3" fmla="*/ 1 h 11"/>
              <a:gd name="T4" fmla="*/ 7 w 19"/>
              <a:gd name="T5" fmla="*/ 10 h 11"/>
              <a:gd name="T6" fmla="*/ 12 w 19"/>
              <a:gd name="T7" fmla="*/ 11 h 11"/>
              <a:gd name="T8" fmla="*/ 17 w 19"/>
              <a:gd name="T9" fmla="*/ 5 h 11"/>
              <a:gd name="T10" fmla="*/ 19 w 19"/>
              <a:gd name="T11" fmla="*/ 4 h 11"/>
              <a:gd name="T12" fmla="*/ 7 w 19"/>
              <a:gd name="T1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" h="11">
                <a:moveTo>
                  <a:pt x="7" y="0"/>
                </a:moveTo>
                <a:cubicBezTo>
                  <a:pt x="5" y="0"/>
                  <a:pt x="2" y="0"/>
                  <a:pt x="0" y="1"/>
                </a:cubicBezTo>
                <a:cubicBezTo>
                  <a:pt x="1" y="5"/>
                  <a:pt x="3" y="8"/>
                  <a:pt x="7" y="10"/>
                </a:cubicBezTo>
                <a:cubicBezTo>
                  <a:pt x="9" y="11"/>
                  <a:pt x="10" y="11"/>
                  <a:pt x="12" y="11"/>
                </a:cubicBezTo>
                <a:cubicBezTo>
                  <a:pt x="12" y="8"/>
                  <a:pt x="14" y="6"/>
                  <a:pt x="17" y="5"/>
                </a:cubicBezTo>
                <a:cubicBezTo>
                  <a:pt x="18" y="5"/>
                  <a:pt x="19" y="4"/>
                  <a:pt x="19" y="4"/>
                </a:cubicBezTo>
                <a:cubicBezTo>
                  <a:pt x="16" y="2"/>
                  <a:pt x="12" y="0"/>
                  <a:pt x="7" y="0"/>
                </a:cubicBezTo>
              </a:path>
            </a:pathLst>
          </a:custGeom>
          <a:solidFill>
            <a:srgbClr val="B441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14" name="Freeform 1107"/>
          <p:cNvSpPr>
            <a:spLocks/>
          </p:cNvSpPr>
          <p:nvPr/>
        </p:nvSpPr>
        <p:spPr bwMode="auto">
          <a:xfrm>
            <a:off x="1672637" y="844895"/>
            <a:ext cx="28220" cy="11900"/>
          </a:xfrm>
          <a:custGeom>
            <a:avLst/>
            <a:gdLst>
              <a:gd name="T0" fmla="*/ 3 w 3"/>
              <a:gd name="T1" fmla="*/ 0 h 1"/>
              <a:gd name="T2" fmla="*/ 0 w 3"/>
              <a:gd name="T3" fmla="*/ 1 h 1"/>
              <a:gd name="T4" fmla="*/ 3 w 3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">
                <a:moveTo>
                  <a:pt x="3" y="0"/>
                </a:moveTo>
                <a:cubicBezTo>
                  <a:pt x="2" y="0"/>
                  <a:pt x="1" y="0"/>
                  <a:pt x="0" y="1"/>
                </a:cubicBezTo>
                <a:cubicBezTo>
                  <a:pt x="1" y="1"/>
                  <a:pt x="2" y="0"/>
                  <a:pt x="3" y="0"/>
                </a:cubicBezTo>
              </a:path>
            </a:pathLst>
          </a:custGeom>
          <a:solidFill>
            <a:srgbClr val="A42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15" name="Freeform 1108"/>
          <p:cNvSpPr>
            <a:spLocks/>
          </p:cNvSpPr>
          <p:nvPr/>
        </p:nvSpPr>
        <p:spPr bwMode="auto">
          <a:xfrm>
            <a:off x="1749233" y="864728"/>
            <a:ext cx="96753" cy="150732"/>
          </a:xfrm>
          <a:custGeom>
            <a:avLst/>
            <a:gdLst>
              <a:gd name="T0" fmla="*/ 2 w 10"/>
              <a:gd name="T1" fmla="*/ 0 h 16"/>
              <a:gd name="T2" fmla="*/ 6 w 10"/>
              <a:gd name="T3" fmla="*/ 15 h 16"/>
              <a:gd name="T4" fmla="*/ 6 w 10"/>
              <a:gd name="T5" fmla="*/ 15 h 16"/>
              <a:gd name="T6" fmla="*/ 7 w 10"/>
              <a:gd name="T7" fmla="*/ 16 h 16"/>
              <a:gd name="T8" fmla="*/ 7 w 10"/>
              <a:gd name="T9" fmla="*/ 15 h 16"/>
              <a:gd name="T10" fmla="*/ 2 w 10"/>
              <a:gd name="T11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" h="16">
                <a:moveTo>
                  <a:pt x="2" y="0"/>
                </a:moveTo>
                <a:cubicBezTo>
                  <a:pt x="0" y="5"/>
                  <a:pt x="1" y="11"/>
                  <a:pt x="6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6"/>
                  <a:pt x="6" y="16"/>
                  <a:pt x="7" y="16"/>
                </a:cubicBezTo>
                <a:cubicBezTo>
                  <a:pt x="7" y="15"/>
                  <a:pt x="7" y="15"/>
                  <a:pt x="7" y="15"/>
                </a:cubicBezTo>
                <a:cubicBezTo>
                  <a:pt x="10" y="9"/>
                  <a:pt x="8" y="3"/>
                  <a:pt x="2" y="0"/>
                </a:cubicBezTo>
              </a:path>
            </a:pathLst>
          </a:custGeom>
          <a:solidFill>
            <a:srgbClr val="A323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16" name="Freeform 1109"/>
          <p:cNvSpPr>
            <a:spLocks/>
          </p:cNvSpPr>
          <p:nvPr/>
        </p:nvSpPr>
        <p:spPr bwMode="auto">
          <a:xfrm>
            <a:off x="3305344" y="2106287"/>
            <a:ext cx="245914" cy="222132"/>
          </a:xfrm>
          <a:custGeom>
            <a:avLst/>
            <a:gdLst>
              <a:gd name="T0" fmla="*/ 14 w 26"/>
              <a:gd name="T1" fmla="*/ 0 h 24"/>
              <a:gd name="T2" fmla="*/ 3 w 26"/>
              <a:gd name="T3" fmla="*/ 7 h 24"/>
              <a:gd name="T4" fmla="*/ 9 w 26"/>
              <a:gd name="T5" fmla="*/ 23 h 24"/>
              <a:gd name="T6" fmla="*/ 14 w 26"/>
              <a:gd name="T7" fmla="*/ 24 h 24"/>
              <a:gd name="T8" fmla="*/ 25 w 26"/>
              <a:gd name="T9" fmla="*/ 17 h 24"/>
              <a:gd name="T10" fmla="*/ 25 w 26"/>
              <a:gd name="T11" fmla="*/ 7 h 24"/>
              <a:gd name="T12" fmla="*/ 25 w 26"/>
              <a:gd name="T13" fmla="*/ 6 h 24"/>
              <a:gd name="T14" fmla="*/ 24 w 26"/>
              <a:gd name="T15" fmla="*/ 5 h 24"/>
              <a:gd name="T16" fmla="*/ 19 w 26"/>
              <a:gd name="T17" fmla="*/ 1 h 24"/>
              <a:gd name="T18" fmla="*/ 14 w 26"/>
              <a:gd name="T19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24">
                <a:moveTo>
                  <a:pt x="14" y="0"/>
                </a:moveTo>
                <a:cubicBezTo>
                  <a:pt x="9" y="0"/>
                  <a:pt x="5" y="2"/>
                  <a:pt x="3" y="7"/>
                </a:cubicBezTo>
                <a:cubicBezTo>
                  <a:pt x="0" y="13"/>
                  <a:pt x="3" y="20"/>
                  <a:pt x="9" y="23"/>
                </a:cubicBezTo>
                <a:cubicBezTo>
                  <a:pt x="11" y="24"/>
                  <a:pt x="13" y="24"/>
                  <a:pt x="14" y="24"/>
                </a:cubicBezTo>
                <a:cubicBezTo>
                  <a:pt x="19" y="24"/>
                  <a:pt x="23" y="21"/>
                  <a:pt x="25" y="17"/>
                </a:cubicBezTo>
                <a:cubicBezTo>
                  <a:pt x="26" y="13"/>
                  <a:pt x="26" y="10"/>
                  <a:pt x="25" y="7"/>
                </a:cubicBezTo>
                <a:cubicBezTo>
                  <a:pt x="25" y="7"/>
                  <a:pt x="25" y="6"/>
                  <a:pt x="25" y="6"/>
                </a:cubicBezTo>
                <a:cubicBezTo>
                  <a:pt x="24" y="6"/>
                  <a:pt x="24" y="6"/>
                  <a:pt x="24" y="5"/>
                </a:cubicBezTo>
                <a:cubicBezTo>
                  <a:pt x="23" y="3"/>
                  <a:pt x="21" y="2"/>
                  <a:pt x="19" y="1"/>
                </a:cubicBezTo>
                <a:cubicBezTo>
                  <a:pt x="17" y="0"/>
                  <a:pt x="16" y="0"/>
                  <a:pt x="14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17" name="Freeform 1110"/>
          <p:cNvSpPr>
            <a:spLocks/>
          </p:cNvSpPr>
          <p:nvPr/>
        </p:nvSpPr>
        <p:spPr bwMode="auto">
          <a:xfrm>
            <a:off x="3877800" y="3439078"/>
            <a:ext cx="237851" cy="206265"/>
          </a:xfrm>
          <a:custGeom>
            <a:avLst/>
            <a:gdLst>
              <a:gd name="T0" fmla="*/ 13 w 25"/>
              <a:gd name="T1" fmla="*/ 0 h 22"/>
              <a:gd name="T2" fmla="*/ 2 w 25"/>
              <a:gd name="T3" fmla="*/ 7 h 22"/>
              <a:gd name="T4" fmla="*/ 2 w 25"/>
              <a:gd name="T5" fmla="*/ 17 h 22"/>
              <a:gd name="T6" fmla="*/ 7 w 25"/>
              <a:gd name="T7" fmla="*/ 16 h 22"/>
              <a:gd name="T8" fmla="*/ 17 w 25"/>
              <a:gd name="T9" fmla="*/ 20 h 22"/>
              <a:gd name="T10" fmla="*/ 19 w 25"/>
              <a:gd name="T11" fmla="*/ 22 h 22"/>
              <a:gd name="T12" fmla="*/ 24 w 25"/>
              <a:gd name="T13" fmla="*/ 17 h 22"/>
              <a:gd name="T14" fmla="*/ 24 w 25"/>
              <a:gd name="T15" fmla="*/ 7 h 22"/>
              <a:gd name="T16" fmla="*/ 19 w 25"/>
              <a:gd name="T17" fmla="*/ 1 h 22"/>
              <a:gd name="T18" fmla="*/ 17 w 25"/>
              <a:gd name="T19" fmla="*/ 1 h 22"/>
              <a:gd name="T20" fmla="*/ 13 w 25"/>
              <a:gd name="T21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5" h="22">
                <a:moveTo>
                  <a:pt x="13" y="0"/>
                </a:moveTo>
                <a:cubicBezTo>
                  <a:pt x="8" y="0"/>
                  <a:pt x="4" y="2"/>
                  <a:pt x="2" y="7"/>
                </a:cubicBezTo>
                <a:cubicBezTo>
                  <a:pt x="0" y="10"/>
                  <a:pt x="0" y="14"/>
                  <a:pt x="2" y="17"/>
                </a:cubicBezTo>
                <a:cubicBezTo>
                  <a:pt x="3" y="16"/>
                  <a:pt x="5" y="16"/>
                  <a:pt x="7" y="16"/>
                </a:cubicBezTo>
                <a:cubicBezTo>
                  <a:pt x="11" y="16"/>
                  <a:pt x="14" y="17"/>
                  <a:pt x="17" y="20"/>
                </a:cubicBezTo>
                <a:cubicBezTo>
                  <a:pt x="18" y="21"/>
                  <a:pt x="18" y="22"/>
                  <a:pt x="19" y="22"/>
                </a:cubicBezTo>
                <a:cubicBezTo>
                  <a:pt x="21" y="21"/>
                  <a:pt x="23" y="19"/>
                  <a:pt x="24" y="17"/>
                </a:cubicBezTo>
                <a:cubicBezTo>
                  <a:pt x="25" y="13"/>
                  <a:pt x="25" y="10"/>
                  <a:pt x="24" y="7"/>
                </a:cubicBezTo>
                <a:cubicBezTo>
                  <a:pt x="22" y="6"/>
                  <a:pt x="20" y="4"/>
                  <a:pt x="19" y="1"/>
                </a:cubicBezTo>
                <a:cubicBezTo>
                  <a:pt x="18" y="1"/>
                  <a:pt x="18" y="1"/>
                  <a:pt x="17" y="1"/>
                </a:cubicBezTo>
                <a:cubicBezTo>
                  <a:pt x="16" y="0"/>
                  <a:pt x="14" y="0"/>
                  <a:pt x="13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18" name="Freeform 1111"/>
          <p:cNvSpPr>
            <a:spLocks/>
          </p:cNvSpPr>
          <p:nvPr/>
        </p:nvSpPr>
        <p:spPr bwMode="auto">
          <a:xfrm>
            <a:off x="3897957" y="3589811"/>
            <a:ext cx="161255" cy="75366"/>
          </a:xfrm>
          <a:custGeom>
            <a:avLst/>
            <a:gdLst>
              <a:gd name="T0" fmla="*/ 5 w 17"/>
              <a:gd name="T1" fmla="*/ 0 h 8"/>
              <a:gd name="T2" fmla="*/ 0 w 17"/>
              <a:gd name="T3" fmla="*/ 1 h 8"/>
              <a:gd name="T4" fmla="*/ 6 w 17"/>
              <a:gd name="T5" fmla="*/ 7 h 8"/>
              <a:gd name="T6" fmla="*/ 11 w 17"/>
              <a:gd name="T7" fmla="*/ 8 h 8"/>
              <a:gd name="T8" fmla="*/ 17 w 17"/>
              <a:gd name="T9" fmla="*/ 6 h 8"/>
              <a:gd name="T10" fmla="*/ 15 w 17"/>
              <a:gd name="T11" fmla="*/ 4 h 8"/>
              <a:gd name="T12" fmla="*/ 5 w 17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" h="8">
                <a:moveTo>
                  <a:pt x="5" y="0"/>
                </a:moveTo>
                <a:cubicBezTo>
                  <a:pt x="3" y="0"/>
                  <a:pt x="1" y="0"/>
                  <a:pt x="0" y="1"/>
                </a:cubicBezTo>
                <a:cubicBezTo>
                  <a:pt x="1" y="4"/>
                  <a:pt x="3" y="6"/>
                  <a:pt x="6" y="7"/>
                </a:cubicBezTo>
                <a:cubicBezTo>
                  <a:pt x="8" y="8"/>
                  <a:pt x="9" y="8"/>
                  <a:pt x="11" y="8"/>
                </a:cubicBezTo>
                <a:cubicBezTo>
                  <a:pt x="13" y="8"/>
                  <a:pt x="15" y="7"/>
                  <a:pt x="17" y="6"/>
                </a:cubicBezTo>
                <a:cubicBezTo>
                  <a:pt x="16" y="6"/>
                  <a:pt x="16" y="5"/>
                  <a:pt x="15" y="4"/>
                </a:cubicBezTo>
                <a:cubicBezTo>
                  <a:pt x="12" y="1"/>
                  <a:pt x="9" y="0"/>
                  <a:pt x="5" y="0"/>
                </a:cubicBezTo>
              </a:path>
            </a:pathLst>
          </a:custGeom>
          <a:solidFill>
            <a:srgbClr val="A323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19" name="Freeform 1112"/>
          <p:cNvSpPr>
            <a:spLocks/>
          </p:cNvSpPr>
          <p:nvPr/>
        </p:nvSpPr>
        <p:spPr bwMode="auto">
          <a:xfrm>
            <a:off x="1120338" y="646563"/>
            <a:ext cx="229788" cy="198332"/>
          </a:xfrm>
          <a:custGeom>
            <a:avLst/>
            <a:gdLst>
              <a:gd name="T0" fmla="*/ 12 w 24"/>
              <a:gd name="T1" fmla="*/ 0 h 21"/>
              <a:gd name="T2" fmla="*/ 1 w 24"/>
              <a:gd name="T3" fmla="*/ 8 h 21"/>
              <a:gd name="T4" fmla="*/ 0 w 24"/>
              <a:gd name="T5" fmla="*/ 14 h 21"/>
              <a:gd name="T6" fmla="*/ 6 w 24"/>
              <a:gd name="T7" fmla="*/ 17 h 21"/>
              <a:gd name="T8" fmla="*/ 9 w 24"/>
              <a:gd name="T9" fmla="*/ 15 h 21"/>
              <a:gd name="T10" fmla="*/ 12 w 24"/>
              <a:gd name="T11" fmla="*/ 15 h 21"/>
              <a:gd name="T12" fmla="*/ 20 w 24"/>
              <a:gd name="T13" fmla="*/ 20 h 21"/>
              <a:gd name="T14" fmla="*/ 20 w 24"/>
              <a:gd name="T15" fmla="*/ 21 h 21"/>
              <a:gd name="T16" fmla="*/ 23 w 24"/>
              <a:gd name="T17" fmla="*/ 17 h 21"/>
              <a:gd name="T18" fmla="*/ 24 w 24"/>
              <a:gd name="T19" fmla="*/ 10 h 21"/>
              <a:gd name="T20" fmla="*/ 22 w 24"/>
              <a:gd name="T21" fmla="*/ 11 h 21"/>
              <a:gd name="T22" fmla="*/ 22 w 24"/>
              <a:gd name="T23" fmla="*/ 11 h 21"/>
              <a:gd name="T24" fmla="*/ 13 w 24"/>
              <a:gd name="T25" fmla="*/ 2 h 21"/>
              <a:gd name="T26" fmla="*/ 13 w 24"/>
              <a:gd name="T27" fmla="*/ 0 h 21"/>
              <a:gd name="T28" fmla="*/ 12 w 24"/>
              <a:gd name="T29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4" h="21">
                <a:moveTo>
                  <a:pt x="12" y="0"/>
                </a:moveTo>
                <a:cubicBezTo>
                  <a:pt x="7" y="0"/>
                  <a:pt x="3" y="3"/>
                  <a:pt x="1" y="8"/>
                </a:cubicBezTo>
                <a:cubicBezTo>
                  <a:pt x="0" y="10"/>
                  <a:pt x="0" y="12"/>
                  <a:pt x="0" y="14"/>
                </a:cubicBezTo>
                <a:cubicBezTo>
                  <a:pt x="2" y="15"/>
                  <a:pt x="5" y="16"/>
                  <a:pt x="6" y="17"/>
                </a:cubicBezTo>
                <a:cubicBezTo>
                  <a:pt x="7" y="16"/>
                  <a:pt x="8" y="16"/>
                  <a:pt x="9" y="15"/>
                </a:cubicBezTo>
                <a:cubicBezTo>
                  <a:pt x="10" y="15"/>
                  <a:pt x="11" y="15"/>
                  <a:pt x="12" y="15"/>
                </a:cubicBezTo>
                <a:cubicBezTo>
                  <a:pt x="15" y="15"/>
                  <a:pt x="18" y="16"/>
                  <a:pt x="20" y="20"/>
                </a:cubicBezTo>
                <a:cubicBezTo>
                  <a:pt x="20" y="20"/>
                  <a:pt x="20" y="21"/>
                  <a:pt x="20" y="21"/>
                </a:cubicBezTo>
                <a:cubicBezTo>
                  <a:pt x="21" y="20"/>
                  <a:pt x="22" y="18"/>
                  <a:pt x="23" y="17"/>
                </a:cubicBezTo>
                <a:cubicBezTo>
                  <a:pt x="24" y="15"/>
                  <a:pt x="24" y="13"/>
                  <a:pt x="24" y="10"/>
                </a:cubicBezTo>
                <a:cubicBezTo>
                  <a:pt x="23" y="11"/>
                  <a:pt x="23" y="11"/>
                  <a:pt x="22" y="11"/>
                </a:cubicBezTo>
                <a:cubicBezTo>
                  <a:pt x="22" y="11"/>
                  <a:pt x="22" y="11"/>
                  <a:pt x="22" y="11"/>
                </a:cubicBezTo>
                <a:cubicBezTo>
                  <a:pt x="17" y="11"/>
                  <a:pt x="13" y="7"/>
                  <a:pt x="13" y="2"/>
                </a:cubicBezTo>
                <a:cubicBezTo>
                  <a:pt x="13" y="1"/>
                  <a:pt x="13" y="1"/>
                  <a:pt x="13" y="0"/>
                </a:cubicBezTo>
                <a:cubicBezTo>
                  <a:pt x="13" y="0"/>
                  <a:pt x="12" y="0"/>
                  <a:pt x="12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20" name="Freeform 1113"/>
          <p:cNvSpPr>
            <a:spLocks/>
          </p:cNvSpPr>
          <p:nvPr/>
        </p:nvSpPr>
        <p:spPr bwMode="auto">
          <a:xfrm>
            <a:off x="1120338" y="781428"/>
            <a:ext cx="56439" cy="43633"/>
          </a:xfrm>
          <a:custGeom>
            <a:avLst/>
            <a:gdLst>
              <a:gd name="T0" fmla="*/ 0 w 6"/>
              <a:gd name="T1" fmla="*/ 0 h 5"/>
              <a:gd name="T2" fmla="*/ 0 w 6"/>
              <a:gd name="T3" fmla="*/ 1 h 5"/>
              <a:gd name="T4" fmla="*/ 6 w 6"/>
              <a:gd name="T5" fmla="*/ 5 h 5"/>
              <a:gd name="T6" fmla="*/ 6 w 6"/>
              <a:gd name="T7" fmla="*/ 3 h 5"/>
              <a:gd name="T8" fmla="*/ 0 w 6"/>
              <a:gd name="T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5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2" y="2"/>
                  <a:pt x="4" y="3"/>
                  <a:pt x="6" y="5"/>
                </a:cubicBezTo>
                <a:cubicBezTo>
                  <a:pt x="6" y="4"/>
                  <a:pt x="6" y="4"/>
                  <a:pt x="6" y="3"/>
                </a:cubicBezTo>
                <a:cubicBezTo>
                  <a:pt x="5" y="2"/>
                  <a:pt x="2" y="1"/>
                  <a:pt x="0" y="0"/>
                </a:cubicBezTo>
              </a:path>
            </a:pathLst>
          </a:custGeom>
          <a:solidFill>
            <a:srgbClr val="A323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21" name="Freeform 1114"/>
          <p:cNvSpPr>
            <a:spLocks/>
          </p:cNvSpPr>
          <p:nvPr/>
        </p:nvSpPr>
        <p:spPr bwMode="auto">
          <a:xfrm>
            <a:off x="1120338" y="789362"/>
            <a:ext cx="56439" cy="67433"/>
          </a:xfrm>
          <a:custGeom>
            <a:avLst/>
            <a:gdLst>
              <a:gd name="T0" fmla="*/ 0 w 6"/>
              <a:gd name="T1" fmla="*/ 0 h 7"/>
              <a:gd name="T2" fmla="*/ 5 w 6"/>
              <a:gd name="T3" fmla="*/ 7 h 7"/>
              <a:gd name="T4" fmla="*/ 6 w 6"/>
              <a:gd name="T5" fmla="*/ 4 h 7"/>
              <a:gd name="T6" fmla="*/ 0 w 6"/>
              <a:gd name="T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7">
                <a:moveTo>
                  <a:pt x="0" y="0"/>
                </a:moveTo>
                <a:cubicBezTo>
                  <a:pt x="1" y="3"/>
                  <a:pt x="2" y="5"/>
                  <a:pt x="5" y="7"/>
                </a:cubicBezTo>
                <a:cubicBezTo>
                  <a:pt x="5" y="6"/>
                  <a:pt x="5" y="4"/>
                  <a:pt x="6" y="4"/>
                </a:cubicBezTo>
                <a:cubicBezTo>
                  <a:pt x="4" y="2"/>
                  <a:pt x="2" y="1"/>
                  <a:pt x="0" y="0"/>
                </a:cubicBezTo>
              </a:path>
            </a:pathLst>
          </a:custGeom>
          <a:solidFill>
            <a:srgbClr val="9314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22" name="Freeform 1115"/>
          <p:cNvSpPr>
            <a:spLocks/>
          </p:cNvSpPr>
          <p:nvPr/>
        </p:nvSpPr>
        <p:spPr bwMode="auto">
          <a:xfrm>
            <a:off x="3381941" y="6005496"/>
            <a:ext cx="229788" cy="194365"/>
          </a:xfrm>
          <a:custGeom>
            <a:avLst/>
            <a:gdLst>
              <a:gd name="T0" fmla="*/ 11 w 24"/>
              <a:gd name="T1" fmla="*/ 0 h 21"/>
              <a:gd name="T2" fmla="*/ 0 w 24"/>
              <a:gd name="T3" fmla="*/ 7 h 21"/>
              <a:gd name="T4" fmla="*/ 0 w 24"/>
              <a:gd name="T5" fmla="*/ 8 h 21"/>
              <a:gd name="T6" fmla="*/ 4 w 24"/>
              <a:gd name="T7" fmla="*/ 14 h 21"/>
              <a:gd name="T8" fmla="*/ 5 w 24"/>
              <a:gd name="T9" fmla="*/ 20 h 21"/>
              <a:gd name="T10" fmla="*/ 9 w 24"/>
              <a:gd name="T11" fmla="*/ 17 h 21"/>
              <a:gd name="T12" fmla="*/ 12 w 24"/>
              <a:gd name="T13" fmla="*/ 16 h 21"/>
              <a:gd name="T14" fmla="*/ 18 w 24"/>
              <a:gd name="T15" fmla="*/ 20 h 21"/>
              <a:gd name="T16" fmla="*/ 18 w 24"/>
              <a:gd name="T17" fmla="*/ 21 h 21"/>
              <a:gd name="T18" fmla="*/ 22 w 24"/>
              <a:gd name="T19" fmla="*/ 16 h 21"/>
              <a:gd name="T20" fmla="*/ 15 w 24"/>
              <a:gd name="T21" fmla="*/ 1 h 21"/>
              <a:gd name="T22" fmla="*/ 11 w 24"/>
              <a:gd name="T23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4" h="21">
                <a:moveTo>
                  <a:pt x="11" y="0"/>
                </a:moveTo>
                <a:cubicBezTo>
                  <a:pt x="6" y="0"/>
                  <a:pt x="2" y="2"/>
                  <a:pt x="0" y="7"/>
                </a:cubicBezTo>
                <a:cubicBezTo>
                  <a:pt x="0" y="7"/>
                  <a:pt x="0" y="7"/>
                  <a:pt x="0" y="8"/>
                </a:cubicBezTo>
                <a:cubicBezTo>
                  <a:pt x="1" y="9"/>
                  <a:pt x="3" y="11"/>
                  <a:pt x="4" y="14"/>
                </a:cubicBezTo>
                <a:cubicBezTo>
                  <a:pt x="5" y="16"/>
                  <a:pt x="5" y="18"/>
                  <a:pt x="5" y="20"/>
                </a:cubicBezTo>
                <a:cubicBezTo>
                  <a:pt x="6" y="19"/>
                  <a:pt x="7" y="17"/>
                  <a:pt x="9" y="17"/>
                </a:cubicBezTo>
                <a:cubicBezTo>
                  <a:pt x="10" y="16"/>
                  <a:pt x="11" y="16"/>
                  <a:pt x="12" y="16"/>
                </a:cubicBezTo>
                <a:cubicBezTo>
                  <a:pt x="14" y="16"/>
                  <a:pt x="17" y="18"/>
                  <a:pt x="18" y="20"/>
                </a:cubicBezTo>
                <a:cubicBezTo>
                  <a:pt x="18" y="21"/>
                  <a:pt x="18" y="21"/>
                  <a:pt x="18" y="21"/>
                </a:cubicBezTo>
                <a:cubicBezTo>
                  <a:pt x="19" y="20"/>
                  <a:pt x="21" y="18"/>
                  <a:pt x="22" y="16"/>
                </a:cubicBezTo>
                <a:cubicBezTo>
                  <a:pt x="24" y="10"/>
                  <a:pt x="22" y="3"/>
                  <a:pt x="15" y="1"/>
                </a:cubicBezTo>
                <a:cubicBezTo>
                  <a:pt x="14" y="0"/>
                  <a:pt x="12" y="0"/>
                  <a:pt x="11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23" name="Freeform 1116"/>
          <p:cNvSpPr>
            <a:spLocks/>
          </p:cNvSpPr>
          <p:nvPr/>
        </p:nvSpPr>
        <p:spPr bwMode="auto">
          <a:xfrm>
            <a:off x="3361784" y="6076895"/>
            <a:ext cx="68533" cy="134866"/>
          </a:xfrm>
          <a:custGeom>
            <a:avLst/>
            <a:gdLst>
              <a:gd name="T0" fmla="*/ 2 w 7"/>
              <a:gd name="T1" fmla="*/ 0 h 14"/>
              <a:gd name="T2" fmla="*/ 7 w 7"/>
              <a:gd name="T3" fmla="*/ 14 h 14"/>
              <a:gd name="T4" fmla="*/ 7 w 7"/>
              <a:gd name="T5" fmla="*/ 12 h 14"/>
              <a:gd name="T6" fmla="*/ 6 w 7"/>
              <a:gd name="T7" fmla="*/ 6 h 14"/>
              <a:gd name="T8" fmla="*/ 2 w 7"/>
              <a:gd name="T9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14">
                <a:moveTo>
                  <a:pt x="2" y="0"/>
                </a:moveTo>
                <a:cubicBezTo>
                  <a:pt x="0" y="5"/>
                  <a:pt x="2" y="11"/>
                  <a:pt x="7" y="14"/>
                </a:cubicBezTo>
                <a:cubicBezTo>
                  <a:pt x="7" y="13"/>
                  <a:pt x="7" y="13"/>
                  <a:pt x="7" y="12"/>
                </a:cubicBezTo>
                <a:cubicBezTo>
                  <a:pt x="7" y="10"/>
                  <a:pt x="7" y="8"/>
                  <a:pt x="6" y="6"/>
                </a:cubicBezTo>
                <a:cubicBezTo>
                  <a:pt x="5" y="3"/>
                  <a:pt x="3" y="1"/>
                  <a:pt x="2" y="0"/>
                </a:cubicBezTo>
              </a:path>
            </a:pathLst>
          </a:custGeom>
          <a:solidFill>
            <a:srgbClr val="A42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24" name="Freeform 1117"/>
          <p:cNvSpPr>
            <a:spLocks/>
          </p:cNvSpPr>
          <p:nvPr/>
        </p:nvSpPr>
        <p:spPr bwMode="auto">
          <a:xfrm>
            <a:off x="2551477" y="1241559"/>
            <a:ext cx="245914" cy="226099"/>
          </a:xfrm>
          <a:custGeom>
            <a:avLst/>
            <a:gdLst>
              <a:gd name="T0" fmla="*/ 13 w 26"/>
              <a:gd name="T1" fmla="*/ 0 h 24"/>
              <a:gd name="T2" fmla="*/ 2 w 26"/>
              <a:gd name="T3" fmla="*/ 7 h 24"/>
              <a:gd name="T4" fmla="*/ 8 w 26"/>
              <a:gd name="T5" fmla="*/ 23 h 24"/>
              <a:gd name="T6" fmla="*/ 13 w 26"/>
              <a:gd name="T7" fmla="*/ 24 h 24"/>
              <a:gd name="T8" fmla="*/ 24 w 26"/>
              <a:gd name="T9" fmla="*/ 17 h 24"/>
              <a:gd name="T10" fmla="*/ 18 w 26"/>
              <a:gd name="T11" fmla="*/ 1 h 24"/>
              <a:gd name="T12" fmla="*/ 13 w 26"/>
              <a:gd name="T13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" h="24">
                <a:moveTo>
                  <a:pt x="13" y="0"/>
                </a:moveTo>
                <a:cubicBezTo>
                  <a:pt x="8" y="0"/>
                  <a:pt x="4" y="3"/>
                  <a:pt x="2" y="7"/>
                </a:cubicBezTo>
                <a:cubicBezTo>
                  <a:pt x="0" y="13"/>
                  <a:pt x="2" y="20"/>
                  <a:pt x="8" y="23"/>
                </a:cubicBezTo>
                <a:cubicBezTo>
                  <a:pt x="10" y="23"/>
                  <a:pt x="11" y="24"/>
                  <a:pt x="13" y="24"/>
                </a:cubicBezTo>
                <a:cubicBezTo>
                  <a:pt x="17" y="24"/>
                  <a:pt x="22" y="21"/>
                  <a:pt x="24" y="17"/>
                </a:cubicBezTo>
                <a:cubicBezTo>
                  <a:pt x="26" y="10"/>
                  <a:pt x="24" y="4"/>
                  <a:pt x="18" y="1"/>
                </a:cubicBezTo>
                <a:cubicBezTo>
                  <a:pt x="16" y="0"/>
                  <a:pt x="15" y="0"/>
                  <a:pt x="13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25" name="Freeform 1118"/>
          <p:cNvSpPr>
            <a:spLocks/>
          </p:cNvSpPr>
          <p:nvPr/>
        </p:nvSpPr>
        <p:spPr bwMode="auto">
          <a:xfrm>
            <a:off x="3982616" y="4605271"/>
            <a:ext cx="209632" cy="194365"/>
          </a:xfrm>
          <a:custGeom>
            <a:avLst/>
            <a:gdLst>
              <a:gd name="T0" fmla="*/ 14 w 22"/>
              <a:gd name="T1" fmla="*/ 0 h 21"/>
              <a:gd name="T2" fmla="*/ 5 w 22"/>
              <a:gd name="T3" fmla="*/ 10 h 21"/>
              <a:gd name="T4" fmla="*/ 2 w 22"/>
              <a:gd name="T5" fmla="*/ 10 h 21"/>
              <a:gd name="T6" fmla="*/ 0 w 22"/>
              <a:gd name="T7" fmla="*/ 15 h 21"/>
              <a:gd name="T8" fmla="*/ 6 w 22"/>
              <a:gd name="T9" fmla="*/ 20 h 21"/>
              <a:gd name="T10" fmla="*/ 7 w 22"/>
              <a:gd name="T11" fmla="*/ 21 h 21"/>
              <a:gd name="T12" fmla="*/ 17 w 22"/>
              <a:gd name="T13" fmla="*/ 13 h 21"/>
              <a:gd name="T14" fmla="*/ 17 w 22"/>
              <a:gd name="T15" fmla="*/ 13 h 21"/>
              <a:gd name="T16" fmla="*/ 21 w 22"/>
              <a:gd name="T17" fmla="*/ 14 h 21"/>
              <a:gd name="T18" fmla="*/ 21 w 22"/>
              <a:gd name="T19" fmla="*/ 5 h 21"/>
              <a:gd name="T20" fmla="*/ 20 w 22"/>
              <a:gd name="T21" fmla="*/ 6 h 21"/>
              <a:gd name="T22" fmla="*/ 14 w 22"/>
              <a:gd name="T23" fmla="*/ 2 h 21"/>
              <a:gd name="T24" fmla="*/ 14 w 22"/>
              <a:gd name="T2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2" h="21">
                <a:moveTo>
                  <a:pt x="14" y="0"/>
                </a:moveTo>
                <a:cubicBezTo>
                  <a:pt x="12" y="4"/>
                  <a:pt x="9" y="8"/>
                  <a:pt x="5" y="10"/>
                </a:cubicBezTo>
                <a:cubicBezTo>
                  <a:pt x="4" y="10"/>
                  <a:pt x="3" y="10"/>
                  <a:pt x="2" y="10"/>
                </a:cubicBezTo>
                <a:cubicBezTo>
                  <a:pt x="1" y="12"/>
                  <a:pt x="1" y="14"/>
                  <a:pt x="0" y="15"/>
                </a:cubicBezTo>
                <a:cubicBezTo>
                  <a:pt x="1" y="17"/>
                  <a:pt x="3" y="19"/>
                  <a:pt x="6" y="20"/>
                </a:cubicBezTo>
                <a:cubicBezTo>
                  <a:pt x="6" y="21"/>
                  <a:pt x="7" y="21"/>
                  <a:pt x="7" y="21"/>
                </a:cubicBezTo>
                <a:cubicBezTo>
                  <a:pt x="8" y="16"/>
                  <a:pt x="12" y="13"/>
                  <a:pt x="17" y="13"/>
                </a:cubicBezTo>
                <a:cubicBezTo>
                  <a:pt x="17" y="13"/>
                  <a:pt x="17" y="13"/>
                  <a:pt x="17" y="13"/>
                </a:cubicBezTo>
                <a:cubicBezTo>
                  <a:pt x="18" y="13"/>
                  <a:pt x="20" y="13"/>
                  <a:pt x="21" y="14"/>
                </a:cubicBezTo>
                <a:cubicBezTo>
                  <a:pt x="22" y="11"/>
                  <a:pt x="22" y="8"/>
                  <a:pt x="21" y="5"/>
                </a:cubicBezTo>
                <a:cubicBezTo>
                  <a:pt x="21" y="5"/>
                  <a:pt x="21" y="6"/>
                  <a:pt x="20" y="6"/>
                </a:cubicBezTo>
                <a:cubicBezTo>
                  <a:pt x="18" y="6"/>
                  <a:pt x="15" y="4"/>
                  <a:pt x="14" y="2"/>
                </a:cubicBezTo>
                <a:cubicBezTo>
                  <a:pt x="14" y="1"/>
                  <a:pt x="14" y="1"/>
                  <a:pt x="14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26" name="Freeform 1119"/>
          <p:cNvSpPr>
            <a:spLocks/>
          </p:cNvSpPr>
          <p:nvPr/>
        </p:nvSpPr>
        <p:spPr bwMode="auto">
          <a:xfrm>
            <a:off x="3970522" y="4696504"/>
            <a:ext cx="32251" cy="47600"/>
          </a:xfrm>
          <a:custGeom>
            <a:avLst/>
            <a:gdLst>
              <a:gd name="T0" fmla="*/ 3 w 3"/>
              <a:gd name="T1" fmla="*/ 0 h 5"/>
              <a:gd name="T2" fmla="*/ 0 w 3"/>
              <a:gd name="T3" fmla="*/ 1 h 5"/>
              <a:gd name="T4" fmla="*/ 1 w 3"/>
              <a:gd name="T5" fmla="*/ 5 h 5"/>
              <a:gd name="T6" fmla="*/ 3 w 3"/>
              <a:gd name="T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2" y="1"/>
                  <a:pt x="1" y="1"/>
                  <a:pt x="0" y="1"/>
                </a:cubicBezTo>
                <a:cubicBezTo>
                  <a:pt x="0" y="2"/>
                  <a:pt x="0" y="4"/>
                  <a:pt x="1" y="5"/>
                </a:cubicBezTo>
                <a:cubicBezTo>
                  <a:pt x="2" y="4"/>
                  <a:pt x="2" y="2"/>
                  <a:pt x="3" y="0"/>
                </a:cubicBezTo>
              </a:path>
            </a:pathLst>
          </a:custGeom>
          <a:solidFill>
            <a:srgbClr val="B441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27" name="Freeform 1120"/>
          <p:cNvSpPr>
            <a:spLocks/>
          </p:cNvSpPr>
          <p:nvPr/>
        </p:nvSpPr>
        <p:spPr bwMode="auto">
          <a:xfrm>
            <a:off x="4002773" y="4585438"/>
            <a:ext cx="112879" cy="111066"/>
          </a:xfrm>
          <a:custGeom>
            <a:avLst/>
            <a:gdLst>
              <a:gd name="T0" fmla="*/ 8 w 12"/>
              <a:gd name="T1" fmla="*/ 0 h 12"/>
              <a:gd name="T2" fmla="*/ 8 w 12"/>
              <a:gd name="T3" fmla="*/ 0 h 12"/>
              <a:gd name="T4" fmla="*/ 4 w 12"/>
              <a:gd name="T5" fmla="*/ 5 h 12"/>
              <a:gd name="T6" fmla="*/ 0 w 12"/>
              <a:gd name="T7" fmla="*/ 8 h 12"/>
              <a:gd name="T8" fmla="*/ 0 w 12"/>
              <a:gd name="T9" fmla="*/ 9 h 12"/>
              <a:gd name="T10" fmla="*/ 0 w 12"/>
              <a:gd name="T11" fmla="*/ 12 h 12"/>
              <a:gd name="T12" fmla="*/ 3 w 12"/>
              <a:gd name="T13" fmla="*/ 12 h 12"/>
              <a:gd name="T14" fmla="*/ 12 w 12"/>
              <a:gd name="T15" fmla="*/ 2 h 12"/>
              <a:gd name="T16" fmla="*/ 12 w 12"/>
              <a:gd name="T17" fmla="*/ 0 h 12"/>
              <a:gd name="T18" fmla="*/ 8 w 12"/>
              <a:gd name="T1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" h="12">
                <a:moveTo>
                  <a:pt x="8" y="0"/>
                </a:moveTo>
                <a:cubicBezTo>
                  <a:pt x="8" y="0"/>
                  <a:pt x="8" y="0"/>
                  <a:pt x="8" y="0"/>
                </a:cubicBezTo>
                <a:cubicBezTo>
                  <a:pt x="7" y="2"/>
                  <a:pt x="6" y="3"/>
                  <a:pt x="4" y="5"/>
                </a:cubicBezTo>
                <a:cubicBezTo>
                  <a:pt x="3" y="6"/>
                  <a:pt x="1" y="7"/>
                  <a:pt x="0" y="8"/>
                </a:cubicBezTo>
                <a:cubicBezTo>
                  <a:pt x="0" y="8"/>
                  <a:pt x="0" y="9"/>
                  <a:pt x="0" y="9"/>
                </a:cubicBezTo>
                <a:cubicBezTo>
                  <a:pt x="0" y="11"/>
                  <a:pt x="0" y="12"/>
                  <a:pt x="0" y="12"/>
                </a:cubicBezTo>
                <a:cubicBezTo>
                  <a:pt x="1" y="12"/>
                  <a:pt x="2" y="12"/>
                  <a:pt x="3" y="12"/>
                </a:cubicBezTo>
                <a:cubicBezTo>
                  <a:pt x="7" y="10"/>
                  <a:pt x="10" y="6"/>
                  <a:pt x="12" y="2"/>
                </a:cubicBezTo>
                <a:cubicBezTo>
                  <a:pt x="12" y="2"/>
                  <a:pt x="12" y="1"/>
                  <a:pt x="12" y="0"/>
                </a:cubicBezTo>
                <a:cubicBezTo>
                  <a:pt x="11" y="0"/>
                  <a:pt x="9" y="0"/>
                  <a:pt x="8" y="0"/>
                </a:cubicBezTo>
              </a:path>
            </a:pathLst>
          </a:custGeom>
          <a:solidFill>
            <a:srgbClr val="A42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28" name="Freeform 1121"/>
          <p:cNvSpPr>
            <a:spLocks/>
          </p:cNvSpPr>
          <p:nvPr/>
        </p:nvSpPr>
        <p:spPr bwMode="auto">
          <a:xfrm>
            <a:off x="3962459" y="4660804"/>
            <a:ext cx="40314" cy="47600"/>
          </a:xfrm>
          <a:custGeom>
            <a:avLst/>
            <a:gdLst>
              <a:gd name="T0" fmla="*/ 4 w 4"/>
              <a:gd name="T1" fmla="*/ 0 h 5"/>
              <a:gd name="T2" fmla="*/ 1 w 4"/>
              <a:gd name="T3" fmla="*/ 1 h 5"/>
              <a:gd name="T4" fmla="*/ 1 w 4"/>
              <a:gd name="T5" fmla="*/ 5 h 5"/>
              <a:gd name="T6" fmla="*/ 4 w 4"/>
              <a:gd name="T7" fmla="*/ 4 h 5"/>
              <a:gd name="T8" fmla="*/ 4 w 4"/>
              <a:gd name="T9" fmla="*/ 1 h 5"/>
              <a:gd name="T10" fmla="*/ 4 w 4"/>
              <a:gd name="T1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5">
                <a:moveTo>
                  <a:pt x="4" y="0"/>
                </a:moveTo>
                <a:cubicBezTo>
                  <a:pt x="3" y="0"/>
                  <a:pt x="2" y="0"/>
                  <a:pt x="1" y="1"/>
                </a:cubicBezTo>
                <a:cubicBezTo>
                  <a:pt x="1" y="2"/>
                  <a:pt x="0" y="3"/>
                  <a:pt x="1" y="5"/>
                </a:cubicBezTo>
                <a:cubicBezTo>
                  <a:pt x="2" y="5"/>
                  <a:pt x="3" y="5"/>
                  <a:pt x="4" y="4"/>
                </a:cubicBezTo>
                <a:cubicBezTo>
                  <a:pt x="4" y="4"/>
                  <a:pt x="4" y="3"/>
                  <a:pt x="4" y="1"/>
                </a:cubicBezTo>
                <a:cubicBezTo>
                  <a:pt x="4" y="1"/>
                  <a:pt x="4" y="0"/>
                  <a:pt x="4" y="0"/>
                </a:cubicBezTo>
              </a:path>
            </a:pathLst>
          </a:custGeom>
          <a:solidFill>
            <a:srgbClr val="A3255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29" name="Freeform 1122"/>
          <p:cNvSpPr>
            <a:spLocks/>
          </p:cNvSpPr>
          <p:nvPr/>
        </p:nvSpPr>
        <p:spPr bwMode="auto">
          <a:xfrm>
            <a:off x="3990678" y="4585438"/>
            <a:ext cx="84659" cy="75366"/>
          </a:xfrm>
          <a:custGeom>
            <a:avLst/>
            <a:gdLst>
              <a:gd name="T0" fmla="*/ 9 w 9"/>
              <a:gd name="T1" fmla="*/ 0 h 8"/>
              <a:gd name="T2" fmla="*/ 0 w 9"/>
              <a:gd name="T3" fmla="*/ 4 h 8"/>
              <a:gd name="T4" fmla="*/ 1 w 9"/>
              <a:gd name="T5" fmla="*/ 8 h 8"/>
              <a:gd name="T6" fmla="*/ 5 w 9"/>
              <a:gd name="T7" fmla="*/ 5 h 8"/>
              <a:gd name="T8" fmla="*/ 9 w 9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8">
                <a:moveTo>
                  <a:pt x="9" y="0"/>
                </a:moveTo>
                <a:cubicBezTo>
                  <a:pt x="5" y="0"/>
                  <a:pt x="2" y="1"/>
                  <a:pt x="0" y="4"/>
                </a:cubicBezTo>
                <a:cubicBezTo>
                  <a:pt x="0" y="5"/>
                  <a:pt x="1" y="7"/>
                  <a:pt x="1" y="8"/>
                </a:cubicBezTo>
                <a:cubicBezTo>
                  <a:pt x="2" y="7"/>
                  <a:pt x="4" y="6"/>
                  <a:pt x="5" y="5"/>
                </a:cubicBezTo>
                <a:cubicBezTo>
                  <a:pt x="7" y="3"/>
                  <a:pt x="8" y="2"/>
                  <a:pt x="9" y="0"/>
                </a:cubicBezTo>
              </a:path>
            </a:pathLst>
          </a:custGeom>
          <a:solidFill>
            <a:srgbClr val="9314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30" name="Freeform 1123"/>
          <p:cNvSpPr>
            <a:spLocks/>
          </p:cNvSpPr>
          <p:nvPr/>
        </p:nvSpPr>
        <p:spPr bwMode="auto">
          <a:xfrm>
            <a:off x="3970522" y="4621138"/>
            <a:ext cx="32251" cy="47600"/>
          </a:xfrm>
          <a:custGeom>
            <a:avLst/>
            <a:gdLst>
              <a:gd name="T0" fmla="*/ 2 w 3"/>
              <a:gd name="T1" fmla="*/ 0 h 5"/>
              <a:gd name="T2" fmla="*/ 0 w 3"/>
              <a:gd name="T3" fmla="*/ 3 h 5"/>
              <a:gd name="T4" fmla="*/ 0 w 3"/>
              <a:gd name="T5" fmla="*/ 5 h 5"/>
              <a:gd name="T6" fmla="*/ 3 w 3"/>
              <a:gd name="T7" fmla="*/ 4 h 5"/>
              <a:gd name="T8" fmla="*/ 2 w 3"/>
              <a:gd name="T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5">
                <a:moveTo>
                  <a:pt x="2" y="0"/>
                </a:moveTo>
                <a:cubicBezTo>
                  <a:pt x="1" y="1"/>
                  <a:pt x="1" y="2"/>
                  <a:pt x="0" y="3"/>
                </a:cubicBezTo>
                <a:cubicBezTo>
                  <a:pt x="0" y="4"/>
                  <a:pt x="0" y="4"/>
                  <a:pt x="0" y="5"/>
                </a:cubicBezTo>
                <a:cubicBezTo>
                  <a:pt x="1" y="4"/>
                  <a:pt x="2" y="4"/>
                  <a:pt x="3" y="4"/>
                </a:cubicBezTo>
                <a:cubicBezTo>
                  <a:pt x="3" y="3"/>
                  <a:pt x="2" y="1"/>
                  <a:pt x="2" y="0"/>
                </a:cubicBezTo>
              </a:path>
            </a:pathLst>
          </a:custGeom>
          <a:solidFill>
            <a:srgbClr val="9211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33" name="Freeform 1126"/>
          <p:cNvSpPr>
            <a:spLocks/>
          </p:cNvSpPr>
          <p:nvPr/>
        </p:nvSpPr>
        <p:spPr bwMode="auto">
          <a:xfrm>
            <a:off x="3180372" y="6473559"/>
            <a:ext cx="229788" cy="214199"/>
          </a:xfrm>
          <a:custGeom>
            <a:avLst/>
            <a:gdLst>
              <a:gd name="T0" fmla="*/ 11 w 24"/>
              <a:gd name="T1" fmla="*/ 0 h 23"/>
              <a:gd name="T2" fmla="*/ 0 w 24"/>
              <a:gd name="T3" fmla="*/ 7 h 23"/>
              <a:gd name="T4" fmla="*/ 0 w 24"/>
              <a:gd name="T5" fmla="*/ 10 h 23"/>
              <a:gd name="T6" fmla="*/ 2 w 24"/>
              <a:gd name="T7" fmla="*/ 10 h 23"/>
              <a:gd name="T8" fmla="*/ 2 w 24"/>
              <a:gd name="T9" fmla="*/ 10 h 23"/>
              <a:gd name="T10" fmla="*/ 11 w 24"/>
              <a:gd name="T11" fmla="*/ 19 h 23"/>
              <a:gd name="T12" fmla="*/ 10 w 24"/>
              <a:gd name="T13" fmla="*/ 23 h 23"/>
              <a:gd name="T14" fmla="*/ 11 w 24"/>
              <a:gd name="T15" fmla="*/ 23 h 23"/>
              <a:gd name="T16" fmla="*/ 22 w 24"/>
              <a:gd name="T17" fmla="*/ 16 h 23"/>
              <a:gd name="T18" fmla="*/ 15 w 24"/>
              <a:gd name="T19" fmla="*/ 1 h 23"/>
              <a:gd name="T20" fmla="*/ 11 w 24"/>
              <a:gd name="T21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4" h="23">
                <a:moveTo>
                  <a:pt x="11" y="0"/>
                </a:moveTo>
                <a:cubicBezTo>
                  <a:pt x="6" y="0"/>
                  <a:pt x="2" y="3"/>
                  <a:pt x="0" y="7"/>
                </a:cubicBezTo>
                <a:cubicBezTo>
                  <a:pt x="0" y="8"/>
                  <a:pt x="0" y="9"/>
                  <a:pt x="0" y="10"/>
                </a:cubicBezTo>
                <a:cubicBezTo>
                  <a:pt x="0" y="10"/>
                  <a:pt x="1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7" y="10"/>
                  <a:pt x="12" y="14"/>
                  <a:pt x="11" y="19"/>
                </a:cubicBezTo>
                <a:cubicBezTo>
                  <a:pt x="11" y="21"/>
                  <a:pt x="11" y="22"/>
                  <a:pt x="10" y="23"/>
                </a:cubicBezTo>
                <a:cubicBezTo>
                  <a:pt x="10" y="23"/>
                  <a:pt x="11" y="23"/>
                  <a:pt x="11" y="23"/>
                </a:cubicBezTo>
                <a:cubicBezTo>
                  <a:pt x="15" y="23"/>
                  <a:pt x="20" y="20"/>
                  <a:pt x="22" y="16"/>
                </a:cubicBezTo>
                <a:cubicBezTo>
                  <a:pt x="24" y="10"/>
                  <a:pt x="21" y="3"/>
                  <a:pt x="15" y="1"/>
                </a:cubicBezTo>
                <a:cubicBezTo>
                  <a:pt x="14" y="0"/>
                  <a:pt x="12" y="0"/>
                  <a:pt x="11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34" name="Freeform 1127"/>
          <p:cNvSpPr>
            <a:spLocks/>
          </p:cNvSpPr>
          <p:nvPr/>
        </p:nvSpPr>
        <p:spPr bwMode="auto">
          <a:xfrm>
            <a:off x="737357" y="555330"/>
            <a:ext cx="84659" cy="122966"/>
          </a:xfrm>
          <a:custGeom>
            <a:avLst/>
            <a:gdLst>
              <a:gd name="T0" fmla="*/ 6 w 9"/>
              <a:gd name="T1" fmla="*/ 0 h 13"/>
              <a:gd name="T2" fmla="*/ 3 w 9"/>
              <a:gd name="T3" fmla="*/ 5 h 13"/>
              <a:gd name="T4" fmla="*/ 1 w 9"/>
              <a:gd name="T5" fmla="*/ 6 h 13"/>
              <a:gd name="T6" fmla="*/ 0 w 9"/>
              <a:gd name="T7" fmla="*/ 13 h 13"/>
              <a:gd name="T8" fmla="*/ 2 w 9"/>
              <a:gd name="T9" fmla="*/ 13 h 13"/>
              <a:gd name="T10" fmla="*/ 4 w 9"/>
              <a:gd name="T11" fmla="*/ 13 h 13"/>
              <a:gd name="T12" fmla="*/ 4 w 9"/>
              <a:gd name="T13" fmla="*/ 11 h 13"/>
              <a:gd name="T14" fmla="*/ 9 w 9"/>
              <a:gd name="T15" fmla="*/ 3 h 13"/>
              <a:gd name="T16" fmla="*/ 6 w 9"/>
              <a:gd name="T1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3">
                <a:moveTo>
                  <a:pt x="6" y="0"/>
                </a:moveTo>
                <a:cubicBezTo>
                  <a:pt x="6" y="2"/>
                  <a:pt x="4" y="4"/>
                  <a:pt x="3" y="5"/>
                </a:cubicBezTo>
                <a:cubicBezTo>
                  <a:pt x="2" y="6"/>
                  <a:pt x="2" y="6"/>
                  <a:pt x="1" y="6"/>
                </a:cubicBezTo>
                <a:cubicBezTo>
                  <a:pt x="2" y="9"/>
                  <a:pt x="2" y="11"/>
                  <a:pt x="0" y="13"/>
                </a:cubicBezTo>
                <a:cubicBezTo>
                  <a:pt x="1" y="13"/>
                  <a:pt x="1" y="13"/>
                  <a:pt x="2" y="13"/>
                </a:cubicBezTo>
                <a:cubicBezTo>
                  <a:pt x="3" y="13"/>
                  <a:pt x="3" y="13"/>
                  <a:pt x="4" y="13"/>
                </a:cubicBezTo>
                <a:cubicBezTo>
                  <a:pt x="4" y="12"/>
                  <a:pt x="4" y="12"/>
                  <a:pt x="4" y="11"/>
                </a:cubicBezTo>
                <a:cubicBezTo>
                  <a:pt x="4" y="8"/>
                  <a:pt x="6" y="5"/>
                  <a:pt x="9" y="3"/>
                </a:cubicBezTo>
                <a:cubicBezTo>
                  <a:pt x="8" y="2"/>
                  <a:pt x="7" y="1"/>
                  <a:pt x="6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35" name="Freeform 1128"/>
          <p:cNvSpPr>
            <a:spLocks/>
          </p:cNvSpPr>
          <p:nvPr/>
        </p:nvSpPr>
        <p:spPr bwMode="auto">
          <a:xfrm>
            <a:off x="793797" y="507730"/>
            <a:ext cx="68533" cy="75366"/>
          </a:xfrm>
          <a:custGeom>
            <a:avLst/>
            <a:gdLst>
              <a:gd name="T0" fmla="*/ 5 w 7"/>
              <a:gd name="T1" fmla="*/ 0 h 8"/>
              <a:gd name="T2" fmla="*/ 2 w 7"/>
              <a:gd name="T3" fmla="*/ 0 h 8"/>
              <a:gd name="T4" fmla="*/ 1 w 7"/>
              <a:gd name="T5" fmla="*/ 0 h 8"/>
              <a:gd name="T6" fmla="*/ 0 w 7"/>
              <a:gd name="T7" fmla="*/ 5 h 8"/>
              <a:gd name="T8" fmla="*/ 3 w 7"/>
              <a:gd name="T9" fmla="*/ 8 h 8"/>
              <a:gd name="T10" fmla="*/ 7 w 7"/>
              <a:gd name="T11" fmla="*/ 7 h 8"/>
              <a:gd name="T12" fmla="*/ 5 w 7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8">
                <a:moveTo>
                  <a:pt x="5" y="0"/>
                </a:moveTo>
                <a:cubicBezTo>
                  <a:pt x="4" y="0"/>
                  <a:pt x="3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2"/>
                  <a:pt x="1" y="3"/>
                  <a:pt x="0" y="5"/>
                </a:cubicBezTo>
                <a:cubicBezTo>
                  <a:pt x="1" y="6"/>
                  <a:pt x="2" y="7"/>
                  <a:pt x="3" y="8"/>
                </a:cubicBezTo>
                <a:cubicBezTo>
                  <a:pt x="4" y="7"/>
                  <a:pt x="6" y="7"/>
                  <a:pt x="7" y="7"/>
                </a:cubicBezTo>
                <a:cubicBezTo>
                  <a:pt x="7" y="4"/>
                  <a:pt x="7" y="2"/>
                  <a:pt x="5" y="0"/>
                </a:cubicBezTo>
              </a:path>
            </a:pathLst>
          </a:custGeom>
          <a:solidFill>
            <a:srgbClr val="B441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36" name="Freeform 1129"/>
          <p:cNvSpPr>
            <a:spLocks/>
          </p:cNvSpPr>
          <p:nvPr/>
        </p:nvSpPr>
        <p:spPr bwMode="auto">
          <a:xfrm>
            <a:off x="793797" y="468064"/>
            <a:ext cx="48377" cy="39666"/>
          </a:xfrm>
          <a:custGeom>
            <a:avLst/>
            <a:gdLst>
              <a:gd name="T0" fmla="*/ 0 w 5"/>
              <a:gd name="T1" fmla="*/ 0 h 4"/>
              <a:gd name="T2" fmla="*/ 1 w 5"/>
              <a:gd name="T3" fmla="*/ 4 h 4"/>
              <a:gd name="T4" fmla="*/ 2 w 5"/>
              <a:gd name="T5" fmla="*/ 4 h 4"/>
              <a:gd name="T6" fmla="*/ 5 w 5"/>
              <a:gd name="T7" fmla="*/ 4 h 4"/>
              <a:gd name="T8" fmla="*/ 1 w 5"/>
              <a:gd name="T9" fmla="*/ 0 h 4"/>
              <a:gd name="T10" fmla="*/ 0 w 5"/>
              <a:gd name="T1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4">
                <a:moveTo>
                  <a:pt x="0" y="0"/>
                </a:moveTo>
                <a:cubicBezTo>
                  <a:pt x="1" y="1"/>
                  <a:pt x="1" y="3"/>
                  <a:pt x="1" y="4"/>
                </a:cubicBezTo>
                <a:cubicBezTo>
                  <a:pt x="1" y="4"/>
                  <a:pt x="1" y="4"/>
                  <a:pt x="2" y="4"/>
                </a:cubicBezTo>
                <a:cubicBezTo>
                  <a:pt x="3" y="4"/>
                  <a:pt x="4" y="4"/>
                  <a:pt x="5" y="4"/>
                </a:cubicBezTo>
                <a:cubicBezTo>
                  <a:pt x="4" y="2"/>
                  <a:pt x="2" y="1"/>
                  <a:pt x="1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A3255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37" name="Freeform 1130"/>
          <p:cNvSpPr>
            <a:spLocks/>
          </p:cNvSpPr>
          <p:nvPr/>
        </p:nvSpPr>
        <p:spPr bwMode="auto">
          <a:xfrm>
            <a:off x="640604" y="468064"/>
            <a:ext cx="153192" cy="142799"/>
          </a:xfrm>
          <a:custGeom>
            <a:avLst/>
            <a:gdLst>
              <a:gd name="T0" fmla="*/ 7 w 16"/>
              <a:gd name="T1" fmla="*/ 0 h 15"/>
              <a:gd name="T2" fmla="*/ 1 w 16"/>
              <a:gd name="T3" fmla="*/ 6 h 15"/>
              <a:gd name="T4" fmla="*/ 0 w 16"/>
              <a:gd name="T5" fmla="*/ 11 h 15"/>
              <a:gd name="T6" fmla="*/ 2 w 16"/>
              <a:gd name="T7" fmla="*/ 11 h 15"/>
              <a:gd name="T8" fmla="*/ 5 w 16"/>
              <a:gd name="T9" fmla="*/ 10 h 15"/>
              <a:gd name="T10" fmla="*/ 11 w 16"/>
              <a:gd name="T11" fmla="*/ 15 h 15"/>
              <a:gd name="T12" fmla="*/ 11 w 16"/>
              <a:gd name="T13" fmla="*/ 15 h 15"/>
              <a:gd name="T14" fmla="*/ 13 w 16"/>
              <a:gd name="T15" fmla="*/ 14 h 15"/>
              <a:gd name="T16" fmla="*/ 16 w 16"/>
              <a:gd name="T17" fmla="*/ 9 h 15"/>
              <a:gd name="T18" fmla="*/ 14 w 16"/>
              <a:gd name="T19" fmla="*/ 4 h 15"/>
              <a:gd name="T20" fmla="*/ 7 w 16"/>
              <a:gd name="T21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" h="15">
                <a:moveTo>
                  <a:pt x="7" y="0"/>
                </a:moveTo>
                <a:cubicBezTo>
                  <a:pt x="5" y="1"/>
                  <a:pt x="3" y="3"/>
                  <a:pt x="1" y="6"/>
                </a:cubicBezTo>
                <a:cubicBezTo>
                  <a:pt x="1" y="8"/>
                  <a:pt x="0" y="10"/>
                  <a:pt x="0" y="11"/>
                </a:cubicBezTo>
                <a:cubicBezTo>
                  <a:pt x="1" y="11"/>
                  <a:pt x="1" y="11"/>
                  <a:pt x="2" y="11"/>
                </a:cubicBezTo>
                <a:cubicBezTo>
                  <a:pt x="3" y="10"/>
                  <a:pt x="4" y="10"/>
                  <a:pt x="5" y="10"/>
                </a:cubicBezTo>
                <a:cubicBezTo>
                  <a:pt x="7" y="10"/>
                  <a:pt x="10" y="12"/>
                  <a:pt x="11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2" y="15"/>
                  <a:pt x="12" y="15"/>
                  <a:pt x="13" y="14"/>
                </a:cubicBezTo>
                <a:cubicBezTo>
                  <a:pt x="14" y="13"/>
                  <a:pt x="16" y="11"/>
                  <a:pt x="16" y="9"/>
                </a:cubicBezTo>
                <a:cubicBezTo>
                  <a:pt x="15" y="7"/>
                  <a:pt x="15" y="6"/>
                  <a:pt x="14" y="4"/>
                </a:cubicBezTo>
                <a:cubicBezTo>
                  <a:pt x="11" y="3"/>
                  <a:pt x="9" y="2"/>
                  <a:pt x="7" y="0"/>
                </a:cubicBezTo>
              </a:path>
            </a:pathLst>
          </a:custGeom>
          <a:solidFill>
            <a:srgbClr val="A323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38" name="Freeform 1131"/>
          <p:cNvSpPr>
            <a:spLocks/>
          </p:cNvSpPr>
          <p:nvPr/>
        </p:nvSpPr>
        <p:spPr bwMode="auto">
          <a:xfrm>
            <a:off x="777671" y="507730"/>
            <a:ext cx="28220" cy="47600"/>
          </a:xfrm>
          <a:custGeom>
            <a:avLst/>
            <a:gdLst>
              <a:gd name="T0" fmla="*/ 0 w 3"/>
              <a:gd name="T1" fmla="*/ 0 h 5"/>
              <a:gd name="T2" fmla="*/ 2 w 3"/>
              <a:gd name="T3" fmla="*/ 5 h 5"/>
              <a:gd name="T4" fmla="*/ 3 w 3"/>
              <a:gd name="T5" fmla="*/ 0 h 5"/>
              <a:gd name="T6" fmla="*/ 0 w 3"/>
              <a:gd name="T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5">
                <a:moveTo>
                  <a:pt x="0" y="0"/>
                </a:moveTo>
                <a:cubicBezTo>
                  <a:pt x="1" y="2"/>
                  <a:pt x="1" y="3"/>
                  <a:pt x="2" y="5"/>
                </a:cubicBezTo>
                <a:cubicBezTo>
                  <a:pt x="3" y="3"/>
                  <a:pt x="3" y="2"/>
                  <a:pt x="3" y="0"/>
                </a:cubicBezTo>
                <a:cubicBezTo>
                  <a:pt x="2" y="0"/>
                  <a:pt x="1" y="0"/>
                  <a:pt x="0" y="0"/>
                </a:cubicBezTo>
              </a:path>
            </a:pathLst>
          </a:custGeom>
          <a:solidFill>
            <a:srgbClr val="A11F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39" name="Freeform 1132"/>
          <p:cNvSpPr>
            <a:spLocks/>
          </p:cNvSpPr>
          <p:nvPr/>
        </p:nvSpPr>
        <p:spPr bwMode="auto">
          <a:xfrm>
            <a:off x="709138" y="460130"/>
            <a:ext cx="68533" cy="47600"/>
          </a:xfrm>
          <a:custGeom>
            <a:avLst/>
            <a:gdLst>
              <a:gd name="T0" fmla="*/ 5 w 7"/>
              <a:gd name="T1" fmla="*/ 0 h 5"/>
              <a:gd name="T2" fmla="*/ 0 w 7"/>
              <a:gd name="T3" fmla="*/ 1 h 5"/>
              <a:gd name="T4" fmla="*/ 7 w 7"/>
              <a:gd name="T5" fmla="*/ 5 h 5"/>
              <a:gd name="T6" fmla="*/ 7 w 7"/>
              <a:gd name="T7" fmla="*/ 0 h 5"/>
              <a:gd name="T8" fmla="*/ 5 w 7"/>
              <a:gd name="T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5">
                <a:moveTo>
                  <a:pt x="5" y="0"/>
                </a:moveTo>
                <a:cubicBezTo>
                  <a:pt x="3" y="0"/>
                  <a:pt x="1" y="0"/>
                  <a:pt x="0" y="1"/>
                </a:cubicBezTo>
                <a:cubicBezTo>
                  <a:pt x="2" y="3"/>
                  <a:pt x="4" y="4"/>
                  <a:pt x="7" y="5"/>
                </a:cubicBezTo>
                <a:cubicBezTo>
                  <a:pt x="7" y="3"/>
                  <a:pt x="7" y="2"/>
                  <a:pt x="7" y="0"/>
                </a:cubicBezTo>
                <a:cubicBezTo>
                  <a:pt x="6" y="0"/>
                  <a:pt x="5" y="0"/>
                  <a:pt x="5" y="0"/>
                </a:cubicBezTo>
              </a:path>
            </a:pathLst>
          </a:custGeom>
          <a:solidFill>
            <a:srgbClr val="9314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40" name="Freeform 1133"/>
          <p:cNvSpPr>
            <a:spLocks/>
          </p:cNvSpPr>
          <p:nvPr/>
        </p:nvSpPr>
        <p:spPr bwMode="auto">
          <a:xfrm>
            <a:off x="777671" y="460130"/>
            <a:ext cx="28220" cy="47600"/>
          </a:xfrm>
          <a:custGeom>
            <a:avLst/>
            <a:gdLst>
              <a:gd name="T0" fmla="*/ 0 w 3"/>
              <a:gd name="T1" fmla="*/ 0 h 5"/>
              <a:gd name="T2" fmla="*/ 0 w 3"/>
              <a:gd name="T3" fmla="*/ 5 h 5"/>
              <a:gd name="T4" fmla="*/ 3 w 3"/>
              <a:gd name="T5" fmla="*/ 5 h 5"/>
              <a:gd name="T6" fmla="*/ 2 w 3"/>
              <a:gd name="T7" fmla="*/ 1 h 5"/>
              <a:gd name="T8" fmla="*/ 0 w 3"/>
              <a:gd name="T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5">
                <a:moveTo>
                  <a:pt x="0" y="0"/>
                </a:moveTo>
                <a:cubicBezTo>
                  <a:pt x="0" y="2"/>
                  <a:pt x="0" y="3"/>
                  <a:pt x="0" y="5"/>
                </a:cubicBezTo>
                <a:cubicBezTo>
                  <a:pt x="1" y="5"/>
                  <a:pt x="2" y="5"/>
                  <a:pt x="3" y="5"/>
                </a:cubicBezTo>
                <a:cubicBezTo>
                  <a:pt x="3" y="4"/>
                  <a:pt x="3" y="2"/>
                  <a:pt x="2" y="1"/>
                </a:cubicBezTo>
                <a:cubicBezTo>
                  <a:pt x="1" y="0"/>
                  <a:pt x="0" y="0"/>
                  <a:pt x="0" y="0"/>
                </a:cubicBezTo>
              </a:path>
            </a:pathLst>
          </a:custGeom>
          <a:solidFill>
            <a:srgbClr val="9211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45" name="Freeform 1138"/>
          <p:cNvSpPr>
            <a:spLocks/>
          </p:cNvSpPr>
          <p:nvPr/>
        </p:nvSpPr>
        <p:spPr bwMode="auto">
          <a:xfrm>
            <a:off x="4164028" y="4133241"/>
            <a:ext cx="217694" cy="198332"/>
          </a:xfrm>
          <a:custGeom>
            <a:avLst/>
            <a:gdLst>
              <a:gd name="T0" fmla="*/ 6 w 23"/>
              <a:gd name="T1" fmla="*/ 0 h 21"/>
              <a:gd name="T2" fmla="*/ 1 w 23"/>
              <a:gd name="T3" fmla="*/ 5 h 21"/>
              <a:gd name="T4" fmla="*/ 2 w 23"/>
              <a:gd name="T5" fmla="*/ 15 h 21"/>
              <a:gd name="T6" fmla="*/ 6 w 23"/>
              <a:gd name="T7" fmla="*/ 19 h 21"/>
              <a:gd name="T8" fmla="*/ 8 w 23"/>
              <a:gd name="T9" fmla="*/ 20 h 21"/>
              <a:gd name="T10" fmla="*/ 12 w 23"/>
              <a:gd name="T11" fmla="*/ 21 h 21"/>
              <a:gd name="T12" fmla="*/ 23 w 23"/>
              <a:gd name="T13" fmla="*/ 14 h 21"/>
              <a:gd name="T14" fmla="*/ 23 w 23"/>
              <a:gd name="T15" fmla="*/ 13 h 21"/>
              <a:gd name="T16" fmla="*/ 20 w 23"/>
              <a:gd name="T17" fmla="*/ 13 h 21"/>
              <a:gd name="T18" fmla="*/ 10 w 23"/>
              <a:gd name="T19" fmla="*/ 9 h 21"/>
              <a:gd name="T20" fmla="*/ 6 w 23"/>
              <a:gd name="T21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3" h="21">
                <a:moveTo>
                  <a:pt x="6" y="0"/>
                </a:moveTo>
                <a:cubicBezTo>
                  <a:pt x="4" y="1"/>
                  <a:pt x="2" y="3"/>
                  <a:pt x="1" y="5"/>
                </a:cubicBezTo>
                <a:cubicBezTo>
                  <a:pt x="0" y="8"/>
                  <a:pt x="1" y="12"/>
                  <a:pt x="2" y="15"/>
                </a:cubicBezTo>
                <a:cubicBezTo>
                  <a:pt x="4" y="16"/>
                  <a:pt x="5" y="17"/>
                  <a:pt x="6" y="19"/>
                </a:cubicBezTo>
                <a:cubicBezTo>
                  <a:pt x="7" y="19"/>
                  <a:pt x="7" y="19"/>
                  <a:pt x="8" y="20"/>
                </a:cubicBezTo>
                <a:cubicBezTo>
                  <a:pt x="9" y="20"/>
                  <a:pt x="11" y="21"/>
                  <a:pt x="12" y="21"/>
                </a:cubicBezTo>
                <a:cubicBezTo>
                  <a:pt x="16" y="21"/>
                  <a:pt x="21" y="18"/>
                  <a:pt x="23" y="14"/>
                </a:cubicBezTo>
                <a:cubicBezTo>
                  <a:pt x="23" y="13"/>
                  <a:pt x="23" y="13"/>
                  <a:pt x="23" y="13"/>
                </a:cubicBezTo>
                <a:cubicBezTo>
                  <a:pt x="22" y="13"/>
                  <a:pt x="21" y="13"/>
                  <a:pt x="20" y="13"/>
                </a:cubicBezTo>
                <a:cubicBezTo>
                  <a:pt x="16" y="13"/>
                  <a:pt x="12" y="12"/>
                  <a:pt x="10" y="9"/>
                </a:cubicBezTo>
                <a:cubicBezTo>
                  <a:pt x="7" y="6"/>
                  <a:pt x="6" y="3"/>
                  <a:pt x="6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46" name="Freeform 1139"/>
          <p:cNvSpPr>
            <a:spLocks/>
          </p:cNvSpPr>
          <p:nvPr/>
        </p:nvSpPr>
        <p:spPr bwMode="auto">
          <a:xfrm>
            <a:off x="4220467" y="4113407"/>
            <a:ext cx="181412" cy="142799"/>
          </a:xfrm>
          <a:custGeom>
            <a:avLst/>
            <a:gdLst>
              <a:gd name="T0" fmla="*/ 6 w 19"/>
              <a:gd name="T1" fmla="*/ 0 h 15"/>
              <a:gd name="T2" fmla="*/ 0 w 19"/>
              <a:gd name="T3" fmla="*/ 2 h 15"/>
              <a:gd name="T4" fmla="*/ 4 w 19"/>
              <a:gd name="T5" fmla="*/ 11 h 15"/>
              <a:gd name="T6" fmla="*/ 14 w 19"/>
              <a:gd name="T7" fmla="*/ 15 h 15"/>
              <a:gd name="T8" fmla="*/ 17 w 19"/>
              <a:gd name="T9" fmla="*/ 15 h 15"/>
              <a:gd name="T10" fmla="*/ 10 w 19"/>
              <a:gd name="T11" fmla="*/ 1 h 15"/>
              <a:gd name="T12" fmla="*/ 6 w 19"/>
              <a:gd name="T1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" h="15">
                <a:moveTo>
                  <a:pt x="6" y="0"/>
                </a:moveTo>
                <a:cubicBezTo>
                  <a:pt x="4" y="0"/>
                  <a:pt x="2" y="1"/>
                  <a:pt x="0" y="2"/>
                </a:cubicBezTo>
                <a:cubicBezTo>
                  <a:pt x="0" y="5"/>
                  <a:pt x="1" y="8"/>
                  <a:pt x="4" y="11"/>
                </a:cubicBezTo>
                <a:cubicBezTo>
                  <a:pt x="6" y="14"/>
                  <a:pt x="10" y="15"/>
                  <a:pt x="14" y="15"/>
                </a:cubicBezTo>
                <a:cubicBezTo>
                  <a:pt x="15" y="15"/>
                  <a:pt x="16" y="15"/>
                  <a:pt x="17" y="15"/>
                </a:cubicBezTo>
                <a:cubicBezTo>
                  <a:pt x="19" y="9"/>
                  <a:pt x="16" y="3"/>
                  <a:pt x="10" y="1"/>
                </a:cubicBezTo>
                <a:cubicBezTo>
                  <a:pt x="9" y="0"/>
                  <a:pt x="8" y="0"/>
                  <a:pt x="6" y="0"/>
                </a:cubicBezTo>
              </a:path>
            </a:pathLst>
          </a:custGeom>
          <a:solidFill>
            <a:srgbClr val="A323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47" name="Freeform 1140"/>
          <p:cNvSpPr>
            <a:spLocks/>
          </p:cNvSpPr>
          <p:nvPr/>
        </p:nvSpPr>
        <p:spPr bwMode="auto">
          <a:xfrm>
            <a:off x="3027179" y="1435924"/>
            <a:ext cx="229788" cy="218165"/>
          </a:xfrm>
          <a:custGeom>
            <a:avLst/>
            <a:gdLst>
              <a:gd name="T0" fmla="*/ 13 w 24"/>
              <a:gd name="T1" fmla="*/ 0 h 23"/>
              <a:gd name="T2" fmla="*/ 3 w 24"/>
              <a:gd name="T3" fmla="*/ 8 h 23"/>
              <a:gd name="T4" fmla="*/ 9 w 24"/>
              <a:gd name="T5" fmla="*/ 22 h 23"/>
              <a:gd name="T6" fmla="*/ 13 w 24"/>
              <a:gd name="T7" fmla="*/ 23 h 23"/>
              <a:gd name="T8" fmla="*/ 9 w 24"/>
              <a:gd name="T9" fmla="*/ 16 h 23"/>
              <a:gd name="T10" fmla="*/ 18 w 24"/>
              <a:gd name="T11" fmla="*/ 7 h 23"/>
              <a:gd name="T12" fmla="*/ 18 w 24"/>
              <a:gd name="T13" fmla="*/ 7 h 23"/>
              <a:gd name="T14" fmla="*/ 24 w 24"/>
              <a:gd name="T15" fmla="*/ 9 h 23"/>
              <a:gd name="T16" fmla="*/ 24 w 24"/>
              <a:gd name="T17" fmla="*/ 9 h 23"/>
              <a:gd name="T18" fmla="*/ 17 w 24"/>
              <a:gd name="T19" fmla="*/ 1 h 23"/>
              <a:gd name="T20" fmla="*/ 13 w 24"/>
              <a:gd name="T21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4" h="23">
                <a:moveTo>
                  <a:pt x="13" y="0"/>
                </a:moveTo>
                <a:cubicBezTo>
                  <a:pt x="9" y="0"/>
                  <a:pt x="5" y="3"/>
                  <a:pt x="3" y="8"/>
                </a:cubicBezTo>
                <a:cubicBezTo>
                  <a:pt x="0" y="13"/>
                  <a:pt x="3" y="20"/>
                  <a:pt x="9" y="22"/>
                </a:cubicBezTo>
                <a:cubicBezTo>
                  <a:pt x="10" y="23"/>
                  <a:pt x="12" y="23"/>
                  <a:pt x="13" y="23"/>
                </a:cubicBezTo>
                <a:cubicBezTo>
                  <a:pt x="11" y="21"/>
                  <a:pt x="9" y="19"/>
                  <a:pt x="9" y="16"/>
                </a:cubicBezTo>
                <a:cubicBezTo>
                  <a:pt x="9" y="11"/>
                  <a:pt x="13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21" y="7"/>
                  <a:pt x="23" y="8"/>
                  <a:pt x="24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21" y="7"/>
                  <a:pt x="19" y="4"/>
                  <a:pt x="17" y="1"/>
                </a:cubicBezTo>
                <a:cubicBezTo>
                  <a:pt x="16" y="0"/>
                  <a:pt x="14" y="0"/>
                  <a:pt x="13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48" name="Freeform 1141"/>
          <p:cNvSpPr>
            <a:spLocks/>
          </p:cNvSpPr>
          <p:nvPr/>
        </p:nvSpPr>
        <p:spPr bwMode="auto">
          <a:xfrm>
            <a:off x="3188434" y="1447824"/>
            <a:ext cx="68533" cy="75366"/>
          </a:xfrm>
          <a:custGeom>
            <a:avLst/>
            <a:gdLst>
              <a:gd name="T0" fmla="*/ 0 w 7"/>
              <a:gd name="T1" fmla="*/ 0 h 8"/>
              <a:gd name="T2" fmla="*/ 7 w 7"/>
              <a:gd name="T3" fmla="*/ 8 h 8"/>
              <a:gd name="T4" fmla="*/ 0 w 7"/>
              <a:gd name="T5" fmla="*/ 0 h 8"/>
              <a:gd name="T6" fmla="*/ 0 w 7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8">
                <a:moveTo>
                  <a:pt x="0" y="0"/>
                </a:moveTo>
                <a:cubicBezTo>
                  <a:pt x="2" y="3"/>
                  <a:pt x="4" y="6"/>
                  <a:pt x="7" y="8"/>
                </a:cubicBezTo>
                <a:cubicBezTo>
                  <a:pt x="6" y="4"/>
                  <a:pt x="4" y="1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A42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53" name="Freeform 1146"/>
          <p:cNvSpPr>
            <a:spLocks/>
          </p:cNvSpPr>
          <p:nvPr/>
        </p:nvSpPr>
        <p:spPr bwMode="auto">
          <a:xfrm>
            <a:off x="4184185" y="2978948"/>
            <a:ext cx="133035" cy="206265"/>
          </a:xfrm>
          <a:custGeom>
            <a:avLst/>
            <a:gdLst>
              <a:gd name="T0" fmla="*/ 4 w 14"/>
              <a:gd name="T1" fmla="*/ 0 h 22"/>
              <a:gd name="T2" fmla="*/ 0 w 14"/>
              <a:gd name="T3" fmla="*/ 6 h 22"/>
              <a:gd name="T4" fmla="*/ 3 w 14"/>
              <a:gd name="T5" fmla="*/ 11 h 22"/>
              <a:gd name="T6" fmla="*/ 4 w 14"/>
              <a:gd name="T7" fmla="*/ 22 h 22"/>
              <a:gd name="T8" fmla="*/ 12 w 14"/>
              <a:gd name="T9" fmla="*/ 15 h 22"/>
              <a:gd name="T10" fmla="*/ 6 w 14"/>
              <a:gd name="T11" fmla="*/ 0 h 22"/>
              <a:gd name="T12" fmla="*/ 4 w 14"/>
              <a:gd name="T13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22">
                <a:moveTo>
                  <a:pt x="4" y="0"/>
                </a:moveTo>
                <a:cubicBezTo>
                  <a:pt x="4" y="2"/>
                  <a:pt x="2" y="5"/>
                  <a:pt x="0" y="6"/>
                </a:cubicBezTo>
                <a:cubicBezTo>
                  <a:pt x="1" y="7"/>
                  <a:pt x="2" y="9"/>
                  <a:pt x="3" y="11"/>
                </a:cubicBezTo>
                <a:cubicBezTo>
                  <a:pt x="5" y="14"/>
                  <a:pt x="5" y="18"/>
                  <a:pt x="4" y="22"/>
                </a:cubicBezTo>
                <a:cubicBezTo>
                  <a:pt x="7" y="21"/>
                  <a:pt x="10" y="18"/>
                  <a:pt x="12" y="15"/>
                </a:cubicBezTo>
                <a:cubicBezTo>
                  <a:pt x="14" y="9"/>
                  <a:pt x="12" y="3"/>
                  <a:pt x="6" y="0"/>
                </a:cubicBezTo>
                <a:cubicBezTo>
                  <a:pt x="5" y="0"/>
                  <a:pt x="5" y="0"/>
                  <a:pt x="4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54" name="Freeform 1147"/>
          <p:cNvSpPr>
            <a:spLocks/>
          </p:cNvSpPr>
          <p:nvPr/>
        </p:nvSpPr>
        <p:spPr bwMode="auto">
          <a:xfrm>
            <a:off x="4075337" y="3034481"/>
            <a:ext cx="153192" cy="150732"/>
          </a:xfrm>
          <a:custGeom>
            <a:avLst/>
            <a:gdLst>
              <a:gd name="T0" fmla="*/ 11 w 16"/>
              <a:gd name="T1" fmla="*/ 0 h 16"/>
              <a:gd name="T2" fmla="*/ 7 w 16"/>
              <a:gd name="T3" fmla="*/ 1 h 16"/>
              <a:gd name="T4" fmla="*/ 6 w 16"/>
              <a:gd name="T5" fmla="*/ 1 h 16"/>
              <a:gd name="T6" fmla="*/ 2 w 16"/>
              <a:gd name="T7" fmla="*/ 0 h 16"/>
              <a:gd name="T8" fmla="*/ 2 w 16"/>
              <a:gd name="T9" fmla="*/ 0 h 16"/>
              <a:gd name="T10" fmla="*/ 8 w 16"/>
              <a:gd name="T11" fmla="*/ 15 h 16"/>
              <a:gd name="T12" fmla="*/ 13 w 16"/>
              <a:gd name="T13" fmla="*/ 16 h 16"/>
              <a:gd name="T14" fmla="*/ 15 w 16"/>
              <a:gd name="T15" fmla="*/ 16 h 16"/>
              <a:gd name="T16" fmla="*/ 14 w 16"/>
              <a:gd name="T17" fmla="*/ 5 h 16"/>
              <a:gd name="T18" fmla="*/ 11 w 16"/>
              <a:gd name="T19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" h="16">
                <a:moveTo>
                  <a:pt x="11" y="0"/>
                </a:moveTo>
                <a:cubicBezTo>
                  <a:pt x="10" y="1"/>
                  <a:pt x="8" y="1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4" y="1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6"/>
                  <a:pt x="3" y="13"/>
                  <a:pt x="8" y="15"/>
                </a:cubicBezTo>
                <a:cubicBezTo>
                  <a:pt x="10" y="16"/>
                  <a:pt x="11" y="16"/>
                  <a:pt x="13" y="16"/>
                </a:cubicBezTo>
                <a:cubicBezTo>
                  <a:pt x="13" y="16"/>
                  <a:pt x="14" y="16"/>
                  <a:pt x="15" y="16"/>
                </a:cubicBezTo>
                <a:cubicBezTo>
                  <a:pt x="16" y="12"/>
                  <a:pt x="16" y="8"/>
                  <a:pt x="14" y="5"/>
                </a:cubicBezTo>
                <a:cubicBezTo>
                  <a:pt x="13" y="3"/>
                  <a:pt x="12" y="1"/>
                  <a:pt x="11" y="0"/>
                </a:cubicBezTo>
              </a:path>
            </a:pathLst>
          </a:custGeom>
          <a:solidFill>
            <a:srgbClr val="A42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55" name="Freeform 1148"/>
          <p:cNvSpPr>
            <a:spLocks/>
          </p:cNvSpPr>
          <p:nvPr/>
        </p:nvSpPr>
        <p:spPr bwMode="auto">
          <a:xfrm>
            <a:off x="3821361" y="2300652"/>
            <a:ext cx="217694" cy="198332"/>
          </a:xfrm>
          <a:custGeom>
            <a:avLst/>
            <a:gdLst>
              <a:gd name="T0" fmla="*/ 10 w 23"/>
              <a:gd name="T1" fmla="*/ 0 h 21"/>
              <a:gd name="T2" fmla="*/ 0 w 23"/>
              <a:gd name="T3" fmla="*/ 7 h 21"/>
              <a:gd name="T4" fmla="*/ 0 w 23"/>
              <a:gd name="T5" fmla="*/ 9 h 21"/>
              <a:gd name="T6" fmla="*/ 16 w 23"/>
              <a:gd name="T7" fmla="*/ 21 h 21"/>
              <a:gd name="T8" fmla="*/ 20 w 23"/>
              <a:gd name="T9" fmla="*/ 16 h 21"/>
              <a:gd name="T10" fmla="*/ 15 w 23"/>
              <a:gd name="T11" fmla="*/ 1 h 21"/>
              <a:gd name="T12" fmla="*/ 10 w 23"/>
              <a:gd name="T13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3" h="21">
                <a:moveTo>
                  <a:pt x="10" y="0"/>
                </a:moveTo>
                <a:cubicBezTo>
                  <a:pt x="6" y="0"/>
                  <a:pt x="2" y="3"/>
                  <a:pt x="0" y="7"/>
                </a:cubicBezTo>
                <a:cubicBezTo>
                  <a:pt x="0" y="8"/>
                  <a:pt x="0" y="8"/>
                  <a:pt x="0" y="9"/>
                </a:cubicBezTo>
                <a:cubicBezTo>
                  <a:pt x="7" y="9"/>
                  <a:pt x="14" y="14"/>
                  <a:pt x="16" y="21"/>
                </a:cubicBezTo>
                <a:cubicBezTo>
                  <a:pt x="18" y="20"/>
                  <a:pt x="20" y="18"/>
                  <a:pt x="20" y="16"/>
                </a:cubicBezTo>
                <a:cubicBezTo>
                  <a:pt x="23" y="10"/>
                  <a:pt x="20" y="4"/>
                  <a:pt x="15" y="1"/>
                </a:cubicBezTo>
                <a:cubicBezTo>
                  <a:pt x="13" y="1"/>
                  <a:pt x="12" y="0"/>
                  <a:pt x="10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56" name="Freeform 1149"/>
          <p:cNvSpPr>
            <a:spLocks/>
          </p:cNvSpPr>
          <p:nvPr/>
        </p:nvSpPr>
        <p:spPr bwMode="auto">
          <a:xfrm>
            <a:off x="3809267" y="2387918"/>
            <a:ext cx="161255" cy="111066"/>
          </a:xfrm>
          <a:custGeom>
            <a:avLst/>
            <a:gdLst>
              <a:gd name="T0" fmla="*/ 1 w 17"/>
              <a:gd name="T1" fmla="*/ 0 h 12"/>
              <a:gd name="T2" fmla="*/ 0 w 17"/>
              <a:gd name="T3" fmla="*/ 1 h 12"/>
              <a:gd name="T4" fmla="*/ 1 w 17"/>
              <a:gd name="T5" fmla="*/ 1 h 12"/>
              <a:gd name="T6" fmla="*/ 16 w 17"/>
              <a:gd name="T7" fmla="*/ 11 h 12"/>
              <a:gd name="T8" fmla="*/ 17 w 17"/>
              <a:gd name="T9" fmla="*/ 12 h 12"/>
              <a:gd name="T10" fmla="*/ 17 w 17"/>
              <a:gd name="T11" fmla="*/ 12 h 12"/>
              <a:gd name="T12" fmla="*/ 1 w 17"/>
              <a:gd name="T1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" h="12">
                <a:moveTo>
                  <a:pt x="1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1" y="1"/>
                </a:cubicBezTo>
                <a:cubicBezTo>
                  <a:pt x="7" y="1"/>
                  <a:pt x="14" y="5"/>
                  <a:pt x="16" y="11"/>
                </a:cubicBezTo>
                <a:cubicBezTo>
                  <a:pt x="16" y="11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5" y="5"/>
                  <a:pt x="8" y="0"/>
                  <a:pt x="1" y="0"/>
                </a:cubicBezTo>
              </a:path>
            </a:pathLst>
          </a:custGeom>
          <a:solidFill>
            <a:srgbClr val="B441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57" name="Freeform 1150"/>
          <p:cNvSpPr>
            <a:spLocks/>
          </p:cNvSpPr>
          <p:nvPr/>
        </p:nvSpPr>
        <p:spPr bwMode="auto">
          <a:xfrm>
            <a:off x="3801204" y="2395852"/>
            <a:ext cx="169318" cy="122966"/>
          </a:xfrm>
          <a:custGeom>
            <a:avLst/>
            <a:gdLst>
              <a:gd name="T0" fmla="*/ 2 w 18"/>
              <a:gd name="T1" fmla="*/ 0 h 13"/>
              <a:gd name="T2" fmla="*/ 1 w 18"/>
              <a:gd name="T3" fmla="*/ 0 h 13"/>
              <a:gd name="T4" fmla="*/ 8 w 18"/>
              <a:gd name="T5" fmla="*/ 12 h 13"/>
              <a:gd name="T6" fmla="*/ 12 w 18"/>
              <a:gd name="T7" fmla="*/ 13 h 13"/>
              <a:gd name="T8" fmla="*/ 18 w 18"/>
              <a:gd name="T9" fmla="*/ 11 h 13"/>
              <a:gd name="T10" fmla="*/ 17 w 18"/>
              <a:gd name="T11" fmla="*/ 10 h 13"/>
              <a:gd name="T12" fmla="*/ 2 w 18"/>
              <a:gd name="T1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3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0" y="5"/>
                  <a:pt x="3" y="10"/>
                  <a:pt x="8" y="12"/>
                </a:cubicBezTo>
                <a:cubicBezTo>
                  <a:pt x="9" y="12"/>
                  <a:pt x="11" y="13"/>
                  <a:pt x="12" y="13"/>
                </a:cubicBezTo>
                <a:cubicBezTo>
                  <a:pt x="14" y="13"/>
                  <a:pt x="16" y="12"/>
                  <a:pt x="18" y="11"/>
                </a:cubicBezTo>
                <a:cubicBezTo>
                  <a:pt x="18" y="11"/>
                  <a:pt x="17" y="10"/>
                  <a:pt x="17" y="10"/>
                </a:cubicBezTo>
                <a:cubicBezTo>
                  <a:pt x="15" y="4"/>
                  <a:pt x="8" y="0"/>
                  <a:pt x="2" y="0"/>
                </a:cubicBezTo>
              </a:path>
            </a:pathLst>
          </a:custGeom>
          <a:solidFill>
            <a:srgbClr val="A3255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66" name="Freeform 1159"/>
          <p:cNvSpPr>
            <a:spLocks/>
          </p:cNvSpPr>
          <p:nvPr/>
        </p:nvSpPr>
        <p:spPr bwMode="auto">
          <a:xfrm>
            <a:off x="233435" y="273698"/>
            <a:ext cx="141098" cy="75366"/>
          </a:xfrm>
          <a:custGeom>
            <a:avLst/>
            <a:gdLst>
              <a:gd name="T0" fmla="*/ 5 w 15"/>
              <a:gd name="T1" fmla="*/ 0 h 8"/>
              <a:gd name="T2" fmla="*/ 0 w 15"/>
              <a:gd name="T3" fmla="*/ 1 h 8"/>
              <a:gd name="T4" fmla="*/ 0 w 15"/>
              <a:gd name="T5" fmla="*/ 1 h 8"/>
              <a:gd name="T6" fmla="*/ 1 w 15"/>
              <a:gd name="T7" fmla="*/ 1 h 8"/>
              <a:gd name="T8" fmla="*/ 15 w 15"/>
              <a:gd name="T9" fmla="*/ 8 h 8"/>
              <a:gd name="T10" fmla="*/ 9 w 15"/>
              <a:gd name="T11" fmla="*/ 1 h 8"/>
              <a:gd name="T12" fmla="*/ 5 w 15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" h="8">
                <a:moveTo>
                  <a:pt x="5" y="0"/>
                </a:moveTo>
                <a:cubicBezTo>
                  <a:pt x="3" y="0"/>
                  <a:pt x="1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1" y="1"/>
                </a:cubicBezTo>
                <a:cubicBezTo>
                  <a:pt x="6" y="1"/>
                  <a:pt x="12" y="4"/>
                  <a:pt x="15" y="8"/>
                </a:cubicBezTo>
                <a:cubicBezTo>
                  <a:pt x="14" y="5"/>
                  <a:pt x="12" y="2"/>
                  <a:pt x="9" y="1"/>
                </a:cubicBezTo>
                <a:cubicBezTo>
                  <a:pt x="7" y="0"/>
                  <a:pt x="6" y="0"/>
                  <a:pt x="5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67" name="Freeform 1160"/>
          <p:cNvSpPr>
            <a:spLocks/>
          </p:cNvSpPr>
          <p:nvPr/>
        </p:nvSpPr>
        <p:spPr bwMode="auto">
          <a:xfrm>
            <a:off x="172965" y="281632"/>
            <a:ext cx="213663" cy="186432"/>
          </a:xfrm>
          <a:custGeom>
            <a:avLst/>
            <a:gdLst>
              <a:gd name="T0" fmla="*/ 6 w 22"/>
              <a:gd name="T1" fmla="*/ 0 h 20"/>
              <a:gd name="T2" fmla="*/ 6 w 22"/>
              <a:gd name="T3" fmla="*/ 0 h 20"/>
              <a:gd name="T4" fmla="*/ 1 w 22"/>
              <a:gd name="T5" fmla="*/ 6 h 20"/>
              <a:gd name="T6" fmla="*/ 0 w 22"/>
              <a:gd name="T7" fmla="*/ 9 h 20"/>
              <a:gd name="T8" fmla="*/ 2 w 22"/>
              <a:gd name="T9" fmla="*/ 11 h 20"/>
              <a:gd name="T10" fmla="*/ 2 w 22"/>
              <a:gd name="T11" fmla="*/ 16 h 20"/>
              <a:gd name="T12" fmla="*/ 3 w 22"/>
              <a:gd name="T13" fmla="*/ 17 h 20"/>
              <a:gd name="T14" fmla="*/ 5 w 22"/>
              <a:gd name="T15" fmla="*/ 17 h 20"/>
              <a:gd name="T16" fmla="*/ 14 w 22"/>
              <a:gd name="T17" fmla="*/ 20 h 20"/>
              <a:gd name="T18" fmla="*/ 21 w 22"/>
              <a:gd name="T19" fmla="*/ 14 h 20"/>
              <a:gd name="T20" fmla="*/ 21 w 22"/>
              <a:gd name="T21" fmla="*/ 7 h 20"/>
              <a:gd name="T22" fmla="*/ 7 w 22"/>
              <a:gd name="T23" fmla="*/ 0 h 20"/>
              <a:gd name="T24" fmla="*/ 6 w 22"/>
              <a:gd name="T2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2" h="20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3" y="1"/>
                  <a:pt x="2" y="3"/>
                  <a:pt x="1" y="6"/>
                </a:cubicBezTo>
                <a:cubicBezTo>
                  <a:pt x="0" y="7"/>
                  <a:pt x="0" y="8"/>
                  <a:pt x="0" y="9"/>
                </a:cubicBezTo>
                <a:cubicBezTo>
                  <a:pt x="1" y="10"/>
                  <a:pt x="1" y="10"/>
                  <a:pt x="2" y="11"/>
                </a:cubicBezTo>
                <a:cubicBezTo>
                  <a:pt x="2" y="13"/>
                  <a:pt x="2" y="14"/>
                  <a:pt x="2" y="16"/>
                </a:cubicBezTo>
                <a:cubicBezTo>
                  <a:pt x="2" y="16"/>
                  <a:pt x="2" y="17"/>
                  <a:pt x="3" y="17"/>
                </a:cubicBezTo>
                <a:cubicBezTo>
                  <a:pt x="3" y="17"/>
                  <a:pt x="4" y="17"/>
                  <a:pt x="5" y="17"/>
                </a:cubicBezTo>
                <a:cubicBezTo>
                  <a:pt x="8" y="17"/>
                  <a:pt x="11" y="18"/>
                  <a:pt x="14" y="20"/>
                </a:cubicBezTo>
                <a:cubicBezTo>
                  <a:pt x="17" y="19"/>
                  <a:pt x="19" y="17"/>
                  <a:pt x="21" y="14"/>
                </a:cubicBezTo>
                <a:cubicBezTo>
                  <a:pt x="21" y="11"/>
                  <a:pt x="22" y="9"/>
                  <a:pt x="21" y="7"/>
                </a:cubicBezTo>
                <a:cubicBezTo>
                  <a:pt x="18" y="3"/>
                  <a:pt x="12" y="0"/>
                  <a:pt x="7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rgbClr val="B441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68" name="Freeform 1161"/>
          <p:cNvSpPr>
            <a:spLocks/>
          </p:cNvSpPr>
          <p:nvPr/>
        </p:nvSpPr>
        <p:spPr bwMode="auto">
          <a:xfrm>
            <a:off x="205216" y="440297"/>
            <a:ext cx="104816" cy="27766"/>
          </a:xfrm>
          <a:custGeom>
            <a:avLst/>
            <a:gdLst>
              <a:gd name="T0" fmla="*/ 2 w 11"/>
              <a:gd name="T1" fmla="*/ 0 h 3"/>
              <a:gd name="T2" fmla="*/ 0 w 11"/>
              <a:gd name="T3" fmla="*/ 0 h 3"/>
              <a:gd name="T4" fmla="*/ 3 w 11"/>
              <a:gd name="T5" fmla="*/ 3 h 3"/>
              <a:gd name="T6" fmla="*/ 8 w 11"/>
              <a:gd name="T7" fmla="*/ 3 h 3"/>
              <a:gd name="T8" fmla="*/ 11 w 11"/>
              <a:gd name="T9" fmla="*/ 3 h 3"/>
              <a:gd name="T10" fmla="*/ 2 w 11"/>
              <a:gd name="T11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" h="3">
                <a:moveTo>
                  <a:pt x="2" y="0"/>
                </a:moveTo>
                <a:cubicBezTo>
                  <a:pt x="1" y="0"/>
                  <a:pt x="0" y="0"/>
                  <a:pt x="0" y="0"/>
                </a:cubicBezTo>
                <a:cubicBezTo>
                  <a:pt x="1" y="1"/>
                  <a:pt x="2" y="2"/>
                  <a:pt x="3" y="3"/>
                </a:cubicBezTo>
                <a:cubicBezTo>
                  <a:pt x="5" y="3"/>
                  <a:pt x="6" y="3"/>
                  <a:pt x="8" y="3"/>
                </a:cubicBezTo>
                <a:cubicBezTo>
                  <a:pt x="9" y="3"/>
                  <a:pt x="10" y="3"/>
                  <a:pt x="11" y="3"/>
                </a:cubicBezTo>
                <a:cubicBezTo>
                  <a:pt x="8" y="1"/>
                  <a:pt x="5" y="0"/>
                  <a:pt x="2" y="0"/>
                </a:cubicBezTo>
              </a:path>
            </a:pathLst>
          </a:custGeom>
          <a:solidFill>
            <a:srgbClr val="A3255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69" name="Freeform 1162"/>
          <p:cNvSpPr>
            <a:spLocks/>
          </p:cNvSpPr>
          <p:nvPr/>
        </p:nvSpPr>
        <p:spPr bwMode="auto">
          <a:xfrm>
            <a:off x="4438161" y="3645344"/>
            <a:ext cx="153192" cy="158666"/>
          </a:xfrm>
          <a:custGeom>
            <a:avLst/>
            <a:gdLst>
              <a:gd name="T0" fmla="*/ 4 w 16"/>
              <a:gd name="T1" fmla="*/ 0 h 17"/>
              <a:gd name="T2" fmla="*/ 1 w 16"/>
              <a:gd name="T3" fmla="*/ 0 h 17"/>
              <a:gd name="T4" fmla="*/ 1 w 16"/>
              <a:gd name="T5" fmla="*/ 1 h 17"/>
              <a:gd name="T6" fmla="*/ 0 w 16"/>
              <a:gd name="T7" fmla="*/ 17 h 17"/>
              <a:gd name="T8" fmla="*/ 8 w 16"/>
              <a:gd name="T9" fmla="*/ 16 h 17"/>
              <a:gd name="T10" fmla="*/ 8 w 16"/>
              <a:gd name="T11" fmla="*/ 16 h 17"/>
              <a:gd name="T12" fmla="*/ 13 w 16"/>
              <a:gd name="T13" fmla="*/ 16 h 17"/>
              <a:gd name="T14" fmla="*/ 14 w 16"/>
              <a:gd name="T15" fmla="*/ 15 h 17"/>
              <a:gd name="T16" fmla="*/ 8 w 16"/>
              <a:gd name="T17" fmla="*/ 1 h 17"/>
              <a:gd name="T18" fmla="*/ 4 w 16"/>
              <a:gd name="T19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" h="17">
                <a:moveTo>
                  <a:pt x="4" y="0"/>
                </a:moveTo>
                <a:cubicBezTo>
                  <a:pt x="3" y="0"/>
                  <a:pt x="2" y="0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4" y="7"/>
                  <a:pt x="3" y="13"/>
                  <a:pt x="0" y="17"/>
                </a:cubicBezTo>
                <a:cubicBezTo>
                  <a:pt x="2" y="16"/>
                  <a:pt x="5" y="16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10" y="16"/>
                  <a:pt x="11" y="16"/>
                  <a:pt x="13" y="16"/>
                </a:cubicBezTo>
                <a:cubicBezTo>
                  <a:pt x="13" y="16"/>
                  <a:pt x="14" y="15"/>
                  <a:pt x="14" y="15"/>
                </a:cubicBezTo>
                <a:cubicBezTo>
                  <a:pt x="16" y="9"/>
                  <a:pt x="14" y="3"/>
                  <a:pt x="8" y="1"/>
                </a:cubicBezTo>
                <a:cubicBezTo>
                  <a:pt x="7" y="0"/>
                  <a:pt x="5" y="0"/>
                  <a:pt x="4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70" name="Freeform 1163"/>
          <p:cNvSpPr>
            <a:spLocks/>
          </p:cNvSpPr>
          <p:nvPr/>
        </p:nvSpPr>
        <p:spPr bwMode="auto">
          <a:xfrm>
            <a:off x="4422036" y="3796076"/>
            <a:ext cx="141098" cy="47600"/>
          </a:xfrm>
          <a:custGeom>
            <a:avLst/>
            <a:gdLst>
              <a:gd name="T0" fmla="*/ 10 w 15"/>
              <a:gd name="T1" fmla="*/ 0 h 5"/>
              <a:gd name="T2" fmla="*/ 10 w 15"/>
              <a:gd name="T3" fmla="*/ 0 h 5"/>
              <a:gd name="T4" fmla="*/ 2 w 15"/>
              <a:gd name="T5" fmla="*/ 1 h 5"/>
              <a:gd name="T6" fmla="*/ 0 w 15"/>
              <a:gd name="T7" fmla="*/ 3 h 5"/>
              <a:gd name="T8" fmla="*/ 2 w 15"/>
              <a:gd name="T9" fmla="*/ 4 h 5"/>
              <a:gd name="T10" fmla="*/ 6 w 15"/>
              <a:gd name="T11" fmla="*/ 5 h 5"/>
              <a:gd name="T12" fmla="*/ 15 w 15"/>
              <a:gd name="T13" fmla="*/ 0 h 5"/>
              <a:gd name="T14" fmla="*/ 10 w 15"/>
              <a:gd name="T1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5" h="5">
                <a:moveTo>
                  <a:pt x="10" y="0"/>
                </a:moveTo>
                <a:cubicBezTo>
                  <a:pt x="10" y="0"/>
                  <a:pt x="10" y="0"/>
                  <a:pt x="10" y="0"/>
                </a:cubicBezTo>
                <a:cubicBezTo>
                  <a:pt x="7" y="0"/>
                  <a:pt x="4" y="0"/>
                  <a:pt x="2" y="1"/>
                </a:cubicBezTo>
                <a:cubicBezTo>
                  <a:pt x="1" y="2"/>
                  <a:pt x="1" y="3"/>
                  <a:pt x="0" y="3"/>
                </a:cubicBezTo>
                <a:cubicBezTo>
                  <a:pt x="1" y="4"/>
                  <a:pt x="1" y="4"/>
                  <a:pt x="2" y="4"/>
                </a:cubicBezTo>
                <a:cubicBezTo>
                  <a:pt x="3" y="5"/>
                  <a:pt x="5" y="5"/>
                  <a:pt x="6" y="5"/>
                </a:cubicBezTo>
                <a:cubicBezTo>
                  <a:pt x="10" y="5"/>
                  <a:pt x="13" y="3"/>
                  <a:pt x="15" y="0"/>
                </a:cubicBezTo>
                <a:cubicBezTo>
                  <a:pt x="13" y="0"/>
                  <a:pt x="12" y="0"/>
                  <a:pt x="10" y="0"/>
                </a:cubicBezTo>
              </a:path>
            </a:pathLst>
          </a:custGeom>
          <a:solidFill>
            <a:srgbClr val="B441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71" name="Freeform 1164"/>
          <p:cNvSpPr>
            <a:spLocks/>
          </p:cNvSpPr>
          <p:nvPr/>
        </p:nvSpPr>
        <p:spPr bwMode="auto">
          <a:xfrm>
            <a:off x="4361565" y="3645344"/>
            <a:ext cx="116910" cy="178499"/>
          </a:xfrm>
          <a:custGeom>
            <a:avLst/>
            <a:gdLst>
              <a:gd name="T0" fmla="*/ 9 w 12"/>
              <a:gd name="T1" fmla="*/ 0 h 19"/>
              <a:gd name="T2" fmla="*/ 2 w 12"/>
              <a:gd name="T3" fmla="*/ 6 h 19"/>
              <a:gd name="T4" fmla="*/ 5 w 12"/>
              <a:gd name="T5" fmla="*/ 19 h 19"/>
              <a:gd name="T6" fmla="*/ 8 w 12"/>
              <a:gd name="T7" fmla="*/ 17 h 19"/>
              <a:gd name="T8" fmla="*/ 9 w 12"/>
              <a:gd name="T9" fmla="*/ 1 h 19"/>
              <a:gd name="T10" fmla="*/ 9 w 12"/>
              <a:gd name="T11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19">
                <a:moveTo>
                  <a:pt x="9" y="0"/>
                </a:moveTo>
                <a:cubicBezTo>
                  <a:pt x="6" y="1"/>
                  <a:pt x="4" y="3"/>
                  <a:pt x="2" y="6"/>
                </a:cubicBezTo>
                <a:cubicBezTo>
                  <a:pt x="0" y="11"/>
                  <a:pt x="2" y="16"/>
                  <a:pt x="5" y="19"/>
                </a:cubicBezTo>
                <a:cubicBezTo>
                  <a:pt x="6" y="18"/>
                  <a:pt x="7" y="18"/>
                  <a:pt x="8" y="17"/>
                </a:cubicBezTo>
                <a:cubicBezTo>
                  <a:pt x="11" y="13"/>
                  <a:pt x="12" y="7"/>
                  <a:pt x="9" y="1"/>
                </a:cubicBezTo>
                <a:cubicBezTo>
                  <a:pt x="9" y="1"/>
                  <a:pt x="9" y="1"/>
                  <a:pt x="9" y="0"/>
                </a:cubicBezTo>
              </a:path>
            </a:pathLst>
          </a:custGeom>
          <a:solidFill>
            <a:srgbClr val="A42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72" name="Freeform 1165"/>
          <p:cNvSpPr>
            <a:spLocks/>
          </p:cNvSpPr>
          <p:nvPr/>
        </p:nvSpPr>
        <p:spPr bwMode="auto">
          <a:xfrm>
            <a:off x="4409942" y="3804009"/>
            <a:ext cx="28220" cy="19833"/>
          </a:xfrm>
          <a:custGeom>
            <a:avLst/>
            <a:gdLst>
              <a:gd name="T0" fmla="*/ 3 w 3"/>
              <a:gd name="T1" fmla="*/ 0 h 2"/>
              <a:gd name="T2" fmla="*/ 0 w 3"/>
              <a:gd name="T3" fmla="*/ 2 h 2"/>
              <a:gd name="T4" fmla="*/ 1 w 3"/>
              <a:gd name="T5" fmla="*/ 2 h 2"/>
              <a:gd name="T6" fmla="*/ 3 w 3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2">
                <a:moveTo>
                  <a:pt x="3" y="0"/>
                </a:moveTo>
                <a:cubicBezTo>
                  <a:pt x="2" y="1"/>
                  <a:pt x="1" y="1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2" y="2"/>
                  <a:pt x="2" y="1"/>
                  <a:pt x="3" y="0"/>
                </a:cubicBezTo>
              </a:path>
            </a:pathLst>
          </a:custGeom>
          <a:solidFill>
            <a:srgbClr val="A3255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73" name="Freeform 1166"/>
          <p:cNvSpPr>
            <a:spLocks/>
          </p:cNvSpPr>
          <p:nvPr/>
        </p:nvSpPr>
        <p:spPr bwMode="auto">
          <a:xfrm>
            <a:off x="3611729" y="1646156"/>
            <a:ext cx="120941" cy="178499"/>
          </a:xfrm>
          <a:custGeom>
            <a:avLst/>
            <a:gdLst>
              <a:gd name="T0" fmla="*/ 3 w 13"/>
              <a:gd name="T1" fmla="*/ 0 h 19"/>
              <a:gd name="T2" fmla="*/ 1 w 13"/>
              <a:gd name="T3" fmla="*/ 17 h 19"/>
              <a:gd name="T4" fmla="*/ 0 w 13"/>
              <a:gd name="T5" fmla="*/ 18 h 19"/>
              <a:gd name="T6" fmla="*/ 2 w 13"/>
              <a:gd name="T7" fmla="*/ 19 h 19"/>
              <a:gd name="T8" fmla="*/ 13 w 13"/>
              <a:gd name="T9" fmla="*/ 7 h 19"/>
              <a:gd name="T10" fmla="*/ 8 w 13"/>
              <a:gd name="T11" fmla="*/ 1 h 19"/>
              <a:gd name="T12" fmla="*/ 6 w 13"/>
              <a:gd name="T13" fmla="*/ 1 h 19"/>
              <a:gd name="T14" fmla="*/ 3 w 13"/>
              <a:gd name="T15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" h="19">
                <a:moveTo>
                  <a:pt x="3" y="0"/>
                </a:moveTo>
                <a:cubicBezTo>
                  <a:pt x="7" y="5"/>
                  <a:pt x="6" y="13"/>
                  <a:pt x="1" y="17"/>
                </a:cubicBezTo>
                <a:cubicBezTo>
                  <a:pt x="1" y="18"/>
                  <a:pt x="1" y="18"/>
                  <a:pt x="0" y="18"/>
                </a:cubicBezTo>
                <a:cubicBezTo>
                  <a:pt x="1" y="19"/>
                  <a:pt x="2" y="19"/>
                  <a:pt x="2" y="19"/>
                </a:cubicBezTo>
                <a:cubicBezTo>
                  <a:pt x="4" y="14"/>
                  <a:pt x="8" y="9"/>
                  <a:pt x="13" y="7"/>
                </a:cubicBezTo>
                <a:cubicBezTo>
                  <a:pt x="12" y="4"/>
                  <a:pt x="10" y="2"/>
                  <a:pt x="8" y="1"/>
                </a:cubicBezTo>
                <a:cubicBezTo>
                  <a:pt x="7" y="1"/>
                  <a:pt x="7" y="1"/>
                  <a:pt x="6" y="1"/>
                </a:cubicBezTo>
                <a:cubicBezTo>
                  <a:pt x="5" y="1"/>
                  <a:pt x="4" y="1"/>
                  <a:pt x="3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74" name="Freeform 1167"/>
          <p:cNvSpPr>
            <a:spLocks/>
          </p:cNvSpPr>
          <p:nvPr/>
        </p:nvSpPr>
        <p:spPr bwMode="auto">
          <a:xfrm>
            <a:off x="3627855" y="1709623"/>
            <a:ext cx="116910" cy="130899"/>
          </a:xfrm>
          <a:custGeom>
            <a:avLst/>
            <a:gdLst>
              <a:gd name="T0" fmla="*/ 11 w 12"/>
              <a:gd name="T1" fmla="*/ 0 h 14"/>
              <a:gd name="T2" fmla="*/ 0 w 12"/>
              <a:gd name="T3" fmla="*/ 12 h 14"/>
              <a:gd name="T4" fmla="*/ 4 w 12"/>
              <a:gd name="T5" fmla="*/ 14 h 14"/>
              <a:gd name="T6" fmla="*/ 11 w 12"/>
              <a:gd name="T7" fmla="*/ 8 h 14"/>
              <a:gd name="T8" fmla="*/ 11 w 12"/>
              <a:gd name="T9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4">
                <a:moveTo>
                  <a:pt x="11" y="0"/>
                </a:moveTo>
                <a:cubicBezTo>
                  <a:pt x="6" y="2"/>
                  <a:pt x="2" y="7"/>
                  <a:pt x="0" y="12"/>
                </a:cubicBezTo>
                <a:cubicBezTo>
                  <a:pt x="1" y="13"/>
                  <a:pt x="3" y="13"/>
                  <a:pt x="4" y="14"/>
                </a:cubicBezTo>
                <a:cubicBezTo>
                  <a:pt x="7" y="13"/>
                  <a:pt x="9" y="11"/>
                  <a:pt x="11" y="8"/>
                </a:cubicBezTo>
                <a:cubicBezTo>
                  <a:pt x="12" y="5"/>
                  <a:pt x="12" y="2"/>
                  <a:pt x="11" y="0"/>
                </a:cubicBezTo>
              </a:path>
            </a:pathLst>
          </a:custGeom>
          <a:solidFill>
            <a:srgbClr val="B441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75" name="Freeform 1168"/>
          <p:cNvSpPr>
            <a:spLocks/>
          </p:cNvSpPr>
          <p:nvPr/>
        </p:nvSpPr>
        <p:spPr bwMode="auto">
          <a:xfrm>
            <a:off x="3591572" y="1812755"/>
            <a:ext cx="36282" cy="27766"/>
          </a:xfrm>
          <a:custGeom>
            <a:avLst/>
            <a:gdLst>
              <a:gd name="T0" fmla="*/ 2 w 4"/>
              <a:gd name="T1" fmla="*/ 0 h 3"/>
              <a:gd name="T2" fmla="*/ 0 w 4"/>
              <a:gd name="T3" fmla="*/ 2 h 3"/>
              <a:gd name="T4" fmla="*/ 1 w 4"/>
              <a:gd name="T5" fmla="*/ 2 h 3"/>
              <a:gd name="T6" fmla="*/ 4 w 4"/>
              <a:gd name="T7" fmla="*/ 3 h 3"/>
              <a:gd name="T8" fmla="*/ 4 w 4"/>
              <a:gd name="T9" fmla="*/ 1 h 3"/>
              <a:gd name="T10" fmla="*/ 2 w 4"/>
              <a:gd name="T11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3">
                <a:moveTo>
                  <a:pt x="2" y="0"/>
                </a:moveTo>
                <a:cubicBezTo>
                  <a:pt x="1" y="1"/>
                  <a:pt x="1" y="2"/>
                  <a:pt x="0" y="2"/>
                </a:cubicBezTo>
                <a:cubicBezTo>
                  <a:pt x="0" y="2"/>
                  <a:pt x="0" y="2"/>
                  <a:pt x="1" y="2"/>
                </a:cubicBezTo>
                <a:cubicBezTo>
                  <a:pt x="2" y="3"/>
                  <a:pt x="3" y="3"/>
                  <a:pt x="4" y="3"/>
                </a:cubicBezTo>
                <a:cubicBezTo>
                  <a:pt x="4" y="2"/>
                  <a:pt x="4" y="2"/>
                  <a:pt x="4" y="1"/>
                </a:cubicBezTo>
                <a:cubicBezTo>
                  <a:pt x="4" y="1"/>
                  <a:pt x="3" y="1"/>
                  <a:pt x="2" y="0"/>
                </a:cubicBezTo>
              </a:path>
            </a:pathLst>
          </a:custGeom>
          <a:solidFill>
            <a:srgbClr val="A42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76" name="Freeform 1169"/>
          <p:cNvSpPr>
            <a:spLocks/>
          </p:cNvSpPr>
          <p:nvPr/>
        </p:nvSpPr>
        <p:spPr bwMode="auto">
          <a:xfrm>
            <a:off x="3627855" y="1824655"/>
            <a:ext cx="40314" cy="15867"/>
          </a:xfrm>
          <a:custGeom>
            <a:avLst/>
            <a:gdLst>
              <a:gd name="T0" fmla="*/ 0 w 4"/>
              <a:gd name="T1" fmla="*/ 0 h 2"/>
              <a:gd name="T2" fmla="*/ 0 w 4"/>
              <a:gd name="T3" fmla="*/ 2 h 2"/>
              <a:gd name="T4" fmla="*/ 1 w 4"/>
              <a:gd name="T5" fmla="*/ 2 h 2"/>
              <a:gd name="T6" fmla="*/ 4 w 4"/>
              <a:gd name="T7" fmla="*/ 2 h 2"/>
              <a:gd name="T8" fmla="*/ 0 w 4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2">
                <a:moveTo>
                  <a:pt x="0" y="0"/>
                </a:moveTo>
                <a:cubicBezTo>
                  <a:pt x="0" y="1"/>
                  <a:pt x="0" y="1"/>
                  <a:pt x="0" y="2"/>
                </a:cubicBezTo>
                <a:cubicBezTo>
                  <a:pt x="0" y="2"/>
                  <a:pt x="1" y="2"/>
                  <a:pt x="1" y="2"/>
                </a:cubicBezTo>
                <a:cubicBezTo>
                  <a:pt x="2" y="2"/>
                  <a:pt x="3" y="2"/>
                  <a:pt x="4" y="2"/>
                </a:cubicBezTo>
                <a:cubicBezTo>
                  <a:pt x="3" y="1"/>
                  <a:pt x="1" y="1"/>
                  <a:pt x="0" y="0"/>
                </a:cubicBezTo>
              </a:path>
            </a:pathLst>
          </a:custGeom>
          <a:solidFill>
            <a:srgbClr val="A3255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77" name="Freeform 1170"/>
          <p:cNvSpPr>
            <a:spLocks/>
          </p:cNvSpPr>
          <p:nvPr/>
        </p:nvSpPr>
        <p:spPr bwMode="auto">
          <a:xfrm>
            <a:off x="3523039" y="1646156"/>
            <a:ext cx="153192" cy="166599"/>
          </a:xfrm>
          <a:custGeom>
            <a:avLst/>
            <a:gdLst>
              <a:gd name="T0" fmla="*/ 11 w 16"/>
              <a:gd name="T1" fmla="*/ 0 h 18"/>
              <a:gd name="T2" fmla="*/ 2 w 16"/>
              <a:gd name="T3" fmla="*/ 6 h 18"/>
              <a:gd name="T4" fmla="*/ 4 w 16"/>
              <a:gd name="T5" fmla="*/ 18 h 18"/>
              <a:gd name="T6" fmla="*/ 5 w 16"/>
              <a:gd name="T7" fmla="*/ 18 h 18"/>
              <a:gd name="T8" fmla="*/ 9 w 16"/>
              <a:gd name="T9" fmla="*/ 18 h 18"/>
              <a:gd name="T10" fmla="*/ 10 w 16"/>
              <a:gd name="T11" fmla="*/ 17 h 18"/>
              <a:gd name="T12" fmla="*/ 12 w 16"/>
              <a:gd name="T13" fmla="*/ 0 h 18"/>
              <a:gd name="T14" fmla="*/ 11 w 16"/>
              <a:gd name="T15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" h="18">
                <a:moveTo>
                  <a:pt x="11" y="0"/>
                </a:moveTo>
                <a:cubicBezTo>
                  <a:pt x="7" y="0"/>
                  <a:pt x="4" y="3"/>
                  <a:pt x="2" y="6"/>
                </a:cubicBezTo>
                <a:cubicBezTo>
                  <a:pt x="0" y="10"/>
                  <a:pt x="1" y="15"/>
                  <a:pt x="4" y="18"/>
                </a:cubicBezTo>
                <a:cubicBezTo>
                  <a:pt x="4" y="18"/>
                  <a:pt x="5" y="18"/>
                  <a:pt x="5" y="18"/>
                </a:cubicBezTo>
                <a:cubicBezTo>
                  <a:pt x="7" y="18"/>
                  <a:pt x="8" y="18"/>
                  <a:pt x="9" y="18"/>
                </a:cubicBezTo>
                <a:cubicBezTo>
                  <a:pt x="10" y="18"/>
                  <a:pt x="10" y="18"/>
                  <a:pt x="10" y="17"/>
                </a:cubicBezTo>
                <a:cubicBezTo>
                  <a:pt x="15" y="13"/>
                  <a:pt x="16" y="5"/>
                  <a:pt x="12" y="0"/>
                </a:cubicBezTo>
                <a:cubicBezTo>
                  <a:pt x="11" y="0"/>
                  <a:pt x="11" y="0"/>
                  <a:pt x="11" y="0"/>
                </a:cubicBezTo>
              </a:path>
            </a:pathLst>
          </a:custGeom>
          <a:solidFill>
            <a:srgbClr val="A323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78" name="Freeform 1171"/>
          <p:cNvSpPr>
            <a:spLocks/>
          </p:cNvSpPr>
          <p:nvPr/>
        </p:nvSpPr>
        <p:spPr bwMode="auto">
          <a:xfrm>
            <a:off x="3563353" y="1812755"/>
            <a:ext cx="48377" cy="19833"/>
          </a:xfrm>
          <a:custGeom>
            <a:avLst/>
            <a:gdLst>
              <a:gd name="T0" fmla="*/ 1 w 5"/>
              <a:gd name="T1" fmla="*/ 0 h 2"/>
              <a:gd name="T2" fmla="*/ 0 w 5"/>
              <a:gd name="T3" fmla="*/ 0 h 2"/>
              <a:gd name="T4" fmla="*/ 3 w 5"/>
              <a:gd name="T5" fmla="*/ 2 h 2"/>
              <a:gd name="T6" fmla="*/ 5 w 5"/>
              <a:gd name="T7" fmla="*/ 0 h 2"/>
              <a:gd name="T8" fmla="*/ 1 w 5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2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1" y="1"/>
                  <a:pt x="2" y="1"/>
                  <a:pt x="3" y="2"/>
                </a:cubicBezTo>
                <a:cubicBezTo>
                  <a:pt x="4" y="2"/>
                  <a:pt x="4" y="1"/>
                  <a:pt x="5" y="0"/>
                </a:cubicBezTo>
                <a:cubicBezTo>
                  <a:pt x="4" y="0"/>
                  <a:pt x="3" y="0"/>
                  <a:pt x="1" y="0"/>
                </a:cubicBezTo>
              </a:path>
            </a:pathLst>
          </a:custGeom>
          <a:solidFill>
            <a:srgbClr val="9314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79" name="Freeform 1172"/>
          <p:cNvSpPr>
            <a:spLocks/>
          </p:cNvSpPr>
          <p:nvPr/>
        </p:nvSpPr>
        <p:spPr bwMode="auto">
          <a:xfrm>
            <a:off x="1825829" y="384764"/>
            <a:ext cx="189475" cy="198332"/>
          </a:xfrm>
          <a:custGeom>
            <a:avLst/>
            <a:gdLst>
              <a:gd name="T0" fmla="*/ 9 w 20"/>
              <a:gd name="T1" fmla="*/ 0 h 21"/>
              <a:gd name="T2" fmla="*/ 1 w 20"/>
              <a:gd name="T3" fmla="*/ 4 h 21"/>
              <a:gd name="T4" fmla="*/ 2 w 20"/>
              <a:gd name="T5" fmla="*/ 8 h 21"/>
              <a:gd name="T6" fmla="*/ 0 w 20"/>
              <a:gd name="T7" fmla="*/ 15 h 21"/>
              <a:gd name="T8" fmla="*/ 5 w 20"/>
              <a:gd name="T9" fmla="*/ 20 h 21"/>
              <a:gd name="T10" fmla="*/ 9 w 20"/>
              <a:gd name="T11" fmla="*/ 21 h 21"/>
              <a:gd name="T12" fmla="*/ 15 w 20"/>
              <a:gd name="T13" fmla="*/ 19 h 21"/>
              <a:gd name="T14" fmla="*/ 15 w 20"/>
              <a:gd name="T15" fmla="*/ 19 h 21"/>
              <a:gd name="T16" fmla="*/ 17 w 20"/>
              <a:gd name="T17" fmla="*/ 12 h 21"/>
              <a:gd name="T18" fmla="*/ 20 w 20"/>
              <a:gd name="T19" fmla="*/ 11 h 21"/>
              <a:gd name="T20" fmla="*/ 13 w 20"/>
              <a:gd name="T21" fmla="*/ 1 h 21"/>
              <a:gd name="T22" fmla="*/ 9 w 20"/>
              <a:gd name="T23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" h="21">
                <a:moveTo>
                  <a:pt x="9" y="0"/>
                </a:moveTo>
                <a:cubicBezTo>
                  <a:pt x="6" y="0"/>
                  <a:pt x="3" y="1"/>
                  <a:pt x="1" y="4"/>
                </a:cubicBezTo>
                <a:cubicBezTo>
                  <a:pt x="1" y="5"/>
                  <a:pt x="2" y="6"/>
                  <a:pt x="2" y="8"/>
                </a:cubicBezTo>
                <a:cubicBezTo>
                  <a:pt x="2" y="10"/>
                  <a:pt x="1" y="13"/>
                  <a:pt x="0" y="15"/>
                </a:cubicBezTo>
                <a:cubicBezTo>
                  <a:pt x="1" y="17"/>
                  <a:pt x="3" y="19"/>
                  <a:pt x="5" y="20"/>
                </a:cubicBezTo>
                <a:cubicBezTo>
                  <a:pt x="6" y="21"/>
                  <a:pt x="8" y="21"/>
                  <a:pt x="9" y="21"/>
                </a:cubicBezTo>
                <a:cubicBezTo>
                  <a:pt x="11" y="21"/>
                  <a:pt x="13" y="20"/>
                  <a:pt x="15" y="19"/>
                </a:cubicBezTo>
                <a:cubicBezTo>
                  <a:pt x="15" y="19"/>
                  <a:pt x="15" y="19"/>
                  <a:pt x="15" y="19"/>
                </a:cubicBezTo>
                <a:cubicBezTo>
                  <a:pt x="14" y="16"/>
                  <a:pt x="15" y="13"/>
                  <a:pt x="17" y="12"/>
                </a:cubicBezTo>
                <a:cubicBezTo>
                  <a:pt x="18" y="12"/>
                  <a:pt x="19" y="11"/>
                  <a:pt x="20" y="11"/>
                </a:cubicBezTo>
                <a:cubicBezTo>
                  <a:pt x="20" y="7"/>
                  <a:pt x="18" y="3"/>
                  <a:pt x="13" y="1"/>
                </a:cubicBezTo>
                <a:cubicBezTo>
                  <a:pt x="12" y="0"/>
                  <a:pt x="11" y="0"/>
                  <a:pt x="9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0" name="Freeform 1173"/>
          <p:cNvSpPr>
            <a:spLocks/>
          </p:cNvSpPr>
          <p:nvPr/>
        </p:nvSpPr>
        <p:spPr bwMode="auto">
          <a:xfrm>
            <a:off x="1805672" y="424431"/>
            <a:ext cx="40314" cy="103133"/>
          </a:xfrm>
          <a:custGeom>
            <a:avLst/>
            <a:gdLst>
              <a:gd name="T0" fmla="*/ 3 w 4"/>
              <a:gd name="T1" fmla="*/ 0 h 11"/>
              <a:gd name="T2" fmla="*/ 2 w 4"/>
              <a:gd name="T3" fmla="*/ 2 h 11"/>
              <a:gd name="T4" fmla="*/ 2 w 4"/>
              <a:gd name="T5" fmla="*/ 11 h 11"/>
              <a:gd name="T6" fmla="*/ 4 w 4"/>
              <a:gd name="T7" fmla="*/ 4 h 11"/>
              <a:gd name="T8" fmla="*/ 3 w 4"/>
              <a:gd name="T9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11">
                <a:moveTo>
                  <a:pt x="3" y="0"/>
                </a:moveTo>
                <a:cubicBezTo>
                  <a:pt x="3" y="0"/>
                  <a:pt x="2" y="1"/>
                  <a:pt x="2" y="2"/>
                </a:cubicBezTo>
                <a:cubicBezTo>
                  <a:pt x="0" y="5"/>
                  <a:pt x="0" y="9"/>
                  <a:pt x="2" y="11"/>
                </a:cubicBezTo>
                <a:cubicBezTo>
                  <a:pt x="3" y="9"/>
                  <a:pt x="4" y="6"/>
                  <a:pt x="4" y="4"/>
                </a:cubicBezTo>
                <a:cubicBezTo>
                  <a:pt x="4" y="2"/>
                  <a:pt x="3" y="1"/>
                  <a:pt x="3" y="0"/>
                </a:cubicBezTo>
              </a:path>
            </a:pathLst>
          </a:custGeom>
          <a:solidFill>
            <a:srgbClr val="B441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1" name="Freeform 1174"/>
          <p:cNvSpPr>
            <a:spLocks/>
          </p:cNvSpPr>
          <p:nvPr/>
        </p:nvSpPr>
        <p:spPr bwMode="auto">
          <a:xfrm>
            <a:off x="4248687" y="5259767"/>
            <a:ext cx="133035" cy="198332"/>
          </a:xfrm>
          <a:custGeom>
            <a:avLst/>
            <a:gdLst>
              <a:gd name="T0" fmla="*/ 12 w 14"/>
              <a:gd name="T1" fmla="*/ 0 h 21"/>
              <a:gd name="T2" fmla="*/ 2 w 14"/>
              <a:gd name="T3" fmla="*/ 6 h 21"/>
              <a:gd name="T4" fmla="*/ 8 w 14"/>
              <a:gd name="T5" fmla="*/ 20 h 21"/>
              <a:gd name="T6" fmla="*/ 12 w 14"/>
              <a:gd name="T7" fmla="*/ 21 h 21"/>
              <a:gd name="T8" fmla="*/ 10 w 14"/>
              <a:gd name="T9" fmla="*/ 12 h 21"/>
              <a:gd name="T10" fmla="*/ 14 w 14"/>
              <a:gd name="T11" fmla="*/ 0 h 21"/>
              <a:gd name="T12" fmla="*/ 12 w 14"/>
              <a:gd name="T13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21">
                <a:moveTo>
                  <a:pt x="12" y="0"/>
                </a:moveTo>
                <a:cubicBezTo>
                  <a:pt x="8" y="0"/>
                  <a:pt x="4" y="2"/>
                  <a:pt x="2" y="6"/>
                </a:cubicBezTo>
                <a:cubicBezTo>
                  <a:pt x="0" y="12"/>
                  <a:pt x="3" y="18"/>
                  <a:pt x="8" y="20"/>
                </a:cubicBezTo>
                <a:cubicBezTo>
                  <a:pt x="9" y="21"/>
                  <a:pt x="11" y="21"/>
                  <a:pt x="12" y="21"/>
                </a:cubicBezTo>
                <a:cubicBezTo>
                  <a:pt x="10" y="18"/>
                  <a:pt x="10" y="15"/>
                  <a:pt x="10" y="12"/>
                </a:cubicBezTo>
                <a:cubicBezTo>
                  <a:pt x="9" y="8"/>
                  <a:pt x="11" y="3"/>
                  <a:pt x="14" y="0"/>
                </a:cubicBezTo>
                <a:cubicBezTo>
                  <a:pt x="13" y="0"/>
                  <a:pt x="13" y="0"/>
                  <a:pt x="12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2" name="Freeform 1175"/>
          <p:cNvSpPr>
            <a:spLocks/>
          </p:cNvSpPr>
          <p:nvPr/>
        </p:nvSpPr>
        <p:spPr bwMode="auto">
          <a:xfrm>
            <a:off x="4333345" y="5259767"/>
            <a:ext cx="137067" cy="198332"/>
          </a:xfrm>
          <a:custGeom>
            <a:avLst/>
            <a:gdLst>
              <a:gd name="T0" fmla="*/ 5 w 14"/>
              <a:gd name="T1" fmla="*/ 0 h 21"/>
              <a:gd name="T2" fmla="*/ 1 w 14"/>
              <a:gd name="T3" fmla="*/ 12 h 21"/>
              <a:gd name="T4" fmla="*/ 3 w 14"/>
              <a:gd name="T5" fmla="*/ 21 h 21"/>
              <a:gd name="T6" fmla="*/ 3 w 14"/>
              <a:gd name="T7" fmla="*/ 21 h 21"/>
              <a:gd name="T8" fmla="*/ 13 w 14"/>
              <a:gd name="T9" fmla="*/ 15 h 21"/>
              <a:gd name="T10" fmla="*/ 14 w 14"/>
              <a:gd name="T11" fmla="*/ 12 h 21"/>
              <a:gd name="T12" fmla="*/ 13 w 14"/>
              <a:gd name="T13" fmla="*/ 9 h 21"/>
              <a:gd name="T14" fmla="*/ 7 w 14"/>
              <a:gd name="T15" fmla="*/ 1 h 21"/>
              <a:gd name="T16" fmla="*/ 5 w 14"/>
              <a:gd name="T17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" h="21">
                <a:moveTo>
                  <a:pt x="5" y="0"/>
                </a:moveTo>
                <a:cubicBezTo>
                  <a:pt x="2" y="3"/>
                  <a:pt x="0" y="8"/>
                  <a:pt x="1" y="12"/>
                </a:cubicBezTo>
                <a:cubicBezTo>
                  <a:pt x="1" y="15"/>
                  <a:pt x="1" y="18"/>
                  <a:pt x="3" y="21"/>
                </a:cubicBezTo>
                <a:cubicBezTo>
                  <a:pt x="3" y="21"/>
                  <a:pt x="3" y="21"/>
                  <a:pt x="3" y="21"/>
                </a:cubicBezTo>
                <a:cubicBezTo>
                  <a:pt x="7" y="21"/>
                  <a:pt x="11" y="19"/>
                  <a:pt x="13" y="15"/>
                </a:cubicBezTo>
                <a:cubicBezTo>
                  <a:pt x="13" y="14"/>
                  <a:pt x="13" y="13"/>
                  <a:pt x="14" y="12"/>
                </a:cubicBezTo>
                <a:cubicBezTo>
                  <a:pt x="13" y="11"/>
                  <a:pt x="13" y="10"/>
                  <a:pt x="13" y="9"/>
                </a:cubicBezTo>
                <a:cubicBezTo>
                  <a:pt x="13" y="6"/>
                  <a:pt x="11" y="2"/>
                  <a:pt x="7" y="1"/>
                </a:cubicBezTo>
                <a:cubicBezTo>
                  <a:pt x="6" y="1"/>
                  <a:pt x="6" y="0"/>
                  <a:pt x="5" y="0"/>
                </a:cubicBezTo>
              </a:path>
            </a:pathLst>
          </a:custGeom>
          <a:solidFill>
            <a:srgbClr val="B441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3" name="Freeform 1176"/>
          <p:cNvSpPr>
            <a:spLocks/>
          </p:cNvSpPr>
          <p:nvPr/>
        </p:nvSpPr>
        <p:spPr bwMode="auto">
          <a:xfrm>
            <a:off x="4047118" y="5751630"/>
            <a:ext cx="221726" cy="186432"/>
          </a:xfrm>
          <a:custGeom>
            <a:avLst/>
            <a:gdLst>
              <a:gd name="T0" fmla="*/ 17 w 23"/>
              <a:gd name="T1" fmla="*/ 0 h 20"/>
              <a:gd name="T2" fmla="*/ 9 w 23"/>
              <a:gd name="T3" fmla="*/ 6 h 20"/>
              <a:gd name="T4" fmla="*/ 4 w 23"/>
              <a:gd name="T5" fmla="*/ 3 h 20"/>
              <a:gd name="T6" fmla="*/ 2 w 23"/>
              <a:gd name="T7" fmla="*/ 5 h 20"/>
              <a:gd name="T8" fmla="*/ 8 w 23"/>
              <a:gd name="T9" fmla="*/ 19 h 20"/>
              <a:gd name="T10" fmla="*/ 12 w 23"/>
              <a:gd name="T11" fmla="*/ 20 h 20"/>
              <a:gd name="T12" fmla="*/ 19 w 23"/>
              <a:gd name="T13" fmla="*/ 17 h 20"/>
              <a:gd name="T14" fmla="*/ 21 w 23"/>
              <a:gd name="T15" fmla="*/ 13 h 20"/>
              <a:gd name="T16" fmla="*/ 22 w 23"/>
              <a:gd name="T17" fmla="*/ 12 h 20"/>
              <a:gd name="T18" fmla="*/ 22 w 23"/>
              <a:gd name="T19" fmla="*/ 8 h 20"/>
              <a:gd name="T20" fmla="*/ 22 w 23"/>
              <a:gd name="T21" fmla="*/ 7 h 20"/>
              <a:gd name="T22" fmla="*/ 19 w 23"/>
              <a:gd name="T23" fmla="*/ 1 h 20"/>
              <a:gd name="T24" fmla="*/ 17 w 23"/>
              <a:gd name="T2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3" h="20">
                <a:moveTo>
                  <a:pt x="17" y="0"/>
                </a:moveTo>
                <a:cubicBezTo>
                  <a:pt x="16" y="3"/>
                  <a:pt x="13" y="6"/>
                  <a:pt x="9" y="6"/>
                </a:cubicBezTo>
                <a:cubicBezTo>
                  <a:pt x="7" y="6"/>
                  <a:pt x="5" y="5"/>
                  <a:pt x="4" y="3"/>
                </a:cubicBezTo>
                <a:cubicBezTo>
                  <a:pt x="3" y="4"/>
                  <a:pt x="3" y="4"/>
                  <a:pt x="2" y="5"/>
                </a:cubicBezTo>
                <a:cubicBezTo>
                  <a:pt x="0" y="10"/>
                  <a:pt x="3" y="16"/>
                  <a:pt x="8" y="19"/>
                </a:cubicBezTo>
                <a:cubicBezTo>
                  <a:pt x="9" y="19"/>
                  <a:pt x="11" y="20"/>
                  <a:pt x="12" y="20"/>
                </a:cubicBezTo>
                <a:cubicBezTo>
                  <a:pt x="15" y="20"/>
                  <a:pt x="17" y="19"/>
                  <a:pt x="19" y="17"/>
                </a:cubicBezTo>
                <a:cubicBezTo>
                  <a:pt x="19" y="15"/>
                  <a:pt x="20" y="13"/>
                  <a:pt x="21" y="13"/>
                </a:cubicBezTo>
                <a:cubicBezTo>
                  <a:pt x="22" y="13"/>
                  <a:pt x="22" y="13"/>
                  <a:pt x="22" y="12"/>
                </a:cubicBezTo>
                <a:cubicBezTo>
                  <a:pt x="23" y="11"/>
                  <a:pt x="23" y="9"/>
                  <a:pt x="22" y="8"/>
                </a:cubicBezTo>
                <a:cubicBezTo>
                  <a:pt x="22" y="8"/>
                  <a:pt x="22" y="8"/>
                  <a:pt x="22" y="7"/>
                </a:cubicBezTo>
                <a:cubicBezTo>
                  <a:pt x="20" y="6"/>
                  <a:pt x="19" y="3"/>
                  <a:pt x="19" y="1"/>
                </a:cubicBezTo>
                <a:cubicBezTo>
                  <a:pt x="18" y="1"/>
                  <a:pt x="18" y="0"/>
                  <a:pt x="17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4" name="Freeform 1177"/>
          <p:cNvSpPr>
            <a:spLocks/>
          </p:cNvSpPr>
          <p:nvPr/>
        </p:nvSpPr>
        <p:spPr bwMode="auto">
          <a:xfrm>
            <a:off x="4228530" y="5759564"/>
            <a:ext cx="28220" cy="67433"/>
          </a:xfrm>
          <a:custGeom>
            <a:avLst/>
            <a:gdLst>
              <a:gd name="T0" fmla="*/ 0 w 3"/>
              <a:gd name="T1" fmla="*/ 0 h 7"/>
              <a:gd name="T2" fmla="*/ 3 w 3"/>
              <a:gd name="T3" fmla="*/ 6 h 7"/>
              <a:gd name="T4" fmla="*/ 3 w 3"/>
              <a:gd name="T5" fmla="*/ 7 h 7"/>
              <a:gd name="T6" fmla="*/ 0 w 3"/>
              <a:gd name="T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7">
                <a:moveTo>
                  <a:pt x="0" y="0"/>
                </a:moveTo>
                <a:cubicBezTo>
                  <a:pt x="0" y="2"/>
                  <a:pt x="1" y="5"/>
                  <a:pt x="3" y="6"/>
                </a:cubicBezTo>
                <a:cubicBezTo>
                  <a:pt x="3" y="7"/>
                  <a:pt x="3" y="7"/>
                  <a:pt x="3" y="7"/>
                </a:cubicBezTo>
                <a:cubicBezTo>
                  <a:pt x="3" y="4"/>
                  <a:pt x="2" y="2"/>
                  <a:pt x="0" y="0"/>
                </a:cubicBezTo>
              </a:path>
            </a:pathLst>
          </a:custGeom>
          <a:solidFill>
            <a:srgbClr val="A323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5" name="Freeform 1178"/>
          <p:cNvSpPr>
            <a:spLocks/>
          </p:cNvSpPr>
          <p:nvPr/>
        </p:nvSpPr>
        <p:spPr bwMode="auto">
          <a:xfrm>
            <a:off x="2301532" y="602930"/>
            <a:ext cx="201569" cy="178499"/>
          </a:xfrm>
          <a:custGeom>
            <a:avLst/>
            <a:gdLst>
              <a:gd name="T0" fmla="*/ 16 w 21"/>
              <a:gd name="T1" fmla="*/ 0 h 19"/>
              <a:gd name="T2" fmla="*/ 8 w 21"/>
              <a:gd name="T3" fmla="*/ 3 h 19"/>
              <a:gd name="T4" fmla="*/ 5 w 21"/>
              <a:gd name="T5" fmla="*/ 2 h 19"/>
              <a:gd name="T6" fmla="*/ 4 w 21"/>
              <a:gd name="T7" fmla="*/ 3 h 19"/>
              <a:gd name="T8" fmla="*/ 4 w 21"/>
              <a:gd name="T9" fmla="*/ 6 h 19"/>
              <a:gd name="T10" fmla="*/ 0 w 21"/>
              <a:gd name="T11" fmla="*/ 13 h 19"/>
              <a:gd name="T12" fmla="*/ 6 w 21"/>
              <a:gd name="T13" fmla="*/ 18 h 19"/>
              <a:gd name="T14" fmla="*/ 10 w 21"/>
              <a:gd name="T15" fmla="*/ 19 h 19"/>
              <a:gd name="T16" fmla="*/ 19 w 21"/>
              <a:gd name="T17" fmla="*/ 13 h 19"/>
              <a:gd name="T18" fmla="*/ 16 w 21"/>
              <a:gd name="T19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1" h="19">
                <a:moveTo>
                  <a:pt x="16" y="0"/>
                </a:moveTo>
                <a:cubicBezTo>
                  <a:pt x="14" y="2"/>
                  <a:pt x="11" y="3"/>
                  <a:pt x="8" y="3"/>
                </a:cubicBezTo>
                <a:cubicBezTo>
                  <a:pt x="7" y="3"/>
                  <a:pt x="6" y="3"/>
                  <a:pt x="5" y="2"/>
                </a:cubicBezTo>
                <a:cubicBezTo>
                  <a:pt x="5" y="3"/>
                  <a:pt x="4" y="3"/>
                  <a:pt x="4" y="3"/>
                </a:cubicBezTo>
                <a:cubicBezTo>
                  <a:pt x="4" y="4"/>
                  <a:pt x="4" y="5"/>
                  <a:pt x="4" y="6"/>
                </a:cubicBezTo>
                <a:cubicBezTo>
                  <a:pt x="4" y="9"/>
                  <a:pt x="3" y="12"/>
                  <a:pt x="0" y="13"/>
                </a:cubicBezTo>
                <a:cubicBezTo>
                  <a:pt x="2" y="15"/>
                  <a:pt x="3" y="17"/>
                  <a:pt x="6" y="18"/>
                </a:cubicBezTo>
                <a:cubicBezTo>
                  <a:pt x="7" y="19"/>
                  <a:pt x="8" y="19"/>
                  <a:pt x="10" y="19"/>
                </a:cubicBezTo>
                <a:cubicBezTo>
                  <a:pt x="14" y="19"/>
                  <a:pt x="18" y="16"/>
                  <a:pt x="19" y="13"/>
                </a:cubicBezTo>
                <a:cubicBezTo>
                  <a:pt x="21" y="8"/>
                  <a:pt x="20" y="3"/>
                  <a:pt x="16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6" name="Freeform 1179"/>
          <p:cNvSpPr>
            <a:spLocks/>
          </p:cNvSpPr>
          <p:nvPr/>
        </p:nvSpPr>
        <p:spPr bwMode="auto">
          <a:xfrm>
            <a:off x="2349908" y="583096"/>
            <a:ext cx="104816" cy="47600"/>
          </a:xfrm>
          <a:custGeom>
            <a:avLst/>
            <a:gdLst>
              <a:gd name="T0" fmla="*/ 6 w 11"/>
              <a:gd name="T1" fmla="*/ 0 h 5"/>
              <a:gd name="T2" fmla="*/ 4 w 11"/>
              <a:gd name="T3" fmla="*/ 2 h 5"/>
              <a:gd name="T4" fmla="*/ 0 w 11"/>
              <a:gd name="T5" fmla="*/ 4 h 5"/>
              <a:gd name="T6" fmla="*/ 3 w 11"/>
              <a:gd name="T7" fmla="*/ 5 h 5"/>
              <a:gd name="T8" fmla="*/ 11 w 11"/>
              <a:gd name="T9" fmla="*/ 2 h 5"/>
              <a:gd name="T10" fmla="*/ 9 w 11"/>
              <a:gd name="T11" fmla="*/ 1 h 5"/>
              <a:gd name="T12" fmla="*/ 6 w 11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5">
                <a:moveTo>
                  <a:pt x="6" y="0"/>
                </a:moveTo>
                <a:cubicBezTo>
                  <a:pt x="5" y="1"/>
                  <a:pt x="5" y="1"/>
                  <a:pt x="4" y="2"/>
                </a:cubicBezTo>
                <a:cubicBezTo>
                  <a:pt x="3" y="3"/>
                  <a:pt x="1" y="4"/>
                  <a:pt x="0" y="4"/>
                </a:cubicBezTo>
                <a:cubicBezTo>
                  <a:pt x="1" y="5"/>
                  <a:pt x="2" y="5"/>
                  <a:pt x="3" y="5"/>
                </a:cubicBezTo>
                <a:cubicBezTo>
                  <a:pt x="6" y="5"/>
                  <a:pt x="9" y="4"/>
                  <a:pt x="11" y="2"/>
                </a:cubicBezTo>
                <a:cubicBezTo>
                  <a:pt x="11" y="2"/>
                  <a:pt x="10" y="1"/>
                  <a:pt x="9" y="1"/>
                </a:cubicBezTo>
                <a:cubicBezTo>
                  <a:pt x="8" y="0"/>
                  <a:pt x="7" y="0"/>
                  <a:pt x="6" y="0"/>
                </a:cubicBezTo>
              </a:path>
            </a:pathLst>
          </a:custGeom>
          <a:solidFill>
            <a:srgbClr val="B441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7" name="Freeform 1180"/>
          <p:cNvSpPr>
            <a:spLocks/>
          </p:cNvSpPr>
          <p:nvPr/>
        </p:nvSpPr>
        <p:spPr bwMode="auto">
          <a:xfrm>
            <a:off x="2329751" y="618796"/>
            <a:ext cx="20157" cy="11900"/>
          </a:xfrm>
          <a:custGeom>
            <a:avLst/>
            <a:gdLst>
              <a:gd name="T0" fmla="*/ 0 w 2"/>
              <a:gd name="T1" fmla="*/ 0 h 1"/>
              <a:gd name="T2" fmla="*/ 1 w 2"/>
              <a:gd name="T3" fmla="*/ 1 h 1"/>
              <a:gd name="T4" fmla="*/ 2 w 2"/>
              <a:gd name="T5" fmla="*/ 0 h 1"/>
              <a:gd name="T6" fmla="*/ 0 w 2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0" y="0"/>
                </a:moveTo>
                <a:cubicBezTo>
                  <a:pt x="0" y="0"/>
                  <a:pt x="0" y="1"/>
                  <a:pt x="1" y="1"/>
                </a:cubicBezTo>
                <a:cubicBezTo>
                  <a:pt x="1" y="1"/>
                  <a:pt x="2" y="1"/>
                  <a:pt x="2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rgbClr val="A323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8" name="Freeform 1181"/>
          <p:cNvSpPr>
            <a:spLocks/>
          </p:cNvSpPr>
          <p:nvPr/>
        </p:nvSpPr>
        <p:spPr bwMode="auto">
          <a:xfrm>
            <a:off x="2321688" y="583096"/>
            <a:ext cx="84659" cy="35700"/>
          </a:xfrm>
          <a:custGeom>
            <a:avLst/>
            <a:gdLst>
              <a:gd name="T0" fmla="*/ 8 w 9"/>
              <a:gd name="T1" fmla="*/ 0 h 4"/>
              <a:gd name="T2" fmla="*/ 0 w 9"/>
              <a:gd name="T3" fmla="*/ 3 h 4"/>
              <a:gd name="T4" fmla="*/ 1 w 9"/>
              <a:gd name="T5" fmla="*/ 4 h 4"/>
              <a:gd name="T6" fmla="*/ 3 w 9"/>
              <a:gd name="T7" fmla="*/ 4 h 4"/>
              <a:gd name="T8" fmla="*/ 7 w 9"/>
              <a:gd name="T9" fmla="*/ 2 h 4"/>
              <a:gd name="T10" fmla="*/ 9 w 9"/>
              <a:gd name="T11" fmla="*/ 0 h 4"/>
              <a:gd name="T12" fmla="*/ 8 w 9"/>
              <a:gd name="T1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" h="4">
                <a:moveTo>
                  <a:pt x="8" y="0"/>
                </a:moveTo>
                <a:cubicBezTo>
                  <a:pt x="5" y="0"/>
                  <a:pt x="2" y="1"/>
                  <a:pt x="0" y="3"/>
                </a:cubicBezTo>
                <a:cubicBezTo>
                  <a:pt x="1" y="3"/>
                  <a:pt x="1" y="4"/>
                  <a:pt x="1" y="4"/>
                </a:cubicBezTo>
                <a:cubicBezTo>
                  <a:pt x="2" y="4"/>
                  <a:pt x="2" y="4"/>
                  <a:pt x="3" y="4"/>
                </a:cubicBezTo>
                <a:cubicBezTo>
                  <a:pt x="4" y="4"/>
                  <a:pt x="6" y="3"/>
                  <a:pt x="7" y="2"/>
                </a:cubicBezTo>
                <a:cubicBezTo>
                  <a:pt x="8" y="1"/>
                  <a:pt x="8" y="1"/>
                  <a:pt x="9" y="0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rgbClr val="A11F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90" name="Freeform 1183"/>
          <p:cNvSpPr>
            <a:spLocks/>
          </p:cNvSpPr>
          <p:nvPr/>
        </p:nvSpPr>
        <p:spPr bwMode="auto">
          <a:xfrm>
            <a:off x="3857643" y="6227627"/>
            <a:ext cx="217694" cy="178499"/>
          </a:xfrm>
          <a:custGeom>
            <a:avLst/>
            <a:gdLst>
              <a:gd name="T0" fmla="*/ 17 w 23"/>
              <a:gd name="T1" fmla="*/ 0 h 19"/>
              <a:gd name="T2" fmla="*/ 8 w 23"/>
              <a:gd name="T3" fmla="*/ 3 h 19"/>
              <a:gd name="T4" fmla="*/ 3 w 23"/>
              <a:gd name="T5" fmla="*/ 2 h 19"/>
              <a:gd name="T6" fmla="*/ 2 w 23"/>
              <a:gd name="T7" fmla="*/ 5 h 19"/>
              <a:gd name="T8" fmla="*/ 7 w 23"/>
              <a:gd name="T9" fmla="*/ 18 h 19"/>
              <a:gd name="T10" fmla="*/ 11 w 23"/>
              <a:gd name="T11" fmla="*/ 19 h 19"/>
              <a:gd name="T12" fmla="*/ 21 w 23"/>
              <a:gd name="T13" fmla="*/ 12 h 19"/>
              <a:gd name="T14" fmla="*/ 17 w 23"/>
              <a:gd name="T15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3" h="19">
                <a:moveTo>
                  <a:pt x="17" y="0"/>
                </a:moveTo>
                <a:cubicBezTo>
                  <a:pt x="15" y="2"/>
                  <a:pt x="11" y="3"/>
                  <a:pt x="8" y="3"/>
                </a:cubicBezTo>
                <a:cubicBezTo>
                  <a:pt x="7" y="3"/>
                  <a:pt x="5" y="3"/>
                  <a:pt x="3" y="2"/>
                </a:cubicBezTo>
                <a:cubicBezTo>
                  <a:pt x="3" y="3"/>
                  <a:pt x="2" y="4"/>
                  <a:pt x="2" y="5"/>
                </a:cubicBezTo>
                <a:cubicBezTo>
                  <a:pt x="0" y="10"/>
                  <a:pt x="2" y="16"/>
                  <a:pt x="7" y="18"/>
                </a:cubicBezTo>
                <a:cubicBezTo>
                  <a:pt x="9" y="18"/>
                  <a:pt x="10" y="19"/>
                  <a:pt x="11" y="19"/>
                </a:cubicBezTo>
                <a:cubicBezTo>
                  <a:pt x="15" y="19"/>
                  <a:pt x="19" y="16"/>
                  <a:pt x="21" y="12"/>
                </a:cubicBezTo>
                <a:cubicBezTo>
                  <a:pt x="23" y="8"/>
                  <a:pt x="21" y="3"/>
                  <a:pt x="17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91" name="Freeform 1184"/>
          <p:cNvSpPr>
            <a:spLocks/>
          </p:cNvSpPr>
          <p:nvPr/>
        </p:nvSpPr>
        <p:spPr bwMode="auto">
          <a:xfrm>
            <a:off x="3885863" y="6211761"/>
            <a:ext cx="133035" cy="43633"/>
          </a:xfrm>
          <a:custGeom>
            <a:avLst/>
            <a:gdLst>
              <a:gd name="T0" fmla="*/ 8 w 14"/>
              <a:gd name="T1" fmla="*/ 0 h 5"/>
              <a:gd name="T2" fmla="*/ 0 w 14"/>
              <a:gd name="T3" fmla="*/ 4 h 5"/>
              <a:gd name="T4" fmla="*/ 5 w 14"/>
              <a:gd name="T5" fmla="*/ 5 h 5"/>
              <a:gd name="T6" fmla="*/ 14 w 14"/>
              <a:gd name="T7" fmla="*/ 2 h 5"/>
              <a:gd name="T8" fmla="*/ 12 w 14"/>
              <a:gd name="T9" fmla="*/ 1 h 5"/>
              <a:gd name="T10" fmla="*/ 8 w 14"/>
              <a:gd name="T1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" h="5">
                <a:moveTo>
                  <a:pt x="8" y="0"/>
                </a:moveTo>
                <a:cubicBezTo>
                  <a:pt x="5" y="0"/>
                  <a:pt x="2" y="2"/>
                  <a:pt x="0" y="4"/>
                </a:cubicBezTo>
                <a:cubicBezTo>
                  <a:pt x="2" y="5"/>
                  <a:pt x="4" y="5"/>
                  <a:pt x="5" y="5"/>
                </a:cubicBezTo>
                <a:cubicBezTo>
                  <a:pt x="8" y="5"/>
                  <a:pt x="12" y="4"/>
                  <a:pt x="14" y="2"/>
                </a:cubicBezTo>
                <a:cubicBezTo>
                  <a:pt x="14" y="2"/>
                  <a:pt x="13" y="1"/>
                  <a:pt x="12" y="1"/>
                </a:cubicBezTo>
                <a:cubicBezTo>
                  <a:pt x="11" y="1"/>
                  <a:pt x="10" y="0"/>
                  <a:pt x="8" y="0"/>
                </a:cubicBezTo>
              </a:path>
            </a:pathLst>
          </a:custGeom>
          <a:solidFill>
            <a:srgbClr val="A323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92" name="Freeform 1185"/>
          <p:cNvSpPr>
            <a:spLocks noEditPoints="1"/>
          </p:cNvSpPr>
          <p:nvPr/>
        </p:nvSpPr>
        <p:spPr bwMode="auto">
          <a:xfrm>
            <a:off x="1329970" y="226099"/>
            <a:ext cx="209632" cy="158666"/>
          </a:xfrm>
          <a:custGeom>
            <a:avLst/>
            <a:gdLst>
              <a:gd name="T0" fmla="*/ 14 w 22"/>
              <a:gd name="T1" fmla="*/ 15 h 17"/>
              <a:gd name="T2" fmla="*/ 9 w 22"/>
              <a:gd name="T3" fmla="*/ 11 h 17"/>
              <a:gd name="T4" fmla="*/ 12 w 22"/>
              <a:gd name="T5" fmla="*/ 5 h 17"/>
              <a:gd name="T6" fmla="*/ 14 w 22"/>
              <a:gd name="T7" fmla="*/ 4 h 17"/>
              <a:gd name="T8" fmla="*/ 19 w 22"/>
              <a:gd name="T9" fmla="*/ 8 h 17"/>
              <a:gd name="T10" fmla="*/ 16 w 22"/>
              <a:gd name="T11" fmla="*/ 14 h 17"/>
              <a:gd name="T12" fmla="*/ 14 w 22"/>
              <a:gd name="T13" fmla="*/ 15 h 17"/>
              <a:gd name="T14" fmla="*/ 18 w 22"/>
              <a:gd name="T15" fmla="*/ 0 h 17"/>
              <a:gd name="T16" fmla="*/ 14 w 22"/>
              <a:gd name="T17" fmla="*/ 2 h 17"/>
              <a:gd name="T18" fmla="*/ 8 w 22"/>
              <a:gd name="T19" fmla="*/ 3 h 17"/>
              <a:gd name="T20" fmla="*/ 5 w 22"/>
              <a:gd name="T21" fmla="*/ 3 h 17"/>
              <a:gd name="T22" fmla="*/ 1 w 22"/>
              <a:gd name="T23" fmla="*/ 5 h 17"/>
              <a:gd name="T24" fmla="*/ 7 w 22"/>
              <a:gd name="T25" fmla="*/ 16 h 17"/>
              <a:gd name="T26" fmla="*/ 11 w 22"/>
              <a:gd name="T27" fmla="*/ 17 h 17"/>
              <a:gd name="T28" fmla="*/ 20 w 22"/>
              <a:gd name="T29" fmla="*/ 10 h 17"/>
              <a:gd name="T30" fmla="*/ 18 w 22"/>
              <a:gd name="T31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2" h="17">
                <a:moveTo>
                  <a:pt x="14" y="15"/>
                </a:moveTo>
                <a:cubicBezTo>
                  <a:pt x="12" y="15"/>
                  <a:pt x="10" y="13"/>
                  <a:pt x="9" y="11"/>
                </a:cubicBezTo>
                <a:cubicBezTo>
                  <a:pt x="8" y="9"/>
                  <a:pt x="10" y="6"/>
                  <a:pt x="12" y="5"/>
                </a:cubicBezTo>
                <a:cubicBezTo>
                  <a:pt x="13" y="5"/>
                  <a:pt x="13" y="4"/>
                  <a:pt x="14" y="4"/>
                </a:cubicBezTo>
                <a:cubicBezTo>
                  <a:pt x="16" y="4"/>
                  <a:pt x="18" y="6"/>
                  <a:pt x="19" y="8"/>
                </a:cubicBezTo>
                <a:cubicBezTo>
                  <a:pt x="20" y="10"/>
                  <a:pt x="19" y="13"/>
                  <a:pt x="16" y="14"/>
                </a:cubicBezTo>
                <a:cubicBezTo>
                  <a:pt x="15" y="15"/>
                  <a:pt x="15" y="15"/>
                  <a:pt x="14" y="15"/>
                </a:cubicBezTo>
                <a:moveTo>
                  <a:pt x="18" y="0"/>
                </a:moveTo>
                <a:cubicBezTo>
                  <a:pt x="17" y="1"/>
                  <a:pt x="16" y="2"/>
                  <a:pt x="14" y="2"/>
                </a:cubicBezTo>
                <a:cubicBezTo>
                  <a:pt x="12" y="3"/>
                  <a:pt x="10" y="3"/>
                  <a:pt x="8" y="3"/>
                </a:cubicBezTo>
                <a:cubicBezTo>
                  <a:pt x="7" y="3"/>
                  <a:pt x="6" y="3"/>
                  <a:pt x="5" y="3"/>
                </a:cubicBezTo>
                <a:cubicBezTo>
                  <a:pt x="4" y="4"/>
                  <a:pt x="2" y="5"/>
                  <a:pt x="1" y="5"/>
                </a:cubicBezTo>
                <a:cubicBezTo>
                  <a:pt x="0" y="9"/>
                  <a:pt x="3" y="14"/>
                  <a:pt x="7" y="16"/>
                </a:cubicBezTo>
                <a:cubicBezTo>
                  <a:pt x="8" y="17"/>
                  <a:pt x="10" y="17"/>
                  <a:pt x="11" y="17"/>
                </a:cubicBezTo>
                <a:cubicBezTo>
                  <a:pt x="15" y="17"/>
                  <a:pt x="19" y="14"/>
                  <a:pt x="20" y="10"/>
                </a:cubicBezTo>
                <a:cubicBezTo>
                  <a:pt x="22" y="7"/>
                  <a:pt x="21" y="2"/>
                  <a:pt x="18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93" name="Freeform 1186"/>
          <p:cNvSpPr>
            <a:spLocks/>
          </p:cNvSpPr>
          <p:nvPr/>
        </p:nvSpPr>
        <p:spPr bwMode="auto">
          <a:xfrm>
            <a:off x="1378346" y="186432"/>
            <a:ext cx="120941" cy="67433"/>
          </a:xfrm>
          <a:custGeom>
            <a:avLst/>
            <a:gdLst>
              <a:gd name="T0" fmla="*/ 6 w 13"/>
              <a:gd name="T1" fmla="*/ 0 h 7"/>
              <a:gd name="T2" fmla="*/ 3 w 13"/>
              <a:gd name="T3" fmla="*/ 1 h 7"/>
              <a:gd name="T4" fmla="*/ 3 w 13"/>
              <a:gd name="T5" fmla="*/ 2 h 7"/>
              <a:gd name="T6" fmla="*/ 0 w 13"/>
              <a:gd name="T7" fmla="*/ 7 h 7"/>
              <a:gd name="T8" fmla="*/ 3 w 13"/>
              <a:gd name="T9" fmla="*/ 7 h 7"/>
              <a:gd name="T10" fmla="*/ 9 w 13"/>
              <a:gd name="T11" fmla="*/ 6 h 7"/>
              <a:gd name="T12" fmla="*/ 13 w 13"/>
              <a:gd name="T13" fmla="*/ 4 h 7"/>
              <a:gd name="T14" fmla="*/ 10 w 13"/>
              <a:gd name="T15" fmla="*/ 1 h 7"/>
              <a:gd name="T16" fmla="*/ 6 w 13"/>
              <a:gd name="T1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3" h="7">
                <a:moveTo>
                  <a:pt x="6" y="0"/>
                </a:moveTo>
                <a:cubicBezTo>
                  <a:pt x="5" y="0"/>
                  <a:pt x="4" y="1"/>
                  <a:pt x="3" y="1"/>
                </a:cubicBezTo>
                <a:cubicBezTo>
                  <a:pt x="3" y="1"/>
                  <a:pt x="3" y="1"/>
                  <a:pt x="3" y="2"/>
                </a:cubicBezTo>
                <a:cubicBezTo>
                  <a:pt x="3" y="4"/>
                  <a:pt x="2" y="6"/>
                  <a:pt x="0" y="7"/>
                </a:cubicBezTo>
                <a:cubicBezTo>
                  <a:pt x="1" y="7"/>
                  <a:pt x="2" y="7"/>
                  <a:pt x="3" y="7"/>
                </a:cubicBezTo>
                <a:cubicBezTo>
                  <a:pt x="5" y="7"/>
                  <a:pt x="7" y="7"/>
                  <a:pt x="9" y="6"/>
                </a:cubicBezTo>
                <a:cubicBezTo>
                  <a:pt x="11" y="6"/>
                  <a:pt x="12" y="5"/>
                  <a:pt x="13" y="4"/>
                </a:cubicBezTo>
                <a:cubicBezTo>
                  <a:pt x="12" y="3"/>
                  <a:pt x="11" y="2"/>
                  <a:pt x="10" y="1"/>
                </a:cubicBezTo>
                <a:cubicBezTo>
                  <a:pt x="9" y="1"/>
                  <a:pt x="7" y="0"/>
                  <a:pt x="6" y="0"/>
                </a:cubicBezTo>
              </a:path>
            </a:pathLst>
          </a:custGeom>
          <a:solidFill>
            <a:srgbClr val="A42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96" name="Freeform 1189"/>
          <p:cNvSpPr>
            <a:spLocks/>
          </p:cNvSpPr>
          <p:nvPr/>
        </p:nvSpPr>
        <p:spPr bwMode="auto">
          <a:xfrm>
            <a:off x="2797391" y="781428"/>
            <a:ext cx="173349" cy="186432"/>
          </a:xfrm>
          <a:custGeom>
            <a:avLst/>
            <a:gdLst>
              <a:gd name="T0" fmla="*/ 8 w 18"/>
              <a:gd name="T1" fmla="*/ 0 h 20"/>
              <a:gd name="T2" fmla="*/ 0 w 18"/>
              <a:gd name="T3" fmla="*/ 4 h 20"/>
              <a:gd name="T4" fmla="*/ 0 w 18"/>
              <a:gd name="T5" fmla="*/ 5 h 20"/>
              <a:gd name="T6" fmla="*/ 3 w 18"/>
              <a:gd name="T7" fmla="*/ 19 h 20"/>
              <a:gd name="T8" fmla="*/ 4 w 18"/>
              <a:gd name="T9" fmla="*/ 20 h 20"/>
              <a:gd name="T10" fmla="*/ 8 w 18"/>
              <a:gd name="T11" fmla="*/ 20 h 20"/>
              <a:gd name="T12" fmla="*/ 17 w 18"/>
              <a:gd name="T13" fmla="*/ 14 h 20"/>
              <a:gd name="T14" fmla="*/ 18 w 18"/>
              <a:gd name="T15" fmla="*/ 12 h 20"/>
              <a:gd name="T16" fmla="*/ 16 w 18"/>
              <a:gd name="T17" fmla="*/ 8 h 20"/>
              <a:gd name="T18" fmla="*/ 15 w 18"/>
              <a:gd name="T19" fmla="*/ 3 h 20"/>
              <a:gd name="T20" fmla="*/ 12 w 18"/>
              <a:gd name="T21" fmla="*/ 1 h 20"/>
              <a:gd name="T22" fmla="*/ 8 w 18"/>
              <a:gd name="T23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8" h="20">
                <a:moveTo>
                  <a:pt x="8" y="0"/>
                </a:moveTo>
                <a:cubicBezTo>
                  <a:pt x="5" y="0"/>
                  <a:pt x="2" y="2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4" y="9"/>
                  <a:pt x="5" y="15"/>
                  <a:pt x="3" y="19"/>
                </a:cubicBezTo>
                <a:cubicBezTo>
                  <a:pt x="4" y="19"/>
                  <a:pt x="4" y="20"/>
                  <a:pt x="4" y="20"/>
                </a:cubicBezTo>
                <a:cubicBezTo>
                  <a:pt x="5" y="20"/>
                  <a:pt x="7" y="20"/>
                  <a:pt x="8" y="20"/>
                </a:cubicBezTo>
                <a:cubicBezTo>
                  <a:pt x="12" y="20"/>
                  <a:pt x="16" y="18"/>
                  <a:pt x="17" y="14"/>
                </a:cubicBezTo>
                <a:cubicBezTo>
                  <a:pt x="18" y="13"/>
                  <a:pt x="18" y="13"/>
                  <a:pt x="18" y="12"/>
                </a:cubicBezTo>
                <a:cubicBezTo>
                  <a:pt x="17" y="11"/>
                  <a:pt x="16" y="10"/>
                  <a:pt x="16" y="8"/>
                </a:cubicBezTo>
                <a:cubicBezTo>
                  <a:pt x="15" y="6"/>
                  <a:pt x="15" y="5"/>
                  <a:pt x="15" y="3"/>
                </a:cubicBezTo>
                <a:cubicBezTo>
                  <a:pt x="14" y="2"/>
                  <a:pt x="13" y="1"/>
                  <a:pt x="12" y="1"/>
                </a:cubicBezTo>
                <a:cubicBezTo>
                  <a:pt x="11" y="0"/>
                  <a:pt x="9" y="0"/>
                  <a:pt x="8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97" name="Freeform 1190"/>
          <p:cNvSpPr>
            <a:spLocks/>
          </p:cNvSpPr>
          <p:nvPr/>
        </p:nvSpPr>
        <p:spPr bwMode="auto">
          <a:xfrm>
            <a:off x="2942521" y="809195"/>
            <a:ext cx="36282" cy="83299"/>
          </a:xfrm>
          <a:custGeom>
            <a:avLst/>
            <a:gdLst>
              <a:gd name="T0" fmla="*/ 0 w 4"/>
              <a:gd name="T1" fmla="*/ 0 h 9"/>
              <a:gd name="T2" fmla="*/ 1 w 4"/>
              <a:gd name="T3" fmla="*/ 5 h 9"/>
              <a:gd name="T4" fmla="*/ 3 w 4"/>
              <a:gd name="T5" fmla="*/ 9 h 9"/>
              <a:gd name="T6" fmla="*/ 0 w 4"/>
              <a:gd name="T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9">
                <a:moveTo>
                  <a:pt x="0" y="0"/>
                </a:moveTo>
                <a:cubicBezTo>
                  <a:pt x="0" y="2"/>
                  <a:pt x="0" y="3"/>
                  <a:pt x="1" y="5"/>
                </a:cubicBezTo>
                <a:cubicBezTo>
                  <a:pt x="1" y="7"/>
                  <a:pt x="2" y="8"/>
                  <a:pt x="3" y="9"/>
                </a:cubicBezTo>
                <a:cubicBezTo>
                  <a:pt x="4" y="5"/>
                  <a:pt x="2" y="2"/>
                  <a:pt x="0" y="0"/>
                </a:cubicBezTo>
              </a:path>
            </a:pathLst>
          </a:custGeom>
          <a:solidFill>
            <a:srgbClr val="A42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98" name="Freeform 1191"/>
          <p:cNvSpPr>
            <a:spLocks/>
          </p:cNvSpPr>
          <p:nvPr/>
        </p:nvSpPr>
        <p:spPr bwMode="auto">
          <a:xfrm>
            <a:off x="2769171" y="817128"/>
            <a:ext cx="76596" cy="142799"/>
          </a:xfrm>
          <a:custGeom>
            <a:avLst/>
            <a:gdLst>
              <a:gd name="T0" fmla="*/ 3 w 8"/>
              <a:gd name="T1" fmla="*/ 0 h 15"/>
              <a:gd name="T2" fmla="*/ 2 w 8"/>
              <a:gd name="T3" fmla="*/ 3 h 15"/>
              <a:gd name="T4" fmla="*/ 6 w 8"/>
              <a:gd name="T5" fmla="*/ 15 h 15"/>
              <a:gd name="T6" fmla="*/ 3 w 8"/>
              <a:gd name="T7" fmla="*/ 1 h 15"/>
              <a:gd name="T8" fmla="*/ 3 w 8"/>
              <a:gd name="T9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15">
                <a:moveTo>
                  <a:pt x="3" y="0"/>
                </a:moveTo>
                <a:cubicBezTo>
                  <a:pt x="2" y="1"/>
                  <a:pt x="2" y="2"/>
                  <a:pt x="2" y="3"/>
                </a:cubicBezTo>
                <a:cubicBezTo>
                  <a:pt x="0" y="8"/>
                  <a:pt x="2" y="13"/>
                  <a:pt x="6" y="15"/>
                </a:cubicBezTo>
                <a:cubicBezTo>
                  <a:pt x="8" y="11"/>
                  <a:pt x="7" y="5"/>
                  <a:pt x="3" y="1"/>
                </a:cubicBezTo>
                <a:cubicBezTo>
                  <a:pt x="3" y="1"/>
                  <a:pt x="3" y="1"/>
                  <a:pt x="3" y="0"/>
                </a:cubicBezTo>
              </a:path>
            </a:pathLst>
          </a:custGeom>
          <a:solidFill>
            <a:srgbClr val="A323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99" name="Freeform 1192"/>
          <p:cNvSpPr>
            <a:spLocks/>
          </p:cNvSpPr>
          <p:nvPr/>
        </p:nvSpPr>
        <p:spPr bwMode="auto">
          <a:xfrm>
            <a:off x="4470412" y="4847236"/>
            <a:ext cx="189475" cy="142799"/>
          </a:xfrm>
          <a:custGeom>
            <a:avLst/>
            <a:gdLst>
              <a:gd name="T0" fmla="*/ 1 w 20"/>
              <a:gd name="T1" fmla="*/ 0 h 15"/>
              <a:gd name="T2" fmla="*/ 1 w 20"/>
              <a:gd name="T3" fmla="*/ 0 h 15"/>
              <a:gd name="T4" fmla="*/ 0 w 20"/>
              <a:gd name="T5" fmla="*/ 4 h 15"/>
              <a:gd name="T6" fmla="*/ 1 w 20"/>
              <a:gd name="T7" fmla="*/ 9 h 15"/>
              <a:gd name="T8" fmla="*/ 6 w 20"/>
              <a:gd name="T9" fmla="*/ 14 h 15"/>
              <a:gd name="T10" fmla="*/ 10 w 20"/>
              <a:gd name="T11" fmla="*/ 15 h 15"/>
              <a:gd name="T12" fmla="*/ 19 w 20"/>
              <a:gd name="T13" fmla="*/ 8 h 15"/>
              <a:gd name="T14" fmla="*/ 20 w 20"/>
              <a:gd name="T15" fmla="*/ 5 h 15"/>
              <a:gd name="T16" fmla="*/ 20 w 20"/>
              <a:gd name="T17" fmla="*/ 3 h 15"/>
              <a:gd name="T18" fmla="*/ 19 w 20"/>
              <a:gd name="T19" fmla="*/ 1 h 15"/>
              <a:gd name="T20" fmla="*/ 15 w 20"/>
              <a:gd name="T21" fmla="*/ 3 h 15"/>
              <a:gd name="T22" fmla="*/ 14 w 20"/>
              <a:gd name="T23" fmla="*/ 3 h 15"/>
              <a:gd name="T24" fmla="*/ 8 w 20"/>
              <a:gd name="T25" fmla="*/ 0 h 15"/>
              <a:gd name="T26" fmla="*/ 5 w 20"/>
              <a:gd name="T27" fmla="*/ 0 h 15"/>
              <a:gd name="T28" fmla="*/ 5 w 20"/>
              <a:gd name="T29" fmla="*/ 0 h 15"/>
              <a:gd name="T30" fmla="*/ 1 w 20"/>
              <a:gd name="T31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0" h="15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3"/>
                  <a:pt x="0" y="4"/>
                </a:cubicBezTo>
                <a:cubicBezTo>
                  <a:pt x="1" y="5"/>
                  <a:pt x="1" y="7"/>
                  <a:pt x="1" y="9"/>
                </a:cubicBezTo>
                <a:cubicBezTo>
                  <a:pt x="2" y="11"/>
                  <a:pt x="4" y="13"/>
                  <a:pt x="6" y="14"/>
                </a:cubicBezTo>
                <a:cubicBezTo>
                  <a:pt x="7" y="14"/>
                  <a:pt x="9" y="15"/>
                  <a:pt x="10" y="15"/>
                </a:cubicBezTo>
                <a:cubicBezTo>
                  <a:pt x="14" y="15"/>
                  <a:pt x="18" y="12"/>
                  <a:pt x="19" y="8"/>
                </a:cubicBezTo>
                <a:cubicBezTo>
                  <a:pt x="20" y="7"/>
                  <a:pt x="20" y="6"/>
                  <a:pt x="20" y="5"/>
                </a:cubicBezTo>
                <a:cubicBezTo>
                  <a:pt x="20" y="5"/>
                  <a:pt x="20" y="4"/>
                  <a:pt x="20" y="3"/>
                </a:cubicBezTo>
                <a:cubicBezTo>
                  <a:pt x="20" y="3"/>
                  <a:pt x="20" y="2"/>
                  <a:pt x="19" y="1"/>
                </a:cubicBezTo>
                <a:cubicBezTo>
                  <a:pt x="18" y="2"/>
                  <a:pt x="16" y="3"/>
                  <a:pt x="15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2" y="3"/>
                  <a:pt x="9" y="2"/>
                  <a:pt x="8" y="0"/>
                </a:cubicBezTo>
                <a:cubicBezTo>
                  <a:pt x="7" y="0"/>
                  <a:pt x="6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3" y="0"/>
                  <a:pt x="2" y="0"/>
                  <a:pt x="1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00" name="Freeform 1193"/>
          <p:cNvSpPr>
            <a:spLocks/>
          </p:cNvSpPr>
          <p:nvPr/>
        </p:nvSpPr>
        <p:spPr bwMode="auto">
          <a:xfrm>
            <a:off x="4478475" y="4799636"/>
            <a:ext cx="64502" cy="47600"/>
          </a:xfrm>
          <a:custGeom>
            <a:avLst/>
            <a:gdLst>
              <a:gd name="T0" fmla="*/ 6 w 7"/>
              <a:gd name="T1" fmla="*/ 0 h 5"/>
              <a:gd name="T2" fmla="*/ 0 w 7"/>
              <a:gd name="T3" fmla="*/ 5 h 5"/>
              <a:gd name="T4" fmla="*/ 4 w 7"/>
              <a:gd name="T5" fmla="*/ 5 h 5"/>
              <a:gd name="T6" fmla="*/ 4 w 7"/>
              <a:gd name="T7" fmla="*/ 5 h 5"/>
              <a:gd name="T8" fmla="*/ 7 w 7"/>
              <a:gd name="T9" fmla="*/ 5 h 5"/>
              <a:gd name="T10" fmla="*/ 6 w 7"/>
              <a:gd name="T11" fmla="*/ 1 h 5"/>
              <a:gd name="T12" fmla="*/ 6 w 7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5">
                <a:moveTo>
                  <a:pt x="6" y="0"/>
                </a:moveTo>
                <a:cubicBezTo>
                  <a:pt x="4" y="0"/>
                  <a:pt x="1" y="2"/>
                  <a:pt x="0" y="5"/>
                </a:cubicBezTo>
                <a:cubicBezTo>
                  <a:pt x="1" y="5"/>
                  <a:pt x="2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5" y="5"/>
                  <a:pt x="6" y="5"/>
                  <a:pt x="7" y="5"/>
                </a:cubicBezTo>
                <a:cubicBezTo>
                  <a:pt x="7" y="4"/>
                  <a:pt x="6" y="2"/>
                  <a:pt x="6" y="1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rgbClr val="B441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01" name="Freeform 1194"/>
          <p:cNvSpPr>
            <a:spLocks/>
          </p:cNvSpPr>
          <p:nvPr/>
        </p:nvSpPr>
        <p:spPr bwMode="auto">
          <a:xfrm>
            <a:off x="4659887" y="4875003"/>
            <a:ext cx="0" cy="19833"/>
          </a:xfrm>
          <a:custGeom>
            <a:avLst/>
            <a:gdLst>
              <a:gd name="T0" fmla="*/ 0 h 2"/>
              <a:gd name="T1" fmla="*/ 2 h 2"/>
              <a:gd name="T2" fmla="*/ 0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2">
                <a:moveTo>
                  <a:pt x="0" y="0"/>
                </a:moveTo>
                <a:cubicBezTo>
                  <a:pt x="0" y="1"/>
                  <a:pt x="0" y="2"/>
                  <a:pt x="0" y="2"/>
                </a:cubicBezTo>
                <a:cubicBezTo>
                  <a:pt x="0" y="2"/>
                  <a:pt x="0" y="1"/>
                  <a:pt x="0" y="0"/>
                </a:cubicBezTo>
              </a:path>
            </a:pathLst>
          </a:custGeom>
          <a:solidFill>
            <a:srgbClr val="A42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02" name="Freeform 1195"/>
          <p:cNvSpPr>
            <a:spLocks/>
          </p:cNvSpPr>
          <p:nvPr/>
        </p:nvSpPr>
        <p:spPr bwMode="auto">
          <a:xfrm>
            <a:off x="4470412" y="4886903"/>
            <a:ext cx="8063" cy="47600"/>
          </a:xfrm>
          <a:custGeom>
            <a:avLst/>
            <a:gdLst>
              <a:gd name="T0" fmla="*/ 0 w 1"/>
              <a:gd name="T1" fmla="*/ 0 h 5"/>
              <a:gd name="T2" fmla="*/ 1 w 1"/>
              <a:gd name="T3" fmla="*/ 5 h 5"/>
              <a:gd name="T4" fmla="*/ 0 w 1"/>
              <a:gd name="T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5">
                <a:moveTo>
                  <a:pt x="0" y="0"/>
                </a:moveTo>
                <a:cubicBezTo>
                  <a:pt x="0" y="2"/>
                  <a:pt x="0" y="3"/>
                  <a:pt x="1" y="5"/>
                </a:cubicBezTo>
                <a:cubicBezTo>
                  <a:pt x="1" y="3"/>
                  <a:pt x="1" y="1"/>
                  <a:pt x="0" y="0"/>
                </a:cubicBezTo>
              </a:path>
            </a:pathLst>
          </a:custGeom>
          <a:solidFill>
            <a:srgbClr val="A323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08" name="Freeform 1201"/>
          <p:cNvSpPr>
            <a:spLocks/>
          </p:cNvSpPr>
          <p:nvPr/>
        </p:nvSpPr>
        <p:spPr bwMode="auto">
          <a:xfrm>
            <a:off x="4305126" y="2629883"/>
            <a:ext cx="104816" cy="67433"/>
          </a:xfrm>
          <a:custGeom>
            <a:avLst/>
            <a:gdLst>
              <a:gd name="T0" fmla="*/ 0 w 11"/>
              <a:gd name="T1" fmla="*/ 0 h 7"/>
              <a:gd name="T2" fmla="*/ 5 w 11"/>
              <a:gd name="T3" fmla="*/ 7 h 7"/>
              <a:gd name="T4" fmla="*/ 9 w 11"/>
              <a:gd name="T5" fmla="*/ 7 h 7"/>
              <a:gd name="T6" fmla="*/ 11 w 11"/>
              <a:gd name="T7" fmla="*/ 7 h 7"/>
              <a:gd name="T8" fmla="*/ 6 w 11"/>
              <a:gd name="T9" fmla="*/ 1 h 7"/>
              <a:gd name="T10" fmla="*/ 4 w 11"/>
              <a:gd name="T11" fmla="*/ 1 h 7"/>
              <a:gd name="T12" fmla="*/ 0 w 11"/>
              <a:gd name="T1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7">
                <a:moveTo>
                  <a:pt x="0" y="0"/>
                </a:moveTo>
                <a:cubicBezTo>
                  <a:pt x="1" y="3"/>
                  <a:pt x="3" y="5"/>
                  <a:pt x="5" y="7"/>
                </a:cubicBezTo>
                <a:cubicBezTo>
                  <a:pt x="7" y="7"/>
                  <a:pt x="8" y="7"/>
                  <a:pt x="9" y="7"/>
                </a:cubicBezTo>
                <a:cubicBezTo>
                  <a:pt x="10" y="7"/>
                  <a:pt x="10" y="7"/>
                  <a:pt x="11" y="7"/>
                </a:cubicBezTo>
                <a:cubicBezTo>
                  <a:pt x="9" y="5"/>
                  <a:pt x="7" y="3"/>
                  <a:pt x="6" y="1"/>
                </a:cubicBezTo>
                <a:cubicBezTo>
                  <a:pt x="5" y="1"/>
                  <a:pt x="5" y="1"/>
                  <a:pt x="4" y="1"/>
                </a:cubicBezTo>
                <a:cubicBezTo>
                  <a:pt x="3" y="1"/>
                  <a:pt x="1" y="1"/>
                  <a:pt x="0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09" name="Freeform 1202"/>
          <p:cNvSpPr>
            <a:spLocks/>
          </p:cNvSpPr>
          <p:nvPr/>
        </p:nvSpPr>
        <p:spPr bwMode="auto">
          <a:xfrm>
            <a:off x="4361565" y="2546584"/>
            <a:ext cx="137067" cy="150732"/>
          </a:xfrm>
          <a:custGeom>
            <a:avLst/>
            <a:gdLst>
              <a:gd name="T0" fmla="*/ 11 w 14"/>
              <a:gd name="T1" fmla="*/ 0 h 16"/>
              <a:gd name="T2" fmla="*/ 7 w 14"/>
              <a:gd name="T3" fmla="*/ 6 h 16"/>
              <a:gd name="T4" fmla="*/ 0 w 14"/>
              <a:gd name="T5" fmla="*/ 10 h 16"/>
              <a:gd name="T6" fmla="*/ 5 w 14"/>
              <a:gd name="T7" fmla="*/ 16 h 16"/>
              <a:gd name="T8" fmla="*/ 13 w 14"/>
              <a:gd name="T9" fmla="*/ 10 h 16"/>
              <a:gd name="T10" fmla="*/ 11 w 14"/>
              <a:gd name="T11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" h="16">
                <a:moveTo>
                  <a:pt x="11" y="0"/>
                </a:moveTo>
                <a:cubicBezTo>
                  <a:pt x="10" y="2"/>
                  <a:pt x="9" y="4"/>
                  <a:pt x="7" y="6"/>
                </a:cubicBezTo>
                <a:cubicBezTo>
                  <a:pt x="5" y="8"/>
                  <a:pt x="3" y="9"/>
                  <a:pt x="0" y="10"/>
                </a:cubicBezTo>
                <a:cubicBezTo>
                  <a:pt x="1" y="12"/>
                  <a:pt x="3" y="14"/>
                  <a:pt x="5" y="16"/>
                </a:cubicBezTo>
                <a:cubicBezTo>
                  <a:pt x="8" y="16"/>
                  <a:pt x="11" y="13"/>
                  <a:pt x="13" y="10"/>
                </a:cubicBezTo>
                <a:cubicBezTo>
                  <a:pt x="14" y="6"/>
                  <a:pt x="13" y="2"/>
                  <a:pt x="11" y="0"/>
                </a:cubicBezTo>
              </a:path>
            </a:pathLst>
          </a:custGeom>
          <a:solidFill>
            <a:srgbClr val="B441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10" name="Freeform 1203"/>
          <p:cNvSpPr>
            <a:spLocks/>
          </p:cNvSpPr>
          <p:nvPr/>
        </p:nvSpPr>
        <p:spPr bwMode="auto">
          <a:xfrm>
            <a:off x="4297063" y="2526751"/>
            <a:ext cx="64502" cy="115033"/>
          </a:xfrm>
          <a:custGeom>
            <a:avLst/>
            <a:gdLst>
              <a:gd name="T0" fmla="*/ 6 w 7"/>
              <a:gd name="T1" fmla="*/ 0 h 12"/>
              <a:gd name="T2" fmla="*/ 1 w 7"/>
              <a:gd name="T3" fmla="*/ 5 h 12"/>
              <a:gd name="T4" fmla="*/ 1 w 7"/>
              <a:gd name="T5" fmla="*/ 11 h 12"/>
              <a:gd name="T6" fmla="*/ 5 w 7"/>
              <a:gd name="T7" fmla="*/ 12 h 12"/>
              <a:gd name="T8" fmla="*/ 7 w 7"/>
              <a:gd name="T9" fmla="*/ 12 h 12"/>
              <a:gd name="T10" fmla="*/ 5 w 7"/>
              <a:gd name="T11" fmla="*/ 4 h 12"/>
              <a:gd name="T12" fmla="*/ 6 w 7"/>
              <a:gd name="T1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12">
                <a:moveTo>
                  <a:pt x="6" y="0"/>
                </a:moveTo>
                <a:cubicBezTo>
                  <a:pt x="4" y="1"/>
                  <a:pt x="2" y="2"/>
                  <a:pt x="1" y="5"/>
                </a:cubicBezTo>
                <a:cubicBezTo>
                  <a:pt x="0" y="7"/>
                  <a:pt x="0" y="9"/>
                  <a:pt x="1" y="11"/>
                </a:cubicBezTo>
                <a:cubicBezTo>
                  <a:pt x="2" y="12"/>
                  <a:pt x="4" y="12"/>
                  <a:pt x="5" y="12"/>
                </a:cubicBezTo>
                <a:cubicBezTo>
                  <a:pt x="6" y="12"/>
                  <a:pt x="6" y="12"/>
                  <a:pt x="7" y="12"/>
                </a:cubicBezTo>
                <a:cubicBezTo>
                  <a:pt x="6" y="10"/>
                  <a:pt x="5" y="7"/>
                  <a:pt x="5" y="4"/>
                </a:cubicBezTo>
                <a:cubicBezTo>
                  <a:pt x="5" y="3"/>
                  <a:pt x="5" y="1"/>
                  <a:pt x="6" y="0"/>
                </a:cubicBezTo>
              </a:path>
            </a:pathLst>
          </a:custGeom>
          <a:solidFill>
            <a:srgbClr val="A323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11" name="Freeform 1204"/>
          <p:cNvSpPr>
            <a:spLocks/>
          </p:cNvSpPr>
          <p:nvPr/>
        </p:nvSpPr>
        <p:spPr bwMode="auto">
          <a:xfrm>
            <a:off x="4345440" y="2506918"/>
            <a:ext cx="124973" cy="134866"/>
          </a:xfrm>
          <a:custGeom>
            <a:avLst/>
            <a:gdLst>
              <a:gd name="T0" fmla="*/ 5 w 13"/>
              <a:gd name="T1" fmla="*/ 0 h 14"/>
              <a:gd name="T2" fmla="*/ 1 w 13"/>
              <a:gd name="T3" fmla="*/ 2 h 14"/>
              <a:gd name="T4" fmla="*/ 0 w 13"/>
              <a:gd name="T5" fmla="*/ 6 h 14"/>
              <a:gd name="T6" fmla="*/ 2 w 13"/>
              <a:gd name="T7" fmla="*/ 14 h 14"/>
              <a:gd name="T8" fmla="*/ 9 w 13"/>
              <a:gd name="T9" fmla="*/ 10 h 14"/>
              <a:gd name="T10" fmla="*/ 13 w 13"/>
              <a:gd name="T11" fmla="*/ 4 h 14"/>
              <a:gd name="T12" fmla="*/ 9 w 13"/>
              <a:gd name="T13" fmla="*/ 1 h 14"/>
              <a:gd name="T14" fmla="*/ 5 w 13"/>
              <a:gd name="T15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" h="14">
                <a:moveTo>
                  <a:pt x="5" y="0"/>
                </a:moveTo>
                <a:cubicBezTo>
                  <a:pt x="4" y="0"/>
                  <a:pt x="2" y="1"/>
                  <a:pt x="1" y="2"/>
                </a:cubicBezTo>
                <a:cubicBezTo>
                  <a:pt x="0" y="3"/>
                  <a:pt x="0" y="5"/>
                  <a:pt x="0" y="6"/>
                </a:cubicBezTo>
                <a:cubicBezTo>
                  <a:pt x="0" y="9"/>
                  <a:pt x="1" y="12"/>
                  <a:pt x="2" y="14"/>
                </a:cubicBezTo>
                <a:cubicBezTo>
                  <a:pt x="5" y="13"/>
                  <a:pt x="7" y="12"/>
                  <a:pt x="9" y="10"/>
                </a:cubicBezTo>
                <a:cubicBezTo>
                  <a:pt x="11" y="8"/>
                  <a:pt x="12" y="6"/>
                  <a:pt x="13" y="4"/>
                </a:cubicBezTo>
                <a:cubicBezTo>
                  <a:pt x="12" y="3"/>
                  <a:pt x="11" y="2"/>
                  <a:pt x="9" y="1"/>
                </a:cubicBezTo>
                <a:cubicBezTo>
                  <a:pt x="8" y="1"/>
                  <a:pt x="7" y="0"/>
                  <a:pt x="5" y="0"/>
                </a:cubicBezTo>
              </a:path>
            </a:pathLst>
          </a:custGeom>
          <a:solidFill>
            <a:srgbClr val="A11F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14" name="Freeform 1207"/>
          <p:cNvSpPr>
            <a:spLocks/>
          </p:cNvSpPr>
          <p:nvPr/>
        </p:nvSpPr>
        <p:spPr bwMode="auto">
          <a:xfrm>
            <a:off x="3668168" y="6687758"/>
            <a:ext cx="209632" cy="178499"/>
          </a:xfrm>
          <a:custGeom>
            <a:avLst/>
            <a:gdLst>
              <a:gd name="T0" fmla="*/ 10 w 22"/>
              <a:gd name="T1" fmla="*/ 0 h 19"/>
              <a:gd name="T2" fmla="*/ 6 w 22"/>
              <a:gd name="T3" fmla="*/ 1 h 19"/>
              <a:gd name="T4" fmla="*/ 4 w 22"/>
              <a:gd name="T5" fmla="*/ 3 h 19"/>
              <a:gd name="T6" fmla="*/ 1 w 22"/>
              <a:gd name="T7" fmla="*/ 6 h 19"/>
              <a:gd name="T8" fmla="*/ 7 w 22"/>
              <a:gd name="T9" fmla="*/ 19 h 19"/>
              <a:gd name="T10" fmla="*/ 10 w 22"/>
              <a:gd name="T11" fmla="*/ 19 h 19"/>
              <a:gd name="T12" fmla="*/ 20 w 22"/>
              <a:gd name="T13" fmla="*/ 13 h 19"/>
              <a:gd name="T14" fmla="*/ 14 w 22"/>
              <a:gd name="T15" fmla="*/ 1 h 19"/>
              <a:gd name="T16" fmla="*/ 10 w 22"/>
              <a:gd name="T1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" h="19">
                <a:moveTo>
                  <a:pt x="10" y="0"/>
                </a:moveTo>
                <a:cubicBezTo>
                  <a:pt x="9" y="0"/>
                  <a:pt x="7" y="0"/>
                  <a:pt x="6" y="1"/>
                </a:cubicBezTo>
                <a:cubicBezTo>
                  <a:pt x="5" y="2"/>
                  <a:pt x="4" y="2"/>
                  <a:pt x="4" y="3"/>
                </a:cubicBezTo>
                <a:cubicBezTo>
                  <a:pt x="3" y="4"/>
                  <a:pt x="2" y="5"/>
                  <a:pt x="1" y="6"/>
                </a:cubicBezTo>
                <a:cubicBezTo>
                  <a:pt x="0" y="11"/>
                  <a:pt x="2" y="17"/>
                  <a:pt x="7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4" y="19"/>
                  <a:pt x="18" y="17"/>
                  <a:pt x="20" y="13"/>
                </a:cubicBezTo>
                <a:cubicBezTo>
                  <a:pt x="22" y="8"/>
                  <a:pt x="19" y="3"/>
                  <a:pt x="14" y="1"/>
                </a:cubicBezTo>
                <a:cubicBezTo>
                  <a:pt x="13" y="0"/>
                  <a:pt x="12" y="0"/>
                  <a:pt x="10" y="0"/>
                </a:cubicBezTo>
              </a:path>
            </a:pathLst>
          </a:custGeom>
          <a:solidFill>
            <a:srgbClr val="B441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15" name="Freeform 1208"/>
          <p:cNvSpPr>
            <a:spLocks noEditPoints="1"/>
          </p:cNvSpPr>
          <p:nvPr/>
        </p:nvSpPr>
        <p:spPr bwMode="auto">
          <a:xfrm>
            <a:off x="862330" y="0"/>
            <a:ext cx="141098" cy="186432"/>
          </a:xfrm>
          <a:custGeom>
            <a:avLst/>
            <a:gdLst>
              <a:gd name="T0" fmla="*/ 5 w 15"/>
              <a:gd name="T1" fmla="*/ 14 h 20"/>
              <a:gd name="T2" fmla="*/ 2 w 15"/>
              <a:gd name="T3" fmla="*/ 11 h 20"/>
              <a:gd name="T4" fmla="*/ 4 w 15"/>
              <a:gd name="T5" fmla="*/ 6 h 20"/>
              <a:gd name="T6" fmla="*/ 5 w 15"/>
              <a:gd name="T7" fmla="*/ 5 h 20"/>
              <a:gd name="T8" fmla="*/ 9 w 15"/>
              <a:gd name="T9" fmla="*/ 8 h 20"/>
              <a:gd name="T10" fmla="*/ 7 w 15"/>
              <a:gd name="T11" fmla="*/ 14 h 20"/>
              <a:gd name="T12" fmla="*/ 5 w 15"/>
              <a:gd name="T13" fmla="*/ 14 h 20"/>
              <a:gd name="T14" fmla="*/ 10 w 15"/>
              <a:gd name="T15" fmla="*/ 0 h 20"/>
              <a:gd name="T16" fmla="*/ 1 w 15"/>
              <a:gd name="T17" fmla="*/ 6 h 20"/>
              <a:gd name="T18" fmla="*/ 1 w 15"/>
              <a:gd name="T19" fmla="*/ 14 h 20"/>
              <a:gd name="T20" fmla="*/ 8 w 15"/>
              <a:gd name="T21" fmla="*/ 19 h 20"/>
              <a:gd name="T22" fmla="*/ 10 w 15"/>
              <a:gd name="T23" fmla="*/ 20 h 20"/>
              <a:gd name="T24" fmla="*/ 13 w 15"/>
              <a:gd name="T25" fmla="*/ 19 h 20"/>
              <a:gd name="T26" fmla="*/ 14 w 15"/>
              <a:gd name="T27" fmla="*/ 2 h 20"/>
              <a:gd name="T28" fmla="*/ 15 w 15"/>
              <a:gd name="T29" fmla="*/ 2 h 20"/>
              <a:gd name="T30" fmla="*/ 14 w 15"/>
              <a:gd name="T31" fmla="*/ 1 h 20"/>
              <a:gd name="T32" fmla="*/ 10 w 15"/>
              <a:gd name="T33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5" h="20">
                <a:moveTo>
                  <a:pt x="5" y="14"/>
                </a:moveTo>
                <a:cubicBezTo>
                  <a:pt x="4" y="14"/>
                  <a:pt x="2" y="13"/>
                  <a:pt x="2" y="11"/>
                </a:cubicBezTo>
                <a:cubicBezTo>
                  <a:pt x="1" y="9"/>
                  <a:pt x="2" y="7"/>
                  <a:pt x="4" y="6"/>
                </a:cubicBezTo>
                <a:cubicBezTo>
                  <a:pt x="4" y="6"/>
                  <a:pt x="5" y="5"/>
                  <a:pt x="5" y="5"/>
                </a:cubicBezTo>
                <a:cubicBezTo>
                  <a:pt x="7" y="5"/>
                  <a:pt x="9" y="6"/>
                  <a:pt x="9" y="8"/>
                </a:cubicBezTo>
                <a:cubicBezTo>
                  <a:pt x="10" y="10"/>
                  <a:pt x="9" y="13"/>
                  <a:pt x="7" y="14"/>
                </a:cubicBezTo>
                <a:cubicBezTo>
                  <a:pt x="6" y="14"/>
                  <a:pt x="6" y="14"/>
                  <a:pt x="5" y="14"/>
                </a:cubicBezTo>
                <a:moveTo>
                  <a:pt x="10" y="0"/>
                </a:moveTo>
                <a:cubicBezTo>
                  <a:pt x="6" y="0"/>
                  <a:pt x="3" y="2"/>
                  <a:pt x="1" y="6"/>
                </a:cubicBezTo>
                <a:cubicBezTo>
                  <a:pt x="0" y="9"/>
                  <a:pt x="0" y="12"/>
                  <a:pt x="1" y="14"/>
                </a:cubicBezTo>
                <a:cubicBezTo>
                  <a:pt x="4" y="14"/>
                  <a:pt x="7" y="16"/>
                  <a:pt x="8" y="19"/>
                </a:cubicBezTo>
                <a:cubicBezTo>
                  <a:pt x="8" y="20"/>
                  <a:pt x="9" y="20"/>
                  <a:pt x="10" y="20"/>
                </a:cubicBezTo>
                <a:cubicBezTo>
                  <a:pt x="11" y="20"/>
                  <a:pt x="12" y="19"/>
                  <a:pt x="13" y="19"/>
                </a:cubicBezTo>
                <a:cubicBezTo>
                  <a:pt x="9" y="14"/>
                  <a:pt x="10" y="7"/>
                  <a:pt x="14" y="2"/>
                </a:cubicBezTo>
                <a:cubicBezTo>
                  <a:pt x="14" y="2"/>
                  <a:pt x="15" y="2"/>
                  <a:pt x="15" y="2"/>
                </a:cubicBezTo>
                <a:cubicBezTo>
                  <a:pt x="15" y="1"/>
                  <a:pt x="14" y="1"/>
                  <a:pt x="14" y="1"/>
                </a:cubicBezTo>
                <a:cubicBezTo>
                  <a:pt x="12" y="0"/>
                  <a:pt x="11" y="0"/>
                  <a:pt x="10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16" name="Freeform 1209"/>
          <p:cNvSpPr>
            <a:spLocks/>
          </p:cNvSpPr>
          <p:nvPr/>
        </p:nvSpPr>
        <p:spPr bwMode="auto">
          <a:xfrm>
            <a:off x="946989" y="19833"/>
            <a:ext cx="116910" cy="158666"/>
          </a:xfrm>
          <a:custGeom>
            <a:avLst/>
            <a:gdLst>
              <a:gd name="T0" fmla="*/ 6 w 12"/>
              <a:gd name="T1" fmla="*/ 0 h 17"/>
              <a:gd name="T2" fmla="*/ 5 w 12"/>
              <a:gd name="T3" fmla="*/ 0 h 17"/>
              <a:gd name="T4" fmla="*/ 4 w 12"/>
              <a:gd name="T5" fmla="*/ 17 h 17"/>
              <a:gd name="T6" fmla="*/ 10 w 12"/>
              <a:gd name="T7" fmla="*/ 12 h 17"/>
              <a:gd name="T8" fmla="*/ 6 w 12"/>
              <a:gd name="T9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7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1" y="5"/>
                  <a:pt x="0" y="12"/>
                  <a:pt x="4" y="17"/>
                </a:cubicBezTo>
                <a:cubicBezTo>
                  <a:pt x="6" y="16"/>
                  <a:pt x="8" y="14"/>
                  <a:pt x="10" y="12"/>
                </a:cubicBezTo>
                <a:cubicBezTo>
                  <a:pt x="12" y="7"/>
                  <a:pt x="10" y="2"/>
                  <a:pt x="6" y="0"/>
                </a:cubicBezTo>
              </a:path>
            </a:pathLst>
          </a:custGeom>
          <a:solidFill>
            <a:srgbClr val="A323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17" name="Freeform 1211"/>
          <p:cNvSpPr>
            <a:spLocks/>
          </p:cNvSpPr>
          <p:nvPr/>
        </p:nvSpPr>
        <p:spPr bwMode="auto">
          <a:xfrm>
            <a:off x="4667950" y="4462470"/>
            <a:ext cx="201569" cy="122966"/>
          </a:xfrm>
          <a:custGeom>
            <a:avLst/>
            <a:gdLst>
              <a:gd name="T0" fmla="*/ 10 w 21"/>
              <a:gd name="T1" fmla="*/ 0 h 13"/>
              <a:gd name="T2" fmla="*/ 3 w 21"/>
              <a:gd name="T3" fmla="*/ 2 h 13"/>
              <a:gd name="T4" fmla="*/ 0 w 21"/>
              <a:gd name="T5" fmla="*/ 7 h 13"/>
              <a:gd name="T6" fmla="*/ 1 w 21"/>
              <a:gd name="T7" fmla="*/ 12 h 13"/>
              <a:gd name="T8" fmla="*/ 9 w 21"/>
              <a:gd name="T9" fmla="*/ 9 h 13"/>
              <a:gd name="T10" fmla="*/ 18 w 21"/>
              <a:gd name="T11" fmla="*/ 12 h 13"/>
              <a:gd name="T12" fmla="*/ 18 w 21"/>
              <a:gd name="T13" fmla="*/ 13 h 13"/>
              <a:gd name="T14" fmla="*/ 19 w 21"/>
              <a:gd name="T15" fmla="*/ 13 h 13"/>
              <a:gd name="T16" fmla="*/ 13 w 21"/>
              <a:gd name="T17" fmla="*/ 0 h 13"/>
              <a:gd name="T18" fmla="*/ 10 w 21"/>
              <a:gd name="T19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1" h="13">
                <a:moveTo>
                  <a:pt x="10" y="0"/>
                </a:moveTo>
                <a:cubicBezTo>
                  <a:pt x="7" y="0"/>
                  <a:pt x="5" y="1"/>
                  <a:pt x="3" y="2"/>
                </a:cubicBezTo>
                <a:cubicBezTo>
                  <a:pt x="2" y="4"/>
                  <a:pt x="1" y="5"/>
                  <a:pt x="0" y="7"/>
                </a:cubicBezTo>
                <a:cubicBezTo>
                  <a:pt x="0" y="9"/>
                  <a:pt x="0" y="11"/>
                  <a:pt x="1" y="12"/>
                </a:cubicBezTo>
                <a:cubicBezTo>
                  <a:pt x="3" y="10"/>
                  <a:pt x="6" y="9"/>
                  <a:pt x="9" y="9"/>
                </a:cubicBezTo>
                <a:cubicBezTo>
                  <a:pt x="12" y="9"/>
                  <a:pt x="15" y="10"/>
                  <a:pt x="18" y="12"/>
                </a:cubicBezTo>
                <a:cubicBezTo>
                  <a:pt x="18" y="13"/>
                  <a:pt x="18" y="13"/>
                  <a:pt x="18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21" y="8"/>
                  <a:pt x="18" y="2"/>
                  <a:pt x="13" y="0"/>
                </a:cubicBezTo>
                <a:cubicBezTo>
                  <a:pt x="12" y="0"/>
                  <a:pt x="11" y="0"/>
                  <a:pt x="10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18" name="Freeform 1212"/>
          <p:cNvSpPr>
            <a:spLocks/>
          </p:cNvSpPr>
          <p:nvPr/>
        </p:nvSpPr>
        <p:spPr bwMode="auto">
          <a:xfrm>
            <a:off x="4667950" y="4482304"/>
            <a:ext cx="28220" cy="47600"/>
          </a:xfrm>
          <a:custGeom>
            <a:avLst/>
            <a:gdLst>
              <a:gd name="T0" fmla="*/ 3 w 3"/>
              <a:gd name="T1" fmla="*/ 0 h 5"/>
              <a:gd name="T2" fmla="*/ 1 w 3"/>
              <a:gd name="T3" fmla="*/ 4 h 5"/>
              <a:gd name="T4" fmla="*/ 0 w 3"/>
              <a:gd name="T5" fmla="*/ 5 h 5"/>
              <a:gd name="T6" fmla="*/ 3 w 3"/>
              <a:gd name="T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2" y="1"/>
                  <a:pt x="1" y="2"/>
                  <a:pt x="1" y="4"/>
                </a:cubicBezTo>
                <a:cubicBezTo>
                  <a:pt x="0" y="4"/>
                  <a:pt x="0" y="4"/>
                  <a:pt x="0" y="5"/>
                </a:cubicBezTo>
                <a:cubicBezTo>
                  <a:pt x="1" y="3"/>
                  <a:pt x="2" y="2"/>
                  <a:pt x="3" y="0"/>
                </a:cubicBezTo>
              </a:path>
            </a:pathLst>
          </a:custGeom>
          <a:solidFill>
            <a:srgbClr val="A42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19" name="Freeform 1213"/>
          <p:cNvSpPr>
            <a:spLocks/>
          </p:cNvSpPr>
          <p:nvPr/>
        </p:nvSpPr>
        <p:spPr bwMode="auto">
          <a:xfrm>
            <a:off x="4680045" y="4545770"/>
            <a:ext cx="161255" cy="95199"/>
          </a:xfrm>
          <a:custGeom>
            <a:avLst/>
            <a:gdLst>
              <a:gd name="T0" fmla="*/ 8 w 17"/>
              <a:gd name="T1" fmla="*/ 0 h 10"/>
              <a:gd name="T2" fmla="*/ 0 w 17"/>
              <a:gd name="T3" fmla="*/ 3 h 10"/>
              <a:gd name="T4" fmla="*/ 5 w 17"/>
              <a:gd name="T5" fmla="*/ 9 h 10"/>
              <a:gd name="T6" fmla="*/ 9 w 17"/>
              <a:gd name="T7" fmla="*/ 10 h 10"/>
              <a:gd name="T8" fmla="*/ 17 w 17"/>
              <a:gd name="T9" fmla="*/ 4 h 10"/>
              <a:gd name="T10" fmla="*/ 17 w 17"/>
              <a:gd name="T11" fmla="*/ 3 h 10"/>
              <a:gd name="T12" fmla="*/ 8 w 17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" h="10">
                <a:moveTo>
                  <a:pt x="8" y="0"/>
                </a:moveTo>
                <a:cubicBezTo>
                  <a:pt x="5" y="0"/>
                  <a:pt x="2" y="1"/>
                  <a:pt x="0" y="3"/>
                </a:cubicBezTo>
                <a:cubicBezTo>
                  <a:pt x="0" y="6"/>
                  <a:pt x="2" y="8"/>
                  <a:pt x="5" y="9"/>
                </a:cubicBezTo>
                <a:cubicBezTo>
                  <a:pt x="6" y="10"/>
                  <a:pt x="7" y="10"/>
                  <a:pt x="9" y="10"/>
                </a:cubicBezTo>
                <a:cubicBezTo>
                  <a:pt x="12" y="10"/>
                  <a:pt x="16" y="8"/>
                  <a:pt x="17" y="4"/>
                </a:cubicBezTo>
                <a:cubicBezTo>
                  <a:pt x="17" y="4"/>
                  <a:pt x="17" y="4"/>
                  <a:pt x="17" y="3"/>
                </a:cubicBezTo>
                <a:cubicBezTo>
                  <a:pt x="14" y="1"/>
                  <a:pt x="11" y="0"/>
                  <a:pt x="8" y="0"/>
                </a:cubicBezTo>
              </a:path>
            </a:pathLst>
          </a:custGeom>
          <a:solidFill>
            <a:srgbClr val="A323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20" name="Freeform 1214"/>
          <p:cNvSpPr>
            <a:spLocks/>
          </p:cNvSpPr>
          <p:nvPr/>
        </p:nvSpPr>
        <p:spPr bwMode="auto">
          <a:xfrm>
            <a:off x="4010836" y="1983320"/>
            <a:ext cx="209632" cy="166599"/>
          </a:xfrm>
          <a:custGeom>
            <a:avLst/>
            <a:gdLst>
              <a:gd name="T0" fmla="*/ 9 w 22"/>
              <a:gd name="T1" fmla="*/ 0 h 18"/>
              <a:gd name="T2" fmla="*/ 2 w 22"/>
              <a:gd name="T3" fmla="*/ 5 h 18"/>
              <a:gd name="T4" fmla="*/ 7 w 22"/>
              <a:gd name="T5" fmla="*/ 18 h 18"/>
              <a:gd name="T6" fmla="*/ 14 w 22"/>
              <a:gd name="T7" fmla="*/ 14 h 18"/>
              <a:gd name="T8" fmla="*/ 18 w 22"/>
              <a:gd name="T9" fmla="*/ 16 h 18"/>
              <a:gd name="T10" fmla="*/ 20 w 22"/>
              <a:gd name="T11" fmla="*/ 13 h 18"/>
              <a:gd name="T12" fmla="*/ 16 w 22"/>
              <a:gd name="T13" fmla="*/ 1 h 18"/>
              <a:gd name="T14" fmla="*/ 16 w 22"/>
              <a:gd name="T15" fmla="*/ 1 h 18"/>
              <a:gd name="T16" fmla="*/ 9 w 22"/>
              <a:gd name="T17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" h="18">
                <a:moveTo>
                  <a:pt x="9" y="0"/>
                </a:moveTo>
                <a:cubicBezTo>
                  <a:pt x="6" y="0"/>
                  <a:pt x="3" y="2"/>
                  <a:pt x="2" y="5"/>
                </a:cubicBezTo>
                <a:cubicBezTo>
                  <a:pt x="0" y="10"/>
                  <a:pt x="2" y="16"/>
                  <a:pt x="7" y="18"/>
                </a:cubicBezTo>
                <a:cubicBezTo>
                  <a:pt x="8" y="15"/>
                  <a:pt x="11" y="14"/>
                  <a:pt x="14" y="14"/>
                </a:cubicBezTo>
                <a:cubicBezTo>
                  <a:pt x="15" y="14"/>
                  <a:pt x="17" y="14"/>
                  <a:pt x="18" y="16"/>
                </a:cubicBezTo>
                <a:cubicBezTo>
                  <a:pt x="19" y="15"/>
                  <a:pt x="20" y="14"/>
                  <a:pt x="20" y="13"/>
                </a:cubicBezTo>
                <a:cubicBezTo>
                  <a:pt x="22" y="9"/>
                  <a:pt x="20" y="4"/>
                  <a:pt x="16" y="1"/>
                </a:cubicBezTo>
                <a:cubicBezTo>
                  <a:pt x="16" y="1"/>
                  <a:pt x="16" y="1"/>
                  <a:pt x="16" y="1"/>
                </a:cubicBezTo>
                <a:cubicBezTo>
                  <a:pt x="14" y="1"/>
                  <a:pt x="11" y="1"/>
                  <a:pt x="9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21" name="Freeform 1215"/>
          <p:cNvSpPr>
            <a:spLocks/>
          </p:cNvSpPr>
          <p:nvPr/>
        </p:nvSpPr>
        <p:spPr bwMode="auto">
          <a:xfrm>
            <a:off x="4095495" y="1983320"/>
            <a:ext cx="68533" cy="7933"/>
          </a:xfrm>
          <a:custGeom>
            <a:avLst/>
            <a:gdLst>
              <a:gd name="T0" fmla="*/ 2 w 7"/>
              <a:gd name="T1" fmla="*/ 0 h 1"/>
              <a:gd name="T2" fmla="*/ 0 w 7"/>
              <a:gd name="T3" fmla="*/ 0 h 1"/>
              <a:gd name="T4" fmla="*/ 7 w 7"/>
              <a:gd name="T5" fmla="*/ 1 h 1"/>
              <a:gd name="T6" fmla="*/ 7 w 7"/>
              <a:gd name="T7" fmla="*/ 1 h 1"/>
              <a:gd name="T8" fmla="*/ 6 w 7"/>
              <a:gd name="T9" fmla="*/ 0 h 1"/>
              <a:gd name="T10" fmla="*/ 2 w 7"/>
              <a:gd name="T1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1">
                <a:moveTo>
                  <a:pt x="2" y="0"/>
                </a:moveTo>
                <a:cubicBezTo>
                  <a:pt x="1" y="0"/>
                  <a:pt x="1" y="0"/>
                  <a:pt x="0" y="0"/>
                </a:cubicBezTo>
                <a:cubicBezTo>
                  <a:pt x="2" y="1"/>
                  <a:pt x="5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6" y="1"/>
                  <a:pt x="6" y="0"/>
                </a:cubicBezTo>
                <a:cubicBezTo>
                  <a:pt x="4" y="0"/>
                  <a:pt x="3" y="0"/>
                  <a:pt x="2" y="0"/>
                </a:cubicBezTo>
              </a:path>
            </a:pathLst>
          </a:custGeom>
          <a:solidFill>
            <a:srgbClr val="A42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22" name="Freeform 1216"/>
          <p:cNvSpPr>
            <a:spLocks/>
          </p:cNvSpPr>
          <p:nvPr/>
        </p:nvSpPr>
        <p:spPr bwMode="auto">
          <a:xfrm>
            <a:off x="4659888" y="3316111"/>
            <a:ext cx="124973" cy="178499"/>
          </a:xfrm>
          <a:custGeom>
            <a:avLst/>
            <a:gdLst>
              <a:gd name="T0" fmla="*/ 2 w 13"/>
              <a:gd name="T1" fmla="*/ 0 h 19"/>
              <a:gd name="T2" fmla="*/ 1 w 13"/>
              <a:gd name="T3" fmla="*/ 0 h 19"/>
              <a:gd name="T4" fmla="*/ 3 w 13"/>
              <a:gd name="T5" fmla="*/ 8 h 19"/>
              <a:gd name="T6" fmla="*/ 0 w 13"/>
              <a:gd name="T7" fmla="*/ 19 h 19"/>
              <a:gd name="T8" fmla="*/ 2 w 13"/>
              <a:gd name="T9" fmla="*/ 19 h 19"/>
              <a:gd name="T10" fmla="*/ 11 w 13"/>
              <a:gd name="T11" fmla="*/ 13 h 19"/>
              <a:gd name="T12" fmla="*/ 5 w 13"/>
              <a:gd name="T13" fmla="*/ 0 h 19"/>
              <a:gd name="T14" fmla="*/ 2 w 13"/>
              <a:gd name="T15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" h="19">
                <a:moveTo>
                  <a:pt x="2" y="0"/>
                </a:moveTo>
                <a:cubicBezTo>
                  <a:pt x="2" y="0"/>
                  <a:pt x="1" y="0"/>
                  <a:pt x="1" y="0"/>
                </a:cubicBezTo>
                <a:cubicBezTo>
                  <a:pt x="2" y="2"/>
                  <a:pt x="3" y="5"/>
                  <a:pt x="3" y="8"/>
                </a:cubicBezTo>
                <a:cubicBezTo>
                  <a:pt x="3" y="12"/>
                  <a:pt x="2" y="16"/>
                  <a:pt x="0" y="19"/>
                </a:cubicBezTo>
                <a:cubicBezTo>
                  <a:pt x="1" y="19"/>
                  <a:pt x="1" y="19"/>
                  <a:pt x="2" y="19"/>
                </a:cubicBezTo>
                <a:cubicBezTo>
                  <a:pt x="6" y="19"/>
                  <a:pt x="9" y="17"/>
                  <a:pt x="11" y="13"/>
                </a:cubicBezTo>
                <a:cubicBezTo>
                  <a:pt x="13" y="8"/>
                  <a:pt x="10" y="2"/>
                  <a:pt x="5" y="0"/>
                </a:cubicBezTo>
                <a:cubicBezTo>
                  <a:pt x="4" y="0"/>
                  <a:pt x="3" y="0"/>
                  <a:pt x="2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23" name="Freeform 1217"/>
          <p:cNvSpPr>
            <a:spLocks/>
          </p:cNvSpPr>
          <p:nvPr/>
        </p:nvSpPr>
        <p:spPr bwMode="auto">
          <a:xfrm>
            <a:off x="4575229" y="3316111"/>
            <a:ext cx="112879" cy="178499"/>
          </a:xfrm>
          <a:custGeom>
            <a:avLst/>
            <a:gdLst>
              <a:gd name="T0" fmla="*/ 10 w 12"/>
              <a:gd name="T1" fmla="*/ 0 h 19"/>
              <a:gd name="T2" fmla="*/ 2 w 12"/>
              <a:gd name="T3" fmla="*/ 6 h 19"/>
              <a:gd name="T4" fmla="*/ 7 w 12"/>
              <a:gd name="T5" fmla="*/ 18 h 19"/>
              <a:gd name="T6" fmla="*/ 9 w 12"/>
              <a:gd name="T7" fmla="*/ 19 h 19"/>
              <a:gd name="T8" fmla="*/ 12 w 12"/>
              <a:gd name="T9" fmla="*/ 8 h 19"/>
              <a:gd name="T10" fmla="*/ 10 w 12"/>
              <a:gd name="T11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19">
                <a:moveTo>
                  <a:pt x="10" y="0"/>
                </a:moveTo>
                <a:cubicBezTo>
                  <a:pt x="6" y="0"/>
                  <a:pt x="3" y="2"/>
                  <a:pt x="2" y="6"/>
                </a:cubicBezTo>
                <a:cubicBezTo>
                  <a:pt x="0" y="11"/>
                  <a:pt x="2" y="17"/>
                  <a:pt x="7" y="18"/>
                </a:cubicBezTo>
                <a:cubicBezTo>
                  <a:pt x="8" y="19"/>
                  <a:pt x="9" y="19"/>
                  <a:pt x="9" y="19"/>
                </a:cubicBezTo>
                <a:cubicBezTo>
                  <a:pt x="11" y="16"/>
                  <a:pt x="12" y="12"/>
                  <a:pt x="12" y="8"/>
                </a:cubicBezTo>
                <a:cubicBezTo>
                  <a:pt x="12" y="5"/>
                  <a:pt x="11" y="2"/>
                  <a:pt x="10" y="0"/>
                </a:cubicBezTo>
              </a:path>
            </a:pathLst>
          </a:custGeom>
          <a:solidFill>
            <a:srgbClr val="B441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24" name="Freeform 1218"/>
          <p:cNvSpPr>
            <a:spLocks/>
          </p:cNvSpPr>
          <p:nvPr/>
        </p:nvSpPr>
        <p:spPr bwMode="auto">
          <a:xfrm>
            <a:off x="3256968" y="1106693"/>
            <a:ext cx="201569" cy="190399"/>
          </a:xfrm>
          <a:custGeom>
            <a:avLst/>
            <a:gdLst>
              <a:gd name="T0" fmla="*/ 10 w 21"/>
              <a:gd name="T1" fmla="*/ 0 h 20"/>
              <a:gd name="T2" fmla="*/ 1 w 21"/>
              <a:gd name="T3" fmla="*/ 6 h 20"/>
              <a:gd name="T4" fmla="*/ 1 w 21"/>
              <a:gd name="T5" fmla="*/ 12 h 20"/>
              <a:gd name="T6" fmla="*/ 2 w 21"/>
              <a:gd name="T7" fmla="*/ 15 h 20"/>
              <a:gd name="T8" fmla="*/ 7 w 21"/>
              <a:gd name="T9" fmla="*/ 19 h 20"/>
              <a:gd name="T10" fmla="*/ 10 w 21"/>
              <a:gd name="T11" fmla="*/ 20 h 20"/>
              <a:gd name="T12" fmla="*/ 19 w 21"/>
              <a:gd name="T13" fmla="*/ 14 h 20"/>
              <a:gd name="T14" fmla="*/ 14 w 21"/>
              <a:gd name="T15" fmla="*/ 1 h 20"/>
              <a:gd name="T16" fmla="*/ 10 w 21"/>
              <a:gd name="T1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20">
                <a:moveTo>
                  <a:pt x="10" y="0"/>
                </a:moveTo>
                <a:cubicBezTo>
                  <a:pt x="6" y="0"/>
                  <a:pt x="3" y="3"/>
                  <a:pt x="1" y="6"/>
                </a:cubicBezTo>
                <a:cubicBezTo>
                  <a:pt x="1" y="8"/>
                  <a:pt x="0" y="10"/>
                  <a:pt x="1" y="12"/>
                </a:cubicBezTo>
                <a:cubicBezTo>
                  <a:pt x="1" y="13"/>
                  <a:pt x="2" y="14"/>
                  <a:pt x="2" y="15"/>
                </a:cubicBezTo>
                <a:cubicBezTo>
                  <a:pt x="3" y="17"/>
                  <a:pt x="4" y="18"/>
                  <a:pt x="7" y="19"/>
                </a:cubicBezTo>
                <a:cubicBezTo>
                  <a:pt x="8" y="19"/>
                  <a:pt x="9" y="20"/>
                  <a:pt x="10" y="20"/>
                </a:cubicBezTo>
                <a:cubicBezTo>
                  <a:pt x="14" y="20"/>
                  <a:pt x="17" y="17"/>
                  <a:pt x="19" y="14"/>
                </a:cubicBezTo>
                <a:cubicBezTo>
                  <a:pt x="21" y="9"/>
                  <a:pt x="19" y="3"/>
                  <a:pt x="14" y="1"/>
                </a:cubicBezTo>
                <a:cubicBezTo>
                  <a:pt x="13" y="1"/>
                  <a:pt x="11" y="0"/>
                  <a:pt x="10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31" name="Freeform 1225"/>
          <p:cNvSpPr>
            <a:spLocks/>
          </p:cNvSpPr>
          <p:nvPr/>
        </p:nvSpPr>
        <p:spPr bwMode="auto">
          <a:xfrm>
            <a:off x="374534" y="0"/>
            <a:ext cx="181412" cy="111066"/>
          </a:xfrm>
          <a:custGeom>
            <a:avLst/>
            <a:gdLst>
              <a:gd name="T0" fmla="*/ 10 w 19"/>
              <a:gd name="T1" fmla="*/ 0 h 12"/>
              <a:gd name="T2" fmla="*/ 2 w 19"/>
              <a:gd name="T3" fmla="*/ 0 h 12"/>
              <a:gd name="T4" fmla="*/ 7 w 19"/>
              <a:gd name="T5" fmla="*/ 11 h 12"/>
              <a:gd name="T6" fmla="*/ 11 w 19"/>
              <a:gd name="T7" fmla="*/ 12 h 12"/>
              <a:gd name="T8" fmla="*/ 19 w 19"/>
              <a:gd name="T9" fmla="*/ 7 h 12"/>
              <a:gd name="T10" fmla="*/ 19 w 19"/>
              <a:gd name="T11" fmla="*/ 5 h 12"/>
              <a:gd name="T12" fmla="*/ 10 w 19"/>
              <a:gd name="T1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" h="12">
                <a:moveTo>
                  <a:pt x="10" y="0"/>
                </a:moveTo>
                <a:cubicBezTo>
                  <a:pt x="2" y="0"/>
                  <a:pt x="2" y="0"/>
                  <a:pt x="2" y="0"/>
                </a:cubicBezTo>
                <a:cubicBezTo>
                  <a:pt x="0" y="5"/>
                  <a:pt x="3" y="9"/>
                  <a:pt x="7" y="11"/>
                </a:cubicBezTo>
                <a:cubicBezTo>
                  <a:pt x="8" y="12"/>
                  <a:pt x="9" y="12"/>
                  <a:pt x="11" y="12"/>
                </a:cubicBezTo>
                <a:cubicBezTo>
                  <a:pt x="14" y="12"/>
                  <a:pt x="17" y="10"/>
                  <a:pt x="19" y="7"/>
                </a:cubicBezTo>
                <a:cubicBezTo>
                  <a:pt x="19" y="6"/>
                  <a:pt x="19" y="5"/>
                  <a:pt x="19" y="5"/>
                </a:cubicBezTo>
                <a:cubicBezTo>
                  <a:pt x="16" y="4"/>
                  <a:pt x="12" y="3"/>
                  <a:pt x="10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32" name="Freeform 1226"/>
          <p:cNvSpPr>
            <a:spLocks/>
          </p:cNvSpPr>
          <p:nvPr/>
        </p:nvSpPr>
        <p:spPr bwMode="auto">
          <a:xfrm>
            <a:off x="471287" y="0"/>
            <a:ext cx="92722" cy="47600"/>
          </a:xfrm>
          <a:custGeom>
            <a:avLst/>
            <a:gdLst>
              <a:gd name="T0" fmla="*/ 9 w 10"/>
              <a:gd name="T1" fmla="*/ 0 h 5"/>
              <a:gd name="T2" fmla="*/ 0 w 10"/>
              <a:gd name="T3" fmla="*/ 0 h 5"/>
              <a:gd name="T4" fmla="*/ 9 w 10"/>
              <a:gd name="T5" fmla="*/ 5 h 5"/>
              <a:gd name="T6" fmla="*/ 9 w 10"/>
              <a:gd name="T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" h="5">
                <a:moveTo>
                  <a:pt x="9" y="0"/>
                </a:moveTo>
                <a:cubicBezTo>
                  <a:pt x="0" y="0"/>
                  <a:pt x="0" y="0"/>
                  <a:pt x="0" y="0"/>
                </a:cubicBezTo>
                <a:cubicBezTo>
                  <a:pt x="2" y="3"/>
                  <a:pt x="6" y="4"/>
                  <a:pt x="9" y="5"/>
                </a:cubicBezTo>
                <a:cubicBezTo>
                  <a:pt x="10" y="3"/>
                  <a:pt x="10" y="2"/>
                  <a:pt x="9" y="0"/>
                </a:cubicBezTo>
              </a:path>
            </a:pathLst>
          </a:custGeom>
          <a:solidFill>
            <a:srgbClr val="A42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33" name="Freeform 1227"/>
          <p:cNvSpPr>
            <a:spLocks/>
          </p:cNvSpPr>
          <p:nvPr/>
        </p:nvSpPr>
        <p:spPr bwMode="auto">
          <a:xfrm>
            <a:off x="4869519" y="3994407"/>
            <a:ext cx="181412" cy="158666"/>
          </a:xfrm>
          <a:custGeom>
            <a:avLst/>
            <a:gdLst>
              <a:gd name="T0" fmla="*/ 10 w 19"/>
              <a:gd name="T1" fmla="*/ 0 h 17"/>
              <a:gd name="T2" fmla="*/ 1 w 19"/>
              <a:gd name="T3" fmla="*/ 5 h 17"/>
              <a:gd name="T4" fmla="*/ 6 w 19"/>
              <a:gd name="T5" fmla="*/ 17 h 17"/>
              <a:gd name="T6" fmla="*/ 10 w 19"/>
              <a:gd name="T7" fmla="*/ 17 h 17"/>
              <a:gd name="T8" fmla="*/ 18 w 19"/>
              <a:gd name="T9" fmla="*/ 12 h 17"/>
              <a:gd name="T10" fmla="*/ 18 w 19"/>
              <a:gd name="T11" fmla="*/ 7 h 17"/>
              <a:gd name="T12" fmla="*/ 16 w 19"/>
              <a:gd name="T13" fmla="*/ 3 h 17"/>
              <a:gd name="T14" fmla="*/ 13 w 19"/>
              <a:gd name="T15" fmla="*/ 1 h 17"/>
              <a:gd name="T16" fmla="*/ 10 w 19"/>
              <a:gd name="T17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17">
                <a:moveTo>
                  <a:pt x="10" y="0"/>
                </a:moveTo>
                <a:cubicBezTo>
                  <a:pt x="6" y="0"/>
                  <a:pt x="3" y="2"/>
                  <a:pt x="1" y="5"/>
                </a:cubicBezTo>
                <a:cubicBezTo>
                  <a:pt x="0" y="10"/>
                  <a:pt x="2" y="15"/>
                  <a:pt x="6" y="17"/>
                </a:cubicBezTo>
                <a:cubicBezTo>
                  <a:pt x="7" y="17"/>
                  <a:pt x="8" y="17"/>
                  <a:pt x="10" y="17"/>
                </a:cubicBezTo>
                <a:cubicBezTo>
                  <a:pt x="13" y="17"/>
                  <a:pt x="16" y="15"/>
                  <a:pt x="18" y="12"/>
                </a:cubicBezTo>
                <a:cubicBezTo>
                  <a:pt x="19" y="10"/>
                  <a:pt x="19" y="8"/>
                  <a:pt x="18" y="7"/>
                </a:cubicBezTo>
                <a:cubicBezTo>
                  <a:pt x="17" y="6"/>
                  <a:pt x="16" y="4"/>
                  <a:pt x="16" y="3"/>
                </a:cubicBezTo>
                <a:cubicBezTo>
                  <a:pt x="15" y="2"/>
                  <a:pt x="14" y="1"/>
                  <a:pt x="13" y="1"/>
                </a:cubicBezTo>
                <a:cubicBezTo>
                  <a:pt x="12" y="0"/>
                  <a:pt x="11" y="0"/>
                  <a:pt x="10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34" name="Freeform 1228"/>
          <p:cNvSpPr>
            <a:spLocks/>
          </p:cNvSpPr>
          <p:nvPr/>
        </p:nvSpPr>
        <p:spPr bwMode="auto">
          <a:xfrm>
            <a:off x="3772985" y="1447824"/>
            <a:ext cx="64502" cy="35700"/>
          </a:xfrm>
          <a:custGeom>
            <a:avLst/>
            <a:gdLst>
              <a:gd name="T0" fmla="*/ 0 w 7"/>
              <a:gd name="T1" fmla="*/ 0 h 4"/>
              <a:gd name="T2" fmla="*/ 4 w 7"/>
              <a:gd name="T3" fmla="*/ 3 h 4"/>
              <a:gd name="T4" fmla="*/ 7 w 7"/>
              <a:gd name="T5" fmla="*/ 4 h 4"/>
              <a:gd name="T6" fmla="*/ 6 w 7"/>
              <a:gd name="T7" fmla="*/ 0 h 4"/>
              <a:gd name="T8" fmla="*/ 3 w 7"/>
              <a:gd name="T9" fmla="*/ 0 h 4"/>
              <a:gd name="T10" fmla="*/ 3 w 7"/>
              <a:gd name="T11" fmla="*/ 0 h 4"/>
              <a:gd name="T12" fmla="*/ 0 w 7"/>
              <a:gd name="T1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4">
                <a:moveTo>
                  <a:pt x="0" y="0"/>
                </a:moveTo>
                <a:cubicBezTo>
                  <a:pt x="1" y="1"/>
                  <a:pt x="2" y="2"/>
                  <a:pt x="4" y="3"/>
                </a:cubicBezTo>
                <a:cubicBezTo>
                  <a:pt x="5" y="4"/>
                  <a:pt x="6" y="4"/>
                  <a:pt x="7" y="4"/>
                </a:cubicBezTo>
                <a:cubicBezTo>
                  <a:pt x="6" y="3"/>
                  <a:pt x="6" y="1"/>
                  <a:pt x="6" y="0"/>
                </a:cubicBezTo>
                <a:cubicBezTo>
                  <a:pt x="5" y="0"/>
                  <a:pt x="4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1" y="0"/>
                  <a:pt x="0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35" name="Freeform 1229"/>
          <p:cNvSpPr>
            <a:spLocks/>
          </p:cNvSpPr>
          <p:nvPr/>
        </p:nvSpPr>
        <p:spPr bwMode="auto">
          <a:xfrm>
            <a:off x="3744765" y="1324858"/>
            <a:ext cx="104816" cy="122966"/>
          </a:xfrm>
          <a:custGeom>
            <a:avLst/>
            <a:gdLst>
              <a:gd name="T0" fmla="*/ 5 w 11"/>
              <a:gd name="T1" fmla="*/ 0 h 13"/>
              <a:gd name="T2" fmla="*/ 2 w 11"/>
              <a:gd name="T3" fmla="*/ 5 h 13"/>
              <a:gd name="T4" fmla="*/ 3 w 11"/>
              <a:gd name="T5" fmla="*/ 13 h 13"/>
              <a:gd name="T6" fmla="*/ 6 w 11"/>
              <a:gd name="T7" fmla="*/ 13 h 13"/>
              <a:gd name="T8" fmla="*/ 6 w 11"/>
              <a:gd name="T9" fmla="*/ 13 h 13"/>
              <a:gd name="T10" fmla="*/ 9 w 11"/>
              <a:gd name="T11" fmla="*/ 13 h 13"/>
              <a:gd name="T12" fmla="*/ 11 w 11"/>
              <a:gd name="T13" fmla="*/ 7 h 13"/>
              <a:gd name="T14" fmla="*/ 5 w 11"/>
              <a:gd name="T1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" h="13">
                <a:moveTo>
                  <a:pt x="5" y="0"/>
                </a:moveTo>
                <a:cubicBezTo>
                  <a:pt x="4" y="1"/>
                  <a:pt x="2" y="3"/>
                  <a:pt x="2" y="5"/>
                </a:cubicBezTo>
                <a:cubicBezTo>
                  <a:pt x="0" y="7"/>
                  <a:pt x="1" y="11"/>
                  <a:pt x="3" y="13"/>
                </a:cubicBezTo>
                <a:cubicBezTo>
                  <a:pt x="4" y="13"/>
                  <a:pt x="5" y="13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8" y="13"/>
                  <a:pt x="9" y="13"/>
                </a:cubicBezTo>
                <a:cubicBezTo>
                  <a:pt x="9" y="11"/>
                  <a:pt x="10" y="9"/>
                  <a:pt x="11" y="7"/>
                </a:cubicBezTo>
                <a:cubicBezTo>
                  <a:pt x="9" y="5"/>
                  <a:pt x="7" y="3"/>
                  <a:pt x="5" y="0"/>
                </a:cubicBezTo>
              </a:path>
            </a:pathLst>
          </a:custGeom>
          <a:solidFill>
            <a:srgbClr val="B441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36" name="Freeform 1230"/>
          <p:cNvSpPr>
            <a:spLocks/>
          </p:cNvSpPr>
          <p:nvPr/>
        </p:nvSpPr>
        <p:spPr bwMode="auto">
          <a:xfrm>
            <a:off x="3789110" y="1312958"/>
            <a:ext cx="116910" cy="75366"/>
          </a:xfrm>
          <a:custGeom>
            <a:avLst/>
            <a:gdLst>
              <a:gd name="T0" fmla="*/ 5 w 12"/>
              <a:gd name="T1" fmla="*/ 0 h 8"/>
              <a:gd name="T2" fmla="*/ 0 w 12"/>
              <a:gd name="T3" fmla="*/ 1 h 8"/>
              <a:gd name="T4" fmla="*/ 6 w 12"/>
              <a:gd name="T5" fmla="*/ 8 h 8"/>
              <a:gd name="T6" fmla="*/ 8 w 12"/>
              <a:gd name="T7" fmla="*/ 6 h 8"/>
              <a:gd name="T8" fmla="*/ 12 w 12"/>
              <a:gd name="T9" fmla="*/ 3 h 8"/>
              <a:gd name="T10" fmla="*/ 8 w 12"/>
              <a:gd name="T11" fmla="*/ 1 h 8"/>
              <a:gd name="T12" fmla="*/ 5 w 12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8">
                <a:moveTo>
                  <a:pt x="5" y="0"/>
                </a:moveTo>
                <a:cubicBezTo>
                  <a:pt x="3" y="0"/>
                  <a:pt x="2" y="1"/>
                  <a:pt x="0" y="1"/>
                </a:cubicBezTo>
                <a:cubicBezTo>
                  <a:pt x="2" y="4"/>
                  <a:pt x="4" y="6"/>
                  <a:pt x="6" y="8"/>
                </a:cubicBezTo>
                <a:cubicBezTo>
                  <a:pt x="6" y="7"/>
                  <a:pt x="7" y="6"/>
                  <a:pt x="8" y="6"/>
                </a:cubicBezTo>
                <a:cubicBezTo>
                  <a:pt x="9" y="5"/>
                  <a:pt x="10" y="4"/>
                  <a:pt x="12" y="3"/>
                </a:cubicBezTo>
                <a:cubicBezTo>
                  <a:pt x="11" y="2"/>
                  <a:pt x="9" y="1"/>
                  <a:pt x="8" y="1"/>
                </a:cubicBezTo>
                <a:cubicBezTo>
                  <a:pt x="7" y="0"/>
                  <a:pt x="6" y="0"/>
                  <a:pt x="5" y="0"/>
                </a:cubicBezTo>
              </a:path>
            </a:pathLst>
          </a:custGeom>
          <a:solidFill>
            <a:srgbClr val="A3255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37" name="Freeform 1231"/>
          <p:cNvSpPr>
            <a:spLocks/>
          </p:cNvSpPr>
          <p:nvPr/>
        </p:nvSpPr>
        <p:spPr bwMode="auto">
          <a:xfrm>
            <a:off x="3829424" y="1408157"/>
            <a:ext cx="84659" cy="75366"/>
          </a:xfrm>
          <a:custGeom>
            <a:avLst/>
            <a:gdLst>
              <a:gd name="T0" fmla="*/ 9 w 9"/>
              <a:gd name="T1" fmla="*/ 0 h 8"/>
              <a:gd name="T2" fmla="*/ 0 w 9"/>
              <a:gd name="T3" fmla="*/ 4 h 8"/>
              <a:gd name="T4" fmla="*/ 1 w 9"/>
              <a:gd name="T5" fmla="*/ 8 h 8"/>
              <a:gd name="T6" fmla="*/ 1 w 9"/>
              <a:gd name="T7" fmla="*/ 8 h 8"/>
              <a:gd name="T8" fmla="*/ 9 w 9"/>
              <a:gd name="T9" fmla="*/ 2 h 8"/>
              <a:gd name="T10" fmla="*/ 9 w 9"/>
              <a:gd name="T11" fmla="*/ 0 h 8"/>
              <a:gd name="T12" fmla="*/ 9 w 9"/>
              <a:gd name="T13" fmla="*/ 0 h 8"/>
              <a:gd name="T14" fmla="*/ 9 w 9"/>
              <a:gd name="T1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8">
                <a:moveTo>
                  <a:pt x="9" y="0"/>
                </a:moveTo>
                <a:cubicBezTo>
                  <a:pt x="6" y="2"/>
                  <a:pt x="3" y="4"/>
                  <a:pt x="0" y="4"/>
                </a:cubicBezTo>
                <a:cubicBezTo>
                  <a:pt x="0" y="5"/>
                  <a:pt x="0" y="7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4" y="8"/>
                  <a:pt x="7" y="6"/>
                  <a:pt x="9" y="2"/>
                </a:cubicBezTo>
                <a:cubicBezTo>
                  <a:pt x="9" y="2"/>
                  <a:pt x="9" y="1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</a:path>
            </a:pathLst>
          </a:custGeom>
          <a:solidFill>
            <a:srgbClr val="A323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38" name="Freeform 1232"/>
          <p:cNvSpPr>
            <a:spLocks/>
          </p:cNvSpPr>
          <p:nvPr/>
        </p:nvSpPr>
        <p:spPr bwMode="auto">
          <a:xfrm>
            <a:off x="3829424" y="1388324"/>
            <a:ext cx="84659" cy="59500"/>
          </a:xfrm>
          <a:custGeom>
            <a:avLst/>
            <a:gdLst>
              <a:gd name="T0" fmla="*/ 2 w 9"/>
              <a:gd name="T1" fmla="*/ 0 h 6"/>
              <a:gd name="T2" fmla="*/ 0 w 9"/>
              <a:gd name="T3" fmla="*/ 6 h 6"/>
              <a:gd name="T4" fmla="*/ 9 w 9"/>
              <a:gd name="T5" fmla="*/ 2 h 6"/>
              <a:gd name="T6" fmla="*/ 2 w 9"/>
              <a:gd name="T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6">
                <a:moveTo>
                  <a:pt x="2" y="0"/>
                </a:moveTo>
                <a:cubicBezTo>
                  <a:pt x="1" y="2"/>
                  <a:pt x="0" y="4"/>
                  <a:pt x="0" y="6"/>
                </a:cubicBezTo>
                <a:cubicBezTo>
                  <a:pt x="3" y="6"/>
                  <a:pt x="6" y="4"/>
                  <a:pt x="9" y="2"/>
                </a:cubicBezTo>
                <a:cubicBezTo>
                  <a:pt x="6" y="2"/>
                  <a:pt x="4" y="1"/>
                  <a:pt x="2" y="0"/>
                </a:cubicBezTo>
              </a:path>
            </a:pathLst>
          </a:custGeom>
          <a:solidFill>
            <a:srgbClr val="A11F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39" name="Freeform 1233"/>
          <p:cNvSpPr>
            <a:spLocks/>
          </p:cNvSpPr>
          <p:nvPr/>
        </p:nvSpPr>
        <p:spPr bwMode="auto">
          <a:xfrm>
            <a:off x="3914083" y="1400224"/>
            <a:ext cx="12094" cy="7933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0 w 1"/>
              <a:gd name="T5" fmla="*/ 1 h 1"/>
              <a:gd name="T6" fmla="*/ 0 w 1"/>
              <a:gd name="T7" fmla="*/ 1 h 1"/>
              <a:gd name="T8" fmla="*/ 1 w 1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0"/>
                  <a:pt x="1" y="0"/>
                </a:cubicBezTo>
              </a:path>
            </a:pathLst>
          </a:custGeom>
          <a:solidFill>
            <a:srgbClr val="9314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40" name="Freeform 1234"/>
          <p:cNvSpPr>
            <a:spLocks/>
          </p:cNvSpPr>
          <p:nvPr/>
        </p:nvSpPr>
        <p:spPr bwMode="auto">
          <a:xfrm>
            <a:off x="3849581" y="1344691"/>
            <a:ext cx="76596" cy="63466"/>
          </a:xfrm>
          <a:custGeom>
            <a:avLst/>
            <a:gdLst>
              <a:gd name="T0" fmla="*/ 6 w 8"/>
              <a:gd name="T1" fmla="*/ 0 h 7"/>
              <a:gd name="T2" fmla="*/ 2 w 8"/>
              <a:gd name="T3" fmla="*/ 3 h 7"/>
              <a:gd name="T4" fmla="*/ 0 w 8"/>
              <a:gd name="T5" fmla="*/ 5 h 7"/>
              <a:gd name="T6" fmla="*/ 7 w 8"/>
              <a:gd name="T7" fmla="*/ 7 h 7"/>
              <a:gd name="T8" fmla="*/ 8 w 8"/>
              <a:gd name="T9" fmla="*/ 6 h 7"/>
              <a:gd name="T10" fmla="*/ 6 w 8"/>
              <a:gd name="T1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7">
                <a:moveTo>
                  <a:pt x="6" y="0"/>
                </a:moveTo>
                <a:cubicBezTo>
                  <a:pt x="4" y="1"/>
                  <a:pt x="3" y="2"/>
                  <a:pt x="2" y="3"/>
                </a:cubicBezTo>
                <a:cubicBezTo>
                  <a:pt x="1" y="3"/>
                  <a:pt x="0" y="4"/>
                  <a:pt x="0" y="5"/>
                </a:cubicBezTo>
                <a:cubicBezTo>
                  <a:pt x="2" y="6"/>
                  <a:pt x="4" y="7"/>
                  <a:pt x="7" y="7"/>
                </a:cubicBezTo>
                <a:cubicBezTo>
                  <a:pt x="7" y="7"/>
                  <a:pt x="7" y="6"/>
                  <a:pt x="8" y="6"/>
                </a:cubicBezTo>
                <a:cubicBezTo>
                  <a:pt x="8" y="4"/>
                  <a:pt x="7" y="2"/>
                  <a:pt x="6" y="0"/>
                </a:cubicBezTo>
              </a:path>
            </a:pathLst>
          </a:custGeom>
          <a:solidFill>
            <a:srgbClr val="9211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48" name="Freeform 1242"/>
          <p:cNvSpPr>
            <a:spLocks/>
          </p:cNvSpPr>
          <p:nvPr/>
        </p:nvSpPr>
        <p:spPr bwMode="auto">
          <a:xfrm>
            <a:off x="2027398" y="63466"/>
            <a:ext cx="169318" cy="162632"/>
          </a:xfrm>
          <a:custGeom>
            <a:avLst/>
            <a:gdLst>
              <a:gd name="T0" fmla="*/ 10 w 18"/>
              <a:gd name="T1" fmla="*/ 0 h 17"/>
              <a:gd name="T2" fmla="*/ 3 w 18"/>
              <a:gd name="T3" fmla="*/ 6 h 17"/>
              <a:gd name="T4" fmla="*/ 1 w 18"/>
              <a:gd name="T5" fmla="*/ 7 h 17"/>
              <a:gd name="T6" fmla="*/ 6 w 18"/>
              <a:gd name="T7" fmla="*/ 16 h 17"/>
              <a:gd name="T8" fmla="*/ 9 w 18"/>
              <a:gd name="T9" fmla="*/ 17 h 17"/>
              <a:gd name="T10" fmla="*/ 17 w 18"/>
              <a:gd name="T11" fmla="*/ 11 h 17"/>
              <a:gd name="T12" fmla="*/ 12 w 18"/>
              <a:gd name="T13" fmla="*/ 0 h 17"/>
              <a:gd name="T14" fmla="*/ 10 w 18"/>
              <a:gd name="T15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" h="17">
                <a:moveTo>
                  <a:pt x="10" y="0"/>
                </a:moveTo>
                <a:cubicBezTo>
                  <a:pt x="8" y="3"/>
                  <a:pt x="6" y="5"/>
                  <a:pt x="3" y="6"/>
                </a:cubicBezTo>
                <a:cubicBezTo>
                  <a:pt x="2" y="7"/>
                  <a:pt x="1" y="7"/>
                  <a:pt x="1" y="7"/>
                </a:cubicBezTo>
                <a:cubicBezTo>
                  <a:pt x="0" y="11"/>
                  <a:pt x="2" y="15"/>
                  <a:pt x="6" y="16"/>
                </a:cubicBezTo>
                <a:cubicBezTo>
                  <a:pt x="7" y="16"/>
                  <a:pt x="8" y="17"/>
                  <a:pt x="9" y="17"/>
                </a:cubicBezTo>
                <a:cubicBezTo>
                  <a:pt x="12" y="17"/>
                  <a:pt x="16" y="15"/>
                  <a:pt x="17" y="11"/>
                </a:cubicBezTo>
                <a:cubicBezTo>
                  <a:pt x="18" y="7"/>
                  <a:pt x="16" y="2"/>
                  <a:pt x="12" y="0"/>
                </a:cubicBezTo>
                <a:cubicBezTo>
                  <a:pt x="11" y="0"/>
                  <a:pt x="10" y="0"/>
                  <a:pt x="10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49" name="Freeform 1243"/>
          <p:cNvSpPr>
            <a:spLocks/>
          </p:cNvSpPr>
          <p:nvPr/>
        </p:nvSpPr>
        <p:spPr bwMode="auto">
          <a:xfrm>
            <a:off x="2035461" y="63466"/>
            <a:ext cx="84659" cy="67433"/>
          </a:xfrm>
          <a:custGeom>
            <a:avLst/>
            <a:gdLst>
              <a:gd name="T0" fmla="*/ 8 w 9"/>
              <a:gd name="T1" fmla="*/ 0 h 7"/>
              <a:gd name="T2" fmla="*/ 0 w 9"/>
              <a:gd name="T3" fmla="*/ 5 h 7"/>
              <a:gd name="T4" fmla="*/ 0 w 9"/>
              <a:gd name="T5" fmla="*/ 7 h 7"/>
              <a:gd name="T6" fmla="*/ 2 w 9"/>
              <a:gd name="T7" fmla="*/ 6 h 7"/>
              <a:gd name="T8" fmla="*/ 9 w 9"/>
              <a:gd name="T9" fmla="*/ 0 h 7"/>
              <a:gd name="T10" fmla="*/ 8 w 9"/>
              <a:gd name="T1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" h="7">
                <a:moveTo>
                  <a:pt x="8" y="0"/>
                </a:moveTo>
                <a:cubicBezTo>
                  <a:pt x="5" y="0"/>
                  <a:pt x="1" y="2"/>
                  <a:pt x="0" y="5"/>
                </a:cubicBezTo>
                <a:cubicBezTo>
                  <a:pt x="0" y="6"/>
                  <a:pt x="0" y="6"/>
                  <a:pt x="0" y="7"/>
                </a:cubicBezTo>
                <a:cubicBezTo>
                  <a:pt x="0" y="7"/>
                  <a:pt x="1" y="7"/>
                  <a:pt x="2" y="6"/>
                </a:cubicBezTo>
                <a:cubicBezTo>
                  <a:pt x="5" y="5"/>
                  <a:pt x="7" y="3"/>
                  <a:pt x="9" y="0"/>
                </a:cubicBezTo>
                <a:cubicBezTo>
                  <a:pt x="9" y="0"/>
                  <a:pt x="8" y="0"/>
                  <a:pt x="8" y="0"/>
                </a:cubicBezTo>
              </a:path>
            </a:pathLst>
          </a:custGeom>
          <a:solidFill>
            <a:srgbClr val="A42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0" name="Freeform 1244"/>
          <p:cNvSpPr>
            <a:spLocks/>
          </p:cNvSpPr>
          <p:nvPr/>
        </p:nvSpPr>
        <p:spPr bwMode="auto">
          <a:xfrm>
            <a:off x="2503101" y="261798"/>
            <a:ext cx="173349" cy="158666"/>
          </a:xfrm>
          <a:custGeom>
            <a:avLst/>
            <a:gdLst>
              <a:gd name="T0" fmla="*/ 10 w 18"/>
              <a:gd name="T1" fmla="*/ 0 h 17"/>
              <a:gd name="T2" fmla="*/ 2 w 18"/>
              <a:gd name="T3" fmla="*/ 5 h 17"/>
              <a:gd name="T4" fmla="*/ 6 w 18"/>
              <a:gd name="T5" fmla="*/ 16 h 17"/>
              <a:gd name="T6" fmla="*/ 10 w 18"/>
              <a:gd name="T7" fmla="*/ 17 h 17"/>
              <a:gd name="T8" fmla="*/ 17 w 18"/>
              <a:gd name="T9" fmla="*/ 12 h 17"/>
              <a:gd name="T10" fmla="*/ 18 w 18"/>
              <a:gd name="T11" fmla="*/ 7 h 17"/>
              <a:gd name="T12" fmla="*/ 15 w 18"/>
              <a:gd name="T13" fmla="*/ 5 h 17"/>
              <a:gd name="T14" fmla="*/ 12 w 18"/>
              <a:gd name="T15" fmla="*/ 0 h 17"/>
              <a:gd name="T16" fmla="*/ 10 w 18"/>
              <a:gd name="T17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" h="17">
                <a:moveTo>
                  <a:pt x="10" y="0"/>
                </a:moveTo>
                <a:cubicBezTo>
                  <a:pt x="6" y="0"/>
                  <a:pt x="3" y="2"/>
                  <a:pt x="2" y="5"/>
                </a:cubicBezTo>
                <a:cubicBezTo>
                  <a:pt x="0" y="9"/>
                  <a:pt x="2" y="14"/>
                  <a:pt x="6" y="16"/>
                </a:cubicBezTo>
                <a:cubicBezTo>
                  <a:pt x="7" y="16"/>
                  <a:pt x="8" y="17"/>
                  <a:pt x="10" y="17"/>
                </a:cubicBezTo>
                <a:cubicBezTo>
                  <a:pt x="13" y="17"/>
                  <a:pt x="16" y="15"/>
                  <a:pt x="17" y="12"/>
                </a:cubicBezTo>
                <a:cubicBezTo>
                  <a:pt x="18" y="10"/>
                  <a:pt x="18" y="9"/>
                  <a:pt x="18" y="7"/>
                </a:cubicBezTo>
                <a:cubicBezTo>
                  <a:pt x="17" y="7"/>
                  <a:pt x="16" y="6"/>
                  <a:pt x="15" y="5"/>
                </a:cubicBezTo>
                <a:cubicBezTo>
                  <a:pt x="13" y="4"/>
                  <a:pt x="12" y="2"/>
                  <a:pt x="12" y="0"/>
                </a:cubicBezTo>
                <a:cubicBezTo>
                  <a:pt x="11" y="0"/>
                  <a:pt x="10" y="0"/>
                  <a:pt x="10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1" name="Freeform 1245"/>
          <p:cNvSpPr>
            <a:spLocks/>
          </p:cNvSpPr>
          <p:nvPr/>
        </p:nvSpPr>
        <p:spPr bwMode="auto">
          <a:xfrm>
            <a:off x="2615979" y="261798"/>
            <a:ext cx="60471" cy="67433"/>
          </a:xfrm>
          <a:custGeom>
            <a:avLst/>
            <a:gdLst>
              <a:gd name="T0" fmla="*/ 0 w 6"/>
              <a:gd name="T1" fmla="*/ 0 h 7"/>
              <a:gd name="T2" fmla="*/ 3 w 6"/>
              <a:gd name="T3" fmla="*/ 5 h 7"/>
              <a:gd name="T4" fmla="*/ 6 w 6"/>
              <a:gd name="T5" fmla="*/ 7 h 7"/>
              <a:gd name="T6" fmla="*/ 1 w 6"/>
              <a:gd name="T7" fmla="*/ 0 h 7"/>
              <a:gd name="T8" fmla="*/ 0 w 6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7">
                <a:moveTo>
                  <a:pt x="0" y="0"/>
                </a:moveTo>
                <a:cubicBezTo>
                  <a:pt x="0" y="2"/>
                  <a:pt x="1" y="4"/>
                  <a:pt x="3" y="5"/>
                </a:cubicBezTo>
                <a:cubicBezTo>
                  <a:pt x="4" y="6"/>
                  <a:pt x="5" y="7"/>
                  <a:pt x="6" y="7"/>
                </a:cubicBezTo>
                <a:cubicBezTo>
                  <a:pt x="6" y="4"/>
                  <a:pt x="4" y="2"/>
                  <a:pt x="1" y="0"/>
                </a:cubicBezTo>
                <a:cubicBezTo>
                  <a:pt x="1" y="0"/>
                  <a:pt x="0" y="0"/>
                  <a:pt x="0" y="0"/>
                </a:cubicBezTo>
              </a:path>
            </a:pathLst>
          </a:custGeom>
          <a:solidFill>
            <a:srgbClr val="A323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2" name="Freeform 1246"/>
          <p:cNvSpPr>
            <a:spLocks/>
          </p:cNvSpPr>
          <p:nvPr/>
        </p:nvSpPr>
        <p:spPr bwMode="auto">
          <a:xfrm>
            <a:off x="4631668" y="6088793"/>
            <a:ext cx="92722" cy="111066"/>
          </a:xfrm>
          <a:custGeom>
            <a:avLst/>
            <a:gdLst>
              <a:gd name="T0" fmla="*/ 1 w 10"/>
              <a:gd name="T1" fmla="*/ 0 h 12"/>
              <a:gd name="T2" fmla="*/ 0 w 10"/>
              <a:gd name="T3" fmla="*/ 0 h 12"/>
              <a:gd name="T4" fmla="*/ 5 w 10"/>
              <a:gd name="T5" fmla="*/ 12 h 12"/>
              <a:gd name="T6" fmla="*/ 10 w 10"/>
              <a:gd name="T7" fmla="*/ 10 h 12"/>
              <a:gd name="T8" fmla="*/ 5 w 10"/>
              <a:gd name="T9" fmla="*/ 0 h 12"/>
              <a:gd name="T10" fmla="*/ 1 w 10"/>
              <a:gd name="T11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" h="12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3" y="3"/>
                  <a:pt x="5" y="7"/>
                  <a:pt x="5" y="12"/>
                </a:cubicBezTo>
                <a:cubicBezTo>
                  <a:pt x="7" y="11"/>
                  <a:pt x="8" y="10"/>
                  <a:pt x="10" y="10"/>
                </a:cubicBezTo>
                <a:cubicBezTo>
                  <a:pt x="10" y="6"/>
                  <a:pt x="8" y="2"/>
                  <a:pt x="5" y="0"/>
                </a:cubicBezTo>
                <a:cubicBezTo>
                  <a:pt x="4" y="0"/>
                  <a:pt x="2" y="0"/>
                  <a:pt x="1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3" name="Freeform 1247"/>
          <p:cNvSpPr>
            <a:spLocks/>
          </p:cNvSpPr>
          <p:nvPr/>
        </p:nvSpPr>
        <p:spPr bwMode="auto">
          <a:xfrm>
            <a:off x="4555072" y="6088793"/>
            <a:ext cx="124973" cy="150732"/>
          </a:xfrm>
          <a:custGeom>
            <a:avLst/>
            <a:gdLst>
              <a:gd name="T0" fmla="*/ 8 w 13"/>
              <a:gd name="T1" fmla="*/ 0 h 16"/>
              <a:gd name="T2" fmla="*/ 2 w 13"/>
              <a:gd name="T3" fmla="*/ 5 h 16"/>
              <a:gd name="T4" fmla="*/ 6 w 13"/>
              <a:gd name="T5" fmla="*/ 16 h 16"/>
              <a:gd name="T6" fmla="*/ 9 w 13"/>
              <a:gd name="T7" fmla="*/ 16 h 16"/>
              <a:gd name="T8" fmla="*/ 11 w 13"/>
              <a:gd name="T9" fmla="*/ 16 h 16"/>
              <a:gd name="T10" fmla="*/ 13 w 13"/>
              <a:gd name="T11" fmla="*/ 12 h 16"/>
              <a:gd name="T12" fmla="*/ 13 w 13"/>
              <a:gd name="T13" fmla="*/ 12 h 16"/>
              <a:gd name="T14" fmla="*/ 8 w 13"/>
              <a:gd name="T1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" h="16">
                <a:moveTo>
                  <a:pt x="8" y="0"/>
                </a:moveTo>
                <a:cubicBezTo>
                  <a:pt x="5" y="0"/>
                  <a:pt x="3" y="2"/>
                  <a:pt x="2" y="5"/>
                </a:cubicBezTo>
                <a:cubicBezTo>
                  <a:pt x="0" y="9"/>
                  <a:pt x="2" y="14"/>
                  <a:pt x="6" y="16"/>
                </a:cubicBezTo>
                <a:cubicBezTo>
                  <a:pt x="7" y="16"/>
                  <a:pt x="8" y="16"/>
                  <a:pt x="9" y="16"/>
                </a:cubicBezTo>
                <a:cubicBezTo>
                  <a:pt x="10" y="16"/>
                  <a:pt x="10" y="16"/>
                  <a:pt x="11" y="16"/>
                </a:cubicBezTo>
                <a:cubicBezTo>
                  <a:pt x="11" y="15"/>
                  <a:pt x="12" y="13"/>
                  <a:pt x="13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7"/>
                  <a:pt x="11" y="3"/>
                  <a:pt x="8" y="0"/>
                </a:cubicBezTo>
              </a:path>
            </a:pathLst>
          </a:custGeom>
          <a:solidFill>
            <a:srgbClr val="B441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4" name="Freeform 1248"/>
          <p:cNvSpPr>
            <a:spLocks/>
          </p:cNvSpPr>
          <p:nvPr/>
        </p:nvSpPr>
        <p:spPr bwMode="auto">
          <a:xfrm>
            <a:off x="4680045" y="6180026"/>
            <a:ext cx="44345" cy="47600"/>
          </a:xfrm>
          <a:custGeom>
            <a:avLst/>
            <a:gdLst>
              <a:gd name="T0" fmla="*/ 5 w 5"/>
              <a:gd name="T1" fmla="*/ 0 h 5"/>
              <a:gd name="T2" fmla="*/ 0 w 5"/>
              <a:gd name="T3" fmla="*/ 2 h 5"/>
              <a:gd name="T4" fmla="*/ 0 w 5"/>
              <a:gd name="T5" fmla="*/ 3 h 5"/>
              <a:gd name="T6" fmla="*/ 0 w 5"/>
              <a:gd name="T7" fmla="*/ 5 h 5"/>
              <a:gd name="T8" fmla="*/ 4 w 5"/>
              <a:gd name="T9" fmla="*/ 1 h 5"/>
              <a:gd name="T10" fmla="*/ 5 w 5"/>
              <a:gd name="T1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5">
                <a:moveTo>
                  <a:pt x="5" y="0"/>
                </a:moveTo>
                <a:cubicBezTo>
                  <a:pt x="3" y="0"/>
                  <a:pt x="2" y="1"/>
                  <a:pt x="0" y="2"/>
                </a:cubicBezTo>
                <a:cubicBezTo>
                  <a:pt x="0" y="2"/>
                  <a:pt x="0" y="2"/>
                  <a:pt x="0" y="3"/>
                </a:cubicBezTo>
                <a:cubicBezTo>
                  <a:pt x="0" y="4"/>
                  <a:pt x="0" y="5"/>
                  <a:pt x="0" y="5"/>
                </a:cubicBezTo>
                <a:cubicBezTo>
                  <a:pt x="2" y="5"/>
                  <a:pt x="3" y="3"/>
                  <a:pt x="4" y="1"/>
                </a:cubicBezTo>
                <a:cubicBezTo>
                  <a:pt x="4" y="1"/>
                  <a:pt x="4" y="0"/>
                  <a:pt x="5" y="0"/>
                </a:cubicBezTo>
              </a:path>
            </a:pathLst>
          </a:custGeom>
          <a:solidFill>
            <a:srgbClr val="A323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5" name="Freeform 1249"/>
          <p:cNvSpPr>
            <a:spLocks/>
          </p:cNvSpPr>
          <p:nvPr/>
        </p:nvSpPr>
        <p:spPr bwMode="auto">
          <a:xfrm>
            <a:off x="4659888" y="6199859"/>
            <a:ext cx="20157" cy="39666"/>
          </a:xfrm>
          <a:custGeom>
            <a:avLst/>
            <a:gdLst>
              <a:gd name="T0" fmla="*/ 2 w 2"/>
              <a:gd name="T1" fmla="*/ 0 h 4"/>
              <a:gd name="T2" fmla="*/ 2 w 2"/>
              <a:gd name="T3" fmla="*/ 0 h 4"/>
              <a:gd name="T4" fmla="*/ 0 w 2"/>
              <a:gd name="T5" fmla="*/ 4 h 4"/>
              <a:gd name="T6" fmla="*/ 2 w 2"/>
              <a:gd name="T7" fmla="*/ 3 h 4"/>
              <a:gd name="T8" fmla="*/ 2 w 2"/>
              <a:gd name="T9" fmla="*/ 1 h 4"/>
              <a:gd name="T10" fmla="*/ 2 w 2"/>
              <a:gd name="T1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4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1"/>
                  <a:pt x="0" y="3"/>
                  <a:pt x="0" y="4"/>
                </a:cubicBezTo>
                <a:cubicBezTo>
                  <a:pt x="1" y="4"/>
                  <a:pt x="1" y="4"/>
                  <a:pt x="2" y="3"/>
                </a:cubicBezTo>
                <a:cubicBezTo>
                  <a:pt x="2" y="3"/>
                  <a:pt x="2" y="2"/>
                  <a:pt x="2" y="1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A11F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6" name="Freeform 1250"/>
          <p:cNvSpPr>
            <a:spLocks/>
          </p:cNvSpPr>
          <p:nvPr/>
        </p:nvSpPr>
        <p:spPr bwMode="auto">
          <a:xfrm>
            <a:off x="4756641" y="5608830"/>
            <a:ext cx="177381" cy="158666"/>
          </a:xfrm>
          <a:custGeom>
            <a:avLst/>
            <a:gdLst>
              <a:gd name="T0" fmla="*/ 9 w 19"/>
              <a:gd name="T1" fmla="*/ 0 h 17"/>
              <a:gd name="T2" fmla="*/ 1 w 19"/>
              <a:gd name="T3" fmla="*/ 5 h 17"/>
              <a:gd name="T4" fmla="*/ 6 w 19"/>
              <a:gd name="T5" fmla="*/ 16 h 17"/>
              <a:gd name="T6" fmla="*/ 9 w 19"/>
              <a:gd name="T7" fmla="*/ 17 h 17"/>
              <a:gd name="T8" fmla="*/ 17 w 19"/>
              <a:gd name="T9" fmla="*/ 11 h 17"/>
              <a:gd name="T10" fmla="*/ 12 w 19"/>
              <a:gd name="T11" fmla="*/ 0 h 17"/>
              <a:gd name="T12" fmla="*/ 9 w 19"/>
              <a:gd name="T13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" h="17">
                <a:moveTo>
                  <a:pt x="9" y="0"/>
                </a:moveTo>
                <a:cubicBezTo>
                  <a:pt x="6" y="0"/>
                  <a:pt x="3" y="2"/>
                  <a:pt x="1" y="5"/>
                </a:cubicBezTo>
                <a:cubicBezTo>
                  <a:pt x="0" y="10"/>
                  <a:pt x="2" y="15"/>
                  <a:pt x="6" y="16"/>
                </a:cubicBezTo>
                <a:cubicBezTo>
                  <a:pt x="7" y="17"/>
                  <a:pt x="8" y="17"/>
                  <a:pt x="9" y="17"/>
                </a:cubicBezTo>
                <a:cubicBezTo>
                  <a:pt x="13" y="17"/>
                  <a:pt x="16" y="15"/>
                  <a:pt x="17" y="11"/>
                </a:cubicBezTo>
                <a:cubicBezTo>
                  <a:pt x="19" y="7"/>
                  <a:pt x="17" y="2"/>
                  <a:pt x="12" y="0"/>
                </a:cubicBezTo>
                <a:cubicBezTo>
                  <a:pt x="11" y="0"/>
                  <a:pt x="10" y="0"/>
                  <a:pt x="9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7" name="Freeform 1251"/>
          <p:cNvSpPr>
            <a:spLocks/>
          </p:cNvSpPr>
          <p:nvPr/>
        </p:nvSpPr>
        <p:spPr bwMode="auto">
          <a:xfrm>
            <a:off x="4506695" y="2189586"/>
            <a:ext cx="161255" cy="158666"/>
          </a:xfrm>
          <a:custGeom>
            <a:avLst/>
            <a:gdLst>
              <a:gd name="T0" fmla="*/ 6 w 17"/>
              <a:gd name="T1" fmla="*/ 0 h 17"/>
              <a:gd name="T2" fmla="*/ 1 w 17"/>
              <a:gd name="T3" fmla="*/ 5 h 17"/>
              <a:gd name="T4" fmla="*/ 6 w 17"/>
              <a:gd name="T5" fmla="*/ 16 h 17"/>
              <a:gd name="T6" fmla="*/ 9 w 17"/>
              <a:gd name="T7" fmla="*/ 17 h 17"/>
              <a:gd name="T8" fmla="*/ 17 w 17"/>
              <a:gd name="T9" fmla="*/ 12 h 17"/>
              <a:gd name="T10" fmla="*/ 16 w 17"/>
              <a:gd name="T11" fmla="*/ 3 h 17"/>
              <a:gd name="T12" fmla="*/ 14 w 17"/>
              <a:gd name="T13" fmla="*/ 1 h 17"/>
              <a:gd name="T14" fmla="*/ 10 w 17"/>
              <a:gd name="T15" fmla="*/ 3 h 17"/>
              <a:gd name="T16" fmla="*/ 10 w 17"/>
              <a:gd name="T17" fmla="*/ 3 h 17"/>
              <a:gd name="T18" fmla="*/ 6 w 17"/>
              <a:gd name="T19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7" h="17">
                <a:moveTo>
                  <a:pt x="6" y="0"/>
                </a:moveTo>
                <a:cubicBezTo>
                  <a:pt x="4" y="1"/>
                  <a:pt x="2" y="3"/>
                  <a:pt x="1" y="5"/>
                </a:cubicBezTo>
                <a:cubicBezTo>
                  <a:pt x="0" y="9"/>
                  <a:pt x="2" y="14"/>
                  <a:pt x="6" y="16"/>
                </a:cubicBezTo>
                <a:cubicBezTo>
                  <a:pt x="7" y="16"/>
                  <a:pt x="8" y="17"/>
                  <a:pt x="9" y="17"/>
                </a:cubicBezTo>
                <a:cubicBezTo>
                  <a:pt x="12" y="17"/>
                  <a:pt x="15" y="15"/>
                  <a:pt x="17" y="12"/>
                </a:cubicBezTo>
                <a:cubicBezTo>
                  <a:pt x="15" y="9"/>
                  <a:pt x="15" y="6"/>
                  <a:pt x="16" y="3"/>
                </a:cubicBezTo>
                <a:cubicBezTo>
                  <a:pt x="15" y="3"/>
                  <a:pt x="15" y="2"/>
                  <a:pt x="14" y="1"/>
                </a:cubicBezTo>
                <a:cubicBezTo>
                  <a:pt x="13" y="3"/>
                  <a:pt x="12" y="3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8" y="3"/>
                  <a:pt x="7" y="2"/>
                  <a:pt x="6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8" name="Freeform 1252"/>
          <p:cNvSpPr>
            <a:spLocks/>
          </p:cNvSpPr>
          <p:nvPr/>
        </p:nvSpPr>
        <p:spPr bwMode="auto">
          <a:xfrm>
            <a:off x="4647794" y="2217352"/>
            <a:ext cx="32251" cy="83299"/>
          </a:xfrm>
          <a:custGeom>
            <a:avLst/>
            <a:gdLst>
              <a:gd name="T0" fmla="*/ 1 w 3"/>
              <a:gd name="T1" fmla="*/ 0 h 9"/>
              <a:gd name="T2" fmla="*/ 2 w 3"/>
              <a:gd name="T3" fmla="*/ 9 h 9"/>
              <a:gd name="T4" fmla="*/ 2 w 3"/>
              <a:gd name="T5" fmla="*/ 9 h 9"/>
              <a:gd name="T6" fmla="*/ 1 w 3"/>
              <a:gd name="T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9">
                <a:moveTo>
                  <a:pt x="1" y="0"/>
                </a:moveTo>
                <a:cubicBezTo>
                  <a:pt x="0" y="3"/>
                  <a:pt x="0" y="6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3" y="6"/>
                  <a:pt x="3" y="3"/>
                  <a:pt x="1" y="0"/>
                </a:cubicBezTo>
              </a:path>
            </a:pathLst>
          </a:custGeom>
          <a:solidFill>
            <a:srgbClr val="A323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9" name="Freeform 1253"/>
          <p:cNvSpPr>
            <a:spLocks/>
          </p:cNvSpPr>
          <p:nvPr/>
        </p:nvSpPr>
        <p:spPr bwMode="auto">
          <a:xfrm>
            <a:off x="4792923" y="2855981"/>
            <a:ext cx="173349" cy="158666"/>
          </a:xfrm>
          <a:custGeom>
            <a:avLst/>
            <a:gdLst>
              <a:gd name="T0" fmla="*/ 9 w 18"/>
              <a:gd name="T1" fmla="*/ 0 h 17"/>
              <a:gd name="T2" fmla="*/ 1 w 18"/>
              <a:gd name="T3" fmla="*/ 5 h 17"/>
              <a:gd name="T4" fmla="*/ 1 w 18"/>
              <a:gd name="T5" fmla="*/ 10 h 17"/>
              <a:gd name="T6" fmla="*/ 5 w 18"/>
              <a:gd name="T7" fmla="*/ 13 h 17"/>
              <a:gd name="T8" fmla="*/ 7 w 18"/>
              <a:gd name="T9" fmla="*/ 16 h 17"/>
              <a:gd name="T10" fmla="*/ 9 w 18"/>
              <a:gd name="T11" fmla="*/ 17 h 17"/>
              <a:gd name="T12" fmla="*/ 16 w 18"/>
              <a:gd name="T13" fmla="*/ 11 h 17"/>
              <a:gd name="T14" fmla="*/ 12 w 18"/>
              <a:gd name="T15" fmla="*/ 0 h 17"/>
              <a:gd name="T16" fmla="*/ 9 w 18"/>
              <a:gd name="T17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" h="17">
                <a:moveTo>
                  <a:pt x="9" y="0"/>
                </a:moveTo>
                <a:cubicBezTo>
                  <a:pt x="5" y="0"/>
                  <a:pt x="2" y="2"/>
                  <a:pt x="1" y="5"/>
                </a:cubicBezTo>
                <a:cubicBezTo>
                  <a:pt x="0" y="7"/>
                  <a:pt x="0" y="9"/>
                  <a:pt x="1" y="10"/>
                </a:cubicBezTo>
                <a:cubicBezTo>
                  <a:pt x="2" y="11"/>
                  <a:pt x="4" y="12"/>
                  <a:pt x="5" y="13"/>
                </a:cubicBezTo>
                <a:cubicBezTo>
                  <a:pt x="6" y="14"/>
                  <a:pt x="6" y="15"/>
                  <a:pt x="7" y="16"/>
                </a:cubicBezTo>
                <a:cubicBezTo>
                  <a:pt x="7" y="16"/>
                  <a:pt x="8" y="17"/>
                  <a:pt x="9" y="17"/>
                </a:cubicBezTo>
                <a:cubicBezTo>
                  <a:pt x="12" y="17"/>
                  <a:pt x="15" y="15"/>
                  <a:pt x="16" y="11"/>
                </a:cubicBezTo>
                <a:cubicBezTo>
                  <a:pt x="18" y="7"/>
                  <a:pt x="16" y="2"/>
                  <a:pt x="12" y="0"/>
                </a:cubicBezTo>
                <a:cubicBezTo>
                  <a:pt x="11" y="0"/>
                  <a:pt x="10" y="0"/>
                  <a:pt x="9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60" name="Freeform 1254"/>
          <p:cNvSpPr>
            <a:spLocks/>
          </p:cNvSpPr>
          <p:nvPr/>
        </p:nvSpPr>
        <p:spPr bwMode="auto">
          <a:xfrm>
            <a:off x="4800986" y="2951180"/>
            <a:ext cx="60471" cy="55533"/>
          </a:xfrm>
          <a:custGeom>
            <a:avLst/>
            <a:gdLst>
              <a:gd name="T0" fmla="*/ 0 w 6"/>
              <a:gd name="T1" fmla="*/ 0 h 6"/>
              <a:gd name="T2" fmla="*/ 4 w 6"/>
              <a:gd name="T3" fmla="*/ 6 h 6"/>
              <a:gd name="T4" fmla="*/ 6 w 6"/>
              <a:gd name="T5" fmla="*/ 6 h 6"/>
              <a:gd name="T6" fmla="*/ 4 w 6"/>
              <a:gd name="T7" fmla="*/ 3 h 6"/>
              <a:gd name="T8" fmla="*/ 0 w 6"/>
              <a:gd name="T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6">
                <a:moveTo>
                  <a:pt x="0" y="0"/>
                </a:moveTo>
                <a:cubicBezTo>
                  <a:pt x="0" y="3"/>
                  <a:pt x="2" y="5"/>
                  <a:pt x="4" y="6"/>
                </a:cubicBezTo>
                <a:cubicBezTo>
                  <a:pt x="5" y="6"/>
                  <a:pt x="5" y="6"/>
                  <a:pt x="6" y="6"/>
                </a:cubicBezTo>
                <a:cubicBezTo>
                  <a:pt x="5" y="5"/>
                  <a:pt x="5" y="4"/>
                  <a:pt x="4" y="3"/>
                </a:cubicBezTo>
                <a:cubicBezTo>
                  <a:pt x="3" y="2"/>
                  <a:pt x="1" y="1"/>
                  <a:pt x="0" y="0"/>
                </a:cubicBezTo>
              </a:path>
            </a:pathLst>
          </a:custGeom>
          <a:solidFill>
            <a:srgbClr val="A323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61" name="Freeform 1255"/>
          <p:cNvSpPr>
            <a:spLocks/>
          </p:cNvSpPr>
          <p:nvPr/>
        </p:nvSpPr>
        <p:spPr bwMode="auto">
          <a:xfrm>
            <a:off x="4393817" y="6556857"/>
            <a:ext cx="141098" cy="150732"/>
          </a:xfrm>
          <a:custGeom>
            <a:avLst/>
            <a:gdLst>
              <a:gd name="T0" fmla="*/ 6 w 15"/>
              <a:gd name="T1" fmla="*/ 0 h 16"/>
              <a:gd name="T2" fmla="*/ 0 w 15"/>
              <a:gd name="T3" fmla="*/ 2 h 16"/>
              <a:gd name="T4" fmla="*/ 3 w 15"/>
              <a:gd name="T5" fmla="*/ 5 h 16"/>
              <a:gd name="T6" fmla="*/ 6 w 15"/>
              <a:gd name="T7" fmla="*/ 16 h 16"/>
              <a:gd name="T8" fmla="*/ 13 w 15"/>
              <a:gd name="T9" fmla="*/ 11 h 16"/>
              <a:gd name="T10" fmla="*/ 9 w 15"/>
              <a:gd name="T11" fmla="*/ 1 h 16"/>
              <a:gd name="T12" fmla="*/ 6 w 15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" h="16">
                <a:moveTo>
                  <a:pt x="6" y="0"/>
                </a:moveTo>
                <a:cubicBezTo>
                  <a:pt x="4" y="0"/>
                  <a:pt x="2" y="1"/>
                  <a:pt x="0" y="2"/>
                </a:cubicBezTo>
                <a:cubicBezTo>
                  <a:pt x="1" y="3"/>
                  <a:pt x="2" y="4"/>
                  <a:pt x="3" y="5"/>
                </a:cubicBezTo>
                <a:cubicBezTo>
                  <a:pt x="7" y="8"/>
                  <a:pt x="8" y="12"/>
                  <a:pt x="6" y="16"/>
                </a:cubicBezTo>
                <a:cubicBezTo>
                  <a:pt x="9" y="16"/>
                  <a:pt x="12" y="14"/>
                  <a:pt x="13" y="11"/>
                </a:cubicBezTo>
                <a:cubicBezTo>
                  <a:pt x="15" y="7"/>
                  <a:pt x="13" y="2"/>
                  <a:pt x="9" y="1"/>
                </a:cubicBezTo>
                <a:cubicBezTo>
                  <a:pt x="8" y="0"/>
                  <a:pt x="7" y="0"/>
                  <a:pt x="6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62" name="Freeform 1256"/>
          <p:cNvSpPr>
            <a:spLocks/>
          </p:cNvSpPr>
          <p:nvPr/>
        </p:nvSpPr>
        <p:spPr bwMode="auto">
          <a:xfrm>
            <a:off x="4353503" y="6576690"/>
            <a:ext cx="116910" cy="130899"/>
          </a:xfrm>
          <a:custGeom>
            <a:avLst/>
            <a:gdLst>
              <a:gd name="T0" fmla="*/ 4 w 12"/>
              <a:gd name="T1" fmla="*/ 0 h 14"/>
              <a:gd name="T2" fmla="*/ 2 w 12"/>
              <a:gd name="T3" fmla="*/ 3 h 14"/>
              <a:gd name="T4" fmla="*/ 7 w 12"/>
              <a:gd name="T5" fmla="*/ 14 h 14"/>
              <a:gd name="T6" fmla="*/ 10 w 12"/>
              <a:gd name="T7" fmla="*/ 14 h 14"/>
              <a:gd name="T8" fmla="*/ 10 w 12"/>
              <a:gd name="T9" fmla="*/ 14 h 14"/>
              <a:gd name="T10" fmla="*/ 7 w 12"/>
              <a:gd name="T11" fmla="*/ 3 h 14"/>
              <a:gd name="T12" fmla="*/ 4 w 12"/>
              <a:gd name="T1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4">
                <a:moveTo>
                  <a:pt x="4" y="0"/>
                </a:moveTo>
                <a:cubicBezTo>
                  <a:pt x="3" y="1"/>
                  <a:pt x="2" y="2"/>
                  <a:pt x="2" y="3"/>
                </a:cubicBezTo>
                <a:cubicBezTo>
                  <a:pt x="0" y="7"/>
                  <a:pt x="2" y="12"/>
                  <a:pt x="7" y="14"/>
                </a:cubicBezTo>
                <a:cubicBezTo>
                  <a:pt x="8" y="14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2" y="10"/>
                  <a:pt x="11" y="6"/>
                  <a:pt x="7" y="3"/>
                </a:cubicBezTo>
                <a:cubicBezTo>
                  <a:pt x="6" y="2"/>
                  <a:pt x="5" y="1"/>
                  <a:pt x="4" y="0"/>
                </a:cubicBezTo>
              </a:path>
            </a:pathLst>
          </a:custGeom>
          <a:solidFill>
            <a:srgbClr val="A323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63" name="Freeform 1257"/>
          <p:cNvSpPr>
            <a:spLocks/>
          </p:cNvSpPr>
          <p:nvPr/>
        </p:nvSpPr>
        <p:spPr bwMode="auto">
          <a:xfrm>
            <a:off x="1575884" y="0"/>
            <a:ext cx="116910" cy="27766"/>
          </a:xfrm>
          <a:custGeom>
            <a:avLst/>
            <a:gdLst>
              <a:gd name="T0" fmla="*/ 12 w 12"/>
              <a:gd name="T1" fmla="*/ 0 h 3"/>
              <a:gd name="T2" fmla="*/ 0 w 12"/>
              <a:gd name="T3" fmla="*/ 0 h 3"/>
              <a:gd name="T4" fmla="*/ 3 w 12"/>
              <a:gd name="T5" fmla="*/ 2 h 3"/>
              <a:gd name="T6" fmla="*/ 6 w 12"/>
              <a:gd name="T7" fmla="*/ 3 h 3"/>
              <a:gd name="T8" fmla="*/ 12 w 12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3">
                <a:moveTo>
                  <a:pt x="12" y="0"/>
                </a:moveTo>
                <a:cubicBezTo>
                  <a:pt x="0" y="0"/>
                  <a:pt x="0" y="0"/>
                  <a:pt x="0" y="0"/>
                </a:cubicBezTo>
                <a:cubicBezTo>
                  <a:pt x="1" y="1"/>
                  <a:pt x="2" y="2"/>
                  <a:pt x="3" y="2"/>
                </a:cubicBezTo>
                <a:cubicBezTo>
                  <a:pt x="4" y="2"/>
                  <a:pt x="5" y="3"/>
                  <a:pt x="6" y="3"/>
                </a:cubicBezTo>
                <a:cubicBezTo>
                  <a:pt x="8" y="3"/>
                  <a:pt x="10" y="2"/>
                  <a:pt x="12" y="0"/>
                </a:cubicBezTo>
              </a:path>
            </a:pathLst>
          </a:custGeom>
          <a:solidFill>
            <a:srgbClr val="B441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64" name="Freeform 1258"/>
          <p:cNvSpPr>
            <a:spLocks/>
          </p:cNvSpPr>
          <p:nvPr/>
        </p:nvSpPr>
        <p:spPr bwMode="auto">
          <a:xfrm>
            <a:off x="2990897" y="460130"/>
            <a:ext cx="161255" cy="138832"/>
          </a:xfrm>
          <a:custGeom>
            <a:avLst/>
            <a:gdLst>
              <a:gd name="T0" fmla="*/ 9 w 17"/>
              <a:gd name="T1" fmla="*/ 0 h 15"/>
              <a:gd name="T2" fmla="*/ 1 w 17"/>
              <a:gd name="T3" fmla="*/ 5 h 15"/>
              <a:gd name="T4" fmla="*/ 4 w 17"/>
              <a:gd name="T5" fmla="*/ 15 h 15"/>
              <a:gd name="T6" fmla="*/ 6 w 17"/>
              <a:gd name="T7" fmla="*/ 11 h 15"/>
              <a:gd name="T8" fmla="*/ 14 w 17"/>
              <a:gd name="T9" fmla="*/ 8 h 15"/>
              <a:gd name="T10" fmla="*/ 17 w 17"/>
              <a:gd name="T11" fmla="*/ 8 h 15"/>
              <a:gd name="T12" fmla="*/ 12 w 17"/>
              <a:gd name="T13" fmla="*/ 1 h 15"/>
              <a:gd name="T14" fmla="*/ 9 w 17"/>
              <a:gd name="T15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" h="15">
                <a:moveTo>
                  <a:pt x="9" y="0"/>
                </a:moveTo>
                <a:cubicBezTo>
                  <a:pt x="6" y="0"/>
                  <a:pt x="3" y="2"/>
                  <a:pt x="1" y="5"/>
                </a:cubicBezTo>
                <a:cubicBezTo>
                  <a:pt x="0" y="8"/>
                  <a:pt x="1" y="12"/>
                  <a:pt x="4" y="15"/>
                </a:cubicBezTo>
                <a:cubicBezTo>
                  <a:pt x="4" y="13"/>
                  <a:pt x="5" y="12"/>
                  <a:pt x="6" y="11"/>
                </a:cubicBezTo>
                <a:cubicBezTo>
                  <a:pt x="8" y="9"/>
                  <a:pt x="11" y="8"/>
                  <a:pt x="14" y="8"/>
                </a:cubicBezTo>
                <a:cubicBezTo>
                  <a:pt x="15" y="8"/>
                  <a:pt x="16" y="8"/>
                  <a:pt x="17" y="8"/>
                </a:cubicBezTo>
                <a:cubicBezTo>
                  <a:pt x="17" y="5"/>
                  <a:pt x="15" y="2"/>
                  <a:pt x="12" y="1"/>
                </a:cubicBezTo>
                <a:cubicBezTo>
                  <a:pt x="11" y="0"/>
                  <a:pt x="10" y="0"/>
                  <a:pt x="9" y="0"/>
                </a:cubicBezTo>
              </a:path>
            </a:pathLst>
          </a:custGeom>
          <a:solidFill>
            <a:srgbClr val="B441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65" name="Freeform 1259"/>
          <p:cNvSpPr>
            <a:spLocks/>
          </p:cNvSpPr>
          <p:nvPr/>
        </p:nvSpPr>
        <p:spPr bwMode="auto">
          <a:xfrm>
            <a:off x="3027180" y="535496"/>
            <a:ext cx="124973" cy="75366"/>
          </a:xfrm>
          <a:custGeom>
            <a:avLst/>
            <a:gdLst>
              <a:gd name="T0" fmla="*/ 10 w 13"/>
              <a:gd name="T1" fmla="*/ 0 h 8"/>
              <a:gd name="T2" fmla="*/ 2 w 13"/>
              <a:gd name="T3" fmla="*/ 3 h 8"/>
              <a:gd name="T4" fmla="*/ 0 w 13"/>
              <a:gd name="T5" fmla="*/ 7 h 8"/>
              <a:gd name="T6" fmla="*/ 2 w 13"/>
              <a:gd name="T7" fmla="*/ 8 h 8"/>
              <a:gd name="T8" fmla="*/ 5 w 13"/>
              <a:gd name="T9" fmla="*/ 8 h 8"/>
              <a:gd name="T10" fmla="*/ 12 w 13"/>
              <a:gd name="T11" fmla="*/ 3 h 8"/>
              <a:gd name="T12" fmla="*/ 13 w 13"/>
              <a:gd name="T13" fmla="*/ 0 h 8"/>
              <a:gd name="T14" fmla="*/ 10 w 13"/>
              <a:gd name="T1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" h="8">
                <a:moveTo>
                  <a:pt x="10" y="0"/>
                </a:moveTo>
                <a:cubicBezTo>
                  <a:pt x="7" y="0"/>
                  <a:pt x="4" y="1"/>
                  <a:pt x="2" y="3"/>
                </a:cubicBezTo>
                <a:cubicBezTo>
                  <a:pt x="1" y="4"/>
                  <a:pt x="0" y="5"/>
                  <a:pt x="0" y="7"/>
                </a:cubicBezTo>
                <a:cubicBezTo>
                  <a:pt x="0" y="7"/>
                  <a:pt x="1" y="7"/>
                  <a:pt x="2" y="8"/>
                </a:cubicBezTo>
                <a:cubicBezTo>
                  <a:pt x="3" y="8"/>
                  <a:pt x="4" y="8"/>
                  <a:pt x="5" y="8"/>
                </a:cubicBezTo>
                <a:cubicBezTo>
                  <a:pt x="8" y="8"/>
                  <a:pt x="11" y="6"/>
                  <a:pt x="12" y="3"/>
                </a:cubicBezTo>
                <a:cubicBezTo>
                  <a:pt x="13" y="2"/>
                  <a:pt x="13" y="1"/>
                  <a:pt x="13" y="0"/>
                </a:cubicBezTo>
                <a:cubicBezTo>
                  <a:pt x="12" y="0"/>
                  <a:pt x="11" y="0"/>
                  <a:pt x="10" y="0"/>
                </a:cubicBezTo>
              </a:path>
            </a:pathLst>
          </a:custGeom>
          <a:solidFill>
            <a:srgbClr val="A11F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66" name="Freeform 1260"/>
          <p:cNvSpPr>
            <a:spLocks/>
          </p:cNvSpPr>
          <p:nvPr/>
        </p:nvSpPr>
        <p:spPr bwMode="auto">
          <a:xfrm>
            <a:off x="4954178" y="5136799"/>
            <a:ext cx="173349" cy="150732"/>
          </a:xfrm>
          <a:custGeom>
            <a:avLst/>
            <a:gdLst>
              <a:gd name="T0" fmla="*/ 9 w 18"/>
              <a:gd name="T1" fmla="*/ 0 h 16"/>
              <a:gd name="T2" fmla="*/ 2 w 18"/>
              <a:gd name="T3" fmla="*/ 5 h 16"/>
              <a:gd name="T4" fmla="*/ 6 w 18"/>
              <a:gd name="T5" fmla="*/ 15 h 16"/>
              <a:gd name="T6" fmla="*/ 9 w 18"/>
              <a:gd name="T7" fmla="*/ 16 h 16"/>
              <a:gd name="T8" fmla="*/ 17 w 18"/>
              <a:gd name="T9" fmla="*/ 11 h 16"/>
              <a:gd name="T10" fmla="*/ 12 w 18"/>
              <a:gd name="T11" fmla="*/ 1 h 16"/>
              <a:gd name="T12" fmla="*/ 9 w 18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6">
                <a:moveTo>
                  <a:pt x="9" y="0"/>
                </a:moveTo>
                <a:cubicBezTo>
                  <a:pt x="6" y="0"/>
                  <a:pt x="3" y="2"/>
                  <a:pt x="2" y="5"/>
                </a:cubicBezTo>
                <a:cubicBezTo>
                  <a:pt x="0" y="9"/>
                  <a:pt x="2" y="14"/>
                  <a:pt x="6" y="15"/>
                </a:cubicBezTo>
                <a:cubicBezTo>
                  <a:pt x="7" y="16"/>
                  <a:pt x="8" y="16"/>
                  <a:pt x="9" y="16"/>
                </a:cubicBezTo>
                <a:cubicBezTo>
                  <a:pt x="12" y="16"/>
                  <a:pt x="15" y="14"/>
                  <a:pt x="17" y="11"/>
                </a:cubicBezTo>
                <a:cubicBezTo>
                  <a:pt x="18" y="7"/>
                  <a:pt x="16" y="3"/>
                  <a:pt x="12" y="1"/>
                </a:cubicBezTo>
                <a:cubicBezTo>
                  <a:pt x="11" y="0"/>
                  <a:pt x="10" y="0"/>
                  <a:pt x="9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68" name="Freeform 1262"/>
          <p:cNvSpPr>
            <a:spLocks/>
          </p:cNvSpPr>
          <p:nvPr/>
        </p:nvSpPr>
        <p:spPr bwMode="auto">
          <a:xfrm>
            <a:off x="4228530" y="1523190"/>
            <a:ext cx="173349" cy="146766"/>
          </a:xfrm>
          <a:custGeom>
            <a:avLst/>
            <a:gdLst>
              <a:gd name="T0" fmla="*/ 9 w 18"/>
              <a:gd name="T1" fmla="*/ 0 h 16"/>
              <a:gd name="T2" fmla="*/ 2 w 18"/>
              <a:gd name="T3" fmla="*/ 5 h 16"/>
              <a:gd name="T4" fmla="*/ 6 w 18"/>
              <a:gd name="T5" fmla="*/ 15 h 16"/>
              <a:gd name="T6" fmla="*/ 9 w 18"/>
              <a:gd name="T7" fmla="*/ 16 h 16"/>
              <a:gd name="T8" fmla="*/ 16 w 18"/>
              <a:gd name="T9" fmla="*/ 11 h 16"/>
              <a:gd name="T10" fmla="*/ 12 w 18"/>
              <a:gd name="T11" fmla="*/ 0 h 16"/>
              <a:gd name="T12" fmla="*/ 9 w 18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6">
                <a:moveTo>
                  <a:pt x="9" y="0"/>
                </a:moveTo>
                <a:cubicBezTo>
                  <a:pt x="6" y="0"/>
                  <a:pt x="3" y="2"/>
                  <a:pt x="2" y="5"/>
                </a:cubicBezTo>
                <a:cubicBezTo>
                  <a:pt x="0" y="9"/>
                  <a:pt x="2" y="13"/>
                  <a:pt x="6" y="15"/>
                </a:cubicBezTo>
                <a:cubicBezTo>
                  <a:pt x="7" y="15"/>
                  <a:pt x="8" y="16"/>
                  <a:pt x="9" y="16"/>
                </a:cubicBezTo>
                <a:cubicBezTo>
                  <a:pt x="12" y="16"/>
                  <a:pt x="15" y="14"/>
                  <a:pt x="16" y="11"/>
                </a:cubicBezTo>
                <a:cubicBezTo>
                  <a:pt x="18" y="6"/>
                  <a:pt x="16" y="2"/>
                  <a:pt x="12" y="0"/>
                </a:cubicBezTo>
                <a:cubicBezTo>
                  <a:pt x="11" y="0"/>
                  <a:pt x="10" y="0"/>
                  <a:pt x="9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69" name="Freeform 1263"/>
          <p:cNvSpPr>
            <a:spLocks/>
          </p:cNvSpPr>
          <p:nvPr/>
        </p:nvSpPr>
        <p:spPr bwMode="auto">
          <a:xfrm>
            <a:off x="5087214" y="3550143"/>
            <a:ext cx="153192" cy="122966"/>
          </a:xfrm>
          <a:custGeom>
            <a:avLst/>
            <a:gdLst>
              <a:gd name="T0" fmla="*/ 3 w 16"/>
              <a:gd name="T1" fmla="*/ 0 h 13"/>
              <a:gd name="T2" fmla="*/ 3 w 16"/>
              <a:gd name="T3" fmla="*/ 1 h 13"/>
              <a:gd name="T4" fmla="*/ 0 w 16"/>
              <a:gd name="T5" fmla="*/ 5 h 13"/>
              <a:gd name="T6" fmla="*/ 5 w 16"/>
              <a:gd name="T7" fmla="*/ 13 h 13"/>
              <a:gd name="T8" fmla="*/ 7 w 16"/>
              <a:gd name="T9" fmla="*/ 13 h 13"/>
              <a:gd name="T10" fmla="*/ 15 w 16"/>
              <a:gd name="T11" fmla="*/ 8 h 13"/>
              <a:gd name="T12" fmla="*/ 13 w 16"/>
              <a:gd name="T13" fmla="*/ 0 h 13"/>
              <a:gd name="T14" fmla="*/ 12 w 16"/>
              <a:gd name="T15" fmla="*/ 0 h 13"/>
              <a:gd name="T16" fmla="*/ 8 w 16"/>
              <a:gd name="T17" fmla="*/ 1 h 13"/>
              <a:gd name="T18" fmla="*/ 3 w 16"/>
              <a:gd name="T19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" h="13">
                <a:moveTo>
                  <a:pt x="3" y="0"/>
                </a:moveTo>
                <a:cubicBezTo>
                  <a:pt x="3" y="0"/>
                  <a:pt x="3" y="0"/>
                  <a:pt x="3" y="1"/>
                </a:cubicBezTo>
                <a:cubicBezTo>
                  <a:pt x="3" y="3"/>
                  <a:pt x="2" y="5"/>
                  <a:pt x="0" y="5"/>
                </a:cubicBezTo>
                <a:cubicBezTo>
                  <a:pt x="0" y="8"/>
                  <a:pt x="2" y="11"/>
                  <a:pt x="5" y="13"/>
                </a:cubicBezTo>
                <a:cubicBezTo>
                  <a:pt x="5" y="13"/>
                  <a:pt x="6" y="13"/>
                  <a:pt x="7" y="13"/>
                </a:cubicBezTo>
                <a:cubicBezTo>
                  <a:pt x="10" y="13"/>
                  <a:pt x="13" y="11"/>
                  <a:pt x="15" y="8"/>
                </a:cubicBezTo>
                <a:cubicBezTo>
                  <a:pt x="16" y="6"/>
                  <a:pt x="15" y="2"/>
                  <a:pt x="13" y="0"/>
                </a:cubicBezTo>
                <a:cubicBezTo>
                  <a:pt x="13" y="0"/>
                  <a:pt x="13" y="0"/>
                  <a:pt x="12" y="0"/>
                </a:cubicBezTo>
                <a:cubicBezTo>
                  <a:pt x="11" y="1"/>
                  <a:pt x="9" y="1"/>
                  <a:pt x="8" y="1"/>
                </a:cubicBezTo>
                <a:cubicBezTo>
                  <a:pt x="6" y="1"/>
                  <a:pt x="5" y="0"/>
                  <a:pt x="3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70" name="Freeform 1264"/>
          <p:cNvSpPr>
            <a:spLocks/>
          </p:cNvSpPr>
          <p:nvPr/>
        </p:nvSpPr>
        <p:spPr bwMode="auto">
          <a:xfrm>
            <a:off x="5204124" y="3550143"/>
            <a:ext cx="8063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B441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71" name="Freeform 1265"/>
          <p:cNvSpPr>
            <a:spLocks/>
          </p:cNvSpPr>
          <p:nvPr/>
        </p:nvSpPr>
        <p:spPr bwMode="auto">
          <a:xfrm>
            <a:off x="5115433" y="3530310"/>
            <a:ext cx="88690" cy="31733"/>
          </a:xfrm>
          <a:custGeom>
            <a:avLst/>
            <a:gdLst>
              <a:gd name="T0" fmla="*/ 3 w 9"/>
              <a:gd name="T1" fmla="*/ 0 h 3"/>
              <a:gd name="T2" fmla="*/ 0 w 9"/>
              <a:gd name="T3" fmla="*/ 1 h 3"/>
              <a:gd name="T4" fmla="*/ 0 w 9"/>
              <a:gd name="T5" fmla="*/ 2 h 3"/>
              <a:gd name="T6" fmla="*/ 5 w 9"/>
              <a:gd name="T7" fmla="*/ 3 h 3"/>
              <a:gd name="T8" fmla="*/ 9 w 9"/>
              <a:gd name="T9" fmla="*/ 2 h 3"/>
              <a:gd name="T10" fmla="*/ 3 w 9"/>
              <a:gd name="T11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" h="3">
                <a:moveTo>
                  <a:pt x="3" y="0"/>
                </a:moveTo>
                <a:cubicBezTo>
                  <a:pt x="2" y="0"/>
                  <a:pt x="1" y="0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2" y="2"/>
                  <a:pt x="3" y="3"/>
                  <a:pt x="5" y="3"/>
                </a:cubicBezTo>
                <a:cubicBezTo>
                  <a:pt x="6" y="3"/>
                  <a:pt x="8" y="3"/>
                  <a:pt x="9" y="2"/>
                </a:cubicBezTo>
                <a:cubicBezTo>
                  <a:pt x="7" y="2"/>
                  <a:pt x="5" y="1"/>
                  <a:pt x="3" y="0"/>
                </a:cubicBezTo>
              </a:path>
            </a:pathLst>
          </a:custGeom>
          <a:solidFill>
            <a:srgbClr val="A323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72" name="Freeform 1266"/>
          <p:cNvSpPr>
            <a:spLocks/>
          </p:cNvSpPr>
          <p:nvPr/>
        </p:nvSpPr>
        <p:spPr bwMode="auto">
          <a:xfrm>
            <a:off x="5147684" y="3530310"/>
            <a:ext cx="64502" cy="19833"/>
          </a:xfrm>
          <a:custGeom>
            <a:avLst/>
            <a:gdLst>
              <a:gd name="T0" fmla="*/ 1 w 7"/>
              <a:gd name="T1" fmla="*/ 0 h 2"/>
              <a:gd name="T2" fmla="*/ 0 w 7"/>
              <a:gd name="T3" fmla="*/ 0 h 2"/>
              <a:gd name="T4" fmla="*/ 6 w 7"/>
              <a:gd name="T5" fmla="*/ 2 h 2"/>
              <a:gd name="T6" fmla="*/ 7 w 7"/>
              <a:gd name="T7" fmla="*/ 2 h 2"/>
              <a:gd name="T8" fmla="*/ 4 w 7"/>
              <a:gd name="T9" fmla="*/ 0 h 2"/>
              <a:gd name="T10" fmla="*/ 1 w 7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2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2" y="1"/>
                  <a:pt x="4" y="2"/>
                  <a:pt x="6" y="2"/>
                </a:cubicBezTo>
                <a:cubicBezTo>
                  <a:pt x="6" y="2"/>
                  <a:pt x="7" y="2"/>
                  <a:pt x="7" y="2"/>
                </a:cubicBezTo>
                <a:cubicBezTo>
                  <a:pt x="6" y="1"/>
                  <a:pt x="5" y="1"/>
                  <a:pt x="4" y="0"/>
                </a:cubicBezTo>
                <a:cubicBezTo>
                  <a:pt x="3" y="0"/>
                  <a:pt x="2" y="0"/>
                  <a:pt x="1" y="0"/>
                </a:cubicBezTo>
              </a:path>
            </a:pathLst>
          </a:custGeom>
          <a:solidFill>
            <a:srgbClr val="A11F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75" name="Freeform 1269"/>
          <p:cNvSpPr>
            <a:spLocks/>
          </p:cNvSpPr>
          <p:nvPr/>
        </p:nvSpPr>
        <p:spPr bwMode="auto">
          <a:xfrm>
            <a:off x="3466600" y="658462"/>
            <a:ext cx="124973" cy="138832"/>
          </a:xfrm>
          <a:custGeom>
            <a:avLst/>
            <a:gdLst>
              <a:gd name="T0" fmla="*/ 9 w 13"/>
              <a:gd name="T1" fmla="*/ 0 h 15"/>
              <a:gd name="T2" fmla="*/ 2 w 13"/>
              <a:gd name="T3" fmla="*/ 5 h 15"/>
              <a:gd name="T4" fmla="*/ 6 w 13"/>
              <a:gd name="T5" fmla="*/ 15 h 15"/>
              <a:gd name="T6" fmla="*/ 9 w 13"/>
              <a:gd name="T7" fmla="*/ 15 h 15"/>
              <a:gd name="T8" fmla="*/ 13 w 13"/>
              <a:gd name="T9" fmla="*/ 14 h 15"/>
              <a:gd name="T10" fmla="*/ 9 w 13"/>
              <a:gd name="T11" fmla="*/ 9 h 15"/>
              <a:gd name="T12" fmla="*/ 9 w 13"/>
              <a:gd name="T1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" h="15">
                <a:moveTo>
                  <a:pt x="9" y="0"/>
                </a:moveTo>
                <a:cubicBezTo>
                  <a:pt x="6" y="0"/>
                  <a:pt x="3" y="2"/>
                  <a:pt x="2" y="5"/>
                </a:cubicBezTo>
                <a:cubicBezTo>
                  <a:pt x="0" y="9"/>
                  <a:pt x="2" y="13"/>
                  <a:pt x="6" y="15"/>
                </a:cubicBezTo>
                <a:cubicBezTo>
                  <a:pt x="7" y="15"/>
                  <a:pt x="8" y="15"/>
                  <a:pt x="9" y="15"/>
                </a:cubicBezTo>
                <a:cubicBezTo>
                  <a:pt x="11" y="15"/>
                  <a:pt x="12" y="15"/>
                  <a:pt x="13" y="14"/>
                </a:cubicBezTo>
                <a:cubicBezTo>
                  <a:pt x="12" y="13"/>
                  <a:pt x="10" y="11"/>
                  <a:pt x="9" y="9"/>
                </a:cubicBezTo>
                <a:cubicBezTo>
                  <a:pt x="8" y="6"/>
                  <a:pt x="8" y="3"/>
                  <a:pt x="9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76" name="Freeform 1270"/>
          <p:cNvSpPr>
            <a:spLocks/>
          </p:cNvSpPr>
          <p:nvPr/>
        </p:nvSpPr>
        <p:spPr bwMode="auto">
          <a:xfrm>
            <a:off x="3543196" y="658462"/>
            <a:ext cx="96753" cy="130899"/>
          </a:xfrm>
          <a:custGeom>
            <a:avLst/>
            <a:gdLst>
              <a:gd name="T0" fmla="*/ 1 w 10"/>
              <a:gd name="T1" fmla="*/ 0 h 14"/>
              <a:gd name="T2" fmla="*/ 1 w 10"/>
              <a:gd name="T3" fmla="*/ 0 h 14"/>
              <a:gd name="T4" fmla="*/ 1 w 10"/>
              <a:gd name="T5" fmla="*/ 9 h 14"/>
              <a:gd name="T6" fmla="*/ 5 w 10"/>
              <a:gd name="T7" fmla="*/ 14 h 14"/>
              <a:gd name="T8" fmla="*/ 8 w 10"/>
              <a:gd name="T9" fmla="*/ 11 h 14"/>
              <a:gd name="T10" fmla="*/ 4 w 10"/>
              <a:gd name="T11" fmla="*/ 1 h 14"/>
              <a:gd name="T12" fmla="*/ 1 w 10"/>
              <a:gd name="T1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14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3"/>
                  <a:pt x="0" y="6"/>
                  <a:pt x="1" y="9"/>
                </a:cubicBezTo>
                <a:cubicBezTo>
                  <a:pt x="2" y="11"/>
                  <a:pt x="4" y="13"/>
                  <a:pt x="5" y="14"/>
                </a:cubicBezTo>
                <a:cubicBezTo>
                  <a:pt x="6" y="13"/>
                  <a:pt x="7" y="12"/>
                  <a:pt x="8" y="11"/>
                </a:cubicBezTo>
                <a:cubicBezTo>
                  <a:pt x="10" y="7"/>
                  <a:pt x="8" y="2"/>
                  <a:pt x="4" y="1"/>
                </a:cubicBezTo>
                <a:cubicBezTo>
                  <a:pt x="3" y="0"/>
                  <a:pt x="2" y="0"/>
                  <a:pt x="1" y="0"/>
                </a:cubicBezTo>
              </a:path>
            </a:pathLst>
          </a:custGeom>
          <a:solidFill>
            <a:srgbClr val="A42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77" name="Freeform 1271"/>
          <p:cNvSpPr>
            <a:spLocks/>
          </p:cNvSpPr>
          <p:nvPr/>
        </p:nvSpPr>
        <p:spPr bwMode="auto">
          <a:xfrm>
            <a:off x="5155747" y="4668736"/>
            <a:ext cx="141098" cy="150732"/>
          </a:xfrm>
          <a:custGeom>
            <a:avLst/>
            <a:gdLst>
              <a:gd name="T0" fmla="*/ 9 w 15"/>
              <a:gd name="T1" fmla="*/ 0 h 16"/>
              <a:gd name="T2" fmla="*/ 2 w 15"/>
              <a:gd name="T3" fmla="*/ 5 h 16"/>
              <a:gd name="T4" fmla="*/ 6 w 15"/>
              <a:gd name="T5" fmla="*/ 15 h 16"/>
              <a:gd name="T6" fmla="*/ 9 w 15"/>
              <a:gd name="T7" fmla="*/ 16 h 16"/>
              <a:gd name="T8" fmla="*/ 12 w 15"/>
              <a:gd name="T9" fmla="*/ 15 h 16"/>
              <a:gd name="T10" fmla="*/ 15 w 15"/>
              <a:gd name="T11" fmla="*/ 3 h 16"/>
              <a:gd name="T12" fmla="*/ 12 w 15"/>
              <a:gd name="T13" fmla="*/ 1 h 16"/>
              <a:gd name="T14" fmla="*/ 9 w 15"/>
              <a:gd name="T1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5" h="16">
                <a:moveTo>
                  <a:pt x="9" y="0"/>
                </a:moveTo>
                <a:cubicBezTo>
                  <a:pt x="6" y="0"/>
                  <a:pt x="3" y="2"/>
                  <a:pt x="2" y="5"/>
                </a:cubicBezTo>
                <a:cubicBezTo>
                  <a:pt x="0" y="9"/>
                  <a:pt x="2" y="13"/>
                  <a:pt x="6" y="15"/>
                </a:cubicBezTo>
                <a:cubicBezTo>
                  <a:pt x="7" y="15"/>
                  <a:pt x="8" y="16"/>
                  <a:pt x="9" y="16"/>
                </a:cubicBezTo>
                <a:cubicBezTo>
                  <a:pt x="10" y="16"/>
                  <a:pt x="11" y="15"/>
                  <a:pt x="12" y="15"/>
                </a:cubicBezTo>
                <a:cubicBezTo>
                  <a:pt x="11" y="11"/>
                  <a:pt x="12" y="6"/>
                  <a:pt x="15" y="3"/>
                </a:cubicBezTo>
                <a:cubicBezTo>
                  <a:pt x="14" y="2"/>
                  <a:pt x="13" y="1"/>
                  <a:pt x="12" y="1"/>
                </a:cubicBezTo>
                <a:cubicBezTo>
                  <a:pt x="11" y="0"/>
                  <a:pt x="10" y="0"/>
                  <a:pt x="9" y="0"/>
                </a:cubicBezTo>
              </a:path>
            </a:pathLst>
          </a:custGeom>
          <a:solidFill>
            <a:srgbClr val="B441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78" name="Freeform 1272"/>
          <p:cNvSpPr>
            <a:spLocks/>
          </p:cNvSpPr>
          <p:nvPr/>
        </p:nvSpPr>
        <p:spPr bwMode="auto">
          <a:xfrm>
            <a:off x="5260563" y="4696502"/>
            <a:ext cx="56439" cy="115033"/>
          </a:xfrm>
          <a:custGeom>
            <a:avLst/>
            <a:gdLst>
              <a:gd name="T0" fmla="*/ 4 w 6"/>
              <a:gd name="T1" fmla="*/ 0 h 12"/>
              <a:gd name="T2" fmla="*/ 1 w 6"/>
              <a:gd name="T3" fmla="*/ 12 h 12"/>
              <a:gd name="T4" fmla="*/ 5 w 6"/>
              <a:gd name="T5" fmla="*/ 8 h 12"/>
              <a:gd name="T6" fmla="*/ 4 w 6"/>
              <a:gd name="T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12">
                <a:moveTo>
                  <a:pt x="4" y="0"/>
                </a:moveTo>
                <a:cubicBezTo>
                  <a:pt x="1" y="3"/>
                  <a:pt x="0" y="8"/>
                  <a:pt x="1" y="12"/>
                </a:cubicBezTo>
                <a:cubicBezTo>
                  <a:pt x="3" y="11"/>
                  <a:pt x="4" y="10"/>
                  <a:pt x="5" y="8"/>
                </a:cubicBezTo>
                <a:cubicBezTo>
                  <a:pt x="6" y="5"/>
                  <a:pt x="5" y="2"/>
                  <a:pt x="4" y="0"/>
                </a:cubicBezTo>
              </a:path>
            </a:pathLst>
          </a:custGeom>
          <a:solidFill>
            <a:srgbClr val="A3255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81" name="Freeform 1275"/>
          <p:cNvSpPr>
            <a:spLocks/>
          </p:cNvSpPr>
          <p:nvPr/>
        </p:nvSpPr>
        <p:spPr bwMode="auto">
          <a:xfrm>
            <a:off x="3962459" y="864728"/>
            <a:ext cx="145130" cy="122966"/>
          </a:xfrm>
          <a:custGeom>
            <a:avLst/>
            <a:gdLst>
              <a:gd name="T0" fmla="*/ 8 w 15"/>
              <a:gd name="T1" fmla="*/ 0 h 13"/>
              <a:gd name="T2" fmla="*/ 1 w 15"/>
              <a:gd name="T3" fmla="*/ 4 h 13"/>
              <a:gd name="T4" fmla="*/ 5 w 15"/>
              <a:gd name="T5" fmla="*/ 13 h 13"/>
              <a:gd name="T6" fmla="*/ 8 w 15"/>
              <a:gd name="T7" fmla="*/ 13 h 13"/>
              <a:gd name="T8" fmla="*/ 14 w 15"/>
              <a:gd name="T9" fmla="*/ 9 h 13"/>
              <a:gd name="T10" fmla="*/ 10 w 15"/>
              <a:gd name="T11" fmla="*/ 1 h 13"/>
              <a:gd name="T12" fmla="*/ 8 w 15"/>
              <a:gd name="T1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" h="13">
                <a:moveTo>
                  <a:pt x="8" y="0"/>
                </a:moveTo>
                <a:cubicBezTo>
                  <a:pt x="5" y="0"/>
                  <a:pt x="3" y="2"/>
                  <a:pt x="1" y="4"/>
                </a:cubicBezTo>
                <a:cubicBezTo>
                  <a:pt x="0" y="7"/>
                  <a:pt x="2" y="11"/>
                  <a:pt x="5" y="13"/>
                </a:cubicBezTo>
                <a:cubicBezTo>
                  <a:pt x="6" y="13"/>
                  <a:pt x="7" y="13"/>
                  <a:pt x="8" y="13"/>
                </a:cubicBezTo>
                <a:cubicBezTo>
                  <a:pt x="10" y="13"/>
                  <a:pt x="13" y="12"/>
                  <a:pt x="14" y="9"/>
                </a:cubicBezTo>
                <a:cubicBezTo>
                  <a:pt x="15" y="6"/>
                  <a:pt x="13" y="2"/>
                  <a:pt x="10" y="1"/>
                </a:cubicBezTo>
                <a:cubicBezTo>
                  <a:pt x="9" y="0"/>
                  <a:pt x="8" y="0"/>
                  <a:pt x="8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82" name="Freeform 1276"/>
          <p:cNvSpPr>
            <a:spLocks/>
          </p:cNvSpPr>
          <p:nvPr/>
        </p:nvSpPr>
        <p:spPr bwMode="auto">
          <a:xfrm>
            <a:off x="5365379" y="4208605"/>
            <a:ext cx="145130" cy="122966"/>
          </a:xfrm>
          <a:custGeom>
            <a:avLst/>
            <a:gdLst>
              <a:gd name="T0" fmla="*/ 8 w 15"/>
              <a:gd name="T1" fmla="*/ 0 h 13"/>
              <a:gd name="T2" fmla="*/ 2 w 15"/>
              <a:gd name="T3" fmla="*/ 4 h 13"/>
              <a:gd name="T4" fmla="*/ 6 w 15"/>
              <a:gd name="T5" fmla="*/ 13 h 13"/>
              <a:gd name="T6" fmla="*/ 8 w 15"/>
              <a:gd name="T7" fmla="*/ 13 h 13"/>
              <a:gd name="T8" fmla="*/ 14 w 15"/>
              <a:gd name="T9" fmla="*/ 9 h 13"/>
              <a:gd name="T10" fmla="*/ 10 w 15"/>
              <a:gd name="T11" fmla="*/ 0 h 13"/>
              <a:gd name="T12" fmla="*/ 8 w 15"/>
              <a:gd name="T1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" h="13">
                <a:moveTo>
                  <a:pt x="8" y="0"/>
                </a:moveTo>
                <a:cubicBezTo>
                  <a:pt x="5" y="0"/>
                  <a:pt x="3" y="1"/>
                  <a:pt x="2" y="4"/>
                </a:cubicBezTo>
                <a:cubicBezTo>
                  <a:pt x="0" y="7"/>
                  <a:pt x="2" y="11"/>
                  <a:pt x="6" y="13"/>
                </a:cubicBezTo>
                <a:cubicBezTo>
                  <a:pt x="6" y="13"/>
                  <a:pt x="7" y="13"/>
                  <a:pt x="8" y="13"/>
                </a:cubicBezTo>
                <a:cubicBezTo>
                  <a:pt x="10" y="13"/>
                  <a:pt x="13" y="11"/>
                  <a:pt x="14" y="9"/>
                </a:cubicBezTo>
                <a:cubicBezTo>
                  <a:pt x="15" y="5"/>
                  <a:pt x="14" y="1"/>
                  <a:pt x="10" y="0"/>
                </a:cubicBezTo>
                <a:cubicBezTo>
                  <a:pt x="9" y="0"/>
                  <a:pt x="9" y="0"/>
                  <a:pt x="8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83" name="Freeform 1277"/>
          <p:cNvSpPr>
            <a:spLocks/>
          </p:cNvSpPr>
          <p:nvPr/>
        </p:nvSpPr>
        <p:spPr bwMode="auto">
          <a:xfrm>
            <a:off x="5002555" y="2395851"/>
            <a:ext cx="145130" cy="130899"/>
          </a:xfrm>
          <a:custGeom>
            <a:avLst/>
            <a:gdLst>
              <a:gd name="T0" fmla="*/ 7 w 15"/>
              <a:gd name="T1" fmla="*/ 0 h 14"/>
              <a:gd name="T2" fmla="*/ 1 w 15"/>
              <a:gd name="T3" fmla="*/ 5 h 14"/>
              <a:gd name="T4" fmla="*/ 5 w 15"/>
              <a:gd name="T5" fmla="*/ 13 h 14"/>
              <a:gd name="T6" fmla="*/ 7 w 15"/>
              <a:gd name="T7" fmla="*/ 14 h 14"/>
              <a:gd name="T8" fmla="*/ 14 w 15"/>
              <a:gd name="T9" fmla="*/ 9 h 14"/>
              <a:gd name="T10" fmla="*/ 10 w 15"/>
              <a:gd name="T11" fmla="*/ 1 h 14"/>
              <a:gd name="T12" fmla="*/ 7 w 15"/>
              <a:gd name="T1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" h="14">
                <a:moveTo>
                  <a:pt x="7" y="0"/>
                </a:moveTo>
                <a:cubicBezTo>
                  <a:pt x="5" y="0"/>
                  <a:pt x="2" y="2"/>
                  <a:pt x="1" y="5"/>
                </a:cubicBezTo>
                <a:cubicBezTo>
                  <a:pt x="0" y="8"/>
                  <a:pt x="2" y="12"/>
                  <a:pt x="5" y="13"/>
                </a:cubicBezTo>
                <a:cubicBezTo>
                  <a:pt x="6" y="13"/>
                  <a:pt x="7" y="14"/>
                  <a:pt x="7" y="14"/>
                </a:cubicBezTo>
                <a:cubicBezTo>
                  <a:pt x="10" y="14"/>
                  <a:pt x="13" y="12"/>
                  <a:pt x="14" y="9"/>
                </a:cubicBezTo>
                <a:cubicBezTo>
                  <a:pt x="15" y="6"/>
                  <a:pt x="13" y="2"/>
                  <a:pt x="10" y="1"/>
                </a:cubicBezTo>
                <a:cubicBezTo>
                  <a:pt x="9" y="0"/>
                  <a:pt x="8" y="0"/>
                  <a:pt x="7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85" name="Freeform 1279"/>
          <p:cNvSpPr>
            <a:spLocks/>
          </p:cNvSpPr>
          <p:nvPr/>
        </p:nvSpPr>
        <p:spPr bwMode="auto">
          <a:xfrm>
            <a:off x="5288783" y="3070180"/>
            <a:ext cx="133035" cy="115033"/>
          </a:xfrm>
          <a:custGeom>
            <a:avLst/>
            <a:gdLst>
              <a:gd name="T0" fmla="*/ 7 w 14"/>
              <a:gd name="T1" fmla="*/ 0 h 12"/>
              <a:gd name="T2" fmla="*/ 1 w 14"/>
              <a:gd name="T3" fmla="*/ 4 h 12"/>
              <a:gd name="T4" fmla="*/ 5 w 14"/>
              <a:gd name="T5" fmla="*/ 12 h 12"/>
              <a:gd name="T6" fmla="*/ 7 w 14"/>
              <a:gd name="T7" fmla="*/ 12 h 12"/>
              <a:gd name="T8" fmla="*/ 13 w 14"/>
              <a:gd name="T9" fmla="*/ 9 h 12"/>
              <a:gd name="T10" fmla="*/ 10 w 14"/>
              <a:gd name="T11" fmla="*/ 0 h 12"/>
              <a:gd name="T12" fmla="*/ 7 w 14"/>
              <a:gd name="T1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12">
                <a:moveTo>
                  <a:pt x="7" y="0"/>
                </a:moveTo>
                <a:cubicBezTo>
                  <a:pt x="5" y="0"/>
                  <a:pt x="2" y="1"/>
                  <a:pt x="1" y="4"/>
                </a:cubicBezTo>
                <a:cubicBezTo>
                  <a:pt x="0" y="7"/>
                  <a:pt x="2" y="11"/>
                  <a:pt x="5" y="12"/>
                </a:cubicBezTo>
                <a:cubicBezTo>
                  <a:pt x="6" y="12"/>
                  <a:pt x="6" y="12"/>
                  <a:pt x="7" y="12"/>
                </a:cubicBezTo>
                <a:cubicBezTo>
                  <a:pt x="10" y="12"/>
                  <a:pt x="12" y="11"/>
                  <a:pt x="13" y="9"/>
                </a:cubicBezTo>
                <a:cubicBezTo>
                  <a:pt x="14" y="5"/>
                  <a:pt x="13" y="2"/>
                  <a:pt x="10" y="0"/>
                </a:cubicBezTo>
                <a:cubicBezTo>
                  <a:pt x="9" y="0"/>
                  <a:pt x="8" y="0"/>
                  <a:pt x="7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86" name="Freeform 1280"/>
          <p:cNvSpPr>
            <a:spLocks/>
          </p:cNvSpPr>
          <p:nvPr/>
        </p:nvSpPr>
        <p:spPr bwMode="auto">
          <a:xfrm>
            <a:off x="4724390" y="1729455"/>
            <a:ext cx="137067" cy="118999"/>
          </a:xfrm>
          <a:custGeom>
            <a:avLst/>
            <a:gdLst>
              <a:gd name="T0" fmla="*/ 7 w 14"/>
              <a:gd name="T1" fmla="*/ 0 h 13"/>
              <a:gd name="T2" fmla="*/ 1 w 14"/>
              <a:gd name="T3" fmla="*/ 4 h 13"/>
              <a:gd name="T4" fmla="*/ 4 w 14"/>
              <a:gd name="T5" fmla="*/ 12 h 13"/>
              <a:gd name="T6" fmla="*/ 7 w 14"/>
              <a:gd name="T7" fmla="*/ 13 h 13"/>
              <a:gd name="T8" fmla="*/ 13 w 14"/>
              <a:gd name="T9" fmla="*/ 9 h 13"/>
              <a:gd name="T10" fmla="*/ 10 w 14"/>
              <a:gd name="T11" fmla="*/ 1 h 13"/>
              <a:gd name="T12" fmla="*/ 7 w 14"/>
              <a:gd name="T1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13">
                <a:moveTo>
                  <a:pt x="7" y="0"/>
                </a:moveTo>
                <a:cubicBezTo>
                  <a:pt x="5" y="0"/>
                  <a:pt x="3" y="2"/>
                  <a:pt x="1" y="4"/>
                </a:cubicBezTo>
                <a:cubicBezTo>
                  <a:pt x="0" y="7"/>
                  <a:pt x="1" y="11"/>
                  <a:pt x="4" y="12"/>
                </a:cubicBezTo>
                <a:cubicBezTo>
                  <a:pt x="5" y="13"/>
                  <a:pt x="6" y="13"/>
                  <a:pt x="7" y="13"/>
                </a:cubicBezTo>
                <a:cubicBezTo>
                  <a:pt x="10" y="13"/>
                  <a:pt x="12" y="11"/>
                  <a:pt x="13" y="9"/>
                </a:cubicBezTo>
                <a:cubicBezTo>
                  <a:pt x="14" y="6"/>
                  <a:pt x="13" y="2"/>
                  <a:pt x="10" y="1"/>
                </a:cubicBezTo>
                <a:cubicBezTo>
                  <a:pt x="9" y="0"/>
                  <a:pt x="8" y="0"/>
                  <a:pt x="7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87" name="Freeform 1281"/>
          <p:cNvSpPr>
            <a:spLocks/>
          </p:cNvSpPr>
          <p:nvPr/>
        </p:nvSpPr>
        <p:spPr bwMode="auto">
          <a:xfrm>
            <a:off x="5058994" y="6302992"/>
            <a:ext cx="116910" cy="115033"/>
          </a:xfrm>
          <a:custGeom>
            <a:avLst/>
            <a:gdLst>
              <a:gd name="T0" fmla="*/ 6 w 12"/>
              <a:gd name="T1" fmla="*/ 0 h 12"/>
              <a:gd name="T2" fmla="*/ 1 w 12"/>
              <a:gd name="T3" fmla="*/ 4 h 12"/>
              <a:gd name="T4" fmla="*/ 4 w 12"/>
              <a:gd name="T5" fmla="*/ 11 h 12"/>
              <a:gd name="T6" fmla="*/ 7 w 12"/>
              <a:gd name="T7" fmla="*/ 12 h 12"/>
              <a:gd name="T8" fmla="*/ 12 w 12"/>
              <a:gd name="T9" fmla="*/ 8 h 12"/>
              <a:gd name="T10" fmla="*/ 12 w 12"/>
              <a:gd name="T11" fmla="*/ 4 h 12"/>
              <a:gd name="T12" fmla="*/ 6 w 12"/>
              <a:gd name="T1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2">
                <a:moveTo>
                  <a:pt x="6" y="0"/>
                </a:moveTo>
                <a:cubicBezTo>
                  <a:pt x="4" y="0"/>
                  <a:pt x="2" y="2"/>
                  <a:pt x="1" y="4"/>
                </a:cubicBezTo>
                <a:cubicBezTo>
                  <a:pt x="0" y="7"/>
                  <a:pt x="1" y="10"/>
                  <a:pt x="4" y="11"/>
                </a:cubicBezTo>
                <a:cubicBezTo>
                  <a:pt x="5" y="11"/>
                  <a:pt x="6" y="12"/>
                  <a:pt x="7" y="12"/>
                </a:cubicBezTo>
                <a:cubicBezTo>
                  <a:pt x="9" y="12"/>
                  <a:pt x="11" y="10"/>
                  <a:pt x="12" y="8"/>
                </a:cubicBezTo>
                <a:cubicBezTo>
                  <a:pt x="12" y="7"/>
                  <a:pt x="12" y="5"/>
                  <a:pt x="12" y="4"/>
                </a:cubicBezTo>
                <a:cubicBezTo>
                  <a:pt x="10" y="3"/>
                  <a:pt x="8" y="2"/>
                  <a:pt x="6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88" name="Freeform 1282"/>
          <p:cNvSpPr>
            <a:spLocks/>
          </p:cNvSpPr>
          <p:nvPr/>
        </p:nvSpPr>
        <p:spPr bwMode="auto">
          <a:xfrm>
            <a:off x="5115433" y="6302992"/>
            <a:ext cx="60471" cy="39666"/>
          </a:xfrm>
          <a:custGeom>
            <a:avLst/>
            <a:gdLst>
              <a:gd name="T0" fmla="*/ 0 w 6"/>
              <a:gd name="T1" fmla="*/ 0 h 4"/>
              <a:gd name="T2" fmla="*/ 0 w 6"/>
              <a:gd name="T3" fmla="*/ 0 h 4"/>
              <a:gd name="T4" fmla="*/ 6 w 6"/>
              <a:gd name="T5" fmla="*/ 4 h 4"/>
              <a:gd name="T6" fmla="*/ 3 w 6"/>
              <a:gd name="T7" fmla="*/ 0 h 4"/>
              <a:gd name="T8" fmla="*/ 0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2" y="2"/>
                  <a:pt x="4" y="3"/>
                  <a:pt x="6" y="4"/>
                </a:cubicBezTo>
                <a:cubicBezTo>
                  <a:pt x="5" y="2"/>
                  <a:pt x="4" y="1"/>
                  <a:pt x="3" y="0"/>
                </a:cubicBezTo>
                <a:cubicBezTo>
                  <a:pt x="2" y="0"/>
                  <a:pt x="1" y="0"/>
                  <a:pt x="0" y="0"/>
                </a:cubicBezTo>
              </a:path>
            </a:pathLst>
          </a:custGeom>
          <a:solidFill>
            <a:srgbClr val="B441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89" name="Freeform 1283"/>
          <p:cNvSpPr>
            <a:spLocks/>
          </p:cNvSpPr>
          <p:nvPr/>
        </p:nvSpPr>
        <p:spPr bwMode="auto">
          <a:xfrm>
            <a:off x="5260563" y="5823028"/>
            <a:ext cx="124973" cy="115033"/>
          </a:xfrm>
          <a:custGeom>
            <a:avLst/>
            <a:gdLst>
              <a:gd name="T0" fmla="*/ 6 w 13"/>
              <a:gd name="T1" fmla="*/ 0 h 12"/>
              <a:gd name="T2" fmla="*/ 1 w 13"/>
              <a:gd name="T3" fmla="*/ 4 h 12"/>
              <a:gd name="T4" fmla="*/ 4 w 13"/>
              <a:gd name="T5" fmla="*/ 11 h 12"/>
              <a:gd name="T6" fmla="*/ 6 w 13"/>
              <a:gd name="T7" fmla="*/ 12 h 12"/>
              <a:gd name="T8" fmla="*/ 12 w 13"/>
              <a:gd name="T9" fmla="*/ 8 h 12"/>
              <a:gd name="T10" fmla="*/ 9 w 13"/>
              <a:gd name="T11" fmla="*/ 1 h 12"/>
              <a:gd name="T12" fmla="*/ 6 w 13"/>
              <a:gd name="T1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" h="12">
                <a:moveTo>
                  <a:pt x="6" y="0"/>
                </a:moveTo>
                <a:cubicBezTo>
                  <a:pt x="4" y="0"/>
                  <a:pt x="2" y="2"/>
                  <a:pt x="1" y="4"/>
                </a:cubicBezTo>
                <a:cubicBezTo>
                  <a:pt x="0" y="7"/>
                  <a:pt x="1" y="10"/>
                  <a:pt x="4" y="11"/>
                </a:cubicBezTo>
                <a:cubicBezTo>
                  <a:pt x="5" y="12"/>
                  <a:pt x="6" y="12"/>
                  <a:pt x="6" y="12"/>
                </a:cubicBezTo>
                <a:cubicBezTo>
                  <a:pt x="9" y="12"/>
                  <a:pt x="11" y="11"/>
                  <a:pt x="12" y="8"/>
                </a:cubicBezTo>
                <a:cubicBezTo>
                  <a:pt x="13" y="5"/>
                  <a:pt x="12" y="2"/>
                  <a:pt x="9" y="1"/>
                </a:cubicBezTo>
                <a:cubicBezTo>
                  <a:pt x="8" y="1"/>
                  <a:pt x="7" y="0"/>
                  <a:pt x="6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90" name="Freeform 1284"/>
          <p:cNvSpPr>
            <a:spLocks/>
          </p:cNvSpPr>
          <p:nvPr/>
        </p:nvSpPr>
        <p:spPr bwMode="auto">
          <a:xfrm>
            <a:off x="3208592" y="7933"/>
            <a:ext cx="116910" cy="103133"/>
          </a:xfrm>
          <a:custGeom>
            <a:avLst/>
            <a:gdLst>
              <a:gd name="T0" fmla="*/ 7 w 12"/>
              <a:gd name="T1" fmla="*/ 0 h 11"/>
              <a:gd name="T2" fmla="*/ 2 w 12"/>
              <a:gd name="T3" fmla="*/ 3 h 11"/>
              <a:gd name="T4" fmla="*/ 4 w 12"/>
              <a:gd name="T5" fmla="*/ 11 h 11"/>
              <a:gd name="T6" fmla="*/ 7 w 12"/>
              <a:gd name="T7" fmla="*/ 11 h 11"/>
              <a:gd name="T8" fmla="*/ 11 w 12"/>
              <a:gd name="T9" fmla="*/ 9 h 11"/>
              <a:gd name="T10" fmla="*/ 12 w 12"/>
              <a:gd name="T11" fmla="*/ 5 h 11"/>
              <a:gd name="T12" fmla="*/ 9 w 12"/>
              <a:gd name="T13" fmla="*/ 1 h 11"/>
              <a:gd name="T14" fmla="*/ 7 w 12"/>
              <a:gd name="T1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" h="11">
                <a:moveTo>
                  <a:pt x="7" y="0"/>
                </a:moveTo>
                <a:cubicBezTo>
                  <a:pt x="5" y="0"/>
                  <a:pt x="3" y="2"/>
                  <a:pt x="2" y="3"/>
                </a:cubicBezTo>
                <a:cubicBezTo>
                  <a:pt x="0" y="6"/>
                  <a:pt x="2" y="9"/>
                  <a:pt x="4" y="11"/>
                </a:cubicBezTo>
                <a:cubicBezTo>
                  <a:pt x="5" y="11"/>
                  <a:pt x="6" y="11"/>
                  <a:pt x="7" y="11"/>
                </a:cubicBezTo>
                <a:cubicBezTo>
                  <a:pt x="8" y="11"/>
                  <a:pt x="10" y="10"/>
                  <a:pt x="11" y="9"/>
                </a:cubicBezTo>
                <a:cubicBezTo>
                  <a:pt x="11" y="8"/>
                  <a:pt x="11" y="6"/>
                  <a:pt x="12" y="5"/>
                </a:cubicBezTo>
                <a:cubicBezTo>
                  <a:pt x="12" y="3"/>
                  <a:pt x="11" y="2"/>
                  <a:pt x="9" y="1"/>
                </a:cubicBezTo>
                <a:cubicBezTo>
                  <a:pt x="8" y="1"/>
                  <a:pt x="7" y="0"/>
                  <a:pt x="7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91" name="Freeform 1285"/>
          <p:cNvSpPr>
            <a:spLocks/>
          </p:cNvSpPr>
          <p:nvPr/>
        </p:nvSpPr>
        <p:spPr bwMode="auto">
          <a:xfrm>
            <a:off x="3313408" y="55533"/>
            <a:ext cx="12094" cy="39666"/>
          </a:xfrm>
          <a:custGeom>
            <a:avLst/>
            <a:gdLst>
              <a:gd name="T0" fmla="*/ 1 w 1"/>
              <a:gd name="T1" fmla="*/ 0 h 4"/>
              <a:gd name="T2" fmla="*/ 0 w 1"/>
              <a:gd name="T3" fmla="*/ 4 h 4"/>
              <a:gd name="T4" fmla="*/ 1 w 1"/>
              <a:gd name="T5" fmla="*/ 3 h 4"/>
              <a:gd name="T6" fmla="*/ 1 w 1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4">
                <a:moveTo>
                  <a:pt x="1" y="0"/>
                </a:moveTo>
                <a:cubicBezTo>
                  <a:pt x="0" y="1"/>
                  <a:pt x="0" y="3"/>
                  <a:pt x="0" y="4"/>
                </a:cubicBezTo>
                <a:cubicBezTo>
                  <a:pt x="0" y="4"/>
                  <a:pt x="0" y="3"/>
                  <a:pt x="1" y="3"/>
                </a:cubicBezTo>
                <a:cubicBezTo>
                  <a:pt x="1" y="2"/>
                  <a:pt x="1" y="1"/>
                  <a:pt x="1" y="0"/>
                </a:cubicBezTo>
              </a:path>
            </a:pathLst>
          </a:custGeom>
          <a:solidFill>
            <a:srgbClr val="A42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93" name="Freeform 1287"/>
          <p:cNvSpPr>
            <a:spLocks/>
          </p:cNvSpPr>
          <p:nvPr/>
        </p:nvSpPr>
        <p:spPr bwMode="auto">
          <a:xfrm>
            <a:off x="5462132" y="5362898"/>
            <a:ext cx="64502" cy="87266"/>
          </a:xfrm>
          <a:custGeom>
            <a:avLst/>
            <a:gdLst>
              <a:gd name="T0" fmla="*/ 7 w 7"/>
              <a:gd name="T1" fmla="*/ 0 h 9"/>
              <a:gd name="T2" fmla="*/ 1 w 7"/>
              <a:gd name="T3" fmla="*/ 3 h 9"/>
              <a:gd name="T4" fmla="*/ 3 w 7"/>
              <a:gd name="T5" fmla="*/ 9 h 9"/>
              <a:gd name="T6" fmla="*/ 6 w 7"/>
              <a:gd name="T7" fmla="*/ 5 h 9"/>
              <a:gd name="T8" fmla="*/ 7 w 7"/>
              <a:gd name="T9" fmla="*/ 4 h 9"/>
              <a:gd name="T10" fmla="*/ 7 w 7"/>
              <a:gd name="T11" fmla="*/ 0 h 9"/>
              <a:gd name="T12" fmla="*/ 7 w 7"/>
              <a:gd name="T1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9">
                <a:moveTo>
                  <a:pt x="7" y="0"/>
                </a:moveTo>
                <a:cubicBezTo>
                  <a:pt x="4" y="0"/>
                  <a:pt x="2" y="1"/>
                  <a:pt x="1" y="3"/>
                </a:cubicBezTo>
                <a:cubicBezTo>
                  <a:pt x="0" y="5"/>
                  <a:pt x="1" y="8"/>
                  <a:pt x="3" y="9"/>
                </a:cubicBezTo>
                <a:cubicBezTo>
                  <a:pt x="4" y="8"/>
                  <a:pt x="4" y="6"/>
                  <a:pt x="6" y="5"/>
                </a:cubicBezTo>
                <a:cubicBezTo>
                  <a:pt x="6" y="4"/>
                  <a:pt x="7" y="4"/>
                  <a:pt x="7" y="4"/>
                </a:cubicBezTo>
                <a:cubicBezTo>
                  <a:pt x="7" y="2"/>
                  <a:pt x="7" y="1"/>
                  <a:pt x="7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94" name="Freeform 1288"/>
          <p:cNvSpPr>
            <a:spLocks/>
          </p:cNvSpPr>
          <p:nvPr/>
        </p:nvSpPr>
        <p:spPr bwMode="auto">
          <a:xfrm>
            <a:off x="5526634" y="5362898"/>
            <a:ext cx="40314" cy="39666"/>
          </a:xfrm>
          <a:custGeom>
            <a:avLst/>
            <a:gdLst>
              <a:gd name="T0" fmla="*/ 0 w 4"/>
              <a:gd name="T1" fmla="*/ 0 h 4"/>
              <a:gd name="T2" fmla="*/ 0 w 4"/>
              <a:gd name="T3" fmla="*/ 4 h 4"/>
              <a:gd name="T4" fmla="*/ 4 w 4"/>
              <a:gd name="T5" fmla="*/ 2 h 4"/>
              <a:gd name="T6" fmla="*/ 1 w 4"/>
              <a:gd name="T7" fmla="*/ 0 h 4"/>
              <a:gd name="T8" fmla="*/ 0 w 4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4">
                <a:moveTo>
                  <a:pt x="0" y="0"/>
                </a:moveTo>
                <a:cubicBezTo>
                  <a:pt x="0" y="1"/>
                  <a:pt x="0" y="2"/>
                  <a:pt x="0" y="4"/>
                </a:cubicBezTo>
                <a:cubicBezTo>
                  <a:pt x="1" y="3"/>
                  <a:pt x="3" y="2"/>
                  <a:pt x="4" y="2"/>
                </a:cubicBezTo>
                <a:cubicBezTo>
                  <a:pt x="3" y="1"/>
                  <a:pt x="3" y="0"/>
                  <a:pt x="1" y="0"/>
                </a:cubicBezTo>
                <a:cubicBezTo>
                  <a:pt x="1" y="0"/>
                  <a:pt x="0" y="0"/>
                  <a:pt x="0" y="0"/>
                </a:cubicBezTo>
              </a:path>
            </a:pathLst>
          </a:custGeom>
          <a:solidFill>
            <a:srgbClr val="A42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95" name="Freeform 1289"/>
          <p:cNvSpPr>
            <a:spLocks/>
          </p:cNvSpPr>
          <p:nvPr/>
        </p:nvSpPr>
        <p:spPr bwMode="auto">
          <a:xfrm>
            <a:off x="5490351" y="5402564"/>
            <a:ext cx="76596" cy="55533"/>
          </a:xfrm>
          <a:custGeom>
            <a:avLst/>
            <a:gdLst>
              <a:gd name="T0" fmla="*/ 4 w 8"/>
              <a:gd name="T1" fmla="*/ 0 h 6"/>
              <a:gd name="T2" fmla="*/ 3 w 8"/>
              <a:gd name="T3" fmla="*/ 1 h 6"/>
              <a:gd name="T4" fmla="*/ 0 w 8"/>
              <a:gd name="T5" fmla="*/ 5 h 6"/>
              <a:gd name="T6" fmla="*/ 1 w 8"/>
              <a:gd name="T7" fmla="*/ 6 h 6"/>
              <a:gd name="T8" fmla="*/ 3 w 8"/>
              <a:gd name="T9" fmla="*/ 6 h 6"/>
              <a:gd name="T10" fmla="*/ 8 w 8"/>
              <a:gd name="T11" fmla="*/ 4 h 6"/>
              <a:gd name="T12" fmla="*/ 4 w 8"/>
              <a:gd name="T13" fmla="*/ 0 h 6"/>
              <a:gd name="T14" fmla="*/ 4 w 8"/>
              <a:gd name="T1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" h="6">
                <a:moveTo>
                  <a:pt x="4" y="0"/>
                </a:moveTo>
                <a:cubicBezTo>
                  <a:pt x="4" y="0"/>
                  <a:pt x="3" y="0"/>
                  <a:pt x="3" y="1"/>
                </a:cubicBezTo>
                <a:cubicBezTo>
                  <a:pt x="1" y="2"/>
                  <a:pt x="1" y="4"/>
                  <a:pt x="0" y="5"/>
                </a:cubicBezTo>
                <a:cubicBezTo>
                  <a:pt x="1" y="6"/>
                  <a:pt x="1" y="6"/>
                  <a:pt x="1" y="6"/>
                </a:cubicBezTo>
                <a:cubicBezTo>
                  <a:pt x="2" y="6"/>
                  <a:pt x="3" y="6"/>
                  <a:pt x="3" y="6"/>
                </a:cubicBezTo>
                <a:cubicBezTo>
                  <a:pt x="5" y="6"/>
                  <a:pt x="6" y="6"/>
                  <a:pt x="8" y="4"/>
                </a:cubicBezTo>
                <a:cubicBezTo>
                  <a:pt x="6" y="3"/>
                  <a:pt x="5" y="2"/>
                  <a:pt x="4" y="0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rgbClr val="A323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96" name="Freeform 1290"/>
          <p:cNvSpPr>
            <a:spLocks/>
          </p:cNvSpPr>
          <p:nvPr/>
        </p:nvSpPr>
        <p:spPr bwMode="auto">
          <a:xfrm>
            <a:off x="5526634" y="5382731"/>
            <a:ext cx="48377" cy="55533"/>
          </a:xfrm>
          <a:custGeom>
            <a:avLst/>
            <a:gdLst>
              <a:gd name="T0" fmla="*/ 4 w 5"/>
              <a:gd name="T1" fmla="*/ 0 h 6"/>
              <a:gd name="T2" fmla="*/ 0 w 5"/>
              <a:gd name="T3" fmla="*/ 2 h 6"/>
              <a:gd name="T4" fmla="*/ 0 w 5"/>
              <a:gd name="T5" fmla="*/ 2 h 6"/>
              <a:gd name="T6" fmla="*/ 4 w 5"/>
              <a:gd name="T7" fmla="*/ 6 h 6"/>
              <a:gd name="T8" fmla="*/ 4 w 5"/>
              <a:gd name="T9" fmla="*/ 5 h 6"/>
              <a:gd name="T10" fmla="*/ 4 w 5"/>
              <a:gd name="T1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">
                <a:moveTo>
                  <a:pt x="4" y="0"/>
                </a:moveTo>
                <a:cubicBezTo>
                  <a:pt x="3" y="0"/>
                  <a:pt x="1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4"/>
                  <a:pt x="2" y="5"/>
                  <a:pt x="4" y="6"/>
                </a:cubicBezTo>
                <a:cubicBezTo>
                  <a:pt x="4" y="6"/>
                  <a:pt x="4" y="6"/>
                  <a:pt x="4" y="5"/>
                </a:cubicBezTo>
                <a:cubicBezTo>
                  <a:pt x="5" y="3"/>
                  <a:pt x="5" y="2"/>
                  <a:pt x="4" y="0"/>
                </a:cubicBezTo>
              </a:path>
            </a:pathLst>
          </a:custGeom>
          <a:solidFill>
            <a:srgbClr val="9314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99" name="Freeform 1293"/>
          <p:cNvSpPr>
            <a:spLocks noEditPoints="1"/>
          </p:cNvSpPr>
          <p:nvPr/>
        </p:nvSpPr>
        <p:spPr bwMode="auto">
          <a:xfrm>
            <a:off x="4470413" y="1134459"/>
            <a:ext cx="92722" cy="11900"/>
          </a:xfrm>
          <a:custGeom>
            <a:avLst/>
            <a:gdLst>
              <a:gd name="T0" fmla="*/ 0 w 10"/>
              <a:gd name="T1" fmla="*/ 0 h 1"/>
              <a:gd name="T2" fmla="*/ 0 w 10"/>
              <a:gd name="T3" fmla="*/ 1 h 1"/>
              <a:gd name="T4" fmla="*/ 4 w 10"/>
              <a:gd name="T5" fmla="*/ 1 h 1"/>
              <a:gd name="T6" fmla="*/ 0 w 10"/>
              <a:gd name="T7" fmla="*/ 0 h 1"/>
              <a:gd name="T8" fmla="*/ 10 w 10"/>
              <a:gd name="T9" fmla="*/ 0 h 1"/>
              <a:gd name="T10" fmla="*/ 9 w 10"/>
              <a:gd name="T11" fmla="*/ 0 h 1"/>
              <a:gd name="T12" fmla="*/ 6 w 10"/>
              <a:gd name="T13" fmla="*/ 1 h 1"/>
              <a:gd name="T14" fmla="*/ 9 w 10"/>
              <a:gd name="T15" fmla="*/ 1 h 1"/>
              <a:gd name="T16" fmla="*/ 10 w 10"/>
              <a:gd name="T17" fmla="*/ 0 h 1"/>
              <a:gd name="T18" fmla="*/ 10 w 10"/>
              <a:gd name="T1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"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2" y="1"/>
                  <a:pt x="3" y="1"/>
                  <a:pt x="4" y="1"/>
                </a:cubicBezTo>
                <a:cubicBezTo>
                  <a:pt x="2" y="1"/>
                  <a:pt x="1" y="0"/>
                  <a:pt x="0" y="0"/>
                </a:cubicBezTo>
                <a:moveTo>
                  <a:pt x="10" y="0"/>
                </a:moveTo>
                <a:cubicBezTo>
                  <a:pt x="10" y="0"/>
                  <a:pt x="9" y="0"/>
                  <a:pt x="9" y="0"/>
                </a:cubicBezTo>
                <a:cubicBezTo>
                  <a:pt x="8" y="1"/>
                  <a:pt x="7" y="1"/>
                  <a:pt x="6" y="1"/>
                </a:cubicBezTo>
                <a:cubicBezTo>
                  <a:pt x="7" y="1"/>
                  <a:pt x="8" y="1"/>
                  <a:pt x="9" y="1"/>
                </a:cubicBezTo>
                <a:cubicBezTo>
                  <a:pt x="9" y="1"/>
                  <a:pt x="10" y="1"/>
                  <a:pt x="10" y="0"/>
                </a:cubicBezTo>
                <a:cubicBezTo>
                  <a:pt x="10" y="0"/>
                  <a:pt x="10" y="0"/>
                  <a:pt x="10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00" name="Freeform 1294"/>
          <p:cNvSpPr>
            <a:spLocks/>
          </p:cNvSpPr>
          <p:nvPr/>
        </p:nvSpPr>
        <p:spPr bwMode="auto">
          <a:xfrm>
            <a:off x="4470413" y="1146359"/>
            <a:ext cx="84659" cy="27766"/>
          </a:xfrm>
          <a:custGeom>
            <a:avLst/>
            <a:gdLst>
              <a:gd name="T0" fmla="*/ 6 w 9"/>
              <a:gd name="T1" fmla="*/ 0 h 3"/>
              <a:gd name="T2" fmla="*/ 5 w 9"/>
              <a:gd name="T3" fmla="*/ 0 h 3"/>
              <a:gd name="T4" fmla="*/ 4 w 9"/>
              <a:gd name="T5" fmla="*/ 0 h 3"/>
              <a:gd name="T6" fmla="*/ 0 w 9"/>
              <a:gd name="T7" fmla="*/ 0 h 3"/>
              <a:gd name="T8" fmla="*/ 3 w 9"/>
              <a:gd name="T9" fmla="*/ 2 h 3"/>
              <a:gd name="T10" fmla="*/ 5 w 9"/>
              <a:gd name="T11" fmla="*/ 3 h 3"/>
              <a:gd name="T12" fmla="*/ 9 w 9"/>
              <a:gd name="T13" fmla="*/ 0 h 3"/>
              <a:gd name="T14" fmla="*/ 6 w 9"/>
              <a:gd name="T1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3">
                <a:moveTo>
                  <a:pt x="6" y="0"/>
                </a:moveTo>
                <a:cubicBezTo>
                  <a:pt x="5" y="0"/>
                  <a:pt x="5" y="0"/>
                  <a:pt x="5" y="0"/>
                </a:cubicBezTo>
                <a:cubicBezTo>
                  <a:pt x="4" y="0"/>
                  <a:pt x="4" y="0"/>
                  <a:pt x="4" y="0"/>
                </a:cubicBezTo>
                <a:cubicBezTo>
                  <a:pt x="3" y="0"/>
                  <a:pt x="2" y="0"/>
                  <a:pt x="0" y="0"/>
                </a:cubicBezTo>
                <a:cubicBezTo>
                  <a:pt x="1" y="1"/>
                  <a:pt x="2" y="2"/>
                  <a:pt x="3" y="2"/>
                </a:cubicBezTo>
                <a:cubicBezTo>
                  <a:pt x="3" y="3"/>
                  <a:pt x="4" y="3"/>
                  <a:pt x="5" y="3"/>
                </a:cubicBezTo>
                <a:cubicBezTo>
                  <a:pt x="7" y="3"/>
                  <a:pt x="8" y="2"/>
                  <a:pt x="9" y="0"/>
                </a:cubicBezTo>
                <a:cubicBezTo>
                  <a:pt x="8" y="0"/>
                  <a:pt x="7" y="0"/>
                  <a:pt x="6" y="0"/>
                </a:cubicBezTo>
              </a:path>
            </a:pathLst>
          </a:custGeom>
          <a:solidFill>
            <a:srgbClr val="B441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01" name="Freeform 1295"/>
          <p:cNvSpPr>
            <a:spLocks/>
          </p:cNvSpPr>
          <p:nvPr/>
        </p:nvSpPr>
        <p:spPr bwMode="auto">
          <a:xfrm>
            <a:off x="4458319" y="1070993"/>
            <a:ext cx="104816" cy="75366"/>
          </a:xfrm>
          <a:custGeom>
            <a:avLst/>
            <a:gdLst>
              <a:gd name="T0" fmla="*/ 6 w 11"/>
              <a:gd name="T1" fmla="*/ 0 h 8"/>
              <a:gd name="T2" fmla="*/ 1 w 11"/>
              <a:gd name="T3" fmla="*/ 4 h 8"/>
              <a:gd name="T4" fmla="*/ 1 w 11"/>
              <a:gd name="T5" fmla="*/ 7 h 8"/>
              <a:gd name="T6" fmla="*/ 5 w 11"/>
              <a:gd name="T7" fmla="*/ 8 h 8"/>
              <a:gd name="T8" fmla="*/ 6 w 11"/>
              <a:gd name="T9" fmla="*/ 8 h 8"/>
              <a:gd name="T10" fmla="*/ 6 w 11"/>
              <a:gd name="T11" fmla="*/ 8 h 8"/>
              <a:gd name="T12" fmla="*/ 7 w 11"/>
              <a:gd name="T13" fmla="*/ 8 h 8"/>
              <a:gd name="T14" fmla="*/ 10 w 11"/>
              <a:gd name="T15" fmla="*/ 7 h 8"/>
              <a:gd name="T16" fmla="*/ 11 w 11"/>
              <a:gd name="T17" fmla="*/ 7 h 8"/>
              <a:gd name="T18" fmla="*/ 8 w 11"/>
              <a:gd name="T19" fmla="*/ 1 h 8"/>
              <a:gd name="T20" fmla="*/ 6 w 11"/>
              <a:gd name="T2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" h="8">
                <a:moveTo>
                  <a:pt x="6" y="0"/>
                </a:moveTo>
                <a:cubicBezTo>
                  <a:pt x="4" y="0"/>
                  <a:pt x="2" y="2"/>
                  <a:pt x="1" y="4"/>
                </a:cubicBezTo>
                <a:cubicBezTo>
                  <a:pt x="0" y="5"/>
                  <a:pt x="0" y="6"/>
                  <a:pt x="1" y="7"/>
                </a:cubicBezTo>
                <a:cubicBezTo>
                  <a:pt x="2" y="7"/>
                  <a:pt x="3" y="8"/>
                  <a:pt x="5" y="8"/>
                </a:cubicBezTo>
                <a:cubicBezTo>
                  <a:pt x="5" y="8"/>
                  <a:pt x="5" y="8"/>
                  <a:pt x="6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8"/>
                  <a:pt x="7" y="8"/>
                  <a:pt x="7" y="8"/>
                </a:cubicBezTo>
                <a:cubicBezTo>
                  <a:pt x="8" y="8"/>
                  <a:pt x="9" y="8"/>
                  <a:pt x="10" y="7"/>
                </a:cubicBezTo>
                <a:cubicBezTo>
                  <a:pt x="10" y="7"/>
                  <a:pt x="11" y="7"/>
                  <a:pt x="11" y="7"/>
                </a:cubicBezTo>
                <a:cubicBezTo>
                  <a:pt x="11" y="4"/>
                  <a:pt x="10" y="2"/>
                  <a:pt x="8" y="1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rgbClr val="A42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02" name="Freeform 1296"/>
          <p:cNvSpPr>
            <a:spLocks/>
          </p:cNvSpPr>
          <p:nvPr/>
        </p:nvSpPr>
        <p:spPr bwMode="auto">
          <a:xfrm>
            <a:off x="4506695" y="1146359"/>
            <a:ext cx="20157" cy="0"/>
          </a:xfrm>
          <a:custGeom>
            <a:avLst/>
            <a:gdLst>
              <a:gd name="T0" fmla="*/ 1 w 2"/>
              <a:gd name="T1" fmla="*/ 0 w 2"/>
              <a:gd name="T2" fmla="*/ 1 w 2"/>
              <a:gd name="T3" fmla="*/ 2 w 2"/>
              <a:gd name="T4" fmla="*/ 1 w 2"/>
              <a:gd name="T5" fmla="*/ 1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</a:cxnLst>
            <a:rect l="0" t="0" r="r" b="b"/>
            <a:pathLst>
              <a:path w="2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1" y="0"/>
                  <a:pt x="1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A3255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03" name="Freeform 1297"/>
          <p:cNvSpPr>
            <a:spLocks/>
          </p:cNvSpPr>
          <p:nvPr/>
        </p:nvSpPr>
        <p:spPr bwMode="auto">
          <a:xfrm>
            <a:off x="5595167" y="3748475"/>
            <a:ext cx="104816" cy="95199"/>
          </a:xfrm>
          <a:custGeom>
            <a:avLst/>
            <a:gdLst>
              <a:gd name="T0" fmla="*/ 5 w 11"/>
              <a:gd name="T1" fmla="*/ 0 h 10"/>
              <a:gd name="T2" fmla="*/ 0 w 11"/>
              <a:gd name="T3" fmla="*/ 3 h 10"/>
              <a:gd name="T4" fmla="*/ 4 w 11"/>
              <a:gd name="T5" fmla="*/ 5 h 10"/>
              <a:gd name="T6" fmla="*/ 7 w 11"/>
              <a:gd name="T7" fmla="*/ 10 h 10"/>
              <a:gd name="T8" fmla="*/ 10 w 11"/>
              <a:gd name="T9" fmla="*/ 7 h 10"/>
              <a:gd name="T10" fmla="*/ 7 w 11"/>
              <a:gd name="T11" fmla="*/ 0 h 10"/>
              <a:gd name="T12" fmla="*/ 5 w 11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10">
                <a:moveTo>
                  <a:pt x="5" y="0"/>
                </a:moveTo>
                <a:cubicBezTo>
                  <a:pt x="3" y="0"/>
                  <a:pt x="1" y="1"/>
                  <a:pt x="0" y="3"/>
                </a:cubicBezTo>
                <a:cubicBezTo>
                  <a:pt x="2" y="3"/>
                  <a:pt x="3" y="4"/>
                  <a:pt x="4" y="5"/>
                </a:cubicBezTo>
                <a:cubicBezTo>
                  <a:pt x="6" y="7"/>
                  <a:pt x="6" y="8"/>
                  <a:pt x="7" y="10"/>
                </a:cubicBezTo>
                <a:cubicBezTo>
                  <a:pt x="8" y="10"/>
                  <a:pt x="9" y="8"/>
                  <a:pt x="10" y="7"/>
                </a:cubicBezTo>
                <a:cubicBezTo>
                  <a:pt x="11" y="4"/>
                  <a:pt x="9" y="1"/>
                  <a:pt x="7" y="0"/>
                </a:cubicBezTo>
                <a:cubicBezTo>
                  <a:pt x="6" y="0"/>
                  <a:pt x="5" y="0"/>
                  <a:pt x="5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04" name="Freeform 1298"/>
          <p:cNvSpPr>
            <a:spLocks/>
          </p:cNvSpPr>
          <p:nvPr/>
        </p:nvSpPr>
        <p:spPr bwMode="auto">
          <a:xfrm>
            <a:off x="5583073" y="3776242"/>
            <a:ext cx="76596" cy="67433"/>
          </a:xfrm>
          <a:custGeom>
            <a:avLst/>
            <a:gdLst>
              <a:gd name="T0" fmla="*/ 1 w 8"/>
              <a:gd name="T1" fmla="*/ 0 h 7"/>
              <a:gd name="T2" fmla="*/ 1 w 8"/>
              <a:gd name="T3" fmla="*/ 0 h 7"/>
              <a:gd name="T4" fmla="*/ 4 w 8"/>
              <a:gd name="T5" fmla="*/ 7 h 7"/>
              <a:gd name="T6" fmla="*/ 6 w 8"/>
              <a:gd name="T7" fmla="*/ 7 h 7"/>
              <a:gd name="T8" fmla="*/ 8 w 8"/>
              <a:gd name="T9" fmla="*/ 7 h 7"/>
              <a:gd name="T10" fmla="*/ 5 w 8"/>
              <a:gd name="T11" fmla="*/ 2 h 7"/>
              <a:gd name="T12" fmla="*/ 1 w 8"/>
              <a:gd name="T1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7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3"/>
                  <a:pt x="1" y="6"/>
                  <a:pt x="4" y="7"/>
                </a:cubicBezTo>
                <a:cubicBezTo>
                  <a:pt x="4" y="7"/>
                  <a:pt x="5" y="7"/>
                  <a:pt x="6" y="7"/>
                </a:cubicBezTo>
                <a:cubicBezTo>
                  <a:pt x="6" y="7"/>
                  <a:pt x="7" y="7"/>
                  <a:pt x="8" y="7"/>
                </a:cubicBezTo>
                <a:cubicBezTo>
                  <a:pt x="7" y="5"/>
                  <a:pt x="7" y="4"/>
                  <a:pt x="5" y="2"/>
                </a:cubicBezTo>
                <a:cubicBezTo>
                  <a:pt x="4" y="1"/>
                  <a:pt x="3" y="0"/>
                  <a:pt x="1" y="0"/>
                </a:cubicBezTo>
              </a:path>
            </a:pathLst>
          </a:custGeom>
          <a:solidFill>
            <a:srgbClr val="A323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06" name="Freeform 1300"/>
          <p:cNvSpPr>
            <a:spLocks/>
          </p:cNvSpPr>
          <p:nvPr/>
        </p:nvSpPr>
        <p:spPr bwMode="auto">
          <a:xfrm>
            <a:off x="5671763" y="4894834"/>
            <a:ext cx="92722" cy="83299"/>
          </a:xfrm>
          <a:custGeom>
            <a:avLst/>
            <a:gdLst>
              <a:gd name="T0" fmla="*/ 5 w 10"/>
              <a:gd name="T1" fmla="*/ 0 h 9"/>
              <a:gd name="T2" fmla="*/ 1 w 10"/>
              <a:gd name="T3" fmla="*/ 3 h 9"/>
              <a:gd name="T4" fmla="*/ 3 w 10"/>
              <a:gd name="T5" fmla="*/ 9 h 9"/>
              <a:gd name="T6" fmla="*/ 5 w 10"/>
              <a:gd name="T7" fmla="*/ 9 h 9"/>
              <a:gd name="T8" fmla="*/ 9 w 10"/>
              <a:gd name="T9" fmla="*/ 7 h 9"/>
              <a:gd name="T10" fmla="*/ 7 w 10"/>
              <a:gd name="T11" fmla="*/ 1 h 9"/>
              <a:gd name="T12" fmla="*/ 5 w 10"/>
              <a:gd name="T1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9">
                <a:moveTo>
                  <a:pt x="5" y="0"/>
                </a:moveTo>
                <a:cubicBezTo>
                  <a:pt x="3" y="0"/>
                  <a:pt x="2" y="1"/>
                  <a:pt x="1" y="3"/>
                </a:cubicBezTo>
                <a:cubicBezTo>
                  <a:pt x="0" y="5"/>
                  <a:pt x="1" y="8"/>
                  <a:pt x="3" y="9"/>
                </a:cubicBezTo>
                <a:cubicBezTo>
                  <a:pt x="4" y="9"/>
                  <a:pt x="4" y="9"/>
                  <a:pt x="5" y="9"/>
                </a:cubicBezTo>
                <a:cubicBezTo>
                  <a:pt x="7" y="9"/>
                  <a:pt x="9" y="8"/>
                  <a:pt x="9" y="7"/>
                </a:cubicBezTo>
                <a:cubicBezTo>
                  <a:pt x="10" y="4"/>
                  <a:pt x="9" y="2"/>
                  <a:pt x="7" y="1"/>
                </a:cubicBezTo>
                <a:cubicBezTo>
                  <a:pt x="6" y="0"/>
                  <a:pt x="6" y="0"/>
                  <a:pt x="5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07" name="Freeform 1301"/>
          <p:cNvSpPr>
            <a:spLocks/>
          </p:cNvSpPr>
          <p:nvPr/>
        </p:nvSpPr>
        <p:spPr bwMode="auto">
          <a:xfrm>
            <a:off x="3704451" y="214199"/>
            <a:ext cx="96753" cy="87266"/>
          </a:xfrm>
          <a:custGeom>
            <a:avLst/>
            <a:gdLst>
              <a:gd name="T0" fmla="*/ 5 w 10"/>
              <a:gd name="T1" fmla="*/ 0 h 9"/>
              <a:gd name="T2" fmla="*/ 0 w 10"/>
              <a:gd name="T3" fmla="*/ 3 h 9"/>
              <a:gd name="T4" fmla="*/ 3 w 10"/>
              <a:gd name="T5" fmla="*/ 9 h 9"/>
              <a:gd name="T6" fmla="*/ 5 w 10"/>
              <a:gd name="T7" fmla="*/ 9 h 9"/>
              <a:gd name="T8" fmla="*/ 9 w 10"/>
              <a:gd name="T9" fmla="*/ 6 h 9"/>
              <a:gd name="T10" fmla="*/ 7 w 10"/>
              <a:gd name="T11" fmla="*/ 0 h 9"/>
              <a:gd name="T12" fmla="*/ 5 w 10"/>
              <a:gd name="T1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9">
                <a:moveTo>
                  <a:pt x="5" y="0"/>
                </a:moveTo>
                <a:cubicBezTo>
                  <a:pt x="3" y="0"/>
                  <a:pt x="1" y="1"/>
                  <a:pt x="0" y="3"/>
                </a:cubicBezTo>
                <a:cubicBezTo>
                  <a:pt x="0" y="6"/>
                  <a:pt x="1" y="8"/>
                  <a:pt x="3" y="9"/>
                </a:cubicBezTo>
                <a:cubicBezTo>
                  <a:pt x="4" y="9"/>
                  <a:pt x="4" y="9"/>
                  <a:pt x="5" y="9"/>
                </a:cubicBezTo>
                <a:cubicBezTo>
                  <a:pt x="7" y="9"/>
                  <a:pt x="8" y="8"/>
                  <a:pt x="9" y="6"/>
                </a:cubicBezTo>
                <a:cubicBezTo>
                  <a:pt x="10" y="4"/>
                  <a:pt x="9" y="1"/>
                  <a:pt x="7" y="0"/>
                </a:cubicBezTo>
                <a:cubicBezTo>
                  <a:pt x="6" y="0"/>
                  <a:pt x="5" y="0"/>
                  <a:pt x="5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08" name="Freeform 1302"/>
          <p:cNvSpPr>
            <a:spLocks/>
          </p:cNvSpPr>
          <p:nvPr/>
        </p:nvSpPr>
        <p:spPr bwMode="auto">
          <a:xfrm>
            <a:off x="5510508" y="2621949"/>
            <a:ext cx="92722" cy="75366"/>
          </a:xfrm>
          <a:custGeom>
            <a:avLst/>
            <a:gdLst>
              <a:gd name="T0" fmla="*/ 5 w 10"/>
              <a:gd name="T1" fmla="*/ 0 h 8"/>
              <a:gd name="T2" fmla="*/ 1 w 10"/>
              <a:gd name="T3" fmla="*/ 3 h 8"/>
              <a:gd name="T4" fmla="*/ 3 w 10"/>
              <a:gd name="T5" fmla="*/ 8 h 8"/>
              <a:gd name="T6" fmla="*/ 5 w 10"/>
              <a:gd name="T7" fmla="*/ 8 h 8"/>
              <a:gd name="T8" fmla="*/ 9 w 10"/>
              <a:gd name="T9" fmla="*/ 5 h 8"/>
              <a:gd name="T10" fmla="*/ 6 w 10"/>
              <a:gd name="T11" fmla="*/ 0 h 8"/>
              <a:gd name="T12" fmla="*/ 5 w 10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8">
                <a:moveTo>
                  <a:pt x="5" y="0"/>
                </a:moveTo>
                <a:cubicBezTo>
                  <a:pt x="3" y="0"/>
                  <a:pt x="2" y="1"/>
                  <a:pt x="1" y="3"/>
                </a:cubicBezTo>
                <a:cubicBezTo>
                  <a:pt x="0" y="5"/>
                  <a:pt x="1" y="7"/>
                  <a:pt x="3" y="8"/>
                </a:cubicBezTo>
                <a:cubicBezTo>
                  <a:pt x="4" y="8"/>
                  <a:pt x="4" y="8"/>
                  <a:pt x="5" y="8"/>
                </a:cubicBezTo>
                <a:cubicBezTo>
                  <a:pt x="7" y="8"/>
                  <a:pt x="8" y="7"/>
                  <a:pt x="9" y="5"/>
                </a:cubicBezTo>
                <a:cubicBezTo>
                  <a:pt x="10" y="3"/>
                  <a:pt x="9" y="1"/>
                  <a:pt x="6" y="0"/>
                </a:cubicBezTo>
                <a:cubicBezTo>
                  <a:pt x="6" y="0"/>
                  <a:pt x="5" y="0"/>
                  <a:pt x="5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09" name="Freeform 1303"/>
          <p:cNvSpPr>
            <a:spLocks/>
          </p:cNvSpPr>
          <p:nvPr/>
        </p:nvSpPr>
        <p:spPr bwMode="auto">
          <a:xfrm>
            <a:off x="5232343" y="1943654"/>
            <a:ext cx="84659" cy="83299"/>
          </a:xfrm>
          <a:custGeom>
            <a:avLst/>
            <a:gdLst>
              <a:gd name="T0" fmla="*/ 4 w 9"/>
              <a:gd name="T1" fmla="*/ 0 h 9"/>
              <a:gd name="T2" fmla="*/ 1 w 9"/>
              <a:gd name="T3" fmla="*/ 3 h 9"/>
              <a:gd name="T4" fmla="*/ 3 w 9"/>
              <a:gd name="T5" fmla="*/ 8 h 9"/>
              <a:gd name="T6" fmla="*/ 4 w 9"/>
              <a:gd name="T7" fmla="*/ 9 h 9"/>
              <a:gd name="T8" fmla="*/ 8 w 9"/>
              <a:gd name="T9" fmla="*/ 6 h 9"/>
              <a:gd name="T10" fmla="*/ 6 w 9"/>
              <a:gd name="T11" fmla="*/ 1 h 9"/>
              <a:gd name="T12" fmla="*/ 4 w 9"/>
              <a:gd name="T1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" h="9">
                <a:moveTo>
                  <a:pt x="4" y="0"/>
                </a:moveTo>
                <a:cubicBezTo>
                  <a:pt x="3" y="0"/>
                  <a:pt x="1" y="1"/>
                  <a:pt x="1" y="3"/>
                </a:cubicBezTo>
                <a:cubicBezTo>
                  <a:pt x="0" y="5"/>
                  <a:pt x="1" y="8"/>
                  <a:pt x="3" y="8"/>
                </a:cubicBezTo>
                <a:cubicBezTo>
                  <a:pt x="3" y="9"/>
                  <a:pt x="4" y="9"/>
                  <a:pt x="4" y="9"/>
                </a:cubicBezTo>
                <a:cubicBezTo>
                  <a:pt x="6" y="9"/>
                  <a:pt x="7" y="8"/>
                  <a:pt x="8" y="6"/>
                </a:cubicBezTo>
                <a:cubicBezTo>
                  <a:pt x="9" y="4"/>
                  <a:pt x="8" y="2"/>
                  <a:pt x="6" y="1"/>
                </a:cubicBezTo>
                <a:cubicBezTo>
                  <a:pt x="6" y="0"/>
                  <a:pt x="5" y="0"/>
                  <a:pt x="4" y="0"/>
                </a:cubicBezTo>
              </a:path>
            </a:pathLst>
          </a:custGeom>
          <a:solidFill>
            <a:srgbClr val="B441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15" name="Freeform 1309"/>
          <p:cNvSpPr>
            <a:spLocks/>
          </p:cNvSpPr>
          <p:nvPr/>
        </p:nvSpPr>
        <p:spPr bwMode="auto">
          <a:xfrm>
            <a:off x="4954178" y="1285191"/>
            <a:ext cx="76596" cy="67433"/>
          </a:xfrm>
          <a:custGeom>
            <a:avLst/>
            <a:gdLst>
              <a:gd name="T0" fmla="*/ 4 w 8"/>
              <a:gd name="T1" fmla="*/ 0 h 7"/>
              <a:gd name="T2" fmla="*/ 1 w 8"/>
              <a:gd name="T3" fmla="*/ 2 h 7"/>
              <a:gd name="T4" fmla="*/ 3 w 8"/>
              <a:gd name="T5" fmla="*/ 6 h 7"/>
              <a:gd name="T6" fmla="*/ 4 w 8"/>
              <a:gd name="T7" fmla="*/ 7 h 7"/>
              <a:gd name="T8" fmla="*/ 7 w 8"/>
              <a:gd name="T9" fmla="*/ 4 h 7"/>
              <a:gd name="T10" fmla="*/ 5 w 8"/>
              <a:gd name="T11" fmla="*/ 0 h 7"/>
              <a:gd name="T12" fmla="*/ 4 w 8"/>
              <a:gd name="T1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7">
                <a:moveTo>
                  <a:pt x="4" y="0"/>
                </a:moveTo>
                <a:cubicBezTo>
                  <a:pt x="3" y="0"/>
                  <a:pt x="1" y="1"/>
                  <a:pt x="1" y="2"/>
                </a:cubicBezTo>
                <a:cubicBezTo>
                  <a:pt x="0" y="4"/>
                  <a:pt x="1" y="6"/>
                  <a:pt x="3" y="6"/>
                </a:cubicBezTo>
                <a:cubicBezTo>
                  <a:pt x="3" y="7"/>
                  <a:pt x="4" y="7"/>
                  <a:pt x="4" y="7"/>
                </a:cubicBezTo>
                <a:cubicBezTo>
                  <a:pt x="5" y="7"/>
                  <a:pt x="7" y="6"/>
                  <a:pt x="7" y="4"/>
                </a:cubicBezTo>
                <a:cubicBezTo>
                  <a:pt x="8" y="3"/>
                  <a:pt x="7" y="1"/>
                  <a:pt x="5" y="0"/>
                </a:cubicBezTo>
                <a:cubicBezTo>
                  <a:pt x="5" y="0"/>
                  <a:pt x="4" y="0"/>
                  <a:pt x="4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16" name="Freeform 1310"/>
          <p:cNvSpPr>
            <a:spLocks/>
          </p:cNvSpPr>
          <p:nvPr/>
        </p:nvSpPr>
        <p:spPr bwMode="auto">
          <a:xfrm>
            <a:off x="4200311" y="420464"/>
            <a:ext cx="68533" cy="67433"/>
          </a:xfrm>
          <a:custGeom>
            <a:avLst/>
            <a:gdLst>
              <a:gd name="T0" fmla="*/ 3 w 7"/>
              <a:gd name="T1" fmla="*/ 0 h 7"/>
              <a:gd name="T2" fmla="*/ 0 w 7"/>
              <a:gd name="T3" fmla="*/ 2 h 7"/>
              <a:gd name="T4" fmla="*/ 2 w 7"/>
              <a:gd name="T5" fmla="*/ 7 h 7"/>
              <a:gd name="T6" fmla="*/ 3 w 7"/>
              <a:gd name="T7" fmla="*/ 7 h 7"/>
              <a:gd name="T8" fmla="*/ 6 w 7"/>
              <a:gd name="T9" fmla="*/ 5 h 7"/>
              <a:gd name="T10" fmla="*/ 5 w 7"/>
              <a:gd name="T11" fmla="*/ 1 h 7"/>
              <a:gd name="T12" fmla="*/ 3 w 7"/>
              <a:gd name="T1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7">
                <a:moveTo>
                  <a:pt x="3" y="0"/>
                </a:moveTo>
                <a:cubicBezTo>
                  <a:pt x="2" y="0"/>
                  <a:pt x="1" y="1"/>
                  <a:pt x="0" y="2"/>
                </a:cubicBezTo>
                <a:cubicBezTo>
                  <a:pt x="0" y="4"/>
                  <a:pt x="1" y="6"/>
                  <a:pt x="2" y="7"/>
                </a:cubicBezTo>
                <a:cubicBezTo>
                  <a:pt x="2" y="7"/>
                  <a:pt x="3" y="7"/>
                  <a:pt x="3" y="7"/>
                </a:cubicBezTo>
                <a:cubicBezTo>
                  <a:pt x="5" y="7"/>
                  <a:pt x="6" y="6"/>
                  <a:pt x="6" y="5"/>
                </a:cubicBezTo>
                <a:cubicBezTo>
                  <a:pt x="7" y="3"/>
                  <a:pt x="6" y="1"/>
                  <a:pt x="5" y="1"/>
                </a:cubicBezTo>
                <a:cubicBezTo>
                  <a:pt x="4" y="0"/>
                  <a:pt x="4" y="0"/>
                  <a:pt x="3" y="0"/>
                </a:cubicBezTo>
              </a:path>
            </a:pathLst>
          </a:custGeom>
          <a:solidFill>
            <a:srgbClr val="A42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17" name="Freeform 1311"/>
          <p:cNvSpPr>
            <a:spLocks/>
          </p:cNvSpPr>
          <p:nvPr/>
        </p:nvSpPr>
        <p:spPr bwMode="auto">
          <a:xfrm>
            <a:off x="5804799" y="3296278"/>
            <a:ext cx="48377" cy="47600"/>
          </a:xfrm>
          <a:custGeom>
            <a:avLst/>
            <a:gdLst>
              <a:gd name="T0" fmla="*/ 4 w 5"/>
              <a:gd name="T1" fmla="*/ 0 h 5"/>
              <a:gd name="T2" fmla="*/ 0 w 5"/>
              <a:gd name="T3" fmla="*/ 2 h 5"/>
              <a:gd name="T4" fmla="*/ 1 w 5"/>
              <a:gd name="T5" fmla="*/ 5 h 5"/>
              <a:gd name="T6" fmla="*/ 5 w 5"/>
              <a:gd name="T7" fmla="*/ 0 h 5"/>
              <a:gd name="T8" fmla="*/ 5 w 5"/>
              <a:gd name="T9" fmla="*/ 0 h 5"/>
              <a:gd name="T10" fmla="*/ 4 w 5"/>
              <a:gd name="T1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5">
                <a:moveTo>
                  <a:pt x="4" y="0"/>
                </a:moveTo>
                <a:cubicBezTo>
                  <a:pt x="2" y="0"/>
                  <a:pt x="1" y="0"/>
                  <a:pt x="0" y="2"/>
                </a:cubicBezTo>
                <a:cubicBezTo>
                  <a:pt x="0" y="3"/>
                  <a:pt x="0" y="5"/>
                  <a:pt x="1" y="5"/>
                </a:cubicBezTo>
                <a:cubicBezTo>
                  <a:pt x="2" y="3"/>
                  <a:pt x="4" y="2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18" name="Freeform 1312"/>
          <p:cNvSpPr>
            <a:spLocks/>
          </p:cNvSpPr>
          <p:nvPr/>
        </p:nvSpPr>
        <p:spPr bwMode="auto">
          <a:xfrm>
            <a:off x="5812862" y="3296278"/>
            <a:ext cx="56439" cy="55533"/>
          </a:xfrm>
          <a:custGeom>
            <a:avLst/>
            <a:gdLst>
              <a:gd name="T0" fmla="*/ 4 w 6"/>
              <a:gd name="T1" fmla="*/ 0 h 6"/>
              <a:gd name="T2" fmla="*/ 0 w 6"/>
              <a:gd name="T3" fmla="*/ 5 h 6"/>
              <a:gd name="T4" fmla="*/ 1 w 6"/>
              <a:gd name="T5" fmla="*/ 6 h 6"/>
              <a:gd name="T6" fmla="*/ 3 w 6"/>
              <a:gd name="T7" fmla="*/ 6 h 6"/>
              <a:gd name="T8" fmla="*/ 5 w 6"/>
              <a:gd name="T9" fmla="*/ 4 h 6"/>
              <a:gd name="T10" fmla="*/ 4 w 6"/>
              <a:gd name="T1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6">
                <a:moveTo>
                  <a:pt x="4" y="0"/>
                </a:moveTo>
                <a:cubicBezTo>
                  <a:pt x="3" y="2"/>
                  <a:pt x="1" y="3"/>
                  <a:pt x="0" y="5"/>
                </a:cubicBezTo>
                <a:cubicBezTo>
                  <a:pt x="1" y="6"/>
                  <a:pt x="1" y="6"/>
                  <a:pt x="1" y="6"/>
                </a:cubicBezTo>
                <a:cubicBezTo>
                  <a:pt x="2" y="6"/>
                  <a:pt x="2" y="6"/>
                  <a:pt x="3" y="6"/>
                </a:cubicBezTo>
                <a:cubicBezTo>
                  <a:pt x="4" y="6"/>
                  <a:pt x="5" y="5"/>
                  <a:pt x="5" y="4"/>
                </a:cubicBezTo>
                <a:cubicBezTo>
                  <a:pt x="6" y="3"/>
                  <a:pt x="5" y="1"/>
                  <a:pt x="4" y="0"/>
                </a:cubicBezTo>
              </a:path>
            </a:pathLst>
          </a:custGeom>
          <a:solidFill>
            <a:srgbClr val="B441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19" name="Freeform 1313"/>
          <p:cNvSpPr>
            <a:spLocks/>
          </p:cNvSpPr>
          <p:nvPr/>
        </p:nvSpPr>
        <p:spPr bwMode="auto">
          <a:xfrm>
            <a:off x="5889458" y="4434704"/>
            <a:ext cx="56439" cy="47600"/>
          </a:xfrm>
          <a:custGeom>
            <a:avLst/>
            <a:gdLst>
              <a:gd name="T0" fmla="*/ 3 w 6"/>
              <a:gd name="T1" fmla="*/ 0 h 5"/>
              <a:gd name="T2" fmla="*/ 0 w 6"/>
              <a:gd name="T3" fmla="*/ 2 h 5"/>
              <a:gd name="T4" fmla="*/ 1 w 6"/>
              <a:gd name="T5" fmla="*/ 5 h 5"/>
              <a:gd name="T6" fmla="*/ 6 w 6"/>
              <a:gd name="T7" fmla="*/ 1 h 5"/>
              <a:gd name="T8" fmla="*/ 4 w 6"/>
              <a:gd name="T9" fmla="*/ 0 h 5"/>
              <a:gd name="T10" fmla="*/ 3 w 6"/>
              <a:gd name="T1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5">
                <a:moveTo>
                  <a:pt x="3" y="0"/>
                </a:moveTo>
                <a:cubicBezTo>
                  <a:pt x="2" y="0"/>
                  <a:pt x="1" y="1"/>
                  <a:pt x="0" y="2"/>
                </a:cubicBezTo>
                <a:cubicBezTo>
                  <a:pt x="0" y="3"/>
                  <a:pt x="0" y="5"/>
                  <a:pt x="1" y="5"/>
                </a:cubicBezTo>
                <a:cubicBezTo>
                  <a:pt x="2" y="4"/>
                  <a:pt x="3" y="2"/>
                  <a:pt x="6" y="1"/>
                </a:cubicBezTo>
                <a:cubicBezTo>
                  <a:pt x="5" y="1"/>
                  <a:pt x="5" y="0"/>
                  <a:pt x="4" y="0"/>
                </a:cubicBezTo>
                <a:cubicBezTo>
                  <a:pt x="4" y="0"/>
                  <a:pt x="4" y="0"/>
                  <a:pt x="3" y="0"/>
                </a:cubicBezTo>
              </a:path>
            </a:pathLst>
          </a:custGeom>
          <a:solidFill>
            <a:srgbClr val="B54B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20" name="Freeform 1314"/>
          <p:cNvSpPr>
            <a:spLocks/>
          </p:cNvSpPr>
          <p:nvPr/>
        </p:nvSpPr>
        <p:spPr bwMode="auto">
          <a:xfrm>
            <a:off x="5901552" y="4442637"/>
            <a:ext cx="44345" cy="47600"/>
          </a:xfrm>
          <a:custGeom>
            <a:avLst/>
            <a:gdLst>
              <a:gd name="T0" fmla="*/ 5 w 5"/>
              <a:gd name="T1" fmla="*/ 0 h 5"/>
              <a:gd name="T2" fmla="*/ 0 w 5"/>
              <a:gd name="T3" fmla="*/ 4 h 5"/>
              <a:gd name="T4" fmla="*/ 1 w 5"/>
              <a:gd name="T5" fmla="*/ 5 h 5"/>
              <a:gd name="T6" fmla="*/ 2 w 5"/>
              <a:gd name="T7" fmla="*/ 5 h 5"/>
              <a:gd name="T8" fmla="*/ 5 w 5"/>
              <a:gd name="T9" fmla="*/ 4 h 5"/>
              <a:gd name="T10" fmla="*/ 5 w 5"/>
              <a:gd name="T1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5">
                <a:moveTo>
                  <a:pt x="5" y="0"/>
                </a:moveTo>
                <a:cubicBezTo>
                  <a:pt x="2" y="1"/>
                  <a:pt x="1" y="3"/>
                  <a:pt x="0" y="4"/>
                </a:cubicBezTo>
                <a:cubicBezTo>
                  <a:pt x="0" y="5"/>
                  <a:pt x="0" y="5"/>
                  <a:pt x="1" y="5"/>
                </a:cubicBezTo>
                <a:cubicBezTo>
                  <a:pt x="1" y="5"/>
                  <a:pt x="2" y="5"/>
                  <a:pt x="2" y="5"/>
                </a:cubicBezTo>
                <a:cubicBezTo>
                  <a:pt x="3" y="5"/>
                  <a:pt x="4" y="5"/>
                  <a:pt x="5" y="4"/>
                </a:cubicBezTo>
                <a:cubicBezTo>
                  <a:pt x="5" y="2"/>
                  <a:pt x="5" y="1"/>
                  <a:pt x="5" y="0"/>
                </a:cubicBezTo>
              </a:path>
            </a:pathLst>
          </a:custGeom>
          <a:solidFill>
            <a:srgbClr val="A42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21" name="Freeform 1315"/>
          <p:cNvSpPr>
            <a:spLocks/>
          </p:cNvSpPr>
          <p:nvPr/>
        </p:nvSpPr>
        <p:spPr bwMode="auto">
          <a:xfrm>
            <a:off x="261655" y="4565603"/>
            <a:ext cx="64502" cy="47600"/>
          </a:xfrm>
          <a:custGeom>
            <a:avLst/>
            <a:gdLst>
              <a:gd name="T0" fmla="*/ 0 w 7"/>
              <a:gd name="T1" fmla="*/ 0 h 5"/>
              <a:gd name="T2" fmla="*/ 5 w 7"/>
              <a:gd name="T3" fmla="*/ 5 h 5"/>
              <a:gd name="T4" fmla="*/ 7 w 7"/>
              <a:gd name="T5" fmla="*/ 2 h 5"/>
              <a:gd name="T6" fmla="*/ 7 w 7"/>
              <a:gd name="T7" fmla="*/ 2 h 5"/>
              <a:gd name="T8" fmla="*/ 6 w 7"/>
              <a:gd name="T9" fmla="*/ 2 h 5"/>
              <a:gd name="T10" fmla="*/ 0 w 7"/>
              <a:gd name="T1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5">
                <a:moveTo>
                  <a:pt x="0" y="0"/>
                </a:moveTo>
                <a:cubicBezTo>
                  <a:pt x="1" y="2"/>
                  <a:pt x="3" y="4"/>
                  <a:pt x="5" y="5"/>
                </a:cubicBezTo>
                <a:cubicBezTo>
                  <a:pt x="5" y="4"/>
                  <a:pt x="6" y="3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6" y="2"/>
                  <a:pt x="6" y="2"/>
                </a:cubicBezTo>
                <a:cubicBezTo>
                  <a:pt x="4" y="2"/>
                  <a:pt x="2" y="1"/>
                  <a:pt x="0" y="0"/>
                </a:cubicBezTo>
              </a:path>
            </a:pathLst>
          </a:custGeom>
          <a:solidFill>
            <a:srgbClr val="961C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22" name="Freeform 1316"/>
          <p:cNvSpPr>
            <a:spLocks/>
          </p:cNvSpPr>
          <p:nvPr/>
        </p:nvSpPr>
        <p:spPr bwMode="auto">
          <a:xfrm>
            <a:off x="386628" y="4593370"/>
            <a:ext cx="92722" cy="47600"/>
          </a:xfrm>
          <a:custGeom>
            <a:avLst/>
            <a:gdLst>
              <a:gd name="T0" fmla="*/ 10 w 10"/>
              <a:gd name="T1" fmla="*/ 0 h 5"/>
              <a:gd name="T2" fmla="*/ 10 w 10"/>
              <a:gd name="T3" fmla="*/ 1 h 5"/>
              <a:gd name="T4" fmla="*/ 4 w 10"/>
              <a:gd name="T5" fmla="*/ 2 h 5"/>
              <a:gd name="T6" fmla="*/ 0 w 10"/>
              <a:gd name="T7" fmla="*/ 2 h 5"/>
              <a:gd name="T8" fmla="*/ 4 w 10"/>
              <a:gd name="T9" fmla="*/ 5 h 5"/>
              <a:gd name="T10" fmla="*/ 9 w 10"/>
              <a:gd name="T11" fmla="*/ 3 h 5"/>
              <a:gd name="T12" fmla="*/ 10 w 10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5">
                <a:moveTo>
                  <a:pt x="10" y="0"/>
                </a:moveTo>
                <a:cubicBezTo>
                  <a:pt x="10" y="0"/>
                  <a:pt x="10" y="1"/>
                  <a:pt x="10" y="1"/>
                </a:cubicBezTo>
                <a:cubicBezTo>
                  <a:pt x="8" y="1"/>
                  <a:pt x="6" y="2"/>
                  <a:pt x="4" y="2"/>
                </a:cubicBezTo>
                <a:cubicBezTo>
                  <a:pt x="2" y="2"/>
                  <a:pt x="1" y="2"/>
                  <a:pt x="0" y="2"/>
                </a:cubicBezTo>
                <a:cubicBezTo>
                  <a:pt x="2" y="3"/>
                  <a:pt x="3" y="4"/>
                  <a:pt x="4" y="5"/>
                </a:cubicBezTo>
                <a:cubicBezTo>
                  <a:pt x="6" y="5"/>
                  <a:pt x="8" y="4"/>
                  <a:pt x="9" y="3"/>
                </a:cubicBezTo>
                <a:cubicBezTo>
                  <a:pt x="10" y="2"/>
                  <a:pt x="10" y="1"/>
                  <a:pt x="10" y="0"/>
                </a:cubicBezTo>
              </a:path>
            </a:pathLst>
          </a:custGeom>
          <a:solidFill>
            <a:srgbClr val="8912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23" name="Freeform 1317"/>
          <p:cNvSpPr>
            <a:spLocks/>
          </p:cNvSpPr>
          <p:nvPr/>
        </p:nvSpPr>
        <p:spPr bwMode="auto">
          <a:xfrm>
            <a:off x="310032" y="4585436"/>
            <a:ext cx="112879" cy="55533"/>
          </a:xfrm>
          <a:custGeom>
            <a:avLst/>
            <a:gdLst>
              <a:gd name="T0" fmla="*/ 2 w 12"/>
              <a:gd name="T1" fmla="*/ 0 h 6"/>
              <a:gd name="T2" fmla="*/ 0 w 12"/>
              <a:gd name="T3" fmla="*/ 3 h 6"/>
              <a:gd name="T4" fmla="*/ 9 w 12"/>
              <a:gd name="T5" fmla="*/ 6 h 6"/>
              <a:gd name="T6" fmla="*/ 9 w 12"/>
              <a:gd name="T7" fmla="*/ 6 h 6"/>
              <a:gd name="T8" fmla="*/ 12 w 12"/>
              <a:gd name="T9" fmla="*/ 6 h 6"/>
              <a:gd name="T10" fmla="*/ 8 w 12"/>
              <a:gd name="T11" fmla="*/ 3 h 6"/>
              <a:gd name="T12" fmla="*/ 2 w 12"/>
              <a:gd name="T1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6">
                <a:moveTo>
                  <a:pt x="2" y="0"/>
                </a:moveTo>
                <a:cubicBezTo>
                  <a:pt x="1" y="1"/>
                  <a:pt x="0" y="2"/>
                  <a:pt x="0" y="3"/>
                </a:cubicBezTo>
                <a:cubicBezTo>
                  <a:pt x="2" y="5"/>
                  <a:pt x="6" y="6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10" y="6"/>
                  <a:pt x="11" y="6"/>
                  <a:pt x="12" y="6"/>
                </a:cubicBezTo>
                <a:cubicBezTo>
                  <a:pt x="11" y="5"/>
                  <a:pt x="10" y="4"/>
                  <a:pt x="8" y="3"/>
                </a:cubicBezTo>
                <a:cubicBezTo>
                  <a:pt x="6" y="2"/>
                  <a:pt x="4" y="1"/>
                  <a:pt x="2" y="0"/>
                </a:cubicBezTo>
              </a:path>
            </a:pathLst>
          </a:custGeom>
          <a:solidFill>
            <a:srgbClr val="8810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24" name="Freeform 1318"/>
          <p:cNvSpPr>
            <a:spLocks/>
          </p:cNvSpPr>
          <p:nvPr/>
        </p:nvSpPr>
        <p:spPr bwMode="auto">
          <a:xfrm>
            <a:off x="471287" y="4518003"/>
            <a:ext cx="84659" cy="103133"/>
          </a:xfrm>
          <a:custGeom>
            <a:avLst/>
            <a:gdLst>
              <a:gd name="T0" fmla="*/ 9 w 9"/>
              <a:gd name="T1" fmla="*/ 0 h 11"/>
              <a:gd name="T2" fmla="*/ 1 w 9"/>
              <a:gd name="T3" fmla="*/ 8 h 11"/>
              <a:gd name="T4" fmla="*/ 0 w 9"/>
              <a:gd name="T5" fmla="*/ 11 h 11"/>
              <a:gd name="T6" fmla="*/ 9 w 9"/>
              <a:gd name="T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11">
                <a:moveTo>
                  <a:pt x="9" y="0"/>
                </a:moveTo>
                <a:cubicBezTo>
                  <a:pt x="7" y="4"/>
                  <a:pt x="5" y="7"/>
                  <a:pt x="1" y="8"/>
                </a:cubicBezTo>
                <a:cubicBezTo>
                  <a:pt x="1" y="9"/>
                  <a:pt x="1" y="10"/>
                  <a:pt x="0" y="11"/>
                </a:cubicBezTo>
                <a:cubicBezTo>
                  <a:pt x="5" y="9"/>
                  <a:pt x="8" y="5"/>
                  <a:pt x="9" y="0"/>
                </a:cubicBezTo>
              </a:path>
            </a:pathLst>
          </a:custGeom>
          <a:solidFill>
            <a:srgbClr val="7B08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25" name="Freeform 1319"/>
          <p:cNvSpPr>
            <a:spLocks/>
          </p:cNvSpPr>
          <p:nvPr/>
        </p:nvSpPr>
        <p:spPr bwMode="auto">
          <a:xfrm>
            <a:off x="233435" y="4462470"/>
            <a:ext cx="84659" cy="103133"/>
          </a:xfrm>
          <a:custGeom>
            <a:avLst/>
            <a:gdLst>
              <a:gd name="T0" fmla="*/ 0 w 9"/>
              <a:gd name="T1" fmla="*/ 0 h 11"/>
              <a:gd name="T2" fmla="*/ 0 w 9"/>
              <a:gd name="T3" fmla="*/ 2 h 11"/>
              <a:gd name="T4" fmla="*/ 2 w 9"/>
              <a:gd name="T5" fmla="*/ 10 h 11"/>
              <a:gd name="T6" fmla="*/ 9 w 9"/>
              <a:gd name="T7" fmla="*/ 11 h 11"/>
              <a:gd name="T8" fmla="*/ 5 w 9"/>
              <a:gd name="T9" fmla="*/ 6 h 11"/>
              <a:gd name="T10" fmla="*/ 4 w 9"/>
              <a:gd name="T11" fmla="*/ 0 h 11"/>
              <a:gd name="T12" fmla="*/ 3 w 9"/>
              <a:gd name="T13" fmla="*/ 0 h 11"/>
              <a:gd name="T14" fmla="*/ 0 w 9"/>
              <a:gd name="T1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11">
                <a:moveTo>
                  <a:pt x="0" y="0"/>
                </a:moveTo>
                <a:cubicBezTo>
                  <a:pt x="0" y="0"/>
                  <a:pt x="0" y="1"/>
                  <a:pt x="0" y="2"/>
                </a:cubicBezTo>
                <a:cubicBezTo>
                  <a:pt x="0" y="5"/>
                  <a:pt x="1" y="8"/>
                  <a:pt x="2" y="10"/>
                </a:cubicBezTo>
                <a:cubicBezTo>
                  <a:pt x="4" y="10"/>
                  <a:pt x="7" y="11"/>
                  <a:pt x="9" y="11"/>
                </a:cubicBezTo>
                <a:cubicBezTo>
                  <a:pt x="7" y="10"/>
                  <a:pt x="6" y="8"/>
                  <a:pt x="5" y="6"/>
                </a:cubicBezTo>
                <a:cubicBezTo>
                  <a:pt x="4" y="4"/>
                  <a:pt x="4" y="2"/>
                  <a:pt x="4" y="0"/>
                </a:cubicBezTo>
                <a:cubicBezTo>
                  <a:pt x="4" y="0"/>
                  <a:pt x="3" y="0"/>
                  <a:pt x="3" y="0"/>
                </a:cubicBezTo>
                <a:cubicBezTo>
                  <a:pt x="2" y="0"/>
                  <a:pt x="1" y="0"/>
                  <a:pt x="0" y="0"/>
                </a:cubicBezTo>
              </a:path>
            </a:pathLst>
          </a:custGeom>
          <a:solidFill>
            <a:srgbClr val="6B09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26" name="Freeform 1320"/>
          <p:cNvSpPr>
            <a:spLocks/>
          </p:cNvSpPr>
          <p:nvPr/>
        </p:nvSpPr>
        <p:spPr bwMode="auto">
          <a:xfrm>
            <a:off x="249561" y="4557670"/>
            <a:ext cx="76596" cy="27766"/>
          </a:xfrm>
          <a:custGeom>
            <a:avLst/>
            <a:gdLst>
              <a:gd name="T0" fmla="*/ 0 w 8"/>
              <a:gd name="T1" fmla="*/ 0 h 3"/>
              <a:gd name="T2" fmla="*/ 1 w 8"/>
              <a:gd name="T3" fmla="*/ 1 h 3"/>
              <a:gd name="T4" fmla="*/ 7 w 8"/>
              <a:gd name="T5" fmla="*/ 3 h 3"/>
              <a:gd name="T6" fmla="*/ 8 w 8"/>
              <a:gd name="T7" fmla="*/ 3 h 3"/>
              <a:gd name="T8" fmla="*/ 7 w 8"/>
              <a:gd name="T9" fmla="*/ 1 h 3"/>
              <a:gd name="T10" fmla="*/ 0 w 8"/>
              <a:gd name="T11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3">
                <a:moveTo>
                  <a:pt x="0" y="0"/>
                </a:moveTo>
                <a:cubicBezTo>
                  <a:pt x="0" y="1"/>
                  <a:pt x="0" y="1"/>
                  <a:pt x="1" y="1"/>
                </a:cubicBezTo>
                <a:cubicBezTo>
                  <a:pt x="3" y="2"/>
                  <a:pt x="5" y="3"/>
                  <a:pt x="7" y="3"/>
                </a:cubicBezTo>
                <a:cubicBezTo>
                  <a:pt x="7" y="3"/>
                  <a:pt x="8" y="3"/>
                  <a:pt x="8" y="3"/>
                </a:cubicBezTo>
                <a:cubicBezTo>
                  <a:pt x="8" y="2"/>
                  <a:pt x="7" y="2"/>
                  <a:pt x="7" y="1"/>
                </a:cubicBezTo>
                <a:cubicBezTo>
                  <a:pt x="5" y="1"/>
                  <a:pt x="2" y="0"/>
                  <a:pt x="0" y="0"/>
                </a:cubicBezTo>
              </a:path>
            </a:pathLst>
          </a:custGeom>
          <a:solidFill>
            <a:srgbClr val="6B08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27" name="Freeform 1321"/>
          <p:cNvSpPr>
            <a:spLocks noEditPoints="1"/>
          </p:cNvSpPr>
          <p:nvPr/>
        </p:nvSpPr>
        <p:spPr bwMode="auto">
          <a:xfrm>
            <a:off x="233435" y="4319671"/>
            <a:ext cx="181412" cy="142799"/>
          </a:xfrm>
          <a:custGeom>
            <a:avLst/>
            <a:gdLst>
              <a:gd name="T0" fmla="*/ 11 w 19"/>
              <a:gd name="T1" fmla="*/ 2 h 15"/>
              <a:gd name="T2" fmla="*/ 6 w 19"/>
              <a:gd name="T3" fmla="*/ 3 h 15"/>
              <a:gd name="T4" fmla="*/ 0 w 19"/>
              <a:gd name="T5" fmla="*/ 15 h 15"/>
              <a:gd name="T6" fmla="*/ 3 w 19"/>
              <a:gd name="T7" fmla="*/ 15 h 15"/>
              <a:gd name="T8" fmla="*/ 4 w 19"/>
              <a:gd name="T9" fmla="*/ 15 h 15"/>
              <a:gd name="T10" fmla="*/ 11 w 19"/>
              <a:gd name="T11" fmla="*/ 2 h 15"/>
              <a:gd name="T12" fmla="*/ 17 w 19"/>
              <a:gd name="T13" fmla="*/ 0 h 15"/>
              <a:gd name="T14" fmla="*/ 16 w 19"/>
              <a:gd name="T15" fmla="*/ 0 h 15"/>
              <a:gd name="T16" fmla="*/ 15 w 19"/>
              <a:gd name="T17" fmla="*/ 0 h 15"/>
              <a:gd name="T18" fmla="*/ 19 w 19"/>
              <a:gd name="T19" fmla="*/ 0 h 15"/>
              <a:gd name="T20" fmla="*/ 17 w 19"/>
              <a:gd name="T21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9" h="15">
                <a:moveTo>
                  <a:pt x="11" y="2"/>
                </a:moveTo>
                <a:cubicBezTo>
                  <a:pt x="9" y="3"/>
                  <a:pt x="8" y="3"/>
                  <a:pt x="6" y="3"/>
                </a:cubicBezTo>
                <a:cubicBezTo>
                  <a:pt x="3" y="6"/>
                  <a:pt x="0" y="10"/>
                  <a:pt x="0" y="15"/>
                </a:cubicBezTo>
                <a:cubicBezTo>
                  <a:pt x="1" y="15"/>
                  <a:pt x="2" y="15"/>
                  <a:pt x="3" y="15"/>
                </a:cubicBezTo>
                <a:cubicBezTo>
                  <a:pt x="3" y="15"/>
                  <a:pt x="4" y="15"/>
                  <a:pt x="4" y="15"/>
                </a:cubicBezTo>
                <a:cubicBezTo>
                  <a:pt x="4" y="10"/>
                  <a:pt x="6" y="5"/>
                  <a:pt x="11" y="2"/>
                </a:cubicBezTo>
                <a:moveTo>
                  <a:pt x="17" y="0"/>
                </a:moveTo>
                <a:cubicBezTo>
                  <a:pt x="17" y="0"/>
                  <a:pt x="16" y="0"/>
                  <a:pt x="16" y="0"/>
                </a:cubicBezTo>
                <a:cubicBezTo>
                  <a:pt x="16" y="0"/>
                  <a:pt x="15" y="0"/>
                  <a:pt x="15" y="0"/>
                </a:cubicBezTo>
                <a:cubicBezTo>
                  <a:pt x="16" y="0"/>
                  <a:pt x="18" y="0"/>
                  <a:pt x="19" y="0"/>
                </a:cubicBezTo>
                <a:cubicBezTo>
                  <a:pt x="18" y="0"/>
                  <a:pt x="18" y="0"/>
                  <a:pt x="17" y="0"/>
                </a:cubicBezTo>
              </a:path>
            </a:pathLst>
          </a:custGeom>
          <a:solidFill>
            <a:srgbClr val="610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28" name="Freeform 1322"/>
          <p:cNvSpPr>
            <a:spLocks/>
          </p:cNvSpPr>
          <p:nvPr/>
        </p:nvSpPr>
        <p:spPr bwMode="auto">
          <a:xfrm>
            <a:off x="289875" y="4319671"/>
            <a:ext cx="96753" cy="31733"/>
          </a:xfrm>
          <a:custGeom>
            <a:avLst/>
            <a:gdLst>
              <a:gd name="T0" fmla="*/ 10 w 10"/>
              <a:gd name="T1" fmla="*/ 0 h 3"/>
              <a:gd name="T2" fmla="*/ 0 w 10"/>
              <a:gd name="T3" fmla="*/ 3 h 3"/>
              <a:gd name="T4" fmla="*/ 5 w 10"/>
              <a:gd name="T5" fmla="*/ 2 h 3"/>
              <a:gd name="T6" fmla="*/ 8 w 10"/>
              <a:gd name="T7" fmla="*/ 1 h 3"/>
              <a:gd name="T8" fmla="*/ 9 w 10"/>
              <a:gd name="T9" fmla="*/ 0 h 3"/>
              <a:gd name="T10" fmla="*/ 10 w 10"/>
              <a:gd name="T11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" h="3">
                <a:moveTo>
                  <a:pt x="10" y="0"/>
                </a:moveTo>
                <a:cubicBezTo>
                  <a:pt x="6" y="0"/>
                  <a:pt x="3" y="1"/>
                  <a:pt x="0" y="3"/>
                </a:cubicBezTo>
                <a:cubicBezTo>
                  <a:pt x="2" y="3"/>
                  <a:pt x="3" y="3"/>
                  <a:pt x="5" y="2"/>
                </a:cubicBezTo>
                <a:cubicBezTo>
                  <a:pt x="6" y="2"/>
                  <a:pt x="7" y="1"/>
                  <a:pt x="8" y="1"/>
                </a:cubicBezTo>
                <a:cubicBezTo>
                  <a:pt x="8" y="1"/>
                  <a:pt x="9" y="0"/>
                  <a:pt x="9" y="0"/>
                </a:cubicBezTo>
                <a:cubicBezTo>
                  <a:pt x="9" y="0"/>
                  <a:pt x="10" y="0"/>
                  <a:pt x="10" y="0"/>
                </a:cubicBezTo>
              </a:path>
            </a:pathLst>
          </a:custGeom>
          <a:solidFill>
            <a:srgbClr val="57031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29" name="Freeform 1323"/>
          <p:cNvSpPr>
            <a:spLocks noEditPoints="1"/>
          </p:cNvSpPr>
          <p:nvPr/>
        </p:nvSpPr>
        <p:spPr bwMode="auto">
          <a:xfrm>
            <a:off x="326157" y="3859541"/>
            <a:ext cx="209632" cy="293531"/>
          </a:xfrm>
          <a:custGeom>
            <a:avLst/>
            <a:gdLst>
              <a:gd name="T0" fmla="*/ 17 w 22"/>
              <a:gd name="T1" fmla="*/ 26 h 31"/>
              <a:gd name="T2" fmla="*/ 17 w 22"/>
              <a:gd name="T3" fmla="*/ 28 h 31"/>
              <a:gd name="T4" fmla="*/ 16 w 22"/>
              <a:gd name="T5" fmla="*/ 31 h 31"/>
              <a:gd name="T6" fmla="*/ 22 w 22"/>
              <a:gd name="T7" fmla="*/ 26 h 31"/>
              <a:gd name="T8" fmla="*/ 20 w 22"/>
              <a:gd name="T9" fmla="*/ 26 h 31"/>
              <a:gd name="T10" fmla="*/ 17 w 22"/>
              <a:gd name="T11" fmla="*/ 26 h 31"/>
              <a:gd name="T12" fmla="*/ 2 w 22"/>
              <a:gd name="T13" fmla="*/ 0 h 31"/>
              <a:gd name="T14" fmla="*/ 0 w 22"/>
              <a:gd name="T15" fmla="*/ 1 h 31"/>
              <a:gd name="T16" fmla="*/ 2 w 22"/>
              <a:gd name="T17" fmla="*/ 1 h 31"/>
              <a:gd name="T18" fmla="*/ 2 w 22"/>
              <a:gd name="T19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2" h="31">
                <a:moveTo>
                  <a:pt x="17" y="26"/>
                </a:moveTo>
                <a:cubicBezTo>
                  <a:pt x="17" y="26"/>
                  <a:pt x="17" y="27"/>
                  <a:pt x="17" y="28"/>
                </a:cubicBezTo>
                <a:cubicBezTo>
                  <a:pt x="17" y="29"/>
                  <a:pt x="17" y="30"/>
                  <a:pt x="16" y="31"/>
                </a:cubicBezTo>
                <a:cubicBezTo>
                  <a:pt x="19" y="30"/>
                  <a:pt x="20" y="28"/>
                  <a:pt x="22" y="26"/>
                </a:cubicBezTo>
                <a:cubicBezTo>
                  <a:pt x="21" y="26"/>
                  <a:pt x="21" y="26"/>
                  <a:pt x="20" y="26"/>
                </a:cubicBezTo>
                <a:cubicBezTo>
                  <a:pt x="19" y="26"/>
                  <a:pt x="18" y="26"/>
                  <a:pt x="17" y="26"/>
                </a:cubicBezTo>
                <a:moveTo>
                  <a:pt x="2" y="0"/>
                </a:moveTo>
                <a:cubicBezTo>
                  <a:pt x="2" y="0"/>
                  <a:pt x="1" y="0"/>
                  <a:pt x="0" y="1"/>
                </a:cubicBezTo>
                <a:cubicBezTo>
                  <a:pt x="1" y="1"/>
                  <a:pt x="1" y="1"/>
                  <a:pt x="2" y="1"/>
                </a:cubicBezTo>
                <a:cubicBezTo>
                  <a:pt x="2" y="1"/>
                  <a:pt x="2" y="0"/>
                  <a:pt x="2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30" name="Freeform 1324"/>
          <p:cNvSpPr>
            <a:spLocks noEditPoints="1"/>
          </p:cNvSpPr>
          <p:nvPr/>
        </p:nvSpPr>
        <p:spPr bwMode="auto">
          <a:xfrm>
            <a:off x="269718" y="3871441"/>
            <a:ext cx="221726" cy="253865"/>
          </a:xfrm>
          <a:custGeom>
            <a:avLst/>
            <a:gdLst>
              <a:gd name="T0" fmla="*/ 22 w 23"/>
              <a:gd name="T1" fmla="*/ 25 h 27"/>
              <a:gd name="T2" fmla="*/ 23 w 23"/>
              <a:gd name="T3" fmla="*/ 27 h 27"/>
              <a:gd name="T4" fmla="*/ 23 w 23"/>
              <a:gd name="T5" fmla="*/ 25 h 27"/>
              <a:gd name="T6" fmla="*/ 22 w 23"/>
              <a:gd name="T7" fmla="*/ 25 h 27"/>
              <a:gd name="T8" fmla="*/ 6 w 23"/>
              <a:gd name="T9" fmla="*/ 0 h 27"/>
              <a:gd name="T10" fmla="*/ 0 w 23"/>
              <a:gd name="T11" fmla="*/ 4 h 27"/>
              <a:gd name="T12" fmla="*/ 7 w 23"/>
              <a:gd name="T13" fmla="*/ 6 h 27"/>
              <a:gd name="T14" fmla="*/ 8 w 23"/>
              <a:gd name="T15" fmla="*/ 0 h 27"/>
              <a:gd name="T16" fmla="*/ 6 w 23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" h="27">
                <a:moveTo>
                  <a:pt x="22" y="25"/>
                </a:moveTo>
                <a:cubicBezTo>
                  <a:pt x="22" y="25"/>
                  <a:pt x="22" y="26"/>
                  <a:pt x="23" y="27"/>
                </a:cubicBezTo>
                <a:cubicBezTo>
                  <a:pt x="23" y="26"/>
                  <a:pt x="23" y="25"/>
                  <a:pt x="23" y="25"/>
                </a:cubicBezTo>
                <a:cubicBezTo>
                  <a:pt x="23" y="25"/>
                  <a:pt x="22" y="25"/>
                  <a:pt x="22" y="25"/>
                </a:cubicBezTo>
                <a:moveTo>
                  <a:pt x="6" y="0"/>
                </a:moveTo>
                <a:cubicBezTo>
                  <a:pt x="4" y="1"/>
                  <a:pt x="2" y="2"/>
                  <a:pt x="0" y="4"/>
                </a:cubicBezTo>
                <a:cubicBezTo>
                  <a:pt x="3" y="4"/>
                  <a:pt x="5" y="5"/>
                  <a:pt x="7" y="6"/>
                </a:cubicBezTo>
                <a:cubicBezTo>
                  <a:pt x="7" y="4"/>
                  <a:pt x="7" y="2"/>
                  <a:pt x="8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rgbClr val="961C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31" name="Freeform 1325"/>
          <p:cNvSpPr>
            <a:spLocks/>
          </p:cNvSpPr>
          <p:nvPr/>
        </p:nvSpPr>
        <p:spPr bwMode="auto">
          <a:xfrm>
            <a:off x="479349" y="4125306"/>
            <a:ext cx="12094" cy="27766"/>
          </a:xfrm>
          <a:custGeom>
            <a:avLst/>
            <a:gdLst>
              <a:gd name="T0" fmla="*/ 1 w 1"/>
              <a:gd name="T1" fmla="*/ 0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3">
                <a:moveTo>
                  <a:pt x="1" y="0"/>
                </a:moveTo>
                <a:cubicBezTo>
                  <a:pt x="0" y="1"/>
                  <a:pt x="0" y="2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2"/>
                  <a:pt x="1" y="1"/>
                  <a:pt x="1" y="0"/>
                </a:cubicBezTo>
              </a:path>
            </a:pathLst>
          </a:custGeom>
          <a:solidFill>
            <a:srgbClr val="8912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32" name="Freeform 1326"/>
          <p:cNvSpPr>
            <a:spLocks noEditPoints="1"/>
          </p:cNvSpPr>
          <p:nvPr/>
        </p:nvSpPr>
        <p:spPr bwMode="auto">
          <a:xfrm>
            <a:off x="249561" y="3907141"/>
            <a:ext cx="241883" cy="265765"/>
          </a:xfrm>
          <a:custGeom>
            <a:avLst/>
            <a:gdLst>
              <a:gd name="T0" fmla="*/ 16 w 25"/>
              <a:gd name="T1" fmla="*/ 16 h 28"/>
              <a:gd name="T2" fmla="*/ 16 w 25"/>
              <a:gd name="T3" fmla="*/ 22 h 28"/>
              <a:gd name="T4" fmla="*/ 16 w 25"/>
              <a:gd name="T5" fmla="*/ 22 h 28"/>
              <a:gd name="T6" fmla="*/ 20 w 25"/>
              <a:gd name="T7" fmla="*/ 28 h 28"/>
              <a:gd name="T8" fmla="*/ 24 w 25"/>
              <a:gd name="T9" fmla="*/ 26 h 28"/>
              <a:gd name="T10" fmla="*/ 25 w 25"/>
              <a:gd name="T11" fmla="*/ 23 h 28"/>
              <a:gd name="T12" fmla="*/ 24 w 25"/>
              <a:gd name="T13" fmla="*/ 21 h 28"/>
              <a:gd name="T14" fmla="*/ 21 w 25"/>
              <a:gd name="T15" fmla="*/ 19 h 28"/>
              <a:gd name="T16" fmla="*/ 16 w 25"/>
              <a:gd name="T17" fmla="*/ 16 h 28"/>
              <a:gd name="T18" fmla="*/ 2 w 25"/>
              <a:gd name="T19" fmla="*/ 0 h 28"/>
              <a:gd name="T20" fmla="*/ 0 w 25"/>
              <a:gd name="T21" fmla="*/ 3 h 28"/>
              <a:gd name="T22" fmla="*/ 1 w 25"/>
              <a:gd name="T23" fmla="*/ 3 h 28"/>
              <a:gd name="T24" fmla="*/ 9 w 25"/>
              <a:gd name="T25" fmla="*/ 6 h 28"/>
              <a:gd name="T26" fmla="*/ 9 w 25"/>
              <a:gd name="T27" fmla="*/ 2 h 28"/>
              <a:gd name="T28" fmla="*/ 2 w 25"/>
              <a:gd name="T29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5" h="28">
                <a:moveTo>
                  <a:pt x="16" y="16"/>
                </a:moveTo>
                <a:cubicBezTo>
                  <a:pt x="16" y="18"/>
                  <a:pt x="16" y="20"/>
                  <a:pt x="16" y="22"/>
                </a:cubicBezTo>
                <a:cubicBezTo>
                  <a:pt x="16" y="22"/>
                  <a:pt x="16" y="22"/>
                  <a:pt x="16" y="22"/>
                </a:cubicBezTo>
                <a:cubicBezTo>
                  <a:pt x="18" y="24"/>
                  <a:pt x="19" y="26"/>
                  <a:pt x="20" y="28"/>
                </a:cubicBezTo>
                <a:cubicBezTo>
                  <a:pt x="22" y="28"/>
                  <a:pt x="23" y="27"/>
                  <a:pt x="24" y="26"/>
                </a:cubicBezTo>
                <a:cubicBezTo>
                  <a:pt x="24" y="25"/>
                  <a:pt x="24" y="24"/>
                  <a:pt x="25" y="23"/>
                </a:cubicBezTo>
                <a:cubicBezTo>
                  <a:pt x="24" y="22"/>
                  <a:pt x="24" y="21"/>
                  <a:pt x="24" y="21"/>
                </a:cubicBezTo>
                <a:cubicBezTo>
                  <a:pt x="23" y="20"/>
                  <a:pt x="22" y="20"/>
                  <a:pt x="21" y="19"/>
                </a:cubicBezTo>
                <a:cubicBezTo>
                  <a:pt x="19" y="19"/>
                  <a:pt x="17" y="18"/>
                  <a:pt x="16" y="16"/>
                </a:cubicBezTo>
                <a:moveTo>
                  <a:pt x="2" y="0"/>
                </a:moveTo>
                <a:cubicBezTo>
                  <a:pt x="1" y="1"/>
                  <a:pt x="1" y="2"/>
                  <a:pt x="0" y="3"/>
                </a:cubicBezTo>
                <a:cubicBezTo>
                  <a:pt x="0" y="3"/>
                  <a:pt x="0" y="3"/>
                  <a:pt x="1" y="3"/>
                </a:cubicBezTo>
                <a:cubicBezTo>
                  <a:pt x="4" y="3"/>
                  <a:pt x="7" y="4"/>
                  <a:pt x="9" y="6"/>
                </a:cubicBezTo>
                <a:cubicBezTo>
                  <a:pt x="9" y="4"/>
                  <a:pt x="9" y="3"/>
                  <a:pt x="9" y="2"/>
                </a:cubicBezTo>
                <a:cubicBezTo>
                  <a:pt x="7" y="1"/>
                  <a:pt x="5" y="0"/>
                  <a:pt x="2" y="0"/>
                </a:cubicBezTo>
              </a:path>
            </a:pathLst>
          </a:custGeom>
          <a:solidFill>
            <a:srgbClr val="8810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33" name="Freeform 1327"/>
          <p:cNvSpPr>
            <a:spLocks/>
          </p:cNvSpPr>
          <p:nvPr/>
        </p:nvSpPr>
        <p:spPr bwMode="auto">
          <a:xfrm>
            <a:off x="366471" y="4113406"/>
            <a:ext cx="76596" cy="67433"/>
          </a:xfrm>
          <a:custGeom>
            <a:avLst/>
            <a:gdLst>
              <a:gd name="T0" fmla="*/ 4 w 8"/>
              <a:gd name="T1" fmla="*/ 0 h 7"/>
              <a:gd name="T2" fmla="*/ 0 w 8"/>
              <a:gd name="T3" fmla="*/ 7 h 7"/>
              <a:gd name="T4" fmla="*/ 3 w 8"/>
              <a:gd name="T5" fmla="*/ 7 h 7"/>
              <a:gd name="T6" fmla="*/ 3 w 8"/>
              <a:gd name="T7" fmla="*/ 7 h 7"/>
              <a:gd name="T8" fmla="*/ 8 w 8"/>
              <a:gd name="T9" fmla="*/ 6 h 7"/>
              <a:gd name="T10" fmla="*/ 4 w 8"/>
              <a:gd name="T11" fmla="*/ 0 h 7"/>
              <a:gd name="T12" fmla="*/ 4 w 8"/>
              <a:gd name="T1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7">
                <a:moveTo>
                  <a:pt x="4" y="0"/>
                </a:moveTo>
                <a:cubicBezTo>
                  <a:pt x="3" y="2"/>
                  <a:pt x="2" y="5"/>
                  <a:pt x="0" y="7"/>
                </a:cubicBezTo>
                <a:cubicBezTo>
                  <a:pt x="1" y="7"/>
                  <a:pt x="2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5" y="7"/>
                  <a:pt x="7" y="7"/>
                  <a:pt x="8" y="6"/>
                </a:cubicBezTo>
                <a:cubicBezTo>
                  <a:pt x="7" y="4"/>
                  <a:pt x="6" y="2"/>
                  <a:pt x="4" y="0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rgbClr val="7A072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34" name="Freeform 1328"/>
          <p:cNvSpPr>
            <a:spLocks/>
          </p:cNvSpPr>
          <p:nvPr/>
        </p:nvSpPr>
        <p:spPr bwMode="auto">
          <a:xfrm>
            <a:off x="346314" y="3851608"/>
            <a:ext cx="209632" cy="253865"/>
          </a:xfrm>
          <a:custGeom>
            <a:avLst/>
            <a:gdLst>
              <a:gd name="T0" fmla="*/ 5 w 22"/>
              <a:gd name="T1" fmla="*/ 0 h 27"/>
              <a:gd name="T2" fmla="*/ 0 w 22"/>
              <a:gd name="T3" fmla="*/ 1 h 27"/>
              <a:gd name="T4" fmla="*/ 0 w 22"/>
              <a:gd name="T5" fmla="*/ 2 h 27"/>
              <a:gd name="T6" fmla="*/ 15 w 22"/>
              <a:gd name="T7" fmla="*/ 26 h 27"/>
              <a:gd name="T8" fmla="*/ 15 w 22"/>
              <a:gd name="T9" fmla="*/ 27 h 27"/>
              <a:gd name="T10" fmla="*/ 18 w 22"/>
              <a:gd name="T11" fmla="*/ 27 h 27"/>
              <a:gd name="T12" fmla="*/ 20 w 22"/>
              <a:gd name="T13" fmla="*/ 27 h 27"/>
              <a:gd name="T14" fmla="*/ 22 w 22"/>
              <a:gd name="T15" fmla="*/ 20 h 27"/>
              <a:gd name="T16" fmla="*/ 18 w 22"/>
              <a:gd name="T17" fmla="*/ 14 h 27"/>
              <a:gd name="T18" fmla="*/ 13 w 22"/>
              <a:gd name="T19" fmla="*/ 2 h 27"/>
              <a:gd name="T20" fmla="*/ 5 w 22"/>
              <a:gd name="T21" fmla="*/ 0 h 27"/>
              <a:gd name="T22" fmla="*/ 5 w 22"/>
              <a:gd name="T2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2" h="27">
                <a:moveTo>
                  <a:pt x="5" y="0"/>
                </a:moveTo>
                <a:cubicBezTo>
                  <a:pt x="4" y="0"/>
                  <a:pt x="2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9" y="7"/>
                  <a:pt x="15" y="16"/>
                  <a:pt x="15" y="26"/>
                </a:cubicBezTo>
                <a:cubicBezTo>
                  <a:pt x="15" y="26"/>
                  <a:pt x="15" y="26"/>
                  <a:pt x="15" y="27"/>
                </a:cubicBezTo>
                <a:cubicBezTo>
                  <a:pt x="16" y="27"/>
                  <a:pt x="17" y="27"/>
                  <a:pt x="18" y="27"/>
                </a:cubicBezTo>
                <a:cubicBezTo>
                  <a:pt x="19" y="27"/>
                  <a:pt x="19" y="27"/>
                  <a:pt x="20" y="27"/>
                </a:cubicBezTo>
                <a:cubicBezTo>
                  <a:pt x="21" y="25"/>
                  <a:pt x="22" y="22"/>
                  <a:pt x="22" y="20"/>
                </a:cubicBezTo>
                <a:cubicBezTo>
                  <a:pt x="20" y="18"/>
                  <a:pt x="19" y="16"/>
                  <a:pt x="18" y="14"/>
                </a:cubicBezTo>
                <a:cubicBezTo>
                  <a:pt x="15" y="11"/>
                  <a:pt x="13" y="7"/>
                  <a:pt x="13" y="2"/>
                </a:cubicBezTo>
                <a:cubicBezTo>
                  <a:pt x="11" y="1"/>
                  <a:pt x="8" y="0"/>
                  <a:pt x="5" y="0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rgbClr val="6B09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35" name="Freeform 1329"/>
          <p:cNvSpPr>
            <a:spLocks/>
          </p:cNvSpPr>
          <p:nvPr/>
        </p:nvSpPr>
        <p:spPr bwMode="auto">
          <a:xfrm>
            <a:off x="338251" y="3871441"/>
            <a:ext cx="153192" cy="234032"/>
          </a:xfrm>
          <a:custGeom>
            <a:avLst/>
            <a:gdLst>
              <a:gd name="T0" fmla="*/ 1 w 16"/>
              <a:gd name="T1" fmla="*/ 0 h 25"/>
              <a:gd name="T2" fmla="*/ 0 w 16"/>
              <a:gd name="T3" fmla="*/ 6 h 25"/>
              <a:gd name="T4" fmla="*/ 14 w 16"/>
              <a:gd name="T5" fmla="*/ 19 h 25"/>
              <a:gd name="T6" fmla="*/ 15 w 16"/>
              <a:gd name="T7" fmla="*/ 25 h 25"/>
              <a:gd name="T8" fmla="*/ 16 w 16"/>
              <a:gd name="T9" fmla="*/ 25 h 25"/>
              <a:gd name="T10" fmla="*/ 16 w 16"/>
              <a:gd name="T11" fmla="*/ 24 h 25"/>
              <a:gd name="T12" fmla="*/ 1 w 16"/>
              <a:gd name="T13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25">
                <a:moveTo>
                  <a:pt x="1" y="0"/>
                </a:moveTo>
                <a:cubicBezTo>
                  <a:pt x="0" y="2"/>
                  <a:pt x="0" y="4"/>
                  <a:pt x="0" y="6"/>
                </a:cubicBezTo>
                <a:cubicBezTo>
                  <a:pt x="6" y="8"/>
                  <a:pt x="11" y="12"/>
                  <a:pt x="14" y="19"/>
                </a:cubicBezTo>
                <a:cubicBezTo>
                  <a:pt x="14" y="21"/>
                  <a:pt x="15" y="23"/>
                  <a:pt x="15" y="25"/>
                </a:cubicBezTo>
                <a:cubicBezTo>
                  <a:pt x="15" y="25"/>
                  <a:pt x="16" y="25"/>
                  <a:pt x="16" y="25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14"/>
                  <a:pt x="10" y="5"/>
                  <a:pt x="1" y="0"/>
                </a:cubicBezTo>
              </a:path>
            </a:pathLst>
          </a:custGeom>
          <a:solidFill>
            <a:srgbClr val="6B08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36" name="Freeform 1330"/>
          <p:cNvSpPr>
            <a:spLocks/>
          </p:cNvSpPr>
          <p:nvPr/>
        </p:nvSpPr>
        <p:spPr bwMode="auto">
          <a:xfrm>
            <a:off x="338251" y="3926974"/>
            <a:ext cx="141098" cy="178499"/>
          </a:xfrm>
          <a:custGeom>
            <a:avLst/>
            <a:gdLst>
              <a:gd name="T0" fmla="*/ 0 w 15"/>
              <a:gd name="T1" fmla="*/ 0 h 19"/>
              <a:gd name="T2" fmla="*/ 0 w 15"/>
              <a:gd name="T3" fmla="*/ 4 h 19"/>
              <a:gd name="T4" fmla="*/ 6 w 15"/>
              <a:gd name="T5" fmla="*/ 10 h 19"/>
              <a:gd name="T6" fmla="*/ 7 w 15"/>
              <a:gd name="T7" fmla="*/ 14 h 19"/>
              <a:gd name="T8" fmla="*/ 12 w 15"/>
              <a:gd name="T9" fmla="*/ 17 h 19"/>
              <a:gd name="T10" fmla="*/ 15 w 15"/>
              <a:gd name="T11" fmla="*/ 19 h 19"/>
              <a:gd name="T12" fmla="*/ 14 w 15"/>
              <a:gd name="T13" fmla="*/ 13 h 19"/>
              <a:gd name="T14" fmla="*/ 0 w 15"/>
              <a:gd name="T15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5" h="19">
                <a:moveTo>
                  <a:pt x="0" y="0"/>
                </a:moveTo>
                <a:cubicBezTo>
                  <a:pt x="0" y="1"/>
                  <a:pt x="0" y="2"/>
                  <a:pt x="0" y="4"/>
                </a:cubicBezTo>
                <a:cubicBezTo>
                  <a:pt x="3" y="5"/>
                  <a:pt x="5" y="8"/>
                  <a:pt x="6" y="10"/>
                </a:cubicBezTo>
                <a:cubicBezTo>
                  <a:pt x="6" y="12"/>
                  <a:pt x="7" y="13"/>
                  <a:pt x="7" y="14"/>
                </a:cubicBezTo>
                <a:cubicBezTo>
                  <a:pt x="8" y="16"/>
                  <a:pt x="10" y="17"/>
                  <a:pt x="12" y="17"/>
                </a:cubicBezTo>
                <a:cubicBezTo>
                  <a:pt x="13" y="18"/>
                  <a:pt x="14" y="18"/>
                  <a:pt x="15" y="19"/>
                </a:cubicBezTo>
                <a:cubicBezTo>
                  <a:pt x="15" y="17"/>
                  <a:pt x="14" y="15"/>
                  <a:pt x="14" y="13"/>
                </a:cubicBezTo>
                <a:cubicBezTo>
                  <a:pt x="11" y="6"/>
                  <a:pt x="6" y="2"/>
                  <a:pt x="0" y="0"/>
                </a:cubicBezTo>
              </a:path>
            </a:pathLst>
          </a:custGeom>
          <a:solidFill>
            <a:srgbClr val="6105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37" name="Freeform 1331"/>
          <p:cNvSpPr>
            <a:spLocks/>
          </p:cNvSpPr>
          <p:nvPr/>
        </p:nvSpPr>
        <p:spPr bwMode="auto">
          <a:xfrm>
            <a:off x="471287" y="3871441"/>
            <a:ext cx="48377" cy="111066"/>
          </a:xfrm>
          <a:custGeom>
            <a:avLst/>
            <a:gdLst>
              <a:gd name="T0" fmla="*/ 0 w 5"/>
              <a:gd name="T1" fmla="*/ 0 h 12"/>
              <a:gd name="T2" fmla="*/ 5 w 5"/>
              <a:gd name="T3" fmla="*/ 12 h 12"/>
              <a:gd name="T4" fmla="*/ 4 w 5"/>
              <a:gd name="T5" fmla="*/ 11 h 12"/>
              <a:gd name="T6" fmla="*/ 3 w 5"/>
              <a:gd name="T7" fmla="*/ 2 h 12"/>
              <a:gd name="T8" fmla="*/ 0 w 5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12">
                <a:moveTo>
                  <a:pt x="0" y="0"/>
                </a:moveTo>
                <a:cubicBezTo>
                  <a:pt x="0" y="5"/>
                  <a:pt x="2" y="9"/>
                  <a:pt x="5" y="12"/>
                </a:cubicBezTo>
                <a:cubicBezTo>
                  <a:pt x="5" y="12"/>
                  <a:pt x="4" y="12"/>
                  <a:pt x="4" y="11"/>
                </a:cubicBezTo>
                <a:cubicBezTo>
                  <a:pt x="3" y="8"/>
                  <a:pt x="3" y="5"/>
                  <a:pt x="3" y="2"/>
                </a:cubicBezTo>
                <a:cubicBezTo>
                  <a:pt x="2" y="2"/>
                  <a:pt x="1" y="1"/>
                  <a:pt x="0" y="0"/>
                </a:cubicBezTo>
              </a:path>
            </a:pathLst>
          </a:custGeom>
          <a:solidFill>
            <a:srgbClr val="610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38" name="Freeform 1332"/>
          <p:cNvSpPr>
            <a:spLocks noEditPoints="1"/>
          </p:cNvSpPr>
          <p:nvPr/>
        </p:nvSpPr>
        <p:spPr bwMode="auto">
          <a:xfrm>
            <a:off x="709138" y="4414871"/>
            <a:ext cx="173349" cy="27766"/>
          </a:xfrm>
          <a:custGeom>
            <a:avLst/>
            <a:gdLst>
              <a:gd name="T0" fmla="*/ 18 w 18"/>
              <a:gd name="T1" fmla="*/ 2 h 3"/>
              <a:gd name="T2" fmla="*/ 18 w 18"/>
              <a:gd name="T3" fmla="*/ 2 h 3"/>
              <a:gd name="T4" fmla="*/ 18 w 18"/>
              <a:gd name="T5" fmla="*/ 2 h 3"/>
              <a:gd name="T6" fmla="*/ 18 w 18"/>
              <a:gd name="T7" fmla="*/ 2 h 3"/>
              <a:gd name="T8" fmla="*/ 1 w 18"/>
              <a:gd name="T9" fmla="*/ 0 h 3"/>
              <a:gd name="T10" fmla="*/ 0 w 18"/>
              <a:gd name="T11" fmla="*/ 3 h 3"/>
              <a:gd name="T12" fmla="*/ 3 w 18"/>
              <a:gd name="T13" fmla="*/ 2 h 3"/>
              <a:gd name="T14" fmla="*/ 1 w 18"/>
              <a:gd name="T1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" h="3">
                <a:moveTo>
                  <a:pt x="18" y="2"/>
                </a:moveTo>
                <a:cubicBezTo>
                  <a:pt x="18" y="2"/>
                  <a:pt x="18" y="2"/>
                  <a:pt x="18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2"/>
                  <a:pt x="18" y="2"/>
                  <a:pt x="18" y="2"/>
                </a:cubicBezTo>
                <a:moveTo>
                  <a:pt x="1" y="0"/>
                </a:moveTo>
                <a:cubicBezTo>
                  <a:pt x="0" y="1"/>
                  <a:pt x="0" y="2"/>
                  <a:pt x="0" y="3"/>
                </a:cubicBezTo>
                <a:cubicBezTo>
                  <a:pt x="1" y="3"/>
                  <a:pt x="2" y="2"/>
                  <a:pt x="3" y="2"/>
                </a:cubicBezTo>
                <a:cubicBezTo>
                  <a:pt x="2" y="1"/>
                  <a:pt x="1" y="1"/>
                  <a:pt x="1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39" name="Freeform 1333"/>
          <p:cNvSpPr>
            <a:spLocks/>
          </p:cNvSpPr>
          <p:nvPr/>
        </p:nvSpPr>
        <p:spPr bwMode="auto">
          <a:xfrm>
            <a:off x="882487" y="4387104"/>
            <a:ext cx="149161" cy="170566"/>
          </a:xfrm>
          <a:custGeom>
            <a:avLst/>
            <a:gdLst>
              <a:gd name="T0" fmla="*/ 5 w 16"/>
              <a:gd name="T1" fmla="*/ 0 h 18"/>
              <a:gd name="T2" fmla="*/ 0 w 16"/>
              <a:gd name="T3" fmla="*/ 5 h 18"/>
              <a:gd name="T4" fmla="*/ 0 w 16"/>
              <a:gd name="T5" fmla="*/ 5 h 18"/>
              <a:gd name="T6" fmla="*/ 10 w 16"/>
              <a:gd name="T7" fmla="*/ 17 h 18"/>
              <a:gd name="T8" fmla="*/ 14 w 16"/>
              <a:gd name="T9" fmla="*/ 18 h 18"/>
              <a:gd name="T10" fmla="*/ 16 w 16"/>
              <a:gd name="T11" fmla="*/ 10 h 18"/>
              <a:gd name="T12" fmla="*/ 15 w 16"/>
              <a:gd name="T13" fmla="*/ 7 h 18"/>
              <a:gd name="T14" fmla="*/ 6 w 16"/>
              <a:gd name="T15" fmla="*/ 1 h 18"/>
              <a:gd name="T16" fmla="*/ 5 w 16"/>
              <a:gd name="T17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" h="18">
                <a:moveTo>
                  <a:pt x="5" y="0"/>
                </a:moveTo>
                <a:cubicBezTo>
                  <a:pt x="4" y="2"/>
                  <a:pt x="2" y="4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5" y="7"/>
                  <a:pt x="9" y="12"/>
                  <a:pt x="10" y="17"/>
                </a:cubicBezTo>
                <a:cubicBezTo>
                  <a:pt x="11" y="17"/>
                  <a:pt x="13" y="17"/>
                  <a:pt x="14" y="18"/>
                </a:cubicBezTo>
                <a:cubicBezTo>
                  <a:pt x="15" y="15"/>
                  <a:pt x="16" y="13"/>
                  <a:pt x="16" y="10"/>
                </a:cubicBezTo>
                <a:cubicBezTo>
                  <a:pt x="16" y="9"/>
                  <a:pt x="16" y="8"/>
                  <a:pt x="15" y="7"/>
                </a:cubicBezTo>
                <a:cubicBezTo>
                  <a:pt x="12" y="6"/>
                  <a:pt x="9" y="4"/>
                  <a:pt x="6" y="1"/>
                </a:cubicBezTo>
                <a:cubicBezTo>
                  <a:pt x="6" y="1"/>
                  <a:pt x="5" y="1"/>
                  <a:pt x="5" y="0"/>
                </a:cubicBezTo>
              </a:path>
            </a:pathLst>
          </a:custGeom>
          <a:solidFill>
            <a:srgbClr val="8912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40" name="Freeform 1334"/>
          <p:cNvSpPr>
            <a:spLocks/>
          </p:cNvSpPr>
          <p:nvPr/>
        </p:nvSpPr>
        <p:spPr bwMode="auto">
          <a:xfrm>
            <a:off x="926832" y="4339505"/>
            <a:ext cx="96753" cy="115033"/>
          </a:xfrm>
          <a:custGeom>
            <a:avLst/>
            <a:gdLst>
              <a:gd name="T0" fmla="*/ 3 w 10"/>
              <a:gd name="T1" fmla="*/ 0 h 12"/>
              <a:gd name="T2" fmla="*/ 3 w 10"/>
              <a:gd name="T3" fmla="*/ 0 h 12"/>
              <a:gd name="T4" fmla="*/ 2 w 10"/>
              <a:gd name="T5" fmla="*/ 0 h 12"/>
              <a:gd name="T6" fmla="*/ 0 w 10"/>
              <a:gd name="T7" fmla="*/ 5 h 12"/>
              <a:gd name="T8" fmla="*/ 1 w 10"/>
              <a:gd name="T9" fmla="*/ 6 h 12"/>
              <a:gd name="T10" fmla="*/ 10 w 10"/>
              <a:gd name="T11" fmla="*/ 12 h 12"/>
              <a:gd name="T12" fmla="*/ 3 w 10"/>
              <a:gd name="T1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12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2" y="2"/>
                  <a:pt x="1" y="4"/>
                  <a:pt x="0" y="5"/>
                </a:cubicBezTo>
                <a:cubicBezTo>
                  <a:pt x="0" y="6"/>
                  <a:pt x="1" y="6"/>
                  <a:pt x="1" y="6"/>
                </a:cubicBezTo>
                <a:cubicBezTo>
                  <a:pt x="4" y="9"/>
                  <a:pt x="7" y="11"/>
                  <a:pt x="10" y="12"/>
                </a:cubicBezTo>
                <a:cubicBezTo>
                  <a:pt x="10" y="7"/>
                  <a:pt x="7" y="3"/>
                  <a:pt x="3" y="0"/>
                </a:cubicBezTo>
              </a:path>
            </a:pathLst>
          </a:custGeom>
          <a:solidFill>
            <a:srgbClr val="7B08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41" name="Freeform 1335"/>
          <p:cNvSpPr>
            <a:spLocks/>
          </p:cNvSpPr>
          <p:nvPr/>
        </p:nvSpPr>
        <p:spPr bwMode="auto">
          <a:xfrm>
            <a:off x="946989" y="4339505"/>
            <a:ext cx="12094" cy="0"/>
          </a:xfrm>
          <a:custGeom>
            <a:avLst/>
            <a:gdLst>
              <a:gd name="T0" fmla="*/ 0 w 1"/>
              <a:gd name="T1" fmla="*/ 0 w 1"/>
              <a:gd name="T2" fmla="*/ 1 w 1"/>
              <a:gd name="T3" fmla="*/ 1 w 1"/>
              <a:gd name="T4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rgbClr val="7A072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42" name="Freeform 1336"/>
          <p:cNvSpPr>
            <a:spLocks/>
          </p:cNvSpPr>
          <p:nvPr/>
        </p:nvSpPr>
        <p:spPr bwMode="auto">
          <a:xfrm>
            <a:off x="701075" y="4434704"/>
            <a:ext cx="197537" cy="138832"/>
          </a:xfrm>
          <a:custGeom>
            <a:avLst/>
            <a:gdLst>
              <a:gd name="T0" fmla="*/ 4 w 21"/>
              <a:gd name="T1" fmla="*/ 0 h 15"/>
              <a:gd name="T2" fmla="*/ 1 w 21"/>
              <a:gd name="T3" fmla="*/ 1 h 15"/>
              <a:gd name="T4" fmla="*/ 0 w 21"/>
              <a:gd name="T5" fmla="*/ 4 h 15"/>
              <a:gd name="T6" fmla="*/ 12 w 21"/>
              <a:gd name="T7" fmla="*/ 10 h 15"/>
              <a:gd name="T8" fmla="*/ 16 w 21"/>
              <a:gd name="T9" fmla="*/ 15 h 15"/>
              <a:gd name="T10" fmla="*/ 21 w 21"/>
              <a:gd name="T11" fmla="*/ 14 h 15"/>
              <a:gd name="T12" fmla="*/ 20 w 21"/>
              <a:gd name="T13" fmla="*/ 13 h 15"/>
              <a:gd name="T14" fmla="*/ 19 w 21"/>
              <a:gd name="T15" fmla="*/ 0 h 15"/>
              <a:gd name="T16" fmla="*/ 19 w 21"/>
              <a:gd name="T17" fmla="*/ 0 h 15"/>
              <a:gd name="T18" fmla="*/ 17 w 21"/>
              <a:gd name="T19" fmla="*/ 1 h 15"/>
              <a:gd name="T20" fmla="*/ 12 w 21"/>
              <a:gd name="T21" fmla="*/ 2 h 15"/>
              <a:gd name="T22" fmla="*/ 4 w 21"/>
              <a:gd name="T2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1" h="15">
                <a:moveTo>
                  <a:pt x="4" y="0"/>
                </a:moveTo>
                <a:cubicBezTo>
                  <a:pt x="3" y="0"/>
                  <a:pt x="2" y="1"/>
                  <a:pt x="1" y="1"/>
                </a:cubicBezTo>
                <a:cubicBezTo>
                  <a:pt x="0" y="2"/>
                  <a:pt x="0" y="3"/>
                  <a:pt x="0" y="4"/>
                </a:cubicBezTo>
                <a:cubicBezTo>
                  <a:pt x="5" y="4"/>
                  <a:pt x="9" y="6"/>
                  <a:pt x="12" y="10"/>
                </a:cubicBezTo>
                <a:cubicBezTo>
                  <a:pt x="14" y="11"/>
                  <a:pt x="15" y="13"/>
                  <a:pt x="16" y="15"/>
                </a:cubicBezTo>
                <a:cubicBezTo>
                  <a:pt x="18" y="15"/>
                  <a:pt x="19" y="14"/>
                  <a:pt x="21" y="14"/>
                </a:cubicBezTo>
                <a:cubicBezTo>
                  <a:pt x="21" y="14"/>
                  <a:pt x="20" y="14"/>
                  <a:pt x="20" y="13"/>
                </a:cubicBezTo>
                <a:cubicBezTo>
                  <a:pt x="19" y="9"/>
                  <a:pt x="18" y="4"/>
                  <a:pt x="19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8" y="0"/>
                  <a:pt x="18" y="0"/>
                  <a:pt x="17" y="1"/>
                </a:cubicBezTo>
                <a:cubicBezTo>
                  <a:pt x="15" y="1"/>
                  <a:pt x="13" y="2"/>
                  <a:pt x="12" y="2"/>
                </a:cubicBezTo>
                <a:cubicBezTo>
                  <a:pt x="9" y="2"/>
                  <a:pt x="6" y="1"/>
                  <a:pt x="4" y="0"/>
                </a:cubicBezTo>
              </a:path>
            </a:pathLst>
          </a:custGeom>
          <a:solidFill>
            <a:srgbClr val="6B09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43" name="Freeform 1337"/>
          <p:cNvSpPr>
            <a:spLocks/>
          </p:cNvSpPr>
          <p:nvPr/>
        </p:nvSpPr>
        <p:spPr bwMode="auto">
          <a:xfrm>
            <a:off x="850236" y="4565603"/>
            <a:ext cx="48377" cy="27766"/>
          </a:xfrm>
          <a:custGeom>
            <a:avLst/>
            <a:gdLst>
              <a:gd name="T0" fmla="*/ 5 w 5"/>
              <a:gd name="T1" fmla="*/ 0 h 3"/>
              <a:gd name="T2" fmla="*/ 0 w 5"/>
              <a:gd name="T3" fmla="*/ 1 h 3"/>
              <a:gd name="T4" fmla="*/ 1 w 5"/>
              <a:gd name="T5" fmla="*/ 3 h 3"/>
              <a:gd name="T6" fmla="*/ 5 w 5"/>
              <a:gd name="T7" fmla="*/ 0 h 3"/>
              <a:gd name="T8" fmla="*/ 5 w 5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3">
                <a:moveTo>
                  <a:pt x="5" y="0"/>
                </a:moveTo>
                <a:cubicBezTo>
                  <a:pt x="3" y="0"/>
                  <a:pt x="2" y="1"/>
                  <a:pt x="0" y="1"/>
                </a:cubicBezTo>
                <a:cubicBezTo>
                  <a:pt x="1" y="2"/>
                  <a:pt x="1" y="3"/>
                  <a:pt x="1" y="3"/>
                </a:cubicBezTo>
                <a:cubicBezTo>
                  <a:pt x="2" y="2"/>
                  <a:pt x="3" y="1"/>
                  <a:pt x="5" y="0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rgbClr val="6B08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44" name="Freeform 1338"/>
          <p:cNvSpPr>
            <a:spLocks/>
          </p:cNvSpPr>
          <p:nvPr/>
        </p:nvSpPr>
        <p:spPr bwMode="auto">
          <a:xfrm>
            <a:off x="870393" y="4434704"/>
            <a:ext cx="104816" cy="130899"/>
          </a:xfrm>
          <a:custGeom>
            <a:avLst/>
            <a:gdLst>
              <a:gd name="T0" fmla="*/ 1 w 11"/>
              <a:gd name="T1" fmla="*/ 0 h 14"/>
              <a:gd name="T2" fmla="*/ 2 w 11"/>
              <a:gd name="T3" fmla="*/ 13 h 14"/>
              <a:gd name="T4" fmla="*/ 3 w 11"/>
              <a:gd name="T5" fmla="*/ 14 h 14"/>
              <a:gd name="T6" fmla="*/ 3 w 11"/>
              <a:gd name="T7" fmla="*/ 14 h 14"/>
              <a:gd name="T8" fmla="*/ 5 w 11"/>
              <a:gd name="T9" fmla="*/ 13 h 14"/>
              <a:gd name="T10" fmla="*/ 10 w 11"/>
              <a:gd name="T11" fmla="*/ 12 h 14"/>
              <a:gd name="T12" fmla="*/ 11 w 11"/>
              <a:gd name="T13" fmla="*/ 12 h 14"/>
              <a:gd name="T14" fmla="*/ 1 w 11"/>
              <a:gd name="T15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" h="14">
                <a:moveTo>
                  <a:pt x="1" y="0"/>
                </a:moveTo>
                <a:cubicBezTo>
                  <a:pt x="0" y="4"/>
                  <a:pt x="1" y="9"/>
                  <a:pt x="2" y="13"/>
                </a:cubicBezTo>
                <a:cubicBezTo>
                  <a:pt x="2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4" y="14"/>
                  <a:pt x="4" y="13"/>
                  <a:pt x="5" y="13"/>
                </a:cubicBezTo>
                <a:cubicBezTo>
                  <a:pt x="6" y="12"/>
                  <a:pt x="8" y="12"/>
                  <a:pt x="10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0" y="7"/>
                  <a:pt x="6" y="2"/>
                  <a:pt x="1" y="0"/>
                </a:cubicBezTo>
              </a:path>
            </a:pathLst>
          </a:custGeom>
          <a:solidFill>
            <a:srgbClr val="6105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45" name="Freeform 1339"/>
          <p:cNvSpPr>
            <a:spLocks/>
          </p:cNvSpPr>
          <p:nvPr/>
        </p:nvSpPr>
        <p:spPr bwMode="auto">
          <a:xfrm>
            <a:off x="898613" y="45656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6105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46" name="Freeform 1340"/>
          <p:cNvSpPr>
            <a:spLocks/>
          </p:cNvSpPr>
          <p:nvPr/>
        </p:nvSpPr>
        <p:spPr bwMode="auto">
          <a:xfrm>
            <a:off x="701075" y="4470404"/>
            <a:ext cx="149161" cy="150732"/>
          </a:xfrm>
          <a:custGeom>
            <a:avLst/>
            <a:gdLst>
              <a:gd name="T0" fmla="*/ 0 w 16"/>
              <a:gd name="T1" fmla="*/ 0 h 16"/>
              <a:gd name="T2" fmla="*/ 0 w 16"/>
              <a:gd name="T3" fmla="*/ 1 h 16"/>
              <a:gd name="T4" fmla="*/ 9 w 16"/>
              <a:gd name="T5" fmla="*/ 16 h 16"/>
              <a:gd name="T6" fmla="*/ 16 w 16"/>
              <a:gd name="T7" fmla="*/ 11 h 16"/>
              <a:gd name="T8" fmla="*/ 12 w 16"/>
              <a:gd name="T9" fmla="*/ 6 h 16"/>
              <a:gd name="T10" fmla="*/ 0 w 16"/>
              <a:gd name="T11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6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0" y="7"/>
                  <a:pt x="4" y="13"/>
                  <a:pt x="9" y="16"/>
                </a:cubicBezTo>
                <a:cubicBezTo>
                  <a:pt x="11" y="14"/>
                  <a:pt x="14" y="12"/>
                  <a:pt x="16" y="11"/>
                </a:cubicBezTo>
                <a:cubicBezTo>
                  <a:pt x="15" y="9"/>
                  <a:pt x="14" y="7"/>
                  <a:pt x="12" y="6"/>
                </a:cubicBezTo>
                <a:cubicBezTo>
                  <a:pt x="9" y="2"/>
                  <a:pt x="5" y="0"/>
                  <a:pt x="0" y="0"/>
                </a:cubicBezTo>
              </a:path>
            </a:pathLst>
          </a:custGeom>
          <a:solidFill>
            <a:srgbClr val="610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47" name="Freeform 1341"/>
          <p:cNvSpPr>
            <a:spLocks/>
          </p:cNvSpPr>
          <p:nvPr/>
        </p:nvSpPr>
        <p:spPr bwMode="auto">
          <a:xfrm>
            <a:off x="785734" y="4573536"/>
            <a:ext cx="76596" cy="67433"/>
          </a:xfrm>
          <a:custGeom>
            <a:avLst/>
            <a:gdLst>
              <a:gd name="T0" fmla="*/ 7 w 8"/>
              <a:gd name="T1" fmla="*/ 0 h 7"/>
              <a:gd name="T2" fmla="*/ 0 w 8"/>
              <a:gd name="T3" fmla="*/ 5 h 7"/>
              <a:gd name="T4" fmla="*/ 5 w 8"/>
              <a:gd name="T5" fmla="*/ 7 h 7"/>
              <a:gd name="T6" fmla="*/ 8 w 8"/>
              <a:gd name="T7" fmla="*/ 2 h 7"/>
              <a:gd name="T8" fmla="*/ 7 w 8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7">
                <a:moveTo>
                  <a:pt x="7" y="0"/>
                </a:moveTo>
                <a:cubicBezTo>
                  <a:pt x="5" y="1"/>
                  <a:pt x="2" y="3"/>
                  <a:pt x="0" y="5"/>
                </a:cubicBezTo>
                <a:cubicBezTo>
                  <a:pt x="2" y="6"/>
                  <a:pt x="3" y="7"/>
                  <a:pt x="5" y="7"/>
                </a:cubicBezTo>
                <a:cubicBezTo>
                  <a:pt x="6" y="5"/>
                  <a:pt x="7" y="4"/>
                  <a:pt x="8" y="2"/>
                </a:cubicBezTo>
                <a:cubicBezTo>
                  <a:pt x="8" y="2"/>
                  <a:pt x="8" y="1"/>
                  <a:pt x="7" y="0"/>
                </a:cubicBezTo>
              </a:path>
            </a:pathLst>
          </a:custGeom>
          <a:solidFill>
            <a:srgbClr val="5F04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48" name="Freeform 1342"/>
          <p:cNvSpPr>
            <a:spLocks/>
          </p:cNvSpPr>
          <p:nvPr/>
        </p:nvSpPr>
        <p:spPr bwMode="auto">
          <a:xfrm>
            <a:off x="709138" y="4057873"/>
            <a:ext cx="112879" cy="103133"/>
          </a:xfrm>
          <a:custGeom>
            <a:avLst/>
            <a:gdLst>
              <a:gd name="T0" fmla="*/ 0 w 12"/>
              <a:gd name="T1" fmla="*/ 0 h 11"/>
              <a:gd name="T2" fmla="*/ 9 w 12"/>
              <a:gd name="T3" fmla="*/ 11 h 11"/>
              <a:gd name="T4" fmla="*/ 11 w 12"/>
              <a:gd name="T5" fmla="*/ 11 h 11"/>
              <a:gd name="T6" fmla="*/ 12 w 12"/>
              <a:gd name="T7" fmla="*/ 11 h 11"/>
              <a:gd name="T8" fmla="*/ 12 w 12"/>
              <a:gd name="T9" fmla="*/ 5 h 11"/>
              <a:gd name="T10" fmla="*/ 0 w 12"/>
              <a:gd name="T11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11">
                <a:moveTo>
                  <a:pt x="0" y="0"/>
                </a:moveTo>
                <a:cubicBezTo>
                  <a:pt x="1" y="5"/>
                  <a:pt x="4" y="9"/>
                  <a:pt x="9" y="11"/>
                </a:cubicBezTo>
                <a:cubicBezTo>
                  <a:pt x="9" y="11"/>
                  <a:pt x="10" y="11"/>
                  <a:pt x="11" y="11"/>
                </a:cubicBezTo>
                <a:cubicBezTo>
                  <a:pt x="11" y="11"/>
                  <a:pt x="12" y="11"/>
                  <a:pt x="12" y="11"/>
                </a:cubicBezTo>
                <a:cubicBezTo>
                  <a:pt x="12" y="9"/>
                  <a:pt x="12" y="7"/>
                  <a:pt x="12" y="5"/>
                </a:cubicBezTo>
                <a:cubicBezTo>
                  <a:pt x="7" y="5"/>
                  <a:pt x="3" y="3"/>
                  <a:pt x="0" y="0"/>
                </a:cubicBezTo>
              </a:path>
            </a:pathLst>
          </a:custGeom>
          <a:solidFill>
            <a:srgbClr val="961C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49" name="Freeform 1343"/>
          <p:cNvSpPr>
            <a:spLocks/>
          </p:cNvSpPr>
          <p:nvPr/>
        </p:nvSpPr>
        <p:spPr bwMode="auto">
          <a:xfrm>
            <a:off x="870393" y="3851608"/>
            <a:ext cx="20157" cy="7933"/>
          </a:xfrm>
          <a:custGeom>
            <a:avLst/>
            <a:gdLst>
              <a:gd name="T0" fmla="*/ 0 w 2"/>
              <a:gd name="T1" fmla="*/ 0 h 1"/>
              <a:gd name="T2" fmla="*/ 0 w 2"/>
              <a:gd name="T3" fmla="*/ 1 h 1"/>
              <a:gd name="T4" fmla="*/ 2 w 2"/>
              <a:gd name="T5" fmla="*/ 1 h 1"/>
              <a:gd name="T6" fmla="*/ 0 w 2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1" y="1"/>
                  <a:pt x="2" y="1"/>
                  <a:pt x="2" y="1"/>
                </a:cubicBezTo>
                <a:cubicBezTo>
                  <a:pt x="2" y="1"/>
                  <a:pt x="1" y="1"/>
                  <a:pt x="0" y="0"/>
                </a:cubicBezTo>
              </a:path>
            </a:pathLst>
          </a:custGeom>
          <a:solidFill>
            <a:srgbClr val="8912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50" name="Freeform 1344"/>
          <p:cNvSpPr>
            <a:spLocks/>
          </p:cNvSpPr>
          <p:nvPr/>
        </p:nvSpPr>
        <p:spPr bwMode="auto">
          <a:xfrm>
            <a:off x="709138" y="3859541"/>
            <a:ext cx="306385" cy="245932"/>
          </a:xfrm>
          <a:custGeom>
            <a:avLst/>
            <a:gdLst>
              <a:gd name="T0" fmla="*/ 19 w 32"/>
              <a:gd name="T1" fmla="*/ 0 h 26"/>
              <a:gd name="T2" fmla="*/ 17 w 32"/>
              <a:gd name="T3" fmla="*/ 0 h 26"/>
              <a:gd name="T4" fmla="*/ 11 w 32"/>
              <a:gd name="T5" fmla="*/ 15 h 26"/>
              <a:gd name="T6" fmla="*/ 0 w 32"/>
              <a:gd name="T7" fmla="*/ 21 h 26"/>
              <a:gd name="T8" fmla="*/ 0 w 32"/>
              <a:gd name="T9" fmla="*/ 21 h 26"/>
              <a:gd name="T10" fmla="*/ 12 w 32"/>
              <a:gd name="T11" fmla="*/ 26 h 26"/>
              <a:gd name="T12" fmla="*/ 13 w 32"/>
              <a:gd name="T13" fmla="*/ 20 h 26"/>
              <a:gd name="T14" fmla="*/ 31 w 32"/>
              <a:gd name="T15" fmla="*/ 9 h 26"/>
              <a:gd name="T16" fmla="*/ 32 w 32"/>
              <a:gd name="T17" fmla="*/ 9 h 26"/>
              <a:gd name="T18" fmla="*/ 19 w 32"/>
              <a:gd name="T1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2" h="26">
                <a:moveTo>
                  <a:pt x="19" y="0"/>
                </a:moveTo>
                <a:cubicBezTo>
                  <a:pt x="19" y="0"/>
                  <a:pt x="18" y="0"/>
                  <a:pt x="17" y="0"/>
                </a:cubicBezTo>
                <a:cubicBezTo>
                  <a:pt x="17" y="6"/>
                  <a:pt x="15" y="11"/>
                  <a:pt x="11" y="15"/>
                </a:cubicBezTo>
                <a:cubicBezTo>
                  <a:pt x="8" y="18"/>
                  <a:pt x="4" y="20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3" y="24"/>
                  <a:pt x="7" y="26"/>
                  <a:pt x="12" y="26"/>
                </a:cubicBezTo>
                <a:cubicBezTo>
                  <a:pt x="12" y="24"/>
                  <a:pt x="12" y="22"/>
                  <a:pt x="13" y="20"/>
                </a:cubicBezTo>
                <a:cubicBezTo>
                  <a:pt x="16" y="13"/>
                  <a:pt x="23" y="9"/>
                  <a:pt x="31" y="9"/>
                </a:cubicBezTo>
                <a:cubicBezTo>
                  <a:pt x="31" y="9"/>
                  <a:pt x="31" y="9"/>
                  <a:pt x="32" y="9"/>
                </a:cubicBezTo>
                <a:cubicBezTo>
                  <a:pt x="29" y="4"/>
                  <a:pt x="25" y="1"/>
                  <a:pt x="19" y="0"/>
                </a:cubicBezTo>
              </a:path>
            </a:pathLst>
          </a:custGeom>
          <a:solidFill>
            <a:srgbClr val="8810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51" name="Freeform 1345"/>
          <p:cNvSpPr>
            <a:spLocks/>
          </p:cNvSpPr>
          <p:nvPr/>
        </p:nvSpPr>
        <p:spPr bwMode="auto">
          <a:xfrm>
            <a:off x="785734" y="3851608"/>
            <a:ext cx="84659" cy="55533"/>
          </a:xfrm>
          <a:custGeom>
            <a:avLst/>
            <a:gdLst>
              <a:gd name="T0" fmla="*/ 8 w 9"/>
              <a:gd name="T1" fmla="*/ 0 h 6"/>
              <a:gd name="T2" fmla="*/ 8 w 9"/>
              <a:gd name="T3" fmla="*/ 0 h 6"/>
              <a:gd name="T4" fmla="*/ 0 w 9"/>
              <a:gd name="T5" fmla="*/ 3 h 6"/>
              <a:gd name="T6" fmla="*/ 1 w 9"/>
              <a:gd name="T7" fmla="*/ 6 h 6"/>
              <a:gd name="T8" fmla="*/ 9 w 9"/>
              <a:gd name="T9" fmla="*/ 1 h 6"/>
              <a:gd name="T10" fmla="*/ 9 w 9"/>
              <a:gd name="T11" fmla="*/ 0 h 6"/>
              <a:gd name="T12" fmla="*/ 8 w 9"/>
              <a:gd name="T1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" h="6">
                <a:moveTo>
                  <a:pt x="8" y="0"/>
                </a:moveTo>
                <a:cubicBezTo>
                  <a:pt x="8" y="0"/>
                  <a:pt x="8" y="0"/>
                  <a:pt x="8" y="0"/>
                </a:cubicBezTo>
                <a:cubicBezTo>
                  <a:pt x="5" y="0"/>
                  <a:pt x="3" y="1"/>
                  <a:pt x="0" y="3"/>
                </a:cubicBezTo>
                <a:cubicBezTo>
                  <a:pt x="0" y="4"/>
                  <a:pt x="1" y="5"/>
                  <a:pt x="1" y="6"/>
                </a:cubicBezTo>
                <a:cubicBezTo>
                  <a:pt x="3" y="4"/>
                  <a:pt x="6" y="2"/>
                  <a:pt x="9" y="1"/>
                </a:cubicBezTo>
                <a:cubicBezTo>
                  <a:pt x="9" y="1"/>
                  <a:pt x="9" y="1"/>
                  <a:pt x="9" y="0"/>
                </a:cubicBezTo>
                <a:cubicBezTo>
                  <a:pt x="9" y="0"/>
                  <a:pt x="9" y="0"/>
                  <a:pt x="8" y="0"/>
                </a:cubicBezTo>
              </a:path>
            </a:pathLst>
          </a:custGeom>
          <a:solidFill>
            <a:srgbClr val="7B08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52" name="Freeform 1346"/>
          <p:cNvSpPr>
            <a:spLocks/>
          </p:cNvSpPr>
          <p:nvPr/>
        </p:nvSpPr>
        <p:spPr bwMode="auto">
          <a:xfrm>
            <a:off x="709138" y="3859541"/>
            <a:ext cx="161255" cy="198332"/>
          </a:xfrm>
          <a:custGeom>
            <a:avLst/>
            <a:gdLst>
              <a:gd name="T0" fmla="*/ 17 w 17"/>
              <a:gd name="T1" fmla="*/ 0 h 21"/>
              <a:gd name="T2" fmla="*/ 9 w 17"/>
              <a:gd name="T3" fmla="*/ 5 h 21"/>
              <a:gd name="T4" fmla="*/ 0 w 17"/>
              <a:gd name="T5" fmla="*/ 20 h 21"/>
              <a:gd name="T6" fmla="*/ 0 w 17"/>
              <a:gd name="T7" fmla="*/ 21 h 21"/>
              <a:gd name="T8" fmla="*/ 11 w 17"/>
              <a:gd name="T9" fmla="*/ 15 h 21"/>
              <a:gd name="T10" fmla="*/ 17 w 17"/>
              <a:gd name="T11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21">
                <a:moveTo>
                  <a:pt x="17" y="0"/>
                </a:moveTo>
                <a:cubicBezTo>
                  <a:pt x="14" y="1"/>
                  <a:pt x="11" y="3"/>
                  <a:pt x="9" y="5"/>
                </a:cubicBezTo>
                <a:cubicBezTo>
                  <a:pt x="9" y="11"/>
                  <a:pt x="6" y="18"/>
                  <a:pt x="0" y="20"/>
                </a:cubicBezTo>
                <a:cubicBezTo>
                  <a:pt x="0" y="20"/>
                  <a:pt x="0" y="20"/>
                  <a:pt x="0" y="21"/>
                </a:cubicBezTo>
                <a:cubicBezTo>
                  <a:pt x="4" y="20"/>
                  <a:pt x="8" y="18"/>
                  <a:pt x="11" y="15"/>
                </a:cubicBezTo>
                <a:cubicBezTo>
                  <a:pt x="15" y="11"/>
                  <a:pt x="17" y="6"/>
                  <a:pt x="17" y="0"/>
                </a:cubicBezTo>
              </a:path>
            </a:pathLst>
          </a:custGeom>
          <a:solidFill>
            <a:srgbClr val="7A072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53" name="Freeform 1347"/>
          <p:cNvSpPr>
            <a:spLocks/>
          </p:cNvSpPr>
          <p:nvPr/>
        </p:nvSpPr>
        <p:spPr bwMode="auto">
          <a:xfrm>
            <a:off x="822016" y="4030107"/>
            <a:ext cx="201569" cy="150732"/>
          </a:xfrm>
          <a:custGeom>
            <a:avLst/>
            <a:gdLst>
              <a:gd name="T0" fmla="*/ 21 w 21"/>
              <a:gd name="T1" fmla="*/ 0 h 16"/>
              <a:gd name="T2" fmla="*/ 12 w 21"/>
              <a:gd name="T3" fmla="*/ 7 h 16"/>
              <a:gd name="T4" fmla="*/ 3 w 21"/>
              <a:gd name="T5" fmla="*/ 9 h 16"/>
              <a:gd name="T6" fmla="*/ 0 w 21"/>
              <a:gd name="T7" fmla="*/ 8 h 16"/>
              <a:gd name="T8" fmla="*/ 0 w 21"/>
              <a:gd name="T9" fmla="*/ 14 h 16"/>
              <a:gd name="T10" fmla="*/ 6 w 21"/>
              <a:gd name="T11" fmla="*/ 16 h 16"/>
              <a:gd name="T12" fmla="*/ 8 w 21"/>
              <a:gd name="T13" fmla="*/ 15 h 16"/>
              <a:gd name="T14" fmla="*/ 12 w 21"/>
              <a:gd name="T15" fmla="*/ 10 h 16"/>
              <a:gd name="T16" fmla="*/ 20 w 21"/>
              <a:gd name="T17" fmla="*/ 5 h 16"/>
              <a:gd name="T18" fmla="*/ 21 w 21"/>
              <a:gd name="T19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1" h="16">
                <a:moveTo>
                  <a:pt x="21" y="0"/>
                </a:moveTo>
                <a:cubicBezTo>
                  <a:pt x="19" y="3"/>
                  <a:pt x="16" y="5"/>
                  <a:pt x="12" y="7"/>
                </a:cubicBezTo>
                <a:cubicBezTo>
                  <a:pt x="9" y="8"/>
                  <a:pt x="6" y="9"/>
                  <a:pt x="3" y="9"/>
                </a:cubicBezTo>
                <a:cubicBezTo>
                  <a:pt x="2" y="9"/>
                  <a:pt x="1" y="9"/>
                  <a:pt x="0" y="8"/>
                </a:cubicBezTo>
                <a:cubicBezTo>
                  <a:pt x="0" y="10"/>
                  <a:pt x="0" y="12"/>
                  <a:pt x="0" y="14"/>
                </a:cubicBezTo>
                <a:cubicBezTo>
                  <a:pt x="2" y="14"/>
                  <a:pt x="4" y="15"/>
                  <a:pt x="6" y="16"/>
                </a:cubicBezTo>
                <a:cubicBezTo>
                  <a:pt x="7" y="16"/>
                  <a:pt x="7" y="15"/>
                  <a:pt x="8" y="15"/>
                </a:cubicBezTo>
                <a:cubicBezTo>
                  <a:pt x="9" y="13"/>
                  <a:pt x="11" y="11"/>
                  <a:pt x="12" y="10"/>
                </a:cubicBezTo>
                <a:cubicBezTo>
                  <a:pt x="15" y="7"/>
                  <a:pt x="17" y="6"/>
                  <a:pt x="20" y="5"/>
                </a:cubicBezTo>
                <a:cubicBezTo>
                  <a:pt x="21" y="3"/>
                  <a:pt x="21" y="2"/>
                  <a:pt x="21" y="0"/>
                </a:cubicBezTo>
              </a:path>
            </a:pathLst>
          </a:custGeom>
          <a:solidFill>
            <a:srgbClr val="6B08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54" name="Freeform 1348"/>
          <p:cNvSpPr>
            <a:spLocks/>
          </p:cNvSpPr>
          <p:nvPr/>
        </p:nvSpPr>
        <p:spPr bwMode="auto">
          <a:xfrm>
            <a:off x="822016" y="3946807"/>
            <a:ext cx="201569" cy="166599"/>
          </a:xfrm>
          <a:custGeom>
            <a:avLst/>
            <a:gdLst>
              <a:gd name="T0" fmla="*/ 19 w 21"/>
              <a:gd name="T1" fmla="*/ 0 h 18"/>
              <a:gd name="T2" fmla="*/ 1 w 21"/>
              <a:gd name="T3" fmla="*/ 11 h 18"/>
              <a:gd name="T4" fmla="*/ 0 w 21"/>
              <a:gd name="T5" fmla="*/ 17 h 18"/>
              <a:gd name="T6" fmla="*/ 3 w 21"/>
              <a:gd name="T7" fmla="*/ 18 h 18"/>
              <a:gd name="T8" fmla="*/ 12 w 21"/>
              <a:gd name="T9" fmla="*/ 16 h 18"/>
              <a:gd name="T10" fmla="*/ 21 w 21"/>
              <a:gd name="T11" fmla="*/ 9 h 18"/>
              <a:gd name="T12" fmla="*/ 21 w 21"/>
              <a:gd name="T13" fmla="*/ 7 h 18"/>
              <a:gd name="T14" fmla="*/ 20 w 21"/>
              <a:gd name="T15" fmla="*/ 0 h 18"/>
              <a:gd name="T16" fmla="*/ 19 w 21"/>
              <a:gd name="T17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18">
                <a:moveTo>
                  <a:pt x="19" y="0"/>
                </a:moveTo>
                <a:cubicBezTo>
                  <a:pt x="11" y="0"/>
                  <a:pt x="4" y="4"/>
                  <a:pt x="1" y="11"/>
                </a:cubicBezTo>
                <a:cubicBezTo>
                  <a:pt x="0" y="13"/>
                  <a:pt x="0" y="15"/>
                  <a:pt x="0" y="17"/>
                </a:cubicBezTo>
                <a:cubicBezTo>
                  <a:pt x="1" y="18"/>
                  <a:pt x="2" y="18"/>
                  <a:pt x="3" y="18"/>
                </a:cubicBezTo>
                <a:cubicBezTo>
                  <a:pt x="6" y="18"/>
                  <a:pt x="9" y="17"/>
                  <a:pt x="12" y="16"/>
                </a:cubicBezTo>
                <a:cubicBezTo>
                  <a:pt x="16" y="14"/>
                  <a:pt x="19" y="12"/>
                  <a:pt x="21" y="9"/>
                </a:cubicBezTo>
                <a:cubicBezTo>
                  <a:pt x="21" y="9"/>
                  <a:pt x="21" y="8"/>
                  <a:pt x="21" y="7"/>
                </a:cubicBezTo>
                <a:cubicBezTo>
                  <a:pt x="21" y="5"/>
                  <a:pt x="21" y="2"/>
                  <a:pt x="20" y="0"/>
                </a:cubicBezTo>
                <a:cubicBezTo>
                  <a:pt x="19" y="0"/>
                  <a:pt x="19" y="0"/>
                  <a:pt x="19" y="0"/>
                </a:cubicBezTo>
              </a:path>
            </a:pathLst>
          </a:custGeom>
          <a:solidFill>
            <a:srgbClr val="6105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55" name="Freeform 1349"/>
          <p:cNvSpPr>
            <a:spLocks/>
          </p:cNvSpPr>
          <p:nvPr/>
        </p:nvSpPr>
        <p:spPr bwMode="auto">
          <a:xfrm>
            <a:off x="898613" y="4077706"/>
            <a:ext cx="116910" cy="95199"/>
          </a:xfrm>
          <a:custGeom>
            <a:avLst/>
            <a:gdLst>
              <a:gd name="T0" fmla="*/ 12 w 12"/>
              <a:gd name="T1" fmla="*/ 0 h 10"/>
              <a:gd name="T2" fmla="*/ 4 w 12"/>
              <a:gd name="T3" fmla="*/ 5 h 10"/>
              <a:gd name="T4" fmla="*/ 0 w 12"/>
              <a:gd name="T5" fmla="*/ 10 h 10"/>
              <a:gd name="T6" fmla="*/ 12 w 12"/>
              <a:gd name="T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" h="10">
                <a:moveTo>
                  <a:pt x="12" y="0"/>
                </a:moveTo>
                <a:cubicBezTo>
                  <a:pt x="9" y="1"/>
                  <a:pt x="7" y="2"/>
                  <a:pt x="4" y="5"/>
                </a:cubicBezTo>
                <a:cubicBezTo>
                  <a:pt x="3" y="6"/>
                  <a:pt x="1" y="8"/>
                  <a:pt x="0" y="10"/>
                </a:cubicBezTo>
                <a:cubicBezTo>
                  <a:pt x="6" y="9"/>
                  <a:pt x="10" y="5"/>
                  <a:pt x="12" y="0"/>
                </a:cubicBezTo>
              </a:path>
            </a:pathLst>
          </a:custGeom>
          <a:solidFill>
            <a:srgbClr val="5F04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56" name="Freeform 1350"/>
          <p:cNvSpPr>
            <a:spLocks/>
          </p:cNvSpPr>
          <p:nvPr/>
        </p:nvSpPr>
        <p:spPr bwMode="auto">
          <a:xfrm>
            <a:off x="430973" y="4930534"/>
            <a:ext cx="48377" cy="67433"/>
          </a:xfrm>
          <a:custGeom>
            <a:avLst/>
            <a:gdLst>
              <a:gd name="T0" fmla="*/ 2 w 5"/>
              <a:gd name="T1" fmla="*/ 0 h 7"/>
              <a:gd name="T2" fmla="*/ 0 w 5"/>
              <a:gd name="T3" fmla="*/ 3 h 7"/>
              <a:gd name="T4" fmla="*/ 1 w 5"/>
              <a:gd name="T5" fmla="*/ 7 h 7"/>
              <a:gd name="T6" fmla="*/ 5 w 5"/>
              <a:gd name="T7" fmla="*/ 2 h 7"/>
              <a:gd name="T8" fmla="*/ 4 w 5"/>
              <a:gd name="T9" fmla="*/ 1 h 7"/>
              <a:gd name="T10" fmla="*/ 2 w 5"/>
              <a:gd name="T1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7">
                <a:moveTo>
                  <a:pt x="2" y="0"/>
                </a:moveTo>
                <a:cubicBezTo>
                  <a:pt x="1" y="1"/>
                  <a:pt x="0" y="2"/>
                  <a:pt x="0" y="3"/>
                </a:cubicBezTo>
                <a:cubicBezTo>
                  <a:pt x="0" y="4"/>
                  <a:pt x="1" y="6"/>
                  <a:pt x="1" y="7"/>
                </a:cubicBezTo>
                <a:cubicBezTo>
                  <a:pt x="2" y="5"/>
                  <a:pt x="4" y="3"/>
                  <a:pt x="5" y="2"/>
                </a:cubicBezTo>
                <a:cubicBezTo>
                  <a:pt x="5" y="1"/>
                  <a:pt x="4" y="1"/>
                  <a:pt x="4" y="1"/>
                </a:cubicBezTo>
                <a:cubicBezTo>
                  <a:pt x="3" y="1"/>
                  <a:pt x="2" y="0"/>
                  <a:pt x="2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57" name="Freeform 1351"/>
          <p:cNvSpPr>
            <a:spLocks/>
          </p:cNvSpPr>
          <p:nvPr/>
        </p:nvSpPr>
        <p:spPr bwMode="auto">
          <a:xfrm>
            <a:off x="289875" y="4811535"/>
            <a:ext cx="161255" cy="146766"/>
          </a:xfrm>
          <a:custGeom>
            <a:avLst/>
            <a:gdLst>
              <a:gd name="T0" fmla="*/ 1 w 17"/>
              <a:gd name="T1" fmla="*/ 0 h 16"/>
              <a:gd name="T2" fmla="*/ 0 w 17"/>
              <a:gd name="T3" fmla="*/ 1 h 16"/>
              <a:gd name="T4" fmla="*/ 1 w 17"/>
              <a:gd name="T5" fmla="*/ 7 h 16"/>
              <a:gd name="T6" fmla="*/ 12 w 17"/>
              <a:gd name="T7" fmla="*/ 13 h 16"/>
              <a:gd name="T8" fmla="*/ 15 w 17"/>
              <a:gd name="T9" fmla="*/ 16 h 16"/>
              <a:gd name="T10" fmla="*/ 17 w 17"/>
              <a:gd name="T11" fmla="*/ 13 h 16"/>
              <a:gd name="T12" fmla="*/ 1 w 17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" h="16">
                <a:moveTo>
                  <a:pt x="1" y="0"/>
                </a:moveTo>
                <a:cubicBezTo>
                  <a:pt x="1" y="1"/>
                  <a:pt x="1" y="1"/>
                  <a:pt x="0" y="1"/>
                </a:cubicBezTo>
                <a:cubicBezTo>
                  <a:pt x="1" y="3"/>
                  <a:pt x="1" y="5"/>
                  <a:pt x="1" y="7"/>
                </a:cubicBezTo>
                <a:cubicBezTo>
                  <a:pt x="5" y="8"/>
                  <a:pt x="9" y="10"/>
                  <a:pt x="12" y="13"/>
                </a:cubicBezTo>
                <a:cubicBezTo>
                  <a:pt x="13" y="14"/>
                  <a:pt x="14" y="15"/>
                  <a:pt x="15" y="16"/>
                </a:cubicBezTo>
                <a:cubicBezTo>
                  <a:pt x="15" y="15"/>
                  <a:pt x="16" y="14"/>
                  <a:pt x="17" y="13"/>
                </a:cubicBezTo>
                <a:cubicBezTo>
                  <a:pt x="10" y="12"/>
                  <a:pt x="4" y="7"/>
                  <a:pt x="1" y="0"/>
                </a:cubicBezTo>
              </a:path>
            </a:pathLst>
          </a:custGeom>
          <a:solidFill>
            <a:srgbClr val="961C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58" name="Freeform 1352"/>
          <p:cNvSpPr>
            <a:spLocks/>
          </p:cNvSpPr>
          <p:nvPr/>
        </p:nvSpPr>
        <p:spPr bwMode="auto">
          <a:xfrm>
            <a:off x="451130" y="4922601"/>
            <a:ext cx="20157" cy="19833"/>
          </a:xfrm>
          <a:custGeom>
            <a:avLst/>
            <a:gdLst>
              <a:gd name="T0" fmla="*/ 1 w 2"/>
              <a:gd name="T1" fmla="*/ 0 h 2"/>
              <a:gd name="T2" fmla="*/ 0 w 2"/>
              <a:gd name="T3" fmla="*/ 1 h 2"/>
              <a:gd name="T4" fmla="*/ 2 w 2"/>
              <a:gd name="T5" fmla="*/ 2 h 2"/>
              <a:gd name="T6" fmla="*/ 1 w 2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1" y="2"/>
                  <a:pt x="2" y="2"/>
                </a:cubicBezTo>
                <a:cubicBezTo>
                  <a:pt x="1" y="1"/>
                  <a:pt x="1" y="0"/>
                  <a:pt x="1" y="0"/>
                </a:cubicBezTo>
              </a:path>
            </a:pathLst>
          </a:custGeom>
          <a:solidFill>
            <a:srgbClr val="8912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59" name="Freeform 1353"/>
          <p:cNvSpPr>
            <a:spLocks/>
          </p:cNvSpPr>
          <p:nvPr/>
        </p:nvSpPr>
        <p:spPr bwMode="auto">
          <a:xfrm>
            <a:off x="297937" y="4779802"/>
            <a:ext cx="161255" cy="150732"/>
          </a:xfrm>
          <a:custGeom>
            <a:avLst/>
            <a:gdLst>
              <a:gd name="T0" fmla="*/ 10 w 17"/>
              <a:gd name="T1" fmla="*/ 0 h 16"/>
              <a:gd name="T2" fmla="*/ 10 w 17"/>
              <a:gd name="T3" fmla="*/ 0 h 16"/>
              <a:gd name="T4" fmla="*/ 0 w 17"/>
              <a:gd name="T5" fmla="*/ 3 h 16"/>
              <a:gd name="T6" fmla="*/ 16 w 17"/>
              <a:gd name="T7" fmla="*/ 16 h 16"/>
              <a:gd name="T8" fmla="*/ 17 w 17"/>
              <a:gd name="T9" fmla="*/ 15 h 16"/>
              <a:gd name="T10" fmla="*/ 16 w 17"/>
              <a:gd name="T11" fmla="*/ 13 h 16"/>
              <a:gd name="T12" fmla="*/ 16 w 17"/>
              <a:gd name="T13" fmla="*/ 1 h 16"/>
              <a:gd name="T14" fmla="*/ 10 w 17"/>
              <a:gd name="T1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" h="16">
                <a:moveTo>
                  <a:pt x="10" y="0"/>
                </a:moveTo>
                <a:cubicBezTo>
                  <a:pt x="10" y="0"/>
                  <a:pt x="10" y="0"/>
                  <a:pt x="10" y="0"/>
                </a:cubicBezTo>
                <a:cubicBezTo>
                  <a:pt x="6" y="0"/>
                  <a:pt x="3" y="1"/>
                  <a:pt x="0" y="3"/>
                </a:cubicBezTo>
                <a:cubicBezTo>
                  <a:pt x="3" y="10"/>
                  <a:pt x="9" y="15"/>
                  <a:pt x="16" y="16"/>
                </a:cubicBezTo>
                <a:cubicBezTo>
                  <a:pt x="16" y="16"/>
                  <a:pt x="16" y="15"/>
                  <a:pt x="17" y="15"/>
                </a:cubicBezTo>
                <a:cubicBezTo>
                  <a:pt x="16" y="14"/>
                  <a:pt x="16" y="13"/>
                  <a:pt x="16" y="13"/>
                </a:cubicBezTo>
                <a:cubicBezTo>
                  <a:pt x="14" y="9"/>
                  <a:pt x="14" y="5"/>
                  <a:pt x="16" y="1"/>
                </a:cubicBezTo>
                <a:cubicBezTo>
                  <a:pt x="14" y="0"/>
                  <a:pt x="12" y="0"/>
                  <a:pt x="10" y="0"/>
                </a:cubicBezTo>
              </a:path>
            </a:pathLst>
          </a:custGeom>
          <a:solidFill>
            <a:srgbClr val="8810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60" name="Freeform 1354"/>
          <p:cNvSpPr>
            <a:spLocks/>
          </p:cNvSpPr>
          <p:nvPr/>
        </p:nvSpPr>
        <p:spPr bwMode="auto">
          <a:xfrm>
            <a:off x="310032" y="4958301"/>
            <a:ext cx="133035" cy="134866"/>
          </a:xfrm>
          <a:custGeom>
            <a:avLst/>
            <a:gdLst>
              <a:gd name="T0" fmla="*/ 13 w 14"/>
              <a:gd name="T1" fmla="*/ 0 h 14"/>
              <a:gd name="T2" fmla="*/ 2 w 14"/>
              <a:gd name="T3" fmla="*/ 8 h 14"/>
              <a:gd name="T4" fmla="*/ 0 w 14"/>
              <a:gd name="T5" fmla="*/ 12 h 14"/>
              <a:gd name="T6" fmla="*/ 9 w 14"/>
              <a:gd name="T7" fmla="*/ 14 h 14"/>
              <a:gd name="T8" fmla="*/ 9 w 14"/>
              <a:gd name="T9" fmla="*/ 14 h 14"/>
              <a:gd name="T10" fmla="*/ 13 w 14"/>
              <a:gd name="T11" fmla="*/ 14 h 14"/>
              <a:gd name="T12" fmla="*/ 14 w 14"/>
              <a:gd name="T13" fmla="*/ 5 h 14"/>
              <a:gd name="T14" fmla="*/ 14 w 14"/>
              <a:gd name="T15" fmla="*/ 4 h 14"/>
              <a:gd name="T16" fmla="*/ 13 w 14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" h="14">
                <a:moveTo>
                  <a:pt x="13" y="0"/>
                </a:moveTo>
                <a:cubicBezTo>
                  <a:pt x="10" y="4"/>
                  <a:pt x="6" y="6"/>
                  <a:pt x="2" y="8"/>
                </a:cubicBezTo>
                <a:cubicBezTo>
                  <a:pt x="2" y="9"/>
                  <a:pt x="1" y="11"/>
                  <a:pt x="0" y="12"/>
                </a:cubicBezTo>
                <a:cubicBezTo>
                  <a:pt x="3" y="13"/>
                  <a:pt x="6" y="14"/>
                  <a:pt x="9" y="14"/>
                </a:cubicBezTo>
                <a:cubicBezTo>
                  <a:pt x="9" y="14"/>
                  <a:pt x="9" y="14"/>
                  <a:pt x="9" y="14"/>
                </a:cubicBezTo>
                <a:cubicBezTo>
                  <a:pt x="10" y="14"/>
                  <a:pt x="12" y="14"/>
                  <a:pt x="13" y="14"/>
                </a:cubicBezTo>
                <a:cubicBezTo>
                  <a:pt x="12" y="11"/>
                  <a:pt x="13" y="8"/>
                  <a:pt x="14" y="5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3"/>
                  <a:pt x="13" y="1"/>
                  <a:pt x="13" y="0"/>
                </a:cubicBezTo>
              </a:path>
            </a:pathLst>
          </a:custGeom>
          <a:solidFill>
            <a:srgbClr val="880F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61" name="Freeform 1355"/>
          <p:cNvSpPr>
            <a:spLocks/>
          </p:cNvSpPr>
          <p:nvPr/>
        </p:nvSpPr>
        <p:spPr bwMode="auto">
          <a:xfrm>
            <a:off x="289875" y="4875001"/>
            <a:ext cx="141098" cy="158666"/>
          </a:xfrm>
          <a:custGeom>
            <a:avLst/>
            <a:gdLst>
              <a:gd name="T0" fmla="*/ 1 w 15"/>
              <a:gd name="T1" fmla="*/ 0 h 17"/>
              <a:gd name="T2" fmla="*/ 0 w 15"/>
              <a:gd name="T3" fmla="*/ 4 h 17"/>
              <a:gd name="T4" fmla="*/ 3 w 15"/>
              <a:gd name="T5" fmla="*/ 8 h 17"/>
              <a:gd name="T6" fmla="*/ 4 w 15"/>
              <a:gd name="T7" fmla="*/ 17 h 17"/>
              <a:gd name="T8" fmla="*/ 15 w 15"/>
              <a:gd name="T9" fmla="*/ 9 h 17"/>
              <a:gd name="T10" fmla="*/ 12 w 15"/>
              <a:gd name="T11" fmla="*/ 6 h 17"/>
              <a:gd name="T12" fmla="*/ 1 w 15"/>
              <a:gd name="T13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" h="17">
                <a:moveTo>
                  <a:pt x="1" y="0"/>
                </a:moveTo>
                <a:cubicBezTo>
                  <a:pt x="1" y="1"/>
                  <a:pt x="1" y="3"/>
                  <a:pt x="0" y="4"/>
                </a:cubicBezTo>
                <a:cubicBezTo>
                  <a:pt x="2" y="5"/>
                  <a:pt x="2" y="7"/>
                  <a:pt x="3" y="8"/>
                </a:cubicBezTo>
                <a:cubicBezTo>
                  <a:pt x="4" y="11"/>
                  <a:pt x="4" y="14"/>
                  <a:pt x="4" y="17"/>
                </a:cubicBezTo>
                <a:cubicBezTo>
                  <a:pt x="8" y="15"/>
                  <a:pt x="12" y="13"/>
                  <a:pt x="15" y="9"/>
                </a:cubicBezTo>
                <a:cubicBezTo>
                  <a:pt x="14" y="8"/>
                  <a:pt x="13" y="7"/>
                  <a:pt x="12" y="6"/>
                </a:cubicBezTo>
                <a:cubicBezTo>
                  <a:pt x="9" y="3"/>
                  <a:pt x="5" y="1"/>
                  <a:pt x="1" y="0"/>
                </a:cubicBezTo>
              </a:path>
            </a:pathLst>
          </a:custGeom>
          <a:solidFill>
            <a:srgbClr val="860D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62" name="Freeform 1356"/>
          <p:cNvSpPr>
            <a:spLocks/>
          </p:cNvSpPr>
          <p:nvPr/>
        </p:nvSpPr>
        <p:spPr bwMode="auto">
          <a:xfrm>
            <a:off x="249561" y="4819468"/>
            <a:ext cx="48377" cy="55533"/>
          </a:xfrm>
          <a:custGeom>
            <a:avLst/>
            <a:gdLst>
              <a:gd name="T0" fmla="*/ 4 w 5"/>
              <a:gd name="T1" fmla="*/ 0 h 6"/>
              <a:gd name="T2" fmla="*/ 0 w 5"/>
              <a:gd name="T3" fmla="*/ 6 h 6"/>
              <a:gd name="T4" fmla="*/ 2 w 5"/>
              <a:gd name="T5" fmla="*/ 6 h 6"/>
              <a:gd name="T6" fmla="*/ 5 w 5"/>
              <a:gd name="T7" fmla="*/ 6 h 6"/>
              <a:gd name="T8" fmla="*/ 4 w 5"/>
              <a:gd name="T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6">
                <a:moveTo>
                  <a:pt x="4" y="0"/>
                </a:moveTo>
                <a:cubicBezTo>
                  <a:pt x="2" y="2"/>
                  <a:pt x="1" y="4"/>
                  <a:pt x="0" y="6"/>
                </a:cubicBezTo>
                <a:cubicBezTo>
                  <a:pt x="1" y="6"/>
                  <a:pt x="1" y="6"/>
                  <a:pt x="2" y="6"/>
                </a:cubicBezTo>
                <a:cubicBezTo>
                  <a:pt x="3" y="6"/>
                  <a:pt x="4" y="6"/>
                  <a:pt x="5" y="6"/>
                </a:cubicBezTo>
                <a:cubicBezTo>
                  <a:pt x="5" y="4"/>
                  <a:pt x="5" y="2"/>
                  <a:pt x="4" y="0"/>
                </a:cubicBezTo>
              </a:path>
            </a:pathLst>
          </a:custGeom>
          <a:solidFill>
            <a:srgbClr val="6B08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63" name="Freeform 1357"/>
          <p:cNvSpPr>
            <a:spLocks/>
          </p:cNvSpPr>
          <p:nvPr/>
        </p:nvSpPr>
        <p:spPr bwMode="auto">
          <a:xfrm>
            <a:off x="249561" y="4875001"/>
            <a:ext cx="48377" cy="39666"/>
          </a:xfrm>
          <a:custGeom>
            <a:avLst/>
            <a:gdLst>
              <a:gd name="T0" fmla="*/ 2 w 5"/>
              <a:gd name="T1" fmla="*/ 0 h 4"/>
              <a:gd name="T2" fmla="*/ 0 w 5"/>
              <a:gd name="T3" fmla="*/ 0 h 4"/>
              <a:gd name="T4" fmla="*/ 0 w 5"/>
              <a:gd name="T5" fmla="*/ 1 h 4"/>
              <a:gd name="T6" fmla="*/ 4 w 5"/>
              <a:gd name="T7" fmla="*/ 4 h 4"/>
              <a:gd name="T8" fmla="*/ 5 w 5"/>
              <a:gd name="T9" fmla="*/ 0 h 4"/>
              <a:gd name="T10" fmla="*/ 2 w 5"/>
              <a:gd name="T1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4">
                <a:moveTo>
                  <a:pt x="2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1" y="1"/>
                  <a:pt x="3" y="3"/>
                  <a:pt x="4" y="4"/>
                </a:cubicBezTo>
                <a:cubicBezTo>
                  <a:pt x="5" y="3"/>
                  <a:pt x="5" y="1"/>
                  <a:pt x="5" y="0"/>
                </a:cubicBezTo>
                <a:cubicBezTo>
                  <a:pt x="4" y="0"/>
                  <a:pt x="3" y="0"/>
                  <a:pt x="2" y="0"/>
                </a:cubicBezTo>
              </a:path>
            </a:pathLst>
          </a:custGeom>
          <a:solidFill>
            <a:srgbClr val="5F04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64" name="Freeform 1358"/>
          <p:cNvSpPr>
            <a:spLocks/>
          </p:cNvSpPr>
          <p:nvPr/>
        </p:nvSpPr>
        <p:spPr bwMode="auto">
          <a:xfrm>
            <a:off x="443067" y="4950367"/>
            <a:ext cx="104816" cy="130899"/>
          </a:xfrm>
          <a:custGeom>
            <a:avLst/>
            <a:gdLst>
              <a:gd name="T0" fmla="*/ 4 w 11"/>
              <a:gd name="T1" fmla="*/ 0 h 14"/>
              <a:gd name="T2" fmla="*/ 0 w 11"/>
              <a:gd name="T3" fmla="*/ 5 h 14"/>
              <a:gd name="T4" fmla="*/ 2 w 11"/>
              <a:gd name="T5" fmla="*/ 14 h 14"/>
              <a:gd name="T6" fmla="*/ 11 w 11"/>
              <a:gd name="T7" fmla="*/ 4 h 14"/>
              <a:gd name="T8" fmla="*/ 4 w 11"/>
              <a:gd name="T9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4">
                <a:moveTo>
                  <a:pt x="4" y="0"/>
                </a:moveTo>
                <a:cubicBezTo>
                  <a:pt x="3" y="1"/>
                  <a:pt x="1" y="3"/>
                  <a:pt x="0" y="5"/>
                </a:cubicBezTo>
                <a:cubicBezTo>
                  <a:pt x="2" y="8"/>
                  <a:pt x="2" y="11"/>
                  <a:pt x="2" y="14"/>
                </a:cubicBezTo>
                <a:cubicBezTo>
                  <a:pt x="6" y="12"/>
                  <a:pt x="10" y="8"/>
                  <a:pt x="11" y="4"/>
                </a:cubicBezTo>
                <a:cubicBezTo>
                  <a:pt x="8" y="3"/>
                  <a:pt x="6" y="2"/>
                  <a:pt x="4" y="0"/>
                </a:cubicBezTo>
              </a:path>
            </a:pathLst>
          </a:custGeom>
          <a:solidFill>
            <a:srgbClr val="6B09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65" name="Freeform 1359"/>
          <p:cNvSpPr>
            <a:spLocks/>
          </p:cNvSpPr>
          <p:nvPr/>
        </p:nvSpPr>
        <p:spPr bwMode="auto">
          <a:xfrm>
            <a:off x="422910" y="4997967"/>
            <a:ext cx="36282" cy="95199"/>
          </a:xfrm>
          <a:custGeom>
            <a:avLst/>
            <a:gdLst>
              <a:gd name="T0" fmla="*/ 2 w 4"/>
              <a:gd name="T1" fmla="*/ 0 h 10"/>
              <a:gd name="T2" fmla="*/ 2 w 4"/>
              <a:gd name="T3" fmla="*/ 1 h 10"/>
              <a:gd name="T4" fmla="*/ 1 w 4"/>
              <a:gd name="T5" fmla="*/ 10 h 10"/>
              <a:gd name="T6" fmla="*/ 4 w 4"/>
              <a:gd name="T7" fmla="*/ 9 h 10"/>
              <a:gd name="T8" fmla="*/ 2 w 4"/>
              <a:gd name="T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10">
                <a:moveTo>
                  <a:pt x="2" y="0"/>
                </a:moveTo>
                <a:cubicBezTo>
                  <a:pt x="2" y="0"/>
                  <a:pt x="2" y="0"/>
                  <a:pt x="2" y="1"/>
                </a:cubicBezTo>
                <a:cubicBezTo>
                  <a:pt x="1" y="4"/>
                  <a:pt x="0" y="7"/>
                  <a:pt x="1" y="10"/>
                </a:cubicBezTo>
                <a:cubicBezTo>
                  <a:pt x="2" y="10"/>
                  <a:pt x="3" y="9"/>
                  <a:pt x="4" y="9"/>
                </a:cubicBezTo>
                <a:cubicBezTo>
                  <a:pt x="4" y="6"/>
                  <a:pt x="4" y="3"/>
                  <a:pt x="2" y="0"/>
                </a:cubicBezTo>
              </a:path>
            </a:pathLst>
          </a:custGeom>
          <a:solidFill>
            <a:srgbClr val="610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66" name="Freeform 1360"/>
          <p:cNvSpPr>
            <a:spLocks/>
          </p:cNvSpPr>
          <p:nvPr/>
        </p:nvSpPr>
        <p:spPr bwMode="auto">
          <a:xfrm>
            <a:off x="-16510" y="4331571"/>
            <a:ext cx="104816" cy="158666"/>
          </a:xfrm>
          <a:custGeom>
            <a:avLst/>
            <a:gdLst>
              <a:gd name="T0" fmla="*/ 0 w 11"/>
              <a:gd name="T1" fmla="*/ 0 h 17"/>
              <a:gd name="T2" fmla="*/ 0 w 11"/>
              <a:gd name="T3" fmla="*/ 17 h 17"/>
              <a:gd name="T4" fmla="*/ 5 w 11"/>
              <a:gd name="T5" fmla="*/ 16 h 17"/>
              <a:gd name="T6" fmla="*/ 11 w 11"/>
              <a:gd name="T7" fmla="*/ 17 h 17"/>
              <a:gd name="T8" fmla="*/ 11 w 11"/>
              <a:gd name="T9" fmla="*/ 16 h 17"/>
              <a:gd name="T10" fmla="*/ 0 w 11"/>
              <a:gd name="T11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" h="17">
                <a:moveTo>
                  <a:pt x="0" y="0"/>
                </a:moveTo>
                <a:cubicBezTo>
                  <a:pt x="0" y="17"/>
                  <a:pt x="0" y="17"/>
                  <a:pt x="0" y="17"/>
                </a:cubicBezTo>
                <a:cubicBezTo>
                  <a:pt x="2" y="16"/>
                  <a:pt x="3" y="16"/>
                  <a:pt x="5" y="16"/>
                </a:cubicBezTo>
                <a:cubicBezTo>
                  <a:pt x="7" y="16"/>
                  <a:pt x="9" y="17"/>
                  <a:pt x="11" y="17"/>
                </a:cubicBezTo>
                <a:cubicBezTo>
                  <a:pt x="11" y="17"/>
                  <a:pt x="11" y="16"/>
                  <a:pt x="11" y="16"/>
                </a:cubicBezTo>
                <a:cubicBezTo>
                  <a:pt x="11" y="9"/>
                  <a:pt x="6" y="3"/>
                  <a:pt x="0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67" name="Freeform 1361"/>
          <p:cNvSpPr>
            <a:spLocks/>
          </p:cNvSpPr>
          <p:nvPr/>
        </p:nvSpPr>
        <p:spPr bwMode="auto">
          <a:xfrm>
            <a:off x="-16510" y="3907141"/>
            <a:ext cx="68533" cy="158666"/>
          </a:xfrm>
          <a:custGeom>
            <a:avLst/>
            <a:gdLst>
              <a:gd name="T0" fmla="*/ 6 w 7"/>
              <a:gd name="T1" fmla="*/ 0 h 17"/>
              <a:gd name="T2" fmla="*/ 1 w 7"/>
              <a:gd name="T3" fmla="*/ 9 h 17"/>
              <a:gd name="T4" fmla="*/ 0 w 7"/>
              <a:gd name="T5" fmla="*/ 10 h 17"/>
              <a:gd name="T6" fmla="*/ 0 w 7"/>
              <a:gd name="T7" fmla="*/ 17 h 17"/>
              <a:gd name="T8" fmla="*/ 7 w 7"/>
              <a:gd name="T9" fmla="*/ 2 h 17"/>
              <a:gd name="T10" fmla="*/ 6 w 7"/>
              <a:gd name="T11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17">
                <a:moveTo>
                  <a:pt x="6" y="0"/>
                </a:moveTo>
                <a:cubicBezTo>
                  <a:pt x="5" y="4"/>
                  <a:pt x="4" y="7"/>
                  <a:pt x="1" y="9"/>
                </a:cubicBezTo>
                <a:cubicBezTo>
                  <a:pt x="1" y="10"/>
                  <a:pt x="0" y="10"/>
                  <a:pt x="0" y="10"/>
                </a:cubicBezTo>
                <a:cubicBezTo>
                  <a:pt x="0" y="17"/>
                  <a:pt x="0" y="17"/>
                  <a:pt x="0" y="17"/>
                </a:cubicBezTo>
                <a:cubicBezTo>
                  <a:pt x="1" y="11"/>
                  <a:pt x="3" y="6"/>
                  <a:pt x="7" y="2"/>
                </a:cubicBezTo>
                <a:cubicBezTo>
                  <a:pt x="7" y="1"/>
                  <a:pt x="7" y="1"/>
                  <a:pt x="6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68" name="Freeform 1362"/>
          <p:cNvSpPr>
            <a:spLocks/>
          </p:cNvSpPr>
          <p:nvPr/>
        </p:nvSpPr>
        <p:spPr bwMode="auto">
          <a:xfrm>
            <a:off x="-16510" y="3926974"/>
            <a:ext cx="96753" cy="226099"/>
          </a:xfrm>
          <a:custGeom>
            <a:avLst/>
            <a:gdLst>
              <a:gd name="T0" fmla="*/ 7 w 10"/>
              <a:gd name="T1" fmla="*/ 0 h 24"/>
              <a:gd name="T2" fmla="*/ 0 w 10"/>
              <a:gd name="T3" fmla="*/ 15 h 24"/>
              <a:gd name="T4" fmla="*/ 0 w 10"/>
              <a:gd name="T5" fmla="*/ 19 h 24"/>
              <a:gd name="T6" fmla="*/ 3 w 10"/>
              <a:gd name="T7" fmla="*/ 24 h 24"/>
              <a:gd name="T8" fmla="*/ 5 w 10"/>
              <a:gd name="T9" fmla="*/ 22 h 24"/>
              <a:gd name="T10" fmla="*/ 10 w 10"/>
              <a:gd name="T11" fmla="*/ 7 h 24"/>
              <a:gd name="T12" fmla="*/ 7 w 10"/>
              <a:gd name="T13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24">
                <a:moveTo>
                  <a:pt x="7" y="0"/>
                </a:moveTo>
                <a:cubicBezTo>
                  <a:pt x="3" y="4"/>
                  <a:pt x="1" y="9"/>
                  <a:pt x="0" y="15"/>
                </a:cubicBezTo>
                <a:cubicBezTo>
                  <a:pt x="0" y="19"/>
                  <a:pt x="0" y="19"/>
                  <a:pt x="0" y="19"/>
                </a:cubicBezTo>
                <a:cubicBezTo>
                  <a:pt x="1" y="20"/>
                  <a:pt x="2" y="22"/>
                  <a:pt x="3" y="24"/>
                </a:cubicBezTo>
                <a:cubicBezTo>
                  <a:pt x="3" y="23"/>
                  <a:pt x="4" y="23"/>
                  <a:pt x="5" y="22"/>
                </a:cubicBezTo>
                <a:cubicBezTo>
                  <a:pt x="5" y="17"/>
                  <a:pt x="7" y="11"/>
                  <a:pt x="10" y="7"/>
                </a:cubicBezTo>
                <a:cubicBezTo>
                  <a:pt x="10" y="4"/>
                  <a:pt x="9" y="2"/>
                  <a:pt x="7" y="0"/>
                </a:cubicBezTo>
              </a:path>
            </a:pathLst>
          </a:custGeom>
          <a:solidFill>
            <a:srgbClr val="961C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69" name="Freeform 1363"/>
          <p:cNvSpPr>
            <a:spLocks/>
          </p:cNvSpPr>
          <p:nvPr/>
        </p:nvSpPr>
        <p:spPr bwMode="auto">
          <a:xfrm>
            <a:off x="31867" y="3994407"/>
            <a:ext cx="56439" cy="138832"/>
          </a:xfrm>
          <a:custGeom>
            <a:avLst/>
            <a:gdLst>
              <a:gd name="T0" fmla="*/ 5 w 6"/>
              <a:gd name="T1" fmla="*/ 0 h 15"/>
              <a:gd name="T2" fmla="*/ 0 w 6"/>
              <a:gd name="T3" fmla="*/ 15 h 15"/>
              <a:gd name="T4" fmla="*/ 6 w 6"/>
              <a:gd name="T5" fmla="*/ 3 h 15"/>
              <a:gd name="T6" fmla="*/ 5 w 6"/>
              <a:gd name="T7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15">
                <a:moveTo>
                  <a:pt x="5" y="0"/>
                </a:moveTo>
                <a:cubicBezTo>
                  <a:pt x="2" y="4"/>
                  <a:pt x="0" y="10"/>
                  <a:pt x="0" y="15"/>
                </a:cubicBezTo>
                <a:cubicBezTo>
                  <a:pt x="3" y="12"/>
                  <a:pt x="6" y="8"/>
                  <a:pt x="6" y="3"/>
                </a:cubicBezTo>
                <a:cubicBezTo>
                  <a:pt x="6" y="2"/>
                  <a:pt x="6" y="1"/>
                  <a:pt x="5" y="0"/>
                </a:cubicBezTo>
              </a:path>
            </a:pathLst>
          </a:custGeom>
          <a:solidFill>
            <a:srgbClr val="8810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70" name="Freeform 1364"/>
          <p:cNvSpPr>
            <a:spLocks/>
          </p:cNvSpPr>
          <p:nvPr/>
        </p:nvSpPr>
        <p:spPr bwMode="auto">
          <a:xfrm>
            <a:off x="-16510" y="3887308"/>
            <a:ext cx="56439" cy="115033"/>
          </a:xfrm>
          <a:custGeom>
            <a:avLst/>
            <a:gdLst>
              <a:gd name="T0" fmla="*/ 0 w 6"/>
              <a:gd name="T1" fmla="*/ 0 h 12"/>
              <a:gd name="T2" fmla="*/ 0 w 6"/>
              <a:gd name="T3" fmla="*/ 12 h 12"/>
              <a:gd name="T4" fmla="*/ 1 w 6"/>
              <a:gd name="T5" fmla="*/ 11 h 12"/>
              <a:gd name="T6" fmla="*/ 6 w 6"/>
              <a:gd name="T7" fmla="*/ 2 h 12"/>
              <a:gd name="T8" fmla="*/ 5 w 6"/>
              <a:gd name="T9" fmla="*/ 1 h 12"/>
              <a:gd name="T10" fmla="*/ 0 w 6"/>
              <a:gd name="T11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12">
                <a:moveTo>
                  <a:pt x="0" y="0"/>
                </a:move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1" y="12"/>
                  <a:pt x="1" y="11"/>
                </a:cubicBezTo>
                <a:cubicBezTo>
                  <a:pt x="4" y="9"/>
                  <a:pt x="5" y="6"/>
                  <a:pt x="6" y="2"/>
                </a:cubicBezTo>
                <a:cubicBezTo>
                  <a:pt x="6" y="2"/>
                  <a:pt x="6" y="2"/>
                  <a:pt x="5" y="1"/>
                </a:cubicBezTo>
                <a:cubicBezTo>
                  <a:pt x="4" y="1"/>
                  <a:pt x="2" y="1"/>
                  <a:pt x="0" y="0"/>
                </a:cubicBezTo>
              </a:path>
            </a:pathLst>
          </a:custGeom>
          <a:solidFill>
            <a:srgbClr val="880F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71" name="Freeform 1365"/>
          <p:cNvSpPr>
            <a:spLocks/>
          </p:cNvSpPr>
          <p:nvPr/>
        </p:nvSpPr>
        <p:spPr bwMode="auto">
          <a:xfrm>
            <a:off x="-16510" y="4125306"/>
            <a:ext cx="8063" cy="35700"/>
          </a:xfrm>
          <a:custGeom>
            <a:avLst/>
            <a:gdLst>
              <a:gd name="T0" fmla="*/ 0 w 1"/>
              <a:gd name="T1" fmla="*/ 0 h 4"/>
              <a:gd name="T2" fmla="*/ 0 w 1"/>
              <a:gd name="T3" fmla="*/ 3 h 4"/>
              <a:gd name="T4" fmla="*/ 0 w 1"/>
              <a:gd name="T5" fmla="*/ 4 h 4"/>
              <a:gd name="T6" fmla="*/ 1 w 1"/>
              <a:gd name="T7" fmla="*/ 4 h 4"/>
              <a:gd name="T8" fmla="*/ 0 w 1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4">
                <a:moveTo>
                  <a:pt x="0" y="0"/>
                </a:moveTo>
                <a:cubicBezTo>
                  <a:pt x="0" y="3"/>
                  <a:pt x="0" y="3"/>
                  <a:pt x="0" y="3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1" y="4"/>
                  <a:pt x="1" y="4"/>
                </a:cubicBezTo>
                <a:cubicBezTo>
                  <a:pt x="0" y="3"/>
                  <a:pt x="0" y="1"/>
                  <a:pt x="0" y="0"/>
                </a:cubicBezTo>
              </a:path>
            </a:pathLst>
          </a:custGeom>
          <a:solidFill>
            <a:srgbClr val="6B09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72" name="Freeform 1366"/>
          <p:cNvSpPr>
            <a:spLocks/>
          </p:cNvSpPr>
          <p:nvPr/>
        </p:nvSpPr>
        <p:spPr bwMode="auto">
          <a:xfrm>
            <a:off x="-16510" y="4105473"/>
            <a:ext cx="28220" cy="55533"/>
          </a:xfrm>
          <a:custGeom>
            <a:avLst/>
            <a:gdLst>
              <a:gd name="T0" fmla="*/ 0 w 3"/>
              <a:gd name="T1" fmla="*/ 0 h 6"/>
              <a:gd name="T2" fmla="*/ 0 w 3"/>
              <a:gd name="T3" fmla="*/ 2 h 6"/>
              <a:gd name="T4" fmla="*/ 1 w 3"/>
              <a:gd name="T5" fmla="*/ 6 h 6"/>
              <a:gd name="T6" fmla="*/ 3 w 3"/>
              <a:gd name="T7" fmla="*/ 5 h 6"/>
              <a:gd name="T8" fmla="*/ 0 w 3"/>
              <a:gd name="T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6">
                <a:moveTo>
                  <a:pt x="0" y="0"/>
                </a:move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5"/>
                  <a:pt x="1" y="6"/>
                </a:cubicBezTo>
                <a:cubicBezTo>
                  <a:pt x="1" y="6"/>
                  <a:pt x="2" y="5"/>
                  <a:pt x="3" y="5"/>
                </a:cubicBezTo>
                <a:cubicBezTo>
                  <a:pt x="2" y="3"/>
                  <a:pt x="1" y="1"/>
                  <a:pt x="0" y="0"/>
                </a:cubicBezTo>
              </a:path>
            </a:pathLst>
          </a:custGeom>
          <a:solidFill>
            <a:srgbClr val="6B08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73" name="Freeform 1367"/>
          <p:cNvSpPr>
            <a:spLocks/>
          </p:cNvSpPr>
          <p:nvPr/>
        </p:nvSpPr>
        <p:spPr bwMode="auto">
          <a:xfrm>
            <a:off x="-16510" y="3871441"/>
            <a:ext cx="48377" cy="27766"/>
          </a:xfrm>
          <a:custGeom>
            <a:avLst/>
            <a:gdLst>
              <a:gd name="T0" fmla="*/ 0 w 5"/>
              <a:gd name="T1" fmla="*/ 0 h 3"/>
              <a:gd name="T2" fmla="*/ 0 w 5"/>
              <a:gd name="T3" fmla="*/ 2 h 3"/>
              <a:gd name="T4" fmla="*/ 5 w 5"/>
              <a:gd name="T5" fmla="*/ 3 h 3"/>
              <a:gd name="T6" fmla="*/ 0 w 5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3">
                <a:moveTo>
                  <a:pt x="0" y="0"/>
                </a:moveTo>
                <a:cubicBezTo>
                  <a:pt x="0" y="2"/>
                  <a:pt x="0" y="2"/>
                  <a:pt x="0" y="2"/>
                </a:cubicBezTo>
                <a:cubicBezTo>
                  <a:pt x="2" y="3"/>
                  <a:pt x="4" y="3"/>
                  <a:pt x="5" y="3"/>
                </a:cubicBezTo>
                <a:cubicBezTo>
                  <a:pt x="4" y="2"/>
                  <a:pt x="2" y="1"/>
                  <a:pt x="0" y="0"/>
                </a:cubicBezTo>
              </a:path>
            </a:pathLst>
          </a:custGeom>
          <a:solidFill>
            <a:srgbClr val="610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74" name="Freeform 1368"/>
          <p:cNvSpPr>
            <a:spLocks/>
          </p:cNvSpPr>
          <p:nvPr/>
        </p:nvSpPr>
        <p:spPr bwMode="auto">
          <a:xfrm>
            <a:off x="709138" y="4886901"/>
            <a:ext cx="181412" cy="206265"/>
          </a:xfrm>
          <a:custGeom>
            <a:avLst/>
            <a:gdLst>
              <a:gd name="T0" fmla="*/ 1 w 19"/>
              <a:gd name="T1" fmla="*/ 0 h 22"/>
              <a:gd name="T2" fmla="*/ 0 w 19"/>
              <a:gd name="T3" fmla="*/ 5 h 22"/>
              <a:gd name="T4" fmla="*/ 7 w 19"/>
              <a:gd name="T5" fmla="*/ 20 h 22"/>
              <a:gd name="T6" fmla="*/ 16 w 19"/>
              <a:gd name="T7" fmla="*/ 22 h 22"/>
              <a:gd name="T8" fmla="*/ 17 w 19"/>
              <a:gd name="T9" fmla="*/ 22 h 22"/>
              <a:gd name="T10" fmla="*/ 19 w 19"/>
              <a:gd name="T11" fmla="*/ 22 h 22"/>
              <a:gd name="T12" fmla="*/ 19 w 19"/>
              <a:gd name="T13" fmla="*/ 17 h 22"/>
              <a:gd name="T14" fmla="*/ 1 w 19"/>
              <a:gd name="T1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9" h="22">
                <a:moveTo>
                  <a:pt x="1" y="0"/>
                </a:moveTo>
                <a:cubicBezTo>
                  <a:pt x="0" y="2"/>
                  <a:pt x="0" y="3"/>
                  <a:pt x="0" y="5"/>
                </a:cubicBezTo>
                <a:cubicBezTo>
                  <a:pt x="5" y="8"/>
                  <a:pt x="7" y="14"/>
                  <a:pt x="7" y="20"/>
                </a:cubicBezTo>
                <a:cubicBezTo>
                  <a:pt x="10" y="21"/>
                  <a:pt x="13" y="22"/>
                  <a:pt x="16" y="22"/>
                </a:cubicBezTo>
                <a:cubicBezTo>
                  <a:pt x="16" y="22"/>
                  <a:pt x="16" y="22"/>
                  <a:pt x="17" y="22"/>
                </a:cubicBezTo>
                <a:cubicBezTo>
                  <a:pt x="17" y="22"/>
                  <a:pt x="18" y="22"/>
                  <a:pt x="19" y="22"/>
                </a:cubicBezTo>
                <a:cubicBezTo>
                  <a:pt x="19" y="20"/>
                  <a:pt x="19" y="18"/>
                  <a:pt x="19" y="17"/>
                </a:cubicBezTo>
                <a:cubicBezTo>
                  <a:pt x="10" y="14"/>
                  <a:pt x="4" y="8"/>
                  <a:pt x="1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75" name="Freeform 1369"/>
          <p:cNvSpPr>
            <a:spLocks/>
          </p:cNvSpPr>
          <p:nvPr/>
        </p:nvSpPr>
        <p:spPr bwMode="auto">
          <a:xfrm>
            <a:off x="717201" y="4779802"/>
            <a:ext cx="298322" cy="265765"/>
          </a:xfrm>
          <a:custGeom>
            <a:avLst/>
            <a:gdLst>
              <a:gd name="T0" fmla="*/ 15 w 31"/>
              <a:gd name="T1" fmla="*/ 0 h 28"/>
              <a:gd name="T2" fmla="*/ 12 w 31"/>
              <a:gd name="T3" fmla="*/ 1 h 28"/>
              <a:gd name="T4" fmla="*/ 10 w 31"/>
              <a:gd name="T5" fmla="*/ 3 h 28"/>
              <a:gd name="T6" fmla="*/ 1 w 31"/>
              <a:gd name="T7" fmla="*/ 8 h 28"/>
              <a:gd name="T8" fmla="*/ 0 w 31"/>
              <a:gd name="T9" fmla="*/ 11 h 28"/>
              <a:gd name="T10" fmla="*/ 18 w 31"/>
              <a:gd name="T11" fmla="*/ 28 h 28"/>
              <a:gd name="T12" fmla="*/ 24 w 31"/>
              <a:gd name="T13" fmla="*/ 16 h 28"/>
              <a:gd name="T14" fmla="*/ 31 w 31"/>
              <a:gd name="T15" fmla="*/ 11 h 28"/>
              <a:gd name="T16" fmla="*/ 27 w 31"/>
              <a:gd name="T17" fmla="*/ 5 h 28"/>
              <a:gd name="T18" fmla="*/ 26 w 31"/>
              <a:gd name="T19" fmla="*/ 5 h 28"/>
              <a:gd name="T20" fmla="*/ 16 w 31"/>
              <a:gd name="T21" fmla="*/ 0 h 28"/>
              <a:gd name="T22" fmla="*/ 15 w 31"/>
              <a:gd name="T23" fmla="*/ 0 h 28"/>
              <a:gd name="T24" fmla="*/ 15 w 31"/>
              <a:gd name="T25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1" h="28">
                <a:moveTo>
                  <a:pt x="15" y="0"/>
                </a:moveTo>
                <a:cubicBezTo>
                  <a:pt x="14" y="0"/>
                  <a:pt x="13" y="0"/>
                  <a:pt x="12" y="1"/>
                </a:cubicBezTo>
                <a:cubicBezTo>
                  <a:pt x="12" y="1"/>
                  <a:pt x="11" y="2"/>
                  <a:pt x="10" y="3"/>
                </a:cubicBezTo>
                <a:cubicBezTo>
                  <a:pt x="8" y="5"/>
                  <a:pt x="5" y="7"/>
                  <a:pt x="1" y="8"/>
                </a:cubicBezTo>
                <a:cubicBezTo>
                  <a:pt x="1" y="9"/>
                  <a:pt x="0" y="10"/>
                  <a:pt x="0" y="11"/>
                </a:cubicBezTo>
                <a:cubicBezTo>
                  <a:pt x="3" y="19"/>
                  <a:pt x="9" y="25"/>
                  <a:pt x="18" y="28"/>
                </a:cubicBezTo>
                <a:cubicBezTo>
                  <a:pt x="18" y="23"/>
                  <a:pt x="20" y="19"/>
                  <a:pt x="24" y="16"/>
                </a:cubicBezTo>
                <a:cubicBezTo>
                  <a:pt x="26" y="14"/>
                  <a:pt x="28" y="12"/>
                  <a:pt x="31" y="11"/>
                </a:cubicBezTo>
                <a:cubicBezTo>
                  <a:pt x="30" y="9"/>
                  <a:pt x="29" y="7"/>
                  <a:pt x="27" y="5"/>
                </a:cubicBezTo>
                <a:cubicBezTo>
                  <a:pt x="27" y="5"/>
                  <a:pt x="26" y="5"/>
                  <a:pt x="26" y="5"/>
                </a:cubicBezTo>
                <a:cubicBezTo>
                  <a:pt x="22" y="5"/>
                  <a:pt x="18" y="3"/>
                  <a:pt x="16" y="0"/>
                </a:cubicBezTo>
                <a:cubicBezTo>
                  <a:pt x="16" y="0"/>
                  <a:pt x="15" y="0"/>
                  <a:pt x="15" y="0"/>
                </a:cubicBezTo>
                <a:cubicBezTo>
                  <a:pt x="15" y="0"/>
                  <a:pt x="15" y="0"/>
                  <a:pt x="15" y="0"/>
                </a:cubicBezTo>
              </a:path>
            </a:pathLst>
          </a:custGeom>
          <a:solidFill>
            <a:srgbClr val="961C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76" name="Freeform 1370"/>
          <p:cNvSpPr>
            <a:spLocks/>
          </p:cNvSpPr>
          <p:nvPr/>
        </p:nvSpPr>
        <p:spPr bwMode="auto">
          <a:xfrm>
            <a:off x="729295" y="4791702"/>
            <a:ext cx="104816" cy="63466"/>
          </a:xfrm>
          <a:custGeom>
            <a:avLst/>
            <a:gdLst>
              <a:gd name="T0" fmla="*/ 11 w 11"/>
              <a:gd name="T1" fmla="*/ 0 h 7"/>
              <a:gd name="T2" fmla="*/ 0 w 11"/>
              <a:gd name="T3" fmla="*/ 7 h 7"/>
              <a:gd name="T4" fmla="*/ 9 w 11"/>
              <a:gd name="T5" fmla="*/ 2 h 7"/>
              <a:gd name="T6" fmla="*/ 11 w 11"/>
              <a:gd name="T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" h="7">
                <a:moveTo>
                  <a:pt x="11" y="0"/>
                </a:moveTo>
                <a:cubicBezTo>
                  <a:pt x="7" y="0"/>
                  <a:pt x="3" y="3"/>
                  <a:pt x="0" y="7"/>
                </a:cubicBezTo>
                <a:cubicBezTo>
                  <a:pt x="4" y="6"/>
                  <a:pt x="7" y="4"/>
                  <a:pt x="9" y="2"/>
                </a:cubicBezTo>
                <a:cubicBezTo>
                  <a:pt x="10" y="1"/>
                  <a:pt x="11" y="0"/>
                  <a:pt x="11" y="0"/>
                </a:cubicBezTo>
              </a:path>
            </a:pathLst>
          </a:custGeom>
          <a:solidFill>
            <a:srgbClr val="860D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77" name="Freeform 1371"/>
          <p:cNvSpPr>
            <a:spLocks/>
          </p:cNvSpPr>
          <p:nvPr/>
        </p:nvSpPr>
        <p:spPr bwMode="auto">
          <a:xfrm>
            <a:off x="890550" y="5045567"/>
            <a:ext cx="84659" cy="47600"/>
          </a:xfrm>
          <a:custGeom>
            <a:avLst/>
            <a:gdLst>
              <a:gd name="T0" fmla="*/ 0 w 9"/>
              <a:gd name="T1" fmla="*/ 0 h 5"/>
              <a:gd name="T2" fmla="*/ 0 w 9"/>
              <a:gd name="T3" fmla="*/ 5 h 5"/>
              <a:gd name="T4" fmla="*/ 9 w 9"/>
              <a:gd name="T5" fmla="*/ 0 h 5"/>
              <a:gd name="T6" fmla="*/ 7 w 9"/>
              <a:gd name="T7" fmla="*/ 0 h 5"/>
              <a:gd name="T8" fmla="*/ 7 w 9"/>
              <a:gd name="T9" fmla="*/ 0 h 5"/>
              <a:gd name="T10" fmla="*/ 0 w 9"/>
              <a:gd name="T1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" h="5">
                <a:moveTo>
                  <a:pt x="0" y="0"/>
                </a:moveTo>
                <a:cubicBezTo>
                  <a:pt x="0" y="1"/>
                  <a:pt x="0" y="3"/>
                  <a:pt x="0" y="5"/>
                </a:cubicBezTo>
                <a:cubicBezTo>
                  <a:pt x="3" y="5"/>
                  <a:pt x="7" y="3"/>
                  <a:pt x="9" y="0"/>
                </a:cubicBezTo>
                <a:cubicBezTo>
                  <a:pt x="9" y="0"/>
                  <a:pt x="8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4" y="0"/>
                  <a:pt x="2" y="0"/>
                  <a:pt x="0" y="0"/>
                </a:cubicBezTo>
              </a:path>
            </a:pathLst>
          </a:custGeom>
          <a:solidFill>
            <a:srgbClr val="880F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78" name="Freeform 1372"/>
          <p:cNvSpPr>
            <a:spLocks/>
          </p:cNvSpPr>
          <p:nvPr/>
        </p:nvSpPr>
        <p:spPr bwMode="auto">
          <a:xfrm>
            <a:off x="890550" y="4886901"/>
            <a:ext cx="133035" cy="158666"/>
          </a:xfrm>
          <a:custGeom>
            <a:avLst/>
            <a:gdLst>
              <a:gd name="T0" fmla="*/ 13 w 14"/>
              <a:gd name="T1" fmla="*/ 0 h 17"/>
              <a:gd name="T2" fmla="*/ 6 w 14"/>
              <a:gd name="T3" fmla="*/ 5 h 17"/>
              <a:gd name="T4" fmla="*/ 0 w 14"/>
              <a:gd name="T5" fmla="*/ 17 h 17"/>
              <a:gd name="T6" fmla="*/ 7 w 14"/>
              <a:gd name="T7" fmla="*/ 17 h 17"/>
              <a:gd name="T8" fmla="*/ 7 w 14"/>
              <a:gd name="T9" fmla="*/ 17 h 17"/>
              <a:gd name="T10" fmla="*/ 9 w 14"/>
              <a:gd name="T11" fmla="*/ 17 h 17"/>
              <a:gd name="T12" fmla="*/ 14 w 14"/>
              <a:gd name="T13" fmla="*/ 6 h 17"/>
              <a:gd name="T14" fmla="*/ 13 w 14"/>
              <a:gd name="T15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" h="17">
                <a:moveTo>
                  <a:pt x="13" y="0"/>
                </a:moveTo>
                <a:cubicBezTo>
                  <a:pt x="10" y="1"/>
                  <a:pt x="8" y="3"/>
                  <a:pt x="6" y="5"/>
                </a:cubicBezTo>
                <a:cubicBezTo>
                  <a:pt x="2" y="8"/>
                  <a:pt x="0" y="12"/>
                  <a:pt x="0" y="17"/>
                </a:cubicBezTo>
                <a:cubicBezTo>
                  <a:pt x="2" y="17"/>
                  <a:pt x="4" y="17"/>
                  <a:pt x="7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8" y="17"/>
                  <a:pt x="9" y="17"/>
                  <a:pt x="9" y="17"/>
                </a:cubicBezTo>
                <a:cubicBezTo>
                  <a:pt x="12" y="14"/>
                  <a:pt x="14" y="10"/>
                  <a:pt x="14" y="6"/>
                </a:cubicBezTo>
                <a:cubicBezTo>
                  <a:pt x="14" y="4"/>
                  <a:pt x="14" y="2"/>
                  <a:pt x="13" y="0"/>
                </a:cubicBezTo>
              </a:path>
            </a:pathLst>
          </a:custGeom>
          <a:solidFill>
            <a:srgbClr val="860D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79" name="Freeform 1373"/>
          <p:cNvSpPr>
            <a:spLocks/>
          </p:cNvSpPr>
          <p:nvPr/>
        </p:nvSpPr>
        <p:spPr bwMode="auto">
          <a:xfrm>
            <a:off x="709138" y="4930534"/>
            <a:ext cx="68533" cy="142799"/>
          </a:xfrm>
          <a:custGeom>
            <a:avLst/>
            <a:gdLst>
              <a:gd name="T0" fmla="*/ 0 w 7"/>
              <a:gd name="T1" fmla="*/ 0 h 15"/>
              <a:gd name="T2" fmla="*/ 0 w 7"/>
              <a:gd name="T3" fmla="*/ 1 h 15"/>
              <a:gd name="T4" fmla="*/ 7 w 7"/>
              <a:gd name="T5" fmla="*/ 15 h 15"/>
              <a:gd name="T6" fmla="*/ 0 w 7"/>
              <a:gd name="T7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15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0" y="7"/>
                  <a:pt x="3" y="12"/>
                  <a:pt x="7" y="15"/>
                </a:cubicBezTo>
                <a:cubicBezTo>
                  <a:pt x="7" y="9"/>
                  <a:pt x="5" y="3"/>
                  <a:pt x="0" y="0"/>
                </a:cubicBezTo>
              </a:path>
            </a:pathLst>
          </a:custGeom>
          <a:solidFill>
            <a:srgbClr val="6B09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80" name="Freeform 1374"/>
          <p:cNvSpPr>
            <a:spLocks/>
          </p:cNvSpPr>
          <p:nvPr/>
        </p:nvSpPr>
        <p:spPr bwMode="auto">
          <a:xfrm>
            <a:off x="1273531" y="4331571"/>
            <a:ext cx="56439" cy="75366"/>
          </a:xfrm>
          <a:custGeom>
            <a:avLst/>
            <a:gdLst>
              <a:gd name="T0" fmla="*/ 4 w 6"/>
              <a:gd name="T1" fmla="*/ 0 h 8"/>
              <a:gd name="T2" fmla="*/ 0 w 6"/>
              <a:gd name="T3" fmla="*/ 1 h 8"/>
              <a:gd name="T4" fmla="*/ 4 w 6"/>
              <a:gd name="T5" fmla="*/ 6 h 8"/>
              <a:gd name="T6" fmla="*/ 4 w 6"/>
              <a:gd name="T7" fmla="*/ 8 h 8"/>
              <a:gd name="T8" fmla="*/ 6 w 6"/>
              <a:gd name="T9" fmla="*/ 7 h 8"/>
              <a:gd name="T10" fmla="*/ 4 w 6"/>
              <a:gd name="T1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8">
                <a:moveTo>
                  <a:pt x="4" y="0"/>
                </a:moveTo>
                <a:cubicBezTo>
                  <a:pt x="3" y="0"/>
                  <a:pt x="1" y="0"/>
                  <a:pt x="0" y="1"/>
                </a:cubicBezTo>
                <a:cubicBezTo>
                  <a:pt x="2" y="2"/>
                  <a:pt x="3" y="4"/>
                  <a:pt x="4" y="6"/>
                </a:cubicBezTo>
                <a:cubicBezTo>
                  <a:pt x="4" y="7"/>
                  <a:pt x="4" y="7"/>
                  <a:pt x="4" y="8"/>
                </a:cubicBezTo>
                <a:cubicBezTo>
                  <a:pt x="5" y="7"/>
                  <a:pt x="5" y="7"/>
                  <a:pt x="6" y="7"/>
                </a:cubicBezTo>
                <a:cubicBezTo>
                  <a:pt x="5" y="5"/>
                  <a:pt x="4" y="2"/>
                  <a:pt x="4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81" name="Freeform 1375"/>
          <p:cNvSpPr>
            <a:spLocks/>
          </p:cNvSpPr>
          <p:nvPr/>
        </p:nvSpPr>
        <p:spPr bwMode="auto">
          <a:xfrm>
            <a:off x="1176778" y="4339505"/>
            <a:ext cx="133035" cy="273698"/>
          </a:xfrm>
          <a:custGeom>
            <a:avLst/>
            <a:gdLst>
              <a:gd name="T0" fmla="*/ 10 w 14"/>
              <a:gd name="T1" fmla="*/ 0 h 29"/>
              <a:gd name="T2" fmla="*/ 10 w 14"/>
              <a:gd name="T3" fmla="*/ 0 h 29"/>
              <a:gd name="T4" fmla="*/ 5 w 14"/>
              <a:gd name="T5" fmla="*/ 6 h 29"/>
              <a:gd name="T6" fmla="*/ 1 w 14"/>
              <a:gd name="T7" fmla="*/ 10 h 29"/>
              <a:gd name="T8" fmla="*/ 0 w 14"/>
              <a:gd name="T9" fmla="*/ 15 h 29"/>
              <a:gd name="T10" fmla="*/ 8 w 14"/>
              <a:gd name="T11" fmla="*/ 29 h 29"/>
              <a:gd name="T12" fmla="*/ 6 w 14"/>
              <a:gd name="T13" fmla="*/ 26 h 29"/>
              <a:gd name="T14" fmla="*/ 13 w 14"/>
              <a:gd name="T15" fmla="*/ 7 h 29"/>
              <a:gd name="T16" fmla="*/ 14 w 14"/>
              <a:gd name="T17" fmla="*/ 7 h 29"/>
              <a:gd name="T18" fmla="*/ 14 w 14"/>
              <a:gd name="T19" fmla="*/ 5 h 29"/>
              <a:gd name="T20" fmla="*/ 10 w 14"/>
              <a:gd name="T21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4" h="29">
                <a:moveTo>
                  <a:pt x="10" y="0"/>
                </a:moveTo>
                <a:cubicBezTo>
                  <a:pt x="10" y="0"/>
                  <a:pt x="10" y="0"/>
                  <a:pt x="10" y="0"/>
                </a:cubicBezTo>
                <a:cubicBezTo>
                  <a:pt x="9" y="2"/>
                  <a:pt x="7" y="4"/>
                  <a:pt x="5" y="6"/>
                </a:cubicBezTo>
                <a:cubicBezTo>
                  <a:pt x="4" y="8"/>
                  <a:pt x="2" y="9"/>
                  <a:pt x="1" y="10"/>
                </a:cubicBezTo>
                <a:cubicBezTo>
                  <a:pt x="0" y="11"/>
                  <a:pt x="0" y="13"/>
                  <a:pt x="0" y="15"/>
                </a:cubicBezTo>
                <a:cubicBezTo>
                  <a:pt x="0" y="21"/>
                  <a:pt x="3" y="26"/>
                  <a:pt x="8" y="29"/>
                </a:cubicBezTo>
                <a:cubicBezTo>
                  <a:pt x="7" y="28"/>
                  <a:pt x="6" y="27"/>
                  <a:pt x="6" y="26"/>
                </a:cubicBezTo>
                <a:cubicBezTo>
                  <a:pt x="3" y="18"/>
                  <a:pt x="6" y="10"/>
                  <a:pt x="13" y="7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6"/>
                  <a:pt x="14" y="6"/>
                  <a:pt x="14" y="5"/>
                </a:cubicBezTo>
                <a:cubicBezTo>
                  <a:pt x="13" y="3"/>
                  <a:pt x="12" y="1"/>
                  <a:pt x="10" y="0"/>
                </a:cubicBezTo>
              </a:path>
            </a:pathLst>
          </a:custGeom>
          <a:solidFill>
            <a:srgbClr val="8912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82" name="Freeform 1376"/>
          <p:cNvSpPr>
            <a:spLocks/>
          </p:cNvSpPr>
          <p:nvPr/>
        </p:nvSpPr>
        <p:spPr bwMode="auto">
          <a:xfrm>
            <a:off x="1184840" y="4339505"/>
            <a:ext cx="88690" cy="95199"/>
          </a:xfrm>
          <a:custGeom>
            <a:avLst/>
            <a:gdLst>
              <a:gd name="T0" fmla="*/ 9 w 9"/>
              <a:gd name="T1" fmla="*/ 0 h 10"/>
              <a:gd name="T2" fmla="*/ 0 w 9"/>
              <a:gd name="T3" fmla="*/ 10 h 10"/>
              <a:gd name="T4" fmla="*/ 4 w 9"/>
              <a:gd name="T5" fmla="*/ 6 h 10"/>
              <a:gd name="T6" fmla="*/ 9 w 9"/>
              <a:gd name="T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10">
                <a:moveTo>
                  <a:pt x="9" y="0"/>
                </a:moveTo>
                <a:cubicBezTo>
                  <a:pt x="4" y="2"/>
                  <a:pt x="1" y="5"/>
                  <a:pt x="0" y="10"/>
                </a:cubicBezTo>
                <a:cubicBezTo>
                  <a:pt x="1" y="9"/>
                  <a:pt x="3" y="8"/>
                  <a:pt x="4" y="6"/>
                </a:cubicBezTo>
                <a:cubicBezTo>
                  <a:pt x="6" y="4"/>
                  <a:pt x="8" y="2"/>
                  <a:pt x="9" y="0"/>
                </a:cubicBezTo>
              </a:path>
            </a:pathLst>
          </a:custGeom>
          <a:solidFill>
            <a:srgbClr val="7B08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83" name="Freeform 1377"/>
          <p:cNvSpPr>
            <a:spLocks/>
          </p:cNvSpPr>
          <p:nvPr/>
        </p:nvSpPr>
        <p:spPr bwMode="auto">
          <a:xfrm>
            <a:off x="1491225" y="4490237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880F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84" name="Freeform 1378"/>
          <p:cNvSpPr>
            <a:spLocks/>
          </p:cNvSpPr>
          <p:nvPr/>
        </p:nvSpPr>
        <p:spPr bwMode="auto">
          <a:xfrm>
            <a:off x="1309813" y="4319671"/>
            <a:ext cx="181412" cy="150732"/>
          </a:xfrm>
          <a:custGeom>
            <a:avLst/>
            <a:gdLst>
              <a:gd name="T0" fmla="*/ 2 w 19"/>
              <a:gd name="T1" fmla="*/ 0 h 16"/>
              <a:gd name="T2" fmla="*/ 0 w 19"/>
              <a:gd name="T3" fmla="*/ 1 h 16"/>
              <a:gd name="T4" fmla="*/ 2 w 19"/>
              <a:gd name="T5" fmla="*/ 8 h 16"/>
              <a:gd name="T6" fmla="*/ 5 w 19"/>
              <a:gd name="T7" fmla="*/ 8 h 16"/>
              <a:gd name="T8" fmla="*/ 18 w 19"/>
              <a:gd name="T9" fmla="*/ 16 h 16"/>
              <a:gd name="T10" fmla="*/ 19 w 19"/>
              <a:gd name="T11" fmla="*/ 16 h 16"/>
              <a:gd name="T12" fmla="*/ 2 w 19"/>
              <a:gd name="T13" fmla="*/ 0 h 16"/>
              <a:gd name="T14" fmla="*/ 2 w 19"/>
              <a:gd name="T1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9" h="16">
                <a:moveTo>
                  <a:pt x="2" y="0"/>
                </a:moveTo>
                <a:cubicBezTo>
                  <a:pt x="1" y="0"/>
                  <a:pt x="1" y="1"/>
                  <a:pt x="0" y="1"/>
                </a:cubicBezTo>
                <a:cubicBezTo>
                  <a:pt x="0" y="3"/>
                  <a:pt x="1" y="6"/>
                  <a:pt x="2" y="8"/>
                </a:cubicBezTo>
                <a:cubicBezTo>
                  <a:pt x="3" y="8"/>
                  <a:pt x="4" y="8"/>
                  <a:pt x="5" y="8"/>
                </a:cubicBezTo>
                <a:cubicBezTo>
                  <a:pt x="10" y="8"/>
                  <a:pt x="16" y="11"/>
                  <a:pt x="18" y="16"/>
                </a:cubicBezTo>
                <a:cubicBezTo>
                  <a:pt x="18" y="16"/>
                  <a:pt x="18" y="16"/>
                  <a:pt x="19" y="16"/>
                </a:cubicBezTo>
                <a:cubicBezTo>
                  <a:pt x="18" y="7"/>
                  <a:pt x="11" y="1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6B09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85" name="Freeform 1379"/>
          <p:cNvSpPr>
            <a:spLocks/>
          </p:cNvSpPr>
          <p:nvPr/>
        </p:nvSpPr>
        <p:spPr bwMode="auto">
          <a:xfrm>
            <a:off x="1483162" y="4470404"/>
            <a:ext cx="8063" cy="19833"/>
          </a:xfrm>
          <a:custGeom>
            <a:avLst/>
            <a:gdLst>
              <a:gd name="T0" fmla="*/ 1 w 1"/>
              <a:gd name="T1" fmla="*/ 0 h 2"/>
              <a:gd name="T2" fmla="*/ 0 w 1"/>
              <a:gd name="T3" fmla="*/ 0 h 2"/>
              <a:gd name="T4" fmla="*/ 0 w 1"/>
              <a:gd name="T5" fmla="*/ 1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1 h 2"/>
              <a:gd name="T12" fmla="*/ 1 w 1"/>
              <a:gd name="T1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" h="2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1" y="1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</a:path>
            </a:pathLst>
          </a:custGeom>
          <a:solidFill>
            <a:srgbClr val="610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86" name="Freeform 1380"/>
          <p:cNvSpPr>
            <a:spLocks/>
          </p:cNvSpPr>
          <p:nvPr/>
        </p:nvSpPr>
        <p:spPr bwMode="auto">
          <a:xfrm>
            <a:off x="1176778" y="3871441"/>
            <a:ext cx="258008" cy="301465"/>
          </a:xfrm>
          <a:custGeom>
            <a:avLst/>
            <a:gdLst>
              <a:gd name="T0" fmla="*/ 13 w 27"/>
              <a:gd name="T1" fmla="*/ 0 h 32"/>
              <a:gd name="T2" fmla="*/ 0 w 27"/>
              <a:gd name="T3" fmla="*/ 13 h 32"/>
              <a:gd name="T4" fmla="*/ 1 w 27"/>
              <a:gd name="T5" fmla="*/ 15 h 32"/>
              <a:gd name="T6" fmla="*/ 2 w 27"/>
              <a:gd name="T7" fmla="*/ 15 h 32"/>
              <a:gd name="T8" fmla="*/ 16 w 27"/>
              <a:gd name="T9" fmla="*/ 24 h 32"/>
              <a:gd name="T10" fmla="*/ 17 w 27"/>
              <a:gd name="T11" fmla="*/ 32 h 32"/>
              <a:gd name="T12" fmla="*/ 26 w 27"/>
              <a:gd name="T13" fmla="*/ 29 h 32"/>
              <a:gd name="T14" fmla="*/ 26 w 27"/>
              <a:gd name="T15" fmla="*/ 25 h 32"/>
              <a:gd name="T16" fmla="*/ 27 w 27"/>
              <a:gd name="T17" fmla="*/ 18 h 32"/>
              <a:gd name="T18" fmla="*/ 19 w 27"/>
              <a:gd name="T19" fmla="*/ 13 h 32"/>
              <a:gd name="T20" fmla="*/ 13 w 27"/>
              <a:gd name="T21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7" h="32">
                <a:moveTo>
                  <a:pt x="13" y="0"/>
                </a:moveTo>
                <a:cubicBezTo>
                  <a:pt x="6" y="1"/>
                  <a:pt x="1" y="6"/>
                  <a:pt x="0" y="13"/>
                </a:cubicBezTo>
                <a:cubicBezTo>
                  <a:pt x="0" y="13"/>
                  <a:pt x="1" y="14"/>
                  <a:pt x="1" y="15"/>
                </a:cubicBezTo>
                <a:cubicBezTo>
                  <a:pt x="1" y="15"/>
                  <a:pt x="2" y="15"/>
                  <a:pt x="2" y="15"/>
                </a:cubicBezTo>
                <a:cubicBezTo>
                  <a:pt x="8" y="15"/>
                  <a:pt x="14" y="18"/>
                  <a:pt x="16" y="24"/>
                </a:cubicBezTo>
                <a:cubicBezTo>
                  <a:pt x="17" y="27"/>
                  <a:pt x="17" y="29"/>
                  <a:pt x="17" y="32"/>
                </a:cubicBezTo>
                <a:cubicBezTo>
                  <a:pt x="20" y="32"/>
                  <a:pt x="24" y="31"/>
                  <a:pt x="26" y="29"/>
                </a:cubicBezTo>
                <a:cubicBezTo>
                  <a:pt x="26" y="27"/>
                  <a:pt x="26" y="26"/>
                  <a:pt x="26" y="25"/>
                </a:cubicBezTo>
                <a:cubicBezTo>
                  <a:pt x="26" y="22"/>
                  <a:pt x="26" y="20"/>
                  <a:pt x="27" y="18"/>
                </a:cubicBezTo>
                <a:cubicBezTo>
                  <a:pt x="24" y="17"/>
                  <a:pt x="21" y="16"/>
                  <a:pt x="19" y="13"/>
                </a:cubicBezTo>
                <a:cubicBezTo>
                  <a:pt x="15" y="10"/>
                  <a:pt x="13" y="5"/>
                  <a:pt x="13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87" name="Freeform 1381"/>
          <p:cNvSpPr>
            <a:spLocks/>
          </p:cNvSpPr>
          <p:nvPr/>
        </p:nvSpPr>
        <p:spPr bwMode="auto">
          <a:xfrm>
            <a:off x="1176778" y="3994407"/>
            <a:ext cx="8063" cy="15867"/>
          </a:xfrm>
          <a:custGeom>
            <a:avLst/>
            <a:gdLst>
              <a:gd name="T0" fmla="*/ 0 w 1"/>
              <a:gd name="T1" fmla="*/ 0 h 2"/>
              <a:gd name="T2" fmla="*/ 0 w 1"/>
              <a:gd name="T3" fmla="*/ 2 h 2"/>
              <a:gd name="T4" fmla="*/ 1 w 1"/>
              <a:gd name="T5" fmla="*/ 2 h 2"/>
              <a:gd name="T6" fmla="*/ 0 w 1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0"/>
                  <a:pt x="0" y="1"/>
                  <a:pt x="0" y="2"/>
                </a:cubicBezTo>
                <a:cubicBezTo>
                  <a:pt x="0" y="2"/>
                  <a:pt x="1" y="2"/>
                  <a:pt x="1" y="2"/>
                </a:cubicBezTo>
                <a:cubicBezTo>
                  <a:pt x="1" y="1"/>
                  <a:pt x="0" y="0"/>
                  <a:pt x="0" y="0"/>
                </a:cubicBezTo>
              </a:path>
            </a:pathLst>
          </a:custGeom>
          <a:solidFill>
            <a:srgbClr val="961C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88" name="Freeform 1382"/>
          <p:cNvSpPr>
            <a:spLocks/>
          </p:cNvSpPr>
          <p:nvPr/>
        </p:nvSpPr>
        <p:spPr bwMode="auto">
          <a:xfrm>
            <a:off x="1426723" y="4038040"/>
            <a:ext cx="56439" cy="103133"/>
          </a:xfrm>
          <a:custGeom>
            <a:avLst/>
            <a:gdLst>
              <a:gd name="T0" fmla="*/ 1 w 6"/>
              <a:gd name="T1" fmla="*/ 0 h 11"/>
              <a:gd name="T2" fmla="*/ 0 w 6"/>
              <a:gd name="T3" fmla="*/ 7 h 11"/>
              <a:gd name="T4" fmla="*/ 0 w 6"/>
              <a:gd name="T5" fmla="*/ 11 h 11"/>
              <a:gd name="T6" fmla="*/ 6 w 6"/>
              <a:gd name="T7" fmla="*/ 3 h 11"/>
              <a:gd name="T8" fmla="*/ 4 w 6"/>
              <a:gd name="T9" fmla="*/ 1 h 11"/>
              <a:gd name="T10" fmla="*/ 1 w 6"/>
              <a:gd name="T11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11">
                <a:moveTo>
                  <a:pt x="1" y="0"/>
                </a:moveTo>
                <a:cubicBezTo>
                  <a:pt x="0" y="2"/>
                  <a:pt x="0" y="4"/>
                  <a:pt x="0" y="7"/>
                </a:cubicBezTo>
                <a:cubicBezTo>
                  <a:pt x="0" y="8"/>
                  <a:pt x="0" y="9"/>
                  <a:pt x="0" y="11"/>
                </a:cubicBezTo>
                <a:cubicBezTo>
                  <a:pt x="3" y="9"/>
                  <a:pt x="5" y="6"/>
                  <a:pt x="6" y="3"/>
                </a:cubicBezTo>
                <a:cubicBezTo>
                  <a:pt x="5" y="2"/>
                  <a:pt x="5" y="2"/>
                  <a:pt x="4" y="1"/>
                </a:cubicBezTo>
                <a:cubicBezTo>
                  <a:pt x="3" y="1"/>
                  <a:pt x="2" y="1"/>
                  <a:pt x="1" y="0"/>
                </a:cubicBezTo>
              </a:path>
            </a:pathLst>
          </a:custGeom>
          <a:solidFill>
            <a:srgbClr val="961C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89" name="Freeform 1383"/>
          <p:cNvSpPr>
            <a:spLocks/>
          </p:cNvSpPr>
          <p:nvPr/>
        </p:nvSpPr>
        <p:spPr bwMode="auto">
          <a:xfrm>
            <a:off x="1301750" y="3859541"/>
            <a:ext cx="161255" cy="178499"/>
          </a:xfrm>
          <a:custGeom>
            <a:avLst/>
            <a:gdLst>
              <a:gd name="T0" fmla="*/ 3 w 17"/>
              <a:gd name="T1" fmla="*/ 0 h 19"/>
              <a:gd name="T2" fmla="*/ 3 w 17"/>
              <a:gd name="T3" fmla="*/ 0 h 19"/>
              <a:gd name="T4" fmla="*/ 0 w 17"/>
              <a:gd name="T5" fmla="*/ 1 h 19"/>
              <a:gd name="T6" fmla="*/ 6 w 17"/>
              <a:gd name="T7" fmla="*/ 14 h 19"/>
              <a:gd name="T8" fmla="*/ 14 w 17"/>
              <a:gd name="T9" fmla="*/ 19 h 19"/>
              <a:gd name="T10" fmla="*/ 16 w 17"/>
              <a:gd name="T11" fmla="*/ 14 h 19"/>
              <a:gd name="T12" fmla="*/ 17 w 17"/>
              <a:gd name="T13" fmla="*/ 8 h 19"/>
              <a:gd name="T14" fmla="*/ 3 w 17"/>
              <a:gd name="T15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" h="19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2" y="0"/>
                  <a:pt x="1" y="0"/>
                  <a:pt x="0" y="1"/>
                </a:cubicBezTo>
                <a:cubicBezTo>
                  <a:pt x="0" y="6"/>
                  <a:pt x="2" y="11"/>
                  <a:pt x="6" y="14"/>
                </a:cubicBezTo>
                <a:cubicBezTo>
                  <a:pt x="8" y="17"/>
                  <a:pt x="11" y="18"/>
                  <a:pt x="14" y="19"/>
                </a:cubicBezTo>
                <a:cubicBezTo>
                  <a:pt x="14" y="17"/>
                  <a:pt x="15" y="15"/>
                  <a:pt x="16" y="14"/>
                </a:cubicBezTo>
                <a:cubicBezTo>
                  <a:pt x="16" y="12"/>
                  <a:pt x="16" y="10"/>
                  <a:pt x="17" y="8"/>
                </a:cubicBezTo>
                <a:cubicBezTo>
                  <a:pt x="14" y="3"/>
                  <a:pt x="9" y="0"/>
                  <a:pt x="3" y="0"/>
                </a:cubicBezTo>
              </a:path>
            </a:pathLst>
          </a:custGeom>
          <a:solidFill>
            <a:srgbClr val="880F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90" name="Freeform 1384"/>
          <p:cNvSpPr>
            <a:spLocks/>
          </p:cNvSpPr>
          <p:nvPr/>
        </p:nvSpPr>
        <p:spPr bwMode="auto">
          <a:xfrm>
            <a:off x="1434786" y="3994407"/>
            <a:ext cx="28220" cy="55533"/>
          </a:xfrm>
          <a:custGeom>
            <a:avLst/>
            <a:gdLst>
              <a:gd name="T0" fmla="*/ 2 w 3"/>
              <a:gd name="T1" fmla="*/ 0 h 6"/>
              <a:gd name="T2" fmla="*/ 0 w 3"/>
              <a:gd name="T3" fmla="*/ 5 h 6"/>
              <a:gd name="T4" fmla="*/ 3 w 3"/>
              <a:gd name="T5" fmla="*/ 6 h 6"/>
              <a:gd name="T6" fmla="*/ 3 w 3"/>
              <a:gd name="T7" fmla="*/ 5 h 6"/>
              <a:gd name="T8" fmla="*/ 2 w 3"/>
              <a:gd name="T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6">
                <a:moveTo>
                  <a:pt x="2" y="0"/>
                </a:moveTo>
                <a:cubicBezTo>
                  <a:pt x="1" y="1"/>
                  <a:pt x="0" y="3"/>
                  <a:pt x="0" y="5"/>
                </a:cubicBezTo>
                <a:cubicBezTo>
                  <a:pt x="1" y="6"/>
                  <a:pt x="2" y="6"/>
                  <a:pt x="3" y="6"/>
                </a:cubicBezTo>
                <a:cubicBezTo>
                  <a:pt x="3" y="6"/>
                  <a:pt x="3" y="5"/>
                  <a:pt x="3" y="5"/>
                </a:cubicBezTo>
                <a:cubicBezTo>
                  <a:pt x="2" y="3"/>
                  <a:pt x="2" y="1"/>
                  <a:pt x="2" y="0"/>
                </a:cubicBezTo>
              </a:path>
            </a:pathLst>
          </a:custGeom>
          <a:solidFill>
            <a:srgbClr val="860D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91" name="Freeform 1385"/>
          <p:cNvSpPr>
            <a:spLocks/>
          </p:cNvSpPr>
          <p:nvPr/>
        </p:nvSpPr>
        <p:spPr bwMode="auto">
          <a:xfrm>
            <a:off x="269718" y="3617576"/>
            <a:ext cx="229789" cy="91233"/>
          </a:xfrm>
          <a:custGeom>
            <a:avLst/>
            <a:gdLst>
              <a:gd name="T0" fmla="*/ 11 w 24"/>
              <a:gd name="T1" fmla="*/ 0 h 10"/>
              <a:gd name="T2" fmla="*/ 0 w 24"/>
              <a:gd name="T3" fmla="*/ 3 h 10"/>
              <a:gd name="T4" fmla="*/ 13 w 24"/>
              <a:gd name="T5" fmla="*/ 10 h 10"/>
              <a:gd name="T6" fmla="*/ 13 w 24"/>
              <a:gd name="T7" fmla="*/ 10 h 10"/>
              <a:gd name="T8" fmla="*/ 24 w 24"/>
              <a:gd name="T9" fmla="*/ 6 h 10"/>
              <a:gd name="T10" fmla="*/ 23 w 24"/>
              <a:gd name="T11" fmla="*/ 6 h 10"/>
              <a:gd name="T12" fmla="*/ 11 w 24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" h="10">
                <a:moveTo>
                  <a:pt x="11" y="0"/>
                </a:moveTo>
                <a:cubicBezTo>
                  <a:pt x="7" y="2"/>
                  <a:pt x="4" y="3"/>
                  <a:pt x="0" y="3"/>
                </a:cubicBezTo>
                <a:cubicBezTo>
                  <a:pt x="3" y="7"/>
                  <a:pt x="8" y="10"/>
                  <a:pt x="13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7" y="10"/>
                  <a:pt x="21" y="9"/>
                  <a:pt x="24" y="6"/>
                </a:cubicBezTo>
                <a:cubicBezTo>
                  <a:pt x="23" y="6"/>
                  <a:pt x="23" y="6"/>
                  <a:pt x="23" y="6"/>
                </a:cubicBezTo>
                <a:cubicBezTo>
                  <a:pt x="18" y="6"/>
                  <a:pt x="13" y="4"/>
                  <a:pt x="11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92" name="Freeform 1386"/>
          <p:cNvSpPr>
            <a:spLocks/>
          </p:cNvSpPr>
          <p:nvPr/>
        </p:nvSpPr>
        <p:spPr bwMode="auto">
          <a:xfrm>
            <a:off x="261655" y="3597743"/>
            <a:ext cx="112879" cy="47600"/>
          </a:xfrm>
          <a:custGeom>
            <a:avLst/>
            <a:gdLst>
              <a:gd name="T0" fmla="*/ 11 w 12"/>
              <a:gd name="T1" fmla="*/ 0 h 5"/>
              <a:gd name="T2" fmla="*/ 0 w 12"/>
              <a:gd name="T3" fmla="*/ 4 h 5"/>
              <a:gd name="T4" fmla="*/ 1 w 12"/>
              <a:gd name="T5" fmla="*/ 5 h 5"/>
              <a:gd name="T6" fmla="*/ 12 w 12"/>
              <a:gd name="T7" fmla="*/ 2 h 5"/>
              <a:gd name="T8" fmla="*/ 11 w 12"/>
              <a:gd name="T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5">
                <a:moveTo>
                  <a:pt x="11" y="0"/>
                </a:moveTo>
                <a:cubicBezTo>
                  <a:pt x="7" y="2"/>
                  <a:pt x="4" y="3"/>
                  <a:pt x="0" y="4"/>
                </a:cubicBezTo>
                <a:cubicBezTo>
                  <a:pt x="0" y="4"/>
                  <a:pt x="0" y="5"/>
                  <a:pt x="1" y="5"/>
                </a:cubicBezTo>
                <a:cubicBezTo>
                  <a:pt x="5" y="5"/>
                  <a:pt x="8" y="4"/>
                  <a:pt x="12" y="2"/>
                </a:cubicBezTo>
                <a:cubicBezTo>
                  <a:pt x="11" y="1"/>
                  <a:pt x="11" y="1"/>
                  <a:pt x="11" y="0"/>
                </a:cubicBezTo>
              </a:path>
            </a:pathLst>
          </a:custGeom>
          <a:solidFill>
            <a:srgbClr val="880F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93" name="Freeform 1387"/>
          <p:cNvSpPr>
            <a:spLocks/>
          </p:cNvSpPr>
          <p:nvPr/>
        </p:nvSpPr>
        <p:spPr bwMode="auto">
          <a:xfrm>
            <a:off x="241498" y="3399411"/>
            <a:ext cx="181412" cy="237998"/>
          </a:xfrm>
          <a:custGeom>
            <a:avLst/>
            <a:gdLst>
              <a:gd name="T0" fmla="*/ 16 w 19"/>
              <a:gd name="T1" fmla="*/ 0 h 25"/>
              <a:gd name="T2" fmla="*/ 16 w 19"/>
              <a:gd name="T3" fmla="*/ 0 h 25"/>
              <a:gd name="T4" fmla="*/ 0 w 19"/>
              <a:gd name="T5" fmla="*/ 17 h 25"/>
              <a:gd name="T6" fmla="*/ 2 w 19"/>
              <a:gd name="T7" fmla="*/ 25 h 25"/>
              <a:gd name="T8" fmla="*/ 13 w 19"/>
              <a:gd name="T9" fmla="*/ 21 h 25"/>
              <a:gd name="T10" fmla="*/ 12 w 19"/>
              <a:gd name="T11" fmla="*/ 21 h 25"/>
              <a:gd name="T12" fmla="*/ 19 w 19"/>
              <a:gd name="T13" fmla="*/ 1 h 25"/>
              <a:gd name="T14" fmla="*/ 18 w 19"/>
              <a:gd name="T15" fmla="*/ 0 h 25"/>
              <a:gd name="T16" fmla="*/ 16 w 19"/>
              <a:gd name="T1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5">
                <a:moveTo>
                  <a:pt x="16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8"/>
                  <a:pt x="0" y="17"/>
                </a:cubicBezTo>
                <a:cubicBezTo>
                  <a:pt x="0" y="20"/>
                  <a:pt x="1" y="23"/>
                  <a:pt x="2" y="25"/>
                </a:cubicBezTo>
                <a:cubicBezTo>
                  <a:pt x="6" y="24"/>
                  <a:pt x="9" y="23"/>
                  <a:pt x="13" y="21"/>
                </a:cubicBezTo>
                <a:cubicBezTo>
                  <a:pt x="12" y="21"/>
                  <a:pt x="12" y="21"/>
                  <a:pt x="12" y="21"/>
                </a:cubicBezTo>
                <a:cubicBezTo>
                  <a:pt x="9" y="13"/>
                  <a:pt x="12" y="5"/>
                  <a:pt x="19" y="1"/>
                </a:cubicBezTo>
                <a:cubicBezTo>
                  <a:pt x="19" y="1"/>
                  <a:pt x="19" y="1"/>
                  <a:pt x="18" y="0"/>
                </a:cubicBezTo>
                <a:cubicBezTo>
                  <a:pt x="18" y="0"/>
                  <a:pt x="17" y="0"/>
                  <a:pt x="16" y="0"/>
                </a:cubicBezTo>
              </a:path>
            </a:pathLst>
          </a:custGeom>
          <a:solidFill>
            <a:srgbClr val="860D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94" name="Freeform 1388"/>
          <p:cNvSpPr>
            <a:spLocks/>
          </p:cNvSpPr>
          <p:nvPr/>
        </p:nvSpPr>
        <p:spPr bwMode="auto">
          <a:xfrm>
            <a:off x="414847" y="3399411"/>
            <a:ext cx="16126" cy="11900"/>
          </a:xfrm>
          <a:custGeom>
            <a:avLst/>
            <a:gdLst>
              <a:gd name="T0" fmla="*/ 0 w 2"/>
              <a:gd name="T1" fmla="*/ 0 h 1"/>
              <a:gd name="T2" fmla="*/ 1 w 2"/>
              <a:gd name="T3" fmla="*/ 1 h 1"/>
              <a:gd name="T4" fmla="*/ 2 w 2"/>
              <a:gd name="T5" fmla="*/ 1 h 1"/>
              <a:gd name="T6" fmla="*/ 2 w 2"/>
              <a:gd name="T7" fmla="*/ 1 h 1"/>
              <a:gd name="T8" fmla="*/ 0 w 2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1">
                <a:moveTo>
                  <a:pt x="0" y="0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1" y="0"/>
                  <a:pt x="0" y="0"/>
                </a:cubicBezTo>
              </a:path>
            </a:pathLst>
          </a:custGeom>
          <a:solidFill>
            <a:srgbClr val="7A072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95" name="Freeform 1389"/>
          <p:cNvSpPr>
            <a:spLocks/>
          </p:cNvSpPr>
          <p:nvPr/>
        </p:nvSpPr>
        <p:spPr bwMode="auto">
          <a:xfrm>
            <a:off x="729295" y="3597743"/>
            <a:ext cx="258008" cy="83299"/>
          </a:xfrm>
          <a:custGeom>
            <a:avLst/>
            <a:gdLst>
              <a:gd name="T0" fmla="*/ 9 w 27"/>
              <a:gd name="T1" fmla="*/ 0 h 9"/>
              <a:gd name="T2" fmla="*/ 0 w 27"/>
              <a:gd name="T3" fmla="*/ 3 h 9"/>
              <a:gd name="T4" fmla="*/ 5 w 27"/>
              <a:gd name="T5" fmla="*/ 9 h 9"/>
              <a:gd name="T6" fmla="*/ 13 w 27"/>
              <a:gd name="T7" fmla="*/ 7 h 9"/>
              <a:gd name="T8" fmla="*/ 20 w 27"/>
              <a:gd name="T9" fmla="*/ 8 h 9"/>
              <a:gd name="T10" fmla="*/ 26 w 27"/>
              <a:gd name="T11" fmla="*/ 4 h 9"/>
              <a:gd name="T12" fmla="*/ 27 w 27"/>
              <a:gd name="T13" fmla="*/ 4 h 9"/>
              <a:gd name="T14" fmla="*/ 23 w 27"/>
              <a:gd name="T15" fmla="*/ 4 h 9"/>
              <a:gd name="T16" fmla="*/ 23 w 27"/>
              <a:gd name="T17" fmla="*/ 4 h 9"/>
              <a:gd name="T18" fmla="*/ 9 w 27"/>
              <a:gd name="T1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7" h="9">
                <a:moveTo>
                  <a:pt x="9" y="0"/>
                </a:moveTo>
                <a:cubicBezTo>
                  <a:pt x="6" y="2"/>
                  <a:pt x="3" y="3"/>
                  <a:pt x="0" y="3"/>
                </a:cubicBezTo>
                <a:cubicBezTo>
                  <a:pt x="1" y="5"/>
                  <a:pt x="3" y="7"/>
                  <a:pt x="5" y="9"/>
                </a:cubicBezTo>
                <a:cubicBezTo>
                  <a:pt x="8" y="8"/>
                  <a:pt x="11" y="7"/>
                  <a:pt x="13" y="7"/>
                </a:cubicBezTo>
                <a:cubicBezTo>
                  <a:pt x="16" y="7"/>
                  <a:pt x="18" y="8"/>
                  <a:pt x="20" y="8"/>
                </a:cubicBezTo>
                <a:cubicBezTo>
                  <a:pt x="22" y="6"/>
                  <a:pt x="24" y="5"/>
                  <a:pt x="26" y="4"/>
                </a:cubicBezTo>
                <a:cubicBezTo>
                  <a:pt x="27" y="4"/>
                  <a:pt x="27" y="4"/>
                  <a:pt x="27" y="4"/>
                </a:cubicBezTo>
                <a:cubicBezTo>
                  <a:pt x="26" y="4"/>
                  <a:pt x="25" y="4"/>
                  <a:pt x="23" y="4"/>
                </a:cubicBezTo>
                <a:cubicBezTo>
                  <a:pt x="23" y="4"/>
                  <a:pt x="23" y="4"/>
                  <a:pt x="23" y="4"/>
                </a:cubicBezTo>
                <a:cubicBezTo>
                  <a:pt x="18" y="4"/>
                  <a:pt x="13" y="2"/>
                  <a:pt x="9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96" name="Freeform 1390"/>
          <p:cNvSpPr>
            <a:spLocks/>
          </p:cNvSpPr>
          <p:nvPr/>
        </p:nvSpPr>
        <p:spPr bwMode="auto">
          <a:xfrm>
            <a:off x="813954" y="3514443"/>
            <a:ext cx="181412" cy="122966"/>
          </a:xfrm>
          <a:custGeom>
            <a:avLst/>
            <a:gdLst>
              <a:gd name="T0" fmla="*/ 9 w 19"/>
              <a:gd name="T1" fmla="*/ 0 h 13"/>
              <a:gd name="T2" fmla="*/ 7 w 19"/>
              <a:gd name="T3" fmla="*/ 0 h 13"/>
              <a:gd name="T4" fmla="*/ 7 w 19"/>
              <a:gd name="T5" fmla="*/ 0 h 13"/>
              <a:gd name="T6" fmla="*/ 0 w 19"/>
              <a:gd name="T7" fmla="*/ 9 h 13"/>
              <a:gd name="T8" fmla="*/ 14 w 19"/>
              <a:gd name="T9" fmla="*/ 13 h 13"/>
              <a:gd name="T10" fmla="*/ 14 w 19"/>
              <a:gd name="T11" fmla="*/ 13 h 13"/>
              <a:gd name="T12" fmla="*/ 18 w 19"/>
              <a:gd name="T13" fmla="*/ 13 h 13"/>
              <a:gd name="T14" fmla="*/ 19 w 19"/>
              <a:gd name="T15" fmla="*/ 12 h 13"/>
              <a:gd name="T16" fmla="*/ 14 w 19"/>
              <a:gd name="T17" fmla="*/ 8 h 13"/>
              <a:gd name="T18" fmla="*/ 9 w 19"/>
              <a:gd name="T19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9" h="13">
                <a:moveTo>
                  <a:pt x="9" y="0"/>
                </a:moveTo>
                <a:cubicBezTo>
                  <a:pt x="8" y="0"/>
                  <a:pt x="8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6" y="4"/>
                  <a:pt x="3" y="7"/>
                  <a:pt x="0" y="9"/>
                </a:cubicBezTo>
                <a:cubicBezTo>
                  <a:pt x="4" y="11"/>
                  <a:pt x="9" y="13"/>
                  <a:pt x="14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6" y="13"/>
                  <a:pt x="17" y="13"/>
                  <a:pt x="18" y="13"/>
                </a:cubicBezTo>
                <a:cubicBezTo>
                  <a:pt x="18" y="12"/>
                  <a:pt x="19" y="12"/>
                  <a:pt x="19" y="12"/>
                </a:cubicBezTo>
                <a:cubicBezTo>
                  <a:pt x="17" y="11"/>
                  <a:pt x="15" y="10"/>
                  <a:pt x="14" y="8"/>
                </a:cubicBezTo>
                <a:cubicBezTo>
                  <a:pt x="11" y="6"/>
                  <a:pt x="10" y="3"/>
                  <a:pt x="9" y="0"/>
                </a:cubicBezTo>
              </a:path>
            </a:pathLst>
          </a:custGeom>
          <a:solidFill>
            <a:srgbClr val="961C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97" name="Freeform 1391"/>
          <p:cNvSpPr>
            <a:spLocks/>
          </p:cNvSpPr>
          <p:nvPr/>
        </p:nvSpPr>
        <p:spPr bwMode="auto">
          <a:xfrm>
            <a:off x="777671" y="3665176"/>
            <a:ext cx="141098" cy="43633"/>
          </a:xfrm>
          <a:custGeom>
            <a:avLst/>
            <a:gdLst>
              <a:gd name="T0" fmla="*/ 8 w 15"/>
              <a:gd name="T1" fmla="*/ 0 h 5"/>
              <a:gd name="T2" fmla="*/ 0 w 15"/>
              <a:gd name="T3" fmla="*/ 2 h 5"/>
              <a:gd name="T4" fmla="*/ 9 w 15"/>
              <a:gd name="T5" fmla="*/ 5 h 5"/>
              <a:gd name="T6" fmla="*/ 10 w 15"/>
              <a:gd name="T7" fmla="*/ 5 h 5"/>
              <a:gd name="T8" fmla="*/ 14 w 15"/>
              <a:gd name="T9" fmla="*/ 5 h 5"/>
              <a:gd name="T10" fmla="*/ 15 w 15"/>
              <a:gd name="T11" fmla="*/ 1 h 5"/>
              <a:gd name="T12" fmla="*/ 8 w 15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" h="5">
                <a:moveTo>
                  <a:pt x="8" y="0"/>
                </a:moveTo>
                <a:cubicBezTo>
                  <a:pt x="6" y="0"/>
                  <a:pt x="3" y="1"/>
                  <a:pt x="0" y="2"/>
                </a:cubicBezTo>
                <a:cubicBezTo>
                  <a:pt x="2" y="4"/>
                  <a:pt x="6" y="5"/>
                  <a:pt x="9" y="5"/>
                </a:cubicBezTo>
                <a:cubicBezTo>
                  <a:pt x="9" y="5"/>
                  <a:pt x="10" y="5"/>
                  <a:pt x="10" y="5"/>
                </a:cubicBezTo>
                <a:cubicBezTo>
                  <a:pt x="11" y="5"/>
                  <a:pt x="12" y="5"/>
                  <a:pt x="14" y="5"/>
                </a:cubicBezTo>
                <a:cubicBezTo>
                  <a:pt x="14" y="3"/>
                  <a:pt x="15" y="2"/>
                  <a:pt x="15" y="1"/>
                </a:cubicBezTo>
                <a:cubicBezTo>
                  <a:pt x="13" y="1"/>
                  <a:pt x="11" y="0"/>
                  <a:pt x="8" y="0"/>
                </a:cubicBezTo>
              </a:path>
            </a:pathLst>
          </a:custGeom>
          <a:solidFill>
            <a:srgbClr val="8912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98" name="Freeform 1392"/>
          <p:cNvSpPr>
            <a:spLocks/>
          </p:cNvSpPr>
          <p:nvPr/>
        </p:nvSpPr>
        <p:spPr bwMode="auto">
          <a:xfrm>
            <a:off x="898613" y="3458910"/>
            <a:ext cx="124973" cy="166599"/>
          </a:xfrm>
          <a:custGeom>
            <a:avLst/>
            <a:gdLst>
              <a:gd name="T0" fmla="*/ 9 w 13"/>
              <a:gd name="T1" fmla="*/ 0 h 18"/>
              <a:gd name="T2" fmla="*/ 3 w 13"/>
              <a:gd name="T3" fmla="*/ 5 h 18"/>
              <a:gd name="T4" fmla="*/ 0 w 13"/>
              <a:gd name="T5" fmla="*/ 6 h 18"/>
              <a:gd name="T6" fmla="*/ 5 w 13"/>
              <a:gd name="T7" fmla="*/ 14 h 18"/>
              <a:gd name="T8" fmla="*/ 10 w 13"/>
              <a:gd name="T9" fmla="*/ 18 h 18"/>
              <a:gd name="T10" fmla="*/ 11 w 13"/>
              <a:gd name="T11" fmla="*/ 18 h 18"/>
              <a:gd name="T12" fmla="*/ 13 w 13"/>
              <a:gd name="T13" fmla="*/ 10 h 18"/>
              <a:gd name="T14" fmla="*/ 9 w 13"/>
              <a:gd name="T15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" h="18">
                <a:moveTo>
                  <a:pt x="9" y="0"/>
                </a:moveTo>
                <a:cubicBezTo>
                  <a:pt x="7" y="2"/>
                  <a:pt x="5" y="4"/>
                  <a:pt x="3" y="5"/>
                </a:cubicBezTo>
                <a:cubicBezTo>
                  <a:pt x="2" y="5"/>
                  <a:pt x="1" y="6"/>
                  <a:pt x="0" y="6"/>
                </a:cubicBezTo>
                <a:cubicBezTo>
                  <a:pt x="1" y="9"/>
                  <a:pt x="2" y="12"/>
                  <a:pt x="5" y="14"/>
                </a:cubicBezTo>
                <a:cubicBezTo>
                  <a:pt x="6" y="16"/>
                  <a:pt x="8" y="17"/>
                  <a:pt x="10" y="18"/>
                </a:cubicBezTo>
                <a:cubicBezTo>
                  <a:pt x="11" y="18"/>
                  <a:pt x="11" y="18"/>
                  <a:pt x="11" y="18"/>
                </a:cubicBezTo>
                <a:cubicBezTo>
                  <a:pt x="12" y="16"/>
                  <a:pt x="13" y="13"/>
                  <a:pt x="13" y="10"/>
                </a:cubicBezTo>
                <a:cubicBezTo>
                  <a:pt x="13" y="7"/>
                  <a:pt x="11" y="3"/>
                  <a:pt x="9" y="0"/>
                </a:cubicBezTo>
              </a:path>
            </a:pathLst>
          </a:custGeom>
          <a:solidFill>
            <a:srgbClr val="860D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99" name="Freeform 1393"/>
          <p:cNvSpPr>
            <a:spLocks/>
          </p:cNvSpPr>
          <p:nvPr/>
        </p:nvSpPr>
        <p:spPr bwMode="auto">
          <a:xfrm>
            <a:off x="709138" y="3486677"/>
            <a:ext cx="104816" cy="138832"/>
          </a:xfrm>
          <a:custGeom>
            <a:avLst/>
            <a:gdLst>
              <a:gd name="T0" fmla="*/ 2 w 11"/>
              <a:gd name="T1" fmla="*/ 0 h 15"/>
              <a:gd name="T2" fmla="*/ 2 w 11"/>
              <a:gd name="T3" fmla="*/ 0 h 15"/>
              <a:gd name="T4" fmla="*/ 0 w 11"/>
              <a:gd name="T5" fmla="*/ 8 h 15"/>
              <a:gd name="T6" fmla="*/ 2 w 11"/>
              <a:gd name="T7" fmla="*/ 15 h 15"/>
              <a:gd name="T8" fmla="*/ 11 w 11"/>
              <a:gd name="T9" fmla="*/ 12 h 15"/>
              <a:gd name="T10" fmla="*/ 2 w 11"/>
              <a:gd name="T11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" h="15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3"/>
                  <a:pt x="0" y="5"/>
                  <a:pt x="0" y="8"/>
                </a:cubicBezTo>
                <a:cubicBezTo>
                  <a:pt x="0" y="10"/>
                  <a:pt x="1" y="13"/>
                  <a:pt x="2" y="15"/>
                </a:cubicBezTo>
                <a:cubicBezTo>
                  <a:pt x="5" y="15"/>
                  <a:pt x="8" y="14"/>
                  <a:pt x="11" y="12"/>
                </a:cubicBezTo>
                <a:cubicBezTo>
                  <a:pt x="7" y="9"/>
                  <a:pt x="4" y="5"/>
                  <a:pt x="2" y="0"/>
                </a:cubicBezTo>
              </a:path>
            </a:pathLst>
          </a:custGeom>
          <a:solidFill>
            <a:srgbClr val="6B09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00" name="Freeform 1394"/>
          <p:cNvSpPr>
            <a:spLocks/>
          </p:cNvSpPr>
          <p:nvPr/>
        </p:nvSpPr>
        <p:spPr bwMode="auto">
          <a:xfrm>
            <a:off x="729295" y="3458910"/>
            <a:ext cx="153192" cy="138832"/>
          </a:xfrm>
          <a:custGeom>
            <a:avLst/>
            <a:gdLst>
              <a:gd name="T0" fmla="*/ 4 w 16"/>
              <a:gd name="T1" fmla="*/ 0 h 15"/>
              <a:gd name="T2" fmla="*/ 0 w 16"/>
              <a:gd name="T3" fmla="*/ 3 h 15"/>
              <a:gd name="T4" fmla="*/ 9 w 16"/>
              <a:gd name="T5" fmla="*/ 15 h 15"/>
              <a:gd name="T6" fmla="*/ 16 w 16"/>
              <a:gd name="T7" fmla="*/ 6 h 15"/>
              <a:gd name="T8" fmla="*/ 16 w 16"/>
              <a:gd name="T9" fmla="*/ 6 h 15"/>
              <a:gd name="T10" fmla="*/ 15 w 16"/>
              <a:gd name="T11" fmla="*/ 6 h 15"/>
              <a:gd name="T12" fmla="*/ 4 w 16"/>
              <a:gd name="T1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15">
                <a:moveTo>
                  <a:pt x="4" y="0"/>
                </a:moveTo>
                <a:cubicBezTo>
                  <a:pt x="3" y="1"/>
                  <a:pt x="1" y="2"/>
                  <a:pt x="0" y="3"/>
                </a:cubicBezTo>
                <a:cubicBezTo>
                  <a:pt x="2" y="8"/>
                  <a:pt x="5" y="12"/>
                  <a:pt x="9" y="15"/>
                </a:cubicBezTo>
                <a:cubicBezTo>
                  <a:pt x="12" y="13"/>
                  <a:pt x="15" y="10"/>
                  <a:pt x="16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6"/>
                  <a:pt x="16" y="6"/>
                  <a:pt x="15" y="6"/>
                </a:cubicBezTo>
                <a:cubicBezTo>
                  <a:pt x="11" y="6"/>
                  <a:pt x="6" y="4"/>
                  <a:pt x="4" y="0"/>
                </a:cubicBezTo>
              </a:path>
            </a:pathLst>
          </a:custGeom>
          <a:solidFill>
            <a:srgbClr val="6B08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01" name="Freeform 1395"/>
          <p:cNvSpPr>
            <a:spLocks/>
          </p:cNvSpPr>
          <p:nvPr/>
        </p:nvSpPr>
        <p:spPr bwMode="auto">
          <a:xfrm>
            <a:off x="729295" y="3486677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6105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02" name="Freeform 1396"/>
          <p:cNvSpPr>
            <a:spLocks/>
          </p:cNvSpPr>
          <p:nvPr/>
        </p:nvSpPr>
        <p:spPr bwMode="auto">
          <a:xfrm>
            <a:off x="729295" y="3447011"/>
            <a:ext cx="36282" cy="39666"/>
          </a:xfrm>
          <a:custGeom>
            <a:avLst/>
            <a:gdLst>
              <a:gd name="T0" fmla="*/ 3 w 4"/>
              <a:gd name="T1" fmla="*/ 0 h 4"/>
              <a:gd name="T2" fmla="*/ 0 w 4"/>
              <a:gd name="T3" fmla="*/ 4 h 4"/>
              <a:gd name="T4" fmla="*/ 0 w 4"/>
              <a:gd name="T5" fmla="*/ 4 h 4"/>
              <a:gd name="T6" fmla="*/ 4 w 4"/>
              <a:gd name="T7" fmla="*/ 1 h 4"/>
              <a:gd name="T8" fmla="*/ 3 w 4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4">
                <a:moveTo>
                  <a:pt x="3" y="0"/>
                </a:moveTo>
                <a:cubicBezTo>
                  <a:pt x="2" y="1"/>
                  <a:pt x="1" y="2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1" y="3"/>
                  <a:pt x="3" y="2"/>
                  <a:pt x="4" y="1"/>
                </a:cubicBezTo>
                <a:cubicBezTo>
                  <a:pt x="3" y="1"/>
                  <a:pt x="3" y="0"/>
                  <a:pt x="3" y="0"/>
                </a:cubicBezTo>
              </a:path>
            </a:pathLst>
          </a:custGeom>
          <a:solidFill>
            <a:srgbClr val="6105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03" name="Freeform 1397"/>
          <p:cNvSpPr>
            <a:spLocks/>
          </p:cNvSpPr>
          <p:nvPr/>
        </p:nvSpPr>
        <p:spPr bwMode="auto">
          <a:xfrm>
            <a:off x="-16510" y="4978134"/>
            <a:ext cx="68533" cy="103133"/>
          </a:xfrm>
          <a:custGeom>
            <a:avLst/>
            <a:gdLst>
              <a:gd name="T0" fmla="*/ 0 w 7"/>
              <a:gd name="T1" fmla="*/ 0 h 11"/>
              <a:gd name="T2" fmla="*/ 0 w 7"/>
              <a:gd name="T3" fmla="*/ 11 h 11"/>
              <a:gd name="T4" fmla="*/ 7 w 7"/>
              <a:gd name="T5" fmla="*/ 5 h 11"/>
              <a:gd name="T6" fmla="*/ 0 w 7"/>
              <a:gd name="T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11">
                <a:moveTo>
                  <a:pt x="0" y="0"/>
                </a:moveTo>
                <a:cubicBezTo>
                  <a:pt x="0" y="11"/>
                  <a:pt x="0" y="11"/>
                  <a:pt x="0" y="11"/>
                </a:cubicBezTo>
                <a:cubicBezTo>
                  <a:pt x="3" y="10"/>
                  <a:pt x="5" y="8"/>
                  <a:pt x="7" y="5"/>
                </a:cubicBezTo>
                <a:cubicBezTo>
                  <a:pt x="4" y="4"/>
                  <a:pt x="2" y="2"/>
                  <a:pt x="0" y="0"/>
                </a:cubicBezTo>
              </a:path>
            </a:pathLst>
          </a:custGeom>
          <a:solidFill>
            <a:srgbClr val="8912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04" name="Freeform 1398"/>
          <p:cNvSpPr>
            <a:spLocks/>
          </p:cNvSpPr>
          <p:nvPr/>
        </p:nvSpPr>
        <p:spPr bwMode="auto">
          <a:xfrm>
            <a:off x="-16510" y="4819468"/>
            <a:ext cx="68533" cy="206265"/>
          </a:xfrm>
          <a:custGeom>
            <a:avLst/>
            <a:gdLst>
              <a:gd name="T0" fmla="*/ 0 w 7"/>
              <a:gd name="T1" fmla="*/ 0 h 22"/>
              <a:gd name="T2" fmla="*/ 0 w 7"/>
              <a:gd name="T3" fmla="*/ 17 h 22"/>
              <a:gd name="T4" fmla="*/ 7 w 7"/>
              <a:gd name="T5" fmla="*/ 22 h 22"/>
              <a:gd name="T6" fmla="*/ 7 w 7"/>
              <a:gd name="T7" fmla="*/ 22 h 22"/>
              <a:gd name="T8" fmla="*/ 7 w 7"/>
              <a:gd name="T9" fmla="*/ 17 h 22"/>
              <a:gd name="T10" fmla="*/ 0 w 7"/>
              <a:gd name="T11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22">
                <a:moveTo>
                  <a:pt x="0" y="0"/>
                </a:moveTo>
                <a:cubicBezTo>
                  <a:pt x="0" y="17"/>
                  <a:pt x="0" y="17"/>
                  <a:pt x="0" y="17"/>
                </a:cubicBezTo>
                <a:cubicBezTo>
                  <a:pt x="2" y="19"/>
                  <a:pt x="4" y="21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0"/>
                  <a:pt x="7" y="18"/>
                  <a:pt x="7" y="17"/>
                </a:cubicBezTo>
                <a:cubicBezTo>
                  <a:pt x="3" y="12"/>
                  <a:pt x="0" y="7"/>
                  <a:pt x="0" y="0"/>
                </a:cubicBezTo>
              </a:path>
            </a:pathLst>
          </a:custGeom>
          <a:solidFill>
            <a:srgbClr val="6105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05" name="Freeform 1399"/>
          <p:cNvSpPr>
            <a:spLocks/>
          </p:cNvSpPr>
          <p:nvPr/>
        </p:nvSpPr>
        <p:spPr bwMode="auto">
          <a:xfrm>
            <a:off x="-16510" y="4799635"/>
            <a:ext cx="96753" cy="178499"/>
          </a:xfrm>
          <a:custGeom>
            <a:avLst/>
            <a:gdLst>
              <a:gd name="T0" fmla="*/ 1 w 10"/>
              <a:gd name="T1" fmla="*/ 0 h 19"/>
              <a:gd name="T2" fmla="*/ 0 w 10"/>
              <a:gd name="T3" fmla="*/ 1 h 19"/>
              <a:gd name="T4" fmla="*/ 0 w 10"/>
              <a:gd name="T5" fmla="*/ 2 h 19"/>
              <a:gd name="T6" fmla="*/ 7 w 10"/>
              <a:gd name="T7" fmla="*/ 19 h 19"/>
              <a:gd name="T8" fmla="*/ 10 w 10"/>
              <a:gd name="T9" fmla="*/ 13 h 19"/>
              <a:gd name="T10" fmla="*/ 1 w 10"/>
              <a:gd name="T11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" h="19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9"/>
                  <a:pt x="3" y="14"/>
                  <a:pt x="7" y="19"/>
                </a:cubicBezTo>
                <a:cubicBezTo>
                  <a:pt x="8" y="17"/>
                  <a:pt x="9" y="15"/>
                  <a:pt x="10" y="13"/>
                </a:cubicBezTo>
                <a:cubicBezTo>
                  <a:pt x="10" y="7"/>
                  <a:pt x="6" y="2"/>
                  <a:pt x="1" y="0"/>
                </a:cubicBezTo>
              </a:path>
            </a:pathLst>
          </a:custGeom>
          <a:solidFill>
            <a:srgbClr val="6105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06" name="Freeform 1400"/>
          <p:cNvSpPr>
            <a:spLocks/>
          </p:cNvSpPr>
          <p:nvPr/>
        </p:nvSpPr>
        <p:spPr bwMode="auto">
          <a:xfrm>
            <a:off x="-16510" y="4799635"/>
            <a:ext cx="8063" cy="11900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1 w 1"/>
              <a:gd name="T5" fmla="*/ 0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56021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07" name="Freeform 1401"/>
          <p:cNvSpPr>
            <a:spLocks/>
          </p:cNvSpPr>
          <p:nvPr/>
        </p:nvSpPr>
        <p:spPr bwMode="auto">
          <a:xfrm>
            <a:off x="-16510" y="3427177"/>
            <a:ext cx="68533" cy="142799"/>
          </a:xfrm>
          <a:custGeom>
            <a:avLst/>
            <a:gdLst>
              <a:gd name="T0" fmla="*/ 1 w 7"/>
              <a:gd name="T1" fmla="*/ 0 h 15"/>
              <a:gd name="T2" fmla="*/ 0 w 7"/>
              <a:gd name="T3" fmla="*/ 1 h 15"/>
              <a:gd name="T4" fmla="*/ 0 w 7"/>
              <a:gd name="T5" fmla="*/ 1 h 15"/>
              <a:gd name="T6" fmla="*/ 0 w 7"/>
              <a:gd name="T7" fmla="*/ 15 h 15"/>
              <a:gd name="T8" fmla="*/ 6 w 7"/>
              <a:gd name="T9" fmla="*/ 14 h 15"/>
              <a:gd name="T10" fmla="*/ 7 w 7"/>
              <a:gd name="T11" fmla="*/ 14 h 15"/>
              <a:gd name="T12" fmla="*/ 1 w 7"/>
              <a:gd name="T1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15">
                <a:moveTo>
                  <a:pt x="1" y="0"/>
                </a:moveTo>
                <a:cubicBezTo>
                  <a:pt x="1" y="1"/>
                  <a:pt x="1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5"/>
                  <a:pt x="0" y="15"/>
                  <a:pt x="0" y="15"/>
                </a:cubicBezTo>
                <a:cubicBezTo>
                  <a:pt x="2" y="14"/>
                  <a:pt x="4" y="14"/>
                  <a:pt x="6" y="14"/>
                </a:cubicBezTo>
                <a:cubicBezTo>
                  <a:pt x="6" y="14"/>
                  <a:pt x="7" y="14"/>
                  <a:pt x="7" y="14"/>
                </a:cubicBezTo>
                <a:cubicBezTo>
                  <a:pt x="4" y="10"/>
                  <a:pt x="2" y="5"/>
                  <a:pt x="1" y="0"/>
                </a:cubicBezTo>
              </a:path>
            </a:pathLst>
          </a:custGeom>
          <a:solidFill>
            <a:srgbClr val="8912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08" name="Freeform 1402"/>
          <p:cNvSpPr>
            <a:spLocks/>
          </p:cNvSpPr>
          <p:nvPr/>
        </p:nvSpPr>
        <p:spPr bwMode="auto">
          <a:xfrm>
            <a:off x="-8447" y="3427177"/>
            <a:ext cx="88690" cy="134866"/>
          </a:xfrm>
          <a:custGeom>
            <a:avLst/>
            <a:gdLst>
              <a:gd name="T0" fmla="*/ 1 w 9"/>
              <a:gd name="T1" fmla="*/ 0 h 14"/>
              <a:gd name="T2" fmla="*/ 0 w 9"/>
              <a:gd name="T3" fmla="*/ 0 h 14"/>
              <a:gd name="T4" fmla="*/ 6 w 9"/>
              <a:gd name="T5" fmla="*/ 14 h 14"/>
              <a:gd name="T6" fmla="*/ 8 w 9"/>
              <a:gd name="T7" fmla="*/ 14 h 14"/>
              <a:gd name="T8" fmla="*/ 9 w 9"/>
              <a:gd name="T9" fmla="*/ 14 h 14"/>
              <a:gd name="T10" fmla="*/ 9 w 9"/>
              <a:gd name="T11" fmla="*/ 14 h 14"/>
              <a:gd name="T12" fmla="*/ 1 w 9"/>
              <a:gd name="T1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" h="14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1" y="5"/>
                  <a:pt x="3" y="10"/>
                  <a:pt x="6" y="14"/>
                </a:cubicBezTo>
                <a:cubicBezTo>
                  <a:pt x="7" y="14"/>
                  <a:pt x="8" y="14"/>
                  <a:pt x="8" y="14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8"/>
                  <a:pt x="6" y="3"/>
                  <a:pt x="1" y="0"/>
                </a:cubicBezTo>
              </a:path>
            </a:pathLst>
          </a:custGeom>
          <a:solidFill>
            <a:srgbClr val="8810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09" name="Freeform 1403"/>
          <p:cNvSpPr>
            <a:spLocks/>
          </p:cNvSpPr>
          <p:nvPr/>
        </p:nvSpPr>
        <p:spPr bwMode="auto">
          <a:xfrm>
            <a:off x="-16510" y="3562043"/>
            <a:ext cx="76596" cy="43633"/>
          </a:xfrm>
          <a:custGeom>
            <a:avLst/>
            <a:gdLst>
              <a:gd name="T0" fmla="*/ 6 w 8"/>
              <a:gd name="T1" fmla="*/ 0 h 5"/>
              <a:gd name="T2" fmla="*/ 0 w 8"/>
              <a:gd name="T3" fmla="*/ 1 h 5"/>
              <a:gd name="T4" fmla="*/ 0 w 8"/>
              <a:gd name="T5" fmla="*/ 5 h 5"/>
              <a:gd name="T6" fmla="*/ 6 w 8"/>
              <a:gd name="T7" fmla="*/ 1 h 5"/>
              <a:gd name="T8" fmla="*/ 8 w 8"/>
              <a:gd name="T9" fmla="*/ 0 h 5"/>
              <a:gd name="T10" fmla="*/ 7 w 8"/>
              <a:gd name="T11" fmla="*/ 0 h 5"/>
              <a:gd name="T12" fmla="*/ 6 w 8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5">
                <a:moveTo>
                  <a:pt x="6" y="0"/>
                </a:moveTo>
                <a:cubicBezTo>
                  <a:pt x="4" y="0"/>
                  <a:pt x="2" y="0"/>
                  <a:pt x="0" y="1"/>
                </a:cubicBezTo>
                <a:cubicBezTo>
                  <a:pt x="0" y="5"/>
                  <a:pt x="0" y="5"/>
                  <a:pt x="0" y="5"/>
                </a:cubicBezTo>
                <a:cubicBezTo>
                  <a:pt x="1" y="3"/>
                  <a:pt x="4" y="2"/>
                  <a:pt x="6" y="1"/>
                </a:cubicBezTo>
                <a:cubicBezTo>
                  <a:pt x="7" y="1"/>
                  <a:pt x="7" y="0"/>
                  <a:pt x="8" y="0"/>
                </a:cubicBezTo>
                <a:cubicBezTo>
                  <a:pt x="8" y="0"/>
                  <a:pt x="8" y="0"/>
                  <a:pt x="7" y="0"/>
                </a:cubicBezTo>
                <a:cubicBezTo>
                  <a:pt x="7" y="0"/>
                  <a:pt x="6" y="0"/>
                  <a:pt x="6" y="0"/>
                </a:cubicBezTo>
              </a:path>
            </a:pathLst>
          </a:custGeom>
          <a:solidFill>
            <a:srgbClr val="6105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10" name="Freeform 1404"/>
          <p:cNvSpPr>
            <a:spLocks/>
          </p:cNvSpPr>
          <p:nvPr/>
        </p:nvSpPr>
        <p:spPr bwMode="auto">
          <a:xfrm>
            <a:off x="52023" y="3562043"/>
            <a:ext cx="16126" cy="0"/>
          </a:xfrm>
          <a:custGeom>
            <a:avLst/>
            <a:gdLst>
              <a:gd name="T0" fmla="*/ 0 w 2"/>
              <a:gd name="T1" fmla="*/ 1 w 2"/>
              <a:gd name="T2" fmla="*/ 2 w 2"/>
              <a:gd name="T3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2" y="0"/>
                  <a:pt x="2" y="0"/>
                </a:cubicBezTo>
                <a:cubicBezTo>
                  <a:pt x="2" y="0"/>
                  <a:pt x="1" y="0"/>
                  <a:pt x="0" y="0"/>
                </a:cubicBezTo>
              </a:path>
            </a:pathLst>
          </a:custGeom>
          <a:solidFill>
            <a:srgbClr val="6105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11" name="Freeform 1405"/>
          <p:cNvSpPr>
            <a:spLocks/>
          </p:cNvSpPr>
          <p:nvPr/>
        </p:nvSpPr>
        <p:spPr bwMode="auto">
          <a:xfrm>
            <a:off x="1245311" y="4930534"/>
            <a:ext cx="209632" cy="162632"/>
          </a:xfrm>
          <a:custGeom>
            <a:avLst/>
            <a:gdLst>
              <a:gd name="T0" fmla="*/ 15 w 22"/>
              <a:gd name="T1" fmla="*/ 0 h 17"/>
              <a:gd name="T2" fmla="*/ 4 w 22"/>
              <a:gd name="T3" fmla="*/ 3 h 17"/>
              <a:gd name="T4" fmla="*/ 0 w 22"/>
              <a:gd name="T5" fmla="*/ 3 h 17"/>
              <a:gd name="T6" fmla="*/ 3 w 22"/>
              <a:gd name="T7" fmla="*/ 16 h 17"/>
              <a:gd name="T8" fmla="*/ 9 w 22"/>
              <a:gd name="T9" fmla="*/ 17 h 17"/>
              <a:gd name="T10" fmla="*/ 9 w 22"/>
              <a:gd name="T11" fmla="*/ 17 h 17"/>
              <a:gd name="T12" fmla="*/ 22 w 22"/>
              <a:gd name="T13" fmla="*/ 10 h 17"/>
              <a:gd name="T14" fmla="*/ 16 w 22"/>
              <a:gd name="T15" fmla="*/ 3 h 17"/>
              <a:gd name="T16" fmla="*/ 15 w 22"/>
              <a:gd name="T17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" h="17">
                <a:moveTo>
                  <a:pt x="15" y="0"/>
                </a:moveTo>
                <a:cubicBezTo>
                  <a:pt x="12" y="2"/>
                  <a:pt x="8" y="3"/>
                  <a:pt x="4" y="3"/>
                </a:cubicBezTo>
                <a:cubicBezTo>
                  <a:pt x="3" y="3"/>
                  <a:pt x="1" y="3"/>
                  <a:pt x="0" y="3"/>
                </a:cubicBezTo>
                <a:cubicBezTo>
                  <a:pt x="2" y="7"/>
                  <a:pt x="3" y="11"/>
                  <a:pt x="3" y="16"/>
                </a:cubicBezTo>
                <a:cubicBezTo>
                  <a:pt x="5" y="16"/>
                  <a:pt x="7" y="17"/>
                  <a:pt x="9" y="17"/>
                </a:cubicBezTo>
                <a:cubicBezTo>
                  <a:pt x="9" y="17"/>
                  <a:pt x="9" y="17"/>
                  <a:pt x="9" y="17"/>
                </a:cubicBezTo>
                <a:cubicBezTo>
                  <a:pt x="15" y="17"/>
                  <a:pt x="20" y="14"/>
                  <a:pt x="22" y="10"/>
                </a:cubicBezTo>
                <a:cubicBezTo>
                  <a:pt x="20" y="8"/>
                  <a:pt x="17" y="6"/>
                  <a:pt x="16" y="3"/>
                </a:cubicBezTo>
                <a:cubicBezTo>
                  <a:pt x="16" y="2"/>
                  <a:pt x="15" y="1"/>
                  <a:pt x="15" y="0"/>
                </a:cubicBezTo>
              </a:path>
            </a:pathLst>
          </a:custGeom>
          <a:solidFill>
            <a:srgbClr val="8912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12" name="Freeform 1406"/>
          <p:cNvSpPr>
            <a:spLocks/>
          </p:cNvSpPr>
          <p:nvPr/>
        </p:nvSpPr>
        <p:spPr bwMode="auto">
          <a:xfrm>
            <a:off x="1176778" y="4930534"/>
            <a:ext cx="96753" cy="150732"/>
          </a:xfrm>
          <a:custGeom>
            <a:avLst/>
            <a:gdLst>
              <a:gd name="T0" fmla="*/ 0 w 10"/>
              <a:gd name="T1" fmla="*/ 0 h 16"/>
              <a:gd name="T2" fmla="*/ 0 w 10"/>
              <a:gd name="T3" fmla="*/ 1 h 16"/>
              <a:gd name="T4" fmla="*/ 0 w 10"/>
              <a:gd name="T5" fmla="*/ 2 h 16"/>
              <a:gd name="T6" fmla="*/ 8 w 10"/>
              <a:gd name="T7" fmla="*/ 9 h 16"/>
              <a:gd name="T8" fmla="*/ 9 w 10"/>
              <a:gd name="T9" fmla="*/ 15 h 16"/>
              <a:gd name="T10" fmla="*/ 10 w 10"/>
              <a:gd name="T11" fmla="*/ 16 h 16"/>
              <a:gd name="T12" fmla="*/ 7 w 10"/>
              <a:gd name="T13" fmla="*/ 3 h 16"/>
              <a:gd name="T14" fmla="*/ 4 w 10"/>
              <a:gd name="T15" fmla="*/ 2 h 16"/>
              <a:gd name="T16" fmla="*/ 0 w 10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" h="16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4" y="3"/>
                  <a:pt x="7" y="6"/>
                  <a:pt x="8" y="9"/>
                </a:cubicBezTo>
                <a:cubicBezTo>
                  <a:pt x="9" y="11"/>
                  <a:pt x="9" y="13"/>
                  <a:pt x="9" y="15"/>
                </a:cubicBezTo>
                <a:cubicBezTo>
                  <a:pt x="10" y="15"/>
                  <a:pt x="10" y="16"/>
                  <a:pt x="10" y="16"/>
                </a:cubicBezTo>
                <a:cubicBezTo>
                  <a:pt x="10" y="11"/>
                  <a:pt x="9" y="7"/>
                  <a:pt x="7" y="3"/>
                </a:cubicBezTo>
                <a:cubicBezTo>
                  <a:pt x="6" y="3"/>
                  <a:pt x="5" y="2"/>
                  <a:pt x="4" y="2"/>
                </a:cubicBezTo>
                <a:cubicBezTo>
                  <a:pt x="3" y="1"/>
                  <a:pt x="2" y="1"/>
                  <a:pt x="0" y="0"/>
                </a:cubicBezTo>
              </a:path>
            </a:pathLst>
          </a:custGeom>
          <a:solidFill>
            <a:srgbClr val="7B08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13" name="Freeform 1407"/>
          <p:cNvSpPr>
            <a:spLocks/>
          </p:cNvSpPr>
          <p:nvPr/>
        </p:nvSpPr>
        <p:spPr bwMode="auto">
          <a:xfrm>
            <a:off x="1184840" y="4791702"/>
            <a:ext cx="229789" cy="122966"/>
          </a:xfrm>
          <a:custGeom>
            <a:avLst/>
            <a:gdLst>
              <a:gd name="T0" fmla="*/ 15 w 24"/>
              <a:gd name="T1" fmla="*/ 0 h 13"/>
              <a:gd name="T2" fmla="*/ 15 w 24"/>
              <a:gd name="T3" fmla="*/ 0 h 13"/>
              <a:gd name="T4" fmla="*/ 0 w 24"/>
              <a:gd name="T5" fmla="*/ 12 h 13"/>
              <a:gd name="T6" fmla="*/ 1 w 24"/>
              <a:gd name="T7" fmla="*/ 13 h 13"/>
              <a:gd name="T8" fmla="*/ 8 w 24"/>
              <a:gd name="T9" fmla="*/ 8 h 13"/>
              <a:gd name="T10" fmla="*/ 17 w 24"/>
              <a:gd name="T11" fmla="*/ 6 h 13"/>
              <a:gd name="T12" fmla="*/ 23 w 24"/>
              <a:gd name="T13" fmla="*/ 7 h 13"/>
              <a:gd name="T14" fmla="*/ 24 w 24"/>
              <a:gd name="T15" fmla="*/ 5 h 13"/>
              <a:gd name="T16" fmla="*/ 17 w 24"/>
              <a:gd name="T17" fmla="*/ 1 h 13"/>
              <a:gd name="T18" fmla="*/ 17 w 24"/>
              <a:gd name="T19" fmla="*/ 0 h 13"/>
              <a:gd name="T20" fmla="*/ 15 w 24"/>
              <a:gd name="T21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4" h="13">
                <a:moveTo>
                  <a:pt x="15" y="0"/>
                </a:moveTo>
                <a:cubicBezTo>
                  <a:pt x="15" y="0"/>
                  <a:pt x="15" y="0"/>
                  <a:pt x="15" y="0"/>
                </a:cubicBezTo>
                <a:cubicBezTo>
                  <a:pt x="8" y="0"/>
                  <a:pt x="1" y="5"/>
                  <a:pt x="0" y="12"/>
                </a:cubicBezTo>
                <a:cubicBezTo>
                  <a:pt x="0" y="12"/>
                  <a:pt x="0" y="13"/>
                  <a:pt x="1" y="13"/>
                </a:cubicBezTo>
                <a:cubicBezTo>
                  <a:pt x="3" y="11"/>
                  <a:pt x="5" y="9"/>
                  <a:pt x="8" y="8"/>
                </a:cubicBezTo>
                <a:cubicBezTo>
                  <a:pt x="11" y="6"/>
                  <a:pt x="14" y="6"/>
                  <a:pt x="17" y="6"/>
                </a:cubicBezTo>
                <a:cubicBezTo>
                  <a:pt x="19" y="6"/>
                  <a:pt x="21" y="6"/>
                  <a:pt x="23" y="7"/>
                </a:cubicBezTo>
                <a:cubicBezTo>
                  <a:pt x="23" y="6"/>
                  <a:pt x="23" y="5"/>
                  <a:pt x="24" y="5"/>
                </a:cubicBezTo>
                <a:cubicBezTo>
                  <a:pt x="21" y="4"/>
                  <a:pt x="19" y="2"/>
                  <a:pt x="17" y="1"/>
                </a:cubicBezTo>
                <a:cubicBezTo>
                  <a:pt x="17" y="0"/>
                  <a:pt x="17" y="0"/>
                  <a:pt x="17" y="0"/>
                </a:cubicBezTo>
                <a:cubicBezTo>
                  <a:pt x="16" y="0"/>
                  <a:pt x="16" y="0"/>
                  <a:pt x="15" y="0"/>
                </a:cubicBezTo>
              </a:path>
            </a:pathLst>
          </a:custGeom>
          <a:solidFill>
            <a:srgbClr val="6B09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14" name="Freeform 1408"/>
          <p:cNvSpPr>
            <a:spLocks/>
          </p:cNvSpPr>
          <p:nvPr/>
        </p:nvSpPr>
        <p:spPr bwMode="auto">
          <a:xfrm>
            <a:off x="1196935" y="4847235"/>
            <a:ext cx="209632" cy="111066"/>
          </a:xfrm>
          <a:custGeom>
            <a:avLst/>
            <a:gdLst>
              <a:gd name="T0" fmla="*/ 16 w 22"/>
              <a:gd name="T1" fmla="*/ 0 h 12"/>
              <a:gd name="T2" fmla="*/ 7 w 22"/>
              <a:gd name="T3" fmla="*/ 2 h 12"/>
              <a:gd name="T4" fmla="*/ 0 w 22"/>
              <a:gd name="T5" fmla="*/ 7 h 12"/>
              <a:gd name="T6" fmla="*/ 2 w 22"/>
              <a:gd name="T7" fmla="*/ 9 h 12"/>
              <a:gd name="T8" fmla="*/ 5 w 22"/>
              <a:gd name="T9" fmla="*/ 12 h 12"/>
              <a:gd name="T10" fmla="*/ 9 w 22"/>
              <a:gd name="T11" fmla="*/ 12 h 12"/>
              <a:gd name="T12" fmla="*/ 20 w 22"/>
              <a:gd name="T13" fmla="*/ 9 h 12"/>
              <a:gd name="T14" fmla="*/ 22 w 22"/>
              <a:gd name="T15" fmla="*/ 1 h 12"/>
              <a:gd name="T16" fmla="*/ 16 w 22"/>
              <a:gd name="T1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" h="12">
                <a:moveTo>
                  <a:pt x="16" y="0"/>
                </a:moveTo>
                <a:cubicBezTo>
                  <a:pt x="13" y="0"/>
                  <a:pt x="10" y="0"/>
                  <a:pt x="7" y="2"/>
                </a:cubicBezTo>
                <a:cubicBezTo>
                  <a:pt x="4" y="3"/>
                  <a:pt x="2" y="5"/>
                  <a:pt x="0" y="7"/>
                </a:cubicBezTo>
                <a:cubicBezTo>
                  <a:pt x="1" y="7"/>
                  <a:pt x="1" y="8"/>
                  <a:pt x="2" y="9"/>
                </a:cubicBezTo>
                <a:cubicBezTo>
                  <a:pt x="3" y="10"/>
                  <a:pt x="4" y="11"/>
                  <a:pt x="5" y="12"/>
                </a:cubicBezTo>
                <a:cubicBezTo>
                  <a:pt x="6" y="12"/>
                  <a:pt x="8" y="12"/>
                  <a:pt x="9" y="12"/>
                </a:cubicBezTo>
                <a:cubicBezTo>
                  <a:pt x="13" y="12"/>
                  <a:pt x="17" y="11"/>
                  <a:pt x="20" y="9"/>
                </a:cubicBezTo>
                <a:cubicBezTo>
                  <a:pt x="20" y="6"/>
                  <a:pt x="20" y="3"/>
                  <a:pt x="22" y="1"/>
                </a:cubicBezTo>
                <a:cubicBezTo>
                  <a:pt x="20" y="0"/>
                  <a:pt x="18" y="0"/>
                  <a:pt x="16" y="0"/>
                </a:cubicBezTo>
              </a:path>
            </a:pathLst>
          </a:custGeom>
          <a:solidFill>
            <a:srgbClr val="6105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15" name="Freeform 1409"/>
          <p:cNvSpPr>
            <a:spLocks/>
          </p:cNvSpPr>
          <p:nvPr/>
        </p:nvSpPr>
        <p:spPr bwMode="auto">
          <a:xfrm>
            <a:off x="1176778" y="4902768"/>
            <a:ext cx="20157" cy="19833"/>
          </a:xfrm>
          <a:custGeom>
            <a:avLst/>
            <a:gdLst>
              <a:gd name="T0" fmla="*/ 1 w 2"/>
              <a:gd name="T1" fmla="*/ 0 h 2"/>
              <a:gd name="T2" fmla="*/ 0 w 2"/>
              <a:gd name="T3" fmla="*/ 2 h 2"/>
              <a:gd name="T4" fmla="*/ 2 w 2"/>
              <a:gd name="T5" fmla="*/ 1 h 2"/>
              <a:gd name="T6" fmla="*/ 1 w 2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1" y="0"/>
                </a:moveTo>
                <a:cubicBezTo>
                  <a:pt x="1" y="1"/>
                  <a:pt x="0" y="1"/>
                  <a:pt x="0" y="2"/>
                </a:cubicBezTo>
                <a:cubicBezTo>
                  <a:pt x="1" y="2"/>
                  <a:pt x="1" y="1"/>
                  <a:pt x="2" y="1"/>
                </a:cubicBezTo>
                <a:cubicBezTo>
                  <a:pt x="1" y="1"/>
                  <a:pt x="1" y="0"/>
                  <a:pt x="1" y="0"/>
                </a:cubicBezTo>
              </a:path>
            </a:pathLst>
          </a:custGeom>
          <a:solidFill>
            <a:srgbClr val="610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16" name="Freeform 1410"/>
          <p:cNvSpPr>
            <a:spLocks/>
          </p:cNvSpPr>
          <p:nvPr/>
        </p:nvSpPr>
        <p:spPr bwMode="auto">
          <a:xfrm>
            <a:off x="1176778" y="4914667"/>
            <a:ext cx="68533" cy="43633"/>
          </a:xfrm>
          <a:custGeom>
            <a:avLst/>
            <a:gdLst>
              <a:gd name="T0" fmla="*/ 2 w 7"/>
              <a:gd name="T1" fmla="*/ 0 h 5"/>
              <a:gd name="T2" fmla="*/ 0 w 7"/>
              <a:gd name="T3" fmla="*/ 1 h 5"/>
              <a:gd name="T4" fmla="*/ 0 w 7"/>
              <a:gd name="T5" fmla="*/ 2 h 5"/>
              <a:gd name="T6" fmla="*/ 4 w 7"/>
              <a:gd name="T7" fmla="*/ 4 h 5"/>
              <a:gd name="T8" fmla="*/ 7 w 7"/>
              <a:gd name="T9" fmla="*/ 5 h 5"/>
              <a:gd name="T10" fmla="*/ 4 w 7"/>
              <a:gd name="T11" fmla="*/ 2 h 5"/>
              <a:gd name="T12" fmla="*/ 2 w 7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5">
                <a:moveTo>
                  <a:pt x="2" y="0"/>
                </a:moveTo>
                <a:cubicBezTo>
                  <a:pt x="1" y="0"/>
                  <a:pt x="1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2" y="3"/>
                  <a:pt x="3" y="3"/>
                  <a:pt x="4" y="4"/>
                </a:cubicBezTo>
                <a:cubicBezTo>
                  <a:pt x="5" y="4"/>
                  <a:pt x="6" y="5"/>
                  <a:pt x="7" y="5"/>
                </a:cubicBezTo>
                <a:cubicBezTo>
                  <a:pt x="6" y="4"/>
                  <a:pt x="5" y="3"/>
                  <a:pt x="4" y="2"/>
                </a:cubicBezTo>
                <a:cubicBezTo>
                  <a:pt x="3" y="1"/>
                  <a:pt x="3" y="0"/>
                  <a:pt x="2" y="0"/>
                </a:cubicBezTo>
              </a:path>
            </a:pathLst>
          </a:custGeom>
          <a:solidFill>
            <a:srgbClr val="57031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2" name="Group 1612"/>
          <p:cNvGrpSpPr>
            <a:grpSpLocks/>
          </p:cNvGrpSpPr>
          <p:nvPr/>
        </p:nvGrpSpPr>
        <p:grpSpPr bwMode="auto">
          <a:xfrm>
            <a:off x="-16510" y="0"/>
            <a:ext cx="2422858" cy="3946808"/>
            <a:chOff x="1950" y="1703"/>
            <a:chExt cx="601" cy="995"/>
          </a:xfrm>
        </p:grpSpPr>
        <p:sp>
          <p:nvSpPr>
            <p:cNvPr id="1617" name="Freeform 1412"/>
            <p:cNvSpPr>
              <a:spLocks/>
            </p:cNvSpPr>
            <p:nvPr/>
          </p:nvSpPr>
          <p:spPr bwMode="auto">
            <a:xfrm>
              <a:off x="2289" y="2281"/>
              <a:ext cx="19" cy="12"/>
            </a:xfrm>
            <a:custGeom>
              <a:avLst/>
              <a:gdLst>
                <a:gd name="T0" fmla="*/ 0 w 8"/>
                <a:gd name="T1" fmla="*/ 0 h 5"/>
                <a:gd name="T2" fmla="*/ 0 w 8"/>
                <a:gd name="T3" fmla="*/ 1 h 5"/>
                <a:gd name="T4" fmla="*/ 7 w 8"/>
                <a:gd name="T5" fmla="*/ 5 h 5"/>
                <a:gd name="T6" fmla="*/ 8 w 8"/>
                <a:gd name="T7" fmla="*/ 3 h 5"/>
                <a:gd name="T8" fmla="*/ 0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2" y="2"/>
                    <a:pt x="4" y="4"/>
                    <a:pt x="7" y="5"/>
                  </a:cubicBezTo>
                  <a:cubicBezTo>
                    <a:pt x="7" y="4"/>
                    <a:pt x="8" y="4"/>
                    <a:pt x="8" y="3"/>
                  </a:cubicBezTo>
                  <a:cubicBezTo>
                    <a:pt x="6" y="1"/>
                    <a:pt x="3" y="0"/>
                    <a:pt x="0" y="0"/>
                  </a:cubicBezTo>
                </a:path>
              </a:pathLst>
            </a:custGeom>
            <a:solidFill>
              <a:srgbClr val="610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8" name="Freeform 1413"/>
            <p:cNvSpPr>
              <a:spLocks/>
            </p:cNvSpPr>
            <p:nvPr/>
          </p:nvSpPr>
          <p:spPr bwMode="auto">
            <a:xfrm>
              <a:off x="2270" y="1933"/>
              <a:ext cx="38" cy="23"/>
            </a:xfrm>
            <a:custGeom>
              <a:avLst/>
              <a:gdLst>
                <a:gd name="T0" fmla="*/ 6 w 16"/>
                <a:gd name="T1" fmla="*/ 0 h 10"/>
                <a:gd name="T2" fmla="*/ 6 w 16"/>
                <a:gd name="T3" fmla="*/ 0 h 10"/>
                <a:gd name="T4" fmla="*/ 0 w 16"/>
                <a:gd name="T5" fmla="*/ 1 h 10"/>
                <a:gd name="T6" fmla="*/ 0 w 16"/>
                <a:gd name="T7" fmla="*/ 9 h 10"/>
                <a:gd name="T8" fmla="*/ 2 w 16"/>
                <a:gd name="T9" fmla="*/ 10 h 10"/>
                <a:gd name="T10" fmla="*/ 9 w 16"/>
                <a:gd name="T11" fmla="*/ 5 h 10"/>
                <a:gd name="T12" fmla="*/ 16 w 16"/>
                <a:gd name="T13" fmla="*/ 3 h 10"/>
                <a:gd name="T14" fmla="*/ 6 w 16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0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0"/>
                    <a:pt x="0" y="1"/>
                  </a:cubicBezTo>
                  <a:cubicBezTo>
                    <a:pt x="0" y="4"/>
                    <a:pt x="0" y="6"/>
                    <a:pt x="0" y="9"/>
                  </a:cubicBezTo>
                  <a:cubicBezTo>
                    <a:pt x="1" y="9"/>
                    <a:pt x="1" y="9"/>
                    <a:pt x="2" y="10"/>
                  </a:cubicBezTo>
                  <a:cubicBezTo>
                    <a:pt x="4" y="8"/>
                    <a:pt x="6" y="6"/>
                    <a:pt x="9" y="5"/>
                  </a:cubicBezTo>
                  <a:cubicBezTo>
                    <a:pt x="11" y="4"/>
                    <a:pt x="14" y="3"/>
                    <a:pt x="16" y="3"/>
                  </a:cubicBezTo>
                  <a:cubicBezTo>
                    <a:pt x="13" y="1"/>
                    <a:pt x="10" y="0"/>
                    <a:pt x="6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9" name="Freeform 1414"/>
            <p:cNvSpPr>
              <a:spLocks/>
            </p:cNvSpPr>
            <p:nvPr/>
          </p:nvSpPr>
          <p:spPr bwMode="auto">
            <a:xfrm>
              <a:off x="2274" y="1940"/>
              <a:ext cx="38" cy="21"/>
            </a:xfrm>
            <a:custGeom>
              <a:avLst/>
              <a:gdLst>
                <a:gd name="T0" fmla="*/ 14 w 16"/>
                <a:gd name="T1" fmla="*/ 0 h 9"/>
                <a:gd name="T2" fmla="*/ 7 w 16"/>
                <a:gd name="T3" fmla="*/ 2 h 9"/>
                <a:gd name="T4" fmla="*/ 0 w 16"/>
                <a:gd name="T5" fmla="*/ 7 h 9"/>
                <a:gd name="T6" fmla="*/ 3 w 16"/>
                <a:gd name="T7" fmla="*/ 9 h 9"/>
                <a:gd name="T8" fmla="*/ 8 w 16"/>
                <a:gd name="T9" fmla="*/ 5 h 9"/>
                <a:gd name="T10" fmla="*/ 14 w 16"/>
                <a:gd name="T11" fmla="*/ 4 h 9"/>
                <a:gd name="T12" fmla="*/ 16 w 16"/>
                <a:gd name="T13" fmla="*/ 4 h 9"/>
                <a:gd name="T14" fmla="*/ 15 w 16"/>
                <a:gd name="T15" fmla="*/ 1 h 9"/>
                <a:gd name="T16" fmla="*/ 14 w 16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9">
                  <a:moveTo>
                    <a:pt x="14" y="0"/>
                  </a:moveTo>
                  <a:cubicBezTo>
                    <a:pt x="12" y="0"/>
                    <a:pt x="9" y="1"/>
                    <a:pt x="7" y="2"/>
                  </a:cubicBezTo>
                  <a:cubicBezTo>
                    <a:pt x="4" y="3"/>
                    <a:pt x="2" y="5"/>
                    <a:pt x="0" y="7"/>
                  </a:cubicBezTo>
                  <a:cubicBezTo>
                    <a:pt x="1" y="7"/>
                    <a:pt x="2" y="8"/>
                    <a:pt x="3" y="9"/>
                  </a:cubicBezTo>
                  <a:cubicBezTo>
                    <a:pt x="4" y="7"/>
                    <a:pt x="6" y="6"/>
                    <a:pt x="8" y="5"/>
                  </a:cubicBezTo>
                  <a:cubicBezTo>
                    <a:pt x="10" y="4"/>
                    <a:pt x="12" y="4"/>
                    <a:pt x="14" y="4"/>
                  </a:cubicBezTo>
                  <a:cubicBezTo>
                    <a:pt x="15" y="4"/>
                    <a:pt x="15" y="4"/>
                    <a:pt x="16" y="4"/>
                  </a:cubicBezTo>
                  <a:cubicBezTo>
                    <a:pt x="16" y="3"/>
                    <a:pt x="15" y="2"/>
                    <a:pt x="15" y="1"/>
                  </a:cubicBezTo>
                  <a:cubicBezTo>
                    <a:pt x="15" y="1"/>
                    <a:pt x="14" y="0"/>
                    <a:pt x="14" y="0"/>
                  </a:cubicBezTo>
                </a:path>
              </a:pathLst>
            </a:custGeom>
            <a:solidFill>
              <a:srgbClr val="891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0" name="Freeform 1415"/>
            <p:cNvSpPr>
              <a:spLocks/>
            </p:cNvSpPr>
            <p:nvPr/>
          </p:nvSpPr>
          <p:spPr bwMode="auto">
            <a:xfrm>
              <a:off x="2310" y="1942"/>
              <a:ext cx="7" cy="7"/>
            </a:xfrm>
            <a:custGeom>
              <a:avLst/>
              <a:gdLst>
                <a:gd name="T0" fmla="*/ 0 w 3"/>
                <a:gd name="T1" fmla="*/ 0 h 3"/>
                <a:gd name="T2" fmla="*/ 1 w 3"/>
                <a:gd name="T3" fmla="*/ 3 h 3"/>
                <a:gd name="T4" fmla="*/ 3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1"/>
                    <a:pt x="1" y="2"/>
                    <a:pt x="1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881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1" name="Freeform 1416"/>
            <p:cNvSpPr>
              <a:spLocks/>
            </p:cNvSpPr>
            <p:nvPr/>
          </p:nvSpPr>
          <p:spPr bwMode="auto">
            <a:xfrm>
              <a:off x="2253" y="1935"/>
              <a:ext cx="17" cy="19"/>
            </a:xfrm>
            <a:custGeom>
              <a:avLst/>
              <a:gdLst>
                <a:gd name="T0" fmla="*/ 7 w 7"/>
                <a:gd name="T1" fmla="*/ 0 h 8"/>
                <a:gd name="T2" fmla="*/ 0 w 7"/>
                <a:gd name="T3" fmla="*/ 6 h 8"/>
                <a:gd name="T4" fmla="*/ 7 w 7"/>
                <a:gd name="T5" fmla="*/ 7 h 8"/>
                <a:gd name="T6" fmla="*/ 7 w 7"/>
                <a:gd name="T7" fmla="*/ 8 h 8"/>
                <a:gd name="T8" fmla="*/ 7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0"/>
                  </a:moveTo>
                  <a:cubicBezTo>
                    <a:pt x="4" y="1"/>
                    <a:pt x="2" y="3"/>
                    <a:pt x="0" y="6"/>
                  </a:cubicBezTo>
                  <a:cubicBezTo>
                    <a:pt x="2" y="6"/>
                    <a:pt x="4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5"/>
                    <a:pt x="7" y="3"/>
                    <a:pt x="7" y="0"/>
                  </a:cubicBezTo>
                </a:path>
              </a:pathLst>
            </a:custGeom>
            <a:solidFill>
              <a:srgbClr val="880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2" name="Freeform 1417"/>
            <p:cNvSpPr>
              <a:spLocks/>
            </p:cNvSpPr>
            <p:nvPr/>
          </p:nvSpPr>
          <p:spPr bwMode="auto">
            <a:xfrm>
              <a:off x="2248" y="1954"/>
              <a:ext cx="26" cy="45"/>
            </a:xfrm>
            <a:custGeom>
              <a:avLst/>
              <a:gdLst>
                <a:gd name="T0" fmla="*/ 9 w 11"/>
                <a:gd name="T1" fmla="*/ 0 h 19"/>
                <a:gd name="T2" fmla="*/ 3 w 11"/>
                <a:gd name="T3" fmla="*/ 10 h 19"/>
                <a:gd name="T4" fmla="*/ 0 w 11"/>
                <a:gd name="T5" fmla="*/ 12 h 19"/>
                <a:gd name="T6" fmla="*/ 5 w 11"/>
                <a:gd name="T7" fmla="*/ 19 h 19"/>
                <a:gd name="T8" fmla="*/ 11 w 11"/>
                <a:gd name="T9" fmla="*/ 1 h 19"/>
                <a:gd name="T10" fmla="*/ 9 w 11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9">
                  <a:moveTo>
                    <a:pt x="9" y="0"/>
                  </a:moveTo>
                  <a:cubicBezTo>
                    <a:pt x="8" y="3"/>
                    <a:pt x="6" y="7"/>
                    <a:pt x="3" y="10"/>
                  </a:cubicBezTo>
                  <a:cubicBezTo>
                    <a:pt x="2" y="11"/>
                    <a:pt x="1" y="12"/>
                    <a:pt x="0" y="12"/>
                  </a:cubicBezTo>
                  <a:cubicBezTo>
                    <a:pt x="1" y="15"/>
                    <a:pt x="3" y="17"/>
                    <a:pt x="5" y="19"/>
                  </a:cubicBezTo>
                  <a:cubicBezTo>
                    <a:pt x="4" y="12"/>
                    <a:pt x="6" y="5"/>
                    <a:pt x="11" y="1"/>
                  </a:cubicBezTo>
                  <a:cubicBezTo>
                    <a:pt x="10" y="0"/>
                    <a:pt x="10" y="0"/>
                    <a:pt x="9" y="0"/>
                  </a:cubicBezTo>
                </a:path>
              </a:pathLst>
            </a:custGeom>
            <a:solidFill>
              <a:srgbClr val="6B0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3" name="Freeform 1418"/>
            <p:cNvSpPr>
              <a:spLocks/>
            </p:cNvSpPr>
            <p:nvPr/>
          </p:nvSpPr>
          <p:spPr bwMode="auto">
            <a:xfrm>
              <a:off x="2258" y="1956"/>
              <a:ext cx="28" cy="52"/>
            </a:xfrm>
            <a:custGeom>
              <a:avLst/>
              <a:gdLst>
                <a:gd name="T0" fmla="*/ 7 w 12"/>
                <a:gd name="T1" fmla="*/ 0 h 22"/>
                <a:gd name="T2" fmla="*/ 1 w 12"/>
                <a:gd name="T3" fmla="*/ 18 h 22"/>
                <a:gd name="T4" fmla="*/ 11 w 12"/>
                <a:gd name="T5" fmla="*/ 22 h 22"/>
                <a:gd name="T6" fmla="*/ 11 w 12"/>
                <a:gd name="T7" fmla="*/ 22 h 22"/>
                <a:gd name="T8" fmla="*/ 12 w 12"/>
                <a:gd name="T9" fmla="*/ 22 h 22"/>
                <a:gd name="T10" fmla="*/ 8 w 12"/>
                <a:gd name="T11" fmla="*/ 16 h 22"/>
                <a:gd name="T12" fmla="*/ 10 w 12"/>
                <a:gd name="T13" fmla="*/ 2 h 22"/>
                <a:gd name="T14" fmla="*/ 7 w 12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22">
                  <a:moveTo>
                    <a:pt x="7" y="0"/>
                  </a:moveTo>
                  <a:cubicBezTo>
                    <a:pt x="2" y="4"/>
                    <a:pt x="0" y="11"/>
                    <a:pt x="1" y="18"/>
                  </a:cubicBezTo>
                  <a:cubicBezTo>
                    <a:pt x="4" y="20"/>
                    <a:pt x="7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0" y="20"/>
                    <a:pt x="9" y="18"/>
                    <a:pt x="8" y="16"/>
                  </a:cubicBezTo>
                  <a:cubicBezTo>
                    <a:pt x="6" y="11"/>
                    <a:pt x="7" y="6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</a:path>
              </a:pathLst>
            </a:custGeom>
            <a:solidFill>
              <a:srgbClr val="610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4" name="Freeform 1419"/>
            <p:cNvSpPr>
              <a:spLocks/>
            </p:cNvSpPr>
            <p:nvPr/>
          </p:nvSpPr>
          <p:spPr bwMode="auto">
            <a:xfrm>
              <a:off x="2246" y="1949"/>
              <a:ext cx="24" cy="33"/>
            </a:xfrm>
            <a:custGeom>
              <a:avLst/>
              <a:gdLst>
                <a:gd name="T0" fmla="*/ 3 w 10"/>
                <a:gd name="T1" fmla="*/ 0 h 14"/>
                <a:gd name="T2" fmla="*/ 0 w 10"/>
                <a:gd name="T3" fmla="*/ 9 h 14"/>
                <a:gd name="T4" fmla="*/ 1 w 10"/>
                <a:gd name="T5" fmla="*/ 14 h 14"/>
                <a:gd name="T6" fmla="*/ 4 w 10"/>
                <a:gd name="T7" fmla="*/ 12 h 14"/>
                <a:gd name="T8" fmla="*/ 10 w 10"/>
                <a:gd name="T9" fmla="*/ 2 h 14"/>
                <a:gd name="T10" fmla="*/ 10 w 10"/>
                <a:gd name="T11" fmla="*/ 1 h 14"/>
                <a:gd name="T12" fmla="*/ 3 w 10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4">
                  <a:moveTo>
                    <a:pt x="3" y="0"/>
                  </a:moveTo>
                  <a:cubicBezTo>
                    <a:pt x="1" y="3"/>
                    <a:pt x="0" y="6"/>
                    <a:pt x="0" y="9"/>
                  </a:cubicBezTo>
                  <a:cubicBezTo>
                    <a:pt x="0" y="11"/>
                    <a:pt x="1" y="13"/>
                    <a:pt x="1" y="14"/>
                  </a:cubicBezTo>
                  <a:cubicBezTo>
                    <a:pt x="2" y="14"/>
                    <a:pt x="3" y="13"/>
                    <a:pt x="4" y="12"/>
                  </a:cubicBezTo>
                  <a:cubicBezTo>
                    <a:pt x="7" y="9"/>
                    <a:pt x="9" y="5"/>
                    <a:pt x="10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7" y="1"/>
                    <a:pt x="5" y="0"/>
                    <a:pt x="3" y="0"/>
                  </a:cubicBezTo>
                </a:path>
              </a:pathLst>
            </a:custGeom>
            <a:solidFill>
              <a:srgbClr val="610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5" name="Freeform 1420"/>
            <p:cNvSpPr>
              <a:spLocks/>
            </p:cNvSpPr>
            <p:nvPr/>
          </p:nvSpPr>
          <p:spPr bwMode="auto">
            <a:xfrm>
              <a:off x="2042" y="2397"/>
              <a:ext cx="45" cy="38"/>
            </a:xfrm>
            <a:custGeom>
              <a:avLst/>
              <a:gdLst>
                <a:gd name="T0" fmla="*/ 4 w 19"/>
                <a:gd name="T1" fmla="*/ 0 h 16"/>
                <a:gd name="T2" fmla="*/ 4 w 19"/>
                <a:gd name="T3" fmla="*/ 0 h 16"/>
                <a:gd name="T4" fmla="*/ 4 w 19"/>
                <a:gd name="T5" fmla="*/ 0 h 16"/>
                <a:gd name="T6" fmla="*/ 0 w 19"/>
                <a:gd name="T7" fmla="*/ 1 h 16"/>
                <a:gd name="T8" fmla="*/ 12 w 19"/>
                <a:gd name="T9" fmla="*/ 9 h 16"/>
                <a:gd name="T10" fmla="*/ 13 w 19"/>
                <a:gd name="T11" fmla="*/ 15 h 16"/>
                <a:gd name="T12" fmla="*/ 15 w 19"/>
                <a:gd name="T13" fmla="*/ 16 h 16"/>
                <a:gd name="T14" fmla="*/ 19 w 19"/>
                <a:gd name="T15" fmla="*/ 10 h 16"/>
                <a:gd name="T16" fmla="*/ 4 w 19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6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5" y="1"/>
                    <a:pt x="10" y="4"/>
                    <a:pt x="12" y="9"/>
                  </a:cubicBezTo>
                  <a:cubicBezTo>
                    <a:pt x="13" y="11"/>
                    <a:pt x="13" y="13"/>
                    <a:pt x="13" y="15"/>
                  </a:cubicBezTo>
                  <a:cubicBezTo>
                    <a:pt x="14" y="16"/>
                    <a:pt x="14" y="16"/>
                    <a:pt x="15" y="16"/>
                  </a:cubicBezTo>
                  <a:cubicBezTo>
                    <a:pt x="16" y="14"/>
                    <a:pt x="17" y="12"/>
                    <a:pt x="19" y="10"/>
                  </a:cubicBezTo>
                  <a:cubicBezTo>
                    <a:pt x="16" y="4"/>
                    <a:pt x="11" y="0"/>
                    <a:pt x="4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6" name="Freeform 1421"/>
            <p:cNvSpPr>
              <a:spLocks/>
            </p:cNvSpPr>
            <p:nvPr/>
          </p:nvSpPr>
          <p:spPr bwMode="auto">
            <a:xfrm>
              <a:off x="2078" y="2421"/>
              <a:ext cx="12" cy="23"/>
            </a:xfrm>
            <a:custGeom>
              <a:avLst/>
              <a:gdLst>
                <a:gd name="T0" fmla="*/ 4 w 5"/>
                <a:gd name="T1" fmla="*/ 0 h 10"/>
                <a:gd name="T2" fmla="*/ 0 w 5"/>
                <a:gd name="T3" fmla="*/ 6 h 10"/>
                <a:gd name="T4" fmla="*/ 4 w 5"/>
                <a:gd name="T5" fmla="*/ 10 h 10"/>
                <a:gd name="T6" fmla="*/ 5 w 5"/>
                <a:gd name="T7" fmla="*/ 6 h 10"/>
                <a:gd name="T8" fmla="*/ 4 w 5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1" y="7"/>
                    <a:pt x="3" y="9"/>
                    <a:pt x="4" y="10"/>
                  </a:cubicBezTo>
                  <a:cubicBezTo>
                    <a:pt x="5" y="9"/>
                    <a:pt x="5" y="7"/>
                    <a:pt x="5" y="6"/>
                  </a:cubicBezTo>
                  <a:cubicBezTo>
                    <a:pt x="5" y="3"/>
                    <a:pt x="4" y="2"/>
                    <a:pt x="4" y="0"/>
                  </a:cubicBezTo>
                </a:path>
              </a:pathLst>
            </a:custGeom>
            <a:solidFill>
              <a:srgbClr val="880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7" name="Freeform 1422"/>
            <p:cNvSpPr>
              <a:spLocks/>
            </p:cNvSpPr>
            <p:nvPr/>
          </p:nvSpPr>
          <p:spPr bwMode="auto">
            <a:xfrm>
              <a:off x="2071" y="2432"/>
              <a:ext cx="7" cy="34"/>
            </a:xfrm>
            <a:custGeom>
              <a:avLst/>
              <a:gdLst>
                <a:gd name="T0" fmla="*/ 1 w 3"/>
                <a:gd name="T1" fmla="*/ 0 h 14"/>
                <a:gd name="T2" fmla="*/ 0 w 3"/>
                <a:gd name="T3" fmla="*/ 6 h 14"/>
                <a:gd name="T4" fmla="*/ 0 w 3"/>
                <a:gd name="T5" fmla="*/ 12 h 14"/>
                <a:gd name="T6" fmla="*/ 0 w 3"/>
                <a:gd name="T7" fmla="*/ 14 h 14"/>
                <a:gd name="T8" fmla="*/ 2 w 3"/>
                <a:gd name="T9" fmla="*/ 13 h 14"/>
                <a:gd name="T10" fmla="*/ 3 w 3"/>
                <a:gd name="T11" fmla="*/ 1 h 14"/>
                <a:gd name="T12" fmla="*/ 1 w 3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4">
                  <a:moveTo>
                    <a:pt x="1" y="0"/>
                  </a:moveTo>
                  <a:cubicBezTo>
                    <a:pt x="1" y="2"/>
                    <a:pt x="1" y="4"/>
                    <a:pt x="0" y="6"/>
                  </a:cubicBezTo>
                  <a:cubicBezTo>
                    <a:pt x="0" y="8"/>
                    <a:pt x="0" y="10"/>
                    <a:pt x="0" y="12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1" y="14"/>
                    <a:pt x="1" y="13"/>
                    <a:pt x="2" y="13"/>
                  </a:cubicBezTo>
                  <a:cubicBezTo>
                    <a:pt x="1" y="9"/>
                    <a:pt x="1" y="5"/>
                    <a:pt x="3" y="1"/>
                  </a:cubicBezTo>
                  <a:cubicBezTo>
                    <a:pt x="2" y="1"/>
                    <a:pt x="2" y="1"/>
                    <a:pt x="1" y="0"/>
                  </a:cubicBezTo>
                </a:path>
              </a:pathLst>
            </a:custGeom>
            <a:solidFill>
              <a:srgbClr val="6B0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8" name="Freeform 1423"/>
            <p:cNvSpPr>
              <a:spLocks/>
            </p:cNvSpPr>
            <p:nvPr/>
          </p:nvSpPr>
          <p:spPr bwMode="auto">
            <a:xfrm>
              <a:off x="2045" y="2447"/>
              <a:ext cx="26" cy="23"/>
            </a:xfrm>
            <a:custGeom>
              <a:avLst/>
              <a:gdLst>
                <a:gd name="T0" fmla="*/ 11 w 11"/>
                <a:gd name="T1" fmla="*/ 0 h 10"/>
                <a:gd name="T2" fmla="*/ 4 w 11"/>
                <a:gd name="T3" fmla="*/ 6 h 10"/>
                <a:gd name="T4" fmla="*/ 0 w 11"/>
                <a:gd name="T5" fmla="*/ 7 h 10"/>
                <a:gd name="T6" fmla="*/ 0 w 11"/>
                <a:gd name="T7" fmla="*/ 10 h 10"/>
                <a:gd name="T8" fmla="*/ 3 w 11"/>
                <a:gd name="T9" fmla="*/ 10 h 10"/>
                <a:gd name="T10" fmla="*/ 3 w 11"/>
                <a:gd name="T11" fmla="*/ 10 h 10"/>
                <a:gd name="T12" fmla="*/ 11 w 11"/>
                <a:gd name="T13" fmla="*/ 8 h 10"/>
                <a:gd name="T14" fmla="*/ 11 w 11"/>
                <a:gd name="T15" fmla="*/ 6 h 10"/>
                <a:gd name="T16" fmla="*/ 11 w 11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0">
                  <a:moveTo>
                    <a:pt x="11" y="0"/>
                  </a:moveTo>
                  <a:cubicBezTo>
                    <a:pt x="9" y="3"/>
                    <a:pt x="7" y="5"/>
                    <a:pt x="4" y="6"/>
                  </a:cubicBezTo>
                  <a:cubicBezTo>
                    <a:pt x="3" y="7"/>
                    <a:pt x="1" y="7"/>
                    <a:pt x="0" y="7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1" y="10"/>
                    <a:pt x="2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6" y="10"/>
                    <a:pt x="9" y="10"/>
                    <a:pt x="11" y="8"/>
                  </a:cubicBezTo>
                  <a:cubicBezTo>
                    <a:pt x="11" y="7"/>
                    <a:pt x="11" y="7"/>
                    <a:pt x="11" y="6"/>
                  </a:cubicBezTo>
                  <a:cubicBezTo>
                    <a:pt x="11" y="4"/>
                    <a:pt x="11" y="2"/>
                    <a:pt x="11" y="0"/>
                  </a:cubicBezTo>
                </a:path>
              </a:pathLst>
            </a:custGeom>
            <a:solidFill>
              <a:srgbClr val="6B0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9" name="Freeform 1424"/>
            <p:cNvSpPr>
              <a:spLocks/>
            </p:cNvSpPr>
            <p:nvPr/>
          </p:nvSpPr>
          <p:spPr bwMode="auto">
            <a:xfrm>
              <a:off x="2026" y="2458"/>
              <a:ext cx="19" cy="12"/>
            </a:xfrm>
            <a:custGeom>
              <a:avLst/>
              <a:gdLst>
                <a:gd name="T0" fmla="*/ 0 w 8"/>
                <a:gd name="T1" fmla="*/ 0 h 5"/>
                <a:gd name="T2" fmla="*/ 8 w 8"/>
                <a:gd name="T3" fmla="*/ 5 h 5"/>
                <a:gd name="T4" fmla="*/ 8 w 8"/>
                <a:gd name="T5" fmla="*/ 2 h 5"/>
                <a:gd name="T6" fmla="*/ 6 w 8"/>
                <a:gd name="T7" fmla="*/ 2 h 5"/>
                <a:gd name="T8" fmla="*/ 0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2" y="3"/>
                    <a:pt x="5" y="5"/>
                    <a:pt x="8" y="5"/>
                  </a:cubicBezTo>
                  <a:cubicBezTo>
                    <a:pt x="8" y="4"/>
                    <a:pt x="8" y="3"/>
                    <a:pt x="8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4" y="2"/>
                    <a:pt x="2" y="2"/>
                    <a:pt x="0" y="0"/>
                  </a:cubicBezTo>
                </a:path>
              </a:pathLst>
            </a:custGeom>
            <a:solidFill>
              <a:srgbClr val="6105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0" name="Freeform 1425"/>
            <p:cNvSpPr>
              <a:spLocks/>
            </p:cNvSpPr>
            <p:nvPr/>
          </p:nvSpPr>
          <p:spPr bwMode="auto">
            <a:xfrm>
              <a:off x="2073" y="2435"/>
              <a:ext cx="14" cy="28"/>
            </a:xfrm>
            <a:custGeom>
              <a:avLst/>
              <a:gdLst>
                <a:gd name="T0" fmla="*/ 2 w 6"/>
                <a:gd name="T1" fmla="*/ 0 h 12"/>
                <a:gd name="T2" fmla="*/ 1 w 6"/>
                <a:gd name="T3" fmla="*/ 12 h 12"/>
                <a:gd name="T4" fmla="*/ 6 w 6"/>
                <a:gd name="T5" fmla="*/ 4 h 12"/>
                <a:gd name="T6" fmla="*/ 2 w 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2" y="0"/>
                  </a:moveTo>
                  <a:cubicBezTo>
                    <a:pt x="0" y="4"/>
                    <a:pt x="0" y="8"/>
                    <a:pt x="1" y="12"/>
                  </a:cubicBezTo>
                  <a:cubicBezTo>
                    <a:pt x="3" y="10"/>
                    <a:pt x="5" y="7"/>
                    <a:pt x="6" y="4"/>
                  </a:cubicBezTo>
                  <a:cubicBezTo>
                    <a:pt x="5" y="3"/>
                    <a:pt x="3" y="1"/>
                    <a:pt x="2" y="0"/>
                  </a:cubicBezTo>
                </a:path>
              </a:pathLst>
            </a:custGeom>
            <a:solidFill>
              <a:srgbClr val="610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1" name="Freeform 1426"/>
            <p:cNvSpPr>
              <a:spLocks/>
            </p:cNvSpPr>
            <p:nvPr/>
          </p:nvSpPr>
          <p:spPr bwMode="auto">
            <a:xfrm>
              <a:off x="2168" y="2428"/>
              <a:ext cx="38" cy="33"/>
            </a:xfrm>
            <a:custGeom>
              <a:avLst/>
              <a:gdLst>
                <a:gd name="T0" fmla="*/ 10 w 16"/>
                <a:gd name="T1" fmla="*/ 0 h 14"/>
                <a:gd name="T2" fmla="*/ 0 w 16"/>
                <a:gd name="T3" fmla="*/ 12 h 14"/>
                <a:gd name="T4" fmla="*/ 0 w 16"/>
                <a:gd name="T5" fmla="*/ 13 h 14"/>
                <a:gd name="T6" fmla="*/ 4 w 16"/>
                <a:gd name="T7" fmla="*/ 12 h 14"/>
                <a:gd name="T8" fmla="*/ 11 w 16"/>
                <a:gd name="T9" fmla="*/ 14 h 14"/>
                <a:gd name="T10" fmla="*/ 16 w 16"/>
                <a:gd name="T11" fmla="*/ 5 h 14"/>
                <a:gd name="T12" fmla="*/ 10 w 16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4">
                  <a:moveTo>
                    <a:pt x="10" y="0"/>
                  </a:moveTo>
                  <a:cubicBezTo>
                    <a:pt x="8" y="5"/>
                    <a:pt x="5" y="9"/>
                    <a:pt x="0" y="12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1" y="12"/>
                    <a:pt x="3" y="12"/>
                    <a:pt x="4" y="12"/>
                  </a:cubicBezTo>
                  <a:cubicBezTo>
                    <a:pt x="7" y="12"/>
                    <a:pt x="9" y="13"/>
                    <a:pt x="11" y="14"/>
                  </a:cubicBezTo>
                  <a:cubicBezTo>
                    <a:pt x="14" y="12"/>
                    <a:pt x="15" y="8"/>
                    <a:pt x="16" y="5"/>
                  </a:cubicBezTo>
                  <a:cubicBezTo>
                    <a:pt x="13" y="3"/>
                    <a:pt x="11" y="2"/>
                    <a:pt x="10" y="0"/>
                  </a:cubicBezTo>
                </a:path>
              </a:pathLst>
            </a:custGeom>
            <a:solidFill>
              <a:srgbClr val="961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2" name="Freeform 1427"/>
            <p:cNvSpPr>
              <a:spLocks/>
            </p:cNvSpPr>
            <p:nvPr/>
          </p:nvSpPr>
          <p:spPr bwMode="auto">
            <a:xfrm>
              <a:off x="2168" y="2397"/>
              <a:ext cx="14" cy="9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4 h 4"/>
                <a:gd name="T4" fmla="*/ 6 w 6"/>
                <a:gd name="T5" fmla="*/ 2 h 4"/>
                <a:gd name="T6" fmla="*/ 6 w 6"/>
                <a:gd name="T7" fmla="*/ 1 h 4"/>
                <a:gd name="T8" fmla="*/ 1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" y="3"/>
                    <a:pt x="4" y="2"/>
                    <a:pt x="6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4" y="0"/>
                    <a:pt x="3" y="0"/>
                    <a:pt x="1" y="0"/>
                  </a:cubicBezTo>
                </a:path>
              </a:pathLst>
            </a:custGeom>
            <a:solidFill>
              <a:srgbClr val="891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3" name="Freeform 1428"/>
            <p:cNvSpPr>
              <a:spLocks/>
            </p:cNvSpPr>
            <p:nvPr/>
          </p:nvSpPr>
          <p:spPr bwMode="auto">
            <a:xfrm>
              <a:off x="2156" y="2402"/>
              <a:ext cx="36" cy="54"/>
            </a:xfrm>
            <a:custGeom>
              <a:avLst/>
              <a:gdLst>
                <a:gd name="T0" fmla="*/ 11 w 15"/>
                <a:gd name="T1" fmla="*/ 0 h 23"/>
                <a:gd name="T2" fmla="*/ 5 w 15"/>
                <a:gd name="T3" fmla="*/ 2 h 23"/>
                <a:gd name="T4" fmla="*/ 0 w 15"/>
                <a:gd name="T5" fmla="*/ 8 h 23"/>
                <a:gd name="T6" fmla="*/ 5 w 15"/>
                <a:gd name="T7" fmla="*/ 23 h 23"/>
                <a:gd name="T8" fmla="*/ 15 w 15"/>
                <a:gd name="T9" fmla="*/ 11 h 23"/>
                <a:gd name="T10" fmla="*/ 11 w 15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23">
                  <a:moveTo>
                    <a:pt x="11" y="0"/>
                  </a:moveTo>
                  <a:cubicBezTo>
                    <a:pt x="9" y="0"/>
                    <a:pt x="7" y="1"/>
                    <a:pt x="5" y="2"/>
                  </a:cubicBezTo>
                  <a:cubicBezTo>
                    <a:pt x="4" y="4"/>
                    <a:pt x="2" y="6"/>
                    <a:pt x="0" y="8"/>
                  </a:cubicBezTo>
                  <a:cubicBezTo>
                    <a:pt x="4" y="12"/>
                    <a:pt x="5" y="17"/>
                    <a:pt x="5" y="23"/>
                  </a:cubicBezTo>
                  <a:cubicBezTo>
                    <a:pt x="10" y="20"/>
                    <a:pt x="13" y="16"/>
                    <a:pt x="15" y="11"/>
                  </a:cubicBezTo>
                  <a:cubicBezTo>
                    <a:pt x="12" y="8"/>
                    <a:pt x="11" y="4"/>
                    <a:pt x="11" y="0"/>
                  </a:cubicBezTo>
                </a:path>
              </a:pathLst>
            </a:custGeom>
            <a:solidFill>
              <a:srgbClr val="881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4" name="Freeform 1429"/>
            <p:cNvSpPr>
              <a:spLocks/>
            </p:cNvSpPr>
            <p:nvPr/>
          </p:nvSpPr>
          <p:spPr bwMode="auto">
            <a:xfrm>
              <a:off x="2144" y="2456"/>
              <a:ext cx="24" cy="12"/>
            </a:xfrm>
            <a:custGeom>
              <a:avLst/>
              <a:gdLst>
                <a:gd name="T0" fmla="*/ 10 w 10"/>
                <a:gd name="T1" fmla="*/ 0 h 5"/>
                <a:gd name="T2" fmla="*/ 7 w 10"/>
                <a:gd name="T3" fmla="*/ 1 h 5"/>
                <a:gd name="T4" fmla="*/ 0 w 10"/>
                <a:gd name="T5" fmla="*/ 3 h 5"/>
                <a:gd name="T6" fmla="*/ 4 w 10"/>
                <a:gd name="T7" fmla="*/ 5 h 5"/>
                <a:gd name="T8" fmla="*/ 9 w 10"/>
                <a:gd name="T9" fmla="*/ 1 h 5"/>
                <a:gd name="T10" fmla="*/ 10 w 10"/>
                <a:gd name="T11" fmla="*/ 1 h 5"/>
                <a:gd name="T12" fmla="*/ 10 w 10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5">
                  <a:moveTo>
                    <a:pt x="10" y="0"/>
                  </a:moveTo>
                  <a:cubicBezTo>
                    <a:pt x="9" y="0"/>
                    <a:pt x="8" y="1"/>
                    <a:pt x="7" y="1"/>
                  </a:cubicBezTo>
                  <a:cubicBezTo>
                    <a:pt x="5" y="2"/>
                    <a:pt x="3" y="3"/>
                    <a:pt x="0" y="3"/>
                  </a:cubicBezTo>
                  <a:cubicBezTo>
                    <a:pt x="1" y="4"/>
                    <a:pt x="3" y="4"/>
                    <a:pt x="4" y="5"/>
                  </a:cubicBezTo>
                  <a:cubicBezTo>
                    <a:pt x="5" y="3"/>
                    <a:pt x="7" y="2"/>
                    <a:pt x="9" y="1"/>
                  </a:cubicBezTo>
                  <a:cubicBezTo>
                    <a:pt x="9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860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5" name="Freeform 1430"/>
            <p:cNvSpPr>
              <a:spLocks/>
            </p:cNvSpPr>
            <p:nvPr/>
          </p:nvSpPr>
          <p:spPr bwMode="auto">
            <a:xfrm>
              <a:off x="2132" y="2425"/>
              <a:ext cx="12" cy="19"/>
            </a:xfrm>
            <a:custGeom>
              <a:avLst/>
              <a:gdLst>
                <a:gd name="T0" fmla="*/ 5 w 5"/>
                <a:gd name="T1" fmla="*/ 0 h 8"/>
                <a:gd name="T2" fmla="*/ 2 w 5"/>
                <a:gd name="T3" fmla="*/ 0 h 8"/>
                <a:gd name="T4" fmla="*/ 0 w 5"/>
                <a:gd name="T5" fmla="*/ 0 h 8"/>
                <a:gd name="T6" fmla="*/ 0 w 5"/>
                <a:gd name="T7" fmla="*/ 4 h 8"/>
                <a:gd name="T8" fmla="*/ 0 w 5"/>
                <a:gd name="T9" fmla="*/ 8 h 8"/>
                <a:gd name="T10" fmla="*/ 5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5" y="0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0" y="5"/>
                    <a:pt x="0" y="7"/>
                    <a:pt x="0" y="8"/>
                  </a:cubicBezTo>
                  <a:cubicBezTo>
                    <a:pt x="1" y="5"/>
                    <a:pt x="3" y="2"/>
                    <a:pt x="5" y="0"/>
                  </a:cubicBezTo>
                </a:path>
              </a:pathLst>
            </a:custGeom>
            <a:solidFill>
              <a:srgbClr val="7B08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6" name="Freeform 1431"/>
            <p:cNvSpPr>
              <a:spLocks/>
            </p:cNvSpPr>
            <p:nvPr/>
          </p:nvSpPr>
          <p:spPr bwMode="auto">
            <a:xfrm>
              <a:off x="2132" y="2421"/>
              <a:ext cx="36" cy="42"/>
            </a:xfrm>
            <a:custGeom>
              <a:avLst/>
              <a:gdLst>
                <a:gd name="T0" fmla="*/ 10 w 15"/>
                <a:gd name="T1" fmla="*/ 0 h 18"/>
                <a:gd name="T2" fmla="*/ 8 w 15"/>
                <a:gd name="T3" fmla="*/ 1 h 18"/>
                <a:gd name="T4" fmla="*/ 5 w 15"/>
                <a:gd name="T5" fmla="*/ 2 h 18"/>
                <a:gd name="T6" fmla="*/ 0 w 15"/>
                <a:gd name="T7" fmla="*/ 10 h 18"/>
                <a:gd name="T8" fmla="*/ 5 w 15"/>
                <a:gd name="T9" fmla="*/ 18 h 18"/>
                <a:gd name="T10" fmla="*/ 12 w 15"/>
                <a:gd name="T11" fmla="*/ 16 h 18"/>
                <a:gd name="T12" fmla="*/ 15 w 15"/>
                <a:gd name="T13" fmla="*/ 15 h 18"/>
                <a:gd name="T14" fmla="*/ 10 w 15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8">
                  <a:moveTo>
                    <a:pt x="10" y="0"/>
                  </a:moveTo>
                  <a:cubicBezTo>
                    <a:pt x="9" y="0"/>
                    <a:pt x="8" y="0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3" y="4"/>
                    <a:pt x="1" y="7"/>
                    <a:pt x="0" y="10"/>
                  </a:cubicBezTo>
                  <a:cubicBezTo>
                    <a:pt x="1" y="13"/>
                    <a:pt x="3" y="16"/>
                    <a:pt x="5" y="18"/>
                  </a:cubicBezTo>
                  <a:cubicBezTo>
                    <a:pt x="8" y="18"/>
                    <a:pt x="10" y="17"/>
                    <a:pt x="12" y="16"/>
                  </a:cubicBezTo>
                  <a:cubicBezTo>
                    <a:pt x="13" y="16"/>
                    <a:pt x="14" y="15"/>
                    <a:pt x="15" y="15"/>
                  </a:cubicBezTo>
                  <a:cubicBezTo>
                    <a:pt x="15" y="9"/>
                    <a:pt x="14" y="4"/>
                    <a:pt x="10" y="0"/>
                  </a:cubicBezTo>
                </a:path>
              </a:pathLst>
            </a:custGeom>
            <a:solidFill>
              <a:srgbClr val="7A07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7" name="Freeform 1432"/>
            <p:cNvSpPr>
              <a:spLocks/>
            </p:cNvSpPr>
            <p:nvPr/>
          </p:nvSpPr>
          <p:spPr bwMode="auto">
            <a:xfrm>
              <a:off x="2192" y="2406"/>
              <a:ext cx="14" cy="34"/>
            </a:xfrm>
            <a:custGeom>
              <a:avLst/>
              <a:gdLst>
                <a:gd name="T0" fmla="*/ 1 w 6"/>
                <a:gd name="T1" fmla="*/ 0 h 14"/>
                <a:gd name="T2" fmla="*/ 0 w 6"/>
                <a:gd name="T3" fmla="*/ 9 h 14"/>
                <a:gd name="T4" fmla="*/ 6 w 6"/>
                <a:gd name="T5" fmla="*/ 14 h 14"/>
                <a:gd name="T6" fmla="*/ 6 w 6"/>
                <a:gd name="T7" fmla="*/ 12 h 14"/>
                <a:gd name="T8" fmla="*/ 1 w 6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4">
                  <a:moveTo>
                    <a:pt x="1" y="0"/>
                  </a:moveTo>
                  <a:cubicBezTo>
                    <a:pt x="1" y="3"/>
                    <a:pt x="1" y="6"/>
                    <a:pt x="0" y="9"/>
                  </a:cubicBezTo>
                  <a:cubicBezTo>
                    <a:pt x="1" y="11"/>
                    <a:pt x="3" y="12"/>
                    <a:pt x="6" y="14"/>
                  </a:cubicBezTo>
                  <a:cubicBezTo>
                    <a:pt x="6" y="13"/>
                    <a:pt x="6" y="12"/>
                    <a:pt x="6" y="12"/>
                  </a:cubicBezTo>
                  <a:cubicBezTo>
                    <a:pt x="6" y="7"/>
                    <a:pt x="4" y="3"/>
                    <a:pt x="1" y="0"/>
                  </a:cubicBezTo>
                </a:path>
              </a:pathLst>
            </a:custGeom>
            <a:solidFill>
              <a:srgbClr val="6B0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8" name="Freeform 1433"/>
            <p:cNvSpPr>
              <a:spLocks/>
            </p:cNvSpPr>
            <p:nvPr/>
          </p:nvSpPr>
          <p:spPr bwMode="auto">
            <a:xfrm>
              <a:off x="2182" y="2399"/>
              <a:ext cx="5" cy="3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610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9" name="Freeform 1434"/>
            <p:cNvSpPr>
              <a:spLocks/>
            </p:cNvSpPr>
            <p:nvPr/>
          </p:nvSpPr>
          <p:spPr bwMode="auto">
            <a:xfrm>
              <a:off x="2182" y="2402"/>
              <a:ext cx="12" cy="26"/>
            </a:xfrm>
            <a:custGeom>
              <a:avLst/>
              <a:gdLst>
                <a:gd name="T0" fmla="*/ 2 w 5"/>
                <a:gd name="T1" fmla="*/ 0 h 11"/>
                <a:gd name="T2" fmla="*/ 0 w 5"/>
                <a:gd name="T3" fmla="*/ 0 h 11"/>
                <a:gd name="T4" fmla="*/ 4 w 5"/>
                <a:gd name="T5" fmla="*/ 11 h 11"/>
                <a:gd name="T6" fmla="*/ 5 w 5"/>
                <a:gd name="T7" fmla="*/ 2 h 11"/>
                <a:gd name="T8" fmla="*/ 2 w 5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1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4"/>
                    <a:pt x="1" y="8"/>
                    <a:pt x="4" y="11"/>
                  </a:cubicBezTo>
                  <a:cubicBezTo>
                    <a:pt x="5" y="8"/>
                    <a:pt x="5" y="5"/>
                    <a:pt x="5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rgbClr val="6105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0" name="Freeform 1435"/>
            <p:cNvSpPr>
              <a:spLocks/>
            </p:cNvSpPr>
            <p:nvPr/>
          </p:nvSpPr>
          <p:spPr bwMode="auto">
            <a:xfrm>
              <a:off x="2151" y="1859"/>
              <a:ext cx="52" cy="24"/>
            </a:xfrm>
            <a:custGeom>
              <a:avLst/>
              <a:gdLst>
                <a:gd name="T0" fmla="*/ 21 w 22"/>
                <a:gd name="T1" fmla="*/ 0 h 10"/>
                <a:gd name="T2" fmla="*/ 13 w 22"/>
                <a:gd name="T3" fmla="*/ 3 h 10"/>
                <a:gd name="T4" fmla="*/ 6 w 22"/>
                <a:gd name="T5" fmla="*/ 1 h 10"/>
                <a:gd name="T6" fmla="*/ 5 w 22"/>
                <a:gd name="T7" fmla="*/ 1 h 10"/>
                <a:gd name="T8" fmla="*/ 1 w 22"/>
                <a:gd name="T9" fmla="*/ 7 h 10"/>
                <a:gd name="T10" fmla="*/ 0 w 22"/>
                <a:gd name="T11" fmla="*/ 8 h 10"/>
                <a:gd name="T12" fmla="*/ 1 w 22"/>
                <a:gd name="T13" fmla="*/ 10 h 10"/>
                <a:gd name="T14" fmla="*/ 16 w 22"/>
                <a:gd name="T15" fmla="*/ 4 h 10"/>
                <a:gd name="T16" fmla="*/ 16 w 22"/>
                <a:gd name="T17" fmla="*/ 4 h 10"/>
                <a:gd name="T18" fmla="*/ 21 w 22"/>
                <a:gd name="T19" fmla="*/ 5 h 10"/>
                <a:gd name="T20" fmla="*/ 22 w 22"/>
                <a:gd name="T21" fmla="*/ 2 h 10"/>
                <a:gd name="T22" fmla="*/ 21 w 22"/>
                <a:gd name="T2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10">
                  <a:moveTo>
                    <a:pt x="21" y="0"/>
                  </a:moveTo>
                  <a:cubicBezTo>
                    <a:pt x="19" y="2"/>
                    <a:pt x="16" y="3"/>
                    <a:pt x="13" y="3"/>
                  </a:cubicBezTo>
                  <a:cubicBezTo>
                    <a:pt x="11" y="3"/>
                    <a:pt x="8" y="2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4" y="3"/>
                    <a:pt x="3" y="5"/>
                    <a:pt x="1" y="7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9"/>
                    <a:pt x="1" y="9"/>
                    <a:pt x="1" y="10"/>
                  </a:cubicBezTo>
                  <a:cubicBezTo>
                    <a:pt x="5" y="7"/>
                    <a:pt x="10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8" y="4"/>
                    <a:pt x="20" y="5"/>
                    <a:pt x="21" y="5"/>
                  </a:cubicBezTo>
                  <a:cubicBezTo>
                    <a:pt x="22" y="4"/>
                    <a:pt x="22" y="3"/>
                    <a:pt x="22" y="2"/>
                  </a:cubicBezTo>
                  <a:cubicBezTo>
                    <a:pt x="22" y="2"/>
                    <a:pt x="22" y="1"/>
                    <a:pt x="21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1" name="Freeform 1436"/>
            <p:cNvSpPr>
              <a:spLocks/>
            </p:cNvSpPr>
            <p:nvPr/>
          </p:nvSpPr>
          <p:spPr bwMode="auto">
            <a:xfrm>
              <a:off x="2154" y="1869"/>
              <a:ext cx="47" cy="21"/>
            </a:xfrm>
            <a:custGeom>
              <a:avLst/>
              <a:gdLst>
                <a:gd name="T0" fmla="*/ 15 w 20"/>
                <a:gd name="T1" fmla="*/ 0 h 9"/>
                <a:gd name="T2" fmla="*/ 15 w 20"/>
                <a:gd name="T3" fmla="*/ 0 h 9"/>
                <a:gd name="T4" fmla="*/ 0 w 20"/>
                <a:gd name="T5" fmla="*/ 6 h 9"/>
                <a:gd name="T6" fmla="*/ 1 w 20"/>
                <a:gd name="T7" fmla="*/ 7 h 9"/>
                <a:gd name="T8" fmla="*/ 1 w 20"/>
                <a:gd name="T9" fmla="*/ 8 h 9"/>
                <a:gd name="T10" fmla="*/ 6 w 20"/>
                <a:gd name="T11" fmla="*/ 9 h 9"/>
                <a:gd name="T12" fmla="*/ 6 w 20"/>
                <a:gd name="T13" fmla="*/ 9 h 9"/>
                <a:gd name="T14" fmla="*/ 20 w 20"/>
                <a:gd name="T15" fmla="*/ 1 h 9"/>
                <a:gd name="T16" fmla="*/ 15 w 20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9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9" y="0"/>
                    <a:pt x="4" y="3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9"/>
                    <a:pt x="4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13" y="9"/>
                    <a:pt x="18" y="6"/>
                    <a:pt x="20" y="1"/>
                  </a:cubicBezTo>
                  <a:cubicBezTo>
                    <a:pt x="19" y="1"/>
                    <a:pt x="17" y="0"/>
                    <a:pt x="15" y="0"/>
                  </a:cubicBezTo>
                </a:path>
              </a:pathLst>
            </a:custGeom>
            <a:solidFill>
              <a:srgbClr val="961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2" name="Freeform 1437"/>
            <p:cNvSpPr>
              <a:spLocks/>
            </p:cNvSpPr>
            <p:nvPr/>
          </p:nvSpPr>
          <p:spPr bwMode="auto">
            <a:xfrm>
              <a:off x="2147" y="1878"/>
              <a:ext cx="7" cy="7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2 h 3"/>
                <a:gd name="T4" fmla="*/ 1 w 3"/>
                <a:gd name="T5" fmla="*/ 3 h 3"/>
                <a:gd name="T6" fmla="*/ 3 w 3"/>
                <a:gd name="T7" fmla="*/ 2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3" y="1"/>
                    <a:pt x="2" y="1"/>
                    <a:pt x="2" y="0"/>
                  </a:cubicBezTo>
                </a:path>
              </a:pathLst>
            </a:custGeom>
            <a:solidFill>
              <a:srgbClr val="891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3" name="Freeform 1438"/>
            <p:cNvSpPr>
              <a:spLocks/>
            </p:cNvSpPr>
            <p:nvPr/>
          </p:nvSpPr>
          <p:spPr bwMode="auto">
            <a:xfrm>
              <a:off x="2149" y="1883"/>
              <a:ext cx="7" cy="5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1 h 2"/>
                <a:gd name="T4" fmla="*/ 3 w 3"/>
                <a:gd name="T5" fmla="*/ 2 h 2"/>
                <a:gd name="T6" fmla="*/ 3 w 3"/>
                <a:gd name="T7" fmla="*/ 1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881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4" name="Freeform 1439"/>
            <p:cNvSpPr>
              <a:spLocks/>
            </p:cNvSpPr>
            <p:nvPr/>
          </p:nvSpPr>
          <p:spPr bwMode="auto">
            <a:xfrm>
              <a:off x="2201" y="1857"/>
              <a:ext cx="5" cy="7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1 h 3"/>
                <a:gd name="T4" fmla="*/ 1 w 2"/>
                <a:gd name="T5" fmla="*/ 3 h 3"/>
                <a:gd name="T6" fmla="*/ 2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2"/>
                    <a:pt x="2" y="1"/>
                    <a:pt x="2" y="0"/>
                  </a:cubicBezTo>
                </a:path>
              </a:pathLst>
            </a:custGeom>
            <a:solidFill>
              <a:srgbClr val="891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5" name="Freeform 1440"/>
            <p:cNvSpPr>
              <a:spLocks/>
            </p:cNvSpPr>
            <p:nvPr/>
          </p:nvSpPr>
          <p:spPr bwMode="auto">
            <a:xfrm>
              <a:off x="2132" y="1852"/>
              <a:ext cx="31" cy="26"/>
            </a:xfrm>
            <a:custGeom>
              <a:avLst/>
              <a:gdLst>
                <a:gd name="T0" fmla="*/ 8 w 13"/>
                <a:gd name="T1" fmla="*/ 0 h 11"/>
                <a:gd name="T2" fmla="*/ 5 w 13"/>
                <a:gd name="T3" fmla="*/ 3 h 11"/>
                <a:gd name="T4" fmla="*/ 0 w 13"/>
                <a:gd name="T5" fmla="*/ 4 h 11"/>
                <a:gd name="T6" fmla="*/ 8 w 13"/>
                <a:gd name="T7" fmla="*/ 11 h 11"/>
                <a:gd name="T8" fmla="*/ 9 w 13"/>
                <a:gd name="T9" fmla="*/ 10 h 11"/>
                <a:gd name="T10" fmla="*/ 13 w 13"/>
                <a:gd name="T11" fmla="*/ 4 h 11"/>
                <a:gd name="T12" fmla="*/ 8 w 13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1">
                  <a:moveTo>
                    <a:pt x="8" y="0"/>
                  </a:moveTo>
                  <a:cubicBezTo>
                    <a:pt x="7" y="1"/>
                    <a:pt x="6" y="2"/>
                    <a:pt x="5" y="3"/>
                  </a:cubicBezTo>
                  <a:cubicBezTo>
                    <a:pt x="3" y="3"/>
                    <a:pt x="2" y="4"/>
                    <a:pt x="0" y="4"/>
                  </a:cubicBezTo>
                  <a:cubicBezTo>
                    <a:pt x="3" y="6"/>
                    <a:pt x="6" y="8"/>
                    <a:pt x="8" y="11"/>
                  </a:cubicBezTo>
                  <a:cubicBezTo>
                    <a:pt x="8" y="11"/>
                    <a:pt x="9" y="11"/>
                    <a:pt x="9" y="10"/>
                  </a:cubicBezTo>
                  <a:cubicBezTo>
                    <a:pt x="11" y="8"/>
                    <a:pt x="12" y="6"/>
                    <a:pt x="13" y="4"/>
                  </a:cubicBezTo>
                  <a:cubicBezTo>
                    <a:pt x="11" y="3"/>
                    <a:pt x="10" y="2"/>
                    <a:pt x="8" y="0"/>
                  </a:cubicBezTo>
                </a:path>
              </a:pathLst>
            </a:custGeom>
            <a:solidFill>
              <a:srgbClr val="880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6" name="Freeform 1441"/>
            <p:cNvSpPr>
              <a:spLocks/>
            </p:cNvSpPr>
            <p:nvPr/>
          </p:nvSpPr>
          <p:spPr bwMode="auto">
            <a:xfrm>
              <a:off x="2132" y="1862"/>
              <a:ext cx="19" cy="21"/>
            </a:xfrm>
            <a:custGeom>
              <a:avLst/>
              <a:gdLst>
                <a:gd name="T0" fmla="*/ 0 w 8"/>
                <a:gd name="T1" fmla="*/ 0 h 9"/>
                <a:gd name="T2" fmla="*/ 0 w 8"/>
                <a:gd name="T3" fmla="*/ 0 h 9"/>
                <a:gd name="T4" fmla="*/ 6 w 8"/>
                <a:gd name="T5" fmla="*/ 9 h 9"/>
                <a:gd name="T6" fmla="*/ 8 w 8"/>
                <a:gd name="T7" fmla="*/ 7 h 9"/>
                <a:gd name="T8" fmla="*/ 0 w 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3" y="7"/>
                    <a:pt x="6" y="9"/>
                  </a:cubicBezTo>
                  <a:cubicBezTo>
                    <a:pt x="6" y="8"/>
                    <a:pt x="7" y="8"/>
                    <a:pt x="8" y="7"/>
                  </a:cubicBezTo>
                  <a:cubicBezTo>
                    <a:pt x="6" y="4"/>
                    <a:pt x="3" y="2"/>
                    <a:pt x="0" y="0"/>
                  </a:cubicBezTo>
                </a:path>
              </a:pathLst>
            </a:custGeom>
            <a:solidFill>
              <a:srgbClr val="7B08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7" name="Freeform 1442"/>
            <p:cNvSpPr>
              <a:spLocks/>
            </p:cNvSpPr>
            <p:nvPr/>
          </p:nvSpPr>
          <p:spPr bwMode="auto">
            <a:xfrm>
              <a:off x="2161" y="1817"/>
              <a:ext cx="40" cy="49"/>
            </a:xfrm>
            <a:custGeom>
              <a:avLst/>
              <a:gdLst>
                <a:gd name="T0" fmla="*/ 3 w 17"/>
                <a:gd name="T1" fmla="*/ 0 h 21"/>
                <a:gd name="T2" fmla="*/ 3 w 17"/>
                <a:gd name="T3" fmla="*/ 0 h 21"/>
                <a:gd name="T4" fmla="*/ 0 w 17"/>
                <a:gd name="T5" fmla="*/ 1 h 21"/>
                <a:gd name="T6" fmla="*/ 1 w 17"/>
                <a:gd name="T7" fmla="*/ 2 h 21"/>
                <a:gd name="T8" fmla="*/ 1 w 17"/>
                <a:gd name="T9" fmla="*/ 19 h 21"/>
                <a:gd name="T10" fmla="*/ 2 w 17"/>
                <a:gd name="T11" fmla="*/ 19 h 21"/>
                <a:gd name="T12" fmla="*/ 9 w 17"/>
                <a:gd name="T13" fmla="*/ 21 h 21"/>
                <a:gd name="T14" fmla="*/ 17 w 17"/>
                <a:gd name="T15" fmla="*/ 18 h 21"/>
                <a:gd name="T16" fmla="*/ 17 w 17"/>
                <a:gd name="T17" fmla="*/ 8 h 21"/>
                <a:gd name="T18" fmla="*/ 3 w 17"/>
                <a:gd name="T1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21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3" y="7"/>
                    <a:pt x="4" y="13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4" y="20"/>
                    <a:pt x="7" y="21"/>
                    <a:pt x="9" y="21"/>
                  </a:cubicBezTo>
                  <a:cubicBezTo>
                    <a:pt x="12" y="21"/>
                    <a:pt x="15" y="20"/>
                    <a:pt x="17" y="18"/>
                  </a:cubicBezTo>
                  <a:cubicBezTo>
                    <a:pt x="16" y="15"/>
                    <a:pt x="16" y="12"/>
                    <a:pt x="17" y="8"/>
                  </a:cubicBezTo>
                  <a:cubicBezTo>
                    <a:pt x="14" y="3"/>
                    <a:pt x="9" y="0"/>
                    <a:pt x="3" y="0"/>
                  </a:cubicBezTo>
                </a:path>
              </a:pathLst>
            </a:custGeom>
            <a:solidFill>
              <a:srgbClr val="6B0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8" name="Freeform 1443"/>
            <p:cNvSpPr>
              <a:spLocks/>
            </p:cNvSpPr>
            <p:nvPr/>
          </p:nvSpPr>
          <p:spPr bwMode="auto">
            <a:xfrm>
              <a:off x="2199" y="1836"/>
              <a:ext cx="7" cy="23"/>
            </a:xfrm>
            <a:custGeom>
              <a:avLst/>
              <a:gdLst>
                <a:gd name="T0" fmla="*/ 1 w 3"/>
                <a:gd name="T1" fmla="*/ 0 h 10"/>
                <a:gd name="T2" fmla="*/ 1 w 3"/>
                <a:gd name="T3" fmla="*/ 10 h 10"/>
                <a:gd name="T4" fmla="*/ 3 w 3"/>
                <a:gd name="T5" fmla="*/ 9 h 10"/>
                <a:gd name="T6" fmla="*/ 3 w 3"/>
                <a:gd name="T7" fmla="*/ 8 h 10"/>
                <a:gd name="T8" fmla="*/ 1 w 3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0">
                  <a:moveTo>
                    <a:pt x="1" y="0"/>
                  </a:moveTo>
                  <a:cubicBezTo>
                    <a:pt x="0" y="4"/>
                    <a:pt x="0" y="7"/>
                    <a:pt x="1" y="10"/>
                  </a:cubicBezTo>
                  <a:cubicBezTo>
                    <a:pt x="2" y="10"/>
                    <a:pt x="2" y="10"/>
                    <a:pt x="3" y="9"/>
                  </a:cubicBezTo>
                  <a:cubicBezTo>
                    <a:pt x="3" y="9"/>
                    <a:pt x="3" y="8"/>
                    <a:pt x="3" y="8"/>
                  </a:cubicBezTo>
                  <a:cubicBezTo>
                    <a:pt x="3" y="5"/>
                    <a:pt x="2" y="3"/>
                    <a:pt x="1" y="0"/>
                  </a:cubicBezTo>
                </a:path>
              </a:pathLst>
            </a:custGeom>
            <a:solidFill>
              <a:srgbClr val="610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9" name="Freeform 1444"/>
            <p:cNvSpPr>
              <a:spLocks/>
            </p:cNvSpPr>
            <p:nvPr/>
          </p:nvSpPr>
          <p:spPr bwMode="auto">
            <a:xfrm>
              <a:off x="2151" y="1821"/>
              <a:ext cx="19" cy="41"/>
            </a:xfrm>
            <a:custGeom>
              <a:avLst/>
              <a:gdLst>
                <a:gd name="T0" fmla="*/ 5 w 8"/>
                <a:gd name="T1" fmla="*/ 0 h 17"/>
                <a:gd name="T2" fmla="*/ 0 w 8"/>
                <a:gd name="T3" fmla="*/ 13 h 17"/>
                <a:gd name="T4" fmla="*/ 5 w 8"/>
                <a:gd name="T5" fmla="*/ 17 h 17"/>
                <a:gd name="T6" fmla="*/ 5 w 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7">
                  <a:moveTo>
                    <a:pt x="5" y="0"/>
                  </a:moveTo>
                  <a:cubicBezTo>
                    <a:pt x="6" y="5"/>
                    <a:pt x="4" y="10"/>
                    <a:pt x="0" y="13"/>
                  </a:cubicBezTo>
                  <a:cubicBezTo>
                    <a:pt x="2" y="15"/>
                    <a:pt x="3" y="16"/>
                    <a:pt x="5" y="17"/>
                  </a:cubicBezTo>
                  <a:cubicBezTo>
                    <a:pt x="8" y="11"/>
                    <a:pt x="7" y="5"/>
                    <a:pt x="5" y="0"/>
                  </a:cubicBezTo>
                </a:path>
              </a:pathLst>
            </a:custGeom>
            <a:solidFill>
              <a:srgbClr val="610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0" name="Freeform 1445"/>
            <p:cNvSpPr>
              <a:spLocks/>
            </p:cNvSpPr>
            <p:nvPr/>
          </p:nvSpPr>
          <p:spPr bwMode="auto">
            <a:xfrm>
              <a:off x="2364" y="2198"/>
              <a:ext cx="45" cy="40"/>
            </a:xfrm>
            <a:custGeom>
              <a:avLst/>
              <a:gdLst>
                <a:gd name="T0" fmla="*/ 0 w 19"/>
                <a:gd name="T1" fmla="*/ 0 h 17"/>
                <a:gd name="T2" fmla="*/ 0 w 19"/>
                <a:gd name="T3" fmla="*/ 2 h 17"/>
                <a:gd name="T4" fmla="*/ 3 w 19"/>
                <a:gd name="T5" fmla="*/ 12 h 17"/>
                <a:gd name="T6" fmla="*/ 17 w 19"/>
                <a:gd name="T7" fmla="*/ 17 h 17"/>
                <a:gd name="T8" fmla="*/ 19 w 19"/>
                <a:gd name="T9" fmla="*/ 17 h 17"/>
                <a:gd name="T10" fmla="*/ 15 w 19"/>
                <a:gd name="T11" fmla="*/ 3 h 17"/>
                <a:gd name="T12" fmla="*/ 15 w 19"/>
                <a:gd name="T13" fmla="*/ 3 h 17"/>
                <a:gd name="T14" fmla="*/ 10 w 19"/>
                <a:gd name="T15" fmla="*/ 4 h 17"/>
                <a:gd name="T16" fmla="*/ 0 w 19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7"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5"/>
                    <a:pt x="1" y="9"/>
                    <a:pt x="3" y="12"/>
                  </a:cubicBezTo>
                  <a:cubicBezTo>
                    <a:pt x="8" y="12"/>
                    <a:pt x="13" y="14"/>
                    <a:pt x="17" y="17"/>
                  </a:cubicBezTo>
                  <a:cubicBezTo>
                    <a:pt x="18" y="17"/>
                    <a:pt x="19" y="17"/>
                    <a:pt x="19" y="17"/>
                  </a:cubicBezTo>
                  <a:cubicBezTo>
                    <a:pt x="16" y="13"/>
                    <a:pt x="14" y="8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3" y="4"/>
                    <a:pt x="11" y="4"/>
                    <a:pt x="10" y="4"/>
                  </a:cubicBezTo>
                  <a:cubicBezTo>
                    <a:pt x="6" y="4"/>
                    <a:pt x="2" y="2"/>
                    <a:pt x="0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1" name="Freeform 1446"/>
            <p:cNvSpPr>
              <a:spLocks/>
            </p:cNvSpPr>
            <p:nvPr/>
          </p:nvSpPr>
          <p:spPr bwMode="auto">
            <a:xfrm>
              <a:off x="2371" y="2226"/>
              <a:ext cx="34" cy="12"/>
            </a:xfrm>
            <a:custGeom>
              <a:avLst/>
              <a:gdLst>
                <a:gd name="T0" fmla="*/ 0 w 14"/>
                <a:gd name="T1" fmla="*/ 0 h 5"/>
                <a:gd name="T2" fmla="*/ 12 w 14"/>
                <a:gd name="T3" fmla="*/ 5 h 5"/>
                <a:gd name="T4" fmla="*/ 12 w 14"/>
                <a:gd name="T5" fmla="*/ 5 h 5"/>
                <a:gd name="T6" fmla="*/ 14 w 14"/>
                <a:gd name="T7" fmla="*/ 5 h 5"/>
                <a:gd name="T8" fmla="*/ 0 w 1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5">
                  <a:moveTo>
                    <a:pt x="0" y="0"/>
                  </a:moveTo>
                  <a:cubicBezTo>
                    <a:pt x="3" y="3"/>
                    <a:pt x="7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0" y="2"/>
                    <a:pt x="5" y="0"/>
                    <a:pt x="0" y="0"/>
                  </a:cubicBezTo>
                </a:path>
              </a:pathLst>
            </a:custGeom>
            <a:solidFill>
              <a:srgbClr val="961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2" name="Freeform 1447"/>
            <p:cNvSpPr>
              <a:spLocks/>
            </p:cNvSpPr>
            <p:nvPr/>
          </p:nvSpPr>
          <p:spPr bwMode="auto">
            <a:xfrm>
              <a:off x="2419" y="2172"/>
              <a:ext cx="4" cy="2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880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3" name="Freeform 1448"/>
            <p:cNvSpPr>
              <a:spLocks/>
            </p:cNvSpPr>
            <p:nvPr/>
          </p:nvSpPr>
          <p:spPr bwMode="auto">
            <a:xfrm>
              <a:off x="2397" y="2193"/>
              <a:ext cx="41" cy="45"/>
            </a:xfrm>
            <a:custGeom>
              <a:avLst/>
              <a:gdLst>
                <a:gd name="T0" fmla="*/ 16 w 17"/>
                <a:gd name="T1" fmla="*/ 0 h 19"/>
                <a:gd name="T2" fmla="*/ 12 w 17"/>
                <a:gd name="T3" fmla="*/ 0 h 19"/>
                <a:gd name="T4" fmla="*/ 7 w 17"/>
                <a:gd name="T5" fmla="*/ 0 h 19"/>
                <a:gd name="T6" fmla="*/ 1 w 17"/>
                <a:gd name="T7" fmla="*/ 5 h 19"/>
                <a:gd name="T8" fmla="*/ 5 w 17"/>
                <a:gd name="T9" fmla="*/ 19 h 19"/>
                <a:gd name="T10" fmla="*/ 17 w 17"/>
                <a:gd name="T11" fmla="*/ 4 h 19"/>
                <a:gd name="T12" fmla="*/ 16 w 17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9">
                  <a:moveTo>
                    <a:pt x="16" y="0"/>
                  </a:moveTo>
                  <a:cubicBezTo>
                    <a:pt x="15" y="0"/>
                    <a:pt x="13" y="0"/>
                    <a:pt x="12" y="0"/>
                  </a:cubicBezTo>
                  <a:cubicBezTo>
                    <a:pt x="10" y="0"/>
                    <a:pt x="9" y="0"/>
                    <a:pt x="7" y="0"/>
                  </a:cubicBezTo>
                  <a:cubicBezTo>
                    <a:pt x="6" y="2"/>
                    <a:pt x="4" y="4"/>
                    <a:pt x="1" y="5"/>
                  </a:cubicBezTo>
                  <a:cubicBezTo>
                    <a:pt x="0" y="10"/>
                    <a:pt x="2" y="15"/>
                    <a:pt x="5" y="19"/>
                  </a:cubicBezTo>
                  <a:cubicBezTo>
                    <a:pt x="12" y="17"/>
                    <a:pt x="17" y="11"/>
                    <a:pt x="17" y="4"/>
                  </a:cubicBezTo>
                  <a:cubicBezTo>
                    <a:pt x="17" y="3"/>
                    <a:pt x="17" y="1"/>
                    <a:pt x="16" y="0"/>
                  </a:cubicBezTo>
                </a:path>
              </a:pathLst>
            </a:custGeom>
            <a:solidFill>
              <a:srgbClr val="6B0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4" name="Freeform 1449"/>
            <p:cNvSpPr>
              <a:spLocks/>
            </p:cNvSpPr>
            <p:nvPr/>
          </p:nvSpPr>
          <p:spPr bwMode="auto">
            <a:xfrm>
              <a:off x="2414" y="2174"/>
              <a:ext cx="21" cy="19"/>
            </a:xfrm>
            <a:custGeom>
              <a:avLst/>
              <a:gdLst>
                <a:gd name="T0" fmla="*/ 4 w 9"/>
                <a:gd name="T1" fmla="*/ 0 h 8"/>
                <a:gd name="T2" fmla="*/ 2 w 9"/>
                <a:gd name="T3" fmla="*/ 0 h 8"/>
                <a:gd name="T4" fmla="*/ 0 w 9"/>
                <a:gd name="T5" fmla="*/ 8 h 8"/>
                <a:gd name="T6" fmla="*/ 5 w 9"/>
                <a:gd name="T7" fmla="*/ 8 h 8"/>
                <a:gd name="T8" fmla="*/ 9 w 9"/>
                <a:gd name="T9" fmla="*/ 8 h 8"/>
                <a:gd name="T10" fmla="*/ 4 w 9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8">
                  <a:moveTo>
                    <a:pt x="4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3"/>
                    <a:pt x="2" y="6"/>
                    <a:pt x="0" y="8"/>
                  </a:cubicBezTo>
                  <a:cubicBezTo>
                    <a:pt x="2" y="8"/>
                    <a:pt x="3" y="8"/>
                    <a:pt x="5" y="8"/>
                  </a:cubicBezTo>
                  <a:cubicBezTo>
                    <a:pt x="6" y="8"/>
                    <a:pt x="8" y="8"/>
                    <a:pt x="9" y="8"/>
                  </a:cubicBezTo>
                  <a:cubicBezTo>
                    <a:pt x="8" y="4"/>
                    <a:pt x="6" y="2"/>
                    <a:pt x="4" y="0"/>
                  </a:cubicBezTo>
                </a:path>
              </a:pathLst>
            </a:custGeom>
            <a:solidFill>
              <a:srgbClr val="610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5" name="Freeform 1450"/>
            <p:cNvSpPr>
              <a:spLocks/>
            </p:cNvSpPr>
            <p:nvPr/>
          </p:nvSpPr>
          <p:spPr bwMode="auto">
            <a:xfrm>
              <a:off x="2407" y="2051"/>
              <a:ext cx="31" cy="50"/>
            </a:xfrm>
            <a:custGeom>
              <a:avLst/>
              <a:gdLst>
                <a:gd name="T0" fmla="*/ 2 w 13"/>
                <a:gd name="T1" fmla="*/ 0 h 21"/>
                <a:gd name="T2" fmla="*/ 1 w 13"/>
                <a:gd name="T3" fmla="*/ 3 h 21"/>
                <a:gd name="T4" fmla="*/ 0 w 13"/>
                <a:gd name="T5" fmla="*/ 5 h 21"/>
                <a:gd name="T6" fmla="*/ 8 w 13"/>
                <a:gd name="T7" fmla="*/ 21 h 21"/>
                <a:gd name="T8" fmla="*/ 11 w 13"/>
                <a:gd name="T9" fmla="*/ 21 h 21"/>
                <a:gd name="T10" fmla="*/ 13 w 13"/>
                <a:gd name="T11" fmla="*/ 15 h 21"/>
                <a:gd name="T12" fmla="*/ 10 w 13"/>
                <a:gd name="T13" fmla="*/ 7 h 21"/>
                <a:gd name="T14" fmla="*/ 4 w 13"/>
                <a:gd name="T15" fmla="*/ 1 h 21"/>
                <a:gd name="T16" fmla="*/ 2 w 13"/>
                <a:gd name="T1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1">
                  <a:moveTo>
                    <a:pt x="2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1" y="4"/>
                    <a:pt x="1" y="4"/>
                    <a:pt x="0" y="5"/>
                  </a:cubicBezTo>
                  <a:cubicBezTo>
                    <a:pt x="5" y="9"/>
                    <a:pt x="7" y="15"/>
                    <a:pt x="8" y="21"/>
                  </a:cubicBezTo>
                  <a:cubicBezTo>
                    <a:pt x="9" y="21"/>
                    <a:pt x="10" y="21"/>
                    <a:pt x="11" y="21"/>
                  </a:cubicBezTo>
                  <a:cubicBezTo>
                    <a:pt x="12" y="19"/>
                    <a:pt x="13" y="17"/>
                    <a:pt x="13" y="15"/>
                  </a:cubicBezTo>
                  <a:cubicBezTo>
                    <a:pt x="13" y="12"/>
                    <a:pt x="12" y="9"/>
                    <a:pt x="10" y="7"/>
                  </a:cubicBezTo>
                  <a:cubicBezTo>
                    <a:pt x="8" y="5"/>
                    <a:pt x="6" y="3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6" name="Freeform 1451"/>
            <p:cNvSpPr>
              <a:spLocks/>
            </p:cNvSpPr>
            <p:nvPr/>
          </p:nvSpPr>
          <p:spPr bwMode="auto">
            <a:xfrm>
              <a:off x="2379" y="2063"/>
              <a:ext cx="47" cy="40"/>
            </a:xfrm>
            <a:custGeom>
              <a:avLst/>
              <a:gdLst>
                <a:gd name="T0" fmla="*/ 12 w 20"/>
                <a:gd name="T1" fmla="*/ 0 h 17"/>
                <a:gd name="T2" fmla="*/ 1 w 20"/>
                <a:gd name="T3" fmla="*/ 9 h 17"/>
                <a:gd name="T4" fmla="*/ 0 w 20"/>
                <a:gd name="T5" fmla="*/ 10 h 17"/>
                <a:gd name="T6" fmla="*/ 14 w 20"/>
                <a:gd name="T7" fmla="*/ 17 h 17"/>
                <a:gd name="T8" fmla="*/ 20 w 20"/>
                <a:gd name="T9" fmla="*/ 16 h 17"/>
                <a:gd name="T10" fmla="*/ 20 w 20"/>
                <a:gd name="T11" fmla="*/ 16 h 17"/>
                <a:gd name="T12" fmla="*/ 12 w 20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7">
                  <a:moveTo>
                    <a:pt x="12" y="0"/>
                  </a:moveTo>
                  <a:cubicBezTo>
                    <a:pt x="10" y="4"/>
                    <a:pt x="5" y="8"/>
                    <a:pt x="1" y="9"/>
                  </a:cubicBezTo>
                  <a:cubicBezTo>
                    <a:pt x="1" y="9"/>
                    <a:pt x="0" y="10"/>
                    <a:pt x="0" y="10"/>
                  </a:cubicBezTo>
                  <a:cubicBezTo>
                    <a:pt x="5" y="11"/>
                    <a:pt x="10" y="13"/>
                    <a:pt x="14" y="17"/>
                  </a:cubicBezTo>
                  <a:cubicBezTo>
                    <a:pt x="16" y="16"/>
                    <a:pt x="18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9" y="10"/>
                    <a:pt x="17" y="4"/>
                    <a:pt x="12" y="0"/>
                  </a:cubicBezTo>
                </a:path>
              </a:pathLst>
            </a:custGeom>
            <a:solidFill>
              <a:srgbClr val="961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7" name="Freeform 1452"/>
            <p:cNvSpPr>
              <a:spLocks/>
            </p:cNvSpPr>
            <p:nvPr/>
          </p:nvSpPr>
          <p:spPr bwMode="auto">
            <a:xfrm>
              <a:off x="2369" y="2087"/>
              <a:ext cx="43" cy="33"/>
            </a:xfrm>
            <a:custGeom>
              <a:avLst/>
              <a:gdLst>
                <a:gd name="T0" fmla="*/ 4 w 18"/>
                <a:gd name="T1" fmla="*/ 0 h 14"/>
                <a:gd name="T2" fmla="*/ 0 w 18"/>
                <a:gd name="T3" fmla="*/ 7 h 14"/>
                <a:gd name="T4" fmla="*/ 8 w 18"/>
                <a:gd name="T5" fmla="*/ 14 h 14"/>
                <a:gd name="T6" fmla="*/ 10 w 18"/>
                <a:gd name="T7" fmla="*/ 12 h 14"/>
                <a:gd name="T8" fmla="*/ 18 w 18"/>
                <a:gd name="T9" fmla="*/ 7 h 14"/>
                <a:gd name="T10" fmla="*/ 4 w 18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4">
                  <a:moveTo>
                    <a:pt x="4" y="0"/>
                  </a:moveTo>
                  <a:cubicBezTo>
                    <a:pt x="4" y="3"/>
                    <a:pt x="2" y="6"/>
                    <a:pt x="0" y="7"/>
                  </a:cubicBezTo>
                  <a:cubicBezTo>
                    <a:pt x="2" y="10"/>
                    <a:pt x="4" y="13"/>
                    <a:pt x="8" y="14"/>
                  </a:cubicBezTo>
                  <a:cubicBezTo>
                    <a:pt x="8" y="13"/>
                    <a:pt x="9" y="13"/>
                    <a:pt x="10" y="12"/>
                  </a:cubicBezTo>
                  <a:cubicBezTo>
                    <a:pt x="12" y="9"/>
                    <a:pt x="15" y="8"/>
                    <a:pt x="18" y="7"/>
                  </a:cubicBezTo>
                  <a:cubicBezTo>
                    <a:pt x="14" y="3"/>
                    <a:pt x="9" y="1"/>
                    <a:pt x="4" y="0"/>
                  </a:cubicBezTo>
                </a:path>
              </a:pathLst>
            </a:custGeom>
            <a:solidFill>
              <a:srgbClr val="881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8" name="Freeform 1453"/>
            <p:cNvSpPr>
              <a:spLocks/>
            </p:cNvSpPr>
            <p:nvPr/>
          </p:nvSpPr>
          <p:spPr bwMode="auto">
            <a:xfrm>
              <a:off x="2426" y="2101"/>
              <a:ext cx="7" cy="12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2 h 5"/>
                <a:gd name="T4" fmla="*/ 0 w 3"/>
                <a:gd name="T5" fmla="*/ 5 h 5"/>
                <a:gd name="T6" fmla="*/ 3 w 3"/>
                <a:gd name="T7" fmla="*/ 0 h 5"/>
                <a:gd name="T8" fmla="*/ 0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3"/>
                    <a:pt x="2" y="2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880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9" name="Freeform 1454"/>
            <p:cNvSpPr>
              <a:spLocks/>
            </p:cNvSpPr>
            <p:nvPr/>
          </p:nvSpPr>
          <p:spPr bwMode="auto">
            <a:xfrm>
              <a:off x="2412" y="2101"/>
              <a:ext cx="14" cy="14"/>
            </a:xfrm>
            <a:custGeom>
              <a:avLst/>
              <a:gdLst>
                <a:gd name="T0" fmla="*/ 6 w 6"/>
                <a:gd name="T1" fmla="*/ 0 h 6"/>
                <a:gd name="T2" fmla="*/ 0 w 6"/>
                <a:gd name="T3" fmla="*/ 1 h 6"/>
                <a:gd name="T4" fmla="*/ 4 w 6"/>
                <a:gd name="T5" fmla="*/ 6 h 6"/>
                <a:gd name="T6" fmla="*/ 6 w 6"/>
                <a:gd name="T7" fmla="*/ 5 h 6"/>
                <a:gd name="T8" fmla="*/ 6 w 6"/>
                <a:gd name="T9" fmla="*/ 2 h 6"/>
                <a:gd name="T10" fmla="*/ 6 w 6"/>
                <a:gd name="T11" fmla="*/ 0 h 6"/>
                <a:gd name="T12" fmla="*/ 6 w 6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2" y="2"/>
                    <a:pt x="3" y="4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860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0" name="Freeform 1455"/>
            <p:cNvSpPr>
              <a:spLocks/>
            </p:cNvSpPr>
            <p:nvPr/>
          </p:nvSpPr>
          <p:spPr bwMode="auto">
            <a:xfrm>
              <a:off x="2388" y="2103"/>
              <a:ext cx="33" cy="19"/>
            </a:xfrm>
            <a:custGeom>
              <a:avLst/>
              <a:gdLst>
                <a:gd name="T0" fmla="*/ 10 w 14"/>
                <a:gd name="T1" fmla="*/ 0 h 8"/>
                <a:gd name="T2" fmla="*/ 2 w 14"/>
                <a:gd name="T3" fmla="*/ 5 h 8"/>
                <a:gd name="T4" fmla="*/ 0 w 14"/>
                <a:gd name="T5" fmla="*/ 7 h 8"/>
                <a:gd name="T6" fmla="*/ 5 w 14"/>
                <a:gd name="T7" fmla="*/ 8 h 8"/>
                <a:gd name="T8" fmla="*/ 5 w 14"/>
                <a:gd name="T9" fmla="*/ 8 h 8"/>
                <a:gd name="T10" fmla="*/ 14 w 14"/>
                <a:gd name="T11" fmla="*/ 5 h 8"/>
                <a:gd name="T12" fmla="*/ 10 w 14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8">
                  <a:moveTo>
                    <a:pt x="10" y="0"/>
                  </a:moveTo>
                  <a:cubicBezTo>
                    <a:pt x="7" y="1"/>
                    <a:pt x="4" y="2"/>
                    <a:pt x="2" y="5"/>
                  </a:cubicBezTo>
                  <a:cubicBezTo>
                    <a:pt x="1" y="6"/>
                    <a:pt x="0" y="6"/>
                    <a:pt x="0" y="7"/>
                  </a:cubicBezTo>
                  <a:cubicBezTo>
                    <a:pt x="1" y="8"/>
                    <a:pt x="3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9" y="8"/>
                    <a:pt x="12" y="7"/>
                    <a:pt x="14" y="5"/>
                  </a:cubicBezTo>
                  <a:cubicBezTo>
                    <a:pt x="13" y="3"/>
                    <a:pt x="12" y="1"/>
                    <a:pt x="10" y="0"/>
                  </a:cubicBezTo>
                </a:path>
              </a:pathLst>
            </a:custGeom>
            <a:solidFill>
              <a:srgbClr val="7A07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1" name="Freeform 1456"/>
            <p:cNvSpPr>
              <a:spLocks/>
            </p:cNvSpPr>
            <p:nvPr/>
          </p:nvSpPr>
          <p:spPr bwMode="auto">
            <a:xfrm>
              <a:off x="2388" y="2049"/>
              <a:ext cx="24" cy="14"/>
            </a:xfrm>
            <a:custGeom>
              <a:avLst/>
              <a:gdLst>
                <a:gd name="T0" fmla="*/ 5 w 10"/>
                <a:gd name="T1" fmla="*/ 0 h 6"/>
                <a:gd name="T2" fmla="*/ 5 w 10"/>
                <a:gd name="T3" fmla="*/ 0 h 6"/>
                <a:gd name="T4" fmla="*/ 0 w 10"/>
                <a:gd name="T5" fmla="*/ 1 h 6"/>
                <a:gd name="T6" fmla="*/ 8 w 10"/>
                <a:gd name="T7" fmla="*/ 6 h 6"/>
                <a:gd name="T8" fmla="*/ 9 w 10"/>
                <a:gd name="T9" fmla="*/ 4 h 6"/>
                <a:gd name="T10" fmla="*/ 10 w 10"/>
                <a:gd name="T11" fmla="*/ 1 h 6"/>
                <a:gd name="T12" fmla="*/ 5 w 10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0" y="1"/>
                  </a:cubicBezTo>
                  <a:cubicBezTo>
                    <a:pt x="3" y="2"/>
                    <a:pt x="6" y="4"/>
                    <a:pt x="8" y="6"/>
                  </a:cubicBezTo>
                  <a:cubicBezTo>
                    <a:pt x="9" y="5"/>
                    <a:pt x="9" y="5"/>
                    <a:pt x="9" y="4"/>
                  </a:cubicBezTo>
                  <a:cubicBezTo>
                    <a:pt x="10" y="3"/>
                    <a:pt x="10" y="2"/>
                    <a:pt x="10" y="1"/>
                  </a:cubicBezTo>
                  <a:cubicBezTo>
                    <a:pt x="9" y="0"/>
                    <a:pt x="7" y="0"/>
                    <a:pt x="5" y="0"/>
                  </a:cubicBezTo>
                </a:path>
              </a:pathLst>
            </a:custGeom>
            <a:solidFill>
              <a:srgbClr val="6B0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2" name="Freeform 1457"/>
            <p:cNvSpPr>
              <a:spLocks/>
            </p:cNvSpPr>
            <p:nvPr/>
          </p:nvSpPr>
          <p:spPr bwMode="auto">
            <a:xfrm>
              <a:off x="2374" y="2051"/>
              <a:ext cx="33" cy="33"/>
            </a:xfrm>
            <a:custGeom>
              <a:avLst/>
              <a:gdLst>
                <a:gd name="T0" fmla="*/ 6 w 14"/>
                <a:gd name="T1" fmla="*/ 0 h 14"/>
                <a:gd name="T2" fmla="*/ 0 w 14"/>
                <a:gd name="T3" fmla="*/ 4 h 14"/>
                <a:gd name="T4" fmla="*/ 2 w 14"/>
                <a:gd name="T5" fmla="*/ 6 h 14"/>
                <a:gd name="T6" fmla="*/ 3 w 14"/>
                <a:gd name="T7" fmla="*/ 14 h 14"/>
                <a:gd name="T8" fmla="*/ 14 w 14"/>
                <a:gd name="T9" fmla="*/ 5 h 14"/>
                <a:gd name="T10" fmla="*/ 6 w 14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1" y="4"/>
                    <a:pt x="1" y="5"/>
                    <a:pt x="2" y="6"/>
                  </a:cubicBezTo>
                  <a:cubicBezTo>
                    <a:pt x="3" y="9"/>
                    <a:pt x="3" y="11"/>
                    <a:pt x="3" y="14"/>
                  </a:cubicBezTo>
                  <a:cubicBezTo>
                    <a:pt x="7" y="13"/>
                    <a:pt x="12" y="9"/>
                    <a:pt x="14" y="5"/>
                  </a:cubicBezTo>
                  <a:cubicBezTo>
                    <a:pt x="12" y="3"/>
                    <a:pt x="9" y="1"/>
                    <a:pt x="6" y="0"/>
                  </a:cubicBezTo>
                </a:path>
              </a:pathLst>
            </a:custGeom>
            <a:solidFill>
              <a:srgbClr val="6B0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3" name="Freeform 1458"/>
            <p:cNvSpPr>
              <a:spLocks/>
            </p:cNvSpPr>
            <p:nvPr/>
          </p:nvSpPr>
          <p:spPr bwMode="auto">
            <a:xfrm>
              <a:off x="2019" y="1817"/>
              <a:ext cx="59" cy="52"/>
            </a:xfrm>
            <a:custGeom>
              <a:avLst/>
              <a:gdLst>
                <a:gd name="T0" fmla="*/ 14 w 25"/>
                <a:gd name="T1" fmla="*/ 0 h 22"/>
                <a:gd name="T2" fmla="*/ 0 w 25"/>
                <a:gd name="T3" fmla="*/ 10 h 22"/>
                <a:gd name="T4" fmla="*/ 1 w 25"/>
                <a:gd name="T5" fmla="*/ 9 h 22"/>
                <a:gd name="T6" fmla="*/ 7 w 25"/>
                <a:gd name="T7" fmla="*/ 8 h 22"/>
                <a:gd name="T8" fmla="*/ 20 w 25"/>
                <a:gd name="T9" fmla="*/ 17 h 22"/>
                <a:gd name="T10" fmla="*/ 21 w 25"/>
                <a:gd name="T11" fmla="*/ 22 h 22"/>
                <a:gd name="T12" fmla="*/ 25 w 25"/>
                <a:gd name="T13" fmla="*/ 19 h 22"/>
                <a:gd name="T14" fmla="*/ 25 w 25"/>
                <a:gd name="T15" fmla="*/ 4 h 22"/>
                <a:gd name="T16" fmla="*/ 14 w 25"/>
                <a:gd name="T1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2">
                  <a:moveTo>
                    <a:pt x="14" y="0"/>
                  </a:moveTo>
                  <a:cubicBezTo>
                    <a:pt x="8" y="0"/>
                    <a:pt x="2" y="4"/>
                    <a:pt x="0" y="10"/>
                  </a:cubicBezTo>
                  <a:cubicBezTo>
                    <a:pt x="0" y="10"/>
                    <a:pt x="1" y="9"/>
                    <a:pt x="1" y="9"/>
                  </a:cubicBezTo>
                  <a:cubicBezTo>
                    <a:pt x="3" y="8"/>
                    <a:pt x="5" y="8"/>
                    <a:pt x="7" y="8"/>
                  </a:cubicBezTo>
                  <a:cubicBezTo>
                    <a:pt x="12" y="8"/>
                    <a:pt x="18" y="11"/>
                    <a:pt x="20" y="17"/>
                  </a:cubicBezTo>
                  <a:cubicBezTo>
                    <a:pt x="20" y="18"/>
                    <a:pt x="21" y="20"/>
                    <a:pt x="21" y="22"/>
                  </a:cubicBezTo>
                  <a:cubicBezTo>
                    <a:pt x="22" y="21"/>
                    <a:pt x="23" y="20"/>
                    <a:pt x="25" y="19"/>
                  </a:cubicBezTo>
                  <a:cubicBezTo>
                    <a:pt x="23" y="14"/>
                    <a:pt x="23" y="9"/>
                    <a:pt x="25" y="4"/>
                  </a:cubicBezTo>
                  <a:cubicBezTo>
                    <a:pt x="22" y="2"/>
                    <a:pt x="18" y="0"/>
                    <a:pt x="14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4" name="Freeform 1459"/>
            <p:cNvSpPr>
              <a:spLocks/>
            </p:cNvSpPr>
            <p:nvPr/>
          </p:nvSpPr>
          <p:spPr bwMode="auto">
            <a:xfrm>
              <a:off x="2059" y="1862"/>
              <a:ext cx="26" cy="28"/>
            </a:xfrm>
            <a:custGeom>
              <a:avLst/>
              <a:gdLst>
                <a:gd name="T0" fmla="*/ 8 w 11"/>
                <a:gd name="T1" fmla="*/ 0 h 12"/>
                <a:gd name="T2" fmla="*/ 4 w 11"/>
                <a:gd name="T3" fmla="*/ 3 h 12"/>
                <a:gd name="T4" fmla="*/ 0 w 11"/>
                <a:gd name="T5" fmla="*/ 12 h 12"/>
                <a:gd name="T6" fmla="*/ 11 w 11"/>
                <a:gd name="T7" fmla="*/ 4 h 12"/>
                <a:gd name="T8" fmla="*/ 8 w 1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8" y="0"/>
                  </a:moveTo>
                  <a:cubicBezTo>
                    <a:pt x="6" y="1"/>
                    <a:pt x="5" y="2"/>
                    <a:pt x="4" y="3"/>
                  </a:cubicBezTo>
                  <a:cubicBezTo>
                    <a:pt x="4" y="6"/>
                    <a:pt x="3" y="9"/>
                    <a:pt x="0" y="12"/>
                  </a:cubicBezTo>
                  <a:cubicBezTo>
                    <a:pt x="5" y="11"/>
                    <a:pt x="8" y="8"/>
                    <a:pt x="11" y="4"/>
                  </a:cubicBezTo>
                  <a:cubicBezTo>
                    <a:pt x="9" y="3"/>
                    <a:pt x="9" y="1"/>
                    <a:pt x="8" y="0"/>
                  </a:cubicBezTo>
                </a:path>
              </a:pathLst>
            </a:custGeom>
            <a:solidFill>
              <a:srgbClr val="891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5" name="Freeform 1460"/>
            <p:cNvSpPr>
              <a:spLocks/>
            </p:cNvSpPr>
            <p:nvPr/>
          </p:nvSpPr>
          <p:spPr bwMode="auto">
            <a:xfrm>
              <a:off x="2073" y="1826"/>
              <a:ext cx="17" cy="36"/>
            </a:xfrm>
            <a:custGeom>
              <a:avLst/>
              <a:gdLst>
                <a:gd name="T0" fmla="*/ 2 w 7"/>
                <a:gd name="T1" fmla="*/ 0 h 15"/>
                <a:gd name="T2" fmla="*/ 2 w 7"/>
                <a:gd name="T3" fmla="*/ 15 h 15"/>
                <a:gd name="T4" fmla="*/ 5 w 7"/>
                <a:gd name="T5" fmla="*/ 13 h 15"/>
                <a:gd name="T6" fmla="*/ 7 w 7"/>
                <a:gd name="T7" fmla="*/ 12 h 15"/>
                <a:gd name="T8" fmla="*/ 7 w 7"/>
                <a:gd name="T9" fmla="*/ 12 h 15"/>
                <a:gd name="T10" fmla="*/ 2 w 7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5">
                  <a:moveTo>
                    <a:pt x="2" y="0"/>
                  </a:moveTo>
                  <a:cubicBezTo>
                    <a:pt x="0" y="5"/>
                    <a:pt x="0" y="10"/>
                    <a:pt x="2" y="15"/>
                  </a:cubicBezTo>
                  <a:cubicBezTo>
                    <a:pt x="3" y="14"/>
                    <a:pt x="4" y="14"/>
                    <a:pt x="5" y="13"/>
                  </a:cubicBezTo>
                  <a:cubicBezTo>
                    <a:pt x="5" y="13"/>
                    <a:pt x="6" y="13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7"/>
                    <a:pt x="5" y="3"/>
                    <a:pt x="2" y="0"/>
                  </a:cubicBezTo>
                </a:path>
              </a:pathLst>
            </a:custGeom>
            <a:solidFill>
              <a:srgbClr val="880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6" name="Freeform 1461"/>
            <p:cNvSpPr>
              <a:spLocks/>
            </p:cNvSpPr>
            <p:nvPr/>
          </p:nvSpPr>
          <p:spPr bwMode="auto">
            <a:xfrm>
              <a:off x="2078" y="1855"/>
              <a:ext cx="12" cy="16"/>
            </a:xfrm>
            <a:custGeom>
              <a:avLst/>
              <a:gdLst>
                <a:gd name="T0" fmla="*/ 5 w 5"/>
                <a:gd name="T1" fmla="*/ 0 h 7"/>
                <a:gd name="T2" fmla="*/ 3 w 5"/>
                <a:gd name="T3" fmla="*/ 1 h 7"/>
                <a:gd name="T4" fmla="*/ 0 w 5"/>
                <a:gd name="T5" fmla="*/ 3 h 7"/>
                <a:gd name="T6" fmla="*/ 3 w 5"/>
                <a:gd name="T7" fmla="*/ 7 h 7"/>
                <a:gd name="T8" fmla="*/ 5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4" y="1"/>
                    <a:pt x="3" y="1"/>
                    <a:pt x="3" y="1"/>
                  </a:cubicBezTo>
                  <a:cubicBezTo>
                    <a:pt x="2" y="2"/>
                    <a:pt x="1" y="2"/>
                    <a:pt x="0" y="3"/>
                  </a:cubicBezTo>
                  <a:cubicBezTo>
                    <a:pt x="1" y="4"/>
                    <a:pt x="1" y="6"/>
                    <a:pt x="3" y="7"/>
                  </a:cubicBezTo>
                  <a:cubicBezTo>
                    <a:pt x="4" y="5"/>
                    <a:pt x="4" y="3"/>
                    <a:pt x="5" y="0"/>
                  </a:cubicBezTo>
                </a:path>
              </a:pathLst>
            </a:custGeom>
            <a:solidFill>
              <a:srgbClr val="7B08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7" name="Freeform 1462"/>
            <p:cNvSpPr>
              <a:spLocks/>
            </p:cNvSpPr>
            <p:nvPr/>
          </p:nvSpPr>
          <p:spPr bwMode="auto">
            <a:xfrm>
              <a:off x="1967" y="2437"/>
              <a:ext cx="4" cy="14"/>
            </a:xfrm>
            <a:custGeom>
              <a:avLst/>
              <a:gdLst>
                <a:gd name="T0" fmla="*/ 2 w 2"/>
                <a:gd name="T1" fmla="*/ 0 h 6"/>
                <a:gd name="T2" fmla="*/ 0 w 2"/>
                <a:gd name="T3" fmla="*/ 4 h 6"/>
                <a:gd name="T4" fmla="*/ 1 w 2"/>
                <a:gd name="T5" fmla="*/ 6 h 6"/>
                <a:gd name="T6" fmla="*/ 2 w 2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2" y="4"/>
                    <a:pt x="2" y="2"/>
                    <a:pt x="2" y="0"/>
                  </a:cubicBezTo>
                </a:path>
              </a:pathLst>
            </a:custGeom>
            <a:solidFill>
              <a:srgbClr val="881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8" name="Freeform 1463"/>
            <p:cNvSpPr>
              <a:spLocks/>
            </p:cNvSpPr>
            <p:nvPr/>
          </p:nvSpPr>
          <p:spPr bwMode="auto">
            <a:xfrm>
              <a:off x="1950" y="2399"/>
              <a:ext cx="19" cy="31"/>
            </a:xfrm>
            <a:custGeom>
              <a:avLst/>
              <a:gdLst>
                <a:gd name="T0" fmla="*/ 0 w 8"/>
                <a:gd name="T1" fmla="*/ 0 h 13"/>
                <a:gd name="T2" fmla="*/ 0 w 8"/>
                <a:gd name="T3" fmla="*/ 8 h 13"/>
                <a:gd name="T4" fmla="*/ 0 w 8"/>
                <a:gd name="T5" fmla="*/ 8 h 13"/>
                <a:gd name="T6" fmla="*/ 4 w 8"/>
                <a:gd name="T7" fmla="*/ 13 h 13"/>
                <a:gd name="T8" fmla="*/ 5 w 8"/>
                <a:gd name="T9" fmla="*/ 13 h 13"/>
                <a:gd name="T10" fmla="*/ 8 w 8"/>
                <a:gd name="T11" fmla="*/ 9 h 13"/>
                <a:gd name="T12" fmla="*/ 0 w 8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3">
                  <a:moveTo>
                    <a:pt x="0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10"/>
                    <a:pt x="3" y="12"/>
                    <a:pt x="4" y="13"/>
                  </a:cubicBezTo>
                  <a:cubicBezTo>
                    <a:pt x="4" y="13"/>
                    <a:pt x="5" y="13"/>
                    <a:pt x="5" y="13"/>
                  </a:cubicBezTo>
                  <a:cubicBezTo>
                    <a:pt x="6" y="11"/>
                    <a:pt x="7" y="10"/>
                    <a:pt x="8" y="9"/>
                  </a:cubicBezTo>
                  <a:cubicBezTo>
                    <a:pt x="7" y="5"/>
                    <a:pt x="4" y="2"/>
                    <a:pt x="0" y="0"/>
                  </a:cubicBezTo>
                </a:path>
              </a:pathLst>
            </a:custGeom>
            <a:solidFill>
              <a:srgbClr val="6B0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9" name="Freeform 1464"/>
            <p:cNvSpPr>
              <a:spLocks/>
            </p:cNvSpPr>
            <p:nvPr/>
          </p:nvSpPr>
          <p:spPr bwMode="auto">
            <a:xfrm>
              <a:off x="1962" y="2421"/>
              <a:ext cx="9" cy="9"/>
            </a:xfrm>
            <a:custGeom>
              <a:avLst/>
              <a:gdLst>
                <a:gd name="T0" fmla="*/ 3 w 4"/>
                <a:gd name="T1" fmla="*/ 0 h 4"/>
                <a:gd name="T2" fmla="*/ 0 w 4"/>
                <a:gd name="T3" fmla="*/ 4 h 4"/>
                <a:gd name="T4" fmla="*/ 4 w 4"/>
                <a:gd name="T5" fmla="*/ 1 h 4"/>
                <a:gd name="T6" fmla="*/ 3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1"/>
                    <a:pt x="1" y="2"/>
                    <a:pt x="0" y="4"/>
                  </a:cubicBezTo>
                  <a:cubicBezTo>
                    <a:pt x="1" y="3"/>
                    <a:pt x="2" y="2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</a:path>
              </a:pathLst>
            </a:custGeom>
            <a:solidFill>
              <a:srgbClr val="6B0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0" name="Freeform 1465"/>
            <p:cNvSpPr>
              <a:spLocks/>
            </p:cNvSpPr>
            <p:nvPr/>
          </p:nvSpPr>
          <p:spPr bwMode="auto">
            <a:xfrm>
              <a:off x="1960" y="2430"/>
              <a:ext cx="2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610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1" name="Freeform 1466"/>
            <p:cNvSpPr>
              <a:spLocks/>
            </p:cNvSpPr>
            <p:nvPr/>
          </p:nvSpPr>
          <p:spPr bwMode="auto">
            <a:xfrm>
              <a:off x="1960" y="2423"/>
              <a:ext cx="11" cy="24"/>
            </a:xfrm>
            <a:custGeom>
              <a:avLst/>
              <a:gdLst>
                <a:gd name="T0" fmla="*/ 5 w 5"/>
                <a:gd name="T1" fmla="*/ 0 h 10"/>
                <a:gd name="T2" fmla="*/ 1 w 5"/>
                <a:gd name="T3" fmla="*/ 3 h 10"/>
                <a:gd name="T4" fmla="*/ 0 w 5"/>
                <a:gd name="T5" fmla="*/ 4 h 10"/>
                <a:gd name="T6" fmla="*/ 2 w 5"/>
                <a:gd name="T7" fmla="*/ 10 h 10"/>
                <a:gd name="T8" fmla="*/ 3 w 5"/>
                <a:gd name="T9" fmla="*/ 10 h 10"/>
                <a:gd name="T10" fmla="*/ 5 w 5"/>
                <a:gd name="T11" fmla="*/ 6 h 10"/>
                <a:gd name="T12" fmla="*/ 5 w 5"/>
                <a:gd name="T13" fmla="*/ 5 h 10"/>
                <a:gd name="T14" fmla="*/ 5 w 5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1" y="3"/>
                    <a:pt x="1" y="3"/>
                    <a:pt x="0" y="4"/>
                  </a:cubicBezTo>
                  <a:cubicBezTo>
                    <a:pt x="1" y="6"/>
                    <a:pt x="2" y="8"/>
                    <a:pt x="2" y="10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4" y="9"/>
                    <a:pt x="5" y="8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3"/>
                    <a:pt x="5" y="2"/>
                    <a:pt x="5" y="0"/>
                  </a:cubicBezTo>
                </a:path>
              </a:pathLst>
            </a:custGeom>
            <a:solidFill>
              <a:srgbClr val="6105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2" name="Freeform 1467"/>
            <p:cNvSpPr>
              <a:spLocks/>
            </p:cNvSpPr>
            <p:nvPr/>
          </p:nvSpPr>
          <p:spPr bwMode="auto">
            <a:xfrm>
              <a:off x="1950" y="2418"/>
              <a:ext cx="10" cy="22"/>
            </a:xfrm>
            <a:custGeom>
              <a:avLst/>
              <a:gdLst>
                <a:gd name="T0" fmla="*/ 0 w 4"/>
                <a:gd name="T1" fmla="*/ 0 h 9"/>
                <a:gd name="T2" fmla="*/ 0 w 4"/>
                <a:gd name="T3" fmla="*/ 9 h 9"/>
                <a:gd name="T4" fmla="*/ 1 w 4"/>
                <a:gd name="T5" fmla="*/ 9 h 9"/>
                <a:gd name="T6" fmla="*/ 4 w 4"/>
                <a:gd name="T7" fmla="*/ 5 h 9"/>
                <a:gd name="T8" fmla="*/ 0 w 4"/>
                <a:gd name="T9" fmla="*/ 0 h 9"/>
                <a:gd name="T10" fmla="*/ 0 w 4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9"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2" y="8"/>
                    <a:pt x="3" y="7"/>
                    <a:pt x="4" y="5"/>
                  </a:cubicBezTo>
                  <a:cubicBezTo>
                    <a:pt x="3" y="4"/>
                    <a:pt x="2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10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3" name="Freeform 1468"/>
            <p:cNvSpPr>
              <a:spLocks/>
            </p:cNvSpPr>
            <p:nvPr/>
          </p:nvSpPr>
          <p:spPr bwMode="auto">
            <a:xfrm>
              <a:off x="1952" y="2430"/>
              <a:ext cx="8" cy="12"/>
            </a:xfrm>
            <a:custGeom>
              <a:avLst/>
              <a:gdLst>
                <a:gd name="T0" fmla="*/ 3 w 3"/>
                <a:gd name="T1" fmla="*/ 0 h 5"/>
                <a:gd name="T2" fmla="*/ 0 w 3"/>
                <a:gd name="T3" fmla="*/ 4 h 5"/>
                <a:gd name="T4" fmla="*/ 2 w 3"/>
                <a:gd name="T5" fmla="*/ 5 h 5"/>
                <a:gd name="T6" fmla="*/ 3 w 3"/>
                <a:gd name="T7" fmla="*/ 1 h 5"/>
                <a:gd name="T8" fmla="*/ 3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5703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4" name="Freeform 1469"/>
            <p:cNvSpPr>
              <a:spLocks/>
            </p:cNvSpPr>
            <p:nvPr/>
          </p:nvSpPr>
          <p:spPr bwMode="auto">
            <a:xfrm>
              <a:off x="1957" y="2432"/>
              <a:ext cx="7" cy="15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4 h 6"/>
                <a:gd name="T4" fmla="*/ 3 w 3"/>
                <a:gd name="T5" fmla="*/ 6 h 6"/>
                <a:gd name="T6" fmla="*/ 1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1" y="4"/>
                    <a:pt x="2" y="5"/>
                    <a:pt x="3" y="6"/>
                  </a:cubicBezTo>
                  <a:cubicBezTo>
                    <a:pt x="3" y="4"/>
                    <a:pt x="2" y="2"/>
                    <a:pt x="1" y="0"/>
                  </a:cubicBezTo>
                </a:path>
              </a:pathLst>
            </a:custGeom>
            <a:solidFill>
              <a:srgbClr val="5602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5" name="Freeform 1470"/>
            <p:cNvSpPr>
              <a:spLocks/>
            </p:cNvSpPr>
            <p:nvPr/>
          </p:nvSpPr>
          <p:spPr bwMode="auto">
            <a:xfrm>
              <a:off x="2374" y="2286"/>
              <a:ext cx="9" cy="7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4 w 4"/>
                <a:gd name="T5" fmla="*/ 2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2" y="3"/>
                    <a:pt x="3" y="2"/>
                    <a:pt x="4" y="2"/>
                  </a:cubicBezTo>
                  <a:cubicBezTo>
                    <a:pt x="4" y="1"/>
                    <a:pt x="4" y="1"/>
                    <a:pt x="4" y="0"/>
                  </a:cubicBezTo>
                </a:path>
              </a:pathLst>
            </a:custGeom>
            <a:solidFill>
              <a:srgbClr val="961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6" name="Freeform 1471"/>
            <p:cNvSpPr>
              <a:spLocks/>
            </p:cNvSpPr>
            <p:nvPr/>
          </p:nvSpPr>
          <p:spPr bwMode="auto">
            <a:xfrm>
              <a:off x="2423" y="2302"/>
              <a:ext cx="10" cy="3"/>
            </a:xfrm>
            <a:custGeom>
              <a:avLst/>
              <a:gdLst>
                <a:gd name="T0" fmla="*/ 4 w 4"/>
                <a:gd name="T1" fmla="*/ 0 h 1"/>
                <a:gd name="T2" fmla="*/ 1 w 4"/>
                <a:gd name="T3" fmla="*/ 0 h 1"/>
                <a:gd name="T4" fmla="*/ 0 w 4"/>
                <a:gd name="T5" fmla="*/ 0 h 1"/>
                <a:gd name="T6" fmla="*/ 0 w 4"/>
                <a:gd name="T7" fmla="*/ 1 h 1"/>
                <a:gd name="T8" fmla="*/ 1 w 4"/>
                <a:gd name="T9" fmla="*/ 1 h 1"/>
                <a:gd name="T10" fmla="*/ 4 w 4"/>
                <a:gd name="T11" fmla="*/ 1 h 1"/>
                <a:gd name="T12" fmla="*/ 4 w 4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</a:path>
              </a:pathLst>
            </a:custGeom>
            <a:solidFill>
              <a:srgbClr val="891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7" name="Freeform 1472"/>
            <p:cNvSpPr>
              <a:spLocks noEditPoints="1"/>
            </p:cNvSpPr>
            <p:nvPr/>
          </p:nvSpPr>
          <p:spPr bwMode="auto">
            <a:xfrm>
              <a:off x="2383" y="2283"/>
              <a:ext cx="40" cy="22"/>
            </a:xfrm>
            <a:custGeom>
              <a:avLst/>
              <a:gdLst>
                <a:gd name="T0" fmla="*/ 16 w 17"/>
                <a:gd name="T1" fmla="*/ 8 h 9"/>
                <a:gd name="T2" fmla="*/ 17 w 17"/>
                <a:gd name="T3" fmla="*/ 9 h 9"/>
                <a:gd name="T4" fmla="*/ 17 w 17"/>
                <a:gd name="T5" fmla="*/ 9 h 9"/>
                <a:gd name="T6" fmla="*/ 17 w 17"/>
                <a:gd name="T7" fmla="*/ 8 h 9"/>
                <a:gd name="T8" fmla="*/ 16 w 17"/>
                <a:gd name="T9" fmla="*/ 8 h 9"/>
                <a:gd name="T10" fmla="*/ 6 w 17"/>
                <a:gd name="T11" fmla="*/ 0 h 9"/>
                <a:gd name="T12" fmla="*/ 0 w 17"/>
                <a:gd name="T13" fmla="*/ 1 h 9"/>
                <a:gd name="T14" fmla="*/ 0 w 17"/>
                <a:gd name="T15" fmla="*/ 3 h 9"/>
                <a:gd name="T16" fmla="*/ 3 w 17"/>
                <a:gd name="T17" fmla="*/ 3 h 9"/>
                <a:gd name="T18" fmla="*/ 8 w 17"/>
                <a:gd name="T19" fmla="*/ 3 h 9"/>
                <a:gd name="T20" fmla="*/ 6 w 17"/>
                <a:gd name="T21" fmla="*/ 0 h 9"/>
                <a:gd name="T22" fmla="*/ 6 w 17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9">
                  <a:moveTo>
                    <a:pt x="16" y="8"/>
                  </a:moveTo>
                  <a:cubicBezTo>
                    <a:pt x="16" y="8"/>
                    <a:pt x="16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8"/>
                    <a:pt x="17" y="8"/>
                  </a:cubicBezTo>
                  <a:cubicBezTo>
                    <a:pt x="17" y="8"/>
                    <a:pt x="16" y="8"/>
                    <a:pt x="16" y="8"/>
                  </a:cubicBezTo>
                  <a:moveTo>
                    <a:pt x="6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5" y="3"/>
                    <a:pt x="7" y="3"/>
                    <a:pt x="8" y="3"/>
                  </a:cubicBezTo>
                  <a:cubicBezTo>
                    <a:pt x="8" y="2"/>
                    <a:pt x="7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881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8" name="Freeform 1473"/>
            <p:cNvSpPr>
              <a:spLocks/>
            </p:cNvSpPr>
            <p:nvPr/>
          </p:nvSpPr>
          <p:spPr bwMode="auto">
            <a:xfrm>
              <a:off x="2423" y="2305"/>
              <a:ext cx="15" cy="33"/>
            </a:xfrm>
            <a:custGeom>
              <a:avLst/>
              <a:gdLst>
                <a:gd name="T0" fmla="*/ 1 w 6"/>
                <a:gd name="T1" fmla="*/ 0 h 14"/>
                <a:gd name="T2" fmla="*/ 0 w 6"/>
                <a:gd name="T3" fmla="*/ 0 h 14"/>
                <a:gd name="T4" fmla="*/ 0 w 6"/>
                <a:gd name="T5" fmla="*/ 0 h 14"/>
                <a:gd name="T6" fmla="*/ 3 w 6"/>
                <a:gd name="T7" fmla="*/ 14 h 14"/>
                <a:gd name="T8" fmla="*/ 5 w 6"/>
                <a:gd name="T9" fmla="*/ 6 h 14"/>
                <a:gd name="T10" fmla="*/ 4 w 6"/>
                <a:gd name="T11" fmla="*/ 0 h 14"/>
                <a:gd name="T12" fmla="*/ 1 w 6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4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4"/>
                    <a:pt x="4" y="9"/>
                    <a:pt x="3" y="14"/>
                  </a:cubicBezTo>
                  <a:cubicBezTo>
                    <a:pt x="5" y="11"/>
                    <a:pt x="6" y="9"/>
                    <a:pt x="5" y="6"/>
                  </a:cubicBezTo>
                  <a:cubicBezTo>
                    <a:pt x="5" y="4"/>
                    <a:pt x="5" y="2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7B08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9" name="Freeform 1474"/>
            <p:cNvSpPr>
              <a:spLocks/>
            </p:cNvSpPr>
            <p:nvPr/>
          </p:nvSpPr>
          <p:spPr bwMode="auto">
            <a:xfrm>
              <a:off x="2423" y="230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07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0" name="Freeform 1475"/>
            <p:cNvSpPr>
              <a:spLocks/>
            </p:cNvSpPr>
            <p:nvPr/>
          </p:nvSpPr>
          <p:spPr bwMode="auto">
            <a:xfrm>
              <a:off x="2374" y="2342"/>
              <a:ext cx="7" cy="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2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2" y="1"/>
                    <a:pt x="3" y="1"/>
                    <a:pt x="3" y="0"/>
                  </a:cubicBezTo>
                </a:path>
              </a:pathLst>
            </a:custGeom>
            <a:solidFill>
              <a:srgbClr val="6B0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1" name="Freeform 1476"/>
            <p:cNvSpPr>
              <a:spLocks/>
            </p:cNvSpPr>
            <p:nvPr/>
          </p:nvSpPr>
          <p:spPr bwMode="auto">
            <a:xfrm>
              <a:off x="2364" y="2290"/>
              <a:ext cx="29" cy="52"/>
            </a:xfrm>
            <a:custGeom>
              <a:avLst/>
              <a:gdLst>
                <a:gd name="T0" fmla="*/ 8 w 12"/>
                <a:gd name="T1" fmla="*/ 0 h 22"/>
                <a:gd name="T2" fmla="*/ 4 w 12"/>
                <a:gd name="T3" fmla="*/ 1 h 22"/>
                <a:gd name="T4" fmla="*/ 0 w 12"/>
                <a:gd name="T5" fmla="*/ 12 h 22"/>
                <a:gd name="T6" fmla="*/ 4 w 12"/>
                <a:gd name="T7" fmla="*/ 22 h 22"/>
                <a:gd name="T8" fmla="*/ 7 w 12"/>
                <a:gd name="T9" fmla="*/ 22 h 22"/>
                <a:gd name="T10" fmla="*/ 12 w 12"/>
                <a:gd name="T11" fmla="*/ 11 h 22"/>
                <a:gd name="T12" fmla="*/ 10 w 12"/>
                <a:gd name="T13" fmla="*/ 7 h 22"/>
                <a:gd name="T14" fmla="*/ 8 w 12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22">
                  <a:moveTo>
                    <a:pt x="8" y="0"/>
                  </a:moveTo>
                  <a:cubicBezTo>
                    <a:pt x="7" y="0"/>
                    <a:pt x="6" y="1"/>
                    <a:pt x="4" y="1"/>
                  </a:cubicBezTo>
                  <a:cubicBezTo>
                    <a:pt x="2" y="4"/>
                    <a:pt x="0" y="8"/>
                    <a:pt x="0" y="12"/>
                  </a:cubicBezTo>
                  <a:cubicBezTo>
                    <a:pt x="0" y="16"/>
                    <a:pt x="1" y="19"/>
                    <a:pt x="4" y="22"/>
                  </a:cubicBezTo>
                  <a:cubicBezTo>
                    <a:pt x="5" y="22"/>
                    <a:pt x="6" y="22"/>
                    <a:pt x="7" y="22"/>
                  </a:cubicBezTo>
                  <a:cubicBezTo>
                    <a:pt x="7" y="18"/>
                    <a:pt x="9" y="14"/>
                    <a:pt x="12" y="11"/>
                  </a:cubicBezTo>
                  <a:cubicBezTo>
                    <a:pt x="11" y="10"/>
                    <a:pt x="10" y="9"/>
                    <a:pt x="10" y="7"/>
                  </a:cubicBezTo>
                  <a:cubicBezTo>
                    <a:pt x="9" y="5"/>
                    <a:pt x="8" y="2"/>
                    <a:pt x="8" y="0"/>
                  </a:cubicBezTo>
                </a:path>
              </a:pathLst>
            </a:custGeom>
            <a:solidFill>
              <a:srgbClr val="6B0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2" name="Freeform 1477"/>
            <p:cNvSpPr>
              <a:spLocks/>
            </p:cNvSpPr>
            <p:nvPr/>
          </p:nvSpPr>
          <p:spPr bwMode="auto">
            <a:xfrm>
              <a:off x="2383" y="2290"/>
              <a:ext cx="40" cy="26"/>
            </a:xfrm>
            <a:custGeom>
              <a:avLst/>
              <a:gdLst>
                <a:gd name="T0" fmla="*/ 3 w 17"/>
                <a:gd name="T1" fmla="*/ 0 h 11"/>
                <a:gd name="T2" fmla="*/ 0 w 17"/>
                <a:gd name="T3" fmla="*/ 0 h 11"/>
                <a:gd name="T4" fmla="*/ 2 w 17"/>
                <a:gd name="T5" fmla="*/ 7 h 11"/>
                <a:gd name="T6" fmla="*/ 4 w 17"/>
                <a:gd name="T7" fmla="*/ 11 h 11"/>
                <a:gd name="T8" fmla="*/ 4 w 17"/>
                <a:gd name="T9" fmla="*/ 11 h 11"/>
                <a:gd name="T10" fmla="*/ 17 w 17"/>
                <a:gd name="T11" fmla="*/ 6 h 11"/>
                <a:gd name="T12" fmla="*/ 16 w 17"/>
                <a:gd name="T13" fmla="*/ 5 h 11"/>
                <a:gd name="T14" fmla="*/ 8 w 17"/>
                <a:gd name="T15" fmla="*/ 0 h 11"/>
                <a:gd name="T16" fmla="*/ 3 w 17"/>
                <a:gd name="T1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2"/>
                    <a:pt x="1" y="5"/>
                    <a:pt x="2" y="7"/>
                  </a:cubicBezTo>
                  <a:cubicBezTo>
                    <a:pt x="2" y="9"/>
                    <a:pt x="3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8" y="8"/>
                    <a:pt x="12" y="6"/>
                    <a:pt x="17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3" y="4"/>
                    <a:pt x="10" y="3"/>
                    <a:pt x="8" y="0"/>
                  </a:cubicBezTo>
                  <a:cubicBezTo>
                    <a:pt x="7" y="0"/>
                    <a:pt x="5" y="0"/>
                    <a:pt x="3" y="0"/>
                  </a:cubicBezTo>
                </a:path>
              </a:pathLst>
            </a:custGeom>
            <a:solidFill>
              <a:srgbClr val="6105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3" name="Freeform 1478"/>
            <p:cNvSpPr>
              <a:spLocks/>
            </p:cNvSpPr>
            <p:nvPr/>
          </p:nvSpPr>
          <p:spPr bwMode="auto">
            <a:xfrm>
              <a:off x="2379" y="2331"/>
              <a:ext cx="52" cy="23"/>
            </a:xfrm>
            <a:custGeom>
              <a:avLst/>
              <a:gdLst>
                <a:gd name="T0" fmla="*/ 11 w 22"/>
                <a:gd name="T1" fmla="*/ 0 h 10"/>
                <a:gd name="T2" fmla="*/ 1 w 22"/>
                <a:gd name="T3" fmla="*/ 5 h 10"/>
                <a:gd name="T4" fmla="*/ 0 w 22"/>
                <a:gd name="T5" fmla="*/ 7 h 10"/>
                <a:gd name="T6" fmla="*/ 9 w 22"/>
                <a:gd name="T7" fmla="*/ 10 h 10"/>
                <a:gd name="T8" fmla="*/ 9 w 22"/>
                <a:gd name="T9" fmla="*/ 10 h 10"/>
                <a:gd name="T10" fmla="*/ 22 w 22"/>
                <a:gd name="T11" fmla="*/ 4 h 10"/>
                <a:gd name="T12" fmla="*/ 11 w 22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0">
                  <a:moveTo>
                    <a:pt x="11" y="0"/>
                  </a:moveTo>
                  <a:cubicBezTo>
                    <a:pt x="8" y="2"/>
                    <a:pt x="5" y="4"/>
                    <a:pt x="1" y="5"/>
                  </a:cubicBezTo>
                  <a:cubicBezTo>
                    <a:pt x="1" y="6"/>
                    <a:pt x="0" y="6"/>
                    <a:pt x="0" y="7"/>
                  </a:cubicBezTo>
                  <a:cubicBezTo>
                    <a:pt x="3" y="9"/>
                    <a:pt x="6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4" y="10"/>
                    <a:pt x="19" y="7"/>
                    <a:pt x="22" y="4"/>
                  </a:cubicBezTo>
                  <a:cubicBezTo>
                    <a:pt x="18" y="3"/>
                    <a:pt x="14" y="2"/>
                    <a:pt x="11" y="0"/>
                  </a:cubicBezTo>
                </a:path>
              </a:pathLst>
            </a:custGeom>
            <a:solidFill>
              <a:srgbClr val="610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4" name="Freeform 1479"/>
            <p:cNvSpPr>
              <a:spLocks/>
            </p:cNvSpPr>
            <p:nvPr/>
          </p:nvSpPr>
          <p:spPr bwMode="auto">
            <a:xfrm>
              <a:off x="2381" y="2316"/>
              <a:ext cx="24" cy="26"/>
            </a:xfrm>
            <a:custGeom>
              <a:avLst/>
              <a:gdLst>
                <a:gd name="T0" fmla="*/ 5 w 10"/>
                <a:gd name="T1" fmla="*/ 0 h 11"/>
                <a:gd name="T2" fmla="*/ 0 w 10"/>
                <a:gd name="T3" fmla="*/ 11 h 11"/>
                <a:gd name="T4" fmla="*/ 10 w 10"/>
                <a:gd name="T5" fmla="*/ 6 h 11"/>
                <a:gd name="T6" fmla="*/ 5 w 10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1">
                  <a:moveTo>
                    <a:pt x="5" y="0"/>
                  </a:moveTo>
                  <a:cubicBezTo>
                    <a:pt x="2" y="3"/>
                    <a:pt x="0" y="7"/>
                    <a:pt x="0" y="11"/>
                  </a:cubicBezTo>
                  <a:cubicBezTo>
                    <a:pt x="4" y="10"/>
                    <a:pt x="7" y="8"/>
                    <a:pt x="10" y="6"/>
                  </a:cubicBezTo>
                  <a:cubicBezTo>
                    <a:pt x="8" y="4"/>
                    <a:pt x="7" y="2"/>
                    <a:pt x="5" y="0"/>
                  </a:cubicBezTo>
                </a:path>
              </a:pathLst>
            </a:custGeom>
            <a:solidFill>
              <a:srgbClr val="5F04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5" name="Freeform 1480"/>
            <p:cNvSpPr>
              <a:spLocks/>
            </p:cNvSpPr>
            <p:nvPr/>
          </p:nvSpPr>
          <p:spPr bwMode="auto">
            <a:xfrm>
              <a:off x="2405" y="2305"/>
              <a:ext cx="28" cy="35"/>
            </a:xfrm>
            <a:custGeom>
              <a:avLst/>
              <a:gdLst>
                <a:gd name="T0" fmla="*/ 8 w 12"/>
                <a:gd name="T1" fmla="*/ 0 h 15"/>
                <a:gd name="T2" fmla="*/ 0 w 12"/>
                <a:gd name="T3" fmla="*/ 11 h 15"/>
                <a:gd name="T4" fmla="*/ 11 w 12"/>
                <a:gd name="T5" fmla="*/ 15 h 15"/>
                <a:gd name="T6" fmla="*/ 11 w 12"/>
                <a:gd name="T7" fmla="*/ 14 h 15"/>
                <a:gd name="T8" fmla="*/ 8 w 1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5">
                  <a:moveTo>
                    <a:pt x="8" y="0"/>
                  </a:moveTo>
                  <a:cubicBezTo>
                    <a:pt x="6" y="4"/>
                    <a:pt x="3" y="8"/>
                    <a:pt x="0" y="11"/>
                  </a:cubicBezTo>
                  <a:cubicBezTo>
                    <a:pt x="3" y="13"/>
                    <a:pt x="7" y="14"/>
                    <a:pt x="11" y="15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9"/>
                    <a:pt x="11" y="4"/>
                    <a:pt x="8" y="0"/>
                  </a:cubicBezTo>
                </a:path>
              </a:pathLst>
            </a:custGeom>
            <a:solidFill>
              <a:srgbClr val="5703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6" name="Freeform 1481"/>
            <p:cNvSpPr>
              <a:spLocks/>
            </p:cNvSpPr>
            <p:nvPr/>
          </p:nvSpPr>
          <p:spPr bwMode="auto">
            <a:xfrm>
              <a:off x="2393" y="2305"/>
              <a:ext cx="30" cy="26"/>
            </a:xfrm>
            <a:custGeom>
              <a:avLst/>
              <a:gdLst>
                <a:gd name="T0" fmla="*/ 13 w 13"/>
                <a:gd name="T1" fmla="*/ 0 h 11"/>
                <a:gd name="T2" fmla="*/ 0 w 13"/>
                <a:gd name="T3" fmla="*/ 5 h 11"/>
                <a:gd name="T4" fmla="*/ 0 w 13"/>
                <a:gd name="T5" fmla="*/ 5 h 11"/>
                <a:gd name="T6" fmla="*/ 5 w 13"/>
                <a:gd name="T7" fmla="*/ 11 h 11"/>
                <a:gd name="T8" fmla="*/ 13 w 13"/>
                <a:gd name="T9" fmla="*/ 0 h 11"/>
                <a:gd name="T10" fmla="*/ 13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8" y="0"/>
                    <a:pt x="4" y="2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7"/>
                    <a:pt x="3" y="9"/>
                    <a:pt x="5" y="11"/>
                  </a:cubicBezTo>
                  <a:cubicBezTo>
                    <a:pt x="8" y="8"/>
                    <a:pt x="11" y="4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5602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7" name="Freeform 1482"/>
            <p:cNvSpPr>
              <a:spLocks/>
            </p:cNvSpPr>
            <p:nvPr/>
          </p:nvSpPr>
          <p:spPr bwMode="auto">
            <a:xfrm>
              <a:off x="2260" y="2399"/>
              <a:ext cx="50" cy="22"/>
            </a:xfrm>
            <a:custGeom>
              <a:avLst/>
              <a:gdLst>
                <a:gd name="T0" fmla="*/ 6 w 21"/>
                <a:gd name="T1" fmla="*/ 0 h 9"/>
                <a:gd name="T2" fmla="*/ 2 w 21"/>
                <a:gd name="T3" fmla="*/ 2 h 9"/>
                <a:gd name="T4" fmla="*/ 1 w 21"/>
                <a:gd name="T5" fmla="*/ 7 h 9"/>
                <a:gd name="T6" fmla="*/ 0 w 21"/>
                <a:gd name="T7" fmla="*/ 9 h 9"/>
                <a:gd name="T8" fmla="*/ 1 w 21"/>
                <a:gd name="T9" fmla="*/ 8 h 9"/>
                <a:gd name="T10" fmla="*/ 6 w 21"/>
                <a:gd name="T11" fmla="*/ 7 h 9"/>
                <a:gd name="T12" fmla="*/ 13 w 21"/>
                <a:gd name="T13" fmla="*/ 9 h 9"/>
                <a:gd name="T14" fmla="*/ 13 w 21"/>
                <a:gd name="T15" fmla="*/ 8 h 9"/>
                <a:gd name="T16" fmla="*/ 21 w 21"/>
                <a:gd name="T17" fmla="*/ 4 h 9"/>
                <a:gd name="T18" fmla="*/ 16 w 21"/>
                <a:gd name="T19" fmla="*/ 1 h 9"/>
                <a:gd name="T20" fmla="*/ 12 w 21"/>
                <a:gd name="T21" fmla="*/ 1 h 9"/>
                <a:gd name="T22" fmla="*/ 6 w 21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9">
                  <a:moveTo>
                    <a:pt x="6" y="0"/>
                  </a:moveTo>
                  <a:cubicBezTo>
                    <a:pt x="4" y="1"/>
                    <a:pt x="3" y="1"/>
                    <a:pt x="2" y="2"/>
                  </a:cubicBezTo>
                  <a:cubicBezTo>
                    <a:pt x="2" y="4"/>
                    <a:pt x="1" y="5"/>
                    <a:pt x="1" y="7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3" y="7"/>
                    <a:pt x="4" y="7"/>
                    <a:pt x="6" y="7"/>
                  </a:cubicBezTo>
                  <a:cubicBezTo>
                    <a:pt x="8" y="7"/>
                    <a:pt x="11" y="8"/>
                    <a:pt x="13" y="9"/>
                  </a:cubicBezTo>
                  <a:cubicBezTo>
                    <a:pt x="13" y="9"/>
                    <a:pt x="13" y="9"/>
                    <a:pt x="13" y="8"/>
                  </a:cubicBezTo>
                  <a:cubicBezTo>
                    <a:pt x="15" y="6"/>
                    <a:pt x="18" y="5"/>
                    <a:pt x="21" y="4"/>
                  </a:cubicBezTo>
                  <a:cubicBezTo>
                    <a:pt x="20" y="2"/>
                    <a:pt x="18" y="1"/>
                    <a:pt x="16" y="1"/>
                  </a:cubicBezTo>
                  <a:cubicBezTo>
                    <a:pt x="15" y="1"/>
                    <a:pt x="13" y="1"/>
                    <a:pt x="12" y="1"/>
                  </a:cubicBezTo>
                  <a:cubicBezTo>
                    <a:pt x="10" y="1"/>
                    <a:pt x="8" y="1"/>
                    <a:pt x="6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8" name="Freeform 1483"/>
            <p:cNvSpPr>
              <a:spLocks/>
            </p:cNvSpPr>
            <p:nvPr/>
          </p:nvSpPr>
          <p:spPr bwMode="auto">
            <a:xfrm>
              <a:off x="2274" y="2397"/>
              <a:ext cx="24" cy="5"/>
            </a:xfrm>
            <a:custGeom>
              <a:avLst/>
              <a:gdLst>
                <a:gd name="T0" fmla="*/ 4 w 10"/>
                <a:gd name="T1" fmla="*/ 0 h 2"/>
                <a:gd name="T2" fmla="*/ 0 w 10"/>
                <a:gd name="T3" fmla="*/ 1 h 2"/>
                <a:gd name="T4" fmla="*/ 6 w 10"/>
                <a:gd name="T5" fmla="*/ 2 h 2"/>
                <a:gd name="T6" fmla="*/ 10 w 10"/>
                <a:gd name="T7" fmla="*/ 2 h 2"/>
                <a:gd name="T8" fmla="*/ 5 w 10"/>
                <a:gd name="T9" fmla="*/ 0 h 2"/>
                <a:gd name="T10" fmla="*/ 4 w 10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">
                  <a:moveTo>
                    <a:pt x="4" y="0"/>
                  </a:moveTo>
                  <a:cubicBezTo>
                    <a:pt x="3" y="0"/>
                    <a:pt x="1" y="1"/>
                    <a:pt x="0" y="1"/>
                  </a:cubicBezTo>
                  <a:cubicBezTo>
                    <a:pt x="2" y="2"/>
                    <a:pt x="4" y="2"/>
                    <a:pt x="6" y="2"/>
                  </a:cubicBezTo>
                  <a:cubicBezTo>
                    <a:pt x="7" y="2"/>
                    <a:pt x="9" y="2"/>
                    <a:pt x="10" y="2"/>
                  </a:cubicBezTo>
                  <a:cubicBezTo>
                    <a:pt x="8" y="1"/>
                    <a:pt x="7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891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9" name="Freeform 1484"/>
            <p:cNvSpPr>
              <a:spLocks noEditPoints="1"/>
            </p:cNvSpPr>
            <p:nvPr/>
          </p:nvSpPr>
          <p:spPr bwMode="auto">
            <a:xfrm>
              <a:off x="2291" y="2409"/>
              <a:ext cx="26" cy="59"/>
            </a:xfrm>
            <a:custGeom>
              <a:avLst/>
              <a:gdLst>
                <a:gd name="T0" fmla="*/ 5 w 11"/>
                <a:gd name="T1" fmla="*/ 21 h 25"/>
                <a:gd name="T2" fmla="*/ 3 w 11"/>
                <a:gd name="T3" fmla="*/ 25 h 25"/>
                <a:gd name="T4" fmla="*/ 6 w 11"/>
                <a:gd name="T5" fmla="*/ 23 h 25"/>
                <a:gd name="T6" fmla="*/ 5 w 11"/>
                <a:gd name="T7" fmla="*/ 21 h 25"/>
                <a:gd name="T8" fmla="*/ 8 w 11"/>
                <a:gd name="T9" fmla="*/ 0 h 25"/>
                <a:gd name="T10" fmla="*/ 0 w 11"/>
                <a:gd name="T11" fmla="*/ 4 h 25"/>
                <a:gd name="T12" fmla="*/ 0 w 11"/>
                <a:gd name="T13" fmla="*/ 5 h 25"/>
                <a:gd name="T14" fmla="*/ 5 w 11"/>
                <a:gd name="T15" fmla="*/ 11 h 25"/>
                <a:gd name="T16" fmla="*/ 5 w 11"/>
                <a:gd name="T17" fmla="*/ 12 h 25"/>
                <a:gd name="T18" fmla="*/ 6 w 11"/>
                <a:gd name="T19" fmla="*/ 11 h 25"/>
                <a:gd name="T20" fmla="*/ 11 w 11"/>
                <a:gd name="T21" fmla="*/ 4 h 25"/>
                <a:gd name="T22" fmla="*/ 8 w 11"/>
                <a:gd name="T2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25">
                  <a:moveTo>
                    <a:pt x="5" y="21"/>
                  </a:moveTo>
                  <a:cubicBezTo>
                    <a:pt x="5" y="23"/>
                    <a:pt x="4" y="24"/>
                    <a:pt x="3" y="25"/>
                  </a:cubicBezTo>
                  <a:cubicBezTo>
                    <a:pt x="4" y="24"/>
                    <a:pt x="5" y="24"/>
                    <a:pt x="6" y="23"/>
                  </a:cubicBezTo>
                  <a:cubicBezTo>
                    <a:pt x="6" y="23"/>
                    <a:pt x="5" y="22"/>
                    <a:pt x="5" y="21"/>
                  </a:cubicBezTo>
                  <a:moveTo>
                    <a:pt x="8" y="0"/>
                  </a:moveTo>
                  <a:cubicBezTo>
                    <a:pt x="5" y="1"/>
                    <a:pt x="2" y="2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6"/>
                    <a:pt x="4" y="8"/>
                    <a:pt x="5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5" y="11"/>
                    <a:pt x="6" y="11"/>
                    <a:pt x="6" y="11"/>
                  </a:cubicBezTo>
                  <a:cubicBezTo>
                    <a:pt x="7" y="8"/>
                    <a:pt x="9" y="6"/>
                    <a:pt x="11" y="4"/>
                  </a:cubicBezTo>
                  <a:cubicBezTo>
                    <a:pt x="10" y="2"/>
                    <a:pt x="9" y="1"/>
                    <a:pt x="8" y="0"/>
                  </a:cubicBezTo>
                </a:path>
              </a:pathLst>
            </a:custGeom>
            <a:solidFill>
              <a:srgbClr val="880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0" name="Freeform 1485"/>
            <p:cNvSpPr>
              <a:spLocks/>
            </p:cNvSpPr>
            <p:nvPr/>
          </p:nvSpPr>
          <p:spPr bwMode="auto">
            <a:xfrm>
              <a:off x="2248" y="2404"/>
              <a:ext cx="17" cy="26"/>
            </a:xfrm>
            <a:custGeom>
              <a:avLst/>
              <a:gdLst>
                <a:gd name="T0" fmla="*/ 7 w 7"/>
                <a:gd name="T1" fmla="*/ 0 h 11"/>
                <a:gd name="T2" fmla="*/ 0 w 7"/>
                <a:gd name="T3" fmla="*/ 11 h 11"/>
                <a:gd name="T4" fmla="*/ 5 w 7"/>
                <a:gd name="T5" fmla="*/ 7 h 11"/>
                <a:gd name="T6" fmla="*/ 6 w 7"/>
                <a:gd name="T7" fmla="*/ 5 h 11"/>
                <a:gd name="T8" fmla="*/ 7 w 7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7" y="0"/>
                  </a:moveTo>
                  <a:cubicBezTo>
                    <a:pt x="3" y="2"/>
                    <a:pt x="1" y="6"/>
                    <a:pt x="0" y="11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3"/>
                    <a:pt x="7" y="2"/>
                    <a:pt x="7" y="0"/>
                  </a:cubicBezTo>
                </a:path>
              </a:pathLst>
            </a:custGeom>
            <a:solidFill>
              <a:srgbClr val="6B0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1" name="Freeform 1486"/>
            <p:cNvSpPr>
              <a:spLocks/>
            </p:cNvSpPr>
            <p:nvPr/>
          </p:nvSpPr>
          <p:spPr bwMode="auto">
            <a:xfrm>
              <a:off x="2303" y="2418"/>
              <a:ext cx="16" cy="45"/>
            </a:xfrm>
            <a:custGeom>
              <a:avLst/>
              <a:gdLst>
                <a:gd name="T0" fmla="*/ 6 w 7"/>
                <a:gd name="T1" fmla="*/ 0 h 19"/>
                <a:gd name="T2" fmla="*/ 1 w 7"/>
                <a:gd name="T3" fmla="*/ 7 h 19"/>
                <a:gd name="T4" fmla="*/ 0 w 7"/>
                <a:gd name="T5" fmla="*/ 8 h 19"/>
                <a:gd name="T6" fmla="*/ 0 w 7"/>
                <a:gd name="T7" fmla="*/ 17 h 19"/>
                <a:gd name="T8" fmla="*/ 1 w 7"/>
                <a:gd name="T9" fmla="*/ 19 h 19"/>
                <a:gd name="T10" fmla="*/ 3 w 7"/>
                <a:gd name="T11" fmla="*/ 18 h 19"/>
                <a:gd name="T12" fmla="*/ 7 w 7"/>
                <a:gd name="T13" fmla="*/ 4 h 19"/>
                <a:gd name="T14" fmla="*/ 6 w 7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9">
                  <a:moveTo>
                    <a:pt x="6" y="0"/>
                  </a:moveTo>
                  <a:cubicBezTo>
                    <a:pt x="4" y="2"/>
                    <a:pt x="2" y="4"/>
                    <a:pt x="1" y="7"/>
                  </a:cubicBezTo>
                  <a:cubicBezTo>
                    <a:pt x="1" y="7"/>
                    <a:pt x="0" y="7"/>
                    <a:pt x="0" y="8"/>
                  </a:cubicBezTo>
                  <a:cubicBezTo>
                    <a:pt x="2" y="11"/>
                    <a:pt x="1" y="14"/>
                    <a:pt x="0" y="17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2" y="19"/>
                    <a:pt x="2" y="18"/>
                    <a:pt x="3" y="18"/>
                  </a:cubicBezTo>
                  <a:cubicBezTo>
                    <a:pt x="3" y="13"/>
                    <a:pt x="4" y="8"/>
                    <a:pt x="7" y="4"/>
                  </a:cubicBezTo>
                  <a:cubicBezTo>
                    <a:pt x="7" y="2"/>
                    <a:pt x="7" y="1"/>
                    <a:pt x="6" y="0"/>
                  </a:cubicBezTo>
                </a:path>
              </a:pathLst>
            </a:custGeom>
            <a:solidFill>
              <a:srgbClr val="610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2" name="Freeform 1487"/>
            <p:cNvSpPr>
              <a:spLocks/>
            </p:cNvSpPr>
            <p:nvPr/>
          </p:nvSpPr>
          <p:spPr bwMode="auto">
            <a:xfrm>
              <a:off x="2310" y="2428"/>
              <a:ext cx="12" cy="33"/>
            </a:xfrm>
            <a:custGeom>
              <a:avLst/>
              <a:gdLst>
                <a:gd name="T0" fmla="*/ 4 w 5"/>
                <a:gd name="T1" fmla="*/ 0 h 14"/>
                <a:gd name="T2" fmla="*/ 0 w 5"/>
                <a:gd name="T3" fmla="*/ 14 h 14"/>
                <a:gd name="T4" fmla="*/ 4 w 5"/>
                <a:gd name="T5" fmla="*/ 3 h 14"/>
                <a:gd name="T6" fmla="*/ 4 w 5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4">
                  <a:moveTo>
                    <a:pt x="4" y="0"/>
                  </a:moveTo>
                  <a:cubicBezTo>
                    <a:pt x="1" y="4"/>
                    <a:pt x="0" y="9"/>
                    <a:pt x="0" y="14"/>
                  </a:cubicBezTo>
                  <a:cubicBezTo>
                    <a:pt x="3" y="11"/>
                    <a:pt x="4" y="7"/>
                    <a:pt x="4" y="3"/>
                  </a:cubicBezTo>
                  <a:cubicBezTo>
                    <a:pt x="5" y="2"/>
                    <a:pt x="4" y="1"/>
                    <a:pt x="4" y="0"/>
                  </a:cubicBezTo>
                </a:path>
              </a:pathLst>
            </a:custGeom>
            <a:solidFill>
              <a:srgbClr val="5F04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3" name="Freeform 1488"/>
            <p:cNvSpPr>
              <a:spLocks/>
            </p:cNvSpPr>
            <p:nvPr/>
          </p:nvSpPr>
          <p:spPr bwMode="auto">
            <a:xfrm>
              <a:off x="1950" y="1828"/>
              <a:ext cx="21" cy="55"/>
            </a:xfrm>
            <a:custGeom>
              <a:avLst/>
              <a:gdLst>
                <a:gd name="T0" fmla="*/ 5 w 9"/>
                <a:gd name="T1" fmla="*/ 0 h 23"/>
                <a:gd name="T2" fmla="*/ 0 w 9"/>
                <a:gd name="T3" fmla="*/ 20 h 23"/>
                <a:gd name="T4" fmla="*/ 0 w 9"/>
                <a:gd name="T5" fmla="*/ 20 h 23"/>
                <a:gd name="T6" fmla="*/ 0 w 9"/>
                <a:gd name="T7" fmla="*/ 21 h 23"/>
                <a:gd name="T8" fmla="*/ 3 w 9"/>
                <a:gd name="T9" fmla="*/ 23 h 23"/>
                <a:gd name="T10" fmla="*/ 9 w 9"/>
                <a:gd name="T11" fmla="*/ 11 h 23"/>
                <a:gd name="T12" fmla="*/ 5 w 9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3">
                  <a:moveTo>
                    <a:pt x="5" y="0"/>
                  </a:moveTo>
                  <a:cubicBezTo>
                    <a:pt x="7" y="7"/>
                    <a:pt x="6" y="15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1"/>
                    <a:pt x="2" y="22"/>
                    <a:pt x="3" y="23"/>
                  </a:cubicBezTo>
                  <a:cubicBezTo>
                    <a:pt x="7" y="20"/>
                    <a:pt x="9" y="16"/>
                    <a:pt x="9" y="11"/>
                  </a:cubicBezTo>
                  <a:cubicBezTo>
                    <a:pt x="9" y="7"/>
                    <a:pt x="8" y="3"/>
                    <a:pt x="5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4" name="Freeform 1489"/>
            <p:cNvSpPr>
              <a:spLocks/>
            </p:cNvSpPr>
            <p:nvPr/>
          </p:nvSpPr>
          <p:spPr bwMode="auto">
            <a:xfrm>
              <a:off x="1950" y="1821"/>
              <a:ext cx="17" cy="55"/>
            </a:xfrm>
            <a:custGeom>
              <a:avLst/>
              <a:gdLst>
                <a:gd name="T0" fmla="*/ 0 w 7"/>
                <a:gd name="T1" fmla="*/ 0 h 23"/>
                <a:gd name="T2" fmla="*/ 0 w 7"/>
                <a:gd name="T3" fmla="*/ 23 h 23"/>
                <a:gd name="T4" fmla="*/ 0 w 7"/>
                <a:gd name="T5" fmla="*/ 23 h 23"/>
                <a:gd name="T6" fmla="*/ 5 w 7"/>
                <a:gd name="T7" fmla="*/ 3 h 23"/>
                <a:gd name="T8" fmla="*/ 0 w 7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6" y="18"/>
                    <a:pt x="7" y="10"/>
                    <a:pt x="5" y="3"/>
                  </a:cubicBezTo>
                  <a:cubicBezTo>
                    <a:pt x="4" y="2"/>
                    <a:pt x="2" y="0"/>
                    <a:pt x="0" y="0"/>
                  </a:cubicBezTo>
                </a:path>
              </a:pathLst>
            </a:custGeom>
            <a:solidFill>
              <a:srgbClr val="880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5" name="Freeform 1490"/>
            <p:cNvSpPr>
              <a:spLocks/>
            </p:cNvSpPr>
            <p:nvPr/>
          </p:nvSpPr>
          <p:spPr bwMode="auto">
            <a:xfrm>
              <a:off x="2248" y="1819"/>
              <a:ext cx="38" cy="40"/>
            </a:xfrm>
            <a:custGeom>
              <a:avLst/>
              <a:gdLst>
                <a:gd name="T0" fmla="*/ 15 w 16"/>
                <a:gd name="T1" fmla="*/ 0 h 17"/>
                <a:gd name="T2" fmla="*/ 0 w 16"/>
                <a:gd name="T3" fmla="*/ 15 h 17"/>
                <a:gd name="T4" fmla="*/ 0 w 16"/>
                <a:gd name="T5" fmla="*/ 17 h 17"/>
                <a:gd name="T6" fmla="*/ 3 w 16"/>
                <a:gd name="T7" fmla="*/ 15 h 17"/>
                <a:gd name="T8" fmla="*/ 8 w 16"/>
                <a:gd name="T9" fmla="*/ 14 h 17"/>
                <a:gd name="T10" fmla="*/ 12 w 16"/>
                <a:gd name="T11" fmla="*/ 9 h 17"/>
                <a:gd name="T12" fmla="*/ 16 w 16"/>
                <a:gd name="T13" fmla="*/ 0 h 17"/>
                <a:gd name="T14" fmla="*/ 15 w 16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7">
                  <a:moveTo>
                    <a:pt x="15" y="0"/>
                  </a:moveTo>
                  <a:cubicBezTo>
                    <a:pt x="7" y="0"/>
                    <a:pt x="0" y="6"/>
                    <a:pt x="0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1" y="16"/>
                    <a:pt x="2" y="16"/>
                    <a:pt x="3" y="15"/>
                  </a:cubicBezTo>
                  <a:cubicBezTo>
                    <a:pt x="4" y="15"/>
                    <a:pt x="6" y="14"/>
                    <a:pt x="8" y="14"/>
                  </a:cubicBezTo>
                  <a:cubicBezTo>
                    <a:pt x="9" y="12"/>
                    <a:pt x="11" y="11"/>
                    <a:pt x="12" y="9"/>
                  </a:cubicBezTo>
                  <a:cubicBezTo>
                    <a:pt x="13" y="6"/>
                    <a:pt x="14" y="3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891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6" name="Freeform 1491"/>
            <p:cNvSpPr>
              <a:spLocks/>
            </p:cNvSpPr>
            <p:nvPr/>
          </p:nvSpPr>
          <p:spPr bwMode="auto">
            <a:xfrm>
              <a:off x="2298" y="1821"/>
              <a:ext cx="17" cy="15"/>
            </a:xfrm>
            <a:custGeom>
              <a:avLst/>
              <a:gdLst>
                <a:gd name="T0" fmla="*/ 0 w 7"/>
                <a:gd name="T1" fmla="*/ 0 h 6"/>
                <a:gd name="T2" fmla="*/ 1 w 7"/>
                <a:gd name="T3" fmla="*/ 2 h 6"/>
                <a:gd name="T4" fmla="*/ 2 w 7"/>
                <a:gd name="T5" fmla="*/ 5 h 6"/>
                <a:gd name="T6" fmla="*/ 7 w 7"/>
                <a:gd name="T7" fmla="*/ 6 h 6"/>
                <a:gd name="T8" fmla="*/ 0 w 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0" y="0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3"/>
                    <a:pt x="2" y="4"/>
                    <a:pt x="2" y="5"/>
                  </a:cubicBezTo>
                  <a:cubicBezTo>
                    <a:pt x="4" y="5"/>
                    <a:pt x="6" y="5"/>
                    <a:pt x="7" y="6"/>
                  </a:cubicBezTo>
                  <a:cubicBezTo>
                    <a:pt x="6" y="3"/>
                    <a:pt x="3" y="1"/>
                    <a:pt x="0" y="0"/>
                  </a:cubicBezTo>
                </a:path>
              </a:pathLst>
            </a:custGeom>
            <a:solidFill>
              <a:srgbClr val="880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7" name="Freeform 1492"/>
            <p:cNvSpPr>
              <a:spLocks/>
            </p:cNvSpPr>
            <p:nvPr/>
          </p:nvSpPr>
          <p:spPr bwMode="auto">
            <a:xfrm>
              <a:off x="2277" y="1819"/>
              <a:ext cx="26" cy="21"/>
            </a:xfrm>
            <a:custGeom>
              <a:avLst/>
              <a:gdLst>
                <a:gd name="T0" fmla="*/ 4 w 11"/>
                <a:gd name="T1" fmla="*/ 0 h 9"/>
                <a:gd name="T2" fmla="*/ 0 w 11"/>
                <a:gd name="T3" fmla="*/ 9 h 9"/>
                <a:gd name="T4" fmla="*/ 10 w 11"/>
                <a:gd name="T5" fmla="*/ 6 h 9"/>
                <a:gd name="T6" fmla="*/ 11 w 11"/>
                <a:gd name="T7" fmla="*/ 6 h 9"/>
                <a:gd name="T8" fmla="*/ 10 w 11"/>
                <a:gd name="T9" fmla="*/ 3 h 9"/>
                <a:gd name="T10" fmla="*/ 9 w 11"/>
                <a:gd name="T11" fmla="*/ 1 h 9"/>
                <a:gd name="T12" fmla="*/ 4 w 11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9">
                  <a:moveTo>
                    <a:pt x="4" y="0"/>
                  </a:moveTo>
                  <a:cubicBezTo>
                    <a:pt x="2" y="3"/>
                    <a:pt x="1" y="6"/>
                    <a:pt x="0" y="9"/>
                  </a:cubicBezTo>
                  <a:cubicBezTo>
                    <a:pt x="3" y="7"/>
                    <a:pt x="7" y="6"/>
                    <a:pt x="10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0" y="4"/>
                    <a:pt x="10" y="3"/>
                  </a:cubicBezTo>
                  <a:cubicBezTo>
                    <a:pt x="10" y="2"/>
                    <a:pt x="9" y="1"/>
                    <a:pt x="9" y="1"/>
                  </a:cubicBezTo>
                  <a:cubicBezTo>
                    <a:pt x="7" y="0"/>
                    <a:pt x="5" y="0"/>
                    <a:pt x="4" y="0"/>
                  </a:cubicBezTo>
                </a:path>
              </a:pathLst>
            </a:custGeom>
            <a:solidFill>
              <a:srgbClr val="7B08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8" name="Freeform 1493"/>
            <p:cNvSpPr>
              <a:spLocks/>
            </p:cNvSpPr>
            <p:nvPr/>
          </p:nvSpPr>
          <p:spPr bwMode="auto">
            <a:xfrm>
              <a:off x="2300" y="1883"/>
              <a:ext cx="3" cy="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6B0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9" name="Freeform 1494"/>
            <p:cNvSpPr>
              <a:spLocks/>
            </p:cNvSpPr>
            <p:nvPr/>
          </p:nvSpPr>
          <p:spPr bwMode="auto">
            <a:xfrm>
              <a:off x="2267" y="1840"/>
              <a:ext cx="12" cy="15"/>
            </a:xfrm>
            <a:custGeom>
              <a:avLst/>
              <a:gdLst>
                <a:gd name="T0" fmla="*/ 4 w 5"/>
                <a:gd name="T1" fmla="*/ 0 h 6"/>
                <a:gd name="T2" fmla="*/ 0 w 5"/>
                <a:gd name="T3" fmla="*/ 5 h 6"/>
                <a:gd name="T4" fmla="*/ 0 w 5"/>
                <a:gd name="T5" fmla="*/ 5 h 6"/>
                <a:gd name="T6" fmla="*/ 5 w 5"/>
                <a:gd name="T7" fmla="*/ 6 h 6"/>
                <a:gd name="T8" fmla="*/ 4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3" y="2"/>
                    <a:pt x="1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6"/>
                    <a:pt x="5" y="6"/>
                  </a:cubicBezTo>
                  <a:cubicBezTo>
                    <a:pt x="5" y="4"/>
                    <a:pt x="4" y="2"/>
                    <a:pt x="4" y="0"/>
                  </a:cubicBezTo>
                </a:path>
              </a:pathLst>
            </a:custGeom>
            <a:solidFill>
              <a:srgbClr val="610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0" name="Freeform 1495"/>
            <p:cNvSpPr>
              <a:spLocks/>
            </p:cNvSpPr>
            <p:nvPr/>
          </p:nvSpPr>
          <p:spPr bwMode="auto">
            <a:xfrm>
              <a:off x="2298" y="1833"/>
              <a:ext cx="21" cy="52"/>
            </a:xfrm>
            <a:custGeom>
              <a:avLst/>
              <a:gdLst>
                <a:gd name="T0" fmla="*/ 2 w 9"/>
                <a:gd name="T1" fmla="*/ 0 h 22"/>
                <a:gd name="T2" fmla="*/ 0 w 9"/>
                <a:gd name="T3" fmla="*/ 17 h 22"/>
                <a:gd name="T4" fmla="*/ 0 w 9"/>
                <a:gd name="T5" fmla="*/ 17 h 22"/>
                <a:gd name="T6" fmla="*/ 1 w 9"/>
                <a:gd name="T7" fmla="*/ 21 h 22"/>
                <a:gd name="T8" fmla="*/ 2 w 9"/>
                <a:gd name="T9" fmla="*/ 22 h 22"/>
                <a:gd name="T10" fmla="*/ 9 w 9"/>
                <a:gd name="T11" fmla="*/ 9 h 22"/>
                <a:gd name="T12" fmla="*/ 7 w 9"/>
                <a:gd name="T13" fmla="*/ 1 h 22"/>
                <a:gd name="T14" fmla="*/ 2 w 9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22">
                  <a:moveTo>
                    <a:pt x="2" y="0"/>
                  </a:moveTo>
                  <a:cubicBezTo>
                    <a:pt x="3" y="6"/>
                    <a:pt x="2" y="12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9"/>
                    <a:pt x="1" y="21"/>
                  </a:cubicBezTo>
                  <a:cubicBezTo>
                    <a:pt x="1" y="21"/>
                    <a:pt x="2" y="21"/>
                    <a:pt x="2" y="22"/>
                  </a:cubicBezTo>
                  <a:cubicBezTo>
                    <a:pt x="7" y="19"/>
                    <a:pt x="9" y="14"/>
                    <a:pt x="9" y="9"/>
                  </a:cubicBezTo>
                  <a:cubicBezTo>
                    <a:pt x="9" y="6"/>
                    <a:pt x="9" y="3"/>
                    <a:pt x="7" y="1"/>
                  </a:cubicBezTo>
                  <a:cubicBezTo>
                    <a:pt x="6" y="0"/>
                    <a:pt x="4" y="0"/>
                    <a:pt x="2" y="0"/>
                  </a:cubicBezTo>
                </a:path>
              </a:pathLst>
            </a:custGeom>
            <a:solidFill>
              <a:srgbClr val="610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1" name="Freeform 1496"/>
            <p:cNvSpPr>
              <a:spLocks/>
            </p:cNvSpPr>
            <p:nvPr/>
          </p:nvSpPr>
          <p:spPr bwMode="auto">
            <a:xfrm>
              <a:off x="2277" y="1833"/>
              <a:ext cx="28" cy="40"/>
            </a:xfrm>
            <a:custGeom>
              <a:avLst/>
              <a:gdLst>
                <a:gd name="T0" fmla="*/ 10 w 12"/>
                <a:gd name="T1" fmla="*/ 0 h 17"/>
                <a:gd name="T2" fmla="*/ 0 w 12"/>
                <a:gd name="T3" fmla="*/ 3 h 17"/>
                <a:gd name="T4" fmla="*/ 1 w 12"/>
                <a:gd name="T5" fmla="*/ 9 h 17"/>
                <a:gd name="T6" fmla="*/ 9 w 12"/>
                <a:gd name="T7" fmla="*/ 17 h 17"/>
                <a:gd name="T8" fmla="*/ 11 w 12"/>
                <a:gd name="T9" fmla="*/ 0 h 17"/>
                <a:gd name="T10" fmla="*/ 10 w 12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7">
                  <a:moveTo>
                    <a:pt x="10" y="0"/>
                  </a:moveTo>
                  <a:cubicBezTo>
                    <a:pt x="7" y="0"/>
                    <a:pt x="3" y="1"/>
                    <a:pt x="0" y="3"/>
                  </a:cubicBezTo>
                  <a:cubicBezTo>
                    <a:pt x="0" y="5"/>
                    <a:pt x="1" y="7"/>
                    <a:pt x="1" y="9"/>
                  </a:cubicBezTo>
                  <a:cubicBezTo>
                    <a:pt x="4" y="11"/>
                    <a:pt x="7" y="13"/>
                    <a:pt x="9" y="17"/>
                  </a:cubicBezTo>
                  <a:cubicBezTo>
                    <a:pt x="11" y="12"/>
                    <a:pt x="12" y="6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rgbClr val="5703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2" name="Freeform 1497"/>
            <p:cNvSpPr>
              <a:spLocks/>
            </p:cNvSpPr>
            <p:nvPr/>
          </p:nvSpPr>
          <p:spPr bwMode="auto">
            <a:xfrm>
              <a:off x="2369" y="1980"/>
              <a:ext cx="62" cy="26"/>
            </a:xfrm>
            <a:custGeom>
              <a:avLst/>
              <a:gdLst>
                <a:gd name="T0" fmla="*/ 11 w 26"/>
                <a:gd name="T1" fmla="*/ 0 h 11"/>
                <a:gd name="T2" fmla="*/ 0 w 26"/>
                <a:gd name="T3" fmla="*/ 3 h 11"/>
                <a:gd name="T4" fmla="*/ 13 w 26"/>
                <a:gd name="T5" fmla="*/ 11 h 11"/>
                <a:gd name="T6" fmla="*/ 13 w 26"/>
                <a:gd name="T7" fmla="*/ 11 h 11"/>
                <a:gd name="T8" fmla="*/ 26 w 26"/>
                <a:gd name="T9" fmla="*/ 4 h 11"/>
                <a:gd name="T10" fmla="*/ 24 w 26"/>
                <a:gd name="T11" fmla="*/ 4 h 11"/>
                <a:gd name="T12" fmla="*/ 11 w 26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1">
                  <a:moveTo>
                    <a:pt x="11" y="0"/>
                  </a:moveTo>
                  <a:cubicBezTo>
                    <a:pt x="8" y="2"/>
                    <a:pt x="4" y="3"/>
                    <a:pt x="0" y="3"/>
                  </a:cubicBezTo>
                  <a:cubicBezTo>
                    <a:pt x="3" y="8"/>
                    <a:pt x="7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8" y="11"/>
                    <a:pt x="23" y="8"/>
                    <a:pt x="26" y="4"/>
                  </a:cubicBezTo>
                  <a:cubicBezTo>
                    <a:pt x="25" y="4"/>
                    <a:pt x="24" y="4"/>
                    <a:pt x="24" y="4"/>
                  </a:cubicBezTo>
                  <a:cubicBezTo>
                    <a:pt x="19" y="4"/>
                    <a:pt x="15" y="3"/>
                    <a:pt x="11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3" name="Freeform 1498"/>
            <p:cNvSpPr>
              <a:spLocks/>
            </p:cNvSpPr>
            <p:nvPr/>
          </p:nvSpPr>
          <p:spPr bwMode="auto">
            <a:xfrm>
              <a:off x="2364" y="1947"/>
              <a:ext cx="31" cy="40"/>
            </a:xfrm>
            <a:custGeom>
              <a:avLst/>
              <a:gdLst>
                <a:gd name="T0" fmla="*/ 4 w 13"/>
                <a:gd name="T1" fmla="*/ 0 h 17"/>
                <a:gd name="T2" fmla="*/ 0 w 13"/>
                <a:gd name="T3" fmla="*/ 9 h 17"/>
                <a:gd name="T4" fmla="*/ 2 w 13"/>
                <a:gd name="T5" fmla="*/ 17 h 17"/>
                <a:gd name="T6" fmla="*/ 13 w 13"/>
                <a:gd name="T7" fmla="*/ 14 h 17"/>
                <a:gd name="T8" fmla="*/ 12 w 13"/>
                <a:gd name="T9" fmla="*/ 13 h 17"/>
                <a:gd name="T10" fmla="*/ 8 w 13"/>
                <a:gd name="T11" fmla="*/ 8 h 17"/>
                <a:gd name="T12" fmla="*/ 5 w 13"/>
                <a:gd name="T13" fmla="*/ 3 h 17"/>
                <a:gd name="T14" fmla="*/ 4 w 13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7">
                  <a:moveTo>
                    <a:pt x="4" y="0"/>
                  </a:moveTo>
                  <a:cubicBezTo>
                    <a:pt x="2" y="2"/>
                    <a:pt x="0" y="6"/>
                    <a:pt x="0" y="9"/>
                  </a:cubicBezTo>
                  <a:cubicBezTo>
                    <a:pt x="0" y="12"/>
                    <a:pt x="1" y="15"/>
                    <a:pt x="2" y="17"/>
                  </a:cubicBezTo>
                  <a:cubicBezTo>
                    <a:pt x="6" y="17"/>
                    <a:pt x="10" y="16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1" y="11"/>
                    <a:pt x="9" y="9"/>
                    <a:pt x="8" y="8"/>
                  </a:cubicBezTo>
                  <a:cubicBezTo>
                    <a:pt x="7" y="6"/>
                    <a:pt x="6" y="5"/>
                    <a:pt x="5" y="3"/>
                  </a:cubicBezTo>
                  <a:cubicBezTo>
                    <a:pt x="4" y="2"/>
                    <a:pt x="4" y="1"/>
                    <a:pt x="4" y="0"/>
                  </a:cubicBezTo>
                </a:path>
              </a:pathLst>
            </a:custGeom>
            <a:solidFill>
              <a:srgbClr val="961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4" name="Freeform 1499"/>
            <p:cNvSpPr>
              <a:spLocks/>
            </p:cNvSpPr>
            <p:nvPr/>
          </p:nvSpPr>
          <p:spPr bwMode="auto">
            <a:xfrm>
              <a:off x="2395" y="1966"/>
              <a:ext cx="40" cy="24"/>
            </a:xfrm>
            <a:custGeom>
              <a:avLst/>
              <a:gdLst>
                <a:gd name="T0" fmla="*/ 12 w 17"/>
                <a:gd name="T1" fmla="*/ 0 h 10"/>
                <a:gd name="T2" fmla="*/ 9 w 17"/>
                <a:gd name="T3" fmla="*/ 2 h 10"/>
                <a:gd name="T4" fmla="*/ 5 w 17"/>
                <a:gd name="T5" fmla="*/ 3 h 10"/>
                <a:gd name="T6" fmla="*/ 0 w 17"/>
                <a:gd name="T7" fmla="*/ 6 h 10"/>
                <a:gd name="T8" fmla="*/ 13 w 17"/>
                <a:gd name="T9" fmla="*/ 10 h 10"/>
                <a:gd name="T10" fmla="*/ 15 w 17"/>
                <a:gd name="T11" fmla="*/ 10 h 10"/>
                <a:gd name="T12" fmla="*/ 17 w 17"/>
                <a:gd name="T13" fmla="*/ 4 h 10"/>
                <a:gd name="T14" fmla="*/ 12 w 17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0">
                  <a:moveTo>
                    <a:pt x="12" y="0"/>
                  </a:moveTo>
                  <a:cubicBezTo>
                    <a:pt x="11" y="1"/>
                    <a:pt x="10" y="1"/>
                    <a:pt x="9" y="2"/>
                  </a:cubicBezTo>
                  <a:cubicBezTo>
                    <a:pt x="8" y="2"/>
                    <a:pt x="6" y="3"/>
                    <a:pt x="5" y="3"/>
                  </a:cubicBezTo>
                  <a:cubicBezTo>
                    <a:pt x="3" y="4"/>
                    <a:pt x="2" y="5"/>
                    <a:pt x="0" y="6"/>
                  </a:cubicBezTo>
                  <a:cubicBezTo>
                    <a:pt x="4" y="9"/>
                    <a:pt x="8" y="10"/>
                    <a:pt x="13" y="10"/>
                  </a:cubicBezTo>
                  <a:cubicBezTo>
                    <a:pt x="13" y="10"/>
                    <a:pt x="14" y="10"/>
                    <a:pt x="15" y="10"/>
                  </a:cubicBezTo>
                  <a:cubicBezTo>
                    <a:pt x="16" y="9"/>
                    <a:pt x="17" y="7"/>
                    <a:pt x="17" y="4"/>
                  </a:cubicBezTo>
                  <a:cubicBezTo>
                    <a:pt x="15" y="3"/>
                    <a:pt x="13" y="2"/>
                    <a:pt x="12" y="0"/>
                  </a:cubicBezTo>
                </a:path>
              </a:pathLst>
            </a:custGeom>
            <a:solidFill>
              <a:srgbClr val="880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5" name="Freeform 1500"/>
            <p:cNvSpPr>
              <a:spLocks/>
            </p:cNvSpPr>
            <p:nvPr/>
          </p:nvSpPr>
          <p:spPr bwMode="auto">
            <a:xfrm>
              <a:off x="2383" y="1966"/>
              <a:ext cx="24" cy="14"/>
            </a:xfrm>
            <a:custGeom>
              <a:avLst/>
              <a:gdLst>
                <a:gd name="T0" fmla="*/ 0 w 10"/>
                <a:gd name="T1" fmla="*/ 0 h 6"/>
                <a:gd name="T2" fmla="*/ 4 w 10"/>
                <a:gd name="T3" fmla="*/ 5 h 6"/>
                <a:gd name="T4" fmla="*/ 5 w 10"/>
                <a:gd name="T5" fmla="*/ 6 h 6"/>
                <a:gd name="T6" fmla="*/ 10 w 10"/>
                <a:gd name="T7" fmla="*/ 3 h 6"/>
                <a:gd name="T8" fmla="*/ 9 w 10"/>
                <a:gd name="T9" fmla="*/ 3 h 6"/>
                <a:gd name="T10" fmla="*/ 0 w 10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6">
                  <a:moveTo>
                    <a:pt x="0" y="0"/>
                  </a:moveTo>
                  <a:cubicBezTo>
                    <a:pt x="1" y="1"/>
                    <a:pt x="3" y="3"/>
                    <a:pt x="4" y="5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7" y="5"/>
                    <a:pt x="8" y="4"/>
                    <a:pt x="10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6" y="3"/>
                    <a:pt x="3" y="2"/>
                    <a:pt x="0" y="0"/>
                  </a:cubicBezTo>
                </a:path>
              </a:pathLst>
            </a:custGeom>
            <a:solidFill>
              <a:srgbClr val="860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6" name="Freeform 1501"/>
            <p:cNvSpPr>
              <a:spLocks/>
            </p:cNvSpPr>
            <p:nvPr/>
          </p:nvSpPr>
          <p:spPr bwMode="auto">
            <a:xfrm>
              <a:off x="2423" y="1961"/>
              <a:ext cx="12" cy="14"/>
            </a:xfrm>
            <a:custGeom>
              <a:avLst/>
              <a:gdLst>
                <a:gd name="T0" fmla="*/ 5 w 5"/>
                <a:gd name="T1" fmla="*/ 0 h 6"/>
                <a:gd name="T2" fmla="*/ 1 w 5"/>
                <a:gd name="T3" fmla="*/ 1 h 6"/>
                <a:gd name="T4" fmla="*/ 0 w 5"/>
                <a:gd name="T5" fmla="*/ 2 h 6"/>
                <a:gd name="T6" fmla="*/ 5 w 5"/>
                <a:gd name="T7" fmla="*/ 6 h 6"/>
                <a:gd name="T8" fmla="*/ 5 w 5"/>
                <a:gd name="T9" fmla="*/ 4 h 6"/>
                <a:gd name="T10" fmla="*/ 5 w 5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cubicBezTo>
                    <a:pt x="4" y="0"/>
                    <a:pt x="2" y="0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1" y="4"/>
                    <a:pt x="3" y="5"/>
                    <a:pt x="5" y="6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5" y="2"/>
                    <a:pt x="5" y="1"/>
                    <a:pt x="5" y="0"/>
                  </a:cubicBezTo>
                </a:path>
              </a:pathLst>
            </a:custGeom>
            <a:solidFill>
              <a:srgbClr val="7B08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7" name="Freeform 1502"/>
            <p:cNvSpPr>
              <a:spLocks/>
            </p:cNvSpPr>
            <p:nvPr/>
          </p:nvSpPr>
          <p:spPr bwMode="auto">
            <a:xfrm>
              <a:off x="2426" y="1954"/>
              <a:ext cx="9" cy="9"/>
            </a:xfrm>
            <a:custGeom>
              <a:avLst/>
              <a:gdLst>
                <a:gd name="T0" fmla="*/ 3 w 4"/>
                <a:gd name="T1" fmla="*/ 0 h 4"/>
                <a:gd name="T2" fmla="*/ 0 w 4"/>
                <a:gd name="T3" fmla="*/ 4 h 4"/>
                <a:gd name="T4" fmla="*/ 4 w 4"/>
                <a:gd name="T5" fmla="*/ 3 h 4"/>
                <a:gd name="T6" fmla="*/ 3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1"/>
                    <a:pt x="1" y="3"/>
                    <a:pt x="0" y="4"/>
                  </a:cubicBezTo>
                  <a:cubicBezTo>
                    <a:pt x="1" y="3"/>
                    <a:pt x="3" y="3"/>
                    <a:pt x="4" y="3"/>
                  </a:cubicBezTo>
                  <a:cubicBezTo>
                    <a:pt x="4" y="2"/>
                    <a:pt x="3" y="1"/>
                    <a:pt x="3" y="0"/>
                  </a:cubicBezTo>
                </a:path>
              </a:pathLst>
            </a:custGeom>
            <a:solidFill>
              <a:srgbClr val="5703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8" name="Freeform 1503"/>
            <p:cNvSpPr>
              <a:spLocks noEditPoints="1"/>
            </p:cNvSpPr>
            <p:nvPr/>
          </p:nvSpPr>
          <p:spPr bwMode="auto">
            <a:xfrm>
              <a:off x="2045" y="2515"/>
              <a:ext cx="40" cy="60"/>
            </a:xfrm>
            <a:custGeom>
              <a:avLst/>
              <a:gdLst>
                <a:gd name="T0" fmla="*/ 8 w 17"/>
                <a:gd name="T1" fmla="*/ 16 h 25"/>
                <a:gd name="T2" fmla="*/ 7 w 17"/>
                <a:gd name="T3" fmla="*/ 22 h 25"/>
                <a:gd name="T4" fmla="*/ 14 w 17"/>
                <a:gd name="T5" fmla="*/ 25 h 25"/>
                <a:gd name="T6" fmla="*/ 17 w 17"/>
                <a:gd name="T7" fmla="*/ 18 h 25"/>
                <a:gd name="T8" fmla="*/ 15 w 17"/>
                <a:gd name="T9" fmla="*/ 18 h 25"/>
                <a:gd name="T10" fmla="*/ 8 w 17"/>
                <a:gd name="T11" fmla="*/ 16 h 25"/>
                <a:gd name="T12" fmla="*/ 3 w 17"/>
                <a:gd name="T13" fmla="*/ 0 h 25"/>
                <a:gd name="T14" fmla="*/ 0 w 17"/>
                <a:gd name="T15" fmla="*/ 0 h 25"/>
                <a:gd name="T16" fmla="*/ 3 w 17"/>
                <a:gd name="T17" fmla="*/ 2 h 25"/>
                <a:gd name="T18" fmla="*/ 3 w 17"/>
                <a:gd name="T19" fmla="*/ 0 h 25"/>
                <a:gd name="T20" fmla="*/ 3 w 17"/>
                <a:gd name="T21" fmla="*/ 0 h 25"/>
                <a:gd name="T22" fmla="*/ 3 w 17"/>
                <a:gd name="T2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25">
                  <a:moveTo>
                    <a:pt x="8" y="16"/>
                  </a:moveTo>
                  <a:cubicBezTo>
                    <a:pt x="8" y="18"/>
                    <a:pt x="8" y="20"/>
                    <a:pt x="7" y="22"/>
                  </a:cubicBezTo>
                  <a:cubicBezTo>
                    <a:pt x="9" y="23"/>
                    <a:pt x="12" y="23"/>
                    <a:pt x="14" y="25"/>
                  </a:cubicBezTo>
                  <a:cubicBezTo>
                    <a:pt x="16" y="23"/>
                    <a:pt x="17" y="20"/>
                    <a:pt x="17" y="18"/>
                  </a:cubicBezTo>
                  <a:cubicBezTo>
                    <a:pt x="17" y="18"/>
                    <a:pt x="16" y="18"/>
                    <a:pt x="15" y="18"/>
                  </a:cubicBezTo>
                  <a:cubicBezTo>
                    <a:pt x="13" y="18"/>
                    <a:pt x="10" y="17"/>
                    <a:pt x="8" y="16"/>
                  </a:cubicBezTo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9" name="Freeform 1504"/>
            <p:cNvSpPr>
              <a:spLocks/>
            </p:cNvSpPr>
            <p:nvPr/>
          </p:nvSpPr>
          <p:spPr bwMode="auto">
            <a:xfrm>
              <a:off x="2050" y="2567"/>
              <a:ext cx="28" cy="17"/>
            </a:xfrm>
            <a:custGeom>
              <a:avLst/>
              <a:gdLst>
                <a:gd name="T0" fmla="*/ 5 w 12"/>
                <a:gd name="T1" fmla="*/ 0 h 7"/>
                <a:gd name="T2" fmla="*/ 1 w 12"/>
                <a:gd name="T3" fmla="*/ 7 h 7"/>
                <a:gd name="T4" fmla="*/ 0 w 12"/>
                <a:gd name="T5" fmla="*/ 7 h 7"/>
                <a:gd name="T6" fmla="*/ 1 w 12"/>
                <a:gd name="T7" fmla="*/ 7 h 7"/>
                <a:gd name="T8" fmla="*/ 1 w 12"/>
                <a:gd name="T9" fmla="*/ 7 h 7"/>
                <a:gd name="T10" fmla="*/ 12 w 12"/>
                <a:gd name="T11" fmla="*/ 3 h 7"/>
                <a:gd name="T12" fmla="*/ 5 w 12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7">
                  <a:moveTo>
                    <a:pt x="5" y="0"/>
                  </a:moveTo>
                  <a:cubicBezTo>
                    <a:pt x="4" y="3"/>
                    <a:pt x="3" y="5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5" y="7"/>
                    <a:pt x="9" y="6"/>
                    <a:pt x="12" y="3"/>
                  </a:cubicBezTo>
                  <a:cubicBezTo>
                    <a:pt x="10" y="1"/>
                    <a:pt x="7" y="1"/>
                    <a:pt x="5" y="0"/>
                  </a:cubicBezTo>
                </a:path>
              </a:pathLst>
            </a:custGeom>
            <a:solidFill>
              <a:srgbClr val="891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0" name="Freeform 1505"/>
            <p:cNvSpPr>
              <a:spLocks/>
            </p:cNvSpPr>
            <p:nvPr/>
          </p:nvSpPr>
          <p:spPr bwMode="auto">
            <a:xfrm>
              <a:off x="2016" y="2515"/>
              <a:ext cx="48" cy="55"/>
            </a:xfrm>
            <a:custGeom>
              <a:avLst/>
              <a:gdLst>
                <a:gd name="T0" fmla="*/ 12 w 20"/>
                <a:gd name="T1" fmla="*/ 0 h 23"/>
                <a:gd name="T2" fmla="*/ 0 w 20"/>
                <a:gd name="T3" fmla="*/ 14 h 23"/>
                <a:gd name="T4" fmla="*/ 0 w 20"/>
                <a:gd name="T5" fmla="*/ 15 h 23"/>
                <a:gd name="T6" fmla="*/ 2 w 20"/>
                <a:gd name="T7" fmla="*/ 16 h 23"/>
                <a:gd name="T8" fmla="*/ 10 w 20"/>
                <a:gd name="T9" fmla="*/ 23 h 23"/>
                <a:gd name="T10" fmla="*/ 16 w 20"/>
                <a:gd name="T11" fmla="*/ 22 h 23"/>
                <a:gd name="T12" fmla="*/ 19 w 20"/>
                <a:gd name="T13" fmla="*/ 22 h 23"/>
                <a:gd name="T14" fmla="*/ 20 w 20"/>
                <a:gd name="T15" fmla="*/ 16 h 23"/>
                <a:gd name="T16" fmla="*/ 15 w 20"/>
                <a:gd name="T17" fmla="*/ 10 h 23"/>
                <a:gd name="T18" fmla="*/ 15 w 20"/>
                <a:gd name="T19" fmla="*/ 2 h 23"/>
                <a:gd name="T20" fmla="*/ 12 w 20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23">
                  <a:moveTo>
                    <a:pt x="12" y="0"/>
                  </a:moveTo>
                  <a:cubicBezTo>
                    <a:pt x="6" y="2"/>
                    <a:pt x="0" y="7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6"/>
                    <a:pt x="1" y="16"/>
                    <a:pt x="2" y="16"/>
                  </a:cubicBezTo>
                  <a:cubicBezTo>
                    <a:pt x="5" y="17"/>
                    <a:pt x="8" y="20"/>
                    <a:pt x="10" y="23"/>
                  </a:cubicBezTo>
                  <a:cubicBezTo>
                    <a:pt x="12" y="22"/>
                    <a:pt x="14" y="22"/>
                    <a:pt x="16" y="22"/>
                  </a:cubicBezTo>
                  <a:cubicBezTo>
                    <a:pt x="17" y="22"/>
                    <a:pt x="18" y="22"/>
                    <a:pt x="19" y="22"/>
                  </a:cubicBezTo>
                  <a:cubicBezTo>
                    <a:pt x="20" y="20"/>
                    <a:pt x="20" y="18"/>
                    <a:pt x="20" y="16"/>
                  </a:cubicBezTo>
                  <a:cubicBezTo>
                    <a:pt x="18" y="15"/>
                    <a:pt x="16" y="13"/>
                    <a:pt x="15" y="10"/>
                  </a:cubicBezTo>
                  <a:cubicBezTo>
                    <a:pt x="14" y="8"/>
                    <a:pt x="14" y="5"/>
                    <a:pt x="15" y="2"/>
                  </a:cubicBezTo>
                  <a:cubicBezTo>
                    <a:pt x="14" y="1"/>
                    <a:pt x="13" y="1"/>
                    <a:pt x="12" y="0"/>
                  </a:cubicBezTo>
                </a:path>
              </a:pathLst>
            </a:custGeom>
            <a:solidFill>
              <a:srgbClr val="880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1" name="Freeform 1506"/>
            <p:cNvSpPr>
              <a:spLocks/>
            </p:cNvSpPr>
            <p:nvPr/>
          </p:nvSpPr>
          <p:spPr bwMode="auto">
            <a:xfrm>
              <a:off x="2040" y="2567"/>
              <a:ext cx="21" cy="17"/>
            </a:xfrm>
            <a:custGeom>
              <a:avLst/>
              <a:gdLst>
                <a:gd name="T0" fmla="*/ 6 w 9"/>
                <a:gd name="T1" fmla="*/ 0 h 7"/>
                <a:gd name="T2" fmla="*/ 0 w 9"/>
                <a:gd name="T3" fmla="*/ 1 h 7"/>
                <a:gd name="T4" fmla="*/ 2 w 9"/>
                <a:gd name="T5" fmla="*/ 7 h 7"/>
                <a:gd name="T6" fmla="*/ 4 w 9"/>
                <a:gd name="T7" fmla="*/ 7 h 7"/>
                <a:gd name="T8" fmla="*/ 5 w 9"/>
                <a:gd name="T9" fmla="*/ 7 h 7"/>
                <a:gd name="T10" fmla="*/ 9 w 9"/>
                <a:gd name="T11" fmla="*/ 0 h 7"/>
                <a:gd name="T12" fmla="*/ 6 w 9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">
                  <a:moveTo>
                    <a:pt x="6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1" y="3"/>
                    <a:pt x="1" y="5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7" y="5"/>
                    <a:pt x="8" y="3"/>
                    <a:pt x="9" y="0"/>
                  </a:cubicBezTo>
                  <a:cubicBezTo>
                    <a:pt x="8" y="0"/>
                    <a:pt x="7" y="0"/>
                    <a:pt x="6" y="0"/>
                  </a:cubicBezTo>
                </a:path>
              </a:pathLst>
            </a:custGeom>
            <a:solidFill>
              <a:srgbClr val="7B08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2" name="Freeform 1507"/>
            <p:cNvSpPr>
              <a:spLocks/>
            </p:cNvSpPr>
            <p:nvPr/>
          </p:nvSpPr>
          <p:spPr bwMode="auto">
            <a:xfrm>
              <a:off x="2016" y="2551"/>
              <a:ext cx="24" cy="24"/>
            </a:xfrm>
            <a:custGeom>
              <a:avLst/>
              <a:gdLst>
                <a:gd name="T0" fmla="*/ 0 w 10"/>
                <a:gd name="T1" fmla="*/ 0 h 10"/>
                <a:gd name="T2" fmla="*/ 5 w 10"/>
                <a:gd name="T3" fmla="*/ 10 h 10"/>
                <a:gd name="T4" fmla="*/ 8 w 10"/>
                <a:gd name="T5" fmla="*/ 9 h 10"/>
                <a:gd name="T6" fmla="*/ 10 w 10"/>
                <a:gd name="T7" fmla="*/ 8 h 10"/>
                <a:gd name="T8" fmla="*/ 2 w 10"/>
                <a:gd name="T9" fmla="*/ 1 h 10"/>
                <a:gd name="T10" fmla="*/ 0 w 10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0">
                  <a:moveTo>
                    <a:pt x="0" y="0"/>
                  </a:moveTo>
                  <a:cubicBezTo>
                    <a:pt x="1" y="4"/>
                    <a:pt x="2" y="8"/>
                    <a:pt x="5" y="10"/>
                  </a:cubicBezTo>
                  <a:cubicBezTo>
                    <a:pt x="6" y="10"/>
                    <a:pt x="7" y="9"/>
                    <a:pt x="8" y="9"/>
                  </a:cubicBezTo>
                  <a:cubicBezTo>
                    <a:pt x="9" y="8"/>
                    <a:pt x="9" y="8"/>
                    <a:pt x="10" y="8"/>
                  </a:cubicBezTo>
                  <a:cubicBezTo>
                    <a:pt x="8" y="5"/>
                    <a:pt x="5" y="2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610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3" name="Freeform 1508"/>
            <p:cNvSpPr>
              <a:spLocks/>
            </p:cNvSpPr>
            <p:nvPr/>
          </p:nvSpPr>
          <p:spPr bwMode="auto">
            <a:xfrm>
              <a:off x="2028" y="2570"/>
              <a:ext cx="17" cy="14"/>
            </a:xfrm>
            <a:custGeom>
              <a:avLst/>
              <a:gdLst>
                <a:gd name="T0" fmla="*/ 5 w 7"/>
                <a:gd name="T1" fmla="*/ 0 h 6"/>
                <a:gd name="T2" fmla="*/ 3 w 7"/>
                <a:gd name="T3" fmla="*/ 1 h 6"/>
                <a:gd name="T4" fmla="*/ 0 w 7"/>
                <a:gd name="T5" fmla="*/ 2 h 6"/>
                <a:gd name="T6" fmla="*/ 7 w 7"/>
                <a:gd name="T7" fmla="*/ 6 h 6"/>
                <a:gd name="T8" fmla="*/ 5 w 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4" y="0"/>
                    <a:pt x="4" y="0"/>
                    <a:pt x="3" y="1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2" y="4"/>
                    <a:pt x="4" y="5"/>
                    <a:pt x="7" y="6"/>
                  </a:cubicBezTo>
                  <a:cubicBezTo>
                    <a:pt x="6" y="4"/>
                    <a:pt x="6" y="2"/>
                    <a:pt x="5" y="0"/>
                  </a:cubicBezTo>
                </a:path>
              </a:pathLst>
            </a:custGeom>
            <a:solidFill>
              <a:srgbClr val="5703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4" name="Freeform 1509"/>
            <p:cNvSpPr>
              <a:spLocks/>
            </p:cNvSpPr>
            <p:nvPr/>
          </p:nvSpPr>
          <p:spPr bwMode="auto">
            <a:xfrm>
              <a:off x="2135" y="2537"/>
              <a:ext cx="23" cy="47"/>
            </a:xfrm>
            <a:custGeom>
              <a:avLst/>
              <a:gdLst>
                <a:gd name="T0" fmla="*/ 1 w 10"/>
                <a:gd name="T1" fmla="*/ 0 h 20"/>
                <a:gd name="T2" fmla="*/ 0 w 10"/>
                <a:gd name="T3" fmla="*/ 6 h 20"/>
                <a:gd name="T4" fmla="*/ 10 w 10"/>
                <a:gd name="T5" fmla="*/ 20 h 20"/>
                <a:gd name="T6" fmla="*/ 8 w 10"/>
                <a:gd name="T7" fmla="*/ 17 h 20"/>
                <a:gd name="T8" fmla="*/ 7 w 10"/>
                <a:gd name="T9" fmla="*/ 6 h 20"/>
                <a:gd name="T10" fmla="*/ 1 w 10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0">
                  <a:moveTo>
                    <a:pt x="1" y="0"/>
                  </a:moveTo>
                  <a:cubicBezTo>
                    <a:pt x="0" y="1"/>
                    <a:pt x="0" y="3"/>
                    <a:pt x="0" y="6"/>
                  </a:cubicBezTo>
                  <a:cubicBezTo>
                    <a:pt x="0" y="12"/>
                    <a:pt x="4" y="18"/>
                    <a:pt x="10" y="20"/>
                  </a:cubicBezTo>
                  <a:cubicBezTo>
                    <a:pt x="9" y="19"/>
                    <a:pt x="9" y="18"/>
                    <a:pt x="8" y="17"/>
                  </a:cubicBezTo>
                  <a:cubicBezTo>
                    <a:pt x="7" y="13"/>
                    <a:pt x="7" y="10"/>
                    <a:pt x="7" y="6"/>
                  </a:cubicBezTo>
                  <a:cubicBezTo>
                    <a:pt x="4" y="5"/>
                    <a:pt x="2" y="2"/>
                    <a:pt x="1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5" name="Freeform 1510"/>
            <p:cNvSpPr>
              <a:spLocks/>
            </p:cNvSpPr>
            <p:nvPr/>
          </p:nvSpPr>
          <p:spPr bwMode="auto">
            <a:xfrm>
              <a:off x="2151" y="2551"/>
              <a:ext cx="36" cy="33"/>
            </a:xfrm>
            <a:custGeom>
              <a:avLst/>
              <a:gdLst>
                <a:gd name="T0" fmla="*/ 0 w 15"/>
                <a:gd name="T1" fmla="*/ 0 h 14"/>
                <a:gd name="T2" fmla="*/ 1 w 15"/>
                <a:gd name="T3" fmla="*/ 11 h 14"/>
                <a:gd name="T4" fmla="*/ 3 w 15"/>
                <a:gd name="T5" fmla="*/ 14 h 14"/>
                <a:gd name="T6" fmla="*/ 7 w 15"/>
                <a:gd name="T7" fmla="*/ 14 h 14"/>
                <a:gd name="T8" fmla="*/ 8 w 15"/>
                <a:gd name="T9" fmla="*/ 14 h 14"/>
                <a:gd name="T10" fmla="*/ 13 w 15"/>
                <a:gd name="T11" fmla="*/ 13 h 14"/>
                <a:gd name="T12" fmla="*/ 15 w 15"/>
                <a:gd name="T13" fmla="*/ 12 h 14"/>
                <a:gd name="T14" fmla="*/ 11 w 15"/>
                <a:gd name="T15" fmla="*/ 3 h 14"/>
                <a:gd name="T16" fmla="*/ 10 w 15"/>
                <a:gd name="T17" fmla="*/ 3 h 14"/>
                <a:gd name="T18" fmla="*/ 3 w 15"/>
                <a:gd name="T19" fmla="*/ 2 h 14"/>
                <a:gd name="T20" fmla="*/ 0 w 15"/>
                <a:gd name="T2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4">
                  <a:moveTo>
                    <a:pt x="0" y="0"/>
                  </a:moveTo>
                  <a:cubicBezTo>
                    <a:pt x="0" y="4"/>
                    <a:pt x="0" y="7"/>
                    <a:pt x="1" y="11"/>
                  </a:cubicBezTo>
                  <a:cubicBezTo>
                    <a:pt x="2" y="12"/>
                    <a:pt x="2" y="13"/>
                    <a:pt x="3" y="14"/>
                  </a:cubicBezTo>
                  <a:cubicBezTo>
                    <a:pt x="4" y="14"/>
                    <a:pt x="6" y="14"/>
                    <a:pt x="7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0" y="14"/>
                    <a:pt x="12" y="13"/>
                    <a:pt x="13" y="13"/>
                  </a:cubicBezTo>
                  <a:cubicBezTo>
                    <a:pt x="14" y="13"/>
                    <a:pt x="14" y="13"/>
                    <a:pt x="15" y="12"/>
                  </a:cubicBezTo>
                  <a:cubicBezTo>
                    <a:pt x="13" y="10"/>
                    <a:pt x="12" y="7"/>
                    <a:pt x="11" y="3"/>
                  </a:cubicBezTo>
                  <a:cubicBezTo>
                    <a:pt x="11" y="3"/>
                    <a:pt x="10" y="3"/>
                    <a:pt x="10" y="3"/>
                  </a:cubicBezTo>
                  <a:cubicBezTo>
                    <a:pt x="7" y="3"/>
                    <a:pt x="5" y="3"/>
                    <a:pt x="3" y="2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891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6" name="Freeform 1511"/>
            <p:cNvSpPr>
              <a:spLocks/>
            </p:cNvSpPr>
            <p:nvPr/>
          </p:nvSpPr>
          <p:spPr bwMode="auto">
            <a:xfrm>
              <a:off x="2170" y="2582"/>
              <a:ext cx="12" cy="2"/>
            </a:xfrm>
            <a:custGeom>
              <a:avLst/>
              <a:gdLst>
                <a:gd name="T0" fmla="*/ 5 w 5"/>
                <a:gd name="T1" fmla="*/ 0 h 1"/>
                <a:gd name="T2" fmla="*/ 0 w 5"/>
                <a:gd name="T3" fmla="*/ 1 h 1"/>
                <a:gd name="T4" fmla="*/ 5 w 5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2" y="1"/>
                    <a:pt x="4" y="1"/>
                    <a:pt x="5" y="0"/>
                  </a:cubicBezTo>
                </a:path>
              </a:pathLst>
            </a:custGeom>
            <a:solidFill>
              <a:srgbClr val="881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7" name="Freeform 1512"/>
            <p:cNvSpPr>
              <a:spLocks/>
            </p:cNvSpPr>
            <p:nvPr/>
          </p:nvSpPr>
          <p:spPr bwMode="auto">
            <a:xfrm>
              <a:off x="2177" y="2546"/>
              <a:ext cx="26" cy="33"/>
            </a:xfrm>
            <a:custGeom>
              <a:avLst/>
              <a:gdLst>
                <a:gd name="T0" fmla="*/ 11 w 11"/>
                <a:gd name="T1" fmla="*/ 0 h 14"/>
                <a:gd name="T2" fmla="*/ 0 w 11"/>
                <a:gd name="T3" fmla="*/ 5 h 14"/>
                <a:gd name="T4" fmla="*/ 4 w 11"/>
                <a:gd name="T5" fmla="*/ 14 h 14"/>
                <a:gd name="T6" fmla="*/ 5 w 11"/>
                <a:gd name="T7" fmla="*/ 13 h 14"/>
                <a:gd name="T8" fmla="*/ 10 w 11"/>
                <a:gd name="T9" fmla="*/ 6 h 14"/>
                <a:gd name="T10" fmla="*/ 11 w 11"/>
                <a:gd name="T11" fmla="*/ 2 h 14"/>
                <a:gd name="T12" fmla="*/ 11 w 11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4">
                  <a:moveTo>
                    <a:pt x="11" y="0"/>
                  </a:moveTo>
                  <a:cubicBezTo>
                    <a:pt x="8" y="3"/>
                    <a:pt x="4" y="5"/>
                    <a:pt x="0" y="5"/>
                  </a:cubicBezTo>
                  <a:cubicBezTo>
                    <a:pt x="1" y="9"/>
                    <a:pt x="2" y="12"/>
                    <a:pt x="4" y="14"/>
                  </a:cubicBezTo>
                  <a:cubicBezTo>
                    <a:pt x="4" y="14"/>
                    <a:pt x="5" y="14"/>
                    <a:pt x="5" y="13"/>
                  </a:cubicBezTo>
                  <a:cubicBezTo>
                    <a:pt x="6" y="10"/>
                    <a:pt x="8" y="8"/>
                    <a:pt x="10" y="6"/>
                  </a:cubicBezTo>
                  <a:cubicBezTo>
                    <a:pt x="11" y="5"/>
                    <a:pt x="11" y="3"/>
                    <a:pt x="11" y="2"/>
                  </a:cubicBezTo>
                  <a:cubicBezTo>
                    <a:pt x="11" y="1"/>
                    <a:pt x="11" y="0"/>
                    <a:pt x="11" y="0"/>
                  </a:cubicBezTo>
                </a:path>
              </a:pathLst>
            </a:custGeom>
            <a:solidFill>
              <a:srgbClr val="7B08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8" name="Freeform 1513"/>
            <p:cNvSpPr>
              <a:spLocks/>
            </p:cNvSpPr>
            <p:nvPr/>
          </p:nvSpPr>
          <p:spPr bwMode="auto">
            <a:xfrm>
              <a:off x="2137" y="2515"/>
              <a:ext cx="31" cy="36"/>
            </a:xfrm>
            <a:custGeom>
              <a:avLst/>
              <a:gdLst>
                <a:gd name="T0" fmla="*/ 11 w 13"/>
                <a:gd name="T1" fmla="*/ 0 h 15"/>
                <a:gd name="T2" fmla="*/ 0 w 13"/>
                <a:gd name="T3" fmla="*/ 9 h 15"/>
                <a:gd name="T4" fmla="*/ 6 w 13"/>
                <a:gd name="T5" fmla="*/ 15 h 15"/>
                <a:gd name="T6" fmla="*/ 13 w 13"/>
                <a:gd name="T7" fmla="*/ 1 h 15"/>
                <a:gd name="T8" fmla="*/ 11 w 13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5">
                  <a:moveTo>
                    <a:pt x="11" y="0"/>
                  </a:moveTo>
                  <a:cubicBezTo>
                    <a:pt x="6" y="1"/>
                    <a:pt x="2" y="4"/>
                    <a:pt x="0" y="9"/>
                  </a:cubicBezTo>
                  <a:cubicBezTo>
                    <a:pt x="1" y="11"/>
                    <a:pt x="3" y="14"/>
                    <a:pt x="6" y="15"/>
                  </a:cubicBezTo>
                  <a:cubicBezTo>
                    <a:pt x="6" y="10"/>
                    <a:pt x="9" y="5"/>
                    <a:pt x="13" y="1"/>
                  </a:cubicBezTo>
                  <a:cubicBezTo>
                    <a:pt x="13" y="1"/>
                    <a:pt x="12" y="1"/>
                    <a:pt x="11" y="0"/>
                  </a:cubicBezTo>
                </a:path>
              </a:pathLst>
            </a:custGeom>
            <a:solidFill>
              <a:srgbClr val="6B0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9" name="Freeform 1514"/>
            <p:cNvSpPr>
              <a:spLocks/>
            </p:cNvSpPr>
            <p:nvPr/>
          </p:nvSpPr>
          <p:spPr bwMode="auto">
            <a:xfrm>
              <a:off x="2151" y="2518"/>
              <a:ext cx="38" cy="40"/>
            </a:xfrm>
            <a:custGeom>
              <a:avLst/>
              <a:gdLst>
                <a:gd name="T0" fmla="*/ 7 w 16"/>
                <a:gd name="T1" fmla="*/ 0 h 17"/>
                <a:gd name="T2" fmla="*/ 0 w 16"/>
                <a:gd name="T3" fmla="*/ 14 h 17"/>
                <a:gd name="T4" fmla="*/ 3 w 16"/>
                <a:gd name="T5" fmla="*/ 16 h 17"/>
                <a:gd name="T6" fmla="*/ 10 w 16"/>
                <a:gd name="T7" fmla="*/ 17 h 17"/>
                <a:gd name="T8" fmla="*/ 11 w 16"/>
                <a:gd name="T9" fmla="*/ 17 h 17"/>
                <a:gd name="T10" fmla="*/ 16 w 16"/>
                <a:gd name="T11" fmla="*/ 2 h 17"/>
                <a:gd name="T12" fmla="*/ 15 w 16"/>
                <a:gd name="T13" fmla="*/ 1 h 17"/>
                <a:gd name="T14" fmla="*/ 12 w 16"/>
                <a:gd name="T15" fmla="*/ 1 h 17"/>
                <a:gd name="T16" fmla="*/ 11 w 16"/>
                <a:gd name="T17" fmla="*/ 1 h 17"/>
                <a:gd name="T18" fmla="*/ 7 w 16"/>
                <a:gd name="T1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7">
                  <a:moveTo>
                    <a:pt x="7" y="0"/>
                  </a:moveTo>
                  <a:cubicBezTo>
                    <a:pt x="3" y="4"/>
                    <a:pt x="0" y="9"/>
                    <a:pt x="0" y="14"/>
                  </a:cubicBezTo>
                  <a:cubicBezTo>
                    <a:pt x="1" y="15"/>
                    <a:pt x="2" y="16"/>
                    <a:pt x="3" y="16"/>
                  </a:cubicBezTo>
                  <a:cubicBezTo>
                    <a:pt x="5" y="17"/>
                    <a:pt x="7" y="17"/>
                    <a:pt x="10" y="17"/>
                  </a:cubicBezTo>
                  <a:cubicBezTo>
                    <a:pt x="10" y="17"/>
                    <a:pt x="11" y="17"/>
                    <a:pt x="11" y="17"/>
                  </a:cubicBezTo>
                  <a:cubicBezTo>
                    <a:pt x="10" y="12"/>
                    <a:pt x="12" y="6"/>
                    <a:pt x="16" y="2"/>
                  </a:cubicBezTo>
                  <a:cubicBezTo>
                    <a:pt x="16" y="2"/>
                    <a:pt x="15" y="1"/>
                    <a:pt x="15" y="1"/>
                  </a:cubicBezTo>
                  <a:cubicBezTo>
                    <a:pt x="14" y="1"/>
                    <a:pt x="13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0" y="1"/>
                    <a:pt x="9" y="0"/>
                    <a:pt x="7" y="0"/>
                  </a:cubicBezTo>
                </a:path>
              </a:pathLst>
            </a:custGeom>
            <a:solidFill>
              <a:srgbClr val="610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0" name="Freeform 1515"/>
            <p:cNvSpPr>
              <a:spLocks/>
            </p:cNvSpPr>
            <p:nvPr/>
          </p:nvSpPr>
          <p:spPr bwMode="auto">
            <a:xfrm>
              <a:off x="2180" y="2518"/>
              <a:ext cx="7" cy="2"/>
            </a:xfrm>
            <a:custGeom>
              <a:avLst/>
              <a:gdLst>
                <a:gd name="T0" fmla="*/ 1 w 3"/>
                <a:gd name="T1" fmla="*/ 0 h 1"/>
                <a:gd name="T2" fmla="*/ 0 w 3"/>
                <a:gd name="T3" fmla="*/ 1 h 1"/>
                <a:gd name="T4" fmla="*/ 3 w 3"/>
                <a:gd name="T5" fmla="*/ 1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2" y="1"/>
                    <a:pt x="2" y="1"/>
                    <a:pt x="1" y="0"/>
                  </a:cubicBezTo>
                </a:path>
              </a:pathLst>
            </a:custGeom>
            <a:solidFill>
              <a:srgbClr val="6105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1" name="Freeform 1516"/>
            <p:cNvSpPr>
              <a:spLocks/>
            </p:cNvSpPr>
            <p:nvPr/>
          </p:nvSpPr>
          <p:spPr bwMode="auto">
            <a:xfrm>
              <a:off x="2175" y="2522"/>
              <a:ext cx="28" cy="36"/>
            </a:xfrm>
            <a:custGeom>
              <a:avLst/>
              <a:gdLst>
                <a:gd name="T0" fmla="*/ 6 w 12"/>
                <a:gd name="T1" fmla="*/ 0 h 15"/>
                <a:gd name="T2" fmla="*/ 1 w 12"/>
                <a:gd name="T3" fmla="*/ 15 h 15"/>
                <a:gd name="T4" fmla="*/ 12 w 12"/>
                <a:gd name="T5" fmla="*/ 10 h 15"/>
                <a:gd name="T6" fmla="*/ 6 w 12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5">
                  <a:moveTo>
                    <a:pt x="6" y="0"/>
                  </a:moveTo>
                  <a:cubicBezTo>
                    <a:pt x="2" y="4"/>
                    <a:pt x="0" y="10"/>
                    <a:pt x="1" y="15"/>
                  </a:cubicBezTo>
                  <a:cubicBezTo>
                    <a:pt x="5" y="15"/>
                    <a:pt x="9" y="13"/>
                    <a:pt x="12" y="10"/>
                  </a:cubicBezTo>
                  <a:cubicBezTo>
                    <a:pt x="11" y="6"/>
                    <a:pt x="9" y="2"/>
                    <a:pt x="6" y="0"/>
                  </a:cubicBezTo>
                </a:path>
              </a:pathLst>
            </a:custGeom>
            <a:solidFill>
              <a:srgbClr val="5703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2" name="Freeform 1517"/>
            <p:cNvSpPr>
              <a:spLocks/>
            </p:cNvSpPr>
            <p:nvPr/>
          </p:nvSpPr>
          <p:spPr bwMode="auto">
            <a:xfrm>
              <a:off x="2400" y="2399"/>
              <a:ext cx="35" cy="59"/>
            </a:xfrm>
            <a:custGeom>
              <a:avLst/>
              <a:gdLst>
                <a:gd name="T0" fmla="*/ 0 w 15"/>
                <a:gd name="T1" fmla="*/ 0 h 25"/>
                <a:gd name="T2" fmla="*/ 0 w 15"/>
                <a:gd name="T3" fmla="*/ 0 h 25"/>
                <a:gd name="T4" fmla="*/ 0 w 15"/>
                <a:gd name="T5" fmla="*/ 6 h 25"/>
                <a:gd name="T6" fmla="*/ 10 w 15"/>
                <a:gd name="T7" fmla="*/ 25 h 25"/>
                <a:gd name="T8" fmla="*/ 15 w 15"/>
                <a:gd name="T9" fmla="*/ 15 h 25"/>
                <a:gd name="T10" fmla="*/ 0 w 15"/>
                <a:gd name="T11" fmla="*/ 0 h 25"/>
                <a:gd name="T12" fmla="*/ 0 w 15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4"/>
                    <a:pt x="0" y="6"/>
                  </a:cubicBezTo>
                  <a:cubicBezTo>
                    <a:pt x="6" y="11"/>
                    <a:pt x="10" y="17"/>
                    <a:pt x="10" y="25"/>
                  </a:cubicBezTo>
                  <a:cubicBezTo>
                    <a:pt x="13" y="23"/>
                    <a:pt x="15" y="19"/>
                    <a:pt x="15" y="15"/>
                  </a:cubicBezTo>
                  <a:cubicBezTo>
                    <a:pt x="15" y="7"/>
                    <a:pt x="8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3" name="Freeform 1518"/>
            <p:cNvSpPr>
              <a:spLocks/>
            </p:cNvSpPr>
            <p:nvPr/>
          </p:nvSpPr>
          <p:spPr bwMode="auto">
            <a:xfrm>
              <a:off x="2381" y="2413"/>
              <a:ext cx="42" cy="55"/>
            </a:xfrm>
            <a:custGeom>
              <a:avLst/>
              <a:gdLst>
                <a:gd name="T0" fmla="*/ 8 w 18"/>
                <a:gd name="T1" fmla="*/ 0 h 23"/>
                <a:gd name="T2" fmla="*/ 1 w 18"/>
                <a:gd name="T3" fmla="*/ 9 h 23"/>
                <a:gd name="T4" fmla="*/ 0 w 18"/>
                <a:gd name="T5" fmla="*/ 10 h 23"/>
                <a:gd name="T6" fmla="*/ 0 w 18"/>
                <a:gd name="T7" fmla="*/ 18 h 23"/>
                <a:gd name="T8" fmla="*/ 4 w 18"/>
                <a:gd name="T9" fmla="*/ 23 h 23"/>
                <a:gd name="T10" fmla="*/ 8 w 18"/>
                <a:gd name="T11" fmla="*/ 23 h 23"/>
                <a:gd name="T12" fmla="*/ 18 w 18"/>
                <a:gd name="T13" fmla="*/ 19 h 23"/>
                <a:gd name="T14" fmla="*/ 8 w 18"/>
                <a:gd name="T1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3">
                  <a:moveTo>
                    <a:pt x="8" y="0"/>
                  </a:moveTo>
                  <a:cubicBezTo>
                    <a:pt x="7" y="4"/>
                    <a:pt x="5" y="8"/>
                    <a:pt x="1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0" y="12"/>
                    <a:pt x="1" y="15"/>
                    <a:pt x="0" y="18"/>
                  </a:cubicBezTo>
                  <a:cubicBezTo>
                    <a:pt x="2" y="19"/>
                    <a:pt x="3" y="21"/>
                    <a:pt x="4" y="23"/>
                  </a:cubicBezTo>
                  <a:cubicBezTo>
                    <a:pt x="6" y="23"/>
                    <a:pt x="7" y="23"/>
                    <a:pt x="8" y="23"/>
                  </a:cubicBezTo>
                  <a:cubicBezTo>
                    <a:pt x="12" y="23"/>
                    <a:pt x="16" y="22"/>
                    <a:pt x="18" y="19"/>
                  </a:cubicBezTo>
                  <a:cubicBezTo>
                    <a:pt x="18" y="11"/>
                    <a:pt x="14" y="5"/>
                    <a:pt x="8" y="0"/>
                  </a:cubicBezTo>
                </a:path>
              </a:pathLst>
            </a:custGeom>
            <a:solidFill>
              <a:srgbClr val="961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4" name="Freeform 1519"/>
            <p:cNvSpPr>
              <a:spLocks/>
            </p:cNvSpPr>
            <p:nvPr/>
          </p:nvSpPr>
          <p:spPr bwMode="auto">
            <a:xfrm>
              <a:off x="2381" y="2456"/>
              <a:ext cx="9" cy="12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3 h 5"/>
                <a:gd name="T4" fmla="*/ 4 w 4"/>
                <a:gd name="T5" fmla="*/ 5 h 5"/>
                <a:gd name="T6" fmla="*/ 0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4"/>
                    <a:pt x="3" y="4"/>
                    <a:pt x="4" y="5"/>
                  </a:cubicBezTo>
                  <a:cubicBezTo>
                    <a:pt x="3" y="3"/>
                    <a:pt x="2" y="1"/>
                    <a:pt x="0" y="0"/>
                  </a:cubicBezTo>
                </a:path>
              </a:pathLst>
            </a:custGeom>
            <a:solidFill>
              <a:srgbClr val="881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5" name="Freeform 1520"/>
            <p:cNvSpPr>
              <a:spLocks/>
            </p:cNvSpPr>
            <p:nvPr/>
          </p:nvSpPr>
          <p:spPr bwMode="auto">
            <a:xfrm>
              <a:off x="2367" y="2437"/>
              <a:ext cx="16" cy="19"/>
            </a:xfrm>
            <a:custGeom>
              <a:avLst/>
              <a:gdLst>
                <a:gd name="T0" fmla="*/ 6 w 7"/>
                <a:gd name="T1" fmla="*/ 0 h 8"/>
                <a:gd name="T2" fmla="*/ 2 w 7"/>
                <a:gd name="T3" fmla="*/ 0 h 8"/>
                <a:gd name="T4" fmla="*/ 0 w 7"/>
                <a:gd name="T5" fmla="*/ 0 h 8"/>
                <a:gd name="T6" fmla="*/ 1 w 7"/>
                <a:gd name="T7" fmla="*/ 4 h 8"/>
                <a:gd name="T8" fmla="*/ 1 w 7"/>
                <a:gd name="T9" fmla="*/ 5 h 8"/>
                <a:gd name="T10" fmla="*/ 6 w 7"/>
                <a:gd name="T11" fmla="*/ 8 h 8"/>
                <a:gd name="T12" fmla="*/ 6 w 7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6" y="0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2"/>
                    <a:pt x="1" y="3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6"/>
                    <a:pt x="5" y="7"/>
                    <a:pt x="6" y="8"/>
                  </a:cubicBezTo>
                  <a:cubicBezTo>
                    <a:pt x="7" y="5"/>
                    <a:pt x="6" y="2"/>
                    <a:pt x="6" y="0"/>
                  </a:cubicBezTo>
                </a:path>
              </a:pathLst>
            </a:custGeom>
            <a:solidFill>
              <a:srgbClr val="6B0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6" name="Freeform 1521"/>
            <p:cNvSpPr>
              <a:spLocks/>
            </p:cNvSpPr>
            <p:nvPr/>
          </p:nvSpPr>
          <p:spPr bwMode="auto">
            <a:xfrm>
              <a:off x="2369" y="2449"/>
              <a:ext cx="12" cy="14"/>
            </a:xfrm>
            <a:custGeom>
              <a:avLst/>
              <a:gdLst>
                <a:gd name="T0" fmla="*/ 0 w 5"/>
                <a:gd name="T1" fmla="*/ 0 h 6"/>
                <a:gd name="T2" fmla="*/ 5 w 5"/>
                <a:gd name="T3" fmla="*/ 6 h 6"/>
                <a:gd name="T4" fmla="*/ 5 w 5"/>
                <a:gd name="T5" fmla="*/ 3 h 6"/>
                <a:gd name="T6" fmla="*/ 0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1" y="2"/>
                    <a:pt x="3" y="4"/>
                    <a:pt x="5" y="6"/>
                  </a:cubicBezTo>
                  <a:cubicBezTo>
                    <a:pt x="5" y="5"/>
                    <a:pt x="5" y="4"/>
                    <a:pt x="5" y="3"/>
                  </a:cubicBezTo>
                  <a:cubicBezTo>
                    <a:pt x="4" y="2"/>
                    <a:pt x="2" y="1"/>
                    <a:pt x="0" y="0"/>
                  </a:cubicBezTo>
                </a:path>
              </a:pathLst>
            </a:custGeom>
            <a:solidFill>
              <a:srgbClr val="6105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7" name="Freeform 1522"/>
            <p:cNvSpPr>
              <a:spLocks/>
            </p:cNvSpPr>
            <p:nvPr/>
          </p:nvSpPr>
          <p:spPr bwMode="auto">
            <a:xfrm>
              <a:off x="2367" y="2437"/>
              <a:ext cx="2" cy="10"/>
            </a:xfrm>
            <a:custGeom>
              <a:avLst/>
              <a:gdLst>
                <a:gd name="T0" fmla="*/ 0 w 1"/>
                <a:gd name="T1" fmla="*/ 0 h 4"/>
                <a:gd name="T2" fmla="*/ 1 w 1"/>
                <a:gd name="T3" fmla="*/ 4 h 4"/>
                <a:gd name="T4" fmla="*/ 0 w 1"/>
                <a:gd name="T5" fmla="*/ 0 h 4"/>
                <a:gd name="T6" fmla="*/ 0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F04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8" name="Freeform 1523"/>
            <p:cNvSpPr>
              <a:spLocks/>
            </p:cNvSpPr>
            <p:nvPr/>
          </p:nvSpPr>
          <p:spPr bwMode="auto">
            <a:xfrm>
              <a:off x="2135" y="1712"/>
              <a:ext cx="12" cy="31"/>
            </a:xfrm>
            <a:custGeom>
              <a:avLst/>
              <a:gdLst>
                <a:gd name="T0" fmla="*/ 4 w 5"/>
                <a:gd name="T1" fmla="*/ 0 h 13"/>
                <a:gd name="T2" fmla="*/ 0 w 5"/>
                <a:gd name="T3" fmla="*/ 10 h 13"/>
                <a:gd name="T4" fmla="*/ 0 w 5"/>
                <a:gd name="T5" fmla="*/ 13 h 13"/>
                <a:gd name="T6" fmla="*/ 5 w 5"/>
                <a:gd name="T7" fmla="*/ 2 h 13"/>
                <a:gd name="T8" fmla="*/ 5 w 5"/>
                <a:gd name="T9" fmla="*/ 2 h 13"/>
                <a:gd name="T10" fmla="*/ 4 w 5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3">
                  <a:moveTo>
                    <a:pt x="4" y="0"/>
                  </a:moveTo>
                  <a:cubicBezTo>
                    <a:pt x="1" y="3"/>
                    <a:pt x="0" y="7"/>
                    <a:pt x="0" y="10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1" y="9"/>
                    <a:pt x="2" y="5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1"/>
                    <a:pt x="4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9" name="Freeform 1524"/>
            <p:cNvSpPr>
              <a:spLocks/>
            </p:cNvSpPr>
            <p:nvPr/>
          </p:nvSpPr>
          <p:spPr bwMode="auto">
            <a:xfrm>
              <a:off x="2135" y="1717"/>
              <a:ext cx="49" cy="55"/>
            </a:xfrm>
            <a:custGeom>
              <a:avLst/>
              <a:gdLst>
                <a:gd name="T0" fmla="*/ 5 w 21"/>
                <a:gd name="T1" fmla="*/ 0 h 23"/>
                <a:gd name="T2" fmla="*/ 0 w 21"/>
                <a:gd name="T3" fmla="*/ 11 h 23"/>
                <a:gd name="T4" fmla="*/ 14 w 21"/>
                <a:gd name="T5" fmla="*/ 23 h 23"/>
                <a:gd name="T6" fmla="*/ 14 w 21"/>
                <a:gd name="T7" fmla="*/ 23 h 23"/>
                <a:gd name="T8" fmla="*/ 21 w 21"/>
                <a:gd name="T9" fmla="*/ 21 h 23"/>
                <a:gd name="T10" fmla="*/ 18 w 21"/>
                <a:gd name="T11" fmla="*/ 12 h 23"/>
                <a:gd name="T12" fmla="*/ 5 w 21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23">
                  <a:moveTo>
                    <a:pt x="5" y="0"/>
                  </a:moveTo>
                  <a:cubicBezTo>
                    <a:pt x="2" y="3"/>
                    <a:pt x="1" y="7"/>
                    <a:pt x="0" y="11"/>
                  </a:cubicBezTo>
                  <a:cubicBezTo>
                    <a:pt x="1" y="18"/>
                    <a:pt x="7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7" y="23"/>
                    <a:pt x="19" y="22"/>
                    <a:pt x="21" y="21"/>
                  </a:cubicBezTo>
                  <a:cubicBezTo>
                    <a:pt x="20" y="18"/>
                    <a:pt x="18" y="15"/>
                    <a:pt x="18" y="12"/>
                  </a:cubicBezTo>
                  <a:cubicBezTo>
                    <a:pt x="12" y="11"/>
                    <a:pt x="7" y="6"/>
                    <a:pt x="5" y="0"/>
                  </a:cubicBezTo>
                </a:path>
              </a:pathLst>
            </a:custGeom>
            <a:solidFill>
              <a:srgbClr val="961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0" name="Freeform 1525"/>
            <p:cNvSpPr>
              <a:spLocks/>
            </p:cNvSpPr>
            <p:nvPr/>
          </p:nvSpPr>
          <p:spPr bwMode="auto">
            <a:xfrm>
              <a:off x="2144" y="1703"/>
              <a:ext cx="17" cy="14"/>
            </a:xfrm>
            <a:custGeom>
              <a:avLst/>
              <a:gdLst>
                <a:gd name="T0" fmla="*/ 7 w 7"/>
                <a:gd name="T1" fmla="*/ 0 h 6"/>
                <a:gd name="T2" fmla="*/ 0 w 7"/>
                <a:gd name="T3" fmla="*/ 4 h 6"/>
                <a:gd name="T4" fmla="*/ 1 w 7"/>
                <a:gd name="T5" fmla="*/ 6 h 6"/>
                <a:gd name="T6" fmla="*/ 1 w 7"/>
                <a:gd name="T7" fmla="*/ 6 h 6"/>
                <a:gd name="T8" fmla="*/ 7 w 7"/>
                <a:gd name="T9" fmla="*/ 1 h 6"/>
                <a:gd name="T10" fmla="*/ 7 w 7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4"/>
                    <a:pt x="5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rgbClr val="891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1" name="Freeform 1526"/>
            <p:cNvSpPr>
              <a:spLocks/>
            </p:cNvSpPr>
            <p:nvPr/>
          </p:nvSpPr>
          <p:spPr bwMode="auto">
            <a:xfrm>
              <a:off x="2147" y="1705"/>
              <a:ext cx="35" cy="41"/>
            </a:xfrm>
            <a:custGeom>
              <a:avLst/>
              <a:gdLst>
                <a:gd name="T0" fmla="*/ 6 w 15"/>
                <a:gd name="T1" fmla="*/ 0 h 17"/>
                <a:gd name="T2" fmla="*/ 0 w 15"/>
                <a:gd name="T3" fmla="*/ 5 h 17"/>
                <a:gd name="T4" fmla="*/ 13 w 15"/>
                <a:gd name="T5" fmla="*/ 17 h 17"/>
                <a:gd name="T6" fmla="*/ 15 w 15"/>
                <a:gd name="T7" fmla="*/ 6 h 17"/>
                <a:gd name="T8" fmla="*/ 6 w 1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7">
                  <a:moveTo>
                    <a:pt x="6" y="0"/>
                  </a:moveTo>
                  <a:cubicBezTo>
                    <a:pt x="4" y="1"/>
                    <a:pt x="1" y="3"/>
                    <a:pt x="0" y="5"/>
                  </a:cubicBezTo>
                  <a:cubicBezTo>
                    <a:pt x="2" y="11"/>
                    <a:pt x="7" y="16"/>
                    <a:pt x="13" y="17"/>
                  </a:cubicBezTo>
                  <a:cubicBezTo>
                    <a:pt x="13" y="14"/>
                    <a:pt x="14" y="10"/>
                    <a:pt x="15" y="6"/>
                  </a:cubicBezTo>
                  <a:cubicBezTo>
                    <a:pt x="12" y="6"/>
                    <a:pt x="8" y="3"/>
                    <a:pt x="6" y="0"/>
                  </a:cubicBezTo>
                </a:path>
              </a:pathLst>
            </a:custGeom>
            <a:solidFill>
              <a:srgbClr val="881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2" name="Freeform 1527"/>
            <p:cNvSpPr>
              <a:spLocks/>
            </p:cNvSpPr>
            <p:nvPr/>
          </p:nvSpPr>
          <p:spPr bwMode="auto">
            <a:xfrm>
              <a:off x="2177" y="1746"/>
              <a:ext cx="24" cy="21"/>
            </a:xfrm>
            <a:custGeom>
              <a:avLst/>
              <a:gdLst>
                <a:gd name="T0" fmla="*/ 0 w 10"/>
                <a:gd name="T1" fmla="*/ 0 h 9"/>
                <a:gd name="T2" fmla="*/ 3 w 10"/>
                <a:gd name="T3" fmla="*/ 9 h 9"/>
                <a:gd name="T4" fmla="*/ 10 w 10"/>
                <a:gd name="T5" fmla="*/ 1 h 9"/>
                <a:gd name="T6" fmla="*/ 6 w 10"/>
                <a:gd name="T7" fmla="*/ 1 h 9"/>
                <a:gd name="T8" fmla="*/ 0 w 10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0" y="0"/>
                  </a:moveTo>
                  <a:cubicBezTo>
                    <a:pt x="0" y="3"/>
                    <a:pt x="2" y="6"/>
                    <a:pt x="3" y="9"/>
                  </a:cubicBezTo>
                  <a:cubicBezTo>
                    <a:pt x="7" y="7"/>
                    <a:pt x="9" y="4"/>
                    <a:pt x="10" y="1"/>
                  </a:cubicBezTo>
                  <a:cubicBezTo>
                    <a:pt x="9" y="1"/>
                    <a:pt x="7" y="1"/>
                    <a:pt x="6" y="1"/>
                  </a:cubicBezTo>
                  <a:cubicBezTo>
                    <a:pt x="4" y="1"/>
                    <a:pt x="2" y="1"/>
                    <a:pt x="0" y="0"/>
                  </a:cubicBezTo>
                </a:path>
              </a:pathLst>
            </a:custGeom>
            <a:solidFill>
              <a:srgbClr val="860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3" name="Freeform 1528"/>
            <p:cNvSpPr>
              <a:spLocks/>
            </p:cNvSpPr>
            <p:nvPr/>
          </p:nvSpPr>
          <p:spPr bwMode="auto">
            <a:xfrm>
              <a:off x="2177" y="1720"/>
              <a:ext cx="26" cy="28"/>
            </a:xfrm>
            <a:custGeom>
              <a:avLst/>
              <a:gdLst>
                <a:gd name="T0" fmla="*/ 8 w 11"/>
                <a:gd name="T1" fmla="*/ 0 h 12"/>
                <a:gd name="T2" fmla="*/ 4 w 11"/>
                <a:gd name="T3" fmla="*/ 1 h 12"/>
                <a:gd name="T4" fmla="*/ 2 w 11"/>
                <a:gd name="T5" fmla="*/ 0 h 12"/>
                <a:gd name="T6" fmla="*/ 0 w 11"/>
                <a:gd name="T7" fmla="*/ 11 h 12"/>
                <a:gd name="T8" fmla="*/ 6 w 11"/>
                <a:gd name="T9" fmla="*/ 12 h 12"/>
                <a:gd name="T10" fmla="*/ 10 w 11"/>
                <a:gd name="T11" fmla="*/ 12 h 12"/>
                <a:gd name="T12" fmla="*/ 11 w 11"/>
                <a:gd name="T13" fmla="*/ 7 h 12"/>
                <a:gd name="T14" fmla="*/ 11 w 11"/>
                <a:gd name="T15" fmla="*/ 4 h 12"/>
                <a:gd name="T16" fmla="*/ 8 w 11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2">
                  <a:moveTo>
                    <a:pt x="8" y="0"/>
                  </a:moveTo>
                  <a:cubicBezTo>
                    <a:pt x="7" y="0"/>
                    <a:pt x="5" y="1"/>
                    <a:pt x="4" y="1"/>
                  </a:cubicBezTo>
                  <a:cubicBezTo>
                    <a:pt x="4" y="1"/>
                    <a:pt x="3" y="1"/>
                    <a:pt x="2" y="0"/>
                  </a:cubicBezTo>
                  <a:cubicBezTo>
                    <a:pt x="1" y="4"/>
                    <a:pt x="0" y="8"/>
                    <a:pt x="0" y="11"/>
                  </a:cubicBezTo>
                  <a:cubicBezTo>
                    <a:pt x="2" y="12"/>
                    <a:pt x="4" y="12"/>
                    <a:pt x="6" y="12"/>
                  </a:cubicBezTo>
                  <a:cubicBezTo>
                    <a:pt x="7" y="12"/>
                    <a:pt x="9" y="12"/>
                    <a:pt x="10" y="12"/>
                  </a:cubicBezTo>
                  <a:cubicBezTo>
                    <a:pt x="11" y="10"/>
                    <a:pt x="11" y="9"/>
                    <a:pt x="11" y="7"/>
                  </a:cubicBezTo>
                  <a:cubicBezTo>
                    <a:pt x="11" y="6"/>
                    <a:pt x="11" y="5"/>
                    <a:pt x="11" y="4"/>
                  </a:cubicBezTo>
                  <a:cubicBezTo>
                    <a:pt x="9" y="3"/>
                    <a:pt x="9" y="1"/>
                    <a:pt x="8" y="0"/>
                  </a:cubicBezTo>
                </a:path>
              </a:pathLst>
            </a:custGeom>
            <a:solidFill>
              <a:srgbClr val="7A07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4" name="Freeform 1529"/>
            <p:cNvSpPr>
              <a:spLocks/>
            </p:cNvSpPr>
            <p:nvPr/>
          </p:nvSpPr>
          <p:spPr bwMode="auto">
            <a:xfrm>
              <a:off x="2196" y="1720"/>
              <a:ext cx="7" cy="9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0 h 4"/>
                <a:gd name="T4" fmla="*/ 3 w 3"/>
                <a:gd name="T5" fmla="*/ 4 h 4"/>
                <a:gd name="T6" fmla="*/ 1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3" y="4"/>
                  </a:cubicBezTo>
                  <a:cubicBezTo>
                    <a:pt x="2" y="3"/>
                    <a:pt x="2" y="1"/>
                    <a:pt x="1" y="0"/>
                  </a:cubicBezTo>
                </a:path>
              </a:pathLst>
            </a:custGeom>
            <a:solidFill>
              <a:srgbClr val="5602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5" name="Freeform 1530"/>
            <p:cNvSpPr>
              <a:spLocks/>
            </p:cNvSpPr>
            <p:nvPr/>
          </p:nvSpPr>
          <p:spPr bwMode="auto">
            <a:xfrm>
              <a:off x="2042" y="1703"/>
              <a:ext cx="29" cy="12"/>
            </a:xfrm>
            <a:custGeom>
              <a:avLst/>
              <a:gdLst>
                <a:gd name="T0" fmla="*/ 4 w 12"/>
                <a:gd name="T1" fmla="*/ 0 h 5"/>
                <a:gd name="T2" fmla="*/ 0 w 12"/>
                <a:gd name="T3" fmla="*/ 0 h 5"/>
                <a:gd name="T4" fmla="*/ 3 w 12"/>
                <a:gd name="T5" fmla="*/ 3 h 5"/>
                <a:gd name="T6" fmla="*/ 10 w 12"/>
                <a:gd name="T7" fmla="*/ 5 h 5"/>
                <a:gd name="T8" fmla="*/ 12 w 12"/>
                <a:gd name="T9" fmla="*/ 2 h 5"/>
                <a:gd name="T10" fmla="*/ 4 w 12"/>
                <a:gd name="T11" fmla="*/ 0 h 5"/>
                <a:gd name="T12" fmla="*/ 4 w 12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5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1" y="1"/>
                    <a:pt x="2" y="2"/>
                    <a:pt x="3" y="3"/>
                  </a:cubicBezTo>
                  <a:cubicBezTo>
                    <a:pt x="6" y="3"/>
                    <a:pt x="8" y="4"/>
                    <a:pt x="10" y="5"/>
                  </a:cubicBezTo>
                  <a:cubicBezTo>
                    <a:pt x="11" y="4"/>
                    <a:pt x="11" y="3"/>
                    <a:pt x="12" y="2"/>
                  </a:cubicBezTo>
                  <a:cubicBezTo>
                    <a:pt x="10" y="1"/>
                    <a:pt x="7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6" name="Freeform 1531"/>
            <p:cNvSpPr>
              <a:spLocks/>
            </p:cNvSpPr>
            <p:nvPr/>
          </p:nvSpPr>
          <p:spPr bwMode="auto">
            <a:xfrm>
              <a:off x="2050" y="1710"/>
              <a:ext cx="16" cy="14"/>
            </a:xfrm>
            <a:custGeom>
              <a:avLst/>
              <a:gdLst>
                <a:gd name="T0" fmla="*/ 0 w 7"/>
                <a:gd name="T1" fmla="*/ 0 h 6"/>
                <a:gd name="T2" fmla="*/ 1 w 7"/>
                <a:gd name="T3" fmla="*/ 0 h 6"/>
                <a:gd name="T4" fmla="*/ 4 w 7"/>
                <a:gd name="T5" fmla="*/ 5 h 6"/>
                <a:gd name="T6" fmla="*/ 5 w 7"/>
                <a:gd name="T7" fmla="*/ 6 h 6"/>
                <a:gd name="T8" fmla="*/ 7 w 7"/>
                <a:gd name="T9" fmla="*/ 2 h 6"/>
                <a:gd name="T10" fmla="*/ 0 w 7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6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2"/>
                    <a:pt x="3" y="3"/>
                    <a:pt x="4" y="5"/>
                  </a:cubicBezTo>
                  <a:cubicBezTo>
                    <a:pt x="4" y="5"/>
                    <a:pt x="5" y="6"/>
                    <a:pt x="5" y="6"/>
                  </a:cubicBezTo>
                  <a:cubicBezTo>
                    <a:pt x="5" y="5"/>
                    <a:pt x="6" y="3"/>
                    <a:pt x="7" y="2"/>
                  </a:cubicBezTo>
                  <a:cubicBezTo>
                    <a:pt x="5" y="1"/>
                    <a:pt x="3" y="0"/>
                    <a:pt x="0" y="0"/>
                  </a:cubicBezTo>
                </a:path>
              </a:pathLst>
            </a:custGeom>
            <a:solidFill>
              <a:srgbClr val="891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7" name="Freeform 1532"/>
            <p:cNvSpPr>
              <a:spLocks/>
            </p:cNvSpPr>
            <p:nvPr/>
          </p:nvSpPr>
          <p:spPr bwMode="auto">
            <a:xfrm>
              <a:off x="2059" y="1722"/>
              <a:ext cx="2" cy="5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881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8" name="Freeform 1533"/>
            <p:cNvSpPr>
              <a:spLocks/>
            </p:cNvSpPr>
            <p:nvPr/>
          </p:nvSpPr>
          <p:spPr bwMode="auto">
            <a:xfrm>
              <a:off x="2042" y="1703"/>
              <a:ext cx="8" cy="7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1 h 3"/>
                <a:gd name="T4" fmla="*/ 3 w 3"/>
                <a:gd name="T5" fmla="*/ 3 h 3"/>
                <a:gd name="T6" fmla="*/ 3 w 3"/>
                <a:gd name="T7" fmla="*/ 3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2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880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9" name="Freeform 1534"/>
            <p:cNvSpPr>
              <a:spLocks/>
            </p:cNvSpPr>
            <p:nvPr/>
          </p:nvSpPr>
          <p:spPr bwMode="auto">
            <a:xfrm>
              <a:off x="2028" y="1705"/>
              <a:ext cx="22" cy="7"/>
            </a:xfrm>
            <a:custGeom>
              <a:avLst/>
              <a:gdLst>
                <a:gd name="T0" fmla="*/ 6 w 9"/>
                <a:gd name="T1" fmla="*/ 0 h 3"/>
                <a:gd name="T2" fmla="*/ 0 w 9"/>
                <a:gd name="T3" fmla="*/ 3 h 3"/>
                <a:gd name="T4" fmla="*/ 7 w 9"/>
                <a:gd name="T5" fmla="*/ 2 h 3"/>
                <a:gd name="T6" fmla="*/ 9 w 9"/>
                <a:gd name="T7" fmla="*/ 2 h 3"/>
                <a:gd name="T8" fmla="*/ 6 w 9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4" y="0"/>
                    <a:pt x="2" y="1"/>
                    <a:pt x="0" y="3"/>
                  </a:cubicBezTo>
                  <a:cubicBezTo>
                    <a:pt x="3" y="2"/>
                    <a:pt x="5" y="2"/>
                    <a:pt x="7" y="2"/>
                  </a:cubicBezTo>
                  <a:cubicBezTo>
                    <a:pt x="8" y="2"/>
                    <a:pt x="8" y="2"/>
                    <a:pt x="9" y="2"/>
                  </a:cubicBezTo>
                  <a:cubicBezTo>
                    <a:pt x="8" y="1"/>
                    <a:pt x="7" y="0"/>
                    <a:pt x="6" y="0"/>
                  </a:cubicBezTo>
                </a:path>
              </a:pathLst>
            </a:custGeom>
            <a:solidFill>
              <a:srgbClr val="860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0" name="Freeform 1535"/>
            <p:cNvSpPr>
              <a:spLocks/>
            </p:cNvSpPr>
            <p:nvPr/>
          </p:nvSpPr>
          <p:spPr bwMode="auto">
            <a:xfrm>
              <a:off x="2050" y="1710"/>
              <a:ext cx="9" cy="12"/>
            </a:xfrm>
            <a:custGeom>
              <a:avLst/>
              <a:gdLst>
                <a:gd name="T0" fmla="*/ 0 w 4"/>
                <a:gd name="T1" fmla="*/ 0 h 5"/>
                <a:gd name="T2" fmla="*/ 4 w 4"/>
                <a:gd name="T3" fmla="*/ 5 h 5"/>
                <a:gd name="T4" fmla="*/ 1 w 4"/>
                <a:gd name="T5" fmla="*/ 0 h 5"/>
                <a:gd name="T6" fmla="*/ 0 w 4"/>
                <a:gd name="T7" fmla="*/ 0 h 5"/>
                <a:gd name="T8" fmla="*/ 0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1" y="1"/>
                    <a:pt x="3" y="3"/>
                    <a:pt x="4" y="5"/>
                  </a:cubicBezTo>
                  <a:cubicBezTo>
                    <a:pt x="3" y="3"/>
                    <a:pt x="2" y="2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B08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1" name="Freeform 1536"/>
            <p:cNvSpPr>
              <a:spLocks/>
            </p:cNvSpPr>
            <p:nvPr/>
          </p:nvSpPr>
          <p:spPr bwMode="auto">
            <a:xfrm>
              <a:off x="2019" y="1710"/>
              <a:ext cx="42" cy="50"/>
            </a:xfrm>
            <a:custGeom>
              <a:avLst/>
              <a:gdLst>
                <a:gd name="T0" fmla="*/ 11 w 18"/>
                <a:gd name="T1" fmla="*/ 0 h 21"/>
                <a:gd name="T2" fmla="*/ 4 w 18"/>
                <a:gd name="T3" fmla="*/ 1 h 21"/>
                <a:gd name="T4" fmla="*/ 0 w 18"/>
                <a:gd name="T5" fmla="*/ 11 h 21"/>
                <a:gd name="T6" fmla="*/ 3 w 18"/>
                <a:gd name="T7" fmla="*/ 21 h 21"/>
                <a:gd name="T8" fmla="*/ 18 w 18"/>
                <a:gd name="T9" fmla="*/ 11 h 21"/>
                <a:gd name="T10" fmla="*/ 18 w 18"/>
                <a:gd name="T11" fmla="*/ 7 h 21"/>
                <a:gd name="T12" fmla="*/ 17 w 18"/>
                <a:gd name="T13" fmla="*/ 5 h 21"/>
                <a:gd name="T14" fmla="*/ 13 w 18"/>
                <a:gd name="T15" fmla="*/ 0 h 21"/>
                <a:gd name="T16" fmla="*/ 11 w 18"/>
                <a:gd name="T1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1">
                  <a:moveTo>
                    <a:pt x="11" y="0"/>
                  </a:moveTo>
                  <a:cubicBezTo>
                    <a:pt x="9" y="0"/>
                    <a:pt x="7" y="0"/>
                    <a:pt x="4" y="1"/>
                  </a:cubicBezTo>
                  <a:cubicBezTo>
                    <a:pt x="1" y="3"/>
                    <a:pt x="0" y="7"/>
                    <a:pt x="0" y="11"/>
                  </a:cubicBezTo>
                  <a:cubicBezTo>
                    <a:pt x="0" y="15"/>
                    <a:pt x="1" y="18"/>
                    <a:pt x="3" y="21"/>
                  </a:cubicBezTo>
                  <a:cubicBezTo>
                    <a:pt x="6" y="15"/>
                    <a:pt x="12" y="11"/>
                    <a:pt x="18" y="11"/>
                  </a:cubicBezTo>
                  <a:cubicBezTo>
                    <a:pt x="18" y="9"/>
                    <a:pt x="18" y="8"/>
                    <a:pt x="18" y="7"/>
                  </a:cubicBezTo>
                  <a:cubicBezTo>
                    <a:pt x="18" y="6"/>
                    <a:pt x="17" y="5"/>
                    <a:pt x="17" y="5"/>
                  </a:cubicBezTo>
                  <a:cubicBezTo>
                    <a:pt x="16" y="3"/>
                    <a:pt x="14" y="1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</a:path>
              </a:pathLst>
            </a:custGeom>
            <a:solidFill>
              <a:srgbClr val="7A07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2" name="Freeform 1537"/>
            <p:cNvSpPr>
              <a:spLocks/>
            </p:cNvSpPr>
            <p:nvPr/>
          </p:nvSpPr>
          <p:spPr bwMode="auto">
            <a:xfrm>
              <a:off x="2066" y="1753"/>
              <a:ext cx="12" cy="16"/>
            </a:xfrm>
            <a:custGeom>
              <a:avLst/>
              <a:gdLst>
                <a:gd name="T0" fmla="*/ 1 w 5"/>
                <a:gd name="T1" fmla="*/ 0 h 7"/>
                <a:gd name="T2" fmla="*/ 1 w 5"/>
                <a:gd name="T3" fmla="*/ 0 h 7"/>
                <a:gd name="T4" fmla="*/ 0 w 5"/>
                <a:gd name="T5" fmla="*/ 7 h 7"/>
                <a:gd name="T6" fmla="*/ 5 w 5"/>
                <a:gd name="T7" fmla="*/ 3 h 7"/>
                <a:gd name="T8" fmla="*/ 1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5"/>
                    <a:pt x="0" y="7"/>
                  </a:cubicBezTo>
                  <a:cubicBezTo>
                    <a:pt x="2" y="6"/>
                    <a:pt x="4" y="4"/>
                    <a:pt x="5" y="3"/>
                  </a:cubicBezTo>
                  <a:cubicBezTo>
                    <a:pt x="4" y="2"/>
                    <a:pt x="2" y="1"/>
                    <a:pt x="1" y="0"/>
                  </a:cubicBezTo>
                </a:path>
              </a:pathLst>
            </a:custGeom>
            <a:solidFill>
              <a:srgbClr val="610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3" name="Freeform 1538"/>
            <p:cNvSpPr>
              <a:spLocks/>
            </p:cNvSpPr>
            <p:nvPr/>
          </p:nvSpPr>
          <p:spPr bwMode="auto">
            <a:xfrm>
              <a:off x="2054" y="1746"/>
              <a:ext cx="14" cy="26"/>
            </a:xfrm>
            <a:custGeom>
              <a:avLst/>
              <a:gdLst>
                <a:gd name="T0" fmla="*/ 4 w 6"/>
                <a:gd name="T1" fmla="*/ 0 h 11"/>
                <a:gd name="T2" fmla="*/ 0 w 6"/>
                <a:gd name="T3" fmla="*/ 11 h 11"/>
                <a:gd name="T4" fmla="*/ 5 w 6"/>
                <a:gd name="T5" fmla="*/ 10 h 11"/>
                <a:gd name="T6" fmla="*/ 6 w 6"/>
                <a:gd name="T7" fmla="*/ 3 h 11"/>
                <a:gd name="T8" fmla="*/ 6 w 6"/>
                <a:gd name="T9" fmla="*/ 3 h 11"/>
                <a:gd name="T10" fmla="*/ 4 w 6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1">
                  <a:moveTo>
                    <a:pt x="4" y="0"/>
                  </a:moveTo>
                  <a:cubicBezTo>
                    <a:pt x="4" y="4"/>
                    <a:pt x="2" y="8"/>
                    <a:pt x="0" y="11"/>
                  </a:cubicBezTo>
                  <a:cubicBezTo>
                    <a:pt x="2" y="11"/>
                    <a:pt x="4" y="10"/>
                    <a:pt x="5" y="10"/>
                  </a:cubicBezTo>
                  <a:cubicBezTo>
                    <a:pt x="6" y="8"/>
                    <a:pt x="6" y="5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2"/>
                    <a:pt x="5" y="1"/>
                    <a:pt x="4" y="0"/>
                  </a:cubicBezTo>
                </a:path>
              </a:pathLst>
            </a:custGeom>
            <a:solidFill>
              <a:srgbClr val="6105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4" name="Freeform 1539"/>
            <p:cNvSpPr>
              <a:spLocks/>
            </p:cNvSpPr>
            <p:nvPr/>
          </p:nvSpPr>
          <p:spPr bwMode="auto">
            <a:xfrm>
              <a:off x="2026" y="1736"/>
              <a:ext cx="38" cy="36"/>
            </a:xfrm>
            <a:custGeom>
              <a:avLst/>
              <a:gdLst>
                <a:gd name="T0" fmla="*/ 15 w 16"/>
                <a:gd name="T1" fmla="*/ 0 h 15"/>
                <a:gd name="T2" fmla="*/ 0 w 16"/>
                <a:gd name="T3" fmla="*/ 10 h 15"/>
                <a:gd name="T4" fmla="*/ 11 w 16"/>
                <a:gd name="T5" fmla="*/ 15 h 15"/>
                <a:gd name="T6" fmla="*/ 11 w 16"/>
                <a:gd name="T7" fmla="*/ 15 h 15"/>
                <a:gd name="T8" fmla="*/ 12 w 16"/>
                <a:gd name="T9" fmla="*/ 15 h 15"/>
                <a:gd name="T10" fmla="*/ 16 w 16"/>
                <a:gd name="T11" fmla="*/ 4 h 15"/>
                <a:gd name="T12" fmla="*/ 16 w 16"/>
                <a:gd name="T13" fmla="*/ 3 h 15"/>
                <a:gd name="T14" fmla="*/ 15 w 16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5">
                  <a:moveTo>
                    <a:pt x="15" y="0"/>
                  </a:moveTo>
                  <a:cubicBezTo>
                    <a:pt x="9" y="0"/>
                    <a:pt x="3" y="4"/>
                    <a:pt x="0" y="10"/>
                  </a:cubicBezTo>
                  <a:cubicBezTo>
                    <a:pt x="3" y="13"/>
                    <a:pt x="7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4" y="12"/>
                    <a:pt x="16" y="8"/>
                    <a:pt x="16" y="4"/>
                  </a:cubicBezTo>
                  <a:cubicBezTo>
                    <a:pt x="16" y="4"/>
                    <a:pt x="16" y="3"/>
                    <a:pt x="16" y="3"/>
                  </a:cubicBezTo>
                  <a:cubicBezTo>
                    <a:pt x="15" y="2"/>
                    <a:pt x="15" y="1"/>
                    <a:pt x="15" y="0"/>
                  </a:cubicBezTo>
                </a:path>
              </a:pathLst>
            </a:custGeom>
            <a:solidFill>
              <a:srgbClr val="5602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5" name="Freeform 1540"/>
            <p:cNvSpPr>
              <a:spLocks/>
            </p:cNvSpPr>
            <p:nvPr/>
          </p:nvSpPr>
          <p:spPr bwMode="auto">
            <a:xfrm>
              <a:off x="2518" y="2082"/>
              <a:ext cx="33" cy="38"/>
            </a:xfrm>
            <a:custGeom>
              <a:avLst/>
              <a:gdLst>
                <a:gd name="T0" fmla="*/ 14 w 14"/>
                <a:gd name="T1" fmla="*/ 0 h 16"/>
                <a:gd name="T2" fmla="*/ 5 w 14"/>
                <a:gd name="T3" fmla="*/ 3 h 16"/>
                <a:gd name="T4" fmla="*/ 4 w 14"/>
                <a:gd name="T5" fmla="*/ 11 h 16"/>
                <a:gd name="T6" fmla="*/ 0 w 14"/>
                <a:gd name="T7" fmla="*/ 16 h 16"/>
                <a:gd name="T8" fmla="*/ 14 w 14"/>
                <a:gd name="T9" fmla="*/ 1 h 16"/>
                <a:gd name="T10" fmla="*/ 14 w 14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6">
                  <a:moveTo>
                    <a:pt x="14" y="0"/>
                  </a:moveTo>
                  <a:cubicBezTo>
                    <a:pt x="11" y="2"/>
                    <a:pt x="8" y="3"/>
                    <a:pt x="5" y="3"/>
                  </a:cubicBezTo>
                  <a:cubicBezTo>
                    <a:pt x="5" y="6"/>
                    <a:pt x="5" y="8"/>
                    <a:pt x="4" y="11"/>
                  </a:cubicBezTo>
                  <a:cubicBezTo>
                    <a:pt x="3" y="13"/>
                    <a:pt x="1" y="15"/>
                    <a:pt x="0" y="16"/>
                  </a:cubicBezTo>
                  <a:cubicBezTo>
                    <a:pt x="8" y="16"/>
                    <a:pt x="14" y="9"/>
                    <a:pt x="14" y="1"/>
                  </a:cubicBezTo>
                  <a:cubicBezTo>
                    <a:pt x="14" y="1"/>
                    <a:pt x="14" y="1"/>
                    <a:pt x="14" y="0"/>
                  </a:cubicBezTo>
                </a:path>
              </a:pathLst>
            </a:custGeom>
            <a:solidFill>
              <a:srgbClr val="881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6" name="Freeform 1541"/>
            <p:cNvSpPr>
              <a:spLocks/>
            </p:cNvSpPr>
            <p:nvPr/>
          </p:nvSpPr>
          <p:spPr bwMode="auto">
            <a:xfrm>
              <a:off x="2504" y="2051"/>
              <a:ext cx="24" cy="7"/>
            </a:xfrm>
            <a:custGeom>
              <a:avLst/>
              <a:gdLst>
                <a:gd name="T0" fmla="*/ 6 w 10"/>
                <a:gd name="T1" fmla="*/ 0 h 3"/>
                <a:gd name="T2" fmla="*/ 0 w 10"/>
                <a:gd name="T3" fmla="*/ 1 h 3"/>
                <a:gd name="T4" fmla="*/ 1 w 10"/>
                <a:gd name="T5" fmla="*/ 2 h 3"/>
                <a:gd name="T6" fmla="*/ 4 w 10"/>
                <a:gd name="T7" fmla="*/ 3 h 3"/>
                <a:gd name="T8" fmla="*/ 10 w 10"/>
                <a:gd name="T9" fmla="*/ 1 h 3"/>
                <a:gd name="T10" fmla="*/ 6 w 10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3">
                  <a:moveTo>
                    <a:pt x="6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2" y="2"/>
                    <a:pt x="3" y="3"/>
                    <a:pt x="4" y="3"/>
                  </a:cubicBezTo>
                  <a:cubicBezTo>
                    <a:pt x="6" y="2"/>
                    <a:pt x="8" y="1"/>
                    <a:pt x="10" y="1"/>
                  </a:cubicBezTo>
                  <a:cubicBezTo>
                    <a:pt x="8" y="0"/>
                    <a:pt x="7" y="0"/>
                    <a:pt x="6" y="0"/>
                  </a:cubicBezTo>
                </a:path>
              </a:pathLst>
            </a:custGeom>
            <a:solidFill>
              <a:srgbClr val="7B08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7" name="Freeform 1542"/>
            <p:cNvSpPr>
              <a:spLocks/>
            </p:cNvSpPr>
            <p:nvPr/>
          </p:nvSpPr>
          <p:spPr bwMode="auto">
            <a:xfrm>
              <a:off x="2513" y="2053"/>
              <a:ext cx="38" cy="36"/>
            </a:xfrm>
            <a:custGeom>
              <a:avLst/>
              <a:gdLst>
                <a:gd name="T0" fmla="*/ 6 w 16"/>
                <a:gd name="T1" fmla="*/ 0 h 15"/>
                <a:gd name="T2" fmla="*/ 0 w 16"/>
                <a:gd name="T3" fmla="*/ 2 h 15"/>
                <a:gd name="T4" fmla="*/ 7 w 16"/>
                <a:gd name="T5" fmla="*/ 15 h 15"/>
                <a:gd name="T6" fmla="*/ 16 w 16"/>
                <a:gd name="T7" fmla="*/ 12 h 15"/>
                <a:gd name="T8" fmla="*/ 6 w 16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6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4" y="5"/>
                    <a:pt x="7" y="10"/>
                    <a:pt x="7" y="15"/>
                  </a:cubicBezTo>
                  <a:cubicBezTo>
                    <a:pt x="10" y="15"/>
                    <a:pt x="13" y="14"/>
                    <a:pt x="16" y="12"/>
                  </a:cubicBezTo>
                  <a:cubicBezTo>
                    <a:pt x="15" y="6"/>
                    <a:pt x="11" y="1"/>
                    <a:pt x="6" y="0"/>
                  </a:cubicBezTo>
                </a:path>
              </a:pathLst>
            </a:custGeom>
            <a:solidFill>
              <a:srgbClr val="7A07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8" name="Freeform 1543"/>
            <p:cNvSpPr>
              <a:spLocks/>
            </p:cNvSpPr>
            <p:nvPr/>
          </p:nvSpPr>
          <p:spPr bwMode="auto">
            <a:xfrm>
              <a:off x="2483" y="2068"/>
              <a:ext cx="11" cy="35"/>
            </a:xfrm>
            <a:custGeom>
              <a:avLst/>
              <a:gdLst>
                <a:gd name="T0" fmla="*/ 2 w 5"/>
                <a:gd name="T1" fmla="*/ 0 h 15"/>
                <a:gd name="T2" fmla="*/ 0 w 5"/>
                <a:gd name="T3" fmla="*/ 8 h 15"/>
                <a:gd name="T4" fmla="*/ 2 w 5"/>
                <a:gd name="T5" fmla="*/ 15 h 15"/>
                <a:gd name="T6" fmla="*/ 5 w 5"/>
                <a:gd name="T7" fmla="*/ 4 h 15"/>
                <a:gd name="T8" fmla="*/ 5 w 5"/>
                <a:gd name="T9" fmla="*/ 4 h 15"/>
                <a:gd name="T10" fmla="*/ 2 w 5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5">
                  <a:moveTo>
                    <a:pt x="2" y="0"/>
                  </a:moveTo>
                  <a:cubicBezTo>
                    <a:pt x="1" y="2"/>
                    <a:pt x="0" y="5"/>
                    <a:pt x="0" y="8"/>
                  </a:cubicBezTo>
                  <a:cubicBezTo>
                    <a:pt x="0" y="10"/>
                    <a:pt x="1" y="13"/>
                    <a:pt x="2" y="15"/>
                  </a:cubicBezTo>
                  <a:cubicBezTo>
                    <a:pt x="2" y="11"/>
                    <a:pt x="3" y="7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3" y="2"/>
                    <a:pt x="2" y="0"/>
                  </a:cubicBezTo>
                </a:path>
              </a:pathLst>
            </a:custGeom>
            <a:solidFill>
              <a:srgbClr val="610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9" name="Freeform 1544"/>
            <p:cNvSpPr>
              <a:spLocks/>
            </p:cNvSpPr>
            <p:nvPr/>
          </p:nvSpPr>
          <p:spPr bwMode="auto">
            <a:xfrm>
              <a:off x="2487" y="2077"/>
              <a:ext cx="43" cy="43"/>
            </a:xfrm>
            <a:custGeom>
              <a:avLst/>
              <a:gdLst>
                <a:gd name="T0" fmla="*/ 3 w 18"/>
                <a:gd name="T1" fmla="*/ 0 h 18"/>
                <a:gd name="T2" fmla="*/ 0 w 18"/>
                <a:gd name="T3" fmla="*/ 11 h 18"/>
                <a:gd name="T4" fmla="*/ 0 w 18"/>
                <a:gd name="T5" fmla="*/ 12 h 18"/>
                <a:gd name="T6" fmla="*/ 10 w 18"/>
                <a:gd name="T7" fmla="*/ 18 h 18"/>
                <a:gd name="T8" fmla="*/ 13 w 18"/>
                <a:gd name="T9" fmla="*/ 18 h 18"/>
                <a:gd name="T10" fmla="*/ 13 w 18"/>
                <a:gd name="T11" fmla="*/ 18 h 18"/>
                <a:gd name="T12" fmla="*/ 13 w 18"/>
                <a:gd name="T13" fmla="*/ 18 h 18"/>
                <a:gd name="T14" fmla="*/ 17 w 18"/>
                <a:gd name="T15" fmla="*/ 13 h 18"/>
                <a:gd name="T16" fmla="*/ 18 w 18"/>
                <a:gd name="T17" fmla="*/ 5 h 18"/>
                <a:gd name="T18" fmla="*/ 16 w 18"/>
                <a:gd name="T19" fmla="*/ 6 h 18"/>
                <a:gd name="T20" fmla="*/ 3 w 18"/>
                <a:gd name="T2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8">
                  <a:moveTo>
                    <a:pt x="3" y="0"/>
                  </a:moveTo>
                  <a:cubicBezTo>
                    <a:pt x="1" y="3"/>
                    <a:pt x="0" y="7"/>
                    <a:pt x="0" y="11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4" y="12"/>
                    <a:pt x="8" y="14"/>
                    <a:pt x="10" y="18"/>
                  </a:cubicBezTo>
                  <a:cubicBezTo>
                    <a:pt x="11" y="18"/>
                    <a:pt x="12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7"/>
                    <a:pt x="16" y="15"/>
                    <a:pt x="17" y="13"/>
                  </a:cubicBezTo>
                  <a:cubicBezTo>
                    <a:pt x="18" y="10"/>
                    <a:pt x="18" y="8"/>
                    <a:pt x="18" y="5"/>
                  </a:cubicBezTo>
                  <a:cubicBezTo>
                    <a:pt x="17" y="6"/>
                    <a:pt x="17" y="6"/>
                    <a:pt x="16" y="6"/>
                  </a:cubicBezTo>
                  <a:cubicBezTo>
                    <a:pt x="11" y="6"/>
                    <a:pt x="7" y="4"/>
                    <a:pt x="3" y="0"/>
                  </a:cubicBezTo>
                </a:path>
              </a:pathLst>
            </a:custGeom>
            <a:solidFill>
              <a:srgbClr val="6105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0" name="Freeform 1545"/>
            <p:cNvSpPr>
              <a:spLocks/>
            </p:cNvSpPr>
            <p:nvPr/>
          </p:nvSpPr>
          <p:spPr bwMode="auto">
            <a:xfrm>
              <a:off x="2487" y="2053"/>
              <a:ext cx="26" cy="24"/>
            </a:xfrm>
            <a:custGeom>
              <a:avLst/>
              <a:gdLst>
                <a:gd name="T0" fmla="*/ 7 w 11"/>
                <a:gd name="T1" fmla="*/ 0 h 10"/>
                <a:gd name="T2" fmla="*/ 0 w 11"/>
                <a:gd name="T3" fmla="*/ 6 h 10"/>
                <a:gd name="T4" fmla="*/ 3 w 11"/>
                <a:gd name="T5" fmla="*/ 10 h 10"/>
                <a:gd name="T6" fmla="*/ 3 w 11"/>
                <a:gd name="T7" fmla="*/ 10 h 10"/>
                <a:gd name="T8" fmla="*/ 11 w 11"/>
                <a:gd name="T9" fmla="*/ 2 h 10"/>
                <a:gd name="T10" fmla="*/ 8 w 11"/>
                <a:gd name="T11" fmla="*/ 1 h 10"/>
                <a:gd name="T12" fmla="*/ 7 w 11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0">
                  <a:moveTo>
                    <a:pt x="7" y="0"/>
                  </a:moveTo>
                  <a:cubicBezTo>
                    <a:pt x="4" y="1"/>
                    <a:pt x="2" y="4"/>
                    <a:pt x="0" y="6"/>
                  </a:cubicBezTo>
                  <a:cubicBezTo>
                    <a:pt x="1" y="8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5" y="7"/>
                    <a:pt x="8" y="4"/>
                    <a:pt x="11" y="2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5703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1" name="Freeform 1546"/>
            <p:cNvSpPr>
              <a:spLocks/>
            </p:cNvSpPr>
            <p:nvPr/>
          </p:nvSpPr>
          <p:spPr bwMode="auto">
            <a:xfrm>
              <a:off x="2494" y="2058"/>
              <a:ext cx="36" cy="33"/>
            </a:xfrm>
            <a:custGeom>
              <a:avLst/>
              <a:gdLst>
                <a:gd name="T0" fmla="*/ 8 w 15"/>
                <a:gd name="T1" fmla="*/ 0 h 14"/>
                <a:gd name="T2" fmla="*/ 0 w 15"/>
                <a:gd name="T3" fmla="*/ 8 h 14"/>
                <a:gd name="T4" fmla="*/ 13 w 15"/>
                <a:gd name="T5" fmla="*/ 14 h 14"/>
                <a:gd name="T6" fmla="*/ 15 w 15"/>
                <a:gd name="T7" fmla="*/ 13 h 14"/>
                <a:gd name="T8" fmla="*/ 8 w 15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4">
                  <a:moveTo>
                    <a:pt x="8" y="0"/>
                  </a:moveTo>
                  <a:cubicBezTo>
                    <a:pt x="5" y="2"/>
                    <a:pt x="2" y="5"/>
                    <a:pt x="0" y="8"/>
                  </a:cubicBezTo>
                  <a:cubicBezTo>
                    <a:pt x="4" y="12"/>
                    <a:pt x="8" y="14"/>
                    <a:pt x="13" y="14"/>
                  </a:cubicBezTo>
                  <a:cubicBezTo>
                    <a:pt x="14" y="14"/>
                    <a:pt x="14" y="14"/>
                    <a:pt x="15" y="13"/>
                  </a:cubicBezTo>
                  <a:cubicBezTo>
                    <a:pt x="15" y="8"/>
                    <a:pt x="12" y="3"/>
                    <a:pt x="8" y="0"/>
                  </a:cubicBezTo>
                </a:path>
              </a:pathLst>
            </a:custGeom>
            <a:solidFill>
              <a:srgbClr val="5602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2" name="Freeform 1547"/>
            <p:cNvSpPr>
              <a:spLocks/>
            </p:cNvSpPr>
            <p:nvPr/>
          </p:nvSpPr>
          <p:spPr bwMode="auto">
            <a:xfrm>
              <a:off x="2483" y="2167"/>
              <a:ext cx="66" cy="57"/>
            </a:xfrm>
            <a:custGeom>
              <a:avLst/>
              <a:gdLst>
                <a:gd name="T0" fmla="*/ 14 w 28"/>
                <a:gd name="T1" fmla="*/ 0 h 24"/>
                <a:gd name="T2" fmla="*/ 0 w 28"/>
                <a:gd name="T3" fmla="*/ 15 h 24"/>
                <a:gd name="T4" fmla="*/ 3 w 28"/>
                <a:gd name="T5" fmla="*/ 24 h 24"/>
                <a:gd name="T6" fmla="*/ 5 w 28"/>
                <a:gd name="T7" fmla="*/ 21 h 24"/>
                <a:gd name="T8" fmla="*/ 9 w 28"/>
                <a:gd name="T9" fmla="*/ 18 h 24"/>
                <a:gd name="T10" fmla="*/ 13 w 28"/>
                <a:gd name="T11" fmla="*/ 15 h 24"/>
                <a:gd name="T12" fmla="*/ 17 w 28"/>
                <a:gd name="T13" fmla="*/ 15 h 24"/>
                <a:gd name="T14" fmla="*/ 23 w 28"/>
                <a:gd name="T15" fmla="*/ 16 h 24"/>
                <a:gd name="T16" fmla="*/ 28 w 28"/>
                <a:gd name="T17" fmla="*/ 10 h 24"/>
                <a:gd name="T18" fmla="*/ 14 w 28"/>
                <a:gd name="T19" fmla="*/ 0 h 24"/>
                <a:gd name="T20" fmla="*/ 14 w 28"/>
                <a:gd name="T21" fmla="*/ 0 h 24"/>
                <a:gd name="T22" fmla="*/ 14 w 28"/>
                <a:gd name="T2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4">
                  <a:moveTo>
                    <a:pt x="14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18"/>
                    <a:pt x="1" y="21"/>
                    <a:pt x="3" y="24"/>
                  </a:cubicBezTo>
                  <a:cubicBezTo>
                    <a:pt x="4" y="23"/>
                    <a:pt x="4" y="22"/>
                    <a:pt x="5" y="21"/>
                  </a:cubicBezTo>
                  <a:cubicBezTo>
                    <a:pt x="6" y="20"/>
                    <a:pt x="8" y="19"/>
                    <a:pt x="9" y="18"/>
                  </a:cubicBezTo>
                  <a:cubicBezTo>
                    <a:pt x="10" y="17"/>
                    <a:pt x="11" y="16"/>
                    <a:pt x="13" y="15"/>
                  </a:cubicBezTo>
                  <a:cubicBezTo>
                    <a:pt x="14" y="15"/>
                    <a:pt x="16" y="15"/>
                    <a:pt x="17" y="15"/>
                  </a:cubicBezTo>
                  <a:cubicBezTo>
                    <a:pt x="19" y="15"/>
                    <a:pt x="21" y="15"/>
                    <a:pt x="23" y="16"/>
                  </a:cubicBezTo>
                  <a:cubicBezTo>
                    <a:pt x="24" y="14"/>
                    <a:pt x="26" y="11"/>
                    <a:pt x="28" y="10"/>
                  </a:cubicBezTo>
                  <a:cubicBezTo>
                    <a:pt x="26" y="4"/>
                    <a:pt x="21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3" name="Freeform 1548"/>
            <p:cNvSpPr>
              <a:spLocks/>
            </p:cNvSpPr>
            <p:nvPr/>
          </p:nvSpPr>
          <p:spPr bwMode="auto">
            <a:xfrm>
              <a:off x="2537" y="2191"/>
              <a:ext cx="14" cy="21"/>
            </a:xfrm>
            <a:custGeom>
              <a:avLst/>
              <a:gdLst>
                <a:gd name="T0" fmla="*/ 5 w 6"/>
                <a:gd name="T1" fmla="*/ 0 h 9"/>
                <a:gd name="T2" fmla="*/ 0 w 6"/>
                <a:gd name="T3" fmla="*/ 6 h 9"/>
                <a:gd name="T4" fmla="*/ 1 w 6"/>
                <a:gd name="T5" fmla="*/ 7 h 9"/>
                <a:gd name="T6" fmla="*/ 6 w 6"/>
                <a:gd name="T7" fmla="*/ 9 h 9"/>
                <a:gd name="T8" fmla="*/ 6 w 6"/>
                <a:gd name="T9" fmla="*/ 5 h 9"/>
                <a:gd name="T10" fmla="*/ 5 w 6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5" y="0"/>
                  </a:moveTo>
                  <a:cubicBezTo>
                    <a:pt x="3" y="1"/>
                    <a:pt x="1" y="4"/>
                    <a:pt x="0" y="6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3" y="7"/>
                    <a:pt x="4" y="8"/>
                    <a:pt x="6" y="9"/>
                  </a:cubicBezTo>
                  <a:cubicBezTo>
                    <a:pt x="6" y="7"/>
                    <a:pt x="6" y="6"/>
                    <a:pt x="6" y="5"/>
                  </a:cubicBezTo>
                  <a:cubicBezTo>
                    <a:pt x="6" y="3"/>
                    <a:pt x="6" y="1"/>
                    <a:pt x="5" y="0"/>
                  </a:cubicBezTo>
                </a:path>
              </a:pathLst>
            </a:custGeom>
            <a:solidFill>
              <a:srgbClr val="891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4" name="Freeform 1549"/>
            <p:cNvSpPr>
              <a:spLocks/>
            </p:cNvSpPr>
            <p:nvPr/>
          </p:nvSpPr>
          <p:spPr bwMode="auto">
            <a:xfrm>
              <a:off x="2490" y="2210"/>
              <a:ext cx="14" cy="19"/>
            </a:xfrm>
            <a:custGeom>
              <a:avLst/>
              <a:gdLst>
                <a:gd name="T0" fmla="*/ 6 w 6"/>
                <a:gd name="T1" fmla="*/ 0 h 8"/>
                <a:gd name="T2" fmla="*/ 2 w 6"/>
                <a:gd name="T3" fmla="*/ 3 h 8"/>
                <a:gd name="T4" fmla="*/ 0 w 6"/>
                <a:gd name="T5" fmla="*/ 6 h 8"/>
                <a:gd name="T6" fmla="*/ 2 w 6"/>
                <a:gd name="T7" fmla="*/ 8 h 8"/>
                <a:gd name="T8" fmla="*/ 6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5" y="1"/>
                    <a:pt x="3" y="2"/>
                    <a:pt x="2" y="3"/>
                  </a:cubicBezTo>
                  <a:cubicBezTo>
                    <a:pt x="1" y="4"/>
                    <a:pt x="1" y="5"/>
                    <a:pt x="0" y="6"/>
                  </a:cubicBezTo>
                  <a:cubicBezTo>
                    <a:pt x="1" y="6"/>
                    <a:pt x="1" y="7"/>
                    <a:pt x="2" y="8"/>
                  </a:cubicBezTo>
                  <a:cubicBezTo>
                    <a:pt x="2" y="5"/>
                    <a:pt x="4" y="2"/>
                    <a:pt x="6" y="0"/>
                  </a:cubicBezTo>
                </a:path>
              </a:pathLst>
            </a:custGeom>
            <a:solidFill>
              <a:srgbClr val="880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5" name="Freeform 1550"/>
            <p:cNvSpPr>
              <a:spLocks/>
            </p:cNvSpPr>
            <p:nvPr/>
          </p:nvSpPr>
          <p:spPr bwMode="auto">
            <a:xfrm>
              <a:off x="2539" y="2207"/>
              <a:ext cx="12" cy="8"/>
            </a:xfrm>
            <a:custGeom>
              <a:avLst/>
              <a:gdLst>
                <a:gd name="T0" fmla="*/ 0 w 5"/>
                <a:gd name="T1" fmla="*/ 0 h 3"/>
                <a:gd name="T2" fmla="*/ 4 w 5"/>
                <a:gd name="T3" fmla="*/ 3 h 3"/>
                <a:gd name="T4" fmla="*/ 5 w 5"/>
                <a:gd name="T5" fmla="*/ 2 h 3"/>
                <a:gd name="T6" fmla="*/ 0 w 5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2" y="0"/>
                    <a:pt x="3" y="2"/>
                    <a:pt x="4" y="3"/>
                  </a:cubicBezTo>
                  <a:cubicBezTo>
                    <a:pt x="4" y="3"/>
                    <a:pt x="4" y="2"/>
                    <a:pt x="5" y="2"/>
                  </a:cubicBezTo>
                  <a:cubicBezTo>
                    <a:pt x="3" y="1"/>
                    <a:pt x="2" y="0"/>
                    <a:pt x="0" y="0"/>
                  </a:cubicBezTo>
                </a:path>
              </a:pathLst>
            </a:custGeom>
            <a:solidFill>
              <a:srgbClr val="7B08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6" name="Freeform 1551"/>
            <p:cNvSpPr>
              <a:spLocks/>
            </p:cNvSpPr>
            <p:nvPr/>
          </p:nvSpPr>
          <p:spPr bwMode="auto">
            <a:xfrm>
              <a:off x="2376" y="1828"/>
              <a:ext cx="59" cy="57"/>
            </a:xfrm>
            <a:custGeom>
              <a:avLst/>
              <a:gdLst>
                <a:gd name="T0" fmla="*/ 20 w 25"/>
                <a:gd name="T1" fmla="*/ 0 h 24"/>
                <a:gd name="T2" fmla="*/ 18 w 25"/>
                <a:gd name="T3" fmla="*/ 1 h 24"/>
                <a:gd name="T4" fmla="*/ 9 w 25"/>
                <a:gd name="T5" fmla="*/ 3 h 24"/>
                <a:gd name="T6" fmla="*/ 7 w 25"/>
                <a:gd name="T7" fmla="*/ 2 h 24"/>
                <a:gd name="T8" fmla="*/ 0 w 25"/>
                <a:gd name="T9" fmla="*/ 19 h 24"/>
                <a:gd name="T10" fmla="*/ 12 w 25"/>
                <a:gd name="T11" fmla="*/ 24 h 24"/>
                <a:gd name="T12" fmla="*/ 17 w 25"/>
                <a:gd name="T13" fmla="*/ 23 h 24"/>
                <a:gd name="T14" fmla="*/ 25 w 25"/>
                <a:gd name="T15" fmla="*/ 11 h 24"/>
                <a:gd name="T16" fmla="*/ 20 w 25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4">
                  <a:moveTo>
                    <a:pt x="20" y="0"/>
                  </a:moveTo>
                  <a:cubicBezTo>
                    <a:pt x="19" y="0"/>
                    <a:pt x="18" y="1"/>
                    <a:pt x="18" y="1"/>
                  </a:cubicBezTo>
                  <a:cubicBezTo>
                    <a:pt x="15" y="2"/>
                    <a:pt x="12" y="3"/>
                    <a:pt x="9" y="3"/>
                  </a:cubicBezTo>
                  <a:cubicBezTo>
                    <a:pt x="9" y="3"/>
                    <a:pt x="8" y="2"/>
                    <a:pt x="7" y="2"/>
                  </a:cubicBezTo>
                  <a:cubicBezTo>
                    <a:pt x="9" y="9"/>
                    <a:pt x="6" y="16"/>
                    <a:pt x="0" y="19"/>
                  </a:cubicBezTo>
                  <a:cubicBezTo>
                    <a:pt x="5" y="19"/>
                    <a:pt x="9" y="21"/>
                    <a:pt x="12" y="24"/>
                  </a:cubicBezTo>
                  <a:cubicBezTo>
                    <a:pt x="14" y="24"/>
                    <a:pt x="16" y="23"/>
                    <a:pt x="17" y="23"/>
                  </a:cubicBezTo>
                  <a:cubicBezTo>
                    <a:pt x="22" y="21"/>
                    <a:pt x="25" y="16"/>
                    <a:pt x="25" y="11"/>
                  </a:cubicBezTo>
                  <a:cubicBezTo>
                    <a:pt x="25" y="6"/>
                    <a:pt x="23" y="3"/>
                    <a:pt x="20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7" name="Freeform 1552"/>
            <p:cNvSpPr>
              <a:spLocks/>
            </p:cNvSpPr>
            <p:nvPr/>
          </p:nvSpPr>
          <p:spPr bwMode="auto">
            <a:xfrm>
              <a:off x="2371" y="1873"/>
              <a:ext cx="34" cy="15"/>
            </a:xfrm>
            <a:custGeom>
              <a:avLst/>
              <a:gdLst>
                <a:gd name="T0" fmla="*/ 2 w 14"/>
                <a:gd name="T1" fmla="*/ 0 h 6"/>
                <a:gd name="T2" fmla="*/ 2 w 14"/>
                <a:gd name="T3" fmla="*/ 0 h 6"/>
                <a:gd name="T4" fmla="*/ 0 w 14"/>
                <a:gd name="T5" fmla="*/ 0 h 6"/>
                <a:gd name="T6" fmla="*/ 12 w 14"/>
                <a:gd name="T7" fmla="*/ 6 h 6"/>
                <a:gd name="T8" fmla="*/ 13 w 14"/>
                <a:gd name="T9" fmla="*/ 6 h 6"/>
                <a:gd name="T10" fmla="*/ 14 w 14"/>
                <a:gd name="T11" fmla="*/ 5 h 6"/>
                <a:gd name="T12" fmla="*/ 2 w 14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6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3" y="4"/>
                    <a:pt x="7" y="6"/>
                    <a:pt x="12" y="6"/>
                  </a:cubicBezTo>
                  <a:cubicBezTo>
                    <a:pt x="12" y="6"/>
                    <a:pt x="13" y="6"/>
                    <a:pt x="13" y="6"/>
                  </a:cubicBezTo>
                  <a:cubicBezTo>
                    <a:pt x="13" y="6"/>
                    <a:pt x="14" y="6"/>
                    <a:pt x="14" y="5"/>
                  </a:cubicBezTo>
                  <a:cubicBezTo>
                    <a:pt x="11" y="2"/>
                    <a:pt x="7" y="0"/>
                    <a:pt x="2" y="0"/>
                  </a:cubicBezTo>
                </a:path>
              </a:pathLst>
            </a:custGeom>
            <a:solidFill>
              <a:srgbClr val="961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8" name="Freeform 1553"/>
            <p:cNvSpPr>
              <a:spLocks/>
            </p:cNvSpPr>
            <p:nvPr/>
          </p:nvSpPr>
          <p:spPr bwMode="auto">
            <a:xfrm>
              <a:off x="2386" y="1819"/>
              <a:ext cx="37" cy="17"/>
            </a:xfrm>
            <a:custGeom>
              <a:avLst/>
              <a:gdLst>
                <a:gd name="T0" fmla="*/ 6 w 16"/>
                <a:gd name="T1" fmla="*/ 0 h 7"/>
                <a:gd name="T2" fmla="*/ 0 w 16"/>
                <a:gd name="T3" fmla="*/ 2 h 7"/>
                <a:gd name="T4" fmla="*/ 3 w 16"/>
                <a:gd name="T5" fmla="*/ 6 h 7"/>
                <a:gd name="T6" fmla="*/ 3 w 16"/>
                <a:gd name="T7" fmla="*/ 6 h 7"/>
                <a:gd name="T8" fmla="*/ 5 w 16"/>
                <a:gd name="T9" fmla="*/ 7 h 7"/>
                <a:gd name="T10" fmla="*/ 14 w 16"/>
                <a:gd name="T11" fmla="*/ 5 h 7"/>
                <a:gd name="T12" fmla="*/ 16 w 16"/>
                <a:gd name="T13" fmla="*/ 4 h 7"/>
                <a:gd name="T14" fmla="*/ 6 w 16"/>
                <a:gd name="T15" fmla="*/ 0 h 7"/>
                <a:gd name="T16" fmla="*/ 6 w 16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7">
                  <a:moveTo>
                    <a:pt x="6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1" y="3"/>
                    <a:pt x="2" y="4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5" y="7"/>
                    <a:pt x="5" y="7"/>
                  </a:cubicBezTo>
                  <a:cubicBezTo>
                    <a:pt x="8" y="7"/>
                    <a:pt x="11" y="6"/>
                    <a:pt x="14" y="5"/>
                  </a:cubicBezTo>
                  <a:cubicBezTo>
                    <a:pt x="14" y="5"/>
                    <a:pt x="15" y="4"/>
                    <a:pt x="16" y="4"/>
                  </a:cubicBezTo>
                  <a:cubicBezTo>
                    <a:pt x="13" y="2"/>
                    <a:pt x="10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891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9" name="Freeform 1554"/>
            <p:cNvSpPr>
              <a:spLocks/>
            </p:cNvSpPr>
            <p:nvPr/>
          </p:nvSpPr>
          <p:spPr bwMode="auto">
            <a:xfrm>
              <a:off x="2405" y="1883"/>
              <a:ext cx="11" cy="5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1 h 2"/>
                <a:gd name="T4" fmla="*/ 1 w 5"/>
                <a:gd name="T5" fmla="*/ 2 h 2"/>
                <a:gd name="T6" fmla="*/ 5 w 5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4" y="1"/>
                    <a:pt x="5" y="0"/>
                  </a:cubicBezTo>
                </a:path>
              </a:pathLst>
            </a:custGeom>
            <a:solidFill>
              <a:srgbClr val="6B0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0" name="Freeform 1555"/>
            <p:cNvSpPr>
              <a:spLocks/>
            </p:cNvSpPr>
            <p:nvPr/>
          </p:nvSpPr>
          <p:spPr bwMode="auto">
            <a:xfrm>
              <a:off x="2402" y="1885"/>
              <a:ext cx="5" cy="3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1" y="0"/>
                  </a:cubicBezTo>
                </a:path>
              </a:pathLst>
            </a:custGeom>
            <a:solidFill>
              <a:srgbClr val="6B0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1" name="Freeform 1556"/>
            <p:cNvSpPr>
              <a:spLocks/>
            </p:cNvSpPr>
            <p:nvPr/>
          </p:nvSpPr>
          <p:spPr bwMode="auto">
            <a:xfrm>
              <a:off x="1950" y="2518"/>
              <a:ext cx="19" cy="64"/>
            </a:xfrm>
            <a:custGeom>
              <a:avLst/>
              <a:gdLst>
                <a:gd name="T0" fmla="*/ 0 w 8"/>
                <a:gd name="T1" fmla="*/ 0 h 27"/>
                <a:gd name="T2" fmla="*/ 0 w 8"/>
                <a:gd name="T3" fmla="*/ 27 h 27"/>
                <a:gd name="T4" fmla="*/ 3 w 8"/>
                <a:gd name="T5" fmla="*/ 25 h 27"/>
                <a:gd name="T6" fmla="*/ 8 w 8"/>
                <a:gd name="T7" fmla="*/ 10 h 27"/>
                <a:gd name="T8" fmla="*/ 0 w 8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7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1" y="26"/>
                    <a:pt x="2" y="26"/>
                    <a:pt x="3" y="25"/>
                  </a:cubicBezTo>
                  <a:cubicBezTo>
                    <a:pt x="1" y="20"/>
                    <a:pt x="3" y="13"/>
                    <a:pt x="8" y="10"/>
                  </a:cubicBezTo>
                  <a:cubicBezTo>
                    <a:pt x="7" y="6"/>
                    <a:pt x="4" y="2"/>
                    <a:pt x="0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2" name="Freeform 1557"/>
            <p:cNvSpPr>
              <a:spLocks/>
            </p:cNvSpPr>
            <p:nvPr/>
          </p:nvSpPr>
          <p:spPr bwMode="auto">
            <a:xfrm>
              <a:off x="2258" y="2515"/>
              <a:ext cx="42" cy="26"/>
            </a:xfrm>
            <a:custGeom>
              <a:avLst/>
              <a:gdLst>
                <a:gd name="T0" fmla="*/ 11 w 18"/>
                <a:gd name="T1" fmla="*/ 0 h 11"/>
                <a:gd name="T2" fmla="*/ 11 w 18"/>
                <a:gd name="T3" fmla="*/ 0 h 11"/>
                <a:gd name="T4" fmla="*/ 0 w 18"/>
                <a:gd name="T5" fmla="*/ 5 h 11"/>
                <a:gd name="T6" fmla="*/ 3 w 18"/>
                <a:gd name="T7" fmla="*/ 11 h 11"/>
                <a:gd name="T8" fmla="*/ 13 w 18"/>
                <a:gd name="T9" fmla="*/ 6 h 11"/>
                <a:gd name="T10" fmla="*/ 18 w 18"/>
                <a:gd name="T11" fmla="*/ 2 h 11"/>
                <a:gd name="T12" fmla="*/ 11 w 18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1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7" y="0"/>
                    <a:pt x="3" y="2"/>
                    <a:pt x="0" y="5"/>
                  </a:cubicBezTo>
                  <a:cubicBezTo>
                    <a:pt x="2" y="7"/>
                    <a:pt x="2" y="9"/>
                    <a:pt x="3" y="11"/>
                  </a:cubicBezTo>
                  <a:cubicBezTo>
                    <a:pt x="6" y="8"/>
                    <a:pt x="10" y="6"/>
                    <a:pt x="13" y="6"/>
                  </a:cubicBezTo>
                  <a:cubicBezTo>
                    <a:pt x="15" y="4"/>
                    <a:pt x="16" y="3"/>
                    <a:pt x="18" y="2"/>
                  </a:cubicBezTo>
                  <a:cubicBezTo>
                    <a:pt x="16" y="1"/>
                    <a:pt x="14" y="0"/>
                    <a:pt x="11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3" name="Freeform 1558"/>
            <p:cNvSpPr>
              <a:spLocks/>
            </p:cNvSpPr>
            <p:nvPr/>
          </p:nvSpPr>
          <p:spPr bwMode="auto">
            <a:xfrm>
              <a:off x="2251" y="2527"/>
              <a:ext cx="14" cy="38"/>
            </a:xfrm>
            <a:custGeom>
              <a:avLst/>
              <a:gdLst>
                <a:gd name="T0" fmla="*/ 3 w 6"/>
                <a:gd name="T1" fmla="*/ 0 h 16"/>
                <a:gd name="T2" fmla="*/ 0 w 6"/>
                <a:gd name="T3" fmla="*/ 8 h 16"/>
                <a:gd name="T4" fmla="*/ 0 w 6"/>
                <a:gd name="T5" fmla="*/ 13 h 16"/>
                <a:gd name="T6" fmla="*/ 1 w 6"/>
                <a:gd name="T7" fmla="*/ 16 h 16"/>
                <a:gd name="T8" fmla="*/ 3 w 6"/>
                <a:gd name="T9" fmla="*/ 11 h 16"/>
                <a:gd name="T10" fmla="*/ 6 w 6"/>
                <a:gd name="T11" fmla="*/ 6 h 16"/>
                <a:gd name="T12" fmla="*/ 3 w 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6">
                  <a:moveTo>
                    <a:pt x="3" y="0"/>
                  </a:moveTo>
                  <a:cubicBezTo>
                    <a:pt x="2" y="2"/>
                    <a:pt x="0" y="5"/>
                    <a:pt x="0" y="8"/>
                  </a:cubicBezTo>
                  <a:cubicBezTo>
                    <a:pt x="0" y="10"/>
                    <a:pt x="0" y="12"/>
                    <a:pt x="0" y="13"/>
                  </a:cubicBezTo>
                  <a:cubicBezTo>
                    <a:pt x="1" y="14"/>
                    <a:pt x="1" y="15"/>
                    <a:pt x="1" y="16"/>
                  </a:cubicBezTo>
                  <a:cubicBezTo>
                    <a:pt x="2" y="14"/>
                    <a:pt x="2" y="13"/>
                    <a:pt x="3" y="11"/>
                  </a:cubicBezTo>
                  <a:cubicBezTo>
                    <a:pt x="4" y="9"/>
                    <a:pt x="5" y="7"/>
                    <a:pt x="6" y="6"/>
                  </a:cubicBezTo>
                  <a:cubicBezTo>
                    <a:pt x="5" y="4"/>
                    <a:pt x="5" y="2"/>
                    <a:pt x="3" y="0"/>
                  </a:cubicBezTo>
                </a:path>
              </a:pathLst>
            </a:custGeom>
            <a:solidFill>
              <a:srgbClr val="880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4" name="Freeform 1559"/>
            <p:cNvSpPr>
              <a:spLocks/>
            </p:cNvSpPr>
            <p:nvPr/>
          </p:nvSpPr>
          <p:spPr bwMode="auto">
            <a:xfrm>
              <a:off x="2251" y="2546"/>
              <a:ext cx="0" cy="12"/>
            </a:xfrm>
            <a:custGeom>
              <a:avLst/>
              <a:gdLst>
                <a:gd name="T0" fmla="*/ 0 h 5"/>
                <a:gd name="T1" fmla="*/ 2 h 5"/>
                <a:gd name="T2" fmla="*/ 5 h 5"/>
                <a:gd name="T3" fmla="*/ 0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5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4"/>
                    <a:pt x="0" y="2"/>
                    <a:pt x="0" y="0"/>
                  </a:cubicBezTo>
                </a:path>
              </a:pathLst>
            </a:custGeom>
            <a:solidFill>
              <a:srgbClr val="7B08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5" name="Freeform 1560"/>
            <p:cNvSpPr>
              <a:spLocks/>
            </p:cNvSpPr>
            <p:nvPr/>
          </p:nvSpPr>
          <p:spPr bwMode="auto">
            <a:xfrm>
              <a:off x="2260" y="2530"/>
              <a:ext cx="50" cy="54"/>
            </a:xfrm>
            <a:custGeom>
              <a:avLst/>
              <a:gdLst>
                <a:gd name="T0" fmla="*/ 12 w 21"/>
                <a:gd name="T1" fmla="*/ 0 h 23"/>
                <a:gd name="T2" fmla="*/ 2 w 21"/>
                <a:gd name="T3" fmla="*/ 5 h 23"/>
                <a:gd name="T4" fmla="*/ 0 w 21"/>
                <a:gd name="T5" fmla="*/ 19 h 23"/>
                <a:gd name="T6" fmla="*/ 10 w 21"/>
                <a:gd name="T7" fmla="*/ 23 h 23"/>
                <a:gd name="T8" fmla="*/ 10 w 21"/>
                <a:gd name="T9" fmla="*/ 23 h 23"/>
                <a:gd name="T10" fmla="*/ 21 w 21"/>
                <a:gd name="T11" fmla="*/ 18 h 23"/>
                <a:gd name="T12" fmla="*/ 12 w 21"/>
                <a:gd name="T13" fmla="*/ 11 h 23"/>
                <a:gd name="T14" fmla="*/ 12 w 21"/>
                <a:gd name="T1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23">
                  <a:moveTo>
                    <a:pt x="12" y="0"/>
                  </a:moveTo>
                  <a:cubicBezTo>
                    <a:pt x="9" y="0"/>
                    <a:pt x="5" y="2"/>
                    <a:pt x="2" y="5"/>
                  </a:cubicBezTo>
                  <a:cubicBezTo>
                    <a:pt x="3" y="10"/>
                    <a:pt x="3" y="15"/>
                    <a:pt x="0" y="19"/>
                  </a:cubicBezTo>
                  <a:cubicBezTo>
                    <a:pt x="3" y="21"/>
                    <a:pt x="6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5" y="23"/>
                    <a:pt x="18" y="21"/>
                    <a:pt x="21" y="18"/>
                  </a:cubicBezTo>
                  <a:cubicBezTo>
                    <a:pt x="17" y="18"/>
                    <a:pt x="13" y="15"/>
                    <a:pt x="12" y="11"/>
                  </a:cubicBezTo>
                  <a:cubicBezTo>
                    <a:pt x="10" y="7"/>
                    <a:pt x="11" y="3"/>
                    <a:pt x="12" y="0"/>
                  </a:cubicBezTo>
                </a:path>
              </a:pathLst>
            </a:custGeom>
            <a:solidFill>
              <a:srgbClr val="6B0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6" name="Freeform 1561"/>
            <p:cNvSpPr>
              <a:spLocks/>
            </p:cNvSpPr>
            <p:nvPr/>
          </p:nvSpPr>
          <p:spPr bwMode="auto">
            <a:xfrm>
              <a:off x="2253" y="2541"/>
              <a:ext cx="14" cy="34"/>
            </a:xfrm>
            <a:custGeom>
              <a:avLst/>
              <a:gdLst>
                <a:gd name="T0" fmla="*/ 5 w 6"/>
                <a:gd name="T1" fmla="*/ 0 h 14"/>
                <a:gd name="T2" fmla="*/ 2 w 6"/>
                <a:gd name="T3" fmla="*/ 5 h 14"/>
                <a:gd name="T4" fmla="*/ 0 w 6"/>
                <a:gd name="T5" fmla="*/ 10 h 14"/>
                <a:gd name="T6" fmla="*/ 3 w 6"/>
                <a:gd name="T7" fmla="*/ 14 h 14"/>
                <a:gd name="T8" fmla="*/ 5 w 6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4">
                  <a:moveTo>
                    <a:pt x="5" y="0"/>
                  </a:moveTo>
                  <a:cubicBezTo>
                    <a:pt x="4" y="1"/>
                    <a:pt x="3" y="3"/>
                    <a:pt x="2" y="5"/>
                  </a:cubicBezTo>
                  <a:cubicBezTo>
                    <a:pt x="1" y="7"/>
                    <a:pt x="1" y="8"/>
                    <a:pt x="0" y="10"/>
                  </a:cubicBezTo>
                  <a:cubicBezTo>
                    <a:pt x="1" y="12"/>
                    <a:pt x="2" y="13"/>
                    <a:pt x="3" y="14"/>
                  </a:cubicBezTo>
                  <a:cubicBezTo>
                    <a:pt x="6" y="10"/>
                    <a:pt x="6" y="5"/>
                    <a:pt x="5" y="0"/>
                  </a:cubicBezTo>
                </a:path>
              </a:pathLst>
            </a:custGeom>
            <a:solidFill>
              <a:srgbClr val="610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7" name="Freeform 1562"/>
            <p:cNvSpPr>
              <a:spLocks/>
            </p:cNvSpPr>
            <p:nvPr/>
          </p:nvSpPr>
          <p:spPr bwMode="auto">
            <a:xfrm>
              <a:off x="1950" y="1762"/>
              <a:ext cx="7" cy="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1 h 2"/>
                <a:gd name="T4" fmla="*/ 0 w 3"/>
                <a:gd name="T5" fmla="*/ 2 h 2"/>
                <a:gd name="T6" fmla="*/ 3 w 3"/>
                <a:gd name="T7" fmla="*/ 1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8" name="Freeform 1563"/>
            <p:cNvSpPr>
              <a:spLocks/>
            </p:cNvSpPr>
            <p:nvPr/>
          </p:nvSpPr>
          <p:spPr bwMode="auto">
            <a:xfrm>
              <a:off x="1957" y="1760"/>
              <a:ext cx="3" cy="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0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</a:path>
              </a:pathLst>
            </a:custGeom>
            <a:solidFill>
              <a:srgbClr val="961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9" name="Freeform 1564"/>
            <p:cNvSpPr>
              <a:spLocks/>
            </p:cNvSpPr>
            <p:nvPr/>
          </p:nvSpPr>
          <p:spPr bwMode="auto">
            <a:xfrm>
              <a:off x="1950" y="1705"/>
              <a:ext cx="17" cy="60"/>
            </a:xfrm>
            <a:custGeom>
              <a:avLst/>
              <a:gdLst>
                <a:gd name="T0" fmla="*/ 0 w 7"/>
                <a:gd name="T1" fmla="*/ 0 h 25"/>
                <a:gd name="T2" fmla="*/ 0 w 7"/>
                <a:gd name="T3" fmla="*/ 25 h 25"/>
                <a:gd name="T4" fmla="*/ 3 w 7"/>
                <a:gd name="T5" fmla="*/ 24 h 25"/>
                <a:gd name="T6" fmla="*/ 2 w 7"/>
                <a:gd name="T7" fmla="*/ 20 h 25"/>
                <a:gd name="T8" fmla="*/ 7 w 7"/>
                <a:gd name="T9" fmla="*/ 7 h 25"/>
                <a:gd name="T10" fmla="*/ 0 w 7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25">
                  <a:moveTo>
                    <a:pt x="0" y="0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1" y="25"/>
                    <a:pt x="2" y="24"/>
                    <a:pt x="3" y="24"/>
                  </a:cubicBezTo>
                  <a:cubicBezTo>
                    <a:pt x="2" y="23"/>
                    <a:pt x="2" y="22"/>
                    <a:pt x="2" y="20"/>
                  </a:cubicBezTo>
                  <a:cubicBezTo>
                    <a:pt x="2" y="15"/>
                    <a:pt x="4" y="10"/>
                    <a:pt x="7" y="7"/>
                  </a:cubicBezTo>
                  <a:cubicBezTo>
                    <a:pt x="5" y="4"/>
                    <a:pt x="3" y="2"/>
                    <a:pt x="0" y="0"/>
                  </a:cubicBezTo>
                </a:path>
              </a:pathLst>
            </a:custGeom>
            <a:solidFill>
              <a:srgbClr val="6B0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0" name="Freeform 1565"/>
            <p:cNvSpPr>
              <a:spLocks/>
            </p:cNvSpPr>
            <p:nvPr/>
          </p:nvSpPr>
          <p:spPr bwMode="auto">
            <a:xfrm>
              <a:off x="1955" y="1722"/>
              <a:ext cx="14" cy="40"/>
            </a:xfrm>
            <a:custGeom>
              <a:avLst/>
              <a:gdLst>
                <a:gd name="T0" fmla="*/ 5 w 6"/>
                <a:gd name="T1" fmla="*/ 0 h 17"/>
                <a:gd name="T2" fmla="*/ 0 w 6"/>
                <a:gd name="T3" fmla="*/ 13 h 17"/>
                <a:gd name="T4" fmla="*/ 1 w 6"/>
                <a:gd name="T5" fmla="*/ 17 h 17"/>
                <a:gd name="T6" fmla="*/ 2 w 6"/>
                <a:gd name="T7" fmla="*/ 16 h 17"/>
                <a:gd name="T8" fmla="*/ 6 w 6"/>
                <a:gd name="T9" fmla="*/ 7 h 17"/>
                <a:gd name="T10" fmla="*/ 5 w 6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7">
                  <a:moveTo>
                    <a:pt x="5" y="0"/>
                  </a:moveTo>
                  <a:cubicBezTo>
                    <a:pt x="2" y="3"/>
                    <a:pt x="0" y="8"/>
                    <a:pt x="0" y="13"/>
                  </a:cubicBezTo>
                  <a:cubicBezTo>
                    <a:pt x="0" y="15"/>
                    <a:pt x="0" y="16"/>
                    <a:pt x="1" y="17"/>
                  </a:cubicBezTo>
                  <a:cubicBezTo>
                    <a:pt x="1" y="17"/>
                    <a:pt x="2" y="17"/>
                    <a:pt x="2" y="16"/>
                  </a:cubicBezTo>
                  <a:cubicBezTo>
                    <a:pt x="5" y="14"/>
                    <a:pt x="6" y="11"/>
                    <a:pt x="6" y="7"/>
                  </a:cubicBezTo>
                  <a:cubicBezTo>
                    <a:pt x="6" y="4"/>
                    <a:pt x="6" y="2"/>
                    <a:pt x="5" y="0"/>
                  </a:cubicBezTo>
                </a:path>
              </a:pathLst>
            </a:custGeom>
            <a:solidFill>
              <a:srgbClr val="6B0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1" name="Freeform 1566"/>
            <p:cNvSpPr>
              <a:spLocks/>
            </p:cNvSpPr>
            <p:nvPr/>
          </p:nvSpPr>
          <p:spPr bwMode="auto">
            <a:xfrm>
              <a:off x="2483" y="2300"/>
              <a:ext cx="56" cy="47"/>
            </a:xfrm>
            <a:custGeom>
              <a:avLst/>
              <a:gdLst>
                <a:gd name="T0" fmla="*/ 3 w 24"/>
                <a:gd name="T1" fmla="*/ 0 h 20"/>
                <a:gd name="T2" fmla="*/ 0 w 24"/>
                <a:gd name="T3" fmla="*/ 8 h 20"/>
                <a:gd name="T4" fmla="*/ 6 w 24"/>
                <a:gd name="T5" fmla="*/ 19 h 20"/>
                <a:gd name="T6" fmla="*/ 12 w 24"/>
                <a:gd name="T7" fmla="*/ 18 h 20"/>
                <a:gd name="T8" fmla="*/ 18 w 24"/>
                <a:gd name="T9" fmla="*/ 19 h 20"/>
                <a:gd name="T10" fmla="*/ 21 w 24"/>
                <a:gd name="T11" fmla="*/ 20 h 20"/>
                <a:gd name="T12" fmla="*/ 24 w 24"/>
                <a:gd name="T13" fmla="*/ 18 h 20"/>
                <a:gd name="T14" fmla="*/ 24 w 24"/>
                <a:gd name="T15" fmla="*/ 17 h 20"/>
                <a:gd name="T16" fmla="*/ 3 w 24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0">
                  <a:moveTo>
                    <a:pt x="3" y="0"/>
                  </a:moveTo>
                  <a:cubicBezTo>
                    <a:pt x="1" y="2"/>
                    <a:pt x="0" y="5"/>
                    <a:pt x="0" y="8"/>
                  </a:cubicBezTo>
                  <a:cubicBezTo>
                    <a:pt x="0" y="12"/>
                    <a:pt x="2" y="16"/>
                    <a:pt x="6" y="19"/>
                  </a:cubicBezTo>
                  <a:cubicBezTo>
                    <a:pt x="8" y="18"/>
                    <a:pt x="10" y="18"/>
                    <a:pt x="12" y="18"/>
                  </a:cubicBezTo>
                  <a:cubicBezTo>
                    <a:pt x="14" y="18"/>
                    <a:pt x="16" y="18"/>
                    <a:pt x="18" y="19"/>
                  </a:cubicBezTo>
                  <a:cubicBezTo>
                    <a:pt x="19" y="19"/>
                    <a:pt x="20" y="20"/>
                    <a:pt x="21" y="20"/>
                  </a:cubicBezTo>
                  <a:cubicBezTo>
                    <a:pt x="22" y="20"/>
                    <a:pt x="23" y="19"/>
                    <a:pt x="24" y="18"/>
                  </a:cubicBezTo>
                  <a:cubicBezTo>
                    <a:pt x="24" y="18"/>
                    <a:pt x="24" y="17"/>
                    <a:pt x="24" y="17"/>
                  </a:cubicBezTo>
                  <a:cubicBezTo>
                    <a:pt x="14" y="16"/>
                    <a:pt x="5" y="9"/>
                    <a:pt x="3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2" name="Freeform 1567"/>
            <p:cNvSpPr>
              <a:spLocks/>
            </p:cNvSpPr>
            <p:nvPr/>
          </p:nvSpPr>
          <p:spPr bwMode="auto">
            <a:xfrm>
              <a:off x="2490" y="2288"/>
              <a:ext cx="59" cy="52"/>
            </a:xfrm>
            <a:custGeom>
              <a:avLst/>
              <a:gdLst>
                <a:gd name="T0" fmla="*/ 6 w 25"/>
                <a:gd name="T1" fmla="*/ 0 h 22"/>
                <a:gd name="T2" fmla="*/ 0 w 25"/>
                <a:gd name="T3" fmla="*/ 5 h 22"/>
                <a:gd name="T4" fmla="*/ 21 w 25"/>
                <a:gd name="T5" fmla="*/ 22 h 22"/>
                <a:gd name="T6" fmla="*/ 21 w 25"/>
                <a:gd name="T7" fmla="*/ 21 h 22"/>
                <a:gd name="T8" fmla="*/ 25 w 25"/>
                <a:gd name="T9" fmla="*/ 7 h 22"/>
                <a:gd name="T10" fmla="*/ 20 w 25"/>
                <a:gd name="T11" fmla="*/ 1 h 22"/>
                <a:gd name="T12" fmla="*/ 15 w 25"/>
                <a:gd name="T13" fmla="*/ 2 h 22"/>
                <a:gd name="T14" fmla="*/ 6 w 25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22">
                  <a:moveTo>
                    <a:pt x="6" y="0"/>
                  </a:moveTo>
                  <a:cubicBezTo>
                    <a:pt x="4" y="1"/>
                    <a:pt x="1" y="2"/>
                    <a:pt x="0" y="5"/>
                  </a:cubicBezTo>
                  <a:cubicBezTo>
                    <a:pt x="2" y="14"/>
                    <a:pt x="11" y="21"/>
                    <a:pt x="21" y="22"/>
                  </a:cubicBezTo>
                  <a:cubicBezTo>
                    <a:pt x="21" y="22"/>
                    <a:pt x="21" y="21"/>
                    <a:pt x="21" y="21"/>
                  </a:cubicBezTo>
                  <a:cubicBezTo>
                    <a:pt x="18" y="16"/>
                    <a:pt x="20" y="10"/>
                    <a:pt x="25" y="7"/>
                  </a:cubicBezTo>
                  <a:cubicBezTo>
                    <a:pt x="24" y="5"/>
                    <a:pt x="22" y="3"/>
                    <a:pt x="20" y="1"/>
                  </a:cubicBezTo>
                  <a:cubicBezTo>
                    <a:pt x="19" y="2"/>
                    <a:pt x="17" y="2"/>
                    <a:pt x="15" y="2"/>
                  </a:cubicBezTo>
                  <a:cubicBezTo>
                    <a:pt x="12" y="2"/>
                    <a:pt x="9" y="1"/>
                    <a:pt x="6" y="0"/>
                  </a:cubicBezTo>
                </a:path>
              </a:pathLst>
            </a:custGeom>
            <a:solidFill>
              <a:srgbClr val="961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3" name="Freeform 1568"/>
            <p:cNvSpPr>
              <a:spLocks/>
            </p:cNvSpPr>
            <p:nvPr/>
          </p:nvSpPr>
          <p:spPr bwMode="auto">
            <a:xfrm>
              <a:off x="2504" y="2283"/>
              <a:ext cx="33" cy="10"/>
            </a:xfrm>
            <a:custGeom>
              <a:avLst/>
              <a:gdLst>
                <a:gd name="T0" fmla="*/ 6 w 14"/>
                <a:gd name="T1" fmla="*/ 0 h 4"/>
                <a:gd name="T2" fmla="*/ 0 w 14"/>
                <a:gd name="T3" fmla="*/ 2 h 4"/>
                <a:gd name="T4" fmla="*/ 9 w 14"/>
                <a:gd name="T5" fmla="*/ 4 h 4"/>
                <a:gd name="T6" fmla="*/ 14 w 14"/>
                <a:gd name="T7" fmla="*/ 3 h 4"/>
                <a:gd name="T8" fmla="*/ 6 w 1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4">
                  <a:moveTo>
                    <a:pt x="6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3" y="3"/>
                    <a:pt x="6" y="4"/>
                    <a:pt x="9" y="4"/>
                  </a:cubicBezTo>
                  <a:cubicBezTo>
                    <a:pt x="11" y="4"/>
                    <a:pt x="13" y="4"/>
                    <a:pt x="14" y="3"/>
                  </a:cubicBezTo>
                  <a:cubicBezTo>
                    <a:pt x="12" y="2"/>
                    <a:pt x="9" y="0"/>
                    <a:pt x="6" y="0"/>
                  </a:cubicBezTo>
                </a:path>
              </a:pathLst>
            </a:custGeom>
            <a:solidFill>
              <a:srgbClr val="860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4" name="Freeform 1569"/>
            <p:cNvSpPr>
              <a:spLocks/>
            </p:cNvSpPr>
            <p:nvPr/>
          </p:nvSpPr>
          <p:spPr bwMode="auto">
            <a:xfrm>
              <a:off x="2497" y="2342"/>
              <a:ext cx="35" cy="10"/>
            </a:xfrm>
            <a:custGeom>
              <a:avLst/>
              <a:gdLst>
                <a:gd name="T0" fmla="*/ 6 w 15"/>
                <a:gd name="T1" fmla="*/ 0 h 4"/>
                <a:gd name="T2" fmla="*/ 0 w 15"/>
                <a:gd name="T3" fmla="*/ 1 h 4"/>
                <a:gd name="T4" fmla="*/ 8 w 15"/>
                <a:gd name="T5" fmla="*/ 4 h 4"/>
                <a:gd name="T6" fmla="*/ 8 w 15"/>
                <a:gd name="T7" fmla="*/ 4 h 4"/>
                <a:gd name="T8" fmla="*/ 15 w 15"/>
                <a:gd name="T9" fmla="*/ 2 h 4"/>
                <a:gd name="T10" fmla="*/ 12 w 15"/>
                <a:gd name="T11" fmla="*/ 1 h 4"/>
                <a:gd name="T12" fmla="*/ 6 w 15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4">
                  <a:moveTo>
                    <a:pt x="6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2" y="3"/>
                    <a:pt x="5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1" y="4"/>
                    <a:pt x="13" y="3"/>
                    <a:pt x="15" y="2"/>
                  </a:cubicBezTo>
                  <a:cubicBezTo>
                    <a:pt x="14" y="2"/>
                    <a:pt x="13" y="1"/>
                    <a:pt x="12" y="1"/>
                  </a:cubicBezTo>
                  <a:cubicBezTo>
                    <a:pt x="10" y="0"/>
                    <a:pt x="8" y="0"/>
                    <a:pt x="6" y="0"/>
                  </a:cubicBezTo>
                </a:path>
              </a:pathLst>
            </a:custGeom>
            <a:solidFill>
              <a:srgbClr val="6B0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5" name="Freeform 1570"/>
            <p:cNvSpPr>
              <a:spLocks/>
            </p:cNvSpPr>
            <p:nvPr/>
          </p:nvSpPr>
          <p:spPr bwMode="auto">
            <a:xfrm>
              <a:off x="2263" y="1703"/>
              <a:ext cx="52" cy="69"/>
            </a:xfrm>
            <a:custGeom>
              <a:avLst/>
              <a:gdLst>
                <a:gd name="T0" fmla="*/ 9 w 22"/>
                <a:gd name="T1" fmla="*/ 0 h 29"/>
                <a:gd name="T2" fmla="*/ 9 w 22"/>
                <a:gd name="T3" fmla="*/ 0 h 29"/>
                <a:gd name="T4" fmla="*/ 3 w 22"/>
                <a:gd name="T5" fmla="*/ 2 h 29"/>
                <a:gd name="T6" fmla="*/ 2 w 22"/>
                <a:gd name="T7" fmla="*/ 7 h 29"/>
                <a:gd name="T8" fmla="*/ 0 w 22"/>
                <a:gd name="T9" fmla="*/ 10 h 29"/>
                <a:gd name="T10" fmla="*/ 0 w 22"/>
                <a:gd name="T11" fmla="*/ 25 h 29"/>
                <a:gd name="T12" fmla="*/ 9 w 22"/>
                <a:gd name="T13" fmla="*/ 29 h 29"/>
                <a:gd name="T14" fmla="*/ 9 w 22"/>
                <a:gd name="T15" fmla="*/ 29 h 29"/>
                <a:gd name="T16" fmla="*/ 16 w 22"/>
                <a:gd name="T17" fmla="*/ 27 h 29"/>
                <a:gd name="T18" fmla="*/ 15 w 22"/>
                <a:gd name="T19" fmla="*/ 24 h 29"/>
                <a:gd name="T20" fmla="*/ 21 w 22"/>
                <a:gd name="T21" fmla="*/ 8 h 29"/>
                <a:gd name="T22" fmla="*/ 22 w 22"/>
                <a:gd name="T23" fmla="*/ 8 h 29"/>
                <a:gd name="T24" fmla="*/ 9 w 22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29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7" y="0"/>
                    <a:pt x="5" y="1"/>
                    <a:pt x="3" y="2"/>
                  </a:cubicBezTo>
                  <a:cubicBezTo>
                    <a:pt x="3" y="3"/>
                    <a:pt x="2" y="5"/>
                    <a:pt x="2" y="7"/>
                  </a:cubicBezTo>
                  <a:cubicBezTo>
                    <a:pt x="1" y="8"/>
                    <a:pt x="1" y="9"/>
                    <a:pt x="0" y="10"/>
                  </a:cubicBezTo>
                  <a:cubicBezTo>
                    <a:pt x="2" y="14"/>
                    <a:pt x="2" y="20"/>
                    <a:pt x="0" y="25"/>
                  </a:cubicBezTo>
                  <a:cubicBezTo>
                    <a:pt x="2" y="27"/>
                    <a:pt x="6" y="29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12" y="29"/>
                    <a:pt x="14" y="28"/>
                    <a:pt x="16" y="27"/>
                  </a:cubicBezTo>
                  <a:cubicBezTo>
                    <a:pt x="16" y="26"/>
                    <a:pt x="15" y="25"/>
                    <a:pt x="15" y="24"/>
                  </a:cubicBezTo>
                  <a:cubicBezTo>
                    <a:pt x="12" y="18"/>
                    <a:pt x="15" y="10"/>
                    <a:pt x="21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9" y="3"/>
                    <a:pt x="15" y="0"/>
                    <a:pt x="9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6" name="Freeform 1571"/>
            <p:cNvSpPr>
              <a:spLocks/>
            </p:cNvSpPr>
            <p:nvPr/>
          </p:nvSpPr>
          <p:spPr bwMode="auto">
            <a:xfrm>
              <a:off x="2251" y="1727"/>
              <a:ext cx="16" cy="35"/>
            </a:xfrm>
            <a:custGeom>
              <a:avLst/>
              <a:gdLst>
                <a:gd name="T0" fmla="*/ 5 w 7"/>
                <a:gd name="T1" fmla="*/ 0 h 15"/>
                <a:gd name="T2" fmla="*/ 0 w 7"/>
                <a:gd name="T3" fmla="*/ 5 h 15"/>
                <a:gd name="T4" fmla="*/ 5 w 7"/>
                <a:gd name="T5" fmla="*/ 15 h 15"/>
                <a:gd name="T6" fmla="*/ 5 w 7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5" y="0"/>
                  </a:moveTo>
                  <a:cubicBezTo>
                    <a:pt x="4" y="2"/>
                    <a:pt x="2" y="3"/>
                    <a:pt x="0" y="5"/>
                  </a:cubicBezTo>
                  <a:cubicBezTo>
                    <a:pt x="0" y="9"/>
                    <a:pt x="2" y="12"/>
                    <a:pt x="5" y="15"/>
                  </a:cubicBezTo>
                  <a:cubicBezTo>
                    <a:pt x="7" y="10"/>
                    <a:pt x="7" y="4"/>
                    <a:pt x="5" y="0"/>
                  </a:cubicBezTo>
                </a:path>
              </a:pathLst>
            </a:custGeom>
            <a:solidFill>
              <a:srgbClr val="880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7" name="Freeform 1572"/>
            <p:cNvSpPr>
              <a:spLocks/>
            </p:cNvSpPr>
            <p:nvPr/>
          </p:nvSpPr>
          <p:spPr bwMode="auto">
            <a:xfrm>
              <a:off x="2258" y="1708"/>
              <a:ext cx="12" cy="19"/>
            </a:xfrm>
            <a:custGeom>
              <a:avLst/>
              <a:gdLst>
                <a:gd name="T0" fmla="*/ 5 w 5"/>
                <a:gd name="T1" fmla="*/ 0 h 8"/>
                <a:gd name="T2" fmla="*/ 0 w 5"/>
                <a:gd name="T3" fmla="*/ 3 h 8"/>
                <a:gd name="T4" fmla="*/ 2 w 5"/>
                <a:gd name="T5" fmla="*/ 8 h 8"/>
                <a:gd name="T6" fmla="*/ 4 w 5"/>
                <a:gd name="T7" fmla="*/ 5 h 8"/>
                <a:gd name="T8" fmla="*/ 5 w 5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" y="5"/>
                    <a:pt x="2" y="6"/>
                    <a:pt x="2" y="8"/>
                  </a:cubicBezTo>
                  <a:cubicBezTo>
                    <a:pt x="3" y="7"/>
                    <a:pt x="3" y="6"/>
                    <a:pt x="4" y="5"/>
                  </a:cubicBezTo>
                  <a:cubicBezTo>
                    <a:pt x="4" y="3"/>
                    <a:pt x="5" y="1"/>
                    <a:pt x="5" y="0"/>
                  </a:cubicBezTo>
                </a:path>
              </a:pathLst>
            </a:custGeom>
            <a:solidFill>
              <a:srgbClr val="6B0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8" name="Freeform 1573"/>
            <p:cNvSpPr>
              <a:spLocks/>
            </p:cNvSpPr>
            <p:nvPr/>
          </p:nvSpPr>
          <p:spPr bwMode="auto">
            <a:xfrm>
              <a:off x="2251" y="1715"/>
              <a:ext cx="12" cy="23"/>
            </a:xfrm>
            <a:custGeom>
              <a:avLst/>
              <a:gdLst>
                <a:gd name="T0" fmla="*/ 3 w 5"/>
                <a:gd name="T1" fmla="*/ 0 h 10"/>
                <a:gd name="T2" fmla="*/ 0 w 5"/>
                <a:gd name="T3" fmla="*/ 9 h 10"/>
                <a:gd name="T4" fmla="*/ 0 w 5"/>
                <a:gd name="T5" fmla="*/ 10 h 10"/>
                <a:gd name="T6" fmla="*/ 5 w 5"/>
                <a:gd name="T7" fmla="*/ 5 h 10"/>
                <a:gd name="T8" fmla="*/ 3 w 5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3" y="0"/>
                  </a:moveTo>
                  <a:cubicBezTo>
                    <a:pt x="1" y="3"/>
                    <a:pt x="0" y="6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8"/>
                    <a:pt x="4" y="7"/>
                    <a:pt x="5" y="5"/>
                  </a:cubicBezTo>
                  <a:cubicBezTo>
                    <a:pt x="5" y="3"/>
                    <a:pt x="4" y="2"/>
                    <a:pt x="3" y="0"/>
                  </a:cubicBezTo>
                </a:path>
              </a:pathLst>
            </a:custGeom>
            <a:solidFill>
              <a:srgbClr val="610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9" name="Freeform 1574"/>
            <p:cNvSpPr>
              <a:spLocks/>
            </p:cNvSpPr>
            <p:nvPr/>
          </p:nvSpPr>
          <p:spPr bwMode="auto">
            <a:xfrm>
              <a:off x="2485" y="1963"/>
              <a:ext cx="28" cy="41"/>
            </a:xfrm>
            <a:custGeom>
              <a:avLst/>
              <a:gdLst>
                <a:gd name="T0" fmla="*/ 6 w 12"/>
                <a:gd name="T1" fmla="*/ 0 h 17"/>
                <a:gd name="T2" fmla="*/ 0 w 12"/>
                <a:gd name="T3" fmla="*/ 5 h 17"/>
                <a:gd name="T4" fmla="*/ 12 w 12"/>
                <a:gd name="T5" fmla="*/ 17 h 17"/>
                <a:gd name="T6" fmla="*/ 11 w 12"/>
                <a:gd name="T7" fmla="*/ 15 h 17"/>
                <a:gd name="T8" fmla="*/ 7 w 12"/>
                <a:gd name="T9" fmla="*/ 1 h 17"/>
                <a:gd name="T10" fmla="*/ 6 w 12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7">
                  <a:moveTo>
                    <a:pt x="6" y="0"/>
                  </a:moveTo>
                  <a:cubicBezTo>
                    <a:pt x="4" y="2"/>
                    <a:pt x="2" y="4"/>
                    <a:pt x="0" y="5"/>
                  </a:cubicBezTo>
                  <a:cubicBezTo>
                    <a:pt x="1" y="11"/>
                    <a:pt x="5" y="16"/>
                    <a:pt x="12" y="17"/>
                  </a:cubicBezTo>
                  <a:cubicBezTo>
                    <a:pt x="11" y="16"/>
                    <a:pt x="11" y="16"/>
                    <a:pt x="11" y="15"/>
                  </a:cubicBezTo>
                  <a:cubicBezTo>
                    <a:pt x="8" y="11"/>
                    <a:pt x="6" y="6"/>
                    <a:pt x="7" y="1"/>
                  </a:cubicBezTo>
                  <a:cubicBezTo>
                    <a:pt x="7" y="1"/>
                    <a:pt x="6" y="0"/>
                    <a:pt x="6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0" name="Freeform 1575"/>
            <p:cNvSpPr>
              <a:spLocks/>
            </p:cNvSpPr>
            <p:nvPr/>
          </p:nvSpPr>
          <p:spPr bwMode="auto">
            <a:xfrm>
              <a:off x="2499" y="1935"/>
              <a:ext cx="26" cy="31"/>
            </a:xfrm>
            <a:custGeom>
              <a:avLst/>
              <a:gdLst>
                <a:gd name="T0" fmla="*/ 7 w 11"/>
                <a:gd name="T1" fmla="*/ 0 h 13"/>
                <a:gd name="T2" fmla="*/ 5 w 11"/>
                <a:gd name="T3" fmla="*/ 1 h 13"/>
                <a:gd name="T4" fmla="*/ 0 w 11"/>
                <a:gd name="T5" fmla="*/ 12 h 13"/>
                <a:gd name="T6" fmla="*/ 1 w 11"/>
                <a:gd name="T7" fmla="*/ 13 h 13"/>
                <a:gd name="T8" fmla="*/ 2 w 11"/>
                <a:gd name="T9" fmla="*/ 10 h 13"/>
                <a:gd name="T10" fmla="*/ 11 w 11"/>
                <a:gd name="T11" fmla="*/ 1 h 13"/>
                <a:gd name="T12" fmla="*/ 8 w 11"/>
                <a:gd name="T13" fmla="*/ 0 h 13"/>
                <a:gd name="T14" fmla="*/ 7 w 11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3">
                  <a:moveTo>
                    <a:pt x="7" y="0"/>
                  </a:moveTo>
                  <a:cubicBezTo>
                    <a:pt x="6" y="0"/>
                    <a:pt x="5" y="0"/>
                    <a:pt x="5" y="1"/>
                  </a:cubicBezTo>
                  <a:cubicBezTo>
                    <a:pt x="4" y="5"/>
                    <a:pt x="3" y="9"/>
                    <a:pt x="0" y="12"/>
                  </a:cubicBezTo>
                  <a:cubicBezTo>
                    <a:pt x="0" y="12"/>
                    <a:pt x="1" y="13"/>
                    <a:pt x="1" y="13"/>
                  </a:cubicBezTo>
                  <a:cubicBezTo>
                    <a:pt x="1" y="12"/>
                    <a:pt x="1" y="11"/>
                    <a:pt x="2" y="10"/>
                  </a:cubicBezTo>
                  <a:cubicBezTo>
                    <a:pt x="4" y="6"/>
                    <a:pt x="7" y="2"/>
                    <a:pt x="11" y="1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rgbClr val="961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1" name="Freeform 1576"/>
            <p:cNvSpPr>
              <a:spLocks/>
            </p:cNvSpPr>
            <p:nvPr/>
          </p:nvSpPr>
          <p:spPr bwMode="auto">
            <a:xfrm>
              <a:off x="2483" y="1947"/>
              <a:ext cx="16" cy="28"/>
            </a:xfrm>
            <a:custGeom>
              <a:avLst/>
              <a:gdLst>
                <a:gd name="T0" fmla="*/ 4 w 7"/>
                <a:gd name="T1" fmla="*/ 0 h 12"/>
                <a:gd name="T2" fmla="*/ 0 w 7"/>
                <a:gd name="T3" fmla="*/ 10 h 12"/>
                <a:gd name="T4" fmla="*/ 1 w 7"/>
                <a:gd name="T5" fmla="*/ 12 h 12"/>
                <a:gd name="T6" fmla="*/ 7 w 7"/>
                <a:gd name="T7" fmla="*/ 7 h 12"/>
                <a:gd name="T8" fmla="*/ 4 w 7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2">
                  <a:moveTo>
                    <a:pt x="4" y="0"/>
                  </a:moveTo>
                  <a:cubicBezTo>
                    <a:pt x="2" y="3"/>
                    <a:pt x="0" y="6"/>
                    <a:pt x="0" y="10"/>
                  </a:cubicBezTo>
                  <a:cubicBezTo>
                    <a:pt x="0" y="11"/>
                    <a:pt x="0" y="11"/>
                    <a:pt x="1" y="12"/>
                  </a:cubicBezTo>
                  <a:cubicBezTo>
                    <a:pt x="3" y="11"/>
                    <a:pt x="5" y="9"/>
                    <a:pt x="7" y="7"/>
                  </a:cubicBezTo>
                  <a:cubicBezTo>
                    <a:pt x="6" y="5"/>
                    <a:pt x="4" y="3"/>
                    <a:pt x="4" y="0"/>
                  </a:cubicBezTo>
                </a:path>
              </a:pathLst>
            </a:custGeom>
            <a:solidFill>
              <a:srgbClr val="891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2" name="Freeform 1577"/>
            <p:cNvSpPr>
              <a:spLocks/>
            </p:cNvSpPr>
            <p:nvPr/>
          </p:nvSpPr>
          <p:spPr bwMode="auto">
            <a:xfrm>
              <a:off x="2492" y="1937"/>
              <a:ext cx="19" cy="26"/>
            </a:xfrm>
            <a:custGeom>
              <a:avLst/>
              <a:gdLst>
                <a:gd name="T0" fmla="*/ 8 w 8"/>
                <a:gd name="T1" fmla="*/ 0 h 11"/>
                <a:gd name="T2" fmla="*/ 0 w 8"/>
                <a:gd name="T3" fmla="*/ 4 h 11"/>
                <a:gd name="T4" fmla="*/ 3 w 8"/>
                <a:gd name="T5" fmla="*/ 11 h 11"/>
                <a:gd name="T6" fmla="*/ 8 w 8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1">
                  <a:moveTo>
                    <a:pt x="8" y="0"/>
                  </a:moveTo>
                  <a:cubicBezTo>
                    <a:pt x="4" y="0"/>
                    <a:pt x="2" y="2"/>
                    <a:pt x="0" y="4"/>
                  </a:cubicBezTo>
                  <a:cubicBezTo>
                    <a:pt x="0" y="7"/>
                    <a:pt x="2" y="9"/>
                    <a:pt x="3" y="11"/>
                  </a:cubicBezTo>
                  <a:cubicBezTo>
                    <a:pt x="6" y="8"/>
                    <a:pt x="7" y="4"/>
                    <a:pt x="8" y="0"/>
                  </a:cubicBezTo>
                </a:path>
              </a:pathLst>
            </a:custGeom>
            <a:solidFill>
              <a:srgbClr val="881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3" name="Freeform 1578"/>
            <p:cNvSpPr>
              <a:spLocks/>
            </p:cNvSpPr>
            <p:nvPr/>
          </p:nvSpPr>
          <p:spPr bwMode="auto">
            <a:xfrm>
              <a:off x="2499" y="1966"/>
              <a:ext cx="22" cy="33"/>
            </a:xfrm>
            <a:custGeom>
              <a:avLst/>
              <a:gdLst>
                <a:gd name="T0" fmla="*/ 1 w 9"/>
                <a:gd name="T1" fmla="*/ 0 h 14"/>
                <a:gd name="T2" fmla="*/ 5 w 9"/>
                <a:gd name="T3" fmla="*/ 14 h 14"/>
                <a:gd name="T4" fmla="*/ 9 w 9"/>
                <a:gd name="T5" fmla="*/ 6 h 14"/>
                <a:gd name="T6" fmla="*/ 1 w 9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1" y="0"/>
                  </a:moveTo>
                  <a:cubicBezTo>
                    <a:pt x="0" y="5"/>
                    <a:pt x="2" y="10"/>
                    <a:pt x="5" y="14"/>
                  </a:cubicBezTo>
                  <a:cubicBezTo>
                    <a:pt x="5" y="11"/>
                    <a:pt x="6" y="8"/>
                    <a:pt x="9" y="6"/>
                  </a:cubicBezTo>
                  <a:cubicBezTo>
                    <a:pt x="6" y="4"/>
                    <a:pt x="3" y="2"/>
                    <a:pt x="1" y="0"/>
                  </a:cubicBezTo>
                </a:path>
              </a:pathLst>
            </a:custGeom>
            <a:solidFill>
              <a:srgbClr val="6B0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4" name="Freeform 1579"/>
            <p:cNvSpPr>
              <a:spLocks/>
            </p:cNvSpPr>
            <p:nvPr/>
          </p:nvSpPr>
          <p:spPr bwMode="auto">
            <a:xfrm>
              <a:off x="2502" y="1937"/>
              <a:ext cx="49" cy="43"/>
            </a:xfrm>
            <a:custGeom>
              <a:avLst/>
              <a:gdLst>
                <a:gd name="T0" fmla="*/ 10 w 21"/>
                <a:gd name="T1" fmla="*/ 0 h 18"/>
                <a:gd name="T2" fmla="*/ 1 w 21"/>
                <a:gd name="T3" fmla="*/ 9 h 18"/>
                <a:gd name="T4" fmla="*/ 0 w 21"/>
                <a:gd name="T5" fmla="*/ 12 h 18"/>
                <a:gd name="T6" fmla="*/ 8 w 21"/>
                <a:gd name="T7" fmla="*/ 18 h 18"/>
                <a:gd name="T8" fmla="*/ 12 w 21"/>
                <a:gd name="T9" fmla="*/ 15 h 18"/>
                <a:gd name="T10" fmla="*/ 17 w 21"/>
                <a:gd name="T11" fmla="*/ 14 h 18"/>
                <a:gd name="T12" fmla="*/ 21 w 21"/>
                <a:gd name="T13" fmla="*/ 14 h 18"/>
                <a:gd name="T14" fmla="*/ 21 w 21"/>
                <a:gd name="T15" fmla="*/ 14 h 18"/>
                <a:gd name="T16" fmla="*/ 10 w 21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8">
                  <a:moveTo>
                    <a:pt x="10" y="0"/>
                  </a:moveTo>
                  <a:cubicBezTo>
                    <a:pt x="6" y="1"/>
                    <a:pt x="3" y="5"/>
                    <a:pt x="1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2" y="14"/>
                    <a:pt x="5" y="16"/>
                    <a:pt x="8" y="18"/>
                  </a:cubicBezTo>
                  <a:cubicBezTo>
                    <a:pt x="9" y="16"/>
                    <a:pt x="10" y="15"/>
                    <a:pt x="12" y="15"/>
                  </a:cubicBezTo>
                  <a:cubicBezTo>
                    <a:pt x="13" y="14"/>
                    <a:pt x="15" y="14"/>
                    <a:pt x="17" y="14"/>
                  </a:cubicBezTo>
                  <a:cubicBezTo>
                    <a:pt x="18" y="14"/>
                    <a:pt x="19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7"/>
                    <a:pt x="16" y="1"/>
                    <a:pt x="10" y="0"/>
                  </a:cubicBezTo>
                </a:path>
              </a:pathLst>
            </a:custGeom>
            <a:solidFill>
              <a:srgbClr val="6B0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5" name="Freeform 1580"/>
            <p:cNvSpPr>
              <a:spLocks/>
            </p:cNvSpPr>
            <p:nvPr/>
          </p:nvSpPr>
          <p:spPr bwMode="auto">
            <a:xfrm>
              <a:off x="2367" y="2525"/>
              <a:ext cx="26" cy="57"/>
            </a:xfrm>
            <a:custGeom>
              <a:avLst/>
              <a:gdLst>
                <a:gd name="T0" fmla="*/ 10 w 11"/>
                <a:gd name="T1" fmla="*/ 0 h 24"/>
                <a:gd name="T2" fmla="*/ 1 w 11"/>
                <a:gd name="T3" fmla="*/ 7 h 24"/>
                <a:gd name="T4" fmla="*/ 0 w 11"/>
                <a:gd name="T5" fmla="*/ 11 h 24"/>
                <a:gd name="T6" fmla="*/ 11 w 11"/>
                <a:gd name="T7" fmla="*/ 24 h 24"/>
                <a:gd name="T8" fmla="*/ 11 w 11"/>
                <a:gd name="T9" fmla="*/ 1 h 24"/>
                <a:gd name="T10" fmla="*/ 10 w 11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24">
                  <a:moveTo>
                    <a:pt x="10" y="0"/>
                  </a:moveTo>
                  <a:cubicBezTo>
                    <a:pt x="8" y="3"/>
                    <a:pt x="5" y="5"/>
                    <a:pt x="1" y="7"/>
                  </a:cubicBezTo>
                  <a:cubicBezTo>
                    <a:pt x="1" y="8"/>
                    <a:pt x="0" y="9"/>
                    <a:pt x="0" y="11"/>
                  </a:cubicBezTo>
                  <a:cubicBezTo>
                    <a:pt x="0" y="17"/>
                    <a:pt x="5" y="23"/>
                    <a:pt x="11" y="24"/>
                  </a:cubicBezTo>
                  <a:cubicBezTo>
                    <a:pt x="5" y="18"/>
                    <a:pt x="5" y="7"/>
                    <a:pt x="11" y="1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6" name="Freeform 1581"/>
            <p:cNvSpPr>
              <a:spLocks/>
            </p:cNvSpPr>
            <p:nvPr/>
          </p:nvSpPr>
          <p:spPr bwMode="auto">
            <a:xfrm>
              <a:off x="2369" y="2520"/>
              <a:ext cx="21" cy="21"/>
            </a:xfrm>
            <a:custGeom>
              <a:avLst/>
              <a:gdLst>
                <a:gd name="T0" fmla="*/ 8 w 9"/>
                <a:gd name="T1" fmla="*/ 0 h 9"/>
                <a:gd name="T2" fmla="*/ 0 w 9"/>
                <a:gd name="T3" fmla="*/ 9 h 9"/>
                <a:gd name="T4" fmla="*/ 9 w 9"/>
                <a:gd name="T5" fmla="*/ 2 h 9"/>
                <a:gd name="T6" fmla="*/ 8 w 9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8" y="0"/>
                  </a:moveTo>
                  <a:cubicBezTo>
                    <a:pt x="4" y="2"/>
                    <a:pt x="1" y="5"/>
                    <a:pt x="0" y="9"/>
                  </a:cubicBezTo>
                  <a:cubicBezTo>
                    <a:pt x="4" y="7"/>
                    <a:pt x="7" y="5"/>
                    <a:pt x="9" y="2"/>
                  </a:cubicBezTo>
                  <a:cubicBezTo>
                    <a:pt x="8" y="1"/>
                    <a:pt x="8" y="1"/>
                    <a:pt x="8" y="0"/>
                  </a:cubicBezTo>
                </a:path>
              </a:pathLst>
            </a:custGeom>
            <a:solidFill>
              <a:srgbClr val="891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7" name="Freeform 1582"/>
            <p:cNvSpPr>
              <a:spLocks/>
            </p:cNvSpPr>
            <p:nvPr/>
          </p:nvSpPr>
          <p:spPr bwMode="auto">
            <a:xfrm>
              <a:off x="2379" y="2527"/>
              <a:ext cx="54" cy="55"/>
            </a:xfrm>
            <a:custGeom>
              <a:avLst/>
              <a:gdLst>
                <a:gd name="T0" fmla="*/ 6 w 23"/>
                <a:gd name="T1" fmla="*/ 0 h 23"/>
                <a:gd name="T2" fmla="*/ 6 w 23"/>
                <a:gd name="T3" fmla="*/ 23 h 23"/>
                <a:gd name="T4" fmla="*/ 9 w 23"/>
                <a:gd name="T5" fmla="*/ 23 h 23"/>
                <a:gd name="T6" fmla="*/ 9 w 23"/>
                <a:gd name="T7" fmla="*/ 23 h 23"/>
                <a:gd name="T8" fmla="*/ 11 w 23"/>
                <a:gd name="T9" fmla="*/ 23 h 23"/>
                <a:gd name="T10" fmla="*/ 12 w 23"/>
                <a:gd name="T11" fmla="*/ 23 h 23"/>
                <a:gd name="T12" fmla="*/ 23 w 23"/>
                <a:gd name="T13" fmla="*/ 10 h 23"/>
                <a:gd name="T14" fmla="*/ 20 w 23"/>
                <a:gd name="T15" fmla="*/ 1 h 23"/>
                <a:gd name="T16" fmla="*/ 18 w 23"/>
                <a:gd name="T17" fmla="*/ 2 h 23"/>
                <a:gd name="T18" fmla="*/ 14 w 23"/>
                <a:gd name="T19" fmla="*/ 2 h 23"/>
                <a:gd name="T20" fmla="*/ 6 w 23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3">
                  <a:moveTo>
                    <a:pt x="6" y="0"/>
                  </a:moveTo>
                  <a:cubicBezTo>
                    <a:pt x="0" y="6"/>
                    <a:pt x="0" y="17"/>
                    <a:pt x="6" y="23"/>
                  </a:cubicBezTo>
                  <a:cubicBezTo>
                    <a:pt x="7" y="23"/>
                    <a:pt x="8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3"/>
                    <a:pt x="10" y="23"/>
                    <a:pt x="11" y="23"/>
                  </a:cubicBezTo>
                  <a:cubicBezTo>
                    <a:pt x="11" y="23"/>
                    <a:pt x="12" y="23"/>
                    <a:pt x="12" y="23"/>
                  </a:cubicBezTo>
                  <a:cubicBezTo>
                    <a:pt x="18" y="22"/>
                    <a:pt x="23" y="16"/>
                    <a:pt x="23" y="10"/>
                  </a:cubicBezTo>
                  <a:cubicBezTo>
                    <a:pt x="23" y="6"/>
                    <a:pt x="22" y="3"/>
                    <a:pt x="20" y="1"/>
                  </a:cubicBezTo>
                  <a:cubicBezTo>
                    <a:pt x="19" y="1"/>
                    <a:pt x="19" y="1"/>
                    <a:pt x="18" y="2"/>
                  </a:cubicBezTo>
                  <a:cubicBezTo>
                    <a:pt x="17" y="2"/>
                    <a:pt x="15" y="2"/>
                    <a:pt x="14" y="2"/>
                  </a:cubicBezTo>
                  <a:cubicBezTo>
                    <a:pt x="11" y="2"/>
                    <a:pt x="8" y="1"/>
                    <a:pt x="6" y="0"/>
                  </a:cubicBezTo>
                </a:path>
              </a:pathLst>
            </a:custGeom>
            <a:solidFill>
              <a:srgbClr val="880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8" name="Freeform 1583"/>
            <p:cNvSpPr>
              <a:spLocks/>
            </p:cNvSpPr>
            <p:nvPr/>
          </p:nvSpPr>
          <p:spPr bwMode="auto">
            <a:xfrm>
              <a:off x="2405" y="2582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solidFill>
              <a:srgbClr val="610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9" name="Freeform 1584"/>
            <p:cNvSpPr>
              <a:spLocks/>
            </p:cNvSpPr>
            <p:nvPr/>
          </p:nvSpPr>
          <p:spPr bwMode="auto">
            <a:xfrm>
              <a:off x="2539" y="2409"/>
              <a:ext cx="0" cy="2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961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0" name="Freeform 1585"/>
            <p:cNvSpPr>
              <a:spLocks/>
            </p:cNvSpPr>
            <p:nvPr/>
          </p:nvSpPr>
          <p:spPr bwMode="auto">
            <a:xfrm>
              <a:off x="2485" y="2413"/>
              <a:ext cx="17" cy="29"/>
            </a:xfrm>
            <a:custGeom>
              <a:avLst/>
              <a:gdLst>
                <a:gd name="T0" fmla="*/ 3 w 7"/>
                <a:gd name="T1" fmla="*/ 0 h 12"/>
                <a:gd name="T2" fmla="*/ 0 w 7"/>
                <a:gd name="T3" fmla="*/ 9 h 12"/>
                <a:gd name="T4" fmla="*/ 0 w 7"/>
                <a:gd name="T5" fmla="*/ 12 h 12"/>
                <a:gd name="T6" fmla="*/ 5 w 7"/>
                <a:gd name="T7" fmla="*/ 3 h 12"/>
                <a:gd name="T8" fmla="*/ 7 w 7"/>
                <a:gd name="T9" fmla="*/ 1 h 12"/>
                <a:gd name="T10" fmla="*/ 4 w 7"/>
                <a:gd name="T11" fmla="*/ 1 h 12"/>
                <a:gd name="T12" fmla="*/ 3 w 7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2">
                  <a:moveTo>
                    <a:pt x="3" y="0"/>
                  </a:moveTo>
                  <a:cubicBezTo>
                    <a:pt x="1" y="2"/>
                    <a:pt x="0" y="5"/>
                    <a:pt x="0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1" y="9"/>
                    <a:pt x="2" y="6"/>
                    <a:pt x="5" y="3"/>
                  </a:cubicBezTo>
                  <a:cubicBezTo>
                    <a:pt x="5" y="3"/>
                    <a:pt x="6" y="2"/>
                    <a:pt x="7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891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1" name="Freeform 1586"/>
            <p:cNvSpPr>
              <a:spLocks/>
            </p:cNvSpPr>
            <p:nvPr/>
          </p:nvSpPr>
          <p:spPr bwMode="auto">
            <a:xfrm>
              <a:off x="2535" y="2409"/>
              <a:ext cx="4" cy="2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2 w 2"/>
                <a:gd name="T5" fmla="*/ 1 h 1"/>
                <a:gd name="T6" fmla="*/ 2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881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2" name="Freeform 1587"/>
            <p:cNvSpPr>
              <a:spLocks/>
            </p:cNvSpPr>
            <p:nvPr/>
          </p:nvSpPr>
          <p:spPr bwMode="auto">
            <a:xfrm>
              <a:off x="2539" y="2411"/>
              <a:ext cx="10" cy="47"/>
            </a:xfrm>
            <a:custGeom>
              <a:avLst/>
              <a:gdLst>
                <a:gd name="T0" fmla="*/ 0 w 4"/>
                <a:gd name="T1" fmla="*/ 0 h 20"/>
                <a:gd name="T2" fmla="*/ 1 w 4"/>
                <a:gd name="T3" fmla="*/ 2 h 20"/>
                <a:gd name="T4" fmla="*/ 0 w 4"/>
                <a:gd name="T5" fmla="*/ 20 h 20"/>
                <a:gd name="T6" fmla="*/ 4 w 4"/>
                <a:gd name="T7" fmla="*/ 10 h 20"/>
                <a:gd name="T8" fmla="*/ 0 w 4"/>
                <a:gd name="T9" fmla="*/ 0 h 20"/>
                <a:gd name="T10" fmla="*/ 0 w 4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0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3" y="8"/>
                    <a:pt x="3" y="15"/>
                    <a:pt x="0" y="20"/>
                  </a:cubicBezTo>
                  <a:cubicBezTo>
                    <a:pt x="2" y="17"/>
                    <a:pt x="4" y="14"/>
                    <a:pt x="4" y="10"/>
                  </a:cubicBezTo>
                  <a:cubicBezTo>
                    <a:pt x="4" y="6"/>
                    <a:pt x="3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60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3" name="Freeform 1588"/>
            <p:cNvSpPr>
              <a:spLocks/>
            </p:cNvSpPr>
            <p:nvPr/>
          </p:nvSpPr>
          <p:spPr bwMode="auto">
            <a:xfrm>
              <a:off x="2485" y="2416"/>
              <a:ext cx="24" cy="31"/>
            </a:xfrm>
            <a:custGeom>
              <a:avLst/>
              <a:gdLst>
                <a:gd name="T0" fmla="*/ 7 w 10"/>
                <a:gd name="T1" fmla="*/ 0 h 13"/>
                <a:gd name="T2" fmla="*/ 5 w 10"/>
                <a:gd name="T3" fmla="*/ 2 h 13"/>
                <a:gd name="T4" fmla="*/ 0 w 10"/>
                <a:gd name="T5" fmla="*/ 11 h 13"/>
                <a:gd name="T6" fmla="*/ 1 w 10"/>
                <a:gd name="T7" fmla="*/ 13 h 13"/>
                <a:gd name="T8" fmla="*/ 3 w 10"/>
                <a:gd name="T9" fmla="*/ 11 h 13"/>
                <a:gd name="T10" fmla="*/ 10 w 10"/>
                <a:gd name="T11" fmla="*/ 1 h 13"/>
                <a:gd name="T12" fmla="*/ 7 w 10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3">
                  <a:moveTo>
                    <a:pt x="7" y="0"/>
                  </a:moveTo>
                  <a:cubicBezTo>
                    <a:pt x="6" y="1"/>
                    <a:pt x="5" y="2"/>
                    <a:pt x="5" y="2"/>
                  </a:cubicBezTo>
                  <a:cubicBezTo>
                    <a:pt x="2" y="5"/>
                    <a:pt x="1" y="8"/>
                    <a:pt x="0" y="11"/>
                  </a:cubicBezTo>
                  <a:cubicBezTo>
                    <a:pt x="0" y="12"/>
                    <a:pt x="0" y="12"/>
                    <a:pt x="1" y="13"/>
                  </a:cubicBezTo>
                  <a:cubicBezTo>
                    <a:pt x="1" y="12"/>
                    <a:pt x="2" y="12"/>
                    <a:pt x="3" y="11"/>
                  </a:cubicBezTo>
                  <a:cubicBezTo>
                    <a:pt x="4" y="7"/>
                    <a:pt x="7" y="4"/>
                    <a:pt x="10" y="1"/>
                  </a:cubicBezTo>
                  <a:cubicBezTo>
                    <a:pt x="9" y="1"/>
                    <a:pt x="8" y="1"/>
                    <a:pt x="7" y="0"/>
                  </a:cubicBezTo>
                </a:path>
              </a:pathLst>
            </a:custGeom>
            <a:solidFill>
              <a:srgbClr val="7B08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4" name="Freeform 1589"/>
            <p:cNvSpPr>
              <a:spLocks/>
            </p:cNvSpPr>
            <p:nvPr/>
          </p:nvSpPr>
          <p:spPr bwMode="auto">
            <a:xfrm>
              <a:off x="2492" y="2409"/>
              <a:ext cx="55" cy="52"/>
            </a:xfrm>
            <a:custGeom>
              <a:avLst/>
              <a:gdLst>
                <a:gd name="T0" fmla="*/ 18 w 23"/>
                <a:gd name="T1" fmla="*/ 0 h 22"/>
                <a:gd name="T2" fmla="*/ 8 w 23"/>
                <a:gd name="T3" fmla="*/ 4 h 22"/>
                <a:gd name="T4" fmla="*/ 7 w 23"/>
                <a:gd name="T5" fmla="*/ 4 h 22"/>
                <a:gd name="T6" fmla="*/ 0 w 23"/>
                <a:gd name="T7" fmla="*/ 14 h 22"/>
                <a:gd name="T8" fmla="*/ 2 w 23"/>
                <a:gd name="T9" fmla="*/ 13 h 22"/>
                <a:gd name="T10" fmla="*/ 6 w 23"/>
                <a:gd name="T11" fmla="*/ 12 h 22"/>
                <a:gd name="T12" fmla="*/ 17 w 23"/>
                <a:gd name="T13" fmla="*/ 19 h 22"/>
                <a:gd name="T14" fmla="*/ 18 w 23"/>
                <a:gd name="T15" fmla="*/ 22 h 22"/>
                <a:gd name="T16" fmla="*/ 20 w 23"/>
                <a:gd name="T17" fmla="*/ 21 h 22"/>
                <a:gd name="T18" fmla="*/ 21 w 23"/>
                <a:gd name="T19" fmla="*/ 3 h 22"/>
                <a:gd name="T20" fmla="*/ 20 w 23"/>
                <a:gd name="T21" fmla="*/ 1 h 22"/>
                <a:gd name="T22" fmla="*/ 18 w 23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22">
                  <a:moveTo>
                    <a:pt x="18" y="0"/>
                  </a:moveTo>
                  <a:cubicBezTo>
                    <a:pt x="15" y="3"/>
                    <a:pt x="12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4" y="7"/>
                    <a:pt x="1" y="10"/>
                    <a:pt x="0" y="14"/>
                  </a:cubicBezTo>
                  <a:cubicBezTo>
                    <a:pt x="0" y="14"/>
                    <a:pt x="1" y="13"/>
                    <a:pt x="2" y="13"/>
                  </a:cubicBezTo>
                  <a:cubicBezTo>
                    <a:pt x="3" y="12"/>
                    <a:pt x="5" y="12"/>
                    <a:pt x="6" y="12"/>
                  </a:cubicBezTo>
                  <a:cubicBezTo>
                    <a:pt x="11" y="12"/>
                    <a:pt x="15" y="15"/>
                    <a:pt x="17" y="19"/>
                  </a:cubicBezTo>
                  <a:cubicBezTo>
                    <a:pt x="17" y="20"/>
                    <a:pt x="18" y="21"/>
                    <a:pt x="18" y="22"/>
                  </a:cubicBezTo>
                  <a:cubicBezTo>
                    <a:pt x="18" y="22"/>
                    <a:pt x="19" y="21"/>
                    <a:pt x="20" y="21"/>
                  </a:cubicBezTo>
                  <a:cubicBezTo>
                    <a:pt x="23" y="16"/>
                    <a:pt x="23" y="9"/>
                    <a:pt x="21" y="3"/>
                  </a:cubicBezTo>
                  <a:cubicBezTo>
                    <a:pt x="21" y="2"/>
                    <a:pt x="20" y="2"/>
                    <a:pt x="20" y="1"/>
                  </a:cubicBezTo>
                  <a:cubicBezTo>
                    <a:pt x="19" y="1"/>
                    <a:pt x="19" y="1"/>
                    <a:pt x="18" y="0"/>
                  </a:cubicBezTo>
                </a:path>
              </a:pathLst>
            </a:custGeom>
            <a:solidFill>
              <a:srgbClr val="7A07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5" name="Freeform 1590"/>
            <p:cNvSpPr>
              <a:spLocks/>
            </p:cNvSpPr>
            <p:nvPr/>
          </p:nvSpPr>
          <p:spPr bwMode="auto">
            <a:xfrm>
              <a:off x="2492" y="2402"/>
              <a:ext cx="43" cy="14"/>
            </a:xfrm>
            <a:custGeom>
              <a:avLst/>
              <a:gdLst>
                <a:gd name="T0" fmla="*/ 11 w 18"/>
                <a:gd name="T1" fmla="*/ 0 h 6"/>
                <a:gd name="T2" fmla="*/ 0 w 18"/>
                <a:gd name="T3" fmla="*/ 5 h 6"/>
                <a:gd name="T4" fmla="*/ 1 w 18"/>
                <a:gd name="T5" fmla="*/ 6 h 6"/>
                <a:gd name="T6" fmla="*/ 4 w 18"/>
                <a:gd name="T7" fmla="*/ 6 h 6"/>
                <a:gd name="T8" fmla="*/ 14 w 18"/>
                <a:gd name="T9" fmla="*/ 3 h 6"/>
                <a:gd name="T10" fmla="*/ 18 w 18"/>
                <a:gd name="T11" fmla="*/ 2 h 6"/>
                <a:gd name="T12" fmla="*/ 11 w 18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6">
                  <a:moveTo>
                    <a:pt x="11" y="0"/>
                  </a:moveTo>
                  <a:cubicBezTo>
                    <a:pt x="6" y="0"/>
                    <a:pt x="3" y="2"/>
                    <a:pt x="0" y="5"/>
                  </a:cubicBezTo>
                  <a:cubicBezTo>
                    <a:pt x="0" y="5"/>
                    <a:pt x="1" y="5"/>
                    <a:pt x="1" y="6"/>
                  </a:cubicBezTo>
                  <a:cubicBezTo>
                    <a:pt x="2" y="6"/>
                    <a:pt x="3" y="6"/>
                    <a:pt x="4" y="6"/>
                  </a:cubicBezTo>
                  <a:cubicBezTo>
                    <a:pt x="7" y="4"/>
                    <a:pt x="11" y="3"/>
                    <a:pt x="14" y="3"/>
                  </a:cubicBezTo>
                  <a:cubicBezTo>
                    <a:pt x="15" y="3"/>
                    <a:pt x="17" y="2"/>
                    <a:pt x="18" y="2"/>
                  </a:cubicBezTo>
                  <a:cubicBezTo>
                    <a:pt x="16" y="1"/>
                    <a:pt x="13" y="0"/>
                    <a:pt x="11" y="0"/>
                  </a:cubicBezTo>
                </a:path>
              </a:pathLst>
            </a:custGeom>
            <a:solidFill>
              <a:srgbClr val="610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6" name="Freeform 1591"/>
            <p:cNvSpPr>
              <a:spLocks/>
            </p:cNvSpPr>
            <p:nvPr/>
          </p:nvSpPr>
          <p:spPr bwMode="auto">
            <a:xfrm>
              <a:off x="2525" y="2406"/>
              <a:ext cx="12" cy="3"/>
            </a:xfrm>
            <a:custGeom>
              <a:avLst/>
              <a:gdLst>
                <a:gd name="T0" fmla="*/ 4 w 5"/>
                <a:gd name="T1" fmla="*/ 0 h 1"/>
                <a:gd name="T2" fmla="*/ 0 w 5"/>
                <a:gd name="T3" fmla="*/ 1 h 1"/>
                <a:gd name="T4" fmla="*/ 1 w 5"/>
                <a:gd name="T5" fmla="*/ 1 h 1"/>
                <a:gd name="T6" fmla="*/ 4 w 5"/>
                <a:gd name="T7" fmla="*/ 1 h 1"/>
                <a:gd name="T8" fmla="*/ 5 w 5"/>
                <a:gd name="T9" fmla="*/ 1 h 1"/>
                <a:gd name="T10" fmla="*/ 4 w 5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">
                  <a:moveTo>
                    <a:pt x="4" y="0"/>
                  </a:moveTo>
                  <a:cubicBezTo>
                    <a:pt x="3" y="0"/>
                    <a:pt x="1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4" y="0"/>
                    <a:pt x="4" y="0"/>
                  </a:cubicBezTo>
                </a:path>
              </a:pathLst>
            </a:custGeom>
            <a:solidFill>
              <a:srgbClr val="6105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7" name="Freeform 1592"/>
            <p:cNvSpPr>
              <a:spLocks/>
            </p:cNvSpPr>
            <p:nvPr/>
          </p:nvSpPr>
          <p:spPr bwMode="auto">
            <a:xfrm>
              <a:off x="2502" y="2409"/>
              <a:ext cx="23" cy="9"/>
            </a:xfrm>
            <a:custGeom>
              <a:avLst/>
              <a:gdLst>
                <a:gd name="T0" fmla="*/ 10 w 10"/>
                <a:gd name="T1" fmla="*/ 0 h 4"/>
                <a:gd name="T2" fmla="*/ 0 w 10"/>
                <a:gd name="T3" fmla="*/ 3 h 4"/>
                <a:gd name="T4" fmla="*/ 3 w 10"/>
                <a:gd name="T5" fmla="*/ 4 h 4"/>
                <a:gd name="T6" fmla="*/ 10 w 10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4">
                  <a:moveTo>
                    <a:pt x="10" y="0"/>
                  </a:moveTo>
                  <a:cubicBezTo>
                    <a:pt x="7" y="0"/>
                    <a:pt x="3" y="1"/>
                    <a:pt x="0" y="3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5" y="2"/>
                    <a:pt x="8" y="1"/>
                    <a:pt x="10" y="0"/>
                  </a:cubicBezTo>
                </a:path>
              </a:pathLst>
            </a:custGeom>
            <a:solidFill>
              <a:srgbClr val="5703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8" name="Freeform 1593"/>
            <p:cNvSpPr>
              <a:spLocks/>
            </p:cNvSpPr>
            <p:nvPr/>
          </p:nvSpPr>
          <p:spPr bwMode="auto">
            <a:xfrm>
              <a:off x="2509" y="2409"/>
              <a:ext cx="26" cy="9"/>
            </a:xfrm>
            <a:custGeom>
              <a:avLst/>
              <a:gdLst>
                <a:gd name="T0" fmla="*/ 8 w 11"/>
                <a:gd name="T1" fmla="*/ 0 h 4"/>
                <a:gd name="T2" fmla="*/ 7 w 11"/>
                <a:gd name="T3" fmla="*/ 0 h 4"/>
                <a:gd name="T4" fmla="*/ 0 w 11"/>
                <a:gd name="T5" fmla="*/ 4 h 4"/>
                <a:gd name="T6" fmla="*/ 1 w 11"/>
                <a:gd name="T7" fmla="*/ 4 h 4"/>
                <a:gd name="T8" fmla="*/ 11 w 11"/>
                <a:gd name="T9" fmla="*/ 0 h 4"/>
                <a:gd name="T10" fmla="*/ 8 w 11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4"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2" y="2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5" y="4"/>
                    <a:pt x="8" y="3"/>
                    <a:pt x="11" y="0"/>
                  </a:cubicBezTo>
                  <a:cubicBezTo>
                    <a:pt x="10" y="0"/>
                    <a:pt x="9" y="0"/>
                    <a:pt x="8" y="0"/>
                  </a:cubicBezTo>
                </a:path>
              </a:pathLst>
            </a:custGeom>
            <a:solidFill>
              <a:srgbClr val="5602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9" name="Freeform 1594"/>
            <p:cNvSpPr>
              <a:spLocks/>
            </p:cNvSpPr>
            <p:nvPr/>
          </p:nvSpPr>
          <p:spPr bwMode="auto">
            <a:xfrm>
              <a:off x="2485" y="1850"/>
              <a:ext cx="12" cy="23"/>
            </a:xfrm>
            <a:custGeom>
              <a:avLst/>
              <a:gdLst>
                <a:gd name="T0" fmla="*/ 0 w 5"/>
                <a:gd name="T1" fmla="*/ 0 h 10"/>
                <a:gd name="T2" fmla="*/ 0 w 5"/>
                <a:gd name="T3" fmla="*/ 2 h 10"/>
                <a:gd name="T4" fmla="*/ 3 w 5"/>
                <a:gd name="T5" fmla="*/ 10 h 10"/>
                <a:gd name="T6" fmla="*/ 5 w 5"/>
                <a:gd name="T7" fmla="*/ 10 h 10"/>
                <a:gd name="T8" fmla="*/ 5 w 5"/>
                <a:gd name="T9" fmla="*/ 10 h 10"/>
                <a:gd name="T10" fmla="*/ 0 w 5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0"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5"/>
                    <a:pt x="1" y="8"/>
                    <a:pt x="3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2" y="7"/>
                    <a:pt x="0" y="3"/>
                    <a:pt x="0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0" name="Freeform 1595"/>
            <p:cNvSpPr>
              <a:spLocks/>
            </p:cNvSpPr>
            <p:nvPr/>
          </p:nvSpPr>
          <p:spPr bwMode="auto">
            <a:xfrm>
              <a:off x="2525" y="18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961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1" name="Freeform 1596"/>
            <p:cNvSpPr>
              <a:spLocks/>
            </p:cNvSpPr>
            <p:nvPr/>
          </p:nvSpPr>
          <p:spPr bwMode="auto">
            <a:xfrm>
              <a:off x="2485" y="1821"/>
              <a:ext cx="64" cy="60"/>
            </a:xfrm>
            <a:custGeom>
              <a:avLst/>
              <a:gdLst>
                <a:gd name="T0" fmla="*/ 13 w 27"/>
                <a:gd name="T1" fmla="*/ 0 h 25"/>
                <a:gd name="T2" fmla="*/ 6 w 27"/>
                <a:gd name="T3" fmla="*/ 2 h 25"/>
                <a:gd name="T4" fmla="*/ 3 w 27"/>
                <a:gd name="T5" fmla="*/ 5 h 25"/>
                <a:gd name="T6" fmla="*/ 0 w 27"/>
                <a:gd name="T7" fmla="*/ 12 h 25"/>
                <a:gd name="T8" fmla="*/ 5 w 27"/>
                <a:gd name="T9" fmla="*/ 22 h 25"/>
                <a:gd name="T10" fmla="*/ 5 w 27"/>
                <a:gd name="T11" fmla="*/ 22 h 25"/>
                <a:gd name="T12" fmla="*/ 6 w 27"/>
                <a:gd name="T13" fmla="*/ 22 h 25"/>
                <a:gd name="T14" fmla="*/ 15 w 27"/>
                <a:gd name="T15" fmla="*/ 25 h 25"/>
                <a:gd name="T16" fmla="*/ 24 w 27"/>
                <a:gd name="T17" fmla="*/ 23 h 25"/>
                <a:gd name="T18" fmla="*/ 27 w 27"/>
                <a:gd name="T19" fmla="*/ 14 h 25"/>
                <a:gd name="T20" fmla="*/ 13 w 27"/>
                <a:gd name="T21" fmla="*/ 0 h 25"/>
                <a:gd name="T22" fmla="*/ 13 w 27"/>
                <a:gd name="T2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5">
                  <a:moveTo>
                    <a:pt x="13" y="0"/>
                  </a:moveTo>
                  <a:cubicBezTo>
                    <a:pt x="11" y="0"/>
                    <a:pt x="8" y="1"/>
                    <a:pt x="6" y="2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1" y="7"/>
                    <a:pt x="0" y="9"/>
                    <a:pt x="0" y="12"/>
                  </a:cubicBezTo>
                  <a:cubicBezTo>
                    <a:pt x="0" y="15"/>
                    <a:pt x="2" y="19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6" y="22"/>
                    <a:pt x="6" y="22"/>
                  </a:cubicBezTo>
                  <a:cubicBezTo>
                    <a:pt x="9" y="22"/>
                    <a:pt x="12" y="23"/>
                    <a:pt x="15" y="25"/>
                  </a:cubicBezTo>
                  <a:cubicBezTo>
                    <a:pt x="17" y="23"/>
                    <a:pt x="21" y="23"/>
                    <a:pt x="24" y="23"/>
                  </a:cubicBezTo>
                  <a:cubicBezTo>
                    <a:pt x="26" y="20"/>
                    <a:pt x="27" y="17"/>
                    <a:pt x="27" y="14"/>
                  </a:cubicBezTo>
                  <a:cubicBezTo>
                    <a:pt x="27" y="6"/>
                    <a:pt x="21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880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2" name="Freeform 1597"/>
            <p:cNvSpPr>
              <a:spLocks/>
            </p:cNvSpPr>
            <p:nvPr/>
          </p:nvSpPr>
          <p:spPr bwMode="auto">
            <a:xfrm>
              <a:off x="2521" y="1876"/>
              <a:ext cx="21" cy="9"/>
            </a:xfrm>
            <a:custGeom>
              <a:avLst/>
              <a:gdLst>
                <a:gd name="T0" fmla="*/ 9 w 9"/>
                <a:gd name="T1" fmla="*/ 0 h 4"/>
                <a:gd name="T2" fmla="*/ 0 w 9"/>
                <a:gd name="T3" fmla="*/ 2 h 4"/>
                <a:gd name="T4" fmla="*/ 2 w 9"/>
                <a:gd name="T5" fmla="*/ 4 h 4"/>
                <a:gd name="T6" fmla="*/ 2 w 9"/>
                <a:gd name="T7" fmla="*/ 4 h 4"/>
                <a:gd name="T8" fmla="*/ 9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6" y="0"/>
                    <a:pt x="2" y="0"/>
                    <a:pt x="0" y="2"/>
                  </a:cubicBezTo>
                  <a:cubicBezTo>
                    <a:pt x="0" y="2"/>
                    <a:pt x="1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7" y="2"/>
                    <a:pt x="9" y="0"/>
                  </a:cubicBezTo>
                </a:path>
              </a:pathLst>
            </a:custGeom>
            <a:solidFill>
              <a:srgbClr val="860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3" name="Freeform 1598"/>
            <p:cNvSpPr>
              <a:spLocks/>
            </p:cNvSpPr>
            <p:nvPr/>
          </p:nvSpPr>
          <p:spPr bwMode="auto">
            <a:xfrm>
              <a:off x="2492" y="1826"/>
              <a:ext cx="7" cy="7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" y="3"/>
                    <a:pt x="2" y="2"/>
                    <a:pt x="3" y="0"/>
                  </a:cubicBezTo>
                </a:path>
              </a:pathLst>
            </a:custGeom>
            <a:solidFill>
              <a:srgbClr val="610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4" name="Freeform 1599"/>
            <p:cNvSpPr>
              <a:spLocks/>
            </p:cNvSpPr>
            <p:nvPr/>
          </p:nvSpPr>
          <p:spPr bwMode="auto">
            <a:xfrm>
              <a:off x="2371" y="1705"/>
              <a:ext cx="22" cy="29"/>
            </a:xfrm>
            <a:custGeom>
              <a:avLst/>
              <a:gdLst>
                <a:gd name="T0" fmla="*/ 9 w 9"/>
                <a:gd name="T1" fmla="*/ 0 h 12"/>
                <a:gd name="T2" fmla="*/ 0 w 9"/>
                <a:gd name="T3" fmla="*/ 7 h 12"/>
                <a:gd name="T4" fmla="*/ 5 w 9"/>
                <a:gd name="T5" fmla="*/ 12 h 12"/>
                <a:gd name="T6" fmla="*/ 9 w 9"/>
                <a:gd name="T7" fmla="*/ 3 h 12"/>
                <a:gd name="T8" fmla="*/ 9 w 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9" y="0"/>
                  </a:moveTo>
                  <a:cubicBezTo>
                    <a:pt x="5" y="1"/>
                    <a:pt x="2" y="3"/>
                    <a:pt x="0" y="7"/>
                  </a:cubicBezTo>
                  <a:cubicBezTo>
                    <a:pt x="2" y="8"/>
                    <a:pt x="4" y="10"/>
                    <a:pt x="5" y="12"/>
                  </a:cubicBezTo>
                  <a:cubicBezTo>
                    <a:pt x="6" y="9"/>
                    <a:pt x="7" y="5"/>
                    <a:pt x="9" y="3"/>
                  </a:cubicBezTo>
                  <a:cubicBezTo>
                    <a:pt x="9" y="2"/>
                    <a:pt x="9" y="1"/>
                    <a:pt x="9" y="0"/>
                  </a:cubicBezTo>
                </a:path>
              </a:pathLst>
            </a:custGeom>
            <a:solidFill>
              <a:srgbClr val="961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5" name="Freeform 1600"/>
            <p:cNvSpPr>
              <a:spLocks/>
            </p:cNvSpPr>
            <p:nvPr/>
          </p:nvSpPr>
          <p:spPr bwMode="auto">
            <a:xfrm>
              <a:off x="2388" y="1762"/>
              <a:ext cx="5" cy="7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2 h 3"/>
                <a:gd name="T4" fmla="*/ 2 w 2"/>
                <a:gd name="T5" fmla="*/ 3 h 3"/>
                <a:gd name="T6" fmla="*/ 0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881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6" name="Freeform 1601"/>
            <p:cNvSpPr>
              <a:spLocks/>
            </p:cNvSpPr>
            <p:nvPr/>
          </p:nvSpPr>
          <p:spPr bwMode="auto">
            <a:xfrm>
              <a:off x="2419" y="1734"/>
              <a:ext cx="14" cy="14"/>
            </a:xfrm>
            <a:custGeom>
              <a:avLst/>
              <a:gdLst>
                <a:gd name="T0" fmla="*/ 6 w 6"/>
                <a:gd name="T1" fmla="*/ 0 h 6"/>
                <a:gd name="T2" fmla="*/ 5 w 6"/>
                <a:gd name="T3" fmla="*/ 0 h 6"/>
                <a:gd name="T4" fmla="*/ 1 w 6"/>
                <a:gd name="T5" fmla="*/ 1 h 6"/>
                <a:gd name="T6" fmla="*/ 0 w 6"/>
                <a:gd name="T7" fmla="*/ 1 h 6"/>
                <a:gd name="T8" fmla="*/ 1 w 6"/>
                <a:gd name="T9" fmla="*/ 3 h 6"/>
                <a:gd name="T10" fmla="*/ 5 w 6"/>
                <a:gd name="T11" fmla="*/ 6 h 6"/>
                <a:gd name="T12" fmla="*/ 6 w 6"/>
                <a:gd name="T13" fmla="*/ 1 h 6"/>
                <a:gd name="T14" fmla="*/ 6 w 6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2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2" y="4"/>
                    <a:pt x="4" y="5"/>
                    <a:pt x="5" y="6"/>
                  </a:cubicBezTo>
                  <a:cubicBezTo>
                    <a:pt x="6" y="4"/>
                    <a:pt x="6" y="3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</a:path>
              </a:pathLst>
            </a:custGeom>
            <a:solidFill>
              <a:srgbClr val="880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7" name="Freeform 1602"/>
            <p:cNvSpPr>
              <a:spLocks/>
            </p:cNvSpPr>
            <p:nvPr/>
          </p:nvSpPr>
          <p:spPr bwMode="auto">
            <a:xfrm>
              <a:off x="2383" y="1712"/>
              <a:ext cx="38" cy="29"/>
            </a:xfrm>
            <a:custGeom>
              <a:avLst/>
              <a:gdLst>
                <a:gd name="T0" fmla="*/ 4 w 16"/>
                <a:gd name="T1" fmla="*/ 0 h 12"/>
                <a:gd name="T2" fmla="*/ 0 w 16"/>
                <a:gd name="T3" fmla="*/ 9 h 12"/>
                <a:gd name="T4" fmla="*/ 1 w 16"/>
                <a:gd name="T5" fmla="*/ 11 h 12"/>
                <a:gd name="T6" fmla="*/ 7 w 16"/>
                <a:gd name="T7" fmla="*/ 10 h 12"/>
                <a:gd name="T8" fmla="*/ 16 w 16"/>
                <a:gd name="T9" fmla="*/ 12 h 12"/>
                <a:gd name="T10" fmla="*/ 15 w 16"/>
                <a:gd name="T11" fmla="*/ 10 h 12"/>
                <a:gd name="T12" fmla="*/ 5 w 16"/>
                <a:gd name="T13" fmla="*/ 3 h 12"/>
                <a:gd name="T14" fmla="*/ 4 w 16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2">
                  <a:moveTo>
                    <a:pt x="4" y="0"/>
                  </a:moveTo>
                  <a:cubicBezTo>
                    <a:pt x="2" y="2"/>
                    <a:pt x="1" y="6"/>
                    <a:pt x="0" y="9"/>
                  </a:cubicBezTo>
                  <a:cubicBezTo>
                    <a:pt x="0" y="9"/>
                    <a:pt x="1" y="10"/>
                    <a:pt x="1" y="11"/>
                  </a:cubicBezTo>
                  <a:cubicBezTo>
                    <a:pt x="3" y="10"/>
                    <a:pt x="5" y="10"/>
                    <a:pt x="7" y="10"/>
                  </a:cubicBezTo>
                  <a:cubicBezTo>
                    <a:pt x="10" y="10"/>
                    <a:pt x="13" y="10"/>
                    <a:pt x="16" y="12"/>
                  </a:cubicBezTo>
                  <a:cubicBezTo>
                    <a:pt x="15" y="11"/>
                    <a:pt x="15" y="10"/>
                    <a:pt x="15" y="10"/>
                  </a:cubicBezTo>
                  <a:cubicBezTo>
                    <a:pt x="11" y="9"/>
                    <a:pt x="7" y="7"/>
                    <a:pt x="5" y="3"/>
                  </a:cubicBezTo>
                  <a:cubicBezTo>
                    <a:pt x="5" y="2"/>
                    <a:pt x="5" y="1"/>
                    <a:pt x="4" y="0"/>
                  </a:cubicBezTo>
                </a:path>
              </a:pathLst>
            </a:custGeom>
            <a:solidFill>
              <a:srgbClr val="860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8" name="Freeform 1603"/>
            <p:cNvSpPr>
              <a:spLocks/>
            </p:cNvSpPr>
            <p:nvPr/>
          </p:nvSpPr>
          <p:spPr bwMode="auto">
            <a:xfrm>
              <a:off x="2421" y="1741"/>
              <a:ext cx="10" cy="21"/>
            </a:xfrm>
            <a:custGeom>
              <a:avLst/>
              <a:gdLst>
                <a:gd name="T0" fmla="*/ 0 w 4"/>
                <a:gd name="T1" fmla="*/ 0 h 9"/>
                <a:gd name="T2" fmla="*/ 0 w 4"/>
                <a:gd name="T3" fmla="*/ 5 h 9"/>
                <a:gd name="T4" fmla="*/ 0 w 4"/>
                <a:gd name="T5" fmla="*/ 9 h 9"/>
                <a:gd name="T6" fmla="*/ 4 w 4"/>
                <a:gd name="T7" fmla="*/ 3 h 9"/>
                <a:gd name="T8" fmla="*/ 0 w 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0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7"/>
                    <a:pt x="0" y="8"/>
                    <a:pt x="0" y="9"/>
                  </a:cubicBezTo>
                  <a:cubicBezTo>
                    <a:pt x="2" y="7"/>
                    <a:pt x="3" y="5"/>
                    <a:pt x="4" y="3"/>
                  </a:cubicBez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solidFill>
              <a:srgbClr val="7B08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9" name="Freeform 1604"/>
            <p:cNvSpPr>
              <a:spLocks/>
            </p:cNvSpPr>
            <p:nvPr/>
          </p:nvSpPr>
          <p:spPr bwMode="auto">
            <a:xfrm>
              <a:off x="2386" y="1736"/>
              <a:ext cx="35" cy="33"/>
            </a:xfrm>
            <a:custGeom>
              <a:avLst/>
              <a:gdLst>
                <a:gd name="T0" fmla="*/ 6 w 15"/>
                <a:gd name="T1" fmla="*/ 0 h 14"/>
                <a:gd name="T2" fmla="*/ 0 w 15"/>
                <a:gd name="T3" fmla="*/ 1 h 14"/>
                <a:gd name="T4" fmla="*/ 1 w 15"/>
                <a:gd name="T5" fmla="*/ 11 h 14"/>
                <a:gd name="T6" fmla="*/ 3 w 15"/>
                <a:gd name="T7" fmla="*/ 14 h 14"/>
                <a:gd name="T8" fmla="*/ 6 w 15"/>
                <a:gd name="T9" fmla="*/ 14 h 14"/>
                <a:gd name="T10" fmla="*/ 15 w 15"/>
                <a:gd name="T11" fmla="*/ 11 h 14"/>
                <a:gd name="T12" fmla="*/ 15 w 15"/>
                <a:gd name="T13" fmla="*/ 7 h 14"/>
                <a:gd name="T14" fmla="*/ 15 w 15"/>
                <a:gd name="T15" fmla="*/ 2 h 14"/>
                <a:gd name="T16" fmla="*/ 6 w 15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4">
                  <a:moveTo>
                    <a:pt x="6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1" y="4"/>
                    <a:pt x="2" y="8"/>
                    <a:pt x="1" y="11"/>
                  </a:cubicBezTo>
                  <a:cubicBezTo>
                    <a:pt x="2" y="12"/>
                    <a:pt x="2" y="13"/>
                    <a:pt x="3" y="14"/>
                  </a:cubicBezTo>
                  <a:cubicBezTo>
                    <a:pt x="4" y="14"/>
                    <a:pt x="5" y="14"/>
                    <a:pt x="6" y="14"/>
                  </a:cubicBezTo>
                  <a:cubicBezTo>
                    <a:pt x="9" y="14"/>
                    <a:pt x="13" y="13"/>
                    <a:pt x="15" y="11"/>
                  </a:cubicBezTo>
                  <a:cubicBezTo>
                    <a:pt x="15" y="10"/>
                    <a:pt x="15" y="9"/>
                    <a:pt x="15" y="7"/>
                  </a:cubicBezTo>
                  <a:cubicBezTo>
                    <a:pt x="15" y="5"/>
                    <a:pt x="15" y="4"/>
                    <a:pt x="15" y="2"/>
                  </a:cubicBezTo>
                  <a:cubicBezTo>
                    <a:pt x="12" y="0"/>
                    <a:pt x="9" y="0"/>
                    <a:pt x="6" y="0"/>
                  </a:cubicBezTo>
                </a:path>
              </a:pathLst>
            </a:custGeom>
            <a:solidFill>
              <a:srgbClr val="7A07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0" name="Freeform 1605"/>
            <p:cNvSpPr>
              <a:spLocks/>
            </p:cNvSpPr>
            <p:nvPr/>
          </p:nvSpPr>
          <p:spPr bwMode="auto">
            <a:xfrm>
              <a:off x="2367" y="1722"/>
              <a:ext cx="16" cy="24"/>
            </a:xfrm>
            <a:custGeom>
              <a:avLst/>
              <a:gdLst>
                <a:gd name="T0" fmla="*/ 2 w 7"/>
                <a:gd name="T1" fmla="*/ 0 h 10"/>
                <a:gd name="T2" fmla="*/ 0 w 7"/>
                <a:gd name="T3" fmla="*/ 6 h 10"/>
                <a:gd name="T4" fmla="*/ 1 w 7"/>
                <a:gd name="T5" fmla="*/ 10 h 10"/>
                <a:gd name="T6" fmla="*/ 6 w 7"/>
                <a:gd name="T7" fmla="*/ 7 h 10"/>
                <a:gd name="T8" fmla="*/ 7 w 7"/>
                <a:gd name="T9" fmla="*/ 7 h 10"/>
                <a:gd name="T10" fmla="*/ 7 w 7"/>
                <a:gd name="T11" fmla="*/ 5 h 10"/>
                <a:gd name="T12" fmla="*/ 2 w 7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0" y="8"/>
                    <a:pt x="1" y="9"/>
                    <a:pt x="1" y="10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6" y="3"/>
                    <a:pt x="4" y="1"/>
                    <a:pt x="2" y="0"/>
                  </a:cubicBezTo>
                </a:path>
              </a:pathLst>
            </a:custGeom>
            <a:solidFill>
              <a:srgbClr val="6B0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1" name="Freeform 1606"/>
            <p:cNvSpPr>
              <a:spLocks/>
            </p:cNvSpPr>
            <p:nvPr/>
          </p:nvSpPr>
          <p:spPr bwMode="auto">
            <a:xfrm>
              <a:off x="2369" y="1738"/>
              <a:ext cx="19" cy="29"/>
            </a:xfrm>
            <a:custGeom>
              <a:avLst/>
              <a:gdLst>
                <a:gd name="T0" fmla="*/ 6 w 8"/>
                <a:gd name="T1" fmla="*/ 0 h 12"/>
                <a:gd name="T2" fmla="*/ 5 w 8"/>
                <a:gd name="T3" fmla="*/ 0 h 12"/>
                <a:gd name="T4" fmla="*/ 0 w 8"/>
                <a:gd name="T5" fmla="*/ 3 h 12"/>
                <a:gd name="T6" fmla="*/ 8 w 8"/>
                <a:gd name="T7" fmla="*/ 12 h 12"/>
                <a:gd name="T8" fmla="*/ 8 w 8"/>
                <a:gd name="T9" fmla="*/ 10 h 12"/>
                <a:gd name="T10" fmla="*/ 6 w 8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2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1" y="7"/>
                    <a:pt x="4" y="10"/>
                    <a:pt x="8" y="12"/>
                  </a:cubicBezTo>
                  <a:cubicBezTo>
                    <a:pt x="8" y="11"/>
                    <a:pt x="8" y="11"/>
                    <a:pt x="8" y="10"/>
                  </a:cubicBezTo>
                  <a:cubicBezTo>
                    <a:pt x="6" y="7"/>
                    <a:pt x="6" y="4"/>
                    <a:pt x="6" y="0"/>
                  </a:cubicBezTo>
                </a:path>
              </a:pathLst>
            </a:custGeom>
            <a:solidFill>
              <a:srgbClr val="6105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2" name="Freeform 1607"/>
            <p:cNvSpPr>
              <a:spLocks/>
            </p:cNvSpPr>
            <p:nvPr/>
          </p:nvSpPr>
          <p:spPr bwMode="auto">
            <a:xfrm>
              <a:off x="2383" y="1734"/>
              <a:ext cx="3" cy="4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1 w 1"/>
                <a:gd name="T5" fmla="*/ 2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5F04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3" name="Freeform 1608"/>
            <p:cNvSpPr>
              <a:spLocks/>
            </p:cNvSpPr>
            <p:nvPr/>
          </p:nvSpPr>
          <p:spPr bwMode="auto">
            <a:xfrm>
              <a:off x="2383" y="1738"/>
              <a:ext cx="7" cy="24"/>
            </a:xfrm>
            <a:custGeom>
              <a:avLst/>
              <a:gdLst>
                <a:gd name="T0" fmla="*/ 1 w 3"/>
                <a:gd name="T1" fmla="*/ 0 h 10"/>
                <a:gd name="T2" fmla="*/ 0 w 3"/>
                <a:gd name="T3" fmla="*/ 0 h 10"/>
                <a:gd name="T4" fmla="*/ 2 w 3"/>
                <a:gd name="T5" fmla="*/ 10 h 10"/>
                <a:gd name="T6" fmla="*/ 1 w 3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0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4"/>
                    <a:pt x="0" y="7"/>
                    <a:pt x="2" y="10"/>
                  </a:cubicBezTo>
                  <a:cubicBezTo>
                    <a:pt x="3" y="7"/>
                    <a:pt x="2" y="3"/>
                    <a:pt x="1" y="0"/>
                  </a:cubicBezTo>
                </a:path>
              </a:pathLst>
            </a:custGeom>
            <a:solidFill>
              <a:srgbClr val="5602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4" name="Freeform 1609"/>
            <p:cNvSpPr>
              <a:spLocks/>
            </p:cNvSpPr>
            <p:nvPr/>
          </p:nvSpPr>
          <p:spPr bwMode="auto">
            <a:xfrm>
              <a:off x="2031" y="2660"/>
              <a:ext cx="52" cy="38"/>
            </a:xfrm>
            <a:custGeom>
              <a:avLst/>
              <a:gdLst>
                <a:gd name="T0" fmla="*/ 20 w 22"/>
                <a:gd name="T1" fmla="*/ 0 h 16"/>
                <a:gd name="T2" fmla="*/ 18 w 22"/>
                <a:gd name="T3" fmla="*/ 1 h 16"/>
                <a:gd name="T4" fmla="*/ 13 w 22"/>
                <a:gd name="T5" fmla="*/ 3 h 16"/>
                <a:gd name="T6" fmla="*/ 7 w 22"/>
                <a:gd name="T7" fmla="*/ 9 h 16"/>
                <a:gd name="T8" fmla="*/ 2 w 22"/>
                <a:gd name="T9" fmla="*/ 13 h 16"/>
                <a:gd name="T10" fmla="*/ 0 w 22"/>
                <a:gd name="T11" fmla="*/ 13 h 16"/>
                <a:gd name="T12" fmla="*/ 9 w 22"/>
                <a:gd name="T13" fmla="*/ 16 h 16"/>
                <a:gd name="T14" fmla="*/ 9 w 22"/>
                <a:gd name="T15" fmla="*/ 16 h 16"/>
                <a:gd name="T16" fmla="*/ 22 w 22"/>
                <a:gd name="T17" fmla="*/ 6 h 16"/>
                <a:gd name="T18" fmla="*/ 20 w 22"/>
                <a:gd name="T1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16">
                  <a:moveTo>
                    <a:pt x="20" y="0"/>
                  </a:moveTo>
                  <a:cubicBezTo>
                    <a:pt x="20" y="1"/>
                    <a:pt x="19" y="1"/>
                    <a:pt x="18" y="1"/>
                  </a:cubicBezTo>
                  <a:cubicBezTo>
                    <a:pt x="16" y="2"/>
                    <a:pt x="15" y="3"/>
                    <a:pt x="13" y="3"/>
                  </a:cubicBezTo>
                  <a:cubicBezTo>
                    <a:pt x="11" y="5"/>
                    <a:pt x="9" y="8"/>
                    <a:pt x="7" y="9"/>
                  </a:cubicBezTo>
                  <a:cubicBezTo>
                    <a:pt x="6" y="11"/>
                    <a:pt x="4" y="12"/>
                    <a:pt x="2" y="13"/>
                  </a:cubicBezTo>
                  <a:cubicBezTo>
                    <a:pt x="2" y="13"/>
                    <a:pt x="1" y="13"/>
                    <a:pt x="0" y="13"/>
                  </a:cubicBezTo>
                  <a:cubicBezTo>
                    <a:pt x="3" y="15"/>
                    <a:pt x="6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6" y="16"/>
                    <a:pt x="21" y="12"/>
                    <a:pt x="22" y="6"/>
                  </a:cubicBezTo>
                  <a:cubicBezTo>
                    <a:pt x="21" y="4"/>
                    <a:pt x="21" y="2"/>
                    <a:pt x="20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5" name="Freeform 1610"/>
            <p:cNvSpPr>
              <a:spLocks/>
            </p:cNvSpPr>
            <p:nvPr/>
          </p:nvSpPr>
          <p:spPr bwMode="auto">
            <a:xfrm>
              <a:off x="2047" y="2667"/>
              <a:ext cx="14" cy="14"/>
            </a:xfrm>
            <a:custGeom>
              <a:avLst/>
              <a:gdLst>
                <a:gd name="T0" fmla="*/ 6 w 6"/>
                <a:gd name="T1" fmla="*/ 0 h 6"/>
                <a:gd name="T2" fmla="*/ 3 w 6"/>
                <a:gd name="T3" fmla="*/ 0 h 6"/>
                <a:gd name="T4" fmla="*/ 2 w 6"/>
                <a:gd name="T5" fmla="*/ 0 h 6"/>
                <a:gd name="T6" fmla="*/ 0 w 6"/>
                <a:gd name="T7" fmla="*/ 6 h 6"/>
                <a:gd name="T8" fmla="*/ 6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2"/>
                    <a:pt x="1" y="4"/>
                    <a:pt x="0" y="6"/>
                  </a:cubicBezTo>
                  <a:cubicBezTo>
                    <a:pt x="2" y="5"/>
                    <a:pt x="4" y="2"/>
                    <a:pt x="6" y="0"/>
                  </a:cubicBezTo>
                </a:path>
              </a:pathLst>
            </a:custGeom>
            <a:solidFill>
              <a:srgbClr val="961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6" name="Freeform 1611"/>
            <p:cNvSpPr>
              <a:spLocks/>
            </p:cNvSpPr>
            <p:nvPr/>
          </p:nvSpPr>
          <p:spPr bwMode="auto">
            <a:xfrm>
              <a:off x="2061" y="2638"/>
              <a:ext cx="17" cy="29"/>
            </a:xfrm>
            <a:custGeom>
              <a:avLst/>
              <a:gdLst>
                <a:gd name="T0" fmla="*/ 3 w 7"/>
                <a:gd name="T1" fmla="*/ 0 h 12"/>
                <a:gd name="T2" fmla="*/ 0 w 7"/>
                <a:gd name="T3" fmla="*/ 12 h 12"/>
                <a:gd name="T4" fmla="*/ 5 w 7"/>
                <a:gd name="T5" fmla="*/ 10 h 12"/>
                <a:gd name="T6" fmla="*/ 7 w 7"/>
                <a:gd name="T7" fmla="*/ 9 h 12"/>
                <a:gd name="T8" fmla="*/ 7 w 7"/>
                <a:gd name="T9" fmla="*/ 4 h 12"/>
                <a:gd name="T10" fmla="*/ 3 w 7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2">
                  <a:moveTo>
                    <a:pt x="3" y="0"/>
                  </a:moveTo>
                  <a:cubicBezTo>
                    <a:pt x="3" y="4"/>
                    <a:pt x="2" y="8"/>
                    <a:pt x="0" y="12"/>
                  </a:cubicBezTo>
                  <a:cubicBezTo>
                    <a:pt x="2" y="12"/>
                    <a:pt x="3" y="11"/>
                    <a:pt x="5" y="10"/>
                  </a:cubicBezTo>
                  <a:cubicBezTo>
                    <a:pt x="6" y="10"/>
                    <a:pt x="7" y="10"/>
                    <a:pt x="7" y="9"/>
                  </a:cubicBezTo>
                  <a:cubicBezTo>
                    <a:pt x="7" y="8"/>
                    <a:pt x="7" y="6"/>
                    <a:pt x="7" y="4"/>
                  </a:cubicBezTo>
                  <a:cubicBezTo>
                    <a:pt x="6" y="3"/>
                    <a:pt x="5" y="1"/>
                    <a:pt x="3" y="0"/>
                  </a:cubicBezTo>
                </a:path>
              </a:pathLst>
            </a:custGeom>
            <a:solidFill>
              <a:srgbClr val="891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" name="Group 1813"/>
          <p:cNvGrpSpPr>
            <a:grpSpLocks/>
          </p:cNvGrpSpPr>
          <p:nvPr/>
        </p:nvGrpSpPr>
        <p:grpSpPr bwMode="auto">
          <a:xfrm>
            <a:off x="-16510" y="0"/>
            <a:ext cx="3342013" cy="5747664"/>
            <a:chOff x="1950" y="1476"/>
            <a:chExt cx="829" cy="1449"/>
          </a:xfrm>
        </p:grpSpPr>
        <p:sp>
          <p:nvSpPr>
            <p:cNvPr id="1417" name="Freeform 1613"/>
            <p:cNvSpPr>
              <a:spLocks/>
            </p:cNvSpPr>
            <p:nvPr/>
          </p:nvSpPr>
          <p:spPr bwMode="auto">
            <a:xfrm>
              <a:off x="2035" y="2634"/>
              <a:ext cx="33" cy="33"/>
            </a:xfrm>
            <a:custGeom>
              <a:avLst/>
              <a:gdLst>
                <a:gd name="T0" fmla="*/ 7 w 14"/>
                <a:gd name="T1" fmla="*/ 0 h 14"/>
                <a:gd name="T2" fmla="*/ 0 w 14"/>
                <a:gd name="T3" fmla="*/ 2 h 14"/>
                <a:gd name="T4" fmla="*/ 6 w 14"/>
                <a:gd name="T5" fmla="*/ 8 h 14"/>
                <a:gd name="T6" fmla="*/ 7 w 14"/>
                <a:gd name="T7" fmla="*/ 14 h 14"/>
                <a:gd name="T8" fmla="*/ 8 w 14"/>
                <a:gd name="T9" fmla="*/ 14 h 14"/>
                <a:gd name="T10" fmla="*/ 11 w 14"/>
                <a:gd name="T11" fmla="*/ 14 h 14"/>
                <a:gd name="T12" fmla="*/ 14 w 14"/>
                <a:gd name="T13" fmla="*/ 2 h 14"/>
                <a:gd name="T14" fmla="*/ 7 w 14"/>
                <a:gd name="T15" fmla="*/ 0 h 14"/>
                <a:gd name="T16" fmla="*/ 7 w 14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4">
                  <a:moveTo>
                    <a:pt x="7" y="0"/>
                  </a:moveTo>
                  <a:cubicBezTo>
                    <a:pt x="5" y="0"/>
                    <a:pt x="2" y="1"/>
                    <a:pt x="0" y="2"/>
                  </a:cubicBezTo>
                  <a:cubicBezTo>
                    <a:pt x="3" y="3"/>
                    <a:pt x="5" y="5"/>
                    <a:pt x="6" y="8"/>
                  </a:cubicBezTo>
                  <a:cubicBezTo>
                    <a:pt x="7" y="10"/>
                    <a:pt x="7" y="12"/>
                    <a:pt x="7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4"/>
                    <a:pt x="10" y="14"/>
                    <a:pt x="11" y="14"/>
                  </a:cubicBezTo>
                  <a:cubicBezTo>
                    <a:pt x="13" y="10"/>
                    <a:pt x="14" y="6"/>
                    <a:pt x="14" y="2"/>
                  </a:cubicBezTo>
                  <a:cubicBezTo>
                    <a:pt x="12" y="1"/>
                    <a:pt x="10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881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8" name="Freeform 1614"/>
            <p:cNvSpPr>
              <a:spLocks/>
            </p:cNvSpPr>
            <p:nvPr/>
          </p:nvSpPr>
          <p:spPr bwMode="auto">
            <a:xfrm>
              <a:off x="2078" y="2657"/>
              <a:ext cx="7" cy="17"/>
            </a:xfrm>
            <a:custGeom>
              <a:avLst/>
              <a:gdLst>
                <a:gd name="T0" fmla="*/ 2 w 3"/>
                <a:gd name="T1" fmla="*/ 0 h 7"/>
                <a:gd name="T2" fmla="*/ 0 w 3"/>
                <a:gd name="T3" fmla="*/ 1 h 7"/>
                <a:gd name="T4" fmla="*/ 2 w 3"/>
                <a:gd name="T5" fmla="*/ 7 h 7"/>
                <a:gd name="T6" fmla="*/ 3 w 3"/>
                <a:gd name="T7" fmla="*/ 4 h 7"/>
                <a:gd name="T8" fmla="*/ 2 w 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3"/>
                    <a:pt x="1" y="5"/>
                    <a:pt x="2" y="7"/>
                  </a:cubicBezTo>
                  <a:cubicBezTo>
                    <a:pt x="3" y="6"/>
                    <a:pt x="3" y="5"/>
                    <a:pt x="3" y="4"/>
                  </a:cubicBezTo>
                  <a:cubicBezTo>
                    <a:pt x="3" y="3"/>
                    <a:pt x="3" y="1"/>
                    <a:pt x="2" y="0"/>
                  </a:cubicBezTo>
                </a:path>
              </a:pathLst>
            </a:custGeom>
            <a:solidFill>
              <a:srgbClr val="880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9" name="Freeform 1615"/>
            <p:cNvSpPr>
              <a:spLocks/>
            </p:cNvSpPr>
            <p:nvPr/>
          </p:nvSpPr>
          <p:spPr bwMode="auto">
            <a:xfrm>
              <a:off x="2078" y="2648"/>
              <a:ext cx="5" cy="12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5 h 5"/>
                <a:gd name="T4" fmla="*/ 2 w 2"/>
                <a:gd name="T5" fmla="*/ 4 h 5"/>
                <a:gd name="T6" fmla="*/ 0 w 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1" y="5"/>
                    <a:pt x="2" y="4"/>
                    <a:pt x="2" y="4"/>
                  </a:cubicBezTo>
                  <a:cubicBezTo>
                    <a:pt x="2" y="3"/>
                    <a:pt x="1" y="1"/>
                    <a:pt x="0" y="0"/>
                  </a:cubicBezTo>
                </a:path>
              </a:pathLst>
            </a:custGeom>
            <a:solidFill>
              <a:srgbClr val="7B08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0" name="Freeform 1616"/>
            <p:cNvSpPr>
              <a:spLocks/>
            </p:cNvSpPr>
            <p:nvPr/>
          </p:nvSpPr>
          <p:spPr bwMode="auto">
            <a:xfrm>
              <a:off x="2147" y="2681"/>
              <a:ext cx="40" cy="17"/>
            </a:xfrm>
            <a:custGeom>
              <a:avLst/>
              <a:gdLst>
                <a:gd name="T0" fmla="*/ 3 w 17"/>
                <a:gd name="T1" fmla="*/ 0 h 7"/>
                <a:gd name="T2" fmla="*/ 2 w 17"/>
                <a:gd name="T3" fmla="*/ 1 h 7"/>
                <a:gd name="T4" fmla="*/ 0 w 17"/>
                <a:gd name="T5" fmla="*/ 3 h 7"/>
                <a:gd name="T6" fmla="*/ 3 w 17"/>
                <a:gd name="T7" fmla="*/ 6 h 7"/>
                <a:gd name="T8" fmla="*/ 6 w 17"/>
                <a:gd name="T9" fmla="*/ 6 h 7"/>
                <a:gd name="T10" fmla="*/ 12 w 17"/>
                <a:gd name="T11" fmla="*/ 7 h 7"/>
                <a:gd name="T12" fmla="*/ 17 w 17"/>
                <a:gd name="T13" fmla="*/ 5 h 7"/>
                <a:gd name="T14" fmla="*/ 3 w 17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7">
                  <a:moveTo>
                    <a:pt x="3" y="0"/>
                  </a:moveTo>
                  <a:cubicBezTo>
                    <a:pt x="3" y="0"/>
                    <a:pt x="3" y="1"/>
                    <a:pt x="2" y="1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2" y="5"/>
                    <a:pt x="3" y="6"/>
                  </a:cubicBezTo>
                  <a:cubicBezTo>
                    <a:pt x="4" y="6"/>
                    <a:pt x="5" y="6"/>
                    <a:pt x="6" y="6"/>
                  </a:cubicBezTo>
                  <a:cubicBezTo>
                    <a:pt x="8" y="6"/>
                    <a:pt x="10" y="6"/>
                    <a:pt x="12" y="7"/>
                  </a:cubicBezTo>
                  <a:cubicBezTo>
                    <a:pt x="14" y="7"/>
                    <a:pt x="16" y="6"/>
                    <a:pt x="17" y="5"/>
                  </a:cubicBezTo>
                  <a:cubicBezTo>
                    <a:pt x="12" y="5"/>
                    <a:pt x="7" y="3"/>
                    <a:pt x="3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1" name="Freeform 1617"/>
            <p:cNvSpPr>
              <a:spLocks/>
            </p:cNvSpPr>
            <p:nvPr/>
          </p:nvSpPr>
          <p:spPr bwMode="auto">
            <a:xfrm>
              <a:off x="2154" y="2634"/>
              <a:ext cx="47" cy="59"/>
            </a:xfrm>
            <a:custGeom>
              <a:avLst/>
              <a:gdLst>
                <a:gd name="T0" fmla="*/ 6 w 20"/>
                <a:gd name="T1" fmla="*/ 0 h 25"/>
                <a:gd name="T2" fmla="*/ 6 w 20"/>
                <a:gd name="T3" fmla="*/ 0 h 25"/>
                <a:gd name="T4" fmla="*/ 4 w 20"/>
                <a:gd name="T5" fmla="*/ 1 h 25"/>
                <a:gd name="T6" fmla="*/ 4 w 20"/>
                <a:gd name="T7" fmla="*/ 3 h 25"/>
                <a:gd name="T8" fmla="*/ 0 w 20"/>
                <a:gd name="T9" fmla="*/ 20 h 25"/>
                <a:gd name="T10" fmla="*/ 14 w 20"/>
                <a:gd name="T11" fmla="*/ 25 h 25"/>
                <a:gd name="T12" fmla="*/ 20 w 20"/>
                <a:gd name="T13" fmla="*/ 14 h 25"/>
                <a:gd name="T14" fmla="*/ 6 w 20"/>
                <a:gd name="T1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5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4" y="0"/>
                    <a:pt x="4" y="1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5" y="9"/>
                    <a:pt x="4" y="15"/>
                    <a:pt x="0" y="20"/>
                  </a:cubicBezTo>
                  <a:cubicBezTo>
                    <a:pt x="4" y="23"/>
                    <a:pt x="9" y="25"/>
                    <a:pt x="14" y="25"/>
                  </a:cubicBezTo>
                  <a:cubicBezTo>
                    <a:pt x="18" y="23"/>
                    <a:pt x="20" y="19"/>
                    <a:pt x="20" y="14"/>
                  </a:cubicBezTo>
                  <a:cubicBezTo>
                    <a:pt x="20" y="7"/>
                    <a:pt x="14" y="0"/>
                    <a:pt x="6" y="0"/>
                  </a:cubicBezTo>
                </a:path>
              </a:pathLst>
            </a:custGeom>
            <a:solidFill>
              <a:srgbClr val="961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2" name="Freeform 1618"/>
            <p:cNvSpPr>
              <a:spLocks/>
            </p:cNvSpPr>
            <p:nvPr/>
          </p:nvSpPr>
          <p:spPr bwMode="auto">
            <a:xfrm>
              <a:off x="2137" y="2669"/>
              <a:ext cx="17" cy="19"/>
            </a:xfrm>
            <a:custGeom>
              <a:avLst/>
              <a:gdLst>
                <a:gd name="T0" fmla="*/ 3 w 7"/>
                <a:gd name="T1" fmla="*/ 0 h 8"/>
                <a:gd name="T2" fmla="*/ 0 w 7"/>
                <a:gd name="T3" fmla="*/ 2 h 8"/>
                <a:gd name="T4" fmla="*/ 4 w 7"/>
                <a:gd name="T5" fmla="*/ 8 h 8"/>
                <a:gd name="T6" fmla="*/ 6 w 7"/>
                <a:gd name="T7" fmla="*/ 6 h 8"/>
                <a:gd name="T8" fmla="*/ 7 w 7"/>
                <a:gd name="T9" fmla="*/ 5 h 8"/>
                <a:gd name="T10" fmla="*/ 3 w 7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4"/>
                    <a:pt x="2" y="6"/>
                    <a:pt x="4" y="8"/>
                  </a:cubicBezTo>
                  <a:cubicBezTo>
                    <a:pt x="4" y="8"/>
                    <a:pt x="5" y="7"/>
                    <a:pt x="6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6" y="3"/>
                    <a:pt x="4" y="2"/>
                    <a:pt x="3" y="0"/>
                  </a:cubicBezTo>
                </a:path>
              </a:pathLst>
            </a:custGeom>
            <a:solidFill>
              <a:srgbClr val="880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3" name="Freeform 1619"/>
            <p:cNvSpPr>
              <a:spLocks/>
            </p:cNvSpPr>
            <p:nvPr/>
          </p:nvSpPr>
          <p:spPr bwMode="auto">
            <a:xfrm>
              <a:off x="2144" y="2641"/>
              <a:ext cx="21" cy="40"/>
            </a:xfrm>
            <a:custGeom>
              <a:avLst/>
              <a:gdLst>
                <a:gd name="T0" fmla="*/ 8 w 9"/>
                <a:gd name="T1" fmla="*/ 0 h 17"/>
                <a:gd name="T2" fmla="*/ 6 w 9"/>
                <a:gd name="T3" fmla="*/ 5 h 17"/>
                <a:gd name="T4" fmla="*/ 0 w 9"/>
                <a:gd name="T5" fmla="*/ 12 h 17"/>
                <a:gd name="T6" fmla="*/ 4 w 9"/>
                <a:gd name="T7" fmla="*/ 17 h 17"/>
                <a:gd name="T8" fmla="*/ 8 w 9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7">
                  <a:moveTo>
                    <a:pt x="8" y="0"/>
                  </a:moveTo>
                  <a:cubicBezTo>
                    <a:pt x="7" y="2"/>
                    <a:pt x="7" y="3"/>
                    <a:pt x="6" y="5"/>
                  </a:cubicBezTo>
                  <a:cubicBezTo>
                    <a:pt x="5" y="8"/>
                    <a:pt x="3" y="10"/>
                    <a:pt x="0" y="12"/>
                  </a:cubicBezTo>
                  <a:cubicBezTo>
                    <a:pt x="1" y="14"/>
                    <a:pt x="3" y="15"/>
                    <a:pt x="4" y="17"/>
                  </a:cubicBezTo>
                  <a:cubicBezTo>
                    <a:pt x="8" y="12"/>
                    <a:pt x="9" y="6"/>
                    <a:pt x="8" y="0"/>
                  </a:cubicBezTo>
                </a:path>
              </a:pathLst>
            </a:custGeom>
            <a:solidFill>
              <a:srgbClr val="860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4" name="Freeform 1620"/>
            <p:cNvSpPr>
              <a:spLocks/>
            </p:cNvSpPr>
            <p:nvPr/>
          </p:nvSpPr>
          <p:spPr bwMode="auto">
            <a:xfrm>
              <a:off x="2161" y="2636"/>
              <a:ext cx="2" cy="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6B0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5" name="Freeform 1621"/>
            <p:cNvSpPr>
              <a:spLocks/>
            </p:cNvSpPr>
            <p:nvPr/>
          </p:nvSpPr>
          <p:spPr bwMode="auto">
            <a:xfrm>
              <a:off x="2137" y="2657"/>
              <a:ext cx="7" cy="17"/>
            </a:xfrm>
            <a:custGeom>
              <a:avLst/>
              <a:gdLst>
                <a:gd name="T0" fmla="*/ 0 w 3"/>
                <a:gd name="T1" fmla="*/ 0 h 7"/>
                <a:gd name="T2" fmla="*/ 0 w 3"/>
                <a:gd name="T3" fmla="*/ 4 h 7"/>
                <a:gd name="T4" fmla="*/ 0 w 3"/>
                <a:gd name="T5" fmla="*/ 7 h 7"/>
                <a:gd name="T6" fmla="*/ 3 w 3"/>
                <a:gd name="T7" fmla="*/ 5 h 7"/>
                <a:gd name="T8" fmla="*/ 0 w 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1" y="6"/>
                    <a:pt x="2" y="6"/>
                    <a:pt x="3" y="5"/>
                  </a:cubicBezTo>
                  <a:cubicBezTo>
                    <a:pt x="2" y="4"/>
                    <a:pt x="1" y="2"/>
                    <a:pt x="0" y="0"/>
                  </a:cubicBezTo>
                </a:path>
              </a:pathLst>
            </a:custGeom>
            <a:solidFill>
              <a:srgbClr val="610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6" name="Freeform 1622"/>
            <p:cNvSpPr>
              <a:spLocks/>
            </p:cNvSpPr>
            <p:nvPr/>
          </p:nvSpPr>
          <p:spPr bwMode="auto">
            <a:xfrm>
              <a:off x="2137" y="2636"/>
              <a:ext cx="26" cy="33"/>
            </a:xfrm>
            <a:custGeom>
              <a:avLst/>
              <a:gdLst>
                <a:gd name="T0" fmla="*/ 10 w 11"/>
                <a:gd name="T1" fmla="*/ 0 h 14"/>
                <a:gd name="T2" fmla="*/ 0 w 11"/>
                <a:gd name="T3" fmla="*/ 9 h 14"/>
                <a:gd name="T4" fmla="*/ 3 w 11"/>
                <a:gd name="T5" fmla="*/ 14 h 14"/>
                <a:gd name="T6" fmla="*/ 9 w 11"/>
                <a:gd name="T7" fmla="*/ 7 h 14"/>
                <a:gd name="T8" fmla="*/ 11 w 11"/>
                <a:gd name="T9" fmla="*/ 2 h 14"/>
                <a:gd name="T10" fmla="*/ 10 w 11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4">
                  <a:moveTo>
                    <a:pt x="10" y="0"/>
                  </a:moveTo>
                  <a:cubicBezTo>
                    <a:pt x="5" y="1"/>
                    <a:pt x="2" y="5"/>
                    <a:pt x="0" y="9"/>
                  </a:cubicBezTo>
                  <a:cubicBezTo>
                    <a:pt x="1" y="11"/>
                    <a:pt x="2" y="13"/>
                    <a:pt x="3" y="14"/>
                  </a:cubicBezTo>
                  <a:cubicBezTo>
                    <a:pt x="6" y="12"/>
                    <a:pt x="8" y="10"/>
                    <a:pt x="9" y="7"/>
                  </a:cubicBezTo>
                  <a:cubicBezTo>
                    <a:pt x="10" y="5"/>
                    <a:pt x="10" y="4"/>
                    <a:pt x="11" y="2"/>
                  </a:cubicBezTo>
                  <a:cubicBezTo>
                    <a:pt x="10" y="1"/>
                    <a:pt x="10" y="1"/>
                    <a:pt x="10" y="0"/>
                  </a:cubicBezTo>
                </a:path>
              </a:pathLst>
            </a:custGeom>
            <a:solidFill>
              <a:srgbClr val="5F04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7" name="Freeform 1623"/>
            <p:cNvSpPr>
              <a:spLocks/>
            </p:cNvSpPr>
            <p:nvPr/>
          </p:nvSpPr>
          <p:spPr bwMode="auto">
            <a:xfrm>
              <a:off x="2629" y="2179"/>
              <a:ext cx="36" cy="54"/>
            </a:xfrm>
            <a:custGeom>
              <a:avLst/>
              <a:gdLst>
                <a:gd name="T0" fmla="*/ 11 w 15"/>
                <a:gd name="T1" fmla="*/ 0 h 23"/>
                <a:gd name="T2" fmla="*/ 7 w 15"/>
                <a:gd name="T3" fmla="*/ 2 h 23"/>
                <a:gd name="T4" fmla="*/ 1 w 15"/>
                <a:gd name="T5" fmla="*/ 16 h 23"/>
                <a:gd name="T6" fmla="*/ 0 w 15"/>
                <a:gd name="T7" fmla="*/ 16 h 23"/>
                <a:gd name="T8" fmla="*/ 0 w 15"/>
                <a:gd name="T9" fmla="*/ 23 h 23"/>
                <a:gd name="T10" fmla="*/ 1 w 15"/>
                <a:gd name="T11" fmla="*/ 23 h 23"/>
                <a:gd name="T12" fmla="*/ 2 w 15"/>
                <a:gd name="T13" fmla="*/ 23 h 23"/>
                <a:gd name="T14" fmla="*/ 15 w 15"/>
                <a:gd name="T15" fmla="*/ 10 h 23"/>
                <a:gd name="T16" fmla="*/ 11 w 15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23">
                  <a:moveTo>
                    <a:pt x="11" y="0"/>
                  </a:moveTo>
                  <a:cubicBezTo>
                    <a:pt x="10" y="1"/>
                    <a:pt x="9" y="2"/>
                    <a:pt x="7" y="2"/>
                  </a:cubicBezTo>
                  <a:cubicBezTo>
                    <a:pt x="9" y="8"/>
                    <a:pt x="6" y="14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8"/>
                    <a:pt x="1" y="21"/>
                    <a:pt x="0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2" y="23"/>
                  </a:cubicBezTo>
                  <a:cubicBezTo>
                    <a:pt x="9" y="23"/>
                    <a:pt x="15" y="17"/>
                    <a:pt x="15" y="10"/>
                  </a:cubicBezTo>
                  <a:cubicBezTo>
                    <a:pt x="15" y="6"/>
                    <a:pt x="13" y="3"/>
                    <a:pt x="11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8" name="Freeform 1624"/>
            <p:cNvSpPr>
              <a:spLocks/>
            </p:cNvSpPr>
            <p:nvPr/>
          </p:nvSpPr>
          <p:spPr bwMode="auto">
            <a:xfrm>
              <a:off x="2601" y="2212"/>
              <a:ext cx="31" cy="21"/>
            </a:xfrm>
            <a:custGeom>
              <a:avLst/>
              <a:gdLst>
                <a:gd name="T0" fmla="*/ 0 w 13"/>
                <a:gd name="T1" fmla="*/ 0 h 9"/>
                <a:gd name="T2" fmla="*/ 12 w 13"/>
                <a:gd name="T3" fmla="*/ 9 h 9"/>
                <a:gd name="T4" fmla="*/ 12 w 13"/>
                <a:gd name="T5" fmla="*/ 2 h 9"/>
                <a:gd name="T6" fmla="*/ 8 w 13"/>
                <a:gd name="T7" fmla="*/ 3 h 9"/>
                <a:gd name="T8" fmla="*/ 0 w 13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">
                  <a:moveTo>
                    <a:pt x="0" y="0"/>
                  </a:moveTo>
                  <a:cubicBezTo>
                    <a:pt x="2" y="5"/>
                    <a:pt x="7" y="9"/>
                    <a:pt x="12" y="9"/>
                  </a:cubicBezTo>
                  <a:cubicBezTo>
                    <a:pt x="13" y="7"/>
                    <a:pt x="13" y="4"/>
                    <a:pt x="12" y="2"/>
                  </a:cubicBezTo>
                  <a:cubicBezTo>
                    <a:pt x="11" y="2"/>
                    <a:pt x="10" y="3"/>
                    <a:pt x="8" y="3"/>
                  </a:cubicBezTo>
                  <a:cubicBezTo>
                    <a:pt x="5" y="3"/>
                    <a:pt x="3" y="2"/>
                    <a:pt x="0" y="0"/>
                  </a:cubicBezTo>
                </a:path>
              </a:pathLst>
            </a:custGeom>
            <a:solidFill>
              <a:srgbClr val="891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9" name="Freeform 1625"/>
            <p:cNvSpPr>
              <a:spLocks/>
            </p:cNvSpPr>
            <p:nvPr/>
          </p:nvSpPr>
          <p:spPr bwMode="auto">
            <a:xfrm>
              <a:off x="2639" y="2172"/>
              <a:ext cx="16" cy="12"/>
            </a:xfrm>
            <a:custGeom>
              <a:avLst/>
              <a:gdLst>
                <a:gd name="T0" fmla="*/ 0 w 7"/>
                <a:gd name="T1" fmla="*/ 0 h 5"/>
                <a:gd name="T2" fmla="*/ 3 w 7"/>
                <a:gd name="T3" fmla="*/ 4 h 5"/>
                <a:gd name="T4" fmla="*/ 3 w 7"/>
                <a:gd name="T5" fmla="*/ 5 h 5"/>
                <a:gd name="T6" fmla="*/ 7 w 7"/>
                <a:gd name="T7" fmla="*/ 3 h 5"/>
                <a:gd name="T8" fmla="*/ 0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1" y="1"/>
                    <a:pt x="2" y="2"/>
                    <a:pt x="3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5" y="5"/>
                    <a:pt x="6" y="4"/>
                    <a:pt x="7" y="3"/>
                  </a:cubicBezTo>
                  <a:cubicBezTo>
                    <a:pt x="5" y="1"/>
                    <a:pt x="3" y="0"/>
                    <a:pt x="0" y="0"/>
                  </a:cubicBezTo>
                </a:path>
              </a:pathLst>
            </a:custGeom>
            <a:solidFill>
              <a:srgbClr val="880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0" name="Freeform 1626"/>
            <p:cNvSpPr>
              <a:spLocks/>
            </p:cNvSpPr>
            <p:nvPr/>
          </p:nvSpPr>
          <p:spPr bwMode="auto">
            <a:xfrm>
              <a:off x="2057" y="1592"/>
              <a:ext cx="28" cy="40"/>
            </a:xfrm>
            <a:custGeom>
              <a:avLst/>
              <a:gdLst>
                <a:gd name="T0" fmla="*/ 3 w 12"/>
                <a:gd name="T1" fmla="*/ 0 h 17"/>
                <a:gd name="T2" fmla="*/ 0 w 12"/>
                <a:gd name="T3" fmla="*/ 7 h 17"/>
                <a:gd name="T4" fmla="*/ 9 w 12"/>
                <a:gd name="T5" fmla="*/ 14 h 17"/>
                <a:gd name="T6" fmla="*/ 9 w 12"/>
                <a:gd name="T7" fmla="*/ 17 h 17"/>
                <a:gd name="T8" fmla="*/ 12 w 12"/>
                <a:gd name="T9" fmla="*/ 12 h 17"/>
                <a:gd name="T10" fmla="*/ 3 w 12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7">
                  <a:moveTo>
                    <a:pt x="3" y="0"/>
                  </a:moveTo>
                  <a:cubicBezTo>
                    <a:pt x="2" y="2"/>
                    <a:pt x="1" y="5"/>
                    <a:pt x="0" y="7"/>
                  </a:cubicBezTo>
                  <a:cubicBezTo>
                    <a:pt x="3" y="7"/>
                    <a:pt x="7" y="10"/>
                    <a:pt x="9" y="14"/>
                  </a:cubicBezTo>
                  <a:cubicBezTo>
                    <a:pt x="9" y="15"/>
                    <a:pt x="9" y="16"/>
                    <a:pt x="9" y="17"/>
                  </a:cubicBezTo>
                  <a:cubicBezTo>
                    <a:pt x="10" y="15"/>
                    <a:pt x="10" y="13"/>
                    <a:pt x="12" y="12"/>
                  </a:cubicBezTo>
                  <a:cubicBezTo>
                    <a:pt x="11" y="6"/>
                    <a:pt x="8" y="2"/>
                    <a:pt x="3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1" name="Freeform 1627"/>
            <p:cNvSpPr>
              <a:spLocks/>
            </p:cNvSpPr>
            <p:nvPr/>
          </p:nvSpPr>
          <p:spPr bwMode="auto">
            <a:xfrm>
              <a:off x="2031" y="1589"/>
              <a:ext cx="33" cy="26"/>
            </a:xfrm>
            <a:custGeom>
              <a:avLst/>
              <a:gdLst>
                <a:gd name="T0" fmla="*/ 9 w 14"/>
                <a:gd name="T1" fmla="*/ 0 h 11"/>
                <a:gd name="T2" fmla="*/ 0 w 14"/>
                <a:gd name="T3" fmla="*/ 4 h 11"/>
                <a:gd name="T4" fmla="*/ 0 w 14"/>
                <a:gd name="T5" fmla="*/ 11 h 11"/>
                <a:gd name="T6" fmla="*/ 4 w 14"/>
                <a:gd name="T7" fmla="*/ 9 h 11"/>
                <a:gd name="T8" fmla="*/ 9 w 14"/>
                <a:gd name="T9" fmla="*/ 8 h 11"/>
                <a:gd name="T10" fmla="*/ 11 w 14"/>
                <a:gd name="T11" fmla="*/ 8 h 11"/>
                <a:gd name="T12" fmla="*/ 14 w 14"/>
                <a:gd name="T13" fmla="*/ 1 h 11"/>
                <a:gd name="T14" fmla="*/ 9 w 14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1">
                  <a:moveTo>
                    <a:pt x="9" y="0"/>
                  </a:moveTo>
                  <a:cubicBezTo>
                    <a:pt x="5" y="0"/>
                    <a:pt x="2" y="2"/>
                    <a:pt x="0" y="4"/>
                  </a:cubicBezTo>
                  <a:cubicBezTo>
                    <a:pt x="0" y="6"/>
                    <a:pt x="1" y="9"/>
                    <a:pt x="0" y="11"/>
                  </a:cubicBezTo>
                  <a:cubicBezTo>
                    <a:pt x="1" y="10"/>
                    <a:pt x="3" y="9"/>
                    <a:pt x="4" y="9"/>
                  </a:cubicBezTo>
                  <a:cubicBezTo>
                    <a:pt x="6" y="8"/>
                    <a:pt x="7" y="8"/>
                    <a:pt x="9" y="8"/>
                  </a:cubicBezTo>
                  <a:cubicBezTo>
                    <a:pt x="9" y="8"/>
                    <a:pt x="10" y="8"/>
                    <a:pt x="11" y="8"/>
                  </a:cubicBezTo>
                  <a:cubicBezTo>
                    <a:pt x="12" y="6"/>
                    <a:pt x="13" y="3"/>
                    <a:pt x="14" y="1"/>
                  </a:cubicBezTo>
                  <a:cubicBezTo>
                    <a:pt x="12" y="0"/>
                    <a:pt x="11" y="0"/>
                    <a:pt x="9" y="0"/>
                  </a:cubicBezTo>
                </a:path>
              </a:pathLst>
            </a:custGeom>
            <a:solidFill>
              <a:srgbClr val="961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2" name="Freeform 1628"/>
            <p:cNvSpPr>
              <a:spLocks/>
            </p:cNvSpPr>
            <p:nvPr/>
          </p:nvSpPr>
          <p:spPr bwMode="auto">
            <a:xfrm>
              <a:off x="2021" y="1630"/>
              <a:ext cx="2" cy="4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0 h 2"/>
                <a:gd name="T6" fmla="*/ 1 w 1"/>
                <a:gd name="T7" fmla="*/ 2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891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3" name="Freeform 1629"/>
            <p:cNvSpPr>
              <a:spLocks/>
            </p:cNvSpPr>
            <p:nvPr/>
          </p:nvSpPr>
          <p:spPr bwMode="auto">
            <a:xfrm>
              <a:off x="2021" y="1599"/>
              <a:ext cx="12" cy="31"/>
            </a:xfrm>
            <a:custGeom>
              <a:avLst/>
              <a:gdLst>
                <a:gd name="T0" fmla="*/ 4 w 5"/>
                <a:gd name="T1" fmla="*/ 0 h 13"/>
                <a:gd name="T2" fmla="*/ 3 w 5"/>
                <a:gd name="T3" fmla="*/ 0 h 13"/>
                <a:gd name="T4" fmla="*/ 3 w 5"/>
                <a:gd name="T5" fmla="*/ 9 h 13"/>
                <a:gd name="T6" fmla="*/ 0 w 5"/>
                <a:gd name="T7" fmla="*/ 13 h 13"/>
                <a:gd name="T8" fmla="*/ 1 w 5"/>
                <a:gd name="T9" fmla="*/ 13 h 13"/>
                <a:gd name="T10" fmla="*/ 4 w 5"/>
                <a:gd name="T11" fmla="*/ 7 h 13"/>
                <a:gd name="T12" fmla="*/ 4 w 5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3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4" y="3"/>
                    <a:pt x="4" y="6"/>
                    <a:pt x="3" y="9"/>
                  </a:cubicBezTo>
                  <a:cubicBezTo>
                    <a:pt x="2" y="10"/>
                    <a:pt x="1" y="12"/>
                    <a:pt x="0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0"/>
                    <a:pt x="3" y="9"/>
                    <a:pt x="4" y="7"/>
                  </a:cubicBezTo>
                  <a:cubicBezTo>
                    <a:pt x="5" y="5"/>
                    <a:pt x="4" y="2"/>
                    <a:pt x="4" y="0"/>
                  </a:cubicBezTo>
                </a:path>
              </a:pathLst>
            </a:custGeom>
            <a:solidFill>
              <a:srgbClr val="881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4" name="Freeform 1630"/>
            <p:cNvSpPr>
              <a:spLocks/>
            </p:cNvSpPr>
            <p:nvPr/>
          </p:nvSpPr>
          <p:spPr bwMode="auto">
            <a:xfrm>
              <a:off x="2078" y="1620"/>
              <a:ext cx="7" cy="19"/>
            </a:xfrm>
            <a:custGeom>
              <a:avLst/>
              <a:gdLst>
                <a:gd name="T0" fmla="*/ 3 w 3"/>
                <a:gd name="T1" fmla="*/ 0 h 8"/>
                <a:gd name="T2" fmla="*/ 0 w 3"/>
                <a:gd name="T3" fmla="*/ 5 h 8"/>
                <a:gd name="T4" fmla="*/ 0 w 3"/>
                <a:gd name="T5" fmla="*/ 8 h 8"/>
                <a:gd name="T6" fmla="*/ 1 w 3"/>
                <a:gd name="T7" fmla="*/ 6 h 8"/>
                <a:gd name="T8" fmla="*/ 3 w 3"/>
                <a:gd name="T9" fmla="*/ 1 h 8"/>
                <a:gd name="T10" fmla="*/ 3 w 3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cubicBezTo>
                    <a:pt x="1" y="1"/>
                    <a:pt x="1" y="3"/>
                    <a:pt x="0" y="5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2" y="5"/>
                    <a:pt x="3" y="3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880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5" name="Freeform 1631"/>
            <p:cNvSpPr>
              <a:spLocks/>
            </p:cNvSpPr>
            <p:nvPr/>
          </p:nvSpPr>
          <p:spPr bwMode="auto">
            <a:xfrm>
              <a:off x="2078" y="1634"/>
              <a:ext cx="2" cy="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610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6" name="Freeform 1632"/>
            <p:cNvSpPr>
              <a:spLocks/>
            </p:cNvSpPr>
            <p:nvPr/>
          </p:nvSpPr>
          <p:spPr bwMode="auto">
            <a:xfrm>
              <a:off x="2021" y="163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10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7" name="Freeform 1633"/>
            <p:cNvSpPr>
              <a:spLocks/>
            </p:cNvSpPr>
            <p:nvPr/>
          </p:nvSpPr>
          <p:spPr bwMode="auto">
            <a:xfrm>
              <a:off x="2021" y="1599"/>
              <a:ext cx="10" cy="31"/>
            </a:xfrm>
            <a:custGeom>
              <a:avLst/>
              <a:gdLst>
                <a:gd name="T0" fmla="*/ 3 w 4"/>
                <a:gd name="T1" fmla="*/ 0 h 13"/>
                <a:gd name="T2" fmla="*/ 0 w 4"/>
                <a:gd name="T3" fmla="*/ 10 h 13"/>
                <a:gd name="T4" fmla="*/ 0 w 4"/>
                <a:gd name="T5" fmla="*/ 13 h 13"/>
                <a:gd name="T6" fmla="*/ 0 w 4"/>
                <a:gd name="T7" fmla="*/ 13 h 13"/>
                <a:gd name="T8" fmla="*/ 3 w 4"/>
                <a:gd name="T9" fmla="*/ 9 h 13"/>
                <a:gd name="T10" fmla="*/ 3 w 4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3">
                  <a:moveTo>
                    <a:pt x="3" y="0"/>
                  </a:moveTo>
                  <a:cubicBezTo>
                    <a:pt x="1" y="3"/>
                    <a:pt x="0" y="6"/>
                    <a:pt x="0" y="10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2"/>
                    <a:pt x="2" y="10"/>
                    <a:pt x="3" y="9"/>
                  </a:cubicBezTo>
                  <a:cubicBezTo>
                    <a:pt x="4" y="6"/>
                    <a:pt x="4" y="3"/>
                    <a:pt x="3" y="0"/>
                  </a:cubicBezTo>
                </a:path>
              </a:pathLst>
            </a:custGeom>
            <a:solidFill>
              <a:srgbClr val="6105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8" name="Freeform 1634"/>
            <p:cNvSpPr>
              <a:spLocks/>
            </p:cNvSpPr>
            <p:nvPr/>
          </p:nvSpPr>
          <p:spPr bwMode="auto">
            <a:xfrm>
              <a:off x="2603" y="2053"/>
              <a:ext cx="62" cy="60"/>
            </a:xfrm>
            <a:custGeom>
              <a:avLst/>
              <a:gdLst>
                <a:gd name="T0" fmla="*/ 12 w 26"/>
                <a:gd name="T1" fmla="*/ 0 h 25"/>
                <a:gd name="T2" fmla="*/ 12 w 26"/>
                <a:gd name="T3" fmla="*/ 0 h 25"/>
                <a:gd name="T4" fmla="*/ 12 w 26"/>
                <a:gd name="T5" fmla="*/ 0 h 25"/>
                <a:gd name="T6" fmla="*/ 0 w 26"/>
                <a:gd name="T7" fmla="*/ 10 h 25"/>
                <a:gd name="T8" fmla="*/ 1 w 26"/>
                <a:gd name="T9" fmla="*/ 13 h 25"/>
                <a:gd name="T10" fmla="*/ 2 w 26"/>
                <a:gd name="T11" fmla="*/ 21 h 25"/>
                <a:gd name="T12" fmla="*/ 3 w 26"/>
                <a:gd name="T13" fmla="*/ 21 h 25"/>
                <a:gd name="T14" fmla="*/ 7 w 26"/>
                <a:gd name="T15" fmla="*/ 22 h 25"/>
                <a:gd name="T16" fmla="*/ 10 w 26"/>
                <a:gd name="T17" fmla="*/ 22 h 25"/>
                <a:gd name="T18" fmla="*/ 20 w 26"/>
                <a:gd name="T19" fmla="*/ 25 h 25"/>
                <a:gd name="T20" fmla="*/ 26 w 26"/>
                <a:gd name="T21" fmla="*/ 14 h 25"/>
                <a:gd name="T22" fmla="*/ 25 w 26"/>
                <a:gd name="T23" fmla="*/ 10 h 25"/>
                <a:gd name="T24" fmla="*/ 21 w 26"/>
                <a:gd name="T25" fmla="*/ 5 h 25"/>
                <a:gd name="T26" fmla="*/ 21 w 26"/>
                <a:gd name="T27" fmla="*/ 4 h 25"/>
                <a:gd name="T28" fmla="*/ 15 w 26"/>
                <a:gd name="T29" fmla="*/ 0 h 25"/>
                <a:gd name="T30" fmla="*/ 12 w 26"/>
                <a:gd name="T3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" h="25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1" y="4"/>
                    <a:pt x="0" y="10"/>
                  </a:cubicBezTo>
                  <a:cubicBezTo>
                    <a:pt x="0" y="11"/>
                    <a:pt x="1" y="12"/>
                    <a:pt x="1" y="13"/>
                  </a:cubicBezTo>
                  <a:cubicBezTo>
                    <a:pt x="3" y="16"/>
                    <a:pt x="3" y="19"/>
                    <a:pt x="2" y="21"/>
                  </a:cubicBezTo>
                  <a:cubicBezTo>
                    <a:pt x="2" y="21"/>
                    <a:pt x="2" y="21"/>
                    <a:pt x="3" y="21"/>
                  </a:cubicBezTo>
                  <a:cubicBezTo>
                    <a:pt x="4" y="21"/>
                    <a:pt x="6" y="21"/>
                    <a:pt x="7" y="22"/>
                  </a:cubicBezTo>
                  <a:cubicBezTo>
                    <a:pt x="8" y="22"/>
                    <a:pt x="9" y="22"/>
                    <a:pt x="10" y="22"/>
                  </a:cubicBezTo>
                  <a:cubicBezTo>
                    <a:pt x="13" y="22"/>
                    <a:pt x="17" y="23"/>
                    <a:pt x="20" y="25"/>
                  </a:cubicBezTo>
                  <a:cubicBezTo>
                    <a:pt x="23" y="22"/>
                    <a:pt x="26" y="18"/>
                    <a:pt x="26" y="14"/>
                  </a:cubicBezTo>
                  <a:cubicBezTo>
                    <a:pt x="26" y="12"/>
                    <a:pt x="26" y="11"/>
                    <a:pt x="25" y="10"/>
                  </a:cubicBezTo>
                  <a:cubicBezTo>
                    <a:pt x="23" y="9"/>
                    <a:pt x="22" y="7"/>
                    <a:pt x="21" y="5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18" y="3"/>
                    <a:pt x="16" y="2"/>
                    <a:pt x="15" y="0"/>
                  </a:cubicBezTo>
                  <a:cubicBezTo>
                    <a:pt x="14" y="0"/>
                    <a:pt x="13" y="0"/>
                    <a:pt x="12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9" name="Freeform 1635"/>
            <p:cNvSpPr>
              <a:spLocks/>
            </p:cNvSpPr>
            <p:nvPr/>
          </p:nvSpPr>
          <p:spPr bwMode="auto">
            <a:xfrm>
              <a:off x="2639" y="2053"/>
              <a:ext cx="14" cy="10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4 h 4"/>
                <a:gd name="T4" fmla="*/ 5 w 6"/>
                <a:gd name="T5" fmla="*/ 3 h 4"/>
                <a:gd name="T6" fmla="*/ 0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1" y="2"/>
                    <a:pt x="3" y="3"/>
                    <a:pt x="6" y="4"/>
                  </a:cubicBezTo>
                  <a:cubicBezTo>
                    <a:pt x="6" y="4"/>
                    <a:pt x="5" y="3"/>
                    <a:pt x="5" y="3"/>
                  </a:cubicBezTo>
                  <a:cubicBezTo>
                    <a:pt x="4" y="2"/>
                    <a:pt x="2" y="1"/>
                    <a:pt x="0" y="0"/>
                  </a:cubicBezTo>
                </a:path>
              </a:pathLst>
            </a:custGeom>
            <a:solidFill>
              <a:srgbClr val="891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0" name="Freeform 1636"/>
            <p:cNvSpPr>
              <a:spLocks/>
            </p:cNvSpPr>
            <p:nvPr/>
          </p:nvSpPr>
          <p:spPr bwMode="auto">
            <a:xfrm>
              <a:off x="2620" y="2106"/>
              <a:ext cx="31" cy="11"/>
            </a:xfrm>
            <a:custGeom>
              <a:avLst/>
              <a:gdLst>
                <a:gd name="T0" fmla="*/ 3 w 13"/>
                <a:gd name="T1" fmla="*/ 0 h 5"/>
                <a:gd name="T2" fmla="*/ 0 w 13"/>
                <a:gd name="T3" fmla="*/ 0 h 5"/>
                <a:gd name="T4" fmla="*/ 2 w 13"/>
                <a:gd name="T5" fmla="*/ 0 h 5"/>
                <a:gd name="T6" fmla="*/ 8 w 13"/>
                <a:gd name="T7" fmla="*/ 5 h 5"/>
                <a:gd name="T8" fmla="*/ 13 w 13"/>
                <a:gd name="T9" fmla="*/ 3 h 5"/>
                <a:gd name="T10" fmla="*/ 3 w 13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5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4" y="1"/>
                    <a:pt x="6" y="3"/>
                    <a:pt x="8" y="5"/>
                  </a:cubicBezTo>
                  <a:cubicBezTo>
                    <a:pt x="10" y="4"/>
                    <a:pt x="11" y="4"/>
                    <a:pt x="13" y="3"/>
                  </a:cubicBezTo>
                  <a:cubicBezTo>
                    <a:pt x="10" y="1"/>
                    <a:pt x="6" y="0"/>
                    <a:pt x="3" y="0"/>
                  </a:cubicBezTo>
                </a:path>
              </a:pathLst>
            </a:custGeom>
            <a:solidFill>
              <a:srgbClr val="880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1" name="Freeform 1637"/>
            <p:cNvSpPr>
              <a:spLocks/>
            </p:cNvSpPr>
            <p:nvPr/>
          </p:nvSpPr>
          <p:spPr bwMode="auto">
            <a:xfrm>
              <a:off x="2608" y="2103"/>
              <a:ext cx="12" cy="5"/>
            </a:xfrm>
            <a:custGeom>
              <a:avLst/>
              <a:gdLst>
                <a:gd name="T0" fmla="*/ 1 w 5"/>
                <a:gd name="T1" fmla="*/ 0 h 2"/>
                <a:gd name="T2" fmla="*/ 0 w 5"/>
                <a:gd name="T3" fmla="*/ 0 h 2"/>
                <a:gd name="T4" fmla="*/ 0 w 5"/>
                <a:gd name="T5" fmla="*/ 0 h 2"/>
                <a:gd name="T6" fmla="*/ 1 w 5"/>
                <a:gd name="T7" fmla="*/ 2 h 2"/>
                <a:gd name="T8" fmla="*/ 5 w 5"/>
                <a:gd name="T9" fmla="*/ 1 h 2"/>
                <a:gd name="T10" fmla="*/ 1 w 5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2" y="2"/>
                    <a:pt x="4" y="1"/>
                    <a:pt x="5" y="1"/>
                  </a:cubicBezTo>
                  <a:cubicBezTo>
                    <a:pt x="4" y="0"/>
                    <a:pt x="2" y="0"/>
                    <a:pt x="1" y="0"/>
                  </a:cubicBezTo>
                </a:path>
              </a:pathLst>
            </a:custGeom>
            <a:solidFill>
              <a:srgbClr val="6B0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2" name="Freeform 1638"/>
            <p:cNvSpPr>
              <a:spLocks/>
            </p:cNvSpPr>
            <p:nvPr/>
          </p:nvSpPr>
          <p:spPr bwMode="auto">
            <a:xfrm>
              <a:off x="2610" y="2106"/>
              <a:ext cx="29" cy="11"/>
            </a:xfrm>
            <a:custGeom>
              <a:avLst/>
              <a:gdLst>
                <a:gd name="T0" fmla="*/ 4 w 12"/>
                <a:gd name="T1" fmla="*/ 0 h 5"/>
                <a:gd name="T2" fmla="*/ 0 w 12"/>
                <a:gd name="T3" fmla="*/ 1 h 5"/>
                <a:gd name="T4" fmla="*/ 9 w 12"/>
                <a:gd name="T5" fmla="*/ 5 h 5"/>
                <a:gd name="T6" fmla="*/ 10 w 12"/>
                <a:gd name="T7" fmla="*/ 5 h 5"/>
                <a:gd name="T8" fmla="*/ 12 w 12"/>
                <a:gd name="T9" fmla="*/ 5 h 5"/>
                <a:gd name="T10" fmla="*/ 6 w 12"/>
                <a:gd name="T11" fmla="*/ 0 h 5"/>
                <a:gd name="T12" fmla="*/ 4 w 12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5">
                  <a:moveTo>
                    <a:pt x="4" y="0"/>
                  </a:moveTo>
                  <a:cubicBezTo>
                    <a:pt x="3" y="0"/>
                    <a:pt x="1" y="1"/>
                    <a:pt x="0" y="1"/>
                  </a:cubicBezTo>
                  <a:cubicBezTo>
                    <a:pt x="2" y="3"/>
                    <a:pt x="6" y="5"/>
                    <a:pt x="9" y="5"/>
                  </a:cubicBezTo>
                  <a:cubicBezTo>
                    <a:pt x="9" y="5"/>
                    <a:pt x="9" y="5"/>
                    <a:pt x="10" y="5"/>
                  </a:cubicBezTo>
                  <a:cubicBezTo>
                    <a:pt x="10" y="5"/>
                    <a:pt x="11" y="5"/>
                    <a:pt x="12" y="5"/>
                  </a:cubicBezTo>
                  <a:cubicBezTo>
                    <a:pt x="10" y="3"/>
                    <a:pt x="8" y="1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rgbClr val="610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3" name="Freeform 1639"/>
            <p:cNvSpPr>
              <a:spLocks/>
            </p:cNvSpPr>
            <p:nvPr/>
          </p:nvSpPr>
          <p:spPr bwMode="auto">
            <a:xfrm>
              <a:off x="1957" y="2657"/>
              <a:ext cx="10" cy="17"/>
            </a:xfrm>
            <a:custGeom>
              <a:avLst/>
              <a:gdLst>
                <a:gd name="T0" fmla="*/ 1 w 4"/>
                <a:gd name="T1" fmla="*/ 0 h 7"/>
                <a:gd name="T2" fmla="*/ 0 w 4"/>
                <a:gd name="T3" fmla="*/ 6 h 7"/>
                <a:gd name="T4" fmla="*/ 0 w 4"/>
                <a:gd name="T5" fmla="*/ 6 h 7"/>
                <a:gd name="T6" fmla="*/ 4 w 4"/>
                <a:gd name="T7" fmla="*/ 7 h 7"/>
                <a:gd name="T8" fmla="*/ 4 w 4"/>
                <a:gd name="T9" fmla="*/ 6 h 7"/>
                <a:gd name="T10" fmla="*/ 1 w 4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1" y="2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3" y="7"/>
                    <a:pt x="4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3" y="4"/>
                    <a:pt x="2" y="2"/>
                    <a:pt x="1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4" name="Freeform 1640"/>
            <p:cNvSpPr>
              <a:spLocks/>
            </p:cNvSpPr>
            <p:nvPr/>
          </p:nvSpPr>
          <p:spPr bwMode="auto">
            <a:xfrm>
              <a:off x="1960" y="2646"/>
              <a:ext cx="9" cy="26"/>
            </a:xfrm>
            <a:custGeom>
              <a:avLst/>
              <a:gdLst>
                <a:gd name="T0" fmla="*/ 0 w 4"/>
                <a:gd name="T1" fmla="*/ 0 h 11"/>
                <a:gd name="T2" fmla="*/ 0 w 4"/>
                <a:gd name="T3" fmla="*/ 5 h 11"/>
                <a:gd name="T4" fmla="*/ 3 w 4"/>
                <a:gd name="T5" fmla="*/ 11 h 11"/>
                <a:gd name="T6" fmla="*/ 4 w 4"/>
                <a:gd name="T7" fmla="*/ 9 h 11"/>
                <a:gd name="T8" fmla="*/ 0 w 4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1">
                  <a:moveTo>
                    <a:pt x="0" y="0"/>
                  </a:moveTo>
                  <a:cubicBezTo>
                    <a:pt x="0" y="2"/>
                    <a:pt x="1" y="4"/>
                    <a:pt x="0" y="5"/>
                  </a:cubicBezTo>
                  <a:cubicBezTo>
                    <a:pt x="1" y="7"/>
                    <a:pt x="2" y="9"/>
                    <a:pt x="3" y="11"/>
                  </a:cubicBezTo>
                  <a:cubicBezTo>
                    <a:pt x="4" y="10"/>
                    <a:pt x="4" y="9"/>
                    <a:pt x="4" y="9"/>
                  </a:cubicBezTo>
                  <a:cubicBezTo>
                    <a:pt x="4" y="5"/>
                    <a:pt x="2" y="2"/>
                    <a:pt x="0" y="0"/>
                  </a:cubicBezTo>
                </a:path>
              </a:pathLst>
            </a:custGeom>
            <a:solidFill>
              <a:srgbClr val="961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5" name="Freeform 1641"/>
            <p:cNvSpPr>
              <a:spLocks/>
            </p:cNvSpPr>
            <p:nvPr/>
          </p:nvSpPr>
          <p:spPr bwMode="auto">
            <a:xfrm>
              <a:off x="1950" y="2638"/>
              <a:ext cx="10" cy="34"/>
            </a:xfrm>
            <a:custGeom>
              <a:avLst/>
              <a:gdLst>
                <a:gd name="T0" fmla="*/ 0 w 4"/>
                <a:gd name="T1" fmla="*/ 0 h 14"/>
                <a:gd name="T2" fmla="*/ 0 w 4"/>
                <a:gd name="T3" fmla="*/ 8 h 14"/>
                <a:gd name="T4" fmla="*/ 1 w 4"/>
                <a:gd name="T5" fmla="*/ 9 h 14"/>
                <a:gd name="T6" fmla="*/ 2 w 4"/>
                <a:gd name="T7" fmla="*/ 14 h 14"/>
                <a:gd name="T8" fmla="*/ 3 w 4"/>
                <a:gd name="T9" fmla="*/ 14 h 14"/>
                <a:gd name="T10" fmla="*/ 4 w 4"/>
                <a:gd name="T11" fmla="*/ 8 h 14"/>
                <a:gd name="T12" fmla="*/ 3 w 4"/>
                <a:gd name="T13" fmla="*/ 2 h 14"/>
                <a:gd name="T14" fmla="*/ 0 w 4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4">
                  <a:moveTo>
                    <a:pt x="0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9"/>
                    <a:pt x="1" y="9"/>
                  </a:cubicBezTo>
                  <a:cubicBezTo>
                    <a:pt x="1" y="11"/>
                    <a:pt x="2" y="13"/>
                    <a:pt x="2" y="14"/>
                  </a:cubicBezTo>
                  <a:cubicBezTo>
                    <a:pt x="2" y="14"/>
                    <a:pt x="2" y="14"/>
                    <a:pt x="3" y="14"/>
                  </a:cubicBezTo>
                  <a:cubicBezTo>
                    <a:pt x="3" y="13"/>
                    <a:pt x="4" y="10"/>
                    <a:pt x="4" y="8"/>
                  </a:cubicBezTo>
                  <a:cubicBezTo>
                    <a:pt x="4" y="6"/>
                    <a:pt x="3" y="4"/>
                    <a:pt x="3" y="2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880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6" name="Freeform 1642"/>
            <p:cNvSpPr>
              <a:spLocks/>
            </p:cNvSpPr>
            <p:nvPr/>
          </p:nvSpPr>
          <p:spPr bwMode="auto">
            <a:xfrm>
              <a:off x="1957" y="2643"/>
              <a:ext cx="5" cy="14"/>
            </a:xfrm>
            <a:custGeom>
              <a:avLst/>
              <a:gdLst>
                <a:gd name="T0" fmla="*/ 0 w 2"/>
                <a:gd name="T1" fmla="*/ 0 h 6"/>
                <a:gd name="T2" fmla="*/ 1 w 2"/>
                <a:gd name="T3" fmla="*/ 6 h 6"/>
                <a:gd name="T4" fmla="*/ 1 w 2"/>
                <a:gd name="T5" fmla="*/ 1 h 6"/>
                <a:gd name="T6" fmla="*/ 0 w 2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0" y="2"/>
                    <a:pt x="1" y="4"/>
                    <a:pt x="1" y="6"/>
                  </a:cubicBezTo>
                  <a:cubicBezTo>
                    <a:pt x="2" y="5"/>
                    <a:pt x="1" y="3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860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7" name="Freeform 1643"/>
            <p:cNvSpPr>
              <a:spLocks/>
            </p:cNvSpPr>
            <p:nvPr/>
          </p:nvSpPr>
          <p:spPr bwMode="auto">
            <a:xfrm>
              <a:off x="1950" y="2657"/>
              <a:ext cx="5" cy="17"/>
            </a:xfrm>
            <a:custGeom>
              <a:avLst/>
              <a:gdLst>
                <a:gd name="T0" fmla="*/ 0 w 2"/>
                <a:gd name="T1" fmla="*/ 0 h 7"/>
                <a:gd name="T2" fmla="*/ 0 w 2"/>
                <a:gd name="T3" fmla="*/ 7 h 7"/>
                <a:gd name="T4" fmla="*/ 2 w 2"/>
                <a:gd name="T5" fmla="*/ 6 h 7"/>
                <a:gd name="T6" fmla="*/ 1 w 2"/>
                <a:gd name="T7" fmla="*/ 1 h 7"/>
                <a:gd name="T8" fmla="*/ 0 w 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6"/>
                    <a:pt x="2" y="6"/>
                  </a:cubicBezTo>
                  <a:cubicBezTo>
                    <a:pt x="2" y="5"/>
                    <a:pt x="1" y="3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7B08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8" name="Freeform 1644"/>
            <p:cNvSpPr>
              <a:spLocks/>
            </p:cNvSpPr>
            <p:nvPr/>
          </p:nvSpPr>
          <p:spPr bwMode="auto">
            <a:xfrm>
              <a:off x="1952" y="2672"/>
              <a:ext cx="15" cy="21"/>
            </a:xfrm>
            <a:custGeom>
              <a:avLst/>
              <a:gdLst>
                <a:gd name="T0" fmla="*/ 2 w 6"/>
                <a:gd name="T1" fmla="*/ 0 h 9"/>
                <a:gd name="T2" fmla="*/ 2 w 6"/>
                <a:gd name="T3" fmla="*/ 0 h 9"/>
                <a:gd name="T4" fmla="*/ 1 w 6"/>
                <a:gd name="T5" fmla="*/ 1 h 9"/>
                <a:gd name="T6" fmla="*/ 0 w 6"/>
                <a:gd name="T7" fmla="*/ 9 h 9"/>
                <a:gd name="T8" fmla="*/ 0 w 6"/>
                <a:gd name="T9" fmla="*/ 9 h 9"/>
                <a:gd name="T10" fmla="*/ 6 w 6"/>
                <a:gd name="T11" fmla="*/ 1 h 9"/>
                <a:gd name="T12" fmla="*/ 2 w 6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4"/>
                    <a:pt x="1" y="7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8"/>
                    <a:pt x="5" y="5"/>
                    <a:pt x="6" y="1"/>
                  </a:cubicBezTo>
                  <a:cubicBezTo>
                    <a:pt x="5" y="1"/>
                    <a:pt x="3" y="0"/>
                    <a:pt x="2" y="0"/>
                  </a:cubicBezTo>
                </a:path>
              </a:pathLst>
            </a:custGeom>
            <a:solidFill>
              <a:srgbClr val="6B0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9" name="Freeform 1645"/>
            <p:cNvSpPr>
              <a:spLocks/>
            </p:cNvSpPr>
            <p:nvPr/>
          </p:nvSpPr>
          <p:spPr bwMode="auto">
            <a:xfrm>
              <a:off x="1950" y="2674"/>
              <a:ext cx="5" cy="19"/>
            </a:xfrm>
            <a:custGeom>
              <a:avLst/>
              <a:gdLst>
                <a:gd name="T0" fmla="*/ 2 w 2"/>
                <a:gd name="T1" fmla="*/ 0 h 8"/>
                <a:gd name="T2" fmla="*/ 0 w 2"/>
                <a:gd name="T3" fmla="*/ 3 h 8"/>
                <a:gd name="T4" fmla="*/ 0 w 2"/>
                <a:gd name="T5" fmla="*/ 7 h 8"/>
                <a:gd name="T6" fmla="*/ 1 w 2"/>
                <a:gd name="T7" fmla="*/ 8 h 8"/>
                <a:gd name="T8" fmla="*/ 2 w 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8">
                  <a:moveTo>
                    <a:pt x="2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8"/>
                    <a:pt x="1" y="8"/>
                  </a:cubicBezTo>
                  <a:cubicBezTo>
                    <a:pt x="2" y="6"/>
                    <a:pt x="2" y="3"/>
                    <a:pt x="2" y="0"/>
                  </a:cubicBezTo>
                </a:path>
              </a:pathLst>
            </a:custGeom>
            <a:solidFill>
              <a:srgbClr val="610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0" name="Freeform 1646"/>
            <p:cNvSpPr>
              <a:spLocks/>
            </p:cNvSpPr>
            <p:nvPr/>
          </p:nvSpPr>
          <p:spPr bwMode="auto">
            <a:xfrm>
              <a:off x="1955" y="2672"/>
              <a:ext cx="2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</a:path>
              </a:pathLst>
            </a:custGeom>
            <a:solidFill>
              <a:srgbClr val="610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1" name="Freeform 1647"/>
            <p:cNvSpPr>
              <a:spLocks/>
            </p:cNvSpPr>
            <p:nvPr/>
          </p:nvSpPr>
          <p:spPr bwMode="auto">
            <a:xfrm>
              <a:off x="1950" y="2672"/>
              <a:ext cx="5" cy="9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1 h 4"/>
                <a:gd name="T4" fmla="*/ 0 w 2"/>
                <a:gd name="T5" fmla="*/ 4 h 4"/>
                <a:gd name="T6" fmla="*/ 2 w 2"/>
                <a:gd name="T7" fmla="*/ 1 h 4"/>
                <a:gd name="T8" fmla="*/ 2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5703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2" name="Freeform 1648"/>
            <p:cNvSpPr>
              <a:spLocks/>
            </p:cNvSpPr>
            <p:nvPr/>
          </p:nvSpPr>
          <p:spPr bwMode="auto">
            <a:xfrm>
              <a:off x="2255" y="2636"/>
              <a:ext cx="31" cy="26"/>
            </a:xfrm>
            <a:custGeom>
              <a:avLst/>
              <a:gdLst>
                <a:gd name="T0" fmla="*/ 12 w 13"/>
                <a:gd name="T1" fmla="*/ 0 h 11"/>
                <a:gd name="T2" fmla="*/ 0 w 13"/>
                <a:gd name="T3" fmla="*/ 7 h 11"/>
                <a:gd name="T4" fmla="*/ 1 w 13"/>
                <a:gd name="T5" fmla="*/ 7 h 11"/>
                <a:gd name="T6" fmla="*/ 1 w 13"/>
                <a:gd name="T7" fmla="*/ 8 h 11"/>
                <a:gd name="T8" fmla="*/ 6 w 13"/>
                <a:gd name="T9" fmla="*/ 9 h 11"/>
                <a:gd name="T10" fmla="*/ 12 w 13"/>
                <a:gd name="T11" fmla="*/ 11 h 11"/>
                <a:gd name="T12" fmla="*/ 13 w 13"/>
                <a:gd name="T13" fmla="*/ 0 h 11"/>
                <a:gd name="T14" fmla="*/ 13 w 13"/>
                <a:gd name="T15" fmla="*/ 0 h 11"/>
                <a:gd name="T16" fmla="*/ 12 w 13"/>
                <a:gd name="T1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1">
                  <a:moveTo>
                    <a:pt x="12" y="0"/>
                  </a:moveTo>
                  <a:cubicBezTo>
                    <a:pt x="7" y="0"/>
                    <a:pt x="2" y="3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3" y="8"/>
                    <a:pt x="5" y="8"/>
                    <a:pt x="6" y="9"/>
                  </a:cubicBezTo>
                  <a:cubicBezTo>
                    <a:pt x="8" y="9"/>
                    <a:pt x="10" y="10"/>
                    <a:pt x="12" y="11"/>
                  </a:cubicBezTo>
                  <a:cubicBezTo>
                    <a:pt x="11" y="7"/>
                    <a:pt x="11" y="3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3" name="Freeform 1649"/>
            <p:cNvSpPr>
              <a:spLocks/>
            </p:cNvSpPr>
            <p:nvPr/>
          </p:nvSpPr>
          <p:spPr bwMode="auto">
            <a:xfrm>
              <a:off x="2270" y="2657"/>
              <a:ext cx="35" cy="41"/>
            </a:xfrm>
            <a:custGeom>
              <a:avLst/>
              <a:gdLst>
                <a:gd name="T0" fmla="*/ 0 w 15"/>
                <a:gd name="T1" fmla="*/ 0 h 17"/>
                <a:gd name="T2" fmla="*/ 5 w 15"/>
                <a:gd name="T3" fmla="*/ 6 h 17"/>
                <a:gd name="T4" fmla="*/ 4 w 15"/>
                <a:gd name="T5" fmla="*/ 17 h 17"/>
                <a:gd name="T6" fmla="*/ 6 w 15"/>
                <a:gd name="T7" fmla="*/ 17 h 17"/>
                <a:gd name="T8" fmla="*/ 6 w 15"/>
                <a:gd name="T9" fmla="*/ 17 h 17"/>
                <a:gd name="T10" fmla="*/ 15 w 15"/>
                <a:gd name="T11" fmla="*/ 14 h 17"/>
                <a:gd name="T12" fmla="*/ 10 w 15"/>
                <a:gd name="T13" fmla="*/ 11 h 17"/>
                <a:gd name="T14" fmla="*/ 6 w 15"/>
                <a:gd name="T15" fmla="*/ 2 h 17"/>
                <a:gd name="T16" fmla="*/ 0 w 15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7">
                  <a:moveTo>
                    <a:pt x="0" y="0"/>
                  </a:moveTo>
                  <a:cubicBezTo>
                    <a:pt x="2" y="1"/>
                    <a:pt x="4" y="3"/>
                    <a:pt x="5" y="6"/>
                  </a:cubicBezTo>
                  <a:cubicBezTo>
                    <a:pt x="7" y="10"/>
                    <a:pt x="6" y="14"/>
                    <a:pt x="4" y="17"/>
                  </a:cubicBezTo>
                  <a:cubicBezTo>
                    <a:pt x="4" y="17"/>
                    <a:pt x="5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9" y="17"/>
                    <a:pt x="12" y="16"/>
                    <a:pt x="15" y="14"/>
                  </a:cubicBezTo>
                  <a:cubicBezTo>
                    <a:pt x="13" y="13"/>
                    <a:pt x="12" y="12"/>
                    <a:pt x="10" y="11"/>
                  </a:cubicBezTo>
                  <a:cubicBezTo>
                    <a:pt x="8" y="8"/>
                    <a:pt x="6" y="5"/>
                    <a:pt x="6" y="2"/>
                  </a:cubicBezTo>
                  <a:cubicBezTo>
                    <a:pt x="4" y="1"/>
                    <a:pt x="2" y="0"/>
                    <a:pt x="0" y="0"/>
                  </a:cubicBezTo>
                </a:path>
              </a:pathLst>
            </a:custGeom>
            <a:solidFill>
              <a:srgbClr val="891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4" name="Freeform 1650"/>
            <p:cNvSpPr>
              <a:spLocks/>
            </p:cNvSpPr>
            <p:nvPr/>
          </p:nvSpPr>
          <p:spPr bwMode="auto">
            <a:xfrm>
              <a:off x="2281" y="2636"/>
              <a:ext cx="36" cy="52"/>
            </a:xfrm>
            <a:custGeom>
              <a:avLst/>
              <a:gdLst>
                <a:gd name="T0" fmla="*/ 2 w 15"/>
                <a:gd name="T1" fmla="*/ 0 h 22"/>
                <a:gd name="T2" fmla="*/ 1 w 15"/>
                <a:gd name="T3" fmla="*/ 11 h 22"/>
                <a:gd name="T4" fmla="*/ 10 w 15"/>
                <a:gd name="T5" fmla="*/ 21 h 22"/>
                <a:gd name="T6" fmla="*/ 11 w 15"/>
                <a:gd name="T7" fmla="*/ 22 h 22"/>
                <a:gd name="T8" fmla="*/ 15 w 15"/>
                <a:gd name="T9" fmla="*/ 13 h 22"/>
                <a:gd name="T10" fmla="*/ 2 w 15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22">
                  <a:moveTo>
                    <a:pt x="2" y="0"/>
                  </a:moveTo>
                  <a:cubicBezTo>
                    <a:pt x="0" y="3"/>
                    <a:pt x="0" y="7"/>
                    <a:pt x="1" y="11"/>
                  </a:cubicBezTo>
                  <a:cubicBezTo>
                    <a:pt x="5" y="13"/>
                    <a:pt x="8" y="16"/>
                    <a:pt x="10" y="21"/>
                  </a:cubicBezTo>
                  <a:cubicBezTo>
                    <a:pt x="11" y="21"/>
                    <a:pt x="11" y="22"/>
                    <a:pt x="11" y="22"/>
                  </a:cubicBezTo>
                  <a:cubicBezTo>
                    <a:pt x="13" y="20"/>
                    <a:pt x="15" y="17"/>
                    <a:pt x="15" y="13"/>
                  </a:cubicBezTo>
                  <a:cubicBezTo>
                    <a:pt x="15" y="6"/>
                    <a:pt x="9" y="0"/>
                    <a:pt x="2" y="0"/>
                  </a:cubicBezTo>
                </a:path>
              </a:pathLst>
            </a:custGeom>
            <a:solidFill>
              <a:srgbClr val="880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5" name="Freeform 1651"/>
            <p:cNvSpPr>
              <a:spLocks/>
            </p:cNvSpPr>
            <p:nvPr/>
          </p:nvSpPr>
          <p:spPr bwMode="auto">
            <a:xfrm>
              <a:off x="2284" y="2662"/>
              <a:ext cx="24" cy="29"/>
            </a:xfrm>
            <a:custGeom>
              <a:avLst/>
              <a:gdLst>
                <a:gd name="T0" fmla="*/ 0 w 10"/>
                <a:gd name="T1" fmla="*/ 0 h 12"/>
                <a:gd name="T2" fmla="*/ 4 w 10"/>
                <a:gd name="T3" fmla="*/ 9 h 12"/>
                <a:gd name="T4" fmla="*/ 9 w 10"/>
                <a:gd name="T5" fmla="*/ 12 h 12"/>
                <a:gd name="T6" fmla="*/ 10 w 10"/>
                <a:gd name="T7" fmla="*/ 11 h 12"/>
                <a:gd name="T8" fmla="*/ 9 w 10"/>
                <a:gd name="T9" fmla="*/ 10 h 12"/>
                <a:gd name="T10" fmla="*/ 0 w 10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2">
                  <a:moveTo>
                    <a:pt x="0" y="0"/>
                  </a:moveTo>
                  <a:cubicBezTo>
                    <a:pt x="0" y="3"/>
                    <a:pt x="2" y="6"/>
                    <a:pt x="4" y="9"/>
                  </a:cubicBezTo>
                  <a:cubicBezTo>
                    <a:pt x="6" y="10"/>
                    <a:pt x="7" y="11"/>
                    <a:pt x="9" y="12"/>
                  </a:cubicBezTo>
                  <a:cubicBezTo>
                    <a:pt x="9" y="12"/>
                    <a:pt x="9" y="12"/>
                    <a:pt x="10" y="11"/>
                  </a:cubicBezTo>
                  <a:cubicBezTo>
                    <a:pt x="10" y="11"/>
                    <a:pt x="10" y="10"/>
                    <a:pt x="9" y="10"/>
                  </a:cubicBezTo>
                  <a:cubicBezTo>
                    <a:pt x="7" y="5"/>
                    <a:pt x="4" y="2"/>
                    <a:pt x="0" y="0"/>
                  </a:cubicBezTo>
                </a:path>
              </a:pathLst>
            </a:custGeom>
            <a:solidFill>
              <a:srgbClr val="7B08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6" name="Freeform 1652"/>
            <p:cNvSpPr>
              <a:spLocks/>
            </p:cNvSpPr>
            <p:nvPr/>
          </p:nvSpPr>
          <p:spPr bwMode="auto">
            <a:xfrm>
              <a:off x="2255" y="2653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B0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7" name="Freeform 1653"/>
            <p:cNvSpPr>
              <a:spLocks/>
            </p:cNvSpPr>
            <p:nvPr/>
          </p:nvSpPr>
          <p:spPr bwMode="auto">
            <a:xfrm>
              <a:off x="2158" y="1620"/>
              <a:ext cx="41" cy="33"/>
            </a:xfrm>
            <a:custGeom>
              <a:avLst/>
              <a:gdLst>
                <a:gd name="T0" fmla="*/ 0 w 17"/>
                <a:gd name="T1" fmla="*/ 0 h 14"/>
                <a:gd name="T2" fmla="*/ 0 w 17"/>
                <a:gd name="T3" fmla="*/ 0 h 14"/>
                <a:gd name="T4" fmla="*/ 2 w 17"/>
                <a:gd name="T5" fmla="*/ 14 h 14"/>
                <a:gd name="T6" fmla="*/ 4 w 17"/>
                <a:gd name="T7" fmla="*/ 14 h 14"/>
                <a:gd name="T8" fmla="*/ 4 w 17"/>
                <a:gd name="T9" fmla="*/ 14 h 14"/>
                <a:gd name="T10" fmla="*/ 7 w 17"/>
                <a:gd name="T11" fmla="*/ 14 h 14"/>
                <a:gd name="T12" fmla="*/ 10 w 17"/>
                <a:gd name="T13" fmla="*/ 13 h 14"/>
                <a:gd name="T14" fmla="*/ 17 w 17"/>
                <a:gd name="T15" fmla="*/ 4 h 14"/>
                <a:gd name="T16" fmla="*/ 13 w 17"/>
                <a:gd name="T17" fmla="*/ 4 h 14"/>
                <a:gd name="T18" fmla="*/ 13 w 17"/>
                <a:gd name="T19" fmla="*/ 4 h 14"/>
                <a:gd name="T20" fmla="*/ 0 w 17"/>
                <a:gd name="T2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1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4"/>
                    <a:pt x="3" y="9"/>
                    <a:pt x="2" y="14"/>
                  </a:cubicBezTo>
                  <a:cubicBezTo>
                    <a:pt x="2" y="14"/>
                    <a:pt x="3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6" y="14"/>
                    <a:pt x="7" y="14"/>
                  </a:cubicBezTo>
                  <a:cubicBezTo>
                    <a:pt x="8" y="13"/>
                    <a:pt x="9" y="13"/>
                    <a:pt x="10" y="13"/>
                  </a:cubicBezTo>
                  <a:cubicBezTo>
                    <a:pt x="14" y="11"/>
                    <a:pt x="16" y="8"/>
                    <a:pt x="17" y="4"/>
                  </a:cubicBezTo>
                  <a:cubicBezTo>
                    <a:pt x="16" y="4"/>
                    <a:pt x="15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9" y="4"/>
                    <a:pt x="4" y="2"/>
                    <a:pt x="0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8" name="Freeform 1654"/>
            <p:cNvSpPr>
              <a:spLocks/>
            </p:cNvSpPr>
            <p:nvPr/>
          </p:nvSpPr>
          <p:spPr bwMode="auto">
            <a:xfrm>
              <a:off x="2158" y="1589"/>
              <a:ext cx="43" cy="41"/>
            </a:xfrm>
            <a:custGeom>
              <a:avLst/>
              <a:gdLst>
                <a:gd name="T0" fmla="*/ 6 w 18"/>
                <a:gd name="T1" fmla="*/ 0 h 17"/>
                <a:gd name="T2" fmla="*/ 0 w 18"/>
                <a:gd name="T3" fmla="*/ 13 h 17"/>
                <a:gd name="T4" fmla="*/ 13 w 18"/>
                <a:gd name="T5" fmla="*/ 17 h 17"/>
                <a:gd name="T6" fmla="*/ 13 w 18"/>
                <a:gd name="T7" fmla="*/ 17 h 17"/>
                <a:gd name="T8" fmla="*/ 17 w 18"/>
                <a:gd name="T9" fmla="*/ 17 h 17"/>
                <a:gd name="T10" fmla="*/ 18 w 18"/>
                <a:gd name="T11" fmla="*/ 14 h 17"/>
                <a:gd name="T12" fmla="*/ 6 w 18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7">
                  <a:moveTo>
                    <a:pt x="6" y="0"/>
                  </a:moveTo>
                  <a:cubicBezTo>
                    <a:pt x="8" y="5"/>
                    <a:pt x="5" y="10"/>
                    <a:pt x="0" y="13"/>
                  </a:cubicBezTo>
                  <a:cubicBezTo>
                    <a:pt x="4" y="15"/>
                    <a:pt x="9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5" y="17"/>
                    <a:pt x="16" y="17"/>
                    <a:pt x="17" y="17"/>
                  </a:cubicBezTo>
                  <a:cubicBezTo>
                    <a:pt x="18" y="16"/>
                    <a:pt x="18" y="15"/>
                    <a:pt x="18" y="14"/>
                  </a:cubicBezTo>
                  <a:cubicBezTo>
                    <a:pt x="18" y="7"/>
                    <a:pt x="13" y="1"/>
                    <a:pt x="6" y="0"/>
                  </a:cubicBezTo>
                </a:path>
              </a:pathLst>
            </a:custGeom>
            <a:solidFill>
              <a:srgbClr val="961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9" name="Freeform 1655"/>
            <p:cNvSpPr>
              <a:spLocks/>
            </p:cNvSpPr>
            <p:nvPr/>
          </p:nvSpPr>
          <p:spPr bwMode="auto">
            <a:xfrm>
              <a:off x="2175" y="1651"/>
              <a:ext cx="7" cy="2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</a:path>
              </a:pathLst>
            </a:custGeom>
            <a:solidFill>
              <a:srgbClr val="891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0" name="Freeform 1656"/>
            <p:cNvSpPr>
              <a:spLocks/>
            </p:cNvSpPr>
            <p:nvPr/>
          </p:nvSpPr>
          <p:spPr bwMode="auto">
            <a:xfrm>
              <a:off x="2137" y="1620"/>
              <a:ext cx="28" cy="33"/>
            </a:xfrm>
            <a:custGeom>
              <a:avLst/>
              <a:gdLst>
                <a:gd name="T0" fmla="*/ 9 w 12"/>
                <a:gd name="T1" fmla="*/ 0 h 14"/>
                <a:gd name="T2" fmla="*/ 9 w 12"/>
                <a:gd name="T3" fmla="*/ 0 h 14"/>
                <a:gd name="T4" fmla="*/ 4 w 12"/>
                <a:gd name="T5" fmla="*/ 1 h 14"/>
                <a:gd name="T6" fmla="*/ 0 w 12"/>
                <a:gd name="T7" fmla="*/ 0 h 14"/>
                <a:gd name="T8" fmla="*/ 0 w 12"/>
                <a:gd name="T9" fmla="*/ 3 h 14"/>
                <a:gd name="T10" fmla="*/ 5 w 12"/>
                <a:gd name="T11" fmla="*/ 11 h 14"/>
                <a:gd name="T12" fmla="*/ 11 w 12"/>
                <a:gd name="T13" fmla="*/ 14 h 14"/>
                <a:gd name="T14" fmla="*/ 9 w 1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4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7" y="1"/>
                    <a:pt x="6" y="1"/>
                    <a:pt x="4" y="1"/>
                  </a:cubicBezTo>
                  <a:cubicBezTo>
                    <a:pt x="3" y="1"/>
                    <a:pt x="1" y="1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3" y="5"/>
                    <a:pt x="4" y="8"/>
                    <a:pt x="5" y="11"/>
                  </a:cubicBezTo>
                  <a:cubicBezTo>
                    <a:pt x="7" y="12"/>
                    <a:pt x="8" y="13"/>
                    <a:pt x="11" y="14"/>
                  </a:cubicBezTo>
                  <a:cubicBezTo>
                    <a:pt x="12" y="9"/>
                    <a:pt x="11" y="4"/>
                    <a:pt x="9" y="0"/>
                  </a:cubicBezTo>
                </a:path>
              </a:pathLst>
            </a:custGeom>
            <a:solidFill>
              <a:srgbClr val="880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1" name="Freeform 1657"/>
            <p:cNvSpPr>
              <a:spLocks/>
            </p:cNvSpPr>
            <p:nvPr/>
          </p:nvSpPr>
          <p:spPr bwMode="auto">
            <a:xfrm>
              <a:off x="2137" y="1627"/>
              <a:ext cx="12" cy="19"/>
            </a:xfrm>
            <a:custGeom>
              <a:avLst/>
              <a:gdLst>
                <a:gd name="T0" fmla="*/ 0 w 5"/>
                <a:gd name="T1" fmla="*/ 0 h 8"/>
                <a:gd name="T2" fmla="*/ 5 w 5"/>
                <a:gd name="T3" fmla="*/ 8 h 8"/>
                <a:gd name="T4" fmla="*/ 0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0" y="0"/>
                  </a:moveTo>
                  <a:cubicBezTo>
                    <a:pt x="1" y="3"/>
                    <a:pt x="3" y="6"/>
                    <a:pt x="5" y="8"/>
                  </a:cubicBezTo>
                  <a:cubicBezTo>
                    <a:pt x="4" y="5"/>
                    <a:pt x="3" y="2"/>
                    <a:pt x="0" y="0"/>
                  </a:cubicBezTo>
                </a:path>
              </a:pathLst>
            </a:custGeom>
            <a:solidFill>
              <a:srgbClr val="610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2" name="Freeform 1658"/>
            <p:cNvSpPr>
              <a:spLocks/>
            </p:cNvSpPr>
            <p:nvPr/>
          </p:nvSpPr>
          <p:spPr bwMode="auto">
            <a:xfrm>
              <a:off x="1950" y="1594"/>
              <a:ext cx="17" cy="47"/>
            </a:xfrm>
            <a:custGeom>
              <a:avLst/>
              <a:gdLst>
                <a:gd name="T0" fmla="*/ 0 w 7"/>
                <a:gd name="T1" fmla="*/ 0 h 20"/>
                <a:gd name="T2" fmla="*/ 0 w 7"/>
                <a:gd name="T3" fmla="*/ 8 h 20"/>
                <a:gd name="T4" fmla="*/ 4 w 7"/>
                <a:gd name="T5" fmla="*/ 20 h 20"/>
                <a:gd name="T6" fmla="*/ 7 w 7"/>
                <a:gd name="T7" fmla="*/ 15 h 20"/>
                <a:gd name="T8" fmla="*/ 3 w 7"/>
                <a:gd name="T9" fmla="*/ 2 h 20"/>
                <a:gd name="T10" fmla="*/ 0 w 7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20">
                  <a:moveTo>
                    <a:pt x="0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3" y="11"/>
                    <a:pt x="5" y="16"/>
                    <a:pt x="4" y="20"/>
                  </a:cubicBezTo>
                  <a:cubicBezTo>
                    <a:pt x="6" y="18"/>
                    <a:pt x="6" y="17"/>
                    <a:pt x="7" y="15"/>
                  </a:cubicBezTo>
                  <a:cubicBezTo>
                    <a:pt x="4" y="12"/>
                    <a:pt x="2" y="7"/>
                    <a:pt x="3" y="2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891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3" name="Freeform 1659"/>
            <p:cNvSpPr>
              <a:spLocks/>
            </p:cNvSpPr>
            <p:nvPr/>
          </p:nvSpPr>
          <p:spPr bwMode="auto">
            <a:xfrm>
              <a:off x="1950" y="164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80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4" name="Freeform 1660"/>
            <p:cNvSpPr>
              <a:spLocks/>
            </p:cNvSpPr>
            <p:nvPr/>
          </p:nvSpPr>
          <p:spPr bwMode="auto">
            <a:xfrm>
              <a:off x="1950" y="1613"/>
              <a:ext cx="12" cy="33"/>
            </a:xfrm>
            <a:custGeom>
              <a:avLst/>
              <a:gdLst>
                <a:gd name="T0" fmla="*/ 0 w 5"/>
                <a:gd name="T1" fmla="*/ 0 h 14"/>
                <a:gd name="T2" fmla="*/ 0 w 5"/>
                <a:gd name="T3" fmla="*/ 14 h 14"/>
                <a:gd name="T4" fmla="*/ 0 w 5"/>
                <a:gd name="T5" fmla="*/ 14 h 14"/>
                <a:gd name="T6" fmla="*/ 2 w 5"/>
                <a:gd name="T7" fmla="*/ 14 h 14"/>
                <a:gd name="T8" fmla="*/ 2 w 5"/>
                <a:gd name="T9" fmla="*/ 14 h 14"/>
                <a:gd name="T10" fmla="*/ 4 w 5"/>
                <a:gd name="T11" fmla="*/ 12 h 14"/>
                <a:gd name="T12" fmla="*/ 0 w 5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4">
                  <a:moveTo>
                    <a:pt x="0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4"/>
                    <a:pt x="4" y="13"/>
                    <a:pt x="4" y="12"/>
                  </a:cubicBezTo>
                  <a:cubicBezTo>
                    <a:pt x="5" y="8"/>
                    <a:pt x="3" y="3"/>
                    <a:pt x="0" y="0"/>
                  </a:cubicBezTo>
                </a:path>
              </a:pathLst>
            </a:custGeom>
            <a:solidFill>
              <a:srgbClr val="7B08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5" name="Freeform 1661"/>
            <p:cNvSpPr>
              <a:spLocks/>
            </p:cNvSpPr>
            <p:nvPr/>
          </p:nvSpPr>
          <p:spPr bwMode="auto">
            <a:xfrm>
              <a:off x="1955" y="1599"/>
              <a:ext cx="12" cy="31"/>
            </a:xfrm>
            <a:custGeom>
              <a:avLst/>
              <a:gdLst>
                <a:gd name="T0" fmla="*/ 1 w 5"/>
                <a:gd name="T1" fmla="*/ 0 h 13"/>
                <a:gd name="T2" fmla="*/ 5 w 5"/>
                <a:gd name="T3" fmla="*/ 13 h 13"/>
                <a:gd name="T4" fmla="*/ 5 w 5"/>
                <a:gd name="T5" fmla="*/ 9 h 13"/>
                <a:gd name="T6" fmla="*/ 1 w 5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3">
                  <a:moveTo>
                    <a:pt x="1" y="0"/>
                  </a:moveTo>
                  <a:cubicBezTo>
                    <a:pt x="0" y="5"/>
                    <a:pt x="2" y="10"/>
                    <a:pt x="5" y="13"/>
                  </a:cubicBezTo>
                  <a:cubicBezTo>
                    <a:pt x="5" y="12"/>
                    <a:pt x="5" y="11"/>
                    <a:pt x="5" y="9"/>
                  </a:cubicBezTo>
                  <a:cubicBezTo>
                    <a:pt x="5" y="6"/>
                    <a:pt x="4" y="2"/>
                    <a:pt x="1" y="0"/>
                  </a:cubicBezTo>
                </a:path>
              </a:pathLst>
            </a:custGeom>
            <a:solidFill>
              <a:srgbClr val="610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6" name="Freeform 1662"/>
            <p:cNvSpPr>
              <a:spLocks/>
            </p:cNvSpPr>
            <p:nvPr/>
          </p:nvSpPr>
          <p:spPr bwMode="auto">
            <a:xfrm>
              <a:off x="2601" y="2288"/>
              <a:ext cx="43" cy="31"/>
            </a:xfrm>
            <a:custGeom>
              <a:avLst/>
              <a:gdLst>
                <a:gd name="T0" fmla="*/ 13 w 18"/>
                <a:gd name="T1" fmla="*/ 0 h 13"/>
                <a:gd name="T2" fmla="*/ 0 w 18"/>
                <a:gd name="T3" fmla="*/ 13 h 13"/>
                <a:gd name="T4" fmla="*/ 0 w 18"/>
                <a:gd name="T5" fmla="*/ 13 h 13"/>
                <a:gd name="T6" fmla="*/ 11 w 18"/>
                <a:gd name="T7" fmla="*/ 9 h 13"/>
                <a:gd name="T8" fmla="*/ 18 w 18"/>
                <a:gd name="T9" fmla="*/ 10 h 13"/>
                <a:gd name="T10" fmla="*/ 18 w 18"/>
                <a:gd name="T11" fmla="*/ 8 h 13"/>
                <a:gd name="T12" fmla="*/ 15 w 18"/>
                <a:gd name="T13" fmla="*/ 4 h 13"/>
                <a:gd name="T14" fmla="*/ 14 w 18"/>
                <a:gd name="T15" fmla="*/ 0 h 13"/>
                <a:gd name="T16" fmla="*/ 13 w 18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3">
                  <a:moveTo>
                    <a:pt x="13" y="0"/>
                  </a:moveTo>
                  <a:cubicBezTo>
                    <a:pt x="6" y="0"/>
                    <a:pt x="0" y="5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3" y="10"/>
                    <a:pt x="7" y="9"/>
                    <a:pt x="11" y="9"/>
                  </a:cubicBezTo>
                  <a:cubicBezTo>
                    <a:pt x="14" y="9"/>
                    <a:pt x="16" y="9"/>
                    <a:pt x="18" y="10"/>
                  </a:cubicBezTo>
                  <a:cubicBezTo>
                    <a:pt x="18" y="9"/>
                    <a:pt x="18" y="9"/>
                    <a:pt x="18" y="8"/>
                  </a:cubicBezTo>
                  <a:cubicBezTo>
                    <a:pt x="17" y="7"/>
                    <a:pt x="16" y="6"/>
                    <a:pt x="15" y="4"/>
                  </a:cubicBezTo>
                  <a:cubicBezTo>
                    <a:pt x="14" y="2"/>
                    <a:pt x="14" y="1"/>
                    <a:pt x="14" y="0"/>
                  </a:cubicBezTo>
                  <a:cubicBezTo>
                    <a:pt x="14" y="0"/>
                    <a:pt x="14" y="0"/>
                    <a:pt x="13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7" name="Freeform 1663"/>
            <p:cNvSpPr>
              <a:spLocks/>
            </p:cNvSpPr>
            <p:nvPr/>
          </p:nvSpPr>
          <p:spPr bwMode="auto">
            <a:xfrm>
              <a:off x="2601" y="2309"/>
              <a:ext cx="47" cy="31"/>
            </a:xfrm>
            <a:custGeom>
              <a:avLst/>
              <a:gdLst>
                <a:gd name="T0" fmla="*/ 11 w 20"/>
                <a:gd name="T1" fmla="*/ 0 h 13"/>
                <a:gd name="T2" fmla="*/ 0 w 20"/>
                <a:gd name="T3" fmla="*/ 4 h 13"/>
                <a:gd name="T4" fmla="*/ 4 w 20"/>
                <a:gd name="T5" fmla="*/ 13 h 13"/>
                <a:gd name="T6" fmla="*/ 10 w 20"/>
                <a:gd name="T7" fmla="*/ 9 h 13"/>
                <a:gd name="T8" fmla="*/ 17 w 20"/>
                <a:gd name="T9" fmla="*/ 7 h 13"/>
                <a:gd name="T10" fmla="*/ 20 w 20"/>
                <a:gd name="T11" fmla="*/ 7 h 13"/>
                <a:gd name="T12" fmla="*/ 18 w 20"/>
                <a:gd name="T13" fmla="*/ 1 h 13"/>
                <a:gd name="T14" fmla="*/ 11 w 20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3">
                  <a:moveTo>
                    <a:pt x="11" y="0"/>
                  </a:moveTo>
                  <a:cubicBezTo>
                    <a:pt x="7" y="0"/>
                    <a:pt x="3" y="1"/>
                    <a:pt x="0" y="4"/>
                  </a:cubicBezTo>
                  <a:cubicBezTo>
                    <a:pt x="0" y="7"/>
                    <a:pt x="1" y="10"/>
                    <a:pt x="4" y="13"/>
                  </a:cubicBezTo>
                  <a:cubicBezTo>
                    <a:pt x="5" y="11"/>
                    <a:pt x="7" y="10"/>
                    <a:pt x="10" y="9"/>
                  </a:cubicBezTo>
                  <a:cubicBezTo>
                    <a:pt x="12" y="8"/>
                    <a:pt x="15" y="7"/>
                    <a:pt x="17" y="7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19" y="5"/>
                    <a:pt x="18" y="3"/>
                    <a:pt x="18" y="1"/>
                  </a:cubicBezTo>
                  <a:cubicBezTo>
                    <a:pt x="16" y="0"/>
                    <a:pt x="14" y="0"/>
                    <a:pt x="11" y="0"/>
                  </a:cubicBezTo>
                </a:path>
              </a:pathLst>
            </a:custGeom>
            <a:solidFill>
              <a:srgbClr val="880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8" name="Freeform 1664"/>
            <p:cNvSpPr>
              <a:spLocks/>
            </p:cNvSpPr>
            <p:nvPr/>
          </p:nvSpPr>
          <p:spPr bwMode="auto">
            <a:xfrm>
              <a:off x="2610" y="2326"/>
              <a:ext cx="48" cy="24"/>
            </a:xfrm>
            <a:custGeom>
              <a:avLst/>
              <a:gdLst>
                <a:gd name="T0" fmla="*/ 13 w 20"/>
                <a:gd name="T1" fmla="*/ 0 h 10"/>
                <a:gd name="T2" fmla="*/ 6 w 20"/>
                <a:gd name="T3" fmla="*/ 2 h 10"/>
                <a:gd name="T4" fmla="*/ 0 w 20"/>
                <a:gd name="T5" fmla="*/ 6 h 10"/>
                <a:gd name="T6" fmla="*/ 9 w 20"/>
                <a:gd name="T7" fmla="*/ 10 h 10"/>
                <a:gd name="T8" fmla="*/ 10 w 20"/>
                <a:gd name="T9" fmla="*/ 10 h 10"/>
                <a:gd name="T10" fmla="*/ 20 w 20"/>
                <a:gd name="T11" fmla="*/ 5 h 10"/>
                <a:gd name="T12" fmla="*/ 16 w 20"/>
                <a:gd name="T13" fmla="*/ 0 h 10"/>
                <a:gd name="T14" fmla="*/ 13 w 20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0">
                  <a:moveTo>
                    <a:pt x="13" y="0"/>
                  </a:moveTo>
                  <a:cubicBezTo>
                    <a:pt x="11" y="0"/>
                    <a:pt x="8" y="1"/>
                    <a:pt x="6" y="2"/>
                  </a:cubicBezTo>
                  <a:cubicBezTo>
                    <a:pt x="3" y="3"/>
                    <a:pt x="1" y="4"/>
                    <a:pt x="0" y="6"/>
                  </a:cubicBezTo>
                  <a:cubicBezTo>
                    <a:pt x="2" y="8"/>
                    <a:pt x="6" y="10"/>
                    <a:pt x="9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4" y="10"/>
                    <a:pt x="18" y="8"/>
                    <a:pt x="20" y="5"/>
                  </a:cubicBezTo>
                  <a:cubicBezTo>
                    <a:pt x="18" y="4"/>
                    <a:pt x="17" y="2"/>
                    <a:pt x="16" y="0"/>
                  </a:cubicBezTo>
                  <a:cubicBezTo>
                    <a:pt x="15" y="0"/>
                    <a:pt x="14" y="0"/>
                    <a:pt x="13" y="0"/>
                  </a:cubicBezTo>
                </a:path>
              </a:pathLst>
            </a:custGeom>
            <a:solidFill>
              <a:srgbClr val="7B08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9" name="Freeform 1665"/>
            <p:cNvSpPr>
              <a:spLocks/>
            </p:cNvSpPr>
            <p:nvPr/>
          </p:nvSpPr>
          <p:spPr bwMode="auto">
            <a:xfrm>
              <a:off x="2644" y="2307"/>
              <a:ext cx="21" cy="21"/>
            </a:xfrm>
            <a:custGeom>
              <a:avLst/>
              <a:gdLst>
                <a:gd name="T0" fmla="*/ 0 w 9"/>
                <a:gd name="T1" fmla="*/ 0 h 9"/>
                <a:gd name="T2" fmla="*/ 0 w 9"/>
                <a:gd name="T3" fmla="*/ 2 h 9"/>
                <a:gd name="T4" fmla="*/ 6 w 9"/>
                <a:gd name="T5" fmla="*/ 6 h 9"/>
                <a:gd name="T6" fmla="*/ 8 w 9"/>
                <a:gd name="T7" fmla="*/ 9 h 9"/>
                <a:gd name="T8" fmla="*/ 9 w 9"/>
                <a:gd name="T9" fmla="*/ 5 h 9"/>
                <a:gd name="T10" fmla="*/ 8 w 9"/>
                <a:gd name="T11" fmla="*/ 3 h 9"/>
                <a:gd name="T12" fmla="*/ 7 w 9"/>
                <a:gd name="T13" fmla="*/ 3 h 9"/>
                <a:gd name="T14" fmla="*/ 0 w 9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3"/>
                    <a:pt x="4" y="4"/>
                    <a:pt x="6" y="6"/>
                  </a:cubicBezTo>
                  <a:cubicBezTo>
                    <a:pt x="7" y="7"/>
                    <a:pt x="7" y="8"/>
                    <a:pt x="8" y="9"/>
                  </a:cubicBezTo>
                  <a:cubicBezTo>
                    <a:pt x="8" y="7"/>
                    <a:pt x="9" y="6"/>
                    <a:pt x="9" y="5"/>
                  </a:cubicBezTo>
                  <a:cubicBezTo>
                    <a:pt x="9" y="4"/>
                    <a:pt x="9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4" y="3"/>
                    <a:pt x="2" y="2"/>
                    <a:pt x="0" y="0"/>
                  </a:cubicBezTo>
                </a:path>
              </a:pathLst>
            </a:custGeom>
            <a:solidFill>
              <a:srgbClr val="6B0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0" name="Freeform 1666"/>
            <p:cNvSpPr>
              <a:spLocks/>
            </p:cNvSpPr>
            <p:nvPr/>
          </p:nvSpPr>
          <p:spPr bwMode="auto">
            <a:xfrm>
              <a:off x="2644" y="2312"/>
              <a:ext cx="19" cy="19"/>
            </a:xfrm>
            <a:custGeom>
              <a:avLst/>
              <a:gdLst>
                <a:gd name="T0" fmla="*/ 0 w 8"/>
                <a:gd name="T1" fmla="*/ 0 h 8"/>
                <a:gd name="T2" fmla="*/ 2 w 8"/>
                <a:gd name="T3" fmla="*/ 6 h 8"/>
                <a:gd name="T4" fmla="*/ 8 w 8"/>
                <a:gd name="T5" fmla="*/ 8 h 8"/>
                <a:gd name="T6" fmla="*/ 8 w 8"/>
                <a:gd name="T7" fmla="*/ 7 h 8"/>
                <a:gd name="T8" fmla="*/ 6 w 8"/>
                <a:gd name="T9" fmla="*/ 4 h 8"/>
                <a:gd name="T10" fmla="*/ 0 w 8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0" y="2"/>
                    <a:pt x="1" y="4"/>
                    <a:pt x="2" y="6"/>
                  </a:cubicBezTo>
                  <a:cubicBezTo>
                    <a:pt x="4" y="7"/>
                    <a:pt x="6" y="7"/>
                    <a:pt x="8" y="8"/>
                  </a:cubicBezTo>
                  <a:cubicBezTo>
                    <a:pt x="8" y="8"/>
                    <a:pt x="8" y="7"/>
                    <a:pt x="8" y="7"/>
                  </a:cubicBezTo>
                  <a:cubicBezTo>
                    <a:pt x="7" y="6"/>
                    <a:pt x="7" y="5"/>
                    <a:pt x="6" y="4"/>
                  </a:cubicBezTo>
                  <a:cubicBezTo>
                    <a:pt x="4" y="2"/>
                    <a:pt x="2" y="1"/>
                    <a:pt x="0" y="0"/>
                  </a:cubicBezTo>
                </a:path>
              </a:pathLst>
            </a:custGeom>
            <a:solidFill>
              <a:srgbClr val="610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1" name="Freeform 1667"/>
            <p:cNvSpPr>
              <a:spLocks/>
            </p:cNvSpPr>
            <p:nvPr/>
          </p:nvSpPr>
          <p:spPr bwMode="auto">
            <a:xfrm>
              <a:off x="2648" y="2326"/>
              <a:ext cx="15" cy="12"/>
            </a:xfrm>
            <a:custGeom>
              <a:avLst/>
              <a:gdLst>
                <a:gd name="T0" fmla="*/ 0 w 6"/>
                <a:gd name="T1" fmla="*/ 0 h 5"/>
                <a:gd name="T2" fmla="*/ 4 w 6"/>
                <a:gd name="T3" fmla="*/ 5 h 5"/>
                <a:gd name="T4" fmla="*/ 6 w 6"/>
                <a:gd name="T5" fmla="*/ 2 h 5"/>
                <a:gd name="T6" fmla="*/ 0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1" y="2"/>
                    <a:pt x="2" y="4"/>
                    <a:pt x="4" y="5"/>
                  </a:cubicBezTo>
                  <a:cubicBezTo>
                    <a:pt x="5" y="4"/>
                    <a:pt x="5" y="3"/>
                    <a:pt x="6" y="2"/>
                  </a:cubicBezTo>
                  <a:cubicBezTo>
                    <a:pt x="4" y="1"/>
                    <a:pt x="2" y="1"/>
                    <a:pt x="0" y="0"/>
                  </a:cubicBezTo>
                </a:path>
              </a:pathLst>
            </a:custGeom>
            <a:solidFill>
              <a:srgbClr val="5703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2" name="Freeform 1668"/>
            <p:cNvSpPr>
              <a:spLocks/>
            </p:cNvSpPr>
            <p:nvPr/>
          </p:nvSpPr>
          <p:spPr bwMode="auto">
            <a:xfrm>
              <a:off x="2253" y="1611"/>
              <a:ext cx="33" cy="28"/>
            </a:xfrm>
            <a:custGeom>
              <a:avLst/>
              <a:gdLst>
                <a:gd name="T0" fmla="*/ 1 w 14"/>
                <a:gd name="T1" fmla="*/ 0 h 12"/>
                <a:gd name="T2" fmla="*/ 0 w 14"/>
                <a:gd name="T3" fmla="*/ 5 h 12"/>
                <a:gd name="T4" fmla="*/ 3 w 14"/>
                <a:gd name="T5" fmla="*/ 12 h 12"/>
                <a:gd name="T6" fmla="*/ 9 w 14"/>
                <a:gd name="T7" fmla="*/ 7 h 12"/>
                <a:gd name="T8" fmla="*/ 13 w 14"/>
                <a:gd name="T9" fmla="*/ 6 h 12"/>
                <a:gd name="T10" fmla="*/ 14 w 14"/>
                <a:gd name="T11" fmla="*/ 6 h 12"/>
                <a:gd name="T12" fmla="*/ 14 w 14"/>
                <a:gd name="T13" fmla="*/ 4 h 12"/>
                <a:gd name="T14" fmla="*/ 12 w 14"/>
                <a:gd name="T15" fmla="*/ 4 h 12"/>
                <a:gd name="T16" fmla="*/ 6 w 14"/>
                <a:gd name="T17" fmla="*/ 3 h 12"/>
                <a:gd name="T18" fmla="*/ 1 w 14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2">
                  <a:moveTo>
                    <a:pt x="1" y="0"/>
                  </a:moveTo>
                  <a:cubicBezTo>
                    <a:pt x="0" y="1"/>
                    <a:pt x="0" y="3"/>
                    <a:pt x="0" y="5"/>
                  </a:cubicBezTo>
                  <a:cubicBezTo>
                    <a:pt x="0" y="7"/>
                    <a:pt x="1" y="10"/>
                    <a:pt x="3" y="12"/>
                  </a:cubicBezTo>
                  <a:cubicBezTo>
                    <a:pt x="4" y="10"/>
                    <a:pt x="6" y="8"/>
                    <a:pt x="9" y="7"/>
                  </a:cubicBezTo>
                  <a:cubicBezTo>
                    <a:pt x="10" y="6"/>
                    <a:pt x="12" y="6"/>
                    <a:pt x="13" y="6"/>
                  </a:cubicBezTo>
                  <a:cubicBezTo>
                    <a:pt x="13" y="6"/>
                    <a:pt x="14" y="6"/>
                    <a:pt x="14" y="6"/>
                  </a:cubicBezTo>
                  <a:cubicBezTo>
                    <a:pt x="14" y="5"/>
                    <a:pt x="14" y="5"/>
                    <a:pt x="14" y="4"/>
                  </a:cubicBezTo>
                  <a:cubicBezTo>
                    <a:pt x="14" y="4"/>
                    <a:pt x="13" y="4"/>
                    <a:pt x="12" y="4"/>
                  </a:cubicBezTo>
                  <a:cubicBezTo>
                    <a:pt x="10" y="4"/>
                    <a:pt x="8" y="4"/>
                    <a:pt x="6" y="3"/>
                  </a:cubicBezTo>
                  <a:cubicBezTo>
                    <a:pt x="4" y="2"/>
                    <a:pt x="2" y="1"/>
                    <a:pt x="1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3" name="Freeform 1669"/>
            <p:cNvSpPr>
              <a:spLocks/>
            </p:cNvSpPr>
            <p:nvPr/>
          </p:nvSpPr>
          <p:spPr bwMode="auto">
            <a:xfrm>
              <a:off x="2286" y="1618"/>
              <a:ext cx="10" cy="7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1 h 3"/>
                <a:gd name="T4" fmla="*/ 0 w 4"/>
                <a:gd name="T5" fmla="*/ 3 h 3"/>
                <a:gd name="T6" fmla="*/ 3 w 4"/>
                <a:gd name="T7" fmla="*/ 3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2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3" y="2"/>
                    <a:pt x="3" y="1"/>
                    <a:pt x="4" y="0"/>
                  </a:cubicBezTo>
                </a:path>
              </a:pathLst>
            </a:custGeom>
            <a:solidFill>
              <a:srgbClr val="880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4" name="Freeform 1670"/>
            <p:cNvSpPr>
              <a:spLocks/>
            </p:cNvSpPr>
            <p:nvPr/>
          </p:nvSpPr>
          <p:spPr bwMode="auto">
            <a:xfrm>
              <a:off x="2293" y="1603"/>
              <a:ext cx="22" cy="36"/>
            </a:xfrm>
            <a:custGeom>
              <a:avLst/>
              <a:gdLst>
                <a:gd name="T0" fmla="*/ 7 w 9"/>
                <a:gd name="T1" fmla="*/ 0 h 15"/>
                <a:gd name="T2" fmla="*/ 1 w 9"/>
                <a:gd name="T3" fmla="*/ 6 h 15"/>
                <a:gd name="T4" fmla="*/ 0 w 9"/>
                <a:gd name="T5" fmla="*/ 9 h 15"/>
                <a:gd name="T6" fmla="*/ 7 w 9"/>
                <a:gd name="T7" fmla="*/ 15 h 15"/>
                <a:gd name="T8" fmla="*/ 9 w 9"/>
                <a:gd name="T9" fmla="*/ 8 h 15"/>
                <a:gd name="T10" fmla="*/ 7 w 9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5">
                  <a:moveTo>
                    <a:pt x="7" y="0"/>
                  </a:moveTo>
                  <a:cubicBezTo>
                    <a:pt x="6" y="3"/>
                    <a:pt x="3" y="5"/>
                    <a:pt x="1" y="6"/>
                  </a:cubicBezTo>
                  <a:cubicBezTo>
                    <a:pt x="0" y="7"/>
                    <a:pt x="0" y="8"/>
                    <a:pt x="0" y="9"/>
                  </a:cubicBezTo>
                  <a:cubicBezTo>
                    <a:pt x="3" y="10"/>
                    <a:pt x="5" y="12"/>
                    <a:pt x="7" y="15"/>
                  </a:cubicBezTo>
                  <a:cubicBezTo>
                    <a:pt x="8" y="13"/>
                    <a:pt x="9" y="11"/>
                    <a:pt x="9" y="8"/>
                  </a:cubicBezTo>
                  <a:cubicBezTo>
                    <a:pt x="9" y="5"/>
                    <a:pt x="9" y="2"/>
                    <a:pt x="7" y="0"/>
                  </a:cubicBezTo>
                </a:path>
              </a:pathLst>
            </a:custGeom>
            <a:solidFill>
              <a:srgbClr val="7B08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5" name="Freeform 1671"/>
            <p:cNvSpPr>
              <a:spLocks/>
            </p:cNvSpPr>
            <p:nvPr/>
          </p:nvSpPr>
          <p:spPr bwMode="auto">
            <a:xfrm>
              <a:off x="2255" y="1589"/>
              <a:ext cx="53" cy="31"/>
            </a:xfrm>
            <a:custGeom>
              <a:avLst/>
              <a:gdLst>
                <a:gd name="T0" fmla="*/ 12 w 22"/>
                <a:gd name="T1" fmla="*/ 0 h 13"/>
                <a:gd name="T2" fmla="*/ 0 w 22"/>
                <a:gd name="T3" fmla="*/ 9 h 13"/>
                <a:gd name="T4" fmla="*/ 5 w 22"/>
                <a:gd name="T5" fmla="*/ 12 h 13"/>
                <a:gd name="T6" fmla="*/ 11 w 22"/>
                <a:gd name="T7" fmla="*/ 13 h 13"/>
                <a:gd name="T8" fmla="*/ 13 w 22"/>
                <a:gd name="T9" fmla="*/ 13 h 13"/>
                <a:gd name="T10" fmla="*/ 17 w 22"/>
                <a:gd name="T11" fmla="*/ 9 h 13"/>
                <a:gd name="T12" fmla="*/ 22 w 22"/>
                <a:gd name="T13" fmla="*/ 5 h 13"/>
                <a:gd name="T14" fmla="*/ 22 w 22"/>
                <a:gd name="T15" fmla="*/ 5 h 13"/>
                <a:gd name="T16" fmla="*/ 12 w 22"/>
                <a:gd name="T17" fmla="*/ 0 h 13"/>
                <a:gd name="T18" fmla="*/ 12 w 22"/>
                <a:gd name="T1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13">
                  <a:moveTo>
                    <a:pt x="12" y="0"/>
                  </a:moveTo>
                  <a:cubicBezTo>
                    <a:pt x="7" y="0"/>
                    <a:pt x="2" y="4"/>
                    <a:pt x="0" y="9"/>
                  </a:cubicBezTo>
                  <a:cubicBezTo>
                    <a:pt x="1" y="10"/>
                    <a:pt x="3" y="11"/>
                    <a:pt x="5" y="12"/>
                  </a:cubicBezTo>
                  <a:cubicBezTo>
                    <a:pt x="7" y="13"/>
                    <a:pt x="9" y="13"/>
                    <a:pt x="11" y="13"/>
                  </a:cubicBezTo>
                  <a:cubicBezTo>
                    <a:pt x="12" y="13"/>
                    <a:pt x="13" y="13"/>
                    <a:pt x="13" y="13"/>
                  </a:cubicBezTo>
                  <a:cubicBezTo>
                    <a:pt x="14" y="12"/>
                    <a:pt x="15" y="10"/>
                    <a:pt x="17" y="9"/>
                  </a:cubicBezTo>
                  <a:cubicBezTo>
                    <a:pt x="18" y="7"/>
                    <a:pt x="20" y="6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2"/>
                    <a:pt x="16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6B0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6" name="Freeform 1672"/>
            <p:cNvSpPr>
              <a:spLocks/>
            </p:cNvSpPr>
            <p:nvPr/>
          </p:nvSpPr>
          <p:spPr bwMode="auto">
            <a:xfrm>
              <a:off x="2308" y="16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10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7" name="Freeform 1673"/>
            <p:cNvSpPr>
              <a:spLocks/>
            </p:cNvSpPr>
            <p:nvPr/>
          </p:nvSpPr>
          <p:spPr bwMode="auto">
            <a:xfrm>
              <a:off x="2286" y="1601"/>
              <a:ext cx="22" cy="19"/>
            </a:xfrm>
            <a:custGeom>
              <a:avLst/>
              <a:gdLst>
                <a:gd name="T0" fmla="*/ 9 w 9"/>
                <a:gd name="T1" fmla="*/ 0 h 8"/>
                <a:gd name="T2" fmla="*/ 4 w 9"/>
                <a:gd name="T3" fmla="*/ 4 h 8"/>
                <a:gd name="T4" fmla="*/ 0 w 9"/>
                <a:gd name="T5" fmla="*/ 8 h 8"/>
                <a:gd name="T6" fmla="*/ 4 w 9"/>
                <a:gd name="T7" fmla="*/ 7 h 8"/>
                <a:gd name="T8" fmla="*/ 9 w 9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7" y="1"/>
                    <a:pt x="5" y="2"/>
                    <a:pt x="4" y="4"/>
                  </a:cubicBezTo>
                  <a:cubicBezTo>
                    <a:pt x="2" y="5"/>
                    <a:pt x="1" y="7"/>
                    <a:pt x="0" y="8"/>
                  </a:cubicBezTo>
                  <a:cubicBezTo>
                    <a:pt x="2" y="8"/>
                    <a:pt x="3" y="8"/>
                    <a:pt x="4" y="7"/>
                  </a:cubicBezTo>
                  <a:cubicBezTo>
                    <a:pt x="5" y="4"/>
                    <a:pt x="7" y="2"/>
                    <a:pt x="9" y="0"/>
                  </a:cubicBezTo>
                </a:path>
              </a:pathLst>
            </a:custGeom>
            <a:solidFill>
              <a:srgbClr val="610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8" name="Freeform 1674"/>
            <p:cNvSpPr>
              <a:spLocks/>
            </p:cNvSpPr>
            <p:nvPr/>
          </p:nvSpPr>
          <p:spPr bwMode="auto">
            <a:xfrm>
              <a:off x="2296" y="1601"/>
              <a:ext cx="14" cy="17"/>
            </a:xfrm>
            <a:custGeom>
              <a:avLst/>
              <a:gdLst>
                <a:gd name="T0" fmla="*/ 5 w 6"/>
                <a:gd name="T1" fmla="*/ 0 h 7"/>
                <a:gd name="T2" fmla="*/ 5 w 6"/>
                <a:gd name="T3" fmla="*/ 0 h 7"/>
                <a:gd name="T4" fmla="*/ 0 w 6"/>
                <a:gd name="T5" fmla="*/ 7 h 7"/>
                <a:gd name="T6" fmla="*/ 6 w 6"/>
                <a:gd name="T7" fmla="*/ 1 h 7"/>
                <a:gd name="T8" fmla="*/ 5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2"/>
                    <a:pt x="1" y="4"/>
                    <a:pt x="0" y="7"/>
                  </a:cubicBezTo>
                  <a:cubicBezTo>
                    <a:pt x="2" y="6"/>
                    <a:pt x="5" y="4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solidFill>
              <a:srgbClr val="5703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9" name="Freeform 1675"/>
            <p:cNvSpPr>
              <a:spLocks noEditPoints="1"/>
            </p:cNvSpPr>
            <p:nvPr/>
          </p:nvSpPr>
          <p:spPr bwMode="auto">
            <a:xfrm>
              <a:off x="2603" y="1966"/>
              <a:ext cx="62" cy="33"/>
            </a:xfrm>
            <a:custGeom>
              <a:avLst/>
              <a:gdLst>
                <a:gd name="T0" fmla="*/ 0 w 26"/>
                <a:gd name="T1" fmla="*/ 5 h 14"/>
                <a:gd name="T2" fmla="*/ 9 w 26"/>
                <a:gd name="T3" fmla="*/ 14 h 14"/>
                <a:gd name="T4" fmla="*/ 14 w 26"/>
                <a:gd name="T5" fmla="*/ 8 h 14"/>
                <a:gd name="T6" fmla="*/ 10 w 26"/>
                <a:gd name="T7" fmla="*/ 8 h 14"/>
                <a:gd name="T8" fmla="*/ 0 w 26"/>
                <a:gd name="T9" fmla="*/ 5 h 14"/>
                <a:gd name="T10" fmla="*/ 25 w 26"/>
                <a:gd name="T11" fmla="*/ 0 h 14"/>
                <a:gd name="T12" fmla="*/ 24 w 26"/>
                <a:gd name="T13" fmla="*/ 2 h 14"/>
                <a:gd name="T14" fmla="*/ 23 w 26"/>
                <a:gd name="T15" fmla="*/ 3 h 14"/>
                <a:gd name="T16" fmla="*/ 26 w 26"/>
                <a:gd name="T17" fmla="*/ 2 h 14"/>
                <a:gd name="T18" fmla="*/ 26 w 26"/>
                <a:gd name="T19" fmla="*/ 2 h 14"/>
                <a:gd name="T20" fmla="*/ 25 w 26"/>
                <a:gd name="T2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4">
                  <a:moveTo>
                    <a:pt x="0" y="5"/>
                  </a:moveTo>
                  <a:cubicBezTo>
                    <a:pt x="1" y="10"/>
                    <a:pt x="5" y="13"/>
                    <a:pt x="9" y="14"/>
                  </a:cubicBezTo>
                  <a:cubicBezTo>
                    <a:pt x="10" y="12"/>
                    <a:pt x="12" y="10"/>
                    <a:pt x="14" y="8"/>
                  </a:cubicBezTo>
                  <a:cubicBezTo>
                    <a:pt x="12" y="8"/>
                    <a:pt x="11" y="8"/>
                    <a:pt x="10" y="8"/>
                  </a:cubicBezTo>
                  <a:cubicBezTo>
                    <a:pt x="7" y="8"/>
                    <a:pt x="3" y="7"/>
                    <a:pt x="0" y="5"/>
                  </a:cubicBezTo>
                  <a:moveTo>
                    <a:pt x="25" y="0"/>
                  </a:moveTo>
                  <a:cubicBezTo>
                    <a:pt x="25" y="1"/>
                    <a:pt x="24" y="1"/>
                    <a:pt x="24" y="2"/>
                  </a:cubicBezTo>
                  <a:cubicBezTo>
                    <a:pt x="24" y="2"/>
                    <a:pt x="24" y="2"/>
                    <a:pt x="23" y="3"/>
                  </a:cubicBezTo>
                  <a:cubicBezTo>
                    <a:pt x="24" y="3"/>
                    <a:pt x="25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5" y="0"/>
                    <a:pt x="25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0" name="Freeform 1676"/>
            <p:cNvSpPr>
              <a:spLocks/>
            </p:cNvSpPr>
            <p:nvPr/>
          </p:nvSpPr>
          <p:spPr bwMode="auto">
            <a:xfrm>
              <a:off x="2625" y="1971"/>
              <a:ext cx="40" cy="30"/>
            </a:xfrm>
            <a:custGeom>
              <a:avLst/>
              <a:gdLst>
                <a:gd name="T0" fmla="*/ 17 w 17"/>
                <a:gd name="T1" fmla="*/ 0 h 13"/>
                <a:gd name="T2" fmla="*/ 14 w 17"/>
                <a:gd name="T3" fmla="*/ 1 h 13"/>
                <a:gd name="T4" fmla="*/ 9 w 17"/>
                <a:gd name="T5" fmla="*/ 5 h 13"/>
                <a:gd name="T6" fmla="*/ 5 w 17"/>
                <a:gd name="T7" fmla="*/ 6 h 13"/>
                <a:gd name="T8" fmla="*/ 5 w 17"/>
                <a:gd name="T9" fmla="*/ 6 h 13"/>
                <a:gd name="T10" fmla="*/ 0 w 17"/>
                <a:gd name="T11" fmla="*/ 12 h 13"/>
                <a:gd name="T12" fmla="*/ 2 w 17"/>
                <a:gd name="T13" fmla="*/ 13 h 13"/>
                <a:gd name="T14" fmla="*/ 14 w 17"/>
                <a:gd name="T15" fmla="*/ 7 h 13"/>
                <a:gd name="T16" fmla="*/ 15 w 17"/>
                <a:gd name="T17" fmla="*/ 7 h 13"/>
                <a:gd name="T18" fmla="*/ 17 w 17"/>
                <a:gd name="T1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3">
                  <a:moveTo>
                    <a:pt x="17" y="0"/>
                  </a:moveTo>
                  <a:cubicBezTo>
                    <a:pt x="16" y="0"/>
                    <a:pt x="15" y="1"/>
                    <a:pt x="14" y="1"/>
                  </a:cubicBezTo>
                  <a:cubicBezTo>
                    <a:pt x="13" y="3"/>
                    <a:pt x="12" y="4"/>
                    <a:pt x="9" y="5"/>
                  </a:cubicBezTo>
                  <a:cubicBezTo>
                    <a:pt x="8" y="6"/>
                    <a:pt x="7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8"/>
                    <a:pt x="1" y="10"/>
                    <a:pt x="0" y="12"/>
                  </a:cubicBezTo>
                  <a:cubicBezTo>
                    <a:pt x="1" y="13"/>
                    <a:pt x="2" y="13"/>
                    <a:pt x="2" y="13"/>
                  </a:cubicBezTo>
                  <a:cubicBezTo>
                    <a:pt x="5" y="9"/>
                    <a:pt x="10" y="7"/>
                    <a:pt x="14" y="7"/>
                  </a:cubicBezTo>
                  <a:cubicBezTo>
                    <a:pt x="14" y="7"/>
                    <a:pt x="15" y="7"/>
                    <a:pt x="15" y="7"/>
                  </a:cubicBezTo>
                  <a:cubicBezTo>
                    <a:pt x="16" y="5"/>
                    <a:pt x="16" y="3"/>
                    <a:pt x="17" y="0"/>
                  </a:cubicBezTo>
                </a:path>
              </a:pathLst>
            </a:custGeom>
            <a:solidFill>
              <a:srgbClr val="891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1" name="Freeform 1677"/>
            <p:cNvSpPr>
              <a:spLocks noEditPoints="1"/>
            </p:cNvSpPr>
            <p:nvPr/>
          </p:nvSpPr>
          <p:spPr bwMode="auto">
            <a:xfrm>
              <a:off x="2601" y="1945"/>
              <a:ext cx="62" cy="40"/>
            </a:xfrm>
            <a:custGeom>
              <a:avLst/>
              <a:gdLst>
                <a:gd name="T0" fmla="*/ 26 w 26"/>
                <a:gd name="T1" fmla="*/ 7 h 17"/>
                <a:gd name="T2" fmla="*/ 25 w 26"/>
                <a:gd name="T3" fmla="*/ 11 h 17"/>
                <a:gd name="T4" fmla="*/ 26 w 26"/>
                <a:gd name="T5" fmla="*/ 9 h 17"/>
                <a:gd name="T6" fmla="*/ 26 w 26"/>
                <a:gd name="T7" fmla="*/ 7 h 17"/>
                <a:gd name="T8" fmla="*/ 6 w 26"/>
                <a:gd name="T9" fmla="*/ 0 h 17"/>
                <a:gd name="T10" fmla="*/ 0 w 26"/>
                <a:gd name="T11" fmla="*/ 11 h 17"/>
                <a:gd name="T12" fmla="*/ 1 w 26"/>
                <a:gd name="T13" fmla="*/ 14 h 17"/>
                <a:gd name="T14" fmla="*/ 11 w 26"/>
                <a:gd name="T15" fmla="*/ 17 h 17"/>
                <a:gd name="T16" fmla="*/ 15 w 26"/>
                <a:gd name="T17" fmla="*/ 17 h 17"/>
                <a:gd name="T18" fmla="*/ 15 w 26"/>
                <a:gd name="T19" fmla="*/ 17 h 17"/>
                <a:gd name="T20" fmla="*/ 5 w 26"/>
                <a:gd name="T21" fmla="*/ 10 h 17"/>
                <a:gd name="T22" fmla="*/ 6 w 26"/>
                <a:gd name="T2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17">
                  <a:moveTo>
                    <a:pt x="26" y="7"/>
                  </a:moveTo>
                  <a:cubicBezTo>
                    <a:pt x="26" y="9"/>
                    <a:pt x="25" y="10"/>
                    <a:pt x="25" y="11"/>
                  </a:cubicBezTo>
                  <a:cubicBezTo>
                    <a:pt x="25" y="10"/>
                    <a:pt x="26" y="10"/>
                    <a:pt x="26" y="9"/>
                  </a:cubicBezTo>
                  <a:cubicBezTo>
                    <a:pt x="26" y="8"/>
                    <a:pt x="26" y="8"/>
                    <a:pt x="26" y="7"/>
                  </a:cubicBezTo>
                  <a:moveTo>
                    <a:pt x="6" y="0"/>
                  </a:moveTo>
                  <a:cubicBezTo>
                    <a:pt x="3" y="2"/>
                    <a:pt x="0" y="6"/>
                    <a:pt x="0" y="11"/>
                  </a:cubicBezTo>
                  <a:cubicBezTo>
                    <a:pt x="0" y="12"/>
                    <a:pt x="0" y="13"/>
                    <a:pt x="1" y="14"/>
                  </a:cubicBezTo>
                  <a:cubicBezTo>
                    <a:pt x="4" y="16"/>
                    <a:pt x="8" y="17"/>
                    <a:pt x="11" y="17"/>
                  </a:cubicBezTo>
                  <a:cubicBezTo>
                    <a:pt x="12" y="17"/>
                    <a:pt x="13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1" y="17"/>
                    <a:pt x="7" y="14"/>
                    <a:pt x="5" y="10"/>
                  </a:cubicBezTo>
                  <a:cubicBezTo>
                    <a:pt x="4" y="7"/>
                    <a:pt x="4" y="3"/>
                    <a:pt x="6" y="0"/>
                  </a:cubicBezTo>
                </a:path>
              </a:pathLst>
            </a:custGeom>
            <a:solidFill>
              <a:srgbClr val="880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2" name="Oval 1678"/>
            <p:cNvSpPr>
              <a:spLocks noChangeArrowheads="1"/>
            </p:cNvSpPr>
            <p:nvPr/>
          </p:nvSpPr>
          <p:spPr bwMode="auto">
            <a:xfrm>
              <a:off x="2636" y="1985"/>
              <a:ext cx="1" cy="1"/>
            </a:xfrm>
            <a:prstGeom prst="ellipse">
              <a:avLst/>
            </a:prstGeom>
            <a:solidFill>
              <a:srgbClr val="7B08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3" name="Freeform 1679"/>
            <p:cNvSpPr>
              <a:spLocks/>
            </p:cNvSpPr>
            <p:nvPr/>
          </p:nvSpPr>
          <p:spPr bwMode="auto">
            <a:xfrm>
              <a:off x="2629" y="1987"/>
              <a:ext cx="31" cy="14"/>
            </a:xfrm>
            <a:custGeom>
              <a:avLst/>
              <a:gdLst>
                <a:gd name="T0" fmla="*/ 12 w 13"/>
                <a:gd name="T1" fmla="*/ 0 h 6"/>
                <a:gd name="T2" fmla="*/ 0 w 13"/>
                <a:gd name="T3" fmla="*/ 6 h 6"/>
                <a:gd name="T4" fmla="*/ 1 w 13"/>
                <a:gd name="T5" fmla="*/ 6 h 6"/>
                <a:gd name="T6" fmla="*/ 1 w 13"/>
                <a:gd name="T7" fmla="*/ 6 h 6"/>
                <a:gd name="T8" fmla="*/ 13 w 13"/>
                <a:gd name="T9" fmla="*/ 0 h 6"/>
                <a:gd name="T10" fmla="*/ 12 w 13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6">
                  <a:moveTo>
                    <a:pt x="12" y="0"/>
                  </a:moveTo>
                  <a:cubicBezTo>
                    <a:pt x="8" y="0"/>
                    <a:pt x="3" y="2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6" y="6"/>
                    <a:pt x="10" y="3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rgbClr val="610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4" name="Freeform 1680"/>
            <p:cNvSpPr>
              <a:spLocks/>
            </p:cNvSpPr>
            <p:nvPr/>
          </p:nvSpPr>
          <p:spPr bwMode="auto">
            <a:xfrm>
              <a:off x="2485" y="2520"/>
              <a:ext cx="59" cy="59"/>
            </a:xfrm>
            <a:custGeom>
              <a:avLst/>
              <a:gdLst>
                <a:gd name="T0" fmla="*/ 14 w 25"/>
                <a:gd name="T1" fmla="*/ 0 h 25"/>
                <a:gd name="T2" fmla="*/ 13 w 25"/>
                <a:gd name="T3" fmla="*/ 0 h 25"/>
                <a:gd name="T4" fmla="*/ 0 w 25"/>
                <a:gd name="T5" fmla="*/ 13 h 25"/>
                <a:gd name="T6" fmla="*/ 11 w 25"/>
                <a:gd name="T7" fmla="*/ 25 h 25"/>
                <a:gd name="T8" fmla="*/ 17 w 25"/>
                <a:gd name="T9" fmla="*/ 12 h 25"/>
                <a:gd name="T10" fmla="*/ 22 w 25"/>
                <a:gd name="T11" fmla="*/ 8 h 25"/>
                <a:gd name="T12" fmla="*/ 25 w 25"/>
                <a:gd name="T13" fmla="*/ 7 h 25"/>
                <a:gd name="T14" fmla="*/ 14 w 25"/>
                <a:gd name="T1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25">
                  <a:moveTo>
                    <a:pt x="14" y="0"/>
                  </a:moveTo>
                  <a:cubicBezTo>
                    <a:pt x="14" y="0"/>
                    <a:pt x="13" y="0"/>
                    <a:pt x="13" y="0"/>
                  </a:cubicBezTo>
                  <a:cubicBezTo>
                    <a:pt x="6" y="0"/>
                    <a:pt x="0" y="5"/>
                    <a:pt x="0" y="13"/>
                  </a:cubicBezTo>
                  <a:cubicBezTo>
                    <a:pt x="0" y="19"/>
                    <a:pt x="5" y="24"/>
                    <a:pt x="11" y="25"/>
                  </a:cubicBezTo>
                  <a:cubicBezTo>
                    <a:pt x="11" y="20"/>
                    <a:pt x="13" y="16"/>
                    <a:pt x="17" y="12"/>
                  </a:cubicBezTo>
                  <a:cubicBezTo>
                    <a:pt x="18" y="10"/>
                    <a:pt x="20" y="9"/>
                    <a:pt x="22" y="8"/>
                  </a:cubicBezTo>
                  <a:cubicBezTo>
                    <a:pt x="23" y="7"/>
                    <a:pt x="24" y="7"/>
                    <a:pt x="25" y="7"/>
                  </a:cubicBezTo>
                  <a:cubicBezTo>
                    <a:pt x="23" y="3"/>
                    <a:pt x="19" y="0"/>
                    <a:pt x="14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5" name="Freeform 1681"/>
            <p:cNvSpPr>
              <a:spLocks/>
            </p:cNvSpPr>
            <p:nvPr/>
          </p:nvSpPr>
          <p:spPr bwMode="auto">
            <a:xfrm>
              <a:off x="2511" y="2548"/>
              <a:ext cx="19" cy="34"/>
            </a:xfrm>
            <a:custGeom>
              <a:avLst/>
              <a:gdLst>
                <a:gd name="T0" fmla="*/ 6 w 8"/>
                <a:gd name="T1" fmla="*/ 0 h 14"/>
                <a:gd name="T2" fmla="*/ 0 w 8"/>
                <a:gd name="T3" fmla="*/ 13 h 14"/>
                <a:gd name="T4" fmla="*/ 2 w 8"/>
                <a:gd name="T5" fmla="*/ 14 h 14"/>
                <a:gd name="T6" fmla="*/ 3 w 8"/>
                <a:gd name="T7" fmla="*/ 14 h 14"/>
                <a:gd name="T8" fmla="*/ 8 w 8"/>
                <a:gd name="T9" fmla="*/ 13 h 14"/>
                <a:gd name="T10" fmla="*/ 6 w 8"/>
                <a:gd name="T11" fmla="*/ 9 h 14"/>
                <a:gd name="T12" fmla="*/ 6 w 8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4">
                  <a:moveTo>
                    <a:pt x="6" y="0"/>
                  </a:moveTo>
                  <a:cubicBezTo>
                    <a:pt x="2" y="4"/>
                    <a:pt x="0" y="8"/>
                    <a:pt x="0" y="13"/>
                  </a:cubicBezTo>
                  <a:cubicBezTo>
                    <a:pt x="1" y="14"/>
                    <a:pt x="2" y="14"/>
                    <a:pt x="2" y="14"/>
                  </a:cubicBezTo>
                  <a:cubicBezTo>
                    <a:pt x="2" y="14"/>
                    <a:pt x="3" y="14"/>
                    <a:pt x="3" y="14"/>
                  </a:cubicBezTo>
                  <a:cubicBezTo>
                    <a:pt x="4" y="14"/>
                    <a:pt x="6" y="13"/>
                    <a:pt x="8" y="13"/>
                  </a:cubicBezTo>
                  <a:cubicBezTo>
                    <a:pt x="7" y="12"/>
                    <a:pt x="6" y="11"/>
                    <a:pt x="6" y="9"/>
                  </a:cubicBezTo>
                  <a:cubicBezTo>
                    <a:pt x="4" y="6"/>
                    <a:pt x="4" y="3"/>
                    <a:pt x="6" y="0"/>
                  </a:cubicBezTo>
                </a:path>
              </a:pathLst>
            </a:custGeom>
            <a:solidFill>
              <a:srgbClr val="891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6" name="Freeform 1682"/>
            <p:cNvSpPr>
              <a:spLocks/>
            </p:cNvSpPr>
            <p:nvPr/>
          </p:nvSpPr>
          <p:spPr bwMode="auto">
            <a:xfrm>
              <a:off x="2487" y="1712"/>
              <a:ext cx="15" cy="41"/>
            </a:xfrm>
            <a:custGeom>
              <a:avLst/>
              <a:gdLst>
                <a:gd name="T0" fmla="*/ 5 w 6"/>
                <a:gd name="T1" fmla="*/ 0 h 17"/>
                <a:gd name="T2" fmla="*/ 0 w 6"/>
                <a:gd name="T3" fmla="*/ 10 h 17"/>
                <a:gd name="T4" fmla="*/ 1 w 6"/>
                <a:gd name="T5" fmla="*/ 17 h 17"/>
                <a:gd name="T6" fmla="*/ 6 w 6"/>
                <a:gd name="T7" fmla="*/ 4 h 17"/>
                <a:gd name="T8" fmla="*/ 6 w 6"/>
                <a:gd name="T9" fmla="*/ 1 h 17"/>
                <a:gd name="T10" fmla="*/ 5 w 6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7">
                  <a:moveTo>
                    <a:pt x="5" y="0"/>
                  </a:moveTo>
                  <a:cubicBezTo>
                    <a:pt x="2" y="2"/>
                    <a:pt x="0" y="6"/>
                    <a:pt x="0" y="10"/>
                  </a:cubicBezTo>
                  <a:cubicBezTo>
                    <a:pt x="0" y="13"/>
                    <a:pt x="0" y="15"/>
                    <a:pt x="1" y="17"/>
                  </a:cubicBezTo>
                  <a:cubicBezTo>
                    <a:pt x="1" y="12"/>
                    <a:pt x="3" y="8"/>
                    <a:pt x="6" y="4"/>
                  </a:cubicBezTo>
                  <a:cubicBezTo>
                    <a:pt x="6" y="3"/>
                    <a:pt x="6" y="2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7" name="Freeform 1683"/>
            <p:cNvSpPr>
              <a:spLocks/>
            </p:cNvSpPr>
            <p:nvPr/>
          </p:nvSpPr>
          <p:spPr bwMode="auto">
            <a:xfrm>
              <a:off x="2490" y="1722"/>
              <a:ext cx="38" cy="45"/>
            </a:xfrm>
            <a:custGeom>
              <a:avLst/>
              <a:gdLst>
                <a:gd name="T0" fmla="*/ 5 w 16"/>
                <a:gd name="T1" fmla="*/ 0 h 19"/>
                <a:gd name="T2" fmla="*/ 0 w 16"/>
                <a:gd name="T3" fmla="*/ 13 h 19"/>
                <a:gd name="T4" fmla="*/ 12 w 16"/>
                <a:gd name="T5" fmla="*/ 19 h 19"/>
                <a:gd name="T6" fmla="*/ 16 w 16"/>
                <a:gd name="T7" fmla="*/ 19 h 19"/>
                <a:gd name="T8" fmla="*/ 6 w 16"/>
                <a:gd name="T9" fmla="*/ 8 h 19"/>
                <a:gd name="T10" fmla="*/ 5 w 16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9">
                  <a:moveTo>
                    <a:pt x="5" y="0"/>
                  </a:moveTo>
                  <a:cubicBezTo>
                    <a:pt x="2" y="4"/>
                    <a:pt x="0" y="8"/>
                    <a:pt x="0" y="13"/>
                  </a:cubicBezTo>
                  <a:cubicBezTo>
                    <a:pt x="3" y="17"/>
                    <a:pt x="7" y="19"/>
                    <a:pt x="12" y="19"/>
                  </a:cubicBezTo>
                  <a:cubicBezTo>
                    <a:pt x="13" y="19"/>
                    <a:pt x="15" y="19"/>
                    <a:pt x="16" y="19"/>
                  </a:cubicBezTo>
                  <a:cubicBezTo>
                    <a:pt x="12" y="17"/>
                    <a:pt x="8" y="13"/>
                    <a:pt x="6" y="8"/>
                  </a:cubicBezTo>
                  <a:cubicBezTo>
                    <a:pt x="5" y="5"/>
                    <a:pt x="4" y="3"/>
                    <a:pt x="5" y="0"/>
                  </a:cubicBezTo>
                </a:path>
              </a:pathLst>
            </a:custGeom>
            <a:solidFill>
              <a:srgbClr val="961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8" name="Freeform 1684"/>
            <p:cNvSpPr>
              <a:spLocks/>
            </p:cNvSpPr>
            <p:nvPr/>
          </p:nvSpPr>
          <p:spPr bwMode="auto">
            <a:xfrm>
              <a:off x="2502" y="1715"/>
              <a:ext cx="4" cy="7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3 h 3"/>
                <a:gd name="T4" fmla="*/ 2 w 2"/>
                <a:gd name="T5" fmla="*/ 1 h 3"/>
                <a:gd name="T6" fmla="*/ 0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891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9" name="Freeform 1685"/>
            <p:cNvSpPr>
              <a:spLocks/>
            </p:cNvSpPr>
            <p:nvPr/>
          </p:nvSpPr>
          <p:spPr bwMode="auto">
            <a:xfrm>
              <a:off x="2499" y="1715"/>
              <a:ext cx="48" cy="52"/>
            </a:xfrm>
            <a:custGeom>
              <a:avLst/>
              <a:gdLst>
                <a:gd name="T0" fmla="*/ 16 w 20"/>
                <a:gd name="T1" fmla="*/ 0 h 22"/>
                <a:gd name="T2" fmla="*/ 8 w 20"/>
                <a:gd name="T3" fmla="*/ 2 h 22"/>
                <a:gd name="T4" fmla="*/ 3 w 20"/>
                <a:gd name="T5" fmla="*/ 1 h 22"/>
                <a:gd name="T6" fmla="*/ 3 w 20"/>
                <a:gd name="T7" fmla="*/ 1 h 22"/>
                <a:gd name="T8" fmla="*/ 1 w 20"/>
                <a:gd name="T9" fmla="*/ 3 h 22"/>
                <a:gd name="T10" fmla="*/ 2 w 20"/>
                <a:gd name="T11" fmla="*/ 11 h 22"/>
                <a:gd name="T12" fmla="*/ 12 w 20"/>
                <a:gd name="T13" fmla="*/ 22 h 22"/>
                <a:gd name="T14" fmla="*/ 14 w 20"/>
                <a:gd name="T15" fmla="*/ 21 h 22"/>
                <a:gd name="T16" fmla="*/ 20 w 20"/>
                <a:gd name="T17" fmla="*/ 11 h 22"/>
                <a:gd name="T18" fmla="*/ 20 w 20"/>
                <a:gd name="T19" fmla="*/ 11 h 22"/>
                <a:gd name="T20" fmla="*/ 20 w 20"/>
                <a:gd name="T21" fmla="*/ 9 h 22"/>
                <a:gd name="T22" fmla="*/ 16 w 20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22">
                  <a:moveTo>
                    <a:pt x="16" y="0"/>
                  </a:moveTo>
                  <a:cubicBezTo>
                    <a:pt x="14" y="1"/>
                    <a:pt x="11" y="2"/>
                    <a:pt x="8" y="2"/>
                  </a:cubicBezTo>
                  <a:cubicBezTo>
                    <a:pt x="7" y="2"/>
                    <a:pt x="5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0" y="6"/>
                    <a:pt x="1" y="8"/>
                    <a:pt x="2" y="11"/>
                  </a:cubicBezTo>
                  <a:cubicBezTo>
                    <a:pt x="4" y="16"/>
                    <a:pt x="8" y="20"/>
                    <a:pt x="12" y="22"/>
                  </a:cubicBezTo>
                  <a:cubicBezTo>
                    <a:pt x="13" y="21"/>
                    <a:pt x="13" y="21"/>
                    <a:pt x="14" y="21"/>
                  </a:cubicBezTo>
                  <a:cubicBezTo>
                    <a:pt x="14" y="17"/>
                    <a:pt x="16" y="13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0"/>
                    <a:pt x="20" y="9"/>
                  </a:cubicBezTo>
                  <a:cubicBezTo>
                    <a:pt x="20" y="6"/>
                    <a:pt x="19" y="2"/>
                    <a:pt x="16" y="0"/>
                  </a:cubicBezTo>
                </a:path>
              </a:pathLst>
            </a:custGeom>
            <a:solidFill>
              <a:srgbClr val="881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0" name="Freeform 1686"/>
            <p:cNvSpPr>
              <a:spLocks/>
            </p:cNvSpPr>
            <p:nvPr/>
          </p:nvSpPr>
          <p:spPr bwMode="auto">
            <a:xfrm>
              <a:off x="2499" y="1710"/>
              <a:ext cx="3" cy="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1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6B0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1" name="Freeform 1687"/>
            <p:cNvSpPr>
              <a:spLocks/>
            </p:cNvSpPr>
            <p:nvPr/>
          </p:nvSpPr>
          <p:spPr bwMode="auto">
            <a:xfrm>
              <a:off x="2502" y="1708"/>
              <a:ext cx="16" cy="9"/>
            </a:xfrm>
            <a:custGeom>
              <a:avLst/>
              <a:gdLst>
                <a:gd name="T0" fmla="*/ 6 w 7"/>
                <a:gd name="T1" fmla="*/ 0 h 4"/>
                <a:gd name="T2" fmla="*/ 0 w 7"/>
                <a:gd name="T3" fmla="*/ 1 h 4"/>
                <a:gd name="T4" fmla="*/ 0 w 7"/>
                <a:gd name="T5" fmla="*/ 3 h 4"/>
                <a:gd name="T6" fmla="*/ 2 w 7"/>
                <a:gd name="T7" fmla="*/ 4 h 4"/>
                <a:gd name="T8" fmla="*/ 7 w 7"/>
                <a:gd name="T9" fmla="*/ 0 h 4"/>
                <a:gd name="T10" fmla="*/ 7 w 7"/>
                <a:gd name="T11" fmla="*/ 0 h 4"/>
                <a:gd name="T12" fmla="*/ 6 w 7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1" y="3"/>
                    <a:pt x="2" y="4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rgbClr val="610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2" name="Freeform 1688"/>
            <p:cNvSpPr>
              <a:spLocks/>
            </p:cNvSpPr>
            <p:nvPr/>
          </p:nvSpPr>
          <p:spPr bwMode="auto">
            <a:xfrm>
              <a:off x="2506" y="1708"/>
              <a:ext cx="31" cy="12"/>
            </a:xfrm>
            <a:custGeom>
              <a:avLst/>
              <a:gdLst>
                <a:gd name="T0" fmla="*/ 5 w 13"/>
                <a:gd name="T1" fmla="*/ 0 h 5"/>
                <a:gd name="T2" fmla="*/ 0 w 13"/>
                <a:gd name="T3" fmla="*/ 4 h 5"/>
                <a:gd name="T4" fmla="*/ 0 w 13"/>
                <a:gd name="T5" fmla="*/ 4 h 5"/>
                <a:gd name="T6" fmla="*/ 5 w 13"/>
                <a:gd name="T7" fmla="*/ 5 h 5"/>
                <a:gd name="T8" fmla="*/ 13 w 13"/>
                <a:gd name="T9" fmla="*/ 3 h 5"/>
                <a:gd name="T10" fmla="*/ 5 w 13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5">
                  <a:moveTo>
                    <a:pt x="5" y="0"/>
                  </a:moveTo>
                  <a:cubicBezTo>
                    <a:pt x="3" y="1"/>
                    <a:pt x="1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4" y="5"/>
                    <a:pt x="5" y="5"/>
                  </a:cubicBezTo>
                  <a:cubicBezTo>
                    <a:pt x="8" y="5"/>
                    <a:pt x="11" y="4"/>
                    <a:pt x="13" y="3"/>
                  </a:cubicBezTo>
                  <a:cubicBezTo>
                    <a:pt x="11" y="1"/>
                    <a:pt x="8" y="0"/>
                    <a:pt x="5" y="0"/>
                  </a:cubicBezTo>
                </a:path>
              </a:pathLst>
            </a:custGeom>
            <a:solidFill>
              <a:srgbClr val="6105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3" name="Freeform 1689"/>
            <p:cNvSpPr>
              <a:spLocks/>
            </p:cNvSpPr>
            <p:nvPr/>
          </p:nvSpPr>
          <p:spPr bwMode="auto">
            <a:xfrm>
              <a:off x="2381" y="2686"/>
              <a:ext cx="40" cy="12"/>
            </a:xfrm>
            <a:custGeom>
              <a:avLst/>
              <a:gdLst>
                <a:gd name="T0" fmla="*/ 4 w 17"/>
                <a:gd name="T1" fmla="*/ 0 h 5"/>
                <a:gd name="T2" fmla="*/ 0 w 17"/>
                <a:gd name="T3" fmla="*/ 2 h 5"/>
                <a:gd name="T4" fmla="*/ 8 w 17"/>
                <a:gd name="T5" fmla="*/ 5 h 5"/>
                <a:gd name="T6" fmla="*/ 8 w 17"/>
                <a:gd name="T7" fmla="*/ 5 h 5"/>
                <a:gd name="T8" fmla="*/ 17 w 17"/>
                <a:gd name="T9" fmla="*/ 1 h 5"/>
                <a:gd name="T10" fmla="*/ 13 w 17"/>
                <a:gd name="T11" fmla="*/ 2 h 5"/>
                <a:gd name="T12" fmla="*/ 4 w 17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5">
                  <a:moveTo>
                    <a:pt x="4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2" y="4"/>
                    <a:pt x="5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2" y="5"/>
                    <a:pt x="15" y="3"/>
                    <a:pt x="17" y="1"/>
                  </a:cubicBezTo>
                  <a:cubicBezTo>
                    <a:pt x="15" y="2"/>
                    <a:pt x="14" y="2"/>
                    <a:pt x="13" y="2"/>
                  </a:cubicBezTo>
                  <a:cubicBezTo>
                    <a:pt x="10" y="2"/>
                    <a:pt x="7" y="1"/>
                    <a:pt x="4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4" name="Freeform 1690"/>
            <p:cNvSpPr>
              <a:spLocks/>
            </p:cNvSpPr>
            <p:nvPr/>
          </p:nvSpPr>
          <p:spPr bwMode="auto">
            <a:xfrm>
              <a:off x="2369" y="2667"/>
              <a:ext cx="21" cy="24"/>
            </a:xfrm>
            <a:custGeom>
              <a:avLst/>
              <a:gdLst>
                <a:gd name="T0" fmla="*/ 0 w 9"/>
                <a:gd name="T1" fmla="*/ 0 h 10"/>
                <a:gd name="T2" fmla="*/ 5 w 9"/>
                <a:gd name="T3" fmla="*/ 10 h 10"/>
                <a:gd name="T4" fmla="*/ 9 w 9"/>
                <a:gd name="T5" fmla="*/ 8 h 10"/>
                <a:gd name="T6" fmla="*/ 0 w 9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0">
                  <a:moveTo>
                    <a:pt x="0" y="0"/>
                  </a:moveTo>
                  <a:cubicBezTo>
                    <a:pt x="0" y="4"/>
                    <a:pt x="2" y="8"/>
                    <a:pt x="5" y="10"/>
                  </a:cubicBezTo>
                  <a:cubicBezTo>
                    <a:pt x="7" y="9"/>
                    <a:pt x="8" y="9"/>
                    <a:pt x="9" y="8"/>
                  </a:cubicBezTo>
                  <a:cubicBezTo>
                    <a:pt x="6" y="6"/>
                    <a:pt x="3" y="4"/>
                    <a:pt x="0" y="0"/>
                  </a:cubicBezTo>
                </a:path>
              </a:pathLst>
            </a:custGeom>
            <a:solidFill>
              <a:srgbClr val="961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5" name="Freeform 1691"/>
            <p:cNvSpPr>
              <a:spLocks/>
            </p:cNvSpPr>
            <p:nvPr/>
          </p:nvSpPr>
          <p:spPr bwMode="auto">
            <a:xfrm>
              <a:off x="2390" y="2650"/>
              <a:ext cx="41" cy="41"/>
            </a:xfrm>
            <a:custGeom>
              <a:avLst/>
              <a:gdLst>
                <a:gd name="T0" fmla="*/ 15 w 17"/>
                <a:gd name="T1" fmla="*/ 0 h 17"/>
                <a:gd name="T2" fmla="*/ 12 w 17"/>
                <a:gd name="T3" fmla="*/ 1 h 17"/>
                <a:gd name="T4" fmla="*/ 0 w 17"/>
                <a:gd name="T5" fmla="*/ 15 h 17"/>
                <a:gd name="T6" fmla="*/ 9 w 17"/>
                <a:gd name="T7" fmla="*/ 17 h 17"/>
                <a:gd name="T8" fmla="*/ 13 w 17"/>
                <a:gd name="T9" fmla="*/ 16 h 17"/>
                <a:gd name="T10" fmla="*/ 17 w 17"/>
                <a:gd name="T11" fmla="*/ 7 h 17"/>
                <a:gd name="T12" fmla="*/ 15 w 17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7">
                  <a:moveTo>
                    <a:pt x="15" y="0"/>
                  </a:moveTo>
                  <a:cubicBezTo>
                    <a:pt x="14" y="1"/>
                    <a:pt x="13" y="1"/>
                    <a:pt x="12" y="1"/>
                  </a:cubicBezTo>
                  <a:cubicBezTo>
                    <a:pt x="10" y="7"/>
                    <a:pt x="6" y="12"/>
                    <a:pt x="0" y="15"/>
                  </a:cubicBezTo>
                  <a:cubicBezTo>
                    <a:pt x="3" y="16"/>
                    <a:pt x="6" y="17"/>
                    <a:pt x="9" y="17"/>
                  </a:cubicBezTo>
                  <a:cubicBezTo>
                    <a:pt x="10" y="17"/>
                    <a:pt x="11" y="17"/>
                    <a:pt x="13" y="16"/>
                  </a:cubicBezTo>
                  <a:cubicBezTo>
                    <a:pt x="15" y="14"/>
                    <a:pt x="17" y="11"/>
                    <a:pt x="17" y="7"/>
                  </a:cubicBezTo>
                  <a:cubicBezTo>
                    <a:pt x="17" y="5"/>
                    <a:pt x="16" y="2"/>
                    <a:pt x="15" y="0"/>
                  </a:cubicBezTo>
                </a:path>
              </a:pathLst>
            </a:custGeom>
            <a:solidFill>
              <a:srgbClr val="891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6" name="Freeform 1692"/>
            <p:cNvSpPr>
              <a:spLocks/>
            </p:cNvSpPr>
            <p:nvPr/>
          </p:nvSpPr>
          <p:spPr bwMode="auto">
            <a:xfrm>
              <a:off x="2369" y="2641"/>
              <a:ext cx="50" cy="45"/>
            </a:xfrm>
            <a:custGeom>
              <a:avLst/>
              <a:gdLst>
                <a:gd name="T0" fmla="*/ 7 w 21"/>
                <a:gd name="T1" fmla="*/ 0 h 19"/>
                <a:gd name="T2" fmla="*/ 5 w 21"/>
                <a:gd name="T3" fmla="*/ 1 h 19"/>
                <a:gd name="T4" fmla="*/ 1 w 21"/>
                <a:gd name="T5" fmla="*/ 9 h 19"/>
                <a:gd name="T6" fmla="*/ 0 w 21"/>
                <a:gd name="T7" fmla="*/ 11 h 19"/>
                <a:gd name="T8" fmla="*/ 0 w 21"/>
                <a:gd name="T9" fmla="*/ 11 h 19"/>
                <a:gd name="T10" fmla="*/ 9 w 21"/>
                <a:gd name="T11" fmla="*/ 19 h 19"/>
                <a:gd name="T12" fmla="*/ 21 w 21"/>
                <a:gd name="T13" fmla="*/ 5 h 19"/>
                <a:gd name="T14" fmla="*/ 18 w 21"/>
                <a:gd name="T15" fmla="*/ 5 h 19"/>
                <a:gd name="T16" fmla="*/ 12 w 21"/>
                <a:gd name="T17" fmla="*/ 4 h 19"/>
                <a:gd name="T18" fmla="*/ 7 w 21"/>
                <a:gd name="T1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19">
                  <a:moveTo>
                    <a:pt x="7" y="0"/>
                  </a:moveTo>
                  <a:cubicBezTo>
                    <a:pt x="6" y="0"/>
                    <a:pt x="5" y="1"/>
                    <a:pt x="5" y="1"/>
                  </a:cubicBezTo>
                  <a:cubicBezTo>
                    <a:pt x="5" y="4"/>
                    <a:pt x="3" y="7"/>
                    <a:pt x="1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3" y="15"/>
                    <a:pt x="6" y="17"/>
                    <a:pt x="9" y="19"/>
                  </a:cubicBezTo>
                  <a:cubicBezTo>
                    <a:pt x="15" y="16"/>
                    <a:pt x="19" y="11"/>
                    <a:pt x="21" y="5"/>
                  </a:cubicBezTo>
                  <a:cubicBezTo>
                    <a:pt x="20" y="5"/>
                    <a:pt x="19" y="5"/>
                    <a:pt x="18" y="5"/>
                  </a:cubicBezTo>
                  <a:cubicBezTo>
                    <a:pt x="16" y="5"/>
                    <a:pt x="14" y="5"/>
                    <a:pt x="12" y="4"/>
                  </a:cubicBezTo>
                  <a:cubicBezTo>
                    <a:pt x="10" y="3"/>
                    <a:pt x="8" y="2"/>
                    <a:pt x="7" y="0"/>
                  </a:cubicBezTo>
                </a:path>
              </a:pathLst>
            </a:custGeom>
            <a:solidFill>
              <a:srgbClr val="881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7" name="Freeform 1693"/>
            <p:cNvSpPr>
              <a:spLocks/>
            </p:cNvSpPr>
            <p:nvPr/>
          </p:nvSpPr>
          <p:spPr bwMode="auto">
            <a:xfrm>
              <a:off x="2419" y="2646"/>
              <a:ext cx="7" cy="7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3 h 3"/>
                <a:gd name="T4" fmla="*/ 3 w 3"/>
                <a:gd name="T5" fmla="*/ 2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1" y="3"/>
                    <a:pt x="2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solidFill>
              <a:srgbClr val="610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8" name="Freeform 1694"/>
            <p:cNvSpPr>
              <a:spLocks/>
            </p:cNvSpPr>
            <p:nvPr/>
          </p:nvSpPr>
          <p:spPr bwMode="auto">
            <a:xfrm>
              <a:off x="2386" y="2636"/>
              <a:ext cx="35" cy="17"/>
            </a:xfrm>
            <a:custGeom>
              <a:avLst/>
              <a:gdLst>
                <a:gd name="T0" fmla="*/ 6 w 15"/>
                <a:gd name="T1" fmla="*/ 0 h 7"/>
                <a:gd name="T2" fmla="*/ 6 w 15"/>
                <a:gd name="T3" fmla="*/ 0 h 7"/>
                <a:gd name="T4" fmla="*/ 0 w 15"/>
                <a:gd name="T5" fmla="*/ 2 h 7"/>
                <a:gd name="T6" fmla="*/ 5 w 15"/>
                <a:gd name="T7" fmla="*/ 6 h 7"/>
                <a:gd name="T8" fmla="*/ 11 w 15"/>
                <a:gd name="T9" fmla="*/ 7 h 7"/>
                <a:gd name="T10" fmla="*/ 14 w 15"/>
                <a:gd name="T11" fmla="*/ 7 h 7"/>
                <a:gd name="T12" fmla="*/ 15 w 15"/>
                <a:gd name="T13" fmla="*/ 4 h 7"/>
                <a:gd name="T14" fmla="*/ 6 w 15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1" y="1"/>
                    <a:pt x="0" y="2"/>
                  </a:cubicBezTo>
                  <a:cubicBezTo>
                    <a:pt x="1" y="4"/>
                    <a:pt x="3" y="5"/>
                    <a:pt x="5" y="6"/>
                  </a:cubicBezTo>
                  <a:cubicBezTo>
                    <a:pt x="7" y="7"/>
                    <a:pt x="9" y="7"/>
                    <a:pt x="11" y="7"/>
                  </a:cubicBezTo>
                  <a:cubicBezTo>
                    <a:pt x="12" y="7"/>
                    <a:pt x="13" y="7"/>
                    <a:pt x="14" y="7"/>
                  </a:cubicBezTo>
                  <a:cubicBezTo>
                    <a:pt x="14" y="6"/>
                    <a:pt x="15" y="5"/>
                    <a:pt x="15" y="4"/>
                  </a:cubicBezTo>
                  <a:cubicBezTo>
                    <a:pt x="13" y="1"/>
                    <a:pt x="10" y="0"/>
                    <a:pt x="6" y="0"/>
                  </a:cubicBezTo>
                </a:path>
              </a:pathLst>
            </a:custGeom>
            <a:solidFill>
              <a:srgbClr val="6105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9" name="Freeform 1695"/>
            <p:cNvSpPr>
              <a:spLocks/>
            </p:cNvSpPr>
            <p:nvPr/>
          </p:nvSpPr>
          <p:spPr bwMode="auto">
            <a:xfrm>
              <a:off x="2634" y="2449"/>
              <a:ext cx="26" cy="17"/>
            </a:xfrm>
            <a:custGeom>
              <a:avLst/>
              <a:gdLst>
                <a:gd name="T0" fmla="*/ 11 w 11"/>
                <a:gd name="T1" fmla="*/ 0 h 7"/>
                <a:gd name="T2" fmla="*/ 0 w 11"/>
                <a:gd name="T3" fmla="*/ 7 h 7"/>
                <a:gd name="T4" fmla="*/ 11 w 11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">
                  <a:moveTo>
                    <a:pt x="11" y="0"/>
                  </a:moveTo>
                  <a:cubicBezTo>
                    <a:pt x="8" y="4"/>
                    <a:pt x="4" y="6"/>
                    <a:pt x="0" y="7"/>
                  </a:cubicBezTo>
                  <a:cubicBezTo>
                    <a:pt x="4" y="6"/>
                    <a:pt x="8" y="4"/>
                    <a:pt x="11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0" name="Freeform 1696"/>
            <p:cNvSpPr>
              <a:spLocks/>
            </p:cNvSpPr>
            <p:nvPr/>
          </p:nvSpPr>
          <p:spPr bwMode="auto">
            <a:xfrm>
              <a:off x="2608" y="2418"/>
              <a:ext cx="55" cy="48"/>
            </a:xfrm>
            <a:custGeom>
              <a:avLst/>
              <a:gdLst>
                <a:gd name="T0" fmla="*/ 21 w 23"/>
                <a:gd name="T1" fmla="*/ 0 h 20"/>
                <a:gd name="T2" fmla="*/ 15 w 23"/>
                <a:gd name="T3" fmla="*/ 1 h 20"/>
                <a:gd name="T4" fmla="*/ 9 w 23"/>
                <a:gd name="T5" fmla="*/ 0 h 20"/>
                <a:gd name="T6" fmla="*/ 2 w 23"/>
                <a:gd name="T7" fmla="*/ 13 h 20"/>
                <a:gd name="T8" fmla="*/ 0 w 23"/>
                <a:gd name="T9" fmla="*/ 13 h 20"/>
                <a:gd name="T10" fmla="*/ 10 w 23"/>
                <a:gd name="T11" fmla="*/ 20 h 20"/>
                <a:gd name="T12" fmla="*/ 11 w 23"/>
                <a:gd name="T13" fmla="*/ 20 h 20"/>
                <a:gd name="T14" fmla="*/ 22 w 23"/>
                <a:gd name="T15" fmla="*/ 13 h 20"/>
                <a:gd name="T16" fmla="*/ 23 w 23"/>
                <a:gd name="T17" fmla="*/ 7 h 20"/>
                <a:gd name="T18" fmla="*/ 21 w 23"/>
                <a:gd name="T1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0">
                  <a:moveTo>
                    <a:pt x="21" y="0"/>
                  </a:moveTo>
                  <a:cubicBezTo>
                    <a:pt x="19" y="1"/>
                    <a:pt x="17" y="1"/>
                    <a:pt x="15" y="1"/>
                  </a:cubicBezTo>
                  <a:cubicBezTo>
                    <a:pt x="13" y="1"/>
                    <a:pt x="11" y="1"/>
                    <a:pt x="9" y="0"/>
                  </a:cubicBezTo>
                  <a:cubicBezTo>
                    <a:pt x="10" y="5"/>
                    <a:pt x="7" y="11"/>
                    <a:pt x="2" y="13"/>
                  </a:cubicBezTo>
                  <a:cubicBezTo>
                    <a:pt x="2" y="13"/>
                    <a:pt x="1" y="13"/>
                    <a:pt x="0" y="13"/>
                  </a:cubicBezTo>
                  <a:cubicBezTo>
                    <a:pt x="2" y="17"/>
                    <a:pt x="6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5" y="19"/>
                    <a:pt x="19" y="17"/>
                    <a:pt x="22" y="13"/>
                  </a:cubicBezTo>
                  <a:cubicBezTo>
                    <a:pt x="23" y="11"/>
                    <a:pt x="23" y="9"/>
                    <a:pt x="23" y="7"/>
                  </a:cubicBezTo>
                  <a:cubicBezTo>
                    <a:pt x="23" y="4"/>
                    <a:pt x="22" y="2"/>
                    <a:pt x="21" y="0"/>
                  </a:cubicBezTo>
                </a:path>
              </a:pathLst>
            </a:custGeom>
            <a:solidFill>
              <a:srgbClr val="6B0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1" name="Freeform 1697"/>
            <p:cNvSpPr>
              <a:spLocks/>
            </p:cNvSpPr>
            <p:nvPr/>
          </p:nvSpPr>
          <p:spPr bwMode="auto">
            <a:xfrm>
              <a:off x="2622" y="2404"/>
              <a:ext cx="36" cy="17"/>
            </a:xfrm>
            <a:custGeom>
              <a:avLst/>
              <a:gdLst>
                <a:gd name="T0" fmla="*/ 4 w 15"/>
                <a:gd name="T1" fmla="*/ 0 h 7"/>
                <a:gd name="T2" fmla="*/ 0 w 15"/>
                <a:gd name="T3" fmla="*/ 1 h 7"/>
                <a:gd name="T4" fmla="*/ 2 w 15"/>
                <a:gd name="T5" fmla="*/ 5 h 7"/>
                <a:gd name="T6" fmla="*/ 3 w 15"/>
                <a:gd name="T7" fmla="*/ 6 h 7"/>
                <a:gd name="T8" fmla="*/ 9 w 15"/>
                <a:gd name="T9" fmla="*/ 7 h 7"/>
                <a:gd name="T10" fmla="*/ 15 w 15"/>
                <a:gd name="T11" fmla="*/ 6 h 7"/>
                <a:gd name="T12" fmla="*/ 5 w 15"/>
                <a:gd name="T13" fmla="*/ 0 h 7"/>
                <a:gd name="T14" fmla="*/ 4 w 15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7">
                  <a:moveTo>
                    <a:pt x="4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1" y="2"/>
                    <a:pt x="2" y="3"/>
                    <a:pt x="2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5" y="7"/>
                    <a:pt x="7" y="7"/>
                    <a:pt x="9" y="7"/>
                  </a:cubicBezTo>
                  <a:cubicBezTo>
                    <a:pt x="11" y="7"/>
                    <a:pt x="13" y="7"/>
                    <a:pt x="15" y="6"/>
                  </a:cubicBezTo>
                  <a:cubicBezTo>
                    <a:pt x="13" y="2"/>
                    <a:pt x="9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610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2" name="Freeform 1698"/>
            <p:cNvSpPr>
              <a:spLocks/>
            </p:cNvSpPr>
            <p:nvPr/>
          </p:nvSpPr>
          <p:spPr bwMode="auto">
            <a:xfrm>
              <a:off x="2622" y="1824"/>
              <a:ext cx="41" cy="49"/>
            </a:xfrm>
            <a:custGeom>
              <a:avLst/>
              <a:gdLst>
                <a:gd name="T0" fmla="*/ 4 w 17"/>
                <a:gd name="T1" fmla="*/ 0 h 21"/>
                <a:gd name="T2" fmla="*/ 0 w 17"/>
                <a:gd name="T3" fmla="*/ 1 h 21"/>
                <a:gd name="T4" fmla="*/ 12 w 17"/>
                <a:gd name="T5" fmla="*/ 12 h 21"/>
                <a:gd name="T6" fmla="*/ 14 w 17"/>
                <a:gd name="T7" fmla="*/ 21 h 21"/>
                <a:gd name="T8" fmla="*/ 17 w 17"/>
                <a:gd name="T9" fmla="*/ 13 h 21"/>
                <a:gd name="T10" fmla="*/ 4 w 17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1">
                  <a:moveTo>
                    <a:pt x="4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5" y="3"/>
                    <a:pt x="10" y="7"/>
                    <a:pt x="12" y="12"/>
                  </a:cubicBezTo>
                  <a:cubicBezTo>
                    <a:pt x="14" y="15"/>
                    <a:pt x="14" y="18"/>
                    <a:pt x="14" y="21"/>
                  </a:cubicBezTo>
                  <a:cubicBezTo>
                    <a:pt x="16" y="19"/>
                    <a:pt x="17" y="16"/>
                    <a:pt x="17" y="13"/>
                  </a:cubicBezTo>
                  <a:cubicBezTo>
                    <a:pt x="17" y="6"/>
                    <a:pt x="12" y="0"/>
                    <a:pt x="4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3" name="Freeform 1699"/>
            <p:cNvSpPr>
              <a:spLocks/>
            </p:cNvSpPr>
            <p:nvPr/>
          </p:nvSpPr>
          <p:spPr bwMode="auto">
            <a:xfrm>
              <a:off x="2615" y="1826"/>
              <a:ext cx="40" cy="57"/>
            </a:xfrm>
            <a:custGeom>
              <a:avLst/>
              <a:gdLst>
                <a:gd name="T0" fmla="*/ 3 w 17"/>
                <a:gd name="T1" fmla="*/ 0 h 24"/>
                <a:gd name="T2" fmla="*/ 0 w 17"/>
                <a:gd name="T3" fmla="*/ 1 h 24"/>
                <a:gd name="T4" fmla="*/ 3 w 17"/>
                <a:gd name="T5" fmla="*/ 17 h 24"/>
                <a:gd name="T6" fmla="*/ 0 w 17"/>
                <a:gd name="T7" fmla="*/ 22 h 24"/>
                <a:gd name="T8" fmla="*/ 7 w 17"/>
                <a:gd name="T9" fmla="*/ 24 h 24"/>
                <a:gd name="T10" fmla="*/ 8 w 17"/>
                <a:gd name="T11" fmla="*/ 24 h 24"/>
                <a:gd name="T12" fmla="*/ 17 w 17"/>
                <a:gd name="T13" fmla="*/ 20 h 24"/>
                <a:gd name="T14" fmla="*/ 15 w 17"/>
                <a:gd name="T15" fmla="*/ 11 h 24"/>
                <a:gd name="T16" fmla="*/ 3 w 17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24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4" y="5"/>
                    <a:pt x="5" y="11"/>
                    <a:pt x="3" y="17"/>
                  </a:cubicBezTo>
                  <a:cubicBezTo>
                    <a:pt x="3" y="19"/>
                    <a:pt x="2" y="21"/>
                    <a:pt x="0" y="22"/>
                  </a:cubicBezTo>
                  <a:cubicBezTo>
                    <a:pt x="2" y="24"/>
                    <a:pt x="5" y="24"/>
                    <a:pt x="7" y="24"/>
                  </a:cubicBezTo>
                  <a:cubicBezTo>
                    <a:pt x="7" y="24"/>
                    <a:pt x="7" y="24"/>
                    <a:pt x="8" y="24"/>
                  </a:cubicBezTo>
                  <a:cubicBezTo>
                    <a:pt x="11" y="24"/>
                    <a:pt x="14" y="23"/>
                    <a:pt x="17" y="20"/>
                  </a:cubicBezTo>
                  <a:cubicBezTo>
                    <a:pt x="17" y="17"/>
                    <a:pt x="17" y="14"/>
                    <a:pt x="15" y="11"/>
                  </a:cubicBezTo>
                  <a:cubicBezTo>
                    <a:pt x="13" y="6"/>
                    <a:pt x="8" y="2"/>
                    <a:pt x="3" y="0"/>
                  </a:cubicBezTo>
                </a:path>
              </a:pathLst>
            </a:custGeom>
            <a:solidFill>
              <a:srgbClr val="891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4" name="Freeform 1700"/>
            <p:cNvSpPr>
              <a:spLocks/>
            </p:cNvSpPr>
            <p:nvPr/>
          </p:nvSpPr>
          <p:spPr bwMode="auto">
            <a:xfrm>
              <a:off x="2608" y="1828"/>
              <a:ext cx="19" cy="38"/>
            </a:xfrm>
            <a:custGeom>
              <a:avLst/>
              <a:gdLst>
                <a:gd name="T0" fmla="*/ 3 w 8"/>
                <a:gd name="T1" fmla="*/ 0 h 16"/>
                <a:gd name="T2" fmla="*/ 0 w 8"/>
                <a:gd name="T3" fmla="*/ 4 h 16"/>
                <a:gd name="T4" fmla="*/ 5 w 8"/>
                <a:gd name="T5" fmla="*/ 10 h 16"/>
                <a:gd name="T6" fmla="*/ 6 w 8"/>
                <a:gd name="T7" fmla="*/ 16 h 16"/>
                <a:gd name="T8" fmla="*/ 3 w 8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6">
                  <a:moveTo>
                    <a:pt x="3" y="0"/>
                  </a:moveTo>
                  <a:cubicBezTo>
                    <a:pt x="2" y="1"/>
                    <a:pt x="1" y="2"/>
                    <a:pt x="0" y="4"/>
                  </a:cubicBezTo>
                  <a:cubicBezTo>
                    <a:pt x="2" y="5"/>
                    <a:pt x="4" y="7"/>
                    <a:pt x="5" y="10"/>
                  </a:cubicBezTo>
                  <a:cubicBezTo>
                    <a:pt x="6" y="12"/>
                    <a:pt x="6" y="14"/>
                    <a:pt x="6" y="16"/>
                  </a:cubicBezTo>
                  <a:cubicBezTo>
                    <a:pt x="8" y="10"/>
                    <a:pt x="7" y="4"/>
                    <a:pt x="3" y="0"/>
                  </a:cubicBezTo>
                </a:path>
              </a:pathLst>
            </a:custGeom>
            <a:solidFill>
              <a:srgbClr val="610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5" name="Freeform 1701"/>
            <p:cNvSpPr>
              <a:spLocks/>
            </p:cNvSpPr>
            <p:nvPr/>
          </p:nvSpPr>
          <p:spPr bwMode="auto">
            <a:xfrm>
              <a:off x="2412" y="1596"/>
              <a:ext cx="19" cy="19"/>
            </a:xfrm>
            <a:custGeom>
              <a:avLst/>
              <a:gdLst>
                <a:gd name="T0" fmla="*/ 1 w 8"/>
                <a:gd name="T1" fmla="*/ 0 h 8"/>
                <a:gd name="T2" fmla="*/ 0 w 8"/>
                <a:gd name="T3" fmla="*/ 2 h 8"/>
                <a:gd name="T4" fmla="*/ 1 w 8"/>
                <a:gd name="T5" fmla="*/ 3 h 8"/>
                <a:gd name="T6" fmla="*/ 8 w 8"/>
                <a:gd name="T7" fmla="*/ 8 h 8"/>
                <a:gd name="T8" fmla="*/ 1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1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4" y="4"/>
                    <a:pt x="6" y="6"/>
                    <a:pt x="8" y="8"/>
                  </a:cubicBezTo>
                  <a:cubicBezTo>
                    <a:pt x="7" y="4"/>
                    <a:pt x="5" y="1"/>
                    <a:pt x="1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6" name="Freeform 1702"/>
            <p:cNvSpPr>
              <a:spLocks/>
            </p:cNvSpPr>
            <p:nvPr/>
          </p:nvSpPr>
          <p:spPr bwMode="auto">
            <a:xfrm>
              <a:off x="2397" y="1592"/>
              <a:ext cx="17" cy="9"/>
            </a:xfrm>
            <a:custGeom>
              <a:avLst/>
              <a:gdLst>
                <a:gd name="T0" fmla="*/ 1 w 7"/>
                <a:gd name="T1" fmla="*/ 0 h 4"/>
                <a:gd name="T2" fmla="*/ 1 w 7"/>
                <a:gd name="T3" fmla="*/ 0 h 4"/>
                <a:gd name="T4" fmla="*/ 1 w 7"/>
                <a:gd name="T5" fmla="*/ 0 h 4"/>
                <a:gd name="T6" fmla="*/ 0 w 7"/>
                <a:gd name="T7" fmla="*/ 0 h 4"/>
                <a:gd name="T8" fmla="*/ 2 w 7"/>
                <a:gd name="T9" fmla="*/ 4 h 4"/>
                <a:gd name="T10" fmla="*/ 6 w 7"/>
                <a:gd name="T11" fmla="*/ 4 h 4"/>
                <a:gd name="T12" fmla="*/ 7 w 7"/>
                <a:gd name="T13" fmla="*/ 2 h 4"/>
                <a:gd name="T14" fmla="*/ 1 w 7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2" y="2"/>
                    <a:pt x="2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0"/>
                    <a:pt x="4" y="0"/>
                    <a:pt x="1" y="0"/>
                  </a:cubicBezTo>
                </a:path>
              </a:pathLst>
            </a:custGeom>
            <a:solidFill>
              <a:srgbClr val="961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7" name="Freeform 1703"/>
            <p:cNvSpPr>
              <a:spLocks/>
            </p:cNvSpPr>
            <p:nvPr/>
          </p:nvSpPr>
          <p:spPr bwMode="auto">
            <a:xfrm>
              <a:off x="2386" y="1601"/>
              <a:ext cx="45" cy="50"/>
            </a:xfrm>
            <a:custGeom>
              <a:avLst/>
              <a:gdLst>
                <a:gd name="T0" fmla="*/ 11 w 19"/>
                <a:gd name="T1" fmla="*/ 0 h 21"/>
                <a:gd name="T2" fmla="*/ 9 w 19"/>
                <a:gd name="T3" fmla="*/ 4 h 21"/>
                <a:gd name="T4" fmla="*/ 2 w 19"/>
                <a:gd name="T5" fmla="*/ 14 h 21"/>
                <a:gd name="T6" fmla="*/ 0 w 19"/>
                <a:gd name="T7" fmla="*/ 15 h 21"/>
                <a:gd name="T8" fmla="*/ 0 w 19"/>
                <a:gd name="T9" fmla="*/ 19 h 21"/>
                <a:gd name="T10" fmla="*/ 6 w 19"/>
                <a:gd name="T11" fmla="*/ 21 h 21"/>
                <a:gd name="T12" fmla="*/ 6 w 19"/>
                <a:gd name="T13" fmla="*/ 21 h 21"/>
                <a:gd name="T14" fmla="*/ 19 w 19"/>
                <a:gd name="T15" fmla="*/ 9 h 21"/>
                <a:gd name="T16" fmla="*/ 19 w 19"/>
                <a:gd name="T17" fmla="*/ 6 h 21"/>
                <a:gd name="T18" fmla="*/ 12 w 19"/>
                <a:gd name="T19" fmla="*/ 1 h 21"/>
                <a:gd name="T20" fmla="*/ 11 w 1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21">
                  <a:moveTo>
                    <a:pt x="11" y="0"/>
                  </a:moveTo>
                  <a:cubicBezTo>
                    <a:pt x="10" y="2"/>
                    <a:pt x="10" y="3"/>
                    <a:pt x="9" y="4"/>
                  </a:cubicBezTo>
                  <a:cubicBezTo>
                    <a:pt x="9" y="8"/>
                    <a:pt x="6" y="13"/>
                    <a:pt x="2" y="14"/>
                  </a:cubicBezTo>
                  <a:cubicBezTo>
                    <a:pt x="1" y="15"/>
                    <a:pt x="1" y="15"/>
                    <a:pt x="0" y="15"/>
                  </a:cubicBezTo>
                  <a:cubicBezTo>
                    <a:pt x="0" y="16"/>
                    <a:pt x="0" y="18"/>
                    <a:pt x="0" y="19"/>
                  </a:cubicBezTo>
                  <a:cubicBezTo>
                    <a:pt x="2" y="21"/>
                    <a:pt x="4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13" y="21"/>
                    <a:pt x="19" y="16"/>
                    <a:pt x="19" y="9"/>
                  </a:cubicBezTo>
                  <a:cubicBezTo>
                    <a:pt x="19" y="8"/>
                    <a:pt x="19" y="7"/>
                    <a:pt x="19" y="6"/>
                  </a:cubicBezTo>
                  <a:cubicBezTo>
                    <a:pt x="17" y="4"/>
                    <a:pt x="15" y="2"/>
                    <a:pt x="12" y="1"/>
                  </a:cubicBezTo>
                  <a:cubicBezTo>
                    <a:pt x="12" y="1"/>
                    <a:pt x="11" y="0"/>
                    <a:pt x="11" y="0"/>
                  </a:cubicBezTo>
                </a:path>
              </a:pathLst>
            </a:custGeom>
            <a:solidFill>
              <a:srgbClr val="6B0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8" name="Freeform 1704"/>
            <p:cNvSpPr>
              <a:spLocks/>
            </p:cNvSpPr>
            <p:nvPr/>
          </p:nvSpPr>
          <p:spPr bwMode="auto">
            <a:xfrm>
              <a:off x="2402" y="1601"/>
              <a:ext cx="10" cy="10"/>
            </a:xfrm>
            <a:custGeom>
              <a:avLst/>
              <a:gdLst>
                <a:gd name="T0" fmla="*/ 0 w 4"/>
                <a:gd name="T1" fmla="*/ 0 h 4"/>
                <a:gd name="T2" fmla="*/ 1 w 4"/>
                <a:gd name="T3" fmla="*/ 0 h 4"/>
                <a:gd name="T4" fmla="*/ 2 w 4"/>
                <a:gd name="T5" fmla="*/ 4 h 4"/>
                <a:gd name="T6" fmla="*/ 4 w 4"/>
                <a:gd name="T7" fmla="*/ 0 h 4"/>
                <a:gd name="T8" fmla="*/ 0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3" y="3"/>
                    <a:pt x="3" y="2"/>
                    <a:pt x="4" y="0"/>
                  </a:cubicBezTo>
                  <a:cubicBezTo>
                    <a:pt x="3" y="0"/>
                    <a:pt x="2" y="0"/>
                    <a:pt x="0" y="0"/>
                  </a:cubicBezTo>
                </a:path>
              </a:pathLst>
            </a:custGeom>
            <a:solidFill>
              <a:srgbClr val="6B0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9" name="Freeform 1705"/>
            <p:cNvSpPr>
              <a:spLocks/>
            </p:cNvSpPr>
            <p:nvPr/>
          </p:nvSpPr>
          <p:spPr bwMode="auto">
            <a:xfrm>
              <a:off x="2374" y="1637"/>
              <a:ext cx="12" cy="9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4 h 4"/>
                <a:gd name="T4" fmla="*/ 5 w 5"/>
                <a:gd name="T5" fmla="*/ 0 h 4"/>
                <a:gd name="T6" fmla="*/ 3 w 5"/>
                <a:gd name="T7" fmla="*/ 0 h 4"/>
                <a:gd name="T8" fmla="*/ 0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1" y="2"/>
                    <a:pt x="3" y="3"/>
                    <a:pt x="5" y="4"/>
                  </a:cubicBezTo>
                  <a:cubicBezTo>
                    <a:pt x="5" y="3"/>
                    <a:pt x="5" y="1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610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0" name="Freeform 1706"/>
            <p:cNvSpPr>
              <a:spLocks/>
            </p:cNvSpPr>
            <p:nvPr/>
          </p:nvSpPr>
          <p:spPr bwMode="auto">
            <a:xfrm>
              <a:off x="2057" y="2788"/>
              <a:ext cx="23" cy="21"/>
            </a:xfrm>
            <a:custGeom>
              <a:avLst/>
              <a:gdLst>
                <a:gd name="T0" fmla="*/ 0 w 10"/>
                <a:gd name="T1" fmla="*/ 0 h 9"/>
                <a:gd name="T2" fmla="*/ 3 w 10"/>
                <a:gd name="T3" fmla="*/ 9 h 9"/>
                <a:gd name="T4" fmla="*/ 10 w 10"/>
                <a:gd name="T5" fmla="*/ 3 h 9"/>
                <a:gd name="T6" fmla="*/ 9 w 10"/>
                <a:gd name="T7" fmla="*/ 2 h 9"/>
                <a:gd name="T8" fmla="*/ 8 w 10"/>
                <a:gd name="T9" fmla="*/ 2 h 9"/>
                <a:gd name="T10" fmla="*/ 2 w 10"/>
                <a:gd name="T11" fmla="*/ 1 h 9"/>
                <a:gd name="T12" fmla="*/ 0 w 10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">
                  <a:moveTo>
                    <a:pt x="0" y="0"/>
                  </a:moveTo>
                  <a:cubicBezTo>
                    <a:pt x="2" y="3"/>
                    <a:pt x="3" y="6"/>
                    <a:pt x="3" y="9"/>
                  </a:cubicBezTo>
                  <a:cubicBezTo>
                    <a:pt x="6" y="8"/>
                    <a:pt x="8" y="5"/>
                    <a:pt x="10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6" y="2"/>
                    <a:pt x="4" y="2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1" name="Freeform 1707"/>
            <p:cNvSpPr>
              <a:spLocks/>
            </p:cNvSpPr>
            <p:nvPr/>
          </p:nvSpPr>
          <p:spPr bwMode="auto">
            <a:xfrm>
              <a:off x="2026" y="2783"/>
              <a:ext cx="38" cy="28"/>
            </a:xfrm>
            <a:custGeom>
              <a:avLst/>
              <a:gdLst>
                <a:gd name="T0" fmla="*/ 10 w 16"/>
                <a:gd name="T1" fmla="*/ 0 h 12"/>
                <a:gd name="T2" fmla="*/ 9 w 16"/>
                <a:gd name="T3" fmla="*/ 0 h 12"/>
                <a:gd name="T4" fmla="*/ 0 w 16"/>
                <a:gd name="T5" fmla="*/ 5 h 12"/>
                <a:gd name="T6" fmla="*/ 11 w 16"/>
                <a:gd name="T7" fmla="*/ 12 h 12"/>
                <a:gd name="T8" fmla="*/ 11 w 16"/>
                <a:gd name="T9" fmla="*/ 12 h 12"/>
                <a:gd name="T10" fmla="*/ 16 w 16"/>
                <a:gd name="T11" fmla="*/ 11 h 12"/>
                <a:gd name="T12" fmla="*/ 13 w 16"/>
                <a:gd name="T13" fmla="*/ 2 h 12"/>
                <a:gd name="T14" fmla="*/ 10 w 16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2"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7" y="3"/>
                    <a:pt x="3" y="5"/>
                    <a:pt x="0" y="5"/>
                  </a:cubicBezTo>
                  <a:cubicBezTo>
                    <a:pt x="2" y="9"/>
                    <a:pt x="6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3" y="12"/>
                    <a:pt x="15" y="12"/>
                    <a:pt x="16" y="11"/>
                  </a:cubicBezTo>
                  <a:cubicBezTo>
                    <a:pt x="16" y="8"/>
                    <a:pt x="15" y="5"/>
                    <a:pt x="13" y="2"/>
                  </a:cubicBezTo>
                  <a:cubicBezTo>
                    <a:pt x="12" y="1"/>
                    <a:pt x="11" y="1"/>
                    <a:pt x="10" y="0"/>
                  </a:cubicBezTo>
                </a:path>
              </a:pathLst>
            </a:custGeom>
            <a:solidFill>
              <a:srgbClr val="961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2" name="Freeform 1708"/>
            <p:cNvSpPr>
              <a:spLocks/>
            </p:cNvSpPr>
            <p:nvPr/>
          </p:nvSpPr>
          <p:spPr bwMode="auto">
            <a:xfrm>
              <a:off x="2078" y="2792"/>
              <a:ext cx="2" cy="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891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3" name="Freeform 1709"/>
            <p:cNvSpPr>
              <a:spLocks/>
            </p:cNvSpPr>
            <p:nvPr/>
          </p:nvSpPr>
          <p:spPr bwMode="auto">
            <a:xfrm>
              <a:off x="2028" y="2757"/>
              <a:ext cx="14" cy="17"/>
            </a:xfrm>
            <a:custGeom>
              <a:avLst/>
              <a:gdLst>
                <a:gd name="T0" fmla="*/ 5 w 6"/>
                <a:gd name="T1" fmla="*/ 0 h 7"/>
                <a:gd name="T2" fmla="*/ 0 w 6"/>
                <a:gd name="T3" fmla="*/ 3 h 7"/>
                <a:gd name="T4" fmla="*/ 6 w 6"/>
                <a:gd name="T5" fmla="*/ 7 h 7"/>
                <a:gd name="T6" fmla="*/ 6 w 6"/>
                <a:gd name="T7" fmla="*/ 6 h 7"/>
                <a:gd name="T8" fmla="*/ 5 w 6"/>
                <a:gd name="T9" fmla="*/ 1 h 7"/>
                <a:gd name="T10" fmla="*/ 5 w 6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5" y="0"/>
                  </a:moveTo>
                  <a:cubicBezTo>
                    <a:pt x="3" y="0"/>
                    <a:pt x="1" y="2"/>
                    <a:pt x="0" y="3"/>
                  </a:cubicBezTo>
                  <a:cubicBezTo>
                    <a:pt x="2" y="4"/>
                    <a:pt x="4" y="5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4"/>
                    <a:pt x="5" y="3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</a:path>
              </a:pathLst>
            </a:custGeom>
            <a:solidFill>
              <a:srgbClr val="880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4" name="Freeform 1710"/>
            <p:cNvSpPr>
              <a:spLocks/>
            </p:cNvSpPr>
            <p:nvPr/>
          </p:nvSpPr>
          <p:spPr bwMode="auto">
            <a:xfrm>
              <a:off x="2023" y="2764"/>
              <a:ext cx="27" cy="31"/>
            </a:xfrm>
            <a:custGeom>
              <a:avLst/>
              <a:gdLst>
                <a:gd name="T0" fmla="*/ 2 w 11"/>
                <a:gd name="T1" fmla="*/ 0 h 13"/>
                <a:gd name="T2" fmla="*/ 0 w 11"/>
                <a:gd name="T3" fmla="*/ 8 h 13"/>
                <a:gd name="T4" fmla="*/ 1 w 11"/>
                <a:gd name="T5" fmla="*/ 13 h 13"/>
                <a:gd name="T6" fmla="*/ 10 w 11"/>
                <a:gd name="T7" fmla="*/ 8 h 13"/>
                <a:gd name="T8" fmla="*/ 11 w 11"/>
                <a:gd name="T9" fmla="*/ 8 h 13"/>
                <a:gd name="T10" fmla="*/ 9 w 11"/>
                <a:gd name="T11" fmla="*/ 5 h 13"/>
                <a:gd name="T12" fmla="*/ 8 w 11"/>
                <a:gd name="T13" fmla="*/ 4 h 13"/>
                <a:gd name="T14" fmla="*/ 2 w 11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3">
                  <a:moveTo>
                    <a:pt x="2" y="0"/>
                  </a:moveTo>
                  <a:cubicBezTo>
                    <a:pt x="1" y="3"/>
                    <a:pt x="0" y="5"/>
                    <a:pt x="0" y="8"/>
                  </a:cubicBezTo>
                  <a:cubicBezTo>
                    <a:pt x="0" y="10"/>
                    <a:pt x="0" y="11"/>
                    <a:pt x="1" y="13"/>
                  </a:cubicBezTo>
                  <a:cubicBezTo>
                    <a:pt x="4" y="13"/>
                    <a:pt x="8" y="11"/>
                    <a:pt x="10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7"/>
                    <a:pt x="10" y="6"/>
                    <a:pt x="9" y="5"/>
                  </a:cubicBezTo>
                  <a:cubicBezTo>
                    <a:pt x="9" y="5"/>
                    <a:pt x="8" y="4"/>
                    <a:pt x="8" y="4"/>
                  </a:cubicBezTo>
                  <a:cubicBezTo>
                    <a:pt x="6" y="2"/>
                    <a:pt x="4" y="1"/>
                    <a:pt x="2" y="0"/>
                  </a:cubicBezTo>
                </a:path>
              </a:pathLst>
            </a:custGeom>
            <a:solidFill>
              <a:srgbClr val="860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5" name="Freeform 1711"/>
            <p:cNvSpPr>
              <a:spLocks/>
            </p:cNvSpPr>
            <p:nvPr/>
          </p:nvSpPr>
          <p:spPr bwMode="auto">
            <a:xfrm>
              <a:off x="2054" y="2783"/>
              <a:ext cx="24" cy="9"/>
            </a:xfrm>
            <a:custGeom>
              <a:avLst/>
              <a:gdLst>
                <a:gd name="T0" fmla="*/ 0 w 10"/>
                <a:gd name="T1" fmla="*/ 0 h 4"/>
                <a:gd name="T2" fmla="*/ 1 w 10"/>
                <a:gd name="T3" fmla="*/ 2 h 4"/>
                <a:gd name="T4" fmla="*/ 3 w 10"/>
                <a:gd name="T5" fmla="*/ 3 h 4"/>
                <a:gd name="T6" fmla="*/ 9 w 10"/>
                <a:gd name="T7" fmla="*/ 4 h 4"/>
                <a:gd name="T8" fmla="*/ 10 w 10"/>
                <a:gd name="T9" fmla="*/ 4 h 4"/>
                <a:gd name="T10" fmla="*/ 8 w 10"/>
                <a:gd name="T11" fmla="*/ 1 h 4"/>
                <a:gd name="T12" fmla="*/ 5 w 10"/>
                <a:gd name="T13" fmla="*/ 1 h 4"/>
                <a:gd name="T14" fmla="*/ 0 w 10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2" y="2"/>
                    <a:pt x="2" y="3"/>
                    <a:pt x="3" y="3"/>
                  </a:cubicBezTo>
                  <a:cubicBezTo>
                    <a:pt x="5" y="4"/>
                    <a:pt x="7" y="4"/>
                    <a:pt x="9" y="4"/>
                  </a:cubicBezTo>
                  <a:cubicBezTo>
                    <a:pt x="9" y="4"/>
                    <a:pt x="10" y="4"/>
                    <a:pt x="10" y="4"/>
                  </a:cubicBezTo>
                  <a:cubicBezTo>
                    <a:pt x="9" y="3"/>
                    <a:pt x="9" y="2"/>
                    <a:pt x="8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3" y="1"/>
                    <a:pt x="1" y="1"/>
                    <a:pt x="0" y="0"/>
                  </a:cubicBezTo>
                </a:path>
              </a:pathLst>
            </a:custGeom>
            <a:solidFill>
              <a:srgbClr val="6B0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6" name="Freeform 1712"/>
            <p:cNvSpPr>
              <a:spLocks/>
            </p:cNvSpPr>
            <p:nvPr/>
          </p:nvSpPr>
          <p:spPr bwMode="auto">
            <a:xfrm>
              <a:off x="2050" y="2781"/>
              <a:ext cx="7" cy="7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1 h 3"/>
                <a:gd name="T4" fmla="*/ 3 w 3"/>
                <a:gd name="T5" fmla="*/ 3 h 3"/>
                <a:gd name="T6" fmla="*/ 2 w 3"/>
                <a:gd name="T7" fmla="*/ 1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2"/>
                    <a:pt x="2" y="2"/>
                    <a:pt x="3" y="3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6B0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7" name="Freeform 1713"/>
            <p:cNvSpPr>
              <a:spLocks/>
            </p:cNvSpPr>
            <p:nvPr/>
          </p:nvSpPr>
          <p:spPr bwMode="auto">
            <a:xfrm>
              <a:off x="2073" y="2781"/>
              <a:ext cx="10" cy="11"/>
            </a:xfrm>
            <a:custGeom>
              <a:avLst/>
              <a:gdLst>
                <a:gd name="T0" fmla="*/ 3 w 4"/>
                <a:gd name="T1" fmla="*/ 0 h 5"/>
                <a:gd name="T2" fmla="*/ 1 w 4"/>
                <a:gd name="T3" fmla="*/ 1 h 5"/>
                <a:gd name="T4" fmla="*/ 0 w 4"/>
                <a:gd name="T5" fmla="*/ 2 h 5"/>
                <a:gd name="T6" fmla="*/ 2 w 4"/>
                <a:gd name="T7" fmla="*/ 5 h 5"/>
                <a:gd name="T8" fmla="*/ 3 w 4"/>
                <a:gd name="T9" fmla="*/ 5 h 5"/>
                <a:gd name="T10" fmla="*/ 3 w 4"/>
                <a:gd name="T11" fmla="*/ 1 h 5"/>
                <a:gd name="T12" fmla="*/ 3 w 4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4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4"/>
                    <a:pt x="4" y="2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610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8" name="Freeform 1714"/>
            <p:cNvSpPr>
              <a:spLocks/>
            </p:cNvSpPr>
            <p:nvPr/>
          </p:nvSpPr>
          <p:spPr bwMode="auto">
            <a:xfrm>
              <a:off x="2040" y="2755"/>
              <a:ext cx="0" cy="4"/>
            </a:xfrm>
            <a:custGeom>
              <a:avLst/>
              <a:gdLst>
                <a:gd name="T0" fmla="*/ 0 h 2"/>
                <a:gd name="T1" fmla="*/ 1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610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9" name="Freeform 1715"/>
            <p:cNvSpPr>
              <a:spLocks/>
            </p:cNvSpPr>
            <p:nvPr/>
          </p:nvSpPr>
          <p:spPr bwMode="auto">
            <a:xfrm>
              <a:off x="2045" y="2776"/>
              <a:ext cx="5" cy="7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2 w 2"/>
                <a:gd name="T5" fmla="*/ 2 h 3"/>
                <a:gd name="T6" fmla="*/ 0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1"/>
                    <a:pt x="1" y="2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5F04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0" name="Freeform 1716"/>
            <p:cNvSpPr>
              <a:spLocks/>
            </p:cNvSpPr>
            <p:nvPr/>
          </p:nvSpPr>
          <p:spPr bwMode="auto">
            <a:xfrm>
              <a:off x="2161" y="2752"/>
              <a:ext cx="23" cy="19"/>
            </a:xfrm>
            <a:custGeom>
              <a:avLst/>
              <a:gdLst>
                <a:gd name="T0" fmla="*/ 3 w 10"/>
                <a:gd name="T1" fmla="*/ 0 h 8"/>
                <a:gd name="T2" fmla="*/ 0 w 10"/>
                <a:gd name="T3" fmla="*/ 1 h 8"/>
                <a:gd name="T4" fmla="*/ 0 w 10"/>
                <a:gd name="T5" fmla="*/ 8 h 8"/>
                <a:gd name="T6" fmla="*/ 10 w 10"/>
                <a:gd name="T7" fmla="*/ 5 h 8"/>
                <a:gd name="T8" fmla="*/ 9 w 10"/>
                <a:gd name="T9" fmla="*/ 2 h 8"/>
                <a:gd name="T10" fmla="*/ 3 w 10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8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3"/>
                    <a:pt x="1" y="6"/>
                    <a:pt x="0" y="8"/>
                  </a:cubicBezTo>
                  <a:cubicBezTo>
                    <a:pt x="3" y="6"/>
                    <a:pt x="6" y="5"/>
                    <a:pt x="10" y="5"/>
                  </a:cubicBezTo>
                  <a:cubicBezTo>
                    <a:pt x="9" y="4"/>
                    <a:pt x="9" y="3"/>
                    <a:pt x="9" y="2"/>
                  </a:cubicBezTo>
                  <a:cubicBezTo>
                    <a:pt x="7" y="1"/>
                    <a:pt x="5" y="0"/>
                    <a:pt x="3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1" name="Freeform 1717"/>
            <p:cNvSpPr>
              <a:spLocks/>
            </p:cNvSpPr>
            <p:nvPr/>
          </p:nvSpPr>
          <p:spPr bwMode="auto">
            <a:xfrm>
              <a:off x="2147" y="2764"/>
              <a:ext cx="40" cy="47"/>
            </a:xfrm>
            <a:custGeom>
              <a:avLst/>
              <a:gdLst>
                <a:gd name="T0" fmla="*/ 16 w 17"/>
                <a:gd name="T1" fmla="*/ 0 h 20"/>
                <a:gd name="T2" fmla="*/ 6 w 17"/>
                <a:gd name="T3" fmla="*/ 3 h 20"/>
                <a:gd name="T4" fmla="*/ 0 w 17"/>
                <a:gd name="T5" fmla="*/ 15 h 20"/>
                <a:gd name="T6" fmla="*/ 6 w 17"/>
                <a:gd name="T7" fmla="*/ 20 h 20"/>
                <a:gd name="T8" fmla="*/ 7 w 17"/>
                <a:gd name="T9" fmla="*/ 13 h 20"/>
                <a:gd name="T10" fmla="*/ 17 w 17"/>
                <a:gd name="T11" fmla="*/ 4 h 20"/>
                <a:gd name="T12" fmla="*/ 16 w 17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0">
                  <a:moveTo>
                    <a:pt x="16" y="0"/>
                  </a:moveTo>
                  <a:cubicBezTo>
                    <a:pt x="12" y="0"/>
                    <a:pt x="9" y="1"/>
                    <a:pt x="6" y="3"/>
                  </a:cubicBezTo>
                  <a:cubicBezTo>
                    <a:pt x="6" y="8"/>
                    <a:pt x="3" y="12"/>
                    <a:pt x="0" y="15"/>
                  </a:cubicBezTo>
                  <a:cubicBezTo>
                    <a:pt x="1" y="17"/>
                    <a:pt x="3" y="19"/>
                    <a:pt x="6" y="20"/>
                  </a:cubicBezTo>
                  <a:cubicBezTo>
                    <a:pt x="5" y="17"/>
                    <a:pt x="6" y="15"/>
                    <a:pt x="7" y="13"/>
                  </a:cubicBezTo>
                  <a:cubicBezTo>
                    <a:pt x="9" y="8"/>
                    <a:pt x="13" y="5"/>
                    <a:pt x="17" y="4"/>
                  </a:cubicBezTo>
                  <a:cubicBezTo>
                    <a:pt x="16" y="3"/>
                    <a:pt x="16" y="1"/>
                    <a:pt x="16" y="0"/>
                  </a:cubicBezTo>
                </a:path>
              </a:pathLst>
            </a:custGeom>
            <a:solidFill>
              <a:srgbClr val="961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2" name="Freeform 1718"/>
            <p:cNvSpPr>
              <a:spLocks/>
            </p:cNvSpPr>
            <p:nvPr/>
          </p:nvSpPr>
          <p:spPr bwMode="auto">
            <a:xfrm>
              <a:off x="2139" y="2755"/>
              <a:ext cx="24" cy="40"/>
            </a:xfrm>
            <a:custGeom>
              <a:avLst/>
              <a:gdLst>
                <a:gd name="T0" fmla="*/ 9 w 10"/>
                <a:gd name="T1" fmla="*/ 0 h 17"/>
                <a:gd name="T2" fmla="*/ 0 w 10"/>
                <a:gd name="T3" fmla="*/ 12 h 17"/>
                <a:gd name="T4" fmla="*/ 1 w 10"/>
                <a:gd name="T5" fmla="*/ 17 h 17"/>
                <a:gd name="T6" fmla="*/ 9 w 10"/>
                <a:gd name="T7" fmla="*/ 7 h 17"/>
                <a:gd name="T8" fmla="*/ 9 w 10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7">
                  <a:moveTo>
                    <a:pt x="9" y="0"/>
                  </a:moveTo>
                  <a:cubicBezTo>
                    <a:pt x="4" y="1"/>
                    <a:pt x="0" y="6"/>
                    <a:pt x="0" y="12"/>
                  </a:cubicBezTo>
                  <a:cubicBezTo>
                    <a:pt x="0" y="14"/>
                    <a:pt x="0" y="15"/>
                    <a:pt x="1" y="17"/>
                  </a:cubicBezTo>
                  <a:cubicBezTo>
                    <a:pt x="3" y="13"/>
                    <a:pt x="6" y="9"/>
                    <a:pt x="9" y="7"/>
                  </a:cubicBezTo>
                  <a:cubicBezTo>
                    <a:pt x="10" y="5"/>
                    <a:pt x="10" y="2"/>
                    <a:pt x="9" y="0"/>
                  </a:cubicBezTo>
                </a:path>
              </a:pathLst>
            </a:custGeom>
            <a:solidFill>
              <a:srgbClr val="891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3" name="Freeform 1719"/>
            <p:cNvSpPr>
              <a:spLocks/>
            </p:cNvSpPr>
            <p:nvPr/>
          </p:nvSpPr>
          <p:spPr bwMode="auto">
            <a:xfrm>
              <a:off x="2142" y="2771"/>
              <a:ext cx="19" cy="29"/>
            </a:xfrm>
            <a:custGeom>
              <a:avLst/>
              <a:gdLst>
                <a:gd name="T0" fmla="*/ 8 w 8"/>
                <a:gd name="T1" fmla="*/ 0 h 12"/>
                <a:gd name="T2" fmla="*/ 0 w 8"/>
                <a:gd name="T3" fmla="*/ 10 h 12"/>
                <a:gd name="T4" fmla="*/ 2 w 8"/>
                <a:gd name="T5" fmla="*/ 12 h 12"/>
                <a:gd name="T6" fmla="*/ 8 w 8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cubicBezTo>
                    <a:pt x="5" y="2"/>
                    <a:pt x="2" y="6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5" y="9"/>
                    <a:pt x="8" y="5"/>
                    <a:pt x="8" y="0"/>
                  </a:cubicBezTo>
                </a:path>
              </a:pathLst>
            </a:custGeom>
            <a:solidFill>
              <a:srgbClr val="881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4" name="Freeform 1720"/>
            <p:cNvSpPr>
              <a:spLocks/>
            </p:cNvSpPr>
            <p:nvPr/>
          </p:nvSpPr>
          <p:spPr bwMode="auto">
            <a:xfrm>
              <a:off x="2182" y="2757"/>
              <a:ext cx="7" cy="7"/>
            </a:xfrm>
            <a:custGeom>
              <a:avLst/>
              <a:gdLst>
                <a:gd name="T0" fmla="*/ 0 w 3"/>
                <a:gd name="T1" fmla="*/ 0 h 3"/>
                <a:gd name="T2" fmla="*/ 1 w 3"/>
                <a:gd name="T3" fmla="*/ 3 h 3"/>
                <a:gd name="T4" fmla="*/ 3 w 3"/>
                <a:gd name="T5" fmla="*/ 2 h 3"/>
                <a:gd name="T6" fmla="*/ 3 w 3"/>
                <a:gd name="T7" fmla="*/ 2 h 3"/>
                <a:gd name="T8" fmla="*/ 3 w 3"/>
                <a:gd name="T9" fmla="*/ 2 h 3"/>
                <a:gd name="T10" fmla="*/ 0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1" y="1"/>
                    <a:pt x="0" y="0"/>
                  </a:cubicBezTo>
                </a:path>
              </a:pathLst>
            </a:custGeom>
            <a:solidFill>
              <a:srgbClr val="880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5" name="Freeform 1721"/>
            <p:cNvSpPr>
              <a:spLocks/>
            </p:cNvSpPr>
            <p:nvPr/>
          </p:nvSpPr>
          <p:spPr bwMode="auto">
            <a:xfrm>
              <a:off x="2184" y="2762"/>
              <a:ext cx="12" cy="12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1 h 5"/>
                <a:gd name="T6" fmla="*/ 1 w 5"/>
                <a:gd name="T7" fmla="*/ 5 h 5"/>
                <a:gd name="T8" fmla="*/ 4 w 5"/>
                <a:gd name="T9" fmla="*/ 5 h 5"/>
                <a:gd name="T10" fmla="*/ 5 w 5"/>
                <a:gd name="T11" fmla="*/ 5 h 5"/>
                <a:gd name="T12" fmla="*/ 2 w 5"/>
                <a:gd name="T13" fmla="*/ 0 h 5"/>
                <a:gd name="T14" fmla="*/ 2 w 5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4"/>
                    <a:pt x="1" y="5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5" y="3"/>
                    <a:pt x="4" y="2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860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6" name="Freeform 1722"/>
            <p:cNvSpPr>
              <a:spLocks/>
            </p:cNvSpPr>
            <p:nvPr/>
          </p:nvSpPr>
          <p:spPr bwMode="auto">
            <a:xfrm>
              <a:off x="2158" y="2774"/>
              <a:ext cx="41" cy="37"/>
            </a:xfrm>
            <a:custGeom>
              <a:avLst/>
              <a:gdLst>
                <a:gd name="T0" fmla="*/ 12 w 17"/>
                <a:gd name="T1" fmla="*/ 0 h 16"/>
                <a:gd name="T2" fmla="*/ 2 w 17"/>
                <a:gd name="T3" fmla="*/ 9 h 16"/>
                <a:gd name="T4" fmla="*/ 1 w 17"/>
                <a:gd name="T5" fmla="*/ 16 h 16"/>
                <a:gd name="T6" fmla="*/ 4 w 17"/>
                <a:gd name="T7" fmla="*/ 16 h 16"/>
                <a:gd name="T8" fmla="*/ 4 w 17"/>
                <a:gd name="T9" fmla="*/ 16 h 16"/>
                <a:gd name="T10" fmla="*/ 9 w 17"/>
                <a:gd name="T11" fmla="*/ 15 h 16"/>
                <a:gd name="T12" fmla="*/ 14 w 17"/>
                <a:gd name="T13" fmla="*/ 9 h 16"/>
                <a:gd name="T14" fmla="*/ 16 w 17"/>
                <a:gd name="T15" fmla="*/ 9 h 16"/>
                <a:gd name="T16" fmla="*/ 17 w 17"/>
                <a:gd name="T17" fmla="*/ 6 h 16"/>
                <a:gd name="T18" fmla="*/ 15 w 17"/>
                <a:gd name="T19" fmla="*/ 4 h 16"/>
                <a:gd name="T20" fmla="*/ 12 w 17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16">
                  <a:moveTo>
                    <a:pt x="12" y="0"/>
                  </a:moveTo>
                  <a:cubicBezTo>
                    <a:pt x="8" y="1"/>
                    <a:pt x="4" y="4"/>
                    <a:pt x="2" y="9"/>
                  </a:cubicBezTo>
                  <a:cubicBezTo>
                    <a:pt x="1" y="11"/>
                    <a:pt x="0" y="13"/>
                    <a:pt x="1" y="16"/>
                  </a:cubicBezTo>
                  <a:cubicBezTo>
                    <a:pt x="2" y="16"/>
                    <a:pt x="3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6" y="16"/>
                    <a:pt x="7" y="16"/>
                    <a:pt x="9" y="15"/>
                  </a:cubicBezTo>
                  <a:cubicBezTo>
                    <a:pt x="10" y="13"/>
                    <a:pt x="12" y="10"/>
                    <a:pt x="14" y="9"/>
                  </a:cubicBezTo>
                  <a:cubicBezTo>
                    <a:pt x="15" y="9"/>
                    <a:pt x="15" y="9"/>
                    <a:pt x="16" y="9"/>
                  </a:cubicBezTo>
                  <a:cubicBezTo>
                    <a:pt x="16" y="8"/>
                    <a:pt x="16" y="7"/>
                    <a:pt x="17" y="6"/>
                  </a:cubicBezTo>
                  <a:cubicBezTo>
                    <a:pt x="16" y="5"/>
                    <a:pt x="16" y="5"/>
                    <a:pt x="15" y="4"/>
                  </a:cubicBezTo>
                  <a:cubicBezTo>
                    <a:pt x="14" y="3"/>
                    <a:pt x="13" y="2"/>
                    <a:pt x="12" y="0"/>
                  </a:cubicBezTo>
                </a:path>
              </a:pathLst>
            </a:custGeom>
            <a:solidFill>
              <a:srgbClr val="6B0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7" name="Freeform 1723"/>
            <p:cNvSpPr>
              <a:spLocks/>
            </p:cNvSpPr>
            <p:nvPr/>
          </p:nvSpPr>
          <p:spPr bwMode="auto">
            <a:xfrm>
              <a:off x="2187" y="2774"/>
              <a:ext cx="12" cy="14"/>
            </a:xfrm>
            <a:custGeom>
              <a:avLst/>
              <a:gdLst>
                <a:gd name="T0" fmla="*/ 3 w 5"/>
                <a:gd name="T1" fmla="*/ 0 h 6"/>
                <a:gd name="T2" fmla="*/ 0 w 5"/>
                <a:gd name="T3" fmla="*/ 0 h 6"/>
                <a:gd name="T4" fmla="*/ 3 w 5"/>
                <a:gd name="T5" fmla="*/ 4 h 6"/>
                <a:gd name="T6" fmla="*/ 5 w 5"/>
                <a:gd name="T7" fmla="*/ 6 h 6"/>
                <a:gd name="T8" fmla="*/ 5 w 5"/>
                <a:gd name="T9" fmla="*/ 4 h 6"/>
                <a:gd name="T10" fmla="*/ 4 w 5"/>
                <a:gd name="T11" fmla="*/ 0 h 6"/>
                <a:gd name="T12" fmla="*/ 3 w 5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2"/>
                    <a:pt x="2" y="3"/>
                    <a:pt x="3" y="4"/>
                  </a:cubicBezTo>
                  <a:cubicBezTo>
                    <a:pt x="4" y="5"/>
                    <a:pt x="4" y="5"/>
                    <a:pt x="5" y="6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3"/>
                    <a:pt x="5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5F04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8" name="Freeform 1724"/>
            <p:cNvSpPr>
              <a:spLocks/>
            </p:cNvSpPr>
            <p:nvPr/>
          </p:nvSpPr>
          <p:spPr bwMode="auto">
            <a:xfrm>
              <a:off x="2719" y="2082"/>
              <a:ext cx="52" cy="33"/>
            </a:xfrm>
            <a:custGeom>
              <a:avLst/>
              <a:gdLst>
                <a:gd name="T0" fmla="*/ 11 w 22"/>
                <a:gd name="T1" fmla="*/ 0 h 14"/>
                <a:gd name="T2" fmla="*/ 4 w 22"/>
                <a:gd name="T3" fmla="*/ 1 h 14"/>
                <a:gd name="T4" fmla="*/ 0 w 22"/>
                <a:gd name="T5" fmla="*/ 1 h 14"/>
                <a:gd name="T6" fmla="*/ 0 w 22"/>
                <a:gd name="T7" fmla="*/ 1 h 14"/>
                <a:gd name="T8" fmla="*/ 12 w 22"/>
                <a:gd name="T9" fmla="*/ 14 h 14"/>
                <a:gd name="T10" fmla="*/ 12 w 22"/>
                <a:gd name="T11" fmla="*/ 14 h 14"/>
                <a:gd name="T12" fmla="*/ 22 w 22"/>
                <a:gd name="T13" fmla="*/ 9 h 14"/>
                <a:gd name="T14" fmla="*/ 19 w 22"/>
                <a:gd name="T15" fmla="*/ 9 h 14"/>
                <a:gd name="T16" fmla="*/ 11 w 22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4">
                  <a:moveTo>
                    <a:pt x="11" y="0"/>
                  </a:moveTo>
                  <a:cubicBezTo>
                    <a:pt x="9" y="1"/>
                    <a:pt x="7" y="1"/>
                    <a:pt x="4" y="1"/>
                  </a:cubicBezTo>
                  <a:cubicBezTo>
                    <a:pt x="3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"/>
                    <a:pt x="5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6" y="14"/>
                    <a:pt x="19" y="12"/>
                    <a:pt x="22" y="9"/>
                  </a:cubicBezTo>
                  <a:cubicBezTo>
                    <a:pt x="21" y="9"/>
                    <a:pt x="20" y="9"/>
                    <a:pt x="19" y="9"/>
                  </a:cubicBezTo>
                  <a:cubicBezTo>
                    <a:pt x="15" y="7"/>
                    <a:pt x="13" y="4"/>
                    <a:pt x="11" y="0"/>
                  </a:cubicBezTo>
                </a:path>
              </a:pathLst>
            </a:custGeom>
            <a:solidFill>
              <a:srgbClr val="961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9" name="Freeform 1725"/>
            <p:cNvSpPr>
              <a:spLocks/>
            </p:cNvSpPr>
            <p:nvPr/>
          </p:nvSpPr>
          <p:spPr bwMode="auto">
            <a:xfrm>
              <a:off x="2741" y="2056"/>
              <a:ext cx="7" cy="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1 h 2"/>
                <a:gd name="T4" fmla="*/ 2 w 3"/>
                <a:gd name="T5" fmla="*/ 2 h 2"/>
                <a:gd name="T6" fmla="*/ 3 w 3"/>
                <a:gd name="T7" fmla="*/ 1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880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0" name="Freeform 1726"/>
            <p:cNvSpPr>
              <a:spLocks/>
            </p:cNvSpPr>
            <p:nvPr/>
          </p:nvSpPr>
          <p:spPr bwMode="auto">
            <a:xfrm>
              <a:off x="2719" y="2058"/>
              <a:ext cx="26" cy="26"/>
            </a:xfrm>
            <a:custGeom>
              <a:avLst/>
              <a:gdLst>
                <a:gd name="T0" fmla="*/ 9 w 11"/>
                <a:gd name="T1" fmla="*/ 0 h 11"/>
                <a:gd name="T2" fmla="*/ 0 w 11"/>
                <a:gd name="T3" fmla="*/ 11 h 11"/>
                <a:gd name="T4" fmla="*/ 4 w 11"/>
                <a:gd name="T5" fmla="*/ 11 h 11"/>
                <a:gd name="T6" fmla="*/ 11 w 11"/>
                <a:gd name="T7" fmla="*/ 10 h 11"/>
                <a:gd name="T8" fmla="*/ 11 w 11"/>
                <a:gd name="T9" fmla="*/ 1 h 11"/>
                <a:gd name="T10" fmla="*/ 9 w 11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1">
                  <a:moveTo>
                    <a:pt x="9" y="0"/>
                  </a:moveTo>
                  <a:cubicBezTo>
                    <a:pt x="4" y="1"/>
                    <a:pt x="0" y="6"/>
                    <a:pt x="0" y="11"/>
                  </a:cubicBezTo>
                  <a:cubicBezTo>
                    <a:pt x="1" y="11"/>
                    <a:pt x="3" y="11"/>
                    <a:pt x="4" y="11"/>
                  </a:cubicBezTo>
                  <a:cubicBezTo>
                    <a:pt x="7" y="11"/>
                    <a:pt x="9" y="11"/>
                    <a:pt x="11" y="10"/>
                  </a:cubicBezTo>
                  <a:cubicBezTo>
                    <a:pt x="10" y="7"/>
                    <a:pt x="10" y="4"/>
                    <a:pt x="11" y="1"/>
                  </a:cubicBezTo>
                  <a:cubicBezTo>
                    <a:pt x="11" y="0"/>
                    <a:pt x="10" y="0"/>
                    <a:pt x="9" y="0"/>
                  </a:cubicBezTo>
                </a:path>
              </a:pathLst>
            </a:custGeom>
            <a:solidFill>
              <a:srgbClr val="860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1" name="Freeform 1727"/>
            <p:cNvSpPr>
              <a:spLocks/>
            </p:cNvSpPr>
            <p:nvPr/>
          </p:nvSpPr>
          <p:spPr bwMode="auto">
            <a:xfrm>
              <a:off x="2760" y="2063"/>
              <a:ext cx="19" cy="38"/>
            </a:xfrm>
            <a:custGeom>
              <a:avLst/>
              <a:gdLst>
                <a:gd name="T0" fmla="*/ 2 w 8"/>
                <a:gd name="T1" fmla="*/ 0 h 16"/>
                <a:gd name="T2" fmla="*/ 0 w 8"/>
                <a:gd name="T3" fmla="*/ 3 h 16"/>
                <a:gd name="T4" fmla="*/ 6 w 8"/>
                <a:gd name="T5" fmla="*/ 16 h 16"/>
                <a:gd name="T6" fmla="*/ 8 w 8"/>
                <a:gd name="T7" fmla="*/ 10 h 16"/>
                <a:gd name="T8" fmla="*/ 2 w 8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6">
                  <a:moveTo>
                    <a:pt x="2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3" y="7"/>
                    <a:pt x="5" y="11"/>
                    <a:pt x="6" y="16"/>
                  </a:cubicBezTo>
                  <a:cubicBezTo>
                    <a:pt x="7" y="14"/>
                    <a:pt x="7" y="12"/>
                    <a:pt x="8" y="10"/>
                  </a:cubicBezTo>
                  <a:cubicBezTo>
                    <a:pt x="8" y="6"/>
                    <a:pt x="6" y="2"/>
                    <a:pt x="2" y="0"/>
                  </a:cubicBezTo>
                </a:path>
              </a:pathLst>
            </a:custGeom>
            <a:solidFill>
              <a:srgbClr val="6B0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2" name="Freeform 1728"/>
            <p:cNvSpPr>
              <a:spLocks/>
            </p:cNvSpPr>
            <p:nvPr/>
          </p:nvSpPr>
          <p:spPr bwMode="auto">
            <a:xfrm>
              <a:off x="2745" y="2070"/>
              <a:ext cx="29" cy="33"/>
            </a:xfrm>
            <a:custGeom>
              <a:avLst/>
              <a:gdLst>
                <a:gd name="T0" fmla="*/ 6 w 12"/>
                <a:gd name="T1" fmla="*/ 0 h 14"/>
                <a:gd name="T2" fmla="*/ 5 w 12"/>
                <a:gd name="T3" fmla="*/ 2 h 14"/>
                <a:gd name="T4" fmla="*/ 0 w 12"/>
                <a:gd name="T5" fmla="*/ 5 h 14"/>
                <a:gd name="T6" fmla="*/ 8 w 12"/>
                <a:gd name="T7" fmla="*/ 14 h 14"/>
                <a:gd name="T8" fmla="*/ 11 w 12"/>
                <a:gd name="T9" fmla="*/ 14 h 14"/>
                <a:gd name="T10" fmla="*/ 12 w 12"/>
                <a:gd name="T11" fmla="*/ 13 h 14"/>
                <a:gd name="T12" fmla="*/ 6 w 12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cubicBezTo>
                    <a:pt x="6" y="1"/>
                    <a:pt x="5" y="1"/>
                    <a:pt x="5" y="2"/>
                  </a:cubicBezTo>
                  <a:cubicBezTo>
                    <a:pt x="4" y="3"/>
                    <a:pt x="2" y="4"/>
                    <a:pt x="0" y="5"/>
                  </a:cubicBezTo>
                  <a:cubicBezTo>
                    <a:pt x="2" y="9"/>
                    <a:pt x="4" y="12"/>
                    <a:pt x="8" y="14"/>
                  </a:cubicBezTo>
                  <a:cubicBezTo>
                    <a:pt x="9" y="14"/>
                    <a:pt x="10" y="14"/>
                    <a:pt x="11" y="14"/>
                  </a:cubicBezTo>
                  <a:cubicBezTo>
                    <a:pt x="11" y="14"/>
                    <a:pt x="11" y="13"/>
                    <a:pt x="12" y="13"/>
                  </a:cubicBezTo>
                  <a:cubicBezTo>
                    <a:pt x="11" y="8"/>
                    <a:pt x="9" y="4"/>
                    <a:pt x="6" y="0"/>
                  </a:cubicBezTo>
                </a:path>
              </a:pathLst>
            </a:custGeom>
            <a:solidFill>
              <a:srgbClr val="6B0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3" name="Freeform 1729"/>
            <p:cNvSpPr>
              <a:spLocks/>
            </p:cNvSpPr>
            <p:nvPr/>
          </p:nvSpPr>
          <p:spPr bwMode="auto">
            <a:xfrm>
              <a:off x="2745" y="2056"/>
              <a:ext cx="19" cy="14"/>
            </a:xfrm>
            <a:custGeom>
              <a:avLst/>
              <a:gdLst>
                <a:gd name="T0" fmla="*/ 1 w 8"/>
                <a:gd name="T1" fmla="*/ 0 h 6"/>
                <a:gd name="T2" fmla="*/ 1 w 8"/>
                <a:gd name="T3" fmla="*/ 0 h 6"/>
                <a:gd name="T4" fmla="*/ 1 w 8"/>
                <a:gd name="T5" fmla="*/ 1 h 6"/>
                <a:gd name="T6" fmla="*/ 0 w 8"/>
                <a:gd name="T7" fmla="*/ 2 h 6"/>
                <a:gd name="T8" fmla="*/ 6 w 8"/>
                <a:gd name="T9" fmla="*/ 6 h 6"/>
                <a:gd name="T10" fmla="*/ 8 w 8"/>
                <a:gd name="T11" fmla="*/ 3 h 6"/>
                <a:gd name="T12" fmla="*/ 1 w 8"/>
                <a:gd name="T13" fmla="*/ 0 h 6"/>
                <a:gd name="T14" fmla="*/ 1 w 8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3" y="3"/>
                    <a:pt x="4" y="5"/>
                    <a:pt x="6" y="6"/>
                  </a:cubicBezTo>
                  <a:cubicBezTo>
                    <a:pt x="7" y="5"/>
                    <a:pt x="8" y="4"/>
                    <a:pt x="8" y="3"/>
                  </a:cubicBezTo>
                  <a:cubicBezTo>
                    <a:pt x="6" y="1"/>
                    <a:pt x="4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610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4" name="Freeform 1730"/>
            <p:cNvSpPr>
              <a:spLocks/>
            </p:cNvSpPr>
            <p:nvPr/>
          </p:nvSpPr>
          <p:spPr bwMode="auto">
            <a:xfrm>
              <a:off x="2743" y="2061"/>
              <a:ext cx="17" cy="21"/>
            </a:xfrm>
            <a:custGeom>
              <a:avLst/>
              <a:gdLst>
                <a:gd name="T0" fmla="*/ 1 w 7"/>
                <a:gd name="T1" fmla="*/ 0 h 9"/>
                <a:gd name="T2" fmla="*/ 1 w 7"/>
                <a:gd name="T3" fmla="*/ 9 h 9"/>
                <a:gd name="T4" fmla="*/ 6 w 7"/>
                <a:gd name="T5" fmla="*/ 6 h 9"/>
                <a:gd name="T6" fmla="*/ 7 w 7"/>
                <a:gd name="T7" fmla="*/ 4 h 9"/>
                <a:gd name="T8" fmla="*/ 1 w 7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9">
                  <a:moveTo>
                    <a:pt x="1" y="0"/>
                  </a:moveTo>
                  <a:cubicBezTo>
                    <a:pt x="0" y="3"/>
                    <a:pt x="0" y="6"/>
                    <a:pt x="1" y="9"/>
                  </a:cubicBezTo>
                  <a:cubicBezTo>
                    <a:pt x="3" y="8"/>
                    <a:pt x="5" y="7"/>
                    <a:pt x="6" y="6"/>
                  </a:cubicBezTo>
                  <a:cubicBezTo>
                    <a:pt x="6" y="5"/>
                    <a:pt x="7" y="5"/>
                    <a:pt x="7" y="4"/>
                  </a:cubicBezTo>
                  <a:cubicBezTo>
                    <a:pt x="5" y="3"/>
                    <a:pt x="4" y="1"/>
                    <a:pt x="1" y="0"/>
                  </a:cubicBezTo>
                </a:path>
              </a:pathLst>
            </a:custGeom>
            <a:solidFill>
              <a:srgbClr val="5F04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5" name="Freeform 1731"/>
            <p:cNvSpPr>
              <a:spLocks/>
            </p:cNvSpPr>
            <p:nvPr/>
          </p:nvSpPr>
          <p:spPr bwMode="auto">
            <a:xfrm>
              <a:off x="2752" y="2184"/>
              <a:ext cx="27" cy="42"/>
            </a:xfrm>
            <a:custGeom>
              <a:avLst/>
              <a:gdLst>
                <a:gd name="T0" fmla="*/ 8 w 11"/>
                <a:gd name="T1" fmla="*/ 0 h 18"/>
                <a:gd name="T2" fmla="*/ 4 w 11"/>
                <a:gd name="T3" fmla="*/ 6 h 18"/>
                <a:gd name="T4" fmla="*/ 3 w 11"/>
                <a:gd name="T5" fmla="*/ 9 h 18"/>
                <a:gd name="T6" fmla="*/ 0 w 11"/>
                <a:gd name="T7" fmla="*/ 14 h 18"/>
                <a:gd name="T8" fmla="*/ 2 w 11"/>
                <a:gd name="T9" fmla="*/ 16 h 18"/>
                <a:gd name="T10" fmla="*/ 3 w 11"/>
                <a:gd name="T11" fmla="*/ 17 h 18"/>
                <a:gd name="T12" fmla="*/ 5 w 11"/>
                <a:gd name="T13" fmla="*/ 18 h 18"/>
                <a:gd name="T14" fmla="*/ 11 w 11"/>
                <a:gd name="T15" fmla="*/ 8 h 18"/>
                <a:gd name="T16" fmla="*/ 8 w 11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8">
                  <a:moveTo>
                    <a:pt x="8" y="0"/>
                  </a:moveTo>
                  <a:cubicBezTo>
                    <a:pt x="7" y="3"/>
                    <a:pt x="6" y="4"/>
                    <a:pt x="4" y="6"/>
                  </a:cubicBezTo>
                  <a:cubicBezTo>
                    <a:pt x="4" y="7"/>
                    <a:pt x="4" y="8"/>
                    <a:pt x="3" y="9"/>
                  </a:cubicBezTo>
                  <a:cubicBezTo>
                    <a:pt x="2" y="11"/>
                    <a:pt x="1" y="12"/>
                    <a:pt x="0" y="14"/>
                  </a:cubicBezTo>
                  <a:cubicBezTo>
                    <a:pt x="0" y="14"/>
                    <a:pt x="1" y="15"/>
                    <a:pt x="2" y="16"/>
                  </a:cubicBezTo>
                  <a:cubicBezTo>
                    <a:pt x="2" y="16"/>
                    <a:pt x="3" y="17"/>
                    <a:pt x="3" y="17"/>
                  </a:cubicBezTo>
                  <a:cubicBezTo>
                    <a:pt x="4" y="17"/>
                    <a:pt x="5" y="17"/>
                    <a:pt x="5" y="18"/>
                  </a:cubicBezTo>
                  <a:cubicBezTo>
                    <a:pt x="9" y="16"/>
                    <a:pt x="11" y="12"/>
                    <a:pt x="11" y="8"/>
                  </a:cubicBezTo>
                  <a:cubicBezTo>
                    <a:pt x="11" y="5"/>
                    <a:pt x="10" y="3"/>
                    <a:pt x="8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6" name="Freeform 1732"/>
            <p:cNvSpPr>
              <a:spLocks/>
            </p:cNvSpPr>
            <p:nvPr/>
          </p:nvSpPr>
          <p:spPr bwMode="auto">
            <a:xfrm>
              <a:off x="2760" y="2177"/>
              <a:ext cx="11" cy="21"/>
            </a:xfrm>
            <a:custGeom>
              <a:avLst/>
              <a:gdLst>
                <a:gd name="T0" fmla="*/ 0 w 5"/>
                <a:gd name="T1" fmla="*/ 0 h 9"/>
                <a:gd name="T2" fmla="*/ 1 w 5"/>
                <a:gd name="T3" fmla="*/ 9 h 9"/>
                <a:gd name="T4" fmla="*/ 5 w 5"/>
                <a:gd name="T5" fmla="*/ 3 h 9"/>
                <a:gd name="T6" fmla="*/ 0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1" y="3"/>
                    <a:pt x="2" y="6"/>
                    <a:pt x="1" y="9"/>
                  </a:cubicBezTo>
                  <a:cubicBezTo>
                    <a:pt x="3" y="7"/>
                    <a:pt x="4" y="6"/>
                    <a:pt x="5" y="3"/>
                  </a:cubicBezTo>
                  <a:cubicBezTo>
                    <a:pt x="4" y="2"/>
                    <a:pt x="2" y="0"/>
                    <a:pt x="0" y="0"/>
                  </a:cubicBezTo>
                </a:path>
              </a:pathLst>
            </a:custGeom>
            <a:solidFill>
              <a:srgbClr val="891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7" name="Freeform 1733"/>
            <p:cNvSpPr>
              <a:spLocks/>
            </p:cNvSpPr>
            <p:nvPr/>
          </p:nvSpPr>
          <p:spPr bwMode="auto">
            <a:xfrm>
              <a:off x="2731" y="2217"/>
              <a:ext cx="29" cy="14"/>
            </a:xfrm>
            <a:custGeom>
              <a:avLst/>
              <a:gdLst>
                <a:gd name="T0" fmla="*/ 9 w 12"/>
                <a:gd name="T1" fmla="*/ 0 h 6"/>
                <a:gd name="T2" fmla="*/ 0 w 12"/>
                <a:gd name="T3" fmla="*/ 3 h 6"/>
                <a:gd name="T4" fmla="*/ 4 w 12"/>
                <a:gd name="T5" fmla="*/ 6 h 6"/>
                <a:gd name="T6" fmla="*/ 7 w 12"/>
                <a:gd name="T7" fmla="*/ 4 h 6"/>
                <a:gd name="T8" fmla="*/ 11 w 12"/>
                <a:gd name="T9" fmla="*/ 3 h 6"/>
                <a:gd name="T10" fmla="*/ 12 w 12"/>
                <a:gd name="T11" fmla="*/ 3 h 6"/>
                <a:gd name="T12" fmla="*/ 11 w 12"/>
                <a:gd name="T13" fmla="*/ 2 h 6"/>
                <a:gd name="T14" fmla="*/ 9 w 12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6">
                  <a:moveTo>
                    <a:pt x="9" y="0"/>
                  </a:moveTo>
                  <a:cubicBezTo>
                    <a:pt x="6" y="2"/>
                    <a:pt x="3" y="3"/>
                    <a:pt x="0" y="3"/>
                  </a:cubicBezTo>
                  <a:cubicBezTo>
                    <a:pt x="1" y="4"/>
                    <a:pt x="2" y="5"/>
                    <a:pt x="4" y="6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8" y="3"/>
                    <a:pt x="9" y="3"/>
                    <a:pt x="11" y="3"/>
                  </a:cubicBezTo>
                  <a:cubicBezTo>
                    <a:pt x="11" y="3"/>
                    <a:pt x="12" y="3"/>
                    <a:pt x="12" y="3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0" y="1"/>
                    <a:pt x="9" y="0"/>
                    <a:pt x="9" y="0"/>
                  </a:cubicBezTo>
                </a:path>
              </a:pathLst>
            </a:custGeom>
            <a:solidFill>
              <a:srgbClr val="880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8" name="Freeform 1734"/>
            <p:cNvSpPr>
              <a:spLocks/>
            </p:cNvSpPr>
            <p:nvPr/>
          </p:nvSpPr>
          <p:spPr bwMode="auto">
            <a:xfrm>
              <a:off x="2738" y="2198"/>
              <a:ext cx="24" cy="19"/>
            </a:xfrm>
            <a:custGeom>
              <a:avLst/>
              <a:gdLst>
                <a:gd name="T0" fmla="*/ 10 w 10"/>
                <a:gd name="T1" fmla="*/ 0 h 8"/>
                <a:gd name="T2" fmla="*/ 4 w 10"/>
                <a:gd name="T3" fmla="*/ 4 h 8"/>
                <a:gd name="T4" fmla="*/ 0 w 10"/>
                <a:gd name="T5" fmla="*/ 5 h 8"/>
                <a:gd name="T6" fmla="*/ 6 w 10"/>
                <a:gd name="T7" fmla="*/ 8 h 8"/>
                <a:gd name="T8" fmla="*/ 9 w 10"/>
                <a:gd name="T9" fmla="*/ 3 h 8"/>
                <a:gd name="T10" fmla="*/ 10 w 10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8">
                  <a:moveTo>
                    <a:pt x="10" y="0"/>
                  </a:moveTo>
                  <a:cubicBezTo>
                    <a:pt x="8" y="2"/>
                    <a:pt x="6" y="3"/>
                    <a:pt x="4" y="4"/>
                  </a:cubicBezTo>
                  <a:cubicBezTo>
                    <a:pt x="3" y="5"/>
                    <a:pt x="2" y="5"/>
                    <a:pt x="0" y="5"/>
                  </a:cubicBezTo>
                  <a:cubicBezTo>
                    <a:pt x="2" y="6"/>
                    <a:pt x="4" y="7"/>
                    <a:pt x="6" y="8"/>
                  </a:cubicBezTo>
                  <a:cubicBezTo>
                    <a:pt x="7" y="6"/>
                    <a:pt x="8" y="5"/>
                    <a:pt x="9" y="3"/>
                  </a:cubicBezTo>
                  <a:cubicBezTo>
                    <a:pt x="10" y="2"/>
                    <a:pt x="10" y="1"/>
                    <a:pt x="10" y="0"/>
                  </a:cubicBezTo>
                </a:path>
              </a:pathLst>
            </a:custGeom>
            <a:solidFill>
              <a:srgbClr val="6B0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9" name="Freeform 1735"/>
            <p:cNvSpPr>
              <a:spLocks/>
            </p:cNvSpPr>
            <p:nvPr/>
          </p:nvSpPr>
          <p:spPr bwMode="auto">
            <a:xfrm>
              <a:off x="2719" y="2174"/>
              <a:ext cx="45" cy="36"/>
            </a:xfrm>
            <a:custGeom>
              <a:avLst/>
              <a:gdLst>
                <a:gd name="T0" fmla="*/ 12 w 19"/>
                <a:gd name="T1" fmla="*/ 0 h 15"/>
                <a:gd name="T2" fmla="*/ 0 w 19"/>
                <a:gd name="T3" fmla="*/ 12 h 15"/>
                <a:gd name="T4" fmla="*/ 0 w 19"/>
                <a:gd name="T5" fmla="*/ 15 h 15"/>
                <a:gd name="T6" fmla="*/ 4 w 19"/>
                <a:gd name="T7" fmla="*/ 15 h 15"/>
                <a:gd name="T8" fmla="*/ 8 w 19"/>
                <a:gd name="T9" fmla="*/ 15 h 15"/>
                <a:gd name="T10" fmla="*/ 12 w 19"/>
                <a:gd name="T11" fmla="*/ 14 h 15"/>
                <a:gd name="T12" fmla="*/ 18 w 19"/>
                <a:gd name="T13" fmla="*/ 10 h 15"/>
                <a:gd name="T14" fmla="*/ 17 w 19"/>
                <a:gd name="T15" fmla="*/ 1 h 15"/>
                <a:gd name="T16" fmla="*/ 12 w 19"/>
                <a:gd name="T17" fmla="*/ 0 h 15"/>
                <a:gd name="T18" fmla="*/ 12 w 19"/>
                <a:gd name="T19" fmla="*/ 0 h 15"/>
                <a:gd name="T20" fmla="*/ 12 w 19"/>
                <a:gd name="T2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5">
                  <a:moveTo>
                    <a:pt x="12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2" y="15"/>
                    <a:pt x="3" y="15"/>
                    <a:pt x="4" y="15"/>
                  </a:cubicBezTo>
                  <a:cubicBezTo>
                    <a:pt x="5" y="15"/>
                    <a:pt x="7" y="15"/>
                    <a:pt x="8" y="15"/>
                  </a:cubicBezTo>
                  <a:cubicBezTo>
                    <a:pt x="10" y="15"/>
                    <a:pt x="11" y="15"/>
                    <a:pt x="12" y="14"/>
                  </a:cubicBezTo>
                  <a:cubicBezTo>
                    <a:pt x="14" y="13"/>
                    <a:pt x="16" y="12"/>
                    <a:pt x="18" y="10"/>
                  </a:cubicBezTo>
                  <a:cubicBezTo>
                    <a:pt x="19" y="7"/>
                    <a:pt x="18" y="4"/>
                    <a:pt x="17" y="1"/>
                  </a:cubicBezTo>
                  <a:cubicBezTo>
                    <a:pt x="16" y="0"/>
                    <a:pt x="14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610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0" name="Freeform 1736"/>
            <p:cNvSpPr>
              <a:spLocks/>
            </p:cNvSpPr>
            <p:nvPr/>
          </p:nvSpPr>
          <p:spPr bwMode="auto">
            <a:xfrm>
              <a:off x="2722" y="2210"/>
              <a:ext cx="30" cy="14"/>
            </a:xfrm>
            <a:custGeom>
              <a:avLst/>
              <a:gdLst>
                <a:gd name="T0" fmla="*/ 7 w 13"/>
                <a:gd name="T1" fmla="*/ 0 h 6"/>
                <a:gd name="T2" fmla="*/ 3 w 13"/>
                <a:gd name="T3" fmla="*/ 1 h 6"/>
                <a:gd name="T4" fmla="*/ 0 w 13"/>
                <a:gd name="T5" fmla="*/ 0 h 6"/>
                <a:gd name="T6" fmla="*/ 4 w 13"/>
                <a:gd name="T7" fmla="*/ 6 h 6"/>
                <a:gd name="T8" fmla="*/ 13 w 13"/>
                <a:gd name="T9" fmla="*/ 3 h 6"/>
                <a:gd name="T10" fmla="*/ 7 w 13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6">
                  <a:moveTo>
                    <a:pt x="7" y="0"/>
                  </a:moveTo>
                  <a:cubicBezTo>
                    <a:pt x="6" y="1"/>
                    <a:pt x="5" y="1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  <a:cubicBezTo>
                    <a:pt x="0" y="3"/>
                    <a:pt x="2" y="5"/>
                    <a:pt x="4" y="6"/>
                  </a:cubicBezTo>
                  <a:cubicBezTo>
                    <a:pt x="7" y="6"/>
                    <a:pt x="10" y="5"/>
                    <a:pt x="13" y="3"/>
                  </a:cubicBezTo>
                  <a:cubicBezTo>
                    <a:pt x="11" y="2"/>
                    <a:pt x="9" y="1"/>
                    <a:pt x="7" y="0"/>
                  </a:cubicBezTo>
                </a:path>
              </a:pathLst>
            </a:custGeom>
            <a:solidFill>
              <a:srgbClr val="610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1" name="Freeform 1737"/>
            <p:cNvSpPr>
              <a:spLocks/>
            </p:cNvSpPr>
            <p:nvPr/>
          </p:nvSpPr>
          <p:spPr bwMode="auto">
            <a:xfrm>
              <a:off x="2719" y="2210"/>
              <a:ext cx="19" cy="2"/>
            </a:xfrm>
            <a:custGeom>
              <a:avLst/>
              <a:gdLst>
                <a:gd name="T0" fmla="*/ 4 w 8"/>
                <a:gd name="T1" fmla="*/ 0 h 1"/>
                <a:gd name="T2" fmla="*/ 0 w 8"/>
                <a:gd name="T3" fmla="*/ 0 h 1"/>
                <a:gd name="T4" fmla="*/ 1 w 8"/>
                <a:gd name="T5" fmla="*/ 0 h 1"/>
                <a:gd name="T6" fmla="*/ 4 w 8"/>
                <a:gd name="T7" fmla="*/ 1 h 1"/>
                <a:gd name="T8" fmla="*/ 8 w 8"/>
                <a:gd name="T9" fmla="*/ 0 h 1"/>
                <a:gd name="T10" fmla="*/ 4 w 8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">
                  <a:moveTo>
                    <a:pt x="4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6" y="1"/>
                    <a:pt x="7" y="1"/>
                    <a:pt x="8" y="0"/>
                  </a:cubicBezTo>
                  <a:cubicBezTo>
                    <a:pt x="7" y="0"/>
                    <a:pt x="5" y="0"/>
                    <a:pt x="4" y="0"/>
                  </a:cubicBezTo>
                </a:path>
              </a:pathLst>
            </a:custGeom>
            <a:solidFill>
              <a:srgbClr val="5703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2" name="Freeform 1738"/>
            <p:cNvSpPr>
              <a:spLocks/>
            </p:cNvSpPr>
            <p:nvPr/>
          </p:nvSpPr>
          <p:spPr bwMode="auto">
            <a:xfrm>
              <a:off x="2139" y="1476"/>
              <a:ext cx="60" cy="40"/>
            </a:xfrm>
            <a:custGeom>
              <a:avLst/>
              <a:gdLst>
                <a:gd name="T0" fmla="*/ 12 w 25"/>
                <a:gd name="T1" fmla="*/ 0 h 17"/>
                <a:gd name="T2" fmla="*/ 0 w 25"/>
                <a:gd name="T3" fmla="*/ 13 h 17"/>
                <a:gd name="T4" fmla="*/ 0 w 25"/>
                <a:gd name="T5" fmla="*/ 13 h 17"/>
                <a:gd name="T6" fmla="*/ 1 w 25"/>
                <a:gd name="T7" fmla="*/ 13 h 17"/>
                <a:gd name="T8" fmla="*/ 9 w 25"/>
                <a:gd name="T9" fmla="*/ 11 h 17"/>
                <a:gd name="T10" fmla="*/ 15 w 25"/>
                <a:gd name="T11" fmla="*/ 12 h 17"/>
                <a:gd name="T12" fmla="*/ 21 w 25"/>
                <a:gd name="T13" fmla="*/ 17 h 17"/>
                <a:gd name="T14" fmla="*/ 23 w 25"/>
                <a:gd name="T15" fmla="*/ 15 h 17"/>
                <a:gd name="T16" fmla="*/ 25 w 25"/>
                <a:gd name="T17" fmla="*/ 13 h 17"/>
                <a:gd name="T18" fmla="*/ 25 w 25"/>
                <a:gd name="T19" fmla="*/ 13 h 17"/>
                <a:gd name="T20" fmla="*/ 12 w 25"/>
                <a:gd name="T21" fmla="*/ 0 h 17"/>
                <a:gd name="T22" fmla="*/ 12 w 25"/>
                <a:gd name="T2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17">
                  <a:moveTo>
                    <a:pt x="12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4" y="12"/>
                    <a:pt x="7" y="11"/>
                    <a:pt x="9" y="11"/>
                  </a:cubicBezTo>
                  <a:cubicBezTo>
                    <a:pt x="11" y="11"/>
                    <a:pt x="13" y="11"/>
                    <a:pt x="15" y="12"/>
                  </a:cubicBezTo>
                  <a:cubicBezTo>
                    <a:pt x="18" y="13"/>
                    <a:pt x="20" y="15"/>
                    <a:pt x="21" y="17"/>
                  </a:cubicBezTo>
                  <a:cubicBezTo>
                    <a:pt x="22" y="16"/>
                    <a:pt x="22" y="16"/>
                    <a:pt x="23" y="15"/>
                  </a:cubicBezTo>
                  <a:cubicBezTo>
                    <a:pt x="23" y="14"/>
                    <a:pt x="24" y="14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3" name="Freeform 1739"/>
            <p:cNvSpPr>
              <a:spLocks/>
            </p:cNvSpPr>
            <p:nvPr/>
          </p:nvSpPr>
          <p:spPr bwMode="auto">
            <a:xfrm>
              <a:off x="2139" y="1506"/>
              <a:ext cx="3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891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4" name="Freeform 1740"/>
            <p:cNvSpPr>
              <a:spLocks/>
            </p:cNvSpPr>
            <p:nvPr/>
          </p:nvSpPr>
          <p:spPr bwMode="auto">
            <a:xfrm>
              <a:off x="2189" y="1506"/>
              <a:ext cx="10" cy="15"/>
            </a:xfrm>
            <a:custGeom>
              <a:avLst/>
              <a:gdLst>
                <a:gd name="T0" fmla="*/ 4 w 4"/>
                <a:gd name="T1" fmla="*/ 0 h 6"/>
                <a:gd name="T2" fmla="*/ 2 w 4"/>
                <a:gd name="T3" fmla="*/ 2 h 6"/>
                <a:gd name="T4" fmla="*/ 0 w 4"/>
                <a:gd name="T5" fmla="*/ 4 h 6"/>
                <a:gd name="T6" fmla="*/ 2 w 4"/>
                <a:gd name="T7" fmla="*/ 6 h 6"/>
                <a:gd name="T8" fmla="*/ 4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3" y="1"/>
                    <a:pt x="2" y="1"/>
                    <a:pt x="2" y="2"/>
                  </a:cubicBezTo>
                  <a:cubicBezTo>
                    <a:pt x="1" y="3"/>
                    <a:pt x="1" y="3"/>
                    <a:pt x="0" y="4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3" y="5"/>
                    <a:pt x="3" y="3"/>
                    <a:pt x="4" y="0"/>
                  </a:cubicBezTo>
                </a:path>
              </a:pathLst>
            </a:custGeom>
            <a:solidFill>
              <a:srgbClr val="880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5" name="Freeform 1741"/>
            <p:cNvSpPr>
              <a:spLocks/>
            </p:cNvSpPr>
            <p:nvPr/>
          </p:nvSpPr>
          <p:spPr bwMode="auto">
            <a:xfrm>
              <a:off x="2142" y="1502"/>
              <a:ext cx="47" cy="26"/>
            </a:xfrm>
            <a:custGeom>
              <a:avLst/>
              <a:gdLst>
                <a:gd name="T0" fmla="*/ 8 w 20"/>
                <a:gd name="T1" fmla="*/ 0 h 11"/>
                <a:gd name="T2" fmla="*/ 0 w 20"/>
                <a:gd name="T3" fmla="*/ 2 h 11"/>
                <a:gd name="T4" fmla="*/ 12 w 20"/>
                <a:gd name="T5" fmla="*/ 11 h 11"/>
                <a:gd name="T6" fmla="*/ 18 w 20"/>
                <a:gd name="T7" fmla="*/ 9 h 11"/>
                <a:gd name="T8" fmla="*/ 20 w 20"/>
                <a:gd name="T9" fmla="*/ 6 h 11"/>
                <a:gd name="T10" fmla="*/ 14 w 20"/>
                <a:gd name="T11" fmla="*/ 1 h 11"/>
                <a:gd name="T12" fmla="*/ 8 w 20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1">
                  <a:moveTo>
                    <a:pt x="8" y="0"/>
                  </a:moveTo>
                  <a:cubicBezTo>
                    <a:pt x="6" y="0"/>
                    <a:pt x="3" y="1"/>
                    <a:pt x="0" y="2"/>
                  </a:cubicBezTo>
                  <a:cubicBezTo>
                    <a:pt x="5" y="4"/>
                    <a:pt x="9" y="7"/>
                    <a:pt x="12" y="11"/>
                  </a:cubicBezTo>
                  <a:cubicBezTo>
                    <a:pt x="14" y="10"/>
                    <a:pt x="16" y="10"/>
                    <a:pt x="18" y="9"/>
                  </a:cubicBezTo>
                  <a:cubicBezTo>
                    <a:pt x="19" y="8"/>
                    <a:pt x="20" y="7"/>
                    <a:pt x="20" y="6"/>
                  </a:cubicBezTo>
                  <a:cubicBezTo>
                    <a:pt x="19" y="4"/>
                    <a:pt x="17" y="2"/>
                    <a:pt x="14" y="1"/>
                  </a:cubicBezTo>
                  <a:cubicBezTo>
                    <a:pt x="12" y="0"/>
                    <a:pt x="10" y="0"/>
                    <a:pt x="8" y="0"/>
                  </a:cubicBezTo>
                </a:path>
              </a:pathLst>
            </a:custGeom>
            <a:solidFill>
              <a:srgbClr val="6B0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6" name="Freeform 1742"/>
            <p:cNvSpPr>
              <a:spLocks/>
            </p:cNvSpPr>
            <p:nvPr/>
          </p:nvSpPr>
          <p:spPr bwMode="auto">
            <a:xfrm>
              <a:off x="2170" y="1523"/>
              <a:ext cx="14" cy="12"/>
            </a:xfrm>
            <a:custGeom>
              <a:avLst/>
              <a:gdLst>
                <a:gd name="T0" fmla="*/ 6 w 6"/>
                <a:gd name="T1" fmla="*/ 0 h 5"/>
                <a:gd name="T2" fmla="*/ 0 w 6"/>
                <a:gd name="T3" fmla="*/ 2 h 5"/>
                <a:gd name="T4" fmla="*/ 1 w 6"/>
                <a:gd name="T5" fmla="*/ 5 h 5"/>
                <a:gd name="T6" fmla="*/ 6 w 6"/>
                <a:gd name="T7" fmla="*/ 3 h 5"/>
                <a:gd name="T8" fmla="*/ 6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4" y="1"/>
                    <a:pt x="2" y="1"/>
                    <a:pt x="0" y="2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3" y="4"/>
                    <a:pt x="4" y="4"/>
                    <a:pt x="6" y="3"/>
                  </a:cubicBezTo>
                  <a:cubicBezTo>
                    <a:pt x="6" y="2"/>
                    <a:pt x="6" y="1"/>
                    <a:pt x="6" y="0"/>
                  </a:cubicBezTo>
                </a:path>
              </a:pathLst>
            </a:custGeom>
            <a:solidFill>
              <a:srgbClr val="6B0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7" name="Freeform 1743"/>
            <p:cNvSpPr>
              <a:spLocks/>
            </p:cNvSpPr>
            <p:nvPr/>
          </p:nvSpPr>
          <p:spPr bwMode="auto">
            <a:xfrm>
              <a:off x="2139" y="1506"/>
              <a:ext cx="31" cy="26"/>
            </a:xfrm>
            <a:custGeom>
              <a:avLst/>
              <a:gdLst>
                <a:gd name="T0" fmla="*/ 1 w 13"/>
                <a:gd name="T1" fmla="*/ 0 h 11"/>
                <a:gd name="T2" fmla="*/ 0 w 13"/>
                <a:gd name="T3" fmla="*/ 1 h 11"/>
                <a:gd name="T4" fmla="*/ 9 w 13"/>
                <a:gd name="T5" fmla="*/ 11 h 11"/>
                <a:gd name="T6" fmla="*/ 13 w 13"/>
                <a:gd name="T7" fmla="*/ 9 h 11"/>
                <a:gd name="T8" fmla="*/ 1 w 13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6"/>
                    <a:pt x="4" y="10"/>
                    <a:pt x="9" y="11"/>
                  </a:cubicBezTo>
                  <a:cubicBezTo>
                    <a:pt x="10" y="10"/>
                    <a:pt x="11" y="10"/>
                    <a:pt x="13" y="9"/>
                  </a:cubicBezTo>
                  <a:cubicBezTo>
                    <a:pt x="10" y="5"/>
                    <a:pt x="6" y="2"/>
                    <a:pt x="1" y="0"/>
                  </a:cubicBezTo>
                </a:path>
              </a:pathLst>
            </a:custGeom>
            <a:solidFill>
              <a:srgbClr val="610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8" name="Freeform 1744"/>
            <p:cNvSpPr>
              <a:spLocks/>
            </p:cNvSpPr>
            <p:nvPr/>
          </p:nvSpPr>
          <p:spPr bwMode="auto">
            <a:xfrm>
              <a:off x="2161" y="1528"/>
              <a:ext cx="12" cy="7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2 h 3"/>
                <a:gd name="T4" fmla="*/ 3 w 5"/>
                <a:gd name="T5" fmla="*/ 3 h 3"/>
                <a:gd name="T6" fmla="*/ 3 w 5"/>
                <a:gd name="T7" fmla="*/ 3 h 3"/>
                <a:gd name="T8" fmla="*/ 5 w 5"/>
                <a:gd name="T9" fmla="*/ 3 h 3"/>
                <a:gd name="T10" fmla="*/ 4 w 5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2"/>
                    <a:pt x="5" y="1"/>
                    <a:pt x="4" y="0"/>
                  </a:cubicBezTo>
                </a:path>
              </a:pathLst>
            </a:custGeom>
            <a:solidFill>
              <a:srgbClr val="6105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9" name="Freeform 1745"/>
            <p:cNvSpPr>
              <a:spLocks/>
            </p:cNvSpPr>
            <p:nvPr/>
          </p:nvSpPr>
          <p:spPr bwMode="auto">
            <a:xfrm>
              <a:off x="2184" y="1516"/>
              <a:ext cx="10" cy="7"/>
            </a:xfrm>
            <a:custGeom>
              <a:avLst/>
              <a:gdLst>
                <a:gd name="T0" fmla="*/ 2 w 4"/>
                <a:gd name="T1" fmla="*/ 0 h 3"/>
                <a:gd name="T2" fmla="*/ 0 w 4"/>
                <a:gd name="T3" fmla="*/ 3 h 3"/>
                <a:gd name="T4" fmla="*/ 2 w 4"/>
                <a:gd name="T5" fmla="*/ 3 h 3"/>
                <a:gd name="T6" fmla="*/ 3 w 4"/>
                <a:gd name="T7" fmla="*/ 3 h 3"/>
                <a:gd name="T8" fmla="*/ 3 w 4"/>
                <a:gd name="T9" fmla="*/ 3 h 3"/>
                <a:gd name="T10" fmla="*/ 4 w 4"/>
                <a:gd name="T11" fmla="*/ 2 h 3"/>
                <a:gd name="T12" fmla="*/ 2 w 4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2"/>
                  </a:cubicBezTo>
                  <a:cubicBezTo>
                    <a:pt x="3" y="1"/>
                    <a:pt x="3" y="1"/>
                    <a:pt x="2" y="0"/>
                  </a:cubicBezTo>
                </a:path>
              </a:pathLst>
            </a:custGeom>
            <a:solidFill>
              <a:srgbClr val="610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0" name="Freeform 1746"/>
            <p:cNvSpPr>
              <a:spLocks/>
            </p:cNvSpPr>
            <p:nvPr/>
          </p:nvSpPr>
          <p:spPr bwMode="auto">
            <a:xfrm>
              <a:off x="2184" y="1523"/>
              <a:ext cx="8" cy="7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0 h 3"/>
                <a:gd name="T4" fmla="*/ 0 w 3"/>
                <a:gd name="T5" fmla="*/ 3 h 3"/>
                <a:gd name="T6" fmla="*/ 3 w 3"/>
                <a:gd name="T7" fmla="*/ 0 h 3"/>
                <a:gd name="T8" fmla="*/ 3 w 3"/>
                <a:gd name="T9" fmla="*/ 0 h 3"/>
                <a:gd name="T10" fmla="*/ 2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5F04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1" name="Freeform 1747"/>
            <p:cNvSpPr>
              <a:spLocks/>
            </p:cNvSpPr>
            <p:nvPr/>
          </p:nvSpPr>
          <p:spPr bwMode="auto">
            <a:xfrm>
              <a:off x="2054" y="1490"/>
              <a:ext cx="26" cy="42"/>
            </a:xfrm>
            <a:custGeom>
              <a:avLst/>
              <a:gdLst>
                <a:gd name="T0" fmla="*/ 9 w 11"/>
                <a:gd name="T1" fmla="*/ 0 h 18"/>
                <a:gd name="T2" fmla="*/ 8 w 11"/>
                <a:gd name="T3" fmla="*/ 4 h 18"/>
                <a:gd name="T4" fmla="*/ 0 w 11"/>
                <a:gd name="T5" fmla="*/ 12 h 18"/>
                <a:gd name="T6" fmla="*/ 2 w 11"/>
                <a:gd name="T7" fmla="*/ 18 h 18"/>
                <a:gd name="T8" fmla="*/ 11 w 11"/>
                <a:gd name="T9" fmla="*/ 7 h 18"/>
                <a:gd name="T10" fmla="*/ 9 w 11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8">
                  <a:moveTo>
                    <a:pt x="9" y="0"/>
                  </a:moveTo>
                  <a:cubicBezTo>
                    <a:pt x="9" y="2"/>
                    <a:pt x="9" y="3"/>
                    <a:pt x="8" y="4"/>
                  </a:cubicBezTo>
                  <a:cubicBezTo>
                    <a:pt x="7" y="8"/>
                    <a:pt x="4" y="11"/>
                    <a:pt x="0" y="12"/>
                  </a:cubicBezTo>
                  <a:cubicBezTo>
                    <a:pt x="1" y="14"/>
                    <a:pt x="2" y="16"/>
                    <a:pt x="2" y="18"/>
                  </a:cubicBezTo>
                  <a:cubicBezTo>
                    <a:pt x="8" y="17"/>
                    <a:pt x="11" y="12"/>
                    <a:pt x="11" y="7"/>
                  </a:cubicBezTo>
                  <a:cubicBezTo>
                    <a:pt x="11" y="4"/>
                    <a:pt x="11" y="2"/>
                    <a:pt x="9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2" name="Freeform 1748"/>
            <p:cNvSpPr>
              <a:spLocks/>
            </p:cNvSpPr>
            <p:nvPr/>
          </p:nvSpPr>
          <p:spPr bwMode="auto">
            <a:xfrm>
              <a:off x="2026" y="1516"/>
              <a:ext cx="33" cy="19"/>
            </a:xfrm>
            <a:custGeom>
              <a:avLst/>
              <a:gdLst>
                <a:gd name="T0" fmla="*/ 0 w 14"/>
                <a:gd name="T1" fmla="*/ 0 h 8"/>
                <a:gd name="T2" fmla="*/ 0 w 14"/>
                <a:gd name="T3" fmla="*/ 1 h 8"/>
                <a:gd name="T4" fmla="*/ 3 w 14"/>
                <a:gd name="T5" fmla="*/ 5 h 8"/>
                <a:gd name="T6" fmla="*/ 7 w 14"/>
                <a:gd name="T7" fmla="*/ 7 h 8"/>
                <a:gd name="T8" fmla="*/ 11 w 14"/>
                <a:gd name="T9" fmla="*/ 8 h 8"/>
                <a:gd name="T10" fmla="*/ 11 w 14"/>
                <a:gd name="T11" fmla="*/ 8 h 8"/>
                <a:gd name="T12" fmla="*/ 11 w 14"/>
                <a:gd name="T13" fmla="*/ 8 h 8"/>
                <a:gd name="T14" fmla="*/ 14 w 14"/>
                <a:gd name="T15" fmla="*/ 7 h 8"/>
                <a:gd name="T16" fmla="*/ 12 w 14"/>
                <a:gd name="T17" fmla="*/ 1 h 8"/>
                <a:gd name="T18" fmla="*/ 7 w 14"/>
                <a:gd name="T19" fmla="*/ 2 h 8"/>
                <a:gd name="T20" fmla="*/ 2 w 14"/>
                <a:gd name="T21" fmla="*/ 1 h 8"/>
                <a:gd name="T22" fmla="*/ 0 w 14"/>
                <a:gd name="T2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8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2"/>
                    <a:pt x="3" y="3"/>
                    <a:pt x="3" y="5"/>
                  </a:cubicBezTo>
                  <a:cubicBezTo>
                    <a:pt x="5" y="6"/>
                    <a:pt x="6" y="6"/>
                    <a:pt x="7" y="7"/>
                  </a:cubicBezTo>
                  <a:cubicBezTo>
                    <a:pt x="8" y="8"/>
                    <a:pt x="10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3" y="8"/>
                    <a:pt x="14" y="7"/>
                  </a:cubicBezTo>
                  <a:cubicBezTo>
                    <a:pt x="14" y="5"/>
                    <a:pt x="13" y="3"/>
                    <a:pt x="12" y="1"/>
                  </a:cubicBezTo>
                  <a:cubicBezTo>
                    <a:pt x="11" y="2"/>
                    <a:pt x="9" y="2"/>
                    <a:pt x="7" y="2"/>
                  </a:cubicBezTo>
                  <a:cubicBezTo>
                    <a:pt x="5" y="2"/>
                    <a:pt x="4" y="2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880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3" name="Freeform 1749"/>
            <p:cNvSpPr>
              <a:spLocks/>
            </p:cNvSpPr>
            <p:nvPr/>
          </p:nvSpPr>
          <p:spPr bwMode="auto">
            <a:xfrm>
              <a:off x="2033" y="1528"/>
              <a:ext cx="9" cy="4"/>
            </a:xfrm>
            <a:custGeom>
              <a:avLst/>
              <a:gdLst>
                <a:gd name="T0" fmla="*/ 0 w 4"/>
                <a:gd name="T1" fmla="*/ 0 h 2"/>
                <a:gd name="T2" fmla="*/ 1 w 4"/>
                <a:gd name="T3" fmla="*/ 0 h 2"/>
                <a:gd name="T4" fmla="*/ 4 w 4"/>
                <a:gd name="T5" fmla="*/ 2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2" y="1"/>
                    <a:pt x="3" y="2"/>
                    <a:pt x="4" y="2"/>
                  </a:cubicBezTo>
                  <a:cubicBezTo>
                    <a:pt x="3" y="1"/>
                    <a:pt x="2" y="1"/>
                    <a:pt x="0" y="0"/>
                  </a:cubicBezTo>
                </a:path>
              </a:pathLst>
            </a:custGeom>
            <a:solidFill>
              <a:srgbClr val="860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4" name="Freeform 1750"/>
            <p:cNvSpPr>
              <a:spLocks/>
            </p:cNvSpPr>
            <p:nvPr/>
          </p:nvSpPr>
          <p:spPr bwMode="auto">
            <a:xfrm>
              <a:off x="2023" y="1476"/>
              <a:ext cx="53" cy="42"/>
            </a:xfrm>
            <a:custGeom>
              <a:avLst/>
              <a:gdLst>
                <a:gd name="T0" fmla="*/ 12 w 22"/>
                <a:gd name="T1" fmla="*/ 0 h 18"/>
                <a:gd name="T2" fmla="*/ 12 w 22"/>
                <a:gd name="T3" fmla="*/ 0 h 18"/>
                <a:gd name="T4" fmla="*/ 0 w 22"/>
                <a:gd name="T5" fmla="*/ 10 h 18"/>
                <a:gd name="T6" fmla="*/ 11 w 22"/>
                <a:gd name="T7" fmla="*/ 15 h 18"/>
                <a:gd name="T8" fmla="*/ 13 w 22"/>
                <a:gd name="T9" fmla="*/ 18 h 18"/>
                <a:gd name="T10" fmla="*/ 21 w 22"/>
                <a:gd name="T11" fmla="*/ 10 h 18"/>
                <a:gd name="T12" fmla="*/ 22 w 22"/>
                <a:gd name="T13" fmla="*/ 6 h 18"/>
                <a:gd name="T14" fmla="*/ 12 w 22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8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1" y="5"/>
                    <a:pt x="0" y="10"/>
                  </a:cubicBezTo>
                  <a:cubicBezTo>
                    <a:pt x="4" y="10"/>
                    <a:pt x="8" y="12"/>
                    <a:pt x="11" y="15"/>
                  </a:cubicBezTo>
                  <a:cubicBezTo>
                    <a:pt x="12" y="16"/>
                    <a:pt x="12" y="17"/>
                    <a:pt x="13" y="18"/>
                  </a:cubicBezTo>
                  <a:cubicBezTo>
                    <a:pt x="17" y="17"/>
                    <a:pt x="20" y="14"/>
                    <a:pt x="21" y="10"/>
                  </a:cubicBezTo>
                  <a:cubicBezTo>
                    <a:pt x="22" y="9"/>
                    <a:pt x="22" y="8"/>
                    <a:pt x="22" y="6"/>
                  </a:cubicBezTo>
                  <a:cubicBezTo>
                    <a:pt x="20" y="3"/>
                    <a:pt x="16" y="0"/>
                    <a:pt x="12" y="0"/>
                  </a:cubicBezTo>
                </a:path>
              </a:pathLst>
            </a:custGeom>
            <a:solidFill>
              <a:srgbClr val="6B0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5" name="Freeform 1751"/>
            <p:cNvSpPr>
              <a:spLocks/>
            </p:cNvSpPr>
            <p:nvPr/>
          </p:nvSpPr>
          <p:spPr bwMode="auto">
            <a:xfrm>
              <a:off x="2023" y="1499"/>
              <a:ext cx="31" cy="22"/>
            </a:xfrm>
            <a:custGeom>
              <a:avLst/>
              <a:gdLst>
                <a:gd name="T0" fmla="*/ 0 w 13"/>
                <a:gd name="T1" fmla="*/ 0 h 9"/>
                <a:gd name="T2" fmla="*/ 0 w 13"/>
                <a:gd name="T3" fmla="*/ 3 h 9"/>
                <a:gd name="T4" fmla="*/ 1 w 13"/>
                <a:gd name="T5" fmla="*/ 7 h 9"/>
                <a:gd name="T6" fmla="*/ 3 w 13"/>
                <a:gd name="T7" fmla="*/ 8 h 9"/>
                <a:gd name="T8" fmla="*/ 8 w 13"/>
                <a:gd name="T9" fmla="*/ 9 h 9"/>
                <a:gd name="T10" fmla="*/ 13 w 13"/>
                <a:gd name="T11" fmla="*/ 8 h 9"/>
                <a:gd name="T12" fmla="*/ 11 w 13"/>
                <a:gd name="T13" fmla="*/ 5 h 9"/>
                <a:gd name="T14" fmla="*/ 0 w 13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9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0" y="6"/>
                    <a:pt x="1" y="7"/>
                  </a:cubicBezTo>
                  <a:cubicBezTo>
                    <a:pt x="1" y="7"/>
                    <a:pt x="2" y="8"/>
                    <a:pt x="3" y="8"/>
                  </a:cubicBezTo>
                  <a:cubicBezTo>
                    <a:pt x="5" y="9"/>
                    <a:pt x="6" y="9"/>
                    <a:pt x="8" y="9"/>
                  </a:cubicBezTo>
                  <a:cubicBezTo>
                    <a:pt x="10" y="9"/>
                    <a:pt x="12" y="9"/>
                    <a:pt x="13" y="8"/>
                  </a:cubicBezTo>
                  <a:cubicBezTo>
                    <a:pt x="12" y="7"/>
                    <a:pt x="12" y="6"/>
                    <a:pt x="11" y="5"/>
                  </a:cubicBezTo>
                  <a:cubicBezTo>
                    <a:pt x="8" y="2"/>
                    <a:pt x="4" y="0"/>
                    <a:pt x="0" y="0"/>
                  </a:cubicBezTo>
                </a:path>
              </a:pathLst>
            </a:custGeom>
            <a:solidFill>
              <a:srgbClr val="610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6" name="Freeform 1752"/>
            <p:cNvSpPr>
              <a:spLocks/>
            </p:cNvSpPr>
            <p:nvPr/>
          </p:nvSpPr>
          <p:spPr bwMode="auto">
            <a:xfrm>
              <a:off x="2255" y="2755"/>
              <a:ext cx="55" cy="56"/>
            </a:xfrm>
            <a:custGeom>
              <a:avLst/>
              <a:gdLst>
                <a:gd name="T0" fmla="*/ 12 w 23"/>
                <a:gd name="T1" fmla="*/ 0 h 24"/>
                <a:gd name="T2" fmla="*/ 3 w 23"/>
                <a:gd name="T3" fmla="*/ 4 h 24"/>
                <a:gd name="T4" fmla="*/ 0 w 23"/>
                <a:gd name="T5" fmla="*/ 10 h 24"/>
                <a:gd name="T6" fmla="*/ 0 w 23"/>
                <a:gd name="T7" fmla="*/ 12 h 24"/>
                <a:gd name="T8" fmla="*/ 12 w 23"/>
                <a:gd name="T9" fmla="*/ 24 h 24"/>
                <a:gd name="T10" fmla="*/ 12 w 23"/>
                <a:gd name="T11" fmla="*/ 24 h 24"/>
                <a:gd name="T12" fmla="*/ 23 w 23"/>
                <a:gd name="T13" fmla="*/ 18 h 24"/>
                <a:gd name="T14" fmla="*/ 22 w 23"/>
                <a:gd name="T15" fmla="*/ 19 h 24"/>
                <a:gd name="T16" fmla="*/ 18 w 23"/>
                <a:gd name="T17" fmla="*/ 20 h 24"/>
                <a:gd name="T18" fmla="*/ 8 w 23"/>
                <a:gd name="T19" fmla="*/ 13 h 24"/>
                <a:gd name="T20" fmla="*/ 14 w 23"/>
                <a:gd name="T21" fmla="*/ 0 h 24"/>
                <a:gd name="T22" fmla="*/ 15 w 23"/>
                <a:gd name="T23" fmla="*/ 0 h 24"/>
                <a:gd name="T24" fmla="*/ 12 w 23"/>
                <a:gd name="T25" fmla="*/ 0 h 24"/>
                <a:gd name="T26" fmla="*/ 12 w 23"/>
                <a:gd name="T2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24">
                  <a:moveTo>
                    <a:pt x="12" y="0"/>
                  </a:moveTo>
                  <a:cubicBezTo>
                    <a:pt x="8" y="0"/>
                    <a:pt x="5" y="1"/>
                    <a:pt x="3" y="4"/>
                  </a:cubicBezTo>
                  <a:cubicBezTo>
                    <a:pt x="2" y="6"/>
                    <a:pt x="1" y="8"/>
                    <a:pt x="0" y="10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0" y="19"/>
                    <a:pt x="5" y="24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7" y="24"/>
                    <a:pt x="20" y="22"/>
                    <a:pt x="23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0" y="19"/>
                    <a:pt x="19" y="20"/>
                    <a:pt x="18" y="20"/>
                  </a:cubicBezTo>
                  <a:cubicBezTo>
                    <a:pt x="14" y="20"/>
                    <a:pt x="10" y="17"/>
                    <a:pt x="8" y="13"/>
                  </a:cubicBezTo>
                  <a:cubicBezTo>
                    <a:pt x="6" y="8"/>
                    <a:pt x="9" y="2"/>
                    <a:pt x="14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4" y="0"/>
                    <a:pt x="13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7" name="Freeform 1753"/>
            <p:cNvSpPr>
              <a:spLocks/>
            </p:cNvSpPr>
            <p:nvPr/>
          </p:nvSpPr>
          <p:spPr bwMode="auto">
            <a:xfrm>
              <a:off x="2255" y="2764"/>
              <a:ext cx="8" cy="14"/>
            </a:xfrm>
            <a:custGeom>
              <a:avLst/>
              <a:gdLst>
                <a:gd name="T0" fmla="*/ 3 w 3"/>
                <a:gd name="T1" fmla="*/ 0 h 6"/>
                <a:gd name="T2" fmla="*/ 0 w 3"/>
                <a:gd name="T3" fmla="*/ 6 h 6"/>
                <a:gd name="T4" fmla="*/ 3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1" y="2"/>
                    <a:pt x="1" y="4"/>
                    <a:pt x="0" y="6"/>
                  </a:cubicBezTo>
                  <a:cubicBezTo>
                    <a:pt x="1" y="4"/>
                    <a:pt x="2" y="2"/>
                    <a:pt x="3" y="0"/>
                  </a:cubicBezTo>
                </a:path>
              </a:pathLst>
            </a:custGeom>
            <a:solidFill>
              <a:srgbClr val="880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8" name="Freeform 1754"/>
            <p:cNvSpPr>
              <a:spLocks/>
            </p:cNvSpPr>
            <p:nvPr/>
          </p:nvSpPr>
          <p:spPr bwMode="auto">
            <a:xfrm>
              <a:off x="1950" y="2757"/>
              <a:ext cx="14" cy="28"/>
            </a:xfrm>
            <a:custGeom>
              <a:avLst/>
              <a:gdLst>
                <a:gd name="T0" fmla="*/ 0 w 6"/>
                <a:gd name="T1" fmla="*/ 0 h 12"/>
                <a:gd name="T2" fmla="*/ 0 w 6"/>
                <a:gd name="T3" fmla="*/ 12 h 12"/>
                <a:gd name="T4" fmla="*/ 0 w 6"/>
                <a:gd name="T5" fmla="*/ 12 h 12"/>
                <a:gd name="T6" fmla="*/ 4 w 6"/>
                <a:gd name="T7" fmla="*/ 9 h 12"/>
                <a:gd name="T8" fmla="*/ 6 w 6"/>
                <a:gd name="T9" fmla="*/ 9 h 12"/>
                <a:gd name="T10" fmla="*/ 0 w 6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2">
                  <a:moveTo>
                    <a:pt x="0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1"/>
                    <a:pt x="3" y="10"/>
                    <a:pt x="4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5" y="5"/>
                    <a:pt x="3" y="2"/>
                    <a:pt x="0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9" name="Freeform 1755"/>
            <p:cNvSpPr>
              <a:spLocks/>
            </p:cNvSpPr>
            <p:nvPr/>
          </p:nvSpPr>
          <p:spPr bwMode="auto">
            <a:xfrm>
              <a:off x="1950" y="27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91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0" name="Freeform 1756"/>
            <p:cNvSpPr>
              <a:spLocks/>
            </p:cNvSpPr>
            <p:nvPr/>
          </p:nvSpPr>
          <p:spPr bwMode="auto">
            <a:xfrm>
              <a:off x="2487" y="2665"/>
              <a:ext cx="5" cy="9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1 h 4"/>
                <a:gd name="T4" fmla="*/ 1 w 2"/>
                <a:gd name="T5" fmla="*/ 4 h 4"/>
                <a:gd name="T6" fmla="*/ 1 w 2"/>
                <a:gd name="T7" fmla="*/ 4 h 4"/>
                <a:gd name="T8" fmla="*/ 2 w 2"/>
                <a:gd name="T9" fmla="*/ 4 h 4"/>
                <a:gd name="T10" fmla="*/ 0 w 2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2"/>
                    <a:pt x="0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1" name="Freeform 1757"/>
            <p:cNvSpPr>
              <a:spLocks/>
            </p:cNvSpPr>
            <p:nvPr/>
          </p:nvSpPr>
          <p:spPr bwMode="auto">
            <a:xfrm>
              <a:off x="2487" y="2650"/>
              <a:ext cx="12" cy="26"/>
            </a:xfrm>
            <a:custGeom>
              <a:avLst/>
              <a:gdLst>
                <a:gd name="T0" fmla="*/ 2 w 5"/>
                <a:gd name="T1" fmla="*/ 0 h 11"/>
                <a:gd name="T2" fmla="*/ 0 w 5"/>
                <a:gd name="T3" fmla="*/ 6 h 11"/>
                <a:gd name="T4" fmla="*/ 2 w 5"/>
                <a:gd name="T5" fmla="*/ 10 h 11"/>
                <a:gd name="T6" fmla="*/ 5 w 5"/>
                <a:gd name="T7" fmla="*/ 11 h 11"/>
                <a:gd name="T8" fmla="*/ 4 w 5"/>
                <a:gd name="T9" fmla="*/ 5 h 11"/>
                <a:gd name="T10" fmla="*/ 2 w 5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1">
                  <a:moveTo>
                    <a:pt x="2" y="0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1" y="8"/>
                    <a:pt x="1" y="9"/>
                    <a:pt x="2" y="10"/>
                  </a:cubicBezTo>
                  <a:cubicBezTo>
                    <a:pt x="3" y="10"/>
                    <a:pt x="4" y="10"/>
                    <a:pt x="5" y="11"/>
                  </a:cubicBezTo>
                  <a:cubicBezTo>
                    <a:pt x="4" y="9"/>
                    <a:pt x="4" y="7"/>
                    <a:pt x="4" y="5"/>
                  </a:cubicBezTo>
                  <a:cubicBezTo>
                    <a:pt x="4" y="4"/>
                    <a:pt x="3" y="2"/>
                    <a:pt x="2" y="0"/>
                  </a:cubicBezTo>
                </a:path>
              </a:pathLst>
            </a:custGeom>
            <a:solidFill>
              <a:srgbClr val="880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2" name="Freeform 1758"/>
            <p:cNvSpPr>
              <a:spLocks/>
            </p:cNvSpPr>
            <p:nvPr/>
          </p:nvSpPr>
          <p:spPr bwMode="auto">
            <a:xfrm>
              <a:off x="2492" y="2638"/>
              <a:ext cx="21" cy="24"/>
            </a:xfrm>
            <a:custGeom>
              <a:avLst/>
              <a:gdLst>
                <a:gd name="T0" fmla="*/ 9 w 9"/>
                <a:gd name="T1" fmla="*/ 0 h 10"/>
                <a:gd name="T2" fmla="*/ 0 w 9"/>
                <a:gd name="T3" fmla="*/ 5 h 10"/>
                <a:gd name="T4" fmla="*/ 2 w 9"/>
                <a:gd name="T5" fmla="*/ 10 h 10"/>
                <a:gd name="T6" fmla="*/ 4 w 9"/>
                <a:gd name="T7" fmla="*/ 6 h 10"/>
                <a:gd name="T8" fmla="*/ 9 w 9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9" y="0"/>
                  </a:moveTo>
                  <a:cubicBezTo>
                    <a:pt x="5" y="0"/>
                    <a:pt x="2" y="2"/>
                    <a:pt x="0" y="5"/>
                  </a:cubicBezTo>
                  <a:cubicBezTo>
                    <a:pt x="1" y="7"/>
                    <a:pt x="2" y="9"/>
                    <a:pt x="2" y="10"/>
                  </a:cubicBezTo>
                  <a:cubicBezTo>
                    <a:pt x="3" y="9"/>
                    <a:pt x="3" y="8"/>
                    <a:pt x="4" y="6"/>
                  </a:cubicBezTo>
                  <a:cubicBezTo>
                    <a:pt x="5" y="4"/>
                    <a:pt x="7" y="1"/>
                    <a:pt x="9" y="0"/>
                  </a:cubicBezTo>
                </a:path>
              </a:pathLst>
            </a:custGeom>
            <a:solidFill>
              <a:srgbClr val="860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3" name="Freeform 1759"/>
            <p:cNvSpPr>
              <a:spLocks/>
            </p:cNvSpPr>
            <p:nvPr/>
          </p:nvSpPr>
          <p:spPr bwMode="auto">
            <a:xfrm>
              <a:off x="2513" y="2693"/>
              <a:ext cx="12" cy="2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1 h 1"/>
                <a:gd name="T4" fmla="*/ 1 w 5"/>
                <a:gd name="T5" fmla="*/ 1 h 1"/>
                <a:gd name="T6" fmla="*/ 5 w 5"/>
                <a:gd name="T7" fmla="*/ 0 h 1"/>
                <a:gd name="T8" fmla="*/ 5 w 5"/>
                <a:gd name="T9" fmla="*/ 0 h 1"/>
                <a:gd name="T10" fmla="*/ 0 w 5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</a:path>
              </a:pathLst>
            </a:custGeom>
            <a:solidFill>
              <a:srgbClr val="6B0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4" name="Freeform 1760"/>
            <p:cNvSpPr>
              <a:spLocks/>
            </p:cNvSpPr>
            <p:nvPr/>
          </p:nvSpPr>
          <p:spPr bwMode="auto">
            <a:xfrm>
              <a:off x="2497" y="2662"/>
              <a:ext cx="38" cy="31"/>
            </a:xfrm>
            <a:custGeom>
              <a:avLst/>
              <a:gdLst>
                <a:gd name="T0" fmla="*/ 0 w 16"/>
                <a:gd name="T1" fmla="*/ 0 h 13"/>
                <a:gd name="T2" fmla="*/ 1 w 16"/>
                <a:gd name="T3" fmla="*/ 6 h 13"/>
                <a:gd name="T4" fmla="*/ 7 w 16"/>
                <a:gd name="T5" fmla="*/ 11 h 13"/>
                <a:gd name="T6" fmla="*/ 7 w 16"/>
                <a:gd name="T7" fmla="*/ 13 h 13"/>
                <a:gd name="T8" fmla="*/ 12 w 16"/>
                <a:gd name="T9" fmla="*/ 13 h 13"/>
                <a:gd name="T10" fmla="*/ 12 w 16"/>
                <a:gd name="T11" fmla="*/ 13 h 13"/>
                <a:gd name="T12" fmla="*/ 16 w 16"/>
                <a:gd name="T13" fmla="*/ 11 h 13"/>
                <a:gd name="T14" fmla="*/ 0 w 16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3">
                  <a:moveTo>
                    <a:pt x="0" y="0"/>
                  </a:moveTo>
                  <a:cubicBezTo>
                    <a:pt x="0" y="2"/>
                    <a:pt x="0" y="4"/>
                    <a:pt x="1" y="6"/>
                  </a:cubicBezTo>
                  <a:cubicBezTo>
                    <a:pt x="3" y="6"/>
                    <a:pt x="5" y="8"/>
                    <a:pt x="7" y="11"/>
                  </a:cubicBezTo>
                  <a:cubicBezTo>
                    <a:pt x="7" y="12"/>
                    <a:pt x="7" y="12"/>
                    <a:pt x="7" y="13"/>
                  </a:cubicBezTo>
                  <a:cubicBezTo>
                    <a:pt x="9" y="13"/>
                    <a:pt x="10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4" y="13"/>
                    <a:pt x="15" y="12"/>
                    <a:pt x="16" y="11"/>
                  </a:cubicBezTo>
                  <a:cubicBezTo>
                    <a:pt x="9" y="10"/>
                    <a:pt x="4" y="6"/>
                    <a:pt x="0" y="0"/>
                  </a:cubicBezTo>
                </a:path>
              </a:pathLst>
            </a:custGeom>
            <a:solidFill>
              <a:srgbClr val="610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5" name="Freeform 1761"/>
            <p:cNvSpPr>
              <a:spLocks/>
            </p:cNvSpPr>
            <p:nvPr/>
          </p:nvSpPr>
          <p:spPr bwMode="auto">
            <a:xfrm>
              <a:off x="2497" y="2638"/>
              <a:ext cx="50" cy="50"/>
            </a:xfrm>
            <a:custGeom>
              <a:avLst/>
              <a:gdLst>
                <a:gd name="T0" fmla="*/ 8 w 21"/>
                <a:gd name="T1" fmla="*/ 0 h 21"/>
                <a:gd name="T2" fmla="*/ 7 w 21"/>
                <a:gd name="T3" fmla="*/ 0 h 21"/>
                <a:gd name="T4" fmla="*/ 2 w 21"/>
                <a:gd name="T5" fmla="*/ 6 h 21"/>
                <a:gd name="T6" fmla="*/ 0 w 21"/>
                <a:gd name="T7" fmla="*/ 10 h 21"/>
                <a:gd name="T8" fmla="*/ 16 w 21"/>
                <a:gd name="T9" fmla="*/ 21 h 21"/>
                <a:gd name="T10" fmla="*/ 21 w 21"/>
                <a:gd name="T11" fmla="*/ 12 h 21"/>
                <a:gd name="T12" fmla="*/ 9 w 21"/>
                <a:gd name="T13" fmla="*/ 0 h 21"/>
                <a:gd name="T14" fmla="*/ 8 w 21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21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5" y="1"/>
                    <a:pt x="3" y="4"/>
                    <a:pt x="2" y="6"/>
                  </a:cubicBezTo>
                  <a:cubicBezTo>
                    <a:pt x="1" y="8"/>
                    <a:pt x="1" y="9"/>
                    <a:pt x="0" y="10"/>
                  </a:cubicBezTo>
                  <a:cubicBezTo>
                    <a:pt x="4" y="16"/>
                    <a:pt x="9" y="20"/>
                    <a:pt x="16" y="21"/>
                  </a:cubicBezTo>
                  <a:cubicBezTo>
                    <a:pt x="19" y="19"/>
                    <a:pt x="21" y="16"/>
                    <a:pt x="21" y="12"/>
                  </a:cubicBezTo>
                  <a:cubicBezTo>
                    <a:pt x="21" y="6"/>
                    <a:pt x="15" y="0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</a:path>
              </a:pathLst>
            </a:custGeom>
            <a:solidFill>
              <a:srgbClr val="5F04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6" name="Freeform 1762"/>
            <p:cNvSpPr>
              <a:spLocks/>
            </p:cNvSpPr>
            <p:nvPr/>
          </p:nvSpPr>
          <p:spPr bwMode="auto">
            <a:xfrm>
              <a:off x="2610" y="2525"/>
              <a:ext cx="50" cy="54"/>
            </a:xfrm>
            <a:custGeom>
              <a:avLst/>
              <a:gdLst>
                <a:gd name="T0" fmla="*/ 4 w 21"/>
                <a:gd name="T1" fmla="*/ 0 h 23"/>
                <a:gd name="T2" fmla="*/ 0 w 21"/>
                <a:gd name="T3" fmla="*/ 3 h 23"/>
                <a:gd name="T4" fmla="*/ 1 w 21"/>
                <a:gd name="T5" fmla="*/ 15 h 23"/>
                <a:gd name="T6" fmla="*/ 0 w 21"/>
                <a:gd name="T7" fmla="*/ 18 h 23"/>
                <a:gd name="T8" fmla="*/ 9 w 21"/>
                <a:gd name="T9" fmla="*/ 23 h 23"/>
                <a:gd name="T10" fmla="*/ 9 w 21"/>
                <a:gd name="T11" fmla="*/ 23 h 23"/>
                <a:gd name="T12" fmla="*/ 9 w 21"/>
                <a:gd name="T13" fmla="*/ 23 h 23"/>
                <a:gd name="T14" fmla="*/ 21 w 21"/>
                <a:gd name="T15" fmla="*/ 11 h 23"/>
                <a:gd name="T16" fmla="*/ 21 w 21"/>
                <a:gd name="T17" fmla="*/ 6 h 23"/>
                <a:gd name="T18" fmla="*/ 18 w 21"/>
                <a:gd name="T19" fmla="*/ 8 h 23"/>
                <a:gd name="T20" fmla="*/ 14 w 21"/>
                <a:gd name="T21" fmla="*/ 8 h 23"/>
                <a:gd name="T22" fmla="*/ 5 w 21"/>
                <a:gd name="T23" fmla="*/ 2 h 23"/>
                <a:gd name="T24" fmla="*/ 4 w 21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2" y="7"/>
                    <a:pt x="3" y="11"/>
                    <a:pt x="1" y="15"/>
                  </a:cubicBezTo>
                  <a:cubicBezTo>
                    <a:pt x="1" y="16"/>
                    <a:pt x="0" y="17"/>
                    <a:pt x="0" y="18"/>
                  </a:cubicBezTo>
                  <a:cubicBezTo>
                    <a:pt x="2" y="21"/>
                    <a:pt x="5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6" y="23"/>
                    <a:pt x="21" y="18"/>
                    <a:pt x="21" y="11"/>
                  </a:cubicBezTo>
                  <a:cubicBezTo>
                    <a:pt x="21" y="9"/>
                    <a:pt x="21" y="7"/>
                    <a:pt x="21" y="6"/>
                  </a:cubicBezTo>
                  <a:cubicBezTo>
                    <a:pt x="20" y="7"/>
                    <a:pt x="19" y="7"/>
                    <a:pt x="18" y="8"/>
                  </a:cubicBezTo>
                  <a:cubicBezTo>
                    <a:pt x="17" y="8"/>
                    <a:pt x="15" y="8"/>
                    <a:pt x="14" y="8"/>
                  </a:cubicBezTo>
                  <a:cubicBezTo>
                    <a:pt x="10" y="8"/>
                    <a:pt x="7" y="6"/>
                    <a:pt x="5" y="2"/>
                  </a:cubicBezTo>
                  <a:cubicBezTo>
                    <a:pt x="5" y="1"/>
                    <a:pt x="4" y="0"/>
                    <a:pt x="4" y="0"/>
                  </a:cubicBezTo>
                </a:path>
              </a:pathLst>
            </a:custGeom>
            <a:solidFill>
              <a:srgbClr val="880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7" name="Freeform 1763"/>
            <p:cNvSpPr>
              <a:spLocks/>
            </p:cNvSpPr>
            <p:nvPr/>
          </p:nvSpPr>
          <p:spPr bwMode="auto">
            <a:xfrm>
              <a:off x="2603" y="2532"/>
              <a:ext cx="15" cy="35"/>
            </a:xfrm>
            <a:custGeom>
              <a:avLst/>
              <a:gdLst>
                <a:gd name="T0" fmla="*/ 3 w 6"/>
                <a:gd name="T1" fmla="*/ 0 h 15"/>
                <a:gd name="T2" fmla="*/ 0 w 6"/>
                <a:gd name="T3" fmla="*/ 7 h 15"/>
                <a:gd name="T4" fmla="*/ 3 w 6"/>
                <a:gd name="T5" fmla="*/ 15 h 15"/>
                <a:gd name="T6" fmla="*/ 4 w 6"/>
                <a:gd name="T7" fmla="*/ 12 h 15"/>
                <a:gd name="T8" fmla="*/ 3 w 6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5">
                  <a:moveTo>
                    <a:pt x="3" y="0"/>
                  </a:moveTo>
                  <a:cubicBezTo>
                    <a:pt x="1" y="2"/>
                    <a:pt x="0" y="5"/>
                    <a:pt x="0" y="7"/>
                  </a:cubicBezTo>
                  <a:cubicBezTo>
                    <a:pt x="0" y="10"/>
                    <a:pt x="1" y="13"/>
                    <a:pt x="3" y="15"/>
                  </a:cubicBezTo>
                  <a:cubicBezTo>
                    <a:pt x="3" y="14"/>
                    <a:pt x="4" y="13"/>
                    <a:pt x="4" y="12"/>
                  </a:cubicBezTo>
                  <a:cubicBezTo>
                    <a:pt x="6" y="8"/>
                    <a:pt x="5" y="4"/>
                    <a:pt x="3" y="0"/>
                  </a:cubicBezTo>
                </a:path>
              </a:pathLst>
            </a:custGeom>
            <a:solidFill>
              <a:srgbClr val="610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8" name="Freeform 1764"/>
            <p:cNvSpPr>
              <a:spLocks/>
            </p:cNvSpPr>
            <p:nvPr/>
          </p:nvSpPr>
          <p:spPr bwMode="auto">
            <a:xfrm>
              <a:off x="2726" y="2328"/>
              <a:ext cx="34" cy="19"/>
            </a:xfrm>
            <a:custGeom>
              <a:avLst/>
              <a:gdLst>
                <a:gd name="T0" fmla="*/ 10 w 14"/>
                <a:gd name="T1" fmla="*/ 0 h 8"/>
                <a:gd name="T2" fmla="*/ 0 w 14"/>
                <a:gd name="T3" fmla="*/ 3 h 8"/>
                <a:gd name="T4" fmla="*/ 9 w 14"/>
                <a:gd name="T5" fmla="*/ 8 h 8"/>
                <a:gd name="T6" fmla="*/ 9 w 14"/>
                <a:gd name="T7" fmla="*/ 8 h 8"/>
                <a:gd name="T8" fmla="*/ 14 w 14"/>
                <a:gd name="T9" fmla="*/ 7 h 8"/>
                <a:gd name="T10" fmla="*/ 10 w 14"/>
                <a:gd name="T11" fmla="*/ 0 h 8"/>
                <a:gd name="T12" fmla="*/ 10 w 14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8">
                  <a:moveTo>
                    <a:pt x="10" y="0"/>
                  </a:moveTo>
                  <a:cubicBezTo>
                    <a:pt x="7" y="2"/>
                    <a:pt x="3" y="3"/>
                    <a:pt x="0" y="3"/>
                  </a:cubicBezTo>
                  <a:cubicBezTo>
                    <a:pt x="2" y="6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1" y="8"/>
                    <a:pt x="13" y="7"/>
                    <a:pt x="14" y="7"/>
                  </a:cubicBezTo>
                  <a:cubicBezTo>
                    <a:pt x="12" y="5"/>
                    <a:pt x="11" y="3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9" name="Freeform 1765"/>
            <p:cNvSpPr>
              <a:spLocks/>
            </p:cNvSpPr>
            <p:nvPr/>
          </p:nvSpPr>
          <p:spPr bwMode="auto">
            <a:xfrm>
              <a:off x="2719" y="2290"/>
              <a:ext cx="33" cy="45"/>
            </a:xfrm>
            <a:custGeom>
              <a:avLst/>
              <a:gdLst>
                <a:gd name="T0" fmla="*/ 12 w 14"/>
                <a:gd name="T1" fmla="*/ 0 h 19"/>
                <a:gd name="T2" fmla="*/ 0 w 14"/>
                <a:gd name="T3" fmla="*/ 12 h 19"/>
                <a:gd name="T4" fmla="*/ 3 w 14"/>
                <a:gd name="T5" fmla="*/ 19 h 19"/>
                <a:gd name="T6" fmla="*/ 13 w 14"/>
                <a:gd name="T7" fmla="*/ 16 h 19"/>
                <a:gd name="T8" fmla="*/ 14 w 14"/>
                <a:gd name="T9" fmla="*/ 0 h 19"/>
                <a:gd name="T10" fmla="*/ 13 w 14"/>
                <a:gd name="T11" fmla="*/ 0 h 19"/>
                <a:gd name="T12" fmla="*/ 12 w 14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9">
                  <a:moveTo>
                    <a:pt x="12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5"/>
                    <a:pt x="1" y="17"/>
                    <a:pt x="3" y="19"/>
                  </a:cubicBezTo>
                  <a:cubicBezTo>
                    <a:pt x="6" y="19"/>
                    <a:pt x="10" y="18"/>
                    <a:pt x="13" y="16"/>
                  </a:cubicBezTo>
                  <a:cubicBezTo>
                    <a:pt x="10" y="11"/>
                    <a:pt x="11" y="5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961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0" name="Freeform 1766"/>
            <p:cNvSpPr>
              <a:spLocks/>
            </p:cNvSpPr>
            <p:nvPr/>
          </p:nvSpPr>
          <p:spPr bwMode="auto">
            <a:xfrm>
              <a:off x="2750" y="2300"/>
              <a:ext cx="26" cy="45"/>
            </a:xfrm>
            <a:custGeom>
              <a:avLst/>
              <a:gdLst>
                <a:gd name="T0" fmla="*/ 9 w 11"/>
                <a:gd name="T1" fmla="*/ 0 h 19"/>
                <a:gd name="T2" fmla="*/ 0 w 11"/>
                <a:gd name="T3" fmla="*/ 12 h 19"/>
                <a:gd name="T4" fmla="*/ 0 w 11"/>
                <a:gd name="T5" fmla="*/ 12 h 19"/>
                <a:gd name="T6" fmla="*/ 4 w 11"/>
                <a:gd name="T7" fmla="*/ 19 h 19"/>
                <a:gd name="T8" fmla="*/ 11 w 11"/>
                <a:gd name="T9" fmla="*/ 8 h 19"/>
                <a:gd name="T10" fmla="*/ 9 w 11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9">
                  <a:moveTo>
                    <a:pt x="9" y="0"/>
                  </a:moveTo>
                  <a:cubicBezTo>
                    <a:pt x="7" y="5"/>
                    <a:pt x="4" y="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5"/>
                    <a:pt x="2" y="17"/>
                    <a:pt x="4" y="19"/>
                  </a:cubicBezTo>
                  <a:cubicBezTo>
                    <a:pt x="8" y="17"/>
                    <a:pt x="11" y="13"/>
                    <a:pt x="11" y="8"/>
                  </a:cubicBezTo>
                  <a:cubicBezTo>
                    <a:pt x="11" y="5"/>
                    <a:pt x="10" y="2"/>
                    <a:pt x="9" y="0"/>
                  </a:cubicBezTo>
                </a:path>
              </a:pathLst>
            </a:custGeom>
            <a:solidFill>
              <a:srgbClr val="891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1" name="Freeform 1767"/>
            <p:cNvSpPr>
              <a:spLocks/>
            </p:cNvSpPr>
            <p:nvPr/>
          </p:nvSpPr>
          <p:spPr bwMode="auto">
            <a:xfrm>
              <a:off x="2743" y="2290"/>
              <a:ext cx="28" cy="38"/>
            </a:xfrm>
            <a:custGeom>
              <a:avLst/>
              <a:gdLst>
                <a:gd name="T0" fmla="*/ 4 w 12"/>
                <a:gd name="T1" fmla="*/ 0 h 16"/>
                <a:gd name="T2" fmla="*/ 3 w 12"/>
                <a:gd name="T3" fmla="*/ 16 h 16"/>
                <a:gd name="T4" fmla="*/ 12 w 12"/>
                <a:gd name="T5" fmla="*/ 4 h 16"/>
                <a:gd name="T6" fmla="*/ 4 w 12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6">
                  <a:moveTo>
                    <a:pt x="4" y="0"/>
                  </a:moveTo>
                  <a:cubicBezTo>
                    <a:pt x="1" y="5"/>
                    <a:pt x="0" y="11"/>
                    <a:pt x="3" y="16"/>
                  </a:cubicBezTo>
                  <a:cubicBezTo>
                    <a:pt x="7" y="13"/>
                    <a:pt x="10" y="9"/>
                    <a:pt x="12" y="4"/>
                  </a:cubicBezTo>
                  <a:cubicBezTo>
                    <a:pt x="10" y="2"/>
                    <a:pt x="7" y="0"/>
                    <a:pt x="4" y="0"/>
                  </a:cubicBezTo>
                </a:path>
              </a:pathLst>
            </a:custGeom>
            <a:solidFill>
              <a:srgbClr val="881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2" name="Freeform 1768"/>
            <p:cNvSpPr>
              <a:spLocks/>
            </p:cNvSpPr>
            <p:nvPr/>
          </p:nvSpPr>
          <p:spPr bwMode="auto">
            <a:xfrm>
              <a:off x="1950" y="1490"/>
              <a:ext cx="14" cy="40"/>
            </a:xfrm>
            <a:custGeom>
              <a:avLst/>
              <a:gdLst>
                <a:gd name="T0" fmla="*/ 4 w 6"/>
                <a:gd name="T1" fmla="*/ 0 h 17"/>
                <a:gd name="T2" fmla="*/ 0 w 6"/>
                <a:gd name="T3" fmla="*/ 4 h 17"/>
                <a:gd name="T4" fmla="*/ 0 w 6"/>
                <a:gd name="T5" fmla="*/ 17 h 17"/>
                <a:gd name="T6" fmla="*/ 6 w 6"/>
                <a:gd name="T7" fmla="*/ 6 h 17"/>
                <a:gd name="T8" fmla="*/ 4 w 6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7">
                  <a:moveTo>
                    <a:pt x="4" y="0"/>
                  </a:moveTo>
                  <a:cubicBezTo>
                    <a:pt x="3" y="1"/>
                    <a:pt x="2" y="3"/>
                    <a:pt x="0" y="4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4" y="15"/>
                    <a:pt x="6" y="11"/>
                    <a:pt x="6" y="6"/>
                  </a:cubicBezTo>
                  <a:cubicBezTo>
                    <a:pt x="6" y="4"/>
                    <a:pt x="5" y="2"/>
                    <a:pt x="4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3" name="Freeform 1769"/>
            <p:cNvSpPr>
              <a:spLocks/>
            </p:cNvSpPr>
            <p:nvPr/>
          </p:nvSpPr>
          <p:spPr bwMode="auto">
            <a:xfrm>
              <a:off x="1950" y="1480"/>
              <a:ext cx="10" cy="19"/>
            </a:xfrm>
            <a:custGeom>
              <a:avLst/>
              <a:gdLst>
                <a:gd name="T0" fmla="*/ 0 w 4"/>
                <a:gd name="T1" fmla="*/ 0 h 8"/>
                <a:gd name="T2" fmla="*/ 0 w 4"/>
                <a:gd name="T3" fmla="*/ 8 h 8"/>
                <a:gd name="T4" fmla="*/ 4 w 4"/>
                <a:gd name="T5" fmla="*/ 4 h 8"/>
                <a:gd name="T6" fmla="*/ 0 w 4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2" y="7"/>
                    <a:pt x="3" y="5"/>
                    <a:pt x="4" y="4"/>
                  </a:cubicBezTo>
                  <a:cubicBezTo>
                    <a:pt x="3" y="2"/>
                    <a:pt x="2" y="1"/>
                    <a:pt x="0" y="0"/>
                  </a:cubicBezTo>
                </a:path>
              </a:pathLst>
            </a:custGeom>
            <a:solidFill>
              <a:srgbClr val="891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4" name="Freeform 1770"/>
            <p:cNvSpPr>
              <a:spLocks/>
            </p:cNvSpPr>
            <p:nvPr/>
          </p:nvSpPr>
          <p:spPr bwMode="auto">
            <a:xfrm>
              <a:off x="2603" y="1734"/>
              <a:ext cx="22" cy="31"/>
            </a:xfrm>
            <a:custGeom>
              <a:avLst/>
              <a:gdLst>
                <a:gd name="T0" fmla="*/ 1 w 9"/>
                <a:gd name="T1" fmla="*/ 0 h 13"/>
                <a:gd name="T2" fmla="*/ 0 w 9"/>
                <a:gd name="T3" fmla="*/ 1 h 13"/>
                <a:gd name="T4" fmla="*/ 9 w 9"/>
                <a:gd name="T5" fmla="*/ 13 h 13"/>
                <a:gd name="T6" fmla="*/ 1 w 9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7"/>
                    <a:pt x="4" y="12"/>
                    <a:pt x="9" y="13"/>
                  </a:cubicBezTo>
                  <a:cubicBezTo>
                    <a:pt x="4" y="11"/>
                    <a:pt x="0" y="5"/>
                    <a:pt x="1" y="0"/>
                  </a:cubicBezTo>
                </a:path>
              </a:pathLst>
            </a:custGeom>
            <a:solidFill>
              <a:srgbClr val="880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5" name="Freeform 1771"/>
            <p:cNvSpPr>
              <a:spLocks/>
            </p:cNvSpPr>
            <p:nvPr/>
          </p:nvSpPr>
          <p:spPr bwMode="auto">
            <a:xfrm>
              <a:off x="2603" y="1710"/>
              <a:ext cx="57" cy="55"/>
            </a:xfrm>
            <a:custGeom>
              <a:avLst/>
              <a:gdLst>
                <a:gd name="T0" fmla="*/ 13 w 24"/>
                <a:gd name="T1" fmla="*/ 0 h 23"/>
                <a:gd name="T2" fmla="*/ 1 w 24"/>
                <a:gd name="T3" fmla="*/ 10 h 23"/>
                <a:gd name="T4" fmla="*/ 9 w 24"/>
                <a:gd name="T5" fmla="*/ 23 h 23"/>
                <a:gd name="T6" fmla="*/ 12 w 24"/>
                <a:gd name="T7" fmla="*/ 23 h 23"/>
                <a:gd name="T8" fmla="*/ 12 w 24"/>
                <a:gd name="T9" fmla="*/ 23 h 23"/>
                <a:gd name="T10" fmla="*/ 24 w 24"/>
                <a:gd name="T11" fmla="*/ 16 h 23"/>
                <a:gd name="T12" fmla="*/ 21 w 24"/>
                <a:gd name="T13" fmla="*/ 16 h 23"/>
                <a:gd name="T14" fmla="*/ 12 w 24"/>
                <a:gd name="T15" fmla="*/ 10 h 23"/>
                <a:gd name="T16" fmla="*/ 14 w 24"/>
                <a:gd name="T17" fmla="*/ 0 h 23"/>
                <a:gd name="T18" fmla="*/ 13 w 24"/>
                <a:gd name="T19" fmla="*/ 0 h 23"/>
                <a:gd name="T20" fmla="*/ 13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3" y="0"/>
                  </a:moveTo>
                  <a:cubicBezTo>
                    <a:pt x="6" y="0"/>
                    <a:pt x="2" y="4"/>
                    <a:pt x="1" y="10"/>
                  </a:cubicBezTo>
                  <a:cubicBezTo>
                    <a:pt x="0" y="15"/>
                    <a:pt x="4" y="21"/>
                    <a:pt x="9" y="23"/>
                  </a:cubicBezTo>
                  <a:cubicBezTo>
                    <a:pt x="10" y="23"/>
                    <a:pt x="11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8" y="23"/>
                    <a:pt x="22" y="20"/>
                    <a:pt x="24" y="16"/>
                  </a:cubicBezTo>
                  <a:cubicBezTo>
                    <a:pt x="23" y="16"/>
                    <a:pt x="22" y="16"/>
                    <a:pt x="21" y="16"/>
                  </a:cubicBezTo>
                  <a:cubicBezTo>
                    <a:pt x="17" y="16"/>
                    <a:pt x="14" y="14"/>
                    <a:pt x="12" y="10"/>
                  </a:cubicBezTo>
                  <a:cubicBezTo>
                    <a:pt x="11" y="6"/>
                    <a:pt x="12" y="2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610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6" name="Freeform 1772"/>
            <p:cNvSpPr>
              <a:spLocks/>
            </p:cNvSpPr>
            <p:nvPr/>
          </p:nvSpPr>
          <p:spPr bwMode="auto">
            <a:xfrm>
              <a:off x="2255" y="1478"/>
              <a:ext cx="57" cy="57"/>
            </a:xfrm>
            <a:custGeom>
              <a:avLst/>
              <a:gdLst>
                <a:gd name="T0" fmla="*/ 12 w 24"/>
                <a:gd name="T1" fmla="*/ 0 h 24"/>
                <a:gd name="T2" fmla="*/ 0 w 24"/>
                <a:gd name="T3" fmla="*/ 12 h 24"/>
                <a:gd name="T4" fmla="*/ 12 w 24"/>
                <a:gd name="T5" fmla="*/ 24 h 24"/>
                <a:gd name="T6" fmla="*/ 12 w 24"/>
                <a:gd name="T7" fmla="*/ 24 h 24"/>
                <a:gd name="T8" fmla="*/ 24 w 24"/>
                <a:gd name="T9" fmla="*/ 12 h 24"/>
                <a:gd name="T10" fmla="*/ 23 w 24"/>
                <a:gd name="T11" fmla="*/ 6 h 24"/>
                <a:gd name="T12" fmla="*/ 20 w 24"/>
                <a:gd name="T13" fmla="*/ 2 h 24"/>
                <a:gd name="T14" fmla="*/ 12 w 24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8"/>
                    <a:pt x="6" y="24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9" y="24"/>
                    <a:pt x="24" y="18"/>
                    <a:pt x="24" y="12"/>
                  </a:cubicBezTo>
                  <a:cubicBezTo>
                    <a:pt x="24" y="9"/>
                    <a:pt x="24" y="7"/>
                    <a:pt x="23" y="6"/>
                  </a:cubicBezTo>
                  <a:cubicBezTo>
                    <a:pt x="22" y="5"/>
                    <a:pt x="21" y="4"/>
                    <a:pt x="20" y="2"/>
                  </a:cubicBezTo>
                  <a:cubicBezTo>
                    <a:pt x="18" y="1"/>
                    <a:pt x="15" y="0"/>
                    <a:pt x="12" y="0"/>
                  </a:cubicBezTo>
                </a:path>
              </a:pathLst>
            </a:custGeom>
            <a:solidFill>
              <a:srgbClr val="891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7" name="Freeform 1773"/>
            <p:cNvSpPr>
              <a:spLocks/>
            </p:cNvSpPr>
            <p:nvPr/>
          </p:nvSpPr>
          <p:spPr bwMode="auto">
            <a:xfrm>
              <a:off x="2303" y="1483"/>
              <a:ext cx="7" cy="9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2"/>
                    <a:pt x="2" y="3"/>
                    <a:pt x="3" y="4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610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8" name="Freeform 1774"/>
            <p:cNvSpPr>
              <a:spLocks/>
            </p:cNvSpPr>
            <p:nvPr/>
          </p:nvSpPr>
          <p:spPr bwMode="auto">
            <a:xfrm>
              <a:off x="2722" y="1949"/>
              <a:ext cx="54" cy="50"/>
            </a:xfrm>
            <a:custGeom>
              <a:avLst/>
              <a:gdLst>
                <a:gd name="T0" fmla="*/ 20 w 23"/>
                <a:gd name="T1" fmla="*/ 0 h 21"/>
                <a:gd name="T2" fmla="*/ 0 w 23"/>
                <a:gd name="T3" fmla="*/ 13 h 21"/>
                <a:gd name="T4" fmla="*/ 11 w 23"/>
                <a:gd name="T5" fmla="*/ 21 h 21"/>
                <a:gd name="T6" fmla="*/ 11 w 23"/>
                <a:gd name="T7" fmla="*/ 21 h 21"/>
                <a:gd name="T8" fmla="*/ 23 w 23"/>
                <a:gd name="T9" fmla="*/ 11 h 21"/>
                <a:gd name="T10" fmla="*/ 23 w 23"/>
                <a:gd name="T11" fmla="*/ 10 h 21"/>
                <a:gd name="T12" fmla="*/ 21 w 23"/>
                <a:gd name="T13" fmla="*/ 2 h 21"/>
                <a:gd name="T14" fmla="*/ 20 w 23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1">
                  <a:moveTo>
                    <a:pt x="20" y="0"/>
                  </a:moveTo>
                  <a:cubicBezTo>
                    <a:pt x="16" y="8"/>
                    <a:pt x="9" y="13"/>
                    <a:pt x="0" y="13"/>
                  </a:cubicBezTo>
                  <a:cubicBezTo>
                    <a:pt x="2" y="18"/>
                    <a:pt x="6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7" y="21"/>
                    <a:pt x="22" y="17"/>
                    <a:pt x="23" y="11"/>
                  </a:cubicBezTo>
                  <a:cubicBezTo>
                    <a:pt x="23" y="11"/>
                    <a:pt x="23" y="11"/>
                    <a:pt x="23" y="10"/>
                  </a:cubicBezTo>
                  <a:cubicBezTo>
                    <a:pt x="22" y="8"/>
                    <a:pt x="21" y="5"/>
                    <a:pt x="21" y="2"/>
                  </a:cubicBezTo>
                  <a:cubicBezTo>
                    <a:pt x="21" y="1"/>
                    <a:pt x="20" y="1"/>
                    <a:pt x="20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9" name="Freeform 1775"/>
            <p:cNvSpPr>
              <a:spLocks/>
            </p:cNvSpPr>
            <p:nvPr/>
          </p:nvSpPr>
          <p:spPr bwMode="auto">
            <a:xfrm>
              <a:off x="2719" y="1942"/>
              <a:ext cx="50" cy="38"/>
            </a:xfrm>
            <a:custGeom>
              <a:avLst/>
              <a:gdLst>
                <a:gd name="T0" fmla="*/ 12 w 21"/>
                <a:gd name="T1" fmla="*/ 0 h 16"/>
                <a:gd name="T2" fmla="*/ 12 w 21"/>
                <a:gd name="T3" fmla="*/ 0 h 16"/>
                <a:gd name="T4" fmla="*/ 0 w 21"/>
                <a:gd name="T5" fmla="*/ 12 h 16"/>
                <a:gd name="T6" fmla="*/ 1 w 21"/>
                <a:gd name="T7" fmla="*/ 16 h 16"/>
                <a:gd name="T8" fmla="*/ 21 w 21"/>
                <a:gd name="T9" fmla="*/ 3 h 16"/>
                <a:gd name="T10" fmla="*/ 12 w 21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6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5"/>
                    <a:pt x="0" y="12"/>
                  </a:cubicBezTo>
                  <a:cubicBezTo>
                    <a:pt x="0" y="13"/>
                    <a:pt x="1" y="15"/>
                    <a:pt x="1" y="16"/>
                  </a:cubicBezTo>
                  <a:cubicBezTo>
                    <a:pt x="10" y="16"/>
                    <a:pt x="17" y="11"/>
                    <a:pt x="21" y="3"/>
                  </a:cubicBezTo>
                  <a:cubicBezTo>
                    <a:pt x="19" y="1"/>
                    <a:pt x="16" y="0"/>
                    <a:pt x="12" y="0"/>
                  </a:cubicBezTo>
                </a:path>
              </a:pathLst>
            </a:custGeom>
            <a:solidFill>
              <a:srgbClr val="961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0" name="Freeform 1776"/>
            <p:cNvSpPr>
              <a:spLocks/>
            </p:cNvSpPr>
            <p:nvPr/>
          </p:nvSpPr>
          <p:spPr bwMode="auto">
            <a:xfrm>
              <a:off x="2771" y="1954"/>
              <a:ext cx="5" cy="21"/>
            </a:xfrm>
            <a:custGeom>
              <a:avLst/>
              <a:gdLst>
                <a:gd name="T0" fmla="*/ 0 w 2"/>
                <a:gd name="T1" fmla="*/ 0 h 9"/>
                <a:gd name="T2" fmla="*/ 2 w 2"/>
                <a:gd name="T3" fmla="*/ 8 h 9"/>
                <a:gd name="T4" fmla="*/ 2 w 2"/>
                <a:gd name="T5" fmla="*/ 9 h 9"/>
                <a:gd name="T6" fmla="*/ 2 w 2"/>
                <a:gd name="T7" fmla="*/ 6 h 9"/>
                <a:gd name="T8" fmla="*/ 0 w 2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9">
                  <a:moveTo>
                    <a:pt x="0" y="0"/>
                  </a:moveTo>
                  <a:cubicBezTo>
                    <a:pt x="0" y="3"/>
                    <a:pt x="1" y="6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4"/>
                    <a:pt x="2" y="2"/>
                    <a:pt x="0" y="0"/>
                  </a:cubicBezTo>
                </a:path>
              </a:pathLst>
            </a:custGeom>
            <a:solidFill>
              <a:srgbClr val="891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1" name="Freeform 1777"/>
            <p:cNvSpPr>
              <a:spLocks/>
            </p:cNvSpPr>
            <p:nvPr/>
          </p:nvSpPr>
          <p:spPr bwMode="auto">
            <a:xfrm>
              <a:off x="2490" y="1622"/>
              <a:ext cx="2" cy="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2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2" name="Freeform 1778"/>
            <p:cNvSpPr>
              <a:spLocks/>
            </p:cNvSpPr>
            <p:nvPr/>
          </p:nvSpPr>
          <p:spPr bwMode="auto">
            <a:xfrm>
              <a:off x="2523" y="1594"/>
              <a:ext cx="14" cy="9"/>
            </a:xfrm>
            <a:custGeom>
              <a:avLst/>
              <a:gdLst>
                <a:gd name="T0" fmla="*/ 2 w 6"/>
                <a:gd name="T1" fmla="*/ 0 h 4"/>
                <a:gd name="T2" fmla="*/ 0 w 6"/>
                <a:gd name="T3" fmla="*/ 3 h 4"/>
                <a:gd name="T4" fmla="*/ 1 w 6"/>
                <a:gd name="T5" fmla="*/ 3 h 4"/>
                <a:gd name="T6" fmla="*/ 6 w 6"/>
                <a:gd name="T7" fmla="*/ 4 h 4"/>
                <a:gd name="T8" fmla="*/ 2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2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5" y="3"/>
                    <a:pt x="6" y="4"/>
                  </a:cubicBezTo>
                  <a:cubicBezTo>
                    <a:pt x="5" y="2"/>
                    <a:pt x="3" y="1"/>
                    <a:pt x="2" y="0"/>
                  </a:cubicBezTo>
                </a:path>
              </a:pathLst>
            </a:custGeom>
            <a:solidFill>
              <a:srgbClr val="961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3" name="Freeform 1779"/>
            <p:cNvSpPr>
              <a:spLocks/>
            </p:cNvSpPr>
            <p:nvPr/>
          </p:nvSpPr>
          <p:spPr bwMode="auto">
            <a:xfrm>
              <a:off x="2490" y="1599"/>
              <a:ext cx="14" cy="23"/>
            </a:xfrm>
            <a:custGeom>
              <a:avLst/>
              <a:gdLst>
                <a:gd name="T0" fmla="*/ 4 w 6"/>
                <a:gd name="T1" fmla="*/ 0 h 10"/>
                <a:gd name="T2" fmla="*/ 0 w 6"/>
                <a:gd name="T3" fmla="*/ 10 h 10"/>
                <a:gd name="T4" fmla="*/ 1 w 6"/>
                <a:gd name="T5" fmla="*/ 10 h 10"/>
                <a:gd name="T6" fmla="*/ 4 w 6"/>
                <a:gd name="T7" fmla="*/ 6 h 10"/>
                <a:gd name="T8" fmla="*/ 6 w 6"/>
                <a:gd name="T9" fmla="*/ 4 h 10"/>
                <a:gd name="T10" fmla="*/ 4 w 6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4" y="0"/>
                  </a:moveTo>
                  <a:cubicBezTo>
                    <a:pt x="1" y="3"/>
                    <a:pt x="0" y="6"/>
                    <a:pt x="0" y="10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1" y="8"/>
                    <a:pt x="2" y="7"/>
                    <a:pt x="4" y="6"/>
                  </a:cubicBezTo>
                  <a:cubicBezTo>
                    <a:pt x="4" y="5"/>
                    <a:pt x="5" y="4"/>
                    <a:pt x="6" y="4"/>
                  </a:cubicBezTo>
                  <a:cubicBezTo>
                    <a:pt x="5" y="3"/>
                    <a:pt x="5" y="1"/>
                    <a:pt x="4" y="0"/>
                  </a:cubicBezTo>
                </a:path>
              </a:pathLst>
            </a:custGeom>
            <a:solidFill>
              <a:srgbClr val="891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4" name="Freeform 1780"/>
            <p:cNvSpPr>
              <a:spLocks/>
            </p:cNvSpPr>
            <p:nvPr/>
          </p:nvSpPr>
          <p:spPr bwMode="auto">
            <a:xfrm>
              <a:off x="2499" y="1594"/>
              <a:ext cx="29" cy="14"/>
            </a:xfrm>
            <a:custGeom>
              <a:avLst/>
              <a:gdLst>
                <a:gd name="T0" fmla="*/ 7 w 12"/>
                <a:gd name="T1" fmla="*/ 0 h 6"/>
                <a:gd name="T2" fmla="*/ 7 w 12"/>
                <a:gd name="T3" fmla="*/ 0 h 6"/>
                <a:gd name="T4" fmla="*/ 0 w 12"/>
                <a:gd name="T5" fmla="*/ 2 h 6"/>
                <a:gd name="T6" fmla="*/ 2 w 12"/>
                <a:gd name="T7" fmla="*/ 6 h 6"/>
                <a:gd name="T8" fmla="*/ 10 w 12"/>
                <a:gd name="T9" fmla="*/ 3 h 6"/>
                <a:gd name="T10" fmla="*/ 12 w 12"/>
                <a:gd name="T11" fmla="*/ 0 h 6"/>
                <a:gd name="T12" fmla="*/ 7 w 12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6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2" y="1"/>
                    <a:pt x="0" y="2"/>
                  </a:cubicBezTo>
                  <a:cubicBezTo>
                    <a:pt x="1" y="3"/>
                    <a:pt x="1" y="5"/>
                    <a:pt x="2" y="6"/>
                  </a:cubicBezTo>
                  <a:cubicBezTo>
                    <a:pt x="5" y="4"/>
                    <a:pt x="7" y="3"/>
                    <a:pt x="10" y="3"/>
                  </a:cubicBezTo>
                  <a:cubicBezTo>
                    <a:pt x="11" y="2"/>
                    <a:pt x="11" y="1"/>
                    <a:pt x="12" y="0"/>
                  </a:cubicBezTo>
                  <a:cubicBezTo>
                    <a:pt x="10" y="0"/>
                    <a:pt x="9" y="0"/>
                    <a:pt x="7" y="0"/>
                  </a:cubicBezTo>
                </a:path>
              </a:pathLst>
            </a:custGeom>
            <a:solidFill>
              <a:srgbClr val="881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5" name="Freeform 1781"/>
            <p:cNvSpPr>
              <a:spLocks/>
            </p:cNvSpPr>
            <p:nvPr/>
          </p:nvSpPr>
          <p:spPr bwMode="auto">
            <a:xfrm>
              <a:off x="2490" y="1615"/>
              <a:ext cx="54" cy="31"/>
            </a:xfrm>
            <a:custGeom>
              <a:avLst/>
              <a:gdLst>
                <a:gd name="T0" fmla="*/ 9 w 23"/>
                <a:gd name="T1" fmla="*/ 0 h 13"/>
                <a:gd name="T2" fmla="*/ 6 w 23"/>
                <a:gd name="T3" fmla="*/ 1 h 13"/>
                <a:gd name="T4" fmla="*/ 1 w 23"/>
                <a:gd name="T5" fmla="*/ 3 h 13"/>
                <a:gd name="T6" fmla="*/ 0 w 23"/>
                <a:gd name="T7" fmla="*/ 5 h 13"/>
                <a:gd name="T8" fmla="*/ 7 w 23"/>
                <a:gd name="T9" fmla="*/ 13 h 13"/>
                <a:gd name="T10" fmla="*/ 8 w 23"/>
                <a:gd name="T11" fmla="*/ 13 h 13"/>
                <a:gd name="T12" fmla="*/ 11 w 23"/>
                <a:gd name="T13" fmla="*/ 12 h 13"/>
                <a:gd name="T14" fmla="*/ 16 w 23"/>
                <a:gd name="T15" fmla="*/ 13 h 13"/>
                <a:gd name="T16" fmla="*/ 23 w 23"/>
                <a:gd name="T17" fmla="*/ 4 h 13"/>
                <a:gd name="T18" fmla="*/ 23 w 23"/>
                <a:gd name="T19" fmla="*/ 5 h 13"/>
                <a:gd name="T20" fmla="*/ 23 w 23"/>
                <a:gd name="T21" fmla="*/ 5 h 13"/>
                <a:gd name="T22" fmla="*/ 9 w 23"/>
                <a:gd name="T2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13">
                  <a:moveTo>
                    <a:pt x="9" y="0"/>
                  </a:moveTo>
                  <a:cubicBezTo>
                    <a:pt x="8" y="0"/>
                    <a:pt x="7" y="1"/>
                    <a:pt x="6" y="1"/>
                  </a:cubicBezTo>
                  <a:cubicBezTo>
                    <a:pt x="4" y="2"/>
                    <a:pt x="2" y="2"/>
                    <a:pt x="1" y="3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9"/>
                    <a:pt x="3" y="12"/>
                    <a:pt x="7" y="13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9" y="12"/>
                    <a:pt x="10" y="12"/>
                    <a:pt x="11" y="12"/>
                  </a:cubicBezTo>
                  <a:cubicBezTo>
                    <a:pt x="13" y="12"/>
                    <a:pt x="15" y="13"/>
                    <a:pt x="16" y="13"/>
                  </a:cubicBezTo>
                  <a:cubicBezTo>
                    <a:pt x="20" y="12"/>
                    <a:pt x="23" y="8"/>
                    <a:pt x="23" y="4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17" y="5"/>
                    <a:pt x="13" y="3"/>
                    <a:pt x="9" y="0"/>
                  </a:cubicBezTo>
                </a:path>
              </a:pathLst>
            </a:custGeom>
            <a:solidFill>
              <a:srgbClr val="880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6" name="Freeform 1782"/>
            <p:cNvSpPr>
              <a:spLocks/>
            </p:cNvSpPr>
            <p:nvPr/>
          </p:nvSpPr>
          <p:spPr bwMode="auto">
            <a:xfrm>
              <a:off x="2511" y="1601"/>
              <a:ext cx="33" cy="26"/>
            </a:xfrm>
            <a:custGeom>
              <a:avLst/>
              <a:gdLst>
                <a:gd name="T0" fmla="*/ 6 w 14"/>
                <a:gd name="T1" fmla="*/ 0 h 11"/>
                <a:gd name="T2" fmla="*/ 5 w 14"/>
                <a:gd name="T3" fmla="*/ 0 h 11"/>
                <a:gd name="T4" fmla="*/ 0 w 14"/>
                <a:gd name="T5" fmla="*/ 6 h 11"/>
                <a:gd name="T6" fmla="*/ 14 w 14"/>
                <a:gd name="T7" fmla="*/ 11 h 11"/>
                <a:gd name="T8" fmla="*/ 14 w 14"/>
                <a:gd name="T9" fmla="*/ 11 h 11"/>
                <a:gd name="T10" fmla="*/ 14 w 14"/>
                <a:gd name="T11" fmla="*/ 10 h 11"/>
                <a:gd name="T12" fmla="*/ 14 w 14"/>
                <a:gd name="T13" fmla="*/ 8 h 11"/>
                <a:gd name="T14" fmla="*/ 11 w 14"/>
                <a:gd name="T15" fmla="*/ 1 h 11"/>
                <a:gd name="T16" fmla="*/ 6 w 14"/>
                <a:gd name="T1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1">
                  <a:moveTo>
                    <a:pt x="6" y="0"/>
                  </a:moveTo>
                  <a:cubicBezTo>
                    <a:pt x="6" y="0"/>
                    <a:pt x="6" y="0"/>
                    <a:pt x="5" y="0"/>
                  </a:cubicBezTo>
                  <a:cubicBezTo>
                    <a:pt x="4" y="2"/>
                    <a:pt x="2" y="4"/>
                    <a:pt x="0" y="6"/>
                  </a:cubicBezTo>
                  <a:cubicBezTo>
                    <a:pt x="4" y="9"/>
                    <a:pt x="8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0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5"/>
                    <a:pt x="13" y="3"/>
                    <a:pt x="11" y="1"/>
                  </a:cubicBezTo>
                  <a:cubicBezTo>
                    <a:pt x="10" y="0"/>
                    <a:pt x="8" y="0"/>
                    <a:pt x="6" y="0"/>
                  </a:cubicBezTo>
                </a:path>
              </a:pathLst>
            </a:custGeom>
            <a:solidFill>
              <a:srgbClr val="860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7" name="Freeform 1783"/>
            <p:cNvSpPr>
              <a:spLocks/>
            </p:cNvSpPr>
            <p:nvPr/>
          </p:nvSpPr>
          <p:spPr bwMode="auto">
            <a:xfrm>
              <a:off x="2492" y="1608"/>
              <a:ext cx="19" cy="14"/>
            </a:xfrm>
            <a:custGeom>
              <a:avLst/>
              <a:gdLst>
                <a:gd name="T0" fmla="*/ 5 w 8"/>
                <a:gd name="T1" fmla="*/ 0 h 6"/>
                <a:gd name="T2" fmla="*/ 3 w 8"/>
                <a:gd name="T3" fmla="*/ 2 h 6"/>
                <a:gd name="T4" fmla="*/ 0 w 8"/>
                <a:gd name="T5" fmla="*/ 6 h 6"/>
                <a:gd name="T6" fmla="*/ 5 w 8"/>
                <a:gd name="T7" fmla="*/ 4 h 6"/>
                <a:gd name="T8" fmla="*/ 8 w 8"/>
                <a:gd name="T9" fmla="*/ 3 h 6"/>
                <a:gd name="T10" fmla="*/ 5 w 8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4" y="0"/>
                    <a:pt x="3" y="1"/>
                    <a:pt x="3" y="2"/>
                  </a:cubicBezTo>
                  <a:cubicBezTo>
                    <a:pt x="1" y="3"/>
                    <a:pt x="0" y="4"/>
                    <a:pt x="0" y="6"/>
                  </a:cubicBezTo>
                  <a:cubicBezTo>
                    <a:pt x="1" y="5"/>
                    <a:pt x="3" y="5"/>
                    <a:pt x="5" y="4"/>
                  </a:cubicBezTo>
                  <a:cubicBezTo>
                    <a:pt x="6" y="4"/>
                    <a:pt x="7" y="3"/>
                    <a:pt x="8" y="3"/>
                  </a:cubicBezTo>
                  <a:cubicBezTo>
                    <a:pt x="7" y="2"/>
                    <a:pt x="6" y="1"/>
                    <a:pt x="5" y="0"/>
                  </a:cubicBezTo>
                </a:path>
              </a:pathLst>
            </a:custGeom>
            <a:solidFill>
              <a:srgbClr val="7B08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8" name="Freeform 1784"/>
            <p:cNvSpPr>
              <a:spLocks/>
            </p:cNvSpPr>
            <p:nvPr/>
          </p:nvSpPr>
          <p:spPr bwMode="auto">
            <a:xfrm>
              <a:off x="2504" y="1601"/>
              <a:ext cx="19" cy="14"/>
            </a:xfrm>
            <a:custGeom>
              <a:avLst/>
              <a:gdLst>
                <a:gd name="T0" fmla="*/ 8 w 8"/>
                <a:gd name="T1" fmla="*/ 0 h 6"/>
                <a:gd name="T2" fmla="*/ 0 w 8"/>
                <a:gd name="T3" fmla="*/ 3 h 6"/>
                <a:gd name="T4" fmla="*/ 3 w 8"/>
                <a:gd name="T5" fmla="*/ 6 h 6"/>
                <a:gd name="T6" fmla="*/ 8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8" y="0"/>
                  </a:moveTo>
                  <a:cubicBezTo>
                    <a:pt x="5" y="0"/>
                    <a:pt x="3" y="1"/>
                    <a:pt x="0" y="3"/>
                  </a:cubicBezTo>
                  <a:cubicBezTo>
                    <a:pt x="1" y="4"/>
                    <a:pt x="2" y="5"/>
                    <a:pt x="3" y="6"/>
                  </a:cubicBezTo>
                  <a:cubicBezTo>
                    <a:pt x="5" y="4"/>
                    <a:pt x="7" y="2"/>
                    <a:pt x="8" y="0"/>
                  </a:cubicBezTo>
                </a:path>
              </a:pathLst>
            </a:custGeom>
            <a:solidFill>
              <a:srgbClr val="7A07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9" name="Freeform 1785"/>
            <p:cNvSpPr>
              <a:spLocks noEditPoints="1"/>
            </p:cNvSpPr>
            <p:nvPr/>
          </p:nvSpPr>
          <p:spPr bwMode="auto">
            <a:xfrm>
              <a:off x="2381" y="2762"/>
              <a:ext cx="45" cy="42"/>
            </a:xfrm>
            <a:custGeom>
              <a:avLst/>
              <a:gdLst>
                <a:gd name="T0" fmla="*/ 14 w 19"/>
                <a:gd name="T1" fmla="*/ 13 h 18"/>
                <a:gd name="T2" fmla="*/ 15 w 19"/>
                <a:gd name="T3" fmla="*/ 18 h 18"/>
                <a:gd name="T4" fmla="*/ 19 w 19"/>
                <a:gd name="T5" fmla="*/ 14 h 18"/>
                <a:gd name="T6" fmla="*/ 19 w 19"/>
                <a:gd name="T7" fmla="*/ 14 h 18"/>
                <a:gd name="T8" fmla="*/ 14 w 19"/>
                <a:gd name="T9" fmla="*/ 13 h 18"/>
                <a:gd name="T10" fmla="*/ 2 w 19"/>
                <a:gd name="T11" fmla="*/ 0 h 18"/>
                <a:gd name="T12" fmla="*/ 0 w 19"/>
                <a:gd name="T13" fmla="*/ 2 h 18"/>
                <a:gd name="T14" fmla="*/ 3 w 19"/>
                <a:gd name="T15" fmla="*/ 3 h 18"/>
                <a:gd name="T16" fmla="*/ 2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4" y="13"/>
                  </a:moveTo>
                  <a:cubicBezTo>
                    <a:pt x="14" y="15"/>
                    <a:pt x="15" y="16"/>
                    <a:pt x="15" y="18"/>
                  </a:cubicBezTo>
                  <a:cubicBezTo>
                    <a:pt x="17" y="17"/>
                    <a:pt x="18" y="16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7" y="14"/>
                    <a:pt x="15" y="14"/>
                    <a:pt x="14" y="13"/>
                  </a:cubicBezTo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2"/>
                    <a:pt x="2" y="3"/>
                    <a:pt x="3" y="3"/>
                  </a:cubicBezTo>
                  <a:cubicBezTo>
                    <a:pt x="3" y="2"/>
                    <a:pt x="3" y="1"/>
                    <a:pt x="2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0" name="Freeform 1786"/>
            <p:cNvSpPr>
              <a:spLocks/>
            </p:cNvSpPr>
            <p:nvPr/>
          </p:nvSpPr>
          <p:spPr bwMode="auto">
            <a:xfrm>
              <a:off x="2374" y="2766"/>
              <a:ext cx="42" cy="45"/>
            </a:xfrm>
            <a:custGeom>
              <a:avLst/>
              <a:gdLst>
                <a:gd name="T0" fmla="*/ 3 w 18"/>
                <a:gd name="T1" fmla="*/ 0 h 19"/>
                <a:gd name="T2" fmla="*/ 1 w 18"/>
                <a:gd name="T3" fmla="*/ 1 h 19"/>
                <a:gd name="T4" fmla="*/ 0 w 18"/>
                <a:gd name="T5" fmla="*/ 7 h 19"/>
                <a:gd name="T6" fmla="*/ 11 w 18"/>
                <a:gd name="T7" fmla="*/ 19 h 19"/>
                <a:gd name="T8" fmla="*/ 11 w 18"/>
                <a:gd name="T9" fmla="*/ 19 h 19"/>
                <a:gd name="T10" fmla="*/ 18 w 18"/>
                <a:gd name="T11" fmla="*/ 16 h 19"/>
                <a:gd name="T12" fmla="*/ 17 w 18"/>
                <a:gd name="T13" fmla="*/ 11 h 19"/>
                <a:gd name="T14" fmla="*/ 10 w 18"/>
                <a:gd name="T15" fmla="*/ 7 h 19"/>
                <a:gd name="T16" fmla="*/ 6 w 18"/>
                <a:gd name="T17" fmla="*/ 1 h 19"/>
                <a:gd name="T18" fmla="*/ 3 w 18"/>
                <a:gd name="T1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9">
                  <a:moveTo>
                    <a:pt x="3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0" y="3"/>
                    <a:pt x="0" y="5"/>
                    <a:pt x="0" y="7"/>
                  </a:cubicBezTo>
                  <a:cubicBezTo>
                    <a:pt x="0" y="13"/>
                    <a:pt x="5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4" y="19"/>
                    <a:pt x="16" y="18"/>
                    <a:pt x="18" y="16"/>
                  </a:cubicBezTo>
                  <a:cubicBezTo>
                    <a:pt x="18" y="14"/>
                    <a:pt x="17" y="13"/>
                    <a:pt x="17" y="11"/>
                  </a:cubicBezTo>
                  <a:cubicBezTo>
                    <a:pt x="14" y="10"/>
                    <a:pt x="12" y="9"/>
                    <a:pt x="10" y="7"/>
                  </a:cubicBezTo>
                  <a:cubicBezTo>
                    <a:pt x="8" y="5"/>
                    <a:pt x="7" y="3"/>
                    <a:pt x="6" y="1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solidFill>
              <a:srgbClr val="961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1" name="Freeform 1787"/>
            <p:cNvSpPr>
              <a:spLocks/>
            </p:cNvSpPr>
            <p:nvPr/>
          </p:nvSpPr>
          <p:spPr bwMode="auto">
            <a:xfrm>
              <a:off x="2386" y="2757"/>
              <a:ext cx="42" cy="38"/>
            </a:xfrm>
            <a:custGeom>
              <a:avLst/>
              <a:gdLst>
                <a:gd name="T0" fmla="*/ 10 w 18"/>
                <a:gd name="T1" fmla="*/ 0 h 16"/>
                <a:gd name="T2" fmla="*/ 7 w 18"/>
                <a:gd name="T3" fmla="*/ 1 h 16"/>
                <a:gd name="T4" fmla="*/ 4 w 18"/>
                <a:gd name="T5" fmla="*/ 2 h 16"/>
                <a:gd name="T6" fmla="*/ 1 w 18"/>
                <a:gd name="T7" fmla="*/ 1 h 16"/>
                <a:gd name="T8" fmla="*/ 0 w 18"/>
                <a:gd name="T9" fmla="*/ 2 h 16"/>
                <a:gd name="T10" fmla="*/ 1 w 18"/>
                <a:gd name="T11" fmla="*/ 5 h 16"/>
                <a:gd name="T12" fmla="*/ 12 w 18"/>
                <a:gd name="T13" fmla="*/ 15 h 16"/>
                <a:gd name="T14" fmla="*/ 17 w 18"/>
                <a:gd name="T15" fmla="*/ 16 h 16"/>
                <a:gd name="T16" fmla="*/ 17 w 18"/>
                <a:gd name="T17" fmla="*/ 16 h 16"/>
                <a:gd name="T18" fmla="*/ 18 w 18"/>
                <a:gd name="T19" fmla="*/ 11 h 16"/>
                <a:gd name="T20" fmla="*/ 10 w 18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10" y="0"/>
                  </a:moveTo>
                  <a:cubicBezTo>
                    <a:pt x="9" y="0"/>
                    <a:pt x="8" y="1"/>
                    <a:pt x="7" y="1"/>
                  </a:cubicBezTo>
                  <a:cubicBezTo>
                    <a:pt x="6" y="1"/>
                    <a:pt x="5" y="2"/>
                    <a:pt x="4" y="2"/>
                  </a:cubicBezTo>
                  <a:cubicBezTo>
                    <a:pt x="3" y="2"/>
                    <a:pt x="2" y="2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6" y="7"/>
                    <a:pt x="9" y="11"/>
                    <a:pt x="12" y="15"/>
                  </a:cubicBezTo>
                  <a:cubicBezTo>
                    <a:pt x="13" y="16"/>
                    <a:pt x="15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4"/>
                    <a:pt x="18" y="13"/>
                    <a:pt x="18" y="11"/>
                  </a:cubicBezTo>
                  <a:cubicBezTo>
                    <a:pt x="18" y="5"/>
                    <a:pt x="14" y="1"/>
                    <a:pt x="10" y="0"/>
                  </a:cubicBezTo>
                </a:path>
              </a:pathLst>
            </a:custGeom>
            <a:solidFill>
              <a:srgbClr val="880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2" name="Freeform 1788"/>
            <p:cNvSpPr>
              <a:spLocks/>
            </p:cNvSpPr>
            <p:nvPr/>
          </p:nvSpPr>
          <p:spPr bwMode="auto">
            <a:xfrm>
              <a:off x="2388" y="2769"/>
              <a:ext cx="26" cy="23"/>
            </a:xfrm>
            <a:custGeom>
              <a:avLst/>
              <a:gdLst>
                <a:gd name="T0" fmla="*/ 0 w 11"/>
                <a:gd name="T1" fmla="*/ 0 h 10"/>
                <a:gd name="T2" fmla="*/ 4 w 11"/>
                <a:gd name="T3" fmla="*/ 6 h 10"/>
                <a:gd name="T4" fmla="*/ 11 w 11"/>
                <a:gd name="T5" fmla="*/ 10 h 10"/>
                <a:gd name="T6" fmla="*/ 0 w 11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0">
                  <a:moveTo>
                    <a:pt x="0" y="0"/>
                  </a:moveTo>
                  <a:cubicBezTo>
                    <a:pt x="1" y="2"/>
                    <a:pt x="2" y="4"/>
                    <a:pt x="4" y="6"/>
                  </a:cubicBezTo>
                  <a:cubicBezTo>
                    <a:pt x="6" y="8"/>
                    <a:pt x="8" y="9"/>
                    <a:pt x="11" y="10"/>
                  </a:cubicBezTo>
                  <a:cubicBezTo>
                    <a:pt x="8" y="6"/>
                    <a:pt x="5" y="2"/>
                    <a:pt x="0" y="0"/>
                  </a:cubicBezTo>
                </a:path>
              </a:pathLst>
            </a:custGeom>
            <a:solidFill>
              <a:srgbClr val="860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3" name="Freeform 1789"/>
            <p:cNvSpPr>
              <a:spLocks/>
            </p:cNvSpPr>
            <p:nvPr/>
          </p:nvSpPr>
          <p:spPr bwMode="auto">
            <a:xfrm>
              <a:off x="2379" y="2759"/>
              <a:ext cx="7" cy="7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1 w 3"/>
                <a:gd name="T5" fmla="*/ 3 h 3"/>
                <a:gd name="T6" fmla="*/ 3 w 3"/>
                <a:gd name="T7" fmla="*/ 1 h 3"/>
                <a:gd name="T8" fmla="*/ 3 w 3"/>
                <a:gd name="T9" fmla="*/ 0 h 3"/>
                <a:gd name="T10" fmla="*/ 3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6B0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4" name="Freeform 1790"/>
            <p:cNvSpPr>
              <a:spLocks/>
            </p:cNvSpPr>
            <p:nvPr/>
          </p:nvSpPr>
          <p:spPr bwMode="auto">
            <a:xfrm>
              <a:off x="2376" y="2766"/>
              <a:ext cx="5" cy="3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6B0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5" name="Freeform 1791"/>
            <p:cNvSpPr>
              <a:spLocks/>
            </p:cNvSpPr>
            <p:nvPr/>
          </p:nvSpPr>
          <p:spPr bwMode="auto">
            <a:xfrm>
              <a:off x="2386" y="2759"/>
              <a:ext cx="2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610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6" name="Freeform 1792"/>
            <p:cNvSpPr>
              <a:spLocks/>
            </p:cNvSpPr>
            <p:nvPr/>
          </p:nvSpPr>
          <p:spPr bwMode="auto">
            <a:xfrm>
              <a:off x="2734" y="2406"/>
              <a:ext cx="42" cy="43"/>
            </a:xfrm>
            <a:custGeom>
              <a:avLst/>
              <a:gdLst>
                <a:gd name="T0" fmla="*/ 6 w 18"/>
                <a:gd name="T1" fmla="*/ 0 h 18"/>
                <a:gd name="T2" fmla="*/ 0 w 18"/>
                <a:gd name="T3" fmla="*/ 2 h 18"/>
                <a:gd name="T4" fmla="*/ 16 w 18"/>
                <a:gd name="T5" fmla="*/ 18 h 18"/>
                <a:gd name="T6" fmla="*/ 18 w 18"/>
                <a:gd name="T7" fmla="*/ 12 h 18"/>
                <a:gd name="T8" fmla="*/ 6 w 18"/>
                <a:gd name="T9" fmla="*/ 0 h 18"/>
                <a:gd name="T10" fmla="*/ 6 w 18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8">
                  <a:moveTo>
                    <a:pt x="6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8" y="4"/>
                    <a:pt x="14" y="10"/>
                    <a:pt x="16" y="18"/>
                  </a:cubicBezTo>
                  <a:cubicBezTo>
                    <a:pt x="17" y="17"/>
                    <a:pt x="18" y="14"/>
                    <a:pt x="18" y="12"/>
                  </a:cubicBezTo>
                  <a:cubicBezTo>
                    <a:pt x="18" y="5"/>
                    <a:pt x="1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7" name="Freeform 1793"/>
            <p:cNvSpPr>
              <a:spLocks/>
            </p:cNvSpPr>
            <p:nvPr/>
          </p:nvSpPr>
          <p:spPr bwMode="auto">
            <a:xfrm>
              <a:off x="2731" y="2411"/>
              <a:ext cx="40" cy="43"/>
            </a:xfrm>
            <a:custGeom>
              <a:avLst/>
              <a:gdLst>
                <a:gd name="T0" fmla="*/ 1 w 17"/>
                <a:gd name="T1" fmla="*/ 0 h 18"/>
                <a:gd name="T2" fmla="*/ 0 w 17"/>
                <a:gd name="T3" fmla="*/ 1 h 18"/>
                <a:gd name="T4" fmla="*/ 10 w 17"/>
                <a:gd name="T5" fmla="*/ 6 h 18"/>
                <a:gd name="T6" fmla="*/ 15 w 17"/>
                <a:gd name="T7" fmla="*/ 17 h 18"/>
                <a:gd name="T8" fmla="*/ 16 w 17"/>
                <a:gd name="T9" fmla="*/ 18 h 18"/>
                <a:gd name="T10" fmla="*/ 17 w 17"/>
                <a:gd name="T11" fmla="*/ 16 h 18"/>
                <a:gd name="T12" fmla="*/ 1 w 17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8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4" y="1"/>
                    <a:pt x="8" y="3"/>
                    <a:pt x="10" y="6"/>
                  </a:cubicBezTo>
                  <a:cubicBezTo>
                    <a:pt x="14" y="9"/>
                    <a:pt x="15" y="13"/>
                    <a:pt x="15" y="17"/>
                  </a:cubicBezTo>
                  <a:cubicBezTo>
                    <a:pt x="15" y="18"/>
                    <a:pt x="16" y="18"/>
                    <a:pt x="16" y="18"/>
                  </a:cubicBezTo>
                  <a:cubicBezTo>
                    <a:pt x="16" y="17"/>
                    <a:pt x="16" y="17"/>
                    <a:pt x="17" y="16"/>
                  </a:cubicBezTo>
                  <a:cubicBezTo>
                    <a:pt x="15" y="8"/>
                    <a:pt x="9" y="2"/>
                    <a:pt x="1" y="0"/>
                  </a:cubicBezTo>
                </a:path>
              </a:pathLst>
            </a:custGeom>
            <a:solidFill>
              <a:srgbClr val="961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8" name="Freeform 1794"/>
            <p:cNvSpPr>
              <a:spLocks/>
            </p:cNvSpPr>
            <p:nvPr/>
          </p:nvSpPr>
          <p:spPr bwMode="auto">
            <a:xfrm>
              <a:off x="2722" y="2413"/>
              <a:ext cx="45" cy="41"/>
            </a:xfrm>
            <a:custGeom>
              <a:avLst/>
              <a:gdLst>
                <a:gd name="T0" fmla="*/ 4 w 19"/>
                <a:gd name="T1" fmla="*/ 0 h 17"/>
                <a:gd name="T2" fmla="*/ 0 w 19"/>
                <a:gd name="T3" fmla="*/ 9 h 17"/>
                <a:gd name="T4" fmla="*/ 3 w 19"/>
                <a:gd name="T5" fmla="*/ 17 h 17"/>
                <a:gd name="T6" fmla="*/ 11 w 19"/>
                <a:gd name="T7" fmla="*/ 14 h 17"/>
                <a:gd name="T8" fmla="*/ 16 w 19"/>
                <a:gd name="T9" fmla="*/ 15 h 17"/>
                <a:gd name="T10" fmla="*/ 19 w 19"/>
                <a:gd name="T11" fmla="*/ 16 h 17"/>
                <a:gd name="T12" fmla="*/ 14 w 19"/>
                <a:gd name="T13" fmla="*/ 5 h 17"/>
                <a:gd name="T14" fmla="*/ 4 w 19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7">
                  <a:moveTo>
                    <a:pt x="4" y="0"/>
                  </a:moveTo>
                  <a:cubicBezTo>
                    <a:pt x="1" y="2"/>
                    <a:pt x="0" y="5"/>
                    <a:pt x="0" y="9"/>
                  </a:cubicBezTo>
                  <a:cubicBezTo>
                    <a:pt x="0" y="12"/>
                    <a:pt x="1" y="15"/>
                    <a:pt x="3" y="17"/>
                  </a:cubicBezTo>
                  <a:cubicBezTo>
                    <a:pt x="5" y="15"/>
                    <a:pt x="8" y="14"/>
                    <a:pt x="11" y="14"/>
                  </a:cubicBezTo>
                  <a:cubicBezTo>
                    <a:pt x="13" y="14"/>
                    <a:pt x="15" y="14"/>
                    <a:pt x="16" y="15"/>
                  </a:cubicBezTo>
                  <a:cubicBezTo>
                    <a:pt x="17" y="15"/>
                    <a:pt x="18" y="16"/>
                    <a:pt x="19" y="16"/>
                  </a:cubicBezTo>
                  <a:cubicBezTo>
                    <a:pt x="19" y="12"/>
                    <a:pt x="18" y="8"/>
                    <a:pt x="14" y="5"/>
                  </a:cubicBezTo>
                  <a:cubicBezTo>
                    <a:pt x="12" y="2"/>
                    <a:pt x="8" y="0"/>
                    <a:pt x="4" y="0"/>
                  </a:cubicBezTo>
                </a:path>
              </a:pathLst>
            </a:custGeom>
            <a:solidFill>
              <a:srgbClr val="860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9" name="Freeform 1795"/>
            <p:cNvSpPr>
              <a:spLocks/>
            </p:cNvSpPr>
            <p:nvPr/>
          </p:nvSpPr>
          <p:spPr bwMode="auto">
            <a:xfrm>
              <a:off x="2767" y="2451"/>
              <a:ext cx="2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6B0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0" name="Freeform 1796"/>
            <p:cNvSpPr>
              <a:spLocks/>
            </p:cNvSpPr>
            <p:nvPr/>
          </p:nvSpPr>
          <p:spPr bwMode="auto">
            <a:xfrm>
              <a:off x="2729" y="2447"/>
              <a:ext cx="38" cy="14"/>
            </a:xfrm>
            <a:custGeom>
              <a:avLst/>
              <a:gdLst>
                <a:gd name="T0" fmla="*/ 8 w 16"/>
                <a:gd name="T1" fmla="*/ 0 h 6"/>
                <a:gd name="T2" fmla="*/ 0 w 16"/>
                <a:gd name="T3" fmla="*/ 3 h 6"/>
                <a:gd name="T4" fmla="*/ 4 w 16"/>
                <a:gd name="T5" fmla="*/ 5 h 6"/>
                <a:gd name="T6" fmla="*/ 5 w 16"/>
                <a:gd name="T7" fmla="*/ 5 h 6"/>
                <a:gd name="T8" fmla="*/ 9 w 16"/>
                <a:gd name="T9" fmla="*/ 6 h 6"/>
                <a:gd name="T10" fmla="*/ 16 w 16"/>
                <a:gd name="T11" fmla="*/ 3 h 6"/>
                <a:gd name="T12" fmla="*/ 16 w 16"/>
                <a:gd name="T13" fmla="*/ 2 h 6"/>
                <a:gd name="T14" fmla="*/ 13 w 16"/>
                <a:gd name="T15" fmla="*/ 1 h 6"/>
                <a:gd name="T16" fmla="*/ 8 w 1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6">
                  <a:moveTo>
                    <a:pt x="8" y="0"/>
                  </a:moveTo>
                  <a:cubicBezTo>
                    <a:pt x="5" y="0"/>
                    <a:pt x="2" y="1"/>
                    <a:pt x="0" y="3"/>
                  </a:cubicBezTo>
                  <a:cubicBezTo>
                    <a:pt x="1" y="4"/>
                    <a:pt x="2" y="5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6" y="5"/>
                    <a:pt x="8" y="6"/>
                    <a:pt x="9" y="6"/>
                  </a:cubicBezTo>
                  <a:cubicBezTo>
                    <a:pt x="12" y="6"/>
                    <a:pt x="14" y="5"/>
                    <a:pt x="16" y="3"/>
                  </a:cubicBezTo>
                  <a:cubicBezTo>
                    <a:pt x="16" y="3"/>
                    <a:pt x="16" y="3"/>
                    <a:pt x="16" y="2"/>
                  </a:cubicBezTo>
                  <a:cubicBezTo>
                    <a:pt x="15" y="2"/>
                    <a:pt x="14" y="1"/>
                    <a:pt x="13" y="1"/>
                  </a:cubicBezTo>
                  <a:cubicBezTo>
                    <a:pt x="12" y="0"/>
                    <a:pt x="10" y="0"/>
                    <a:pt x="8" y="0"/>
                  </a:cubicBezTo>
                </a:path>
              </a:pathLst>
            </a:custGeom>
            <a:solidFill>
              <a:srgbClr val="5F04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1" name="Freeform 1797"/>
            <p:cNvSpPr>
              <a:spLocks/>
            </p:cNvSpPr>
            <p:nvPr/>
          </p:nvSpPr>
          <p:spPr bwMode="auto">
            <a:xfrm>
              <a:off x="2741" y="1847"/>
              <a:ext cx="35" cy="34"/>
            </a:xfrm>
            <a:custGeom>
              <a:avLst/>
              <a:gdLst>
                <a:gd name="T0" fmla="*/ 15 w 15"/>
                <a:gd name="T1" fmla="*/ 0 h 14"/>
                <a:gd name="T2" fmla="*/ 13 w 15"/>
                <a:gd name="T3" fmla="*/ 1 h 14"/>
                <a:gd name="T4" fmla="*/ 11 w 15"/>
                <a:gd name="T5" fmla="*/ 2 h 14"/>
                <a:gd name="T6" fmla="*/ 6 w 15"/>
                <a:gd name="T7" fmla="*/ 10 h 14"/>
                <a:gd name="T8" fmla="*/ 0 w 15"/>
                <a:gd name="T9" fmla="*/ 14 h 14"/>
                <a:gd name="T10" fmla="*/ 3 w 15"/>
                <a:gd name="T11" fmla="*/ 14 h 14"/>
                <a:gd name="T12" fmla="*/ 3 w 15"/>
                <a:gd name="T13" fmla="*/ 14 h 14"/>
                <a:gd name="T14" fmla="*/ 15 w 15"/>
                <a:gd name="T15" fmla="*/ 3 h 14"/>
                <a:gd name="T16" fmla="*/ 15 w 15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4">
                  <a:moveTo>
                    <a:pt x="15" y="0"/>
                  </a:moveTo>
                  <a:cubicBezTo>
                    <a:pt x="14" y="1"/>
                    <a:pt x="13" y="1"/>
                    <a:pt x="13" y="1"/>
                  </a:cubicBezTo>
                  <a:cubicBezTo>
                    <a:pt x="12" y="1"/>
                    <a:pt x="12" y="2"/>
                    <a:pt x="11" y="2"/>
                  </a:cubicBezTo>
                  <a:cubicBezTo>
                    <a:pt x="10" y="5"/>
                    <a:pt x="9" y="7"/>
                    <a:pt x="6" y="10"/>
                  </a:cubicBezTo>
                  <a:cubicBezTo>
                    <a:pt x="4" y="12"/>
                    <a:pt x="2" y="13"/>
                    <a:pt x="0" y="14"/>
                  </a:cubicBezTo>
                  <a:cubicBezTo>
                    <a:pt x="1" y="14"/>
                    <a:pt x="2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0" y="14"/>
                    <a:pt x="15" y="9"/>
                    <a:pt x="15" y="3"/>
                  </a:cubicBezTo>
                  <a:cubicBezTo>
                    <a:pt x="15" y="2"/>
                    <a:pt x="15" y="1"/>
                    <a:pt x="15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2" name="Freeform 1798"/>
            <p:cNvSpPr>
              <a:spLocks/>
            </p:cNvSpPr>
            <p:nvPr/>
          </p:nvSpPr>
          <p:spPr bwMode="auto">
            <a:xfrm>
              <a:off x="2767" y="1833"/>
              <a:ext cx="9" cy="19"/>
            </a:xfrm>
            <a:custGeom>
              <a:avLst/>
              <a:gdLst>
                <a:gd name="T0" fmla="*/ 0 w 4"/>
                <a:gd name="T1" fmla="*/ 0 h 8"/>
                <a:gd name="T2" fmla="*/ 0 w 4"/>
                <a:gd name="T3" fmla="*/ 8 h 8"/>
                <a:gd name="T4" fmla="*/ 2 w 4"/>
                <a:gd name="T5" fmla="*/ 7 h 8"/>
                <a:gd name="T6" fmla="*/ 4 w 4"/>
                <a:gd name="T7" fmla="*/ 6 h 8"/>
                <a:gd name="T8" fmla="*/ 0 w 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0" y="2"/>
                    <a:pt x="0" y="5"/>
                    <a:pt x="0" y="8"/>
                  </a:cubicBezTo>
                  <a:cubicBezTo>
                    <a:pt x="1" y="8"/>
                    <a:pt x="1" y="7"/>
                    <a:pt x="2" y="7"/>
                  </a:cubicBezTo>
                  <a:cubicBezTo>
                    <a:pt x="2" y="7"/>
                    <a:pt x="3" y="7"/>
                    <a:pt x="4" y="6"/>
                  </a:cubicBezTo>
                  <a:cubicBezTo>
                    <a:pt x="3" y="4"/>
                    <a:pt x="2" y="1"/>
                    <a:pt x="0" y="0"/>
                  </a:cubicBezTo>
                </a:path>
              </a:pathLst>
            </a:custGeom>
            <a:solidFill>
              <a:srgbClr val="891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3" name="Freeform 1799"/>
            <p:cNvSpPr>
              <a:spLocks/>
            </p:cNvSpPr>
            <p:nvPr/>
          </p:nvSpPr>
          <p:spPr bwMode="auto">
            <a:xfrm>
              <a:off x="2722" y="1840"/>
              <a:ext cx="45" cy="41"/>
            </a:xfrm>
            <a:custGeom>
              <a:avLst/>
              <a:gdLst>
                <a:gd name="T0" fmla="*/ 1 w 19"/>
                <a:gd name="T1" fmla="*/ 0 h 17"/>
                <a:gd name="T2" fmla="*/ 0 w 19"/>
                <a:gd name="T3" fmla="*/ 6 h 17"/>
                <a:gd name="T4" fmla="*/ 8 w 19"/>
                <a:gd name="T5" fmla="*/ 17 h 17"/>
                <a:gd name="T6" fmla="*/ 14 w 19"/>
                <a:gd name="T7" fmla="*/ 13 h 17"/>
                <a:gd name="T8" fmla="*/ 19 w 19"/>
                <a:gd name="T9" fmla="*/ 5 h 17"/>
                <a:gd name="T10" fmla="*/ 14 w 19"/>
                <a:gd name="T11" fmla="*/ 6 h 17"/>
                <a:gd name="T12" fmla="*/ 1 w 19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7">
                  <a:moveTo>
                    <a:pt x="1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0" y="11"/>
                    <a:pt x="3" y="15"/>
                    <a:pt x="8" y="17"/>
                  </a:cubicBezTo>
                  <a:cubicBezTo>
                    <a:pt x="10" y="16"/>
                    <a:pt x="12" y="15"/>
                    <a:pt x="14" y="13"/>
                  </a:cubicBezTo>
                  <a:cubicBezTo>
                    <a:pt x="17" y="10"/>
                    <a:pt x="18" y="8"/>
                    <a:pt x="19" y="5"/>
                  </a:cubicBezTo>
                  <a:cubicBezTo>
                    <a:pt x="17" y="5"/>
                    <a:pt x="15" y="6"/>
                    <a:pt x="14" y="6"/>
                  </a:cubicBezTo>
                  <a:cubicBezTo>
                    <a:pt x="9" y="6"/>
                    <a:pt x="4" y="4"/>
                    <a:pt x="1" y="0"/>
                  </a:cubicBezTo>
                </a:path>
              </a:pathLst>
            </a:custGeom>
            <a:solidFill>
              <a:srgbClr val="880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4" name="Freeform 1800"/>
            <p:cNvSpPr>
              <a:spLocks/>
            </p:cNvSpPr>
            <p:nvPr/>
          </p:nvSpPr>
          <p:spPr bwMode="auto">
            <a:xfrm>
              <a:off x="2724" y="1826"/>
              <a:ext cx="43" cy="29"/>
            </a:xfrm>
            <a:custGeom>
              <a:avLst/>
              <a:gdLst>
                <a:gd name="T0" fmla="*/ 10 w 18"/>
                <a:gd name="T1" fmla="*/ 0 h 12"/>
                <a:gd name="T2" fmla="*/ 0 w 18"/>
                <a:gd name="T3" fmla="*/ 6 h 12"/>
                <a:gd name="T4" fmla="*/ 13 w 18"/>
                <a:gd name="T5" fmla="*/ 12 h 12"/>
                <a:gd name="T6" fmla="*/ 18 w 18"/>
                <a:gd name="T7" fmla="*/ 11 h 12"/>
                <a:gd name="T8" fmla="*/ 18 w 18"/>
                <a:gd name="T9" fmla="*/ 3 h 12"/>
                <a:gd name="T10" fmla="*/ 10 w 18"/>
                <a:gd name="T11" fmla="*/ 0 h 12"/>
                <a:gd name="T12" fmla="*/ 10 w 18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2">
                  <a:moveTo>
                    <a:pt x="10" y="0"/>
                  </a:moveTo>
                  <a:cubicBezTo>
                    <a:pt x="6" y="0"/>
                    <a:pt x="2" y="3"/>
                    <a:pt x="0" y="6"/>
                  </a:cubicBezTo>
                  <a:cubicBezTo>
                    <a:pt x="3" y="10"/>
                    <a:pt x="8" y="12"/>
                    <a:pt x="13" y="12"/>
                  </a:cubicBezTo>
                  <a:cubicBezTo>
                    <a:pt x="14" y="12"/>
                    <a:pt x="16" y="11"/>
                    <a:pt x="18" y="11"/>
                  </a:cubicBezTo>
                  <a:cubicBezTo>
                    <a:pt x="18" y="8"/>
                    <a:pt x="18" y="5"/>
                    <a:pt x="18" y="3"/>
                  </a:cubicBezTo>
                  <a:cubicBezTo>
                    <a:pt x="16" y="1"/>
                    <a:pt x="13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7B08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5" name="Freeform 1801"/>
            <p:cNvSpPr>
              <a:spLocks/>
            </p:cNvSpPr>
            <p:nvPr/>
          </p:nvSpPr>
          <p:spPr bwMode="auto">
            <a:xfrm>
              <a:off x="2374" y="1478"/>
              <a:ext cx="52" cy="52"/>
            </a:xfrm>
            <a:custGeom>
              <a:avLst/>
              <a:gdLst>
                <a:gd name="T0" fmla="*/ 11 w 22"/>
                <a:gd name="T1" fmla="*/ 0 h 22"/>
                <a:gd name="T2" fmla="*/ 0 w 22"/>
                <a:gd name="T3" fmla="*/ 12 h 22"/>
                <a:gd name="T4" fmla="*/ 5 w 22"/>
                <a:gd name="T5" fmla="*/ 21 h 22"/>
                <a:gd name="T6" fmla="*/ 6 w 22"/>
                <a:gd name="T7" fmla="*/ 22 h 22"/>
                <a:gd name="T8" fmla="*/ 10 w 22"/>
                <a:gd name="T9" fmla="*/ 14 h 22"/>
                <a:gd name="T10" fmla="*/ 20 w 22"/>
                <a:gd name="T11" fmla="*/ 9 h 22"/>
                <a:gd name="T12" fmla="*/ 22 w 22"/>
                <a:gd name="T13" fmla="*/ 7 h 22"/>
                <a:gd name="T14" fmla="*/ 21 w 22"/>
                <a:gd name="T15" fmla="*/ 6 h 22"/>
                <a:gd name="T16" fmla="*/ 18 w 22"/>
                <a:gd name="T17" fmla="*/ 3 h 22"/>
                <a:gd name="T18" fmla="*/ 11 w 22"/>
                <a:gd name="T19" fmla="*/ 0 h 22"/>
                <a:gd name="T20" fmla="*/ 11 w 22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2">
                  <a:moveTo>
                    <a:pt x="11" y="0"/>
                  </a:moveTo>
                  <a:cubicBezTo>
                    <a:pt x="5" y="0"/>
                    <a:pt x="0" y="5"/>
                    <a:pt x="0" y="12"/>
                  </a:cubicBezTo>
                  <a:cubicBezTo>
                    <a:pt x="0" y="16"/>
                    <a:pt x="2" y="19"/>
                    <a:pt x="5" y="21"/>
                  </a:cubicBezTo>
                  <a:cubicBezTo>
                    <a:pt x="5" y="21"/>
                    <a:pt x="5" y="21"/>
                    <a:pt x="6" y="22"/>
                  </a:cubicBezTo>
                  <a:cubicBezTo>
                    <a:pt x="6" y="19"/>
                    <a:pt x="8" y="16"/>
                    <a:pt x="10" y="14"/>
                  </a:cubicBezTo>
                  <a:cubicBezTo>
                    <a:pt x="13" y="11"/>
                    <a:pt x="17" y="10"/>
                    <a:pt x="20" y="9"/>
                  </a:cubicBezTo>
                  <a:cubicBezTo>
                    <a:pt x="21" y="9"/>
                    <a:pt x="21" y="8"/>
                    <a:pt x="22" y="7"/>
                  </a:cubicBezTo>
                  <a:cubicBezTo>
                    <a:pt x="22" y="7"/>
                    <a:pt x="22" y="7"/>
                    <a:pt x="21" y="6"/>
                  </a:cubicBezTo>
                  <a:cubicBezTo>
                    <a:pt x="20" y="5"/>
                    <a:pt x="19" y="4"/>
                    <a:pt x="18" y="3"/>
                  </a:cubicBezTo>
                  <a:cubicBezTo>
                    <a:pt x="16" y="1"/>
                    <a:pt x="14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6" name="Freeform 1802"/>
            <p:cNvSpPr>
              <a:spLocks/>
            </p:cNvSpPr>
            <p:nvPr/>
          </p:nvSpPr>
          <p:spPr bwMode="auto">
            <a:xfrm>
              <a:off x="2386" y="1528"/>
              <a:ext cx="2" cy="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961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7" name="Freeform 1803"/>
            <p:cNvSpPr>
              <a:spLocks/>
            </p:cNvSpPr>
            <p:nvPr/>
          </p:nvSpPr>
          <p:spPr bwMode="auto">
            <a:xfrm>
              <a:off x="2388" y="1499"/>
              <a:ext cx="33" cy="33"/>
            </a:xfrm>
            <a:custGeom>
              <a:avLst/>
              <a:gdLst>
                <a:gd name="T0" fmla="*/ 14 w 14"/>
                <a:gd name="T1" fmla="*/ 0 h 14"/>
                <a:gd name="T2" fmla="*/ 4 w 14"/>
                <a:gd name="T3" fmla="*/ 5 h 14"/>
                <a:gd name="T4" fmla="*/ 0 w 14"/>
                <a:gd name="T5" fmla="*/ 13 h 14"/>
                <a:gd name="T6" fmla="*/ 2 w 14"/>
                <a:gd name="T7" fmla="*/ 14 h 14"/>
                <a:gd name="T8" fmla="*/ 5 w 14"/>
                <a:gd name="T9" fmla="*/ 14 h 14"/>
                <a:gd name="T10" fmla="*/ 5 w 14"/>
                <a:gd name="T11" fmla="*/ 14 h 14"/>
                <a:gd name="T12" fmla="*/ 13 w 14"/>
                <a:gd name="T13" fmla="*/ 11 h 14"/>
                <a:gd name="T14" fmla="*/ 13 w 14"/>
                <a:gd name="T15" fmla="*/ 2 h 14"/>
                <a:gd name="T16" fmla="*/ 14 w 14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4">
                  <a:moveTo>
                    <a:pt x="14" y="0"/>
                  </a:moveTo>
                  <a:cubicBezTo>
                    <a:pt x="11" y="1"/>
                    <a:pt x="7" y="2"/>
                    <a:pt x="4" y="5"/>
                  </a:cubicBezTo>
                  <a:cubicBezTo>
                    <a:pt x="2" y="7"/>
                    <a:pt x="0" y="10"/>
                    <a:pt x="0" y="13"/>
                  </a:cubicBezTo>
                  <a:cubicBezTo>
                    <a:pt x="0" y="13"/>
                    <a:pt x="1" y="13"/>
                    <a:pt x="2" y="14"/>
                  </a:cubicBezTo>
                  <a:cubicBezTo>
                    <a:pt x="3" y="14"/>
                    <a:pt x="4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8" y="14"/>
                    <a:pt x="11" y="13"/>
                    <a:pt x="13" y="11"/>
                  </a:cubicBezTo>
                  <a:cubicBezTo>
                    <a:pt x="12" y="8"/>
                    <a:pt x="12" y="5"/>
                    <a:pt x="13" y="2"/>
                  </a:cubicBezTo>
                  <a:cubicBezTo>
                    <a:pt x="14" y="1"/>
                    <a:pt x="14" y="1"/>
                    <a:pt x="14" y="0"/>
                  </a:cubicBezTo>
                </a:path>
              </a:pathLst>
            </a:custGeom>
            <a:solidFill>
              <a:srgbClr val="880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8" name="Freeform 1804"/>
            <p:cNvSpPr>
              <a:spLocks/>
            </p:cNvSpPr>
            <p:nvPr/>
          </p:nvSpPr>
          <p:spPr bwMode="auto">
            <a:xfrm>
              <a:off x="2388" y="1530"/>
              <a:ext cx="5" cy="2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0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860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9" name="Freeform 1805"/>
            <p:cNvSpPr>
              <a:spLocks/>
            </p:cNvSpPr>
            <p:nvPr/>
          </p:nvSpPr>
          <p:spPr bwMode="auto">
            <a:xfrm>
              <a:off x="2421" y="1494"/>
              <a:ext cx="7" cy="5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2 w 3"/>
                <a:gd name="T5" fmla="*/ 2 h 2"/>
                <a:gd name="T6" fmla="*/ 3 w 3"/>
                <a:gd name="T7" fmla="*/ 2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2" y="2"/>
                    <a:pt x="2" y="1"/>
                    <a:pt x="2" y="0"/>
                  </a:cubicBezTo>
                </a:path>
              </a:pathLst>
            </a:custGeom>
            <a:solidFill>
              <a:srgbClr val="6B0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0" name="Freeform 1806"/>
            <p:cNvSpPr>
              <a:spLocks/>
            </p:cNvSpPr>
            <p:nvPr/>
          </p:nvSpPr>
          <p:spPr bwMode="auto">
            <a:xfrm>
              <a:off x="2416" y="1499"/>
              <a:ext cx="12" cy="26"/>
            </a:xfrm>
            <a:custGeom>
              <a:avLst/>
              <a:gdLst>
                <a:gd name="T0" fmla="*/ 4 w 5"/>
                <a:gd name="T1" fmla="*/ 0 h 11"/>
                <a:gd name="T2" fmla="*/ 2 w 5"/>
                <a:gd name="T3" fmla="*/ 0 h 11"/>
                <a:gd name="T4" fmla="*/ 1 w 5"/>
                <a:gd name="T5" fmla="*/ 2 h 11"/>
                <a:gd name="T6" fmla="*/ 1 w 5"/>
                <a:gd name="T7" fmla="*/ 11 h 11"/>
                <a:gd name="T8" fmla="*/ 5 w 5"/>
                <a:gd name="T9" fmla="*/ 3 h 11"/>
                <a:gd name="T10" fmla="*/ 5 w 5"/>
                <a:gd name="T11" fmla="*/ 0 h 11"/>
                <a:gd name="T12" fmla="*/ 4 w 5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1">
                  <a:moveTo>
                    <a:pt x="4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0" y="5"/>
                    <a:pt x="0" y="8"/>
                    <a:pt x="1" y="11"/>
                  </a:cubicBezTo>
                  <a:cubicBezTo>
                    <a:pt x="3" y="9"/>
                    <a:pt x="5" y="6"/>
                    <a:pt x="5" y="3"/>
                  </a:cubicBezTo>
                  <a:cubicBezTo>
                    <a:pt x="5" y="2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610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1" name="Freeform 1807"/>
            <p:cNvSpPr>
              <a:spLocks/>
            </p:cNvSpPr>
            <p:nvPr/>
          </p:nvSpPr>
          <p:spPr bwMode="auto">
            <a:xfrm>
              <a:off x="2028" y="2873"/>
              <a:ext cx="50" cy="52"/>
            </a:xfrm>
            <a:custGeom>
              <a:avLst/>
              <a:gdLst>
                <a:gd name="T0" fmla="*/ 12 w 21"/>
                <a:gd name="T1" fmla="*/ 0 h 22"/>
                <a:gd name="T2" fmla="*/ 11 w 21"/>
                <a:gd name="T3" fmla="*/ 7 h 22"/>
                <a:gd name="T4" fmla="*/ 0 w 21"/>
                <a:gd name="T5" fmla="*/ 15 h 22"/>
                <a:gd name="T6" fmla="*/ 10 w 21"/>
                <a:gd name="T7" fmla="*/ 22 h 22"/>
                <a:gd name="T8" fmla="*/ 21 w 21"/>
                <a:gd name="T9" fmla="*/ 11 h 22"/>
                <a:gd name="T10" fmla="*/ 12 w 21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2">
                  <a:moveTo>
                    <a:pt x="12" y="0"/>
                  </a:moveTo>
                  <a:cubicBezTo>
                    <a:pt x="13" y="2"/>
                    <a:pt x="12" y="4"/>
                    <a:pt x="11" y="7"/>
                  </a:cubicBezTo>
                  <a:cubicBezTo>
                    <a:pt x="9" y="12"/>
                    <a:pt x="5" y="15"/>
                    <a:pt x="0" y="15"/>
                  </a:cubicBezTo>
                  <a:cubicBezTo>
                    <a:pt x="1" y="19"/>
                    <a:pt x="5" y="22"/>
                    <a:pt x="10" y="22"/>
                  </a:cubicBezTo>
                  <a:cubicBezTo>
                    <a:pt x="16" y="22"/>
                    <a:pt x="21" y="17"/>
                    <a:pt x="21" y="11"/>
                  </a:cubicBezTo>
                  <a:cubicBezTo>
                    <a:pt x="21" y="5"/>
                    <a:pt x="17" y="1"/>
                    <a:pt x="12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2" name="Freeform 1808"/>
            <p:cNvSpPr>
              <a:spLocks/>
            </p:cNvSpPr>
            <p:nvPr/>
          </p:nvSpPr>
          <p:spPr bwMode="auto">
            <a:xfrm>
              <a:off x="2028" y="2873"/>
              <a:ext cx="31" cy="36"/>
            </a:xfrm>
            <a:custGeom>
              <a:avLst/>
              <a:gdLst>
                <a:gd name="T0" fmla="*/ 10 w 13"/>
                <a:gd name="T1" fmla="*/ 0 h 15"/>
                <a:gd name="T2" fmla="*/ 0 w 13"/>
                <a:gd name="T3" fmla="*/ 6 h 15"/>
                <a:gd name="T4" fmla="*/ 0 w 13"/>
                <a:gd name="T5" fmla="*/ 7 h 15"/>
                <a:gd name="T6" fmla="*/ 0 w 13"/>
                <a:gd name="T7" fmla="*/ 14 h 15"/>
                <a:gd name="T8" fmla="*/ 0 w 13"/>
                <a:gd name="T9" fmla="*/ 15 h 15"/>
                <a:gd name="T10" fmla="*/ 11 w 13"/>
                <a:gd name="T11" fmla="*/ 7 h 15"/>
                <a:gd name="T12" fmla="*/ 12 w 13"/>
                <a:gd name="T13" fmla="*/ 0 h 15"/>
                <a:gd name="T14" fmla="*/ 10 w 13"/>
                <a:gd name="T15" fmla="*/ 0 h 15"/>
                <a:gd name="T16" fmla="*/ 10 w 13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5">
                  <a:moveTo>
                    <a:pt x="10" y="0"/>
                  </a:moveTo>
                  <a:cubicBezTo>
                    <a:pt x="5" y="0"/>
                    <a:pt x="1" y="2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9"/>
                    <a:pt x="1" y="12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9" y="12"/>
                    <a:pt x="11" y="7"/>
                  </a:cubicBezTo>
                  <a:cubicBezTo>
                    <a:pt x="12" y="4"/>
                    <a:pt x="13" y="2"/>
                    <a:pt x="12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6B0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3" name="Freeform 1809"/>
            <p:cNvSpPr>
              <a:spLocks/>
            </p:cNvSpPr>
            <p:nvPr/>
          </p:nvSpPr>
          <p:spPr bwMode="auto">
            <a:xfrm>
              <a:off x="2606" y="2641"/>
              <a:ext cx="54" cy="50"/>
            </a:xfrm>
            <a:custGeom>
              <a:avLst/>
              <a:gdLst>
                <a:gd name="T0" fmla="*/ 11 w 23"/>
                <a:gd name="T1" fmla="*/ 0 h 21"/>
                <a:gd name="T2" fmla="*/ 1 w 23"/>
                <a:gd name="T3" fmla="*/ 6 h 21"/>
                <a:gd name="T4" fmla="*/ 0 w 23"/>
                <a:gd name="T5" fmla="*/ 12 h 21"/>
                <a:gd name="T6" fmla="*/ 4 w 23"/>
                <a:gd name="T7" fmla="*/ 19 h 21"/>
                <a:gd name="T8" fmla="*/ 5 w 23"/>
                <a:gd name="T9" fmla="*/ 19 h 21"/>
                <a:gd name="T10" fmla="*/ 12 w 23"/>
                <a:gd name="T11" fmla="*/ 21 h 21"/>
                <a:gd name="T12" fmla="*/ 19 w 23"/>
                <a:gd name="T13" fmla="*/ 19 h 21"/>
                <a:gd name="T14" fmla="*/ 19 w 23"/>
                <a:gd name="T15" fmla="*/ 19 h 21"/>
                <a:gd name="T16" fmla="*/ 23 w 23"/>
                <a:gd name="T17" fmla="*/ 11 h 21"/>
                <a:gd name="T18" fmla="*/ 12 w 23"/>
                <a:gd name="T19" fmla="*/ 0 h 21"/>
                <a:gd name="T20" fmla="*/ 11 w 23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1">
                  <a:moveTo>
                    <a:pt x="11" y="0"/>
                  </a:moveTo>
                  <a:cubicBezTo>
                    <a:pt x="7" y="0"/>
                    <a:pt x="3" y="2"/>
                    <a:pt x="1" y="6"/>
                  </a:cubicBezTo>
                  <a:cubicBezTo>
                    <a:pt x="2" y="8"/>
                    <a:pt x="1" y="10"/>
                    <a:pt x="0" y="12"/>
                  </a:cubicBezTo>
                  <a:cubicBezTo>
                    <a:pt x="0" y="15"/>
                    <a:pt x="2" y="17"/>
                    <a:pt x="4" y="19"/>
                  </a:cubicBezTo>
                  <a:cubicBezTo>
                    <a:pt x="4" y="19"/>
                    <a:pt x="5" y="19"/>
                    <a:pt x="5" y="19"/>
                  </a:cubicBezTo>
                  <a:cubicBezTo>
                    <a:pt x="8" y="19"/>
                    <a:pt x="10" y="20"/>
                    <a:pt x="12" y="21"/>
                  </a:cubicBezTo>
                  <a:cubicBezTo>
                    <a:pt x="14" y="20"/>
                    <a:pt x="17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1" y="17"/>
                    <a:pt x="23" y="14"/>
                    <a:pt x="23" y="11"/>
                  </a:cubicBezTo>
                  <a:cubicBezTo>
                    <a:pt x="23" y="5"/>
                    <a:pt x="18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</a:path>
              </a:pathLst>
            </a:custGeom>
            <a:solidFill>
              <a:srgbClr val="97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4" name="Freeform 1810"/>
            <p:cNvSpPr>
              <a:spLocks/>
            </p:cNvSpPr>
            <p:nvPr/>
          </p:nvSpPr>
          <p:spPr bwMode="auto">
            <a:xfrm>
              <a:off x="2615" y="2686"/>
              <a:ext cx="19" cy="7"/>
            </a:xfrm>
            <a:custGeom>
              <a:avLst/>
              <a:gdLst>
                <a:gd name="T0" fmla="*/ 1 w 8"/>
                <a:gd name="T1" fmla="*/ 0 h 3"/>
                <a:gd name="T2" fmla="*/ 0 w 8"/>
                <a:gd name="T3" fmla="*/ 0 h 3"/>
                <a:gd name="T4" fmla="*/ 6 w 8"/>
                <a:gd name="T5" fmla="*/ 3 h 3"/>
                <a:gd name="T6" fmla="*/ 8 w 8"/>
                <a:gd name="T7" fmla="*/ 2 h 3"/>
                <a:gd name="T8" fmla="*/ 1 w 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2"/>
                    <a:pt x="4" y="3"/>
                    <a:pt x="6" y="3"/>
                  </a:cubicBezTo>
                  <a:cubicBezTo>
                    <a:pt x="7" y="3"/>
                    <a:pt x="8" y="2"/>
                    <a:pt x="8" y="2"/>
                  </a:cubicBezTo>
                  <a:cubicBezTo>
                    <a:pt x="6" y="1"/>
                    <a:pt x="4" y="0"/>
                    <a:pt x="1" y="0"/>
                  </a:cubicBezTo>
                </a:path>
              </a:pathLst>
            </a:custGeom>
            <a:solidFill>
              <a:srgbClr val="891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5" name="Freeform 1811"/>
            <p:cNvSpPr>
              <a:spLocks/>
            </p:cNvSpPr>
            <p:nvPr/>
          </p:nvSpPr>
          <p:spPr bwMode="auto">
            <a:xfrm>
              <a:off x="2634" y="2686"/>
              <a:ext cx="17" cy="7"/>
            </a:xfrm>
            <a:custGeom>
              <a:avLst/>
              <a:gdLst>
                <a:gd name="T0" fmla="*/ 7 w 7"/>
                <a:gd name="T1" fmla="*/ 0 h 3"/>
                <a:gd name="T2" fmla="*/ 0 w 7"/>
                <a:gd name="T3" fmla="*/ 2 h 3"/>
                <a:gd name="T4" fmla="*/ 2 w 7"/>
                <a:gd name="T5" fmla="*/ 3 h 3"/>
                <a:gd name="T6" fmla="*/ 7 w 7"/>
                <a:gd name="T7" fmla="*/ 0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5" y="0"/>
                    <a:pt x="2" y="1"/>
                    <a:pt x="0" y="2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4" y="2"/>
                    <a:pt x="6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6B0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6" name="Freeform 1812"/>
            <p:cNvSpPr>
              <a:spLocks/>
            </p:cNvSpPr>
            <p:nvPr/>
          </p:nvSpPr>
          <p:spPr bwMode="auto">
            <a:xfrm>
              <a:off x="2629" y="2691"/>
              <a:ext cx="10" cy="2"/>
            </a:xfrm>
            <a:custGeom>
              <a:avLst/>
              <a:gdLst>
                <a:gd name="T0" fmla="*/ 2 w 4"/>
                <a:gd name="T1" fmla="*/ 0 h 1"/>
                <a:gd name="T2" fmla="*/ 0 w 4"/>
                <a:gd name="T3" fmla="*/ 1 h 1"/>
                <a:gd name="T4" fmla="*/ 1 w 4"/>
                <a:gd name="T5" fmla="*/ 1 h 1"/>
                <a:gd name="T6" fmla="*/ 1 w 4"/>
                <a:gd name="T7" fmla="*/ 1 h 1"/>
                <a:gd name="T8" fmla="*/ 4 w 4"/>
                <a:gd name="T9" fmla="*/ 1 h 1"/>
                <a:gd name="T10" fmla="*/ 2 w 4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610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220" name="Freeform 1817"/>
          <p:cNvSpPr>
            <a:spLocks/>
          </p:cNvSpPr>
          <p:nvPr/>
        </p:nvSpPr>
        <p:spPr bwMode="auto">
          <a:xfrm>
            <a:off x="2644199" y="1804823"/>
            <a:ext cx="193506" cy="214199"/>
          </a:xfrm>
          <a:custGeom>
            <a:avLst/>
            <a:gdLst>
              <a:gd name="T0" fmla="*/ 9 w 20"/>
              <a:gd name="T1" fmla="*/ 0 h 23"/>
              <a:gd name="T2" fmla="*/ 0 w 20"/>
              <a:gd name="T3" fmla="*/ 6 h 23"/>
              <a:gd name="T4" fmla="*/ 1 w 20"/>
              <a:gd name="T5" fmla="*/ 6 h 23"/>
              <a:gd name="T6" fmla="*/ 10 w 20"/>
              <a:gd name="T7" fmla="*/ 11 h 23"/>
              <a:gd name="T8" fmla="*/ 7 w 20"/>
              <a:gd name="T9" fmla="*/ 22 h 23"/>
              <a:gd name="T10" fmla="*/ 9 w 20"/>
              <a:gd name="T11" fmla="*/ 23 h 23"/>
              <a:gd name="T12" fmla="*/ 9 w 20"/>
              <a:gd name="T13" fmla="*/ 23 h 23"/>
              <a:gd name="T14" fmla="*/ 20 w 20"/>
              <a:gd name="T15" fmla="*/ 13 h 23"/>
              <a:gd name="T16" fmla="*/ 20 w 20"/>
              <a:gd name="T17" fmla="*/ 7 h 23"/>
              <a:gd name="T18" fmla="*/ 9 w 20"/>
              <a:gd name="T19" fmla="*/ 0 h 23"/>
              <a:gd name="T20" fmla="*/ 9 w 20"/>
              <a:gd name="T21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0" h="23">
                <a:moveTo>
                  <a:pt x="9" y="0"/>
                </a:moveTo>
                <a:cubicBezTo>
                  <a:pt x="6" y="0"/>
                  <a:pt x="2" y="3"/>
                  <a:pt x="0" y="6"/>
                </a:cubicBezTo>
                <a:cubicBezTo>
                  <a:pt x="0" y="6"/>
                  <a:pt x="1" y="6"/>
                  <a:pt x="1" y="6"/>
                </a:cubicBezTo>
                <a:cubicBezTo>
                  <a:pt x="5" y="6"/>
                  <a:pt x="8" y="8"/>
                  <a:pt x="10" y="11"/>
                </a:cubicBezTo>
                <a:cubicBezTo>
                  <a:pt x="11" y="15"/>
                  <a:pt x="10" y="20"/>
                  <a:pt x="7" y="22"/>
                </a:cubicBezTo>
                <a:cubicBezTo>
                  <a:pt x="7" y="22"/>
                  <a:pt x="8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15" y="23"/>
                  <a:pt x="20" y="19"/>
                  <a:pt x="20" y="13"/>
                </a:cubicBezTo>
                <a:cubicBezTo>
                  <a:pt x="20" y="11"/>
                  <a:pt x="19" y="9"/>
                  <a:pt x="20" y="7"/>
                </a:cubicBezTo>
                <a:cubicBezTo>
                  <a:pt x="18" y="3"/>
                  <a:pt x="14" y="0"/>
                  <a:pt x="9" y="0"/>
                </a:cubicBezTo>
                <a:cubicBezTo>
                  <a:pt x="9" y="0"/>
                  <a:pt x="9" y="0"/>
                  <a:pt x="9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1" name="Freeform 1818"/>
          <p:cNvSpPr>
            <a:spLocks/>
          </p:cNvSpPr>
          <p:nvPr/>
        </p:nvSpPr>
        <p:spPr bwMode="auto">
          <a:xfrm>
            <a:off x="2825611" y="1872255"/>
            <a:ext cx="12094" cy="55533"/>
          </a:xfrm>
          <a:custGeom>
            <a:avLst/>
            <a:gdLst>
              <a:gd name="T0" fmla="*/ 1 w 1"/>
              <a:gd name="T1" fmla="*/ 0 h 6"/>
              <a:gd name="T2" fmla="*/ 1 w 1"/>
              <a:gd name="T3" fmla="*/ 6 h 6"/>
              <a:gd name="T4" fmla="*/ 1 w 1"/>
              <a:gd name="T5" fmla="*/ 5 h 6"/>
              <a:gd name="T6" fmla="*/ 1 w 1"/>
              <a:gd name="T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6">
                <a:moveTo>
                  <a:pt x="1" y="0"/>
                </a:moveTo>
                <a:cubicBezTo>
                  <a:pt x="0" y="2"/>
                  <a:pt x="1" y="4"/>
                  <a:pt x="1" y="6"/>
                </a:cubicBezTo>
                <a:cubicBezTo>
                  <a:pt x="1" y="6"/>
                  <a:pt x="1" y="5"/>
                  <a:pt x="1" y="5"/>
                </a:cubicBezTo>
                <a:cubicBezTo>
                  <a:pt x="1" y="3"/>
                  <a:pt x="1" y="2"/>
                  <a:pt x="1" y="0"/>
                </a:cubicBezTo>
              </a:path>
            </a:pathLst>
          </a:custGeom>
          <a:solidFill>
            <a:srgbClr val="6B09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2" name="Freeform 1819"/>
          <p:cNvSpPr>
            <a:spLocks/>
          </p:cNvSpPr>
          <p:nvPr/>
        </p:nvSpPr>
        <p:spPr bwMode="auto">
          <a:xfrm>
            <a:off x="2216873" y="6418028"/>
            <a:ext cx="133035" cy="75366"/>
          </a:xfrm>
          <a:custGeom>
            <a:avLst/>
            <a:gdLst>
              <a:gd name="T0" fmla="*/ 6 w 14"/>
              <a:gd name="T1" fmla="*/ 0 h 8"/>
              <a:gd name="T2" fmla="*/ 0 w 14"/>
              <a:gd name="T3" fmla="*/ 1 h 8"/>
              <a:gd name="T4" fmla="*/ 3 w 14"/>
              <a:gd name="T5" fmla="*/ 7 h 8"/>
              <a:gd name="T6" fmla="*/ 4 w 14"/>
              <a:gd name="T7" fmla="*/ 8 h 8"/>
              <a:gd name="T8" fmla="*/ 14 w 14"/>
              <a:gd name="T9" fmla="*/ 4 h 8"/>
              <a:gd name="T10" fmla="*/ 6 w 14"/>
              <a:gd name="T1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" h="8">
                <a:moveTo>
                  <a:pt x="6" y="0"/>
                </a:moveTo>
                <a:cubicBezTo>
                  <a:pt x="3" y="0"/>
                  <a:pt x="1" y="0"/>
                  <a:pt x="0" y="1"/>
                </a:cubicBezTo>
                <a:cubicBezTo>
                  <a:pt x="1" y="3"/>
                  <a:pt x="2" y="5"/>
                  <a:pt x="3" y="7"/>
                </a:cubicBezTo>
                <a:cubicBezTo>
                  <a:pt x="3" y="7"/>
                  <a:pt x="3" y="8"/>
                  <a:pt x="4" y="8"/>
                </a:cubicBezTo>
                <a:cubicBezTo>
                  <a:pt x="7" y="6"/>
                  <a:pt x="10" y="4"/>
                  <a:pt x="14" y="4"/>
                </a:cubicBezTo>
                <a:cubicBezTo>
                  <a:pt x="12" y="1"/>
                  <a:pt x="9" y="0"/>
                  <a:pt x="6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3" name="Freeform 1820"/>
          <p:cNvSpPr>
            <a:spLocks noEditPoints="1"/>
          </p:cNvSpPr>
          <p:nvPr/>
        </p:nvSpPr>
        <p:spPr bwMode="auto">
          <a:xfrm>
            <a:off x="2245093" y="6453728"/>
            <a:ext cx="124973" cy="170566"/>
          </a:xfrm>
          <a:custGeom>
            <a:avLst/>
            <a:gdLst>
              <a:gd name="T0" fmla="*/ 1 w 13"/>
              <a:gd name="T1" fmla="*/ 15 h 18"/>
              <a:gd name="T2" fmla="*/ 0 w 13"/>
              <a:gd name="T3" fmla="*/ 18 h 18"/>
              <a:gd name="T4" fmla="*/ 2 w 13"/>
              <a:gd name="T5" fmla="*/ 18 h 18"/>
              <a:gd name="T6" fmla="*/ 3 w 13"/>
              <a:gd name="T7" fmla="*/ 18 h 18"/>
              <a:gd name="T8" fmla="*/ 3 w 13"/>
              <a:gd name="T9" fmla="*/ 18 h 18"/>
              <a:gd name="T10" fmla="*/ 1 w 13"/>
              <a:gd name="T11" fmla="*/ 15 h 18"/>
              <a:gd name="T12" fmla="*/ 11 w 13"/>
              <a:gd name="T13" fmla="*/ 0 h 18"/>
              <a:gd name="T14" fmla="*/ 1 w 13"/>
              <a:gd name="T15" fmla="*/ 4 h 18"/>
              <a:gd name="T16" fmla="*/ 1 w 13"/>
              <a:gd name="T17" fmla="*/ 7 h 18"/>
              <a:gd name="T18" fmla="*/ 5 w 13"/>
              <a:gd name="T19" fmla="*/ 4 h 18"/>
              <a:gd name="T20" fmla="*/ 8 w 13"/>
              <a:gd name="T21" fmla="*/ 3 h 18"/>
              <a:gd name="T22" fmla="*/ 13 w 13"/>
              <a:gd name="T23" fmla="*/ 5 h 18"/>
              <a:gd name="T24" fmla="*/ 11 w 13"/>
              <a:gd name="T25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" h="18">
                <a:moveTo>
                  <a:pt x="1" y="15"/>
                </a:moveTo>
                <a:cubicBezTo>
                  <a:pt x="0" y="16"/>
                  <a:pt x="0" y="17"/>
                  <a:pt x="0" y="18"/>
                </a:cubicBezTo>
                <a:cubicBezTo>
                  <a:pt x="1" y="18"/>
                  <a:pt x="1" y="18"/>
                  <a:pt x="2" y="18"/>
                </a:cubicBezTo>
                <a:cubicBezTo>
                  <a:pt x="2" y="18"/>
                  <a:pt x="2" y="18"/>
                  <a:pt x="3" y="18"/>
                </a:cubicBezTo>
                <a:cubicBezTo>
                  <a:pt x="3" y="18"/>
                  <a:pt x="3" y="18"/>
                  <a:pt x="3" y="18"/>
                </a:cubicBezTo>
                <a:cubicBezTo>
                  <a:pt x="2" y="17"/>
                  <a:pt x="1" y="16"/>
                  <a:pt x="1" y="15"/>
                </a:cubicBezTo>
                <a:moveTo>
                  <a:pt x="11" y="0"/>
                </a:moveTo>
                <a:cubicBezTo>
                  <a:pt x="7" y="0"/>
                  <a:pt x="4" y="2"/>
                  <a:pt x="1" y="4"/>
                </a:cubicBezTo>
                <a:cubicBezTo>
                  <a:pt x="1" y="5"/>
                  <a:pt x="1" y="6"/>
                  <a:pt x="1" y="7"/>
                </a:cubicBezTo>
                <a:cubicBezTo>
                  <a:pt x="2" y="5"/>
                  <a:pt x="3" y="4"/>
                  <a:pt x="5" y="4"/>
                </a:cubicBezTo>
                <a:cubicBezTo>
                  <a:pt x="6" y="3"/>
                  <a:pt x="7" y="3"/>
                  <a:pt x="8" y="3"/>
                </a:cubicBezTo>
                <a:cubicBezTo>
                  <a:pt x="10" y="3"/>
                  <a:pt x="12" y="4"/>
                  <a:pt x="13" y="5"/>
                </a:cubicBezTo>
                <a:cubicBezTo>
                  <a:pt x="13" y="3"/>
                  <a:pt x="12" y="1"/>
                  <a:pt x="11" y="0"/>
                </a:cubicBezTo>
              </a:path>
            </a:pathLst>
          </a:custGeom>
          <a:solidFill>
            <a:srgbClr val="961C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4" name="Freeform 1821"/>
          <p:cNvSpPr>
            <a:spLocks/>
          </p:cNvSpPr>
          <p:nvPr/>
        </p:nvSpPr>
        <p:spPr bwMode="auto">
          <a:xfrm>
            <a:off x="2208811" y="6425962"/>
            <a:ext cx="44345" cy="67433"/>
          </a:xfrm>
          <a:custGeom>
            <a:avLst/>
            <a:gdLst>
              <a:gd name="T0" fmla="*/ 1 w 5"/>
              <a:gd name="T1" fmla="*/ 0 h 7"/>
              <a:gd name="T2" fmla="*/ 0 w 5"/>
              <a:gd name="T3" fmla="*/ 1 h 7"/>
              <a:gd name="T4" fmla="*/ 5 w 5"/>
              <a:gd name="T5" fmla="*/ 7 h 7"/>
              <a:gd name="T6" fmla="*/ 5 w 5"/>
              <a:gd name="T7" fmla="*/ 7 h 7"/>
              <a:gd name="T8" fmla="*/ 4 w 5"/>
              <a:gd name="T9" fmla="*/ 6 h 7"/>
              <a:gd name="T10" fmla="*/ 1 w 5"/>
              <a:gd name="T1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7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2" y="2"/>
                  <a:pt x="4" y="5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4" y="7"/>
                  <a:pt x="4" y="6"/>
                  <a:pt x="4" y="6"/>
                </a:cubicBezTo>
                <a:cubicBezTo>
                  <a:pt x="3" y="4"/>
                  <a:pt x="2" y="2"/>
                  <a:pt x="1" y="0"/>
                </a:cubicBezTo>
              </a:path>
            </a:pathLst>
          </a:custGeom>
          <a:solidFill>
            <a:srgbClr val="8912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5" name="Freeform 1822"/>
          <p:cNvSpPr>
            <a:spLocks noEditPoints="1"/>
          </p:cNvSpPr>
          <p:nvPr/>
        </p:nvSpPr>
        <p:spPr bwMode="auto">
          <a:xfrm>
            <a:off x="2224936" y="6493395"/>
            <a:ext cx="28220" cy="130899"/>
          </a:xfrm>
          <a:custGeom>
            <a:avLst/>
            <a:gdLst>
              <a:gd name="T0" fmla="*/ 2 w 3"/>
              <a:gd name="T1" fmla="*/ 10 h 14"/>
              <a:gd name="T2" fmla="*/ 0 w 3"/>
              <a:gd name="T3" fmla="*/ 13 h 14"/>
              <a:gd name="T4" fmla="*/ 2 w 3"/>
              <a:gd name="T5" fmla="*/ 14 h 14"/>
              <a:gd name="T6" fmla="*/ 3 w 3"/>
              <a:gd name="T7" fmla="*/ 11 h 14"/>
              <a:gd name="T8" fmla="*/ 2 w 3"/>
              <a:gd name="T9" fmla="*/ 11 h 14"/>
              <a:gd name="T10" fmla="*/ 2 w 3"/>
              <a:gd name="T11" fmla="*/ 10 h 14"/>
              <a:gd name="T12" fmla="*/ 3 w 3"/>
              <a:gd name="T13" fmla="*/ 0 h 14"/>
              <a:gd name="T14" fmla="*/ 3 w 3"/>
              <a:gd name="T15" fmla="*/ 0 h 14"/>
              <a:gd name="T16" fmla="*/ 3 w 3"/>
              <a:gd name="T17" fmla="*/ 3 h 14"/>
              <a:gd name="T18" fmla="*/ 3 w 3"/>
              <a:gd name="T19" fmla="*/ 3 h 14"/>
              <a:gd name="T20" fmla="*/ 3 w 3"/>
              <a:gd name="T21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" h="14">
                <a:moveTo>
                  <a:pt x="2" y="10"/>
                </a:moveTo>
                <a:cubicBezTo>
                  <a:pt x="1" y="11"/>
                  <a:pt x="1" y="12"/>
                  <a:pt x="0" y="13"/>
                </a:cubicBezTo>
                <a:cubicBezTo>
                  <a:pt x="1" y="13"/>
                  <a:pt x="1" y="13"/>
                  <a:pt x="2" y="14"/>
                </a:cubicBezTo>
                <a:cubicBezTo>
                  <a:pt x="2" y="13"/>
                  <a:pt x="2" y="12"/>
                  <a:pt x="3" y="11"/>
                </a:cubicBezTo>
                <a:cubicBezTo>
                  <a:pt x="3" y="11"/>
                  <a:pt x="2" y="11"/>
                  <a:pt x="2" y="11"/>
                </a:cubicBezTo>
                <a:cubicBezTo>
                  <a:pt x="2" y="10"/>
                  <a:pt x="2" y="10"/>
                  <a:pt x="2" y="10"/>
                </a:cubicBezTo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3" y="1"/>
                  <a:pt x="3" y="2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2"/>
                  <a:pt x="3" y="1"/>
                  <a:pt x="3" y="0"/>
                </a:cubicBezTo>
              </a:path>
            </a:pathLst>
          </a:custGeom>
          <a:solidFill>
            <a:srgbClr val="8810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6" name="Freeform 1823"/>
          <p:cNvSpPr>
            <a:spLocks/>
          </p:cNvSpPr>
          <p:nvPr/>
        </p:nvSpPr>
        <p:spPr bwMode="auto">
          <a:xfrm>
            <a:off x="2160434" y="6437862"/>
            <a:ext cx="92722" cy="150732"/>
          </a:xfrm>
          <a:custGeom>
            <a:avLst/>
            <a:gdLst>
              <a:gd name="T0" fmla="*/ 5 w 10"/>
              <a:gd name="T1" fmla="*/ 0 h 16"/>
              <a:gd name="T2" fmla="*/ 1 w 10"/>
              <a:gd name="T3" fmla="*/ 9 h 16"/>
              <a:gd name="T4" fmla="*/ 3 w 10"/>
              <a:gd name="T5" fmla="*/ 16 h 16"/>
              <a:gd name="T6" fmla="*/ 10 w 10"/>
              <a:gd name="T7" fmla="*/ 6 h 16"/>
              <a:gd name="T8" fmla="*/ 5 w 10"/>
              <a:gd name="T9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16">
                <a:moveTo>
                  <a:pt x="5" y="0"/>
                </a:moveTo>
                <a:cubicBezTo>
                  <a:pt x="2" y="2"/>
                  <a:pt x="1" y="5"/>
                  <a:pt x="1" y="9"/>
                </a:cubicBezTo>
                <a:cubicBezTo>
                  <a:pt x="0" y="11"/>
                  <a:pt x="1" y="14"/>
                  <a:pt x="3" y="16"/>
                </a:cubicBezTo>
                <a:cubicBezTo>
                  <a:pt x="4" y="12"/>
                  <a:pt x="7" y="9"/>
                  <a:pt x="10" y="6"/>
                </a:cubicBezTo>
                <a:cubicBezTo>
                  <a:pt x="9" y="4"/>
                  <a:pt x="7" y="1"/>
                  <a:pt x="5" y="0"/>
                </a:cubicBezTo>
              </a:path>
            </a:pathLst>
          </a:custGeom>
          <a:solidFill>
            <a:srgbClr val="6105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7" name="Freeform 1824"/>
          <p:cNvSpPr>
            <a:spLocks/>
          </p:cNvSpPr>
          <p:nvPr/>
        </p:nvSpPr>
        <p:spPr bwMode="auto">
          <a:xfrm>
            <a:off x="2188654" y="6493395"/>
            <a:ext cx="64502" cy="122966"/>
          </a:xfrm>
          <a:custGeom>
            <a:avLst/>
            <a:gdLst>
              <a:gd name="T0" fmla="*/ 7 w 7"/>
              <a:gd name="T1" fmla="*/ 0 h 13"/>
              <a:gd name="T2" fmla="*/ 0 w 7"/>
              <a:gd name="T3" fmla="*/ 10 h 13"/>
              <a:gd name="T4" fmla="*/ 4 w 7"/>
              <a:gd name="T5" fmla="*/ 13 h 13"/>
              <a:gd name="T6" fmla="*/ 6 w 7"/>
              <a:gd name="T7" fmla="*/ 10 h 13"/>
              <a:gd name="T8" fmla="*/ 7 w 7"/>
              <a:gd name="T9" fmla="*/ 3 h 13"/>
              <a:gd name="T10" fmla="*/ 7 w 7"/>
              <a:gd name="T11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13">
                <a:moveTo>
                  <a:pt x="7" y="0"/>
                </a:moveTo>
                <a:cubicBezTo>
                  <a:pt x="4" y="3"/>
                  <a:pt x="1" y="6"/>
                  <a:pt x="0" y="10"/>
                </a:cubicBezTo>
                <a:cubicBezTo>
                  <a:pt x="1" y="11"/>
                  <a:pt x="2" y="12"/>
                  <a:pt x="4" y="13"/>
                </a:cubicBezTo>
                <a:cubicBezTo>
                  <a:pt x="5" y="12"/>
                  <a:pt x="5" y="11"/>
                  <a:pt x="6" y="10"/>
                </a:cubicBezTo>
                <a:cubicBezTo>
                  <a:pt x="5" y="7"/>
                  <a:pt x="6" y="5"/>
                  <a:pt x="7" y="3"/>
                </a:cubicBezTo>
                <a:cubicBezTo>
                  <a:pt x="7" y="2"/>
                  <a:pt x="7" y="1"/>
                  <a:pt x="7" y="0"/>
                </a:cubicBezTo>
              </a:path>
            </a:pathLst>
          </a:custGeom>
          <a:solidFill>
            <a:srgbClr val="6105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8" name="Freeform 1825"/>
          <p:cNvSpPr>
            <a:spLocks/>
          </p:cNvSpPr>
          <p:nvPr/>
        </p:nvSpPr>
        <p:spPr bwMode="auto">
          <a:xfrm>
            <a:off x="3103777" y="5497767"/>
            <a:ext cx="201569" cy="206265"/>
          </a:xfrm>
          <a:custGeom>
            <a:avLst/>
            <a:gdLst>
              <a:gd name="T0" fmla="*/ 10 w 21"/>
              <a:gd name="T1" fmla="*/ 0 h 22"/>
              <a:gd name="T2" fmla="*/ 10 w 21"/>
              <a:gd name="T3" fmla="*/ 0 h 22"/>
              <a:gd name="T4" fmla="*/ 0 w 21"/>
              <a:gd name="T5" fmla="*/ 15 h 22"/>
              <a:gd name="T6" fmla="*/ 10 w 21"/>
              <a:gd name="T7" fmla="*/ 22 h 22"/>
              <a:gd name="T8" fmla="*/ 10 w 21"/>
              <a:gd name="T9" fmla="*/ 22 h 22"/>
              <a:gd name="T10" fmla="*/ 16 w 21"/>
              <a:gd name="T11" fmla="*/ 20 h 22"/>
              <a:gd name="T12" fmla="*/ 20 w 21"/>
              <a:gd name="T13" fmla="*/ 15 h 22"/>
              <a:gd name="T14" fmla="*/ 21 w 21"/>
              <a:gd name="T15" fmla="*/ 11 h 22"/>
              <a:gd name="T16" fmla="*/ 10 w 21"/>
              <a:gd name="T17" fmla="*/ 0 h 22"/>
              <a:gd name="T18" fmla="*/ 10 w 21"/>
              <a:gd name="T19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1" h="22">
                <a:moveTo>
                  <a:pt x="10" y="0"/>
                </a:moveTo>
                <a:cubicBezTo>
                  <a:pt x="10" y="0"/>
                  <a:pt x="10" y="0"/>
                  <a:pt x="10" y="0"/>
                </a:cubicBezTo>
                <a:cubicBezTo>
                  <a:pt x="10" y="6"/>
                  <a:pt x="6" y="12"/>
                  <a:pt x="0" y="15"/>
                </a:cubicBezTo>
                <a:cubicBezTo>
                  <a:pt x="2" y="19"/>
                  <a:pt x="6" y="22"/>
                  <a:pt x="10" y="22"/>
                </a:cubicBezTo>
                <a:cubicBezTo>
                  <a:pt x="10" y="22"/>
                  <a:pt x="10" y="22"/>
                  <a:pt x="10" y="22"/>
                </a:cubicBezTo>
                <a:cubicBezTo>
                  <a:pt x="12" y="22"/>
                  <a:pt x="14" y="21"/>
                  <a:pt x="16" y="20"/>
                </a:cubicBezTo>
                <a:cubicBezTo>
                  <a:pt x="16" y="18"/>
                  <a:pt x="18" y="16"/>
                  <a:pt x="20" y="15"/>
                </a:cubicBezTo>
                <a:cubicBezTo>
                  <a:pt x="21" y="14"/>
                  <a:pt x="21" y="12"/>
                  <a:pt x="21" y="11"/>
                </a:cubicBezTo>
                <a:cubicBezTo>
                  <a:pt x="21" y="5"/>
                  <a:pt x="17" y="0"/>
                  <a:pt x="10" y="0"/>
                </a:cubicBezTo>
                <a:cubicBezTo>
                  <a:pt x="10" y="0"/>
                  <a:pt x="10" y="0"/>
                  <a:pt x="10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9" name="Freeform 1826"/>
          <p:cNvSpPr>
            <a:spLocks/>
          </p:cNvSpPr>
          <p:nvPr/>
        </p:nvSpPr>
        <p:spPr bwMode="auto">
          <a:xfrm>
            <a:off x="3095714" y="5497767"/>
            <a:ext cx="104816" cy="138833"/>
          </a:xfrm>
          <a:custGeom>
            <a:avLst/>
            <a:gdLst>
              <a:gd name="T0" fmla="*/ 11 w 11"/>
              <a:gd name="T1" fmla="*/ 0 h 15"/>
              <a:gd name="T2" fmla="*/ 0 w 11"/>
              <a:gd name="T3" fmla="*/ 10 h 15"/>
              <a:gd name="T4" fmla="*/ 1 w 11"/>
              <a:gd name="T5" fmla="*/ 15 h 15"/>
              <a:gd name="T6" fmla="*/ 11 w 11"/>
              <a:gd name="T7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" h="15">
                <a:moveTo>
                  <a:pt x="11" y="0"/>
                </a:moveTo>
                <a:cubicBezTo>
                  <a:pt x="5" y="0"/>
                  <a:pt x="0" y="4"/>
                  <a:pt x="0" y="10"/>
                </a:cubicBezTo>
                <a:cubicBezTo>
                  <a:pt x="0" y="12"/>
                  <a:pt x="1" y="14"/>
                  <a:pt x="1" y="15"/>
                </a:cubicBezTo>
                <a:cubicBezTo>
                  <a:pt x="7" y="12"/>
                  <a:pt x="11" y="6"/>
                  <a:pt x="11" y="0"/>
                </a:cubicBezTo>
              </a:path>
            </a:pathLst>
          </a:custGeom>
          <a:solidFill>
            <a:srgbClr val="8912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0" name="Freeform 1827"/>
          <p:cNvSpPr>
            <a:spLocks/>
          </p:cNvSpPr>
          <p:nvPr/>
        </p:nvSpPr>
        <p:spPr bwMode="auto">
          <a:xfrm>
            <a:off x="3563354" y="3657245"/>
            <a:ext cx="153192" cy="91233"/>
          </a:xfrm>
          <a:custGeom>
            <a:avLst/>
            <a:gdLst>
              <a:gd name="T0" fmla="*/ 11 w 16"/>
              <a:gd name="T1" fmla="*/ 0 h 10"/>
              <a:gd name="T2" fmla="*/ 0 w 16"/>
              <a:gd name="T3" fmla="*/ 10 h 10"/>
              <a:gd name="T4" fmla="*/ 0 w 16"/>
              <a:gd name="T5" fmla="*/ 10 h 10"/>
              <a:gd name="T6" fmla="*/ 9 w 16"/>
              <a:gd name="T7" fmla="*/ 2 h 10"/>
              <a:gd name="T8" fmla="*/ 16 w 16"/>
              <a:gd name="T9" fmla="*/ 1 h 10"/>
              <a:gd name="T10" fmla="*/ 11 w 16"/>
              <a:gd name="T1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0">
                <a:moveTo>
                  <a:pt x="11" y="0"/>
                </a:moveTo>
                <a:cubicBezTo>
                  <a:pt x="5" y="0"/>
                  <a:pt x="0" y="4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2" y="7"/>
                  <a:pt x="5" y="4"/>
                  <a:pt x="9" y="2"/>
                </a:cubicBezTo>
                <a:cubicBezTo>
                  <a:pt x="11" y="1"/>
                  <a:pt x="13" y="1"/>
                  <a:pt x="16" y="1"/>
                </a:cubicBezTo>
                <a:cubicBezTo>
                  <a:pt x="14" y="0"/>
                  <a:pt x="13" y="0"/>
                  <a:pt x="11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1" name="Freeform 1828"/>
          <p:cNvSpPr>
            <a:spLocks/>
          </p:cNvSpPr>
          <p:nvPr/>
        </p:nvSpPr>
        <p:spPr bwMode="auto">
          <a:xfrm>
            <a:off x="3563354" y="3665178"/>
            <a:ext cx="153192" cy="170566"/>
          </a:xfrm>
          <a:custGeom>
            <a:avLst/>
            <a:gdLst>
              <a:gd name="T0" fmla="*/ 16 w 16"/>
              <a:gd name="T1" fmla="*/ 0 h 18"/>
              <a:gd name="T2" fmla="*/ 9 w 16"/>
              <a:gd name="T3" fmla="*/ 1 h 18"/>
              <a:gd name="T4" fmla="*/ 0 w 16"/>
              <a:gd name="T5" fmla="*/ 9 h 18"/>
              <a:gd name="T6" fmla="*/ 5 w 16"/>
              <a:gd name="T7" fmla="*/ 18 h 18"/>
              <a:gd name="T8" fmla="*/ 5 w 16"/>
              <a:gd name="T9" fmla="*/ 18 h 18"/>
              <a:gd name="T10" fmla="*/ 16 w 16"/>
              <a:gd name="T11" fmla="*/ 0 h 18"/>
              <a:gd name="T12" fmla="*/ 16 w 16"/>
              <a:gd name="T13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18">
                <a:moveTo>
                  <a:pt x="16" y="0"/>
                </a:moveTo>
                <a:cubicBezTo>
                  <a:pt x="13" y="0"/>
                  <a:pt x="11" y="0"/>
                  <a:pt x="9" y="1"/>
                </a:cubicBezTo>
                <a:cubicBezTo>
                  <a:pt x="5" y="3"/>
                  <a:pt x="2" y="6"/>
                  <a:pt x="0" y="9"/>
                </a:cubicBezTo>
                <a:cubicBezTo>
                  <a:pt x="0" y="13"/>
                  <a:pt x="2" y="16"/>
                  <a:pt x="5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0"/>
                  <a:pt x="9" y="3"/>
                  <a:pt x="16" y="0"/>
                </a:cubicBezTo>
                <a:cubicBezTo>
                  <a:pt x="16" y="0"/>
                  <a:pt x="16" y="0"/>
                  <a:pt x="16" y="0"/>
                </a:cubicBezTo>
              </a:path>
            </a:pathLst>
          </a:custGeom>
          <a:solidFill>
            <a:srgbClr val="8912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2" name="Freeform 1829"/>
          <p:cNvSpPr>
            <a:spLocks/>
          </p:cNvSpPr>
          <p:nvPr/>
        </p:nvSpPr>
        <p:spPr bwMode="auto">
          <a:xfrm>
            <a:off x="3611730" y="3665178"/>
            <a:ext cx="161255" cy="186432"/>
          </a:xfrm>
          <a:custGeom>
            <a:avLst/>
            <a:gdLst>
              <a:gd name="T0" fmla="*/ 11 w 17"/>
              <a:gd name="T1" fmla="*/ 0 h 20"/>
              <a:gd name="T2" fmla="*/ 0 w 17"/>
              <a:gd name="T3" fmla="*/ 18 h 20"/>
              <a:gd name="T4" fmla="*/ 0 w 17"/>
              <a:gd name="T5" fmla="*/ 18 h 20"/>
              <a:gd name="T6" fmla="*/ 6 w 17"/>
              <a:gd name="T7" fmla="*/ 20 h 20"/>
              <a:gd name="T8" fmla="*/ 6 w 17"/>
              <a:gd name="T9" fmla="*/ 20 h 20"/>
              <a:gd name="T10" fmla="*/ 8 w 17"/>
              <a:gd name="T11" fmla="*/ 20 h 20"/>
              <a:gd name="T12" fmla="*/ 8 w 17"/>
              <a:gd name="T13" fmla="*/ 19 h 20"/>
              <a:gd name="T14" fmla="*/ 17 w 17"/>
              <a:gd name="T15" fmla="*/ 12 h 20"/>
              <a:gd name="T16" fmla="*/ 17 w 17"/>
              <a:gd name="T17" fmla="*/ 10 h 20"/>
              <a:gd name="T18" fmla="*/ 11 w 17"/>
              <a:gd name="T19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7" h="20">
                <a:moveTo>
                  <a:pt x="11" y="0"/>
                </a:moveTo>
                <a:cubicBezTo>
                  <a:pt x="4" y="3"/>
                  <a:pt x="0" y="10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2" y="20"/>
                  <a:pt x="4" y="20"/>
                  <a:pt x="6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7" y="20"/>
                  <a:pt x="7" y="20"/>
                  <a:pt x="8" y="20"/>
                </a:cubicBezTo>
                <a:cubicBezTo>
                  <a:pt x="8" y="20"/>
                  <a:pt x="8" y="20"/>
                  <a:pt x="8" y="19"/>
                </a:cubicBezTo>
                <a:cubicBezTo>
                  <a:pt x="10" y="16"/>
                  <a:pt x="13" y="13"/>
                  <a:pt x="17" y="12"/>
                </a:cubicBezTo>
                <a:cubicBezTo>
                  <a:pt x="17" y="11"/>
                  <a:pt x="17" y="10"/>
                  <a:pt x="17" y="10"/>
                </a:cubicBezTo>
                <a:cubicBezTo>
                  <a:pt x="17" y="5"/>
                  <a:pt x="15" y="2"/>
                  <a:pt x="11" y="0"/>
                </a:cubicBezTo>
              </a:path>
            </a:pathLst>
          </a:custGeom>
          <a:solidFill>
            <a:srgbClr val="8810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3" name="Freeform 1830"/>
          <p:cNvSpPr>
            <a:spLocks/>
          </p:cNvSpPr>
          <p:nvPr/>
        </p:nvSpPr>
        <p:spPr bwMode="auto">
          <a:xfrm>
            <a:off x="3684295" y="3776244"/>
            <a:ext cx="88690" cy="75366"/>
          </a:xfrm>
          <a:custGeom>
            <a:avLst/>
            <a:gdLst>
              <a:gd name="T0" fmla="*/ 9 w 9"/>
              <a:gd name="T1" fmla="*/ 0 h 8"/>
              <a:gd name="T2" fmla="*/ 0 w 9"/>
              <a:gd name="T3" fmla="*/ 7 h 8"/>
              <a:gd name="T4" fmla="*/ 0 w 9"/>
              <a:gd name="T5" fmla="*/ 8 h 8"/>
              <a:gd name="T6" fmla="*/ 9 w 9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8">
                <a:moveTo>
                  <a:pt x="9" y="0"/>
                </a:moveTo>
                <a:cubicBezTo>
                  <a:pt x="5" y="1"/>
                  <a:pt x="2" y="4"/>
                  <a:pt x="0" y="7"/>
                </a:cubicBezTo>
                <a:cubicBezTo>
                  <a:pt x="0" y="8"/>
                  <a:pt x="0" y="8"/>
                  <a:pt x="0" y="8"/>
                </a:cubicBezTo>
                <a:cubicBezTo>
                  <a:pt x="4" y="8"/>
                  <a:pt x="8" y="4"/>
                  <a:pt x="9" y="0"/>
                </a:cubicBezTo>
              </a:path>
            </a:pathLst>
          </a:custGeom>
          <a:solidFill>
            <a:srgbClr val="6105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5" name="Freeform 1832"/>
          <p:cNvSpPr>
            <a:spLocks/>
          </p:cNvSpPr>
          <p:nvPr/>
        </p:nvSpPr>
        <p:spPr bwMode="auto">
          <a:xfrm>
            <a:off x="3579479" y="4117375"/>
            <a:ext cx="193506" cy="194366"/>
          </a:xfrm>
          <a:custGeom>
            <a:avLst/>
            <a:gdLst>
              <a:gd name="T0" fmla="*/ 9 w 20"/>
              <a:gd name="T1" fmla="*/ 0 h 21"/>
              <a:gd name="T2" fmla="*/ 9 w 20"/>
              <a:gd name="T3" fmla="*/ 0 h 21"/>
              <a:gd name="T4" fmla="*/ 0 w 20"/>
              <a:gd name="T5" fmla="*/ 6 h 21"/>
              <a:gd name="T6" fmla="*/ 1 w 20"/>
              <a:gd name="T7" fmla="*/ 5 h 21"/>
              <a:gd name="T8" fmla="*/ 4 w 20"/>
              <a:gd name="T9" fmla="*/ 4 h 21"/>
              <a:gd name="T10" fmla="*/ 12 w 20"/>
              <a:gd name="T11" fmla="*/ 10 h 21"/>
              <a:gd name="T12" fmla="*/ 12 w 20"/>
              <a:gd name="T13" fmla="*/ 18 h 21"/>
              <a:gd name="T14" fmla="*/ 14 w 20"/>
              <a:gd name="T15" fmla="*/ 21 h 21"/>
              <a:gd name="T16" fmla="*/ 20 w 20"/>
              <a:gd name="T17" fmla="*/ 11 h 21"/>
              <a:gd name="T18" fmla="*/ 9 w 20"/>
              <a:gd name="T19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0" h="21">
                <a:moveTo>
                  <a:pt x="9" y="0"/>
                </a:moveTo>
                <a:cubicBezTo>
                  <a:pt x="9" y="0"/>
                  <a:pt x="9" y="0"/>
                  <a:pt x="9" y="0"/>
                </a:cubicBezTo>
                <a:cubicBezTo>
                  <a:pt x="5" y="0"/>
                  <a:pt x="2" y="2"/>
                  <a:pt x="0" y="6"/>
                </a:cubicBezTo>
                <a:cubicBezTo>
                  <a:pt x="0" y="5"/>
                  <a:pt x="0" y="5"/>
                  <a:pt x="1" y="5"/>
                </a:cubicBezTo>
                <a:cubicBezTo>
                  <a:pt x="2" y="5"/>
                  <a:pt x="3" y="4"/>
                  <a:pt x="4" y="4"/>
                </a:cubicBezTo>
                <a:cubicBezTo>
                  <a:pt x="8" y="4"/>
                  <a:pt x="11" y="6"/>
                  <a:pt x="12" y="10"/>
                </a:cubicBezTo>
                <a:cubicBezTo>
                  <a:pt x="14" y="12"/>
                  <a:pt x="13" y="15"/>
                  <a:pt x="12" y="18"/>
                </a:cubicBezTo>
                <a:cubicBezTo>
                  <a:pt x="13" y="19"/>
                  <a:pt x="13" y="20"/>
                  <a:pt x="14" y="21"/>
                </a:cubicBezTo>
                <a:cubicBezTo>
                  <a:pt x="18" y="19"/>
                  <a:pt x="20" y="15"/>
                  <a:pt x="20" y="11"/>
                </a:cubicBezTo>
                <a:cubicBezTo>
                  <a:pt x="20" y="5"/>
                  <a:pt x="15" y="0"/>
                  <a:pt x="9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6" name="Freeform 1833"/>
          <p:cNvSpPr>
            <a:spLocks/>
          </p:cNvSpPr>
          <p:nvPr/>
        </p:nvSpPr>
        <p:spPr bwMode="auto">
          <a:xfrm>
            <a:off x="3648013" y="4283974"/>
            <a:ext cx="68533" cy="39666"/>
          </a:xfrm>
          <a:custGeom>
            <a:avLst/>
            <a:gdLst>
              <a:gd name="T0" fmla="*/ 5 w 7"/>
              <a:gd name="T1" fmla="*/ 0 h 4"/>
              <a:gd name="T2" fmla="*/ 1 w 7"/>
              <a:gd name="T3" fmla="*/ 3 h 4"/>
              <a:gd name="T4" fmla="*/ 0 w 7"/>
              <a:gd name="T5" fmla="*/ 3 h 4"/>
              <a:gd name="T6" fmla="*/ 2 w 7"/>
              <a:gd name="T7" fmla="*/ 4 h 4"/>
              <a:gd name="T8" fmla="*/ 3 w 7"/>
              <a:gd name="T9" fmla="*/ 4 h 4"/>
              <a:gd name="T10" fmla="*/ 7 w 7"/>
              <a:gd name="T11" fmla="*/ 3 h 4"/>
              <a:gd name="T12" fmla="*/ 5 w 7"/>
              <a:gd name="T1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4">
                <a:moveTo>
                  <a:pt x="5" y="0"/>
                </a:moveTo>
                <a:cubicBezTo>
                  <a:pt x="4" y="1"/>
                  <a:pt x="2" y="2"/>
                  <a:pt x="1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4"/>
                  <a:pt x="1" y="4"/>
                  <a:pt x="2" y="4"/>
                </a:cubicBezTo>
                <a:cubicBezTo>
                  <a:pt x="2" y="4"/>
                  <a:pt x="2" y="4"/>
                  <a:pt x="3" y="4"/>
                </a:cubicBezTo>
                <a:cubicBezTo>
                  <a:pt x="4" y="4"/>
                  <a:pt x="6" y="3"/>
                  <a:pt x="7" y="3"/>
                </a:cubicBezTo>
                <a:cubicBezTo>
                  <a:pt x="6" y="2"/>
                  <a:pt x="6" y="1"/>
                  <a:pt x="5" y="0"/>
                </a:cubicBezTo>
              </a:path>
            </a:pathLst>
          </a:custGeom>
          <a:solidFill>
            <a:srgbClr val="6B09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2" name="Freeform 1839"/>
          <p:cNvSpPr>
            <a:spLocks/>
          </p:cNvSpPr>
          <p:nvPr/>
        </p:nvSpPr>
        <p:spPr bwMode="auto">
          <a:xfrm>
            <a:off x="765577" y="948028"/>
            <a:ext cx="12094" cy="11900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3" name="Freeform 1840"/>
          <p:cNvSpPr>
            <a:spLocks/>
          </p:cNvSpPr>
          <p:nvPr/>
        </p:nvSpPr>
        <p:spPr bwMode="auto">
          <a:xfrm>
            <a:off x="757515" y="912328"/>
            <a:ext cx="209632" cy="186432"/>
          </a:xfrm>
          <a:custGeom>
            <a:avLst/>
            <a:gdLst>
              <a:gd name="T0" fmla="*/ 18 w 22"/>
              <a:gd name="T1" fmla="*/ 0 h 20"/>
              <a:gd name="T2" fmla="*/ 13 w 22"/>
              <a:gd name="T3" fmla="*/ 5 h 20"/>
              <a:gd name="T4" fmla="*/ 10 w 22"/>
              <a:gd name="T5" fmla="*/ 6 h 20"/>
              <a:gd name="T6" fmla="*/ 3 w 22"/>
              <a:gd name="T7" fmla="*/ 2 h 20"/>
              <a:gd name="T8" fmla="*/ 2 w 22"/>
              <a:gd name="T9" fmla="*/ 4 h 20"/>
              <a:gd name="T10" fmla="*/ 1 w 22"/>
              <a:gd name="T11" fmla="*/ 5 h 20"/>
              <a:gd name="T12" fmla="*/ 1 w 22"/>
              <a:gd name="T13" fmla="*/ 9 h 20"/>
              <a:gd name="T14" fmla="*/ 11 w 22"/>
              <a:gd name="T15" fmla="*/ 20 h 20"/>
              <a:gd name="T16" fmla="*/ 16 w 22"/>
              <a:gd name="T17" fmla="*/ 19 h 20"/>
              <a:gd name="T18" fmla="*/ 17 w 22"/>
              <a:gd name="T19" fmla="*/ 15 h 20"/>
              <a:gd name="T20" fmla="*/ 22 w 22"/>
              <a:gd name="T21" fmla="*/ 9 h 20"/>
              <a:gd name="T22" fmla="*/ 22 w 22"/>
              <a:gd name="T23" fmla="*/ 9 h 20"/>
              <a:gd name="T24" fmla="*/ 21 w 22"/>
              <a:gd name="T25" fmla="*/ 3 h 20"/>
              <a:gd name="T26" fmla="*/ 18 w 22"/>
              <a:gd name="T2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2" h="20">
                <a:moveTo>
                  <a:pt x="18" y="0"/>
                </a:moveTo>
                <a:cubicBezTo>
                  <a:pt x="17" y="2"/>
                  <a:pt x="15" y="4"/>
                  <a:pt x="13" y="5"/>
                </a:cubicBezTo>
                <a:cubicBezTo>
                  <a:pt x="12" y="6"/>
                  <a:pt x="11" y="6"/>
                  <a:pt x="10" y="6"/>
                </a:cubicBezTo>
                <a:cubicBezTo>
                  <a:pt x="7" y="6"/>
                  <a:pt x="4" y="5"/>
                  <a:pt x="3" y="2"/>
                </a:cubicBezTo>
                <a:cubicBezTo>
                  <a:pt x="2" y="3"/>
                  <a:pt x="2" y="3"/>
                  <a:pt x="2" y="4"/>
                </a:cubicBezTo>
                <a:cubicBezTo>
                  <a:pt x="2" y="4"/>
                  <a:pt x="1" y="5"/>
                  <a:pt x="1" y="5"/>
                </a:cubicBezTo>
                <a:cubicBezTo>
                  <a:pt x="1" y="6"/>
                  <a:pt x="1" y="7"/>
                  <a:pt x="1" y="9"/>
                </a:cubicBezTo>
                <a:cubicBezTo>
                  <a:pt x="0" y="15"/>
                  <a:pt x="5" y="20"/>
                  <a:pt x="11" y="20"/>
                </a:cubicBezTo>
                <a:cubicBezTo>
                  <a:pt x="13" y="20"/>
                  <a:pt x="15" y="19"/>
                  <a:pt x="16" y="19"/>
                </a:cubicBezTo>
                <a:cubicBezTo>
                  <a:pt x="16" y="18"/>
                  <a:pt x="16" y="16"/>
                  <a:pt x="17" y="15"/>
                </a:cubicBezTo>
                <a:cubicBezTo>
                  <a:pt x="18" y="13"/>
                  <a:pt x="20" y="10"/>
                  <a:pt x="22" y="9"/>
                </a:cubicBezTo>
                <a:cubicBezTo>
                  <a:pt x="22" y="9"/>
                  <a:pt x="22" y="9"/>
                  <a:pt x="22" y="9"/>
                </a:cubicBezTo>
                <a:cubicBezTo>
                  <a:pt x="22" y="7"/>
                  <a:pt x="22" y="5"/>
                  <a:pt x="21" y="3"/>
                </a:cubicBezTo>
                <a:cubicBezTo>
                  <a:pt x="20" y="3"/>
                  <a:pt x="19" y="2"/>
                  <a:pt x="18" y="0"/>
                </a:cubicBezTo>
              </a:path>
            </a:pathLst>
          </a:custGeom>
          <a:solidFill>
            <a:srgbClr val="961C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4" name="Freeform 1841"/>
          <p:cNvSpPr>
            <a:spLocks/>
          </p:cNvSpPr>
          <p:nvPr/>
        </p:nvSpPr>
        <p:spPr bwMode="auto">
          <a:xfrm>
            <a:off x="926832" y="912328"/>
            <a:ext cx="32251" cy="27767"/>
          </a:xfrm>
          <a:custGeom>
            <a:avLst/>
            <a:gdLst>
              <a:gd name="T0" fmla="*/ 0 w 3"/>
              <a:gd name="T1" fmla="*/ 0 h 3"/>
              <a:gd name="T2" fmla="*/ 0 w 3"/>
              <a:gd name="T3" fmla="*/ 0 h 3"/>
              <a:gd name="T4" fmla="*/ 3 w 3"/>
              <a:gd name="T5" fmla="*/ 3 h 3"/>
              <a:gd name="T6" fmla="*/ 0 w 3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2"/>
                  <a:pt x="2" y="3"/>
                  <a:pt x="3" y="3"/>
                </a:cubicBezTo>
                <a:cubicBezTo>
                  <a:pt x="2" y="2"/>
                  <a:pt x="1" y="1"/>
                  <a:pt x="0" y="0"/>
                </a:cubicBezTo>
              </a:path>
            </a:pathLst>
          </a:custGeom>
          <a:solidFill>
            <a:srgbClr val="8810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5" name="Freeform 1842"/>
          <p:cNvSpPr>
            <a:spLocks/>
          </p:cNvSpPr>
          <p:nvPr/>
        </p:nvSpPr>
        <p:spPr bwMode="auto">
          <a:xfrm>
            <a:off x="910707" y="995627"/>
            <a:ext cx="56439" cy="95199"/>
          </a:xfrm>
          <a:custGeom>
            <a:avLst/>
            <a:gdLst>
              <a:gd name="T0" fmla="*/ 6 w 6"/>
              <a:gd name="T1" fmla="*/ 0 h 10"/>
              <a:gd name="T2" fmla="*/ 1 w 6"/>
              <a:gd name="T3" fmla="*/ 6 h 10"/>
              <a:gd name="T4" fmla="*/ 0 w 6"/>
              <a:gd name="T5" fmla="*/ 10 h 10"/>
              <a:gd name="T6" fmla="*/ 6 w 6"/>
              <a:gd name="T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10">
                <a:moveTo>
                  <a:pt x="6" y="0"/>
                </a:moveTo>
                <a:cubicBezTo>
                  <a:pt x="4" y="1"/>
                  <a:pt x="2" y="4"/>
                  <a:pt x="1" y="6"/>
                </a:cubicBezTo>
                <a:cubicBezTo>
                  <a:pt x="0" y="7"/>
                  <a:pt x="0" y="9"/>
                  <a:pt x="0" y="10"/>
                </a:cubicBezTo>
                <a:cubicBezTo>
                  <a:pt x="4" y="8"/>
                  <a:pt x="6" y="4"/>
                  <a:pt x="6" y="0"/>
                </a:cubicBezTo>
              </a:path>
            </a:pathLst>
          </a:custGeom>
          <a:solidFill>
            <a:srgbClr val="6B08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6" name="Freeform 1843"/>
          <p:cNvSpPr>
            <a:spLocks/>
          </p:cNvSpPr>
          <p:nvPr/>
        </p:nvSpPr>
        <p:spPr bwMode="auto">
          <a:xfrm>
            <a:off x="374534" y="892495"/>
            <a:ext cx="20157" cy="11900"/>
          </a:xfrm>
          <a:custGeom>
            <a:avLst/>
            <a:gdLst>
              <a:gd name="T0" fmla="*/ 2 w 2"/>
              <a:gd name="T1" fmla="*/ 0 h 1"/>
              <a:gd name="T2" fmla="*/ 0 w 2"/>
              <a:gd name="T3" fmla="*/ 0 h 1"/>
              <a:gd name="T4" fmla="*/ 1 w 2"/>
              <a:gd name="T5" fmla="*/ 1 h 1"/>
              <a:gd name="T6" fmla="*/ 2 w 2"/>
              <a:gd name="T7" fmla="*/ 0 h 1"/>
              <a:gd name="T8" fmla="*/ 2 w 2"/>
              <a:gd name="T9" fmla="*/ 0 h 1"/>
              <a:gd name="T10" fmla="*/ 2 w 2"/>
              <a:gd name="T11" fmla="*/ 0 h 1"/>
              <a:gd name="T12" fmla="*/ 2 w 2"/>
              <a:gd name="T13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1" y="0"/>
                  <a:pt x="1" y="1"/>
                </a:cubicBezTo>
                <a:cubicBezTo>
                  <a:pt x="1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7" name="Freeform 1844"/>
          <p:cNvSpPr>
            <a:spLocks/>
          </p:cNvSpPr>
          <p:nvPr/>
        </p:nvSpPr>
        <p:spPr bwMode="auto">
          <a:xfrm>
            <a:off x="289875" y="892495"/>
            <a:ext cx="96753" cy="122966"/>
          </a:xfrm>
          <a:custGeom>
            <a:avLst/>
            <a:gdLst>
              <a:gd name="T0" fmla="*/ 9 w 10"/>
              <a:gd name="T1" fmla="*/ 0 h 13"/>
              <a:gd name="T2" fmla="*/ 0 w 10"/>
              <a:gd name="T3" fmla="*/ 10 h 13"/>
              <a:gd name="T4" fmla="*/ 1 w 10"/>
              <a:gd name="T5" fmla="*/ 13 h 13"/>
              <a:gd name="T6" fmla="*/ 10 w 10"/>
              <a:gd name="T7" fmla="*/ 1 h 13"/>
              <a:gd name="T8" fmla="*/ 9 w 10"/>
              <a:gd name="T9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13">
                <a:moveTo>
                  <a:pt x="9" y="0"/>
                </a:moveTo>
                <a:cubicBezTo>
                  <a:pt x="4" y="1"/>
                  <a:pt x="0" y="5"/>
                  <a:pt x="0" y="10"/>
                </a:cubicBezTo>
                <a:cubicBezTo>
                  <a:pt x="0" y="11"/>
                  <a:pt x="0" y="12"/>
                  <a:pt x="1" y="13"/>
                </a:cubicBezTo>
                <a:cubicBezTo>
                  <a:pt x="2" y="8"/>
                  <a:pt x="5" y="3"/>
                  <a:pt x="10" y="1"/>
                </a:cubicBezTo>
                <a:cubicBezTo>
                  <a:pt x="10" y="0"/>
                  <a:pt x="9" y="0"/>
                  <a:pt x="9" y="0"/>
                </a:cubicBezTo>
              </a:path>
            </a:pathLst>
          </a:custGeom>
          <a:solidFill>
            <a:srgbClr val="961C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8" name="Freeform 1845"/>
          <p:cNvSpPr>
            <a:spLocks/>
          </p:cNvSpPr>
          <p:nvPr/>
        </p:nvSpPr>
        <p:spPr bwMode="auto">
          <a:xfrm>
            <a:off x="386628" y="892495"/>
            <a:ext cx="56439" cy="75366"/>
          </a:xfrm>
          <a:custGeom>
            <a:avLst/>
            <a:gdLst>
              <a:gd name="T0" fmla="*/ 1 w 6"/>
              <a:gd name="T1" fmla="*/ 0 h 8"/>
              <a:gd name="T2" fmla="*/ 1 w 6"/>
              <a:gd name="T3" fmla="*/ 0 h 8"/>
              <a:gd name="T4" fmla="*/ 0 w 6"/>
              <a:gd name="T5" fmla="*/ 1 h 8"/>
              <a:gd name="T6" fmla="*/ 4 w 6"/>
              <a:gd name="T7" fmla="*/ 8 h 8"/>
              <a:gd name="T8" fmla="*/ 4 w 6"/>
              <a:gd name="T9" fmla="*/ 8 h 8"/>
              <a:gd name="T10" fmla="*/ 6 w 6"/>
              <a:gd name="T11" fmla="*/ 7 h 8"/>
              <a:gd name="T12" fmla="*/ 5 w 6"/>
              <a:gd name="T13" fmla="*/ 1 h 8"/>
              <a:gd name="T14" fmla="*/ 1 w 6"/>
              <a:gd name="T1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" h="8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1"/>
                </a:cubicBezTo>
                <a:cubicBezTo>
                  <a:pt x="2" y="3"/>
                  <a:pt x="3" y="5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5" y="7"/>
                  <a:pt x="6" y="7"/>
                  <a:pt x="6" y="7"/>
                </a:cubicBezTo>
                <a:cubicBezTo>
                  <a:pt x="5" y="5"/>
                  <a:pt x="5" y="3"/>
                  <a:pt x="5" y="1"/>
                </a:cubicBezTo>
                <a:cubicBezTo>
                  <a:pt x="4" y="0"/>
                  <a:pt x="3" y="0"/>
                  <a:pt x="1" y="0"/>
                </a:cubicBezTo>
              </a:path>
            </a:pathLst>
          </a:custGeom>
          <a:solidFill>
            <a:srgbClr val="8912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9" name="Freeform 1846"/>
          <p:cNvSpPr>
            <a:spLocks/>
          </p:cNvSpPr>
          <p:nvPr/>
        </p:nvSpPr>
        <p:spPr bwMode="auto">
          <a:xfrm>
            <a:off x="297937" y="904395"/>
            <a:ext cx="124973" cy="194366"/>
          </a:xfrm>
          <a:custGeom>
            <a:avLst/>
            <a:gdLst>
              <a:gd name="T0" fmla="*/ 9 w 13"/>
              <a:gd name="T1" fmla="*/ 0 h 21"/>
              <a:gd name="T2" fmla="*/ 0 w 13"/>
              <a:gd name="T3" fmla="*/ 12 h 21"/>
              <a:gd name="T4" fmla="*/ 9 w 13"/>
              <a:gd name="T5" fmla="*/ 21 h 21"/>
              <a:gd name="T6" fmla="*/ 8 w 13"/>
              <a:gd name="T7" fmla="*/ 19 h 21"/>
              <a:gd name="T8" fmla="*/ 13 w 13"/>
              <a:gd name="T9" fmla="*/ 7 h 21"/>
              <a:gd name="T10" fmla="*/ 9 w 13"/>
              <a:gd name="T11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" h="21">
                <a:moveTo>
                  <a:pt x="9" y="0"/>
                </a:moveTo>
                <a:cubicBezTo>
                  <a:pt x="4" y="2"/>
                  <a:pt x="1" y="7"/>
                  <a:pt x="0" y="12"/>
                </a:cubicBezTo>
                <a:cubicBezTo>
                  <a:pt x="1" y="17"/>
                  <a:pt x="4" y="20"/>
                  <a:pt x="9" y="21"/>
                </a:cubicBezTo>
                <a:cubicBezTo>
                  <a:pt x="9" y="20"/>
                  <a:pt x="9" y="20"/>
                  <a:pt x="8" y="19"/>
                </a:cubicBezTo>
                <a:cubicBezTo>
                  <a:pt x="6" y="14"/>
                  <a:pt x="8" y="9"/>
                  <a:pt x="13" y="7"/>
                </a:cubicBezTo>
                <a:cubicBezTo>
                  <a:pt x="12" y="4"/>
                  <a:pt x="11" y="2"/>
                  <a:pt x="9" y="0"/>
                </a:cubicBezTo>
              </a:path>
            </a:pathLst>
          </a:custGeom>
          <a:solidFill>
            <a:srgbClr val="8810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0" name="Freeform 1847"/>
          <p:cNvSpPr>
            <a:spLocks/>
          </p:cNvSpPr>
          <p:nvPr/>
        </p:nvSpPr>
        <p:spPr bwMode="auto">
          <a:xfrm>
            <a:off x="430973" y="904395"/>
            <a:ext cx="68533" cy="63466"/>
          </a:xfrm>
          <a:custGeom>
            <a:avLst/>
            <a:gdLst>
              <a:gd name="T0" fmla="*/ 0 w 7"/>
              <a:gd name="T1" fmla="*/ 0 h 7"/>
              <a:gd name="T2" fmla="*/ 1 w 7"/>
              <a:gd name="T3" fmla="*/ 6 h 7"/>
              <a:gd name="T4" fmla="*/ 3 w 7"/>
              <a:gd name="T5" fmla="*/ 6 h 7"/>
              <a:gd name="T6" fmla="*/ 7 w 7"/>
              <a:gd name="T7" fmla="*/ 7 h 7"/>
              <a:gd name="T8" fmla="*/ 0 w 7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7">
                <a:moveTo>
                  <a:pt x="0" y="0"/>
                </a:moveTo>
                <a:cubicBezTo>
                  <a:pt x="0" y="2"/>
                  <a:pt x="0" y="4"/>
                  <a:pt x="1" y="6"/>
                </a:cubicBezTo>
                <a:cubicBezTo>
                  <a:pt x="2" y="6"/>
                  <a:pt x="2" y="6"/>
                  <a:pt x="3" y="6"/>
                </a:cubicBezTo>
                <a:cubicBezTo>
                  <a:pt x="4" y="6"/>
                  <a:pt x="5" y="6"/>
                  <a:pt x="7" y="7"/>
                </a:cubicBezTo>
                <a:cubicBezTo>
                  <a:pt x="6" y="4"/>
                  <a:pt x="3" y="1"/>
                  <a:pt x="0" y="0"/>
                </a:cubicBezTo>
              </a:path>
            </a:pathLst>
          </a:custGeom>
          <a:solidFill>
            <a:srgbClr val="6105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1" name="Freeform 1848"/>
          <p:cNvSpPr>
            <a:spLocks/>
          </p:cNvSpPr>
          <p:nvPr/>
        </p:nvSpPr>
        <p:spPr bwMode="auto">
          <a:xfrm>
            <a:off x="2168497" y="1352625"/>
            <a:ext cx="201569" cy="198332"/>
          </a:xfrm>
          <a:custGeom>
            <a:avLst/>
            <a:gdLst>
              <a:gd name="T0" fmla="*/ 11 w 21"/>
              <a:gd name="T1" fmla="*/ 0 h 21"/>
              <a:gd name="T2" fmla="*/ 10 w 21"/>
              <a:gd name="T3" fmla="*/ 0 h 21"/>
              <a:gd name="T4" fmla="*/ 0 w 21"/>
              <a:gd name="T5" fmla="*/ 10 h 21"/>
              <a:gd name="T6" fmla="*/ 11 w 21"/>
              <a:gd name="T7" fmla="*/ 21 h 21"/>
              <a:gd name="T8" fmla="*/ 21 w 21"/>
              <a:gd name="T9" fmla="*/ 11 h 21"/>
              <a:gd name="T10" fmla="*/ 11 w 21"/>
              <a:gd name="T11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" h="21">
                <a:moveTo>
                  <a:pt x="11" y="0"/>
                </a:moveTo>
                <a:cubicBezTo>
                  <a:pt x="11" y="0"/>
                  <a:pt x="10" y="0"/>
                  <a:pt x="10" y="0"/>
                </a:cubicBezTo>
                <a:cubicBezTo>
                  <a:pt x="5" y="0"/>
                  <a:pt x="0" y="5"/>
                  <a:pt x="0" y="10"/>
                </a:cubicBezTo>
                <a:cubicBezTo>
                  <a:pt x="0" y="17"/>
                  <a:pt x="4" y="21"/>
                  <a:pt x="11" y="21"/>
                </a:cubicBezTo>
                <a:cubicBezTo>
                  <a:pt x="17" y="21"/>
                  <a:pt x="21" y="17"/>
                  <a:pt x="21" y="11"/>
                </a:cubicBezTo>
                <a:cubicBezTo>
                  <a:pt x="21" y="5"/>
                  <a:pt x="17" y="0"/>
                  <a:pt x="11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2" name="Freeform 1849"/>
          <p:cNvSpPr>
            <a:spLocks/>
          </p:cNvSpPr>
          <p:nvPr/>
        </p:nvSpPr>
        <p:spPr bwMode="auto">
          <a:xfrm>
            <a:off x="3200530" y="2272886"/>
            <a:ext cx="104816" cy="150732"/>
          </a:xfrm>
          <a:custGeom>
            <a:avLst/>
            <a:gdLst>
              <a:gd name="T0" fmla="*/ 0 w 11"/>
              <a:gd name="T1" fmla="*/ 0 h 16"/>
              <a:gd name="T2" fmla="*/ 0 w 11"/>
              <a:gd name="T3" fmla="*/ 0 h 16"/>
              <a:gd name="T4" fmla="*/ 0 w 11"/>
              <a:gd name="T5" fmla="*/ 0 h 16"/>
              <a:gd name="T6" fmla="*/ 10 w 11"/>
              <a:gd name="T7" fmla="*/ 16 h 16"/>
              <a:gd name="T8" fmla="*/ 11 w 11"/>
              <a:gd name="T9" fmla="*/ 11 h 16"/>
              <a:gd name="T10" fmla="*/ 0 w 11"/>
              <a:gd name="T11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" h="16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6" y="3"/>
                  <a:pt x="9" y="9"/>
                  <a:pt x="10" y="16"/>
                </a:cubicBezTo>
                <a:cubicBezTo>
                  <a:pt x="11" y="14"/>
                  <a:pt x="11" y="13"/>
                  <a:pt x="11" y="11"/>
                </a:cubicBezTo>
                <a:cubicBezTo>
                  <a:pt x="11" y="4"/>
                  <a:pt x="6" y="0"/>
                  <a:pt x="0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3" name="Freeform 1850"/>
          <p:cNvSpPr>
            <a:spLocks/>
          </p:cNvSpPr>
          <p:nvPr/>
        </p:nvSpPr>
        <p:spPr bwMode="auto">
          <a:xfrm>
            <a:off x="3095714" y="2272886"/>
            <a:ext cx="197538" cy="190399"/>
          </a:xfrm>
          <a:custGeom>
            <a:avLst/>
            <a:gdLst>
              <a:gd name="T0" fmla="*/ 11 w 21"/>
              <a:gd name="T1" fmla="*/ 0 h 20"/>
              <a:gd name="T2" fmla="*/ 0 w 21"/>
              <a:gd name="T3" fmla="*/ 10 h 20"/>
              <a:gd name="T4" fmla="*/ 6 w 21"/>
              <a:gd name="T5" fmla="*/ 20 h 20"/>
              <a:gd name="T6" fmla="*/ 15 w 21"/>
              <a:gd name="T7" fmla="*/ 17 h 20"/>
              <a:gd name="T8" fmla="*/ 20 w 21"/>
              <a:gd name="T9" fmla="*/ 17 h 20"/>
              <a:gd name="T10" fmla="*/ 21 w 21"/>
              <a:gd name="T11" fmla="*/ 16 h 20"/>
              <a:gd name="T12" fmla="*/ 11 w 21"/>
              <a:gd name="T13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" h="20">
                <a:moveTo>
                  <a:pt x="11" y="0"/>
                </a:moveTo>
                <a:cubicBezTo>
                  <a:pt x="5" y="0"/>
                  <a:pt x="0" y="4"/>
                  <a:pt x="0" y="10"/>
                </a:cubicBezTo>
                <a:cubicBezTo>
                  <a:pt x="0" y="15"/>
                  <a:pt x="3" y="18"/>
                  <a:pt x="6" y="20"/>
                </a:cubicBezTo>
                <a:cubicBezTo>
                  <a:pt x="9" y="18"/>
                  <a:pt x="12" y="17"/>
                  <a:pt x="15" y="17"/>
                </a:cubicBezTo>
                <a:cubicBezTo>
                  <a:pt x="17" y="17"/>
                  <a:pt x="18" y="17"/>
                  <a:pt x="20" y="17"/>
                </a:cubicBezTo>
                <a:cubicBezTo>
                  <a:pt x="20" y="17"/>
                  <a:pt x="20" y="17"/>
                  <a:pt x="21" y="16"/>
                </a:cubicBezTo>
                <a:cubicBezTo>
                  <a:pt x="20" y="9"/>
                  <a:pt x="17" y="3"/>
                  <a:pt x="11" y="0"/>
                </a:cubicBezTo>
              </a:path>
            </a:pathLst>
          </a:custGeom>
          <a:solidFill>
            <a:srgbClr val="961C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4" name="Freeform 1851"/>
          <p:cNvSpPr>
            <a:spLocks/>
          </p:cNvSpPr>
          <p:nvPr/>
        </p:nvSpPr>
        <p:spPr bwMode="auto">
          <a:xfrm>
            <a:off x="3152153" y="2435519"/>
            <a:ext cx="133035" cy="35700"/>
          </a:xfrm>
          <a:custGeom>
            <a:avLst/>
            <a:gdLst>
              <a:gd name="T0" fmla="*/ 9 w 14"/>
              <a:gd name="T1" fmla="*/ 0 h 4"/>
              <a:gd name="T2" fmla="*/ 0 w 14"/>
              <a:gd name="T3" fmla="*/ 3 h 4"/>
              <a:gd name="T4" fmla="*/ 5 w 14"/>
              <a:gd name="T5" fmla="*/ 4 h 4"/>
              <a:gd name="T6" fmla="*/ 14 w 14"/>
              <a:gd name="T7" fmla="*/ 0 h 4"/>
              <a:gd name="T8" fmla="*/ 9 w 14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4">
                <a:moveTo>
                  <a:pt x="9" y="0"/>
                </a:moveTo>
                <a:cubicBezTo>
                  <a:pt x="6" y="0"/>
                  <a:pt x="3" y="1"/>
                  <a:pt x="0" y="3"/>
                </a:cubicBezTo>
                <a:cubicBezTo>
                  <a:pt x="2" y="4"/>
                  <a:pt x="4" y="4"/>
                  <a:pt x="5" y="4"/>
                </a:cubicBezTo>
                <a:cubicBezTo>
                  <a:pt x="9" y="4"/>
                  <a:pt x="12" y="3"/>
                  <a:pt x="14" y="0"/>
                </a:cubicBezTo>
                <a:cubicBezTo>
                  <a:pt x="12" y="0"/>
                  <a:pt x="11" y="0"/>
                  <a:pt x="9" y="0"/>
                </a:cubicBezTo>
              </a:path>
            </a:pathLst>
          </a:custGeom>
          <a:solidFill>
            <a:srgbClr val="6B08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5" name="Freeform 1852"/>
          <p:cNvSpPr>
            <a:spLocks/>
          </p:cNvSpPr>
          <p:nvPr/>
        </p:nvSpPr>
        <p:spPr bwMode="auto">
          <a:xfrm>
            <a:off x="-16510" y="912328"/>
            <a:ext cx="48377" cy="170566"/>
          </a:xfrm>
          <a:custGeom>
            <a:avLst/>
            <a:gdLst>
              <a:gd name="T0" fmla="*/ 0 w 5"/>
              <a:gd name="T1" fmla="*/ 0 h 18"/>
              <a:gd name="T2" fmla="*/ 0 w 5"/>
              <a:gd name="T3" fmla="*/ 18 h 18"/>
              <a:gd name="T4" fmla="*/ 5 w 5"/>
              <a:gd name="T5" fmla="*/ 9 h 18"/>
              <a:gd name="T6" fmla="*/ 0 w 5"/>
              <a:gd name="T7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18">
                <a:moveTo>
                  <a:pt x="0" y="0"/>
                </a:moveTo>
                <a:cubicBezTo>
                  <a:pt x="0" y="18"/>
                  <a:pt x="0" y="18"/>
                  <a:pt x="0" y="18"/>
                </a:cubicBezTo>
                <a:cubicBezTo>
                  <a:pt x="3" y="16"/>
                  <a:pt x="5" y="12"/>
                  <a:pt x="5" y="9"/>
                </a:cubicBezTo>
                <a:cubicBezTo>
                  <a:pt x="5" y="5"/>
                  <a:pt x="3" y="2"/>
                  <a:pt x="0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6" name="Freeform 1853"/>
          <p:cNvSpPr>
            <a:spLocks/>
          </p:cNvSpPr>
          <p:nvPr/>
        </p:nvSpPr>
        <p:spPr bwMode="auto">
          <a:xfrm>
            <a:off x="3571416" y="4593373"/>
            <a:ext cx="189475" cy="190399"/>
          </a:xfrm>
          <a:custGeom>
            <a:avLst/>
            <a:gdLst>
              <a:gd name="T0" fmla="*/ 5 w 20"/>
              <a:gd name="T1" fmla="*/ 0 h 20"/>
              <a:gd name="T2" fmla="*/ 0 w 20"/>
              <a:gd name="T3" fmla="*/ 7 h 20"/>
              <a:gd name="T4" fmla="*/ 7 w 20"/>
              <a:gd name="T5" fmla="*/ 11 h 20"/>
              <a:gd name="T6" fmla="*/ 11 w 20"/>
              <a:gd name="T7" fmla="*/ 20 h 20"/>
              <a:gd name="T8" fmla="*/ 20 w 20"/>
              <a:gd name="T9" fmla="*/ 14 h 20"/>
              <a:gd name="T10" fmla="*/ 5 w 20"/>
              <a:gd name="T11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" h="20">
                <a:moveTo>
                  <a:pt x="5" y="0"/>
                </a:moveTo>
                <a:cubicBezTo>
                  <a:pt x="2" y="1"/>
                  <a:pt x="0" y="4"/>
                  <a:pt x="0" y="7"/>
                </a:cubicBezTo>
                <a:cubicBezTo>
                  <a:pt x="2" y="8"/>
                  <a:pt x="5" y="9"/>
                  <a:pt x="7" y="11"/>
                </a:cubicBezTo>
                <a:cubicBezTo>
                  <a:pt x="9" y="14"/>
                  <a:pt x="11" y="17"/>
                  <a:pt x="11" y="20"/>
                </a:cubicBezTo>
                <a:cubicBezTo>
                  <a:pt x="15" y="19"/>
                  <a:pt x="18" y="17"/>
                  <a:pt x="20" y="14"/>
                </a:cubicBezTo>
                <a:cubicBezTo>
                  <a:pt x="12" y="12"/>
                  <a:pt x="6" y="7"/>
                  <a:pt x="5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7" name="Freeform 1854"/>
          <p:cNvSpPr>
            <a:spLocks/>
          </p:cNvSpPr>
          <p:nvPr/>
        </p:nvSpPr>
        <p:spPr bwMode="auto">
          <a:xfrm>
            <a:off x="3619793" y="4577506"/>
            <a:ext cx="153192" cy="150732"/>
          </a:xfrm>
          <a:custGeom>
            <a:avLst/>
            <a:gdLst>
              <a:gd name="T0" fmla="*/ 5 w 16"/>
              <a:gd name="T1" fmla="*/ 0 h 16"/>
              <a:gd name="T2" fmla="*/ 0 w 16"/>
              <a:gd name="T3" fmla="*/ 2 h 16"/>
              <a:gd name="T4" fmla="*/ 15 w 16"/>
              <a:gd name="T5" fmla="*/ 16 h 16"/>
              <a:gd name="T6" fmla="*/ 16 w 16"/>
              <a:gd name="T7" fmla="*/ 13 h 16"/>
              <a:gd name="T8" fmla="*/ 10 w 16"/>
              <a:gd name="T9" fmla="*/ 8 h 16"/>
              <a:gd name="T10" fmla="*/ 10 w 16"/>
              <a:gd name="T11" fmla="*/ 1 h 16"/>
              <a:gd name="T12" fmla="*/ 5 w 16"/>
              <a:gd name="T13" fmla="*/ 0 h 16"/>
              <a:gd name="T14" fmla="*/ 5 w 16"/>
              <a:gd name="T1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" h="16">
                <a:moveTo>
                  <a:pt x="5" y="0"/>
                </a:moveTo>
                <a:cubicBezTo>
                  <a:pt x="3" y="0"/>
                  <a:pt x="1" y="1"/>
                  <a:pt x="0" y="2"/>
                </a:cubicBezTo>
                <a:cubicBezTo>
                  <a:pt x="1" y="9"/>
                  <a:pt x="7" y="14"/>
                  <a:pt x="15" y="16"/>
                </a:cubicBezTo>
                <a:cubicBezTo>
                  <a:pt x="15" y="15"/>
                  <a:pt x="16" y="14"/>
                  <a:pt x="16" y="13"/>
                </a:cubicBezTo>
                <a:cubicBezTo>
                  <a:pt x="13" y="12"/>
                  <a:pt x="11" y="11"/>
                  <a:pt x="10" y="8"/>
                </a:cubicBezTo>
                <a:cubicBezTo>
                  <a:pt x="9" y="6"/>
                  <a:pt x="9" y="3"/>
                  <a:pt x="10" y="1"/>
                </a:cubicBezTo>
                <a:cubicBezTo>
                  <a:pt x="9" y="1"/>
                  <a:pt x="7" y="0"/>
                  <a:pt x="5" y="0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rgbClr val="961C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8" name="Freeform 1855"/>
          <p:cNvSpPr>
            <a:spLocks/>
          </p:cNvSpPr>
          <p:nvPr/>
        </p:nvSpPr>
        <p:spPr bwMode="auto">
          <a:xfrm>
            <a:off x="3563354" y="4660805"/>
            <a:ext cx="112879" cy="122966"/>
          </a:xfrm>
          <a:custGeom>
            <a:avLst/>
            <a:gdLst>
              <a:gd name="T0" fmla="*/ 1 w 12"/>
              <a:gd name="T1" fmla="*/ 0 h 13"/>
              <a:gd name="T2" fmla="*/ 1 w 12"/>
              <a:gd name="T3" fmla="*/ 2 h 13"/>
              <a:gd name="T4" fmla="*/ 11 w 12"/>
              <a:gd name="T5" fmla="*/ 13 h 13"/>
              <a:gd name="T6" fmla="*/ 11 w 12"/>
              <a:gd name="T7" fmla="*/ 13 h 13"/>
              <a:gd name="T8" fmla="*/ 12 w 12"/>
              <a:gd name="T9" fmla="*/ 13 h 13"/>
              <a:gd name="T10" fmla="*/ 8 w 12"/>
              <a:gd name="T11" fmla="*/ 4 h 13"/>
              <a:gd name="T12" fmla="*/ 1 w 12"/>
              <a:gd name="T1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3">
                <a:moveTo>
                  <a:pt x="1" y="0"/>
                </a:moveTo>
                <a:cubicBezTo>
                  <a:pt x="1" y="1"/>
                  <a:pt x="1" y="1"/>
                  <a:pt x="1" y="2"/>
                </a:cubicBezTo>
                <a:cubicBezTo>
                  <a:pt x="0" y="8"/>
                  <a:pt x="5" y="12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0"/>
                  <a:pt x="10" y="7"/>
                  <a:pt x="8" y="4"/>
                </a:cubicBezTo>
                <a:cubicBezTo>
                  <a:pt x="6" y="2"/>
                  <a:pt x="3" y="1"/>
                  <a:pt x="1" y="0"/>
                </a:cubicBezTo>
              </a:path>
            </a:pathLst>
          </a:custGeom>
          <a:solidFill>
            <a:srgbClr val="880F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9" name="Freeform 1856"/>
          <p:cNvSpPr>
            <a:spLocks/>
          </p:cNvSpPr>
          <p:nvPr/>
        </p:nvSpPr>
        <p:spPr bwMode="auto">
          <a:xfrm>
            <a:off x="1233217" y="892495"/>
            <a:ext cx="201569" cy="198332"/>
          </a:xfrm>
          <a:custGeom>
            <a:avLst/>
            <a:gdLst>
              <a:gd name="T0" fmla="*/ 10 w 21"/>
              <a:gd name="T1" fmla="*/ 0 h 21"/>
              <a:gd name="T2" fmla="*/ 0 w 21"/>
              <a:gd name="T3" fmla="*/ 11 h 21"/>
              <a:gd name="T4" fmla="*/ 8 w 21"/>
              <a:gd name="T5" fmla="*/ 21 h 21"/>
              <a:gd name="T6" fmla="*/ 14 w 21"/>
              <a:gd name="T7" fmla="*/ 15 h 21"/>
              <a:gd name="T8" fmla="*/ 17 w 21"/>
              <a:gd name="T9" fmla="*/ 14 h 21"/>
              <a:gd name="T10" fmla="*/ 20 w 21"/>
              <a:gd name="T11" fmla="*/ 15 h 21"/>
              <a:gd name="T12" fmla="*/ 21 w 21"/>
              <a:gd name="T13" fmla="*/ 11 h 21"/>
              <a:gd name="T14" fmla="*/ 10 w 21"/>
              <a:gd name="T1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1" h="21">
                <a:moveTo>
                  <a:pt x="10" y="0"/>
                </a:moveTo>
                <a:cubicBezTo>
                  <a:pt x="4" y="0"/>
                  <a:pt x="0" y="5"/>
                  <a:pt x="0" y="11"/>
                </a:cubicBezTo>
                <a:cubicBezTo>
                  <a:pt x="0" y="16"/>
                  <a:pt x="3" y="20"/>
                  <a:pt x="8" y="21"/>
                </a:cubicBezTo>
                <a:cubicBezTo>
                  <a:pt x="9" y="18"/>
                  <a:pt x="11" y="16"/>
                  <a:pt x="14" y="15"/>
                </a:cubicBezTo>
                <a:cubicBezTo>
                  <a:pt x="15" y="14"/>
                  <a:pt x="16" y="14"/>
                  <a:pt x="17" y="14"/>
                </a:cubicBezTo>
                <a:cubicBezTo>
                  <a:pt x="18" y="14"/>
                  <a:pt x="19" y="14"/>
                  <a:pt x="20" y="15"/>
                </a:cubicBezTo>
                <a:cubicBezTo>
                  <a:pt x="21" y="13"/>
                  <a:pt x="21" y="12"/>
                  <a:pt x="21" y="11"/>
                </a:cubicBezTo>
                <a:cubicBezTo>
                  <a:pt x="21" y="5"/>
                  <a:pt x="16" y="0"/>
                  <a:pt x="10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0" name="Freeform 1857"/>
          <p:cNvSpPr>
            <a:spLocks/>
          </p:cNvSpPr>
          <p:nvPr/>
        </p:nvSpPr>
        <p:spPr bwMode="auto">
          <a:xfrm>
            <a:off x="3599636" y="3343880"/>
            <a:ext cx="96753" cy="47600"/>
          </a:xfrm>
          <a:custGeom>
            <a:avLst/>
            <a:gdLst>
              <a:gd name="T0" fmla="*/ 2 w 10"/>
              <a:gd name="T1" fmla="*/ 0 h 5"/>
              <a:gd name="T2" fmla="*/ 0 w 10"/>
              <a:gd name="T3" fmla="*/ 2 h 5"/>
              <a:gd name="T4" fmla="*/ 7 w 10"/>
              <a:gd name="T5" fmla="*/ 5 h 5"/>
              <a:gd name="T6" fmla="*/ 7 w 10"/>
              <a:gd name="T7" fmla="*/ 5 h 5"/>
              <a:gd name="T8" fmla="*/ 10 w 10"/>
              <a:gd name="T9" fmla="*/ 5 h 5"/>
              <a:gd name="T10" fmla="*/ 10 w 10"/>
              <a:gd name="T11" fmla="*/ 5 h 5"/>
              <a:gd name="T12" fmla="*/ 2 w 10"/>
              <a:gd name="T13" fmla="*/ 0 h 5"/>
              <a:gd name="T14" fmla="*/ 2 w 10"/>
              <a:gd name="T1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" h="5">
                <a:moveTo>
                  <a:pt x="2" y="0"/>
                </a:moveTo>
                <a:cubicBezTo>
                  <a:pt x="1" y="1"/>
                  <a:pt x="1" y="1"/>
                  <a:pt x="0" y="2"/>
                </a:cubicBezTo>
                <a:cubicBezTo>
                  <a:pt x="2" y="4"/>
                  <a:pt x="4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8" y="5"/>
                  <a:pt x="9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6" y="5"/>
                  <a:pt x="3" y="3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1" name="Freeform 1858"/>
          <p:cNvSpPr>
            <a:spLocks/>
          </p:cNvSpPr>
          <p:nvPr/>
        </p:nvSpPr>
        <p:spPr bwMode="auto">
          <a:xfrm>
            <a:off x="3668169" y="3197114"/>
            <a:ext cx="104816" cy="103133"/>
          </a:xfrm>
          <a:custGeom>
            <a:avLst/>
            <a:gdLst>
              <a:gd name="T0" fmla="*/ 1 w 11"/>
              <a:gd name="T1" fmla="*/ 0 h 11"/>
              <a:gd name="T2" fmla="*/ 0 w 11"/>
              <a:gd name="T3" fmla="*/ 5 h 11"/>
              <a:gd name="T4" fmla="*/ 3 w 11"/>
              <a:gd name="T5" fmla="*/ 5 h 11"/>
              <a:gd name="T6" fmla="*/ 10 w 11"/>
              <a:gd name="T7" fmla="*/ 10 h 11"/>
              <a:gd name="T8" fmla="*/ 11 w 11"/>
              <a:gd name="T9" fmla="*/ 11 h 11"/>
              <a:gd name="T10" fmla="*/ 11 w 11"/>
              <a:gd name="T11" fmla="*/ 11 h 11"/>
              <a:gd name="T12" fmla="*/ 1 w 11"/>
              <a:gd name="T1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11">
                <a:moveTo>
                  <a:pt x="1" y="0"/>
                </a:moveTo>
                <a:cubicBezTo>
                  <a:pt x="1" y="2"/>
                  <a:pt x="1" y="3"/>
                  <a:pt x="0" y="5"/>
                </a:cubicBezTo>
                <a:cubicBezTo>
                  <a:pt x="1" y="5"/>
                  <a:pt x="2" y="5"/>
                  <a:pt x="3" y="5"/>
                </a:cubicBezTo>
                <a:cubicBezTo>
                  <a:pt x="6" y="5"/>
                  <a:pt x="9" y="6"/>
                  <a:pt x="10" y="10"/>
                </a:cubicBezTo>
                <a:cubicBezTo>
                  <a:pt x="10" y="10"/>
                  <a:pt x="11" y="11"/>
                  <a:pt x="11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5"/>
                  <a:pt x="7" y="1"/>
                  <a:pt x="1" y="0"/>
                </a:cubicBezTo>
              </a:path>
            </a:pathLst>
          </a:custGeom>
          <a:solidFill>
            <a:srgbClr val="961C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2" name="Freeform 1859"/>
          <p:cNvSpPr>
            <a:spLocks/>
          </p:cNvSpPr>
          <p:nvPr/>
        </p:nvSpPr>
        <p:spPr bwMode="auto">
          <a:xfrm>
            <a:off x="3579479" y="3316114"/>
            <a:ext cx="40314" cy="47600"/>
          </a:xfrm>
          <a:custGeom>
            <a:avLst/>
            <a:gdLst>
              <a:gd name="T0" fmla="*/ 3 w 4"/>
              <a:gd name="T1" fmla="*/ 0 h 5"/>
              <a:gd name="T2" fmla="*/ 0 w 4"/>
              <a:gd name="T3" fmla="*/ 1 h 5"/>
              <a:gd name="T4" fmla="*/ 0 w 4"/>
              <a:gd name="T5" fmla="*/ 2 h 5"/>
              <a:gd name="T6" fmla="*/ 2 w 4"/>
              <a:gd name="T7" fmla="*/ 5 h 5"/>
              <a:gd name="T8" fmla="*/ 4 w 4"/>
              <a:gd name="T9" fmla="*/ 3 h 5"/>
              <a:gd name="T10" fmla="*/ 3 w 4"/>
              <a:gd name="T1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5">
                <a:moveTo>
                  <a:pt x="3" y="0"/>
                </a:moveTo>
                <a:cubicBezTo>
                  <a:pt x="2" y="0"/>
                  <a:pt x="2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1" y="4"/>
                  <a:pt x="2" y="5"/>
                </a:cubicBezTo>
                <a:cubicBezTo>
                  <a:pt x="3" y="4"/>
                  <a:pt x="3" y="4"/>
                  <a:pt x="4" y="3"/>
                </a:cubicBezTo>
                <a:cubicBezTo>
                  <a:pt x="4" y="2"/>
                  <a:pt x="3" y="1"/>
                  <a:pt x="3" y="0"/>
                </a:cubicBezTo>
              </a:path>
            </a:pathLst>
          </a:custGeom>
          <a:solidFill>
            <a:srgbClr val="8912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3" name="Freeform 1860"/>
          <p:cNvSpPr>
            <a:spLocks/>
          </p:cNvSpPr>
          <p:nvPr/>
        </p:nvSpPr>
        <p:spPr bwMode="auto">
          <a:xfrm>
            <a:off x="3648013" y="3252647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880F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4" name="Freeform 1861"/>
          <p:cNvSpPr>
            <a:spLocks/>
          </p:cNvSpPr>
          <p:nvPr/>
        </p:nvSpPr>
        <p:spPr bwMode="auto">
          <a:xfrm>
            <a:off x="3648013" y="3197114"/>
            <a:ext cx="28220" cy="55533"/>
          </a:xfrm>
          <a:custGeom>
            <a:avLst/>
            <a:gdLst>
              <a:gd name="T0" fmla="*/ 2 w 3"/>
              <a:gd name="T1" fmla="*/ 0 h 6"/>
              <a:gd name="T2" fmla="*/ 0 w 3"/>
              <a:gd name="T3" fmla="*/ 0 h 6"/>
              <a:gd name="T4" fmla="*/ 0 w 3"/>
              <a:gd name="T5" fmla="*/ 3 h 6"/>
              <a:gd name="T6" fmla="*/ 0 w 3"/>
              <a:gd name="T7" fmla="*/ 6 h 6"/>
              <a:gd name="T8" fmla="*/ 0 w 3"/>
              <a:gd name="T9" fmla="*/ 6 h 6"/>
              <a:gd name="T10" fmla="*/ 2 w 3"/>
              <a:gd name="T11" fmla="*/ 5 h 6"/>
              <a:gd name="T12" fmla="*/ 2 w 3"/>
              <a:gd name="T13" fmla="*/ 5 h 6"/>
              <a:gd name="T14" fmla="*/ 3 w 3"/>
              <a:gd name="T15" fmla="*/ 0 h 6"/>
              <a:gd name="T16" fmla="*/ 2 w 3"/>
              <a:gd name="T17" fmla="*/ 0 h 6"/>
              <a:gd name="T18" fmla="*/ 2 w 3"/>
              <a:gd name="T1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" h="6">
                <a:moveTo>
                  <a:pt x="2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2"/>
                  <a:pt x="0" y="3"/>
                </a:cubicBezTo>
                <a:cubicBezTo>
                  <a:pt x="0" y="4"/>
                  <a:pt x="0" y="5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3" y="3"/>
                  <a:pt x="3" y="2"/>
                  <a:pt x="3" y="0"/>
                </a:cubicBezTo>
                <a:cubicBezTo>
                  <a:pt x="3" y="0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860D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5" name="Freeform 1862"/>
          <p:cNvSpPr>
            <a:spLocks noEditPoints="1"/>
          </p:cNvSpPr>
          <p:nvPr/>
        </p:nvSpPr>
        <p:spPr bwMode="auto">
          <a:xfrm>
            <a:off x="3579479" y="3240747"/>
            <a:ext cx="68533" cy="87266"/>
          </a:xfrm>
          <a:custGeom>
            <a:avLst/>
            <a:gdLst>
              <a:gd name="T0" fmla="*/ 3 w 7"/>
              <a:gd name="T1" fmla="*/ 7 h 9"/>
              <a:gd name="T2" fmla="*/ 0 w 7"/>
              <a:gd name="T3" fmla="*/ 9 h 9"/>
              <a:gd name="T4" fmla="*/ 3 w 7"/>
              <a:gd name="T5" fmla="*/ 8 h 9"/>
              <a:gd name="T6" fmla="*/ 3 w 7"/>
              <a:gd name="T7" fmla="*/ 7 h 9"/>
              <a:gd name="T8" fmla="*/ 7 w 7"/>
              <a:gd name="T9" fmla="*/ 0 h 9"/>
              <a:gd name="T10" fmla="*/ 6 w 7"/>
              <a:gd name="T11" fmla="*/ 1 h 9"/>
              <a:gd name="T12" fmla="*/ 7 w 7"/>
              <a:gd name="T13" fmla="*/ 1 h 9"/>
              <a:gd name="T14" fmla="*/ 7 w 7"/>
              <a:gd name="T15" fmla="*/ 1 h 9"/>
              <a:gd name="T16" fmla="*/ 7 w 7"/>
              <a:gd name="T1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9">
                <a:moveTo>
                  <a:pt x="3" y="7"/>
                </a:moveTo>
                <a:cubicBezTo>
                  <a:pt x="3" y="8"/>
                  <a:pt x="2" y="9"/>
                  <a:pt x="0" y="9"/>
                </a:cubicBezTo>
                <a:cubicBezTo>
                  <a:pt x="2" y="9"/>
                  <a:pt x="2" y="8"/>
                  <a:pt x="3" y="8"/>
                </a:cubicBezTo>
                <a:cubicBezTo>
                  <a:pt x="3" y="8"/>
                  <a:pt x="3" y="7"/>
                  <a:pt x="3" y="7"/>
                </a:cubicBezTo>
                <a:moveTo>
                  <a:pt x="7" y="0"/>
                </a:moveTo>
                <a:cubicBezTo>
                  <a:pt x="7" y="1"/>
                  <a:pt x="7" y="1"/>
                  <a:pt x="6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0"/>
                  <a:pt x="7" y="0"/>
                </a:cubicBezTo>
              </a:path>
            </a:pathLst>
          </a:custGeom>
          <a:solidFill>
            <a:srgbClr val="7B08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6" name="Freeform 1863"/>
          <p:cNvSpPr>
            <a:spLocks/>
          </p:cNvSpPr>
          <p:nvPr/>
        </p:nvSpPr>
        <p:spPr bwMode="auto">
          <a:xfrm>
            <a:off x="3648013" y="3224881"/>
            <a:ext cx="0" cy="27767"/>
          </a:xfrm>
          <a:custGeom>
            <a:avLst/>
            <a:gdLst>
              <a:gd name="T0" fmla="*/ 0 h 3"/>
              <a:gd name="T1" fmla="*/ 2 h 3"/>
              <a:gd name="T2" fmla="*/ 3 h 3"/>
              <a:gd name="T3" fmla="*/ 0 h 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3">
                <a:moveTo>
                  <a:pt x="0" y="0"/>
                </a:move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3"/>
                  <a:pt x="0" y="3"/>
                </a:cubicBezTo>
                <a:cubicBezTo>
                  <a:pt x="0" y="2"/>
                  <a:pt x="0" y="1"/>
                  <a:pt x="0" y="0"/>
                </a:cubicBezTo>
              </a:path>
            </a:pathLst>
          </a:custGeom>
          <a:solidFill>
            <a:srgbClr val="7A072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7" name="Freeform 1864"/>
          <p:cNvSpPr>
            <a:spLocks/>
          </p:cNvSpPr>
          <p:nvPr/>
        </p:nvSpPr>
        <p:spPr bwMode="auto">
          <a:xfrm>
            <a:off x="3571416" y="3328013"/>
            <a:ext cx="8063" cy="7933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1"/>
                  <a:pt x="0" y="1"/>
                </a:cubicBezTo>
                <a:cubicBezTo>
                  <a:pt x="0" y="1"/>
                  <a:pt x="0" y="1"/>
                  <a:pt x="1" y="1"/>
                </a:cubicBezTo>
                <a:cubicBezTo>
                  <a:pt x="1" y="1"/>
                  <a:pt x="1" y="1"/>
                  <a:pt x="1" y="0"/>
                </a:cubicBezTo>
              </a:path>
            </a:pathLst>
          </a:custGeom>
          <a:solidFill>
            <a:srgbClr val="6105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8" name="Freeform 1865"/>
          <p:cNvSpPr>
            <a:spLocks/>
          </p:cNvSpPr>
          <p:nvPr/>
        </p:nvSpPr>
        <p:spPr bwMode="auto">
          <a:xfrm>
            <a:off x="3639950" y="3197114"/>
            <a:ext cx="8063" cy="27767"/>
          </a:xfrm>
          <a:custGeom>
            <a:avLst/>
            <a:gdLst>
              <a:gd name="T0" fmla="*/ 1 w 1"/>
              <a:gd name="T1" fmla="*/ 0 h 3"/>
              <a:gd name="T2" fmla="*/ 0 w 1"/>
              <a:gd name="T3" fmla="*/ 0 h 3"/>
              <a:gd name="T4" fmla="*/ 1 w 1"/>
              <a:gd name="T5" fmla="*/ 3 h 3"/>
              <a:gd name="T6" fmla="*/ 1 w 1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3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1" y="1"/>
                  <a:pt x="1" y="2"/>
                  <a:pt x="1" y="3"/>
                </a:cubicBezTo>
                <a:cubicBezTo>
                  <a:pt x="1" y="2"/>
                  <a:pt x="1" y="1"/>
                  <a:pt x="1" y="0"/>
                </a:cubicBezTo>
              </a:path>
            </a:pathLst>
          </a:custGeom>
          <a:solidFill>
            <a:srgbClr val="5F04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9" name="Freeform 1866"/>
          <p:cNvSpPr>
            <a:spLocks/>
          </p:cNvSpPr>
          <p:nvPr/>
        </p:nvSpPr>
        <p:spPr bwMode="auto">
          <a:xfrm>
            <a:off x="3571416" y="3205048"/>
            <a:ext cx="76596" cy="130899"/>
          </a:xfrm>
          <a:custGeom>
            <a:avLst/>
            <a:gdLst>
              <a:gd name="T0" fmla="*/ 6 w 8"/>
              <a:gd name="T1" fmla="*/ 0 h 14"/>
              <a:gd name="T2" fmla="*/ 0 w 8"/>
              <a:gd name="T3" fmla="*/ 10 h 14"/>
              <a:gd name="T4" fmla="*/ 0 w 8"/>
              <a:gd name="T5" fmla="*/ 14 h 14"/>
              <a:gd name="T6" fmla="*/ 1 w 8"/>
              <a:gd name="T7" fmla="*/ 13 h 14"/>
              <a:gd name="T8" fmla="*/ 4 w 8"/>
              <a:gd name="T9" fmla="*/ 11 h 14"/>
              <a:gd name="T10" fmla="*/ 7 w 8"/>
              <a:gd name="T11" fmla="*/ 5 h 14"/>
              <a:gd name="T12" fmla="*/ 8 w 8"/>
              <a:gd name="T13" fmla="*/ 4 h 14"/>
              <a:gd name="T14" fmla="*/ 6 w 8"/>
              <a:gd name="T15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" h="14">
                <a:moveTo>
                  <a:pt x="6" y="0"/>
                </a:moveTo>
                <a:cubicBezTo>
                  <a:pt x="2" y="2"/>
                  <a:pt x="0" y="5"/>
                  <a:pt x="0" y="10"/>
                </a:cubicBezTo>
                <a:cubicBezTo>
                  <a:pt x="0" y="11"/>
                  <a:pt x="0" y="12"/>
                  <a:pt x="0" y="14"/>
                </a:cubicBezTo>
                <a:cubicBezTo>
                  <a:pt x="1" y="14"/>
                  <a:pt x="1" y="13"/>
                  <a:pt x="1" y="13"/>
                </a:cubicBezTo>
                <a:cubicBezTo>
                  <a:pt x="3" y="13"/>
                  <a:pt x="4" y="12"/>
                  <a:pt x="4" y="11"/>
                </a:cubicBezTo>
                <a:cubicBezTo>
                  <a:pt x="5" y="9"/>
                  <a:pt x="6" y="7"/>
                  <a:pt x="7" y="5"/>
                </a:cubicBezTo>
                <a:cubicBezTo>
                  <a:pt x="8" y="5"/>
                  <a:pt x="8" y="5"/>
                  <a:pt x="8" y="4"/>
                </a:cubicBezTo>
                <a:cubicBezTo>
                  <a:pt x="7" y="3"/>
                  <a:pt x="6" y="2"/>
                  <a:pt x="6" y="0"/>
                </a:cubicBezTo>
              </a:path>
            </a:pathLst>
          </a:custGeom>
          <a:solidFill>
            <a:srgbClr val="57031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0" name="Freeform 1867"/>
          <p:cNvSpPr>
            <a:spLocks/>
          </p:cNvSpPr>
          <p:nvPr/>
        </p:nvSpPr>
        <p:spPr bwMode="auto">
          <a:xfrm>
            <a:off x="3627856" y="3197114"/>
            <a:ext cx="20157" cy="43633"/>
          </a:xfrm>
          <a:custGeom>
            <a:avLst/>
            <a:gdLst>
              <a:gd name="T0" fmla="*/ 1 w 2"/>
              <a:gd name="T1" fmla="*/ 0 h 5"/>
              <a:gd name="T2" fmla="*/ 0 w 2"/>
              <a:gd name="T3" fmla="*/ 1 h 5"/>
              <a:gd name="T4" fmla="*/ 2 w 2"/>
              <a:gd name="T5" fmla="*/ 5 h 5"/>
              <a:gd name="T6" fmla="*/ 2 w 2"/>
              <a:gd name="T7" fmla="*/ 3 h 5"/>
              <a:gd name="T8" fmla="*/ 1 w 2"/>
              <a:gd name="T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5">
                <a:moveTo>
                  <a:pt x="1" y="0"/>
                </a:moveTo>
                <a:cubicBezTo>
                  <a:pt x="1" y="1"/>
                  <a:pt x="0" y="1"/>
                  <a:pt x="0" y="1"/>
                </a:cubicBezTo>
                <a:cubicBezTo>
                  <a:pt x="0" y="3"/>
                  <a:pt x="1" y="4"/>
                  <a:pt x="2" y="5"/>
                </a:cubicBezTo>
                <a:cubicBezTo>
                  <a:pt x="2" y="4"/>
                  <a:pt x="2" y="4"/>
                  <a:pt x="2" y="3"/>
                </a:cubicBezTo>
                <a:cubicBezTo>
                  <a:pt x="2" y="2"/>
                  <a:pt x="2" y="1"/>
                  <a:pt x="1" y="0"/>
                </a:cubicBezTo>
              </a:path>
            </a:pathLst>
          </a:custGeom>
          <a:solidFill>
            <a:srgbClr val="56021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3" name="Freeform 1870"/>
          <p:cNvSpPr>
            <a:spLocks/>
          </p:cNvSpPr>
          <p:nvPr/>
        </p:nvSpPr>
        <p:spPr bwMode="auto">
          <a:xfrm>
            <a:off x="3591573" y="5037637"/>
            <a:ext cx="141098" cy="55533"/>
          </a:xfrm>
          <a:custGeom>
            <a:avLst/>
            <a:gdLst>
              <a:gd name="T0" fmla="*/ 8 w 15"/>
              <a:gd name="T1" fmla="*/ 0 h 6"/>
              <a:gd name="T2" fmla="*/ 8 w 15"/>
              <a:gd name="T3" fmla="*/ 0 h 6"/>
              <a:gd name="T4" fmla="*/ 0 w 15"/>
              <a:gd name="T5" fmla="*/ 4 h 6"/>
              <a:gd name="T6" fmla="*/ 3 w 15"/>
              <a:gd name="T7" fmla="*/ 4 h 6"/>
              <a:gd name="T8" fmla="*/ 10 w 15"/>
              <a:gd name="T9" fmla="*/ 6 h 6"/>
              <a:gd name="T10" fmla="*/ 15 w 15"/>
              <a:gd name="T11" fmla="*/ 3 h 6"/>
              <a:gd name="T12" fmla="*/ 8 w 15"/>
              <a:gd name="T1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" h="6">
                <a:moveTo>
                  <a:pt x="8" y="0"/>
                </a:moveTo>
                <a:cubicBezTo>
                  <a:pt x="8" y="0"/>
                  <a:pt x="8" y="0"/>
                  <a:pt x="8" y="0"/>
                </a:cubicBezTo>
                <a:cubicBezTo>
                  <a:pt x="5" y="0"/>
                  <a:pt x="2" y="2"/>
                  <a:pt x="0" y="4"/>
                </a:cubicBezTo>
                <a:cubicBezTo>
                  <a:pt x="1" y="4"/>
                  <a:pt x="2" y="4"/>
                  <a:pt x="3" y="4"/>
                </a:cubicBezTo>
                <a:cubicBezTo>
                  <a:pt x="5" y="4"/>
                  <a:pt x="8" y="5"/>
                  <a:pt x="10" y="6"/>
                </a:cubicBezTo>
                <a:cubicBezTo>
                  <a:pt x="12" y="5"/>
                  <a:pt x="14" y="4"/>
                  <a:pt x="15" y="3"/>
                </a:cubicBezTo>
                <a:cubicBezTo>
                  <a:pt x="13" y="1"/>
                  <a:pt x="11" y="0"/>
                  <a:pt x="8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4" name="Freeform 1871"/>
          <p:cNvSpPr>
            <a:spLocks/>
          </p:cNvSpPr>
          <p:nvPr/>
        </p:nvSpPr>
        <p:spPr bwMode="auto">
          <a:xfrm>
            <a:off x="3684295" y="5065403"/>
            <a:ext cx="88690" cy="95199"/>
          </a:xfrm>
          <a:custGeom>
            <a:avLst/>
            <a:gdLst>
              <a:gd name="T0" fmla="*/ 5 w 9"/>
              <a:gd name="T1" fmla="*/ 0 h 10"/>
              <a:gd name="T2" fmla="*/ 0 w 9"/>
              <a:gd name="T3" fmla="*/ 3 h 10"/>
              <a:gd name="T4" fmla="*/ 8 w 9"/>
              <a:gd name="T5" fmla="*/ 10 h 10"/>
              <a:gd name="T6" fmla="*/ 9 w 9"/>
              <a:gd name="T7" fmla="*/ 8 h 10"/>
              <a:gd name="T8" fmla="*/ 5 w 9"/>
              <a:gd name="T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10">
                <a:moveTo>
                  <a:pt x="5" y="0"/>
                </a:moveTo>
                <a:cubicBezTo>
                  <a:pt x="4" y="1"/>
                  <a:pt x="2" y="2"/>
                  <a:pt x="0" y="3"/>
                </a:cubicBezTo>
                <a:cubicBezTo>
                  <a:pt x="4" y="4"/>
                  <a:pt x="6" y="7"/>
                  <a:pt x="8" y="10"/>
                </a:cubicBezTo>
                <a:cubicBezTo>
                  <a:pt x="9" y="9"/>
                  <a:pt x="9" y="8"/>
                  <a:pt x="9" y="8"/>
                </a:cubicBezTo>
                <a:cubicBezTo>
                  <a:pt x="9" y="5"/>
                  <a:pt x="7" y="2"/>
                  <a:pt x="5" y="0"/>
                </a:cubicBezTo>
              </a:path>
            </a:pathLst>
          </a:custGeom>
          <a:solidFill>
            <a:srgbClr val="961C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5" name="Freeform 1872"/>
          <p:cNvSpPr>
            <a:spLocks/>
          </p:cNvSpPr>
          <p:nvPr/>
        </p:nvSpPr>
        <p:spPr bwMode="auto">
          <a:xfrm>
            <a:off x="3579479" y="5073336"/>
            <a:ext cx="104816" cy="75366"/>
          </a:xfrm>
          <a:custGeom>
            <a:avLst/>
            <a:gdLst>
              <a:gd name="T0" fmla="*/ 4 w 11"/>
              <a:gd name="T1" fmla="*/ 0 h 8"/>
              <a:gd name="T2" fmla="*/ 1 w 11"/>
              <a:gd name="T3" fmla="*/ 0 h 8"/>
              <a:gd name="T4" fmla="*/ 0 w 11"/>
              <a:gd name="T5" fmla="*/ 2 h 8"/>
              <a:gd name="T6" fmla="*/ 5 w 11"/>
              <a:gd name="T7" fmla="*/ 7 h 8"/>
              <a:gd name="T8" fmla="*/ 6 w 11"/>
              <a:gd name="T9" fmla="*/ 8 h 8"/>
              <a:gd name="T10" fmla="*/ 11 w 11"/>
              <a:gd name="T11" fmla="*/ 2 h 8"/>
              <a:gd name="T12" fmla="*/ 4 w 11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8">
                <a:moveTo>
                  <a:pt x="4" y="0"/>
                </a:moveTo>
                <a:cubicBezTo>
                  <a:pt x="3" y="0"/>
                  <a:pt x="2" y="0"/>
                  <a:pt x="1" y="0"/>
                </a:cubicBezTo>
                <a:cubicBezTo>
                  <a:pt x="1" y="1"/>
                  <a:pt x="0" y="1"/>
                  <a:pt x="0" y="2"/>
                </a:cubicBezTo>
                <a:cubicBezTo>
                  <a:pt x="2" y="3"/>
                  <a:pt x="4" y="4"/>
                  <a:pt x="5" y="7"/>
                </a:cubicBezTo>
                <a:cubicBezTo>
                  <a:pt x="5" y="7"/>
                  <a:pt x="6" y="8"/>
                  <a:pt x="6" y="8"/>
                </a:cubicBezTo>
                <a:cubicBezTo>
                  <a:pt x="7" y="6"/>
                  <a:pt x="9" y="3"/>
                  <a:pt x="11" y="2"/>
                </a:cubicBezTo>
                <a:cubicBezTo>
                  <a:pt x="9" y="1"/>
                  <a:pt x="6" y="0"/>
                  <a:pt x="4" y="0"/>
                </a:cubicBezTo>
              </a:path>
            </a:pathLst>
          </a:custGeom>
          <a:solidFill>
            <a:srgbClr val="8912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6" name="Freeform 1873"/>
          <p:cNvSpPr>
            <a:spLocks/>
          </p:cNvSpPr>
          <p:nvPr/>
        </p:nvSpPr>
        <p:spPr bwMode="auto">
          <a:xfrm>
            <a:off x="3611730" y="5093170"/>
            <a:ext cx="149161" cy="138833"/>
          </a:xfrm>
          <a:custGeom>
            <a:avLst/>
            <a:gdLst>
              <a:gd name="T0" fmla="*/ 8 w 16"/>
              <a:gd name="T1" fmla="*/ 0 h 15"/>
              <a:gd name="T2" fmla="*/ 3 w 16"/>
              <a:gd name="T3" fmla="*/ 6 h 15"/>
              <a:gd name="T4" fmla="*/ 0 w 16"/>
              <a:gd name="T5" fmla="*/ 13 h 15"/>
              <a:gd name="T6" fmla="*/ 6 w 16"/>
              <a:gd name="T7" fmla="*/ 15 h 15"/>
              <a:gd name="T8" fmla="*/ 6 w 16"/>
              <a:gd name="T9" fmla="*/ 15 h 15"/>
              <a:gd name="T10" fmla="*/ 16 w 16"/>
              <a:gd name="T11" fmla="*/ 7 h 15"/>
              <a:gd name="T12" fmla="*/ 8 w 16"/>
              <a:gd name="T1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15">
                <a:moveTo>
                  <a:pt x="8" y="0"/>
                </a:moveTo>
                <a:cubicBezTo>
                  <a:pt x="6" y="1"/>
                  <a:pt x="4" y="4"/>
                  <a:pt x="3" y="6"/>
                </a:cubicBezTo>
                <a:cubicBezTo>
                  <a:pt x="3" y="9"/>
                  <a:pt x="2" y="11"/>
                  <a:pt x="0" y="13"/>
                </a:cubicBezTo>
                <a:cubicBezTo>
                  <a:pt x="2" y="14"/>
                  <a:pt x="4" y="15"/>
                  <a:pt x="6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11" y="15"/>
                  <a:pt x="15" y="12"/>
                  <a:pt x="16" y="7"/>
                </a:cubicBezTo>
                <a:cubicBezTo>
                  <a:pt x="14" y="4"/>
                  <a:pt x="12" y="1"/>
                  <a:pt x="8" y="0"/>
                </a:cubicBezTo>
              </a:path>
            </a:pathLst>
          </a:custGeom>
          <a:solidFill>
            <a:srgbClr val="8810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7" name="Freeform 1874"/>
          <p:cNvSpPr>
            <a:spLocks/>
          </p:cNvSpPr>
          <p:nvPr/>
        </p:nvSpPr>
        <p:spPr bwMode="auto">
          <a:xfrm>
            <a:off x="2636137" y="6493395"/>
            <a:ext cx="201569" cy="122966"/>
          </a:xfrm>
          <a:custGeom>
            <a:avLst/>
            <a:gdLst>
              <a:gd name="T0" fmla="*/ 20 w 21"/>
              <a:gd name="T1" fmla="*/ 0 h 13"/>
              <a:gd name="T2" fmla="*/ 19 w 21"/>
              <a:gd name="T3" fmla="*/ 2 h 13"/>
              <a:gd name="T4" fmla="*/ 8 w 21"/>
              <a:gd name="T5" fmla="*/ 6 h 13"/>
              <a:gd name="T6" fmla="*/ 0 w 21"/>
              <a:gd name="T7" fmla="*/ 4 h 13"/>
              <a:gd name="T8" fmla="*/ 10 w 21"/>
              <a:gd name="T9" fmla="*/ 13 h 13"/>
              <a:gd name="T10" fmla="*/ 11 w 21"/>
              <a:gd name="T11" fmla="*/ 13 h 13"/>
              <a:gd name="T12" fmla="*/ 21 w 21"/>
              <a:gd name="T13" fmla="*/ 3 h 13"/>
              <a:gd name="T14" fmla="*/ 20 w 21"/>
              <a:gd name="T1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1" h="13">
                <a:moveTo>
                  <a:pt x="20" y="0"/>
                </a:moveTo>
                <a:cubicBezTo>
                  <a:pt x="20" y="1"/>
                  <a:pt x="19" y="2"/>
                  <a:pt x="19" y="2"/>
                </a:cubicBezTo>
                <a:cubicBezTo>
                  <a:pt x="16" y="5"/>
                  <a:pt x="12" y="6"/>
                  <a:pt x="8" y="6"/>
                </a:cubicBezTo>
                <a:cubicBezTo>
                  <a:pt x="5" y="6"/>
                  <a:pt x="3" y="6"/>
                  <a:pt x="0" y="4"/>
                </a:cubicBezTo>
                <a:cubicBezTo>
                  <a:pt x="1" y="9"/>
                  <a:pt x="5" y="13"/>
                  <a:pt x="10" y="13"/>
                </a:cubicBezTo>
                <a:cubicBezTo>
                  <a:pt x="10" y="13"/>
                  <a:pt x="11" y="13"/>
                  <a:pt x="11" y="13"/>
                </a:cubicBezTo>
                <a:cubicBezTo>
                  <a:pt x="16" y="13"/>
                  <a:pt x="21" y="9"/>
                  <a:pt x="21" y="3"/>
                </a:cubicBezTo>
                <a:cubicBezTo>
                  <a:pt x="21" y="2"/>
                  <a:pt x="21" y="1"/>
                  <a:pt x="20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8" name="Freeform 1875"/>
          <p:cNvSpPr>
            <a:spLocks/>
          </p:cNvSpPr>
          <p:nvPr/>
        </p:nvSpPr>
        <p:spPr bwMode="auto">
          <a:xfrm>
            <a:off x="2636137" y="6437862"/>
            <a:ext cx="189475" cy="111066"/>
          </a:xfrm>
          <a:custGeom>
            <a:avLst/>
            <a:gdLst>
              <a:gd name="T0" fmla="*/ 16 w 20"/>
              <a:gd name="T1" fmla="*/ 0 h 12"/>
              <a:gd name="T2" fmla="*/ 15 w 20"/>
              <a:gd name="T3" fmla="*/ 1 h 12"/>
              <a:gd name="T4" fmla="*/ 11 w 20"/>
              <a:gd name="T5" fmla="*/ 4 h 12"/>
              <a:gd name="T6" fmla="*/ 8 w 20"/>
              <a:gd name="T7" fmla="*/ 5 h 12"/>
              <a:gd name="T8" fmla="*/ 5 w 20"/>
              <a:gd name="T9" fmla="*/ 4 h 12"/>
              <a:gd name="T10" fmla="*/ 4 w 20"/>
              <a:gd name="T11" fmla="*/ 4 h 12"/>
              <a:gd name="T12" fmla="*/ 1 w 20"/>
              <a:gd name="T13" fmla="*/ 4 h 12"/>
              <a:gd name="T14" fmla="*/ 0 w 20"/>
              <a:gd name="T15" fmla="*/ 9 h 12"/>
              <a:gd name="T16" fmla="*/ 0 w 20"/>
              <a:gd name="T17" fmla="*/ 10 h 12"/>
              <a:gd name="T18" fmla="*/ 8 w 20"/>
              <a:gd name="T19" fmla="*/ 12 h 12"/>
              <a:gd name="T20" fmla="*/ 19 w 20"/>
              <a:gd name="T21" fmla="*/ 8 h 12"/>
              <a:gd name="T22" fmla="*/ 20 w 20"/>
              <a:gd name="T23" fmla="*/ 6 h 12"/>
              <a:gd name="T24" fmla="*/ 16 w 20"/>
              <a:gd name="T2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0" h="12">
                <a:moveTo>
                  <a:pt x="16" y="0"/>
                </a:moveTo>
                <a:cubicBezTo>
                  <a:pt x="15" y="0"/>
                  <a:pt x="15" y="1"/>
                  <a:pt x="15" y="1"/>
                </a:cubicBezTo>
                <a:cubicBezTo>
                  <a:pt x="14" y="2"/>
                  <a:pt x="13" y="3"/>
                  <a:pt x="11" y="4"/>
                </a:cubicBezTo>
                <a:cubicBezTo>
                  <a:pt x="10" y="4"/>
                  <a:pt x="9" y="5"/>
                  <a:pt x="8" y="5"/>
                </a:cubicBezTo>
                <a:cubicBezTo>
                  <a:pt x="7" y="5"/>
                  <a:pt x="6" y="5"/>
                  <a:pt x="5" y="4"/>
                </a:cubicBezTo>
                <a:cubicBezTo>
                  <a:pt x="5" y="4"/>
                  <a:pt x="5" y="4"/>
                  <a:pt x="4" y="4"/>
                </a:cubicBezTo>
                <a:cubicBezTo>
                  <a:pt x="3" y="4"/>
                  <a:pt x="2" y="4"/>
                  <a:pt x="1" y="4"/>
                </a:cubicBezTo>
                <a:cubicBezTo>
                  <a:pt x="1" y="5"/>
                  <a:pt x="0" y="7"/>
                  <a:pt x="0" y="9"/>
                </a:cubicBezTo>
                <a:cubicBezTo>
                  <a:pt x="0" y="9"/>
                  <a:pt x="0" y="10"/>
                  <a:pt x="0" y="10"/>
                </a:cubicBezTo>
                <a:cubicBezTo>
                  <a:pt x="3" y="12"/>
                  <a:pt x="5" y="12"/>
                  <a:pt x="8" y="12"/>
                </a:cubicBezTo>
                <a:cubicBezTo>
                  <a:pt x="12" y="12"/>
                  <a:pt x="16" y="11"/>
                  <a:pt x="19" y="8"/>
                </a:cubicBezTo>
                <a:cubicBezTo>
                  <a:pt x="19" y="8"/>
                  <a:pt x="20" y="7"/>
                  <a:pt x="20" y="6"/>
                </a:cubicBezTo>
                <a:cubicBezTo>
                  <a:pt x="20" y="4"/>
                  <a:pt x="18" y="1"/>
                  <a:pt x="16" y="0"/>
                </a:cubicBezTo>
              </a:path>
            </a:pathLst>
          </a:custGeom>
          <a:solidFill>
            <a:srgbClr val="880F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9" name="Freeform 1876"/>
          <p:cNvSpPr>
            <a:spLocks noEditPoints="1"/>
          </p:cNvSpPr>
          <p:nvPr/>
        </p:nvSpPr>
        <p:spPr bwMode="auto">
          <a:xfrm>
            <a:off x="2644199" y="6437862"/>
            <a:ext cx="145130" cy="35700"/>
          </a:xfrm>
          <a:custGeom>
            <a:avLst/>
            <a:gdLst>
              <a:gd name="T0" fmla="*/ 1 w 15"/>
              <a:gd name="T1" fmla="*/ 3 h 4"/>
              <a:gd name="T2" fmla="*/ 0 w 15"/>
              <a:gd name="T3" fmla="*/ 4 h 4"/>
              <a:gd name="T4" fmla="*/ 3 w 15"/>
              <a:gd name="T5" fmla="*/ 4 h 4"/>
              <a:gd name="T6" fmla="*/ 4 w 15"/>
              <a:gd name="T7" fmla="*/ 4 h 4"/>
              <a:gd name="T8" fmla="*/ 1 w 15"/>
              <a:gd name="T9" fmla="*/ 3 h 4"/>
              <a:gd name="T10" fmla="*/ 14 w 15"/>
              <a:gd name="T11" fmla="*/ 0 h 4"/>
              <a:gd name="T12" fmla="*/ 14 w 15"/>
              <a:gd name="T13" fmla="*/ 1 h 4"/>
              <a:gd name="T14" fmla="*/ 15 w 15"/>
              <a:gd name="T15" fmla="*/ 0 h 4"/>
              <a:gd name="T16" fmla="*/ 14 w 15"/>
              <a:gd name="T1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" h="4">
                <a:moveTo>
                  <a:pt x="1" y="3"/>
                </a:moveTo>
                <a:cubicBezTo>
                  <a:pt x="1" y="3"/>
                  <a:pt x="1" y="3"/>
                  <a:pt x="0" y="4"/>
                </a:cubicBezTo>
                <a:cubicBezTo>
                  <a:pt x="1" y="4"/>
                  <a:pt x="2" y="4"/>
                  <a:pt x="3" y="4"/>
                </a:cubicBezTo>
                <a:cubicBezTo>
                  <a:pt x="4" y="4"/>
                  <a:pt x="4" y="4"/>
                  <a:pt x="4" y="4"/>
                </a:cubicBezTo>
                <a:cubicBezTo>
                  <a:pt x="3" y="4"/>
                  <a:pt x="2" y="3"/>
                  <a:pt x="1" y="3"/>
                </a:cubicBezTo>
                <a:moveTo>
                  <a:pt x="14" y="0"/>
                </a:moveTo>
                <a:cubicBezTo>
                  <a:pt x="14" y="0"/>
                  <a:pt x="14" y="0"/>
                  <a:pt x="14" y="1"/>
                </a:cubicBezTo>
                <a:cubicBezTo>
                  <a:pt x="14" y="1"/>
                  <a:pt x="14" y="0"/>
                  <a:pt x="15" y="0"/>
                </a:cubicBezTo>
                <a:cubicBezTo>
                  <a:pt x="14" y="0"/>
                  <a:pt x="14" y="0"/>
                  <a:pt x="14" y="0"/>
                </a:cubicBezTo>
              </a:path>
            </a:pathLst>
          </a:custGeom>
          <a:solidFill>
            <a:srgbClr val="7B08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0" name="Freeform 1877"/>
          <p:cNvSpPr>
            <a:spLocks/>
          </p:cNvSpPr>
          <p:nvPr/>
        </p:nvSpPr>
        <p:spPr bwMode="auto">
          <a:xfrm>
            <a:off x="3571416" y="2764750"/>
            <a:ext cx="189475" cy="166599"/>
          </a:xfrm>
          <a:custGeom>
            <a:avLst/>
            <a:gdLst>
              <a:gd name="T0" fmla="*/ 3 w 20"/>
              <a:gd name="T1" fmla="*/ 0 h 18"/>
              <a:gd name="T2" fmla="*/ 0 w 20"/>
              <a:gd name="T3" fmla="*/ 8 h 18"/>
              <a:gd name="T4" fmla="*/ 1 w 20"/>
              <a:gd name="T5" fmla="*/ 11 h 18"/>
              <a:gd name="T6" fmla="*/ 4 w 20"/>
              <a:gd name="T7" fmla="*/ 15 h 18"/>
              <a:gd name="T8" fmla="*/ 4 w 20"/>
              <a:gd name="T9" fmla="*/ 16 h 18"/>
              <a:gd name="T10" fmla="*/ 10 w 20"/>
              <a:gd name="T11" fmla="*/ 18 h 18"/>
              <a:gd name="T12" fmla="*/ 10 w 20"/>
              <a:gd name="T13" fmla="*/ 18 h 18"/>
              <a:gd name="T14" fmla="*/ 20 w 20"/>
              <a:gd name="T15" fmla="*/ 10 h 18"/>
              <a:gd name="T16" fmla="*/ 15 w 20"/>
              <a:gd name="T17" fmla="*/ 11 h 18"/>
              <a:gd name="T18" fmla="*/ 10 w 20"/>
              <a:gd name="T19" fmla="*/ 10 h 18"/>
              <a:gd name="T20" fmla="*/ 3 w 20"/>
              <a:gd name="T21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0" h="18">
                <a:moveTo>
                  <a:pt x="3" y="0"/>
                </a:moveTo>
                <a:cubicBezTo>
                  <a:pt x="1" y="2"/>
                  <a:pt x="0" y="5"/>
                  <a:pt x="0" y="8"/>
                </a:cubicBezTo>
                <a:cubicBezTo>
                  <a:pt x="0" y="9"/>
                  <a:pt x="0" y="10"/>
                  <a:pt x="1" y="11"/>
                </a:cubicBezTo>
                <a:cubicBezTo>
                  <a:pt x="2" y="12"/>
                  <a:pt x="3" y="13"/>
                  <a:pt x="4" y="15"/>
                </a:cubicBezTo>
                <a:cubicBezTo>
                  <a:pt x="4" y="15"/>
                  <a:pt x="4" y="16"/>
                  <a:pt x="4" y="16"/>
                </a:cubicBezTo>
                <a:cubicBezTo>
                  <a:pt x="6" y="17"/>
                  <a:pt x="8" y="18"/>
                  <a:pt x="10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15" y="18"/>
                  <a:pt x="19" y="15"/>
                  <a:pt x="20" y="10"/>
                </a:cubicBezTo>
                <a:cubicBezTo>
                  <a:pt x="19" y="11"/>
                  <a:pt x="17" y="11"/>
                  <a:pt x="15" y="11"/>
                </a:cubicBezTo>
                <a:cubicBezTo>
                  <a:pt x="14" y="11"/>
                  <a:pt x="12" y="11"/>
                  <a:pt x="10" y="10"/>
                </a:cubicBezTo>
                <a:cubicBezTo>
                  <a:pt x="6" y="8"/>
                  <a:pt x="4" y="4"/>
                  <a:pt x="3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1" name="Freeform 1878"/>
          <p:cNvSpPr>
            <a:spLocks/>
          </p:cNvSpPr>
          <p:nvPr/>
        </p:nvSpPr>
        <p:spPr bwMode="auto">
          <a:xfrm>
            <a:off x="3599636" y="2744917"/>
            <a:ext cx="161255" cy="122966"/>
          </a:xfrm>
          <a:custGeom>
            <a:avLst/>
            <a:gdLst>
              <a:gd name="T0" fmla="*/ 7 w 17"/>
              <a:gd name="T1" fmla="*/ 0 h 13"/>
              <a:gd name="T2" fmla="*/ 0 w 17"/>
              <a:gd name="T3" fmla="*/ 2 h 13"/>
              <a:gd name="T4" fmla="*/ 7 w 17"/>
              <a:gd name="T5" fmla="*/ 12 h 13"/>
              <a:gd name="T6" fmla="*/ 12 w 17"/>
              <a:gd name="T7" fmla="*/ 13 h 13"/>
              <a:gd name="T8" fmla="*/ 17 w 17"/>
              <a:gd name="T9" fmla="*/ 12 h 13"/>
              <a:gd name="T10" fmla="*/ 17 w 17"/>
              <a:gd name="T11" fmla="*/ 10 h 13"/>
              <a:gd name="T12" fmla="*/ 7 w 17"/>
              <a:gd name="T1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" h="13">
                <a:moveTo>
                  <a:pt x="7" y="0"/>
                </a:moveTo>
                <a:cubicBezTo>
                  <a:pt x="5" y="0"/>
                  <a:pt x="2" y="1"/>
                  <a:pt x="0" y="2"/>
                </a:cubicBezTo>
                <a:cubicBezTo>
                  <a:pt x="1" y="6"/>
                  <a:pt x="3" y="10"/>
                  <a:pt x="7" y="12"/>
                </a:cubicBezTo>
                <a:cubicBezTo>
                  <a:pt x="9" y="13"/>
                  <a:pt x="11" y="13"/>
                  <a:pt x="12" y="13"/>
                </a:cubicBezTo>
                <a:cubicBezTo>
                  <a:pt x="14" y="13"/>
                  <a:pt x="16" y="13"/>
                  <a:pt x="17" y="12"/>
                </a:cubicBezTo>
                <a:cubicBezTo>
                  <a:pt x="17" y="11"/>
                  <a:pt x="17" y="11"/>
                  <a:pt x="17" y="10"/>
                </a:cubicBezTo>
                <a:cubicBezTo>
                  <a:pt x="17" y="4"/>
                  <a:pt x="13" y="0"/>
                  <a:pt x="7" y="0"/>
                </a:cubicBezTo>
              </a:path>
            </a:pathLst>
          </a:custGeom>
          <a:solidFill>
            <a:srgbClr val="6B09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2" name="Freeform 1879"/>
          <p:cNvSpPr>
            <a:spLocks/>
          </p:cNvSpPr>
          <p:nvPr/>
        </p:nvSpPr>
        <p:spPr bwMode="auto">
          <a:xfrm>
            <a:off x="1854049" y="912328"/>
            <a:ext cx="36282" cy="83300"/>
          </a:xfrm>
          <a:custGeom>
            <a:avLst/>
            <a:gdLst>
              <a:gd name="T0" fmla="*/ 0 w 4"/>
              <a:gd name="T1" fmla="*/ 0 h 9"/>
              <a:gd name="T2" fmla="*/ 0 w 4"/>
              <a:gd name="T3" fmla="*/ 1 h 9"/>
              <a:gd name="T4" fmla="*/ 0 w 4"/>
              <a:gd name="T5" fmla="*/ 8 h 9"/>
              <a:gd name="T6" fmla="*/ 0 w 4"/>
              <a:gd name="T7" fmla="*/ 9 h 9"/>
              <a:gd name="T8" fmla="*/ 4 w 4"/>
              <a:gd name="T9" fmla="*/ 8 h 9"/>
              <a:gd name="T10" fmla="*/ 0 w 4"/>
              <a:gd name="T1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9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1" y="3"/>
                  <a:pt x="1" y="6"/>
                  <a:pt x="0" y="8"/>
                </a:cubicBezTo>
                <a:cubicBezTo>
                  <a:pt x="0" y="8"/>
                  <a:pt x="0" y="8"/>
                  <a:pt x="0" y="9"/>
                </a:cubicBezTo>
                <a:cubicBezTo>
                  <a:pt x="1" y="8"/>
                  <a:pt x="3" y="8"/>
                  <a:pt x="4" y="8"/>
                </a:cubicBezTo>
                <a:cubicBezTo>
                  <a:pt x="4" y="5"/>
                  <a:pt x="2" y="2"/>
                  <a:pt x="0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3" name="Freeform 1880"/>
          <p:cNvSpPr>
            <a:spLocks noEditPoints="1"/>
          </p:cNvSpPr>
          <p:nvPr/>
        </p:nvSpPr>
        <p:spPr bwMode="auto">
          <a:xfrm>
            <a:off x="1700857" y="959928"/>
            <a:ext cx="153192" cy="111066"/>
          </a:xfrm>
          <a:custGeom>
            <a:avLst/>
            <a:gdLst>
              <a:gd name="T0" fmla="*/ 16 w 16"/>
              <a:gd name="T1" fmla="*/ 3 h 12"/>
              <a:gd name="T2" fmla="*/ 15 w 16"/>
              <a:gd name="T3" fmla="*/ 4 h 12"/>
              <a:gd name="T4" fmla="*/ 16 w 16"/>
              <a:gd name="T5" fmla="*/ 4 h 12"/>
              <a:gd name="T6" fmla="*/ 16 w 16"/>
              <a:gd name="T7" fmla="*/ 3 h 12"/>
              <a:gd name="T8" fmla="*/ 1 w 16"/>
              <a:gd name="T9" fmla="*/ 0 h 12"/>
              <a:gd name="T10" fmla="*/ 0 w 16"/>
              <a:gd name="T11" fmla="*/ 4 h 12"/>
              <a:gd name="T12" fmla="*/ 5 w 16"/>
              <a:gd name="T13" fmla="*/ 12 h 12"/>
              <a:gd name="T14" fmla="*/ 9 w 16"/>
              <a:gd name="T15" fmla="*/ 7 h 12"/>
              <a:gd name="T16" fmla="*/ 9 w 16"/>
              <a:gd name="T17" fmla="*/ 7 h 12"/>
              <a:gd name="T18" fmla="*/ 1 w 16"/>
              <a:gd name="T19" fmla="*/ 2 h 12"/>
              <a:gd name="T20" fmla="*/ 1 w 16"/>
              <a:gd name="T21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" h="12">
                <a:moveTo>
                  <a:pt x="16" y="3"/>
                </a:moveTo>
                <a:cubicBezTo>
                  <a:pt x="16" y="3"/>
                  <a:pt x="16" y="4"/>
                  <a:pt x="15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3"/>
                  <a:pt x="16" y="3"/>
                  <a:pt x="16" y="3"/>
                </a:cubicBezTo>
                <a:moveTo>
                  <a:pt x="1" y="0"/>
                </a:moveTo>
                <a:cubicBezTo>
                  <a:pt x="0" y="1"/>
                  <a:pt x="0" y="2"/>
                  <a:pt x="0" y="4"/>
                </a:cubicBezTo>
                <a:cubicBezTo>
                  <a:pt x="0" y="8"/>
                  <a:pt x="2" y="11"/>
                  <a:pt x="5" y="12"/>
                </a:cubicBezTo>
                <a:cubicBezTo>
                  <a:pt x="6" y="11"/>
                  <a:pt x="7" y="9"/>
                  <a:pt x="9" y="7"/>
                </a:cubicBezTo>
                <a:cubicBezTo>
                  <a:pt x="9" y="7"/>
                  <a:pt x="9" y="7"/>
                  <a:pt x="9" y="7"/>
                </a:cubicBezTo>
                <a:cubicBezTo>
                  <a:pt x="6" y="7"/>
                  <a:pt x="3" y="5"/>
                  <a:pt x="1" y="2"/>
                </a:cubicBezTo>
                <a:cubicBezTo>
                  <a:pt x="1" y="2"/>
                  <a:pt x="1" y="1"/>
                  <a:pt x="1" y="0"/>
                </a:cubicBezTo>
              </a:path>
            </a:pathLst>
          </a:custGeom>
          <a:solidFill>
            <a:srgbClr val="961C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4" name="Freeform 1881"/>
          <p:cNvSpPr>
            <a:spLocks/>
          </p:cNvSpPr>
          <p:nvPr/>
        </p:nvSpPr>
        <p:spPr bwMode="auto">
          <a:xfrm>
            <a:off x="1854049" y="987694"/>
            <a:ext cx="36282" cy="83300"/>
          </a:xfrm>
          <a:custGeom>
            <a:avLst/>
            <a:gdLst>
              <a:gd name="T0" fmla="*/ 4 w 4"/>
              <a:gd name="T1" fmla="*/ 0 h 9"/>
              <a:gd name="T2" fmla="*/ 0 w 4"/>
              <a:gd name="T3" fmla="*/ 1 h 9"/>
              <a:gd name="T4" fmla="*/ 0 w 4"/>
              <a:gd name="T5" fmla="*/ 5 h 9"/>
              <a:gd name="T6" fmla="*/ 0 w 4"/>
              <a:gd name="T7" fmla="*/ 9 h 9"/>
              <a:gd name="T8" fmla="*/ 4 w 4"/>
              <a:gd name="T9" fmla="*/ 1 h 9"/>
              <a:gd name="T10" fmla="*/ 4 w 4"/>
              <a:gd name="T1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9">
                <a:moveTo>
                  <a:pt x="4" y="0"/>
                </a:moveTo>
                <a:cubicBezTo>
                  <a:pt x="3" y="0"/>
                  <a:pt x="1" y="0"/>
                  <a:pt x="0" y="1"/>
                </a:cubicBezTo>
                <a:cubicBezTo>
                  <a:pt x="0" y="2"/>
                  <a:pt x="0" y="3"/>
                  <a:pt x="0" y="5"/>
                </a:cubicBezTo>
                <a:cubicBezTo>
                  <a:pt x="0" y="6"/>
                  <a:pt x="0" y="8"/>
                  <a:pt x="0" y="9"/>
                </a:cubicBezTo>
                <a:cubicBezTo>
                  <a:pt x="3" y="7"/>
                  <a:pt x="4" y="4"/>
                  <a:pt x="4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rgbClr val="8912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5" name="Freeform 1882"/>
          <p:cNvSpPr>
            <a:spLocks/>
          </p:cNvSpPr>
          <p:nvPr/>
        </p:nvSpPr>
        <p:spPr bwMode="auto">
          <a:xfrm>
            <a:off x="1749234" y="995627"/>
            <a:ext cx="104816" cy="95199"/>
          </a:xfrm>
          <a:custGeom>
            <a:avLst/>
            <a:gdLst>
              <a:gd name="T0" fmla="*/ 11 w 11"/>
              <a:gd name="T1" fmla="*/ 0 h 10"/>
              <a:gd name="T2" fmla="*/ 10 w 11"/>
              <a:gd name="T3" fmla="*/ 0 h 10"/>
              <a:gd name="T4" fmla="*/ 7 w 11"/>
              <a:gd name="T5" fmla="*/ 3 h 10"/>
              <a:gd name="T6" fmla="*/ 4 w 11"/>
              <a:gd name="T7" fmla="*/ 3 h 10"/>
              <a:gd name="T8" fmla="*/ 0 w 11"/>
              <a:gd name="T9" fmla="*/ 8 h 10"/>
              <a:gd name="T10" fmla="*/ 5 w 11"/>
              <a:gd name="T11" fmla="*/ 10 h 10"/>
              <a:gd name="T12" fmla="*/ 5 w 11"/>
              <a:gd name="T13" fmla="*/ 10 h 10"/>
              <a:gd name="T14" fmla="*/ 11 w 11"/>
              <a:gd name="T15" fmla="*/ 8 h 10"/>
              <a:gd name="T16" fmla="*/ 11 w 11"/>
              <a:gd name="T17" fmla="*/ 4 h 10"/>
              <a:gd name="T18" fmla="*/ 11 w 11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" h="10">
                <a:moveTo>
                  <a:pt x="11" y="0"/>
                </a:moveTo>
                <a:cubicBezTo>
                  <a:pt x="11" y="0"/>
                  <a:pt x="11" y="0"/>
                  <a:pt x="10" y="0"/>
                </a:cubicBezTo>
                <a:cubicBezTo>
                  <a:pt x="9" y="1"/>
                  <a:pt x="8" y="2"/>
                  <a:pt x="7" y="3"/>
                </a:cubicBezTo>
                <a:cubicBezTo>
                  <a:pt x="6" y="3"/>
                  <a:pt x="5" y="3"/>
                  <a:pt x="4" y="3"/>
                </a:cubicBezTo>
                <a:cubicBezTo>
                  <a:pt x="2" y="5"/>
                  <a:pt x="1" y="7"/>
                  <a:pt x="0" y="8"/>
                </a:cubicBezTo>
                <a:cubicBezTo>
                  <a:pt x="1" y="9"/>
                  <a:pt x="3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7" y="10"/>
                  <a:pt x="9" y="9"/>
                  <a:pt x="11" y="8"/>
                </a:cubicBezTo>
                <a:cubicBezTo>
                  <a:pt x="11" y="7"/>
                  <a:pt x="11" y="5"/>
                  <a:pt x="11" y="4"/>
                </a:cubicBezTo>
                <a:cubicBezTo>
                  <a:pt x="11" y="2"/>
                  <a:pt x="11" y="1"/>
                  <a:pt x="11" y="0"/>
                </a:cubicBezTo>
              </a:path>
            </a:pathLst>
          </a:custGeom>
          <a:solidFill>
            <a:srgbClr val="8810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6" name="Freeform 1883"/>
          <p:cNvSpPr>
            <a:spLocks/>
          </p:cNvSpPr>
          <p:nvPr/>
        </p:nvSpPr>
        <p:spPr bwMode="auto">
          <a:xfrm>
            <a:off x="3160216" y="6005497"/>
            <a:ext cx="133035" cy="150732"/>
          </a:xfrm>
          <a:custGeom>
            <a:avLst/>
            <a:gdLst>
              <a:gd name="T0" fmla="*/ 13 w 14"/>
              <a:gd name="T1" fmla="*/ 0 h 16"/>
              <a:gd name="T2" fmla="*/ 11 w 14"/>
              <a:gd name="T3" fmla="*/ 4 h 16"/>
              <a:gd name="T4" fmla="*/ 7 w 14"/>
              <a:gd name="T5" fmla="*/ 11 h 16"/>
              <a:gd name="T6" fmla="*/ 0 w 14"/>
              <a:gd name="T7" fmla="*/ 15 h 16"/>
              <a:gd name="T8" fmla="*/ 4 w 14"/>
              <a:gd name="T9" fmla="*/ 16 h 16"/>
              <a:gd name="T10" fmla="*/ 14 w 14"/>
              <a:gd name="T11" fmla="*/ 6 h 16"/>
              <a:gd name="T12" fmla="*/ 13 w 14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16">
                <a:moveTo>
                  <a:pt x="13" y="0"/>
                </a:moveTo>
                <a:cubicBezTo>
                  <a:pt x="12" y="1"/>
                  <a:pt x="11" y="3"/>
                  <a:pt x="11" y="4"/>
                </a:cubicBezTo>
                <a:cubicBezTo>
                  <a:pt x="10" y="7"/>
                  <a:pt x="9" y="9"/>
                  <a:pt x="7" y="11"/>
                </a:cubicBezTo>
                <a:cubicBezTo>
                  <a:pt x="5" y="13"/>
                  <a:pt x="2" y="14"/>
                  <a:pt x="0" y="15"/>
                </a:cubicBezTo>
                <a:cubicBezTo>
                  <a:pt x="1" y="16"/>
                  <a:pt x="3" y="16"/>
                  <a:pt x="4" y="16"/>
                </a:cubicBezTo>
                <a:cubicBezTo>
                  <a:pt x="10" y="16"/>
                  <a:pt x="14" y="12"/>
                  <a:pt x="14" y="6"/>
                </a:cubicBezTo>
                <a:cubicBezTo>
                  <a:pt x="14" y="4"/>
                  <a:pt x="14" y="2"/>
                  <a:pt x="13" y="0"/>
                </a:cubicBezTo>
              </a:path>
            </a:pathLst>
          </a:custGeom>
          <a:solidFill>
            <a:srgbClr val="8912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7" name="Freeform 1884"/>
          <p:cNvSpPr>
            <a:spLocks/>
          </p:cNvSpPr>
          <p:nvPr/>
        </p:nvSpPr>
        <p:spPr bwMode="auto">
          <a:xfrm>
            <a:off x="3265032" y="5985664"/>
            <a:ext cx="20157" cy="55533"/>
          </a:xfrm>
          <a:custGeom>
            <a:avLst/>
            <a:gdLst>
              <a:gd name="T0" fmla="*/ 0 w 2"/>
              <a:gd name="T1" fmla="*/ 0 h 6"/>
              <a:gd name="T2" fmla="*/ 0 w 2"/>
              <a:gd name="T3" fmla="*/ 6 h 6"/>
              <a:gd name="T4" fmla="*/ 2 w 2"/>
              <a:gd name="T5" fmla="*/ 2 h 6"/>
              <a:gd name="T6" fmla="*/ 0 w 2"/>
              <a:gd name="T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6">
                <a:moveTo>
                  <a:pt x="0" y="0"/>
                </a:moveTo>
                <a:cubicBezTo>
                  <a:pt x="0" y="2"/>
                  <a:pt x="0" y="4"/>
                  <a:pt x="0" y="6"/>
                </a:cubicBezTo>
                <a:cubicBezTo>
                  <a:pt x="0" y="5"/>
                  <a:pt x="1" y="3"/>
                  <a:pt x="2" y="2"/>
                </a:cubicBezTo>
                <a:cubicBezTo>
                  <a:pt x="1" y="1"/>
                  <a:pt x="1" y="1"/>
                  <a:pt x="0" y="0"/>
                </a:cubicBezTo>
              </a:path>
            </a:pathLst>
          </a:custGeom>
          <a:solidFill>
            <a:srgbClr val="8810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8" name="Freeform 1885"/>
          <p:cNvSpPr>
            <a:spLocks/>
          </p:cNvSpPr>
          <p:nvPr/>
        </p:nvSpPr>
        <p:spPr bwMode="auto">
          <a:xfrm>
            <a:off x="3144090" y="6041197"/>
            <a:ext cx="120941" cy="103133"/>
          </a:xfrm>
          <a:custGeom>
            <a:avLst/>
            <a:gdLst>
              <a:gd name="T0" fmla="*/ 13 w 13"/>
              <a:gd name="T1" fmla="*/ 0 h 11"/>
              <a:gd name="T2" fmla="*/ 0 w 13"/>
              <a:gd name="T3" fmla="*/ 10 h 11"/>
              <a:gd name="T4" fmla="*/ 2 w 13"/>
              <a:gd name="T5" fmla="*/ 11 h 11"/>
              <a:gd name="T6" fmla="*/ 9 w 13"/>
              <a:gd name="T7" fmla="*/ 7 h 11"/>
              <a:gd name="T8" fmla="*/ 13 w 13"/>
              <a:gd name="T9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11">
                <a:moveTo>
                  <a:pt x="13" y="0"/>
                </a:moveTo>
                <a:cubicBezTo>
                  <a:pt x="10" y="5"/>
                  <a:pt x="5" y="8"/>
                  <a:pt x="0" y="10"/>
                </a:cubicBezTo>
                <a:cubicBezTo>
                  <a:pt x="0" y="10"/>
                  <a:pt x="1" y="11"/>
                  <a:pt x="2" y="11"/>
                </a:cubicBezTo>
                <a:cubicBezTo>
                  <a:pt x="4" y="10"/>
                  <a:pt x="7" y="9"/>
                  <a:pt x="9" y="7"/>
                </a:cubicBezTo>
                <a:cubicBezTo>
                  <a:pt x="11" y="5"/>
                  <a:pt x="12" y="3"/>
                  <a:pt x="13" y="0"/>
                </a:cubicBezTo>
              </a:path>
            </a:pathLst>
          </a:custGeom>
          <a:solidFill>
            <a:srgbClr val="7B08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9" name="Freeform 1886"/>
          <p:cNvSpPr>
            <a:spLocks/>
          </p:cNvSpPr>
          <p:nvPr/>
        </p:nvSpPr>
        <p:spPr bwMode="auto">
          <a:xfrm>
            <a:off x="3103777" y="5965831"/>
            <a:ext cx="161255" cy="170566"/>
          </a:xfrm>
          <a:custGeom>
            <a:avLst/>
            <a:gdLst>
              <a:gd name="T0" fmla="*/ 10 w 17"/>
              <a:gd name="T1" fmla="*/ 0 h 18"/>
              <a:gd name="T2" fmla="*/ 10 w 17"/>
              <a:gd name="T3" fmla="*/ 0 h 18"/>
              <a:gd name="T4" fmla="*/ 0 w 17"/>
              <a:gd name="T5" fmla="*/ 10 h 18"/>
              <a:gd name="T6" fmla="*/ 4 w 17"/>
              <a:gd name="T7" fmla="*/ 18 h 18"/>
              <a:gd name="T8" fmla="*/ 17 w 17"/>
              <a:gd name="T9" fmla="*/ 8 h 18"/>
              <a:gd name="T10" fmla="*/ 17 w 17"/>
              <a:gd name="T11" fmla="*/ 2 h 18"/>
              <a:gd name="T12" fmla="*/ 10 w 17"/>
              <a:gd name="T13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" h="18">
                <a:moveTo>
                  <a:pt x="10" y="0"/>
                </a:moveTo>
                <a:cubicBezTo>
                  <a:pt x="10" y="0"/>
                  <a:pt x="10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13"/>
                  <a:pt x="2" y="16"/>
                  <a:pt x="4" y="18"/>
                </a:cubicBezTo>
                <a:cubicBezTo>
                  <a:pt x="9" y="16"/>
                  <a:pt x="14" y="13"/>
                  <a:pt x="17" y="8"/>
                </a:cubicBezTo>
                <a:cubicBezTo>
                  <a:pt x="17" y="6"/>
                  <a:pt x="17" y="4"/>
                  <a:pt x="17" y="2"/>
                </a:cubicBezTo>
                <a:cubicBezTo>
                  <a:pt x="15" y="1"/>
                  <a:pt x="13" y="0"/>
                  <a:pt x="10" y="0"/>
                </a:cubicBezTo>
              </a:path>
            </a:pathLst>
          </a:custGeom>
          <a:solidFill>
            <a:srgbClr val="7A072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0" name="Freeform 1887"/>
          <p:cNvSpPr>
            <a:spLocks/>
          </p:cNvSpPr>
          <p:nvPr/>
        </p:nvSpPr>
        <p:spPr bwMode="auto">
          <a:xfrm>
            <a:off x="3208592" y="1832589"/>
            <a:ext cx="84659" cy="150732"/>
          </a:xfrm>
          <a:custGeom>
            <a:avLst/>
            <a:gdLst>
              <a:gd name="T0" fmla="*/ 5 w 9"/>
              <a:gd name="T1" fmla="*/ 0 h 16"/>
              <a:gd name="T2" fmla="*/ 0 w 9"/>
              <a:gd name="T3" fmla="*/ 5 h 16"/>
              <a:gd name="T4" fmla="*/ 2 w 9"/>
              <a:gd name="T5" fmla="*/ 6 h 16"/>
              <a:gd name="T6" fmla="*/ 6 w 9"/>
              <a:gd name="T7" fmla="*/ 16 h 16"/>
              <a:gd name="T8" fmla="*/ 9 w 9"/>
              <a:gd name="T9" fmla="*/ 8 h 16"/>
              <a:gd name="T10" fmla="*/ 5 w 9"/>
              <a:gd name="T11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" h="16">
                <a:moveTo>
                  <a:pt x="5" y="0"/>
                </a:moveTo>
                <a:cubicBezTo>
                  <a:pt x="3" y="2"/>
                  <a:pt x="2" y="3"/>
                  <a:pt x="0" y="5"/>
                </a:cubicBezTo>
                <a:cubicBezTo>
                  <a:pt x="1" y="5"/>
                  <a:pt x="1" y="6"/>
                  <a:pt x="2" y="6"/>
                </a:cubicBezTo>
                <a:cubicBezTo>
                  <a:pt x="4" y="9"/>
                  <a:pt x="6" y="12"/>
                  <a:pt x="6" y="16"/>
                </a:cubicBezTo>
                <a:cubicBezTo>
                  <a:pt x="8" y="14"/>
                  <a:pt x="9" y="11"/>
                  <a:pt x="9" y="8"/>
                </a:cubicBezTo>
                <a:cubicBezTo>
                  <a:pt x="9" y="5"/>
                  <a:pt x="7" y="2"/>
                  <a:pt x="5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1" name="Freeform 1888"/>
          <p:cNvSpPr>
            <a:spLocks/>
          </p:cNvSpPr>
          <p:nvPr/>
        </p:nvSpPr>
        <p:spPr bwMode="auto">
          <a:xfrm>
            <a:off x="3131996" y="1824656"/>
            <a:ext cx="124973" cy="55533"/>
          </a:xfrm>
          <a:custGeom>
            <a:avLst/>
            <a:gdLst>
              <a:gd name="T0" fmla="*/ 7 w 13"/>
              <a:gd name="T1" fmla="*/ 0 h 6"/>
              <a:gd name="T2" fmla="*/ 7 w 13"/>
              <a:gd name="T3" fmla="*/ 0 h 6"/>
              <a:gd name="T4" fmla="*/ 0 w 13"/>
              <a:gd name="T5" fmla="*/ 3 h 6"/>
              <a:gd name="T6" fmla="*/ 8 w 13"/>
              <a:gd name="T7" fmla="*/ 6 h 6"/>
              <a:gd name="T8" fmla="*/ 13 w 13"/>
              <a:gd name="T9" fmla="*/ 1 h 6"/>
              <a:gd name="T10" fmla="*/ 7 w 13"/>
              <a:gd name="T1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" h="6">
                <a:moveTo>
                  <a:pt x="7" y="0"/>
                </a:moveTo>
                <a:cubicBezTo>
                  <a:pt x="7" y="0"/>
                  <a:pt x="7" y="0"/>
                  <a:pt x="7" y="0"/>
                </a:cubicBezTo>
                <a:cubicBezTo>
                  <a:pt x="4" y="0"/>
                  <a:pt x="2" y="1"/>
                  <a:pt x="0" y="3"/>
                </a:cubicBezTo>
                <a:cubicBezTo>
                  <a:pt x="3" y="3"/>
                  <a:pt x="6" y="4"/>
                  <a:pt x="8" y="6"/>
                </a:cubicBezTo>
                <a:cubicBezTo>
                  <a:pt x="10" y="4"/>
                  <a:pt x="11" y="3"/>
                  <a:pt x="13" y="1"/>
                </a:cubicBezTo>
                <a:cubicBezTo>
                  <a:pt x="11" y="0"/>
                  <a:pt x="9" y="0"/>
                  <a:pt x="7" y="0"/>
                </a:cubicBezTo>
              </a:path>
            </a:pathLst>
          </a:custGeom>
          <a:solidFill>
            <a:srgbClr val="961C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2" name="Freeform 1889"/>
          <p:cNvSpPr>
            <a:spLocks/>
          </p:cNvSpPr>
          <p:nvPr/>
        </p:nvSpPr>
        <p:spPr bwMode="auto">
          <a:xfrm>
            <a:off x="3103777" y="1880189"/>
            <a:ext cx="161255" cy="130899"/>
          </a:xfrm>
          <a:custGeom>
            <a:avLst/>
            <a:gdLst>
              <a:gd name="T0" fmla="*/ 11 w 17"/>
              <a:gd name="T1" fmla="*/ 0 h 14"/>
              <a:gd name="T2" fmla="*/ 0 w 17"/>
              <a:gd name="T3" fmla="*/ 4 h 14"/>
              <a:gd name="T4" fmla="*/ 10 w 17"/>
              <a:gd name="T5" fmla="*/ 14 h 14"/>
              <a:gd name="T6" fmla="*/ 17 w 17"/>
              <a:gd name="T7" fmla="*/ 11 h 14"/>
              <a:gd name="T8" fmla="*/ 13 w 17"/>
              <a:gd name="T9" fmla="*/ 1 h 14"/>
              <a:gd name="T10" fmla="*/ 11 w 17"/>
              <a:gd name="T11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14">
                <a:moveTo>
                  <a:pt x="11" y="0"/>
                </a:moveTo>
                <a:cubicBezTo>
                  <a:pt x="8" y="2"/>
                  <a:pt x="4" y="4"/>
                  <a:pt x="0" y="4"/>
                </a:cubicBezTo>
                <a:cubicBezTo>
                  <a:pt x="1" y="9"/>
                  <a:pt x="5" y="14"/>
                  <a:pt x="10" y="14"/>
                </a:cubicBezTo>
                <a:cubicBezTo>
                  <a:pt x="13" y="14"/>
                  <a:pt x="15" y="13"/>
                  <a:pt x="17" y="11"/>
                </a:cubicBezTo>
                <a:cubicBezTo>
                  <a:pt x="17" y="7"/>
                  <a:pt x="15" y="4"/>
                  <a:pt x="13" y="1"/>
                </a:cubicBezTo>
                <a:cubicBezTo>
                  <a:pt x="12" y="1"/>
                  <a:pt x="12" y="0"/>
                  <a:pt x="11" y="0"/>
                </a:cubicBezTo>
              </a:path>
            </a:pathLst>
          </a:custGeom>
          <a:solidFill>
            <a:srgbClr val="880F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3" name="Freeform 1890"/>
          <p:cNvSpPr>
            <a:spLocks/>
          </p:cNvSpPr>
          <p:nvPr/>
        </p:nvSpPr>
        <p:spPr bwMode="auto">
          <a:xfrm>
            <a:off x="3103777" y="1852422"/>
            <a:ext cx="104816" cy="63466"/>
          </a:xfrm>
          <a:custGeom>
            <a:avLst/>
            <a:gdLst>
              <a:gd name="T0" fmla="*/ 3 w 11"/>
              <a:gd name="T1" fmla="*/ 0 h 7"/>
              <a:gd name="T2" fmla="*/ 0 w 11"/>
              <a:gd name="T3" fmla="*/ 7 h 7"/>
              <a:gd name="T4" fmla="*/ 0 w 11"/>
              <a:gd name="T5" fmla="*/ 7 h 7"/>
              <a:gd name="T6" fmla="*/ 11 w 11"/>
              <a:gd name="T7" fmla="*/ 3 h 7"/>
              <a:gd name="T8" fmla="*/ 3 w 11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7">
                <a:moveTo>
                  <a:pt x="3" y="0"/>
                </a:moveTo>
                <a:cubicBezTo>
                  <a:pt x="1" y="2"/>
                  <a:pt x="0" y="4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4" y="7"/>
                  <a:pt x="8" y="5"/>
                  <a:pt x="11" y="3"/>
                </a:cubicBezTo>
                <a:cubicBezTo>
                  <a:pt x="9" y="1"/>
                  <a:pt x="6" y="0"/>
                  <a:pt x="3" y="0"/>
                </a:cubicBezTo>
              </a:path>
            </a:pathLst>
          </a:custGeom>
          <a:solidFill>
            <a:srgbClr val="860D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4" name="Freeform 1891"/>
          <p:cNvSpPr>
            <a:spLocks/>
          </p:cNvSpPr>
          <p:nvPr/>
        </p:nvSpPr>
        <p:spPr bwMode="auto">
          <a:xfrm>
            <a:off x="2636137" y="1364525"/>
            <a:ext cx="189475" cy="130899"/>
          </a:xfrm>
          <a:custGeom>
            <a:avLst/>
            <a:gdLst>
              <a:gd name="T0" fmla="*/ 10 w 20"/>
              <a:gd name="T1" fmla="*/ 0 h 14"/>
              <a:gd name="T2" fmla="*/ 0 w 20"/>
              <a:gd name="T3" fmla="*/ 9 h 14"/>
              <a:gd name="T4" fmla="*/ 0 w 20"/>
              <a:gd name="T5" fmla="*/ 11 h 14"/>
              <a:gd name="T6" fmla="*/ 8 w 20"/>
              <a:gd name="T7" fmla="*/ 9 h 14"/>
              <a:gd name="T8" fmla="*/ 19 w 20"/>
              <a:gd name="T9" fmla="*/ 13 h 14"/>
              <a:gd name="T10" fmla="*/ 19 w 20"/>
              <a:gd name="T11" fmla="*/ 14 h 14"/>
              <a:gd name="T12" fmla="*/ 20 w 20"/>
              <a:gd name="T13" fmla="*/ 10 h 14"/>
              <a:gd name="T14" fmla="*/ 20 w 20"/>
              <a:gd name="T15" fmla="*/ 8 h 14"/>
              <a:gd name="T16" fmla="*/ 19 w 20"/>
              <a:gd name="T17" fmla="*/ 6 h 14"/>
              <a:gd name="T18" fmla="*/ 19 w 20"/>
              <a:gd name="T19" fmla="*/ 4 h 14"/>
              <a:gd name="T20" fmla="*/ 11 w 20"/>
              <a:gd name="T21" fmla="*/ 0 h 14"/>
              <a:gd name="T22" fmla="*/ 10 w 20"/>
              <a:gd name="T2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" h="14">
                <a:moveTo>
                  <a:pt x="10" y="0"/>
                </a:moveTo>
                <a:cubicBezTo>
                  <a:pt x="5" y="0"/>
                  <a:pt x="1" y="4"/>
                  <a:pt x="0" y="9"/>
                </a:cubicBezTo>
                <a:cubicBezTo>
                  <a:pt x="0" y="10"/>
                  <a:pt x="0" y="10"/>
                  <a:pt x="0" y="11"/>
                </a:cubicBezTo>
                <a:cubicBezTo>
                  <a:pt x="3" y="9"/>
                  <a:pt x="5" y="9"/>
                  <a:pt x="8" y="9"/>
                </a:cubicBezTo>
                <a:cubicBezTo>
                  <a:pt x="12" y="9"/>
                  <a:pt x="16" y="10"/>
                  <a:pt x="19" y="13"/>
                </a:cubicBezTo>
                <a:cubicBezTo>
                  <a:pt x="19" y="13"/>
                  <a:pt x="19" y="14"/>
                  <a:pt x="19" y="14"/>
                </a:cubicBezTo>
                <a:cubicBezTo>
                  <a:pt x="20" y="13"/>
                  <a:pt x="20" y="11"/>
                  <a:pt x="20" y="10"/>
                </a:cubicBezTo>
                <a:cubicBezTo>
                  <a:pt x="20" y="9"/>
                  <a:pt x="20" y="9"/>
                  <a:pt x="20" y="8"/>
                </a:cubicBezTo>
                <a:cubicBezTo>
                  <a:pt x="20" y="7"/>
                  <a:pt x="20" y="7"/>
                  <a:pt x="19" y="6"/>
                </a:cubicBezTo>
                <a:cubicBezTo>
                  <a:pt x="19" y="6"/>
                  <a:pt x="19" y="5"/>
                  <a:pt x="19" y="4"/>
                </a:cubicBezTo>
                <a:cubicBezTo>
                  <a:pt x="17" y="2"/>
                  <a:pt x="14" y="0"/>
                  <a:pt x="11" y="0"/>
                </a:cubicBezTo>
                <a:cubicBezTo>
                  <a:pt x="11" y="0"/>
                  <a:pt x="10" y="0"/>
                  <a:pt x="10" y="0"/>
                </a:cubicBezTo>
              </a:path>
            </a:pathLst>
          </a:custGeom>
          <a:solidFill>
            <a:srgbClr val="8912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5" name="Freeform 1892"/>
          <p:cNvSpPr>
            <a:spLocks/>
          </p:cNvSpPr>
          <p:nvPr/>
        </p:nvSpPr>
        <p:spPr bwMode="auto">
          <a:xfrm>
            <a:off x="2636137" y="1447825"/>
            <a:ext cx="181412" cy="103133"/>
          </a:xfrm>
          <a:custGeom>
            <a:avLst/>
            <a:gdLst>
              <a:gd name="T0" fmla="*/ 8 w 19"/>
              <a:gd name="T1" fmla="*/ 0 h 11"/>
              <a:gd name="T2" fmla="*/ 0 w 19"/>
              <a:gd name="T3" fmla="*/ 2 h 11"/>
              <a:gd name="T4" fmla="*/ 10 w 19"/>
              <a:gd name="T5" fmla="*/ 11 h 11"/>
              <a:gd name="T6" fmla="*/ 11 w 19"/>
              <a:gd name="T7" fmla="*/ 11 h 11"/>
              <a:gd name="T8" fmla="*/ 19 w 19"/>
              <a:gd name="T9" fmla="*/ 5 h 11"/>
              <a:gd name="T10" fmla="*/ 19 w 19"/>
              <a:gd name="T11" fmla="*/ 4 h 11"/>
              <a:gd name="T12" fmla="*/ 8 w 19"/>
              <a:gd name="T1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" h="11">
                <a:moveTo>
                  <a:pt x="8" y="0"/>
                </a:moveTo>
                <a:cubicBezTo>
                  <a:pt x="5" y="0"/>
                  <a:pt x="3" y="0"/>
                  <a:pt x="0" y="2"/>
                </a:cubicBezTo>
                <a:cubicBezTo>
                  <a:pt x="1" y="7"/>
                  <a:pt x="5" y="11"/>
                  <a:pt x="10" y="11"/>
                </a:cubicBezTo>
                <a:cubicBezTo>
                  <a:pt x="10" y="11"/>
                  <a:pt x="10" y="11"/>
                  <a:pt x="11" y="11"/>
                </a:cubicBezTo>
                <a:cubicBezTo>
                  <a:pt x="15" y="11"/>
                  <a:pt x="18" y="8"/>
                  <a:pt x="19" y="5"/>
                </a:cubicBezTo>
                <a:cubicBezTo>
                  <a:pt x="19" y="5"/>
                  <a:pt x="19" y="4"/>
                  <a:pt x="19" y="4"/>
                </a:cubicBezTo>
                <a:cubicBezTo>
                  <a:pt x="16" y="1"/>
                  <a:pt x="12" y="0"/>
                  <a:pt x="8" y="0"/>
                </a:cubicBezTo>
              </a:path>
            </a:pathLst>
          </a:custGeom>
          <a:solidFill>
            <a:srgbClr val="7B08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9" name="Freeform 1896"/>
          <p:cNvSpPr>
            <a:spLocks/>
          </p:cNvSpPr>
          <p:nvPr/>
        </p:nvSpPr>
        <p:spPr bwMode="auto">
          <a:xfrm>
            <a:off x="3648013" y="5600900"/>
            <a:ext cx="112879" cy="83300"/>
          </a:xfrm>
          <a:custGeom>
            <a:avLst/>
            <a:gdLst>
              <a:gd name="T0" fmla="*/ 12 w 12"/>
              <a:gd name="T1" fmla="*/ 0 h 9"/>
              <a:gd name="T2" fmla="*/ 10 w 12"/>
              <a:gd name="T3" fmla="*/ 1 h 9"/>
              <a:gd name="T4" fmla="*/ 9 w 12"/>
              <a:gd name="T5" fmla="*/ 1 h 9"/>
              <a:gd name="T6" fmla="*/ 4 w 12"/>
              <a:gd name="T7" fmla="*/ 2 h 9"/>
              <a:gd name="T8" fmla="*/ 2 w 12"/>
              <a:gd name="T9" fmla="*/ 2 h 9"/>
              <a:gd name="T10" fmla="*/ 0 w 12"/>
              <a:gd name="T11" fmla="*/ 9 h 9"/>
              <a:gd name="T12" fmla="*/ 2 w 12"/>
              <a:gd name="T13" fmla="*/ 9 h 9"/>
              <a:gd name="T14" fmla="*/ 12 w 12"/>
              <a:gd name="T1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" h="9">
                <a:moveTo>
                  <a:pt x="12" y="0"/>
                </a:moveTo>
                <a:cubicBezTo>
                  <a:pt x="11" y="0"/>
                  <a:pt x="11" y="0"/>
                  <a:pt x="10" y="1"/>
                </a:cubicBezTo>
                <a:cubicBezTo>
                  <a:pt x="10" y="1"/>
                  <a:pt x="9" y="1"/>
                  <a:pt x="9" y="1"/>
                </a:cubicBezTo>
                <a:cubicBezTo>
                  <a:pt x="7" y="2"/>
                  <a:pt x="5" y="2"/>
                  <a:pt x="4" y="2"/>
                </a:cubicBezTo>
                <a:cubicBezTo>
                  <a:pt x="3" y="2"/>
                  <a:pt x="3" y="2"/>
                  <a:pt x="2" y="2"/>
                </a:cubicBezTo>
                <a:cubicBezTo>
                  <a:pt x="2" y="5"/>
                  <a:pt x="1" y="7"/>
                  <a:pt x="0" y="9"/>
                </a:cubicBezTo>
                <a:cubicBezTo>
                  <a:pt x="1" y="9"/>
                  <a:pt x="1" y="9"/>
                  <a:pt x="2" y="9"/>
                </a:cubicBezTo>
                <a:cubicBezTo>
                  <a:pt x="8" y="9"/>
                  <a:pt x="12" y="5"/>
                  <a:pt x="12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0" name="Freeform 1897"/>
          <p:cNvSpPr>
            <a:spLocks/>
          </p:cNvSpPr>
          <p:nvPr/>
        </p:nvSpPr>
        <p:spPr bwMode="auto">
          <a:xfrm>
            <a:off x="3571416" y="5561233"/>
            <a:ext cx="96753" cy="122966"/>
          </a:xfrm>
          <a:custGeom>
            <a:avLst/>
            <a:gdLst>
              <a:gd name="T0" fmla="*/ 1 w 10"/>
              <a:gd name="T1" fmla="*/ 0 h 13"/>
              <a:gd name="T2" fmla="*/ 1 w 10"/>
              <a:gd name="T3" fmla="*/ 4 h 13"/>
              <a:gd name="T4" fmla="*/ 8 w 10"/>
              <a:gd name="T5" fmla="*/ 13 h 13"/>
              <a:gd name="T6" fmla="*/ 10 w 10"/>
              <a:gd name="T7" fmla="*/ 6 h 13"/>
              <a:gd name="T8" fmla="*/ 7 w 10"/>
              <a:gd name="T9" fmla="*/ 6 h 13"/>
              <a:gd name="T10" fmla="*/ 1 w 10"/>
              <a:gd name="T11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" h="13">
                <a:moveTo>
                  <a:pt x="1" y="0"/>
                </a:moveTo>
                <a:cubicBezTo>
                  <a:pt x="1" y="1"/>
                  <a:pt x="0" y="3"/>
                  <a:pt x="1" y="4"/>
                </a:cubicBezTo>
                <a:cubicBezTo>
                  <a:pt x="1" y="8"/>
                  <a:pt x="4" y="12"/>
                  <a:pt x="8" y="13"/>
                </a:cubicBezTo>
                <a:cubicBezTo>
                  <a:pt x="9" y="11"/>
                  <a:pt x="10" y="9"/>
                  <a:pt x="10" y="6"/>
                </a:cubicBezTo>
                <a:cubicBezTo>
                  <a:pt x="9" y="6"/>
                  <a:pt x="8" y="6"/>
                  <a:pt x="7" y="6"/>
                </a:cubicBezTo>
                <a:cubicBezTo>
                  <a:pt x="5" y="4"/>
                  <a:pt x="2" y="3"/>
                  <a:pt x="1" y="0"/>
                </a:cubicBezTo>
              </a:path>
            </a:pathLst>
          </a:custGeom>
          <a:solidFill>
            <a:srgbClr val="880F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1" name="Freeform 1898"/>
          <p:cNvSpPr>
            <a:spLocks noEditPoints="1"/>
          </p:cNvSpPr>
          <p:nvPr/>
        </p:nvSpPr>
        <p:spPr bwMode="auto">
          <a:xfrm>
            <a:off x="3639950" y="5505700"/>
            <a:ext cx="92722" cy="115033"/>
          </a:xfrm>
          <a:custGeom>
            <a:avLst/>
            <a:gdLst>
              <a:gd name="T0" fmla="*/ 3 w 10"/>
              <a:gd name="T1" fmla="*/ 9 h 12"/>
              <a:gd name="T2" fmla="*/ 3 w 10"/>
              <a:gd name="T3" fmla="*/ 12 h 12"/>
              <a:gd name="T4" fmla="*/ 5 w 10"/>
              <a:gd name="T5" fmla="*/ 12 h 12"/>
              <a:gd name="T6" fmla="*/ 10 w 10"/>
              <a:gd name="T7" fmla="*/ 11 h 12"/>
              <a:gd name="T8" fmla="*/ 9 w 10"/>
              <a:gd name="T9" fmla="*/ 11 h 12"/>
              <a:gd name="T10" fmla="*/ 3 w 10"/>
              <a:gd name="T11" fmla="*/ 9 h 12"/>
              <a:gd name="T12" fmla="*/ 3 w 10"/>
              <a:gd name="T13" fmla="*/ 0 h 12"/>
              <a:gd name="T14" fmla="*/ 0 w 10"/>
              <a:gd name="T15" fmla="*/ 1 h 12"/>
              <a:gd name="T16" fmla="*/ 1 w 10"/>
              <a:gd name="T17" fmla="*/ 3 h 12"/>
              <a:gd name="T18" fmla="*/ 3 w 10"/>
              <a:gd name="T1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" h="12">
                <a:moveTo>
                  <a:pt x="3" y="9"/>
                </a:moveTo>
                <a:cubicBezTo>
                  <a:pt x="3" y="10"/>
                  <a:pt x="3" y="11"/>
                  <a:pt x="3" y="12"/>
                </a:cubicBezTo>
                <a:cubicBezTo>
                  <a:pt x="4" y="12"/>
                  <a:pt x="4" y="12"/>
                  <a:pt x="5" y="12"/>
                </a:cubicBezTo>
                <a:cubicBezTo>
                  <a:pt x="6" y="12"/>
                  <a:pt x="8" y="12"/>
                  <a:pt x="10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7" y="11"/>
                  <a:pt x="5" y="10"/>
                  <a:pt x="3" y="9"/>
                </a:cubicBezTo>
                <a:moveTo>
                  <a:pt x="3" y="0"/>
                </a:moveTo>
                <a:cubicBezTo>
                  <a:pt x="2" y="0"/>
                  <a:pt x="1" y="0"/>
                  <a:pt x="0" y="1"/>
                </a:cubicBezTo>
                <a:cubicBezTo>
                  <a:pt x="0" y="1"/>
                  <a:pt x="1" y="2"/>
                  <a:pt x="1" y="3"/>
                </a:cubicBezTo>
                <a:cubicBezTo>
                  <a:pt x="2" y="2"/>
                  <a:pt x="2" y="1"/>
                  <a:pt x="3" y="0"/>
                </a:cubicBezTo>
              </a:path>
            </a:pathLst>
          </a:custGeom>
          <a:solidFill>
            <a:srgbClr val="6B09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2" name="Freeform 1899"/>
          <p:cNvSpPr>
            <a:spLocks/>
          </p:cNvSpPr>
          <p:nvPr/>
        </p:nvSpPr>
        <p:spPr bwMode="auto">
          <a:xfrm>
            <a:off x="3579479" y="5517600"/>
            <a:ext cx="88690" cy="103133"/>
          </a:xfrm>
          <a:custGeom>
            <a:avLst/>
            <a:gdLst>
              <a:gd name="T0" fmla="*/ 6 w 9"/>
              <a:gd name="T1" fmla="*/ 0 h 11"/>
              <a:gd name="T2" fmla="*/ 0 w 9"/>
              <a:gd name="T3" fmla="*/ 5 h 11"/>
              <a:gd name="T4" fmla="*/ 6 w 9"/>
              <a:gd name="T5" fmla="*/ 11 h 11"/>
              <a:gd name="T6" fmla="*/ 9 w 9"/>
              <a:gd name="T7" fmla="*/ 11 h 11"/>
              <a:gd name="T8" fmla="*/ 9 w 9"/>
              <a:gd name="T9" fmla="*/ 8 h 11"/>
              <a:gd name="T10" fmla="*/ 8 w 9"/>
              <a:gd name="T11" fmla="*/ 6 h 11"/>
              <a:gd name="T12" fmla="*/ 7 w 9"/>
              <a:gd name="T13" fmla="*/ 2 h 11"/>
              <a:gd name="T14" fmla="*/ 6 w 9"/>
              <a:gd name="T1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11">
                <a:moveTo>
                  <a:pt x="6" y="0"/>
                </a:moveTo>
                <a:cubicBezTo>
                  <a:pt x="3" y="1"/>
                  <a:pt x="1" y="3"/>
                  <a:pt x="0" y="5"/>
                </a:cubicBezTo>
                <a:cubicBezTo>
                  <a:pt x="1" y="8"/>
                  <a:pt x="4" y="9"/>
                  <a:pt x="6" y="11"/>
                </a:cubicBezTo>
                <a:cubicBezTo>
                  <a:pt x="7" y="11"/>
                  <a:pt x="8" y="11"/>
                  <a:pt x="9" y="11"/>
                </a:cubicBezTo>
                <a:cubicBezTo>
                  <a:pt x="9" y="10"/>
                  <a:pt x="9" y="9"/>
                  <a:pt x="9" y="8"/>
                </a:cubicBezTo>
                <a:cubicBezTo>
                  <a:pt x="9" y="8"/>
                  <a:pt x="8" y="7"/>
                  <a:pt x="8" y="6"/>
                </a:cubicBezTo>
                <a:cubicBezTo>
                  <a:pt x="7" y="5"/>
                  <a:pt x="7" y="3"/>
                  <a:pt x="7" y="2"/>
                </a:cubicBezTo>
                <a:cubicBezTo>
                  <a:pt x="7" y="1"/>
                  <a:pt x="6" y="0"/>
                  <a:pt x="6" y="0"/>
                </a:cubicBezTo>
              </a:path>
            </a:pathLst>
          </a:custGeom>
          <a:solidFill>
            <a:srgbClr val="610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6" name="Freeform 1903"/>
          <p:cNvSpPr>
            <a:spLocks/>
          </p:cNvSpPr>
          <p:nvPr/>
        </p:nvSpPr>
        <p:spPr bwMode="auto">
          <a:xfrm>
            <a:off x="3627856" y="2284786"/>
            <a:ext cx="68533" cy="35700"/>
          </a:xfrm>
          <a:custGeom>
            <a:avLst/>
            <a:gdLst>
              <a:gd name="T0" fmla="*/ 4 w 7"/>
              <a:gd name="T1" fmla="*/ 0 h 4"/>
              <a:gd name="T2" fmla="*/ 0 w 7"/>
              <a:gd name="T3" fmla="*/ 1 h 4"/>
              <a:gd name="T4" fmla="*/ 0 w 7"/>
              <a:gd name="T5" fmla="*/ 1 h 4"/>
              <a:gd name="T6" fmla="*/ 3 w 7"/>
              <a:gd name="T7" fmla="*/ 4 h 4"/>
              <a:gd name="T8" fmla="*/ 7 w 7"/>
              <a:gd name="T9" fmla="*/ 0 h 4"/>
              <a:gd name="T10" fmla="*/ 4 w 7"/>
              <a:gd name="T11" fmla="*/ 0 h 4"/>
              <a:gd name="T12" fmla="*/ 4 w 7"/>
              <a:gd name="T1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4">
                <a:moveTo>
                  <a:pt x="4" y="0"/>
                </a:moveTo>
                <a:cubicBezTo>
                  <a:pt x="3" y="0"/>
                  <a:pt x="1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2"/>
                  <a:pt x="2" y="3"/>
                  <a:pt x="3" y="4"/>
                </a:cubicBezTo>
                <a:cubicBezTo>
                  <a:pt x="4" y="3"/>
                  <a:pt x="5" y="1"/>
                  <a:pt x="7" y="0"/>
                </a:cubicBezTo>
                <a:cubicBezTo>
                  <a:pt x="6" y="0"/>
                  <a:pt x="5" y="0"/>
                  <a:pt x="4" y="0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7" name="Freeform 1904"/>
          <p:cNvSpPr>
            <a:spLocks noEditPoints="1"/>
          </p:cNvSpPr>
          <p:nvPr/>
        </p:nvSpPr>
        <p:spPr bwMode="auto">
          <a:xfrm>
            <a:off x="3648013" y="2284786"/>
            <a:ext cx="68533" cy="178499"/>
          </a:xfrm>
          <a:custGeom>
            <a:avLst/>
            <a:gdLst>
              <a:gd name="T0" fmla="*/ 1 w 7"/>
              <a:gd name="T1" fmla="*/ 17 h 19"/>
              <a:gd name="T2" fmla="*/ 0 w 7"/>
              <a:gd name="T3" fmla="*/ 19 h 19"/>
              <a:gd name="T4" fmla="*/ 2 w 7"/>
              <a:gd name="T5" fmla="*/ 19 h 19"/>
              <a:gd name="T6" fmla="*/ 1 w 7"/>
              <a:gd name="T7" fmla="*/ 17 h 19"/>
              <a:gd name="T8" fmla="*/ 5 w 7"/>
              <a:gd name="T9" fmla="*/ 0 h 19"/>
              <a:gd name="T10" fmla="*/ 1 w 7"/>
              <a:gd name="T11" fmla="*/ 4 h 19"/>
              <a:gd name="T12" fmla="*/ 2 w 7"/>
              <a:gd name="T13" fmla="*/ 8 h 19"/>
              <a:gd name="T14" fmla="*/ 7 w 7"/>
              <a:gd name="T15" fmla="*/ 1 h 19"/>
              <a:gd name="T16" fmla="*/ 5 w 7"/>
              <a:gd name="T1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19">
                <a:moveTo>
                  <a:pt x="1" y="17"/>
                </a:moveTo>
                <a:cubicBezTo>
                  <a:pt x="1" y="18"/>
                  <a:pt x="1" y="18"/>
                  <a:pt x="0" y="19"/>
                </a:cubicBezTo>
                <a:cubicBezTo>
                  <a:pt x="1" y="19"/>
                  <a:pt x="1" y="19"/>
                  <a:pt x="2" y="19"/>
                </a:cubicBezTo>
                <a:cubicBezTo>
                  <a:pt x="2" y="18"/>
                  <a:pt x="1" y="18"/>
                  <a:pt x="1" y="17"/>
                </a:cubicBezTo>
                <a:moveTo>
                  <a:pt x="5" y="0"/>
                </a:moveTo>
                <a:cubicBezTo>
                  <a:pt x="3" y="1"/>
                  <a:pt x="2" y="3"/>
                  <a:pt x="1" y="4"/>
                </a:cubicBezTo>
                <a:cubicBezTo>
                  <a:pt x="1" y="6"/>
                  <a:pt x="2" y="7"/>
                  <a:pt x="2" y="8"/>
                </a:cubicBezTo>
                <a:cubicBezTo>
                  <a:pt x="3" y="6"/>
                  <a:pt x="5" y="3"/>
                  <a:pt x="7" y="1"/>
                </a:cubicBezTo>
                <a:cubicBezTo>
                  <a:pt x="7" y="1"/>
                  <a:pt x="6" y="1"/>
                  <a:pt x="5" y="0"/>
                </a:cubicBezTo>
              </a:path>
            </a:pathLst>
          </a:custGeom>
          <a:solidFill>
            <a:srgbClr val="961C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8" name="Freeform 1905"/>
          <p:cNvSpPr>
            <a:spLocks/>
          </p:cNvSpPr>
          <p:nvPr/>
        </p:nvSpPr>
        <p:spPr bwMode="auto">
          <a:xfrm>
            <a:off x="3656075" y="2292720"/>
            <a:ext cx="88690" cy="170566"/>
          </a:xfrm>
          <a:custGeom>
            <a:avLst/>
            <a:gdLst>
              <a:gd name="T0" fmla="*/ 6 w 9"/>
              <a:gd name="T1" fmla="*/ 0 h 18"/>
              <a:gd name="T2" fmla="*/ 1 w 9"/>
              <a:gd name="T3" fmla="*/ 7 h 18"/>
              <a:gd name="T4" fmla="*/ 0 w 9"/>
              <a:gd name="T5" fmla="*/ 16 h 18"/>
              <a:gd name="T6" fmla="*/ 1 w 9"/>
              <a:gd name="T7" fmla="*/ 18 h 18"/>
              <a:gd name="T8" fmla="*/ 1 w 9"/>
              <a:gd name="T9" fmla="*/ 18 h 18"/>
              <a:gd name="T10" fmla="*/ 1 w 9"/>
              <a:gd name="T11" fmla="*/ 18 h 18"/>
              <a:gd name="T12" fmla="*/ 7 w 9"/>
              <a:gd name="T13" fmla="*/ 16 h 18"/>
              <a:gd name="T14" fmla="*/ 4 w 9"/>
              <a:gd name="T15" fmla="*/ 13 h 18"/>
              <a:gd name="T16" fmla="*/ 8 w 9"/>
              <a:gd name="T17" fmla="*/ 4 h 18"/>
              <a:gd name="T18" fmla="*/ 9 w 9"/>
              <a:gd name="T19" fmla="*/ 3 h 18"/>
              <a:gd name="T20" fmla="*/ 6 w 9"/>
              <a:gd name="T21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" h="18">
                <a:moveTo>
                  <a:pt x="6" y="0"/>
                </a:moveTo>
                <a:cubicBezTo>
                  <a:pt x="4" y="2"/>
                  <a:pt x="2" y="5"/>
                  <a:pt x="1" y="7"/>
                </a:cubicBezTo>
                <a:cubicBezTo>
                  <a:pt x="2" y="10"/>
                  <a:pt x="2" y="13"/>
                  <a:pt x="0" y="16"/>
                </a:cubicBezTo>
                <a:cubicBezTo>
                  <a:pt x="0" y="17"/>
                  <a:pt x="1" y="17"/>
                  <a:pt x="1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3" y="18"/>
                  <a:pt x="5" y="17"/>
                  <a:pt x="7" y="16"/>
                </a:cubicBezTo>
                <a:cubicBezTo>
                  <a:pt x="6" y="15"/>
                  <a:pt x="5" y="14"/>
                  <a:pt x="4" y="13"/>
                </a:cubicBezTo>
                <a:cubicBezTo>
                  <a:pt x="3" y="10"/>
                  <a:pt x="4" y="5"/>
                  <a:pt x="8" y="4"/>
                </a:cubicBezTo>
                <a:cubicBezTo>
                  <a:pt x="8" y="4"/>
                  <a:pt x="9" y="4"/>
                  <a:pt x="9" y="3"/>
                </a:cubicBezTo>
                <a:cubicBezTo>
                  <a:pt x="9" y="2"/>
                  <a:pt x="8" y="1"/>
                  <a:pt x="6" y="0"/>
                </a:cubicBezTo>
              </a:path>
            </a:pathLst>
          </a:custGeom>
          <a:solidFill>
            <a:srgbClr val="8810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9" name="Freeform 1906"/>
          <p:cNvSpPr>
            <a:spLocks/>
          </p:cNvSpPr>
          <p:nvPr/>
        </p:nvSpPr>
        <p:spPr bwMode="auto">
          <a:xfrm>
            <a:off x="3579479" y="2292720"/>
            <a:ext cx="76596" cy="150732"/>
          </a:xfrm>
          <a:custGeom>
            <a:avLst/>
            <a:gdLst>
              <a:gd name="T0" fmla="*/ 5 w 8"/>
              <a:gd name="T1" fmla="*/ 0 h 16"/>
              <a:gd name="T2" fmla="*/ 0 w 8"/>
              <a:gd name="T3" fmla="*/ 8 h 16"/>
              <a:gd name="T4" fmla="*/ 4 w 8"/>
              <a:gd name="T5" fmla="*/ 16 h 16"/>
              <a:gd name="T6" fmla="*/ 4 w 8"/>
              <a:gd name="T7" fmla="*/ 15 h 16"/>
              <a:gd name="T8" fmla="*/ 8 w 8"/>
              <a:gd name="T9" fmla="*/ 3 h 16"/>
              <a:gd name="T10" fmla="*/ 5 w 8"/>
              <a:gd name="T11" fmla="*/ 0 h 16"/>
              <a:gd name="T12" fmla="*/ 5 w 8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16">
                <a:moveTo>
                  <a:pt x="5" y="0"/>
                </a:moveTo>
                <a:cubicBezTo>
                  <a:pt x="2" y="1"/>
                  <a:pt x="0" y="5"/>
                  <a:pt x="0" y="8"/>
                </a:cubicBezTo>
                <a:cubicBezTo>
                  <a:pt x="0" y="12"/>
                  <a:pt x="1" y="15"/>
                  <a:pt x="4" y="16"/>
                </a:cubicBezTo>
                <a:cubicBezTo>
                  <a:pt x="4" y="16"/>
                  <a:pt x="4" y="16"/>
                  <a:pt x="4" y="15"/>
                </a:cubicBezTo>
                <a:cubicBezTo>
                  <a:pt x="4" y="11"/>
                  <a:pt x="5" y="7"/>
                  <a:pt x="8" y="3"/>
                </a:cubicBezTo>
                <a:cubicBezTo>
                  <a:pt x="7" y="2"/>
                  <a:pt x="6" y="1"/>
                  <a:pt x="5" y="0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rgbClr val="880F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0" name="Freeform 1907"/>
          <p:cNvSpPr>
            <a:spLocks/>
          </p:cNvSpPr>
          <p:nvPr/>
        </p:nvSpPr>
        <p:spPr bwMode="auto">
          <a:xfrm>
            <a:off x="3619793" y="2320486"/>
            <a:ext cx="48377" cy="142799"/>
          </a:xfrm>
          <a:custGeom>
            <a:avLst/>
            <a:gdLst>
              <a:gd name="T0" fmla="*/ 4 w 5"/>
              <a:gd name="T1" fmla="*/ 0 h 15"/>
              <a:gd name="T2" fmla="*/ 0 w 5"/>
              <a:gd name="T3" fmla="*/ 12 h 15"/>
              <a:gd name="T4" fmla="*/ 0 w 5"/>
              <a:gd name="T5" fmla="*/ 13 h 15"/>
              <a:gd name="T6" fmla="*/ 3 w 5"/>
              <a:gd name="T7" fmla="*/ 15 h 15"/>
              <a:gd name="T8" fmla="*/ 4 w 5"/>
              <a:gd name="T9" fmla="*/ 13 h 15"/>
              <a:gd name="T10" fmla="*/ 5 w 5"/>
              <a:gd name="T11" fmla="*/ 4 h 15"/>
              <a:gd name="T12" fmla="*/ 4 w 5"/>
              <a:gd name="T1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15">
                <a:moveTo>
                  <a:pt x="4" y="0"/>
                </a:moveTo>
                <a:cubicBezTo>
                  <a:pt x="1" y="4"/>
                  <a:pt x="0" y="8"/>
                  <a:pt x="0" y="12"/>
                </a:cubicBezTo>
                <a:cubicBezTo>
                  <a:pt x="0" y="13"/>
                  <a:pt x="0" y="13"/>
                  <a:pt x="0" y="13"/>
                </a:cubicBezTo>
                <a:cubicBezTo>
                  <a:pt x="1" y="14"/>
                  <a:pt x="2" y="15"/>
                  <a:pt x="3" y="15"/>
                </a:cubicBezTo>
                <a:cubicBezTo>
                  <a:pt x="4" y="14"/>
                  <a:pt x="4" y="14"/>
                  <a:pt x="4" y="13"/>
                </a:cubicBezTo>
                <a:cubicBezTo>
                  <a:pt x="4" y="10"/>
                  <a:pt x="4" y="7"/>
                  <a:pt x="5" y="4"/>
                </a:cubicBezTo>
                <a:cubicBezTo>
                  <a:pt x="5" y="3"/>
                  <a:pt x="4" y="2"/>
                  <a:pt x="4" y="0"/>
                </a:cubicBezTo>
              </a:path>
            </a:pathLst>
          </a:custGeom>
          <a:solidFill>
            <a:srgbClr val="860D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1" name="Freeform 1908"/>
          <p:cNvSpPr>
            <a:spLocks/>
          </p:cNvSpPr>
          <p:nvPr/>
        </p:nvSpPr>
        <p:spPr bwMode="auto">
          <a:xfrm>
            <a:off x="3656075" y="2360153"/>
            <a:ext cx="20157" cy="83300"/>
          </a:xfrm>
          <a:custGeom>
            <a:avLst/>
            <a:gdLst>
              <a:gd name="T0" fmla="*/ 1 w 2"/>
              <a:gd name="T1" fmla="*/ 0 h 9"/>
              <a:gd name="T2" fmla="*/ 0 w 2"/>
              <a:gd name="T3" fmla="*/ 9 h 9"/>
              <a:gd name="T4" fmla="*/ 1 w 2"/>
              <a:gd name="T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9">
                <a:moveTo>
                  <a:pt x="1" y="0"/>
                </a:moveTo>
                <a:cubicBezTo>
                  <a:pt x="0" y="3"/>
                  <a:pt x="0" y="6"/>
                  <a:pt x="0" y="9"/>
                </a:cubicBezTo>
                <a:cubicBezTo>
                  <a:pt x="2" y="6"/>
                  <a:pt x="2" y="3"/>
                  <a:pt x="1" y="0"/>
                </a:cubicBezTo>
              </a:path>
            </a:pathLst>
          </a:custGeom>
          <a:solidFill>
            <a:srgbClr val="7A072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4" name="Freeform 1911"/>
          <p:cNvSpPr>
            <a:spLocks/>
          </p:cNvSpPr>
          <p:nvPr/>
        </p:nvSpPr>
        <p:spPr bwMode="auto">
          <a:xfrm>
            <a:off x="2224936" y="912328"/>
            <a:ext cx="12094" cy="0"/>
          </a:xfrm>
          <a:custGeom>
            <a:avLst/>
            <a:gdLst>
              <a:gd name="T0" fmla="*/ 1 w 1"/>
              <a:gd name="T1" fmla="*/ 0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5" name="Freeform 1912"/>
          <p:cNvSpPr>
            <a:spLocks/>
          </p:cNvSpPr>
          <p:nvPr/>
        </p:nvSpPr>
        <p:spPr bwMode="auto">
          <a:xfrm>
            <a:off x="2224936" y="904395"/>
            <a:ext cx="133035" cy="146766"/>
          </a:xfrm>
          <a:custGeom>
            <a:avLst/>
            <a:gdLst>
              <a:gd name="T0" fmla="*/ 4 w 14"/>
              <a:gd name="T1" fmla="*/ 0 h 16"/>
              <a:gd name="T2" fmla="*/ 1 w 14"/>
              <a:gd name="T3" fmla="*/ 1 h 16"/>
              <a:gd name="T4" fmla="*/ 0 w 14"/>
              <a:gd name="T5" fmla="*/ 1 h 16"/>
              <a:gd name="T6" fmla="*/ 1 w 14"/>
              <a:gd name="T7" fmla="*/ 2 h 16"/>
              <a:gd name="T8" fmla="*/ 9 w 14"/>
              <a:gd name="T9" fmla="*/ 15 h 16"/>
              <a:gd name="T10" fmla="*/ 12 w 14"/>
              <a:gd name="T11" fmla="*/ 16 h 16"/>
              <a:gd name="T12" fmla="*/ 14 w 14"/>
              <a:gd name="T13" fmla="*/ 10 h 16"/>
              <a:gd name="T14" fmla="*/ 12 w 14"/>
              <a:gd name="T15" fmla="*/ 7 h 16"/>
              <a:gd name="T16" fmla="*/ 11 w 14"/>
              <a:gd name="T17" fmla="*/ 3 h 16"/>
              <a:gd name="T18" fmla="*/ 5 w 14"/>
              <a:gd name="T19" fmla="*/ 0 h 16"/>
              <a:gd name="T20" fmla="*/ 4 w 14"/>
              <a:gd name="T21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4" h="16">
                <a:moveTo>
                  <a:pt x="4" y="0"/>
                </a:moveTo>
                <a:cubicBezTo>
                  <a:pt x="3" y="0"/>
                  <a:pt x="2" y="0"/>
                  <a:pt x="1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7" y="4"/>
                  <a:pt x="10" y="10"/>
                  <a:pt x="9" y="15"/>
                </a:cubicBezTo>
                <a:cubicBezTo>
                  <a:pt x="10" y="15"/>
                  <a:pt x="11" y="15"/>
                  <a:pt x="12" y="16"/>
                </a:cubicBezTo>
                <a:cubicBezTo>
                  <a:pt x="13" y="14"/>
                  <a:pt x="14" y="12"/>
                  <a:pt x="14" y="10"/>
                </a:cubicBezTo>
                <a:cubicBezTo>
                  <a:pt x="13" y="9"/>
                  <a:pt x="13" y="8"/>
                  <a:pt x="12" y="7"/>
                </a:cubicBezTo>
                <a:cubicBezTo>
                  <a:pt x="12" y="6"/>
                  <a:pt x="11" y="4"/>
                  <a:pt x="11" y="3"/>
                </a:cubicBezTo>
                <a:cubicBezTo>
                  <a:pt x="10" y="1"/>
                  <a:pt x="7" y="0"/>
                  <a:pt x="5" y="0"/>
                </a:cubicBezTo>
                <a:cubicBezTo>
                  <a:pt x="5" y="0"/>
                  <a:pt x="5" y="0"/>
                  <a:pt x="4" y="0"/>
                </a:cubicBezTo>
              </a:path>
            </a:pathLst>
          </a:custGeom>
          <a:solidFill>
            <a:srgbClr val="961C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6" name="Freeform 1913"/>
          <p:cNvSpPr>
            <a:spLocks/>
          </p:cNvSpPr>
          <p:nvPr/>
        </p:nvSpPr>
        <p:spPr bwMode="auto">
          <a:xfrm>
            <a:off x="2329752" y="932161"/>
            <a:ext cx="28220" cy="63466"/>
          </a:xfrm>
          <a:custGeom>
            <a:avLst/>
            <a:gdLst>
              <a:gd name="T0" fmla="*/ 0 w 3"/>
              <a:gd name="T1" fmla="*/ 0 h 7"/>
              <a:gd name="T2" fmla="*/ 1 w 3"/>
              <a:gd name="T3" fmla="*/ 4 h 7"/>
              <a:gd name="T4" fmla="*/ 3 w 3"/>
              <a:gd name="T5" fmla="*/ 7 h 7"/>
              <a:gd name="T6" fmla="*/ 3 w 3"/>
              <a:gd name="T7" fmla="*/ 7 h 7"/>
              <a:gd name="T8" fmla="*/ 0 w 3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7">
                <a:moveTo>
                  <a:pt x="0" y="0"/>
                </a:moveTo>
                <a:cubicBezTo>
                  <a:pt x="0" y="1"/>
                  <a:pt x="1" y="3"/>
                  <a:pt x="1" y="4"/>
                </a:cubicBezTo>
                <a:cubicBezTo>
                  <a:pt x="2" y="5"/>
                  <a:pt x="2" y="6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4"/>
                  <a:pt x="2" y="2"/>
                  <a:pt x="0" y="0"/>
                </a:cubicBezTo>
              </a:path>
            </a:pathLst>
          </a:custGeom>
          <a:solidFill>
            <a:srgbClr val="8810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7" name="Freeform 1914"/>
          <p:cNvSpPr>
            <a:spLocks/>
          </p:cNvSpPr>
          <p:nvPr/>
        </p:nvSpPr>
        <p:spPr bwMode="auto">
          <a:xfrm>
            <a:off x="2293470" y="1043227"/>
            <a:ext cx="48377" cy="39666"/>
          </a:xfrm>
          <a:custGeom>
            <a:avLst/>
            <a:gdLst>
              <a:gd name="T0" fmla="*/ 2 w 5"/>
              <a:gd name="T1" fmla="*/ 0 h 4"/>
              <a:gd name="T2" fmla="*/ 1 w 5"/>
              <a:gd name="T3" fmla="*/ 3 h 4"/>
              <a:gd name="T4" fmla="*/ 0 w 5"/>
              <a:gd name="T5" fmla="*/ 4 h 4"/>
              <a:gd name="T6" fmla="*/ 5 w 5"/>
              <a:gd name="T7" fmla="*/ 1 h 4"/>
              <a:gd name="T8" fmla="*/ 2 w 5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4">
                <a:moveTo>
                  <a:pt x="2" y="0"/>
                </a:moveTo>
                <a:cubicBezTo>
                  <a:pt x="2" y="1"/>
                  <a:pt x="1" y="2"/>
                  <a:pt x="1" y="3"/>
                </a:cubicBezTo>
                <a:cubicBezTo>
                  <a:pt x="1" y="3"/>
                  <a:pt x="1" y="3"/>
                  <a:pt x="0" y="4"/>
                </a:cubicBezTo>
                <a:cubicBezTo>
                  <a:pt x="2" y="3"/>
                  <a:pt x="4" y="2"/>
                  <a:pt x="5" y="1"/>
                </a:cubicBezTo>
                <a:cubicBezTo>
                  <a:pt x="4" y="0"/>
                  <a:pt x="3" y="0"/>
                  <a:pt x="2" y="0"/>
                </a:cubicBezTo>
              </a:path>
            </a:pathLst>
          </a:custGeom>
          <a:solidFill>
            <a:srgbClr val="860D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8" name="Freeform 1915"/>
          <p:cNvSpPr>
            <a:spLocks/>
          </p:cNvSpPr>
          <p:nvPr/>
        </p:nvSpPr>
        <p:spPr bwMode="auto">
          <a:xfrm>
            <a:off x="2176560" y="912328"/>
            <a:ext cx="48377" cy="122966"/>
          </a:xfrm>
          <a:custGeom>
            <a:avLst/>
            <a:gdLst>
              <a:gd name="T0" fmla="*/ 5 w 5"/>
              <a:gd name="T1" fmla="*/ 0 h 13"/>
              <a:gd name="T2" fmla="*/ 0 w 5"/>
              <a:gd name="T3" fmla="*/ 8 h 13"/>
              <a:gd name="T4" fmla="*/ 1 w 5"/>
              <a:gd name="T5" fmla="*/ 13 h 13"/>
              <a:gd name="T6" fmla="*/ 1 w 5"/>
              <a:gd name="T7" fmla="*/ 12 h 13"/>
              <a:gd name="T8" fmla="*/ 5 w 5"/>
              <a:gd name="T9" fmla="*/ 0 h 13"/>
              <a:gd name="T10" fmla="*/ 5 w 5"/>
              <a:gd name="T11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13">
                <a:moveTo>
                  <a:pt x="5" y="0"/>
                </a:moveTo>
                <a:cubicBezTo>
                  <a:pt x="2" y="2"/>
                  <a:pt x="0" y="5"/>
                  <a:pt x="0" y="8"/>
                </a:cubicBezTo>
                <a:cubicBezTo>
                  <a:pt x="0" y="10"/>
                  <a:pt x="0" y="12"/>
                  <a:pt x="1" y="13"/>
                </a:cubicBezTo>
                <a:cubicBezTo>
                  <a:pt x="1" y="13"/>
                  <a:pt x="1" y="12"/>
                  <a:pt x="1" y="12"/>
                </a:cubicBezTo>
                <a:cubicBezTo>
                  <a:pt x="1" y="8"/>
                  <a:pt x="3" y="4"/>
                  <a:pt x="5" y="0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rgbClr val="6B09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9" name="Freeform 1916"/>
          <p:cNvSpPr>
            <a:spLocks/>
          </p:cNvSpPr>
          <p:nvPr/>
        </p:nvSpPr>
        <p:spPr bwMode="auto">
          <a:xfrm>
            <a:off x="2188654" y="912328"/>
            <a:ext cx="133035" cy="158666"/>
          </a:xfrm>
          <a:custGeom>
            <a:avLst/>
            <a:gdLst>
              <a:gd name="T0" fmla="*/ 4 w 14"/>
              <a:gd name="T1" fmla="*/ 0 h 17"/>
              <a:gd name="T2" fmla="*/ 0 w 14"/>
              <a:gd name="T3" fmla="*/ 12 h 17"/>
              <a:gd name="T4" fmla="*/ 0 w 14"/>
              <a:gd name="T5" fmla="*/ 13 h 17"/>
              <a:gd name="T6" fmla="*/ 4 w 14"/>
              <a:gd name="T7" fmla="*/ 17 h 17"/>
              <a:gd name="T8" fmla="*/ 12 w 14"/>
              <a:gd name="T9" fmla="*/ 14 h 17"/>
              <a:gd name="T10" fmla="*/ 13 w 14"/>
              <a:gd name="T11" fmla="*/ 14 h 17"/>
              <a:gd name="T12" fmla="*/ 5 w 14"/>
              <a:gd name="T13" fmla="*/ 1 h 17"/>
              <a:gd name="T14" fmla="*/ 4 w 14"/>
              <a:gd name="T15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" h="17">
                <a:moveTo>
                  <a:pt x="4" y="0"/>
                </a:moveTo>
                <a:cubicBezTo>
                  <a:pt x="2" y="4"/>
                  <a:pt x="0" y="8"/>
                  <a:pt x="0" y="12"/>
                </a:cubicBezTo>
                <a:cubicBezTo>
                  <a:pt x="0" y="12"/>
                  <a:pt x="0" y="13"/>
                  <a:pt x="0" y="13"/>
                </a:cubicBezTo>
                <a:cubicBezTo>
                  <a:pt x="1" y="15"/>
                  <a:pt x="2" y="16"/>
                  <a:pt x="4" y="17"/>
                </a:cubicBezTo>
                <a:cubicBezTo>
                  <a:pt x="6" y="15"/>
                  <a:pt x="9" y="14"/>
                  <a:pt x="12" y="14"/>
                </a:cubicBezTo>
                <a:cubicBezTo>
                  <a:pt x="12" y="14"/>
                  <a:pt x="13" y="14"/>
                  <a:pt x="13" y="14"/>
                </a:cubicBezTo>
                <a:cubicBezTo>
                  <a:pt x="14" y="9"/>
                  <a:pt x="11" y="3"/>
                  <a:pt x="5" y="1"/>
                </a:cubicBezTo>
                <a:cubicBezTo>
                  <a:pt x="5" y="1"/>
                  <a:pt x="5" y="1"/>
                  <a:pt x="4" y="0"/>
                </a:cubicBezTo>
              </a:path>
            </a:pathLst>
          </a:custGeom>
          <a:solidFill>
            <a:srgbClr val="6B08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0" name="Freeform 1917"/>
          <p:cNvSpPr>
            <a:spLocks/>
          </p:cNvSpPr>
          <p:nvPr/>
        </p:nvSpPr>
        <p:spPr bwMode="auto">
          <a:xfrm>
            <a:off x="2224936" y="1043227"/>
            <a:ext cx="88690" cy="39666"/>
          </a:xfrm>
          <a:custGeom>
            <a:avLst/>
            <a:gdLst>
              <a:gd name="T0" fmla="*/ 8 w 9"/>
              <a:gd name="T1" fmla="*/ 0 h 4"/>
              <a:gd name="T2" fmla="*/ 0 w 9"/>
              <a:gd name="T3" fmla="*/ 3 h 4"/>
              <a:gd name="T4" fmla="*/ 4 w 9"/>
              <a:gd name="T5" fmla="*/ 4 h 4"/>
              <a:gd name="T6" fmla="*/ 5 w 9"/>
              <a:gd name="T7" fmla="*/ 4 h 4"/>
              <a:gd name="T8" fmla="*/ 7 w 9"/>
              <a:gd name="T9" fmla="*/ 4 h 4"/>
              <a:gd name="T10" fmla="*/ 8 w 9"/>
              <a:gd name="T11" fmla="*/ 3 h 4"/>
              <a:gd name="T12" fmla="*/ 9 w 9"/>
              <a:gd name="T13" fmla="*/ 0 h 4"/>
              <a:gd name="T14" fmla="*/ 8 w 9"/>
              <a:gd name="T1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4">
                <a:moveTo>
                  <a:pt x="8" y="0"/>
                </a:moveTo>
                <a:cubicBezTo>
                  <a:pt x="5" y="0"/>
                  <a:pt x="2" y="1"/>
                  <a:pt x="0" y="3"/>
                </a:cubicBezTo>
                <a:cubicBezTo>
                  <a:pt x="1" y="4"/>
                  <a:pt x="3" y="4"/>
                  <a:pt x="4" y="4"/>
                </a:cubicBezTo>
                <a:cubicBezTo>
                  <a:pt x="4" y="4"/>
                  <a:pt x="4" y="4"/>
                  <a:pt x="5" y="4"/>
                </a:cubicBezTo>
                <a:cubicBezTo>
                  <a:pt x="6" y="4"/>
                  <a:pt x="6" y="4"/>
                  <a:pt x="7" y="4"/>
                </a:cubicBezTo>
                <a:cubicBezTo>
                  <a:pt x="8" y="3"/>
                  <a:pt x="8" y="3"/>
                  <a:pt x="8" y="3"/>
                </a:cubicBezTo>
                <a:cubicBezTo>
                  <a:pt x="8" y="2"/>
                  <a:pt x="9" y="1"/>
                  <a:pt x="9" y="0"/>
                </a:cubicBezTo>
                <a:cubicBezTo>
                  <a:pt x="9" y="0"/>
                  <a:pt x="8" y="0"/>
                  <a:pt x="8" y="0"/>
                </a:cubicBezTo>
              </a:path>
            </a:pathLst>
          </a:custGeom>
          <a:solidFill>
            <a:srgbClr val="5F04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3" name="Freeform 1920"/>
          <p:cNvSpPr>
            <a:spLocks/>
          </p:cNvSpPr>
          <p:nvPr/>
        </p:nvSpPr>
        <p:spPr bwMode="auto">
          <a:xfrm>
            <a:off x="326157" y="444264"/>
            <a:ext cx="165286" cy="178499"/>
          </a:xfrm>
          <a:custGeom>
            <a:avLst/>
            <a:gdLst>
              <a:gd name="T0" fmla="*/ 7 w 17"/>
              <a:gd name="T1" fmla="*/ 0 h 19"/>
              <a:gd name="T2" fmla="*/ 5 w 17"/>
              <a:gd name="T3" fmla="*/ 0 h 19"/>
              <a:gd name="T4" fmla="*/ 0 w 17"/>
              <a:gd name="T5" fmla="*/ 15 h 19"/>
              <a:gd name="T6" fmla="*/ 7 w 17"/>
              <a:gd name="T7" fmla="*/ 19 h 19"/>
              <a:gd name="T8" fmla="*/ 7 w 17"/>
              <a:gd name="T9" fmla="*/ 19 h 19"/>
              <a:gd name="T10" fmla="*/ 16 w 17"/>
              <a:gd name="T11" fmla="*/ 10 h 19"/>
              <a:gd name="T12" fmla="*/ 7 w 17"/>
              <a:gd name="T13" fmla="*/ 0 h 19"/>
              <a:gd name="T14" fmla="*/ 7 w 17"/>
              <a:gd name="T15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" h="19">
                <a:moveTo>
                  <a:pt x="7" y="0"/>
                </a:moveTo>
                <a:cubicBezTo>
                  <a:pt x="7" y="0"/>
                  <a:pt x="6" y="0"/>
                  <a:pt x="5" y="0"/>
                </a:cubicBezTo>
                <a:cubicBezTo>
                  <a:pt x="6" y="6"/>
                  <a:pt x="4" y="12"/>
                  <a:pt x="0" y="15"/>
                </a:cubicBezTo>
                <a:cubicBezTo>
                  <a:pt x="2" y="17"/>
                  <a:pt x="4" y="19"/>
                  <a:pt x="7" y="19"/>
                </a:cubicBezTo>
                <a:cubicBezTo>
                  <a:pt x="7" y="19"/>
                  <a:pt x="7" y="19"/>
                  <a:pt x="7" y="19"/>
                </a:cubicBezTo>
                <a:cubicBezTo>
                  <a:pt x="12" y="19"/>
                  <a:pt x="16" y="15"/>
                  <a:pt x="16" y="10"/>
                </a:cubicBezTo>
                <a:cubicBezTo>
                  <a:pt x="17" y="4"/>
                  <a:pt x="13" y="0"/>
                  <a:pt x="7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4" name="Freeform 1921"/>
          <p:cNvSpPr>
            <a:spLocks/>
          </p:cNvSpPr>
          <p:nvPr/>
        </p:nvSpPr>
        <p:spPr bwMode="auto">
          <a:xfrm>
            <a:off x="310032" y="444264"/>
            <a:ext cx="76596" cy="138833"/>
          </a:xfrm>
          <a:custGeom>
            <a:avLst/>
            <a:gdLst>
              <a:gd name="T0" fmla="*/ 7 w 8"/>
              <a:gd name="T1" fmla="*/ 0 h 15"/>
              <a:gd name="T2" fmla="*/ 7 w 8"/>
              <a:gd name="T3" fmla="*/ 0 h 15"/>
              <a:gd name="T4" fmla="*/ 1 w 8"/>
              <a:gd name="T5" fmla="*/ 5 h 15"/>
              <a:gd name="T6" fmla="*/ 0 w 8"/>
              <a:gd name="T7" fmla="*/ 9 h 15"/>
              <a:gd name="T8" fmla="*/ 2 w 8"/>
              <a:gd name="T9" fmla="*/ 15 h 15"/>
              <a:gd name="T10" fmla="*/ 7 w 8"/>
              <a:gd name="T11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15">
                <a:moveTo>
                  <a:pt x="7" y="0"/>
                </a:moveTo>
                <a:cubicBezTo>
                  <a:pt x="7" y="0"/>
                  <a:pt x="7" y="0"/>
                  <a:pt x="7" y="0"/>
                </a:cubicBezTo>
                <a:cubicBezTo>
                  <a:pt x="5" y="2"/>
                  <a:pt x="3" y="4"/>
                  <a:pt x="1" y="5"/>
                </a:cubicBezTo>
                <a:cubicBezTo>
                  <a:pt x="0" y="6"/>
                  <a:pt x="0" y="7"/>
                  <a:pt x="0" y="9"/>
                </a:cubicBezTo>
                <a:cubicBezTo>
                  <a:pt x="0" y="11"/>
                  <a:pt x="0" y="14"/>
                  <a:pt x="2" y="15"/>
                </a:cubicBezTo>
                <a:cubicBezTo>
                  <a:pt x="6" y="12"/>
                  <a:pt x="8" y="6"/>
                  <a:pt x="7" y="0"/>
                </a:cubicBezTo>
              </a:path>
            </a:pathLst>
          </a:custGeom>
          <a:solidFill>
            <a:srgbClr val="8912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5" name="Freeform 1922"/>
          <p:cNvSpPr>
            <a:spLocks/>
          </p:cNvSpPr>
          <p:nvPr/>
        </p:nvSpPr>
        <p:spPr bwMode="auto">
          <a:xfrm>
            <a:off x="318094" y="444264"/>
            <a:ext cx="56439" cy="43633"/>
          </a:xfrm>
          <a:custGeom>
            <a:avLst/>
            <a:gdLst>
              <a:gd name="T0" fmla="*/ 6 w 6"/>
              <a:gd name="T1" fmla="*/ 0 h 5"/>
              <a:gd name="T2" fmla="*/ 0 w 6"/>
              <a:gd name="T3" fmla="*/ 5 h 5"/>
              <a:gd name="T4" fmla="*/ 6 w 6"/>
              <a:gd name="T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5">
                <a:moveTo>
                  <a:pt x="6" y="0"/>
                </a:moveTo>
                <a:cubicBezTo>
                  <a:pt x="3" y="1"/>
                  <a:pt x="1" y="3"/>
                  <a:pt x="0" y="5"/>
                </a:cubicBezTo>
                <a:cubicBezTo>
                  <a:pt x="2" y="4"/>
                  <a:pt x="4" y="2"/>
                  <a:pt x="6" y="0"/>
                </a:cubicBezTo>
              </a:path>
            </a:pathLst>
          </a:custGeom>
          <a:solidFill>
            <a:srgbClr val="8810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6" name="Freeform 1923"/>
          <p:cNvSpPr>
            <a:spLocks/>
          </p:cNvSpPr>
          <p:nvPr/>
        </p:nvSpPr>
        <p:spPr bwMode="auto">
          <a:xfrm>
            <a:off x="4047119" y="3665178"/>
            <a:ext cx="181412" cy="178499"/>
          </a:xfrm>
          <a:custGeom>
            <a:avLst/>
            <a:gdLst>
              <a:gd name="T0" fmla="*/ 10 w 19"/>
              <a:gd name="T1" fmla="*/ 0 h 19"/>
              <a:gd name="T2" fmla="*/ 0 w 19"/>
              <a:gd name="T3" fmla="*/ 9 h 19"/>
              <a:gd name="T4" fmla="*/ 10 w 19"/>
              <a:gd name="T5" fmla="*/ 19 h 19"/>
              <a:gd name="T6" fmla="*/ 19 w 19"/>
              <a:gd name="T7" fmla="*/ 10 h 19"/>
              <a:gd name="T8" fmla="*/ 18 w 19"/>
              <a:gd name="T9" fmla="*/ 5 h 19"/>
              <a:gd name="T10" fmla="*/ 14 w 19"/>
              <a:gd name="T11" fmla="*/ 1 h 19"/>
              <a:gd name="T12" fmla="*/ 10 w 19"/>
              <a:gd name="T13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" h="19">
                <a:moveTo>
                  <a:pt x="10" y="0"/>
                </a:moveTo>
                <a:cubicBezTo>
                  <a:pt x="4" y="0"/>
                  <a:pt x="0" y="4"/>
                  <a:pt x="0" y="9"/>
                </a:cubicBezTo>
                <a:cubicBezTo>
                  <a:pt x="0" y="15"/>
                  <a:pt x="4" y="19"/>
                  <a:pt x="10" y="19"/>
                </a:cubicBezTo>
                <a:cubicBezTo>
                  <a:pt x="15" y="19"/>
                  <a:pt x="19" y="15"/>
                  <a:pt x="19" y="10"/>
                </a:cubicBezTo>
                <a:cubicBezTo>
                  <a:pt x="19" y="8"/>
                  <a:pt x="19" y="7"/>
                  <a:pt x="18" y="5"/>
                </a:cubicBezTo>
                <a:cubicBezTo>
                  <a:pt x="16" y="4"/>
                  <a:pt x="15" y="3"/>
                  <a:pt x="14" y="1"/>
                </a:cubicBezTo>
                <a:cubicBezTo>
                  <a:pt x="12" y="1"/>
                  <a:pt x="11" y="0"/>
                  <a:pt x="10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7" name="Freeform 1924"/>
          <p:cNvSpPr>
            <a:spLocks/>
          </p:cNvSpPr>
          <p:nvPr/>
        </p:nvSpPr>
        <p:spPr bwMode="auto">
          <a:xfrm>
            <a:off x="4184186" y="3673111"/>
            <a:ext cx="36282" cy="39666"/>
          </a:xfrm>
          <a:custGeom>
            <a:avLst/>
            <a:gdLst>
              <a:gd name="T0" fmla="*/ 0 w 4"/>
              <a:gd name="T1" fmla="*/ 0 h 4"/>
              <a:gd name="T2" fmla="*/ 4 w 4"/>
              <a:gd name="T3" fmla="*/ 4 h 4"/>
              <a:gd name="T4" fmla="*/ 0 w 4"/>
              <a:gd name="T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4">
                <a:moveTo>
                  <a:pt x="0" y="0"/>
                </a:moveTo>
                <a:cubicBezTo>
                  <a:pt x="1" y="2"/>
                  <a:pt x="2" y="3"/>
                  <a:pt x="4" y="4"/>
                </a:cubicBezTo>
                <a:cubicBezTo>
                  <a:pt x="3" y="3"/>
                  <a:pt x="2" y="1"/>
                  <a:pt x="0" y="0"/>
                </a:cubicBezTo>
              </a:path>
            </a:pathLst>
          </a:custGeom>
          <a:solidFill>
            <a:srgbClr val="8912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8" name="Freeform 1925"/>
          <p:cNvSpPr>
            <a:spLocks/>
          </p:cNvSpPr>
          <p:nvPr/>
        </p:nvSpPr>
        <p:spPr bwMode="auto">
          <a:xfrm>
            <a:off x="4047119" y="4125309"/>
            <a:ext cx="181412" cy="178499"/>
          </a:xfrm>
          <a:custGeom>
            <a:avLst/>
            <a:gdLst>
              <a:gd name="T0" fmla="*/ 10 w 19"/>
              <a:gd name="T1" fmla="*/ 0 h 19"/>
              <a:gd name="T2" fmla="*/ 0 w 19"/>
              <a:gd name="T3" fmla="*/ 10 h 19"/>
              <a:gd name="T4" fmla="*/ 9 w 19"/>
              <a:gd name="T5" fmla="*/ 19 h 19"/>
              <a:gd name="T6" fmla="*/ 9 w 19"/>
              <a:gd name="T7" fmla="*/ 19 h 19"/>
              <a:gd name="T8" fmla="*/ 19 w 19"/>
              <a:gd name="T9" fmla="*/ 10 h 19"/>
              <a:gd name="T10" fmla="*/ 18 w 19"/>
              <a:gd name="T11" fmla="*/ 6 h 19"/>
              <a:gd name="T12" fmla="*/ 14 w 19"/>
              <a:gd name="T13" fmla="*/ 2 h 19"/>
              <a:gd name="T14" fmla="*/ 10 w 19"/>
              <a:gd name="T15" fmla="*/ 0 h 19"/>
              <a:gd name="T16" fmla="*/ 10 w 19"/>
              <a:gd name="T1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19">
                <a:moveTo>
                  <a:pt x="10" y="0"/>
                </a:moveTo>
                <a:cubicBezTo>
                  <a:pt x="4" y="0"/>
                  <a:pt x="0" y="5"/>
                  <a:pt x="0" y="10"/>
                </a:cubicBezTo>
                <a:cubicBezTo>
                  <a:pt x="0" y="15"/>
                  <a:pt x="4" y="19"/>
                  <a:pt x="9" y="19"/>
                </a:cubicBezTo>
                <a:cubicBezTo>
                  <a:pt x="9" y="19"/>
                  <a:pt x="9" y="19"/>
                  <a:pt x="9" y="19"/>
                </a:cubicBezTo>
                <a:cubicBezTo>
                  <a:pt x="15" y="19"/>
                  <a:pt x="19" y="15"/>
                  <a:pt x="19" y="10"/>
                </a:cubicBezTo>
                <a:cubicBezTo>
                  <a:pt x="19" y="8"/>
                  <a:pt x="19" y="7"/>
                  <a:pt x="18" y="6"/>
                </a:cubicBezTo>
                <a:cubicBezTo>
                  <a:pt x="16" y="5"/>
                  <a:pt x="15" y="3"/>
                  <a:pt x="14" y="2"/>
                </a:cubicBezTo>
                <a:cubicBezTo>
                  <a:pt x="13" y="1"/>
                  <a:pt x="11" y="1"/>
                  <a:pt x="10" y="0"/>
                </a:cubicBezTo>
                <a:cubicBezTo>
                  <a:pt x="10" y="0"/>
                  <a:pt x="10" y="0"/>
                  <a:pt x="10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9" name="Freeform 1926"/>
          <p:cNvSpPr>
            <a:spLocks/>
          </p:cNvSpPr>
          <p:nvPr/>
        </p:nvSpPr>
        <p:spPr bwMode="auto">
          <a:xfrm>
            <a:off x="4184186" y="4145142"/>
            <a:ext cx="36282" cy="35700"/>
          </a:xfrm>
          <a:custGeom>
            <a:avLst/>
            <a:gdLst>
              <a:gd name="T0" fmla="*/ 0 w 4"/>
              <a:gd name="T1" fmla="*/ 0 h 4"/>
              <a:gd name="T2" fmla="*/ 4 w 4"/>
              <a:gd name="T3" fmla="*/ 4 h 4"/>
              <a:gd name="T4" fmla="*/ 0 w 4"/>
              <a:gd name="T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4">
                <a:moveTo>
                  <a:pt x="0" y="0"/>
                </a:moveTo>
                <a:cubicBezTo>
                  <a:pt x="1" y="1"/>
                  <a:pt x="2" y="3"/>
                  <a:pt x="4" y="4"/>
                </a:cubicBezTo>
                <a:cubicBezTo>
                  <a:pt x="3" y="2"/>
                  <a:pt x="2" y="1"/>
                  <a:pt x="0" y="0"/>
                </a:cubicBezTo>
              </a:path>
            </a:pathLst>
          </a:custGeom>
          <a:solidFill>
            <a:srgbClr val="6B09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0" name="Freeform 1927"/>
          <p:cNvSpPr>
            <a:spLocks/>
          </p:cNvSpPr>
          <p:nvPr/>
        </p:nvSpPr>
        <p:spPr bwMode="auto">
          <a:xfrm>
            <a:off x="777671" y="479964"/>
            <a:ext cx="181412" cy="142799"/>
          </a:xfrm>
          <a:custGeom>
            <a:avLst/>
            <a:gdLst>
              <a:gd name="T0" fmla="*/ 8 w 19"/>
              <a:gd name="T1" fmla="*/ 0 h 15"/>
              <a:gd name="T2" fmla="*/ 8 w 19"/>
              <a:gd name="T3" fmla="*/ 0 h 15"/>
              <a:gd name="T4" fmla="*/ 0 w 19"/>
              <a:gd name="T5" fmla="*/ 7 h 15"/>
              <a:gd name="T6" fmla="*/ 9 w 19"/>
              <a:gd name="T7" fmla="*/ 15 h 15"/>
              <a:gd name="T8" fmla="*/ 9 w 19"/>
              <a:gd name="T9" fmla="*/ 15 h 15"/>
              <a:gd name="T10" fmla="*/ 19 w 19"/>
              <a:gd name="T11" fmla="*/ 6 h 15"/>
              <a:gd name="T12" fmla="*/ 18 w 19"/>
              <a:gd name="T13" fmla="*/ 3 h 15"/>
              <a:gd name="T14" fmla="*/ 8 w 19"/>
              <a:gd name="T15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9" h="15">
                <a:moveTo>
                  <a:pt x="8" y="0"/>
                </a:moveTo>
                <a:cubicBezTo>
                  <a:pt x="8" y="0"/>
                  <a:pt x="8" y="0"/>
                  <a:pt x="8" y="0"/>
                </a:cubicBezTo>
                <a:cubicBezTo>
                  <a:pt x="7" y="4"/>
                  <a:pt x="4" y="6"/>
                  <a:pt x="0" y="7"/>
                </a:cubicBezTo>
                <a:cubicBezTo>
                  <a:pt x="1" y="11"/>
                  <a:pt x="5" y="15"/>
                  <a:pt x="9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15" y="15"/>
                  <a:pt x="19" y="11"/>
                  <a:pt x="19" y="6"/>
                </a:cubicBezTo>
                <a:cubicBezTo>
                  <a:pt x="19" y="5"/>
                  <a:pt x="19" y="4"/>
                  <a:pt x="18" y="3"/>
                </a:cubicBezTo>
                <a:cubicBezTo>
                  <a:pt x="15" y="3"/>
                  <a:pt x="11" y="2"/>
                  <a:pt x="8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1" name="Freeform 1928"/>
          <p:cNvSpPr>
            <a:spLocks/>
          </p:cNvSpPr>
          <p:nvPr/>
        </p:nvSpPr>
        <p:spPr bwMode="auto">
          <a:xfrm>
            <a:off x="850236" y="444264"/>
            <a:ext cx="96753" cy="63466"/>
          </a:xfrm>
          <a:custGeom>
            <a:avLst/>
            <a:gdLst>
              <a:gd name="T0" fmla="*/ 1 w 10"/>
              <a:gd name="T1" fmla="*/ 0 h 7"/>
              <a:gd name="T2" fmla="*/ 1 w 10"/>
              <a:gd name="T3" fmla="*/ 0 h 7"/>
              <a:gd name="T4" fmla="*/ 1 w 10"/>
              <a:gd name="T5" fmla="*/ 0 h 7"/>
              <a:gd name="T6" fmla="*/ 0 w 10"/>
              <a:gd name="T7" fmla="*/ 4 h 7"/>
              <a:gd name="T8" fmla="*/ 10 w 10"/>
              <a:gd name="T9" fmla="*/ 7 h 7"/>
              <a:gd name="T10" fmla="*/ 1 w 10"/>
              <a:gd name="T1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" h="7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1"/>
                  <a:pt x="1" y="3"/>
                  <a:pt x="0" y="4"/>
                </a:cubicBezTo>
                <a:cubicBezTo>
                  <a:pt x="3" y="6"/>
                  <a:pt x="7" y="7"/>
                  <a:pt x="10" y="7"/>
                </a:cubicBezTo>
                <a:cubicBezTo>
                  <a:pt x="9" y="3"/>
                  <a:pt x="6" y="0"/>
                  <a:pt x="1" y="0"/>
                </a:cubicBezTo>
              </a:path>
            </a:pathLst>
          </a:custGeom>
          <a:solidFill>
            <a:srgbClr val="961C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2" name="Freeform 1929"/>
          <p:cNvSpPr>
            <a:spLocks/>
          </p:cNvSpPr>
          <p:nvPr/>
        </p:nvSpPr>
        <p:spPr bwMode="auto">
          <a:xfrm>
            <a:off x="777671" y="452197"/>
            <a:ext cx="72565" cy="95199"/>
          </a:xfrm>
          <a:custGeom>
            <a:avLst/>
            <a:gdLst>
              <a:gd name="T0" fmla="*/ 5 w 8"/>
              <a:gd name="T1" fmla="*/ 0 h 10"/>
              <a:gd name="T2" fmla="*/ 0 w 8"/>
              <a:gd name="T3" fmla="*/ 8 h 10"/>
              <a:gd name="T4" fmla="*/ 0 w 8"/>
              <a:gd name="T5" fmla="*/ 10 h 10"/>
              <a:gd name="T6" fmla="*/ 8 w 8"/>
              <a:gd name="T7" fmla="*/ 3 h 10"/>
              <a:gd name="T8" fmla="*/ 8 w 8"/>
              <a:gd name="T9" fmla="*/ 3 h 10"/>
              <a:gd name="T10" fmla="*/ 5 w 8"/>
              <a:gd name="T1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10">
                <a:moveTo>
                  <a:pt x="5" y="0"/>
                </a:moveTo>
                <a:cubicBezTo>
                  <a:pt x="2" y="2"/>
                  <a:pt x="0" y="5"/>
                  <a:pt x="0" y="8"/>
                </a:cubicBezTo>
                <a:cubicBezTo>
                  <a:pt x="0" y="9"/>
                  <a:pt x="0" y="9"/>
                  <a:pt x="0" y="10"/>
                </a:cubicBezTo>
                <a:cubicBezTo>
                  <a:pt x="4" y="9"/>
                  <a:pt x="7" y="7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7" y="2"/>
                  <a:pt x="6" y="1"/>
                  <a:pt x="5" y="0"/>
                </a:cubicBezTo>
              </a:path>
            </a:pathLst>
          </a:custGeom>
          <a:solidFill>
            <a:srgbClr val="6B09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3" name="Freeform 1930"/>
          <p:cNvSpPr>
            <a:spLocks/>
          </p:cNvSpPr>
          <p:nvPr/>
        </p:nvSpPr>
        <p:spPr bwMode="auto">
          <a:xfrm>
            <a:off x="822017" y="444264"/>
            <a:ext cx="40314" cy="35700"/>
          </a:xfrm>
          <a:custGeom>
            <a:avLst/>
            <a:gdLst>
              <a:gd name="T0" fmla="*/ 4 w 4"/>
              <a:gd name="T1" fmla="*/ 0 h 4"/>
              <a:gd name="T2" fmla="*/ 0 w 4"/>
              <a:gd name="T3" fmla="*/ 1 h 4"/>
              <a:gd name="T4" fmla="*/ 3 w 4"/>
              <a:gd name="T5" fmla="*/ 4 h 4"/>
              <a:gd name="T6" fmla="*/ 4 w 4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4">
                <a:moveTo>
                  <a:pt x="4" y="0"/>
                </a:moveTo>
                <a:cubicBezTo>
                  <a:pt x="3" y="0"/>
                  <a:pt x="1" y="0"/>
                  <a:pt x="0" y="1"/>
                </a:cubicBezTo>
                <a:cubicBezTo>
                  <a:pt x="1" y="2"/>
                  <a:pt x="2" y="3"/>
                  <a:pt x="3" y="4"/>
                </a:cubicBezTo>
                <a:cubicBezTo>
                  <a:pt x="4" y="3"/>
                  <a:pt x="4" y="1"/>
                  <a:pt x="4" y="0"/>
                </a:cubicBezTo>
              </a:path>
            </a:pathLst>
          </a:custGeom>
          <a:solidFill>
            <a:srgbClr val="6B08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6" name="Freeform 1933"/>
          <p:cNvSpPr>
            <a:spLocks/>
          </p:cNvSpPr>
          <p:nvPr/>
        </p:nvSpPr>
        <p:spPr bwMode="auto">
          <a:xfrm>
            <a:off x="4047119" y="4605272"/>
            <a:ext cx="181412" cy="158666"/>
          </a:xfrm>
          <a:custGeom>
            <a:avLst/>
            <a:gdLst>
              <a:gd name="T0" fmla="*/ 14 w 19"/>
              <a:gd name="T1" fmla="*/ 0 h 17"/>
              <a:gd name="T2" fmla="*/ 14 w 19"/>
              <a:gd name="T3" fmla="*/ 0 h 17"/>
              <a:gd name="T4" fmla="*/ 3 w 19"/>
              <a:gd name="T5" fmla="*/ 7 h 17"/>
              <a:gd name="T6" fmla="*/ 0 w 19"/>
              <a:gd name="T7" fmla="*/ 7 h 17"/>
              <a:gd name="T8" fmla="*/ 0 w 19"/>
              <a:gd name="T9" fmla="*/ 8 h 17"/>
              <a:gd name="T10" fmla="*/ 9 w 19"/>
              <a:gd name="T11" fmla="*/ 17 h 17"/>
              <a:gd name="T12" fmla="*/ 10 w 19"/>
              <a:gd name="T13" fmla="*/ 17 h 17"/>
              <a:gd name="T14" fmla="*/ 19 w 19"/>
              <a:gd name="T15" fmla="*/ 8 h 17"/>
              <a:gd name="T16" fmla="*/ 14 w 19"/>
              <a:gd name="T17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17">
                <a:moveTo>
                  <a:pt x="14" y="0"/>
                </a:moveTo>
                <a:cubicBezTo>
                  <a:pt x="14" y="0"/>
                  <a:pt x="14" y="0"/>
                  <a:pt x="14" y="0"/>
                </a:cubicBezTo>
                <a:cubicBezTo>
                  <a:pt x="12" y="4"/>
                  <a:pt x="8" y="7"/>
                  <a:pt x="3" y="7"/>
                </a:cubicBezTo>
                <a:cubicBezTo>
                  <a:pt x="2" y="7"/>
                  <a:pt x="1" y="7"/>
                  <a:pt x="0" y="7"/>
                </a:cubicBezTo>
                <a:cubicBezTo>
                  <a:pt x="0" y="7"/>
                  <a:pt x="0" y="8"/>
                  <a:pt x="0" y="8"/>
                </a:cubicBezTo>
                <a:cubicBezTo>
                  <a:pt x="0" y="13"/>
                  <a:pt x="4" y="17"/>
                  <a:pt x="9" y="17"/>
                </a:cubicBezTo>
                <a:cubicBezTo>
                  <a:pt x="9" y="17"/>
                  <a:pt x="10" y="17"/>
                  <a:pt x="10" y="17"/>
                </a:cubicBezTo>
                <a:cubicBezTo>
                  <a:pt x="15" y="17"/>
                  <a:pt x="19" y="13"/>
                  <a:pt x="19" y="8"/>
                </a:cubicBezTo>
                <a:cubicBezTo>
                  <a:pt x="19" y="4"/>
                  <a:pt x="17" y="1"/>
                  <a:pt x="14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7" name="Freeform 1934"/>
          <p:cNvSpPr>
            <a:spLocks/>
          </p:cNvSpPr>
          <p:nvPr/>
        </p:nvSpPr>
        <p:spPr bwMode="auto">
          <a:xfrm>
            <a:off x="4047119" y="4593373"/>
            <a:ext cx="137067" cy="75366"/>
          </a:xfrm>
          <a:custGeom>
            <a:avLst/>
            <a:gdLst>
              <a:gd name="T0" fmla="*/ 10 w 14"/>
              <a:gd name="T1" fmla="*/ 0 h 8"/>
              <a:gd name="T2" fmla="*/ 0 w 14"/>
              <a:gd name="T3" fmla="*/ 8 h 8"/>
              <a:gd name="T4" fmla="*/ 3 w 14"/>
              <a:gd name="T5" fmla="*/ 8 h 8"/>
              <a:gd name="T6" fmla="*/ 14 w 14"/>
              <a:gd name="T7" fmla="*/ 1 h 8"/>
              <a:gd name="T8" fmla="*/ 14 w 14"/>
              <a:gd name="T9" fmla="*/ 1 h 8"/>
              <a:gd name="T10" fmla="*/ 10 w 14"/>
              <a:gd name="T11" fmla="*/ 0 h 8"/>
              <a:gd name="T12" fmla="*/ 10 w 14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8">
                <a:moveTo>
                  <a:pt x="10" y="0"/>
                </a:moveTo>
                <a:cubicBezTo>
                  <a:pt x="5" y="0"/>
                  <a:pt x="1" y="3"/>
                  <a:pt x="0" y="8"/>
                </a:cubicBezTo>
                <a:cubicBezTo>
                  <a:pt x="1" y="8"/>
                  <a:pt x="2" y="8"/>
                  <a:pt x="3" y="8"/>
                </a:cubicBezTo>
                <a:cubicBezTo>
                  <a:pt x="8" y="8"/>
                  <a:pt x="12" y="5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3" y="0"/>
                  <a:pt x="11" y="0"/>
                  <a:pt x="10" y="0"/>
                </a:cubicBezTo>
                <a:cubicBezTo>
                  <a:pt x="10" y="0"/>
                  <a:pt x="10" y="0"/>
                  <a:pt x="10" y="0"/>
                </a:cubicBezTo>
              </a:path>
            </a:pathLst>
          </a:custGeom>
          <a:solidFill>
            <a:srgbClr val="6B09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8" name="Freeform 1935"/>
          <p:cNvSpPr>
            <a:spLocks/>
          </p:cNvSpPr>
          <p:nvPr/>
        </p:nvSpPr>
        <p:spPr bwMode="auto">
          <a:xfrm>
            <a:off x="-16510" y="460131"/>
            <a:ext cx="28220" cy="142799"/>
          </a:xfrm>
          <a:custGeom>
            <a:avLst/>
            <a:gdLst>
              <a:gd name="T0" fmla="*/ 0 w 3"/>
              <a:gd name="T1" fmla="*/ 0 h 15"/>
              <a:gd name="T2" fmla="*/ 0 w 3"/>
              <a:gd name="T3" fmla="*/ 15 h 15"/>
              <a:gd name="T4" fmla="*/ 3 w 3"/>
              <a:gd name="T5" fmla="*/ 7 h 15"/>
              <a:gd name="T6" fmla="*/ 0 w 3"/>
              <a:gd name="T7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15">
                <a:moveTo>
                  <a:pt x="0" y="0"/>
                </a:moveTo>
                <a:cubicBezTo>
                  <a:pt x="0" y="15"/>
                  <a:pt x="0" y="15"/>
                  <a:pt x="0" y="15"/>
                </a:cubicBezTo>
                <a:cubicBezTo>
                  <a:pt x="2" y="13"/>
                  <a:pt x="3" y="10"/>
                  <a:pt x="3" y="7"/>
                </a:cubicBezTo>
                <a:cubicBezTo>
                  <a:pt x="3" y="4"/>
                  <a:pt x="2" y="2"/>
                  <a:pt x="0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9" name="Freeform 1936"/>
          <p:cNvSpPr>
            <a:spLocks noEditPoints="1"/>
          </p:cNvSpPr>
          <p:nvPr/>
        </p:nvSpPr>
        <p:spPr bwMode="auto">
          <a:xfrm>
            <a:off x="3131996" y="6437862"/>
            <a:ext cx="145130" cy="138833"/>
          </a:xfrm>
          <a:custGeom>
            <a:avLst/>
            <a:gdLst>
              <a:gd name="T0" fmla="*/ 13 w 15"/>
              <a:gd name="T1" fmla="*/ 13 h 15"/>
              <a:gd name="T2" fmla="*/ 14 w 15"/>
              <a:gd name="T3" fmla="*/ 15 h 15"/>
              <a:gd name="T4" fmla="*/ 14 w 15"/>
              <a:gd name="T5" fmla="*/ 15 h 15"/>
              <a:gd name="T6" fmla="*/ 14 w 15"/>
              <a:gd name="T7" fmla="*/ 15 h 15"/>
              <a:gd name="T8" fmla="*/ 15 w 15"/>
              <a:gd name="T9" fmla="*/ 13 h 15"/>
              <a:gd name="T10" fmla="*/ 13 w 15"/>
              <a:gd name="T11" fmla="*/ 13 h 15"/>
              <a:gd name="T12" fmla="*/ 5 w 15"/>
              <a:gd name="T13" fmla="*/ 0 h 15"/>
              <a:gd name="T14" fmla="*/ 0 w 15"/>
              <a:gd name="T15" fmla="*/ 3 h 15"/>
              <a:gd name="T16" fmla="*/ 5 w 15"/>
              <a:gd name="T17" fmla="*/ 5 h 15"/>
              <a:gd name="T18" fmla="*/ 5 w 15"/>
              <a:gd name="T19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" h="15">
                <a:moveTo>
                  <a:pt x="13" y="13"/>
                </a:moveTo>
                <a:cubicBezTo>
                  <a:pt x="13" y="13"/>
                  <a:pt x="13" y="14"/>
                  <a:pt x="14" y="15"/>
                </a:cubicBezTo>
                <a:cubicBezTo>
                  <a:pt x="14" y="15"/>
                  <a:pt x="14" y="15"/>
                  <a:pt x="14" y="15"/>
                </a:cubicBezTo>
                <a:cubicBezTo>
                  <a:pt x="14" y="15"/>
                  <a:pt x="14" y="15"/>
                  <a:pt x="14" y="15"/>
                </a:cubicBezTo>
                <a:cubicBezTo>
                  <a:pt x="15" y="14"/>
                  <a:pt x="15" y="14"/>
                  <a:pt x="15" y="13"/>
                </a:cubicBezTo>
                <a:cubicBezTo>
                  <a:pt x="14" y="13"/>
                  <a:pt x="14" y="13"/>
                  <a:pt x="13" y="13"/>
                </a:cubicBezTo>
                <a:moveTo>
                  <a:pt x="5" y="0"/>
                </a:moveTo>
                <a:cubicBezTo>
                  <a:pt x="3" y="1"/>
                  <a:pt x="1" y="2"/>
                  <a:pt x="0" y="3"/>
                </a:cubicBezTo>
                <a:cubicBezTo>
                  <a:pt x="2" y="4"/>
                  <a:pt x="4" y="4"/>
                  <a:pt x="5" y="5"/>
                </a:cubicBezTo>
                <a:cubicBezTo>
                  <a:pt x="4" y="4"/>
                  <a:pt x="4" y="2"/>
                  <a:pt x="5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0" name="Freeform 1937"/>
          <p:cNvSpPr>
            <a:spLocks/>
          </p:cNvSpPr>
          <p:nvPr/>
        </p:nvSpPr>
        <p:spPr bwMode="auto">
          <a:xfrm>
            <a:off x="3111839" y="6465628"/>
            <a:ext cx="153192" cy="138833"/>
          </a:xfrm>
          <a:custGeom>
            <a:avLst/>
            <a:gdLst>
              <a:gd name="T0" fmla="*/ 2 w 16"/>
              <a:gd name="T1" fmla="*/ 0 h 15"/>
              <a:gd name="T2" fmla="*/ 0 w 16"/>
              <a:gd name="T3" fmla="*/ 6 h 15"/>
              <a:gd name="T4" fmla="*/ 9 w 16"/>
              <a:gd name="T5" fmla="*/ 15 h 15"/>
              <a:gd name="T6" fmla="*/ 9 w 16"/>
              <a:gd name="T7" fmla="*/ 15 h 15"/>
              <a:gd name="T8" fmla="*/ 9 w 16"/>
              <a:gd name="T9" fmla="*/ 15 h 15"/>
              <a:gd name="T10" fmla="*/ 11 w 16"/>
              <a:gd name="T11" fmla="*/ 15 h 15"/>
              <a:gd name="T12" fmla="*/ 14 w 16"/>
              <a:gd name="T13" fmla="*/ 12 h 15"/>
              <a:gd name="T14" fmla="*/ 16 w 16"/>
              <a:gd name="T15" fmla="*/ 12 h 15"/>
              <a:gd name="T16" fmla="*/ 15 w 16"/>
              <a:gd name="T17" fmla="*/ 10 h 15"/>
              <a:gd name="T18" fmla="*/ 13 w 16"/>
              <a:gd name="T19" fmla="*/ 9 h 15"/>
              <a:gd name="T20" fmla="*/ 7 w 16"/>
              <a:gd name="T21" fmla="*/ 2 h 15"/>
              <a:gd name="T22" fmla="*/ 2 w 16"/>
              <a:gd name="T2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" h="15">
                <a:moveTo>
                  <a:pt x="2" y="0"/>
                </a:moveTo>
                <a:cubicBezTo>
                  <a:pt x="1" y="2"/>
                  <a:pt x="0" y="4"/>
                  <a:pt x="0" y="6"/>
                </a:cubicBezTo>
                <a:cubicBezTo>
                  <a:pt x="0" y="11"/>
                  <a:pt x="4" y="15"/>
                  <a:pt x="9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10" y="15"/>
                  <a:pt x="10" y="15"/>
                  <a:pt x="11" y="15"/>
                </a:cubicBezTo>
                <a:cubicBezTo>
                  <a:pt x="11" y="14"/>
                  <a:pt x="12" y="13"/>
                  <a:pt x="14" y="12"/>
                </a:cubicBezTo>
                <a:cubicBezTo>
                  <a:pt x="14" y="12"/>
                  <a:pt x="15" y="12"/>
                  <a:pt x="16" y="12"/>
                </a:cubicBezTo>
                <a:cubicBezTo>
                  <a:pt x="15" y="11"/>
                  <a:pt x="15" y="10"/>
                  <a:pt x="15" y="10"/>
                </a:cubicBezTo>
                <a:cubicBezTo>
                  <a:pt x="14" y="10"/>
                  <a:pt x="14" y="9"/>
                  <a:pt x="13" y="9"/>
                </a:cubicBezTo>
                <a:cubicBezTo>
                  <a:pt x="10" y="8"/>
                  <a:pt x="8" y="5"/>
                  <a:pt x="7" y="2"/>
                </a:cubicBezTo>
                <a:cubicBezTo>
                  <a:pt x="6" y="1"/>
                  <a:pt x="4" y="1"/>
                  <a:pt x="2" y="0"/>
                </a:cubicBezTo>
              </a:path>
            </a:pathLst>
          </a:custGeom>
          <a:solidFill>
            <a:srgbClr val="961C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1" name="Freeform 1938"/>
          <p:cNvSpPr>
            <a:spLocks/>
          </p:cNvSpPr>
          <p:nvPr/>
        </p:nvSpPr>
        <p:spPr bwMode="auto">
          <a:xfrm>
            <a:off x="3172310" y="6437862"/>
            <a:ext cx="120941" cy="118999"/>
          </a:xfrm>
          <a:custGeom>
            <a:avLst/>
            <a:gdLst>
              <a:gd name="T0" fmla="*/ 3 w 13"/>
              <a:gd name="T1" fmla="*/ 0 h 13"/>
              <a:gd name="T2" fmla="*/ 3 w 13"/>
              <a:gd name="T3" fmla="*/ 0 h 13"/>
              <a:gd name="T4" fmla="*/ 1 w 13"/>
              <a:gd name="T5" fmla="*/ 0 h 13"/>
              <a:gd name="T6" fmla="*/ 1 w 13"/>
              <a:gd name="T7" fmla="*/ 5 h 13"/>
              <a:gd name="T8" fmla="*/ 9 w 13"/>
              <a:gd name="T9" fmla="*/ 13 h 13"/>
              <a:gd name="T10" fmla="*/ 11 w 13"/>
              <a:gd name="T11" fmla="*/ 13 h 13"/>
              <a:gd name="T12" fmla="*/ 12 w 13"/>
              <a:gd name="T13" fmla="*/ 9 h 13"/>
              <a:gd name="T14" fmla="*/ 3 w 13"/>
              <a:gd name="T1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" h="13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2"/>
                  <a:pt x="0" y="4"/>
                  <a:pt x="1" y="5"/>
                </a:cubicBezTo>
                <a:cubicBezTo>
                  <a:pt x="4" y="7"/>
                  <a:pt x="7" y="10"/>
                  <a:pt x="9" y="13"/>
                </a:cubicBezTo>
                <a:cubicBezTo>
                  <a:pt x="10" y="13"/>
                  <a:pt x="10" y="13"/>
                  <a:pt x="11" y="13"/>
                </a:cubicBezTo>
                <a:cubicBezTo>
                  <a:pt x="12" y="12"/>
                  <a:pt x="12" y="11"/>
                  <a:pt x="12" y="9"/>
                </a:cubicBezTo>
                <a:cubicBezTo>
                  <a:pt x="13" y="4"/>
                  <a:pt x="8" y="0"/>
                  <a:pt x="3" y="0"/>
                </a:cubicBezTo>
              </a:path>
            </a:pathLst>
          </a:custGeom>
          <a:solidFill>
            <a:srgbClr val="6B09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2" name="Freeform 1939"/>
          <p:cNvSpPr>
            <a:spLocks/>
          </p:cNvSpPr>
          <p:nvPr/>
        </p:nvSpPr>
        <p:spPr bwMode="auto">
          <a:xfrm>
            <a:off x="3180373" y="6485461"/>
            <a:ext cx="76596" cy="71400"/>
          </a:xfrm>
          <a:custGeom>
            <a:avLst/>
            <a:gdLst>
              <a:gd name="T0" fmla="*/ 0 w 8"/>
              <a:gd name="T1" fmla="*/ 0 h 8"/>
              <a:gd name="T2" fmla="*/ 6 w 8"/>
              <a:gd name="T3" fmla="*/ 7 h 8"/>
              <a:gd name="T4" fmla="*/ 8 w 8"/>
              <a:gd name="T5" fmla="*/ 8 h 8"/>
              <a:gd name="T6" fmla="*/ 0 w 8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1" y="3"/>
                  <a:pt x="3" y="6"/>
                  <a:pt x="6" y="7"/>
                </a:cubicBezTo>
                <a:cubicBezTo>
                  <a:pt x="7" y="7"/>
                  <a:pt x="7" y="8"/>
                  <a:pt x="8" y="8"/>
                </a:cubicBezTo>
                <a:cubicBezTo>
                  <a:pt x="6" y="5"/>
                  <a:pt x="3" y="2"/>
                  <a:pt x="0" y="0"/>
                </a:cubicBezTo>
              </a:path>
            </a:pathLst>
          </a:custGeom>
          <a:solidFill>
            <a:srgbClr val="6B08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3" name="Freeform 1940"/>
          <p:cNvSpPr>
            <a:spLocks/>
          </p:cNvSpPr>
          <p:nvPr/>
        </p:nvSpPr>
        <p:spPr bwMode="auto">
          <a:xfrm>
            <a:off x="1245311" y="444264"/>
            <a:ext cx="169318" cy="166599"/>
          </a:xfrm>
          <a:custGeom>
            <a:avLst/>
            <a:gdLst>
              <a:gd name="T0" fmla="*/ 9 w 18"/>
              <a:gd name="T1" fmla="*/ 0 h 18"/>
              <a:gd name="T2" fmla="*/ 0 w 18"/>
              <a:gd name="T3" fmla="*/ 8 h 18"/>
              <a:gd name="T4" fmla="*/ 4 w 18"/>
              <a:gd name="T5" fmla="*/ 9 h 18"/>
              <a:gd name="T6" fmla="*/ 11 w 18"/>
              <a:gd name="T7" fmla="*/ 18 h 18"/>
              <a:gd name="T8" fmla="*/ 18 w 18"/>
              <a:gd name="T9" fmla="*/ 9 h 18"/>
              <a:gd name="T10" fmla="*/ 9 w 18"/>
              <a:gd name="T11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" h="18">
                <a:moveTo>
                  <a:pt x="9" y="0"/>
                </a:moveTo>
                <a:cubicBezTo>
                  <a:pt x="5" y="0"/>
                  <a:pt x="1" y="4"/>
                  <a:pt x="0" y="8"/>
                </a:cubicBezTo>
                <a:cubicBezTo>
                  <a:pt x="1" y="9"/>
                  <a:pt x="2" y="9"/>
                  <a:pt x="4" y="9"/>
                </a:cubicBezTo>
                <a:cubicBezTo>
                  <a:pt x="8" y="11"/>
                  <a:pt x="10" y="14"/>
                  <a:pt x="11" y="18"/>
                </a:cubicBezTo>
                <a:cubicBezTo>
                  <a:pt x="15" y="18"/>
                  <a:pt x="18" y="14"/>
                  <a:pt x="18" y="9"/>
                </a:cubicBezTo>
                <a:cubicBezTo>
                  <a:pt x="18" y="4"/>
                  <a:pt x="14" y="0"/>
                  <a:pt x="9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4" name="Freeform 1941"/>
          <p:cNvSpPr>
            <a:spLocks/>
          </p:cNvSpPr>
          <p:nvPr/>
        </p:nvSpPr>
        <p:spPr bwMode="auto">
          <a:xfrm>
            <a:off x="1245311" y="515664"/>
            <a:ext cx="104816" cy="107099"/>
          </a:xfrm>
          <a:custGeom>
            <a:avLst/>
            <a:gdLst>
              <a:gd name="T0" fmla="*/ 0 w 11"/>
              <a:gd name="T1" fmla="*/ 0 h 11"/>
              <a:gd name="T2" fmla="*/ 0 w 11"/>
              <a:gd name="T3" fmla="*/ 2 h 11"/>
              <a:gd name="T4" fmla="*/ 9 w 11"/>
              <a:gd name="T5" fmla="*/ 11 h 11"/>
              <a:gd name="T6" fmla="*/ 9 w 11"/>
              <a:gd name="T7" fmla="*/ 11 h 11"/>
              <a:gd name="T8" fmla="*/ 11 w 11"/>
              <a:gd name="T9" fmla="*/ 10 h 11"/>
              <a:gd name="T10" fmla="*/ 4 w 11"/>
              <a:gd name="T11" fmla="*/ 1 h 11"/>
              <a:gd name="T12" fmla="*/ 0 w 11"/>
              <a:gd name="T1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11">
                <a:moveTo>
                  <a:pt x="0" y="0"/>
                </a:moveTo>
                <a:cubicBezTo>
                  <a:pt x="0" y="1"/>
                  <a:pt x="0" y="1"/>
                  <a:pt x="0" y="2"/>
                </a:cubicBezTo>
                <a:cubicBezTo>
                  <a:pt x="0" y="7"/>
                  <a:pt x="4" y="11"/>
                  <a:pt x="9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10" y="11"/>
                  <a:pt x="10" y="11"/>
                  <a:pt x="11" y="10"/>
                </a:cubicBezTo>
                <a:cubicBezTo>
                  <a:pt x="10" y="6"/>
                  <a:pt x="8" y="3"/>
                  <a:pt x="4" y="1"/>
                </a:cubicBezTo>
                <a:cubicBezTo>
                  <a:pt x="2" y="1"/>
                  <a:pt x="1" y="1"/>
                  <a:pt x="0" y="0"/>
                </a:cubicBezTo>
              </a:path>
            </a:pathLst>
          </a:custGeom>
          <a:solidFill>
            <a:srgbClr val="6B09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5" name="Freeform 1942"/>
          <p:cNvSpPr>
            <a:spLocks/>
          </p:cNvSpPr>
          <p:nvPr/>
        </p:nvSpPr>
        <p:spPr bwMode="auto">
          <a:xfrm>
            <a:off x="4047119" y="3212981"/>
            <a:ext cx="181412" cy="170566"/>
          </a:xfrm>
          <a:custGeom>
            <a:avLst/>
            <a:gdLst>
              <a:gd name="T0" fmla="*/ 9 w 19"/>
              <a:gd name="T1" fmla="*/ 0 h 18"/>
              <a:gd name="T2" fmla="*/ 0 w 19"/>
              <a:gd name="T3" fmla="*/ 8 h 18"/>
              <a:gd name="T4" fmla="*/ 1 w 19"/>
              <a:gd name="T5" fmla="*/ 11 h 18"/>
              <a:gd name="T6" fmla="*/ 6 w 19"/>
              <a:gd name="T7" fmla="*/ 17 h 18"/>
              <a:gd name="T8" fmla="*/ 9 w 19"/>
              <a:gd name="T9" fmla="*/ 18 h 18"/>
              <a:gd name="T10" fmla="*/ 10 w 19"/>
              <a:gd name="T11" fmla="*/ 18 h 18"/>
              <a:gd name="T12" fmla="*/ 19 w 19"/>
              <a:gd name="T13" fmla="*/ 9 h 18"/>
              <a:gd name="T14" fmla="*/ 10 w 19"/>
              <a:gd name="T15" fmla="*/ 0 h 18"/>
              <a:gd name="T16" fmla="*/ 9 w 19"/>
              <a:gd name="T17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18">
                <a:moveTo>
                  <a:pt x="9" y="0"/>
                </a:moveTo>
                <a:cubicBezTo>
                  <a:pt x="4" y="0"/>
                  <a:pt x="1" y="3"/>
                  <a:pt x="0" y="8"/>
                </a:cubicBezTo>
                <a:cubicBezTo>
                  <a:pt x="0" y="9"/>
                  <a:pt x="1" y="10"/>
                  <a:pt x="1" y="11"/>
                </a:cubicBezTo>
                <a:cubicBezTo>
                  <a:pt x="3" y="13"/>
                  <a:pt x="5" y="15"/>
                  <a:pt x="6" y="17"/>
                </a:cubicBezTo>
                <a:cubicBezTo>
                  <a:pt x="7" y="18"/>
                  <a:pt x="8" y="18"/>
                  <a:pt x="9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15" y="18"/>
                  <a:pt x="19" y="14"/>
                  <a:pt x="19" y="9"/>
                </a:cubicBezTo>
                <a:cubicBezTo>
                  <a:pt x="19" y="4"/>
                  <a:pt x="15" y="0"/>
                  <a:pt x="10" y="0"/>
                </a:cubicBezTo>
                <a:cubicBezTo>
                  <a:pt x="10" y="0"/>
                  <a:pt x="10" y="0"/>
                  <a:pt x="9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6" name="Freeform 1943"/>
          <p:cNvSpPr>
            <a:spLocks/>
          </p:cNvSpPr>
          <p:nvPr/>
        </p:nvSpPr>
        <p:spPr bwMode="auto">
          <a:xfrm>
            <a:off x="4059213" y="3316114"/>
            <a:ext cx="48377" cy="59500"/>
          </a:xfrm>
          <a:custGeom>
            <a:avLst/>
            <a:gdLst>
              <a:gd name="T0" fmla="*/ 0 w 5"/>
              <a:gd name="T1" fmla="*/ 0 h 6"/>
              <a:gd name="T2" fmla="*/ 5 w 5"/>
              <a:gd name="T3" fmla="*/ 6 h 6"/>
              <a:gd name="T4" fmla="*/ 0 w 5"/>
              <a:gd name="T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" h="6">
                <a:moveTo>
                  <a:pt x="0" y="0"/>
                </a:moveTo>
                <a:cubicBezTo>
                  <a:pt x="1" y="3"/>
                  <a:pt x="3" y="5"/>
                  <a:pt x="5" y="6"/>
                </a:cubicBezTo>
                <a:cubicBezTo>
                  <a:pt x="4" y="4"/>
                  <a:pt x="2" y="2"/>
                  <a:pt x="0" y="0"/>
                </a:cubicBezTo>
              </a:path>
            </a:pathLst>
          </a:custGeom>
          <a:solidFill>
            <a:srgbClr val="6B09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5" name="Freeform 1952"/>
          <p:cNvSpPr>
            <a:spLocks/>
          </p:cNvSpPr>
          <p:nvPr/>
        </p:nvSpPr>
        <p:spPr bwMode="auto">
          <a:xfrm>
            <a:off x="3152153" y="1392292"/>
            <a:ext cx="133035" cy="150732"/>
          </a:xfrm>
          <a:custGeom>
            <a:avLst/>
            <a:gdLst>
              <a:gd name="T0" fmla="*/ 11 w 14"/>
              <a:gd name="T1" fmla="*/ 0 h 16"/>
              <a:gd name="T2" fmla="*/ 11 w 14"/>
              <a:gd name="T3" fmla="*/ 7 h 16"/>
              <a:gd name="T4" fmla="*/ 0 w 14"/>
              <a:gd name="T5" fmla="*/ 14 h 16"/>
              <a:gd name="T6" fmla="*/ 0 w 14"/>
              <a:gd name="T7" fmla="*/ 14 h 16"/>
              <a:gd name="T8" fmla="*/ 5 w 14"/>
              <a:gd name="T9" fmla="*/ 16 h 16"/>
              <a:gd name="T10" fmla="*/ 5 w 14"/>
              <a:gd name="T11" fmla="*/ 16 h 16"/>
              <a:gd name="T12" fmla="*/ 14 w 14"/>
              <a:gd name="T13" fmla="*/ 7 h 16"/>
              <a:gd name="T14" fmla="*/ 11 w 14"/>
              <a:gd name="T1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" h="16">
                <a:moveTo>
                  <a:pt x="11" y="0"/>
                </a:moveTo>
                <a:cubicBezTo>
                  <a:pt x="12" y="2"/>
                  <a:pt x="12" y="5"/>
                  <a:pt x="11" y="7"/>
                </a:cubicBezTo>
                <a:cubicBezTo>
                  <a:pt x="9" y="11"/>
                  <a:pt x="5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2" y="15"/>
                  <a:pt x="3" y="16"/>
                  <a:pt x="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10" y="16"/>
                  <a:pt x="14" y="12"/>
                  <a:pt x="14" y="7"/>
                </a:cubicBezTo>
                <a:cubicBezTo>
                  <a:pt x="14" y="4"/>
                  <a:pt x="13" y="2"/>
                  <a:pt x="11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6" name="Freeform 1953"/>
          <p:cNvSpPr>
            <a:spLocks/>
          </p:cNvSpPr>
          <p:nvPr/>
        </p:nvSpPr>
        <p:spPr bwMode="auto">
          <a:xfrm>
            <a:off x="3111839" y="1372458"/>
            <a:ext cx="153192" cy="150732"/>
          </a:xfrm>
          <a:custGeom>
            <a:avLst/>
            <a:gdLst>
              <a:gd name="T0" fmla="*/ 9 w 16"/>
              <a:gd name="T1" fmla="*/ 0 h 16"/>
              <a:gd name="T2" fmla="*/ 0 w 16"/>
              <a:gd name="T3" fmla="*/ 9 h 16"/>
              <a:gd name="T4" fmla="*/ 4 w 16"/>
              <a:gd name="T5" fmla="*/ 16 h 16"/>
              <a:gd name="T6" fmla="*/ 4 w 16"/>
              <a:gd name="T7" fmla="*/ 16 h 16"/>
              <a:gd name="T8" fmla="*/ 15 w 16"/>
              <a:gd name="T9" fmla="*/ 9 h 16"/>
              <a:gd name="T10" fmla="*/ 15 w 16"/>
              <a:gd name="T11" fmla="*/ 2 h 16"/>
              <a:gd name="T12" fmla="*/ 9 w 16"/>
              <a:gd name="T13" fmla="*/ 0 h 16"/>
              <a:gd name="T14" fmla="*/ 9 w 16"/>
              <a:gd name="T1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" h="16">
                <a:moveTo>
                  <a:pt x="9" y="0"/>
                </a:moveTo>
                <a:cubicBezTo>
                  <a:pt x="4" y="0"/>
                  <a:pt x="0" y="4"/>
                  <a:pt x="0" y="9"/>
                </a:cubicBezTo>
                <a:cubicBezTo>
                  <a:pt x="0" y="12"/>
                  <a:pt x="2" y="14"/>
                  <a:pt x="4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9" y="16"/>
                  <a:pt x="13" y="13"/>
                  <a:pt x="15" y="9"/>
                </a:cubicBezTo>
                <a:cubicBezTo>
                  <a:pt x="16" y="7"/>
                  <a:pt x="16" y="4"/>
                  <a:pt x="15" y="2"/>
                </a:cubicBezTo>
                <a:cubicBezTo>
                  <a:pt x="14" y="1"/>
                  <a:pt x="12" y="0"/>
                  <a:pt x="9" y="0"/>
                </a:cubicBezTo>
                <a:cubicBezTo>
                  <a:pt x="9" y="0"/>
                  <a:pt x="9" y="0"/>
                  <a:pt x="9" y="0"/>
                </a:cubicBezTo>
              </a:path>
            </a:pathLst>
          </a:custGeom>
          <a:solidFill>
            <a:srgbClr val="6B09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7" name="Freeform 1954"/>
          <p:cNvSpPr>
            <a:spLocks/>
          </p:cNvSpPr>
          <p:nvPr/>
        </p:nvSpPr>
        <p:spPr bwMode="auto">
          <a:xfrm>
            <a:off x="3579479" y="5985664"/>
            <a:ext cx="153192" cy="158666"/>
          </a:xfrm>
          <a:custGeom>
            <a:avLst/>
            <a:gdLst>
              <a:gd name="T0" fmla="*/ 5 w 16"/>
              <a:gd name="T1" fmla="*/ 0 h 17"/>
              <a:gd name="T2" fmla="*/ 0 w 16"/>
              <a:gd name="T3" fmla="*/ 8 h 17"/>
              <a:gd name="T4" fmla="*/ 9 w 16"/>
              <a:gd name="T5" fmla="*/ 17 h 17"/>
              <a:gd name="T6" fmla="*/ 16 w 16"/>
              <a:gd name="T7" fmla="*/ 13 h 17"/>
              <a:gd name="T8" fmla="*/ 5 w 16"/>
              <a:gd name="T9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17">
                <a:moveTo>
                  <a:pt x="5" y="0"/>
                </a:moveTo>
                <a:cubicBezTo>
                  <a:pt x="2" y="2"/>
                  <a:pt x="0" y="5"/>
                  <a:pt x="0" y="8"/>
                </a:cubicBezTo>
                <a:cubicBezTo>
                  <a:pt x="0" y="13"/>
                  <a:pt x="4" y="17"/>
                  <a:pt x="9" y="17"/>
                </a:cubicBezTo>
                <a:cubicBezTo>
                  <a:pt x="12" y="17"/>
                  <a:pt x="15" y="15"/>
                  <a:pt x="16" y="13"/>
                </a:cubicBezTo>
                <a:cubicBezTo>
                  <a:pt x="11" y="11"/>
                  <a:pt x="6" y="6"/>
                  <a:pt x="5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8" name="Freeform 1955"/>
          <p:cNvSpPr>
            <a:spLocks/>
          </p:cNvSpPr>
          <p:nvPr/>
        </p:nvSpPr>
        <p:spPr bwMode="auto">
          <a:xfrm>
            <a:off x="3627856" y="5977731"/>
            <a:ext cx="124973" cy="130899"/>
          </a:xfrm>
          <a:custGeom>
            <a:avLst/>
            <a:gdLst>
              <a:gd name="T0" fmla="*/ 4 w 13"/>
              <a:gd name="T1" fmla="*/ 0 h 14"/>
              <a:gd name="T2" fmla="*/ 0 w 13"/>
              <a:gd name="T3" fmla="*/ 1 h 14"/>
              <a:gd name="T4" fmla="*/ 11 w 13"/>
              <a:gd name="T5" fmla="*/ 14 h 14"/>
              <a:gd name="T6" fmla="*/ 13 w 13"/>
              <a:gd name="T7" fmla="*/ 9 h 14"/>
              <a:gd name="T8" fmla="*/ 4 w 13"/>
              <a:gd name="T9" fmla="*/ 0 h 14"/>
              <a:gd name="T10" fmla="*/ 4 w 13"/>
              <a:gd name="T11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" h="14">
                <a:moveTo>
                  <a:pt x="4" y="0"/>
                </a:moveTo>
                <a:cubicBezTo>
                  <a:pt x="3" y="0"/>
                  <a:pt x="1" y="1"/>
                  <a:pt x="0" y="1"/>
                </a:cubicBezTo>
                <a:cubicBezTo>
                  <a:pt x="1" y="7"/>
                  <a:pt x="6" y="12"/>
                  <a:pt x="11" y="14"/>
                </a:cubicBezTo>
                <a:cubicBezTo>
                  <a:pt x="12" y="13"/>
                  <a:pt x="13" y="11"/>
                  <a:pt x="13" y="9"/>
                </a:cubicBezTo>
                <a:cubicBezTo>
                  <a:pt x="13" y="4"/>
                  <a:pt x="9" y="0"/>
                  <a:pt x="4" y="0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rgbClr val="961C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9" name="Freeform 1956"/>
          <p:cNvSpPr>
            <a:spLocks/>
          </p:cNvSpPr>
          <p:nvPr/>
        </p:nvSpPr>
        <p:spPr bwMode="auto">
          <a:xfrm>
            <a:off x="4059213" y="5085236"/>
            <a:ext cx="161255" cy="138833"/>
          </a:xfrm>
          <a:custGeom>
            <a:avLst/>
            <a:gdLst>
              <a:gd name="T0" fmla="*/ 2 w 17"/>
              <a:gd name="T1" fmla="*/ 0 h 15"/>
              <a:gd name="T2" fmla="*/ 0 w 17"/>
              <a:gd name="T3" fmla="*/ 6 h 15"/>
              <a:gd name="T4" fmla="*/ 2 w 17"/>
              <a:gd name="T5" fmla="*/ 11 h 15"/>
              <a:gd name="T6" fmla="*/ 8 w 17"/>
              <a:gd name="T7" fmla="*/ 15 h 15"/>
              <a:gd name="T8" fmla="*/ 17 w 17"/>
              <a:gd name="T9" fmla="*/ 7 h 15"/>
              <a:gd name="T10" fmla="*/ 16 w 17"/>
              <a:gd name="T11" fmla="*/ 7 h 15"/>
              <a:gd name="T12" fmla="*/ 2 w 17"/>
              <a:gd name="T1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" h="15">
                <a:moveTo>
                  <a:pt x="2" y="0"/>
                </a:moveTo>
                <a:cubicBezTo>
                  <a:pt x="1" y="1"/>
                  <a:pt x="0" y="4"/>
                  <a:pt x="0" y="6"/>
                </a:cubicBezTo>
                <a:cubicBezTo>
                  <a:pt x="1" y="7"/>
                  <a:pt x="1" y="9"/>
                  <a:pt x="2" y="11"/>
                </a:cubicBezTo>
                <a:cubicBezTo>
                  <a:pt x="3" y="13"/>
                  <a:pt x="6" y="15"/>
                  <a:pt x="8" y="15"/>
                </a:cubicBezTo>
                <a:cubicBezTo>
                  <a:pt x="13" y="15"/>
                  <a:pt x="16" y="11"/>
                  <a:pt x="17" y="7"/>
                </a:cubicBezTo>
                <a:cubicBezTo>
                  <a:pt x="17" y="7"/>
                  <a:pt x="16" y="7"/>
                  <a:pt x="16" y="7"/>
                </a:cubicBezTo>
                <a:cubicBezTo>
                  <a:pt x="10" y="7"/>
                  <a:pt x="5" y="5"/>
                  <a:pt x="2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0" name="Freeform 1957"/>
          <p:cNvSpPr>
            <a:spLocks/>
          </p:cNvSpPr>
          <p:nvPr/>
        </p:nvSpPr>
        <p:spPr bwMode="auto">
          <a:xfrm>
            <a:off x="4075339" y="5053503"/>
            <a:ext cx="145130" cy="95199"/>
          </a:xfrm>
          <a:custGeom>
            <a:avLst/>
            <a:gdLst>
              <a:gd name="T0" fmla="*/ 6 w 15"/>
              <a:gd name="T1" fmla="*/ 0 h 10"/>
              <a:gd name="T2" fmla="*/ 6 w 15"/>
              <a:gd name="T3" fmla="*/ 0 h 10"/>
              <a:gd name="T4" fmla="*/ 0 w 15"/>
              <a:gd name="T5" fmla="*/ 3 h 10"/>
              <a:gd name="T6" fmla="*/ 14 w 15"/>
              <a:gd name="T7" fmla="*/ 10 h 10"/>
              <a:gd name="T8" fmla="*/ 15 w 15"/>
              <a:gd name="T9" fmla="*/ 10 h 10"/>
              <a:gd name="T10" fmla="*/ 15 w 15"/>
              <a:gd name="T11" fmla="*/ 9 h 10"/>
              <a:gd name="T12" fmla="*/ 6 w 15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" h="10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4" y="0"/>
                  <a:pt x="2" y="1"/>
                  <a:pt x="0" y="3"/>
                </a:cubicBezTo>
                <a:cubicBezTo>
                  <a:pt x="3" y="8"/>
                  <a:pt x="8" y="10"/>
                  <a:pt x="14" y="10"/>
                </a:cubicBezTo>
                <a:cubicBezTo>
                  <a:pt x="14" y="10"/>
                  <a:pt x="15" y="10"/>
                  <a:pt x="15" y="10"/>
                </a:cubicBezTo>
                <a:cubicBezTo>
                  <a:pt x="15" y="10"/>
                  <a:pt x="15" y="9"/>
                  <a:pt x="15" y="9"/>
                </a:cubicBezTo>
                <a:cubicBezTo>
                  <a:pt x="15" y="4"/>
                  <a:pt x="11" y="0"/>
                  <a:pt x="6" y="0"/>
                </a:cubicBezTo>
              </a:path>
            </a:pathLst>
          </a:custGeom>
          <a:solidFill>
            <a:srgbClr val="8912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1" name="Freeform 1958"/>
          <p:cNvSpPr>
            <a:spLocks/>
          </p:cNvSpPr>
          <p:nvPr/>
        </p:nvSpPr>
        <p:spPr bwMode="auto">
          <a:xfrm>
            <a:off x="4059213" y="5140769"/>
            <a:ext cx="16126" cy="47600"/>
          </a:xfrm>
          <a:custGeom>
            <a:avLst/>
            <a:gdLst>
              <a:gd name="T0" fmla="*/ 0 w 2"/>
              <a:gd name="T1" fmla="*/ 0 h 5"/>
              <a:gd name="T2" fmla="*/ 0 w 2"/>
              <a:gd name="T3" fmla="*/ 0 h 5"/>
              <a:gd name="T4" fmla="*/ 2 w 2"/>
              <a:gd name="T5" fmla="*/ 5 h 5"/>
              <a:gd name="T6" fmla="*/ 0 w 2"/>
              <a:gd name="T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5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"/>
                  <a:pt x="0" y="4"/>
                  <a:pt x="2" y="5"/>
                </a:cubicBezTo>
                <a:cubicBezTo>
                  <a:pt x="1" y="3"/>
                  <a:pt x="1" y="1"/>
                  <a:pt x="0" y="0"/>
                </a:cubicBezTo>
              </a:path>
            </a:pathLst>
          </a:custGeom>
          <a:solidFill>
            <a:srgbClr val="880F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2" name="Freeform 1959"/>
          <p:cNvSpPr>
            <a:spLocks/>
          </p:cNvSpPr>
          <p:nvPr/>
        </p:nvSpPr>
        <p:spPr bwMode="auto">
          <a:xfrm>
            <a:off x="4059213" y="2752850"/>
            <a:ext cx="161255" cy="115033"/>
          </a:xfrm>
          <a:custGeom>
            <a:avLst/>
            <a:gdLst>
              <a:gd name="T0" fmla="*/ 8 w 17"/>
              <a:gd name="T1" fmla="*/ 0 h 12"/>
              <a:gd name="T2" fmla="*/ 2 w 17"/>
              <a:gd name="T3" fmla="*/ 4 h 12"/>
              <a:gd name="T4" fmla="*/ 0 w 17"/>
              <a:gd name="T5" fmla="*/ 10 h 12"/>
              <a:gd name="T6" fmla="*/ 0 w 17"/>
              <a:gd name="T7" fmla="*/ 10 h 12"/>
              <a:gd name="T8" fmla="*/ 8 w 17"/>
              <a:gd name="T9" fmla="*/ 12 h 12"/>
              <a:gd name="T10" fmla="*/ 15 w 17"/>
              <a:gd name="T11" fmla="*/ 9 h 12"/>
              <a:gd name="T12" fmla="*/ 17 w 17"/>
              <a:gd name="T13" fmla="*/ 10 h 12"/>
              <a:gd name="T14" fmla="*/ 17 w 17"/>
              <a:gd name="T15" fmla="*/ 9 h 12"/>
              <a:gd name="T16" fmla="*/ 9 w 17"/>
              <a:gd name="T17" fmla="*/ 0 h 12"/>
              <a:gd name="T18" fmla="*/ 9 w 17"/>
              <a:gd name="T19" fmla="*/ 0 h 12"/>
              <a:gd name="T20" fmla="*/ 8 w 17"/>
              <a:gd name="T21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" h="12">
                <a:moveTo>
                  <a:pt x="8" y="0"/>
                </a:moveTo>
                <a:cubicBezTo>
                  <a:pt x="6" y="0"/>
                  <a:pt x="3" y="1"/>
                  <a:pt x="2" y="4"/>
                </a:cubicBezTo>
                <a:cubicBezTo>
                  <a:pt x="2" y="6"/>
                  <a:pt x="1" y="8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3" y="10"/>
                  <a:pt x="6" y="11"/>
                  <a:pt x="8" y="12"/>
                </a:cubicBezTo>
                <a:cubicBezTo>
                  <a:pt x="10" y="10"/>
                  <a:pt x="12" y="9"/>
                  <a:pt x="15" y="9"/>
                </a:cubicBezTo>
                <a:cubicBezTo>
                  <a:pt x="15" y="9"/>
                  <a:pt x="16" y="10"/>
                  <a:pt x="17" y="10"/>
                </a:cubicBezTo>
                <a:cubicBezTo>
                  <a:pt x="17" y="9"/>
                  <a:pt x="17" y="9"/>
                  <a:pt x="17" y="9"/>
                </a:cubicBezTo>
                <a:cubicBezTo>
                  <a:pt x="17" y="4"/>
                  <a:pt x="13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8" y="0"/>
                  <a:pt x="8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3" name="Freeform 1960"/>
          <p:cNvSpPr>
            <a:spLocks/>
          </p:cNvSpPr>
          <p:nvPr/>
        </p:nvSpPr>
        <p:spPr bwMode="auto">
          <a:xfrm>
            <a:off x="4059213" y="2848050"/>
            <a:ext cx="76596" cy="55533"/>
          </a:xfrm>
          <a:custGeom>
            <a:avLst/>
            <a:gdLst>
              <a:gd name="T0" fmla="*/ 0 w 8"/>
              <a:gd name="T1" fmla="*/ 0 h 6"/>
              <a:gd name="T2" fmla="*/ 0 w 8"/>
              <a:gd name="T3" fmla="*/ 0 h 6"/>
              <a:gd name="T4" fmla="*/ 0 w 8"/>
              <a:gd name="T5" fmla="*/ 1 h 6"/>
              <a:gd name="T6" fmla="*/ 4 w 8"/>
              <a:gd name="T7" fmla="*/ 6 h 6"/>
              <a:gd name="T8" fmla="*/ 8 w 8"/>
              <a:gd name="T9" fmla="*/ 2 h 6"/>
              <a:gd name="T10" fmla="*/ 0 w 8"/>
              <a:gd name="T1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6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1" y="3"/>
                  <a:pt x="2" y="5"/>
                  <a:pt x="4" y="6"/>
                </a:cubicBezTo>
                <a:cubicBezTo>
                  <a:pt x="5" y="4"/>
                  <a:pt x="6" y="3"/>
                  <a:pt x="8" y="2"/>
                </a:cubicBezTo>
                <a:cubicBezTo>
                  <a:pt x="6" y="1"/>
                  <a:pt x="3" y="0"/>
                  <a:pt x="0" y="0"/>
                </a:cubicBezTo>
              </a:path>
            </a:pathLst>
          </a:custGeom>
          <a:solidFill>
            <a:srgbClr val="8912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4" name="Freeform 1961"/>
          <p:cNvSpPr>
            <a:spLocks/>
          </p:cNvSpPr>
          <p:nvPr/>
        </p:nvSpPr>
        <p:spPr bwMode="auto">
          <a:xfrm>
            <a:off x="4059213" y="2792517"/>
            <a:ext cx="16126" cy="55533"/>
          </a:xfrm>
          <a:custGeom>
            <a:avLst/>
            <a:gdLst>
              <a:gd name="T0" fmla="*/ 2 w 2"/>
              <a:gd name="T1" fmla="*/ 0 h 6"/>
              <a:gd name="T2" fmla="*/ 0 w 2"/>
              <a:gd name="T3" fmla="*/ 5 h 6"/>
              <a:gd name="T4" fmla="*/ 0 w 2"/>
              <a:gd name="T5" fmla="*/ 6 h 6"/>
              <a:gd name="T6" fmla="*/ 0 w 2"/>
              <a:gd name="T7" fmla="*/ 6 h 6"/>
              <a:gd name="T8" fmla="*/ 2 w 2"/>
              <a:gd name="T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6">
                <a:moveTo>
                  <a:pt x="2" y="0"/>
                </a:moveTo>
                <a:cubicBezTo>
                  <a:pt x="0" y="1"/>
                  <a:pt x="0" y="3"/>
                  <a:pt x="0" y="5"/>
                </a:cubicBezTo>
                <a:cubicBezTo>
                  <a:pt x="0" y="5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1" y="4"/>
                  <a:pt x="2" y="2"/>
                  <a:pt x="2" y="0"/>
                </a:cubicBezTo>
              </a:path>
            </a:pathLst>
          </a:custGeom>
          <a:solidFill>
            <a:srgbClr val="880F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5" name="Freeform 1962"/>
          <p:cNvSpPr>
            <a:spLocks/>
          </p:cNvSpPr>
          <p:nvPr/>
        </p:nvSpPr>
        <p:spPr bwMode="auto">
          <a:xfrm>
            <a:off x="4059213" y="2848050"/>
            <a:ext cx="0" cy="7933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</a:path>
            </a:pathLst>
          </a:custGeom>
          <a:solidFill>
            <a:srgbClr val="7B08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6" name="Freeform 1963"/>
          <p:cNvSpPr>
            <a:spLocks/>
          </p:cNvSpPr>
          <p:nvPr/>
        </p:nvSpPr>
        <p:spPr bwMode="auto">
          <a:xfrm>
            <a:off x="4135809" y="2840116"/>
            <a:ext cx="84659" cy="63466"/>
          </a:xfrm>
          <a:custGeom>
            <a:avLst/>
            <a:gdLst>
              <a:gd name="T0" fmla="*/ 7 w 9"/>
              <a:gd name="T1" fmla="*/ 0 h 7"/>
              <a:gd name="T2" fmla="*/ 0 w 9"/>
              <a:gd name="T3" fmla="*/ 3 h 7"/>
              <a:gd name="T4" fmla="*/ 5 w 9"/>
              <a:gd name="T5" fmla="*/ 7 h 7"/>
              <a:gd name="T6" fmla="*/ 9 w 9"/>
              <a:gd name="T7" fmla="*/ 1 h 7"/>
              <a:gd name="T8" fmla="*/ 7 w 9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7">
                <a:moveTo>
                  <a:pt x="7" y="0"/>
                </a:moveTo>
                <a:cubicBezTo>
                  <a:pt x="4" y="0"/>
                  <a:pt x="2" y="1"/>
                  <a:pt x="0" y="3"/>
                </a:cubicBezTo>
                <a:cubicBezTo>
                  <a:pt x="2" y="4"/>
                  <a:pt x="4" y="5"/>
                  <a:pt x="5" y="7"/>
                </a:cubicBezTo>
                <a:cubicBezTo>
                  <a:pt x="7" y="6"/>
                  <a:pt x="9" y="3"/>
                  <a:pt x="9" y="1"/>
                </a:cubicBezTo>
                <a:cubicBezTo>
                  <a:pt x="8" y="1"/>
                  <a:pt x="7" y="0"/>
                  <a:pt x="7" y="0"/>
                </a:cubicBezTo>
              </a:path>
            </a:pathLst>
          </a:custGeom>
          <a:solidFill>
            <a:srgbClr val="6B09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7" name="Freeform 1964"/>
          <p:cNvSpPr>
            <a:spLocks/>
          </p:cNvSpPr>
          <p:nvPr/>
        </p:nvSpPr>
        <p:spPr bwMode="auto">
          <a:xfrm>
            <a:off x="4095496" y="2867883"/>
            <a:ext cx="88690" cy="43633"/>
          </a:xfrm>
          <a:custGeom>
            <a:avLst/>
            <a:gdLst>
              <a:gd name="T0" fmla="*/ 4 w 9"/>
              <a:gd name="T1" fmla="*/ 0 h 5"/>
              <a:gd name="T2" fmla="*/ 0 w 9"/>
              <a:gd name="T3" fmla="*/ 4 h 5"/>
              <a:gd name="T4" fmla="*/ 4 w 9"/>
              <a:gd name="T5" fmla="*/ 5 h 5"/>
              <a:gd name="T6" fmla="*/ 5 w 9"/>
              <a:gd name="T7" fmla="*/ 5 h 5"/>
              <a:gd name="T8" fmla="*/ 9 w 9"/>
              <a:gd name="T9" fmla="*/ 4 h 5"/>
              <a:gd name="T10" fmla="*/ 4 w 9"/>
              <a:gd name="T1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" h="5">
                <a:moveTo>
                  <a:pt x="4" y="0"/>
                </a:moveTo>
                <a:cubicBezTo>
                  <a:pt x="2" y="1"/>
                  <a:pt x="1" y="2"/>
                  <a:pt x="0" y="4"/>
                </a:cubicBezTo>
                <a:cubicBezTo>
                  <a:pt x="2" y="5"/>
                  <a:pt x="3" y="5"/>
                  <a:pt x="4" y="5"/>
                </a:cubicBezTo>
                <a:cubicBezTo>
                  <a:pt x="4" y="5"/>
                  <a:pt x="4" y="5"/>
                  <a:pt x="5" y="5"/>
                </a:cubicBezTo>
                <a:cubicBezTo>
                  <a:pt x="6" y="5"/>
                  <a:pt x="8" y="5"/>
                  <a:pt x="9" y="4"/>
                </a:cubicBezTo>
                <a:cubicBezTo>
                  <a:pt x="8" y="2"/>
                  <a:pt x="6" y="1"/>
                  <a:pt x="4" y="0"/>
                </a:cubicBezTo>
              </a:path>
            </a:pathLst>
          </a:custGeom>
          <a:solidFill>
            <a:srgbClr val="6105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8" name="Freeform 1965"/>
          <p:cNvSpPr>
            <a:spLocks/>
          </p:cNvSpPr>
          <p:nvPr/>
        </p:nvSpPr>
        <p:spPr bwMode="auto">
          <a:xfrm>
            <a:off x="2656294" y="912328"/>
            <a:ext cx="161255" cy="158666"/>
          </a:xfrm>
          <a:custGeom>
            <a:avLst/>
            <a:gdLst>
              <a:gd name="T0" fmla="*/ 8 w 17"/>
              <a:gd name="T1" fmla="*/ 0 h 17"/>
              <a:gd name="T2" fmla="*/ 0 w 17"/>
              <a:gd name="T3" fmla="*/ 9 h 17"/>
              <a:gd name="T4" fmla="*/ 2 w 17"/>
              <a:gd name="T5" fmla="*/ 14 h 17"/>
              <a:gd name="T6" fmla="*/ 1 w 17"/>
              <a:gd name="T7" fmla="*/ 14 h 17"/>
              <a:gd name="T8" fmla="*/ 5 w 17"/>
              <a:gd name="T9" fmla="*/ 5 h 17"/>
              <a:gd name="T10" fmla="*/ 7 w 17"/>
              <a:gd name="T11" fmla="*/ 5 h 17"/>
              <a:gd name="T12" fmla="*/ 13 w 17"/>
              <a:gd name="T13" fmla="*/ 9 h 17"/>
              <a:gd name="T14" fmla="*/ 10 w 17"/>
              <a:gd name="T15" fmla="*/ 17 h 17"/>
              <a:gd name="T16" fmla="*/ 8 w 17"/>
              <a:gd name="T17" fmla="*/ 17 h 17"/>
              <a:gd name="T18" fmla="*/ 8 w 17"/>
              <a:gd name="T19" fmla="*/ 17 h 17"/>
              <a:gd name="T20" fmla="*/ 17 w 17"/>
              <a:gd name="T21" fmla="*/ 9 h 17"/>
              <a:gd name="T22" fmla="*/ 8 w 17"/>
              <a:gd name="T23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" h="17">
                <a:moveTo>
                  <a:pt x="8" y="0"/>
                </a:moveTo>
                <a:cubicBezTo>
                  <a:pt x="4" y="0"/>
                  <a:pt x="0" y="4"/>
                  <a:pt x="0" y="9"/>
                </a:cubicBezTo>
                <a:cubicBezTo>
                  <a:pt x="0" y="11"/>
                  <a:pt x="0" y="13"/>
                  <a:pt x="2" y="14"/>
                </a:cubicBezTo>
                <a:cubicBezTo>
                  <a:pt x="2" y="14"/>
                  <a:pt x="2" y="14"/>
                  <a:pt x="1" y="14"/>
                </a:cubicBezTo>
                <a:cubicBezTo>
                  <a:pt x="0" y="10"/>
                  <a:pt x="2" y="7"/>
                  <a:pt x="5" y="5"/>
                </a:cubicBezTo>
                <a:cubicBezTo>
                  <a:pt x="6" y="5"/>
                  <a:pt x="7" y="5"/>
                  <a:pt x="7" y="5"/>
                </a:cubicBezTo>
                <a:cubicBezTo>
                  <a:pt x="10" y="5"/>
                  <a:pt x="12" y="6"/>
                  <a:pt x="13" y="9"/>
                </a:cubicBezTo>
                <a:cubicBezTo>
                  <a:pt x="14" y="12"/>
                  <a:pt x="13" y="16"/>
                  <a:pt x="10" y="17"/>
                </a:cubicBezTo>
                <a:cubicBezTo>
                  <a:pt x="9" y="17"/>
                  <a:pt x="9" y="17"/>
                  <a:pt x="8" y="17"/>
                </a:cubicBezTo>
                <a:cubicBezTo>
                  <a:pt x="8" y="17"/>
                  <a:pt x="8" y="17"/>
                  <a:pt x="8" y="17"/>
                </a:cubicBezTo>
                <a:cubicBezTo>
                  <a:pt x="13" y="17"/>
                  <a:pt x="17" y="14"/>
                  <a:pt x="17" y="9"/>
                </a:cubicBezTo>
                <a:cubicBezTo>
                  <a:pt x="17" y="4"/>
                  <a:pt x="13" y="0"/>
                  <a:pt x="8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9" name="Freeform 1966"/>
          <p:cNvSpPr>
            <a:spLocks/>
          </p:cNvSpPr>
          <p:nvPr/>
        </p:nvSpPr>
        <p:spPr bwMode="auto">
          <a:xfrm>
            <a:off x="3648013" y="1888122"/>
            <a:ext cx="104816" cy="103133"/>
          </a:xfrm>
          <a:custGeom>
            <a:avLst/>
            <a:gdLst>
              <a:gd name="T0" fmla="*/ 8 w 11"/>
              <a:gd name="T1" fmla="*/ 0 h 11"/>
              <a:gd name="T2" fmla="*/ 0 w 11"/>
              <a:gd name="T3" fmla="*/ 9 h 11"/>
              <a:gd name="T4" fmla="*/ 1 w 11"/>
              <a:gd name="T5" fmla="*/ 10 h 11"/>
              <a:gd name="T6" fmla="*/ 1 w 11"/>
              <a:gd name="T7" fmla="*/ 11 h 11"/>
              <a:gd name="T8" fmla="*/ 2 w 11"/>
              <a:gd name="T9" fmla="*/ 11 h 11"/>
              <a:gd name="T10" fmla="*/ 3 w 11"/>
              <a:gd name="T11" fmla="*/ 11 h 11"/>
              <a:gd name="T12" fmla="*/ 11 w 11"/>
              <a:gd name="T13" fmla="*/ 2 h 11"/>
              <a:gd name="T14" fmla="*/ 11 w 11"/>
              <a:gd name="T15" fmla="*/ 1 h 11"/>
              <a:gd name="T16" fmla="*/ 8 w 11"/>
              <a:gd name="T1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" h="11">
                <a:moveTo>
                  <a:pt x="8" y="0"/>
                </a:moveTo>
                <a:cubicBezTo>
                  <a:pt x="6" y="4"/>
                  <a:pt x="4" y="7"/>
                  <a:pt x="0" y="9"/>
                </a:cubicBezTo>
                <a:cubicBezTo>
                  <a:pt x="0" y="9"/>
                  <a:pt x="1" y="10"/>
                  <a:pt x="1" y="10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2" y="11"/>
                  <a:pt x="2" y="11"/>
                </a:cubicBezTo>
                <a:cubicBezTo>
                  <a:pt x="2" y="11"/>
                  <a:pt x="2" y="11"/>
                  <a:pt x="3" y="11"/>
                </a:cubicBezTo>
                <a:cubicBezTo>
                  <a:pt x="7" y="11"/>
                  <a:pt x="11" y="7"/>
                  <a:pt x="11" y="2"/>
                </a:cubicBezTo>
                <a:cubicBezTo>
                  <a:pt x="11" y="2"/>
                  <a:pt x="11" y="2"/>
                  <a:pt x="11" y="1"/>
                </a:cubicBezTo>
                <a:cubicBezTo>
                  <a:pt x="10" y="1"/>
                  <a:pt x="9" y="0"/>
                  <a:pt x="8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0" name="Freeform 1967"/>
          <p:cNvSpPr>
            <a:spLocks/>
          </p:cNvSpPr>
          <p:nvPr/>
        </p:nvSpPr>
        <p:spPr bwMode="auto">
          <a:xfrm>
            <a:off x="3724609" y="1860356"/>
            <a:ext cx="28220" cy="39666"/>
          </a:xfrm>
          <a:custGeom>
            <a:avLst/>
            <a:gdLst>
              <a:gd name="T0" fmla="*/ 0 w 3"/>
              <a:gd name="T1" fmla="*/ 0 h 4"/>
              <a:gd name="T2" fmla="*/ 0 w 3"/>
              <a:gd name="T3" fmla="*/ 3 h 4"/>
              <a:gd name="T4" fmla="*/ 3 w 3"/>
              <a:gd name="T5" fmla="*/ 4 h 4"/>
              <a:gd name="T6" fmla="*/ 0 w 3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4">
                <a:moveTo>
                  <a:pt x="0" y="0"/>
                </a:moveTo>
                <a:cubicBezTo>
                  <a:pt x="0" y="1"/>
                  <a:pt x="0" y="2"/>
                  <a:pt x="0" y="3"/>
                </a:cubicBezTo>
                <a:cubicBezTo>
                  <a:pt x="1" y="3"/>
                  <a:pt x="2" y="4"/>
                  <a:pt x="3" y="4"/>
                </a:cubicBezTo>
                <a:cubicBezTo>
                  <a:pt x="3" y="2"/>
                  <a:pt x="2" y="1"/>
                  <a:pt x="0" y="0"/>
                </a:cubicBezTo>
              </a:path>
            </a:pathLst>
          </a:custGeom>
          <a:solidFill>
            <a:srgbClr val="961C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1" name="Freeform 1968"/>
          <p:cNvSpPr>
            <a:spLocks/>
          </p:cNvSpPr>
          <p:nvPr/>
        </p:nvSpPr>
        <p:spPr bwMode="auto">
          <a:xfrm>
            <a:off x="3579479" y="1832589"/>
            <a:ext cx="145130" cy="142799"/>
          </a:xfrm>
          <a:custGeom>
            <a:avLst/>
            <a:gdLst>
              <a:gd name="T0" fmla="*/ 8 w 15"/>
              <a:gd name="T1" fmla="*/ 0 h 15"/>
              <a:gd name="T2" fmla="*/ 1 w 15"/>
              <a:gd name="T3" fmla="*/ 9 h 15"/>
              <a:gd name="T4" fmla="*/ 1 w 15"/>
              <a:gd name="T5" fmla="*/ 12 h 15"/>
              <a:gd name="T6" fmla="*/ 2 w 15"/>
              <a:gd name="T7" fmla="*/ 12 h 15"/>
              <a:gd name="T8" fmla="*/ 7 w 15"/>
              <a:gd name="T9" fmla="*/ 15 h 15"/>
              <a:gd name="T10" fmla="*/ 15 w 15"/>
              <a:gd name="T11" fmla="*/ 6 h 15"/>
              <a:gd name="T12" fmla="*/ 8 w 15"/>
              <a:gd name="T1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" h="15">
                <a:moveTo>
                  <a:pt x="8" y="0"/>
                </a:moveTo>
                <a:cubicBezTo>
                  <a:pt x="4" y="1"/>
                  <a:pt x="0" y="4"/>
                  <a:pt x="1" y="9"/>
                </a:cubicBezTo>
                <a:cubicBezTo>
                  <a:pt x="1" y="10"/>
                  <a:pt x="1" y="11"/>
                  <a:pt x="1" y="12"/>
                </a:cubicBezTo>
                <a:cubicBezTo>
                  <a:pt x="1" y="12"/>
                  <a:pt x="1" y="12"/>
                  <a:pt x="2" y="12"/>
                </a:cubicBezTo>
                <a:cubicBezTo>
                  <a:pt x="4" y="12"/>
                  <a:pt x="6" y="13"/>
                  <a:pt x="7" y="15"/>
                </a:cubicBezTo>
                <a:cubicBezTo>
                  <a:pt x="11" y="13"/>
                  <a:pt x="13" y="10"/>
                  <a:pt x="15" y="6"/>
                </a:cubicBezTo>
                <a:cubicBezTo>
                  <a:pt x="12" y="4"/>
                  <a:pt x="10" y="2"/>
                  <a:pt x="8" y="0"/>
                </a:cubicBezTo>
              </a:path>
            </a:pathLst>
          </a:custGeom>
          <a:solidFill>
            <a:srgbClr val="8912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2" name="Freeform 1969"/>
          <p:cNvSpPr>
            <a:spLocks/>
          </p:cNvSpPr>
          <p:nvPr/>
        </p:nvSpPr>
        <p:spPr bwMode="auto">
          <a:xfrm>
            <a:off x="3656075" y="1832589"/>
            <a:ext cx="68533" cy="55533"/>
          </a:xfrm>
          <a:custGeom>
            <a:avLst/>
            <a:gdLst>
              <a:gd name="T0" fmla="*/ 1 w 7"/>
              <a:gd name="T1" fmla="*/ 0 h 6"/>
              <a:gd name="T2" fmla="*/ 1 w 7"/>
              <a:gd name="T3" fmla="*/ 0 h 6"/>
              <a:gd name="T4" fmla="*/ 0 w 7"/>
              <a:gd name="T5" fmla="*/ 0 h 6"/>
              <a:gd name="T6" fmla="*/ 7 w 7"/>
              <a:gd name="T7" fmla="*/ 6 h 6"/>
              <a:gd name="T8" fmla="*/ 7 w 7"/>
              <a:gd name="T9" fmla="*/ 3 h 6"/>
              <a:gd name="T10" fmla="*/ 1 w 7"/>
              <a:gd name="T1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6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ubicBezTo>
                  <a:pt x="2" y="2"/>
                  <a:pt x="4" y="4"/>
                  <a:pt x="7" y="6"/>
                </a:cubicBezTo>
                <a:cubicBezTo>
                  <a:pt x="7" y="5"/>
                  <a:pt x="7" y="4"/>
                  <a:pt x="7" y="3"/>
                </a:cubicBezTo>
                <a:cubicBezTo>
                  <a:pt x="6" y="1"/>
                  <a:pt x="4" y="0"/>
                  <a:pt x="1" y="0"/>
                </a:cubicBezTo>
              </a:path>
            </a:pathLst>
          </a:custGeom>
          <a:solidFill>
            <a:srgbClr val="8810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3" name="Freeform 1970"/>
          <p:cNvSpPr>
            <a:spLocks/>
          </p:cNvSpPr>
          <p:nvPr/>
        </p:nvSpPr>
        <p:spPr bwMode="auto">
          <a:xfrm>
            <a:off x="1769390" y="452197"/>
            <a:ext cx="112879" cy="158666"/>
          </a:xfrm>
          <a:custGeom>
            <a:avLst/>
            <a:gdLst>
              <a:gd name="T0" fmla="*/ 3 w 12"/>
              <a:gd name="T1" fmla="*/ 0 h 17"/>
              <a:gd name="T2" fmla="*/ 3 w 12"/>
              <a:gd name="T3" fmla="*/ 0 h 17"/>
              <a:gd name="T4" fmla="*/ 2 w 12"/>
              <a:gd name="T5" fmla="*/ 0 h 17"/>
              <a:gd name="T6" fmla="*/ 0 w 12"/>
              <a:gd name="T7" fmla="*/ 2 h 17"/>
              <a:gd name="T8" fmla="*/ 3 w 12"/>
              <a:gd name="T9" fmla="*/ 6 h 17"/>
              <a:gd name="T10" fmla="*/ 4 w 12"/>
              <a:gd name="T11" fmla="*/ 17 h 17"/>
              <a:gd name="T12" fmla="*/ 12 w 12"/>
              <a:gd name="T13" fmla="*/ 9 h 17"/>
              <a:gd name="T14" fmla="*/ 3 w 12"/>
              <a:gd name="T15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" h="17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2" y="0"/>
                </a:cubicBezTo>
                <a:cubicBezTo>
                  <a:pt x="2" y="0"/>
                  <a:pt x="1" y="1"/>
                  <a:pt x="0" y="2"/>
                </a:cubicBezTo>
                <a:cubicBezTo>
                  <a:pt x="2" y="3"/>
                  <a:pt x="2" y="4"/>
                  <a:pt x="3" y="6"/>
                </a:cubicBezTo>
                <a:cubicBezTo>
                  <a:pt x="5" y="10"/>
                  <a:pt x="5" y="14"/>
                  <a:pt x="4" y="17"/>
                </a:cubicBezTo>
                <a:cubicBezTo>
                  <a:pt x="8" y="17"/>
                  <a:pt x="12" y="13"/>
                  <a:pt x="12" y="9"/>
                </a:cubicBezTo>
                <a:cubicBezTo>
                  <a:pt x="12" y="4"/>
                  <a:pt x="8" y="0"/>
                  <a:pt x="3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4" name="Freeform 1971"/>
          <p:cNvSpPr>
            <a:spLocks/>
          </p:cNvSpPr>
          <p:nvPr/>
        </p:nvSpPr>
        <p:spPr bwMode="auto">
          <a:xfrm>
            <a:off x="1769390" y="452197"/>
            <a:ext cx="16126" cy="19833"/>
          </a:xfrm>
          <a:custGeom>
            <a:avLst/>
            <a:gdLst>
              <a:gd name="T0" fmla="*/ 2 w 2"/>
              <a:gd name="T1" fmla="*/ 0 h 2"/>
              <a:gd name="T2" fmla="*/ 0 w 2"/>
              <a:gd name="T3" fmla="*/ 1 h 2"/>
              <a:gd name="T4" fmla="*/ 0 w 2"/>
              <a:gd name="T5" fmla="*/ 2 h 2"/>
              <a:gd name="T6" fmla="*/ 2 w 2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1" y="1"/>
                  <a:pt x="2" y="0"/>
                  <a:pt x="2" y="0"/>
                </a:cubicBezTo>
              </a:path>
            </a:pathLst>
          </a:custGeom>
          <a:solidFill>
            <a:srgbClr val="961C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5" name="Freeform 1972"/>
          <p:cNvSpPr>
            <a:spLocks/>
          </p:cNvSpPr>
          <p:nvPr/>
        </p:nvSpPr>
        <p:spPr bwMode="auto">
          <a:xfrm>
            <a:off x="1721014" y="472031"/>
            <a:ext cx="96753" cy="138833"/>
          </a:xfrm>
          <a:custGeom>
            <a:avLst/>
            <a:gdLst>
              <a:gd name="T0" fmla="*/ 5 w 10"/>
              <a:gd name="T1" fmla="*/ 0 h 15"/>
              <a:gd name="T2" fmla="*/ 1 w 10"/>
              <a:gd name="T3" fmla="*/ 2 h 15"/>
              <a:gd name="T4" fmla="*/ 0 w 10"/>
              <a:gd name="T5" fmla="*/ 6 h 15"/>
              <a:gd name="T6" fmla="*/ 8 w 10"/>
              <a:gd name="T7" fmla="*/ 15 h 15"/>
              <a:gd name="T8" fmla="*/ 8 w 10"/>
              <a:gd name="T9" fmla="*/ 15 h 15"/>
              <a:gd name="T10" fmla="*/ 9 w 10"/>
              <a:gd name="T11" fmla="*/ 15 h 15"/>
              <a:gd name="T12" fmla="*/ 8 w 10"/>
              <a:gd name="T13" fmla="*/ 4 h 15"/>
              <a:gd name="T14" fmla="*/ 5 w 10"/>
              <a:gd name="T15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" h="15">
                <a:moveTo>
                  <a:pt x="5" y="0"/>
                </a:moveTo>
                <a:cubicBezTo>
                  <a:pt x="4" y="1"/>
                  <a:pt x="2" y="2"/>
                  <a:pt x="1" y="2"/>
                </a:cubicBezTo>
                <a:cubicBezTo>
                  <a:pt x="0" y="4"/>
                  <a:pt x="0" y="5"/>
                  <a:pt x="0" y="6"/>
                </a:cubicBezTo>
                <a:cubicBezTo>
                  <a:pt x="0" y="11"/>
                  <a:pt x="3" y="15"/>
                  <a:pt x="8" y="15"/>
                </a:cubicBezTo>
                <a:cubicBezTo>
                  <a:pt x="8" y="15"/>
                  <a:pt x="8" y="15"/>
                  <a:pt x="8" y="15"/>
                </a:cubicBezTo>
                <a:cubicBezTo>
                  <a:pt x="8" y="15"/>
                  <a:pt x="9" y="15"/>
                  <a:pt x="9" y="15"/>
                </a:cubicBezTo>
                <a:cubicBezTo>
                  <a:pt x="10" y="12"/>
                  <a:pt x="10" y="8"/>
                  <a:pt x="8" y="4"/>
                </a:cubicBezTo>
                <a:cubicBezTo>
                  <a:pt x="7" y="2"/>
                  <a:pt x="7" y="1"/>
                  <a:pt x="5" y="0"/>
                </a:cubicBezTo>
              </a:path>
            </a:pathLst>
          </a:custGeom>
          <a:solidFill>
            <a:srgbClr val="8912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6" name="Freeform 1973"/>
          <p:cNvSpPr>
            <a:spLocks/>
          </p:cNvSpPr>
          <p:nvPr/>
        </p:nvSpPr>
        <p:spPr bwMode="auto">
          <a:xfrm>
            <a:off x="1729077" y="460131"/>
            <a:ext cx="40314" cy="27767"/>
          </a:xfrm>
          <a:custGeom>
            <a:avLst/>
            <a:gdLst>
              <a:gd name="T0" fmla="*/ 4 w 4"/>
              <a:gd name="T1" fmla="*/ 0 h 3"/>
              <a:gd name="T2" fmla="*/ 0 w 4"/>
              <a:gd name="T3" fmla="*/ 3 h 3"/>
              <a:gd name="T4" fmla="*/ 4 w 4"/>
              <a:gd name="T5" fmla="*/ 1 h 3"/>
              <a:gd name="T6" fmla="*/ 4 w 4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3">
                <a:moveTo>
                  <a:pt x="4" y="0"/>
                </a:moveTo>
                <a:cubicBezTo>
                  <a:pt x="2" y="0"/>
                  <a:pt x="0" y="2"/>
                  <a:pt x="0" y="3"/>
                </a:cubicBezTo>
                <a:cubicBezTo>
                  <a:pt x="1" y="3"/>
                  <a:pt x="3" y="2"/>
                  <a:pt x="4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rgbClr val="8810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0" name="Freeform 1977"/>
          <p:cNvSpPr>
            <a:spLocks/>
          </p:cNvSpPr>
          <p:nvPr/>
        </p:nvSpPr>
        <p:spPr bwMode="auto">
          <a:xfrm>
            <a:off x="4059213" y="5517600"/>
            <a:ext cx="161255" cy="130899"/>
          </a:xfrm>
          <a:custGeom>
            <a:avLst/>
            <a:gdLst>
              <a:gd name="T0" fmla="*/ 9 w 17"/>
              <a:gd name="T1" fmla="*/ 0 h 14"/>
              <a:gd name="T2" fmla="*/ 0 w 17"/>
              <a:gd name="T3" fmla="*/ 9 h 14"/>
              <a:gd name="T4" fmla="*/ 3 w 17"/>
              <a:gd name="T5" fmla="*/ 14 h 14"/>
              <a:gd name="T6" fmla="*/ 11 w 17"/>
              <a:gd name="T7" fmla="*/ 10 h 14"/>
              <a:gd name="T8" fmla="*/ 15 w 17"/>
              <a:gd name="T9" fmla="*/ 11 h 14"/>
              <a:gd name="T10" fmla="*/ 16 w 17"/>
              <a:gd name="T11" fmla="*/ 11 h 14"/>
              <a:gd name="T12" fmla="*/ 17 w 17"/>
              <a:gd name="T13" fmla="*/ 9 h 14"/>
              <a:gd name="T14" fmla="*/ 9 w 17"/>
              <a:gd name="T15" fmla="*/ 0 h 14"/>
              <a:gd name="T16" fmla="*/ 9 w 17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" h="14">
                <a:moveTo>
                  <a:pt x="9" y="0"/>
                </a:moveTo>
                <a:cubicBezTo>
                  <a:pt x="4" y="0"/>
                  <a:pt x="0" y="4"/>
                  <a:pt x="0" y="9"/>
                </a:cubicBezTo>
                <a:cubicBezTo>
                  <a:pt x="0" y="11"/>
                  <a:pt x="1" y="13"/>
                  <a:pt x="3" y="14"/>
                </a:cubicBezTo>
                <a:cubicBezTo>
                  <a:pt x="5" y="11"/>
                  <a:pt x="8" y="10"/>
                  <a:pt x="11" y="10"/>
                </a:cubicBezTo>
                <a:cubicBezTo>
                  <a:pt x="13" y="10"/>
                  <a:pt x="14" y="10"/>
                  <a:pt x="15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0"/>
                  <a:pt x="17" y="10"/>
                  <a:pt x="17" y="9"/>
                </a:cubicBezTo>
                <a:cubicBezTo>
                  <a:pt x="17" y="4"/>
                  <a:pt x="13" y="1"/>
                  <a:pt x="9" y="0"/>
                </a:cubicBezTo>
                <a:cubicBezTo>
                  <a:pt x="9" y="0"/>
                  <a:pt x="9" y="0"/>
                  <a:pt x="9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1" name="Freeform 1978"/>
          <p:cNvSpPr>
            <a:spLocks/>
          </p:cNvSpPr>
          <p:nvPr/>
        </p:nvSpPr>
        <p:spPr bwMode="auto">
          <a:xfrm>
            <a:off x="4087433" y="5608833"/>
            <a:ext cx="124973" cy="67433"/>
          </a:xfrm>
          <a:custGeom>
            <a:avLst/>
            <a:gdLst>
              <a:gd name="T0" fmla="*/ 8 w 13"/>
              <a:gd name="T1" fmla="*/ 0 h 7"/>
              <a:gd name="T2" fmla="*/ 0 w 13"/>
              <a:gd name="T3" fmla="*/ 4 h 7"/>
              <a:gd name="T4" fmla="*/ 5 w 13"/>
              <a:gd name="T5" fmla="*/ 7 h 7"/>
              <a:gd name="T6" fmla="*/ 13 w 13"/>
              <a:gd name="T7" fmla="*/ 1 h 7"/>
              <a:gd name="T8" fmla="*/ 12 w 13"/>
              <a:gd name="T9" fmla="*/ 1 h 7"/>
              <a:gd name="T10" fmla="*/ 8 w 13"/>
              <a:gd name="T1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" h="7">
                <a:moveTo>
                  <a:pt x="8" y="0"/>
                </a:moveTo>
                <a:cubicBezTo>
                  <a:pt x="5" y="0"/>
                  <a:pt x="2" y="1"/>
                  <a:pt x="0" y="4"/>
                </a:cubicBezTo>
                <a:cubicBezTo>
                  <a:pt x="1" y="6"/>
                  <a:pt x="3" y="7"/>
                  <a:pt x="5" y="7"/>
                </a:cubicBezTo>
                <a:cubicBezTo>
                  <a:pt x="9" y="7"/>
                  <a:pt x="12" y="4"/>
                  <a:pt x="13" y="1"/>
                </a:cubicBezTo>
                <a:cubicBezTo>
                  <a:pt x="13" y="1"/>
                  <a:pt x="13" y="1"/>
                  <a:pt x="12" y="1"/>
                </a:cubicBezTo>
                <a:cubicBezTo>
                  <a:pt x="11" y="0"/>
                  <a:pt x="10" y="0"/>
                  <a:pt x="8" y="0"/>
                </a:cubicBezTo>
              </a:path>
            </a:pathLst>
          </a:custGeom>
          <a:solidFill>
            <a:srgbClr val="6B09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2" name="Freeform 1979"/>
          <p:cNvSpPr>
            <a:spLocks/>
          </p:cNvSpPr>
          <p:nvPr/>
        </p:nvSpPr>
        <p:spPr bwMode="auto">
          <a:xfrm>
            <a:off x="4059213" y="2304620"/>
            <a:ext cx="161255" cy="138833"/>
          </a:xfrm>
          <a:custGeom>
            <a:avLst/>
            <a:gdLst>
              <a:gd name="T0" fmla="*/ 9 w 17"/>
              <a:gd name="T1" fmla="*/ 0 h 15"/>
              <a:gd name="T2" fmla="*/ 1 w 17"/>
              <a:gd name="T3" fmla="*/ 7 h 15"/>
              <a:gd name="T4" fmla="*/ 8 w 17"/>
              <a:gd name="T5" fmla="*/ 15 h 15"/>
              <a:gd name="T6" fmla="*/ 9 w 17"/>
              <a:gd name="T7" fmla="*/ 15 h 15"/>
              <a:gd name="T8" fmla="*/ 17 w 17"/>
              <a:gd name="T9" fmla="*/ 8 h 15"/>
              <a:gd name="T10" fmla="*/ 9 w 17"/>
              <a:gd name="T11" fmla="*/ 0 h 15"/>
              <a:gd name="T12" fmla="*/ 9 w 17"/>
              <a:gd name="T1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" h="15">
                <a:moveTo>
                  <a:pt x="9" y="0"/>
                </a:moveTo>
                <a:cubicBezTo>
                  <a:pt x="4" y="0"/>
                  <a:pt x="1" y="3"/>
                  <a:pt x="1" y="7"/>
                </a:cubicBezTo>
                <a:cubicBezTo>
                  <a:pt x="0" y="12"/>
                  <a:pt x="4" y="15"/>
                  <a:pt x="8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13" y="15"/>
                  <a:pt x="16" y="12"/>
                  <a:pt x="17" y="8"/>
                </a:cubicBezTo>
                <a:cubicBezTo>
                  <a:pt x="17" y="3"/>
                  <a:pt x="13" y="0"/>
                  <a:pt x="9" y="0"/>
                </a:cubicBezTo>
                <a:cubicBezTo>
                  <a:pt x="9" y="0"/>
                  <a:pt x="9" y="0"/>
                  <a:pt x="9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3" name="Freeform 1980"/>
          <p:cNvSpPr>
            <a:spLocks/>
          </p:cNvSpPr>
          <p:nvPr/>
        </p:nvSpPr>
        <p:spPr bwMode="auto">
          <a:xfrm>
            <a:off x="2196717" y="472031"/>
            <a:ext cx="116910" cy="130899"/>
          </a:xfrm>
          <a:custGeom>
            <a:avLst/>
            <a:gdLst>
              <a:gd name="T0" fmla="*/ 3 w 12"/>
              <a:gd name="T1" fmla="*/ 0 h 14"/>
              <a:gd name="T2" fmla="*/ 0 w 12"/>
              <a:gd name="T3" fmla="*/ 6 h 14"/>
              <a:gd name="T4" fmla="*/ 7 w 12"/>
              <a:gd name="T5" fmla="*/ 14 h 14"/>
              <a:gd name="T6" fmla="*/ 8 w 12"/>
              <a:gd name="T7" fmla="*/ 14 h 14"/>
              <a:gd name="T8" fmla="*/ 11 w 12"/>
              <a:gd name="T9" fmla="*/ 13 h 14"/>
              <a:gd name="T10" fmla="*/ 11 w 12"/>
              <a:gd name="T11" fmla="*/ 4 h 14"/>
              <a:gd name="T12" fmla="*/ 12 w 12"/>
              <a:gd name="T13" fmla="*/ 3 h 14"/>
              <a:gd name="T14" fmla="*/ 11 w 12"/>
              <a:gd name="T15" fmla="*/ 3 h 14"/>
              <a:gd name="T16" fmla="*/ 3 w 12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" h="14">
                <a:moveTo>
                  <a:pt x="3" y="0"/>
                </a:moveTo>
                <a:cubicBezTo>
                  <a:pt x="1" y="1"/>
                  <a:pt x="0" y="4"/>
                  <a:pt x="0" y="6"/>
                </a:cubicBezTo>
                <a:cubicBezTo>
                  <a:pt x="0" y="11"/>
                  <a:pt x="3" y="14"/>
                  <a:pt x="7" y="14"/>
                </a:cubicBezTo>
                <a:cubicBezTo>
                  <a:pt x="7" y="14"/>
                  <a:pt x="8" y="14"/>
                  <a:pt x="8" y="14"/>
                </a:cubicBezTo>
                <a:cubicBezTo>
                  <a:pt x="9" y="14"/>
                  <a:pt x="10" y="14"/>
                  <a:pt x="11" y="13"/>
                </a:cubicBezTo>
                <a:cubicBezTo>
                  <a:pt x="10" y="11"/>
                  <a:pt x="10" y="7"/>
                  <a:pt x="11" y="4"/>
                </a:cubicBezTo>
                <a:cubicBezTo>
                  <a:pt x="11" y="4"/>
                  <a:pt x="11" y="4"/>
                  <a:pt x="12" y="3"/>
                </a:cubicBezTo>
                <a:cubicBezTo>
                  <a:pt x="12" y="3"/>
                  <a:pt x="11" y="3"/>
                  <a:pt x="11" y="3"/>
                </a:cubicBezTo>
                <a:cubicBezTo>
                  <a:pt x="8" y="3"/>
                  <a:pt x="5" y="2"/>
                  <a:pt x="3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4" name="Freeform 1981"/>
          <p:cNvSpPr>
            <a:spLocks/>
          </p:cNvSpPr>
          <p:nvPr/>
        </p:nvSpPr>
        <p:spPr bwMode="auto">
          <a:xfrm>
            <a:off x="2224936" y="472031"/>
            <a:ext cx="96753" cy="27767"/>
          </a:xfrm>
          <a:custGeom>
            <a:avLst/>
            <a:gdLst>
              <a:gd name="T0" fmla="*/ 5 w 10"/>
              <a:gd name="T1" fmla="*/ 0 h 3"/>
              <a:gd name="T2" fmla="*/ 2 w 10"/>
              <a:gd name="T3" fmla="*/ 0 h 3"/>
              <a:gd name="T4" fmla="*/ 0 w 10"/>
              <a:gd name="T5" fmla="*/ 0 h 3"/>
              <a:gd name="T6" fmla="*/ 0 w 10"/>
              <a:gd name="T7" fmla="*/ 0 h 3"/>
              <a:gd name="T8" fmla="*/ 8 w 10"/>
              <a:gd name="T9" fmla="*/ 3 h 3"/>
              <a:gd name="T10" fmla="*/ 9 w 10"/>
              <a:gd name="T11" fmla="*/ 3 h 3"/>
              <a:gd name="T12" fmla="*/ 10 w 10"/>
              <a:gd name="T13" fmla="*/ 2 h 3"/>
              <a:gd name="T14" fmla="*/ 5 w 10"/>
              <a:gd name="T1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" h="3">
                <a:moveTo>
                  <a:pt x="5" y="0"/>
                </a:moveTo>
                <a:cubicBezTo>
                  <a:pt x="4" y="0"/>
                  <a:pt x="3" y="0"/>
                  <a:pt x="2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2"/>
                  <a:pt x="5" y="3"/>
                  <a:pt x="8" y="3"/>
                </a:cubicBezTo>
                <a:cubicBezTo>
                  <a:pt x="8" y="3"/>
                  <a:pt x="9" y="3"/>
                  <a:pt x="9" y="3"/>
                </a:cubicBezTo>
                <a:cubicBezTo>
                  <a:pt x="9" y="3"/>
                  <a:pt x="9" y="2"/>
                  <a:pt x="10" y="2"/>
                </a:cubicBezTo>
                <a:cubicBezTo>
                  <a:pt x="8" y="1"/>
                  <a:pt x="7" y="0"/>
                  <a:pt x="5" y="0"/>
                </a:cubicBezTo>
              </a:path>
            </a:pathLst>
          </a:custGeom>
          <a:solidFill>
            <a:srgbClr val="880F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5" name="Freeform 1982"/>
          <p:cNvSpPr>
            <a:spLocks/>
          </p:cNvSpPr>
          <p:nvPr/>
        </p:nvSpPr>
        <p:spPr bwMode="auto">
          <a:xfrm>
            <a:off x="2273313" y="460131"/>
            <a:ext cx="48377" cy="27767"/>
          </a:xfrm>
          <a:custGeom>
            <a:avLst/>
            <a:gdLst>
              <a:gd name="T0" fmla="*/ 2 w 5"/>
              <a:gd name="T1" fmla="*/ 0 h 3"/>
              <a:gd name="T2" fmla="*/ 0 w 5"/>
              <a:gd name="T3" fmla="*/ 1 h 3"/>
              <a:gd name="T4" fmla="*/ 5 w 5"/>
              <a:gd name="T5" fmla="*/ 3 h 3"/>
              <a:gd name="T6" fmla="*/ 5 w 5"/>
              <a:gd name="T7" fmla="*/ 2 h 3"/>
              <a:gd name="T8" fmla="*/ 2 w 5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3">
                <a:moveTo>
                  <a:pt x="2" y="0"/>
                </a:moveTo>
                <a:cubicBezTo>
                  <a:pt x="2" y="0"/>
                  <a:pt x="1" y="0"/>
                  <a:pt x="0" y="1"/>
                </a:cubicBezTo>
                <a:cubicBezTo>
                  <a:pt x="2" y="1"/>
                  <a:pt x="3" y="2"/>
                  <a:pt x="5" y="3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4" y="0"/>
                  <a:pt x="2" y="0"/>
                </a:cubicBezTo>
              </a:path>
            </a:pathLst>
          </a:custGeom>
          <a:solidFill>
            <a:srgbClr val="860D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6" name="Freeform 1983"/>
          <p:cNvSpPr>
            <a:spLocks/>
          </p:cNvSpPr>
          <p:nvPr/>
        </p:nvSpPr>
        <p:spPr bwMode="auto">
          <a:xfrm>
            <a:off x="2224936" y="452197"/>
            <a:ext cx="48377" cy="19833"/>
          </a:xfrm>
          <a:custGeom>
            <a:avLst/>
            <a:gdLst>
              <a:gd name="T0" fmla="*/ 4 w 5"/>
              <a:gd name="T1" fmla="*/ 0 h 2"/>
              <a:gd name="T2" fmla="*/ 0 w 5"/>
              <a:gd name="T3" fmla="*/ 2 h 2"/>
              <a:gd name="T4" fmla="*/ 2 w 5"/>
              <a:gd name="T5" fmla="*/ 2 h 2"/>
              <a:gd name="T6" fmla="*/ 5 w 5"/>
              <a:gd name="T7" fmla="*/ 2 h 2"/>
              <a:gd name="T8" fmla="*/ 4 w 5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2">
                <a:moveTo>
                  <a:pt x="4" y="0"/>
                </a:moveTo>
                <a:cubicBezTo>
                  <a:pt x="2" y="1"/>
                  <a:pt x="1" y="1"/>
                  <a:pt x="0" y="2"/>
                </a:cubicBezTo>
                <a:cubicBezTo>
                  <a:pt x="1" y="2"/>
                  <a:pt x="1" y="2"/>
                  <a:pt x="2" y="2"/>
                </a:cubicBezTo>
                <a:cubicBezTo>
                  <a:pt x="3" y="2"/>
                  <a:pt x="4" y="2"/>
                  <a:pt x="5" y="2"/>
                </a:cubicBezTo>
                <a:cubicBezTo>
                  <a:pt x="5" y="1"/>
                  <a:pt x="4" y="1"/>
                  <a:pt x="4" y="0"/>
                </a:cubicBezTo>
              </a:path>
            </a:pathLst>
          </a:custGeom>
          <a:solidFill>
            <a:srgbClr val="7B08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7" name="Freeform 1984"/>
          <p:cNvSpPr>
            <a:spLocks/>
          </p:cNvSpPr>
          <p:nvPr/>
        </p:nvSpPr>
        <p:spPr bwMode="auto">
          <a:xfrm>
            <a:off x="2265250" y="452197"/>
            <a:ext cx="28220" cy="19833"/>
          </a:xfrm>
          <a:custGeom>
            <a:avLst/>
            <a:gdLst>
              <a:gd name="T0" fmla="*/ 1 w 3"/>
              <a:gd name="T1" fmla="*/ 0 h 2"/>
              <a:gd name="T2" fmla="*/ 0 w 3"/>
              <a:gd name="T3" fmla="*/ 0 h 2"/>
              <a:gd name="T4" fmla="*/ 0 w 3"/>
              <a:gd name="T5" fmla="*/ 0 h 2"/>
              <a:gd name="T6" fmla="*/ 1 w 3"/>
              <a:gd name="T7" fmla="*/ 2 h 2"/>
              <a:gd name="T8" fmla="*/ 3 w 3"/>
              <a:gd name="T9" fmla="*/ 1 h 2"/>
              <a:gd name="T10" fmla="*/ 1 w 3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2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1" y="1"/>
                  <a:pt x="1" y="2"/>
                </a:cubicBezTo>
                <a:cubicBezTo>
                  <a:pt x="2" y="1"/>
                  <a:pt x="3" y="1"/>
                  <a:pt x="3" y="1"/>
                </a:cubicBezTo>
                <a:cubicBezTo>
                  <a:pt x="2" y="1"/>
                  <a:pt x="2" y="0"/>
                  <a:pt x="1" y="0"/>
                </a:cubicBezTo>
              </a:path>
            </a:pathLst>
          </a:custGeom>
          <a:solidFill>
            <a:srgbClr val="7A072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8" name="Freeform 1985"/>
          <p:cNvSpPr>
            <a:spLocks/>
          </p:cNvSpPr>
          <p:nvPr/>
        </p:nvSpPr>
        <p:spPr bwMode="auto">
          <a:xfrm>
            <a:off x="2293470" y="499797"/>
            <a:ext cx="48377" cy="91233"/>
          </a:xfrm>
          <a:custGeom>
            <a:avLst/>
            <a:gdLst>
              <a:gd name="T0" fmla="*/ 5 w 5"/>
              <a:gd name="T1" fmla="*/ 0 h 10"/>
              <a:gd name="T2" fmla="*/ 2 w 5"/>
              <a:gd name="T3" fmla="*/ 0 h 10"/>
              <a:gd name="T4" fmla="*/ 1 w 5"/>
              <a:gd name="T5" fmla="*/ 1 h 10"/>
              <a:gd name="T6" fmla="*/ 1 w 5"/>
              <a:gd name="T7" fmla="*/ 10 h 10"/>
              <a:gd name="T8" fmla="*/ 5 w 5"/>
              <a:gd name="T9" fmla="*/ 3 h 10"/>
              <a:gd name="T10" fmla="*/ 5 w 5"/>
              <a:gd name="T1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10">
                <a:moveTo>
                  <a:pt x="5" y="0"/>
                </a:moveTo>
                <a:cubicBezTo>
                  <a:pt x="4" y="0"/>
                  <a:pt x="3" y="0"/>
                  <a:pt x="2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4"/>
                  <a:pt x="0" y="8"/>
                  <a:pt x="1" y="10"/>
                </a:cubicBezTo>
                <a:cubicBezTo>
                  <a:pt x="4" y="9"/>
                  <a:pt x="5" y="6"/>
                  <a:pt x="5" y="3"/>
                </a:cubicBezTo>
                <a:cubicBezTo>
                  <a:pt x="5" y="2"/>
                  <a:pt x="5" y="1"/>
                  <a:pt x="5" y="0"/>
                </a:cubicBezTo>
              </a:path>
            </a:pathLst>
          </a:custGeom>
          <a:solidFill>
            <a:srgbClr val="6B09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9" name="Freeform 1986"/>
          <p:cNvSpPr>
            <a:spLocks/>
          </p:cNvSpPr>
          <p:nvPr/>
        </p:nvSpPr>
        <p:spPr bwMode="auto">
          <a:xfrm>
            <a:off x="2313626" y="487897"/>
            <a:ext cx="28220" cy="11900"/>
          </a:xfrm>
          <a:custGeom>
            <a:avLst/>
            <a:gdLst>
              <a:gd name="T0" fmla="*/ 1 w 3"/>
              <a:gd name="T1" fmla="*/ 0 h 1"/>
              <a:gd name="T2" fmla="*/ 0 w 3"/>
              <a:gd name="T3" fmla="*/ 1 h 1"/>
              <a:gd name="T4" fmla="*/ 3 w 3"/>
              <a:gd name="T5" fmla="*/ 1 h 1"/>
              <a:gd name="T6" fmla="*/ 2 w 3"/>
              <a:gd name="T7" fmla="*/ 0 h 1"/>
              <a:gd name="T8" fmla="*/ 1 w 3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1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1" y="1"/>
                  <a:pt x="2" y="1"/>
                  <a:pt x="3" y="1"/>
                </a:cubicBezTo>
                <a:cubicBezTo>
                  <a:pt x="2" y="1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rgbClr val="610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0" name="Freeform 1987"/>
          <p:cNvSpPr>
            <a:spLocks/>
          </p:cNvSpPr>
          <p:nvPr/>
        </p:nvSpPr>
        <p:spPr bwMode="auto">
          <a:xfrm>
            <a:off x="2321689" y="479964"/>
            <a:ext cx="8063" cy="7933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1 w 1"/>
              <a:gd name="T5" fmla="*/ 1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0"/>
                  <a:pt x="0" y="0"/>
                </a:cubicBezTo>
              </a:path>
            </a:pathLst>
          </a:custGeom>
          <a:solidFill>
            <a:srgbClr val="5F04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4" name="Freeform 2001"/>
          <p:cNvSpPr>
            <a:spLocks/>
          </p:cNvSpPr>
          <p:nvPr/>
        </p:nvSpPr>
        <p:spPr bwMode="auto">
          <a:xfrm>
            <a:off x="3599636" y="6445795"/>
            <a:ext cx="133035" cy="130899"/>
          </a:xfrm>
          <a:custGeom>
            <a:avLst/>
            <a:gdLst>
              <a:gd name="T0" fmla="*/ 9 w 14"/>
              <a:gd name="T1" fmla="*/ 0 h 14"/>
              <a:gd name="T2" fmla="*/ 10 w 14"/>
              <a:gd name="T3" fmla="*/ 1 h 14"/>
              <a:gd name="T4" fmla="*/ 7 w 14"/>
              <a:gd name="T5" fmla="*/ 7 h 14"/>
              <a:gd name="T6" fmla="*/ 6 w 14"/>
              <a:gd name="T7" fmla="*/ 7 h 14"/>
              <a:gd name="T8" fmla="*/ 2 w 14"/>
              <a:gd name="T9" fmla="*/ 6 h 14"/>
              <a:gd name="T10" fmla="*/ 0 w 14"/>
              <a:gd name="T11" fmla="*/ 8 h 14"/>
              <a:gd name="T12" fmla="*/ 0 w 14"/>
              <a:gd name="T13" fmla="*/ 8 h 14"/>
              <a:gd name="T14" fmla="*/ 0 w 14"/>
              <a:gd name="T15" fmla="*/ 8 h 14"/>
              <a:gd name="T16" fmla="*/ 5 w 14"/>
              <a:gd name="T17" fmla="*/ 14 h 14"/>
              <a:gd name="T18" fmla="*/ 14 w 14"/>
              <a:gd name="T19" fmla="*/ 5 h 14"/>
              <a:gd name="T20" fmla="*/ 9 w 14"/>
              <a:gd name="T21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4" h="14">
                <a:moveTo>
                  <a:pt x="9" y="0"/>
                </a:moveTo>
                <a:cubicBezTo>
                  <a:pt x="10" y="1"/>
                  <a:pt x="10" y="1"/>
                  <a:pt x="10" y="1"/>
                </a:cubicBezTo>
                <a:cubicBezTo>
                  <a:pt x="11" y="3"/>
                  <a:pt x="10" y="6"/>
                  <a:pt x="7" y="7"/>
                </a:cubicBezTo>
                <a:cubicBezTo>
                  <a:pt x="7" y="7"/>
                  <a:pt x="6" y="7"/>
                  <a:pt x="6" y="7"/>
                </a:cubicBezTo>
                <a:cubicBezTo>
                  <a:pt x="4" y="7"/>
                  <a:pt x="3" y="7"/>
                  <a:pt x="2" y="6"/>
                </a:cubicBezTo>
                <a:cubicBezTo>
                  <a:pt x="1" y="7"/>
                  <a:pt x="0" y="7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2" y="10"/>
                  <a:pt x="3" y="12"/>
                  <a:pt x="5" y="14"/>
                </a:cubicBezTo>
                <a:cubicBezTo>
                  <a:pt x="7" y="10"/>
                  <a:pt x="10" y="6"/>
                  <a:pt x="14" y="5"/>
                </a:cubicBezTo>
                <a:cubicBezTo>
                  <a:pt x="13" y="3"/>
                  <a:pt x="12" y="1"/>
                  <a:pt x="9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5" name="Freeform 2002"/>
          <p:cNvSpPr>
            <a:spLocks/>
          </p:cNvSpPr>
          <p:nvPr/>
        </p:nvSpPr>
        <p:spPr bwMode="auto">
          <a:xfrm>
            <a:off x="3648013" y="6493395"/>
            <a:ext cx="96753" cy="95199"/>
          </a:xfrm>
          <a:custGeom>
            <a:avLst/>
            <a:gdLst>
              <a:gd name="T0" fmla="*/ 9 w 10"/>
              <a:gd name="T1" fmla="*/ 0 h 10"/>
              <a:gd name="T2" fmla="*/ 0 w 10"/>
              <a:gd name="T3" fmla="*/ 9 h 10"/>
              <a:gd name="T4" fmla="*/ 0 w 10"/>
              <a:gd name="T5" fmla="*/ 10 h 10"/>
              <a:gd name="T6" fmla="*/ 2 w 10"/>
              <a:gd name="T7" fmla="*/ 10 h 10"/>
              <a:gd name="T8" fmla="*/ 2 w 10"/>
              <a:gd name="T9" fmla="*/ 10 h 10"/>
              <a:gd name="T10" fmla="*/ 6 w 10"/>
              <a:gd name="T11" fmla="*/ 10 h 10"/>
              <a:gd name="T12" fmla="*/ 8 w 10"/>
              <a:gd name="T13" fmla="*/ 8 h 10"/>
              <a:gd name="T14" fmla="*/ 10 w 10"/>
              <a:gd name="T15" fmla="*/ 3 h 10"/>
              <a:gd name="T16" fmla="*/ 9 w 10"/>
              <a:gd name="T1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" h="10">
                <a:moveTo>
                  <a:pt x="9" y="0"/>
                </a:moveTo>
                <a:cubicBezTo>
                  <a:pt x="5" y="1"/>
                  <a:pt x="2" y="5"/>
                  <a:pt x="0" y="9"/>
                </a:cubicBezTo>
                <a:cubicBezTo>
                  <a:pt x="0" y="9"/>
                  <a:pt x="0" y="10"/>
                  <a:pt x="0" y="10"/>
                </a:cubicBezTo>
                <a:cubicBezTo>
                  <a:pt x="1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3" y="10"/>
                  <a:pt x="5" y="10"/>
                  <a:pt x="6" y="10"/>
                </a:cubicBezTo>
                <a:cubicBezTo>
                  <a:pt x="6" y="9"/>
                  <a:pt x="7" y="8"/>
                  <a:pt x="8" y="8"/>
                </a:cubicBezTo>
                <a:cubicBezTo>
                  <a:pt x="9" y="7"/>
                  <a:pt x="10" y="5"/>
                  <a:pt x="10" y="3"/>
                </a:cubicBezTo>
                <a:cubicBezTo>
                  <a:pt x="10" y="2"/>
                  <a:pt x="10" y="1"/>
                  <a:pt x="9" y="0"/>
                </a:cubicBezTo>
              </a:path>
            </a:pathLst>
          </a:custGeom>
          <a:solidFill>
            <a:srgbClr val="961C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6" name="Freeform 2003"/>
          <p:cNvSpPr>
            <a:spLocks/>
          </p:cNvSpPr>
          <p:nvPr/>
        </p:nvSpPr>
        <p:spPr bwMode="auto">
          <a:xfrm>
            <a:off x="3599636" y="6521161"/>
            <a:ext cx="48377" cy="67433"/>
          </a:xfrm>
          <a:custGeom>
            <a:avLst/>
            <a:gdLst>
              <a:gd name="T0" fmla="*/ 0 w 5"/>
              <a:gd name="T1" fmla="*/ 0 h 7"/>
              <a:gd name="T2" fmla="*/ 4 w 5"/>
              <a:gd name="T3" fmla="*/ 7 h 7"/>
              <a:gd name="T4" fmla="*/ 5 w 5"/>
              <a:gd name="T5" fmla="*/ 6 h 7"/>
              <a:gd name="T6" fmla="*/ 0 w 5"/>
              <a:gd name="T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7">
                <a:moveTo>
                  <a:pt x="0" y="0"/>
                </a:moveTo>
                <a:cubicBezTo>
                  <a:pt x="0" y="3"/>
                  <a:pt x="2" y="6"/>
                  <a:pt x="4" y="7"/>
                </a:cubicBezTo>
                <a:cubicBezTo>
                  <a:pt x="4" y="7"/>
                  <a:pt x="5" y="6"/>
                  <a:pt x="5" y="6"/>
                </a:cubicBezTo>
                <a:cubicBezTo>
                  <a:pt x="3" y="4"/>
                  <a:pt x="2" y="2"/>
                  <a:pt x="0" y="0"/>
                </a:cubicBezTo>
              </a:path>
            </a:pathLst>
          </a:custGeom>
          <a:solidFill>
            <a:srgbClr val="8912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7" name="Freeform 2004"/>
          <p:cNvSpPr>
            <a:spLocks/>
          </p:cNvSpPr>
          <p:nvPr/>
        </p:nvSpPr>
        <p:spPr bwMode="auto">
          <a:xfrm>
            <a:off x="3639950" y="6576694"/>
            <a:ext cx="8063" cy="11900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</a:path>
            </a:pathLst>
          </a:custGeom>
          <a:solidFill>
            <a:srgbClr val="8810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8" name="Freeform 2005"/>
          <p:cNvSpPr>
            <a:spLocks/>
          </p:cNvSpPr>
          <p:nvPr/>
        </p:nvSpPr>
        <p:spPr bwMode="auto">
          <a:xfrm>
            <a:off x="3599636" y="6473561"/>
            <a:ext cx="20157" cy="47600"/>
          </a:xfrm>
          <a:custGeom>
            <a:avLst/>
            <a:gdLst>
              <a:gd name="T0" fmla="*/ 1 w 2"/>
              <a:gd name="T1" fmla="*/ 0 h 5"/>
              <a:gd name="T2" fmla="*/ 0 w 2"/>
              <a:gd name="T3" fmla="*/ 5 h 5"/>
              <a:gd name="T4" fmla="*/ 2 w 2"/>
              <a:gd name="T5" fmla="*/ 3 h 5"/>
              <a:gd name="T6" fmla="*/ 1 w 2"/>
              <a:gd name="T7" fmla="*/ 2 h 5"/>
              <a:gd name="T8" fmla="*/ 1 w 2"/>
              <a:gd name="T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5">
                <a:moveTo>
                  <a:pt x="1" y="0"/>
                </a:moveTo>
                <a:cubicBezTo>
                  <a:pt x="0" y="2"/>
                  <a:pt x="0" y="3"/>
                  <a:pt x="0" y="5"/>
                </a:cubicBezTo>
                <a:cubicBezTo>
                  <a:pt x="0" y="4"/>
                  <a:pt x="1" y="4"/>
                  <a:pt x="2" y="3"/>
                </a:cubicBezTo>
                <a:cubicBezTo>
                  <a:pt x="2" y="3"/>
                  <a:pt x="2" y="2"/>
                  <a:pt x="1" y="2"/>
                </a:cubicBezTo>
                <a:cubicBezTo>
                  <a:pt x="1" y="1"/>
                  <a:pt x="1" y="1"/>
                  <a:pt x="1" y="0"/>
                </a:cubicBezTo>
              </a:path>
            </a:pathLst>
          </a:custGeom>
          <a:solidFill>
            <a:srgbClr val="880F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9" name="Freeform 2006"/>
          <p:cNvSpPr>
            <a:spLocks/>
          </p:cNvSpPr>
          <p:nvPr/>
        </p:nvSpPr>
        <p:spPr bwMode="auto">
          <a:xfrm>
            <a:off x="3704452" y="6568761"/>
            <a:ext cx="20157" cy="19833"/>
          </a:xfrm>
          <a:custGeom>
            <a:avLst/>
            <a:gdLst>
              <a:gd name="T0" fmla="*/ 2 w 2"/>
              <a:gd name="T1" fmla="*/ 0 h 2"/>
              <a:gd name="T2" fmla="*/ 0 w 2"/>
              <a:gd name="T3" fmla="*/ 2 h 2"/>
              <a:gd name="T4" fmla="*/ 2 w 2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2" y="0"/>
                </a:moveTo>
                <a:cubicBezTo>
                  <a:pt x="1" y="0"/>
                  <a:pt x="0" y="1"/>
                  <a:pt x="0" y="2"/>
                </a:cubicBezTo>
                <a:cubicBezTo>
                  <a:pt x="0" y="1"/>
                  <a:pt x="1" y="1"/>
                  <a:pt x="2" y="0"/>
                </a:cubicBezTo>
              </a:path>
            </a:pathLst>
          </a:custGeom>
          <a:solidFill>
            <a:srgbClr val="6B08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13" name="Freeform 2010"/>
          <p:cNvSpPr>
            <a:spLocks/>
          </p:cNvSpPr>
          <p:nvPr/>
        </p:nvSpPr>
        <p:spPr bwMode="auto">
          <a:xfrm>
            <a:off x="326157" y="0"/>
            <a:ext cx="145130" cy="142799"/>
          </a:xfrm>
          <a:custGeom>
            <a:avLst/>
            <a:gdLst>
              <a:gd name="T0" fmla="*/ 7 w 15"/>
              <a:gd name="T1" fmla="*/ 0 h 15"/>
              <a:gd name="T2" fmla="*/ 7 w 15"/>
              <a:gd name="T3" fmla="*/ 0 h 15"/>
              <a:gd name="T4" fmla="*/ 6 w 15"/>
              <a:gd name="T5" fmla="*/ 0 h 15"/>
              <a:gd name="T6" fmla="*/ 2 w 15"/>
              <a:gd name="T7" fmla="*/ 6 h 15"/>
              <a:gd name="T8" fmla="*/ 0 w 15"/>
              <a:gd name="T9" fmla="*/ 9 h 15"/>
              <a:gd name="T10" fmla="*/ 7 w 15"/>
              <a:gd name="T11" fmla="*/ 15 h 15"/>
              <a:gd name="T12" fmla="*/ 7 w 15"/>
              <a:gd name="T13" fmla="*/ 15 h 15"/>
              <a:gd name="T14" fmla="*/ 15 w 15"/>
              <a:gd name="T15" fmla="*/ 7 h 15"/>
              <a:gd name="T16" fmla="*/ 7 w 15"/>
              <a:gd name="T17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" h="15">
                <a:moveTo>
                  <a:pt x="7" y="0"/>
                </a:moveTo>
                <a:cubicBezTo>
                  <a:pt x="7" y="0"/>
                  <a:pt x="7" y="0"/>
                  <a:pt x="7" y="0"/>
                </a:cubicBezTo>
                <a:cubicBezTo>
                  <a:pt x="7" y="0"/>
                  <a:pt x="6" y="0"/>
                  <a:pt x="6" y="0"/>
                </a:cubicBezTo>
                <a:cubicBezTo>
                  <a:pt x="5" y="2"/>
                  <a:pt x="4" y="5"/>
                  <a:pt x="2" y="6"/>
                </a:cubicBezTo>
                <a:cubicBezTo>
                  <a:pt x="2" y="7"/>
                  <a:pt x="1" y="8"/>
                  <a:pt x="0" y="9"/>
                </a:cubicBezTo>
                <a:cubicBezTo>
                  <a:pt x="0" y="12"/>
                  <a:pt x="3" y="15"/>
                  <a:pt x="7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11" y="15"/>
                  <a:pt x="15" y="11"/>
                  <a:pt x="15" y="7"/>
                </a:cubicBezTo>
                <a:cubicBezTo>
                  <a:pt x="15" y="3"/>
                  <a:pt x="11" y="0"/>
                  <a:pt x="7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14" name="Freeform 2011"/>
          <p:cNvSpPr>
            <a:spLocks/>
          </p:cNvSpPr>
          <p:nvPr/>
        </p:nvSpPr>
        <p:spPr bwMode="auto">
          <a:xfrm>
            <a:off x="318094" y="0"/>
            <a:ext cx="68533" cy="87266"/>
          </a:xfrm>
          <a:custGeom>
            <a:avLst/>
            <a:gdLst>
              <a:gd name="T0" fmla="*/ 7 w 7"/>
              <a:gd name="T1" fmla="*/ 0 h 9"/>
              <a:gd name="T2" fmla="*/ 0 w 7"/>
              <a:gd name="T3" fmla="*/ 8 h 9"/>
              <a:gd name="T4" fmla="*/ 1 w 7"/>
              <a:gd name="T5" fmla="*/ 9 h 9"/>
              <a:gd name="T6" fmla="*/ 3 w 7"/>
              <a:gd name="T7" fmla="*/ 6 h 9"/>
              <a:gd name="T8" fmla="*/ 7 w 7"/>
              <a:gd name="T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9">
                <a:moveTo>
                  <a:pt x="7" y="0"/>
                </a:moveTo>
                <a:cubicBezTo>
                  <a:pt x="3" y="1"/>
                  <a:pt x="0" y="4"/>
                  <a:pt x="0" y="8"/>
                </a:cubicBezTo>
                <a:cubicBezTo>
                  <a:pt x="0" y="8"/>
                  <a:pt x="1" y="8"/>
                  <a:pt x="1" y="9"/>
                </a:cubicBezTo>
                <a:cubicBezTo>
                  <a:pt x="2" y="8"/>
                  <a:pt x="3" y="7"/>
                  <a:pt x="3" y="6"/>
                </a:cubicBezTo>
                <a:cubicBezTo>
                  <a:pt x="5" y="5"/>
                  <a:pt x="6" y="2"/>
                  <a:pt x="7" y="0"/>
                </a:cubicBezTo>
              </a:path>
            </a:pathLst>
          </a:custGeom>
          <a:solidFill>
            <a:srgbClr val="880F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15" name="Freeform 2012"/>
          <p:cNvSpPr>
            <a:spLocks/>
          </p:cNvSpPr>
          <p:nvPr/>
        </p:nvSpPr>
        <p:spPr bwMode="auto">
          <a:xfrm>
            <a:off x="793797" y="0"/>
            <a:ext cx="145130" cy="122966"/>
          </a:xfrm>
          <a:custGeom>
            <a:avLst/>
            <a:gdLst>
              <a:gd name="T0" fmla="*/ 7 w 15"/>
              <a:gd name="T1" fmla="*/ 0 h 13"/>
              <a:gd name="T2" fmla="*/ 0 w 15"/>
              <a:gd name="T3" fmla="*/ 7 h 13"/>
              <a:gd name="T4" fmla="*/ 0 w 15"/>
              <a:gd name="T5" fmla="*/ 8 h 13"/>
              <a:gd name="T6" fmla="*/ 2 w 15"/>
              <a:gd name="T7" fmla="*/ 8 h 13"/>
              <a:gd name="T8" fmla="*/ 13 w 15"/>
              <a:gd name="T9" fmla="*/ 13 h 13"/>
              <a:gd name="T10" fmla="*/ 15 w 15"/>
              <a:gd name="T11" fmla="*/ 8 h 13"/>
              <a:gd name="T12" fmla="*/ 15 w 15"/>
              <a:gd name="T13" fmla="*/ 5 h 13"/>
              <a:gd name="T14" fmla="*/ 13 w 15"/>
              <a:gd name="T15" fmla="*/ 5 h 13"/>
              <a:gd name="T16" fmla="*/ 8 w 15"/>
              <a:gd name="T17" fmla="*/ 0 h 13"/>
              <a:gd name="T18" fmla="*/ 8 w 15"/>
              <a:gd name="T19" fmla="*/ 0 h 13"/>
              <a:gd name="T20" fmla="*/ 7 w 15"/>
              <a:gd name="T21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" h="13">
                <a:moveTo>
                  <a:pt x="7" y="0"/>
                </a:moveTo>
                <a:cubicBezTo>
                  <a:pt x="3" y="0"/>
                  <a:pt x="0" y="3"/>
                  <a:pt x="0" y="7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1" y="8"/>
                  <a:pt x="2" y="8"/>
                </a:cubicBezTo>
                <a:cubicBezTo>
                  <a:pt x="6" y="8"/>
                  <a:pt x="10" y="10"/>
                  <a:pt x="13" y="13"/>
                </a:cubicBezTo>
                <a:cubicBezTo>
                  <a:pt x="14" y="11"/>
                  <a:pt x="15" y="10"/>
                  <a:pt x="15" y="8"/>
                </a:cubicBezTo>
                <a:cubicBezTo>
                  <a:pt x="15" y="7"/>
                  <a:pt x="15" y="6"/>
                  <a:pt x="15" y="5"/>
                </a:cubicBezTo>
                <a:cubicBezTo>
                  <a:pt x="14" y="5"/>
                  <a:pt x="14" y="5"/>
                  <a:pt x="13" y="5"/>
                </a:cubicBezTo>
                <a:cubicBezTo>
                  <a:pt x="11" y="4"/>
                  <a:pt x="9" y="2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16" name="Freeform 2013"/>
          <p:cNvSpPr>
            <a:spLocks/>
          </p:cNvSpPr>
          <p:nvPr/>
        </p:nvSpPr>
        <p:spPr bwMode="auto">
          <a:xfrm>
            <a:off x="793797" y="75366"/>
            <a:ext cx="124973" cy="67433"/>
          </a:xfrm>
          <a:custGeom>
            <a:avLst/>
            <a:gdLst>
              <a:gd name="T0" fmla="*/ 2 w 13"/>
              <a:gd name="T1" fmla="*/ 0 h 7"/>
              <a:gd name="T2" fmla="*/ 0 w 13"/>
              <a:gd name="T3" fmla="*/ 0 h 7"/>
              <a:gd name="T4" fmla="*/ 7 w 13"/>
              <a:gd name="T5" fmla="*/ 7 h 7"/>
              <a:gd name="T6" fmla="*/ 7 w 13"/>
              <a:gd name="T7" fmla="*/ 7 h 7"/>
              <a:gd name="T8" fmla="*/ 13 w 13"/>
              <a:gd name="T9" fmla="*/ 5 h 7"/>
              <a:gd name="T10" fmla="*/ 2 w 13"/>
              <a:gd name="T1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" h="7">
                <a:moveTo>
                  <a:pt x="2" y="0"/>
                </a:moveTo>
                <a:cubicBezTo>
                  <a:pt x="1" y="0"/>
                  <a:pt x="0" y="0"/>
                  <a:pt x="0" y="0"/>
                </a:cubicBezTo>
                <a:cubicBezTo>
                  <a:pt x="0" y="4"/>
                  <a:pt x="3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9" y="7"/>
                  <a:pt x="11" y="6"/>
                  <a:pt x="13" y="5"/>
                </a:cubicBezTo>
                <a:cubicBezTo>
                  <a:pt x="10" y="2"/>
                  <a:pt x="6" y="0"/>
                  <a:pt x="2" y="0"/>
                </a:cubicBezTo>
              </a:path>
            </a:pathLst>
          </a:custGeom>
          <a:solidFill>
            <a:srgbClr val="8912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7" name="Freeform 2015"/>
          <p:cNvSpPr>
            <a:spLocks/>
          </p:cNvSpPr>
          <p:nvPr/>
        </p:nvSpPr>
        <p:spPr bwMode="auto">
          <a:xfrm>
            <a:off x="870393" y="0"/>
            <a:ext cx="68533" cy="47600"/>
          </a:xfrm>
          <a:custGeom>
            <a:avLst/>
            <a:gdLst>
              <a:gd name="T0" fmla="*/ 0 w 7"/>
              <a:gd name="T1" fmla="*/ 0 h 5"/>
              <a:gd name="T2" fmla="*/ 5 w 7"/>
              <a:gd name="T3" fmla="*/ 5 h 5"/>
              <a:gd name="T4" fmla="*/ 7 w 7"/>
              <a:gd name="T5" fmla="*/ 5 h 5"/>
              <a:gd name="T6" fmla="*/ 0 w 7"/>
              <a:gd name="T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5">
                <a:moveTo>
                  <a:pt x="0" y="0"/>
                </a:moveTo>
                <a:cubicBezTo>
                  <a:pt x="1" y="2"/>
                  <a:pt x="3" y="4"/>
                  <a:pt x="5" y="5"/>
                </a:cubicBezTo>
                <a:cubicBezTo>
                  <a:pt x="6" y="5"/>
                  <a:pt x="6" y="5"/>
                  <a:pt x="7" y="5"/>
                </a:cubicBezTo>
                <a:cubicBezTo>
                  <a:pt x="6" y="2"/>
                  <a:pt x="3" y="0"/>
                  <a:pt x="0" y="0"/>
                </a:cubicBezTo>
              </a:path>
            </a:pathLst>
          </a:custGeom>
          <a:solidFill>
            <a:srgbClr val="6B09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8" name="Freeform 2016"/>
          <p:cNvSpPr>
            <a:spLocks/>
          </p:cNvSpPr>
          <p:nvPr/>
        </p:nvSpPr>
        <p:spPr bwMode="auto">
          <a:xfrm>
            <a:off x="4534915" y="4145140"/>
            <a:ext cx="145130" cy="138832"/>
          </a:xfrm>
          <a:custGeom>
            <a:avLst/>
            <a:gdLst>
              <a:gd name="T0" fmla="*/ 8 w 15"/>
              <a:gd name="T1" fmla="*/ 0 h 15"/>
              <a:gd name="T2" fmla="*/ 0 w 15"/>
              <a:gd name="T3" fmla="*/ 8 h 15"/>
              <a:gd name="T4" fmla="*/ 2 w 15"/>
              <a:gd name="T5" fmla="*/ 13 h 15"/>
              <a:gd name="T6" fmla="*/ 3 w 15"/>
              <a:gd name="T7" fmla="*/ 13 h 15"/>
              <a:gd name="T8" fmla="*/ 7 w 15"/>
              <a:gd name="T9" fmla="*/ 15 h 15"/>
              <a:gd name="T10" fmla="*/ 7 w 15"/>
              <a:gd name="T11" fmla="*/ 15 h 15"/>
              <a:gd name="T12" fmla="*/ 15 w 15"/>
              <a:gd name="T13" fmla="*/ 8 h 15"/>
              <a:gd name="T14" fmla="*/ 8 w 15"/>
              <a:gd name="T15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5" h="15">
                <a:moveTo>
                  <a:pt x="8" y="0"/>
                </a:moveTo>
                <a:cubicBezTo>
                  <a:pt x="3" y="0"/>
                  <a:pt x="0" y="4"/>
                  <a:pt x="0" y="8"/>
                </a:cubicBezTo>
                <a:cubicBezTo>
                  <a:pt x="0" y="10"/>
                  <a:pt x="1" y="12"/>
                  <a:pt x="2" y="13"/>
                </a:cubicBezTo>
                <a:cubicBezTo>
                  <a:pt x="2" y="13"/>
                  <a:pt x="3" y="13"/>
                  <a:pt x="3" y="13"/>
                </a:cubicBezTo>
                <a:cubicBezTo>
                  <a:pt x="5" y="13"/>
                  <a:pt x="6" y="14"/>
                  <a:pt x="7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12" y="15"/>
                  <a:pt x="15" y="12"/>
                  <a:pt x="15" y="8"/>
                </a:cubicBezTo>
                <a:cubicBezTo>
                  <a:pt x="15" y="4"/>
                  <a:pt x="12" y="0"/>
                  <a:pt x="8" y="0"/>
                </a:cubicBezTo>
              </a:path>
            </a:pathLst>
          </a:custGeom>
          <a:solidFill>
            <a:srgbClr val="8912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9" name="Freeform 2017"/>
          <p:cNvSpPr>
            <a:spLocks/>
          </p:cNvSpPr>
          <p:nvPr/>
        </p:nvSpPr>
        <p:spPr bwMode="auto">
          <a:xfrm>
            <a:off x="4603448" y="3685010"/>
            <a:ext cx="76596" cy="83299"/>
          </a:xfrm>
          <a:custGeom>
            <a:avLst/>
            <a:gdLst>
              <a:gd name="T0" fmla="*/ 0 w 8"/>
              <a:gd name="T1" fmla="*/ 0 h 9"/>
              <a:gd name="T2" fmla="*/ 0 w 8"/>
              <a:gd name="T3" fmla="*/ 0 h 9"/>
              <a:gd name="T4" fmla="*/ 0 w 8"/>
              <a:gd name="T5" fmla="*/ 0 h 9"/>
              <a:gd name="T6" fmla="*/ 8 w 8"/>
              <a:gd name="T7" fmla="*/ 9 h 9"/>
              <a:gd name="T8" fmla="*/ 8 w 8"/>
              <a:gd name="T9" fmla="*/ 7 h 9"/>
              <a:gd name="T10" fmla="*/ 0 w 8"/>
              <a:gd name="T1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9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3" y="2"/>
                  <a:pt x="6" y="5"/>
                  <a:pt x="8" y="9"/>
                </a:cubicBezTo>
                <a:cubicBezTo>
                  <a:pt x="8" y="8"/>
                  <a:pt x="8" y="8"/>
                  <a:pt x="8" y="7"/>
                </a:cubicBezTo>
                <a:cubicBezTo>
                  <a:pt x="8" y="3"/>
                  <a:pt x="4" y="0"/>
                  <a:pt x="0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0" name="Freeform 2018"/>
          <p:cNvSpPr>
            <a:spLocks/>
          </p:cNvSpPr>
          <p:nvPr/>
        </p:nvSpPr>
        <p:spPr bwMode="auto">
          <a:xfrm>
            <a:off x="4534915" y="3685010"/>
            <a:ext cx="145130" cy="138832"/>
          </a:xfrm>
          <a:custGeom>
            <a:avLst/>
            <a:gdLst>
              <a:gd name="T0" fmla="*/ 7 w 15"/>
              <a:gd name="T1" fmla="*/ 0 h 15"/>
              <a:gd name="T2" fmla="*/ 0 w 15"/>
              <a:gd name="T3" fmla="*/ 8 h 15"/>
              <a:gd name="T4" fmla="*/ 7 w 15"/>
              <a:gd name="T5" fmla="*/ 15 h 15"/>
              <a:gd name="T6" fmla="*/ 8 w 15"/>
              <a:gd name="T7" fmla="*/ 15 h 15"/>
              <a:gd name="T8" fmla="*/ 15 w 15"/>
              <a:gd name="T9" fmla="*/ 9 h 15"/>
              <a:gd name="T10" fmla="*/ 7 w 15"/>
              <a:gd name="T11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" h="15">
                <a:moveTo>
                  <a:pt x="7" y="0"/>
                </a:moveTo>
                <a:cubicBezTo>
                  <a:pt x="3" y="0"/>
                  <a:pt x="0" y="4"/>
                  <a:pt x="0" y="8"/>
                </a:cubicBezTo>
                <a:cubicBezTo>
                  <a:pt x="0" y="12"/>
                  <a:pt x="3" y="15"/>
                  <a:pt x="7" y="15"/>
                </a:cubicBezTo>
                <a:cubicBezTo>
                  <a:pt x="7" y="15"/>
                  <a:pt x="8" y="15"/>
                  <a:pt x="8" y="15"/>
                </a:cubicBezTo>
                <a:cubicBezTo>
                  <a:pt x="11" y="15"/>
                  <a:pt x="14" y="12"/>
                  <a:pt x="15" y="9"/>
                </a:cubicBezTo>
                <a:cubicBezTo>
                  <a:pt x="13" y="5"/>
                  <a:pt x="10" y="2"/>
                  <a:pt x="7" y="0"/>
                </a:cubicBezTo>
              </a:path>
            </a:pathLst>
          </a:custGeom>
          <a:solidFill>
            <a:srgbClr val="961C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1" name="Freeform 2019"/>
          <p:cNvSpPr>
            <a:spLocks/>
          </p:cNvSpPr>
          <p:nvPr/>
        </p:nvSpPr>
        <p:spPr bwMode="auto">
          <a:xfrm>
            <a:off x="3236811" y="932161"/>
            <a:ext cx="40314" cy="91233"/>
          </a:xfrm>
          <a:custGeom>
            <a:avLst/>
            <a:gdLst>
              <a:gd name="T0" fmla="*/ 0 w 4"/>
              <a:gd name="T1" fmla="*/ 0 h 10"/>
              <a:gd name="T2" fmla="*/ 3 w 4"/>
              <a:gd name="T3" fmla="*/ 10 h 10"/>
              <a:gd name="T4" fmla="*/ 4 w 4"/>
              <a:gd name="T5" fmla="*/ 7 h 10"/>
              <a:gd name="T6" fmla="*/ 4 w 4"/>
              <a:gd name="T7" fmla="*/ 6 h 10"/>
              <a:gd name="T8" fmla="*/ 3 w 4"/>
              <a:gd name="T9" fmla="*/ 3 h 10"/>
              <a:gd name="T10" fmla="*/ 0 w 4"/>
              <a:gd name="T1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10">
                <a:moveTo>
                  <a:pt x="0" y="0"/>
                </a:moveTo>
                <a:cubicBezTo>
                  <a:pt x="2" y="3"/>
                  <a:pt x="3" y="6"/>
                  <a:pt x="3" y="10"/>
                </a:cubicBezTo>
                <a:cubicBezTo>
                  <a:pt x="4" y="9"/>
                  <a:pt x="4" y="8"/>
                  <a:pt x="4" y="7"/>
                </a:cubicBezTo>
                <a:cubicBezTo>
                  <a:pt x="4" y="7"/>
                  <a:pt x="4" y="6"/>
                  <a:pt x="4" y="6"/>
                </a:cubicBezTo>
                <a:cubicBezTo>
                  <a:pt x="3" y="5"/>
                  <a:pt x="3" y="4"/>
                  <a:pt x="3" y="3"/>
                </a:cubicBezTo>
                <a:cubicBezTo>
                  <a:pt x="2" y="2"/>
                  <a:pt x="1" y="1"/>
                  <a:pt x="0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2" name="Freeform 2020"/>
          <p:cNvSpPr>
            <a:spLocks/>
          </p:cNvSpPr>
          <p:nvPr/>
        </p:nvSpPr>
        <p:spPr bwMode="auto">
          <a:xfrm>
            <a:off x="3131995" y="920261"/>
            <a:ext cx="133035" cy="142799"/>
          </a:xfrm>
          <a:custGeom>
            <a:avLst/>
            <a:gdLst>
              <a:gd name="T0" fmla="*/ 7 w 14"/>
              <a:gd name="T1" fmla="*/ 0 h 15"/>
              <a:gd name="T2" fmla="*/ 0 w 14"/>
              <a:gd name="T3" fmla="*/ 8 h 15"/>
              <a:gd name="T4" fmla="*/ 7 w 14"/>
              <a:gd name="T5" fmla="*/ 15 h 15"/>
              <a:gd name="T6" fmla="*/ 14 w 14"/>
              <a:gd name="T7" fmla="*/ 11 h 15"/>
              <a:gd name="T8" fmla="*/ 11 w 14"/>
              <a:gd name="T9" fmla="*/ 1 h 15"/>
              <a:gd name="T10" fmla="*/ 7 w 14"/>
              <a:gd name="T11" fmla="*/ 0 h 15"/>
              <a:gd name="T12" fmla="*/ 7 w 14"/>
              <a:gd name="T1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15">
                <a:moveTo>
                  <a:pt x="7" y="0"/>
                </a:moveTo>
                <a:cubicBezTo>
                  <a:pt x="3" y="0"/>
                  <a:pt x="0" y="4"/>
                  <a:pt x="0" y="8"/>
                </a:cubicBezTo>
                <a:cubicBezTo>
                  <a:pt x="0" y="12"/>
                  <a:pt x="3" y="15"/>
                  <a:pt x="7" y="15"/>
                </a:cubicBezTo>
                <a:cubicBezTo>
                  <a:pt x="10" y="15"/>
                  <a:pt x="13" y="14"/>
                  <a:pt x="14" y="11"/>
                </a:cubicBezTo>
                <a:cubicBezTo>
                  <a:pt x="14" y="7"/>
                  <a:pt x="13" y="4"/>
                  <a:pt x="11" y="1"/>
                </a:cubicBezTo>
                <a:cubicBezTo>
                  <a:pt x="10" y="1"/>
                  <a:pt x="9" y="0"/>
                  <a:pt x="7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rgbClr val="961C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3" name="Freeform 2021"/>
          <p:cNvSpPr>
            <a:spLocks/>
          </p:cNvSpPr>
          <p:nvPr/>
        </p:nvSpPr>
        <p:spPr bwMode="auto">
          <a:xfrm>
            <a:off x="3265031" y="959927"/>
            <a:ext cx="12094" cy="27766"/>
          </a:xfrm>
          <a:custGeom>
            <a:avLst/>
            <a:gdLst>
              <a:gd name="T0" fmla="*/ 0 w 1"/>
              <a:gd name="T1" fmla="*/ 0 h 3"/>
              <a:gd name="T2" fmla="*/ 1 w 1"/>
              <a:gd name="T3" fmla="*/ 3 h 3"/>
              <a:gd name="T4" fmla="*/ 0 w 1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3">
                <a:moveTo>
                  <a:pt x="0" y="0"/>
                </a:moveTo>
                <a:cubicBezTo>
                  <a:pt x="0" y="1"/>
                  <a:pt x="0" y="2"/>
                  <a:pt x="1" y="3"/>
                </a:cubicBezTo>
                <a:cubicBezTo>
                  <a:pt x="1" y="2"/>
                  <a:pt x="0" y="1"/>
                  <a:pt x="0" y="0"/>
                </a:cubicBezTo>
              </a:path>
            </a:pathLst>
          </a:custGeom>
          <a:solidFill>
            <a:srgbClr val="6B09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4" name="Freeform 2022"/>
          <p:cNvSpPr>
            <a:spLocks/>
          </p:cNvSpPr>
          <p:nvPr/>
        </p:nvSpPr>
        <p:spPr bwMode="auto">
          <a:xfrm>
            <a:off x="3599635" y="1380391"/>
            <a:ext cx="145130" cy="142799"/>
          </a:xfrm>
          <a:custGeom>
            <a:avLst/>
            <a:gdLst>
              <a:gd name="T0" fmla="*/ 7 w 15"/>
              <a:gd name="T1" fmla="*/ 0 h 15"/>
              <a:gd name="T2" fmla="*/ 7 w 15"/>
              <a:gd name="T3" fmla="*/ 0 h 15"/>
              <a:gd name="T4" fmla="*/ 0 w 15"/>
              <a:gd name="T5" fmla="*/ 8 h 15"/>
              <a:gd name="T6" fmla="*/ 1 w 15"/>
              <a:gd name="T7" fmla="*/ 11 h 15"/>
              <a:gd name="T8" fmla="*/ 2 w 15"/>
              <a:gd name="T9" fmla="*/ 12 h 15"/>
              <a:gd name="T10" fmla="*/ 3 w 15"/>
              <a:gd name="T11" fmla="*/ 14 h 15"/>
              <a:gd name="T12" fmla="*/ 4 w 15"/>
              <a:gd name="T13" fmla="*/ 14 h 15"/>
              <a:gd name="T14" fmla="*/ 8 w 15"/>
              <a:gd name="T15" fmla="*/ 15 h 15"/>
              <a:gd name="T16" fmla="*/ 9 w 15"/>
              <a:gd name="T17" fmla="*/ 15 h 15"/>
              <a:gd name="T18" fmla="*/ 15 w 15"/>
              <a:gd name="T19" fmla="*/ 7 h 15"/>
              <a:gd name="T20" fmla="*/ 7 w 15"/>
              <a:gd name="T21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" h="15">
                <a:moveTo>
                  <a:pt x="7" y="0"/>
                </a:move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8"/>
                </a:cubicBezTo>
                <a:cubicBezTo>
                  <a:pt x="0" y="9"/>
                  <a:pt x="0" y="10"/>
                  <a:pt x="1" y="11"/>
                </a:cubicBezTo>
                <a:cubicBezTo>
                  <a:pt x="1" y="12"/>
                  <a:pt x="2" y="12"/>
                  <a:pt x="2" y="12"/>
                </a:cubicBezTo>
                <a:cubicBezTo>
                  <a:pt x="3" y="13"/>
                  <a:pt x="3" y="13"/>
                  <a:pt x="3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5" y="14"/>
                  <a:pt x="7" y="14"/>
                  <a:pt x="8" y="15"/>
                </a:cubicBezTo>
                <a:cubicBezTo>
                  <a:pt x="8" y="15"/>
                  <a:pt x="9" y="15"/>
                  <a:pt x="9" y="15"/>
                </a:cubicBezTo>
                <a:cubicBezTo>
                  <a:pt x="12" y="14"/>
                  <a:pt x="15" y="11"/>
                  <a:pt x="15" y="7"/>
                </a:cubicBezTo>
                <a:cubicBezTo>
                  <a:pt x="15" y="3"/>
                  <a:pt x="11" y="0"/>
                  <a:pt x="7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5" name="Freeform 2023"/>
          <p:cNvSpPr>
            <a:spLocks/>
          </p:cNvSpPr>
          <p:nvPr/>
        </p:nvSpPr>
        <p:spPr bwMode="auto">
          <a:xfrm>
            <a:off x="3611729" y="1483524"/>
            <a:ext cx="16126" cy="31733"/>
          </a:xfrm>
          <a:custGeom>
            <a:avLst/>
            <a:gdLst>
              <a:gd name="T0" fmla="*/ 0 w 2"/>
              <a:gd name="T1" fmla="*/ 0 h 3"/>
              <a:gd name="T2" fmla="*/ 2 w 2"/>
              <a:gd name="T3" fmla="*/ 3 h 3"/>
              <a:gd name="T4" fmla="*/ 2 w 2"/>
              <a:gd name="T5" fmla="*/ 3 h 3"/>
              <a:gd name="T6" fmla="*/ 1 w 2"/>
              <a:gd name="T7" fmla="*/ 1 h 3"/>
              <a:gd name="T8" fmla="*/ 0 w 2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0" y="0"/>
                </a:moveTo>
                <a:cubicBezTo>
                  <a:pt x="0" y="1"/>
                  <a:pt x="1" y="2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2"/>
                  <a:pt x="2" y="2"/>
                  <a:pt x="1" y="1"/>
                </a:cubicBezTo>
                <a:cubicBezTo>
                  <a:pt x="1" y="1"/>
                  <a:pt x="0" y="1"/>
                  <a:pt x="0" y="0"/>
                </a:cubicBezTo>
              </a:path>
            </a:pathLst>
          </a:custGeom>
          <a:solidFill>
            <a:srgbClr val="880F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6" name="Freeform 2024"/>
          <p:cNvSpPr>
            <a:spLocks/>
          </p:cNvSpPr>
          <p:nvPr/>
        </p:nvSpPr>
        <p:spPr bwMode="auto">
          <a:xfrm>
            <a:off x="3627855" y="1515257"/>
            <a:ext cx="56439" cy="7933"/>
          </a:xfrm>
          <a:custGeom>
            <a:avLst/>
            <a:gdLst>
              <a:gd name="T0" fmla="*/ 1 w 6"/>
              <a:gd name="T1" fmla="*/ 0 h 1"/>
              <a:gd name="T2" fmla="*/ 0 w 6"/>
              <a:gd name="T3" fmla="*/ 0 h 1"/>
              <a:gd name="T4" fmla="*/ 1 w 6"/>
              <a:gd name="T5" fmla="*/ 0 h 1"/>
              <a:gd name="T6" fmla="*/ 4 w 6"/>
              <a:gd name="T7" fmla="*/ 1 h 1"/>
              <a:gd name="T8" fmla="*/ 6 w 6"/>
              <a:gd name="T9" fmla="*/ 1 h 1"/>
              <a:gd name="T10" fmla="*/ 5 w 6"/>
              <a:gd name="T11" fmla="*/ 1 h 1"/>
              <a:gd name="T12" fmla="*/ 1 w 6"/>
              <a:gd name="T13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1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2" y="1"/>
                  <a:pt x="3" y="1"/>
                  <a:pt x="4" y="1"/>
                </a:cubicBezTo>
                <a:cubicBezTo>
                  <a:pt x="5" y="1"/>
                  <a:pt x="5" y="1"/>
                  <a:pt x="6" y="1"/>
                </a:cubicBezTo>
                <a:cubicBezTo>
                  <a:pt x="6" y="1"/>
                  <a:pt x="5" y="1"/>
                  <a:pt x="5" y="1"/>
                </a:cubicBezTo>
                <a:cubicBezTo>
                  <a:pt x="4" y="0"/>
                  <a:pt x="2" y="0"/>
                  <a:pt x="1" y="0"/>
                </a:cubicBezTo>
              </a:path>
            </a:pathLst>
          </a:custGeom>
          <a:solidFill>
            <a:srgbClr val="6B09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7" name="Freeform 2025"/>
          <p:cNvSpPr>
            <a:spLocks/>
          </p:cNvSpPr>
          <p:nvPr/>
        </p:nvSpPr>
        <p:spPr bwMode="auto">
          <a:xfrm>
            <a:off x="3627855" y="1515257"/>
            <a:ext cx="12094" cy="0"/>
          </a:xfrm>
          <a:custGeom>
            <a:avLst/>
            <a:gdLst>
              <a:gd name="T0" fmla="*/ 0 w 1"/>
              <a:gd name="T1" fmla="*/ 0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1" y="0"/>
                  <a:pt x="0" y="0"/>
                  <a:pt x="0" y="0"/>
                </a:cubicBezTo>
              </a:path>
            </a:pathLst>
          </a:custGeom>
          <a:solidFill>
            <a:srgbClr val="610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8" name="Freeform 2026"/>
          <p:cNvSpPr>
            <a:spLocks/>
          </p:cNvSpPr>
          <p:nvPr/>
        </p:nvSpPr>
        <p:spPr bwMode="auto">
          <a:xfrm>
            <a:off x="4619574" y="4633037"/>
            <a:ext cx="60471" cy="95199"/>
          </a:xfrm>
          <a:custGeom>
            <a:avLst/>
            <a:gdLst>
              <a:gd name="T0" fmla="*/ 4 w 6"/>
              <a:gd name="T1" fmla="*/ 0 h 10"/>
              <a:gd name="T2" fmla="*/ 0 w 6"/>
              <a:gd name="T3" fmla="*/ 5 h 10"/>
              <a:gd name="T4" fmla="*/ 3 w 6"/>
              <a:gd name="T5" fmla="*/ 10 h 10"/>
              <a:gd name="T6" fmla="*/ 5 w 6"/>
              <a:gd name="T7" fmla="*/ 9 h 10"/>
              <a:gd name="T8" fmla="*/ 6 w 6"/>
              <a:gd name="T9" fmla="*/ 6 h 10"/>
              <a:gd name="T10" fmla="*/ 6 w 6"/>
              <a:gd name="T11" fmla="*/ 5 h 10"/>
              <a:gd name="T12" fmla="*/ 4 w 6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10">
                <a:moveTo>
                  <a:pt x="4" y="0"/>
                </a:moveTo>
                <a:cubicBezTo>
                  <a:pt x="3" y="2"/>
                  <a:pt x="2" y="4"/>
                  <a:pt x="0" y="5"/>
                </a:cubicBezTo>
                <a:cubicBezTo>
                  <a:pt x="2" y="6"/>
                  <a:pt x="3" y="8"/>
                  <a:pt x="3" y="10"/>
                </a:cubicBezTo>
                <a:cubicBezTo>
                  <a:pt x="4" y="10"/>
                  <a:pt x="4" y="9"/>
                  <a:pt x="5" y="9"/>
                </a:cubicBezTo>
                <a:cubicBezTo>
                  <a:pt x="5" y="8"/>
                  <a:pt x="5" y="7"/>
                  <a:pt x="6" y="6"/>
                </a:cubicBezTo>
                <a:cubicBezTo>
                  <a:pt x="6" y="6"/>
                  <a:pt x="6" y="5"/>
                  <a:pt x="6" y="5"/>
                </a:cubicBezTo>
                <a:cubicBezTo>
                  <a:pt x="6" y="3"/>
                  <a:pt x="5" y="2"/>
                  <a:pt x="4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9" name="Freeform 2027"/>
          <p:cNvSpPr>
            <a:spLocks/>
          </p:cNvSpPr>
          <p:nvPr/>
        </p:nvSpPr>
        <p:spPr bwMode="auto">
          <a:xfrm>
            <a:off x="4534915" y="4605270"/>
            <a:ext cx="124973" cy="75366"/>
          </a:xfrm>
          <a:custGeom>
            <a:avLst/>
            <a:gdLst>
              <a:gd name="T0" fmla="*/ 8 w 13"/>
              <a:gd name="T1" fmla="*/ 0 h 8"/>
              <a:gd name="T2" fmla="*/ 7 w 13"/>
              <a:gd name="T3" fmla="*/ 0 h 8"/>
              <a:gd name="T4" fmla="*/ 0 w 13"/>
              <a:gd name="T5" fmla="*/ 7 h 8"/>
              <a:gd name="T6" fmla="*/ 3 w 13"/>
              <a:gd name="T7" fmla="*/ 6 h 8"/>
              <a:gd name="T8" fmla="*/ 7 w 13"/>
              <a:gd name="T9" fmla="*/ 7 h 8"/>
              <a:gd name="T10" fmla="*/ 9 w 13"/>
              <a:gd name="T11" fmla="*/ 8 h 8"/>
              <a:gd name="T12" fmla="*/ 13 w 13"/>
              <a:gd name="T13" fmla="*/ 3 h 8"/>
              <a:gd name="T14" fmla="*/ 8 w 13"/>
              <a:gd name="T1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" h="8">
                <a:moveTo>
                  <a:pt x="8" y="0"/>
                </a:moveTo>
                <a:cubicBezTo>
                  <a:pt x="7" y="0"/>
                  <a:pt x="7" y="0"/>
                  <a:pt x="7" y="0"/>
                </a:cubicBezTo>
                <a:cubicBezTo>
                  <a:pt x="4" y="0"/>
                  <a:pt x="1" y="3"/>
                  <a:pt x="0" y="7"/>
                </a:cubicBezTo>
                <a:cubicBezTo>
                  <a:pt x="1" y="6"/>
                  <a:pt x="2" y="6"/>
                  <a:pt x="3" y="6"/>
                </a:cubicBezTo>
                <a:cubicBezTo>
                  <a:pt x="4" y="6"/>
                  <a:pt x="6" y="6"/>
                  <a:pt x="7" y="7"/>
                </a:cubicBezTo>
                <a:cubicBezTo>
                  <a:pt x="8" y="7"/>
                  <a:pt x="8" y="8"/>
                  <a:pt x="9" y="8"/>
                </a:cubicBezTo>
                <a:cubicBezTo>
                  <a:pt x="11" y="7"/>
                  <a:pt x="12" y="5"/>
                  <a:pt x="13" y="3"/>
                </a:cubicBezTo>
                <a:cubicBezTo>
                  <a:pt x="12" y="2"/>
                  <a:pt x="10" y="0"/>
                  <a:pt x="8" y="0"/>
                </a:cubicBezTo>
              </a:path>
            </a:pathLst>
          </a:custGeom>
          <a:solidFill>
            <a:srgbClr val="961C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0" name="Freeform 2028"/>
          <p:cNvSpPr>
            <a:spLocks/>
          </p:cNvSpPr>
          <p:nvPr/>
        </p:nvSpPr>
        <p:spPr bwMode="auto">
          <a:xfrm>
            <a:off x="4667950" y="4688570"/>
            <a:ext cx="12094" cy="27766"/>
          </a:xfrm>
          <a:custGeom>
            <a:avLst/>
            <a:gdLst>
              <a:gd name="T0" fmla="*/ 1 w 1"/>
              <a:gd name="T1" fmla="*/ 0 h 3"/>
              <a:gd name="T2" fmla="*/ 0 w 1"/>
              <a:gd name="T3" fmla="*/ 3 h 3"/>
              <a:gd name="T4" fmla="*/ 1 w 1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3">
                <a:moveTo>
                  <a:pt x="1" y="0"/>
                </a:moveTo>
                <a:cubicBezTo>
                  <a:pt x="0" y="1"/>
                  <a:pt x="0" y="2"/>
                  <a:pt x="0" y="3"/>
                </a:cubicBezTo>
                <a:cubicBezTo>
                  <a:pt x="0" y="2"/>
                  <a:pt x="0" y="1"/>
                  <a:pt x="1" y="0"/>
                </a:cubicBezTo>
              </a:path>
            </a:pathLst>
          </a:custGeom>
          <a:solidFill>
            <a:srgbClr val="8912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1" name="Freeform 2029"/>
          <p:cNvSpPr>
            <a:spLocks/>
          </p:cNvSpPr>
          <p:nvPr/>
        </p:nvSpPr>
        <p:spPr bwMode="auto">
          <a:xfrm>
            <a:off x="4542977" y="4680636"/>
            <a:ext cx="104816" cy="63466"/>
          </a:xfrm>
          <a:custGeom>
            <a:avLst/>
            <a:gdLst>
              <a:gd name="T0" fmla="*/ 8 w 11"/>
              <a:gd name="T1" fmla="*/ 0 h 7"/>
              <a:gd name="T2" fmla="*/ 0 w 11"/>
              <a:gd name="T3" fmla="*/ 4 h 7"/>
              <a:gd name="T4" fmla="*/ 6 w 11"/>
              <a:gd name="T5" fmla="*/ 7 h 7"/>
              <a:gd name="T6" fmla="*/ 7 w 11"/>
              <a:gd name="T7" fmla="*/ 7 h 7"/>
              <a:gd name="T8" fmla="*/ 11 w 11"/>
              <a:gd name="T9" fmla="*/ 5 h 7"/>
              <a:gd name="T10" fmla="*/ 8 w 11"/>
              <a:gd name="T1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" h="7">
                <a:moveTo>
                  <a:pt x="8" y="0"/>
                </a:moveTo>
                <a:cubicBezTo>
                  <a:pt x="6" y="2"/>
                  <a:pt x="3" y="3"/>
                  <a:pt x="0" y="4"/>
                </a:cubicBezTo>
                <a:cubicBezTo>
                  <a:pt x="1" y="6"/>
                  <a:pt x="4" y="7"/>
                  <a:pt x="6" y="7"/>
                </a:cubicBezTo>
                <a:cubicBezTo>
                  <a:pt x="6" y="7"/>
                  <a:pt x="6" y="7"/>
                  <a:pt x="7" y="7"/>
                </a:cubicBezTo>
                <a:cubicBezTo>
                  <a:pt x="8" y="7"/>
                  <a:pt x="10" y="6"/>
                  <a:pt x="11" y="5"/>
                </a:cubicBezTo>
                <a:cubicBezTo>
                  <a:pt x="11" y="3"/>
                  <a:pt x="10" y="1"/>
                  <a:pt x="8" y="0"/>
                </a:cubicBezTo>
              </a:path>
            </a:pathLst>
          </a:custGeom>
          <a:solidFill>
            <a:srgbClr val="6B09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2" name="Freeform 2030"/>
          <p:cNvSpPr>
            <a:spLocks/>
          </p:cNvSpPr>
          <p:nvPr/>
        </p:nvSpPr>
        <p:spPr bwMode="auto">
          <a:xfrm>
            <a:off x="4534915" y="4660803"/>
            <a:ext cx="84659" cy="55533"/>
          </a:xfrm>
          <a:custGeom>
            <a:avLst/>
            <a:gdLst>
              <a:gd name="T0" fmla="*/ 3 w 9"/>
              <a:gd name="T1" fmla="*/ 0 h 6"/>
              <a:gd name="T2" fmla="*/ 0 w 9"/>
              <a:gd name="T3" fmla="*/ 1 h 6"/>
              <a:gd name="T4" fmla="*/ 0 w 9"/>
              <a:gd name="T5" fmla="*/ 2 h 6"/>
              <a:gd name="T6" fmla="*/ 1 w 9"/>
              <a:gd name="T7" fmla="*/ 6 h 6"/>
              <a:gd name="T8" fmla="*/ 9 w 9"/>
              <a:gd name="T9" fmla="*/ 2 h 6"/>
              <a:gd name="T10" fmla="*/ 7 w 9"/>
              <a:gd name="T11" fmla="*/ 1 h 6"/>
              <a:gd name="T12" fmla="*/ 3 w 9"/>
              <a:gd name="T1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" h="6">
                <a:moveTo>
                  <a:pt x="3" y="0"/>
                </a:moveTo>
                <a:cubicBezTo>
                  <a:pt x="2" y="0"/>
                  <a:pt x="1" y="0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3"/>
                  <a:pt x="1" y="5"/>
                  <a:pt x="1" y="6"/>
                </a:cubicBezTo>
                <a:cubicBezTo>
                  <a:pt x="4" y="5"/>
                  <a:pt x="7" y="4"/>
                  <a:pt x="9" y="2"/>
                </a:cubicBezTo>
                <a:cubicBezTo>
                  <a:pt x="8" y="2"/>
                  <a:pt x="8" y="1"/>
                  <a:pt x="7" y="1"/>
                </a:cubicBezTo>
                <a:cubicBezTo>
                  <a:pt x="6" y="0"/>
                  <a:pt x="4" y="0"/>
                  <a:pt x="3" y="0"/>
                </a:cubicBezTo>
              </a:path>
            </a:pathLst>
          </a:custGeom>
          <a:solidFill>
            <a:srgbClr val="6B08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3" name="Freeform 2031"/>
          <p:cNvSpPr>
            <a:spLocks/>
          </p:cNvSpPr>
          <p:nvPr/>
        </p:nvSpPr>
        <p:spPr bwMode="auto">
          <a:xfrm>
            <a:off x="-16510" y="27766"/>
            <a:ext cx="20157" cy="87266"/>
          </a:xfrm>
          <a:custGeom>
            <a:avLst/>
            <a:gdLst>
              <a:gd name="T0" fmla="*/ 0 w 2"/>
              <a:gd name="T1" fmla="*/ 0 h 9"/>
              <a:gd name="T2" fmla="*/ 0 w 2"/>
              <a:gd name="T3" fmla="*/ 9 h 9"/>
              <a:gd name="T4" fmla="*/ 2 w 2"/>
              <a:gd name="T5" fmla="*/ 5 h 9"/>
              <a:gd name="T6" fmla="*/ 0 w 2"/>
              <a:gd name="T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9">
                <a:moveTo>
                  <a:pt x="0" y="0"/>
                </a:moveTo>
                <a:cubicBezTo>
                  <a:pt x="0" y="9"/>
                  <a:pt x="0" y="9"/>
                  <a:pt x="0" y="9"/>
                </a:cubicBezTo>
                <a:cubicBezTo>
                  <a:pt x="1" y="8"/>
                  <a:pt x="2" y="6"/>
                  <a:pt x="2" y="5"/>
                </a:cubicBezTo>
                <a:cubicBezTo>
                  <a:pt x="2" y="3"/>
                  <a:pt x="1" y="1"/>
                  <a:pt x="0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6" name="Freeform 2034"/>
          <p:cNvSpPr>
            <a:spLocks/>
          </p:cNvSpPr>
          <p:nvPr/>
        </p:nvSpPr>
        <p:spPr bwMode="auto">
          <a:xfrm>
            <a:off x="1261437" y="39666"/>
            <a:ext cx="88690" cy="103133"/>
          </a:xfrm>
          <a:custGeom>
            <a:avLst/>
            <a:gdLst>
              <a:gd name="T0" fmla="*/ 1 w 9"/>
              <a:gd name="T1" fmla="*/ 0 h 11"/>
              <a:gd name="T2" fmla="*/ 0 w 9"/>
              <a:gd name="T3" fmla="*/ 3 h 11"/>
              <a:gd name="T4" fmla="*/ 7 w 9"/>
              <a:gd name="T5" fmla="*/ 11 h 11"/>
              <a:gd name="T6" fmla="*/ 7 w 9"/>
              <a:gd name="T7" fmla="*/ 11 h 11"/>
              <a:gd name="T8" fmla="*/ 8 w 9"/>
              <a:gd name="T9" fmla="*/ 11 h 11"/>
              <a:gd name="T10" fmla="*/ 9 w 9"/>
              <a:gd name="T11" fmla="*/ 9 h 11"/>
              <a:gd name="T12" fmla="*/ 9 w 9"/>
              <a:gd name="T13" fmla="*/ 8 h 11"/>
              <a:gd name="T14" fmla="*/ 1 w 9"/>
              <a:gd name="T15" fmla="*/ 0 h 11"/>
              <a:gd name="T16" fmla="*/ 1 w 9"/>
              <a:gd name="T1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1">
                <a:moveTo>
                  <a:pt x="1" y="0"/>
                </a:moveTo>
                <a:cubicBezTo>
                  <a:pt x="0" y="1"/>
                  <a:pt x="0" y="2"/>
                  <a:pt x="0" y="3"/>
                </a:cubicBezTo>
                <a:cubicBezTo>
                  <a:pt x="0" y="7"/>
                  <a:pt x="3" y="11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0"/>
                  <a:pt x="8" y="10"/>
                  <a:pt x="9" y="9"/>
                </a:cubicBezTo>
                <a:cubicBezTo>
                  <a:pt x="9" y="9"/>
                  <a:pt x="9" y="8"/>
                  <a:pt x="9" y="8"/>
                </a:cubicBezTo>
                <a:cubicBezTo>
                  <a:pt x="5" y="7"/>
                  <a:pt x="3" y="4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7" name="Freeform 2035"/>
          <p:cNvSpPr>
            <a:spLocks/>
          </p:cNvSpPr>
          <p:nvPr/>
        </p:nvSpPr>
        <p:spPr bwMode="auto">
          <a:xfrm>
            <a:off x="1273531" y="0"/>
            <a:ext cx="133035" cy="115033"/>
          </a:xfrm>
          <a:custGeom>
            <a:avLst/>
            <a:gdLst>
              <a:gd name="T0" fmla="*/ 6 w 14"/>
              <a:gd name="T1" fmla="*/ 0 h 12"/>
              <a:gd name="T2" fmla="*/ 0 w 14"/>
              <a:gd name="T3" fmla="*/ 4 h 12"/>
              <a:gd name="T4" fmla="*/ 0 w 14"/>
              <a:gd name="T5" fmla="*/ 4 h 12"/>
              <a:gd name="T6" fmla="*/ 8 w 14"/>
              <a:gd name="T7" fmla="*/ 12 h 12"/>
              <a:gd name="T8" fmla="*/ 14 w 14"/>
              <a:gd name="T9" fmla="*/ 7 h 12"/>
              <a:gd name="T10" fmla="*/ 6 w 14"/>
              <a:gd name="T11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" h="12">
                <a:moveTo>
                  <a:pt x="6" y="0"/>
                </a:moveTo>
                <a:cubicBezTo>
                  <a:pt x="4" y="0"/>
                  <a:pt x="1" y="2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2" y="8"/>
                  <a:pt x="4" y="11"/>
                  <a:pt x="8" y="12"/>
                </a:cubicBezTo>
                <a:cubicBezTo>
                  <a:pt x="9" y="10"/>
                  <a:pt x="11" y="8"/>
                  <a:pt x="14" y="7"/>
                </a:cubicBezTo>
                <a:cubicBezTo>
                  <a:pt x="13" y="3"/>
                  <a:pt x="10" y="0"/>
                  <a:pt x="6" y="0"/>
                </a:cubicBezTo>
              </a:path>
            </a:pathLst>
          </a:custGeom>
          <a:solidFill>
            <a:srgbClr val="8912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8" name="Freeform 2036"/>
          <p:cNvSpPr>
            <a:spLocks/>
          </p:cNvSpPr>
          <p:nvPr/>
        </p:nvSpPr>
        <p:spPr bwMode="auto">
          <a:xfrm>
            <a:off x="1338033" y="115033"/>
            <a:ext cx="40314" cy="27766"/>
          </a:xfrm>
          <a:custGeom>
            <a:avLst/>
            <a:gdLst>
              <a:gd name="T0" fmla="*/ 1 w 4"/>
              <a:gd name="T1" fmla="*/ 0 h 3"/>
              <a:gd name="T2" fmla="*/ 1 w 4"/>
              <a:gd name="T3" fmla="*/ 1 h 3"/>
              <a:gd name="T4" fmla="*/ 0 w 4"/>
              <a:gd name="T5" fmla="*/ 3 h 3"/>
              <a:gd name="T6" fmla="*/ 4 w 4"/>
              <a:gd name="T7" fmla="*/ 1 h 3"/>
              <a:gd name="T8" fmla="*/ 1 w 4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3">
                <a:moveTo>
                  <a:pt x="1" y="0"/>
                </a:moveTo>
                <a:cubicBezTo>
                  <a:pt x="1" y="0"/>
                  <a:pt x="1" y="1"/>
                  <a:pt x="1" y="1"/>
                </a:cubicBezTo>
                <a:cubicBezTo>
                  <a:pt x="0" y="2"/>
                  <a:pt x="0" y="2"/>
                  <a:pt x="0" y="3"/>
                </a:cubicBezTo>
                <a:cubicBezTo>
                  <a:pt x="1" y="3"/>
                  <a:pt x="3" y="2"/>
                  <a:pt x="4" y="1"/>
                </a:cubicBezTo>
                <a:cubicBezTo>
                  <a:pt x="3" y="1"/>
                  <a:pt x="2" y="1"/>
                  <a:pt x="1" y="0"/>
                </a:cubicBezTo>
              </a:path>
            </a:pathLst>
          </a:custGeom>
          <a:solidFill>
            <a:srgbClr val="6B09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9" name="Freeform 2037"/>
          <p:cNvSpPr>
            <a:spLocks/>
          </p:cNvSpPr>
          <p:nvPr/>
        </p:nvSpPr>
        <p:spPr bwMode="auto">
          <a:xfrm>
            <a:off x="1350127" y="67433"/>
            <a:ext cx="56439" cy="55533"/>
          </a:xfrm>
          <a:custGeom>
            <a:avLst/>
            <a:gdLst>
              <a:gd name="T0" fmla="*/ 6 w 6"/>
              <a:gd name="T1" fmla="*/ 0 h 6"/>
              <a:gd name="T2" fmla="*/ 0 w 6"/>
              <a:gd name="T3" fmla="*/ 5 h 6"/>
              <a:gd name="T4" fmla="*/ 3 w 6"/>
              <a:gd name="T5" fmla="*/ 6 h 6"/>
              <a:gd name="T6" fmla="*/ 6 w 6"/>
              <a:gd name="T7" fmla="*/ 1 h 6"/>
              <a:gd name="T8" fmla="*/ 6 w 6"/>
              <a:gd name="T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6">
                <a:moveTo>
                  <a:pt x="6" y="0"/>
                </a:moveTo>
                <a:cubicBezTo>
                  <a:pt x="3" y="1"/>
                  <a:pt x="1" y="3"/>
                  <a:pt x="0" y="5"/>
                </a:cubicBezTo>
                <a:cubicBezTo>
                  <a:pt x="1" y="6"/>
                  <a:pt x="2" y="6"/>
                  <a:pt x="3" y="6"/>
                </a:cubicBezTo>
                <a:cubicBezTo>
                  <a:pt x="5" y="5"/>
                  <a:pt x="6" y="3"/>
                  <a:pt x="6" y="1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rgbClr val="6105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0" name="Freeform 2038"/>
          <p:cNvSpPr>
            <a:spLocks/>
          </p:cNvSpPr>
          <p:nvPr/>
        </p:nvSpPr>
        <p:spPr bwMode="auto">
          <a:xfrm>
            <a:off x="4534915" y="3240746"/>
            <a:ext cx="145130" cy="122966"/>
          </a:xfrm>
          <a:custGeom>
            <a:avLst/>
            <a:gdLst>
              <a:gd name="T0" fmla="*/ 12 w 15"/>
              <a:gd name="T1" fmla="*/ 0 h 13"/>
              <a:gd name="T2" fmla="*/ 0 w 15"/>
              <a:gd name="T3" fmla="*/ 7 h 13"/>
              <a:gd name="T4" fmla="*/ 7 w 15"/>
              <a:gd name="T5" fmla="*/ 13 h 13"/>
              <a:gd name="T6" fmla="*/ 8 w 15"/>
              <a:gd name="T7" fmla="*/ 11 h 13"/>
              <a:gd name="T8" fmla="*/ 10 w 15"/>
              <a:gd name="T9" fmla="*/ 11 h 13"/>
              <a:gd name="T10" fmla="*/ 12 w 15"/>
              <a:gd name="T11" fmla="*/ 12 h 13"/>
              <a:gd name="T12" fmla="*/ 15 w 15"/>
              <a:gd name="T13" fmla="*/ 6 h 13"/>
              <a:gd name="T14" fmla="*/ 12 w 15"/>
              <a:gd name="T1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5" h="13">
                <a:moveTo>
                  <a:pt x="12" y="0"/>
                </a:moveTo>
                <a:cubicBezTo>
                  <a:pt x="9" y="4"/>
                  <a:pt x="5" y="6"/>
                  <a:pt x="0" y="7"/>
                </a:cubicBezTo>
                <a:cubicBezTo>
                  <a:pt x="1" y="10"/>
                  <a:pt x="3" y="13"/>
                  <a:pt x="7" y="13"/>
                </a:cubicBezTo>
                <a:cubicBezTo>
                  <a:pt x="7" y="12"/>
                  <a:pt x="8" y="12"/>
                  <a:pt x="8" y="11"/>
                </a:cubicBezTo>
                <a:cubicBezTo>
                  <a:pt x="9" y="11"/>
                  <a:pt x="9" y="11"/>
                  <a:pt x="10" y="11"/>
                </a:cubicBezTo>
                <a:cubicBezTo>
                  <a:pt x="11" y="11"/>
                  <a:pt x="11" y="11"/>
                  <a:pt x="12" y="12"/>
                </a:cubicBezTo>
                <a:cubicBezTo>
                  <a:pt x="14" y="10"/>
                  <a:pt x="15" y="8"/>
                  <a:pt x="15" y="6"/>
                </a:cubicBezTo>
                <a:cubicBezTo>
                  <a:pt x="15" y="4"/>
                  <a:pt x="14" y="2"/>
                  <a:pt x="12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1" name="Freeform 2039"/>
          <p:cNvSpPr>
            <a:spLocks/>
          </p:cNvSpPr>
          <p:nvPr/>
        </p:nvSpPr>
        <p:spPr bwMode="auto">
          <a:xfrm>
            <a:off x="4534915" y="3224879"/>
            <a:ext cx="112879" cy="83299"/>
          </a:xfrm>
          <a:custGeom>
            <a:avLst/>
            <a:gdLst>
              <a:gd name="T0" fmla="*/ 7 w 12"/>
              <a:gd name="T1" fmla="*/ 0 h 9"/>
              <a:gd name="T2" fmla="*/ 0 w 12"/>
              <a:gd name="T3" fmla="*/ 7 h 9"/>
              <a:gd name="T4" fmla="*/ 0 w 12"/>
              <a:gd name="T5" fmla="*/ 9 h 9"/>
              <a:gd name="T6" fmla="*/ 12 w 12"/>
              <a:gd name="T7" fmla="*/ 2 h 9"/>
              <a:gd name="T8" fmla="*/ 8 w 12"/>
              <a:gd name="T9" fmla="*/ 0 h 9"/>
              <a:gd name="T10" fmla="*/ 7 w 12"/>
              <a:gd name="T1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9">
                <a:moveTo>
                  <a:pt x="7" y="0"/>
                </a:moveTo>
                <a:cubicBezTo>
                  <a:pt x="4" y="0"/>
                  <a:pt x="0" y="4"/>
                  <a:pt x="0" y="7"/>
                </a:cubicBezTo>
                <a:cubicBezTo>
                  <a:pt x="0" y="8"/>
                  <a:pt x="0" y="8"/>
                  <a:pt x="0" y="9"/>
                </a:cubicBezTo>
                <a:cubicBezTo>
                  <a:pt x="5" y="8"/>
                  <a:pt x="9" y="6"/>
                  <a:pt x="12" y="2"/>
                </a:cubicBezTo>
                <a:cubicBezTo>
                  <a:pt x="11" y="1"/>
                  <a:pt x="9" y="0"/>
                  <a:pt x="8" y="0"/>
                </a:cubicBezTo>
                <a:cubicBezTo>
                  <a:pt x="8" y="0"/>
                  <a:pt x="7" y="0"/>
                  <a:pt x="7" y="0"/>
                </a:cubicBezTo>
              </a:path>
            </a:pathLst>
          </a:custGeom>
          <a:solidFill>
            <a:srgbClr val="961C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2" name="Freeform 2040"/>
          <p:cNvSpPr>
            <a:spLocks/>
          </p:cNvSpPr>
          <p:nvPr/>
        </p:nvSpPr>
        <p:spPr bwMode="auto">
          <a:xfrm>
            <a:off x="4067275" y="5993595"/>
            <a:ext cx="145130" cy="130899"/>
          </a:xfrm>
          <a:custGeom>
            <a:avLst/>
            <a:gdLst>
              <a:gd name="T0" fmla="*/ 8 w 15"/>
              <a:gd name="T1" fmla="*/ 0 h 14"/>
              <a:gd name="T2" fmla="*/ 7 w 15"/>
              <a:gd name="T3" fmla="*/ 0 h 14"/>
              <a:gd name="T4" fmla="*/ 0 w 15"/>
              <a:gd name="T5" fmla="*/ 7 h 14"/>
              <a:gd name="T6" fmla="*/ 8 w 15"/>
              <a:gd name="T7" fmla="*/ 14 h 14"/>
              <a:gd name="T8" fmla="*/ 8 w 15"/>
              <a:gd name="T9" fmla="*/ 14 h 14"/>
              <a:gd name="T10" fmla="*/ 15 w 15"/>
              <a:gd name="T11" fmla="*/ 7 h 14"/>
              <a:gd name="T12" fmla="*/ 8 w 15"/>
              <a:gd name="T1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" h="14">
                <a:moveTo>
                  <a:pt x="8" y="0"/>
                </a:moveTo>
                <a:cubicBezTo>
                  <a:pt x="8" y="0"/>
                  <a:pt x="7" y="0"/>
                  <a:pt x="7" y="0"/>
                </a:cubicBezTo>
                <a:cubicBezTo>
                  <a:pt x="4" y="0"/>
                  <a:pt x="0" y="3"/>
                  <a:pt x="0" y="7"/>
                </a:cubicBezTo>
                <a:cubicBezTo>
                  <a:pt x="0" y="11"/>
                  <a:pt x="4" y="14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12" y="14"/>
                  <a:pt x="15" y="11"/>
                  <a:pt x="15" y="7"/>
                </a:cubicBezTo>
                <a:cubicBezTo>
                  <a:pt x="15" y="3"/>
                  <a:pt x="11" y="0"/>
                  <a:pt x="8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9" name="Freeform 2047"/>
          <p:cNvSpPr>
            <a:spLocks/>
          </p:cNvSpPr>
          <p:nvPr/>
        </p:nvSpPr>
        <p:spPr bwMode="auto">
          <a:xfrm>
            <a:off x="2664356" y="460130"/>
            <a:ext cx="145130" cy="130899"/>
          </a:xfrm>
          <a:custGeom>
            <a:avLst/>
            <a:gdLst>
              <a:gd name="T0" fmla="*/ 7 w 15"/>
              <a:gd name="T1" fmla="*/ 0 h 14"/>
              <a:gd name="T2" fmla="*/ 7 w 15"/>
              <a:gd name="T3" fmla="*/ 0 h 14"/>
              <a:gd name="T4" fmla="*/ 0 w 15"/>
              <a:gd name="T5" fmla="*/ 7 h 14"/>
              <a:gd name="T6" fmla="*/ 7 w 15"/>
              <a:gd name="T7" fmla="*/ 14 h 14"/>
              <a:gd name="T8" fmla="*/ 8 w 15"/>
              <a:gd name="T9" fmla="*/ 14 h 14"/>
              <a:gd name="T10" fmla="*/ 15 w 15"/>
              <a:gd name="T11" fmla="*/ 7 h 14"/>
              <a:gd name="T12" fmla="*/ 7 w 15"/>
              <a:gd name="T1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" h="14">
                <a:moveTo>
                  <a:pt x="7" y="0"/>
                </a:moveTo>
                <a:cubicBezTo>
                  <a:pt x="7" y="0"/>
                  <a:pt x="7" y="0"/>
                  <a:pt x="7" y="0"/>
                </a:cubicBezTo>
                <a:cubicBezTo>
                  <a:pt x="3" y="1"/>
                  <a:pt x="0" y="4"/>
                  <a:pt x="0" y="7"/>
                </a:cubicBezTo>
                <a:cubicBezTo>
                  <a:pt x="0" y="11"/>
                  <a:pt x="4" y="14"/>
                  <a:pt x="7" y="14"/>
                </a:cubicBezTo>
                <a:cubicBezTo>
                  <a:pt x="7" y="14"/>
                  <a:pt x="7" y="14"/>
                  <a:pt x="8" y="14"/>
                </a:cubicBezTo>
                <a:cubicBezTo>
                  <a:pt x="11" y="14"/>
                  <a:pt x="15" y="11"/>
                  <a:pt x="15" y="7"/>
                </a:cubicBezTo>
                <a:cubicBezTo>
                  <a:pt x="14" y="3"/>
                  <a:pt x="11" y="0"/>
                  <a:pt x="7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0" name="Freeform 2048"/>
          <p:cNvSpPr>
            <a:spLocks/>
          </p:cNvSpPr>
          <p:nvPr/>
        </p:nvSpPr>
        <p:spPr bwMode="auto">
          <a:xfrm>
            <a:off x="4067275" y="1872255"/>
            <a:ext cx="145130" cy="111066"/>
          </a:xfrm>
          <a:custGeom>
            <a:avLst/>
            <a:gdLst>
              <a:gd name="T0" fmla="*/ 12 w 15"/>
              <a:gd name="T1" fmla="*/ 0 h 12"/>
              <a:gd name="T2" fmla="*/ 5 w 15"/>
              <a:gd name="T3" fmla="*/ 3 h 12"/>
              <a:gd name="T4" fmla="*/ 1 w 15"/>
              <a:gd name="T5" fmla="*/ 2 h 12"/>
              <a:gd name="T6" fmla="*/ 1 w 15"/>
              <a:gd name="T7" fmla="*/ 2 h 12"/>
              <a:gd name="T8" fmla="*/ 0 w 15"/>
              <a:gd name="T9" fmla="*/ 5 h 12"/>
              <a:gd name="T10" fmla="*/ 8 w 15"/>
              <a:gd name="T11" fmla="*/ 12 h 12"/>
              <a:gd name="T12" fmla="*/ 8 w 15"/>
              <a:gd name="T13" fmla="*/ 12 h 12"/>
              <a:gd name="T14" fmla="*/ 15 w 15"/>
              <a:gd name="T15" fmla="*/ 5 h 12"/>
              <a:gd name="T16" fmla="*/ 12 w 15"/>
              <a:gd name="T1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" h="12">
                <a:moveTo>
                  <a:pt x="12" y="0"/>
                </a:moveTo>
                <a:cubicBezTo>
                  <a:pt x="11" y="2"/>
                  <a:pt x="8" y="3"/>
                  <a:pt x="5" y="3"/>
                </a:cubicBezTo>
                <a:cubicBezTo>
                  <a:pt x="4" y="3"/>
                  <a:pt x="3" y="3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3"/>
                  <a:pt x="0" y="4"/>
                  <a:pt x="0" y="5"/>
                </a:cubicBezTo>
                <a:cubicBezTo>
                  <a:pt x="0" y="8"/>
                  <a:pt x="4" y="12"/>
                  <a:pt x="8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11" y="12"/>
                  <a:pt x="15" y="8"/>
                  <a:pt x="15" y="5"/>
                </a:cubicBezTo>
                <a:cubicBezTo>
                  <a:pt x="15" y="3"/>
                  <a:pt x="14" y="1"/>
                  <a:pt x="12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1" name="Freeform 2049"/>
          <p:cNvSpPr>
            <a:spLocks/>
          </p:cNvSpPr>
          <p:nvPr/>
        </p:nvSpPr>
        <p:spPr bwMode="auto">
          <a:xfrm>
            <a:off x="4075338" y="1852421"/>
            <a:ext cx="108847" cy="47600"/>
          </a:xfrm>
          <a:custGeom>
            <a:avLst/>
            <a:gdLst>
              <a:gd name="T0" fmla="*/ 7 w 11"/>
              <a:gd name="T1" fmla="*/ 0 h 5"/>
              <a:gd name="T2" fmla="*/ 0 w 11"/>
              <a:gd name="T3" fmla="*/ 4 h 5"/>
              <a:gd name="T4" fmla="*/ 0 w 11"/>
              <a:gd name="T5" fmla="*/ 4 h 5"/>
              <a:gd name="T6" fmla="*/ 4 w 11"/>
              <a:gd name="T7" fmla="*/ 5 h 5"/>
              <a:gd name="T8" fmla="*/ 11 w 11"/>
              <a:gd name="T9" fmla="*/ 2 h 5"/>
              <a:gd name="T10" fmla="*/ 7 w 11"/>
              <a:gd name="T1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" h="5">
                <a:moveTo>
                  <a:pt x="7" y="0"/>
                </a:moveTo>
                <a:cubicBezTo>
                  <a:pt x="4" y="0"/>
                  <a:pt x="1" y="1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2" y="5"/>
                  <a:pt x="3" y="5"/>
                  <a:pt x="4" y="5"/>
                </a:cubicBezTo>
                <a:cubicBezTo>
                  <a:pt x="7" y="5"/>
                  <a:pt x="10" y="4"/>
                  <a:pt x="11" y="2"/>
                </a:cubicBezTo>
                <a:cubicBezTo>
                  <a:pt x="10" y="0"/>
                  <a:pt x="8" y="0"/>
                  <a:pt x="7" y="0"/>
                </a:cubicBezTo>
              </a:path>
            </a:pathLst>
          </a:custGeom>
          <a:solidFill>
            <a:srgbClr val="6B09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2" name="Freeform 2050"/>
          <p:cNvSpPr>
            <a:spLocks/>
          </p:cNvSpPr>
          <p:nvPr/>
        </p:nvSpPr>
        <p:spPr bwMode="auto">
          <a:xfrm>
            <a:off x="4575228" y="5073334"/>
            <a:ext cx="92722" cy="75366"/>
          </a:xfrm>
          <a:custGeom>
            <a:avLst/>
            <a:gdLst>
              <a:gd name="T0" fmla="*/ 3 w 10"/>
              <a:gd name="T1" fmla="*/ 0 h 8"/>
              <a:gd name="T2" fmla="*/ 0 w 10"/>
              <a:gd name="T3" fmla="*/ 1 h 8"/>
              <a:gd name="T4" fmla="*/ 9 w 10"/>
              <a:gd name="T5" fmla="*/ 8 h 8"/>
              <a:gd name="T6" fmla="*/ 10 w 10"/>
              <a:gd name="T7" fmla="*/ 6 h 8"/>
              <a:gd name="T8" fmla="*/ 4 w 10"/>
              <a:gd name="T9" fmla="*/ 0 h 8"/>
              <a:gd name="T10" fmla="*/ 3 w 10"/>
              <a:gd name="T1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" h="8">
                <a:moveTo>
                  <a:pt x="3" y="0"/>
                </a:moveTo>
                <a:cubicBezTo>
                  <a:pt x="2" y="0"/>
                  <a:pt x="1" y="0"/>
                  <a:pt x="0" y="1"/>
                </a:cubicBezTo>
                <a:cubicBezTo>
                  <a:pt x="4" y="2"/>
                  <a:pt x="7" y="5"/>
                  <a:pt x="9" y="8"/>
                </a:cubicBezTo>
                <a:cubicBezTo>
                  <a:pt x="9" y="7"/>
                  <a:pt x="10" y="6"/>
                  <a:pt x="10" y="6"/>
                </a:cubicBezTo>
                <a:cubicBezTo>
                  <a:pt x="10" y="3"/>
                  <a:pt x="7" y="0"/>
                  <a:pt x="4" y="0"/>
                </a:cubicBezTo>
                <a:cubicBezTo>
                  <a:pt x="4" y="0"/>
                  <a:pt x="4" y="0"/>
                  <a:pt x="3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3" name="Freeform 2051"/>
          <p:cNvSpPr>
            <a:spLocks/>
          </p:cNvSpPr>
          <p:nvPr/>
        </p:nvSpPr>
        <p:spPr bwMode="auto">
          <a:xfrm>
            <a:off x="4534915" y="5085234"/>
            <a:ext cx="124973" cy="118999"/>
          </a:xfrm>
          <a:custGeom>
            <a:avLst/>
            <a:gdLst>
              <a:gd name="T0" fmla="*/ 4 w 13"/>
              <a:gd name="T1" fmla="*/ 0 h 13"/>
              <a:gd name="T2" fmla="*/ 1 w 13"/>
              <a:gd name="T3" fmla="*/ 5 h 13"/>
              <a:gd name="T4" fmla="*/ 7 w 13"/>
              <a:gd name="T5" fmla="*/ 13 h 13"/>
              <a:gd name="T6" fmla="*/ 7 w 13"/>
              <a:gd name="T7" fmla="*/ 13 h 13"/>
              <a:gd name="T8" fmla="*/ 11 w 13"/>
              <a:gd name="T9" fmla="*/ 11 h 13"/>
              <a:gd name="T10" fmla="*/ 13 w 13"/>
              <a:gd name="T11" fmla="*/ 7 h 13"/>
              <a:gd name="T12" fmla="*/ 4 w 13"/>
              <a:gd name="T1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" h="13">
                <a:moveTo>
                  <a:pt x="4" y="0"/>
                </a:moveTo>
                <a:cubicBezTo>
                  <a:pt x="2" y="1"/>
                  <a:pt x="1" y="3"/>
                  <a:pt x="1" y="5"/>
                </a:cubicBezTo>
                <a:cubicBezTo>
                  <a:pt x="0" y="9"/>
                  <a:pt x="3" y="12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9" y="13"/>
                  <a:pt x="10" y="12"/>
                  <a:pt x="11" y="11"/>
                </a:cubicBezTo>
                <a:cubicBezTo>
                  <a:pt x="12" y="10"/>
                  <a:pt x="12" y="8"/>
                  <a:pt x="13" y="7"/>
                </a:cubicBezTo>
                <a:cubicBezTo>
                  <a:pt x="11" y="4"/>
                  <a:pt x="8" y="1"/>
                  <a:pt x="4" y="0"/>
                </a:cubicBezTo>
              </a:path>
            </a:pathLst>
          </a:custGeom>
          <a:solidFill>
            <a:srgbClr val="961C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4" name="Freeform 2052"/>
          <p:cNvSpPr>
            <a:spLocks/>
          </p:cNvSpPr>
          <p:nvPr/>
        </p:nvSpPr>
        <p:spPr bwMode="auto">
          <a:xfrm>
            <a:off x="4659887" y="5128867"/>
            <a:ext cx="8063" cy="31733"/>
          </a:xfrm>
          <a:custGeom>
            <a:avLst/>
            <a:gdLst>
              <a:gd name="T0" fmla="*/ 1 w 1"/>
              <a:gd name="T1" fmla="*/ 0 h 3"/>
              <a:gd name="T2" fmla="*/ 0 w 1"/>
              <a:gd name="T3" fmla="*/ 2 h 3"/>
              <a:gd name="T4" fmla="*/ 1 w 1"/>
              <a:gd name="T5" fmla="*/ 3 h 3"/>
              <a:gd name="T6" fmla="*/ 1 w 1"/>
              <a:gd name="T7" fmla="*/ 1 h 3"/>
              <a:gd name="T8" fmla="*/ 1 w 1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3">
                <a:moveTo>
                  <a:pt x="1" y="0"/>
                </a:move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1" y="3"/>
                </a:cubicBezTo>
                <a:cubicBezTo>
                  <a:pt x="1" y="3"/>
                  <a:pt x="1" y="2"/>
                  <a:pt x="1" y="1"/>
                </a:cubicBezTo>
                <a:cubicBezTo>
                  <a:pt x="1" y="1"/>
                  <a:pt x="1" y="0"/>
                  <a:pt x="1" y="0"/>
                </a:cubicBezTo>
              </a:path>
            </a:pathLst>
          </a:custGeom>
          <a:solidFill>
            <a:srgbClr val="880F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5" name="Freeform 2053"/>
          <p:cNvSpPr>
            <a:spLocks/>
          </p:cNvSpPr>
          <p:nvPr/>
        </p:nvSpPr>
        <p:spPr bwMode="auto">
          <a:xfrm>
            <a:off x="4639731" y="5148700"/>
            <a:ext cx="28220" cy="39666"/>
          </a:xfrm>
          <a:custGeom>
            <a:avLst/>
            <a:gdLst>
              <a:gd name="T0" fmla="*/ 2 w 3"/>
              <a:gd name="T1" fmla="*/ 0 h 4"/>
              <a:gd name="T2" fmla="*/ 0 w 3"/>
              <a:gd name="T3" fmla="*/ 4 h 4"/>
              <a:gd name="T4" fmla="*/ 3 w 3"/>
              <a:gd name="T5" fmla="*/ 1 h 4"/>
              <a:gd name="T6" fmla="*/ 2 w 3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4">
                <a:moveTo>
                  <a:pt x="2" y="0"/>
                </a:moveTo>
                <a:cubicBezTo>
                  <a:pt x="1" y="1"/>
                  <a:pt x="1" y="3"/>
                  <a:pt x="0" y="4"/>
                </a:cubicBezTo>
                <a:cubicBezTo>
                  <a:pt x="2" y="4"/>
                  <a:pt x="2" y="3"/>
                  <a:pt x="3" y="1"/>
                </a:cubicBezTo>
                <a:cubicBezTo>
                  <a:pt x="3" y="1"/>
                  <a:pt x="2" y="0"/>
                  <a:pt x="2" y="0"/>
                </a:cubicBezTo>
              </a:path>
            </a:pathLst>
          </a:custGeom>
          <a:solidFill>
            <a:srgbClr val="860D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6" name="Freeform 2054"/>
          <p:cNvSpPr>
            <a:spLocks/>
          </p:cNvSpPr>
          <p:nvPr/>
        </p:nvSpPr>
        <p:spPr bwMode="auto">
          <a:xfrm>
            <a:off x="1729076" y="11900"/>
            <a:ext cx="133035" cy="118999"/>
          </a:xfrm>
          <a:custGeom>
            <a:avLst/>
            <a:gdLst>
              <a:gd name="T0" fmla="*/ 6 w 14"/>
              <a:gd name="T1" fmla="*/ 0 h 13"/>
              <a:gd name="T2" fmla="*/ 0 w 14"/>
              <a:gd name="T3" fmla="*/ 6 h 13"/>
              <a:gd name="T4" fmla="*/ 7 w 14"/>
              <a:gd name="T5" fmla="*/ 13 h 13"/>
              <a:gd name="T6" fmla="*/ 7 w 14"/>
              <a:gd name="T7" fmla="*/ 13 h 13"/>
              <a:gd name="T8" fmla="*/ 14 w 14"/>
              <a:gd name="T9" fmla="*/ 8 h 13"/>
              <a:gd name="T10" fmla="*/ 9 w 14"/>
              <a:gd name="T11" fmla="*/ 5 h 13"/>
              <a:gd name="T12" fmla="*/ 6 w 14"/>
              <a:gd name="T1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13">
                <a:moveTo>
                  <a:pt x="6" y="0"/>
                </a:moveTo>
                <a:cubicBezTo>
                  <a:pt x="3" y="0"/>
                  <a:pt x="0" y="3"/>
                  <a:pt x="0" y="6"/>
                </a:cubicBezTo>
                <a:cubicBezTo>
                  <a:pt x="0" y="10"/>
                  <a:pt x="3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10" y="13"/>
                  <a:pt x="13" y="11"/>
                  <a:pt x="14" y="8"/>
                </a:cubicBezTo>
                <a:cubicBezTo>
                  <a:pt x="12" y="8"/>
                  <a:pt x="11" y="7"/>
                  <a:pt x="9" y="5"/>
                </a:cubicBezTo>
                <a:cubicBezTo>
                  <a:pt x="8" y="4"/>
                  <a:pt x="6" y="2"/>
                  <a:pt x="6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7" name="Freeform 2055"/>
          <p:cNvSpPr>
            <a:spLocks/>
          </p:cNvSpPr>
          <p:nvPr/>
        </p:nvSpPr>
        <p:spPr bwMode="auto">
          <a:xfrm>
            <a:off x="1785516" y="11900"/>
            <a:ext cx="76596" cy="75366"/>
          </a:xfrm>
          <a:custGeom>
            <a:avLst/>
            <a:gdLst>
              <a:gd name="T0" fmla="*/ 1 w 8"/>
              <a:gd name="T1" fmla="*/ 0 h 8"/>
              <a:gd name="T2" fmla="*/ 0 w 8"/>
              <a:gd name="T3" fmla="*/ 0 h 8"/>
              <a:gd name="T4" fmla="*/ 3 w 8"/>
              <a:gd name="T5" fmla="*/ 5 h 8"/>
              <a:gd name="T6" fmla="*/ 8 w 8"/>
              <a:gd name="T7" fmla="*/ 8 h 8"/>
              <a:gd name="T8" fmla="*/ 8 w 8"/>
              <a:gd name="T9" fmla="*/ 7 h 8"/>
              <a:gd name="T10" fmla="*/ 8 w 8"/>
              <a:gd name="T11" fmla="*/ 5 h 8"/>
              <a:gd name="T12" fmla="*/ 7 w 8"/>
              <a:gd name="T13" fmla="*/ 5 h 8"/>
              <a:gd name="T14" fmla="*/ 4 w 8"/>
              <a:gd name="T15" fmla="*/ 3 h 8"/>
              <a:gd name="T16" fmla="*/ 4 w 8"/>
              <a:gd name="T17" fmla="*/ 0 h 8"/>
              <a:gd name="T18" fmla="*/ 1 w 8"/>
              <a:gd name="T19" fmla="*/ 0 h 8"/>
              <a:gd name="T20" fmla="*/ 1 w 8"/>
              <a:gd name="T2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8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2"/>
                  <a:pt x="2" y="4"/>
                  <a:pt x="3" y="5"/>
                </a:cubicBezTo>
                <a:cubicBezTo>
                  <a:pt x="5" y="7"/>
                  <a:pt x="6" y="8"/>
                  <a:pt x="8" y="8"/>
                </a:cubicBezTo>
                <a:cubicBezTo>
                  <a:pt x="8" y="8"/>
                  <a:pt x="8" y="7"/>
                  <a:pt x="8" y="7"/>
                </a:cubicBezTo>
                <a:cubicBezTo>
                  <a:pt x="8" y="6"/>
                  <a:pt x="8" y="6"/>
                  <a:pt x="8" y="5"/>
                </a:cubicBezTo>
                <a:cubicBezTo>
                  <a:pt x="7" y="5"/>
                  <a:pt x="7" y="5"/>
                  <a:pt x="7" y="5"/>
                </a:cubicBezTo>
                <a:cubicBezTo>
                  <a:pt x="5" y="5"/>
                  <a:pt x="4" y="4"/>
                  <a:pt x="4" y="3"/>
                </a:cubicBezTo>
                <a:cubicBezTo>
                  <a:pt x="3" y="2"/>
                  <a:pt x="3" y="1"/>
                  <a:pt x="4" y="0"/>
                </a:cubicBezTo>
                <a:cubicBezTo>
                  <a:pt x="3" y="0"/>
                  <a:pt x="2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880F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8" name="Freeform 2056"/>
          <p:cNvSpPr>
            <a:spLocks/>
          </p:cNvSpPr>
          <p:nvPr/>
        </p:nvSpPr>
        <p:spPr bwMode="auto">
          <a:xfrm>
            <a:off x="4542977" y="2848048"/>
            <a:ext cx="68533" cy="55533"/>
          </a:xfrm>
          <a:custGeom>
            <a:avLst/>
            <a:gdLst>
              <a:gd name="T0" fmla="*/ 0 w 7"/>
              <a:gd name="T1" fmla="*/ 0 h 6"/>
              <a:gd name="T2" fmla="*/ 6 w 7"/>
              <a:gd name="T3" fmla="*/ 6 h 6"/>
              <a:gd name="T4" fmla="*/ 7 w 7"/>
              <a:gd name="T5" fmla="*/ 5 h 6"/>
              <a:gd name="T6" fmla="*/ 0 w 7"/>
              <a:gd name="T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6">
                <a:moveTo>
                  <a:pt x="0" y="0"/>
                </a:moveTo>
                <a:cubicBezTo>
                  <a:pt x="0" y="3"/>
                  <a:pt x="3" y="6"/>
                  <a:pt x="6" y="6"/>
                </a:cubicBezTo>
                <a:cubicBezTo>
                  <a:pt x="7" y="6"/>
                  <a:pt x="7" y="6"/>
                  <a:pt x="7" y="5"/>
                </a:cubicBezTo>
                <a:cubicBezTo>
                  <a:pt x="4" y="5"/>
                  <a:pt x="2" y="3"/>
                  <a:pt x="0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9" name="Freeform 2057"/>
          <p:cNvSpPr>
            <a:spLocks/>
          </p:cNvSpPr>
          <p:nvPr/>
        </p:nvSpPr>
        <p:spPr bwMode="auto">
          <a:xfrm>
            <a:off x="4542977" y="2772682"/>
            <a:ext cx="124973" cy="122966"/>
          </a:xfrm>
          <a:custGeom>
            <a:avLst/>
            <a:gdLst>
              <a:gd name="T0" fmla="*/ 6 w 13"/>
              <a:gd name="T1" fmla="*/ 0 h 13"/>
              <a:gd name="T2" fmla="*/ 0 w 13"/>
              <a:gd name="T3" fmla="*/ 7 h 13"/>
              <a:gd name="T4" fmla="*/ 0 w 13"/>
              <a:gd name="T5" fmla="*/ 8 h 13"/>
              <a:gd name="T6" fmla="*/ 7 w 13"/>
              <a:gd name="T7" fmla="*/ 13 h 13"/>
              <a:gd name="T8" fmla="*/ 13 w 13"/>
              <a:gd name="T9" fmla="*/ 9 h 13"/>
              <a:gd name="T10" fmla="*/ 10 w 13"/>
              <a:gd name="T11" fmla="*/ 1 h 13"/>
              <a:gd name="T12" fmla="*/ 6 w 13"/>
              <a:gd name="T1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" h="13">
                <a:moveTo>
                  <a:pt x="6" y="0"/>
                </a:moveTo>
                <a:cubicBezTo>
                  <a:pt x="3" y="0"/>
                  <a:pt x="0" y="3"/>
                  <a:pt x="0" y="7"/>
                </a:cubicBezTo>
                <a:cubicBezTo>
                  <a:pt x="0" y="7"/>
                  <a:pt x="0" y="8"/>
                  <a:pt x="0" y="8"/>
                </a:cubicBezTo>
                <a:cubicBezTo>
                  <a:pt x="2" y="11"/>
                  <a:pt x="4" y="13"/>
                  <a:pt x="7" y="13"/>
                </a:cubicBezTo>
                <a:cubicBezTo>
                  <a:pt x="10" y="13"/>
                  <a:pt x="12" y="12"/>
                  <a:pt x="13" y="9"/>
                </a:cubicBezTo>
                <a:cubicBezTo>
                  <a:pt x="11" y="7"/>
                  <a:pt x="10" y="4"/>
                  <a:pt x="10" y="1"/>
                </a:cubicBezTo>
                <a:cubicBezTo>
                  <a:pt x="9" y="0"/>
                  <a:pt x="8" y="0"/>
                  <a:pt x="6" y="0"/>
                </a:cubicBezTo>
              </a:path>
            </a:pathLst>
          </a:custGeom>
          <a:solidFill>
            <a:srgbClr val="8912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0" name="Freeform 2058"/>
          <p:cNvSpPr>
            <a:spLocks/>
          </p:cNvSpPr>
          <p:nvPr/>
        </p:nvSpPr>
        <p:spPr bwMode="auto">
          <a:xfrm>
            <a:off x="4639731" y="2780615"/>
            <a:ext cx="28220" cy="75366"/>
          </a:xfrm>
          <a:custGeom>
            <a:avLst/>
            <a:gdLst>
              <a:gd name="T0" fmla="*/ 0 w 3"/>
              <a:gd name="T1" fmla="*/ 0 h 8"/>
              <a:gd name="T2" fmla="*/ 3 w 3"/>
              <a:gd name="T3" fmla="*/ 8 h 8"/>
              <a:gd name="T4" fmla="*/ 3 w 3"/>
              <a:gd name="T5" fmla="*/ 6 h 8"/>
              <a:gd name="T6" fmla="*/ 0 w 3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8">
                <a:moveTo>
                  <a:pt x="0" y="0"/>
                </a:moveTo>
                <a:cubicBezTo>
                  <a:pt x="0" y="3"/>
                  <a:pt x="1" y="6"/>
                  <a:pt x="3" y="8"/>
                </a:cubicBezTo>
                <a:cubicBezTo>
                  <a:pt x="3" y="8"/>
                  <a:pt x="3" y="7"/>
                  <a:pt x="3" y="6"/>
                </a:cubicBezTo>
                <a:cubicBezTo>
                  <a:pt x="3" y="4"/>
                  <a:pt x="2" y="2"/>
                  <a:pt x="0" y="0"/>
                </a:cubicBezTo>
              </a:path>
            </a:pathLst>
          </a:custGeom>
          <a:solidFill>
            <a:srgbClr val="7B08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4" name="Freeform 2062"/>
          <p:cNvSpPr>
            <a:spLocks/>
          </p:cNvSpPr>
          <p:nvPr/>
        </p:nvSpPr>
        <p:spPr bwMode="auto">
          <a:xfrm>
            <a:off x="4583291" y="5545364"/>
            <a:ext cx="84659" cy="111066"/>
          </a:xfrm>
          <a:custGeom>
            <a:avLst/>
            <a:gdLst>
              <a:gd name="T0" fmla="*/ 2 w 9"/>
              <a:gd name="T1" fmla="*/ 0 h 12"/>
              <a:gd name="T2" fmla="*/ 1 w 9"/>
              <a:gd name="T3" fmla="*/ 0 h 12"/>
              <a:gd name="T4" fmla="*/ 0 w 9"/>
              <a:gd name="T5" fmla="*/ 11 h 12"/>
              <a:gd name="T6" fmla="*/ 2 w 9"/>
              <a:gd name="T7" fmla="*/ 12 h 12"/>
              <a:gd name="T8" fmla="*/ 2 w 9"/>
              <a:gd name="T9" fmla="*/ 12 h 12"/>
              <a:gd name="T10" fmla="*/ 9 w 9"/>
              <a:gd name="T11" fmla="*/ 6 h 12"/>
              <a:gd name="T12" fmla="*/ 3 w 9"/>
              <a:gd name="T13" fmla="*/ 0 h 12"/>
              <a:gd name="T14" fmla="*/ 2 w 9"/>
              <a:gd name="T1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12">
                <a:moveTo>
                  <a:pt x="2" y="0"/>
                </a:moveTo>
                <a:cubicBezTo>
                  <a:pt x="2" y="0"/>
                  <a:pt x="2" y="0"/>
                  <a:pt x="1" y="0"/>
                </a:cubicBezTo>
                <a:cubicBezTo>
                  <a:pt x="2" y="4"/>
                  <a:pt x="2" y="8"/>
                  <a:pt x="0" y="11"/>
                </a:cubicBezTo>
                <a:cubicBezTo>
                  <a:pt x="1" y="12"/>
                  <a:pt x="1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6" y="12"/>
                  <a:pt x="8" y="9"/>
                  <a:pt x="9" y="6"/>
                </a:cubicBezTo>
                <a:cubicBezTo>
                  <a:pt x="9" y="2"/>
                  <a:pt x="6" y="0"/>
                  <a:pt x="3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5" name="Freeform 2063"/>
          <p:cNvSpPr>
            <a:spLocks/>
          </p:cNvSpPr>
          <p:nvPr/>
        </p:nvSpPr>
        <p:spPr bwMode="auto">
          <a:xfrm>
            <a:off x="4542977" y="5545364"/>
            <a:ext cx="60471" cy="103133"/>
          </a:xfrm>
          <a:custGeom>
            <a:avLst/>
            <a:gdLst>
              <a:gd name="T0" fmla="*/ 5 w 6"/>
              <a:gd name="T1" fmla="*/ 0 h 11"/>
              <a:gd name="T2" fmla="*/ 0 w 6"/>
              <a:gd name="T3" fmla="*/ 5 h 11"/>
              <a:gd name="T4" fmla="*/ 4 w 6"/>
              <a:gd name="T5" fmla="*/ 11 h 11"/>
              <a:gd name="T6" fmla="*/ 5 w 6"/>
              <a:gd name="T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11">
                <a:moveTo>
                  <a:pt x="5" y="0"/>
                </a:moveTo>
                <a:cubicBezTo>
                  <a:pt x="2" y="0"/>
                  <a:pt x="0" y="3"/>
                  <a:pt x="0" y="5"/>
                </a:cubicBezTo>
                <a:cubicBezTo>
                  <a:pt x="0" y="8"/>
                  <a:pt x="2" y="10"/>
                  <a:pt x="4" y="11"/>
                </a:cubicBezTo>
                <a:cubicBezTo>
                  <a:pt x="6" y="8"/>
                  <a:pt x="6" y="4"/>
                  <a:pt x="5" y="0"/>
                </a:cubicBezTo>
              </a:path>
            </a:pathLst>
          </a:custGeom>
          <a:solidFill>
            <a:srgbClr val="8912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8" name="Freeform 2066"/>
          <p:cNvSpPr>
            <a:spLocks/>
          </p:cNvSpPr>
          <p:nvPr/>
        </p:nvSpPr>
        <p:spPr bwMode="auto">
          <a:xfrm>
            <a:off x="2208810" y="19833"/>
            <a:ext cx="120941" cy="103133"/>
          </a:xfrm>
          <a:custGeom>
            <a:avLst/>
            <a:gdLst>
              <a:gd name="T0" fmla="*/ 7 w 13"/>
              <a:gd name="T1" fmla="*/ 0 h 11"/>
              <a:gd name="T2" fmla="*/ 1 w 13"/>
              <a:gd name="T3" fmla="*/ 5 h 11"/>
              <a:gd name="T4" fmla="*/ 6 w 13"/>
              <a:gd name="T5" fmla="*/ 11 h 11"/>
              <a:gd name="T6" fmla="*/ 6 w 13"/>
              <a:gd name="T7" fmla="*/ 11 h 11"/>
              <a:gd name="T8" fmla="*/ 13 w 13"/>
              <a:gd name="T9" fmla="*/ 5 h 11"/>
              <a:gd name="T10" fmla="*/ 7 w 13"/>
              <a:gd name="T11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" h="11">
                <a:moveTo>
                  <a:pt x="7" y="0"/>
                </a:moveTo>
                <a:cubicBezTo>
                  <a:pt x="3" y="0"/>
                  <a:pt x="1" y="2"/>
                  <a:pt x="1" y="5"/>
                </a:cubicBezTo>
                <a:cubicBezTo>
                  <a:pt x="0" y="9"/>
                  <a:pt x="3" y="11"/>
                  <a:pt x="6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10" y="11"/>
                  <a:pt x="13" y="9"/>
                  <a:pt x="13" y="5"/>
                </a:cubicBezTo>
                <a:cubicBezTo>
                  <a:pt x="12" y="2"/>
                  <a:pt x="10" y="0"/>
                  <a:pt x="7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9" name="Freeform 2067"/>
          <p:cNvSpPr>
            <a:spLocks/>
          </p:cNvSpPr>
          <p:nvPr/>
        </p:nvSpPr>
        <p:spPr bwMode="auto">
          <a:xfrm>
            <a:off x="4542977" y="2312552"/>
            <a:ext cx="116910" cy="111066"/>
          </a:xfrm>
          <a:custGeom>
            <a:avLst/>
            <a:gdLst>
              <a:gd name="T0" fmla="*/ 6 w 12"/>
              <a:gd name="T1" fmla="*/ 0 h 12"/>
              <a:gd name="T2" fmla="*/ 6 w 12"/>
              <a:gd name="T3" fmla="*/ 0 h 12"/>
              <a:gd name="T4" fmla="*/ 0 w 12"/>
              <a:gd name="T5" fmla="*/ 7 h 12"/>
              <a:gd name="T6" fmla="*/ 7 w 12"/>
              <a:gd name="T7" fmla="*/ 12 h 12"/>
              <a:gd name="T8" fmla="*/ 7 w 12"/>
              <a:gd name="T9" fmla="*/ 12 h 12"/>
              <a:gd name="T10" fmla="*/ 12 w 12"/>
              <a:gd name="T11" fmla="*/ 6 h 12"/>
              <a:gd name="T12" fmla="*/ 6 w 12"/>
              <a:gd name="T1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2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3" y="1"/>
                  <a:pt x="0" y="3"/>
                  <a:pt x="0" y="7"/>
                </a:cubicBezTo>
                <a:cubicBezTo>
                  <a:pt x="1" y="10"/>
                  <a:pt x="3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10" y="12"/>
                  <a:pt x="12" y="9"/>
                  <a:pt x="12" y="6"/>
                </a:cubicBezTo>
                <a:cubicBezTo>
                  <a:pt x="12" y="3"/>
                  <a:pt x="10" y="0"/>
                  <a:pt x="6" y="0"/>
                </a:cubicBezTo>
              </a:path>
            </a:pathLst>
          </a:custGeom>
          <a:solidFill>
            <a:srgbClr val="961C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0" name="Freeform 2068"/>
          <p:cNvSpPr>
            <a:spLocks/>
          </p:cNvSpPr>
          <p:nvPr/>
        </p:nvSpPr>
        <p:spPr bwMode="auto">
          <a:xfrm>
            <a:off x="3611729" y="940094"/>
            <a:ext cx="56439" cy="103133"/>
          </a:xfrm>
          <a:custGeom>
            <a:avLst/>
            <a:gdLst>
              <a:gd name="T0" fmla="*/ 6 w 6"/>
              <a:gd name="T1" fmla="*/ 0 h 11"/>
              <a:gd name="T2" fmla="*/ 6 w 6"/>
              <a:gd name="T3" fmla="*/ 0 h 11"/>
              <a:gd name="T4" fmla="*/ 0 w 6"/>
              <a:gd name="T5" fmla="*/ 6 h 11"/>
              <a:gd name="T6" fmla="*/ 3 w 6"/>
              <a:gd name="T7" fmla="*/ 11 h 11"/>
              <a:gd name="T8" fmla="*/ 3 w 6"/>
              <a:gd name="T9" fmla="*/ 10 h 11"/>
              <a:gd name="T10" fmla="*/ 6 w 6"/>
              <a:gd name="T11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11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8"/>
                  <a:pt x="2" y="10"/>
                  <a:pt x="3" y="11"/>
                </a:cubicBezTo>
                <a:cubicBezTo>
                  <a:pt x="3" y="11"/>
                  <a:pt x="3" y="10"/>
                  <a:pt x="3" y="10"/>
                </a:cubicBezTo>
                <a:cubicBezTo>
                  <a:pt x="3" y="6"/>
                  <a:pt x="4" y="3"/>
                  <a:pt x="6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1" name="Freeform 2069"/>
          <p:cNvSpPr>
            <a:spLocks/>
          </p:cNvSpPr>
          <p:nvPr/>
        </p:nvSpPr>
        <p:spPr bwMode="auto">
          <a:xfrm>
            <a:off x="3639949" y="940094"/>
            <a:ext cx="84659" cy="111066"/>
          </a:xfrm>
          <a:custGeom>
            <a:avLst/>
            <a:gdLst>
              <a:gd name="T0" fmla="*/ 3 w 9"/>
              <a:gd name="T1" fmla="*/ 0 h 12"/>
              <a:gd name="T2" fmla="*/ 3 w 9"/>
              <a:gd name="T3" fmla="*/ 0 h 12"/>
              <a:gd name="T4" fmla="*/ 0 w 9"/>
              <a:gd name="T5" fmla="*/ 10 h 12"/>
              <a:gd name="T6" fmla="*/ 0 w 9"/>
              <a:gd name="T7" fmla="*/ 11 h 12"/>
              <a:gd name="T8" fmla="*/ 3 w 9"/>
              <a:gd name="T9" fmla="*/ 12 h 12"/>
              <a:gd name="T10" fmla="*/ 3 w 9"/>
              <a:gd name="T11" fmla="*/ 12 h 12"/>
              <a:gd name="T12" fmla="*/ 9 w 9"/>
              <a:gd name="T13" fmla="*/ 5 h 12"/>
              <a:gd name="T14" fmla="*/ 3 w 9"/>
              <a:gd name="T1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12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1" y="3"/>
                  <a:pt x="0" y="6"/>
                  <a:pt x="0" y="10"/>
                </a:cubicBezTo>
                <a:cubicBezTo>
                  <a:pt x="0" y="10"/>
                  <a:pt x="0" y="11"/>
                  <a:pt x="0" y="11"/>
                </a:cubicBezTo>
                <a:cubicBezTo>
                  <a:pt x="1" y="11"/>
                  <a:pt x="2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7" y="12"/>
                  <a:pt x="9" y="9"/>
                  <a:pt x="9" y="5"/>
                </a:cubicBezTo>
                <a:cubicBezTo>
                  <a:pt x="9" y="2"/>
                  <a:pt x="6" y="0"/>
                  <a:pt x="3" y="0"/>
                </a:cubicBezTo>
              </a:path>
            </a:pathLst>
          </a:custGeom>
          <a:solidFill>
            <a:srgbClr val="961C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2" name="Freeform 2070"/>
          <p:cNvSpPr>
            <a:spLocks/>
          </p:cNvSpPr>
          <p:nvPr/>
        </p:nvSpPr>
        <p:spPr bwMode="auto">
          <a:xfrm>
            <a:off x="4087432" y="6513225"/>
            <a:ext cx="112879" cy="63466"/>
          </a:xfrm>
          <a:custGeom>
            <a:avLst/>
            <a:gdLst>
              <a:gd name="T0" fmla="*/ 11 w 12"/>
              <a:gd name="T1" fmla="*/ 0 h 7"/>
              <a:gd name="T2" fmla="*/ 8 w 12"/>
              <a:gd name="T3" fmla="*/ 2 h 7"/>
              <a:gd name="T4" fmla="*/ 2 w 12"/>
              <a:gd name="T5" fmla="*/ 4 h 7"/>
              <a:gd name="T6" fmla="*/ 0 w 12"/>
              <a:gd name="T7" fmla="*/ 3 h 7"/>
              <a:gd name="T8" fmla="*/ 6 w 12"/>
              <a:gd name="T9" fmla="*/ 7 h 7"/>
              <a:gd name="T10" fmla="*/ 6 w 12"/>
              <a:gd name="T11" fmla="*/ 7 h 7"/>
              <a:gd name="T12" fmla="*/ 11 w 12"/>
              <a:gd name="T13" fmla="*/ 1 h 7"/>
              <a:gd name="T14" fmla="*/ 11 w 12"/>
              <a:gd name="T1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" h="7">
                <a:moveTo>
                  <a:pt x="11" y="0"/>
                </a:moveTo>
                <a:cubicBezTo>
                  <a:pt x="10" y="1"/>
                  <a:pt x="9" y="2"/>
                  <a:pt x="8" y="2"/>
                </a:cubicBezTo>
                <a:cubicBezTo>
                  <a:pt x="6" y="3"/>
                  <a:pt x="4" y="4"/>
                  <a:pt x="2" y="4"/>
                </a:cubicBezTo>
                <a:cubicBezTo>
                  <a:pt x="1" y="4"/>
                  <a:pt x="1" y="4"/>
                  <a:pt x="0" y="3"/>
                </a:cubicBezTo>
                <a:cubicBezTo>
                  <a:pt x="1" y="5"/>
                  <a:pt x="3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9" y="7"/>
                  <a:pt x="12" y="4"/>
                  <a:pt x="11" y="1"/>
                </a:cubicBezTo>
                <a:cubicBezTo>
                  <a:pt x="11" y="1"/>
                  <a:pt x="11" y="0"/>
                  <a:pt x="11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3" name="Freeform 2071"/>
          <p:cNvSpPr>
            <a:spLocks/>
          </p:cNvSpPr>
          <p:nvPr/>
        </p:nvSpPr>
        <p:spPr bwMode="auto">
          <a:xfrm>
            <a:off x="4087432" y="6465625"/>
            <a:ext cx="104816" cy="83299"/>
          </a:xfrm>
          <a:custGeom>
            <a:avLst/>
            <a:gdLst>
              <a:gd name="T0" fmla="*/ 6 w 11"/>
              <a:gd name="T1" fmla="*/ 0 h 9"/>
              <a:gd name="T2" fmla="*/ 5 w 11"/>
              <a:gd name="T3" fmla="*/ 0 h 9"/>
              <a:gd name="T4" fmla="*/ 0 w 11"/>
              <a:gd name="T5" fmla="*/ 6 h 9"/>
              <a:gd name="T6" fmla="*/ 0 w 11"/>
              <a:gd name="T7" fmla="*/ 8 h 9"/>
              <a:gd name="T8" fmla="*/ 2 w 11"/>
              <a:gd name="T9" fmla="*/ 9 h 9"/>
              <a:gd name="T10" fmla="*/ 8 w 11"/>
              <a:gd name="T11" fmla="*/ 7 h 9"/>
              <a:gd name="T12" fmla="*/ 11 w 11"/>
              <a:gd name="T13" fmla="*/ 5 h 9"/>
              <a:gd name="T14" fmla="*/ 6 w 11"/>
              <a:gd name="T1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" h="9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2" y="0"/>
                  <a:pt x="0" y="2"/>
                  <a:pt x="0" y="6"/>
                </a:cubicBezTo>
                <a:cubicBezTo>
                  <a:pt x="0" y="7"/>
                  <a:pt x="0" y="8"/>
                  <a:pt x="0" y="8"/>
                </a:cubicBezTo>
                <a:cubicBezTo>
                  <a:pt x="1" y="9"/>
                  <a:pt x="1" y="9"/>
                  <a:pt x="2" y="9"/>
                </a:cubicBezTo>
                <a:cubicBezTo>
                  <a:pt x="4" y="9"/>
                  <a:pt x="6" y="8"/>
                  <a:pt x="8" y="7"/>
                </a:cubicBezTo>
                <a:cubicBezTo>
                  <a:pt x="9" y="7"/>
                  <a:pt x="10" y="6"/>
                  <a:pt x="11" y="5"/>
                </a:cubicBezTo>
                <a:cubicBezTo>
                  <a:pt x="11" y="2"/>
                  <a:pt x="9" y="0"/>
                  <a:pt x="6" y="0"/>
                </a:cubicBezTo>
              </a:path>
            </a:pathLst>
          </a:custGeom>
          <a:solidFill>
            <a:srgbClr val="8912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4" name="Freeform 2072"/>
          <p:cNvSpPr>
            <a:spLocks/>
          </p:cNvSpPr>
          <p:nvPr/>
        </p:nvSpPr>
        <p:spPr bwMode="auto">
          <a:xfrm>
            <a:off x="4087432" y="1400224"/>
            <a:ext cx="104816" cy="75366"/>
          </a:xfrm>
          <a:custGeom>
            <a:avLst/>
            <a:gdLst>
              <a:gd name="T0" fmla="*/ 6 w 11"/>
              <a:gd name="T1" fmla="*/ 0 h 8"/>
              <a:gd name="T2" fmla="*/ 0 w 11"/>
              <a:gd name="T3" fmla="*/ 6 h 8"/>
              <a:gd name="T4" fmla="*/ 0 w 11"/>
              <a:gd name="T5" fmla="*/ 8 h 8"/>
              <a:gd name="T6" fmla="*/ 2 w 11"/>
              <a:gd name="T7" fmla="*/ 7 h 8"/>
              <a:gd name="T8" fmla="*/ 8 w 11"/>
              <a:gd name="T9" fmla="*/ 6 h 8"/>
              <a:gd name="T10" fmla="*/ 11 w 11"/>
              <a:gd name="T11" fmla="*/ 6 h 8"/>
              <a:gd name="T12" fmla="*/ 11 w 11"/>
              <a:gd name="T13" fmla="*/ 6 h 8"/>
              <a:gd name="T14" fmla="*/ 6 w 11"/>
              <a:gd name="T15" fmla="*/ 0 h 8"/>
              <a:gd name="T16" fmla="*/ 6 w 11"/>
              <a:gd name="T1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" h="8">
                <a:moveTo>
                  <a:pt x="6" y="0"/>
                </a:moveTo>
                <a:cubicBezTo>
                  <a:pt x="2" y="0"/>
                  <a:pt x="0" y="2"/>
                  <a:pt x="0" y="6"/>
                </a:cubicBezTo>
                <a:cubicBezTo>
                  <a:pt x="0" y="7"/>
                  <a:pt x="0" y="7"/>
                  <a:pt x="0" y="8"/>
                </a:cubicBezTo>
                <a:cubicBezTo>
                  <a:pt x="1" y="8"/>
                  <a:pt x="2" y="8"/>
                  <a:pt x="2" y="7"/>
                </a:cubicBezTo>
                <a:cubicBezTo>
                  <a:pt x="4" y="6"/>
                  <a:pt x="6" y="6"/>
                  <a:pt x="8" y="6"/>
                </a:cubicBezTo>
                <a:cubicBezTo>
                  <a:pt x="9" y="6"/>
                  <a:pt x="10" y="6"/>
                  <a:pt x="11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3"/>
                  <a:pt x="9" y="0"/>
                  <a:pt x="6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5" name="Freeform 2073"/>
          <p:cNvSpPr>
            <a:spLocks/>
          </p:cNvSpPr>
          <p:nvPr/>
        </p:nvSpPr>
        <p:spPr bwMode="auto">
          <a:xfrm>
            <a:off x="4087432" y="1455757"/>
            <a:ext cx="104816" cy="47600"/>
          </a:xfrm>
          <a:custGeom>
            <a:avLst/>
            <a:gdLst>
              <a:gd name="T0" fmla="*/ 8 w 11"/>
              <a:gd name="T1" fmla="*/ 0 h 5"/>
              <a:gd name="T2" fmla="*/ 2 w 11"/>
              <a:gd name="T3" fmla="*/ 1 h 5"/>
              <a:gd name="T4" fmla="*/ 0 w 11"/>
              <a:gd name="T5" fmla="*/ 2 h 5"/>
              <a:gd name="T6" fmla="*/ 5 w 11"/>
              <a:gd name="T7" fmla="*/ 5 h 5"/>
              <a:gd name="T8" fmla="*/ 6 w 11"/>
              <a:gd name="T9" fmla="*/ 5 h 5"/>
              <a:gd name="T10" fmla="*/ 11 w 11"/>
              <a:gd name="T11" fmla="*/ 0 h 5"/>
              <a:gd name="T12" fmla="*/ 8 w 11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5">
                <a:moveTo>
                  <a:pt x="8" y="0"/>
                </a:moveTo>
                <a:cubicBezTo>
                  <a:pt x="6" y="0"/>
                  <a:pt x="4" y="0"/>
                  <a:pt x="2" y="1"/>
                </a:cubicBezTo>
                <a:cubicBezTo>
                  <a:pt x="2" y="2"/>
                  <a:pt x="1" y="2"/>
                  <a:pt x="0" y="2"/>
                </a:cubicBezTo>
                <a:cubicBezTo>
                  <a:pt x="1" y="4"/>
                  <a:pt x="3" y="5"/>
                  <a:pt x="5" y="5"/>
                </a:cubicBezTo>
                <a:cubicBezTo>
                  <a:pt x="6" y="5"/>
                  <a:pt x="6" y="5"/>
                  <a:pt x="6" y="5"/>
                </a:cubicBezTo>
                <a:cubicBezTo>
                  <a:pt x="8" y="5"/>
                  <a:pt x="11" y="3"/>
                  <a:pt x="11" y="0"/>
                </a:cubicBezTo>
                <a:cubicBezTo>
                  <a:pt x="10" y="0"/>
                  <a:pt x="9" y="0"/>
                  <a:pt x="8" y="0"/>
                </a:cubicBezTo>
              </a:path>
            </a:pathLst>
          </a:custGeom>
          <a:solidFill>
            <a:srgbClr val="8912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6" name="Freeform 2074"/>
          <p:cNvSpPr>
            <a:spLocks/>
          </p:cNvSpPr>
          <p:nvPr/>
        </p:nvSpPr>
        <p:spPr bwMode="auto">
          <a:xfrm>
            <a:off x="3152152" y="479964"/>
            <a:ext cx="104816" cy="103133"/>
          </a:xfrm>
          <a:custGeom>
            <a:avLst/>
            <a:gdLst>
              <a:gd name="T0" fmla="*/ 5 w 11"/>
              <a:gd name="T1" fmla="*/ 0 h 11"/>
              <a:gd name="T2" fmla="*/ 0 w 11"/>
              <a:gd name="T3" fmla="*/ 5 h 11"/>
              <a:gd name="T4" fmla="*/ 0 w 11"/>
              <a:gd name="T5" fmla="*/ 7 h 11"/>
              <a:gd name="T6" fmla="*/ 4 w 11"/>
              <a:gd name="T7" fmla="*/ 11 h 11"/>
              <a:gd name="T8" fmla="*/ 5 w 11"/>
              <a:gd name="T9" fmla="*/ 11 h 11"/>
              <a:gd name="T10" fmla="*/ 5 w 11"/>
              <a:gd name="T11" fmla="*/ 11 h 11"/>
              <a:gd name="T12" fmla="*/ 11 w 11"/>
              <a:gd name="T13" fmla="*/ 5 h 11"/>
              <a:gd name="T14" fmla="*/ 5 w 11"/>
              <a:gd name="T15" fmla="*/ 0 h 11"/>
              <a:gd name="T16" fmla="*/ 5 w 11"/>
              <a:gd name="T1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" h="11">
                <a:moveTo>
                  <a:pt x="5" y="0"/>
                </a:moveTo>
                <a:cubicBezTo>
                  <a:pt x="2" y="0"/>
                  <a:pt x="0" y="2"/>
                  <a:pt x="0" y="5"/>
                </a:cubicBezTo>
                <a:cubicBezTo>
                  <a:pt x="0" y="6"/>
                  <a:pt x="0" y="7"/>
                  <a:pt x="0" y="7"/>
                </a:cubicBezTo>
                <a:cubicBezTo>
                  <a:pt x="2" y="8"/>
                  <a:pt x="3" y="9"/>
                  <a:pt x="4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9" y="11"/>
                  <a:pt x="11" y="9"/>
                  <a:pt x="11" y="5"/>
                </a:cubicBezTo>
                <a:cubicBezTo>
                  <a:pt x="11" y="2"/>
                  <a:pt x="8" y="0"/>
                  <a:pt x="5" y="0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7" name="Freeform 2075"/>
          <p:cNvSpPr>
            <a:spLocks/>
          </p:cNvSpPr>
          <p:nvPr/>
        </p:nvSpPr>
        <p:spPr bwMode="auto">
          <a:xfrm>
            <a:off x="3152152" y="547396"/>
            <a:ext cx="36282" cy="35700"/>
          </a:xfrm>
          <a:custGeom>
            <a:avLst/>
            <a:gdLst>
              <a:gd name="T0" fmla="*/ 0 w 4"/>
              <a:gd name="T1" fmla="*/ 0 h 4"/>
              <a:gd name="T2" fmla="*/ 4 w 4"/>
              <a:gd name="T3" fmla="*/ 4 h 4"/>
              <a:gd name="T4" fmla="*/ 0 w 4"/>
              <a:gd name="T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4">
                <a:moveTo>
                  <a:pt x="0" y="0"/>
                </a:moveTo>
                <a:cubicBezTo>
                  <a:pt x="1" y="2"/>
                  <a:pt x="2" y="4"/>
                  <a:pt x="4" y="4"/>
                </a:cubicBezTo>
                <a:cubicBezTo>
                  <a:pt x="3" y="2"/>
                  <a:pt x="2" y="1"/>
                  <a:pt x="0" y="0"/>
                </a:cubicBezTo>
              </a:path>
            </a:pathLst>
          </a:custGeom>
          <a:solidFill>
            <a:srgbClr val="8912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6" name="Freeform 2084"/>
          <p:cNvSpPr>
            <a:spLocks/>
          </p:cNvSpPr>
          <p:nvPr/>
        </p:nvSpPr>
        <p:spPr bwMode="auto">
          <a:xfrm>
            <a:off x="5022711" y="4172906"/>
            <a:ext cx="92722" cy="95199"/>
          </a:xfrm>
          <a:custGeom>
            <a:avLst/>
            <a:gdLst>
              <a:gd name="T0" fmla="*/ 5 w 10"/>
              <a:gd name="T1" fmla="*/ 0 h 10"/>
              <a:gd name="T2" fmla="*/ 5 w 10"/>
              <a:gd name="T3" fmla="*/ 0 h 10"/>
              <a:gd name="T4" fmla="*/ 0 w 10"/>
              <a:gd name="T5" fmla="*/ 5 h 10"/>
              <a:gd name="T6" fmla="*/ 5 w 10"/>
              <a:gd name="T7" fmla="*/ 10 h 10"/>
              <a:gd name="T8" fmla="*/ 5 w 10"/>
              <a:gd name="T9" fmla="*/ 10 h 10"/>
              <a:gd name="T10" fmla="*/ 10 w 10"/>
              <a:gd name="T11" fmla="*/ 5 h 10"/>
              <a:gd name="T12" fmla="*/ 5 w 10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10"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8"/>
                  <a:pt x="2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8" y="10"/>
                  <a:pt x="10" y="8"/>
                  <a:pt x="10" y="5"/>
                </a:cubicBezTo>
                <a:cubicBezTo>
                  <a:pt x="10" y="2"/>
                  <a:pt x="8" y="0"/>
                  <a:pt x="5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7" name="Freeform 2085"/>
          <p:cNvSpPr>
            <a:spLocks/>
          </p:cNvSpPr>
          <p:nvPr/>
        </p:nvSpPr>
        <p:spPr bwMode="auto">
          <a:xfrm>
            <a:off x="5022711" y="3700876"/>
            <a:ext cx="92722" cy="103133"/>
          </a:xfrm>
          <a:custGeom>
            <a:avLst/>
            <a:gdLst>
              <a:gd name="T0" fmla="*/ 5 w 10"/>
              <a:gd name="T1" fmla="*/ 0 h 11"/>
              <a:gd name="T2" fmla="*/ 0 w 10"/>
              <a:gd name="T3" fmla="*/ 5 h 11"/>
              <a:gd name="T4" fmla="*/ 0 w 10"/>
              <a:gd name="T5" fmla="*/ 6 h 11"/>
              <a:gd name="T6" fmla="*/ 2 w 10"/>
              <a:gd name="T7" fmla="*/ 10 h 11"/>
              <a:gd name="T8" fmla="*/ 5 w 10"/>
              <a:gd name="T9" fmla="*/ 11 h 11"/>
              <a:gd name="T10" fmla="*/ 10 w 10"/>
              <a:gd name="T11" fmla="*/ 3 h 11"/>
              <a:gd name="T12" fmla="*/ 5 w 10"/>
              <a:gd name="T13" fmla="*/ 0 h 11"/>
              <a:gd name="T14" fmla="*/ 5 w 10"/>
              <a:gd name="T1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" h="11">
                <a:moveTo>
                  <a:pt x="5" y="0"/>
                </a:moveTo>
                <a:cubicBezTo>
                  <a:pt x="3" y="0"/>
                  <a:pt x="0" y="3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1" y="7"/>
                  <a:pt x="2" y="8"/>
                  <a:pt x="2" y="10"/>
                </a:cubicBezTo>
                <a:cubicBezTo>
                  <a:pt x="3" y="10"/>
                  <a:pt x="4" y="11"/>
                  <a:pt x="5" y="11"/>
                </a:cubicBezTo>
                <a:cubicBezTo>
                  <a:pt x="6" y="8"/>
                  <a:pt x="7" y="5"/>
                  <a:pt x="10" y="3"/>
                </a:cubicBezTo>
                <a:cubicBezTo>
                  <a:pt x="9" y="1"/>
                  <a:pt x="7" y="0"/>
                  <a:pt x="5" y="0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8" name="Freeform 2086"/>
          <p:cNvSpPr>
            <a:spLocks/>
          </p:cNvSpPr>
          <p:nvPr/>
        </p:nvSpPr>
        <p:spPr bwMode="auto">
          <a:xfrm>
            <a:off x="5071088" y="3732609"/>
            <a:ext cx="44345" cy="71400"/>
          </a:xfrm>
          <a:custGeom>
            <a:avLst/>
            <a:gdLst>
              <a:gd name="T0" fmla="*/ 5 w 5"/>
              <a:gd name="T1" fmla="*/ 0 h 8"/>
              <a:gd name="T2" fmla="*/ 0 w 5"/>
              <a:gd name="T3" fmla="*/ 8 h 8"/>
              <a:gd name="T4" fmla="*/ 0 w 5"/>
              <a:gd name="T5" fmla="*/ 8 h 8"/>
              <a:gd name="T6" fmla="*/ 0 w 5"/>
              <a:gd name="T7" fmla="*/ 8 h 8"/>
              <a:gd name="T8" fmla="*/ 5 w 5"/>
              <a:gd name="T9" fmla="*/ 3 h 8"/>
              <a:gd name="T10" fmla="*/ 5 w 5"/>
              <a:gd name="T1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8">
                <a:moveTo>
                  <a:pt x="5" y="0"/>
                </a:moveTo>
                <a:cubicBezTo>
                  <a:pt x="2" y="2"/>
                  <a:pt x="1" y="5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3" y="8"/>
                  <a:pt x="5" y="6"/>
                  <a:pt x="5" y="3"/>
                </a:cubicBezTo>
                <a:cubicBezTo>
                  <a:pt x="5" y="2"/>
                  <a:pt x="5" y="0"/>
                  <a:pt x="5" y="0"/>
                </a:cubicBezTo>
              </a:path>
            </a:pathLst>
          </a:custGeom>
          <a:solidFill>
            <a:srgbClr val="961C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9" name="Freeform 2087"/>
          <p:cNvSpPr>
            <a:spLocks/>
          </p:cNvSpPr>
          <p:nvPr/>
        </p:nvSpPr>
        <p:spPr bwMode="auto">
          <a:xfrm>
            <a:off x="5022711" y="3760376"/>
            <a:ext cx="20157" cy="35700"/>
          </a:xfrm>
          <a:custGeom>
            <a:avLst/>
            <a:gdLst>
              <a:gd name="T0" fmla="*/ 0 w 2"/>
              <a:gd name="T1" fmla="*/ 0 h 4"/>
              <a:gd name="T2" fmla="*/ 2 w 2"/>
              <a:gd name="T3" fmla="*/ 4 h 4"/>
              <a:gd name="T4" fmla="*/ 0 w 2"/>
              <a:gd name="T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4">
                <a:moveTo>
                  <a:pt x="0" y="0"/>
                </a:moveTo>
                <a:cubicBezTo>
                  <a:pt x="0" y="1"/>
                  <a:pt x="1" y="3"/>
                  <a:pt x="2" y="4"/>
                </a:cubicBezTo>
                <a:cubicBezTo>
                  <a:pt x="2" y="2"/>
                  <a:pt x="1" y="1"/>
                  <a:pt x="0" y="0"/>
                </a:cubicBezTo>
              </a:path>
            </a:pathLst>
          </a:custGeom>
          <a:solidFill>
            <a:srgbClr val="6B09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4" name="Freeform 2092"/>
          <p:cNvSpPr>
            <a:spLocks/>
          </p:cNvSpPr>
          <p:nvPr/>
        </p:nvSpPr>
        <p:spPr bwMode="auto">
          <a:xfrm>
            <a:off x="5022711" y="4633037"/>
            <a:ext cx="92722" cy="95199"/>
          </a:xfrm>
          <a:custGeom>
            <a:avLst/>
            <a:gdLst>
              <a:gd name="T0" fmla="*/ 5 w 10"/>
              <a:gd name="T1" fmla="*/ 0 h 10"/>
              <a:gd name="T2" fmla="*/ 0 w 10"/>
              <a:gd name="T3" fmla="*/ 5 h 10"/>
              <a:gd name="T4" fmla="*/ 5 w 10"/>
              <a:gd name="T5" fmla="*/ 10 h 10"/>
              <a:gd name="T6" fmla="*/ 5 w 10"/>
              <a:gd name="T7" fmla="*/ 10 h 10"/>
              <a:gd name="T8" fmla="*/ 10 w 10"/>
              <a:gd name="T9" fmla="*/ 5 h 10"/>
              <a:gd name="T10" fmla="*/ 5 w 10"/>
              <a:gd name="T11" fmla="*/ 0 h 10"/>
              <a:gd name="T12" fmla="*/ 5 w 10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10">
                <a:moveTo>
                  <a:pt x="5" y="0"/>
                </a:moveTo>
                <a:cubicBezTo>
                  <a:pt x="3" y="0"/>
                  <a:pt x="0" y="2"/>
                  <a:pt x="0" y="5"/>
                </a:cubicBezTo>
                <a:cubicBezTo>
                  <a:pt x="0" y="7"/>
                  <a:pt x="3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8" y="10"/>
                  <a:pt x="10" y="7"/>
                  <a:pt x="10" y="5"/>
                </a:cubicBezTo>
                <a:cubicBezTo>
                  <a:pt x="10" y="2"/>
                  <a:pt x="8" y="0"/>
                  <a:pt x="5" y="0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5" name="Freeform 2093"/>
          <p:cNvSpPr>
            <a:spLocks/>
          </p:cNvSpPr>
          <p:nvPr/>
        </p:nvSpPr>
        <p:spPr bwMode="auto">
          <a:xfrm>
            <a:off x="5022711" y="3252646"/>
            <a:ext cx="84659" cy="83299"/>
          </a:xfrm>
          <a:custGeom>
            <a:avLst/>
            <a:gdLst>
              <a:gd name="T0" fmla="*/ 5 w 9"/>
              <a:gd name="T1" fmla="*/ 0 h 9"/>
              <a:gd name="T2" fmla="*/ 0 w 9"/>
              <a:gd name="T3" fmla="*/ 4 h 9"/>
              <a:gd name="T4" fmla="*/ 1 w 9"/>
              <a:gd name="T5" fmla="*/ 5 h 9"/>
              <a:gd name="T6" fmla="*/ 2 w 9"/>
              <a:gd name="T7" fmla="*/ 8 h 9"/>
              <a:gd name="T8" fmla="*/ 5 w 9"/>
              <a:gd name="T9" fmla="*/ 9 h 9"/>
              <a:gd name="T10" fmla="*/ 5 w 9"/>
              <a:gd name="T11" fmla="*/ 9 h 9"/>
              <a:gd name="T12" fmla="*/ 5 w 9"/>
              <a:gd name="T13" fmla="*/ 9 h 9"/>
              <a:gd name="T14" fmla="*/ 7 w 9"/>
              <a:gd name="T15" fmla="*/ 9 h 9"/>
              <a:gd name="T16" fmla="*/ 7 w 9"/>
              <a:gd name="T17" fmla="*/ 6 h 9"/>
              <a:gd name="T18" fmla="*/ 9 w 9"/>
              <a:gd name="T19" fmla="*/ 3 h 9"/>
              <a:gd name="T20" fmla="*/ 7 w 9"/>
              <a:gd name="T21" fmla="*/ 2 h 9"/>
              <a:gd name="T22" fmla="*/ 6 w 9"/>
              <a:gd name="T23" fmla="*/ 0 h 9"/>
              <a:gd name="T24" fmla="*/ 5 w 9"/>
              <a:gd name="T2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9">
                <a:moveTo>
                  <a:pt x="5" y="0"/>
                </a:moveTo>
                <a:cubicBezTo>
                  <a:pt x="3" y="0"/>
                  <a:pt x="1" y="2"/>
                  <a:pt x="0" y="4"/>
                </a:cubicBezTo>
                <a:cubicBezTo>
                  <a:pt x="1" y="4"/>
                  <a:pt x="1" y="4"/>
                  <a:pt x="1" y="5"/>
                </a:cubicBezTo>
                <a:cubicBezTo>
                  <a:pt x="1" y="6"/>
                  <a:pt x="2" y="7"/>
                  <a:pt x="2" y="8"/>
                </a:cubicBezTo>
                <a:cubicBezTo>
                  <a:pt x="3" y="9"/>
                  <a:pt x="4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6" y="9"/>
                  <a:pt x="6" y="9"/>
                  <a:pt x="7" y="9"/>
                </a:cubicBezTo>
                <a:cubicBezTo>
                  <a:pt x="7" y="8"/>
                  <a:pt x="7" y="7"/>
                  <a:pt x="7" y="6"/>
                </a:cubicBezTo>
                <a:cubicBezTo>
                  <a:pt x="8" y="5"/>
                  <a:pt x="8" y="4"/>
                  <a:pt x="9" y="3"/>
                </a:cubicBezTo>
                <a:cubicBezTo>
                  <a:pt x="9" y="3"/>
                  <a:pt x="8" y="2"/>
                  <a:pt x="7" y="2"/>
                </a:cubicBezTo>
                <a:cubicBezTo>
                  <a:pt x="7" y="1"/>
                  <a:pt x="6" y="0"/>
                  <a:pt x="6" y="0"/>
                </a:cubicBezTo>
                <a:cubicBezTo>
                  <a:pt x="6" y="0"/>
                  <a:pt x="5" y="0"/>
                  <a:pt x="5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6" name="Freeform 2094"/>
          <p:cNvSpPr>
            <a:spLocks/>
          </p:cNvSpPr>
          <p:nvPr/>
        </p:nvSpPr>
        <p:spPr bwMode="auto">
          <a:xfrm>
            <a:off x="5022711" y="3288345"/>
            <a:ext cx="20157" cy="39666"/>
          </a:xfrm>
          <a:custGeom>
            <a:avLst/>
            <a:gdLst>
              <a:gd name="T0" fmla="*/ 0 w 2"/>
              <a:gd name="T1" fmla="*/ 0 h 4"/>
              <a:gd name="T2" fmla="*/ 0 w 2"/>
              <a:gd name="T3" fmla="*/ 1 h 4"/>
              <a:gd name="T4" fmla="*/ 2 w 2"/>
              <a:gd name="T5" fmla="*/ 4 h 4"/>
              <a:gd name="T6" fmla="*/ 1 w 2"/>
              <a:gd name="T7" fmla="*/ 1 h 4"/>
              <a:gd name="T8" fmla="*/ 0 w 2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4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0" y="2"/>
                  <a:pt x="1" y="3"/>
                  <a:pt x="2" y="4"/>
                </a:cubicBezTo>
                <a:cubicBezTo>
                  <a:pt x="2" y="3"/>
                  <a:pt x="1" y="2"/>
                  <a:pt x="1" y="1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rgbClr val="8912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7" name="Freeform 2095"/>
          <p:cNvSpPr>
            <a:spLocks/>
          </p:cNvSpPr>
          <p:nvPr/>
        </p:nvSpPr>
        <p:spPr bwMode="auto">
          <a:xfrm>
            <a:off x="5079151" y="3252646"/>
            <a:ext cx="36282" cy="27766"/>
          </a:xfrm>
          <a:custGeom>
            <a:avLst/>
            <a:gdLst>
              <a:gd name="T0" fmla="*/ 0 w 4"/>
              <a:gd name="T1" fmla="*/ 0 h 3"/>
              <a:gd name="T2" fmla="*/ 1 w 4"/>
              <a:gd name="T3" fmla="*/ 2 h 3"/>
              <a:gd name="T4" fmla="*/ 3 w 4"/>
              <a:gd name="T5" fmla="*/ 3 h 3"/>
              <a:gd name="T6" fmla="*/ 4 w 4"/>
              <a:gd name="T7" fmla="*/ 3 h 3"/>
              <a:gd name="T8" fmla="*/ 0 w 4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3">
                <a:moveTo>
                  <a:pt x="0" y="0"/>
                </a:moveTo>
                <a:cubicBezTo>
                  <a:pt x="0" y="0"/>
                  <a:pt x="1" y="1"/>
                  <a:pt x="1" y="2"/>
                </a:cubicBezTo>
                <a:cubicBezTo>
                  <a:pt x="2" y="2"/>
                  <a:pt x="3" y="3"/>
                  <a:pt x="3" y="3"/>
                </a:cubicBezTo>
                <a:cubicBezTo>
                  <a:pt x="4" y="3"/>
                  <a:pt x="4" y="3"/>
                  <a:pt x="4" y="3"/>
                </a:cubicBezTo>
                <a:cubicBezTo>
                  <a:pt x="3" y="1"/>
                  <a:pt x="2" y="0"/>
                  <a:pt x="0" y="0"/>
                </a:cubicBezTo>
              </a:path>
            </a:pathLst>
          </a:custGeom>
          <a:solidFill>
            <a:srgbClr val="880F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8" name="Freeform 2096"/>
          <p:cNvSpPr>
            <a:spLocks/>
          </p:cNvSpPr>
          <p:nvPr/>
        </p:nvSpPr>
        <p:spPr bwMode="auto">
          <a:xfrm>
            <a:off x="5087213" y="3280412"/>
            <a:ext cx="28220" cy="55533"/>
          </a:xfrm>
          <a:custGeom>
            <a:avLst/>
            <a:gdLst>
              <a:gd name="T0" fmla="*/ 2 w 3"/>
              <a:gd name="T1" fmla="*/ 0 h 6"/>
              <a:gd name="T2" fmla="*/ 0 w 3"/>
              <a:gd name="T3" fmla="*/ 3 h 6"/>
              <a:gd name="T4" fmla="*/ 0 w 3"/>
              <a:gd name="T5" fmla="*/ 6 h 6"/>
              <a:gd name="T6" fmla="*/ 3 w 3"/>
              <a:gd name="T7" fmla="*/ 2 h 6"/>
              <a:gd name="T8" fmla="*/ 3 w 3"/>
              <a:gd name="T9" fmla="*/ 1 h 6"/>
              <a:gd name="T10" fmla="*/ 2 w 3"/>
              <a:gd name="T1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6">
                <a:moveTo>
                  <a:pt x="2" y="0"/>
                </a:moveTo>
                <a:cubicBezTo>
                  <a:pt x="1" y="1"/>
                  <a:pt x="1" y="2"/>
                  <a:pt x="0" y="3"/>
                </a:cubicBezTo>
                <a:cubicBezTo>
                  <a:pt x="0" y="4"/>
                  <a:pt x="0" y="5"/>
                  <a:pt x="0" y="6"/>
                </a:cubicBezTo>
                <a:cubicBezTo>
                  <a:pt x="2" y="6"/>
                  <a:pt x="3" y="4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2" y="0"/>
                </a:cubicBezTo>
              </a:path>
            </a:pathLst>
          </a:custGeom>
          <a:solidFill>
            <a:srgbClr val="6B09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9" name="Freeform 2097"/>
          <p:cNvSpPr>
            <a:spLocks/>
          </p:cNvSpPr>
          <p:nvPr/>
        </p:nvSpPr>
        <p:spPr bwMode="auto">
          <a:xfrm>
            <a:off x="5107370" y="3280412"/>
            <a:ext cx="8063" cy="7933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610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0" name="Freeform 2098"/>
          <p:cNvSpPr>
            <a:spLocks noEditPoints="1"/>
          </p:cNvSpPr>
          <p:nvPr/>
        </p:nvSpPr>
        <p:spPr bwMode="auto">
          <a:xfrm>
            <a:off x="4575228" y="6041194"/>
            <a:ext cx="72565" cy="55533"/>
          </a:xfrm>
          <a:custGeom>
            <a:avLst/>
            <a:gdLst>
              <a:gd name="T0" fmla="*/ 2 w 8"/>
              <a:gd name="T1" fmla="*/ 5 h 6"/>
              <a:gd name="T2" fmla="*/ 0 w 8"/>
              <a:gd name="T3" fmla="*/ 6 h 6"/>
              <a:gd name="T4" fmla="*/ 1 w 8"/>
              <a:gd name="T5" fmla="*/ 6 h 6"/>
              <a:gd name="T6" fmla="*/ 2 w 8"/>
              <a:gd name="T7" fmla="*/ 5 h 6"/>
              <a:gd name="T8" fmla="*/ 8 w 8"/>
              <a:gd name="T9" fmla="*/ 0 h 6"/>
              <a:gd name="T10" fmla="*/ 7 w 8"/>
              <a:gd name="T11" fmla="*/ 0 h 6"/>
              <a:gd name="T12" fmla="*/ 8 w 8"/>
              <a:gd name="T13" fmla="*/ 0 h 6"/>
              <a:gd name="T14" fmla="*/ 8 w 8"/>
              <a:gd name="T15" fmla="*/ 0 h 6"/>
              <a:gd name="T16" fmla="*/ 8 w 8"/>
              <a:gd name="T1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6">
                <a:moveTo>
                  <a:pt x="2" y="5"/>
                </a:moveTo>
                <a:cubicBezTo>
                  <a:pt x="2" y="5"/>
                  <a:pt x="1" y="5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2" y="5"/>
                  <a:pt x="2" y="5"/>
                </a:cubicBezTo>
                <a:moveTo>
                  <a:pt x="8" y="0"/>
                </a:moveTo>
                <a:cubicBezTo>
                  <a:pt x="8" y="0"/>
                  <a:pt x="8" y="0"/>
                  <a:pt x="7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1" name="Freeform 2099"/>
          <p:cNvSpPr>
            <a:spLocks/>
          </p:cNvSpPr>
          <p:nvPr/>
        </p:nvSpPr>
        <p:spPr bwMode="auto">
          <a:xfrm>
            <a:off x="4563134" y="6013428"/>
            <a:ext cx="84659" cy="83299"/>
          </a:xfrm>
          <a:custGeom>
            <a:avLst/>
            <a:gdLst>
              <a:gd name="T0" fmla="*/ 4 w 9"/>
              <a:gd name="T1" fmla="*/ 0 h 9"/>
              <a:gd name="T2" fmla="*/ 0 w 9"/>
              <a:gd name="T3" fmla="*/ 5 h 9"/>
              <a:gd name="T4" fmla="*/ 1 w 9"/>
              <a:gd name="T5" fmla="*/ 9 h 9"/>
              <a:gd name="T6" fmla="*/ 3 w 9"/>
              <a:gd name="T7" fmla="*/ 8 h 9"/>
              <a:gd name="T8" fmla="*/ 8 w 9"/>
              <a:gd name="T9" fmla="*/ 3 h 9"/>
              <a:gd name="T10" fmla="*/ 9 w 9"/>
              <a:gd name="T11" fmla="*/ 3 h 9"/>
              <a:gd name="T12" fmla="*/ 5 w 9"/>
              <a:gd name="T13" fmla="*/ 0 h 9"/>
              <a:gd name="T14" fmla="*/ 4 w 9"/>
              <a:gd name="T1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9">
                <a:moveTo>
                  <a:pt x="4" y="0"/>
                </a:moveTo>
                <a:cubicBezTo>
                  <a:pt x="2" y="0"/>
                  <a:pt x="0" y="2"/>
                  <a:pt x="0" y="5"/>
                </a:cubicBezTo>
                <a:cubicBezTo>
                  <a:pt x="0" y="6"/>
                  <a:pt x="0" y="8"/>
                  <a:pt x="1" y="9"/>
                </a:cubicBezTo>
                <a:cubicBezTo>
                  <a:pt x="2" y="8"/>
                  <a:pt x="3" y="8"/>
                  <a:pt x="3" y="8"/>
                </a:cubicBezTo>
                <a:cubicBezTo>
                  <a:pt x="4" y="6"/>
                  <a:pt x="6" y="4"/>
                  <a:pt x="8" y="3"/>
                </a:cubicBezTo>
                <a:cubicBezTo>
                  <a:pt x="9" y="3"/>
                  <a:pt x="9" y="3"/>
                  <a:pt x="9" y="3"/>
                </a:cubicBezTo>
                <a:cubicBezTo>
                  <a:pt x="8" y="1"/>
                  <a:pt x="6" y="0"/>
                  <a:pt x="5" y="0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rgbClr val="961C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2" name="Freeform 2100"/>
          <p:cNvSpPr>
            <a:spLocks/>
          </p:cNvSpPr>
          <p:nvPr/>
        </p:nvSpPr>
        <p:spPr bwMode="auto">
          <a:xfrm>
            <a:off x="4583291" y="6041194"/>
            <a:ext cx="64502" cy="67433"/>
          </a:xfrm>
          <a:custGeom>
            <a:avLst/>
            <a:gdLst>
              <a:gd name="T0" fmla="*/ 7 w 7"/>
              <a:gd name="T1" fmla="*/ 0 h 7"/>
              <a:gd name="T2" fmla="*/ 7 w 7"/>
              <a:gd name="T3" fmla="*/ 0 h 7"/>
              <a:gd name="T4" fmla="*/ 6 w 7"/>
              <a:gd name="T5" fmla="*/ 0 h 7"/>
              <a:gd name="T6" fmla="*/ 1 w 7"/>
              <a:gd name="T7" fmla="*/ 5 h 7"/>
              <a:gd name="T8" fmla="*/ 0 w 7"/>
              <a:gd name="T9" fmla="*/ 6 h 7"/>
              <a:gd name="T10" fmla="*/ 2 w 7"/>
              <a:gd name="T11" fmla="*/ 7 h 7"/>
              <a:gd name="T12" fmla="*/ 2 w 7"/>
              <a:gd name="T13" fmla="*/ 7 h 7"/>
              <a:gd name="T14" fmla="*/ 7 w 7"/>
              <a:gd name="T15" fmla="*/ 2 h 7"/>
              <a:gd name="T16" fmla="*/ 7 w 7"/>
              <a:gd name="T1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7">
                <a:moveTo>
                  <a:pt x="7" y="0"/>
                </a:move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6" y="0"/>
                </a:cubicBezTo>
                <a:cubicBezTo>
                  <a:pt x="5" y="2"/>
                  <a:pt x="3" y="4"/>
                  <a:pt x="1" y="5"/>
                </a:cubicBezTo>
                <a:cubicBezTo>
                  <a:pt x="1" y="5"/>
                  <a:pt x="0" y="6"/>
                  <a:pt x="0" y="6"/>
                </a:cubicBezTo>
                <a:cubicBezTo>
                  <a:pt x="1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5" y="7"/>
                  <a:pt x="7" y="5"/>
                  <a:pt x="7" y="2"/>
                </a:cubicBezTo>
                <a:cubicBezTo>
                  <a:pt x="7" y="1"/>
                  <a:pt x="7" y="1"/>
                  <a:pt x="7" y="0"/>
                </a:cubicBezTo>
              </a:path>
            </a:pathLst>
          </a:custGeom>
          <a:solidFill>
            <a:srgbClr val="8912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3" name="Freeform 2101"/>
          <p:cNvSpPr>
            <a:spLocks/>
          </p:cNvSpPr>
          <p:nvPr/>
        </p:nvSpPr>
        <p:spPr bwMode="auto">
          <a:xfrm>
            <a:off x="4591354" y="6041194"/>
            <a:ext cx="48377" cy="47600"/>
          </a:xfrm>
          <a:custGeom>
            <a:avLst/>
            <a:gdLst>
              <a:gd name="T0" fmla="*/ 5 w 5"/>
              <a:gd name="T1" fmla="*/ 0 h 5"/>
              <a:gd name="T2" fmla="*/ 0 w 5"/>
              <a:gd name="T3" fmla="*/ 5 h 5"/>
              <a:gd name="T4" fmla="*/ 5 w 5"/>
              <a:gd name="T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" h="5">
                <a:moveTo>
                  <a:pt x="5" y="0"/>
                </a:moveTo>
                <a:cubicBezTo>
                  <a:pt x="3" y="1"/>
                  <a:pt x="1" y="3"/>
                  <a:pt x="0" y="5"/>
                </a:cubicBezTo>
                <a:cubicBezTo>
                  <a:pt x="2" y="4"/>
                  <a:pt x="4" y="2"/>
                  <a:pt x="5" y="0"/>
                </a:cubicBezTo>
              </a:path>
            </a:pathLst>
          </a:custGeom>
          <a:solidFill>
            <a:srgbClr val="8810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4" name="Freeform 2102"/>
          <p:cNvSpPr>
            <a:spLocks/>
          </p:cNvSpPr>
          <p:nvPr/>
        </p:nvSpPr>
        <p:spPr bwMode="auto">
          <a:xfrm>
            <a:off x="2692575" y="75366"/>
            <a:ext cx="12094" cy="27766"/>
          </a:xfrm>
          <a:custGeom>
            <a:avLst/>
            <a:gdLst>
              <a:gd name="T0" fmla="*/ 0 w 1"/>
              <a:gd name="T1" fmla="*/ 0 h 3"/>
              <a:gd name="T2" fmla="*/ 1 w 1"/>
              <a:gd name="T3" fmla="*/ 3 h 3"/>
              <a:gd name="T4" fmla="*/ 1 w 1"/>
              <a:gd name="T5" fmla="*/ 0 h 3"/>
              <a:gd name="T6" fmla="*/ 0 w 1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3">
                <a:moveTo>
                  <a:pt x="0" y="0"/>
                </a:moveTo>
                <a:cubicBezTo>
                  <a:pt x="0" y="1"/>
                  <a:pt x="0" y="2"/>
                  <a:pt x="1" y="3"/>
                </a:cubicBezTo>
                <a:cubicBezTo>
                  <a:pt x="1" y="2"/>
                  <a:pt x="1" y="1"/>
                  <a:pt x="1" y="0"/>
                </a:cubicBezTo>
                <a:cubicBezTo>
                  <a:pt x="1" y="0"/>
                  <a:pt x="0" y="0"/>
                  <a:pt x="0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5" name="Freeform 2103"/>
          <p:cNvSpPr>
            <a:spLocks/>
          </p:cNvSpPr>
          <p:nvPr/>
        </p:nvSpPr>
        <p:spPr bwMode="auto">
          <a:xfrm>
            <a:off x="2704670" y="55533"/>
            <a:ext cx="76596" cy="59500"/>
          </a:xfrm>
          <a:custGeom>
            <a:avLst/>
            <a:gdLst>
              <a:gd name="T0" fmla="*/ 8 w 8"/>
              <a:gd name="T1" fmla="*/ 0 h 6"/>
              <a:gd name="T2" fmla="*/ 1 w 8"/>
              <a:gd name="T3" fmla="*/ 2 h 6"/>
              <a:gd name="T4" fmla="*/ 0 w 8"/>
              <a:gd name="T5" fmla="*/ 2 h 6"/>
              <a:gd name="T6" fmla="*/ 0 w 8"/>
              <a:gd name="T7" fmla="*/ 5 h 6"/>
              <a:gd name="T8" fmla="*/ 3 w 8"/>
              <a:gd name="T9" fmla="*/ 6 h 6"/>
              <a:gd name="T10" fmla="*/ 3 w 8"/>
              <a:gd name="T11" fmla="*/ 6 h 6"/>
              <a:gd name="T12" fmla="*/ 8 w 8"/>
              <a:gd name="T13" fmla="*/ 1 h 6"/>
              <a:gd name="T14" fmla="*/ 8 w 8"/>
              <a:gd name="T1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" h="6">
                <a:moveTo>
                  <a:pt x="8" y="0"/>
                </a:moveTo>
                <a:cubicBezTo>
                  <a:pt x="6" y="2"/>
                  <a:pt x="4" y="2"/>
                  <a:pt x="1" y="2"/>
                </a:cubicBezTo>
                <a:cubicBezTo>
                  <a:pt x="1" y="2"/>
                  <a:pt x="0" y="2"/>
                  <a:pt x="0" y="2"/>
                </a:cubicBezTo>
                <a:cubicBezTo>
                  <a:pt x="0" y="3"/>
                  <a:pt x="0" y="4"/>
                  <a:pt x="0" y="5"/>
                </a:cubicBezTo>
                <a:cubicBezTo>
                  <a:pt x="1" y="6"/>
                  <a:pt x="2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6" y="6"/>
                  <a:pt x="8" y="4"/>
                  <a:pt x="8" y="1"/>
                </a:cubicBezTo>
                <a:cubicBezTo>
                  <a:pt x="8" y="1"/>
                  <a:pt x="8" y="0"/>
                  <a:pt x="8" y="0"/>
                </a:cubicBezTo>
              </a:path>
            </a:pathLst>
          </a:custGeom>
          <a:solidFill>
            <a:srgbClr val="8912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6" name="Freeform 2104"/>
          <p:cNvSpPr>
            <a:spLocks/>
          </p:cNvSpPr>
          <p:nvPr/>
        </p:nvSpPr>
        <p:spPr bwMode="auto">
          <a:xfrm>
            <a:off x="2692575" y="27766"/>
            <a:ext cx="20157" cy="47600"/>
          </a:xfrm>
          <a:custGeom>
            <a:avLst/>
            <a:gdLst>
              <a:gd name="T0" fmla="*/ 2 w 2"/>
              <a:gd name="T1" fmla="*/ 0 h 5"/>
              <a:gd name="T2" fmla="*/ 0 w 2"/>
              <a:gd name="T3" fmla="*/ 5 h 5"/>
              <a:gd name="T4" fmla="*/ 0 w 2"/>
              <a:gd name="T5" fmla="*/ 5 h 5"/>
              <a:gd name="T6" fmla="*/ 1 w 2"/>
              <a:gd name="T7" fmla="*/ 5 h 5"/>
              <a:gd name="T8" fmla="*/ 2 w 2"/>
              <a:gd name="T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5">
                <a:moveTo>
                  <a:pt x="2" y="0"/>
                </a:moveTo>
                <a:cubicBezTo>
                  <a:pt x="1" y="1"/>
                  <a:pt x="0" y="3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1" y="5"/>
                  <a:pt x="1" y="5"/>
                </a:cubicBezTo>
                <a:cubicBezTo>
                  <a:pt x="1" y="4"/>
                  <a:pt x="1" y="2"/>
                  <a:pt x="2" y="0"/>
                </a:cubicBezTo>
              </a:path>
            </a:pathLst>
          </a:custGeom>
          <a:solidFill>
            <a:srgbClr val="880F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7" name="Freeform 2105"/>
          <p:cNvSpPr>
            <a:spLocks/>
          </p:cNvSpPr>
          <p:nvPr/>
        </p:nvSpPr>
        <p:spPr bwMode="auto">
          <a:xfrm>
            <a:off x="2704670" y="27766"/>
            <a:ext cx="76596" cy="47600"/>
          </a:xfrm>
          <a:custGeom>
            <a:avLst/>
            <a:gdLst>
              <a:gd name="T0" fmla="*/ 3 w 8"/>
              <a:gd name="T1" fmla="*/ 0 h 5"/>
              <a:gd name="T2" fmla="*/ 1 w 8"/>
              <a:gd name="T3" fmla="*/ 0 h 5"/>
              <a:gd name="T4" fmla="*/ 0 w 8"/>
              <a:gd name="T5" fmla="*/ 5 h 5"/>
              <a:gd name="T6" fmla="*/ 1 w 8"/>
              <a:gd name="T7" fmla="*/ 5 h 5"/>
              <a:gd name="T8" fmla="*/ 8 w 8"/>
              <a:gd name="T9" fmla="*/ 3 h 5"/>
              <a:gd name="T10" fmla="*/ 4 w 8"/>
              <a:gd name="T11" fmla="*/ 0 h 5"/>
              <a:gd name="T12" fmla="*/ 3 w 8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5">
                <a:moveTo>
                  <a:pt x="3" y="0"/>
                </a:moveTo>
                <a:cubicBezTo>
                  <a:pt x="3" y="0"/>
                  <a:pt x="2" y="0"/>
                  <a:pt x="1" y="0"/>
                </a:cubicBezTo>
                <a:cubicBezTo>
                  <a:pt x="0" y="2"/>
                  <a:pt x="0" y="4"/>
                  <a:pt x="0" y="5"/>
                </a:cubicBezTo>
                <a:cubicBezTo>
                  <a:pt x="0" y="5"/>
                  <a:pt x="1" y="5"/>
                  <a:pt x="1" y="5"/>
                </a:cubicBezTo>
                <a:cubicBezTo>
                  <a:pt x="4" y="5"/>
                  <a:pt x="6" y="5"/>
                  <a:pt x="8" y="3"/>
                </a:cubicBezTo>
                <a:cubicBezTo>
                  <a:pt x="7" y="1"/>
                  <a:pt x="6" y="0"/>
                  <a:pt x="4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7B08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8" name="Freeform 2106"/>
          <p:cNvSpPr>
            <a:spLocks/>
          </p:cNvSpPr>
          <p:nvPr/>
        </p:nvSpPr>
        <p:spPr bwMode="auto">
          <a:xfrm>
            <a:off x="4563134" y="1872255"/>
            <a:ext cx="84659" cy="63466"/>
          </a:xfrm>
          <a:custGeom>
            <a:avLst/>
            <a:gdLst>
              <a:gd name="T0" fmla="*/ 5 w 9"/>
              <a:gd name="T1" fmla="*/ 0 h 7"/>
              <a:gd name="T2" fmla="*/ 4 w 9"/>
              <a:gd name="T3" fmla="*/ 0 h 7"/>
              <a:gd name="T4" fmla="*/ 1 w 9"/>
              <a:gd name="T5" fmla="*/ 1 h 7"/>
              <a:gd name="T6" fmla="*/ 0 w 9"/>
              <a:gd name="T7" fmla="*/ 5 h 7"/>
              <a:gd name="T8" fmla="*/ 0 w 9"/>
              <a:gd name="T9" fmla="*/ 6 h 7"/>
              <a:gd name="T10" fmla="*/ 3 w 9"/>
              <a:gd name="T11" fmla="*/ 6 h 7"/>
              <a:gd name="T12" fmla="*/ 7 w 9"/>
              <a:gd name="T13" fmla="*/ 7 h 7"/>
              <a:gd name="T14" fmla="*/ 8 w 9"/>
              <a:gd name="T15" fmla="*/ 7 h 7"/>
              <a:gd name="T16" fmla="*/ 9 w 9"/>
              <a:gd name="T17" fmla="*/ 4 h 7"/>
              <a:gd name="T18" fmla="*/ 5 w 9"/>
              <a:gd name="T19" fmla="*/ 0 h 7"/>
              <a:gd name="T20" fmla="*/ 5 w 9"/>
              <a:gd name="T2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" h="7">
                <a:moveTo>
                  <a:pt x="5" y="0"/>
                </a:moveTo>
                <a:cubicBezTo>
                  <a:pt x="4" y="0"/>
                  <a:pt x="4" y="0"/>
                  <a:pt x="4" y="0"/>
                </a:cubicBezTo>
                <a:cubicBezTo>
                  <a:pt x="3" y="0"/>
                  <a:pt x="2" y="1"/>
                  <a:pt x="1" y="1"/>
                </a:cubicBezTo>
                <a:cubicBezTo>
                  <a:pt x="0" y="2"/>
                  <a:pt x="0" y="3"/>
                  <a:pt x="0" y="5"/>
                </a:cubicBezTo>
                <a:cubicBezTo>
                  <a:pt x="0" y="5"/>
                  <a:pt x="0" y="6"/>
                  <a:pt x="0" y="6"/>
                </a:cubicBezTo>
                <a:cubicBezTo>
                  <a:pt x="1" y="6"/>
                  <a:pt x="2" y="6"/>
                  <a:pt x="3" y="6"/>
                </a:cubicBezTo>
                <a:cubicBezTo>
                  <a:pt x="4" y="6"/>
                  <a:pt x="5" y="6"/>
                  <a:pt x="7" y="7"/>
                </a:cubicBezTo>
                <a:cubicBezTo>
                  <a:pt x="7" y="7"/>
                  <a:pt x="8" y="7"/>
                  <a:pt x="8" y="7"/>
                </a:cubicBezTo>
                <a:cubicBezTo>
                  <a:pt x="9" y="7"/>
                  <a:pt x="9" y="6"/>
                  <a:pt x="9" y="4"/>
                </a:cubicBezTo>
                <a:cubicBezTo>
                  <a:pt x="9" y="2"/>
                  <a:pt x="7" y="0"/>
                  <a:pt x="5" y="0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9" name="Freeform 2107"/>
          <p:cNvSpPr>
            <a:spLocks/>
          </p:cNvSpPr>
          <p:nvPr/>
        </p:nvSpPr>
        <p:spPr bwMode="auto">
          <a:xfrm>
            <a:off x="4575228" y="1872255"/>
            <a:ext cx="28220" cy="7933"/>
          </a:xfrm>
          <a:custGeom>
            <a:avLst/>
            <a:gdLst>
              <a:gd name="T0" fmla="*/ 3 w 3"/>
              <a:gd name="T1" fmla="*/ 0 h 1"/>
              <a:gd name="T2" fmla="*/ 0 w 3"/>
              <a:gd name="T3" fmla="*/ 1 h 1"/>
              <a:gd name="T4" fmla="*/ 3 w 3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">
                <a:moveTo>
                  <a:pt x="3" y="0"/>
                </a:moveTo>
                <a:cubicBezTo>
                  <a:pt x="2" y="0"/>
                  <a:pt x="1" y="0"/>
                  <a:pt x="0" y="1"/>
                </a:cubicBezTo>
                <a:cubicBezTo>
                  <a:pt x="1" y="1"/>
                  <a:pt x="2" y="0"/>
                  <a:pt x="3" y="0"/>
                </a:cubicBezTo>
              </a:path>
            </a:pathLst>
          </a:custGeom>
          <a:solidFill>
            <a:srgbClr val="961C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0" name="Freeform 2108"/>
          <p:cNvSpPr>
            <a:spLocks/>
          </p:cNvSpPr>
          <p:nvPr/>
        </p:nvSpPr>
        <p:spPr bwMode="auto">
          <a:xfrm>
            <a:off x="4563134" y="1927788"/>
            <a:ext cx="76596" cy="27766"/>
          </a:xfrm>
          <a:custGeom>
            <a:avLst/>
            <a:gdLst>
              <a:gd name="T0" fmla="*/ 3 w 8"/>
              <a:gd name="T1" fmla="*/ 0 h 3"/>
              <a:gd name="T2" fmla="*/ 0 w 8"/>
              <a:gd name="T3" fmla="*/ 0 h 3"/>
              <a:gd name="T4" fmla="*/ 4 w 8"/>
              <a:gd name="T5" fmla="*/ 3 h 3"/>
              <a:gd name="T6" fmla="*/ 4 w 8"/>
              <a:gd name="T7" fmla="*/ 3 h 3"/>
              <a:gd name="T8" fmla="*/ 8 w 8"/>
              <a:gd name="T9" fmla="*/ 1 h 3"/>
              <a:gd name="T10" fmla="*/ 7 w 8"/>
              <a:gd name="T11" fmla="*/ 1 h 3"/>
              <a:gd name="T12" fmla="*/ 3 w 8"/>
              <a:gd name="T1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3">
                <a:moveTo>
                  <a:pt x="3" y="0"/>
                </a:moveTo>
                <a:cubicBezTo>
                  <a:pt x="2" y="0"/>
                  <a:pt x="1" y="0"/>
                  <a:pt x="0" y="0"/>
                </a:cubicBezTo>
                <a:cubicBezTo>
                  <a:pt x="1" y="2"/>
                  <a:pt x="2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6" y="3"/>
                  <a:pt x="7" y="3"/>
                  <a:pt x="8" y="1"/>
                </a:cubicBezTo>
                <a:cubicBezTo>
                  <a:pt x="8" y="1"/>
                  <a:pt x="7" y="1"/>
                  <a:pt x="7" y="1"/>
                </a:cubicBezTo>
                <a:cubicBezTo>
                  <a:pt x="5" y="0"/>
                  <a:pt x="4" y="0"/>
                  <a:pt x="3" y="0"/>
                </a:cubicBezTo>
              </a:path>
            </a:pathLst>
          </a:custGeom>
          <a:solidFill>
            <a:srgbClr val="6B09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5" name="Freeform 2113"/>
          <p:cNvSpPr>
            <a:spLocks/>
          </p:cNvSpPr>
          <p:nvPr/>
        </p:nvSpPr>
        <p:spPr bwMode="auto">
          <a:xfrm>
            <a:off x="5030774" y="5101100"/>
            <a:ext cx="84659" cy="75366"/>
          </a:xfrm>
          <a:custGeom>
            <a:avLst/>
            <a:gdLst>
              <a:gd name="T0" fmla="*/ 4 w 9"/>
              <a:gd name="T1" fmla="*/ 0 h 8"/>
              <a:gd name="T2" fmla="*/ 0 w 9"/>
              <a:gd name="T3" fmla="*/ 4 h 8"/>
              <a:gd name="T4" fmla="*/ 4 w 9"/>
              <a:gd name="T5" fmla="*/ 8 h 8"/>
              <a:gd name="T6" fmla="*/ 4 w 9"/>
              <a:gd name="T7" fmla="*/ 8 h 8"/>
              <a:gd name="T8" fmla="*/ 6 w 9"/>
              <a:gd name="T9" fmla="*/ 8 h 8"/>
              <a:gd name="T10" fmla="*/ 9 w 9"/>
              <a:gd name="T11" fmla="*/ 4 h 8"/>
              <a:gd name="T12" fmla="*/ 9 w 9"/>
              <a:gd name="T13" fmla="*/ 4 h 8"/>
              <a:gd name="T14" fmla="*/ 4 w 9"/>
              <a:gd name="T1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8">
                <a:moveTo>
                  <a:pt x="4" y="0"/>
                </a:moveTo>
                <a:cubicBezTo>
                  <a:pt x="2" y="0"/>
                  <a:pt x="0" y="1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5" y="8"/>
                  <a:pt x="5" y="8"/>
                  <a:pt x="6" y="8"/>
                </a:cubicBezTo>
                <a:cubicBezTo>
                  <a:pt x="7" y="6"/>
                  <a:pt x="7" y="5"/>
                  <a:pt x="9" y="4"/>
                </a:cubicBezTo>
                <a:cubicBezTo>
                  <a:pt x="9" y="4"/>
                  <a:pt x="9" y="4"/>
                  <a:pt x="9" y="4"/>
                </a:cubicBezTo>
                <a:cubicBezTo>
                  <a:pt x="9" y="1"/>
                  <a:pt x="7" y="0"/>
                  <a:pt x="4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6" name="Freeform 2114"/>
          <p:cNvSpPr>
            <a:spLocks/>
          </p:cNvSpPr>
          <p:nvPr/>
        </p:nvSpPr>
        <p:spPr bwMode="auto">
          <a:xfrm>
            <a:off x="5087213" y="5140767"/>
            <a:ext cx="28220" cy="35700"/>
          </a:xfrm>
          <a:custGeom>
            <a:avLst/>
            <a:gdLst>
              <a:gd name="T0" fmla="*/ 3 w 3"/>
              <a:gd name="T1" fmla="*/ 0 h 4"/>
              <a:gd name="T2" fmla="*/ 0 w 3"/>
              <a:gd name="T3" fmla="*/ 4 h 4"/>
              <a:gd name="T4" fmla="*/ 3 w 3"/>
              <a:gd name="T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4">
                <a:moveTo>
                  <a:pt x="3" y="0"/>
                </a:moveTo>
                <a:cubicBezTo>
                  <a:pt x="1" y="1"/>
                  <a:pt x="1" y="2"/>
                  <a:pt x="0" y="4"/>
                </a:cubicBezTo>
                <a:cubicBezTo>
                  <a:pt x="1" y="3"/>
                  <a:pt x="2" y="2"/>
                  <a:pt x="3" y="0"/>
                </a:cubicBezTo>
              </a:path>
            </a:pathLst>
          </a:custGeom>
          <a:solidFill>
            <a:srgbClr val="961C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7" name="Freeform 2115"/>
          <p:cNvSpPr>
            <a:spLocks/>
          </p:cNvSpPr>
          <p:nvPr/>
        </p:nvSpPr>
        <p:spPr bwMode="auto">
          <a:xfrm>
            <a:off x="5030774" y="2800449"/>
            <a:ext cx="84659" cy="75366"/>
          </a:xfrm>
          <a:custGeom>
            <a:avLst/>
            <a:gdLst>
              <a:gd name="T0" fmla="*/ 4 w 9"/>
              <a:gd name="T1" fmla="*/ 0 h 8"/>
              <a:gd name="T2" fmla="*/ 0 w 9"/>
              <a:gd name="T3" fmla="*/ 4 h 8"/>
              <a:gd name="T4" fmla="*/ 4 w 9"/>
              <a:gd name="T5" fmla="*/ 8 h 8"/>
              <a:gd name="T6" fmla="*/ 4 w 9"/>
              <a:gd name="T7" fmla="*/ 8 h 8"/>
              <a:gd name="T8" fmla="*/ 9 w 9"/>
              <a:gd name="T9" fmla="*/ 4 h 8"/>
              <a:gd name="T10" fmla="*/ 4 w 9"/>
              <a:gd name="T1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" h="8">
                <a:moveTo>
                  <a:pt x="4" y="0"/>
                </a:moveTo>
                <a:cubicBezTo>
                  <a:pt x="2" y="0"/>
                  <a:pt x="0" y="1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7" y="8"/>
                  <a:pt x="9" y="6"/>
                  <a:pt x="9" y="4"/>
                </a:cubicBezTo>
                <a:cubicBezTo>
                  <a:pt x="8" y="1"/>
                  <a:pt x="7" y="0"/>
                  <a:pt x="4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8" name="Freeform 2116"/>
          <p:cNvSpPr>
            <a:spLocks/>
          </p:cNvSpPr>
          <p:nvPr/>
        </p:nvSpPr>
        <p:spPr bwMode="auto">
          <a:xfrm>
            <a:off x="4107589" y="959927"/>
            <a:ext cx="64502" cy="75366"/>
          </a:xfrm>
          <a:custGeom>
            <a:avLst/>
            <a:gdLst>
              <a:gd name="T0" fmla="*/ 4 w 7"/>
              <a:gd name="T1" fmla="*/ 0 h 8"/>
              <a:gd name="T2" fmla="*/ 3 w 7"/>
              <a:gd name="T3" fmla="*/ 0 h 8"/>
              <a:gd name="T4" fmla="*/ 0 w 7"/>
              <a:gd name="T5" fmla="*/ 4 h 8"/>
              <a:gd name="T6" fmla="*/ 4 w 7"/>
              <a:gd name="T7" fmla="*/ 8 h 8"/>
              <a:gd name="T8" fmla="*/ 7 w 7"/>
              <a:gd name="T9" fmla="*/ 4 h 8"/>
              <a:gd name="T10" fmla="*/ 4 w 7"/>
              <a:gd name="T1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8">
                <a:moveTo>
                  <a:pt x="4" y="0"/>
                </a:moveTo>
                <a:cubicBezTo>
                  <a:pt x="4" y="0"/>
                  <a:pt x="3" y="0"/>
                  <a:pt x="3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6" y="8"/>
                  <a:pt x="7" y="6"/>
                  <a:pt x="7" y="4"/>
                </a:cubicBezTo>
                <a:cubicBezTo>
                  <a:pt x="7" y="2"/>
                  <a:pt x="6" y="0"/>
                  <a:pt x="4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9" name="Freeform 2117"/>
          <p:cNvSpPr>
            <a:spLocks/>
          </p:cNvSpPr>
          <p:nvPr/>
        </p:nvSpPr>
        <p:spPr bwMode="auto">
          <a:xfrm>
            <a:off x="3639949" y="555330"/>
            <a:ext cx="56439" cy="7933"/>
          </a:xfrm>
          <a:custGeom>
            <a:avLst/>
            <a:gdLst>
              <a:gd name="T0" fmla="*/ 0 w 6"/>
              <a:gd name="T1" fmla="*/ 0 h 1"/>
              <a:gd name="T2" fmla="*/ 3 w 6"/>
              <a:gd name="T3" fmla="*/ 1 h 1"/>
              <a:gd name="T4" fmla="*/ 3 w 6"/>
              <a:gd name="T5" fmla="*/ 1 h 1"/>
              <a:gd name="T6" fmla="*/ 6 w 6"/>
              <a:gd name="T7" fmla="*/ 0 h 1"/>
              <a:gd name="T8" fmla="*/ 4 w 6"/>
              <a:gd name="T9" fmla="*/ 0 h 1"/>
              <a:gd name="T10" fmla="*/ 0 w 6"/>
              <a:gd name="T1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1">
                <a:moveTo>
                  <a:pt x="0" y="0"/>
                </a:moveTo>
                <a:cubicBezTo>
                  <a:pt x="1" y="1"/>
                  <a:pt x="2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4" y="1"/>
                  <a:pt x="5" y="1"/>
                  <a:pt x="6" y="0"/>
                </a:cubicBezTo>
                <a:cubicBezTo>
                  <a:pt x="5" y="0"/>
                  <a:pt x="4" y="0"/>
                  <a:pt x="4" y="0"/>
                </a:cubicBezTo>
                <a:cubicBezTo>
                  <a:pt x="2" y="0"/>
                  <a:pt x="1" y="0"/>
                  <a:pt x="0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0" name="Freeform 2118"/>
          <p:cNvSpPr>
            <a:spLocks/>
          </p:cNvSpPr>
          <p:nvPr/>
        </p:nvSpPr>
        <p:spPr bwMode="auto">
          <a:xfrm>
            <a:off x="3627855" y="499797"/>
            <a:ext cx="76596" cy="55533"/>
          </a:xfrm>
          <a:custGeom>
            <a:avLst/>
            <a:gdLst>
              <a:gd name="T0" fmla="*/ 4 w 8"/>
              <a:gd name="T1" fmla="*/ 0 h 6"/>
              <a:gd name="T2" fmla="*/ 0 w 8"/>
              <a:gd name="T3" fmla="*/ 3 h 6"/>
              <a:gd name="T4" fmla="*/ 1 w 8"/>
              <a:gd name="T5" fmla="*/ 6 h 6"/>
              <a:gd name="T6" fmla="*/ 5 w 8"/>
              <a:gd name="T7" fmla="*/ 6 h 6"/>
              <a:gd name="T8" fmla="*/ 7 w 8"/>
              <a:gd name="T9" fmla="*/ 6 h 6"/>
              <a:gd name="T10" fmla="*/ 8 w 8"/>
              <a:gd name="T11" fmla="*/ 4 h 6"/>
              <a:gd name="T12" fmla="*/ 4 w 8"/>
              <a:gd name="T13" fmla="*/ 0 h 6"/>
              <a:gd name="T14" fmla="*/ 4 w 8"/>
              <a:gd name="T1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" h="6">
                <a:moveTo>
                  <a:pt x="4" y="0"/>
                </a:moveTo>
                <a:cubicBezTo>
                  <a:pt x="2" y="0"/>
                  <a:pt x="0" y="1"/>
                  <a:pt x="0" y="3"/>
                </a:cubicBezTo>
                <a:cubicBezTo>
                  <a:pt x="0" y="4"/>
                  <a:pt x="1" y="5"/>
                  <a:pt x="1" y="6"/>
                </a:cubicBezTo>
                <a:cubicBezTo>
                  <a:pt x="2" y="6"/>
                  <a:pt x="3" y="6"/>
                  <a:pt x="5" y="6"/>
                </a:cubicBezTo>
                <a:cubicBezTo>
                  <a:pt x="5" y="6"/>
                  <a:pt x="6" y="6"/>
                  <a:pt x="7" y="6"/>
                </a:cubicBezTo>
                <a:cubicBezTo>
                  <a:pt x="8" y="5"/>
                  <a:pt x="8" y="4"/>
                  <a:pt x="8" y="4"/>
                </a:cubicBezTo>
                <a:cubicBezTo>
                  <a:pt x="8" y="1"/>
                  <a:pt x="7" y="0"/>
                  <a:pt x="4" y="0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rgbClr val="8912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3" name="Freeform 2121"/>
          <p:cNvSpPr>
            <a:spLocks/>
          </p:cNvSpPr>
          <p:nvPr/>
        </p:nvSpPr>
        <p:spPr bwMode="auto">
          <a:xfrm>
            <a:off x="5042868" y="5561231"/>
            <a:ext cx="36282" cy="67433"/>
          </a:xfrm>
          <a:custGeom>
            <a:avLst/>
            <a:gdLst>
              <a:gd name="T0" fmla="*/ 3 w 4"/>
              <a:gd name="T1" fmla="*/ 0 h 7"/>
              <a:gd name="T2" fmla="*/ 3 w 4"/>
              <a:gd name="T3" fmla="*/ 0 h 7"/>
              <a:gd name="T4" fmla="*/ 0 w 4"/>
              <a:gd name="T5" fmla="*/ 4 h 7"/>
              <a:gd name="T6" fmla="*/ 3 w 4"/>
              <a:gd name="T7" fmla="*/ 7 h 7"/>
              <a:gd name="T8" fmla="*/ 4 w 4"/>
              <a:gd name="T9" fmla="*/ 7 h 7"/>
              <a:gd name="T10" fmla="*/ 4 w 4"/>
              <a:gd name="T11" fmla="*/ 7 h 7"/>
              <a:gd name="T12" fmla="*/ 4 w 4"/>
              <a:gd name="T13" fmla="*/ 0 h 7"/>
              <a:gd name="T14" fmla="*/ 3 w 4"/>
              <a:gd name="T1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" h="7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6"/>
                  <a:pt x="2" y="7"/>
                  <a:pt x="3" y="7"/>
                </a:cubicBezTo>
                <a:cubicBezTo>
                  <a:pt x="3" y="7"/>
                  <a:pt x="3" y="7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3" y="5"/>
                  <a:pt x="3" y="2"/>
                  <a:pt x="4" y="0"/>
                </a:cubicBezTo>
                <a:cubicBezTo>
                  <a:pt x="4" y="0"/>
                  <a:pt x="4" y="0"/>
                  <a:pt x="3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4" name="Freeform 2122"/>
          <p:cNvSpPr>
            <a:spLocks/>
          </p:cNvSpPr>
          <p:nvPr/>
        </p:nvSpPr>
        <p:spPr bwMode="auto">
          <a:xfrm>
            <a:off x="5071088" y="5561231"/>
            <a:ext cx="36282" cy="67433"/>
          </a:xfrm>
          <a:custGeom>
            <a:avLst/>
            <a:gdLst>
              <a:gd name="T0" fmla="*/ 1 w 4"/>
              <a:gd name="T1" fmla="*/ 0 h 7"/>
              <a:gd name="T2" fmla="*/ 1 w 4"/>
              <a:gd name="T3" fmla="*/ 7 h 7"/>
              <a:gd name="T4" fmla="*/ 4 w 4"/>
              <a:gd name="T5" fmla="*/ 3 h 7"/>
              <a:gd name="T6" fmla="*/ 1 w 4"/>
              <a:gd name="T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7">
                <a:moveTo>
                  <a:pt x="1" y="0"/>
                </a:moveTo>
                <a:cubicBezTo>
                  <a:pt x="0" y="2"/>
                  <a:pt x="0" y="5"/>
                  <a:pt x="1" y="7"/>
                </a:cubicBezTo>
                <a:cubicBezTo>
                  <a:pt x="2" y="7"/>
                  <a:pt x="4" y="5"/>
                  <a:pt x="4" y="3"/>
                </a:cubicBezTo>
                <a:cubicBezTo>
                  <a:pt x="4" y="2"/>
                  <a:pt x="3" y="1"/>
                  <a:pt x="1" y="0"/>
                </a:cubicBezTo>
              </a:path>
            </a:pathLst>
          </a:custGeom>
          <a:solidFill>
            <a:srgbClr val="880F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7" name="Freeform 2125"/>
          <p:cNvSpPr>
            <a:spLocks/>
          </p:cNvSpPr>
          <p:nvPr/>
        </p:nvSpPr>
        <p:spPr bwMode="auto">
          <a:xfrm>
            <a:off x="4575228" y="6485458"/>
            <a:ext cx="64502" cy="55533"/>
          </a:xfrm>
          <a:custGeom>
            <a:avLst/>
            <a:gdLst>
              <a:gd name="T0" fmla="*/ 3 w 7"/>
              <a:gd name="T1" fmla="*/ 0 h 6"/>
              <a:gd name="T2" fmla="*/ 3 w 7"/>
              <a:gd name="T3" fmla="*/ 0 h 6"/>
              <a:gd name="T4" fmla="*/ 0 w 7"/>
              <a:gd name="T5" fmla="*/ 2 h 6"/>
              <a:gd name="T6" fmla="*/ 6 w 7"/>
              <a:gd name="T7" fmla="*/ 6 h 6"/>
              <a:gd name="T8" fmla="*/ 7 w 7"/>
              <a:gd name="T9" fmla="*/ 4 h 6"/>
              <a:gd name="T10" fmla="*/ 3 w 7"/>
              <a:gd name="T1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6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2" y="1"/>
                  <a:pt x="1" y="1"/>
                  <a:pt x="0" y="2"/>
                </a:cubicBezTo>
                <a:cubicBezTo>
                  <a:pt x="2" y="3"/>
                  <a:pt x="4" y="5"/>
                  <a:pt x="6" y="6"/>
                </a:cubicBezTo>
                <a:cubicBezTo>
                  <a:pt x="6" y="6"/>
                  <a:pt x="7" y="5"/>
                  <a:pt x="7" y="4"/>
                </a:cubicBezTo>
                <a:cubicBezTo>
                  <a:pt x="7" y="2"/>
                  <a:pt x="5" y="0"/>
                  <a:pt x="3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8" name="Freeform 2126"/>
          <p:cNvSpPr>
            <a:spLocks/>
          </p:cNvSpPr>
          <p:nvPr/>
        </p:nvSpPr>
        <p:spPr bwMode="auto">
          <a:xfrm>
            <a:off x="4575228" y="6501325"/>
            <a:ext cx="56439" cy="47600"/>
          </a:xfrm>
          <a:custGeom>
            <a:avLst/>
            <a:gdLst>
              <a:gd name="T0" fmla="*/ 0 w 6"/>
              <a:gd name="T1" fmla="*/ 0 h 5"/>
              <a:gd name="T2" fmla="*/ 0 w 6"/>
              <a:gd name="T3" fmla="*/ 2 h 5"/>
              <a:gd name="T4" fmla="*/ 3 w 6"/>
              <a:gd name="T5" fmla="*/ 5 h 5"/>
              <a:gd name="T6" fmla="*/ 4 w 6"/>
              <a:gd name="T7" fmla="*/ 5 h 5"/>
              <a:gd name="T8" fmla="*/ 6 w 6"/>
              <a:gd name="T9" fmla="*/ 4 h 5"/>
              <a:gd name="T10" fmla="*/ 0 w 6"/>
              <a:gd name="T1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5">
                <a:moveTo>
                  <a:pt x="0" y="0"/>
                </a:moveTo>
                <a:cubicBezTo>
                  <a:pt x="0" y="1"/>
                  <a:pt x="0" y="1"/>
                  <a:pt x="0" y="2"/>
                </a:cubicBezTo>
                <a:cubicBezTo>
                  <a:pt x="0" y="4"/>
                  <a:pt x="2" y="5"/>
                  <a:pt x="3" y="5"/>
                </a:cubicBezTo>
                <a:cubicBezTo>
                  <a:pt x="3" y="5"/>
                  <a:pt x="3" y="5"/>
                  <a:pt x="4" y="5"/>
                </a:cubicBezTo>
                <a:cubicBezTo>
                  <a:pt x="4" y="5"/>
                  <a:pt x="5" y="5"/>
                  <a:pt x="6" y="4"/>
                </a:cubicBezTo>
                <a:cubicBezTo>
                  <a:pt x="4" y="3"/>
                  <a:pt x="2" y="1"/>
                  <a:pt x="0" y="0"/>
                </a:cubicBezTo>
              </a:path>
            </a:pathLst>
          </a:custGeom>
          <a:solidFill>
            <a:srgbClr val="961C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9" name="Freeform 2127"/>
          <p:cNvSpPr>
            <a:spLocks/>
          </p:cNvSpPr>
          <p:nvPr/>
        </p:nvSpPr>
        <p:spPr bwMode="auto">
          <a:xfrm>
            <a:off x="3172309" y="47600"/>
            <a:ext cx="56439" cy="47600"/>
          </a:xfrm>
          <a:custGeom>
            <a:avLst/>
            <a:gdLst>
              <a:gd name="T0" fmla="*/ 3 w 6"/>
              <a:gd name="T1" fmla="*/ 0 h 5"/>
              <a:gd name="T2" fmla="*/ 3 w 6"/>
              <a:gd name="T3" fmla="*/ 0 h 5"/>
              <a:gd name="T4" fmla="*/ 0 w 6"/>
              <a:gd name="T5" fmla="*/ 3 h 5"/>
              <a:gd name="T6" fmla="*/ 3 w 6"/>
              <a:gd name="T7" fmla="*/ 5 h 5"/>
              <a:gd name="T8" fmla="*/ 3 w 6"/>
              <a:gd name="T9" fmla="*/ 5 h 5"/>
              <a:gd name="T10" fmla="*/ 6 w 6"/>
              <a:gd name="T11" fmla="*/ 2 h 5"/>
              <a:gd name="T12" fmla="*/ 3 w 6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5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2" y="0"/>
                  <a:pt x="0" y="1"/>
                  <a:pt x="0" y="3"/>
                </a:cubicBezTo>
                <a:cubicBezTo>
                  <a:pt x="0" y="4"/>
                  <a:pt x="2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5" y="5"/>
                  <a:pt x="6" y="4"/>
                  <a:pt x="6" y="2"/>
                </a:cubicBezTo>
                <a:cubicBezTo>
                  <a:pt x="6" y="1"/>
                  <a:pt x="5" y="0"/>
                  <a:pt x="3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0" name="Freeform 2128"/>
          <p:cNvSpPr>
            <a:spLocks/>
          </p:cNvSpPr>
          <p:nvPr/>
        </p:nvSpPr>
        <p:spPr bwMode="auto">
          <a:xfrm>
            <a:off x="4575228" y="1427991"/>
            <a:ext cx="56439" cy="55533"/>
          </a:xfrm>
          <a:custGeom>
            <a:avLst/>
            <a:gdLst>
              <a:gd name="T0" fmla="*/ 4 w 6"/>
              <a:gd name="T1" fmla="*/ 0 h 6"/>
              <a:gd name="T2" fmla="*/ 0 w 6"/>
              <a:gd name="T3" fmla="*/ 3 h 6"/>
              <a:gd name="T4" fmla="*/ 3 w 6"/>
              <a:gd name="T5" fmla="*/ 6 h 6"/>
              <a:gd name="T6" fmla="*/ 3 w 6"/>
              <a:gd name="T7" fmla="*/ 6 h 6"/>
              <a:gd name="T8" fmla="*/ 6 w 6"/>
              <a:gd name="T9" fmla="*/ 3 h 6"/>
              <a:gd name="T10" fmla="*/ 4 w 6"/>
              <a:gd name="T1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6">
                <a:moveTo>
                  <a:pt x="4" y="0"/>
                </a:moveTo>
                <a:cubicBezTo>
                  <a:pt x="2" y="0"/>
                  <a:pt x="0" y="1"/>
                  <a:pt x="0" y="3"/>
                </a:cubicBezTo>
                <a:cubicBezTo>
                  <a:pt x="0" y="4"/>
                  <a:pt x="2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5" y="6"/>
                  <a:pt x="6" y="4"/>
                  <a:pt x="6" y="3"/>
                </a:cubicBezTo>
                <a:cubicBezTo>
                  <a:pt x="6" y="1"/>
                  <a:pt x="5" y="0"/>
                  <a:pt x="4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1" name="Freeform 2129"/>
          <p:cNvSpPr>
            <a:spLocks/>
          </p:cNvSpPr>
          <p:nvPr/>
        </p:nvSpPr>
        <p:spPr bwMode="auto">
          <a:xfrm>
            <a:off x="5042868" y="2348251"/>
            <a:ext cx="44345" cy="47600"/>
          </a:xfrm>
          <a:custGeom>
            <a:avLst/>
            <a:gdLst>
              <a:gd name="T0" fmla="*/ 3 w 5"/>
              <a:gd name="T1" fmla="*/ 0 h 5"/>
              <a:gd name="T2" fmla="*/ 0 w 5"/>
              <a:gd name="T3" fmla="*/ 2 h 5"/>
              <a:gd name="T4" fmla="*/ 3 w 5"/>
              <a:gd name="T5" fmla="*/ 5 h 5"/>
              <a:gd name="T6" fmla="*/ 3 w 5"/>
              <a:gd name="T7" fmla="*/ 5 h 5"/>
              <a:gd name="T8" fmla="*/ 3 w 5"/>
              <a:gd name="T9" fmla="*/ 5 h 5"/>
              <a:gd name="T10" fmla="*/ 5 w 5"/>
              <a:gd name="T11" fmla="*/ 0 h 5"/>
              <a:gd name="T12" fmla="*/ 3 w 5"/>
              <a:gd name="T13" fmla="*/ 0 h 5"/>
              <a:gd name="T14" fmla="*/ 3 w 5"/>
              <a:gd name="T1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" h="5">
                <a:moveTo>
                  <a:pt x="3" y="0"/>
                </a:moveTo>
                <a:cubicBezTo>
                  <a:pt x="2" y="0"/>
                  <a:pt x="1" y="1"/>
                  <a:pt x="0" y="2"/>
                </a:cubicBezTo>
                <a:cubicBezTo>
                  <a:pt x="0" y="4"/>
                  <a:pt x="2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3"/>
                  <a:pt x="4" y="2"/>
                  <a:pt x="5" y="0"/>
                </a:cubicBezTo>
                <a:cubicBezTo>
                  <a:pt x="4" y="0"/>
                  <a:pt x="4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972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2" name="Freeform 2130"/>
          <p:cNvSpPr>
            <a:spLocks/>
          </p:cNvSpPr>
          <p:nvPr/>
        </p:nvSpPr>
        <p:spPr bwMode="auto">
          <a:xfrm>
            <a:off x="5071088" y="2348251"/>
            <a:ext cx="28220" cy="47600"/>
          </a:xfrm>
          <a:custGeom>
            <a:avLst/>
            <a:gdLst>
              <a:gd name="T0" fmla="*/ 2 w 3"/>
              <a:gd name="T1" fmla="*/ 0 h 5"/>
              <a:gd name="T2" fmla="*/ 0 w 3"/>
              <a:gd name="T3" fmla="*/ 5 h 5"/>
              <a:gd name="T4" fmla="*/ 1 w 3"/>
              <a:gd name="T5" fmla="*/ 5 h 5"/>
              <a:gd name="T6" fmla="*/ 3 w 3"/>
              <a:gd name="T7" fmla="*/ 1 h 5"/>
              <a:gd name="T8" fmla="*/ 2 w 3"/>
              <a:gd name="T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5">
                <a:moveTo>
                  <a:pt x="2" y="0"/>
                </a:moveTo>
                <a:cubicBezTo>
                  <a:pt x="1" y="2"/>
                  <a:pt x="0" y="3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4"/>
                  <a:pt x="2" y="2"/>
                  <a:pt x="3" y="1"/>
                </a:cubicBezTo>
                <a:cubicBezTo>
                  <a:pt x="3" y="1"/>
                  <a:pt x="2" y="0"/>
                  <a:pt x="2" y="0"/>
                </a:cubicBezTo>
              </a:path>
            </a:pathLst>
          </a:custGeom>
          <a:solidFill>
            <a:srgbClr val="880F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3" name="Freeform 2131"/>
          <p:cNvSpPr>
            <a:spLocks/>
          </p:cNvSpPr>
          <p:nvPr/>
        </p:nvSpPr>
        <p:spPr bwMode="auto">
          <a:xfrm>
            <a:off x="5079151" y="2360151"/>
            <a:ext cx="20157" cy="35700"/>
          </a:xfrm>
          <a:custGeom>
            <a:avLst/>
            <a:gdLst>
              <a:gd name="T0" fmla="*/ 2 w 2"/>
              <a:gd name="T1" fmla="*/ 0 h 4"/>
              <a:gd name="T2" fmla="*/ 0 w 2"/>
              <a:gd name="T3" fmla="*/ 4 h 4"/>
              <a:gd name="T4" fmla="*/ 2 w 2"/>
              <a:gd name="T5" fmla="*/ 2 h 4"/>
              <a:gd name="T6" fmla="*/ 2 w 2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4">
                <a:moveTo>
                  <a:pt x="2" y="0"/>
                </a:moveTo>
                <a:cubicBezTo>
                  <a:pt x="1" y="1"/>
                  <a:pt x="0" y="3"/>
                  <a:pt x="0" y="4"/>
                </a:cubicBezTo>
                <a:cubicBezTo>
                  <a:pt x="1" y="4"/>
                  <a:pt x="2" y="3"/>
                  <a:pt x="2" y="2"/>
                </a:cubicBezTo>
                <a:cubicBezTo>
                  <a:pt x="2" y="1"/>
                  <a:pt x="2" y="1"/>
                  <a:pt x="2" y="0"/>
                </a:cubicBezTo>
              </a:path>
            </a:pathLst>
          </a:custGeom>
          <a:solidFill>
            <a:srgbClr val="860D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4" name="Freeform 2132"/>
          <p:cNvSpPr>
            <a:spLocks/>
          </p:cNvSpPr>
          <p:nvPr/>
        </p:nvSpPr>
        <p:spPr bwMode="auto">
          <a:xfrm>
            <a:off x="491444" y="4077707"/>
            <a:ext cx="72565" cy="158666"/>
          </a:xfrm>
          <a:custGeom>
            <a:avLst/>
            <a:gdLst>
              <a:gd name="T0" fmla="*/ 0 w 8"/>
              <a:gd name="T1" fmla="*/ 0 h 17"/>
              <a:gd name="T2" fmla="*/ 1 w 8"/>
              <a:gd name="T3" fmla="*/ 1 h 17"/>
              <a:gd name="T4" fmla="*/ 7 w 8"/>
              <a:gd name="T5" fmla="*/ 15 h 17"/>
              <a:gd name="T6" fmla="*/ 7 w 8"/>
              <a:gd name="T7" fmla="*/ 17 h 17"/>
              <a:gd name="T8" fmla="*/ 8 w 8"/>
              <a:gd name="T9" fmla="*/ 17 h 17"/>
              <a:gd name="T10" fmla="*/ 7 w 8"/>
              <a:gd name="T11" fmla="*/ 7 h 17"/>
              <a:gd name="T12" fmla="*/ 0 w 8"/>
              <a:gd name="T13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17">
                <a:moveTo>
                  <a:pt x="0" y="0"/>
                </a:moveTo>
                <a:cubicBezTo>
                  <a:pt x="1" y="0"/>
                  <a:pt x="1" y="1"/>
                  <a:pt x="1" y="1"/>
                </a:cubicBezTo>
                <a:cubicBezTo>
                  <a:pt x="5" y="4"/>
                  <a:pt x="7" y="9"/>
                  <a:pt x="7" y="15"/>
                </a:cubicBezTo>
                <a:cubicBezTo>
                  <a:pt x="7" y="16"/>
                  <a:pt x="7" y="16"/>
                  <a:pt x="7" y="17"/>
                </a:cubicBezTo>
                <a:cubicBezTo>
                  <a:pt x="7" y="17"/>
                  <a:pt x="8" y="17"/>
                  <a:pt x="8" y="17"/>
                </a:cubicBezTo>
                <a:cubicBezTo>
                  <a:pt x="8" y="14"/>
                  <a:pt x="8" y="10"/>
                  <a:pt x="7" y="7"/>
                </a:cubicBezTo>
                <a:cubicBezTo>
                  <a:pt x="6" y="4"/>
                  <a:pt x="3" y="1"/>
                  <a:pt x="0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5" name="Freeform 2133"/>
          <p:cNvSpPr>
            <a:spLocks/>
          </p:cNvSpPr>
          <p:nvPr/>
        </p:nvSpPr>
        <p:spPr bwMode="auto">
          <a:xfrm>
            <a:off x="555946" y="4236373"/>
            <a:ext cx="8063" cy="0"/>
          </a:xfrm>
          <a:custGeom>
            <a:avLst/>
            <a:gdLst>
              <a:gd name="T0" fmla="*/ 1 w 1"/>
              <a:gd name="T1" fmla="*/ 0 w 1"/>
              <a:gd name="T2" fmla="*/ 0 w 1"/>
              <a:gd name="T3" fmla="*/ 1 w 1"/>
              <a:gd name="T4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AD21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6" name="Freeform 2134"/>
          <p:cNvSpPr>
            <a:spLocks/>
          </p:cNvSpPr>
          <p:nvPr/>
        </p:nvSpPr>
        <p:spPr bwMode="auto">
          <a:xfrm>
            <a:off x="555946" y="4236373"/>
            <a:ext cx="8063" cy="19833"/>
          </a:xfrm>
          <a:custGeom>
            <a:avLst/>
            <a:gdLst>
              <a:gd name="T0" fmla="*/ 0 w 1"/>
              <a:gd name="T1" fmla="*/ 0 h 2"/>
              <a:gd name="T2" fmla="*/ 0 w 1"/>
              <a:gd name="T3" fmla="*/ 2 h 2"/>
              <a:gd name="T4" fmla="*/ 1 w 1"/>
              <a:gd name="T5" fmla="*/ 0 h 2"/>
              <a:gd name="T6" fmla="*/ 0 w 1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1"/>
                  <a:pt x="0" y="2"/>
                  <a:pt x="0" y="2"/>
                </a:cubicBezTo>
                <a:cubicBezTo>
                  <a:pt x="0" y="2"/>
                  <a:pt x="0" y="1"/>
                  <a:pt x="1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9D131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7" name="Freeform 2135"/>
          <p:cNvSpPr>
            <a:spLocks/>
          </p:cNvSpPr>
          <p:nvPr/>
        </p:nvSpPr>
        <p:spPr bwMode="auto">
          <a:xfrm>
            <a:off x="451130" y="4057874"/>
            <a:ext cx="48377" cy="31733"/>
          </a:xfrm>
          <a:custGeom>
            <a:avLst/>
            <a:gdLst>
              <a:gd name="T0" fmla="*/ 1 w 5"/>
              <a:gd name="T1" fmla="*/ 0 h 3"/>
              <a:gd name="T2" fmla="*/ 0 w 5"/>
              <a:gd name="T3" fmla="*/ 1 h 3"/>
              <a:gd name="T4" fmla="*/ 5 w 5"/>
              <a:gd name="T5" fmla="*/ 3 h 3"/>
              <a:gd name="T6" fmla="*/ 4 w 5"/>
              <a:gd name="T7" fmla="*/ 2 h 3"/>
              <a:gd name="T8" fmla="*/ 1 w 5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3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2" y="1"/>
                  <a:pt x="4" y="2"/>
                  <a:pt x="5" y="3"/>
                </a:cubicBezTo>
                <a:cubicBezTo>
                  <a:pt x="5" y="3"/>
                  <a:pt x="5" y="2"/>
                  <a:pt x="4" y="2"/>
                </a:cubicBezTo>
                <a:cubicBezTo>
                  <a:pt x="3" y="1"/>
                  <a:pt x="2" y="1"/>
                  <a:pt x="1" y="0"/>
                </a:cubicBezTo>
              </a:path>
            </a:pathLst>
          </a:custGeom>
          <a:solidFill>
            <a:srgbClr val="8915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8" name="Freeform 2136"/>
          <p:cNvSpPr>
            <a:spLocks/>
          </p:cNvSpPr>
          <p:nvPr/>
        </p:nvSpPr>
        <p:spPr bwMode="auto">
          <a:xfrm>
            <a:off x="414847" y="4057874"/>
            <a:ext cx="44345" cy="11900"/>
          </a:xfrm>
          <a:custGeom>
            <a:avLst/>
            <a:gdLst>
              <a:gd name="T0" fmla="*/ 1 w 5"/>
              <a:gd name="T1" fmla="*/ 0 h 1"/>
              <a:gd name="T2" fmla="*/ 0 w 5"/>
              <a:gd name="T3" fmla="*/ 0 h 1"/>
              <a:gd name="T4" fmla="*/ 4 w 5"/>
              <a:gd name="T5" fmla="*/ 1 h 1"/>
              <a:gd name="T6" fmla="*/ 5 w 5"/>
              <a:gd name="T7" fmla="*/ 0 h 1"/>
              <a:gd name="T8" fmla="*/ 1 w 5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3" y="0"/>
                  <a:pt x="4" y="1"/>
                </a:cubicBezTo>
                <a:cubicBezTo>
                  <a:pt x="4" y="1"/>
                  <a:pt x="4" y="0"/>
                  <a:pt x="5" y="0"/>
                </a:cubicBezTo>
                <a:cubicBezTo>
                  <a:pt x="3" y="0"/>
                  <a:pt x="2" y="0"/>
                  <a:pt x="1" y="0"/>
                </a:cubicBezTo>
              </a:path>
            </a:pathLst>
          </a:custGeom>
          <a:solidFill>
            <a:srgbClr val="7B0A1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9" name="Freeform 2137"/>
          <p:cNvSpPr>
            <a:spLocks/>
          </p:cNvSpPr>
          <p:nvPr/>
        </p:nvSpPr>
        <p:spPr bwMode="auto">
          <a:xfrm>
            <a:off x="471287" y="4089607"/>
            <a:ext cx="84659" cy="146766"/>
          </a:xfrm>
          <a:custGeom>
            <a:avLst/>
            <a:gdLst>
              <a:gd name="T0" fmla="*/ 3 w 9"/>
              <a:gd name="T1" fmla="*/ 0 h 16"/>
              <a:gd name="T2" fmla="*/ 2 w 9"/>
              <a:gd name="T3" fmla="*/ 13 h 16"/>
              <a:gd name="T4" fmla="*/ 0 w 9"/>
              <a:gd name="T5" fmla="*/ 16 h 16"/>
              <a:gd name="T6" fmla="*/ 4 w 9"/>
              <a:gd name="T7" fmla="*/ 16 h 16"/>
              <a:gd name="T8" fmla="*/ 9 w 9"/>
              <a:gd name="T9" fmla="*/ 16 h 16"/>
              <a:gd name="T10" fmla="*/ 9 w 9"/>
              <a:gd name="T11" fmla="*/ 16 h 16"/>
              <a:gd name="T12" fmla="*/ 9 w 9"/>
              <a:gd name="T13" fmla="*/ 14 h 16"/>
              <a:gd name="T14" fmla="*/ 3 w 9"/>
              <a:gd name="T1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16">
                <a:moveTo>
                  <a:pt x="3" y="0"/>
                </a:moveTo>
                <a:cubicBezTo>
                  <a:pt x="4" y="4"/>
                  <a:pt x="4" y="9"/>
                  <a:pt x="2" y="13"/>
                </a:cubicBezTo>
                <a:cubicBezTo>
                  <a:pt x="2" y="14"/>
                  <a:pt x="1" y="15"/>
                  <a:pt x="0" y="16"/>
                </a:cubicBezTo>
                <a:cubicBezTo>
                  <a:pt x="2" y="16"/>
                  <a:pt x="3" y="16"/>
                  <a:pt x="4" y="16"/>
                </a:cubicBezTo>
                <a:cubicBezTo>
                  <a:pt x="6" y="16"/>
                  <a:pt x="7" y="16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9" y="15"/>
                  <a:pt x="9" y="15"/>
                  <a:pt x="9" y="14"/>
                </a:cubicBezTo>
                <a:cubicBezTo>
                  <a:pt x="9" y="8"/>
                  <a:pt x="7" y="3"/>
                  <a:pt x="3" y="0"/>
                </a:cubicBezTo>
              </a:path>
            </a:pathLst>
          </a:custGeom>
          <a:solidFill>
            <a:srgbClr val="7209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0" name="Freeform 2138"/>
          <p:cNvSpPr>
            <a:spLocks/>
          </p:cNvSpPr>
          <p:nvPr/>
        </p:nvSpPr>
        <p:spPr bwMode="auto">
          <a:xfrm>
            <a:off x="326157" y="432363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72080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1" name="Freeform 2139"/>
          <p:cNvSpPr>
            <a:spLocks/>
          </p:cNvSpPr>
          <p:nvPr/>
        </p:nvSpPr>
        <p:spPr bwMode="auto">
          <a:xfrm>
            <a:off x="338251" y="4236373"/>
            <a:ext cx="217694" cy="115033"/>
          </a:xfrm>
          <a:custGeom>
            <a:avLst/>
            <a:gdLst>
              <a:gd name="T0" fmla="*/ 18 w 23"/>
              <a:gd name="T1" fmla="*/ 0 h 12"/>
              <a:gd name="T2" fmla="*/ 14 w 23"/>
              <a:gd name="T3" fmla="*/ 0 h 12"/>
              <a:gd name="T4" fmla="*/ 0 w 23"/>
              <a:gd name="T5" fmla="*/ 8 h 12"/>
              <a:gd name="T6" fmla="*/ 5 w 23"/>
              <a:gd name="T7" fmla="*/ 12 h 12"/>
              <a:gd name="T8" fmla="*/ 9 w 23"/>
              <a:gd name="T9" fmla="*/ 12 h 12"/>
              <a:gd name="T10" fmla="*/ 15 w 23"/>
              <a:gd name="T11" fmla="*/ 11 h 12"/>
              <a:gd name="T12" fmla="*/ 15 w 23"/>
              <a:gd name="T13" fmla="*/ 10 h 12"/>
              <a:gd name="T14" fmla="*/ 20 w 23"/>
              <a:gd name="T15" fmla="*/ 2 h 12"/>
              <a:gd name="T16" fmla="*/ 23 w 23"/>
              <a:gd name="T17" fmla="*/ 0 h 12"/>
              <a:gd name="T18" fmla="*/ 18 w 23"/>
              <a:gd name="T1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3" h="12">
                <a:moveTo>
                  <a:pt x="18" y="0"/>
                </a:moveTo>
                <a:cubicBezTo>
                  <a:pt x="17" y="0"/>
                  <a:pt x="16" y="0"/>
                  <a:pt x="14" y="0"/>
                </a:cubicBezTo>
                <a:cubicBezTo>
                  <a:pt x="11" y="5"/>
                  <a:pt x="6" y="8"/>
                  <a:pt x="0" y="8"/>
                </a:cubicBezTo>
                <a:cubicBezTo>
                  <a:pt x="2" y="9"/>
                  <a:pt x="4" y="10"/>
                  <a:pt x="5" y="12"/>
                </a:cubicBezTo>
                <a:cubicBezTo>
                  <a:pt x="6" y="12"/>
                  <a:pt x="7" y="12"/>
                  <a:pt x="9" y="12"/>
                </a:cubicBezTo>
                <a:cubicBezTo>
                  <a:pt x="11" y="12"/>
                  <a:pt x="13" y="11"/>
                  <a:pt x="15" y="11"/>
                </a:cubicBezTo>
                <a:cubicBezTo>
                  <a:pt x="15" y="11"/>
                  <a:pt x="15" y="10"/>
                  <a:pt x="15" y="10"/>
                </a:cubicBezTo>
                <a:cubicBezTo>
                  <a:pt x="16" y="7"/>
                  <a:pt x="18" y="5"/>
                  <a:pt x="20" y="2"/>
                </a:cubicBezTo>
                <a:cubicBezTo>
                  <a:pt x="21" y="2"/>
                  <a:pt x="22" y="1"/>
                  <a:pt x="23" y="0"/>
                </a:cubicBezTo>
                <a:cubicBezTo>
                  <a:pt x="21" y="0"/>
                  <a:pt x="20" y="0"/>
                  <a:pt x="18" y="0"/>
                </a:cubicBezTo>
              </a:path>
            </a:pathLst>
          </a:custGeom>
          <a:solidFill>
            <a:srgbClr val="68050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2" name="Freeform 2140"/>
          <p:cNvSpPr>
            <a:spLocks/>
          </p:cNvSpPr>
          <p:nvPr/>
        </p:nvSpPr>
        <p:spPr bwMode="auto">
          <a:xfrm>
            <a:off x="326157" y="4311739"/>
            <a:ext cx="60471" cy="39666"/>
          </a:xfrm>
          <a:custGeom>
            <a:avLst/>
            <a:gdLst>
              <a:gd name="T0" fmla="*/ 1 w 6"/>
              <a:gd name="T1" fmla="*/ 0 h 4"/>
              <a:gd name="T2" fmla="*/ 0 w 6"/>
              <a:gd name="T3" fmla="*/ 1 h 4"/>
              <a:gd name="T4" fmla="*/ 0 w 6"/>
              <a:gd name="T5" fmla="*/ 1 h 4"/>
              <a:gd name="T6" fmla="*/ 6 w 6"/>
              <a:gd name="T7" fmla="*/ 4 h 4"/>
              <a:gd name="T8" fmla="*/ 1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1" y="0"/>
                </a:moveTo>
                <a:cubicBezTo>
                  <a:pt x="1" y="1"/>
                  <a:pt x="1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2" y="2"/>
                  <a:pt x="4" y="3"/>
                  <a:pt x="6" y="4"/>
                </a:cubicBezTo>
                <a:cubicBezTo>
                  <a:pt x="5" y="2"/>
                  <a:pt x="3" y="1"/>
                  <a:pt x="1" y="0"/>
                </a:cubicBezTo>
              </a:path>
            </a:pathLst>
          </a:custGeom>
          <a:solidFill>
            <a:srgbClr val="67040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3" name="Freeform 2141"/>
          <p:cNvSpPr>
            <a:spLocks/>
          </p:cNvSpPr>
          <p:nvPr/>
        </p:nvSpPr>
        <p:spPr bwMode="auto">
          <a:xfrm>
            <a:off x="555946" y="423637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6704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4" name="Freeform 2142"/>
          <p:cNvSpPr>
            <a:spLocks/>
          </p:cNvSpPr>
          <p:nvPr/>
        </p:nvSpPr>
        <p:spPr bwMode="auto">
          <a:xfrm>
            <a:off x="479349" y="4236373"/>
            <a:ext cx="76596" cy="95199"/>
          </a:xfrm>
          <a:custGeom>
            <a:avLst/>
            <a:gdLst>
              <a:gd name="T0" fmla="*/ 8 w 8"/>
              <a:gd name="T1" fmla="*/ 0 h 10"/>
              <a:gd name="T2" fmla="*/ 5 w 8"/>
              <a:gd name="T3" fmla="*/ 2 h 10"/>
              <a:gd name="T4" fmla="*/ 0 w 8"/>
              <a:gd name="T5" fmla="*/ 10 h 10"/>
              <a:gd name="T6" fmla="*/ 8 w 8"/>
              <a:gd name="T7" fmla="*/ 2 h 10"/>
              <a:gd name="T8" fmla="*/ 8 w 8"/>
              <a:gd name="T9" fmla="*/ 0 h 10"/>
              <a:gd name="T10" fmla="*/ 8 w 8"/>
              <a:gd name="T1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10">
                <a:moveTo>
                  <a:pt x="8" y="0"/>
                </a:moveTo>
                <a:cubicBezTo>
                  <a:pt x="7" y="1"/>
                  <a:pt x="6" y="2"/>
                  <a:pt x="5" y="2"/>
                </a:cubicBezTo>
                <a:cubicBezTo>
                  <a:pt x="3" y="5"/>
                  <a:pt x="1" y="7"/>
                  <a:pt x="0" y="10"/>
                </a:cubicBezTo>
                <a:cubicBezTo>
                  <a:pt x="4" y="9"/>
                  <a:pt x="6" y="6"/>
                  <a:pt x="8" y="2"/>
                </a:cubicBezTo>
                <a:cubicBezTo>
                  <a:pt x="8" y="2"/>
                  <a:pt x="8" y="1"/>
                  <a:pt x="8" y="0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rgbClr val="5D020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5" name="Freeform 2143"/>
          <p:cNvSpPr>
            <a:spLocks/>
          </p:cNvSpPr>
          <p:nvPr/>
        </p:nvSpPr>
        <p:spPr bwMode="auto">
          <a:xfrm>
            <a:off x="269718" y="4069774"/>
            <a:ext cx="237851" cy="241965"/>
          </a:xfrm>
          <a:custGeom>
            <a:avLst/>
            <a:gdLst>
              <a:gd name="T0" fmla="*/ 19 w 25"/>
              <a:gd name="T1" fmla="*/ 0 h 26"/>
              <a:gd name="T2" fmla="*/ 14 w 25"/>
              <a:gd name="T3" fmla="*/ 8 h 26"/>
              <a:gd name="T4" fmla="*/ 0 w 25"/>
              <a:gd name="T5" fmla="*/ 14 h 26"/>
              <a:gd name="T6" fmla="*/ 1 w 25"/>
              <a:gd name="T7" fmla="*/ 20 h 26"/>
              <a:gd name="T8" fmla="*/ 5 w 25"/>
              <a:gd name="T9" fmla="*/ 25 h 26"/>
              <a:gd name="T10" fmla="*/ 7 w 25"/>
              <a:gd name="T11" fmla="*/ 26 h 26"/>
              <a:gd name="T12" fmla="*/ 16 w 25"/>
              <a:gd name="T13" fmla="*/ 19 h 26"/>
              <a:gd name="T14" fmla="*/ 21 w 25"/>
              <a:gd name="T15" fmla="*/ 18 h 26"/>
              <a:gd name="T16" fmla="*/ 23 w 25"/>
              <a:gd name="T17" fmla="*/ 15 h 26"/>
              <a:gd name="T18" fmla="*/ 24 w 25"/>
              <a:gd name="T19" fmla="*/ 2 h 26"/>
              <a:gd name="T20" fmla="*/ 19 w 25"/>
              <a:gd name="T21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5" h="26">
                <a:moveTo>
                  <a:pt x="19" y="0"/>
                </a:moveTo>
                <a:cubicBezTo>
                  <a:pt x="18" y="3"/>
                  <a:pt x="17" y="5"/>
                  <a:pt x="14" y="8"/>
                </a:cubicBezTo>
                <a:cubicBezTo>
                  <a:pt x="10" y="12"/>
                  <a:pt x="5" y="14"/>
                  <a:pt x="0" y="14"/>
                </a:cubicBezTo>
                <a:cubicBezTo>
                  <a:pt x="0" y="16"/>
                  <a:pt x="0" y="18"/>
                  <a:pt x="1" y="20"/>
                </a:cubicBezTo>
                <a:cubicBezTo>
                  <a:pt x="2" y="22"/>
                  <a:pt x="3" y="24"/>
                  <a:pt x="5" y="25"/>
                </a:cubicBezTo>
                <a:cubicBezTo>
                  <a:pt x="5" y="26"/>
                  <a:pt x="6" y="26"/>
                  <a:pt x="7" y="26"/>
                </a:cubicBezTo>
                <a:cubicBezTo>
                  <a:pt x="9" y="23"/>
                  <a:pt x="12" y="21"/>
                  <a:pt x="16" y="19"/>
                </a:cubicBezTo>
                <a:cubicBezTo>
                  <a:pt x="18" y="19"/>
                  <a:pt x="20" y="18"/>
                  <a:pt x="21" y="18"/>
                </a:cubicBezTo>
                <a:cubicBezTo>
                  <a:pt x="22" y="17"/>
                  <a:pt x="23" y="16"/>
                  <a:pt x="23" y="15"/>
                </a:cubicBezTo>
                <a:cubicBezTo>
                  <a:pt x="25" y="11"/>
                  <a:pt x="25" y="6"/>
                  <a:pt x="24" y="2"/>
                </a:cubicBezTo>
                <a:cubicBezTo>
                  <a:pt x="23" y="1"/>
                  <a:pt x="21" y="0"/>
                  <a:pt x="19" y="0"/>
                </a:cubicBezTo>
              </a:path>
            </a:pathLst>
          </a:custGeom>
          <a:solidFill>
            <a:srgbClr val="51030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6" name="Freeform 2144"/>
          <p:cNvSpPr>
            <a:spLocks/>
          </p:cNvSpPr>
          <p:nvPr/>
        </p:nvSpPr>
        <p:spPr bwMode="auto">
          <a:xfrm>
            <a:off x="318094" y="4303806"/>
            <a:ext cx="20157" cy="19833"/>
          </a:xfrm>
          <a:custGeom>
            <a:avLst/>
            <a:gdLst>
              <a:gd name="T0" fmla="*/ 0 w 2"/>
              <a:gd name="T1" fmla="*/ 0 h 2"/>
              <a:gd name="T2" fmla="*/ 1 w 2"/>
              <a:gd name="T3" fmla="*/ 2 h 2"/>
              <a:gd name="T4" fmla="*/ 1 w 2"/>
              <a:gd name="T5" fmla="*/ 2 h 2"/>
              <a:gd name="T6" fmla="*/ 2 w 2"/>
              <a:gd name="T7" fmla="*/ 1 h 2"/>
              <a:gd name="T8" fmla="*/ 0 w 2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0" y="0"/>
                </a:moveTo>
                <a:cubicBezTo>
                  <a:pt x="0" y="1"/>
                  <a:pt x="1" y="1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2" y="1"/>
                  <a:pt x="2" y="1"/>
                </a:cubicBezTo>
                <a:cubicBezTo>
                  <a:pt x="1" y="1"/>
                  <a:pt x="0" y="1"/>
                  <a:pt x="0" y="0"/>
                </a:cubicBezTo>
              </a:path>
            </a:pathLst>
          </a:custGeom>
          <a:solidFill>
            <a:srgbClr val="51020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7" name="Freeform 2145"/>
          <p:cNvSpPr>
            <a:spLocks/>
          </p:cNvSpPr>
          <p:nvPr/>
        </p:nvSpPr>
        <p:spPr bwMode="auto">
          <a:xfrm>
            <a:off x="338251" y="4236373"/>
            <a:ext cx="133035" cy="75366"/>
          </a:xfrm>
          <a:custGeom>
            <a:avLst/>
            <a:gdLst>
              <a:gd name="T0" fmla="*/ 14 w 14"/>
              <a:gd name="T1" fmla="*/ 0 h 8"/>
              <a:gd name="T2" fmla="*/ 9 w 14"/>
              <a:gd name="T3" fmla="*/ 1 h 8"/>
              <a:gd name="T4" fmla="*/ 0 w 14"/>
              <a:gd name="T5" fmla="*/ 8 h 8"/>
              <a:gd name="T6" fmla="*/ 0 w 14"/>
              <a:gd name="T7" fmla="*/ 8 h 8"/>
              <a:gd name="T8" fmla="*/ 14 w 14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8">
                <a:moveTo>
                  <a:pt x="14" y="0"/>
                </a:moveTo>
                <a:cubicBezTo>
                  <a:pt x="13" y="0"/>
                  <a:pt x="11" y="1"/>
                  <a:pt x="9" y="1"/>
                </a:cubicBezTo>
                <a:cubicBezTo>
                  <a:pt x="5" y="3"/>
                  <a:pt x="2" y="5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6" y="8"/>
                  <a:pt x="11" y="5"/>
                  <a:pt x="14" y="0"/>
                </a:cubicBezTo>
              </a:path>
            </a:pathLst>
          </a:custGeom>
          <a:solidFill>
            <a:srgbClr val="49010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8" name="Freeform 2146"/>
          <p:cNvSpPr>
            <a:spLocks/>
          </p:cNvSpPr>
          <p:nvPr/>
        </p:nvSpPr>
        <p:spPr bwMode="auto">
          <a:xfrm>
            <a:off x="326157" y="4311739"/>
            <a:ext cx="12094" cy="11900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1" y="1"/>
                  <a:pt x="1" y="1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49010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9" name="Freeform 2147"/>
          <p:cNvSpPr>
            <a:spLocks/>
          </p:cNvSpPr>
          <p:nvPr/>
        </p:nvSpPr>
        <p:spPr bwMode="auto">
          <a:xfrm>
            <a:off x="269718" y="4057874"/>
            <a:ext cx="181412" cy="142799"/>
          </a:xfrm>
          <a:custGeom>
            <a:avLst/>
            <a:gdLst>
              <a:gd name="T0" fmla="*/ 15 w 19"/>
              <a:gd name="T1" fmla="*/ 0 h 15"/>
              <a:gd name="T2" fmla="*/ 11 w 19"/>
              <a:gd name="T3" fmla="*/ 0 h 15"/>
              <a:gd name="T4" fmla="*/ 8 w 19"/>
              <a:gd name="T5" fmla="*/ 2 h 15"/>
              <a:gd name="T6" fmla="*/ 7 w 19"/>
              <a:gd name="T7" fmla="*/ 2 h 15"/>
              <a:gd name="T8" fmla="*/ 0 w 19"/>
              <a:gd name="T9" fmla="*/ 15 h 15"/>
              <a:gd name="T10" fmla="*/ 14 w 19"/>
              <a:gd name="T11" fmla="*/ 9 h 15"/>
              <a:gd name="T12" fmla="*/ 19 w 19"/>
              <a:gd name="T13" fmla="*/ 1 h 15"/>
              <a:gd name="T14" fmla="*/ 15 w 19"/>
              <a:gd name="T15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9" h="15">
                <a:moveTo>
                  <a:pt x="15" y="0"/>
                </a:moveTo>
                <a:cubicBezTo>
                  <a:pt x="14" y="0"/>
                  <a:pt x="12" y="0"/>
                  <a:pt x="11" y="0"/>
                </a:cubicBezTo>
                <a:cubicBezTo>
                  <a:pt x="10" y="1"/>
                  <a:pt x="9" y="1"/>
                  <a:pt x="8" y="2"/>
                </a:cubicBezTo>
                <a:cubicBezTo>
                  <a:pt x="8" y="2"/>
                  <a:pt x="7" y="2"/>
                  <a:pt x="7" y="2"/>
                </a:cubicBezTo>
                <a:cubicBezTo>
                  <a:pt x="2" y="5"/>
                  <a:pt x="0" y="10"/>
                  <a:pt x="0" y="15"/>
                </a:cubicBezTo>
                <a:cubicBezTo>
                  <a:pt x="5" y="15"/>
                  <a:pt x="10" y="13"/>
                  <a:pt x="14" y="9"/>
                </a:cubicBezTo>
                <a:cubicBezTo>
                  <a:pt x="17" y="6"/>
                  <a:pt x="18" y="4"/>
                  <a:pt x="19" y="1"/>
                </a:cubicBezTo>
                <a:cubicBezTo>
                  <a:pt x="18" y="0"/>
                  <a:pt x="16" y="0"/>
                  <a:pt x="15" y="0"/>
                </a:cubicBezTo>
              </a:path>
            </a:pathLst>
          </a:custGeom>
          <a:solidFill>
            <a:srgbClr val="49010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0" name="Freeform 2148"/>
          <p:cNvSpPr>
            <a:spLocks/>
          </p:cNvSpPr>
          <p:nvPr/>
        </p:nvSpPr>
        <p:spPr bwMode="auto">
          <a:xfrm>
            <a:off x="338251" y="4057874"/>
            <a:ext cx="36282" cy="19833"/>
          </a:xfrm>
          <a:custGeom>
            <a:avLst/>
            <a:gdLst>
              <a:gd name="T0" fmla="*/ 4 w 4"/>
              <a:gd name="T1" fmla="*/ 0 h 2"/>
              <a:gd name="T2" fmla="*/ 3 w 4"/>
              <a:gd name="T3" fmla="*/ 1 h 2"/>
              <a:gd name="T4" fmla="*/ 0 w 4"/>
              <a:gd name="T5" fmla="*/ 2 h 2"/>
              <a:gd name="T6" fmla="*/ 1 w 4"/>
              <a:gd name="T7" fmla="*/ 2 h 2"/>
              <a:gd name="T8" fmla="*/ 4 w 4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2">
                <a:moveTo>
                  <a:pt x="4" y="0"/>
                </a:moveTo>
                <a:cubicBezTo>
                  <a:pt x="4" y="0"/>
                  <a:pt x="3" y="1"/>
                  <a:pt x="3" y="1"/>
                </a:cubicBezTo>
                <a:cubicBezTo>
                  <a:pt x="2" y="1"/>
                  <a:pt x="1" y="2"/>
                  <a:pt x="0" y="2"/>
                </a:cubicBezTo>
                <a:cubicBezTo>
                  <a:pt x="0" y="2"/>
                  <a:pt x="1" y="2"/>
                  <a:pt x="1" y="2"/>
                </a:cubicBezTo>
                <a:cubicBezTo>
                  <a:pt x="2" y="1"/>
                  <a:pt x="3" y="1"/>
                  <a:pt x="4" y="0"/>
                </a:cubicBezTo>
              </a:path>
            </a:pathLst>
          </a:custGeom>
          <a:solidFill>
            <a:srgbClr val="42010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1" name="Freeform 2149"/>
          <p:cNvSpPr>
            <a:spLocks/>
          </p:cNvSpPr>
          <p:nvPr/>
        </p:nvSpPr>
        <p:spPr bwMode="auto">
          <a:xfrm>
            <a:off x="88306" y="3673110"/>
            <a:ext cx="161255" cy="190399"/>
          </a:xfrm>
          <a:custGeom>
            <a:avLst/>
            <a:gdLst>
              <a:gd name="T0" fmla="*/ 17 w 17"/>
              <a:gd name="T1" fmla="*/ 0 h 20"/>
              <a:gd name="T2" fmla="*/ 12 w 17"/>
              <a:gd name="T3" fmla="*/ 1 h 20"/>
              <a:gd name="T4" fmla="*/ 3 w 17"/>
              <a:gd name="T5" fmla="*/ 20 h 20"/>
              <a:gd name="T6" fmla="*/ 3 w 17"/>
              <a:gd name="T7" fmla="*/ 20 h 20"/>
              <a:gd name="T8" fmla="*/ 16 w 17"/>
              <a:gd name="T9" fmla="*/ 13 h 20"/>
              <a:gd name="T10" fmla="*/ 15 w 17"/>
              <a:gd name="T11" fmla="*/ 8 h 20"/>
              <a:gd name="T12" fmla="*/ 17 w 17"/>
              <a:gd name="T13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" h="20">
                <a:moveTo>
                  <a:pt x="17" y="0"/>
                </a:moveTo>
                <a:cubicBezTo>
                  <a:pt x="15" y="0"/>
                  <a:pt x="14" y="0"/>
                  <a:pt x="12" y="1"/>
                </a:cubicBezTo>
                <a:cubicBezTo>
                  <a:pt x="4" y="4"/>
                  <a:pt x="0" y="12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7" y="16"/>
                  <a:pt x="11" y="14"/>
                  <a:pt x="16" y="13"/>
                </a:cubicBezTo>
                <a:cubicBezTo>
                  <a:pt x="15" y="12"/>
                  <a:pt x="15" y="10"/>
                  <a:pt x="15" y="8"/>
                </a:cubicBezTo>
                <a:cubicBezTo>
                  <a:pt x="15" y="5"/>
                  <a:pt x="16" y="2"/>
                  <a:pt x="17" y="0"/>
                </a:cubicBezTo>
              </a:path>
            </a:pathLst>
          </a:custGeom>
          <a:solidFill>
            <a:srgbClr val="AD23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2" name="Freeform 2150"/>
          <p:cNvSpPr>
            <a:spLocks/>
          </p:cNvSpPr>
          <p:nvPr/>
        </p:nvSpPr>
        <p:spPr bwMode="auto">
          <a:xfrm>
            <a:off x="116525" y="3796075"/>
            <a:ext cx="249945" cy="170566"/>
          </a:xfrm>
          <a:custGeom>
            <a:avLst/>
            <a:gdLst>
              <a:gd name="T0" fmla="*/ 13 w 26"/>
              <a:gd name="T1" fmla="*/ 0 h 18"/>
              <a:gd name="T2" fmla="*/ 0 w 26"/>
              <a:gd name="T3" fmla="*/ 7 h 18"/>
              <a:gd name="T4" fmla="*/ 0 w 26"/>
              <a:gd name="T5" fmla="*/ 7 h 18"/>
              <a:gd name="T6" fmla="*/ 0 w 26"/>
              <a:gd name="T7" fmla="*/ 8 h 18"/>
              <a:gd name="T8" fmla="*/ 15 w 26"/>
              <a:gd name="T9" fmla="*/ 18 h 18"/>
              <a:gd name="T10" fmla="*/ 16 w 26"/>
              <a:gd name="T11" fmla="*/ 18 h 18"/>
              <a:gd name="T12" fmla="*/ 19 w 26"/>
              <a:gd name="T13" fmla="*/ 17 h 18"/>
              <a:gd name="T14" fmla="*/ 21 w 26"/>
              <a:gd name="T15" fmla="*/ 17 h 18"/>
              <a:gd name="T16" fmla="*/ 26 w 26"/>
              <a:gd name="T17" fmla="*/ 13 h 18"/>
              <a:gd name="T18" fmla="*/ 13 w 26"/>
              <a:gd name="T19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18">
                <a:moveTo>
                  <a:pt x="13" y="0"/>
                </a:moveTo>
                <a:cubicBezTo>
                  <a:pt x="8" y="1"/>
                  <a:pt x="4" y="3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8"/>
                  <a:pt x="0" y="8"/>
                </a:cubicBezTo>
                <a:cubicBezTo>
                  <a:pt x="3" y="14"/>
                  <a:pt x="8" y="18"/>
                  <a:pt x="15" y="18"/>
                </a:cubicBezTo>
                <a:cubicBezTo>
                  <a:pt x="15" y="18"/>
                  <a:pt x="16" y="18"/>
                  <a:pt x="16" y="18"/>
                </a:cubicBezTo>
                <a:cubicBezTo>
                  <a:pt x="17" y="18"/>
                  <a:pt x="18" y="17"/>
                  <a:pt x="19" y="17"/>
                </a:cubicBezTo>
                <a:cubicBezTo>
                  <a:pt x="19" y="17"/>
                  <a:pt x="20" y="17"/>
                  <a:pt x="21" y="17"/>
                </a:cubicBezTo>
                <a:cubicBezTo>
                  <a:pt x="23" y="16"/>
                  <a:pt x="25" y="14"/>
                  <a:pt x="26" y="13"/>
                </a:cubicBezTo>
                <a:cubicBezTo>
                  <a:pt x="20" y="12"/>
                  <a:pt x="14" y="7"/>
                  <a:pt x="13" y="0"/>
                </a:cubicBezTo>
              </a:path>
            </a:pathLst>
          </a:custGeom>
          <a:solidFill>
            <a:srgbClr val="9C101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3" name="Freeform 2151"/>
          <p:cNvSpPr>
            <a:spLocks/>
          </p:cNvSpPr>
          <p:nvPr/>
        </p:nvSpPr>
        <p:spPr bwMode="auto">
          <a:xfrm>
            <a:off x="269718" y="3954741"/>
            <a:ext cx="28220" cy="11900"/>
          </a:xfrm>
          <a:custGeom>
            <a:avLst/>
            <a:gdLst>
              <a:gd name="T0" fmla="*/ 3 w 3"/>
              <a:gd name="T1" fmla="*/ 0 h 1"/>
              <a:gd name="T2" fmla="*/ 0 w 3"/>
              <a:gd name="T3" fmla="*/ 1 h 1"/>
              <a:gd name="T4" fmla="*/ 3 w 3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">
                <a:moveTo>
                  <a:pt x="3" y="0"/>
                </a:moveTo>
                <a:cubicBezTo>
                  <a:pt x="2" y="0"/>
                  <a:pt x="1" y="1"/>
                  <a:pt x="0" y="1"/>
                </a:cubicBezTo>
                <a:cubicBezTo>
                  <a:pt x="1" y="1"/>
                  <a:pt x="2" y="0"/>
                  <a:pt x="3" y="0"/>
                </a:cubicBezTo>
              </a:path>
            </a:pathLst>
          </a:custGeom>
          <a:solidFill>
            <a:srgbClr val="6F050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4" name="Freeform 2152"/>
          <p:cNvSpPr>
            <a:spLocks/>
          </p:cNvSpPr>
          <p:nvPr/>
        </p:nvSpPr>
        <p:spPr bwMode="auto">
          <a:xfrm>
            <a:off x="233435" y="3673110"/>
            <a:ext cx="169318" cy="178499"/>
          </a:xfrm>
          <a:custGeom>
            <a:avLst/>
            <a:gdLst>
              <a:gd name="T0" fmla="*/ 3 w 18"/>
              <a:gd name="T1" fmla="*/ 0 h 19"/>
              <a:gd name="T2" fmla="*/ 2 w 18"/>
              <a:gd name="T3" fmla="*/ 0 h 19"/>
              <a:gd name="T4" fmla="*/ 0 w 18"/>
              <a:gd name="T5" fmla="*/ 8 h 19"/>
              <a:gd name="T6" fmla="*/ 1 w 18"/>
              <a:gd name="T7" fmla="*/ 13 h 19"/>
              <a:gd name="T8" fmla="*/ 3 w 18"/>
              <a:gd name="T9" fmla="*/ 13 h 19"/>
              <a:gd name="T10" fmla="*/ 18 w 18"/>
              <a:gd name="T11" fmla="*/ 19 h 19"/>
              <a:gd name="T12" fmla="*/ 18 w 18"/>
              <a:gd name="T13" fmla="*/ 13 h 19"/>
              <a:gd name="T14" fmla="*/ 11 w 18"/>
              <a:gd name="T15" fmla="*/ 3 h 19"/>
              <a:gd name="T16" fmla="*/ 3 w 18"/>
              <a:gd name="T1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" h="19">
                <a:moveTo>
                  <a:pt x="3" y="0"/>
                </a:moveTo>
                <a:cubicBezTo>
                  <a:pt x="2" y="0"/>
                  <a:pt x="2" y="0"/>
                  <a:pt x="2" y="0"/>
                </a:cubicBezTo>
                <a:cubicBezTo>
                  <a:pt x="1" y="2"/>
                  <a:pt x="0" y="5"/>
                  <a:pt x="0" y="8"/>
                </a:cubicBezTo>
                <a:cubicBezTo>
                  <a:pt x="0" y="10"/>
                  <a:pt x="0" y="12"/>
                  <a:pt x="1" y="13"/>
                </a:cubicBezTo>
                <a:cubicBezTo>
                  <a:pt x="1" y="13"/>
                  <a:pt x="2" y="13"/>
                  <a:pt x="3" y="13"/>
                </a:cubicBezTo>
                <a:cubicBezTo>
                  <a:pt x="8" y="13"/>
                  <a:pt x="13" y="15"/>
                  <a:pt x="18" y="19"/>
                </a:cubicBezTo>
                <a:cubicBezTo>
                  <a:pt x="18" y="17"/>
                  <a:pt x="18" y="15"/>
                  <a:pt x="18" y="13"/>
                </a:cubicBezTo>
                <a:cubicBezTo>
                  <a:pt x="15" y="11"/>
                  <a:pt x="12" y="7"/>
                  <a:pt x="11" y="3"/>
                </a:cubicBezTo>
                <a:cubicBezTo>
                  <a:pt x="9" y="1"/>
                  <a:pt x="6" y="0"/>
                  <a:pt x="3" y="0"/>
                </a:cubicBezTo>
              </a:path>
            </a:pathLst>
          </a:custGeom>
          <a:solidFill>
            <a:srgbClr val="67040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5" name="Freeform 2153"/>
          <p:cNvSpPr>
            <a:spLocks/>
          </p:cNvSpPr>
          <p:nvPr/>
        </p:nvSpPr>
        <p:spPr bwMode="auto">
          <a:xfrm>
            <a:off x="241498" y="3796075"/>
            <a:ext cx="161255" cy="122966"/>
          </a:xfrm>
          <a:custGeom>
            <a:avLst/>
            <a:gdLst>
              <a:gd name="T0" fmla="*/ 2 w 17"/>
              <a:gd name="T1" fmla="*/ 0 h 13"/>
              <a:gd name="T2" fmla="*/ 0 w 17"/>
              <a:gd name="T3" fmla="*/ 0 h 13"/>
              <a:gd name="T4" fmla="*/ 13 w 17"/>
              <a:gd name="T5" fmla="*/ 13 h 13"/>
              <a:gd name="T6" fmla="*/ 17 w 17"/>
              <a:gd name="T7" fmla="*/ 6 h 13"/>
              <a:gd name="T8" fmla="*/ 2 w 17"/>
              <a:gd name="T9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" h="13">
                <a:moveTo>
                  <a:pt x="2" y="0"/>
                </a:moveTo>
                <a:cubicBezTo>
                  <a:pt x="1" y="0"/>
                  <a:pt x="0" y="0"/>
                  <a:pt x="0" y="0"/>
                </a:cubicBezTo>
                <a:cubicBezTo>
                  <a:pt x="1" y="7"/>
                  <a:pt x="7" y="12"/>
                  <a:pt x="13" y="13"/>
                </a:cubicBezTo>
                <a:cubicBezTo>
                  <a:pt x="15" y="11"/>
                  <a:pt x="16" y="8"/>
                  <a:pt x="17" y="6"/>
                </a:cubicBezTo>
                <a:cubicBezTo>
                  <a:pt x="12" y="2"/>
                  <a:pt x="7" y="0"/>
                  <a:pt x="2" y="0"/>
                </a:cubicBezTo>
              </a:path>
            </a:pathLst>
          </a:custGeom>
          <a:solidFill>
            <a:srgbClr val="5C020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6" name="Freeform 2154"/>
          <p:cNvSpPr>
            <a:spLocks/>
          </p:cNvSpPr>
          <p:nvPr/>
        </p:nvSpPr>
        <p:spPr bwMode="auto">
          <a:xfrm>
            <a:off x="338251" y="3700876"/>
            <a:ext cx="64502" cy="95199"/>
          </a:xfrm>
          <a:custGeom>
            <a:avLst/>
            <a:gdLst>
              <a:gd name="T0" fmla="*/ 0 w 7"/>
              <a:gd name="T1" fmla="*/ 0 h 10"/>
              <a:gd name="T2" fmla="*/ 7 w 7"/>
              <a:gd name="T3" fmla="*/ 10 h 10"/>
              <a:gd name="T4" fmla="*/ 6 w 7"/>
              <a:gd name="T5" fmla="*/ 6 h 10"/>
              <a:gd name="T6" fmla="*/ 0 w 7"/>
              <a:gd name="T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10">
                <a:moveTo>
                  <a:pt x="0" y="0"/>
                </a:moveTo>
                <a:cubicBezTo>
                  <a:pt x="1" y="4"/>
                  <a:pt x="4" y="8"/>
                  <a:pt x="7" y="10"/>
                </a:cubicBezTo>
                <a:cubicBezTo>
                  <a:pt x="7" y="9"/>
                  <a:pt x="6" y="8"/>
                  <a:pt x="6" y="6"/>
                </a:cubicBezTo>
                <a:cubicBezTo>
                  <a:pt x="5" y="4"/>
                  <a:pt x="3" y="1"/>
                  <a:pt x="0" y="0"/>
                </a:cubicBezTo>
              </a:path>
            </a:pathLst>
          </a:custGeom>
          <a:solidFill>
            <a:srgbClr val="49010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7" name="Freeform 2155"/>
          <p:cNvSpPr>
            <a:spLocks/>
          </p:cNvSpPr>
          <p:nvPr/>
        </p:nvSpPr>
        <p:spPr bwMode="auto">
          <a:xfrm>
            <a:off x="640604" y="3926975"/>
            <a:ext cx="201569" cy="226099"/>
          </a:xfrm>
          <a:custGeom>
            <a:avLst/>
            <a:gdLst>
              <a:gd name="T0" fmla="*/ 8 w 21"/>
              <a:gd name="T1" fmla="*/ 0 h 24"/>
              <a:gd name="T2" fmla="*/ 3 w 21"/>
              <a:gd name="T3" fmla="*/ 18 h 24"/>
              <a:gd name="T4" fmla="*/ 8 w 21"/>
              <a:gd name="T5" fmla="*/ 24 h 24"/>
              <a:gd name="T6" fmla="*/ 21 w 21"/>
              <a:gd name="T7" fmla="*/ 14 h 24"/>
              <a:gd name="T8" fmla="*/ 8 w 21"/>
              <a:gd name="T9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24">
                <a:moveTo>
                  <a:pt x="8" y="0"/>
                </a:moveTo>
                <a:cubicBezTo>
                  <a:pt x="3" y="4"/>
                  <a:pt x="0" y="11"/>
                  <a:pt x="3" y="18"/>
                </a:cubicBezTo>
                <a:cubicBezTo>
                  <a:pt x="4" y="20"/>
                  <a:pt x="6" y="23"/>
                  <a:pt x="8" y="24"/>
                </a:cubicBezTo>
                <a:cubicBezTo>
                  <a:pt x="10" y="19"/>
                  <a:pt x="15" y="15"/>
                  <a:pt x="21" y="14"/>
                </a:cubicBezTo>
                <a:cubicBezTo>
                  <a:pt x="15" y="11"/>
                  <a:pt x="10" y="6"/>
                  <a:pt x="8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8" name="Freeform 2156"/>
          <p:cNvSpPr>
            <a:spLocks/>
          </p:cNvSpPr>
          <p:nvPr/>
        </p:nvSpPr>
        <p:spPr bwMode="auto">
          <a:xfrm>
            <a:off x="717201" y="3899208"/>
            <a:ext cx="173349" cy="158666"/>
          </a:xfrm>
          <a:custGeom>
            <a:avLst/>
            <a:gdLst>
              <a:gd name="T0" fmla="*/ 8 w 18"/>
              <a:gd name="T1" fmla="*/ 0 h 17"/>
              <a:gd name="T2" fmla="*/ 4 w 18"/>
              <a:gd name="T3" fmla="*/ 1 h 17"/>
              <a:gd name="T4" fmla="*/ 0 w 18"/>
              <a:gd name="T5" fmla="*/ 3 h 17"/>
              <a:gd name="T6" fmla="*/ 13 w 18"/>
              <a:gd name="T7" fmla="*/ 17 h 17"/>
              <a:gd name="T8" fmla="*/ 15 w 18"/>
              <a:gd name="T9" fmla="*/ 17 h 17"/>
              <a:gd name="T10" fmla="*/ 16 w 18"/>
              <a:gd name="T11" fmla="*/ 17 h 17"/>
              <a:gd name="T12" fmla="*/ 18 w 18"/>
              <a:gd name="T13" fmla="*/ 17 h 17"/>
              <a:gd name="T14" fmla="*/ 17 w 18"/>
              <a:gd name="T15" fmla="*/ 10 h 17"/>
              <a:gd name="T16" fmla="*/ 12 w 18"/>
              <a:gd name="T17" fmla="*/ 1 h 17"/>
              <a:gd name="T18" fmla="*/ 8 w 18"/>
              <a:gd name="T19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" h="17">
                <a:moveTo>
                  <a:pt x="8" y="0"/>
                </a:moveTo>
                <a:cubicBezTo>
                  <a:pt x="6" y="0"/>
                  <a:pt x="5" y="0"/>
                  <a:pt x="4" y="1"/>
                </a:cubicBezTo>
                <a:cubicBezTo>
                  <a:pt x="2" y="1"/>
                  <a:pt x="1" y="2"/>
                  <a:pt x="0" y="3"/>
                </a:cubicBezTo>
                <a:cubicBezTo>
                  <a:pt x="2" y="9"/>
                  <a:pt x="7" y="14"/>
                  <a:pt x="13" y="17"/>
                </a:cubicBezTo>
                <a:cubicBezTo>
                  <a:pt x="14" y="17"/>
                  <a:pt x="15" y="17"/>
                  <a:pt x="15" y="17"/>
                </a:cubicBezTo>
                <a:cubicBezTo>
                  <a:pt x="15" y="17"/>
                  <a:pt x="15" y="17"/>
                  <a:pt x="16" y="17"/>
                </a:cubicBezTo>
                <a:cubicBezTo>
                  <a:pt x="16" y="17"/>
                  <a:pt x="17" y="17"/>
                  <a:pt x="18" y="17"/>
                </a:cubicBezTo>
                <a:cubicBezTo>
                  <a:pt x="17" y="15"/>
                  <a:pt x="17" y="12"/>
                  <a:pt x="17" y="10"/>
                </a:cubicBezTo>
                <a:cubicBezTo>
                  <a:pt x="14" y="8"/>
                  <a:pt x="13" y="5"/>
                  <a:pt x="12" y="1"/>
                </a:cubicBezTo>
                <a:cubicBezTo>
                  <a:pt x="10" y="1"/>
                  <a:pt x="9" y="1"/>
                  <a:pt x="8" y="0"/>
                </a:cubicBezTo>
              </a:path>
            </a:pathLst>
          </a:custGeom>
          <a:solidFill>
            <a:srgbClr val="C03E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9" name="Freeform 2157"/>
          <p:cNvSpPr>
            <a:spLocks/>
          </p:cNvSpPr>
          <p:nvPr/>
        </p:nvSpPr>
        <p:spPr bwMode="auto">
          <a:xfrm>
            <a:off x="882487" y="3994408"/>
            <a:ext cx="76596" cy="75366"/>
          </a:xfrm>
          <a:custGeom>
            <a:avLst/>
            <a:gdLst>
              <a:gd name="T0" fmla="*/ 0 w 8"/>
              <a:gd name="T1" fmla="*/ 0 h 8"/>
              <a:gd name="T2" fmla="*/ 1 w 8"/>
              <a:gd name="T3" fmla="*/ 7 h 8"/>
              <a:gd name="T4" fmla="*/ 5 w 8"/>
              <a:gd name="T5" fmla="*/ 8 h 8"/>
              <a:gd name="T6" fmla="*/ 8 w 8"/>
              <a:gd name="T7" fmla="*/ 6 h 8"/>
              <a:gd name="T8" fmla="*/ 8 w 8"/>
              <a:gd name="T9" fmla="*/ 4 h 8"/>
              <a:gd name="T10" fmla="*/ 5 w 8"/>
              <a:gd name="T11" fmla="*/ 3 h 8"/>
              <a:gd name="T12" fmla="*/ 0 w 8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0" y="2"/>
                  <a:pt x="0" y="5"/>
                  <a:pt x="1" y="7"/>
                </a:cubicBezTo>
                <a:cubicBezTo>
                  <a:pt x="3" y="7"/>
                  <a:pt x="4" y="8"/>
                  <a:pt x="5" y="8"/>
                </a:cubicBezTo>
                <a:cubicBezTo>
                  <a:pt x="6" y="7"/>
                  <a:pt x="7" y="6"/>
                  <a:pt x="8" y="6"/>
                </a:cubicBezTo>
                <a:cubicBezTo>
                  <a:pt x="8" y="5"/>
                  <a:pt x="8" y="5"/>
                  <a:pt x="8" y="4"/>
                </a:cubicBezTo>
                <a:cubicBezTo>
                  <a:pt x="7" y="4"/>
                  <a:pt x="6" y="4"/>
                  <a:pt x="5" y="3"/>
                </a:cubicBezTo>
                <a:cubicBezTo>
                  <a:pt x="3" y="2"/>
                  <a:pt x="2" y="1"/>
                  <a:pt x="0" y="0"/>
                </a:cubicBezTo>
              </a:path>
            </a:pathLst>
          </a:custGeom>
          <a:solidFill>
            <a:srgbClr val="AC1D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0" name="Freeform 2158"/>
          <p:cNvSpPr>
            <a:spLocks/>
          </p:cNvSpPr>
          <p:nvPr/>
        </p:nvSpPr>
        <p:spPr bwMode="auto">
          <a:xfrm>
            <a:off x="926832" y="4049940"/>
            <a:ext cx="32251" cy="27766"/>
          </a:xfrm>
          <a:custGeom>
            <a:avLst/>
            <a:gdLst>
              <a:gd name="T0" fmla="*/ 3 w 3"/>
              <a:gd name="T1" fmla="*/ 0 h 3"/>
              <a:gd name="T2" fmla="*/ 0 w 3"/>
              <a:gd name="T3" fmla="*/ 2 h 3"/>
              <a:gd name="T4" fmla="*/ 2 w 3"/>
              <a:gd name="T5" fmla="*/ 3 h 3"/>
              <a:gd name="T6" fmla="*/ 3 w 3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3" y="0"/>
                </a:moveTo>
                <a:cubicBezTo>
                  <a:pt x="2" y="0"/>
                  <a:pt x="1" y="1"/>
                  <a:pt x="0" y="2"/>
                </a:cubicBezTo>
                <a:cubicBezTo>
                  <a:pt x="1" y="2"/>
                  <a:pt x="2" y="3"/>
                  <a:pt x="2" y="3"/>
                </a:cubicBezTo>
                <a:cubicBezTo>
                  <a:pt x="3" y="2"/>
                  <a:pt x="3" y="1"/>
                  <a:pt x="3" y="0"/>
                </a:cubicBezTo>
              </a:path>
            </a:pathLst>
          </a:custGeom>
          <a:solidFill>
            <a:srgbClr val="9C101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1" name="Freeform 2159"/>
          <p:cNvSpPr>
            <a:spLocks/>
          </p:cNvSpPr>
          <p:nvPr/>
        </p:nvSpPr>
        <p:spPr bwMode="auto">
          <a:xfrm>
            <a:off x="834111" y="3911108"/>
            <a:ext cx="64502" cy="83299"/>
          </a:xfrm>
          <a:custGeom>
            <a:avLst/>
            <a:gdLst>
              <a:gd name="T0" fmla="*/ 0 w 7"/>
              <a:gd name="T1" fmla="*/ 0 h 9"/>
              <a:gd name="T2" fmla="*/ 5 w 7"/>
              <a:gd name="T3" fmla="*/ 9 h 9"/>
              <a:gd name="T4" fmla="*/ 7 w 7"/>
              <a:gd name="T5" fmla="*/ 2 h 9"/>
              <a:gd name="T6" fmla="*/ 5 w 7"/>
              <a:gd name="T7" fmla="*/ 1 h 9"/>
              <a:gd name="T8" fmla="*/ 3 w 7"/>
              <a:gd name="T9" fmla="*/ 1 h 9"/>
              <a:gd name="T10" fmla="*/ 3 w 7"/>
              <a:gd name="T11" fmla="*/ 1 h 9"/>
              <a:gd name="T12" fmla="*/ 0 w 7"/>
              <a:gd name="T1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9">
                <a:moveTo>
                  <a:pt x="0" y="0"/>
                </a:moveTo>
                <a:cubicBezTo>
                  <a:pt x="1" y="4"/>
                  <a:pt x="2" y="7"/>
                  <a:pt x="5" y="9"/>
                </a:cubicBezTo>
                <a:cubicBezTo>
                  <a:pt x="5" y="6"/>
                  <a:pt x="6" y="4"/>
                  <a:pt x="7" y="2"/>
                </a:cubicBezTo>
                <a:cubicBezTo>
                  <a:pt x="6" y="1"/>
                  <a:pt x="6" y="1"/>
                  <a:pt x="5" y="1"/>
                </a:cubicBezTo>
                <a:cubicBezTo>
                  <a:pt x="4" y="1"/>
                  <a:pt x="4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2" y="1"/>
                  <a:pt x="1" y="1"/>
                  <a:pt x="0" y="0"/>
                </a:cubicBezTo>
              </a:path>
            </a:pathLst>
          </a:custGeom>
          <a:solidFill>
            <a:srgbClr val="88121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2" name="Freeform 2160"/>
          <p:cNvSpPr>
            <a:spLocks/>
          </p:cNvSpPr>
          <p:nvPr/>
        </p:nvSpPr>
        <p:spPr bwMode="auto">
          <a:xfrm>
            <a:off x="882487" y="3926975"/>
            <a:ext cx="76596" cy="103133"/>
          </a:xfrm>
          <a:custGeom>
            <a:avLst/>
            <a:gdLst>
              <a:gd name="T0" fmla="*/ 2 w 8"/>
              <a:gd name="T1" fmla="*/ 0 h 11"/>
              <a:gd name="T2" fmla="*/ 0 w 8"/>
              <a:gd name="T3" fmla="*/ 7 h 11"/>
              <a:gd name="T4" fmla="*/ 5 w 8"/>
              <a:gd name="T5" fmla="*/ 10 h 11"/>
              <a:gd name="T6" fmla="*/ 8 w 8"/>
              <a:gd name="T7" fmla="*/ 11 h 11"/>
              <a:gd name="T8" fmla="*/ 7 w 8"/>
              <a:gd name="T9" fmla="*/ 6 h 11"/>
              <a:gd name="T10" fmla="*/ 2 w 8"/>
              <a:gd name="T11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11">
                <a:moveTo>
                  <a:pt x="2" y="0"/>
                </a:moveTo>
                <a:cubicBezTo>
                  <a:pt x="1" y="2"/>
                  <a:pt x="0" y="4"/>
                  <a:pt x="0" y="7"/>
                </a:cubicBezTo>
                <a:cubicBezTo>
                  <a:pt x="2" y="8"/>
                  <a:pt x="3" y="9"/>
                  <a:pt x="5" y="10"/>
                </a:cubicBezTo>
                <a:cubicBezTo>
                  <a:pt x="6" y="11"/>
                  <a:pt x="7" y="11"/>
                  <a:pt x="8" y="11"/>
                </a:cubicBezTo>
                <a:cubicBezTo>
                  <a:pt x="8" y="10"/>
                  <a:pt x="7" y="8"/>
                  <a:pt x="7" y="6"/>
                </a:cubicBezTo>
                <a:cubicBezTo>
                  <a:pt x="6" y="4"/>
                  <a:pt x="4" y="1"/>
                  <a:pt x="2" y="0"/>
                </a:cubicBezTo>
              </a:path>
            </a:pathLst>
          </a:custGeom>
          <a:solidFill>
            <a:srgbClr val="7A090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3" name="Freeform 2161"/>
          <p:cNvSpPr>
            <a:spLocks/>
          </p:cNvSpPr>
          <p:nvPr/>
        </p:nvSpPr>
        <p:spPr bwMode="auto">
          <a:xfrm>
            <a:off x="717201" y="4057874"/>
            <a:ext cx="193506" cy="115033"/>
          </a:xfrm>
          <a:custGeom>
            <a:avLst/>
            <a:gdLst>
              <a:gd name="T0" fmla="*/ 13 w 20"/>
              <a:gd name="T1" fmla="*/ 0 h 12"/>
              <a:gd name="T2" fmla="*/ 0 w 20"/>
              <a:gd name="T3" fmla="*/ 10 h 12"/>
              <a:gd name="T4" fmla="*/ 2 w 20"/>
              <a:gd name="T5" fmla="*/ 12 h 12"/>
              <a:gd name="T6" fmla="*/ 9 w 20"/>
              <a:gd name="T7" fmla="*/ 10 h 12"/>
              <a:gd name="T8" fmla="*/ 16 w 20"/>
              <a:gd name="T9" fmla="*/ 12 h 12"/>
              <a:gd name="T10" fmla="*/ 17 w 20"/>
              <a:gd name="T11" fmla="*/ 12 h 12"/>
              <a:gd name="T12" fmla="*/ 17 w 20"/>
              <a:gd name="T13" fmla="*/ 12 h 12"/>
              <a:gd name="T14" fmla="*/ 20 w 20"/>
              <a:gd name="T15" fmla="*/ 4 h 12"/>
              <a:gd name="T16" fmla="*/ 19 w 20"/>
              <a:gd name="T17" fmla="*/ 2 h 12"/>
              <a:gd name="T18" fmla="*/ 13 w 20"/>
              <a:gd name="T1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0" h="12">
                <a:moveTo>
                  <a:pt x="13" y="0"/>
                </a:moveTo>
                <a:cubicBezTo>
                  <a:pt x="7" y="1"/>
                  <a:pt x="2" y="5"/>
                  <a:pt x="0" y="10"/>
                </a:cubicBezTo>
                <a:cubicBezTo>
                  <a:pt x="0" y="11"/>
                  <a:pt x="1" y="11"/>
                  <a:pt x="2" y="12"/>
                </a:cubicBezTo>
                <a:cubicBezTo>
                  <a:pt x="4" y="11"/>
                  <a:pt x="6" y="10"/>
                  <a:pt x="9" y="10"/>
                </a:cubicBezTo>
                <a:cubicBezTo>
                  <a:pt x="11" y="10"/>
                  <a:pt x="14" y="11"/>
                  <a:pt x="16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8" y="9"/>
                  <a:pt x="19" y="7"/>
                  <a:pt x="20" y="4"/>
                </a:cubicBezTo>
                <a:cubicBezTo>
                  <a:pt x="19" y="4"/>
                  <a:pt x="19" y="3"/>
                  <a:pt x="19" y="2"/>
                </a:cubicBezTo>
                <a:cubicBezTo>
                  <a:pt x="17" y="1"/>
                  <a:pt x="15" y="1"/>
                  <a:pt x="13" y="0"/>
                </a:cubicBezTo>
              </a:path>
            </a:pathLst>
          </a:custGeom>
          <a:solidFill>
            <a:srgbClr val="7209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4" name="Freeform 2162"/>
          <p:cNvSpPr>
            <a:spLocks/>
          </p:cNvSpPr>
          <p:nvPr/>
        </p:nvSpPr>
        <p:spPr bwMode="auto">
          <a:xfrm>
            <a:off x="842173" y="4057874"/>
            <a:ext cx="56439" cy="19833"/>
          </a:xfrm>
          <a:custGeom>
            <a:avLst/>
            <a:gdLst>
              <a:gd name="T0" fmla="*/ 2 w 6"/>
              <a:gd name="T1" fmla="*/ 0 h 2"/>
              <a:gd name="T2" fmla="*/ 0 w 6"/>
              <a:gd name="T3" fmla="*/ 0 h 2"/>
              <a:gd name="T4" fmla="*/ 6 w 6"/>
              <a:gd name="T5" fmla="*/ 2 h 2"/>
              <a:gd name="T6" fmla="*/ 5 w 6"/>
              <a:gd name="T7" fmla="*/ 0 h 2"/>
              <a:gd name="T8" fmla="*/ 3 w 6"/>
              <a:gd name="T9" fmla="*/ 0 h 2"/>
              <a:gd name="T10" fmla="*/ 2 w 6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2">
                <a:moveTo>
                  <a:pt x="2" y="0"/>
                </a:moveTo>
                <a:cubicBezTo>
                  <a:pt x="2" y="0"/>
                  <a:pt x="1" y="0"/>
                  <a:pt x="0" y="0"/>
                </a:cubicBezTo>
                <a:cubicBezTo>
                  <a:pt x="2" y="1"/>
                  <a:pt x="4" y="1"/>
                  <a:pt x="6" y="2"/>
                </a:cubicBezTo>
                <a:cubicBezTo>
                  <a:pt x="5" y="1"/>
                  <a:pt x="5" y="1"/>
                  <a:pt x="5" y="0"/>
                </a:cubicBezTo>
                <a:cubicBezTo>
                  <a:pt x="4" y="0"/>
                  <a:pt x="3" y="0"/>
                  <a:pt x="3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72080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5" name="Freeform 2163"/>
          <p:cNvSpPr>
            <a:spLocks/>
          </p:cNvSpPr>
          <p:nvPr/>
        </p:nvSpPr>
        <p:spPr bwMode="auto">
          <a:xfrm>
            <a:off x="882487" y="4097540"/>
            <a:ext cx="44345" cy="75366"/>
          </a:xfrm>
          <a:custGeom>
            <a:avLst/>
            <a:gdLst>
              <a:gd name="T0" fmla="*/ 3 w 5"/>
              <a:gd name="T1" fmla="*/ 0 h 8"/>
              <a:gd name="T2" fmla="*/ 0 w 5"/>
              <a:gd name="T3" fmla="*/ 8 h 8"/>
              <a:gd name="T4" fmla="*/ 5 w 5"/>
              <a:gd name="T5" fmla="*/ 3 h 8"/>
              <a:gd name="T6" fmla="*/ 3 w 5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8">
                <a:moveTo>
                  <a:pt x="3" y="0"/>
                </a:moveTo>
                <a:cubicBezTo>
                  <a:pt x="2" y="3"/>
                  <a:pt x="1" y="5"/>
                  <a:pt x="0" y="8"/>
                </a:cubicBezTo>
                <a:cubicBezTo>
                  <a:pt x="2" y="7"/>
                  <a:pt x="4" y="5"/>
                  <a:pt x="5" y="3"/>
                </a:cubicBezTo>
                <a:cubicBezTo>
                  <a:pt x="4" y="2"/>
                  <a:pt x="4" y="1"/>
                  <a:pt x="3" y="0"/>
                </a:cubicBezTo>
              </a:path>
            </a:pathLst>
          </a:custGeom>
          <a:solidFill>
            <a:srgbClr val="68050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6" name="Freeform 2164"/>
          <p:cNvSpPr>
            <a:spLocks/>
          </p:cNvSpPr>
          <p:nvPr/>
        </p:nvSpPr>
        <p:spPr bwMode="auto">
          <a:xfrm>
            <a:off x="898613" y="4077707"/>
            <a:ext cx="20157" cy="19833"/>
          </a:xfrm>
          <a:custGeom>
            <a:avLst/>
            <a:gdLst>
              <a:gd name="T0" fmla="*/ 0 w 2"/>
              <a:gd name="T1" fmla="*/ 0 h 2"/>
              <a:gd name="T2" fmla="*/ 1 w 2"/>
              <a:gd name="T3" fmla="*/ 2 h 2"/>
              <a:gd name="T4" fmla="*/ 2 w 2"/>
              <a:gd name="T5" fmla="*/ 0 h 2"/>
              <a:gd name="T6" fmla="*/ 0 w 2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0" y="0"/>
                </a:moveTo>
                <a:cubicBezTo>
                  <a:pt x="0" y="1"/>
                  <a:pt x="0" y="2"/>
                  <a:pt x="1" y="2"/>
                </a:cubicBezTo>
                <a:cubicBezTo>
                  <a:pt x="1" y="2"/>
                  <a:pt x="2" y="1"/>
                  <a:pt x="2" y="0"/>
                </a:cubicBezTo>
                <a:cubicBezTo>
                  <a:pt x="2" y="0"/>
                  <a:pt x="1" y="0"/>
                  <a:pt x="0" y="0"/>
                </a:cubicBezTo>
              </a:path>
            </a:pathLst>
          </a:custGeom>
          <a:solidFill>
            <a:srgbClr val="6704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7" name="Freeform 2165"/>
          <p:cNvSpPr>
            <a:spLocks/>
          </p:cNvSpPr>
          <p:nvPr/>
        </p:nvSpPr>
        <p:spPr bwMode="auto">
          <a:xfrm>
            <a:off x="890550" y="4057874"/>
            <a:ext cx="36282" cy="19833"/>
          </a:xfrm>
          <a:custGeom>
            <a:avLst/>
            <a:gdLst>
              <a:gd name="T0" fmla="*/ 0 w 4"/>
              <a:gd name="T1" fmla="*/ 0 h 2"/>
              <a:gd name="T2" fmla="*/ 1 w 4"/>
              <a:gd name="T3" fmla="*/ 2 h 2"/>
              <a:gd name="T4" fmla="*/ 3 w 4"/>
              <a:gd name="T5" fmla="*/ 2 h 2"/>
              <a:gd name="T6" fmla="*/ 4 w 4"/>
              <a:gd name="T7" fmla="*/ 1 h 2"/>
              <a:gd name="T8" fmla="*/ 0 w 4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2">
                <a:moveTo>
                  <a:pt x="0" y="0"/>
                </a:moveTo>
                <a:cubicBezTo>
                  <a:pt x="0" y="1"/>
                  <a:pt x="0" y="1"/>
                  <a:pt x="1" y="2"/>
                </a:cubicBezTo>
                <a:cubicBezTo>
                  <a:pt x="2" y="2"/>
                  <a:pt x="3" y="2"/>
                  <a:pt x="3" y="2"/>
                </a:cubicBezTo>
                <a:cubicBezTo>
                  <a:pt x="4" y="2"/>
                  <a:pt x="4" y="1"/>
                  <a:pt x="4" y="1"/>
                </a:cubicBezTo>
                <a:cubicBezTo>
                  <a:pt x="3" y="1"/>
                  <a:pt x="2" y="0"/>
                  <a:pt x="0" y="0"/>
                </a:cubicBezTo>
              </a:path>
            </a:pathLst>
          </a:custGeom>
          <a:solidFill>
            <a:srgbClr val="6504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8" name="Freeform 2166"/>
          <p:cNvSpPr>
            <a:spLocks/>
          </p:cNvSpPr>
          <p:nvPr/>
        </p:nvSpPr>
        <p:spPr bwMode="auto">
          <a:xfrm>
            <a:off x="910707" y="4077707"/>
            <a:ext cx="36282" cy="47600"/>
          </a:xfrm>
          <a:custGeom>
            <a:avLst/>
            <a:gdLst>
              <a:gd name="T0" fmla="*/ 1 w 4"/>
              <a:gd name="T1" fmla="*/ 0 h 5"/>
              <a:gd name="T2" fmla="*/ 0 w 4"/>
              <a:gd name="T3" fmla="*/ 2 h 5"/>
              <a:gd name="T4" fmla="*/ 2 w 4"/>
              <a:gd name="T5" fmla="*/ 5 h 5"/>
              <a:gd name="T6" fmla="*/ 4 w 4"/>
              <a:gd name="T7" fmla="*/ 0 h 5"/>
              <a:gd name="T8" fmla="*/ 4 w 4"/>
              <a:gd name="T9" fmla="*/ 0 h 5"/>
              <a:gd name="T10" fmla="*/ 1 w 4"/>
              <a:gd name="T1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5">
                <a:moveTo>
                  <a:pt x="1" y="0"/>
                </a:moveTo>
                <a:cubicBezTo>
                  <a:pt x="1" y="1"/>
                  <a:pt x="0" y="2"/>
                  <a:pt x="0" y="2"/>
                </a:cubicBezTo>
                <a:cubicBezTo>
                  <a:pt x="1" y="3"/>
                  <a:pt x="1" y="4"/>
                  <a:pt x="2" y="5"/>
                </a:cubicBezTo>
                <a:cubicBezTo>
                  <a:pt x="3" y="4"/>
                  <a:pt x="4" y="2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3" y="0"/>
                  <a:pt x="2" y="0"/>
                  <a:pt x="1" y="0"/>
                </a:cubicBezTo>
              </a:path>
            </a:pathLst>
          </a:custGeom>
          <a:solidFill>
            <a:srgbClr val="5D020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9" name="Freeform 2167"/>
          <p:cNvSpPr>
            <a:spLocks/>
          </p:cNvSpPr>
          <p:nvPr/>
        </p:nvSpPr>
        <p:spPr bwMode="auto">
          <a:xfrm>
            <a:off x="918769" y="4069774"/>
            <a:ext cx="28220" cy="7933"/>
          </a:xfrm>
          <a:custGeom>
            <a:avLst/>
            <a:gdLst>
              <a:gd name="T0" fmla="*/ 1 w 3"/>
              <a:gd name="T1" fmla="*/ 0 h 1"/>
              <a:gd name="T2" fmla="*/ 0 w 3"/>
              <a:gd name="T3" fmla="*/ 1 h 1"/>
              <a:gd name="T4" fmla="*/ 3 w 3"/>
              <a:gd name="T5" fmla="*/ 1 h 1"/>
              <a:gd name="T6" fmla="*/ 3 w 3"/>
              <a:gd name="T7" fmla="*/ 1 h 1"/>
              <a:gd name="T8" fmla="*/ 3 w 3"/>
              <a:gd name="T9" fmla="*/ 1 h 1"/>
              <a:gd name="T10" fmla="*/ 1 w 3"/>
              <a:gd name="T1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1">
                <a:moveTo>
                  <a:pt x="1" y="0"/>
                </a:moveTo>
                <a:cubicBezTo>
                  <a:pt x="1" y="0"/>
                  <a:pt x="1" y="1"/>
                  <a:pt x="0" y="1"/>
                </a:cubicBezTo>
                <a:cubicBezTo>
                  <a:pt x="1" y="1"/>
                  <a:pt x="2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2" y="0"/>
                  <a:pt x="1" y="0"/>
                </a:cubicBezTo>
              </a:path>
            </a:pathLst>
          </a:custGeom>
          <a:solidFill>
            <a:srgbClr val="5C020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0" name="Freeform 2168"/>
          <p:cNvSpPr>
            <a:spLocks/>
          </p:cNvSpPr>
          <p:nvPr/>
        </p:nvSpPr>
        <p:spPr bwMode="auto">
          <a:xfrm>
            <a:off x="737358" y="4153073"/>
            <a:ext cx="145130" cy="39666"/>
          </a:xfrm>
          <a:custGeom>
            <a:avLst/>
            <a:gdLst>
              <a:gd name="T0" fmla="*/ 7 w 15"/>
              <a:gd name="T1" fmla="*/ 0 h 4"/>
              <a:gd name="T2" fmla="*/ 0 w 15"/>
              <a:gd name="T3" fmla="*/ 2 h 4"/>
              <a:gd name="T4" fmla="*/ 8 w 15"/>
              <a:gd name="T5" fmla="*/ 4 h 4"/>
              <a:gd name="T6" fmla="*/ 13 w 15"/>
              <a:gd name="T7" fmla="*/ 3 h 4"/>
              <a:gd name="T8" fmla="*/ 15 w 15"/>
              <a:gd name="T9" fmla="*/ 2 h 4"/>
              <a:gd name="T10" fmla="*/ 14 w 15"/>
              <a:gd name="T11" fmla="*/ 2 h 4"/>
              <a:gd name="T12" fmla="*/ 7 w 15"/>
              <a:gd name="T1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" h="4">
                <a:moveTo>
                  <a:pt x="7" y="0"/>
                </a:moveTo>
                <a:cubicBezTo>
                  <a:pt x="4" y="0"/>
                  <a:pt x="2" y="1"/>
                  <a:pt x="0" y="2"/>
                </a:cubicBezTo>
                <a:cubicBezTo>
                  <a:pt x="2" y="3"/>
                  <a:pt x="5" y="4"/>
                  <a:pt x="8" y="4"/>
                </a:cubicBezTo>
                <a:cubicBezTo>
                  <a:pt x="9" y="4"/>
                  <a:pt x="11" y="3"/>
                  <a:pt x="13" y="3"/>
                </a:cubicBezTo>
                <a:cubicBezTo>
                  <a:pt x="14" y="2"/>
                  <a:pt x="14" y="2"/>
                  <a:pt x="15" y="2"/>
                </a:cubicBezTo>
                <a:cubicBezTo>
                  <a:pt x="15" y="2"/>
                  <a:pt x="15" y="2"/>
                  <a:pt x="14" y="2"/>
                </a:cubicBezTo>
                <a:cubicBezTo>
                  <a:pt x="12" y="1"/>
                  <a:pt x="9" y="0"/>
                  <a:pt x="7" y="0"/>
                </a:cubicBezTo>
              </a:path>
            </a:pathLst>
          </a:custGeom>
          <a:solidFill>
            <a:srgbClr val="51030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1" name="Freeform 2169"/>
          <p:cNvSpPr>
            <a:spLocks/>
          </p:cNvSpPr>
          <p:nvPr/>
        </p:nvSpPr>
        <p:spPr bwMode="auto">
          <a:xfrm>
            <a:off x="793797" y="3899208"/>
            <a:ext cx="40314" cy="11900"/>
          </a:xfrm>
          <a:custGeom>
            <a:avLst/>
            <a:gdLst>
              <a:gd name="T0" fmla="*/ 2 w 4"/>
              <a:gd name="T1" fmla="*/ 0 h 1"/>
              <a:gd name="T2" fmla="*/ 0 w 4"/>
              <a:gd name="T3" fmla="*/ 0 h 1"/>
              <a:gd name="T4" fmla="*/ 4 w 4"/>
              <a:gd name="T5" fmla="*/ 1 h 1"/>
              <a:gd name="T6" fmla="*/ 3 w 4"/>
              <a:gd name="T7" fmla="*/ 0 h 1"/>
              <a:gd name="T8" fmla="*/ 2 w 4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1">
                <a:moveTo>
                  <a:pt x="2" y="0"/>
                </a:moveTo>
                <a:cubicBezTo>
                  <a:pt x="1" y="0"/>
                  <a:pt x="0" y="0"/>
                  <a:pt x="0" y="0"/>
                </a:cubicBezTo>
                <a:cubicBezTo>
                  <a:pt x="1" y="1"/>
                  <a:pt x="2" y="1"/>
                  <a:pt x="4" y="1"/>
                </a:cubicBezTo>
                <a:cubicBezTo>
                  <a:pt x="3" y="1"/>
                  <a:pt x="3" y="0"/>
                  <a:pt x="3" y="0"/>
                </a:cubicBezTo>
                <a:cubicBezTo>
                  <a:pt x="3" y="0"/>
                  <a:pt x="2" y="0"/>
                  <a:pt x="2" y="0"/>
                </a:cubicBezTo>
              </a:path>
            </a:pathLst>
          </a:custGeom>
          <a:solidFill>
            <a:srgbClr val="72080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2" name="Freeform 2170"/>
          <p:cNvSpPr>
            <a:spLocks/>
          </p:cNvSpPr>
          <p:nvPr/>
        </p:nvSpPr>
        <p:spPr bwMode="auto">
          <a:xfrm>
            <a:off x="822016" y="3899208"/>
            <a:ext cx="60471" cy="19833"/>
          </a:xfrm>
          <a:custGeom>
            <a:avLst/>
            <a:gdLst>
              <a:gd name="T0" fmla="*/ 0 w 6"/>
              <a:gd name="T1" fmla="*/ 0 h 2"/>
              <a:gd name="T2" fmla="*/ 1 w 6"/>
              <a:gd name="T3" fmla="*/ 1 h 2"/>
              <a:gd name="T4" fmla="*/ 4 w 6"/>
              <a:gd name="T5" fmla="*/ 2 h 2"/>
              <a:gd name="T6" fmla="*/ 4 w 6"/>
              <a:gd name="T7" fmla="*/ 2 h 2"/>
              <a:gd name="T8" fmla="*/ 6 w 6"/>
              <a:gd name="T9" fmla="*/ 2 h 2"/>
              <a:gd name="T10" fmla="*/ 0 w 6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2">
                <a:moveTo>
                  <a:pt x="0" y="0"/>
                </a:moveTo>
                <a:cubicBezTo>
                  <a:pt x="0" y="0"/>
                  <a:pt x="0" y="1"/>
                  <a:pt x="1" y="1"/>
                </a:cubicBezTo>
                <a:cubicBezTo>
                  <a:pt x="2" y="2"/>
                  <a:pt x="3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5" y="2"/>
                  <a:pt x="5" y="2"/>
                  <a:pt x="6" y="2"/>
                </a:cubicBezTo>
                <a:cubicBezTo>
                  <a:pt x="4" y="1"/>
                  <a:pt x="2" y="0"/>
                  <a:pt x="0" y="0"/>
                </a:cubicBezTo>
              </a:path>
            </a:pathLst>
          </a:custGeom>
          <a:solidFill>
            <a:srgbClr val="51020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3" name="Freeform 2171"/>
          <p:cNvSpPr>
            <a:spLocks/>
          </p:cNvSpPr>
          <p:nvPr/>
        </p:nvSpPr>
        <p:spPr bwMode="auto">
          <a:xfrm>
            <a:off x="632542" y="3796075"/>
            <a:ext cx="68533" cy="7933"/>
          </a:xfrm>
          <a:custGeom>
            <a:avLst/>
            <a:gdLst>
              <a:gd name="T0" fmla="*/ 7 w 7"/>
              <a:gd name="T1" fmla="*/ 0 h 1"/>
              <a:gd name="T2" fmla="*/ 4 w 7"/>
              <a:gd name="T3" fmla="*/ 0 h 1"/>
              <a:gd name="T4" fmla="*/ 1 w 7"/>
              <a:gd name="T5" fmla="*/ 0 h 1"/>
              <a:gd name="T6" fmla="*/ 0 w 7"/>
              <a:gd name="T7" fmla="*/ 1 h 1"/>
              <a:gd name="T8" fmla="*/ 2 w 7"/>
              <a:gd name="T9" fmla="*/ 1 h 1"/>
              <a:gd name="T10" fmla="*/ 7 w 7"/>
              <a:gd name="T11" fmla="*/ 0 h 1"/>
              <a:gd name="T12" fmla="*/ 7 w 7"/>
              <a:gd name="T13" fmla="*/ 0 h 1"/>
              <a:gd name="T14" fmla="*/ 7 w 7"/>
              <a:gd name="T1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" h="1">
                <a:moveTo>
                  <a:pt x="7" y="0"/>
                </a:moveTo>
                <a:cubicBezTo>
                  <a:pt x="6" y="0"/>
                  <a:pt x="5" y="0"/>
                  <a:pt x="4" y="0"/>
                </a:cubicBezTo>
                <a:cubicBezTo>
                  <a:pt x="3" y="0"/>
                  <a:pt x="2" y="0"/>
                  <a:pt x="1" y="0"/>
                </a:cubicBezTo>
                <a:cubicBezTo>
                  <a:pt x="1" y="0"/>
                  <a:pt x="1" y="0"/>
                  <a:pt x="0" y="1"/>
                </a:cubicBezTo>
                <a:cubicBezTo>
                  <a:pt x="1" y="1"/>
                  <a:pt x="1" y="1"/>
                  <a:pt x="2" y="1"/>
                </a:cubicBezTo>
                <a:cubicBezTo>
                  <a:pt x="3" y="1"/>
                  <a:pt x="5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4" name="Freeform 2172"/>
          <p:cNvSpPr>
            <a:spLocks/>
          </p:cNvSpPr>
          <p:nvPr/>
        </p:nvSpPr>
        <p:spPr bwMode="auto">
          <a:xfrm>
            <a:off x="701075" y="379607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AF282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5" name="Freeform 2173"/>
          <p:cNvSpPr>
            <a:spLocks noEditPoints="1"/>
          </p:cNvSpPr>
          <p:nvPr/>
        </p:nvSpPr>
        <p:spPr bwMode="auto">
          <a:xfrm>
            <a:off x="624479" y="3514444"/>
            <a:ext cx="76596" cy="281632"/>
          </a:xfrm>
          <a:custGeom>
            <a:avLst/>
            <a:gdLst>
              <a:gd name="T0" fmla="*/ 5 w 8"/>
              <a:gd name="T1" fmla="*/ 26 h 30"/>
              <a:gd name="T2" fmla="*/ 2 w 8"/>
              <a:gd name="T3" fmla="*/ 30 h 30"/>
              <a:gd name="T4" fmla="*/ 5 w 8"/>
              <a:gd name="T5" fmla="*/ 30 h 30"/>
              <a:gd name="T6" fmla="*/ 8 w 8"/>
              <a:gd name="T7" fmla="*/ 30 h 30"/>
              <a:gd name="T8" fmla="*/ 5 w 8"/>
              <a:gd name="T9" fmla="*/ 26 h 30"/>
              <a:gd name="T10" fmla="*/ 3 w 8"/>
              <a:gd name="T11" fmla="*/ 0 h 30"/>
              <a:gd name="T12" fmla="*/ 0 w 8"/>
              <a:gd name="T13" fmla="*/ 0 h 30"/>
              <a:gd name="T14" fmla="*/ 3 w 8"/>
              <a:gd name="T15" fmla="*/ 2 h 30"/>
              <a:gd name="T16" fmla="*/ 4 w 8"/>
              <a:gd name="T17" fmla="*/ 0 h 30"/>
              <a:gd name="T18" fmla="*/ 3 w 8"/>
              <a:gd name="T19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" h="30">
                <a:moveTo>
                  <a:pt x="5" y="26"/>
                </a:moveTo>
                <a:cubicBezTo>
                  <a:pt x="4" y="27"/>
                  <a:pt x="3" y="29"/>
                  <a:pt x="2" y="30"/>
                </a:cubicBezTo>
                <a:cubicBezTo>
                  <a:pt x="3" y="30"/>
                  <a:pt x="4" y="30"/>
                  <a:pt x="5" y="30"/>
                </a:cubicBezTo>
                <a:cubicBezTo>
                  <a:pt x="6" y="30"/>
                  <a:pt x="7" y="30"/>
                  <a:pt x="8" y="30"/>
                </a:cubicBezTo>
                <a:cubicBezTo>
                  <a:pt x="7" y="29"/>
                  <a:pt x="6" y="27"/>
                  <a:pt x="5" y="26"/>
                </a:cubicBezTo>
                <a:moveTo>
                  <a:pt x="3" y="0"/>
                </a:moveTo>
                <a:cubicBezTo>
                  <a:pt x="2" y="0"/>
                  <a:pt x="1" y="0"/>
                  <a:pt x="0" y="0"/>
                </a:cubicBezTo>
                <a:cubicBezTo>
                  <a:pt x="1" y="1"/>
                  <a:pt x="2" y="1"/>
                  <a:pt x="3" y="2"/>
                </a:cubicBezTo>
                <a:cubicBezTo>
                  <a:pt x="3" y="1"/>
                  <a:pt x="4" y="1"/>
                  <a:pt x="4" y="0"/>
                </a:cubicBezTo>
                <a:cubicBezTo>
                  <a:pt x="4" y="0"/>
                  <a:pt x="3" y="0"/>
                  <a:pt x="3" y="0"/>
                </a:cubicBezTo>
              </a:path>
            </a:pathLst>
          </a:custGeom>
          <a:solidFill>
            <a:srgbClr val="AD21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6" name="Freeform 2174"/>
          <p:cNvSpPr>
            <a:spLocks/>
          </p:cNvSpPr>
          <p:nvPr/>
        </p:nvSpPr>
        <p:spPr bwMode="auto">
          <a:xfrm>
            <a:off x="652699" y="3514444"/>
            <a:ext cx="133035" cy="281632"/>
          </a:xfrm>
          <a:custGeom>
            <a:avLst/>
            <a:gdLst>
              <a:gd name="T0" fmla="*/ 1 w 14"/>
              <a:gd name="T1" fmla="*/ 0 h 30"/>
              <a:gd name="T2" fmla="*/ 0 w 14"/>
              <a:gd name="T3" fmla="*/ 2 h 30"/>
              <a:gd name="T4" fmla="*/ 4 w 14"/>
              <a:gd name="T5" fmla="*/ 23 h 30"/>
              <a:gd name="T6" fmla="*/ 2 w 14"/>
              <a:gd name="T7" fmla="*/ 26 h 30"/>
              <a:gd name="T8" fmla="*/ 5 w 14"/>
              <a:gd name="T9" fmla="*/ 30 h 30"/>
              <a:gd name="T10" fmla="*/ 5 w 14"/>
              <a:gd name="T11" fmla="*/ 30 h 30"/>
              <a:gd name="T12" fmla="*/ 6 w 14"/>
              <a:gd name="T13" fmla="*/ 30 h 30"/>
              <a:gd name="T14" fmla="*/ 6 w 14"/>
              <a:gd name="T15" fmla="*/ 29 h 30"/>
              <a:gd name="T16" fmla="*/ 5 w 14"/>
              <a:gd name="T17" fmla="*/ 26 h 30"/>
              <a:gd name="T18" fmla="*/ 14 w 14"/>
              <a:gd name="T19" fmla="*/ 11 h 30"/>
              <a:gd name="T20" fmla="*/ 14 w 14"/>
              <a:gd name="T21" fmla="*/ 9 h 30"/>
              <a:gd name="T22" fmla="*/ 1 w 14"/>
              <a:gd name="T2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4" h="30">
                <a:moveTo>
                  <a:pt x="1" y="0"/>
                </a:moveTo>
                <a:cubicBezTo>
                  <a:pt x="1" y="1"/>
                  <a:pt x="0" y="1"/>
                  <a:pt x="0" y="2"/>
                </a:cubicBezTo>
                <a:cubicBezTo>
                  <a:pt x="5" y="7"/>
                  <a:pt x="7" y="16"/>
                  <a:pt x="4" y="23"/>
                </a:cubicBezTo>
                <a:cubicBezTo>
                  <a:pt x="3" y="24"/>
                  <a:pt x="3" y="25"/>
                  <a:pt x="2" y="26"/>
                </a:cubicBezTo>
                <a:cubicBezTo>
                  <a:pt x="3" y="27"/>
                  <a:pt x="4" y="29"/>
                  <a:pt x="5" y="30"/>
                </a:cubicBezTo>
                <a:cubicBezTo>
                  <a:pt x="5" y="30"/>
                  <a:pt x="5" y="30"/>
                  <a:pt x="5" y="30"/>
                </a:cubicBezTo>
                <a:cubicBezTo>
                  <a:pt x="5" y="30"/>
                  <a:pt x="5" y="30"/>
                  <a:pt x="6" y="30"/>
                </a:cubicBezTo>
                <a:cubicBezTo>
                  <a:pt x="6" y="29"/>
                  <a:pt x="6" y="29"/>
                  <a:pt x="6" y="29"/>
                </a:cubicBezTo>
                <a:cubicBezTo>
                  <a:pt x="5" y="28"/>
                  <a:pt x="5" y="27"/>
                  <a:pt x="5" y="26"/>
                </a:cubicBezTo>
                <a:cubicBezTo>
                  <a:pt x="5" y="19"/>
                  <a:pt x="9" y="13"/>
                  <a:pt x="14" y="11"/>
                </a:cubicBezTo>
                <a:cubicBezTo>
                  <a:pt x="14" y="10"/>
                  <a:pt x="14" y="10"/>
                  <a:pt x="14" y="9"/>
                </a:cubicBezTo>
                <a:cubicBezTo>
                  <a:pt x="11" y="4"/>
                  <a:pt x="6" y="0"/>
                  <a:pt x="1" y="0"/>
                </a:cubicBezTo>
              </a:path>
            </a:pathLst>
          </a:custGeom>
          <a:solidFill>
            <a:srgbClr val="9D131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7" name="Freeform 2175"/>
          <p:cNvSpPr>
            <a:spLocks/>
          </p:cNvSpPr>
          <p:nvPr/>
        </p:nvSpPr>
        <p:spPr bwMode="auto">
          <a:xfrm>
            <a:off x="709138" y="3788142"/>
            <a:ext cx="0" cy="7933"/>
          </a:xfrm>
          <a:custGeom>
            <a:avLst/>
            <a:gdLst>
              <a:gd name="T0" fmla="*/ 0 h 1"/>
              <a:gd name="T1" fmla="*/ 1 h 1"/>
              <a:gd name="T2" fmla="*/ 0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9C101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8" name="Freeform 2176"/>
          <p:cNvSpPr>
            <a:spLocks/>
          </p:cNvSpPr>
          <p:nvPr/>
        </p:nvSpPr>
        <p:spPr bwMode="auto">
          <a:xfrm>
            <a:off x="555946" y="3760376"/>
            <a:ext cx="84659" cy="43633"/>
          </a:xfrm>
          <a:custGeom>
            <a:avLst/>
            <a:gdLst>
              <a:gd name="T0" fmla="*/ 0 w 9"/>
              <a:gd name="T1" fmla="*/ 0 h 5"/>
              <a:gd name="T2" fmla="*/ 0 w 9"/>
              <a:gd name="T3" fmla="*/ 2 h 5"/>
              <a:gd name="T4" fmla="*/ 8 w 9"/>
              <a:gd name="T5" fmla="*/ 5 h 5"/>
              <a:gd name="T6" fmla="*/ 9 w 9"/>
              <a:gd name="T7" fmla="*/ 4 h 5"/>
              <a:gd name="T8" fmla="*/ 0 w 9"/>
              <a:gd name="T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5">
                <a:moveTo>
                  <a:pt x="0" y="0"/>
                </a:moveTo>
                <a:cubicBezTo>
                  <a:pt x="0" y="1"/>
                  <a:pt x="0" y="1"/>
                  <a:pt x="0" y="2"/>
                </a:cubicBezTo>
                <a:cubicBezTo>
                  <a:pt x="2" y="3"/>
                  <a:pt x="5" y="4"/>
                  <a:pt x="8" y="5"/>
                </a:cubicBezTo>
                <a:cubicBezTo>
                  <a:pt x="9" y="4"/>
                  <a:pt x="9" y="4"/>
                  <a:pt x="9" y="4"/>
                </a:cubicBezTo>
                <a:cubicBezTo>
                  <a:pt x="6" y="3"/>
                  <a:pt x="3" y="2"/>
                  <a:pt x="0" y="0"/>
                </a:cubicBezTo>
              </a:path>
            </a:pathLst>
          </a:custGeom>
          <a:solidFill>
            <a:srgbClr val="8915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9" name="Freeform 2177"/>
          <p:cNvSpPr>
            <a:spLocks/>
          </p:cNvSpPr>
          <p:nvPr/>
        </p:nvSpPr>
        <p:spPr bwMode="auto">
          <a:xfrm>
            <a:off x="499506" y="3514444"/>
            <a:ext cx="173349" cy="281632"/>
          </a:xfrm>
          <a:custGeom>
            <a:avLst/>
            <a:gdLst>
              <a:gd name="T0" fmla="*/ 13 w 18"/>
              <a:gd name="T1" fmla="*/ 0 h 30"/>
              <a:gd name="T2" fmla="*/ 9 w 18"/>
              <a:gd name="T3" fmla="*/ 1 h 30"/>
              <a:gd name="T4" fmla="*/ 0 w 18"/>
              <a:gd name="T5" fmla="*/ 12 h 30"/>
              <a:gd name="T6" fmla="*/ 6 w 18"/>
              <a:gd name="T7" fmla="*/ 26 h 30"/>
              <a:gd name="T8" fmla="*/ 6 w 18"/>
              <a:gd name="T9" fmla="*/ 26 h 30"/>
              <a:gd name="T10" fmla="*/ 15 w 18"/>
              <a:gd name="T11" fmla="*/ 30 h 30"/>
              <a:gd name="T12" fmla="*/ 18 w 18"/>
              <a:gd name="T13" fmla="*/ 26 h 30"/>
              <a:gd name="T14" fmla="*/ 15 w 18"/>
              <a:gd name="T15" fmla="*/ 21 h 30"/>
              <a:gd name="T16" fmla="*/ 16 w 18"/>
              <a:gd name="T17" fmla="*/ 2 h 30"/>
              <a:gd name="T18" fmla="*/ 13 w 18"/>
              <a:gd name="T19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" h="30">
                <a:moveTo>
                  <a:pt x="13" y="0"/>
                </a:moveTo>
                <a:cubicBezTo>
                  <a:pt x="12" y="0"/>
                  <a:pt x="11" y="1"/>
                  <a:pt x="9" y="1"/>
                </a:cubicBezTo>
                <a:cubicBezTo>
                  <a:pt x="4" y="3"/>
                  <a:pt x="1" y="8"/>
                  <a:pt x="0" y="12"/>
                </a:cubicBezTo>
                <a:cubicBezTo>
                  <a:pt x="4" y="16"/>
                  <a:pt x="6" y="20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9" y="28"/>
                  <a:pt x="12" y="29"/>
                  <a:pt x="15" y="30"/>
                </a:cubicBezTo>
                <a:cubicBezTo>
                  <a:pt x="16" y="29"/>
                  <a:pt x="17" y="27"/>
                  <a:pt x="18" y="26"/>
                </a:cubicBezTo>
                <a:cubicBezTo>
                  <a:pt x="17" y="25"/>
                  <a:pt x="16" y="23"/>
                  <a:pt x="15" y="21"/>
                </a:cubicBezTo>
                <a:cubicBezTo>
                  <a:pt x="13" y="15"/>
                  <a:pt x="13" y="8"/>
                  <a:pt x="16" y="2"/>
                </a:cubicBezTo>
                <a:cubicBezTo>
                  <a:pt x="15" y="1"/>
                  <a:pt x="14" y="1"/>
                  <a:pt x="13" y="0"/>
                </a:cubicBezTo>
              </a:path>
            </a:pathLst>
          </a:custGeom>
          <a:solidFill>
            <a:srgbClr val="7B0A1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0" name="Freeform 2178"/>
          <p:cNvSpPr>
            <a:spLocks/>
          </p:cNvSpPr>
          <p:nvPr/>
        </p:nvSpPr>
        <p:spPr bwMode="auto">
          <a:xfrm>
            <a:off x="624479" y="3534277"/>
            <a:ext cx="92722" cy="226099"/>
          </a:xfrm>
          <a:custGeom>
            <a:avLst/>
            <a:gdLst>
              <a:gd name="T0" fmla="*/ 3 w 10"/>
              <a:gd name="T1" fmla="*/ 0 h 24"/>
              <a:gd name="T2" fmla="*/ 2 w 10"/>
              <a:gd name="T3" fmla="*/ 19 h 24"/>
              <a:gd name="T4" fmla="*/ 5 w 10"/>
              <a:gd name="T5" fmla="*/ 24 h 24"/>
              <a:gd name="T6" fmla="*/ 7 w 10"/>
              <a:gd name="T7" fmla="*/ 21 h 24"/>
              <a:gd name="T8" fmla="*/ 3 w 10"/>
              <a:gd name="T9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24">
                <a:moveTo>
                  <a:pt x="3" y="0"/>
                </a:moveTo>
                <a:cubicBezTo>
                  <a:pt x="0" y="6"/>
                  <a:pt x="0" y="13"/>
                  <a:pt x="2" y="19"/>
                </a:cubicBezTo>
                <a:cubicBezTo>
                  <a:pt x="3" y="21"/>
                  <a:pt x="4" y="23"/>
                  <a:pt x="5" y="24"/>
                </a:cubicBezTo>
                <a:cubicBezTo>
                  <a:pt x="6" y="23"/>
                  <a:pt x="6" y="22"/>
                  <a:pt x="7" y="21"/>
                </a:cubicBezTo>
                <a:cubicBezTo>
                  <a:pt x="10" y="14"/>
                  <a:pt x="8" y="5"/>
                  <a:pt x="3" y="0"/>
                </a:cubicBezTo>
              </a:path>
            </a:pathLst>
          </a:custGeom>
          <a:solidFill>
            <a:srgbClr val="6F060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1" name="Freeform 2179"/>
          <p:cNvSpPr>
            <a:spLocks/>
          </p:cNvSpPr>
          <p:nvPr/>
        </p:nvSpPr>
        <p:spPr bwMode="auto">
          <a:xfrm>
            <a:off x="519663" y="3720709"/>
            <a:ext cx="36282" cy="55533"/>
          </a:xfrm>
          <a:custGeom>
            <a:avLst/>
            <a:gdLst>
              <a:gd name="T0" fmla="*/ 0 w 4"/>
              <a:gd name="T1" fmla="*/ 0 h 6"/>
              <a:gd name="T2" fmla="*/ 4 w 4"/>
              <a:gd name="T3" fmla="*/ 6 h 6"/>
              <a:gd name="T4" fmla="*/ 4 w 4"/>
              <a:gd name="T5" fmla="*/ 4 h 6"/>
              <a:gd name="T6" fmla="*/ 1 w 4"/>
              <a:gd name="T7" fmla="*/ 2 h 6"/>
              <a:gd name="T8" fmla="*/ 0 w 4"/>
              <a:gd name="T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6">
                <a:moveTo>
                  <a:pt x="0" y="0"/>
                </a:moveTo>
                <a:cubicBezTo>
                  <a:pt x="1" y="2"/>
                  <a:pt x="2" y="4"/>
                  <a:pt x="4" y="6"/>
                </a:cubicBezTo>
                <a:cubicBezTo>
                  <a:pt x="4" y="5"/>
                  <a:pt x="4" y="5"/>
                  <a:pt x="4" y="4"/>
                </a:cubicBezTo>
                <a:cubicBezTo>
                  <a:pt x="3" y="4"/>
                  <a:pt x="2" y="3"/>
                  <a:pt x="1" y="2"/>
                </a:cubicBezTo>
                <a:cubicBezTo>
                  <a:pt x="1" y="1"/>
                  <a:pt x="0" y="1"/>
                  <a:pt x="0" y="0"/>
                </a:cubicBezTo>
              </a:path>
            </a:pathLst>
          </a:custGeom>
          <a:solidFill>
            <a:srgbClr val="51030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2" name="Freeform 2180"/>
          <p:cNvSpPr>
            <a:spLocks/>
          </p:cNvSpPr>
          <p:nvPr/>
        </p:nvSpPr>
        <p:spPr bwMode="auto">
          <a:xfrm>
            <a:off x="499506" y="3625510"/>
            <a:ext cx="56439" cy="134866"/>
          </a:xfrm>
          <a:custGeom>
            <a:avLst/>
            <a:gdLst>
              <a:gd name="T0" fmla="*/ 0 w 6"/>
              <a:gd name="T1" fmla="*/ 0 h 14"/>
              <a:gd name="T2" fmla="*/ 1 w 6"/>
              <a:gd name="T3" fmla="*/ 9 h 14"/>
              <a:gd name="T4" fmla="*/ 2 w 6"/>
              <a:gd name="T5" fmla="*/ 10 h 14"/>
              <a:gd name="T6" fmla="*/ 3 w 6"/>
              <a:gd name="T7" fmla="*/ 12 h 14"/>
              <a:gd name="T8" fmla="*/ 6 w 6"/>
              <a:gd name="T9" fmla="*/ 14 h 14"/>
              <a:gd name="T10" fmla="*/ 6 w 6"/>
              <a:gd name="T11" fmla="*/ 14 h 14"/>
              <a:gd name="T12" fmla="*/ 0 w 6"/>
              <a:gd name="T1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14">
                <a:moveTo>
                  <a:pt x="0" y="0"/>
                </a:moveTo>
                <a:cubicBezTo>
                  <a:pt x="0" y="3"/>
                  <a:pt x="0" y="6"/>
                  <a:pt x="1" y="9"/>
                </a:cubicBezTo>
                <a:cubicBezTo>
                  <a:pt x="1" y="10"/>
                  <a:pt x="2" y="10"/>
                  <a:pt x="2" y="10"/>
                </a:cubicBezTo>
                <a:cubicBezTo>
                  <a:pt x="2" y="11"/>
                  <a:pt x="3" y="11"/>
                  <a:pt x="3" y="12"/>
                </a:cubicBezTo>
                <a:cubicBezTo>
                  <a:pt x="4" y="13"/>
                  <a:pt x="5" y="14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8"/>
                  <a:pt x="4" y="4"/>
                  <a:pt x="0" y="0"/>
                </a:cubicBezTo>
              </a:path>
            </a:pathLst>
          </a:custGeom>
          <a:solidFill>
            <a:srgbClr val="49010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3" name="Freeform 2181"/>
          <p:cNvSpPr>
            <a:spLocks/>
          </p:cNvSpPr>
          <p:nvPr/>
        </p:nvSpPr>
        <p:spPr bwMode="auto">
          <a:xfrm>
            <a:off x="701075" y="3617577"/>
            <a:ext cx="92722" cy="170566"/>
          </a:xfrm>
          <a:custGeom>
            <a:avLst/>
            <a:gdLst>
              <a:gd name="T0" fmla="*/ 9 w 10"/>
              <a:gd name="T1" fmla="*/ 0 h 18"/>
              <a:gd name="T2" fmla="*/ 0 w 10"/>
              <a:gd name="T3" fmla="*/ 15 h 18"/>
              <a:gd name="T4" fmla="*/ 1 w 10"/>
              <a:gd name="T5" fmla="*/ 18 h 18"/>
              <a:gd name="T6" fmla="*/ 10 w 10"/>
              <a:gd name="T7" fmla="*/ 3 h 18"/>
              <a:gd name="T8" fmla="*/ 9 w 10"/>
              <a:gd name="T9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18">
                <a:moveTo>
                  <a:pt x="9" y="0"/>
                </a:moveTo>
                <a:cubicBezTo>
                  <a:pt x="4" y="2"/>
                  <a:pt x="0" y="8"/>
                  <a:pt x="0" y="15"/>
                </a:cubicBezTo>
                <a:cubicBezTo>
                  <a:pt x="0" y="16"/>
                  <a:pt x="0" y="17"/>
                  <a:pt x="1" y="18"/>
                </a:cubicBezTo>
                <a:cubicBezTo>
                  <a:pt x="2" y="12"/>
                  <a:pt x="5" y="7"/>
                  <a:pt x="10" y="3"/>
                </a:cubicBezTo>
                <a:cubicBezTo>
                  <a:pt x="10" y="2"/>
                  <a:pt x="9" y="1"/>
                  <a:pt x="9" y="0"/>
                </a:cubicBezTo>
              </a:path>
            </a:pathLst>
          </a:custGeom>
          <a:solidFill>
            <a:srgbClr val="5D020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4" name="Freeform 2182"/>
          <p:cNvSpPr>
            <a:spLocks/>
          </p:cNvSpPr>
          <p:nvPr/>
        </p:nvSpPr>
        <p:spPr bwMode="auto">
          <a:xfrm>
            <a:off x="709138" y="3645343"/>
            <a:ext cx="84659" cy="142799"/>
          </a:xfrm>
          <a:custGeom>
            <a:avLst/>
            <a:gdLst>
              <a:gd name="T0" fmla="*/ 9 w 9"/>
              <a:gd name="T1" fmla="*/ 0 h 15"/>
              <a:gd name="T2" fmla="*/ 0 w 9"/>
              <a:gd name="T3" fmla="*/ 15 h 15"/>
              <a:gd name="T4" fmla="*/ 0 w 9"/>
              <a:gd name="T5" fmla="*/ 15 h 15"/>
              <a:gd name="T6" fmla="*/ 9 w 9"/>
              <a:gd name="T7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15">
                <a:moveTo>
                  <a:pt x="9" y="0"/>
                </a:moveTo>
                <a:cubicBezTo>
                  <a:pt x="4" y="4"/>
                  <a:pt x="1" y="9"/>
                  <a:pt x="0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6" y="13"/>
                  <a:pt x="9" y="6"/>
                  <a:pt x="9" y="0"/>
                </a:cubicBezTo>
              </a:path>
            </a:pathLst>
          </a:custGeom>
          <a:solidFill>
            <a:srgbClr val="5C020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5" name="Freeform 2183"/>
          <p:cNvSpPr>
            <a:spLocks/>
          </p:cNvSpPr>
          <p:nvPr/>
        </p:nvSpPr>
        <p:spPr bwMode="auto">
          <a:xfrm>
            <a:off x="640604" y="4605270"/>
            <a:ext cx="76596" cy="55533"/>
          </a:xfrm>
          <a:custGeom>
            <a:avLst/>
            <a:gdLst>
              <a:gd name="T0" fmla="*/ 7 w 8"/>
              <a:gd name="T1" fmla="*/ 0 h 6"/>
              <a:gd name="T2" fmla="*/ 4 w 8"/>
              <a:gd name="T3" fmla="*/ 0 h 6"/>
              <a:gd name="T4" fmla="*/ 0 w 8"/>
              <a:gd name="T5" fmla="*/ 3 h 6"/>
              <a:gd name="T6" fmla="*/ 3 w 8"/>
              <a:gd name="T7" fmla="*/ 4 h 6"/>
              <a:gd name="T8" fmla="*/ 6 w 8"/>
              <a:gd name="T9" fmla="*/ 6 h 6"/>
              <a:gd name="T10" fmla="*/ 8 w 8"/>
              <a:gd name="T11" fmla="*/ 2 h 6"/>
              <a:gd name="T12" fmla="*/ 7 w 8"/>
              <a:gd name="T1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6">
                <a:moveTo>
                  <a:pt x="7" y="0"/>
                </a:moveTo>
                <a:cubicBezTo>
                  <a:pt x="6" y="0"/>
                  <a:pt x="5" y="0"/>
                  <a:pt x="4" y="0"/>
                </a:cubicBezTo>
                <a:cubicBezTo>
                  <a:pt x="2" y="1"/>
                  <a:pt x="1" y="2"/>
                  <a:pt x="0" y="3"/>
                </a:cubicBezTo>
                <a:cubicBezTo>
                  <a:pt x="1" y="4"/>
                  <a:pt x="2" y="4"/>
                  <a:pt x="3" y="4"/>
                </a:cubicBezTo>
                <a:cubicBezTo>
                  <a:pt x="4" y="5"/>
                  <a:pt x="5" y="5"/>
                  <a:pt x="6" y="6"/>
                </a:cubicBezTo>
                <a:cubicBezTo>
                  <a:pt x="7" y="5"/>
                  <a:pt x="7" y="3"/>
                  <a:pt x="8" y="2"/>
                </a:cubicBezTo>
                <a:cubicBezTo>
                  <a:pt x="7" y="1"/>
                  <a:pt x="7" y="0"/>
                  <a:pt x="7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6" name="Freeform 2184"/>
          <p:cNvSpPr>
            <a:spLocks/>
          </p:cNvSpPr>
          <p:nvPr/>
        </p:nvSpPr>
        <p:spPr bwMode="auto">
          <a:xfrm>
            <a:off x="709138" y="4593370"/>
            <a:ext cx="8063" cy="31733"/>
          </a:xfrm>
          <a:custGeom>
            <a:avLst/>
            <a:gdLst>
              <a:gd name="T0" fmla="*/ 1 w 1"/>
              <a:gd name="T1" fmla="*/ 0 h 3"/>
              <a:gd name="T2" fmla="*/ 0 w 1"/>
              <a:gd name="T3" fmla="*/ 1 h 3"/>
              <a:gd name="T4" fmla="*/ 1 w 1"/>
              <a:gd name="T5" fmla="*/ 3 h 3"/>
              <a:gd name="T6" fmla="*/ 1 w 1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3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0" y="2"/>
                  <a:pt x="1" y="3"/>
                </a:cubicBezTo>
                <a:cubicBezTo>
                  <a:pt x="1" y="2"/>
                  <a:pt x="1" y="1"/>
                  <a:pt x="1" y="0"/>
                </a:cubicBezTo>
              </a:path>
            </a:pathLst>
          </a:custGeom>
          <a:solidFill>
            <a:srgbClr val="C03E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7" name="Freeform 2185"/>
          <p:cNvSpPr>
            <a:spLocks/>
          </p:cNvSpPr>
          <p:nvPr/>
        </p:nvSpPr>
        <p:spPr bwMode="auto">
          <a:xfrm>
            <a:off x="479349" y="4482304"/>
            <a:ext cx="201569" cy="158666"/>
          </a:xfrm>
          <a:custGeom>
            <a:avLst/>
            <a:gdLst>
              <a:gd name="T0" fmla="*/ 0 w 21"/>
              <a:gd name="T1" fmla="*/ 0 h 17"/>
              <a:gd name="T2" fmla="*/ 0 w 21"/>
              <a:gd name="T3" fmla="*/ 0 h 17"/>
              <a:gd name="T4" fmla="*/ 1 w 21"/>
              <a:gd name="T5" fmla="*/ 7 h 17"/>
              <a:gd name="T6" fmla="*/ 1 w 21"/>
              <a:gd name="T7" fmla="*/ 7 h 17"/>
              <a:gd name="T8" fmla="*/ 7 w 21"/>
              <a:gd name="T9" fmla="*/ 17 h 17"/>
              <a:gd name="T10" fmla="*/ 13 w 21"/>
              <a:gd name="T11" fmla="*/ 16 h 17"/>
              <a:gd name="T12" fmla="*/ 17 w 21"/>
              <a:gd name="T13" fmla="*/ 16 h 17"/>
              <a:gd name="T14" fmla="*/ 21 w 21"/>
              <a:gd name="T15" fmla="*/ 13 h 17"/>
              <a:gd name="T16" fmla="*/ 20 w 21"/>
              <a:gd name="T17" fmla="*/ 13 h 17"/>
              <a:gd name="T18" fmla="*/ 5 w 21"/>
              <a:gd name="T19" fmla="*/ 7 h 17"/>
              <a:gd name="T20" fmla="*/ 0 w 21"/>
              <a:gd name="T21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1" h="17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"/>
                  <a:pt x="1" y="4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4" y="9"/>
                  <a:pt x="6" y="13"/>
                  <a:pt x="7" y="17"/>
                </a:cubicBezTo>
                <a:cubicBezTo>
                  <a:pt x="9" y="16"/>
                  <a:pt x="11" y="16"/>
                  <a:pt x="13" y="16"/>
                </a:cubicBezTo>
                <a:cubicBezTo>
                  <a:pt x="14" y="16"/>
                  <a:pt x="16" y="16"/>
                  <a:pt x="17" y="16"/>
                </a:cubicBezTo>
                <a:cubicBezTo>
                  <a:pt x="18" y="15"/>
                  <a:pt x="19" y="14"/>
                  <a:pt x="21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15" y="13"/>
                  <a:pt x="9" y="11"/>
                  <a:pt x="5" y="7"/>
                </a:cubicBezTo>
                <a:cubicBezTo>
                  <a:pt x="3" y="5"/>
                  <a:pt x="1" y="2"/>
                  <a:pt x="0" y="0"/>
                </a:cubicBezTo>
              </a:path>
            </a:pathLst>
          </a:custGeom>
          <a:solidFill>
            <a:srgbClr val="AF282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8" name="Freeform 2186"/>
          <p:cNvSpPr>
            <a:spLocks/>
          </p:cNvSpPr>
          <p:nvPr/>
        </p:nvSpPr>
        <p:spPr bwMode="auto">
          <a:xfrm>
            <a:off x="451130" y="4482304"/>
            <a:ext cx="40314" cy="67433"/>
          </a:xfrm>
          <a:custGeom>
            <a:avLst/>
            <a:gdLst>
              <a:gd name="T0" fmla="*/ 3 w 4"/>
              <a:gd name="T1" fmla="*/ 0 h 7"/>
              <a:gd name="T2" fmla="*/ 0 w 4"/>
              <a:gd name="T3" fmla="*/ 5 h 7"/>
              <a:gd name="T4" fmla="*/ 4 w 4"/>
              <a:gd name="T5" fmla="*/ 7 h 7"/>
              <a:gd name="T6" fmla="*/ 4 w 4"/>
              <a:gd name="T7" fmla="*/ 7 h 7"/>
              <a:gd name="T8" fmla="*/ 3 w 4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7">
                <a:moveTo>
                  <a:pt x="3" y="0"/>
                </a:moveTo>
                <a:cubicBezTo>
                  <a:pt x="1" y="2"/>
                  <a:pt x="0" y="3"/>
                  <a:pt x="0" y="5"/>
                </a:cubicBezTo>
                <a:cubicBezTo>
                  <a:pt x="1" y="6"/>
                  <a:pt x="2" y="6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4"/>
                  <a:pt x="3" y="2"/>
                  <a:pt x="3" y="0"/>
                </a:cubicBezTo>
              </a:path>
            </a:pathLst>
          </a:custGeom>
          <a:solidFill>
            <a:srgbClr val="AD23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9" name="Freeform 2187"/>
          <p:cNvSpPr>
            <a:spLocks/>
          </p:cNvSpPr>
          <p:nvPr/>
        </p:nvSpPr>
        <p:spPr bwMode="auto">
          <a:xfrm>
            <a:off x="680918" y="4565604"/>
            <a:ext cx="28220" cy="39666"/>
          </a:xfrm>
          <a:custGeom>
            <a:avLst/>
            <a:gdLst>
              <a:gd name="T0" fmla="*/ 2 w 3"/>
              <a:gd name="T1" fmla="*/ 0 h 4"/>
              <a:gd name="T2" fmla="*/ 0 w 3"/>
              <a:gd name="T3" fmla="*/ 4 h 4"/>
              <a:gd name="T4" fmla="*/ 3 w 3"/>
              <a:gd name="T5" fmla="*/ 4 h 4"/>
              <a:gd name="T6" fmla="*/ 2 w 3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4">
                <a:moveTo>
                  <a:pt x="2" y="0"/>
                </a:moveTo>
                <a:cubicBezTo>
                  <a:pt x="2" y="1"/>
                  <a:pt x="1" y="3"/>
                  <a:pt x="0" y="4"/>
                </a:cubicBezTo>
                <a:cubicBezTo>
                  <a:pt x="1" y="4"/>
                  <a:pt x="2" y="4"/>
                  <a:pt x="3" y="4"/>
                </a:cubicBezTo>
                <a:cubicBezTo>
                  <a:pt x="3" y="2"/>
                  <a:pt x="3" y="1"/>
                  <a:pt x="2" y="0"/>
                </a:cubicBezTo>
              </a:path>
            </a:pathLst>
          </a:custGeom>
          <a:solidFill>
            <a:srgbClr val="AD21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0" name="Freeform 2188"/>
          <p:cNvSpPr>
            <a:spLocks/>
          </p:cNvSpPr>
          <p:nvPr/>
        </p:nvSpPr>
        <p:spPr bwMode="auto">
          <a:xfrm>
            <a:off x="701075" y="4537837"/>
            <a:ext cx="16126" cy="67433"/>
          </a:xfrm>
          <a:custGeom>
            <a:avLst/>
            <a:gdLst>
              <a:gd name="T0" fmla="*/ 2 w 2"/>
              <a:gd name="T1" fmla="*/ 0 h 7"/>
              <a:gd name="T2" fmla="*/ 0 w 2"/>
              <a:gd name="T3" fmla="*/ 3 h 7"/>
              <a:gd name="T4" fmla="*/ 1 w 2"/>
              <a:gd name="T5" fmla="*/ 7 h 7"/>
              <a:gd name="T6" fmla="*/ 2 w 2"/>
              <a:gd name="T7" fmla="*/ 6 h 7"/>
              <a:gd name="T8" fmla="*/ 2 w 2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7">
                <a:moveTo>
                  <a:pt x="2" y="0"/>
                </a:moveTo>
                <a:cubicBezTo>
                  <a:pt x="1" y="1"/>
                  <a:pt x="1" y="2"/>
                  <a:pt x="0" y="3"/>
                </a:cubicBezTo>
                <a:cubicBezTo>
                  <a:pt x="1" y="4"/>
                  <a:pt x="1" y="5"/>
                  <a:pt x="1" y="7"/>
                </a:cubicBezTo>
                <a:cubicBezTo>
                  <a:pt x="1" y="6"/>
                  <a:pt x="2" y="6"/>
                  <a:pt x="2" y="6"/>
                </a:cubicBezTo>
                <a:cubicBezTo>
                  <a:pt x="2" y="4"/>
                  <a:pt x="2" y="2"/>
                  <a:pt x="2" y="0"/>
                </a:cubicBezTo>
              </a:path>
            </a:pathLst>
          </a:custGeom>
          <a:solidFill>
            <a:srgbClr val="AC1D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1" name="Freeform 2189"/>
          <p:cNvSpPr>
            <a:spLocks/>
          </p:cNvSpPr>
          <p:nvPr/>
        </p:nvSpPr>
        <p:spPr bwMode="auto">
          <a:xfrm>
            <a:off x="479349" y="4446605"/>
            <a:ext cx="221726" cy="158666"/>
          </a:xfrm>
          <a:custGeom>
            <a:avLst/>
            <a:gdLst>
              <a:gd name="T0" fmla="*/ 10 w 23"/>
              <a:gd name="T1" fmla="*/ 0 h 17"/>
              <a:gd name="T2" fmla="*/ 5 w 23"/>
              <a:gd name="T3" fmla="*/ 1 h 17"/>
              <a:gd name="T4" fmla="*/ 0 w 23"/>
              <a:gd name="T5" fmla="*/ 4 h 17"/>
              <a:gd name="T6" fmla="*/ 5 w 23"/>
              <a:gd name="T7" fmla="*/ 11 h 17"/>
              <a:gd name="T8" fmla="*/ 20 w 23"/>
              <a:gd name="T9" fmla="*/ 17 h 17"/>
              <a:gd name="T10" fmla="*/ 21 w 23"/>
              <a:gd name="T11" fmla="*/ 17 h 17"/>
              <a:gd name="T12" fmla="*/ 23 w 23"/>
              <a:gd name="T13" fmla="*/ 13 h 17"/>
              <a:gd name="T14" fmla="*/ 23 w 23"/>
              <a:gd name="T15" fmla="*/ 10 h 17"/>
              <a:gd name="T16" fmla="*/ 23 w 23"/>
              <a:gd name="T17" fmla="*/ 8 h 17"/>
              <a:gd name="T18" fmla="*/ 10 w 23"/>
              <a:gd name="T19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3" h="17">
                <a:moveTo>
                  <a:pt x="10" y="0"/>
                </a:moveTo>
                <a:cubicBezTo>
                  <a:pt x="8" y="0"/>
                  <a:pt x="6" y="0"/>
                  <a:pt x="5" y="1"/>
                </a:cubicBezTo>
                <a:cubicBezTo>
                  <a:pt x="3" y="2"/>
                  <a:pt x="2" y="3"/>
                  <a:pt x="0" y="4"/>
                </a:cubicBezTo>
                <a:cubicBezTo>
                  <a:pt x="1" y="6"/>
                  <a:pt x="3" y="9"/>
                  <a:pt x="5" y="11"/>
                </a:cubicBezTo>
                <a:cubicBezTo>
                  <a:pt x="9" y="15"/>
                  <a:pt x="15" y="17"/>
                  <a:pt x="20" y="17"/>
                </a:cubicBezTo>
                <a:cubicBezTo>
                  <a:pt x="20" y="17"/>
                  <a:pt x="20" y="17"/>
                  <a:pt x="21" y="17"/>
                </a:cubicBezTo>
                <a:cubicBezTo>
                  <a:pt x="22" y="16"/>
                  <a:pt x="23" y="14"/>
                  <a:pt x="23" y="13"/>
                </a:cubicBezTo>
                <a:cubicBezTo>
                  <a:pt x="23" y="12"/>
                  <a:pt x="23" y="11"/>
                  <a:pt x="23" y="10"/>
                </a:cubicBezTo>
                <a:cubicBezTo>
                  <a:pt x="23" y="9"/>
                  <a:pt x="23" y="8"/>
                  <a:pt x="23" y="8"/>
                </a:cubicBezTo>
                <a:cubicBezTo>
                  <a:pt x="21" y="3"/>
                  <a:pt x="16" y="0"/>
                  <a:pt x="10" y="0"/>
                </a:cubicBezTo>
              </a:path>
            </a:pathLst>
          </a:custGeom>
          <a:solidFill>
            <a:srgbClr val="9D131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2" name="Freeform 2190"/>
          <p:cNvSpPr>
            <a:spLocks/>
          </p:cNvSpPr>
          <p:nvPr/>
        </p:nvSpPr>
        <p:spPr bwMode="auto">
          <a:xfrm>
            <a:off x="701075" y="4518004"/>
            <a:ext cx="16126" cy="47600"/>
          </a:xfrm>
          <a:custGeom>
            <a:avLst/>
            <a:gdLst>
              <a:gd name="T0" fmla="*/ 0 w 2"/>
              <a:gd name="T1" fmla="*/ 0 h 5"/>
              <a:gd name="T2" fmla="*/ 0 w 2"/>
              <a:gd name="T3" fmla="*/ 2 h 5"/>
              <a:gd name="T4" fmla="*/ 0 w 2"/>
              <a:gd name="T5" fmla="*/ 5 h 5"/>
              <a:gd name="T6" fmla="*/ 2 w 2"/>
              <a:gd name="T7" fmla="*/ 2 h 5"/>
              <a:gd name="T8" fmla="*/ 1 w 2"/>
              <a:gd name="T9" fmla="*/ 1 h 5"/>
              <a:gd name="T10" fmla="*/ 0 w 2"/>
              <a:gd name="T1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5">
                <a:moveTo>
                  <a:pt x="0" y="0"/>
                </a:moveTo>
                <a:cubicBezTo>
                  <a:pt x="0" y="0"/>
                  <a:pt x="0" y="1"/>
                  <a:pt x="0" y="2"/>
                </a:cubicBezTo>
                <a:cubicBezTo>
                  <a:pt x="0" y="3"/>
                  <a:pt x="0" y="4"/>
                  <a:pt x="0" y="5"/>
                </a:cubicBezTo>
                <a:cubicBezTo>
                  <a:pt x="1" y="4"/>
                  <a:pt x="1" y="3"/>
                  <a:pt x="2" y="2"/>
                </a:cubicBezTo>
                <a:cubicBezTo>
                  <a:pt x="2" y="2"/>
                  <a:pt x="1" y="1"/>
                  <a:pt x="1" y="1"/>
                </a:cubicBezTo>
                <a:cubicBezTo>
                  <a:pt x="1" y="1"/>
                  <a:pt x="1" y="0"/>
                  <a:pt x="0" y="0"/>
                </a:cubicBezTo>
              </a:path>
            </a:pathLst>
          </a:custGeom>
          <a:solidFill>
            <a:srgbClr val="9C101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3" name="Freeform 2191"/>
          <p:cNvSpPr>
            <a:spLocks/>
          </p:cNvSpPr>
          <p:nvPr/>
        </p:nvSpPr>
        <p:spPr bwMode="auto">
          <a:xfrm>
            <a:off x="547883" y="4633037"/>
            <a:ext cx="153192" cy="95199"/>
          </a:xfrm>
          <a:custGeom>
            <a:avLst/>
            <a:gdLst>
              <a:gd name="T0" fmla="*/ 10 w 16"/>
              <a:gd name="T1" fmla="*/ 0 h 10"/>
              <a:gd name="T2" fmla="*/ 5 w 16"/>
              <a:gd name="T3" fmla="*/ 3 h 10"/>
              <a:gd name="T4" fmla="*/ 1 w 16"/>
              <a:gd name="T5" fmla="*/ 4 h 10"/>
              <a:gd name="T6" fmla="*/ 1 w 16"/>
              <a:gd name="T7" fmla="*/ 5 h 10"/>
              <a:gd name="T8" fmla="*/ 0 w 16"/>
              <a:gd name="T9" fmla="*/ 10 h 10"/>
              <a:gd name="T10" fmla="*/ 3 w 16"/>
              <a:gd name="T11" fmla="*/ 10 h 10"/>
              <a:gd name="T12" fmla="*/ 9 w 16"/>
              <a:gd name="T13" fmla="*/ 9 h 10"/>
              <a:gd name="T14" fmla="*/ 16 w 16"/>
              <a:gd name="T15" fmla="*/ 3 h 10"/>
              <a:gd name="T16" fmla="*/ 13 w 16"/>
              <a:gd name="T17" fmla="*/ 1 h 10"/>
              <a:gd name="T18" fmla="*/ 10 w 16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" h="10">
                <a:moveTo>
                  <a:pt x="10" y="0"/>
                </a:moveTo>
                <a:cubicBezTo>
                  <a:pt x="8" y="1"/>
                  <a:pt x="7" y="2"/>
                  <a:pt x="5" y="3"/>
                </a:cubicBezTo>
                <a:cubicBezTo>
                  <a:pt x="3" y="4"/>
                  <a:pt x="2" y="4"/>
                  <a:pt x="1" y="4"/>
                </a:cubicBezTo>
                <a:cubicBezTo>
                  <a:pt x="1" y="5"/>
                  <a:pt x="1" y="5"/>
                  <a:pt x="1" y="5"/>
                </a:cubicBezTo>
                <a:cubicBezTo>
                  <a:pt x="1" y="6"/>
                  <a:pt x="1" y="8"/>
                  <a:pt x="0" y="10"/>
                </a:cubicBezTo>
                <a:cubicBezTo>
                  <a:pt x="1" y="10"/>
                  <a:pt x="2" y="10"/>
                  <a:pt x="3" y="10"/>
                </a:cubicBezTo>
                <a:cubicBezTo>
                  <a:pt x="5" y="10"/>
                  <a:pt x="7" y="9"/>
                  <a:pt x="9" y="9"/>
                </a:cubicBezTo>
                <a:cubicBezTo>
                  <a:pt x="12" y="7"/>
                  <a:pt x="14" y="5"/>
                  <a:pt x="16" y="3"/>
                </a:cubicBezTo>
                <a:cubicBezTo>
                  <a:pt x="15" y="2"/>
                  <a:pt x="14" y="2"/>
                  <a:pt x="13" y="1"/>
                </a:cubicBezTo>
                <a:cubicBezTo>
                  <a:pt x="12" y="1"/>
                  <a:pt x="11" y="1"/>
                  <a:pt x="10" y="0"/>
                </a:cubicBezTo>
              </a:path>
            </a:pathLst>
          </a:custGeom>
          <a:solidFill>
            <a:srgbClr val="8915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4" name="Freeform 2192"/>
          <p:cNvSpPr>
            <a:spLocks/>
          </p:cNvSpPr>
          <p:nvPr/>
        </p:nvSpPr>
        <p:spPr bwMode="auto">
          <a:xfrm>
            <a:off x="547883" y="4633037"/>
            <a:ext cx="92722" cy="35700"/>
          </a:xfrm>
          <a:custGeom>
            <a:avLst/>
            <a:gdLst>
              <a:gd name="T0" fmla="*/ 6 w 10"/>
              <a:gd name="T1" fmla="*/ 0 h 4"/>
              <a:gd name="T2" fmla="*/ 0 w 10"/>
              <a:gd name="T3" fmla="*/ 1 h 4"/>
              <a:gd name="T4" fmla="*/ 1 w 10"/>
              <a:gd name="T5" fmla="*/ 4 h 4"/>
              <a:gd name="T6" fmla="*/ 5 w 10"/>
              <a:gd name="T7" fmla="*/ 3 h 4"/>
              <a:gd name="T8" fmla="*/ 10 w 10"/>
              <a:gd name="T9" fmla="*/ 0 h 4"/>
              <a:gd name="T10" fmla="*/ 6 w 10"/>
              <a:gd name="T1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" h="4">
                <a:moveTo>
                  <a:pt x="6" y="0"/>
                </a:moveTo>
                <a:cubicBezTo>
                  <a:pt x="4" y="0"/>
                  <a:pt x="2" y="0"/>
                  <a:pt x="0" y="1"/>
                </a:cubicBezTo>
                <a:cubicBezTo>
                  <a:pt x="1" y="2"/>
                  <a:pt x="1" y="3"/>
                  <a:pt x="1" y="4"/>
                </a:cubicBezTo>
                <a:cubicBezTo>
                  <a:pt x="2" y="4"/>
                  <a:pt x="3" y="4"/>
                  <a:pt x="5" y="3"/>
                </a:cubicBezTo>
                <a:cubicBezTo>
                  <a:pt x="7" y="2"/>
                  <a:pt x="8" y="1"/>
                  <a:pt x="10" y="0"/>
                </a:cubicBezTo>
                <a:cubicBezTo>
                  <a:pt x="9" y="0"/>
                  <a:pt x="7" y="0"/>
                  <a:pt x="6" y="0"/>
                </a:cubicBezTo>
              </a:path>
            </a:pathLst>
          </a:custGeom>
          <a:solidFill>
            <a:srgbClr val="7C0C1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5" name="Freeform 2193"/>
          <p:cNvSpPr>
            <a:spLocks/>
          </p:cNvSpPr>
          <p:nvPr/>
        </p:nvSpPr>
        <p:spPr bwMode="auto">
          <a:xfrm>
            <a:off x="471287" y="4680636"/>
            <a:ext cx="20157" cy="7933"/>
          </a:xfrm>
          <a:custGeom>
            <a:avLst/>
            <a:gdLst>
              <a:gd name="T0" fmla="*/ 0 w 2"/>
              <a:gd name="T1" fmla="*/ 0 h 1"/>
              <a:gd name="T2" fmla="*/ 1 w 2"/>
              <a:gd name="T3" fmla="*/ 1 h 1"/>
              <a:gd name="T4" fmla="*/ 2 w 2"/>
              <a:gd name="T5" fmla="*/ 0 h 1"/>
              <a:gd name="T6" fmla="*/ 0 w 2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0" y="0"/>
                </a:moveTo>
                <a:cubicBezTo>
                  <a:pt x="0" y="0"/>
                  <a:pt x="1" y="0"/>
                  <a:pt x="1" y="1"/>
                </a:cubicBezTo>
                <a:cubicBezTo>
                  <a:pt x="1" y="0"/>
                  <a:pt x="1" y="0"/>
                  <a:pt x="2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rgbClr val="7209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6" name="Freeform 2194"/>
          <p:cNvSpPr>
            <a:spLocks/>
          </p:cNvSpPr>
          <p:nvPr/>
        </p:nvSpPr>
        <p:spPr bwMode="auto">
          <a:xfrm>
            <a:off x="459192" y="4549737"/>
            <a:ext cx="88690" cy="130899"/>
          </a:xfrm>
          <a:custGeom>
            <a:avLst/>
            <a:gdLst>
              <a:gd name="T0" fmla="*/ 3 w 9"/>
              <a:gd name="T1" fmla="*/ 0 h 14"/>
              <a:gd name="T2" fmla="*/ 0 w 9"/>
              <a:gd name="T3" fmla="*/ 12 h 14"/>
              <a:gd name="T4" fmla="*/ 1 w 9"/>
              <a:gd name="T5" fmla="*/ 14 h 14"/>
              <a:gd name="T6" fmla="*/ 3 w 9"/>
              <a:gd name="T7" fmla="*/ 14 h 14"/>
              <a:gd name="T8" fmla="*/ 9 w 9"/>
              <a:gd name="T9" fmla="*/ 10 h 14"/>
              <a:gd name="T10" fmla="*/ 3 w 9"/>
              <a:gd name="T11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" h="14">
                <a:moveTo>
                  <a:pt x="3" y="0"/>
                </a:moveTo>
                <a:cubicBezTo>
                  <a:pt x="2" y="4"/>
                  <a:pt x="1" y="8"/>
                  <a:pt x="0" y="12"/>
                </a:cubicBezTo>
                <a:cubicBezTo>
                  <a:pt x="0" y="12"/>
                  <a:pt x="0" y="13"/>
                  <a:pt x="1" y="14"/>
                </a:cubicBezTo>
                <a:cubicBezTo>
                  <a:pt x="2" y="14"/>
                  <a:pt x="2" y="14"/>
                  <a:pt x="3" y="14"/>
                </a:cubicBezTo>
                <a:cubicBezTo>
                  <a:pt x="5" y="12"/>
                  <a:pt x="7" y="11"/>
                  <a:pt x="9" y="10"/>
                </a:cubicBezTo>
                <a:cubicBezTo>
                  <a:pt x="8" y="6"/>
                  <a:pt x="6" y="2"/>
                  <a:pt x="3" y="0"/>
                </a:cubicBezTo>
              </a:path>
            </a:pathLst>
          </a:custGeom>
          <a:solidFill>
            <a:srgbClr val="68050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7" name="Freeform 2195"/>
          <p:cNvSpPr>
            <a:spLocks/>
          </p:cNvSpPr>
          <p:nvPr/>
        </p:nvSpPr>
        <p:spPr bwMode="auto">
          <a:xfrm>
            <a:off x="430973" y="4529904"/>
            <a:ext cx="60471" cy="130899"/>
          </a:xfrm>
          <a:custGeom>
            <a:avLst/>
            <a:gdLst>
              <a:gd name="T0" fmla="*/ 2 w 6"/>
              <a:gd name="T1" fmla="*/ 0 h 14"/>
              <a:gd name="T2" fmla="*/ 2 w 6"/>
              <a:gd name="T3" fmla="*/ 12 h 14"/>
              <a:gd name="T4" fmla="*/ 3 w 6"/>
              <a:gd name="T5" fmla="*/ 14 h 14"/>
              <a:gd name="T6" fmla="*/ 6 w 6"/>
              <a:gd name="T7" fmla="*/ 2 h 14"/>
              <a:gd name="T8" fmla="*/ 2 w 6"/>
              <a:gd name="T9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14">
                <a:moveTo>
                  <a:pt x="2" y="0"/>
                </a:moveTo>
                <a:cubicBezTo>
                  <a:pt x="0" y="4"/>
                  <a:pt x="0" y="8"/>
                  <a:pt x="2" y="12"/>
                </a:cubicBezTo>
                <a:cubicBezTo>
                  <a:pt x="2" y="12"/>
                  <a:pt x="2" y="13"/>
                  <a:pt x="3" y="14"/>
                </a:cubicBezTo>
                <a:cubicBezTo>
                  <a:pt x="4" y="10"/>
                  <a:pt x="5" y="6"/>
                  <a:pt x="6" y="2"/>
                </a:cubicBezTo>
                <a:cubicBezTo>
                  <a:pt x="4" y="1"/>
                  <a:pt x="3" y="1"/>
                  <a:pt x="2" y="0"/>
                </a:cubicBezTo>
              </a:path>
            </a:pathLst>
          </a:custGeom>
          <a:solidFill>
            <a:srgbClr val="67040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8" name="Freeform 2196"/>
          <p:cNvSpPr>
            <a:spLocks/>
          </p:cNvSpPr>
          <p:nvPr/>
        </p:nvSpPr>
        <p:spPr bwMode="auto">
          <a:xfrm>
            <a:off x="479349" y="4668736"/>
            <a:ext cx="76596" cy="59500"/>
          </a:xfrm>
          <a:custGeom>
            <a:avLst/>
            <a:gdLst>
              <a:gd name="T0" fmla="*/ 8 w 8"/>
              <a:gd name="T1" fmla="*/ 0 h 6"/>
              <a:gd name="T2" fmla="*/ 3 w 8"/>
              <a:gd name="T3" fmla="*/ 1 h 6"/>
              <a:gd name="T4" fmla="*/ 1 w 8"/>
              <a:gd name="T5" fmla="*/ 1 h 6"/>
              <a:gd name="T6" fmla="*/ 0 w 8"/>
              <a:gd name="T7" fmla="*/ 2 h 6"/>
              <a:gd name="T8" fmla="*/ 7 w 8"/>
              <a:gd name="T9" fmla="*/ 6 h 6"/>
              <a:gd name="T10" fmla="*/ 8 w 8"/>
              <a:gd name="T11" fmla="*/ 1 h 6"/>
              <a:gd name="T12" fmla="*/ 8 w 8"/>
              <a:gd name="T1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6">
                <a:moveTo>
                  <a:pt x="8" y="0"/>
                </a:moveTo>
                <a:cubicBezTo>
                  <a:pt x="6" y="1"/>
                  <a:pt x="4" y="1"/>
                  <a:pt x="3" y="1"/>
                </a:cubicBezTo>
                <a:cubicBezTo>
                  <a:pt x="2" y="1"/>
                  <a:pt x="1" y="1"/>
                  <a:pt x="1" y="1"/>
                </a:cubicBezTo>
                <a:cubicBezTo>
                  <a:pt x="0" y="1"/>
                  <a:pt x="0" y="1"/>
                  <a:pt x="0" y="2"/>
                </a:cubicBezTo>
                <a:cubicBezTo>
                  <a:pt x="2" y="4"/>
                  <a:pt x="4" y="5"/>
                  <a:pt x="7" y="6"/>
                </a:cubicBezTo>
                <a:cubicBezTo>
                  <a:pt x="8" y="4"/>
                  <a:pt x="8" y="2"/>
                  <a:pt x="8" y="1"/>
                </a:cubicBezTo>
                <a:cubicBezTo>
                  <a:pt x="8" y="1"/>
                  <a:pt x="8" y="1"/>
                  <a:pt x="8" y="0"/>
                </a:cubicBezTo>
              </a:path>
            </a:pathLst>
          </a:custGeom>
          <a:solidFill>
            <a:srgbClr val="51030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9" name="Freeform 2197"/>
          <p:cNvSpPr>
            <a:spLocks/>
          </p:cNvSpPr>
          <p:nvPr/>
        </p:nvSpPr>
        <p:spPr bwMode="auto">
          <a:xfrm>
            <a:off x="491444" y="4640970"/>
            <a:ext cx="64502" cy="39666"/>
          </a:xfrm>
          <a:custGeom>
            <a:avLst/>
            <a:gdLst>
              <a:gd name="T0" fmla="*/ 6 w 7"/>
              <a:gd name="T1" fmla="*/ 0 h 4"/>
              <a:gd name="T2" fmla="*/ 0 w 7"/>
              <a:gd name="T3" fmla="*/ 4 h 4"/>
              <a:gd name="T4" fmla="*/ 2 w 7"/>
              <a:gd name="T5" fmla="*/ 4 h 4"/>
              <a:gd name="T6" fmla="*/ 7 w 7"/>
              <a:gd name="T7" fmla="*/ 3 h 4"/>
              <a:gd name="T8" fmla="*/ 6 w 7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4">
                <a:moveTo>
                  <a:pt x="6" y="0"/>
                </a:moveTo>
                <a:cubicBezTo>
                  <a:pt x="4" y="1"/>
                  <a:pt x="2" y="2"/>
                  <a:pt x="0" y="4"/>
                </a:cubicBezTo>
                <a:cubicBezTo>
                  <a:pt x="0" y="4"/>
                  <a:pt x="1" y="4"/>
                  <a:pt x="2" y="4"/>
                </a:cubicBezTo>
                <a:cubicBezTo>
                  <a:pt x="3" y="4"/>
                  <a:pt x="5" y="4"/>
                  <a:pt x="7" y="3"/>
                </a:cubicBezTo>
                <a:cubicBezTo>
                  <a:pt x="7" y="2"/>
                  <a:pt x="7" y="1"/>
                  <a:pt x="6" y="0"/>
                </a:cubicBezTo>
              </a:path>
            </a:pathLst>
          </a:custGeom>
          <a:solidFill>
            <a:srgbClr val="49010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0" name="Freeform 2198"/>
          <p:cNvSpPr>
            <a:spLocks/>
          </p:cNvSpPr>
          <p:nvPr/>
        </p:nvSpPr>
        <p:spPr bwMode="auto">
          <a:xfrm>
            <a:off x="39929" y="4228439"/>
            <a:ext cx="124973" cy="150732"/>
          </a:xfrm>
          <a:custGeom>
            <a:avLst/>
            <a:gdLst>
              <a:gd name="T0" fmla="*/ 5 w 13"/>
              <a:gd name="T1" fmla="*/ 0 h 16"/>
              <a:gd name="T2" fmla="*/ 0 w 13"/>
              <a:gd name="T3" fmla="*/ 11 h 16"/>
              <a:gd name="T4" fmla="*/ 1 w 13"/>
              <a:gd name="T5" fmla="*/ 16 h 16"/>
              <a:gd name="T6" fmla="*/ 13 w 13"/>
              <a:gd name="T7" fmla="*/ 8 h 16"/>
              <a:gd name="T8" fmla="*/ 13 w 13"/>
              <a:gd name="T9" fmla="*/ 8 h 16"/>
              <a:gd name="T10" fmla="*/ 5 w 13"/>
              <a:gd name="T11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" h="16">
                <a:moveTo>
                  <a:pt x="5" y="0"/>
                </a:moveTo>
                <a:cubicBezTo>
                  <a:pt x="4" y="5"/>
                  <a:pt x="2" y="8"/>
                  <a:pt x="0" y="11"/>
                </a:cubicBezTo>
                <a:cubicBezTo>
                  <a:pt x="0" y="13"/>
                  <a:pt x="1" y="14"/>
                  <a:pt x="1" y="16"/>
                </a:cubicBezTo>
                <a:cubicBezTo>
                  <a:pt x="4" y="12"/>
                  <a:pt x="8" y="10"/>
                  <a:pt x="13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1" y="5"/>
                  <a:pt x="8" y="2"/>
                  <a:pt x="5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1" name="Freeform 2199"/>
          <p:cNvSpPr>
            <a:spLocks/>
          </p:cNvSpPr>
          <p:nvPr/>
        </p:nvSpPr>
        <p:spPr bwMode="auto">
          <a:xfrm>
            <a:off x="39929" y="4303806"/>
            <a:ext cx="145130" cy="150732"/>
          </a:xfrm>
          <a:custGeom>
            <a:avLst/>
            <a:gdLst>
              <a:gd name="T0" fmla="*/ 13 w 15"/>
              <a:gd name="T1" fmla="*/ 0 h 16"/>
              <a:gd name="T2" fmla="*/ 1 w 15"/>
              <a:gd name="T3" fmla="*/ 8 h 16"/>
              <a:gd name="T4" fmla="*/ 0 w 15"/>
              <a:gd name="T5" fmla="*/ 16 h 16"/>
              <a:gd name="T6" fmla="*/ 9 w 15"/>
              <a:gd name="T7" fmla="*/ 14 h 16"/>
              <a:gd name="T8" fmla="*/ 11 w 15"/>
              <a:gd name="T9" fmla="*/ 14 h 16"/>
              <a:gd name="T10" fmla="*/ 13 w 15"/>
              <a:gd name="T11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" h="16">
                <a:moveTo>
                  <a:pt x="13" y="0"/>
                </a:moveTo>
                <a:cubicBezTo>
                  <a:pt x="8" y="2"/>
                  <a:pt x="4" y="4"/>
                  <a:pt x="1" y="8"/>
                </a:cubicBezTo>
                <a:cubicBezTo>
                  <a:pt x="1" y="11"/>
                  <a:pt x="1" y="13"/>
                  <a:pt x="0" y="16"/>
                </a:cubicBezTo>
                <a:cubicBezTo>
                  <a:pt x="3" y="15"/>
                  <a:pt x="6" y="14"/>
                  <a:pt x="9" y="14"/>
                </a:cubicBezTo>
                <a:cubicBezTo>
                  <a:pt x="10" y="14"/>
                  <a:pt x="10" y="14"/>
                  <a:pt x="11" y="14"/>
                </a:cubicBezTo>
                <a:cubicBezTo>
                  <a:pt x="14" y="10"/>
                  <a:pt x="15" y="5"/>
                  <a:pt x="13" y="0"/>
                </a:cubicBezTo>
              </a:path>
            </a:pathLst>
          </a:custGeom>
          <a:solidFill>
            <a:srgbClr val="C03E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2" name="Freeform 2200"/>
          <p:cNvSpPr>
            <a:spLocks/>
          </p:cNvSpPr>
          <p:nvPr/>
        </p:nvSpPr>
        <p:spPr bwMode="auto">
          <a:xfrm>
            <a:off x="-16510" y="4331572"/>
            <a:ext cx="68533" cy="158666"/>
          </a:xfrm>
          <a:custGeom>
            <a:avLst/>
            <a:gdLst>
              <a:gd name="T0" fmla="*/ 6 w 7"/>
              <a:gd name="T1" fmla="*/ 0 h 17"/>
              <a:gd name="T2" fmla="*/ 0 w 7"/>
              <a:gd name="T3" fmla="*/ 4 h 17"/>
              <a:gd name="T4" fmla="*/ 0 w 7"/>
              <a:gd name="T5" fmla="*/ 17 h 17"/>
              <a:gd name="T6" fmla="*/ 0 w 7"/>
              <a:gd name="T7" fmla="*/ 17 h 17"/>
              <a:gd name="T8" fmla="*/ 7 w 7"/>
              <a:gd name="T9" fmla="*/ 5 h 17"/>
              <a:gd name="T10" fmla="*/ 6 w 7"/>
              <a:gd name="T11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17">
                <a:moveTo>
                  <a:pt x="6" y="0"/>
                </a:moveTo>
                <a:cubicBezTo>
                  <a:pt x="4" y="2"/>
                  <a:pt x="2" y="3"/>
                  <a:pt x="0" y="4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1" y="13"/>
                  <a:pt x="4" y="8"/>
                  <a:pt x="7" y="5"/>
                </a:cubicBezTo>
                <a:cubicBezTo>
                  <a:pt x="7" y="3"/>
                  <a:pt x="6" y="2"/>
                  <a:pt x="6" y="0"/>
                </a:cubicBezTo>
              </a:path>
            </a:pathLst>
          </a:custGeom>
          <a:solidFill>
            <a:srgbClr val="AD21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3" name="Freeform 2201"/>
          <p:cNvSpPr>
            <a:spLocks/>
          </p:cNvSpPr>
          <p:nvPr/>
        </p:nvSpPr>
        <p:spPr bwMode="auto">
          <a:xfrm>
            <a:off x="-16510" y="4379172"/>
            <a:ext cx="68533" cy="111066"/>
          </a:xfrm>
          <a:custGeom>
            <a:avLst/>
            <a:gdLst>
              <a:gd name="T0" fmla="*/ 7 w 7"/>
              <a:gd name="T1" fmla="*/ 0 h 12"/>
              <a:gd name="T2" fmla="*/ 0 w 7"/>
              <a:gd name="T3" fmla="*/ 12 h 12"/>
              <a:gd name="T4" fmla="*/ 1 w 7"/>
              <a:gd name="T5" fmla="*/ 12 h 12"/>
              <a:gd name="T6" fmla="*/ 6 w 7"/>
              <a:gd name="T7" fmla="*/ 8 h 12"/>
              <a:gd name="T8" fmla="*/ 7 w 7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12">
                <a:moveTo>
                  <a:pt x="7" y="0"/>
                </a:moveTo>
                <a:cubicBezTo>
                  <a:pt x="4" y="3"/>
                  <a:pt x="1" y="8"/>
                  <a:pt x="0" y="12"/>
                </a:cubicBezTo>
                <a:cubicBezTo>
                  <a:pt x="0" y="12"/>
                  <a:pt x="0" y="12"/>
                  <a:pt x="1" y="12"/>
                </a:cubicBezTo>
                <a:cubicBezTo>
                  <a:pt x="2" y="11"/>
                  <a:pt x="4" y="9"/>
                  <a:pt x="6" y="8"/>
                </a:cubicBezTo>
                <a:cubicBezTo>
                  <a:pt x="7" y="5"/>
                  <a:pt x="7" y="3"/>
                  <a:pt x="7" y="0"/>
                </a:cubicBezTo>
              </a:path>
            </a:pathLst>
          </a:custGeom>
          <a:solidFill>
            <a:srgbClr val="AC1D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4" name="Freeform 2202"/>
          <p:cNvSpPr>
            <a:spLocks/>
          </p:cNvSpPr>
          <p:nvPr/>
        </p:nvSpPr>
        <p:spPr bwMode="auto">
          <a:xfrm>
            <a:off x="23804" y="4434705"/>
            <a:ext cx="120941" cy="67433"/>
          </a:xfrm>
          <a:custGeom>
            <a:avLst/>
            <a:gdLst>
              <a:gd name="T0" fmla="*/ 11 w 13"/>
              <a:gd name="T1" fmla="*/ 0 h 7"/>
              <a:gd name="T2" fmla="*/ 2 w 13"/>
              <a:gd name="T3" fmla="*/ 2 h 7"/>
              <a:gd name="T4" fmla="*/ 0 w 13"/>
              <a:gd name="T5" fmla="*/ 7 h 7"/>
              <a:gd name="T6" fmla="*/ 1 w 13"/>
              <a:gd name="T7" fmla="*/ 7 h 7"/>
              <a:gd name="T8" fmla="*/ 7 w 13"/>
              <a:gd name="T9" fmla="*/ 6 h 7"/>
              <a:gd name="T10" fmla="*/ 13 w 13"/>
              <a:gd name="T11" fmla="*/ 0 h 7"/>
              <a:gd name="T12" fmla="*/ 11 w 13"/>
              <a:gd name="T1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" h="7">
                <a:moveTo>
                  <a:pt x="11" y="0"/>
                </a:moveTo>
                <a:cubicBezTo>
                  <a:pt x="8" y="0"/>
                  <a:pt x="5" y="1"/>
                  <a:pt x="2" y="2"/>
                </a:cubicBezTo>
                <a:cubicBezTo>
                  <a:pt x="2" y="4"/>
                  <a:pt x="1" y="5"/>
                  <a:pt x="0" y="7"/>
                </a:cubicBezTo>
                <a:cubicBezTo>
                  <a:pt x="0" y="7"/>
                  <a:pt x="1" y="7"/>
                  <a:pt x="1" y="7"/>
                </a:cubicBezTo>
                <a:cubicBezTo>
                  <a:pt x="3" y="7"/>
                  <a:pt x="5" y="7"/>
                  <a:pt x="7" y="6"/>
                </a:cubicBezTo>
                <a:cubicBezTo>
                  <a:pt x="10" y="5"/>
                  <a:pt x="12" y="3"/>
                  <a:pt x="13" y="0"/>
                </a:cubicBezTo>
                <a:cubicBezTo>
                  <a:pt x="12" y="0"/>
                  <a:pt x="12" y="0"/>
                  <a:pt x="11" y="0"/>
                </a:cubicBezTo>
              </a:path>
            </a:pathLst>
          </a:custGeom>
          <a:solidFill>
            <a:srgbClr val="88121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5" name="Freeform 2203"/>
          <p:cNvSpPr>
            <a:spLocks/>
          </p:cNvSpPr>
          <p:nvPr/>
        </p:nvSpPr>
        <p:spPr bwMode="auto">
          <a:xfrm>
            <a:off x="-8447" y="4454538"/>
            <a:ext cx="48377" cy="47600"/>
          </a:xfrm>
          <a:custGeom>
            <a:avLst/>
            <a:gdLst>
              <a:gd name="T0" fmla="*/ 5 w 5"/>
              <a:gd name="T1" fmla="*/ 0 h 5"/>
              <a:gd name="T2" fmla="*/ 0 w 5"/>
              <a:gd name="T3" fmla="*/ 4 h 5"/>
              <a:gd name="T4" fmla="*/ 3 w 5"/>
              <a:gd name="T5" fmla="*/ 5 h 5"/>
              <a:gd name="T6" fmla="*/ 5 w 5"/>
              <a:gd name="T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5">
                <a:moveTo>
                  <a:pt x="5" y="0"/>
                </a:moveTo>
                <a:cubicBezTo>
                  <a:pt x="3" y="1"/>
                  <a:pt x="1" y="3"/>
                  <a:pt x="0" y="4"/>
                </a:cubicBezTo>
                <a:cubicBezTo>
                  <a:pt x="1" y="5"/>
                  <a:pt x="2" y="5"/>
                  <a:pt x="3" y="5"/>
                </a:cubicBezTo>
                <a:cubicBezTo>
                  <a:pt x="4" y="3"/>
                  <a:pt x="5" y="2"/>
                  <a:pt x="5" y="0"/>
                </a:cubicBezTo>
              </a:path>
            </a:pathLst>
          </a:custGeom>
          <a:solidFill>
            <a:srgbClr val="7A090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6" name="Freeform 2204"/>
          <p:cNvSpPr>
            <a:spLocks/>
          </p:cNvSpPr>
          <p:nvPr/>
        </p:nvSpPr>
        <p:spPr bwMode="auto">
          <a:xfrm>
            <a:off x="-16510" y="4220506"/>
            <a:ext cx="104816" cy="111066"/>
          </a:xfrm>
          <a:custGeom>
            <a:avLst/>
            <a:gdLst>
              <a:gd name="T0" fmla="*/ 5 w 11"/>
              <a:gd name="T1" fmla="*/ 0 h 12"/>
              <a:gd name="T2" fmla="*/ 0 w 11"/>
              <a:gd name="T3" fmla="*/ 1 h 12"/>
              <a:gd name="T4" fmla="*/ 0 w 11"/>
              <a:gd name="T5" fmla="*/ 4 h 12"/>
              <a:gd name="T6" fmla="*/ 1 w 11"/>
              <a:gd name="T7" fmla="*/ 5 h 12"/>
              <a:gd name="T8" fmla="*/ 6 w 11"/>
              <a:gd name="T9" fmla="*/ 12 h 12"/>
              <a:gd name="T10" fmla="*/ 11 w 11"/>
              <a:gd name="T11" fmla="*/ 1 h 12"/>
              <a:gd name="T12" fmla="*/ 5 w 11"/>
              <a:gd name="T1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12">
                <a:moveTo>
                  <a:pt x="5" y="0"/>
                </a:moveTo>
                <a:cubicBezTo>
                  <a:pt x="3" y="0"/>
                  <a:pt x="2" y="0"/>
                  <a:pt x="0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1" y="4"/>
                  <a:pt x="1" y="5"/>
                </a:cubicBezTo>
                <a:cubicBezTo>
                  <a:pt x="3" y="7"/>
                  <a:pt x="5" y="9"/>
                  <a:pt x="6" y="12"/>
                </a:cubicBezTo>
                <a:cubicBezTo>
                  <a:pt x="8" y="9"/>
                  <a:pt x="10" y="6"/>
                  <a:pt x="11" y="1"/>
                </a:cubicBezTo>
                <a:cubicBezTo>
                  <a:pt x="9" y="1"/>
                  <a:pt x="7" y="0"/>
                  <a:pt x="5" y="0"/>
                </a:cubicBezTo>
              </a:path>
            </a:pathLst>
          </a:custGeom>
          <a:solidFill>
            <a:srgbClr val="7209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7" name="Freeform 2205"/>
          <p:cNvSpPr>
            <a:spLocks/>
          </p:cNvSpPr>
          <p:nvPr/>
        </p:nvSpPr>
        <p:spPr bwMode="auto">
          <a:xfrm>
            <a:off x="-16510" y="4256206"/>
            <a:ext cx="56439" cy="115033"/>
          </a:xfrm>
          <a:custGeom>
            <a:avLst/>
            <a:gdLst>
              <a:gd name="T0" fmla="*/ 0 w 6"/>
              <a:gd name="T1" fmla="*/ 0 h 12"/>
              <a:gd name="T2" fmla="*/ 0 w 6"/>
              <a:gd name="T3" fmla="*/ 12 h 12"/>
              <a:gd name="T4" fmla="*/ 6 w 6"/>
              <a:gd name="T5" fmla="*/ 8 h 12"/>
              <a:gd name="T6" fmla="*/ 1 w 6"/>
              <a:gd name="T7" fmla="*/ 1 h 12"/>
              <a:gd name="T8" fmla="*/ 0 w 6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12">
                <a:moveTo>
                  <a:pt x="0" y="0"/>
                </a:moveTo>
                <a:cubicBezTo>
                  <a:pt x="0" y="12"/>
                  <a:pt x="0" y="12"/>
                  <a:pt x="0" y="12"/>
                </a:cubicBezTo>
                <a:cubicBezTo>
                  <a:pt x="2" y="11"/>
                  <a:pt x="4" y="10"/>
                  <a:pt x="6" y="8"/>
                </a:cubicBezTo>
                <a:cubicBezTo>
                  <a:pt x="5" y="5"/>
                  <a:pt x="3" y="3"/>
                  <a:pt x="1" y="1"/>
                </a:cubicBezTo>
                <a:cubicBezTo>
                  <a:pt x="1" y="0"/>
                  <a:pt x="0" y="0"/>
                  <a:pt x="0" y="0"/>
                </a:cubicBezTo>
              </a:path>
            </a:pathLst>
          </a:custGeom>
          <a:solidFill>
            <a:srgbClr val="6704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8" name="Freeform 2206"/>
          <p:cNvSpPr>
            <a:spLocks/>
          </p:cNvSpPr>
          <p:nvPr/>
        </p:nvSpPr>
        <p:spPr bwMode="auto">
          <a:xfrm>
            <a:off x="-16510" y="3994408"/>
            <a:ext cx="28220" cy="63466"/>
          </a:xfrm>
          <a:custGeom>
            <a:avLst/>
            <a:gdLst>
              <a:gd name="T0" fmla="*/ 3 w 3"/>
              <a:gd name="T1" fmla="*/ 0 h 7"/>
              <a:gd name="T2" fmla="*/ 2 w 3"/>
              <a:gd name="T3" fmla="*/ 1 h 7"/>
              <a:gd name="T4" fmla="*/ 0 w 3"/>
              <a:gd name="T5" fmla="*/ 5 h 7"/>
              <a:gd name="T6" fmla="*/ 0 w 3"/>
              <a:gd name="T7" fmla="*/ 7 h 7"/>
              <a:gd name="T8" fmla="*/ 3 w 3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7">
                <a:moveTo>
                  <a:pt x="3" y="0"/>
                </a:moveTo>
                <a:cubicBezTo>
                  <a:pt x="2" y="1"/>
                  <a:pt x="2" y="1"/>
                  <a:pt x="2" y="1"/>
                </a:cubicBezTo>
                <a:cubicBezTo>
                  <a:pt x="2" y="3"/>
                  <a:pt x="1" y="4"/>
                  <a:pt x="0" y="5"/>
                </a:cubicBez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9" name="Freeform 2207"/>
          <p:cNvSpPr>
            <a:spLocks/>
          </p:cNvSpPr>
          <p:nvPr/>
        </p:nvSpPr>
        <p:spPr bwMode="auto">
          <a:xfrm>
            <a:off x="-16510" y="3899208"/>
            <a:ext cx="28220" cy="142799"/>
          </a:xfrm>
          <a:custGeom>
            <a:avLst/>
            <a:gdLst>
              <a:gd name="T0" fmla="*/ 0 w 3"/>
              <a:gd name="T1" fmla="*/ 0 h 15"/>
              <a:gd name="T2" fmla="*/ 0 w 3"/>
              <a:gd name="T3" fmla="*/ 0 h 15"/>
              <a:gd name="T4" fmla="*/ 0 w 3"/>
              <a:gd name="T5" fmla="*/ 15 h 15"/>
              <a:gd name="T6" fmla="*/ 2 w 3"/>
              <a:gd name="T7" fmla="*/ 11 h 15"/>
              <a:gd name="T8" fmla="*/ 3 w 3"/>
              <a:gd name="T9" fmla="*/ 10 h 15"/>
              <a:gd name="T10" fmla="*/ 2 w 3"/>
              <a:gd name="T11" fmla="*/ 4 h 15"/>
              <a:gd name="T12" fmla="*/ 1 w 3"/>
              <a:gd name="T13" fmla="*/ 1 h 15"/>
              <a:gd name="T14" fmla="*/ 0 w 3"/>
              <a:gd name="T15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" h="15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5"/>
                  <a:pt x="0" y="15"/>
                  <a:pt x="0" y="15"/>
                </a:cubicBezTo>
                <a:cubicBezTo>
                  <a:pt x="1" y="14"/>
                  <a:pt x="2" y="13"/>
                  <a:pt x="2" y="11"/>
                </a:cubicBezTo>
                <a:cubicBezTo>
                  <a:pt x="2" y="11"/>
                  <a:pt x="2" y="11"/>
                  <a:pt x="3" y="10"/>
                </a:cubicBezTo>
                <a:cubicBezTo>
                  <a:pt x="3" y="8"/>
                  <a:pt x="3" y="6"/>
                  <a:pt x="2" y="4"/>
                </a:cubicBezTo>
                <a:cubicBezTo>
                  <a:pt x="2" y="3"/>
                  <a:pt x="1" y="2"/>
                  <a:pt x="1" y="1"/>
                </a:cubicBezTo>
                <a:cubicBezTo>
                  <a:pt x="1" y="1"/>
                  <a:pt x="1" y="0"/>
                  <a:pt x="0" y="0"/>
                </a:cubicBezTo>
              </a:path>
            </a:pathLst>
          </a:custGeom>
          <a:solidFill>
            <a:srgbClr val="8915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0" name="Freeform 2208"/>
          <p:cNvSpPr>
            <a:spLocks/>
          </p:cNvSpPr>
          <p:nvPr/>
        </p:nvSpPr>
        <p:spPr bwMode="auto">
          <a:xfrm>
            <a:off x="-8447" y="3911108"/>
            <a:ext cx="12094" cy="27766"/>
          </a:xfrm>
          <a:custGeom>
            <a:avLst/>
            <a:gdLst>
              <a:gd name="T0" fmla="*/ 0 w 1"/>
              <a:gd name="T1" fmla="*/ 0 h 3"/>
              <a:gd name="T2" fmla="*/ 1 w 1"/>
              <a:gd name="T3" fmla="*/ 3 h 3"/>
              <a:gd name="T4" fmla="*/ 1 w 1"/>
              <a:gd name="T5" fmla="*/ 1 h 3"/>
              <a:gd name="T6" fmla="*/ 0 w 1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3">
                <a:moveTo>
                  <a:pt x="0" y="0"/>
                </a:moveTo>
                <a:cubicBezTo>
                  <a:pt x="0" y="1"/>
                  <a:pt x="1" y="2"/>
                  <a:pt x="1" y="3"/>
                </a:cubicBezTo>
                <a:cubicBezTo>
                  <a:pt x="1" y="3"/>
                  <a:pt x="1" y="2"/>
                  <a:pt x="1" y="1"/>
                </a:cubicBezTo>
                <a:cubicBezTo>
                  <a:pt x="0" y="1"/>
                  <a:pt x="0" y="1"/>
                  <a:pt x="0" y="0"/>
                </a:cubicBezTo>
              </a:path>
            </a:pathLst>
          </a:custGeom>
          <a:solidFill>
            <a:srgbClr val="88121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1" name="Freeform 2209"/>
          <p:cNvSpPr>
            <a:spLocks/>
          </p:cNvSpPr>
          <p:nvPr/>
        </p:nvSpPr>
        <p:spPr bwMode="auto">
          <a:xfrm>
            <a:off x="-16510" y="3891275"/>
            <a:ext cx="0" cy="7933"/>
          </a:xfrm>
          <a:custGeom>
            <a:avLst/>
            <a:gdLst>
              <a:gd name="T0" fmla="*/ 0 h 1"/>
              <a:gd name="T1" fmla="*/ 1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</a:path>
            </a:pathLst>
          </a:custGeom>
          <a:solidFill>
            <a:srgbClr val="51030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2" name="Freeform 2210"/>
          <p:cNvSpPr>
            <a:spLocks/>
          </p:cNvSpPr>
          <p:nvPr/>
        </p:nvSpPr>
        <p:spPr bwMode="auto">
          <a:xfrm>
            <a:off x="850236" y="4399005"/>
            <a:ext cx="258008" cy="166599"/>
          </a:xfrm>
          <a:custGeom>
            <a:avLst/>
            <a:gdLst>
              <a:gd name="T0" fmla="*/ 13 w 27"/>
              <a:gd name="T1" fmla="*/ 0 h 18"/>
              <a:gd name="T2" fmla="*/ 13 w 27"/>
              <a:gd name="T3" fmla="*/ 1 h 18"/>
              <a:gd name="T4" fmla="*/ 0 w 27"/>
              <a:gd name="T5" fmla="*/ 12 h 18"/>
              <a:gd name="T6" fmla="*/ 2 w 27"/>
              <a:gd name="T7" fmla="*/ 13 h 18"/>
              <a:gd name="T8" fmla="*/ 13 w 27"/>
              <a:gd name="T9" fmla="*/ 18 h 18"/>
              <a:gd name="T10" fmla="*/ 18 w 27"/>
              <a:gd name="T11" fmla="*/ 17 h 18"/>
              <a:gd name="T12" fmla="*/ 27 w 27"/>
              <a:gd name="T13" fmla="*/ 4 h 18"/>
              <a:gd name="T14" fmla="*/ 26 w 27"/>
              <a:gd name="T15" fmla="*/ 4 h 18"/>
              <a:gd name="T16" fmla="*/ 13 w 27"/>
              <a:gd name="T17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" h="18">
                <a:moveTo>
                  <a:pt x="13" y="0"/>
                </a:moveTo>
                <a:cubicBezTo>
                  <a:pt x="13" y="0"/>
                  <a:pt x="13" y="0"/>
                  <a:pt x="13" y="1"/>
                </a:cubicBezTo>
                <a:cubicBezTo>
                  <a:pt x="10" y="6"/>
                  <a:pt x="6" y="10"/>
                  <a:pt x="0" y="12"/>
                </a:cubicBezTo>
                <a:cubicBezTo>
                  <a:pt x="1" y="12"/>
                  <a:pt x="1" y="13"/>
                  <a:pt x="2" y="13"/>
                </a:cubicBezTo>
                <a:cubicBezTo>
                  <a:pt x="6" y="13"/>
                  <a:pt x="10" y="15"/>
                  <a:pt x="13" y="18"/>
                </a:cubicBezTo>
                <a:cubicBezTo>
                  <a:pt x="15" y="18"/>
                  <a:pt x="16" y="17"/>
                  <a:pt x="18" y="17"/>
                </a:cubicBezTo>
                <a:cubicBezTo>
                  <a:pt x="24" y="14"/>
                  <a:pt x="27" y="9"/>
                  <a:pt x="27" y="4"/>
                </a:cubicBezTo>
                <a:cubicBezTo>
                  <a:pt x="27" y="4"/>
                  <a:pt x="26" y="4"/>
                  <a:pt x="26" y="4"/>
                </a:cubicBezTo>
                <a:cubicBezTo>
                  <a:pt x="21" y="4"/>
                  <a:pt x="17" y="3"/>
                  <a:pt x="13" y="0"/>
                </a:cubicBezTo>
              </a:path>
            </a:pathLst>
          </a:custGeom>
          <a:solidFill>
            <a:srgbClr val="C03E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3" name="Freeform 2211"/>
          <p:cNvSpPr>
            <a:spLocks/>
          </p:cNvSpPr>
          <p:nvPr/>
        </p:nvSpPr>
        <p:spPr bwMode="auto">
          <a:xfrm>
            <a:off x="1003428" y="4295872"/>
            <a:ext cx="68533" cy="27766"/>
          </a:xfrm>
          <a:custGeom>
            <a:avLst/>
            <a:gdLst>
              <a:gd name="T0" fmla="*/ 1 w 7"/>
              <a:gd name="T1" fmla="*/ 0 h 3"/>
              <a:gd name="T2" fmla="*/ 0 w 7"/>
              <a:gd name="T3" fmla="*/ 1 h 3"/>
              <a:gd name="T4" fmla="*/ 7 w 7"/>
              <a:gd name="T5" fmla="*/ 3 h 3"/>
              <a:gd name="T6" fmla="*/ 1 w 7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3">
                <a:moveTo>
                  <a:pt x="1" y="0"/>
                </a:moveTo>
                <a:cubicBezTo>
                  <a:pt x="1" y="0"/>
                  <a:pt x="0" y="1"/>
                  <a:pt x="0" y="1"/>
                </a:cubicBezTo>
                <a:cubicBezTo>
                  <a:pt x="2" y="1"/>
                  <a:pt x="5" y="2"/>
                  <a:pt x="7" y="3"/>
                </a:cubicBezTo>
                <a:cubicBezTo>
                  <a:pt x="5" y="2"/>
                  <a:pt x="3" y="0"/>
                  <a:pt x="1" y="0"/>
                </a:cubicBezTo>
              </a:path>
            </a:pathLst>
          </a:custGeom>
          <a:solidFill>
            <a:srgbClr val="AF282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4" name="Freeform 2212"/>
          <p:cNvSpPr>
            <a:spLocks/>
          </p:cNvSpPr>
          <p:nvPr/>
        </p:nvSpPr>
        <p:spPr bwMode="auto">
          <a:xfrm>
            <a:off x="975209" y="4303806"/>
            <a:ext cx="133035" cy="130899"/>
          </a:xfrm>
          <a:custGeom>
            <a:avLst/>
            <a:gdLst>
              <a:gd name="T0" fmla="*/ 3 w 14"/>
              <a:gd name="T1" fmla="*/ 0 h 14"/>
              <a:gd name="T2" fmla="*/ 1 w 14"/>
              <a:gd name="T3" fmla="*/ 3 h 14"/>
              <a:gd name="T4" fmla="*/ 0 w 14"/>
              <a:gd name="T5" fmla="*/ 10 h 14"/>
              <a:gd name="T6" fmla="*/ 13 w 14"/>
              <a:gd name="T7" fmla="*/ 14 h 14"/>
              <a:gd name="T8" fmla="*/ 14 w 14"/>
              <a:gd name="T9" fmla="*/ 14 h 14"/>
              <a:gd name="T10" fmla="*/ 13 w 14"/>
              <a:gd name="T11" fmla="*/ 7 h 14"/>
              <a:gd name="T12" fmla="*/ 10 w 14"/>
              <a:gd name="T13" fmla="*/ 2 h 14"/>
              <a:gd name="T14" fmla="*/ 3 w 14"/>
              <a:gd name="T15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" h="14">
                <a:moveTo>
                  <a:pt x="3" y="0"/>
                </a:moveTo>
                <a:cubicBezTo>
                  <a:pt x="2" y="1"/>
                  <a:pt x="2" y="2"/>
                  <a:pt x="1" y="3"/>
                </a:cubicBezTo>
                <a:cubicBezTo>
                  <a:pt x="1" y="5"/>
                  <a:pt x="1" y="7"/>
                  <a:pt x="0" y="10"/>
                </a:cubicBezTo>
                <a:cubicBezTo>
                  <a:pt x="4" y="13"/>
                  <a:pt x="8" y="14"/>
                  <a:pt x="13" y="14"/>
                </a:cubicBezTo>
                <a:cubicBezTo>
                  <a:pt x="13" y="14"/>
                  <a:pt x="14" y="14"/>
                  <a:pt x="14" y="14"/>
                </a:cubicBezTo>
                <a:cubicBezTo>
                  <a:pt x="14" y="12"/>
                  <a:pt x="14" y="9"/>
                  <a:pt x="13" y="7"/>
                </a:cubicBezTo>
                <a:cubicBezTo>
                  <a:pt x="12" y="5"/>
                  <a:pt x="11" y="4"/>
                  <a:pt x="10" y="2"/>
                </a:cubicBezTo>
                <a:cubicBezTo>
                  <a:pt x="8" y="1"/>
                  <a:pt x="5" y="0"/>
                  <a:pt x="3" y="0"/>
                </a:cubicBezTo>
              </a:path>
            </a:pathLst>
          </a:custGeom>
          <a:solidFill>
            <a:srgbClr val="AD23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5" name="Freeform 2213"/>
          <p:cNvSpPr>
            <a:spLocks/>
          </p:cNvSpPr>
          <p:nvPr/>
        </p:nvSpPr>
        <p:spPr bwMode="auto">
          <a:xfrm>
            <a:off x="850236" y="4359338"/>
            <a:ext cx="124973" cy="150732"/>
          </a:xfrm>
          <a:custGeom>
            <a:avLst/>
            <a:gdLst>
              <a:gd name="T0" fmla="*/ 9 w 13"/>
              <a:gd name="T1" fmla="*/ 0 h 16"/>
              <a:gd name="T2" fmla="*/ 2 w 13"/>
              <a:gd name="T3" fmla="*/ 2 h 16"/>
              <a:gd name="T4" fmla="*/ 0 w 13"/>
              <a:gd name="T5" fmla="*/ 15 h 16"/>
              <a:gd name="T6" fmla="*/ 0 w 13"/>
              <a:gd name="T7" fmla="*/ 16 h 16"/>
              <a:gd name="T8" fmla="*/ 13 w 13"/>
              <a:gd name="T9" fmla="*/ 5 h 16"/>
              <a:gd name="T10" fmla="*/ 13 w 13"/>
              <a:gd name="T11" fmla="*/ 4 h 16"/>
              <a:gd name="T12" fmla="*/ 9 w 13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" h="16">
                <a:moveTo>
                  <a:pt x="9" y="0"/>
                </a:moveTo>
                <a:cubicBezTo>
                  <a:pt x="7" y="1"/>
                  <a:pt x="5" y="2"/>
                  <a:pt x="2" y="2"/>
                </a:cubicBezTo>
                <a:cubicBezTo>
                  <a:pt x="3" y="6"/>
                  <a:pt x="2" y="11"/>
                  <a:pt x="0" y="15"/>
                </a:cubicBezTo>
                <a:cubicBezTo>
                  <a:pt x="0" y="15"/>
                  <a:pt x="0" y="15"/>
                  <a:pt x="0" y="16"/>
                </a:cubicBezTo>
                <a:cubicBezTo>
                  <a:pt x="6" y="14"/>
                  <a:pt x="10" y="10"/>
                  <a:pt x="13" y="5"/>
                </a:cubicBezTo>
                <a:cubicBezTo>
                  <a:pt x="13" y="4"/>
                  <a:pt x="13" y="4"/>
                  <a:pt x="13" y="4"/>
                </a:cubicBezTo>
                <a:cubicBezTo>
                  <a:pt x="11" y="3"/>
                  <a:pt x="10" y="2"/>
                  <a:pt x="9" y="0"/>
                </a:cubicBezTo>
              </a:path>
            </a:pathLst>
          </a:custGeom>
          <a:solidFill>
            <a:srgbClr val="88121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6" name="Freeform 2214"/>
          <p:cNvSpPr>
            <a:spLocks/>
          </p:cNvSpPr>
          <p:nvPr/>
        </p:nvSpPr>
        <p:spPr bwMode="auto">
          <a:xfrm>
            <a:off x="938926" y="4331572"/>
            <a:ext cx="48377" cy="67433"/>
          </a:xfrm>
          <a:custGeom>
            <a:avLst/>
            <a:gdLst>
              <a:gd name="T0" fmla="*/ 5 w 5"/>
              <a:gd name="T1" fmla="*/ 0 h 7"/>
              <a:gd name="T2" fmla="*/ 0 w 5"/>
              <a:gd name="T3" fmla="*/ 3 h 7"/>
              <a:gd name="T4" fmla="*/ 4 w 5"/>
              <a:gd name="T5" fmla="*/ 7 h 7"/>
              <a:gd name="T6" fmla="*/ 5 w 5"/>
              <a:gd name="T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7">
                <a:moveTo>
                  <a:pt x="5" y="0"/>
                </a:moveTo>
                <a:cubicBezTo>
                  <a:pt x="4" y="1"/>
                  <a:pt x="2" y="3"/>
                  <a:pt x="0" y="3"/>
                </a:cubicBezTo>
                <a:cubicBezTo>
                  <a:pt x="1" y="5"/>
                  <a:pt x="2" y="6"/>
                  <a:pt x="4" y="7"/>
                </a:cubicBezTo>
                <a:cubicBezTo>
                  <a:pt x="5" y="4"/>
                  <a:pt x="5" y="2"/>
                  <a:pt x="5" y="0"/>
                </a:cubicBezTo>
              </a:path>
            </a:pathLst>
          </a:custGeom>
          <a:solidFill>
            <a:srgbClr val="7B0A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6" name="Group 2416"/>
          <p:cNvGrpSpPr>
            <a:grpSpLocks/>
          </p:cNvGrpSpPr>
          <p:nvPr/>
        </p:nvGrpSpPr>
        <p:grpSpPr bwMode="auto">
          <a:xfrm>
            <a:off x="-16510" y="0"/>
            <a:ext cx="1890718" cy="2649718"/>
            <a:chOff x="1950" y="1795"/>
            <a:chExt cx="469" cy="668"/>
          </a:xfrm>
        </p:grpSpPr>
        <p:sp>
          <p:nvSpPr>
            <p:cNvPr id="817" name="Freeform 2216"/>
            <p:cNvSpPr>
              <a:spLocks/>
            </p:cNvSpPr>
            <p:nvPr/>
          </p:nvSpPr>
          <p:spPr bwMode="auto">
            <a:xfrm>
              <a:off x="2158" y="2243"/>
              <a:ext cx="15" cy="31"/>
            </a:xfrm>
            <a:custGeom>
              <a:avLst/>
              <a:gdLst>
                <a:gd name="T0" fmla="*/ 1 w 6"/>
                <a:gd name="T1" fmla="*/ 0 h 13"/>
                <a:gd name="T2" fmla="*/ 2 w 6"/>
                <a:gd name="T3" fmla="*/ 11 h 13"/>
                <a:gd name="T4" fmla="*/ 3 w 6"/>
                <a:gd name="T5" fmla="*/ 13 h 13"/>
                <a:gd name="T6" fmla="*/ 5 w 6"/>
                <a:gd name="T7" fmla="*/ 0 h 13"/>
                <a:gd name="T8" fmla="*/ 4 w 6"/>
                <a:gd name="T9" fmla="*/ 0 h 13"/>
                <a:gd name="T10" fmla="*/ 4 w 6"/>
                <a:gd name="T11" fmla="*/ 0 h 13"/>
                <a:gd name="T12" fmla="*/ 1 w 6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3">
                  <a:moveTo>
                    <a:pt x="1" y="0"/>
                  </a:moveTo>
                  <a:cubicBezTo>
                    <a:pt x="0" y="3"/>
                    <a:pt x="0" y="7"/>
                    <a:pt x="2" y="11"/>
                  </a:cubicBezTo>
                  <a:cubicBezTo>
                    <a:pt x="2" y="11"/>
                    <a:pt x="2" y="12"/>
                    <a:pt x="3" y="13"/>
                  </a:cubicBezTo>
                  <a:cubicBezTo>
                    <a:pt x="5" y="9"/>
                    <a:pt x="6" y="4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7A09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8" name="Freeform 2217"/>
            <p:cNvSpPr>
              <a:spLocks/>
            </p:cNvSpPr>
            <p:nvPr/>
          </p:nvSpPr>
          <p:spPr bwMode="auto">
            <a:xfrm>
              <a:off x="2196" y="2219"/>
              <a:ext cx="10" cy="5"/>
            </a:xfrm>
            <a:custGeom>
              <a:avLst/>
              <a:gdLst>
                <a:gd name="T0" fmla="*/ 0 w 4"/>
                <a:gd name="T1" fmla="*/ 0 h 2"/>
                <a:gd name="T2" fmla="*/ 1 w 4"/>
                <a:gd name="T3" fmla="*/ 2 h 2"/>
                <a:gd name="T4" fmla="*/ 3 w 4"/>
                <a:gd name="T5" fmla="*/ 2 h 2"/>
                <a:gd name="T6" fmla="*/ 4 w 4"/>
                <a:gd name="T7" fmla="*/ 1 h 2"/>
                <a:gd name="T8" fmla="*/ 0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2"/>
                    <a:pt x="4" y="1"/>
                    <a:pt x="4" y="1"/>
                  </a:cubicBezTo>
                  <a:cubicBezTo>
                    <a:pt x="3" y="0"/>
                    <a:pt x="1" y="0"/>
                    <a:pt x="0" y="0"/>
                  </a:cubicBezTo>
                </a:path>
              </a:pathLst>
            </a:custGeom>
            <a:solidFill>
              <a:srgbClr val="6805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9" name="Freeform 2218"/>
            <p:cNvSpPr>
              <a:spLocks/>
            </p:cNvSpPr>
            <p:nvPr/>
          </p:nvSpPr>
          <p:spPr bwMode="auto">
            <a:xfrm>
              <a:off x="2199" y="2224"/>
              <a:ext cx="4" cy="7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3 h 3"/>
                <a:gd name="T4" fmla="*/ 2 w 2"/>
                <a:gd name="T5" fmla="*/ 0 h 3"/>
                <a:gd name="T6" fmla="*/ 0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6704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0" name="Freeform 2219"/>
            <p:cNvSpPr>
              <a:spLocks/>
            </p:cNvSpPr>
            <p:nvPr/>
          </p:nvSpPr>
          <p:spPr bwMode="auto">
            <a:xfrm>
              <a:off x="2168" y="2224"/>
              <a:ext cx="19" cy="19"/>
            </a:xfrm>
            <a:custGeom>
              <a:avLst/>
              <a:gdLst>
                <a:gd name="T0" fmla="*/ 4 w 8"/>
                <a:gd name="T1" fmla="*/ 0 h 8"/>
                <a:gd name="T2" fmla="*/ 0 w 8"/>
                <a:gd name="T3" fmla="*/ 3 h 8"/>
                <a:gd name="T4" fmla="*/ 1 w 8"/>
                <a:gd name="T5" fmla="*/ 8 h 8"/>
                <a:gd name="T6" fmla="*/ 8 w 8"/>
                <a:gd name="T7" fmla="*/ 6 h 8"/>
                <a:gd name="T8" fmla="*/ 4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4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4" y="8"/>
                    <a:pt x="6" y="7"/>
                    <a:pt x="8" y="6"/>
                  </a:cubicBezTo>
                  <a:cubicBezTo>
                    <a:pt x="6" y="5"/>
                    <a:pt x="5" y="3"/>
                    <a:pt x="4" y="0"/>
                  </a:cubicBezTo>
                </a:path>
              </a:pathLst>
            </a:custGeom>
            <a:solidFill>
              <a:srgbClr val="5102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1" name="Freeform 2220"/>
            <p:cNvSpPr>
              <a:spLocks/>
            </p:cNvSpPr>
            <p:nvPr/>
          </p:nvSpPr>
          <p:spPr bwMode="auto">
            <a:xfrm>
              <a:off x="2177" y="2219"/>
              <a:ext cx="22" cy="5"/>
            </a:xfrm>
            <a:custGeom>
              <a:avLst/>
              <a:gdLst>
                <a:gd name="T0" fmla="*/ 7 w 9"/>
                <a:gd name="T1" fmla="*/ 0 h 2"/>
                <a:gd name="T2" fmla="*/ 2 w 9"/>
                <a:gd name="T3" fmla="*/ 1 h 2"/>
                <a:gd name="T4" fmla="*/ 0 w 9"/>
                <a:gd name="T5" fmla="*/ 2 h 2"/>
                <a:gd name="T6" fmla="*/ 5 w 9"/>
                <a:gd name="T7" fmla="*/ 1 h 2"/>
                <a:gd name="T8" fmla="*/ 5 w 9"/>
                <a:gd name="T9" fmla="*/ 1 h 2"/>
                <a:gd name="T10" fmla="*/ 9 w 9"/>
                <a:gd name="T11" fmla="*/ 2 h 2"/>
                <a:gd name="T12" fmla="*/ 8 w 9"/>
                <a:gd name="T13" fmla="*/ 0 h 2"/>
                <a:gd name="T14" fmla="*/ 7 w 9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2">
                  <a:moveTo>
                    <a:pt x="7" y="0"/>
                  </a:moveTo>
                  <a:cubicBezTo>
                    <a:pt x="5" y="0"/>
                    <a:pt x="3" y="0"/>
                    <a:pt x="2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2" y="2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7" y="1"/>
                    <a:pt x="8" y="1"/>
                    <a:pt x="9" y="2"/>
                  </a:cubicBezTo>
                  <a:cubicBezTo>
                    <a:pt x="9" y="1"/>
                    <a:pt x="8" y="1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rgbClr val="4901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2" name="Freeform 2221"/>
            <p:cNvSpPr>
              <a:spLocks/>
            </p:cNvSpPr>
            <p:nvPr/>
          </p:nvSpPr>
          <p:spPr bwMode="auto">
            <a:xfrm>
              <a:off x="2177" y="2222"/>
              <a:ext cx="22" cy="16"/>
            </a:xfrm>
            <a:custGeom>
              <a:avLst/>
              <a:gdLst>
                <a:gd name="T0" fmla="*/ 5 w 9"/>
                <a:gd name="T1" fmla="*/ 0 h 7"/>
                <a:gd name="T2" fmla="*/ 5 w 9"/>
                <a:gd name="T3" fmla="*/ 0 h 7"/>
                <a:gd name="T4" fmla="*/ 0 w 9"/>
                <a:gd name="T5" fmla="*/ 1 h 7"/>
                <a:gd name="T6" fmla="*/ 0 w 9"/>
                <a:gd name="T7" fmla="*/ 1 h 7"/>
                <a:gd name="T8" fmla="*/ 4 w 9"/>
                <a:gd name="T9" fmla="*/ 7 h 7"/>
                <a:gd name="T10" fmla="*/ 9 w 9"/>
                <a:gd name="T11" fmla="*/ 4 h 7"/>
                <a:gd name="T12" fmla="*/ 9 w 9"/>
                <a:gd name="T13" fmla="*/ 1 h 7"/>
                <a:gd name="T14" fmla="*/ 5 w 9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7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2" y="6"/>
                    <a:pt x="4" y="7"/>
                  </a:cubicBezTo>
                  <a:cubicBezTo>
                    <a:pt x="6" y="7"/>
                    <a:pt x="8" y="5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8" y="0"/>
                    <a:pt x="7" y="0"/>
                    <a:pt x="5" y="0"/>
                  </a:cubicBezTo>
                </a:path>
              </a:pathLst>
            </a:custGeom>
            <a:solidFill>
              <a:srgbClr val="4901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3" name="Freeform 2222"/>
            <p:cNvSpPr>
              <a:spLocks/>
            </p:cNvSpPr>
            <p:nvPr/>
          </p:nvSpPr>
          <p:spPr bwMode="auto">
            <a:xfrm>
              <a:off x="2161" y="2231"/>
              <a:ext cx="9" cy="12"/>
            </a:xfrm>
            <a:custGeom>
              <a:avLst/>
              <a:gdLst>
                <a:gd name="T0" fmla="*/ 3 w 4"/>
                <a:gd name="T1" fmla="*/ 0 h 5"/>
                <a:gd name="T2" fmla="*/ 0 w 4"/>
                <a:gd name="T3" fmla="*/ 5 h 5"/>
                <a:gd name="T4" fmla="*/ 3 w 4"/>
                <a:gd name="T5" fmla="*/ 5 h 5"/>
                <a:gd name="T6" fmla="*/ 3 w 4"/>
                <a:gd name="T7" fmla="*/ 5 h 5"/>
                <a:gd name="T8" fmla="*/ 4 w 4"/>
                <a:gd name="T9" fmla="*/ 5 h 5"/>
                <a:gd name="T10" fmla="*/ 3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2" y="2"/>
                    <a:pt x="1" y="3"/>
                    <a:pt x="0" y="5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3"/>
                    <a:pt x="4" y="2"/>
                    <a:pt x="3" y="0"/>
                  </a:cubicBezTo>
                </a:path>
              </a:pathLst>
            </a:custGeom>
            <a:solidFill>
              <a:srgbClr val="4801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4" name="Freeform 2223"/>
            <p:cNvSpPr>
              <a:spLocks/>
            </p:cNvSpPr>
            <p:nvPr/>
          </p:nvSpPr>
          <p:spPr bwMode="auto">
            <a:xfrm>
              <a:off x="2170" y="2278"/>
              <a:ext cx="26" cy="12"/>
            </a:xfrm>
            <a:custGeom>
              <a:avLst/>
              <a:gdLst>
                <a:gd name="T0" fmla="*/ 0 w 11"/>
                <a:gd name="T1" fmla="*/ 0 h 5"/>
                <a:gd name="T2" fmla="*/ 10 w 11"/>
                <a:gd name="T3" fmla="*/ 5 h 5"/>
                <a:gd name="T4" fmla="*/ 11 w 11"/>
                <a:gd name="T5" fmla="*/ 5 h 5"/>
                <a:gd name="T6" fmla="*/ 0 w 11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0" y="0"/>
                  </a:moveTo>
                  <a:cubicBezTo>
                    <a:pt x="2" y="3"/>
                    <a:pt x="6" y="5"/>
                    <a:pt x="10" y="5"/>
                  </a:cubicBezTo>
                  <a:cubicBezTo>
                    <a:pt x="10" y="5"/>
                    <a:pt x="11" y="5"/>
                    <a:pt x="11" y="5"/>
                  </a:cubicBezTo>
                  <a:cubicBezTo>
                    <a:pt x="8" y="2"/>
                    <a:pt x="4" y="0"/>
                    <a:pt x="0" y="0"/>
                  </a:cubicBezTo>
                </a:path>
              </a:pathLst>
            </a:custGeom>
            <a:solidFill>
              <a:srgbClr val="7208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5" name="Freeform 2224"/>
            <p:cNvSpPr>
              <a:spLocks/>
            </p:cNvSpPr>
            <p:nvPr/>
          </p:nvSpPr>
          <p:spPr bwMode="auto">
            <a:xfrm>
              <a:off x="2265" y="2120"/>
              <a:ext cx="21" cy="26"/>
            </a:xfrm>
            <a:custGeom>
              <a:avLst/>
              <a:gdLst>
                <a:gd name="T0" fmla="*/ 0 w 9"/>
                <a:gd name="T1" fmla="*/ 0 h 11"/>
                <a:gd name="T2" fmla="*/ 3 w 9"/>
                <a:gd name="T3" fmla="*/ 11 h 11"/>
                <a:gd name="T4" fmla="*/ 9 w 9"/>
                <a:gd name="T5" fmla="*/ 2 h 11"/>
                <a:gd name="T6" fmla="*/ 8 w 9"/>
                <a:gd name="T7" fmla="*/ 2 h 11"/>
                <a:gd name="T8" fmla="*/ 0 w 9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0" y="0"/>
                  </a:moveTo>
                  <a:cubicBezTo>
                    <a:pt x="2" y="3"/>
                    <a:pt x="3" y="7"/>
                    <a:pt x="3" y="11"/>
                  </a:cubicBezTo>
                  <a:cubicBezTo>
                    <a:pt x="6" y="9"/>
                    <a:pt x="8" y="6"/>
                    <a:pt x="9" y="2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5" y="2"/>
                    <a:pt x="2" y="1"/>
                    <a:pt x="0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6" name="Freeform 2225"/>
            <p:cNvSpPr>
              <a:spLocks/>
            </p:cNvSpPr>
            <p:nvPr/>
          </p:nvSpPr>
          <p:spPr bwMode="auto">
            <a:xfrm>
              <a:off x="2239" y="2084"/>
              <a:ext cx="12" cy="22"/>
            </a:xfrm>
            <a:custGeom>
              <a:avLst/>
              <a:gdLst>
                <a:gd name="T0" fmla="*/ 3 w 5"/>
                <a:gd name="T1" fmla="*/ 0 h 9"/>
                <a:gd name="T2" fmla="*/ 0 w 5"/>
                <a:gd name="T3" fmla="*/ 0 h 9"/>
                <a:gd name="T4" fmla="*/ 4 w 5"/>
                <a:gd name="T5" fmla="*/ 8 h 9"/>
                <a:gd name="T6" fmla="*/ 5 w 5"/>
                <a:gd name="T7" fmla="*/ 9 h 9"/>
                <a:gd name="T8" fmla="*/ 3 w 5"/>
                <a:gd name="T9" fmla="*/ 1 h 9"/>
                <a:gd name="T10" fmla="*/ 3 w 5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2" y="3"/>
                    <a:pt x="3" y="5"/>
                    <a:pt x="4" y="8"/>
                  </a:cubicBezTo>
                  <a:cubicBezTo>
                    <a:pt x="4" y="8"/>
                    <a:pt x="5" y="9"/>
                    <a:pt x="5" y="9"/>
                  </a:cubicBezTo>
                  <a:cubicBezTo>
                    <a:pt x="4" y="7"/>
                    <a:pt x="3" y="4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C03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7" name="Freeform 2226"/>
            <p:cNvSpPr>
              <a:spLocks/>
            </p:cNvSpPr>
            <p:nvPr/>
          </p:nvSpPr>
          <p:spPr bwMode="auto">
            <a:xfrm>
              <a:off x="2237" y="2108"/>
              <a:ext cx="35" cy="45"/>
            </a:xfrm>
            <a:custGeom>
              <a:avLst/>
              <a:gdLst>
                <a:gd name="T0" fmla="*/ 7 w 15"/>
                <a:gd name="T1" fmla="*/ 0 h 19"/>
                <a:gd name="T2" fmla="*/ 0 w 15"/>
                <a:gd name="T3" fmla="*/ 16 h 19"/>
                <a:gd name="T4" fmla="*/ 8 w 15"/>
                <a:gd name="T5" fmla="*/ 19 h 19"/>
                <a:gd name="T6" fmla="*/ 12 w 15"/>
                <a:gd name="T7" fmla="*/ 18 h 19"/>
                <a:gd name="T8" fmla="*/ 15 w 15"/>
                <a:gd name="T9" fmla="*/ 16 h 19"/>
                <a:gd name="T10" fmla="*/ 12 w 15"/>
                <a:gd name="T11" fmla="*/ 5 h 19"/>
                <a:gd name="T12" fmla="*/ 7 w 15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9">
                  <a:moveTo>
                    <a:pt x="7" y="0"/>
                  </a:moveTo>
                  <a:cubicBezTo>
                    <a:pt x="7" y="6"/>
                    <a:pt x="4" y="12"/>
                    <a:pt x="0" y="16"/>
                  </a:cubicBezTo>
                  <a:cubicBezTo>
                    <a:pt x="3" y="17"/>
                    <a:pt x="6" y="18"/>
                    <a:pt x="8" y="19"/>
                  </a:cubicBezTo>
                  <a:cubicBezTo>
                    <a:pt x="9" y="19"/>
                    <a:pt x="11" y="19"/>
                    <a:pt x="12" y="18"/>
                  </a:cubicBezTo>
                  <a:cubicBezTo>
                    <a:pt x="13" y="18"/>
                    <a:pt x="14" y="17"/>
                    <a:pt x="15" y="16"/>
                  </a:cubicBezTo>
                  <a:cubicBezTo>
                    <a:pt x="15" y="12"/>
                    <a:pt x="14" y="8"/>
                    <a:pt x="12" y="5"/>
                  </a:cubicBezTo>
                  <a:cubicBezTo>
                    <a:pt x="10" y="3"/>
                    <a:pt x="8" y="2"/>
                    <a:pt x="7" y="0"/>
                  </a:cubicBezTo>
                </a:path>
              </a:pathLst>
            </a:custGeom>
            <a:solidFill>
              <a:srgbClr val="AD2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8" name="Freeform 2227"/>
            <p:cNvSpPr>
              <a:spLocks/>
            </p:cNvSpPr>
            <p:nvPr/>
          </p:nvSpPr>
          <p:spPr bwMode="auto">
            <a:xfrm>
              <a:off x="2232" y="2103"/>
              <a:ext cx="21" cy="43"/>
            </a:xfrm>
            <a:custGeom>
              <a:avLst/>
              <a:gdLst>
                <a:gd name="T0" fmla="*/ 7 w 9"/>
                <a:gd name="T1" fmla="*/ 0 h 18"/>
                <a:gd name="T2" fmla="*/ 6 w 9"/>
                <a:gd name="T3" fmla="*/ 11 h 18"/>
                <a:gd name="T4" fmla="*/ 0 w 9"/>
                <a:gd name="T5" fmla="*/ 18 h 18"/>
                <a:gd name="T6" fmla="*/ 2 w 9"/>
                <a:gd name="T7" fmla="*/ 18 h 18"/>
                <a:gd name="T8" fmla="*/ 9 w 9"/>
                <a:gd name="T9" fmla="*/ 2 h 18"/>
                <a:gd name="T10" fmla="*/ 8 w 9"/>
                <a:gd name="T11" fmla="*/ 1 h 18"/>
                <a:gd name="T12" fmla="*/ 7 w 9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8">
                  <a:moveTo>
                    <a:pt x="7" y="0"/>
                  </a:moveTo>
                  <a:cubicBezTo>
                    <a:pt x="7" y="4"/>
                    <a:pt x="7" y="7"/>
                    <a:pt x="6" y="11"/>
                  </a:cubicBezTo>
                  <a:cubicBezTo>
                    <a:pt x="4" y="14"/>
                    <a:pt x="2" y="16"/>
                    <a:pt x="0" y="18"/>
                  </a:cubicBezTo>
                  <a:cubicBezTo>
                    <a:pt x="1" y="18"/>
                    <a:pt x="2" y="18"/>
                    <a:pt x="2" y="18"/>
                  </a:cubicBezTo>
                  <a:cubicBezTo>
                    <a:pt x="6" y="14"/>
                    <a:pt x="9" y="8"/>
                    <a:pt x="9" y="2"/>
                  </a:cubicBezTo>
                  <a:cubicBezTo>
                    <a:pt x="9" y="2"/>
                    <a:pt x="8" y="1"/>
                    <a:pt x="8" y="1"/>
                  </a:cubicBezTo>
                  <a:cubicBezTo>
                    <a:pt x="8" y="1"/>
                    <a:pt x="7" y="0"/>
                    <a:pt x="7" y="0"/>
                  </a:cubicBezTo>
                </a:path>
              </a:pathLst>
            </a:custGeom>
            <a:solidFill>
              <a:srgbClr val="AC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9" name="Freeform 2228"/>
            <p:cNvSpPr>
              <a:spLocks/>
            </p:cNvSpPr>
            <p:nvPr/>
          </p:nvSpPr>
          <p:spPr bwMode="auto">
            <a:xfrm>
              <a:off x="2234" y="2146"/>
              <a:ext cx="21" cy="7"/>
            </a:xfrm>
            <a:custGeom>
              <a:avLst/>
              <a:gdLst>
                <a:gd name="T0" fmla="*/ 1 w 9"/>
                <a:gd name="T1" fmla="*/ 0 h 3"/>
                <a:gd name="T2" fmla="*/ 0 w 9"/>
                <a:gd name="T3" fmla="*/ 2 h 3"/>
                <a:gd name="T4" fmla="*/ 7 w 9"/>
                <a:gd name="T5" fmla="*/ 3 h 3"/>
                <a:gd name="T6" fmla="*/ 9 w 9"/>
                <a:gd name="T7" fmla="*/ 3 h 3"/>
                <a:gd name="T8" fmla="*/ 1 w 9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1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2" y="3"/>
                    <a:pt x="5" y="3"/>
                    <a:pt x="7" y="3"/>
                  </a:cubicBezTo>
                  <a:cubicBezTo>
                    <a:pt x="8" y="3"/>
                    <a:pt x="8" y="3"/>
                    <a:pt x="9" y="3"/>
                  </a:cubicBezTo>
                  <a:cubicBezTo>
                    <a:pt x="7" y="2"/>
                    <a:pt x="4" y="1"/>
                    <a:pt x="1" y="0"/>
                  </a:cubicBezTo>
                </a:path>
              </a:pathLst>
            </a:custGeom>
            <a:solidFill>
              <a:srgbClr val="9D13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0" name="Freeform 2229"/>
            <p:cNvSpPr>
              <a:spLocks/>
            </p:cNvSpPr>
            <p:nvPr/>
          </p:nvSpPr>
          <p:spPr bwMode="auto">
            <a:xfrm>
              <a:off x="2232" y="2146"/>
              <a:ext cx="5" cy="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1 h 2"/>
                <a:gd name="T4" fmla="*/ 1 w 2"/>
                <a:gd name="T5" fmla="*/ 2 h 2"/>
                <a:gd name="T6" fmla="*/ 2 w 2"/>
                <a:gd name="T7" fmla="*/ 0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9C10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1" name="Freeform 2230"/>
            <p:cNvSpPr>
              <a:spLocks/>
            </p:cNvSpPr>
            <p:nvPr/>
          </p:nvSpPr>
          <p:spPr bwMode="auto">
            <a:xfrm>
              <a:off x="2222" y="2084"/>
              <a:ext cx="26" cy="19"/>
            </a:xfrm>
            <a:custGeom>
              <a:avLst/>
              <a:gdLst>
                <a:gd name="T0" fmla="*/ 7 w 11"/>
                <a:gd name="T1" fmla="*/ 0 h 8"/>
                <a:gd name="T2" fmla="*/ 7 w 11"/>
                <a:gd name="T3" fmla="*/ 1 h 8"/>
                <a:gd name="T4" fmla="*/ 0 w 11"/>
                <a:gd name="T5" fmla="*/ 5 h 8"/>
                <a:gd name="T6" fmla="*/ 11 w 11"/>
                <a:gd name="T7" fmla="*/ 8 h 8"/>
                <a:gd name="T8" fmla="*/ 7 w 11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7" y="0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4" y="5"/>
                    <a:pt x="7" y="6"/>
                    <a:pt x="11" y="8"/>
                  </a:cubicBezTo>
                  <a:cubicBezTo>
                    <a:pt x="10" y="5"/>
                    <a:pt x="9" y="3"/>
                    <a:pt x="7" y="0"/>
                  </a:cubicBezTo>
                </a:path>
              </a:pathLst>
            </a:custGeom>
            <a:solidFill>
              <a:srgbClr val="8812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2" name="Freeform 2231"/>
            <p:cNvSpPr>
              <a:spLocks/>
            </p:cNvSpPr>
            <p:nvPr/>
          </p:nvSpPr>
          <p:spPr bwMode="auto">
            <a:xfrm>
              <a:off x="2213" y="2096"/>
              <a:ext cx="35" cy="50"/>
            </a:xfrm>
            <a:custGeom>
              <a:avLst/>
              <a:gdLst>
                <a:gd name="T0" fmla="*/ 4 w 15"/>
                <a:gd name="T1" fmla="*/ 0 h 21"/>
                <a:gd name="T2" fmla="*/ 2 w 15"/>
                <a:gd name="T3" fmla="*/ 15 h 21"/>
                <a:gd name="T4" fmla="*/ 7 w 15"/>
                <a:gd name="T5" fmla="*/ 21 h 21"/>
                <a:gd name="T6" fmla="*/ 8 w 15"/>
                <a:gd name="T7" fmla="*/ 21 h 21"/>
                <a:gd name="T8" fmla="*/ 14 w 15"/>
                <a:gd name="T9" fmla="*/ 14 h 21"/>
                <a:gd name="T10" fmla="*/ 15 w 15"/>
                <a:gd name="T11" fmla="*/ 3 h 21"/>
                <a:gd name="T12" fmla="*/ 4 w 15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1">
                  <a:moveTo>
                    <a:pt x="4" y="0"/>
                  </a:moveTo>
                  <a:cubicBezTo>
                    <a:pt x="1" y="4"/>
                    <a:pt x="0" y="10"/>
                    <a:pt x="2" y="15"/>
                  </a:cubicBezTo>
                  <a:cubicBezTo>
                    <a:pt x="3" y="17"/>
                    <a:pt x="5" y="19"/>
                    <a:pt x="7" y="21"/>
                  </a:cubicBezTo>
                  <a:cubicBezTo>
                    <a:pt x="7" y="21"/>
                    <a:pt x="8" y="21"/>
                    <a:pt x="8" y="21"/>
                  </a:cubicBezTo>
                  <a:cubicBezTo>
                    <a:pt x="10" y="19"/>
                    <a:pt x="12" y="17"/>
                    <a:pt x="14" y="14"/>
                  </a:cubicBezTo>
                  <a:cubicBezTo>
                    <a:pt x="15" y="10"/>
                    <a:pt x="15" y="7"/>
                    <a:pt x="15" y="3"/>
                  </a:cubicBezTo>
                  <a:cubicBezTo>
                    <a:pt x="11" y="1"/>
                    <a:pt x="8" y="0"/>
                    <a:pt x="4" y="0"/>
                  </a:cubicBezTo>
                </a:path>
              </a:pathLst>
            </a:custGeom>
            <a:solidFill>
              <a:srgbClr val="7A09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3" name="Freeform 2232"/>
            <p:cNvSpPr>
              <a:spLocks/>
            </p:cNvSpPr>
            <p:nvPr/>
          </p:nvSpPr>
          <p:spPr bwMode="auto">
            <a:xfrm>
              <a:off x="2229" y="2146"/>
              <a:ext cx="3" cy="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6F05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4" name="Freeform 2233"/>
            <p:cNvSpPr>
              <a:spLocks/>
            </p:cNvSpPr>
            <p:nvPr/>
          </p:nvSpPr>
          <p:spPr bwMode="auto">
            <a:xfrm>
              <a:off x="2248" y="2084"/>
              <a:ext cx="38" cy="41"/>
            </a:xfrm>
            <a:custGeom>
              <a:avLst/>
              <a:gdLst>
                <a:gd name="T0" fmla="*/ 1 w 16"/>
                <a:gd name="T1" fmla="*/ 0 h 17"/>
                <a:gd name="T2" fmla="*/ 0 w 16"/>
                <a:gd name="T3" fmla="*/ 0 h 17"/>
                <a:gd name="T4" fmla="*/ 2 w 16"/>
                <a:gd name="T5" fmla="*/ 10 h 17"/>
                <a:gd name="T6" fmla="*/ 4 w 16"/>
                <a:gd name="T7" fmla="*/ 12 h 17"/>
                <a:gd name="T8" fmla="*/ 7 w 16"/>
                <a:gd name="T9" fmla="*/ 15 h 17"/>
                <a:gd name="T10" fmla="*/ 15 w 16"/>
                <a:gd name="T11" fmla="*/ 17 h 17"/>
                <a:gd name="T12" fmla="*/ 16 w 16"/>
                <a:gd name="T13" fmla="*/ 17 h 17"/>
                <a:gd name="T14" fmla="*/ 15 w 16"/>
                <a:gd name="T15" fmla="*/ 9 h 17"/>
                <a:gd name="T16" fmla="*/ 1 w 16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3"/>
                    <a:pt x="2" y="6"/>
                    <a:pt x="2" y="10"/>
                  </a:cubicBezTo>
                  <a:cubicBezTo>
                    <a:pt x="3" y="10"/>
                    <a:pt x="3" y="11"/>
                    <a:pt x="4" y="12"/>
                  </a:cubicBezTo>
                  <a:cubicBezTo>
                    <a:pt x="5" y="12"/>
                    <a:pt x="6" y="13"/>
                    <a:pt x="7" y="15"/>
                  </a:cubicBezTo>
                  <a:cubicBezTo>
                    <a:pt x="9" y="16"/>
                    <a:pt x="12" y="17"/>
                    <a:pt x="15" y="17"/>
                  </a:cubicBezTo>
                  <a:cubicBezTo>
                    <a:pt x="15" y="17"/>
                    <a:pt x="16" y="17"/>
                    <a:pt x="16" y="17"/>
                  </a:cubicBezTo>
                  <a:cubicBezTo>
                    <a:pt x="16" y="14"/>
                    <a:pt x="16" y="12"/>
                    <a:pt x="15" y="9"/>
                  </a:cubicBezTo>
                  <a:cubicBezTo>
                    <a:pt x="13" y="3"/>
                    <a:pt x="7" y="0"/>
                    <a:pt x="1" y="0"/>
                  </a:cubicBezTo>
                </a:path>
              </a:pathLst>
            </a:custGeom>
            <a:solidFill>
              <a:srgbClr val="720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5" name="Freeform 2234"/>
            <p:cNvSpPr>
              <a:spLocks/>
            </p:cNvSpPr>
            <p:nvPr/>
          </p:nvSpPr>
          <p:spPr bwMode="auto">
            <a:xfrm>
              <a:off x="2246" y="2084"/>
              <a:ext cx="7" cy="24"/>
            </a:xfrm>
            <a:custGeom>
              <a:avLst/>
              <a:gdLst>
                <a:gd name="T0" fmla="*/ 1 w 3"/>
                <a:gd name="T1" fmla="*/ 0 h 10"/>
                <a:gd name="T2" fmla="*/ 0 w 3"/>
                <a:gd name="T3" fmla="*/ 0 h 10"/>
                <a:gd name="T4" fmla="*/ 0 w 3"/>
                <a:gd name="T5" fmla="*/ 1 h 10"/>
                <a:gd name="T6" fmla="*/ 2 w 3"/>
                <a:gd name="T7" fmla="*/ 9 h 10"/>
                <a:gd name="T8" fmla="*/ 3 w 3"/>
                <a:gd name="T9" fmla="*/ 10 h 10"/>
                <a:gd name="T10" fmla="*/ 1 w 3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0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4"/>
                    <a:pt x="1" y="7"/>
                    <a:pt x="2" y="9"/>
                  </a:cubicBezTo>
                  <a:cubicBezTo>
                    <a:pt x="2" y="9"/>
                    <a:pt x="3" y="9"/>
                    <a:pt x="3" y="10"/>
                  </a:cubicBezTo>
                  <a:cubicBezTo>
                    <a:pt x="3" y="6"/>
                    <a:pt x="2" y="3"/>
                    <a:pt x="1" y="0"/>
                  </a:cubicBezTo>
                </a:path>
              </a:pathLst>
            </a:custGeom>
            <a:solidFill>
              <a:srgbClr val="7208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6" name="Freeform 2235"/>
            <p:cNvSpPr>
              <a:spLocks/>
            </p:cNvSpPr>
            <p:nvPr/>
          </p:nvSpPr>
          <p:spPr bwMode="auto">
            <a:xfrm>
              <a:off x="2253" y="2108"/>
              <a:ext cx="12" cy="12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0 h 5"/>
                <a:gd name="T4" fmla="*/ 0 w 5"/>
                <a:gd name="T5" fmla="*/ 0 h 5"/>
                <a:gd name="T6" fmla="*/ 5 w 5"/>
                <a:gd name="T7" fmla="*/ 5 h 5"/>
                <a:gd name="T8" fmla="*/ 2 w 5"/>
                <a:gd name="T9" fmla="*/ 2 h 5"/>
                <a:gd name="T10" fmla="*/ 0 w 5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3" y="3"/>
                    <a:pt x="5" y="5"/>
                  </a:cubicBezTo>
                  <a:cubicBezTo>
                    <a:pt x="4" y="3"/>
                    <a:pt x="3" y="2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670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7" name="Freeform 2236"/>
            <p:cNvSpPr>
              <a:spLocks/>
            </p:cNvSpPr>
            <p:nvPr/>
          </p:nvSpPr>
          <p:spPr bwMode="auto">
            <a:xfrm>
              <a:off x="2251" y="2106"/>
              <a:ext cx="2" cy="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650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8" name="Freeform 2237"/>
            <p:cNvSpPr>
              <a:spLocks/>
            </p:cNvSpPr>
            <p:nvPr/>
          </p:nvSpPr>
          <p:spPr bwMode="auto">
            <a:xfrm>
              <a:off x="2189" y="1987"/>
              <a:ext cx="55" cy="66"/>
            </a:xfrm>
            <a:custGeom>
              <a:avLst/>
              <a:gdLst>
                <a:gd name="T0" fmla="*/ 6 w 23"/>
                <a:gd name="T1" fmla="*/ 0 h 28"/>
                <a:gd name="T2" fmla="*/ 0 w 23"/>
                <a:gd name="T3" fmla="*/ 7 h 28"/>
                <a:gd name="T4" fmla="*/ 12 w 23"/>
                <a:gd name="T5" fmla="*/ 19 h 28"/>
                <a:gd name="T6" fmla="*/ 14 w 23"/>
                <a:gd name="T7" fmla="*/ 28 h 28"/>
                <a:gd name="T8" fmla="*/ 15 w 23"/>
                <a:gd name="T9" fmla="*/ 28 h 28"/>
                <a:gd name="T10" fmla="*/ 15 w 23"/>
                <a:gd name="T11" fmla="*/ 28 h 28"/>
                <a:gd name="T12" fmla="*/ 23 w 23"/>
                <a:gd name="T13" fmla="*/ 20 h 28"/>
                <a:gd name="T14" fmla="*/ 20 w 23"/>
                <a:gd name="T15" fmla="*/ 19 h 28"/>
                <a:gd name="T16" fmla="*/ 8 w 23"/>
                <a:gd name="T17" fmla="*/ 1 h 28"/>
                <a:gd name="T18" fmla="*/ 6 w 23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8">
                  <a:moveTo>
                    <a:pt x="6" y="0"/>
                  </a:moveTo>
                  <a:cubicBezTo>
                    <a:pt x="5" y="3"/>
                    <a:pt x="3" y="5"/>
                    <a:pt x="0" y="7"/>
                  </a:cubicBezTo>
                  <a:cubicBezTo>
                    <a:pt x="6" y="9"/>
                    <a:pt x="10" y="13"/>
                    <a:pt x="12" y="19"/>
                  </a:cubicBezTo>
                  <a:cubicBezTo>
                    <a:pt x="13" y="22"/>
                    <a:pt x="14" y="25"/>
                    <a:pt x="14" y="28"/>
                  </a:cubicBezTo>
                  <a:cubicBezTo>
                    <a:pt x="14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9" y="27"/>
                    <a:pt x="21" y="24"/>
                    <a:pt x="23" y="20"/>
                  </a:cubicBezTo>
                  <a:cubicBezTo>
                    <a:pt x="22" y="20"/>
                    <a:pt x="21" y="20"/>
                    <a:pt x="20" y="19"/>
                  </a:cubicBezTo>
                  <a:cubicBezTo>
                    <a:pt x="12" y="16"/>
                    <a:pt x="8" y="9"/>
                    <a:pt x="8" y="1"/>
                  </a:cubicBezTo>
                  <a:cubicBezTo>
                    <a:pt x="8" y="1"/>
                    <a:pt x="7" y="1"/>
                    <a:pt x="6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9" name="Freeform 2238"/>
            <p:cNvSpPr>
              <a:spLocks/>
            </p:cNvSpPr>
            <p:nvPr/>
          </p:nvSpPr>
          <p:spPr bwMode="auto">
            <a:xfrm>
              <a:off x="2222" y="2053"/>
              <a:ext cx="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C03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0" name="Freeform 2239"/>
            <p:cNvSpPr>
              <a:spLocks/>
            </p:cNvSpPr>
            <p:nvPr/>
          </p:nvSpPr>
          <p:spPr bwMode="auto">
            <a:xfrm>
              <a:off x="2175" y="2004"/>
              <a:ext cx="47" cy="49"/>
            </a:xfrm>
            <a:custGeom>
              <a:avLst/>
              <a:gdLst>
                <a:gd name="T0" fmla="*/ 6 w 20"/>
                <a:gd name="T1" fmla="*/ 0 h 21"/>
                <a:gd name="T2" fmla="*/ 2 w 20"/>
                <a:gd name="T3" fmla="*/ 2 h 21"/>
                <a:gd name="T4" fmla="*/ 1 w 20"/>
                <a:gd name="T5" fmla="*/ 13 h 21"/>
                <a:gd name="T6" fmla="*/ 4 w 20"/>
                <a:gd name="T7" fmla="*/ 17 h 21"/>
                <a:gd name="T8" fmla="*/ 7 w 20"/>
                <a:gd name="T9" fmla="*/ 17 h 21"/>
                <a:gd name="T10" fmla="*/ 7 w 20"/>
                <a:gd name="T11" fmla="*/ 17 h 21"/>
                <a:gd name="T12" fmla="*/ 20 w 20"/>
                <a:gd name="T13" fmla="*/ 21 h 21"/>
                <a:gd name="T14" fmla="*/ 18 w 20"/>
                <a:gd name="T15" fmla="*/ 12 h 21"/>
                <a:gd name="T16" fmla="*/ 6 w 20"/>
                <a:gd name="T1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1">
                  <a:moveTo>
                    <a:pt x="6" y="0"/>
                  </a:moveTo>
                  <a:cubicBezTo>
                    <a:pt x="5" y="0"/>
                    <a:pt x="3" y="1"/>
                    <a:pt x="2" y="2"/>
                  </a:cubicBezTo>
                  <a:cubicBezTo>
                    <a:pt x="0" y="5"/>
                    <a:pt x="0" y="9"/>
                    <a:pt x="1" y="13"/>
                  </a:cubicBezTo>
                  <a:cubicBezTo>
                    <a:pt x="2" y="15"/>
                    <a:pt x="3" y="16"/>
                    <a:pt x="4" y="17"/>
                  </a:cubicBezTo>
                  <a:cubicBezTo>
                    <a:pt x="5" y="17"/>
                    <a:pt x="6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12" y="17"/>
                    <a:pt x="16" y="18"/>
                    <a:pt x="20" y="21"/>
                  </a:cubicBezTo>
                  <a:cubicBezTo>
                    <a:pt x="20" y="18"/>
                    <a:pt x="19" y="15"/>
                    <a:pt x="18" y="12"/>
                  </a:cubicBezTo>
                  <a:cubicBezTo>
                    <a:pt x="16" y="6"/>
                    <a:pt x="12" y="2"/>
                    <a:pt x="6" y="0"/>
                  </a:cubicBezTo>
                </a:path>
              </a:pathLst>
            </a:custGeom>
            <a:solidFill>
              <a:srgbClr val="AF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1" name="Freeform 2240"/>
            <p:cNvSpPr>
              <a:spLocks/>
            </p:cNvSpPr>
            <p:nvPr/>
          </p:nvSpPr>
          <p:spPr bwMode="auto">
            <a:xfrm>
              <a:off x="2184" y="2044"/>
              <a:ext cx="38" cy="12"/>
            </a:xfrm>
            <a:custGeom>
              <a:avLst/>
              <a:gdLst>
                <a:gd name="T0" fmla="*/ 3 w 16"/>
                <a:gd name="T1" fmla="*/ 0 h 5"/>
                <a:gd name="T2" fmla="*/ 0 w 16"/>
                <a:gd name="T3" fmla="*/ 0 h 5"/>
                <a:gd name="T4" fmla="*/ 11 w 16"/>
                <a:gd name="T5" fmla="*/ 5 h 5"/>
                <a:gd name="T6" fmla="*/ 16 w 16"/>
                <a:gd name="T7" fmla="*/ 4 h 5"/>
                <a:gd name="T8" fmla="*/ 16 w 16"/>
                <a:gd name="T9" fmla="*/ 4 h 5"/>
                <a:gd name="T10" fmla="*/ 3 w 16"/>
                <a:gd name="T11" fmla="*/ 0 h 5"/>
                <a:gd name="T12" fmla="*/ 3 w 16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5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3" y="3"/>
                    <a:pt x="7" y="5"/>
                    <a:pt x="11" y="5"/>
                  </a:cubicBezTo>
                  <a:cubicBezTo>
                    <a:pt x="13" y="5"/>
                    <a:pt x="14" y="5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2" y="1"/>
                    <a:pt x="8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AD23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2" name="Freeform 2241"/>
            <p:cNvSpPr>
              <a:spLocks/>
            </p:cNvSpPr>
            <p:nvPr/>
          </p:nvSpPr>
          <p:spPr bwMode="auto">
            <a:xfrm>
              <a:off x="2203" y="1987"/>
              <a:ext cx="7" cy="3"/>
            </a:xfrm>
            <a:custGeom>
              <a:avLst/>
              <a:gdLst>
                <a:gd name="T0" fmla="*/ 3 w 3"/>
                <a:gd name="T1" fmla="*/ 0 h 1"/>
                <a:gd name="T2" fmla="*/ 2 w 3"/>
                <a:gd name="T3" fmla="*/ 0 h 1"/>
                <a:gd name="T4" fmla="*/ 0 w 3"/>
                <a:gd name="T5" fmla="*/ 0 h 1"/>
                <a:gd name="T6" fmla="*/ 0 w 3"/>
                <a:gd name="T7" fmla="*/ 0 h 1"/>
                <a:gd name="T8" fmla="*/ 2 w 3"/>
                <a:gd name="T9" fmla="*/ 1 h 1"/>
                <a:gd name="T10" fmla="*/ 3 w 3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</a:path>
              </a:pathLst>
            </a:custGeom>
            <a:solidFill>
              <a:srgbClr val="AD2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3" name="Freeform 2242"/>
            <p:cNvSpPr>
              <a:spLocks/>
            </p:cNvSpPr>
            <p:nvPr/>
          </p:nvSpPr>
          <p:spPr bwMode="auto">
            <a:xfrm>
              <a:off x="2203" y="1987"/>
              <a:ext cx="5" cy="0"/>
            </a:xfrm>
            <a:custGeom>
              <a:avLst/>
              <a:gdLst>
                <a:gd name="T0" fmla="*/ 2 w 2"/>
                <a:gd name="T1" fmla="*/ 0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</a:path>
              </a:pathLst>
            </a:custGeom>
            <a:solidFill>
              <a:srgbClr val="AC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4" name="Freeform 2243"/>
            <p:cNvSpPr>
              <a:spLocks/>
            </p:cNvSpPr>
            <p:nvPr/>
          </p:nvSpPr>
          <p:spPr bwMode="auto">
            <a:xfrm>
              <a:off x="2208" y="1990"/>
              <a:ext cx="38" cy="45"/>
            </a:xfrm>
            <a:custGeom>
              <a:avLst/>
              <a:gdLst>
                <a:gd name="T0" fmla="*/ 0 w 16"/>
                <a:gd name="T1" fmla="*/ 0 h 19"/>
                <a:gd name="T2" fmla="*/ 12 w 16"/>
                <a:gd name="T3" fmla="*/ 18 h 19"/>
                <a:gd name="T4" fmla="*/ 15 w 16"/>
                <a:gd name="T5" fmla="*/ 19 h 19"/>
                <a:gd name="T6" fmla="*/ 15 w 16"/>
                <a:gd name="T7" fmla="*/ 8 h 19"/>
                <a:gd name="T8" fmla="*/ 9 w 16"/>
                <a:gd name="T9" fmla="*/ 1 h 19"/>
                <a:gd name="T10" fmla="*/ 6 w 16"/>
                <a:gd name="T11" fmla="*/ 1 h 19"/>
                <a:gd name="T12" fmla="*/ 0 w 16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9">
                  <a:moveTo>
                    <a:pt x="0" y="0"/>
                  </a:moveTo>
                  <a:cubicBezTo>
                    <a:pt x="0" y="8"/>
                    <a:pt x="4" y="15"/>
                    <a:pt x="12" y="18"/>
                  </a:cubicBezTo>
                  <a:cubicBezTo>
                    <a:pt x="13" y="19"/>
                    <a:pt x="14" y="19"/>
                    <a:pt x="15" y="19"/>
                  </a:cubicBezTo>
                  <a:cubicBezTo>
                    <a:pt x="16" y="16"/>
                    <a:pt x="16" y="11"/>
                    <a:pt x="15" y="8"/>
                  </a:cubicBezTo>
                  <a:cubicBezTo>
                    <a:pt x="14" y="5"/>
                    <a:pt x="12" y="2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4" y="1"/>
                    <a:pt x="2" y="1"/>
                    <a:pt x="0" y="0"/>
                  </a:cubicBezTo>
                </a:path>
              </a:pathLst>
            </a:custGeom>
            <a:solidFill>
              <a:srgbClr val="89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5" name="Freeform 2244"/>
            <p:cNvSpPr>
              <a:spLocks/>
            </p:cNvSpPr>
            <p:nvPr/>
          </p:nvSpPr>
          <p:spPr bwMode="auto">
            <a:xfrm>
              <a:off x="2208" y="1987"/>
              <a:ext cx="21" cy="5"/>
            </a:xfrm>
            <a:custGeom>
              <a:avLst/>
              <a:gdLst>
                <a:gd name="T0" fmla="*/ 1 w 9"/>
                <a:gd name="T1" fmla="*/ 0 h 2"/>
                <a:gd name="T2" fmla="*/ 1 w 9"/>
                <a:gd name="T3" fmla="*/ 0 h 2"/>
                <a:gd name="T4" fmla="*/ 0 w 9"/>
                <a:gd name="T5" fmla="*/ 1 h 2"/>
                <a:gd name="T6" fmla="*/ 6 w 9"/>
                <a:gd name="T7" fmla="*/ 2 h 2"/>
                <a:gd name="T8" fmla="*/ 9 w 9"/>
                <a:gd name="T9" fmla="*/ 2 h 2"/>
                <a:gd name="T10" fmla="*/ 1 w 9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2" y="2"/>
                    <a:pt x="4" y="2"/>
                    <a:pt x="6" y="2"/>
                  </a:cubicBezTo>
                  <a:cubicBezTo>
                    <a:pt x="7" y="2"/>
                    <a:pt x="8" y="2"/>
                    <a:pt x="9" y="2"/>
                  </a:cubicBezTo>
                  <a:cubicBezTo>
                    <a:pt x="7" y="0"/>
                    <a:pt x="4" y="0"/>
                    <a:pt x="1" y="0"/>
                  </a:cubicBezTo>
                </a:path>
              </a:pathLst>
            </a:custGeom>
            <a:solidFill>
              <a:srgbClr val="7B0A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6" name="Freeform 2245"/>
            <p:cNvSpPr>
              <a:spLocks/>
            </p:cNvSpPr>
            <p:nvPr/>
          </p:nvSpPr>
          <p:spPr bwMode="auto">
            <a:xfrm>
              <a:off x="2182" y="1987"/>
              <a:ext cx="21" cy="17"/>
            </a:xfrm>
            <a:custGeom>
              <a:avLst/>
              <a:gdLst>
                <a:gd name="T0" fmla="*/ 9 w 9"/>
                <a:gd name="T1" fmla="*/ 0 h 7"/>
                <a:gd name="T2" fmla="*/ 7 w 9"/>
                <a:gd name="T3" fmla="*/ 1 h 7"/>
                <a:gd name="T4" fmla="*/ 6 w 9"/>
                <a:gd name="T5" fmla="*/ 1 h 7"/>
                <a:gd name="T6" fmla="*/ 0 w 9"/>
                <a:gd name="T7" fmla="*/ 5 h 7"/>
                <a:gd name="T8" fmla="*/ 3 w 9"/>
                <a:gd name="T9" fmla="*/ 7 h 7"/>
                <a:gd name="T10" fmla="*/ 9 w 9"/>
                <a:gd name="T11" fmla="*/ 0 h 7"/>
                <a:gd name="T12" fmla="*/ 9 w 9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">
                  <a:moveTo>
                    <a:pt x="9" y="0"/>
                  </a:moveTo>
                  <a:cubicBezTo>
                    <a:pt x="8" y="0"/>
                    <a:pt x="7" y="1"/>
                    <a:pt x="7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1" y="6"/>
                    <a:pt x="2" y="6"/>
                    <a:pt x="3" y="7"/>
                  </a:cubicBezTo>
                  <a:cubicBezTo>
                    <a:pt x="6" y="5"/>
                    <a:pt x="8" y="3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720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7" name="Freeform 2246"/>
            <p:cNvSpPr>
              <a:spLocks/>
            </p:cNvSpPr>
            <p:nvPr/>
          </p:nvSpPr>
          <p:spPr bwMode="auto">
            <a:xfrm>
              <a:off x="2199" y="1987"/>
              <a:ext cx="4" cy="3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7208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8" name="Freeform 2247"/>
            <p:cNvSpPr>
              <a:spLocks/>
            </p:cNvSpPr>
            <p:nvPr/>
          </p:nvSpPr>
          <p:spPr bwMode="auto">
            <a:xfrm>
              <a:off x="2180" y="1999"/>
              <a:ext cx="9" cy="9"/>
            </a:xfrm>
            <a:custGeom>
              <a:avLst/>
              <a:gdLst>
                <a:gd name="T0" fmla="*/ 1 w 4"/>
                <a:gd name="T1" fmla="*/ 0 h 4"/>
                <a:gd name="T2" fmla="*/ 0 w 4"/>
                <a:gd name="T3" fmla="*/ 4 h 4"/>
                <a:gd name="T4" fmla="*/ 4 w 4"/>
                <a:gd name="T5" fmla="*/ 2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1" y="3"/>
                    <a:pt x="3" y="2"/>
                    <a:pt x="4" y="2"/>
                  </a:cubicBezTo>
                  <a:cubicBezTo>
                    <a:pt x="3" y="1"/>
                    <a:pt x="2" y="1"/>
                    <a:pt x="1" y="0"/>
                  </a:cubicBezTo>
                </a:path>
              </a:pathLst>
            </a:custGeom>
            <a:solidFill>
              <a:srgbClr val="6805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9" name="Freeform 2248"/>
            <p:cNvSpPr>
              <a:spLocks/>
            </p:cNvSpPr>
            <p:nvPr/>
          </p:nvSpPr>
          <p:spPr bwMode="auto">
            <a:xfrm>
              <a:off x="2203" y="19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70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0" name="Freeform 2249"/>
            <p:cNvSpPr>
              <a:spLocks/>
            </p:cNvSpPr>
            <p:nvPr/>
          </p:nvSpPr>
          <p:spPr bwMode="auto">
            <a:xfrm>
              <a:off x="2201" y="1987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650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1" name="Freeform 2250"/>
            <p:cNvSpPr>
              <a:spLocks/>
            </p:cNvSpPr>
            <p:nvPr/>
          </p:nvSpPr>
          <p:spPr bwMode="auto">
            <a:xfrm>
              <a:off x="2005" y="1992"/>
              <a:ext cx="9" cy="33"/>
            </a:xfrm>
            <a:custGeom>
              <a:avLst/>
              <a:gdLst>
                <a:gd name="T0" fmla="*/ 1 w 4"/>
                <a:gd name="T1" fmla="*/ 0 h 14"/>
                <a:gd name="T2" fmla="*/ 0 w 4"/>
                <a:gd name="T3" fmla="*/ 1 h 14"/>
                <a:gd name="T4" fmla="*/ 1 w 4"/>
                <a:gd name="T5" fmla="*/ 14 h 14"/>
                <a:gd name="T6" fmla="*/ 2 w 4"/>
                <a:gd name="T7" fmla="*/ 0 h 14"/>
                <a:gd name="T8" fmla="*/ 1 w 4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4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2" y="5"/>
                    <a:pt x="2" y="10"/>
                    <a:pt x="1" y="14"/>
                  </a:cubicBezTo>
                  <a:cubicBezTo>
                    <a:pt x="4" y="10"/>
                    <a:pt x="4" y="5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2" name="Freeform 2251"/>
            <p:cNvSpPr>
              <a:spLocks/>
            </p:cNvSpPr>
            <p:nvPr/>
          </p:nvSpPr>
          <p:spPr bwMode="auto">
            <a:xfrm>
              <a:off x="2000" y="1990"/>
              <a:ext cx="7" cy="4"/>
            </a:xfrm>
            <a:custGeom>
              <a:avLst/>
              <a:gdLst>
                <a:gd name="T0" fmla="*/ 0 w 3"/>
                <a:gd name="T1" fmla="*/ 0 h 2"/>
                <a:gd name="T2" fmla="*/ 2 w 3"/>
                <a:gd name="T3" fmla="*/ 2 h 2"/>
                <a:gd name="T4" fmla="*/ 3 w 3"/>
                <a:gd name="T5" fmla="*/ 1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AF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3" name="Freeform 2252"/>
            <p:cNvSpPr>
              <a:spLocks/>
            </p:cNvSpPr>
            <p:nvPr/>
          </p:nvSpPr>
          <p:spPr bwMode="auto">
            <a:xfrm>
              <a:off x="1974" y="1971"/>
              <a:ext cx="7" cy="2"/>
            </a:xfrm>
            <a:custGeom>
              <a:avLst/>
              <a:gdLst>
                <a:gd name="T0" fmla="*/ 2 w 3"/>
                <a:gd name="T1" fmla="*/ 0 h 1"/>
                <a:gd name="T2" fmla="*/ 0 w 3"/>
                <a:gd name="T3" fmla="*/ 0 h 1"/>
                <a:gd name="T4" fmla="*/ 0 w 3"/>
                <a:gd name="T5" fmla="*/ 0 h 1"/>
                <a:gd name="T6" fmla="*/ 3 w 3"/>
                <a:gd name="T7" fmla="*/ 1 h 1"/>
                <a:gd name="T8" fmla="*/ 2 w 3"/>
                <a:gd name="T9" fmla="*/ 0 h 1"/>
                <a:gd name="T10" fmla="*/ 2 w 3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AD23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4" name="Freeform 2253"/>
            <p:cNvSpPr>
              <a:spLocks/>
            </p:cNvSpPr>
            <p:nvPr/>
          </p:nvSpPr>
          <p:spPr bwMode="auto">
            <a:xfrm>
              <a:off x="2007" y="1990"/>
              <a:ext cx="2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AD2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5" name="Freeform 2254"/>
            <p:cNvSpPr>
              <a:spLocks/>
            </p:cNvSpPr>
            <p:nvPr/>
          </p:nvSpPr>
          <p:spPr bwMode="auto">
            <a:xfrm>
              <a:off x="2007" y="1987"/>
              <a:ext cx="2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AC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6" name="Freeform 2255"/>
            <p:cNvSpPr>
              <a:spLocks/>
            </p:cNvSpPr>
            <p:nvPr/>
          </p:nvSpPr>
          <p:spPr bwMode="auto">
            <a:xfrm>
              <a:off x="2000" y="1987"/>
              <a:ext cx="7" cy="5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1 h 2"/>
                <a:gd name="T4" fmla="*/ 3 w 3"/>
                <a:gd name="T5" fmla="*/ 2 h 2"/>
                <a:gd name="T6" fmla="*/ 3 w 3"/>
                <a:gd name="T7" fmla="*/ 1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9D13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7" name="Freeform 2256"/>
            <p:cNvSpPr>
              <a:spLocks/>
            </p:cNvSpPr>
            <p:nvPr/>
          </p:nvSpPr>
          <p:spPr bwMode="auto">
            <a:xfrm>
              <a:off x="1979" y="1971"/>
              <a:ext cx="28" cy="19"/>
            </a:xfrm>
            <a:custGeom>
              <a:avLst/>
              <a:gdLst>
                <a:gd name="T0" fmla="*/ 0 w 12"/>
                <a:gd name="T1" fmla="*/ 0 h 8"/>
                <a:gd name="T2" fmla="*/ 1 w 12"/>
                <a:gd name="T3" fmla="*/ 1 h 8"/>
                <a:gd name="T4" fmla="*/ 1 w 12"/>
                <a:gd name="T5" fmla="*/ 1 h 8"/>
                <a:gd name="T6" fmla="*/ 9 w 12"/>
                <a:gd name="T7" fmla="*/ 7 h 8"/>
                <a:gd name="T8" fmla="*/ 12 w 12"/>
                <a:gd name="T9" fmla="*/ 8 h 8"/>
                <a:gd name="T10" fmla="*/ 12 w 12"/>
                <a:gd name="T11" fmla="*/ 7 h 8"/>
                <a:gd name="T12" fmla="*/ 0 w 1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4" y="2"/>
                    <a:pt x="7" y="5"/>
                    <a:pt x="9" y="7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2" y="8"/>
                    <a:pt x="12" y="7"/>
                    <a:pt x="12" y="7"/>
                  </a:cubicBezTo>
                  <a:cubicBezTo>
                    <a:pt x="10" y="3"/>
                    <a:pt x="5" y="0"/>
                    <a:pt x="0" y="0"/>
                  </a:cubicBezTo>
                </a:path>
              </a:pathLst>
            </a:custGeom>
            <a:solidFill>
              <a:srgbClr val="9C10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8" name="Freeform 2257"/>
            <p:cNvSpPr>
              <a:spLocks/>
            </p:cNvSpPr>
            <p:nvPr/>
          </p:nvSpPr>
          <p:spPr bwMode="auto">
            <a:xfrm>
              <a:off x="1960" y="1994"/>
              <a:ext cx="49" cy="45"/>
            </a:xfrm>
            <a:custGeom>
              <a:avLst/>
              <a:gdLst>
                <a:gd name="T0" fmla="*/ 19 w 21"/>
                <a:gd name="T1" fmla="*/ 0 h 19"/>
                <a:gd name="T2" fmla="*/ 8 w 21"/>
                <a:gd name="T3" fmla="*/ 10 h 19"/>
                <a:gd name="T4" fmla="*/ 0 w 21"/>
                <a:gd name="T5" fmla="*/ 12 h 19"/>
                <a:gd name="T6" fmla="*/ 3 w 21"/>
                <a:gd name="T7" fmla="*/ 19 h 19"/>
                <a:gd name="T8" fmla="*/ 8 w 21"/>
                <a:gd name="T9" fmla="*/ 19 h 19"/>
                <a:gd name="T10" fmla="*/ 14 w 21"/>
                <a:gd name="T11" fmla="*/ 18 h 19"/>
                <a:gd name="T12" fmla="*/ 20 w 21"/>
                <a:gd name="T13" fmla="*/ 13 h 19"/>
                <a:gd name="T14" fmla="*/ 19 w 21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9">
                  <a:moveTo>
                    <a:pt x="19" y="0"/>
                  </a:moveTo>
                  <a:cubicBezTo>
                    <a:pt x="16" y="5"/>
                    <a:pt x="13" y="8"/>
                    <a:pt x="8" y="10"/>
                  </a:cubicBezTo>
                  <a:cubicBezTo>
                    <a:pt x="5" y="11"/>
                    <a:pt x="3" y="12"/>
                    <a:pt x="0" y="12"/>
                  </a:cubicBezTo>
                  <a:cubicBezTo>
                    <a:pt x="1" y="14"/>
                    <a:pt x="2" y="16"/>
                    <a:pt x="3" y="19"/>
                  </a:cubicBezTo>
                  <a:cubicBezTo>
                    <a:pt x="4" y="19"/>
                    <a:pt x="6" y="19"/>
                    <a:pt x="8" y="19"/>
                  </a:cubicBezTo>
                  <a:cubicBezTo>
                    <a:pt x="10" y="19"/>
                    <a:pt x="12" y="19"/>
                    <a:pt x="14" y="18"/>
                  </a:cubicBezTo>
                  <a:cubicBezTo>
                    <a:pt x="16" y="17"/>
                    <a:pt x="18" y="15"/>
                    <a:pt x="20" y="13"/>
                  </a:cubicBezTo>
                  <a:cubicBezTo>
                    <a:pt x="21" y="9"/>
                    <a:pt x="21" y="4"/>
                    <a:pt x="19" y="0"/>
                  </a:cubicBezTo>
                </a:path>
              </a:pathLst>
            </a:custGeom>
            <a:solidFill>
              <a:srgbClr val="89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9" name="Freeform 2258"/>
            <p:cNvSpPr>
              <a:spLocks/>
            </p:cNvSpPr>
            <p:nvPr/>
          </p:nvSpPr>
          <p:spPr bwMode="auto">
            <a:xfrm>
              <a:off x="1950" y="1975"/>
              <a:ext cx="55" cy="48"/>
            </a:xfrm>
            <a:custGeom>
              <a:avLst/>
              <a:gdLst>
                <a:gd name="T0" fmla="*/ 10 w 23"/>
                <a:gd name="T1" fmla="*/ 0 h 20"/>
                <a:gd name="T2" fmla="*/ 0 w 23"/>
                <a:gd name="T3" fmla="*/ 13 h 20"/>
                <a:gd name="T4" fmla="*/ 0 w 23"/>
                <a:gd name="T5" fmla="*/ 15 h 20"/>
                <a:gd name="T6" fmla="*/ 1 w 23"/>
                <a:gd name="T7" fmla="*/ 15 h 20"/>
                <a:gd name="T8" fmla="*/ 4 w 23"/>
                <a:gd name="T9" fmla="*/ 20 h 20"/>
                <a:gd name="T10" fmla="*/ 12 w 23"/>
                <a:gd name="T11" fmla="*/ 18 h 20"/>
                <a:gd name="T12" fmla="*/ 23 w 23"/>
                <a:gd name="T13" fmla="*/ 8 h 20"/>
                <a:gd name="T14" fmla="*/ 21 w 23"/>
                <a:gd name="T15" fmla="*/ 6 h 20"/>
                <a:gd name="T16" fmla="*/ 21 w 23"/>
                <a:gd name="T17" fmla="*/ 5 h 20"/>
                <a:gd name="T18" fmla="*/ 10 w 23"/>
                <a:gd name="T1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0">
                  <a:moveTo>
                    <a:pt x="10" y="0"/>
                  </a:moveTo>
                  <a:cubicBezTo>
                    <a:pt x="9" y="6"/>
                    <a:pt x="5" y="11"/>
                    <a:pt x="0" y="1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2" y="17"/>
                    <a:pt x="3" y="18"/>
                    <a:pt x="4" y="20"/>
                  </a:cubicBezTo>
                  <a:cubicBezTo>
                    <a:pt x="7" y="20"/>
                    <a:pt x="9" y="19"/>
                    <a:pt x="12" y="18"/>
                  </a:cubicBezTo>
                  <a:cubicBezTo>
                    <a:pt x="17" y="16"/>
                    <a:pt x="20" y="13"/>
                    <a:pt x="23" y="8"/>
                  </a:cubicBezTo>
                  <a:cubicBezTo>
                    <a:pt x="22" y="7"/>
                    <a:pt x="22" y="6"/>
                    <a:pt x="21" y="6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7" y="4"/>
                    <a:pt x="13" y="3"/>
                    <a:pt x="10" y="0"/>
                  </a:cubicBezTo>
                </a:path>
              </a:pathLst>
            </a:custGeom>
            <a:solidFill>
              <a:srgbClr val="7C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0" name="Freeform 2259"/>
            <p:cNvSpPr>
              <a:spLocks/>
            </p:cNvSpPr>
            <p:nvPr/>
          </p:nvSpPr>
          <p:spPr bwMode="auto">
            <a:xfrm>
              <a:off x="1974" y="1971"/>
              <a:ext cx="26" cy="16"/>
            </a:xfrm>
            <a:custGeom>
              <a:avLst/>
              <a:gdLst>
                <a:gd name="T0" fmla="*/ 0 w 11"/>
                <a:gd name="T1" fmla="*/ 0 h 7"/>
                <a:gd name="T2" fmla="*/ 0 w 11"/>
                <a:gd name="T3" fmla="*/ 2 h 7"/>
                <a:gd name="T4" fmla="*/ 11 w 11"/>
                <a:gd name="T5" fmla="*/ 7 h 7"/>
                <a:gd name="T6" fmla="*/ 5 w 11"/>
                <a:gd name="T7" fmla="*/ 3 h 7"/>
                <a:gd name="T8" fmla="*/ 3 w 11"/>
                <a:gd name="T9" fmla="*/ 1 h 7"/>
                <a:gd name="T10" fmla="*/ 0 w 11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7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7" y="6"/>
                    <a:pt x="11" y="7"/>
                  </a:cubicBezTo>
                  <a:cubicBezTo>
                    <a:pt x="9" y="6"/>
                    <a:pt x="7" y="5"/>
                    <a:pt x="5" y="3"/>
                  </a:cubicBezTo>
                  <a:cubicBezTo>
                    <a:pt x="4" y="2"/>
                    <a:pt x="4" y="2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7B0A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1" name="Freeform 2260"/>
            <p:cNvSpPr>
              <a:spLocks/>
            </p:cNvSpPr>
            <p:nvPr/>
          </p:nvSpPr>
          <p:spPr bwMode="auto">
            <a:xfrm>
              <a:off x="1950" y="2020"/>
              <a:ext cx="17" cy="19"/>
            </a:xfrm>
            <a:custGeom>
              <a:avLst/>
              <a:gdLst>
                <a:gd name="T0" fmla="*/ 0 w 7"/>
                <a:gd name="T1" fmla="*/ 0 h 8"/>
                <a:gd name="T2" fmla="*/ 0 w 7"/>
                <a:gd name="T3" fmla="*/ 3 h 8"/>
                <a:gd name="T4" fmla="*/ 7 w 7"/>
                <a:gd name="T5" fmla="*/ 8 h 8"/>
                <a:gd name="T6" fmla="*/ 4 w 7"/>
                <a:gd name="T7" fmla="*/ 1 h 8"/>
                <a:gd name="T8" fmla="*/ 3 w 7"/>
                <a:gd name="T9" fmla="*/ 1 h 8"/>
                <a:gd name="T10" fmla="*/ 0 w 7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2" y="5"/>
                    <a:pt x="4" y="7"/>
                    <a:pt x="7" y="8"/>
                  </a:cubicBezTo>
                  <a:cubicBezTo>
                    <a:pt x="6" y="5"/>
                    <a:pt x="5" y="3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7B0A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2" name="Freeform 2261"/>
            <p:cNvSpPr>
              <a:spLocks/>
            </p:cNvSpPr>
            <p:nvPr/>
          </p:nvSpPr>
          <p:spPr bwMode="auto">
            <a:xfrm>
              <a:off x="1950" y="2011"/>
              <a:ext cx="10" cy="12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4 h 5"/>
                <a:gd name="T4" fmla="*/ 3 w 4"/>
                <a:gd name="T5" fmla="*/ 5 h 5"/>
                <a:gd name="T6" fmla="*/ 4 w 4"/>
                <a:gd name="T7" fmla="*/ 5 h 5"/>
                <a:gd name="T8" fmla="*/ 1 w 4"/>
                <a:gd name="T9" fmla="*/ 0 h 5"/>
                <a:gd name="T10" fmla="*/ 0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3"/>
                    <a:pt x="2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6F0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3" name="Freeform 2262"/>
            <p:cNvSpPr>
              <a:spLocks/>
            </p:cNvSpPr>
            <p:nvPr/>
          </p:nvSpPr>
          <p:spPr bwMode="auto">
            <a:xfrm>
              <a:off x="2000" y="1987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F0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4" name="Freeform 2263"/>
            <p:cNvSpPr>
              <a:spLocks/>
            </p:cNvSpPr>
            <p:nvPr/>
          </p:nvSpPr>
          <p:spPr bwMode="auto">
            <a:xfrm>
              <a:off x="1981" y="1973"/>
              <a:ext cx="19" cy="14"/>
            </a:xfrm>
            <a:custGeom>
              <a:avLst/>
              <a:gdLst>
                <a:gd name="T0" fmla="*/ 0 w 8"/>
                <a:gd name="T1" fmla="*/ 0 h 6"/>
                <a:gd name="T2" fmla="*/ 2 w 8"/>
                <a:gd name="T3" fmla="*/ 2 h 6"/>
                <a:gd name="T4" fmla="*/ 8 w 8"/>
                <a:gd name="T5" fmla="*/ 6 h 6"/>
                <a:gd name="T6" fmla="*/ 8 w 8"/>
                <a:gd name="T7" fmla="*/ 6 h 6"/>
                <a:gd name="T8" fmla="*/ 0 w 8"/>
                <a:gd name="T9" fmla="*/ 0 h 6"/>
                <a:gd name="T10" fmla="*/ 0 w 8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4" y="4"/>
                    <a:pt x="6" y="5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6" y="4"/>
                    <a:pt x="3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F05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5" name="Freeform 2264"/>
            <p:cNvSpPr>
              <a:spLocks/>
            </p:cNvSpPr>
            <p:nvPr/>
          </p:nvSpPr>
          <p:spPr bwMode="auto">
            <a:xfrm>
              <a:off x="1971" y="1971"/>
              <a:ext cx="3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6704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6" name="Freeform 2265"/>
            <p:cNvSpPr>
              <a:spLocks/>
            </p:cNvSpPr>
            <p:nvPr/>
          </p:nvSpPr>
          <p:spPr bwMode="auto">
            <a:xfrm>
              <a:off x="1950" y="1971"/>
              <a:ext cx="24" cy="35"/>
            </a:xfrm>
            <a:custGeom>
              <a:avLst/>
              <a:gdLst>
                <a:gd name="T0" fmla="*/ 8 w 10"/>
                <a:gd name="T1" fmla="*/ 0 h 15"/>
                <a:gd name="T2" fmla="*/ 6 w 10"/>
                <a:gd name="T3" fmla="*/ 1 h 15"/>
                <a:gd name="T4" fmla="*/ 0 w 10"/>
                <a:gd name="T5" fmla="*/ 5 h 15"/>
                <a:gd name="T6" fmla="*/ 0 w 10"/>
                <a:gd name="T7" fmla="*/ 15 h 15"/>
                <a:gd name="T8" fmla="*/ 10 w 10"/>
                <a:gd name="T9" fmla="*/ 2 h 15"/>
                <a:gd name="T10" fmla="*/ 8 w 10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5">
                  <a:moveTo>
                    <a:pt x="8" y="0"/>
                  </a:moveTo>
                  <a:cubicBezTo>
                    <a:pt x="7" y="0"/>
                    <a:pt x="7" y="1"/>
                    <a:pt x="6" y="1"/>
                  </a:cubicBezTo>
                  <a:cubicBezTo>
                    <a:pt x="4" y="2"/>
                    <a:pt x="1" y="3"/>
                    <a:pt x="0" y="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3"/>
                    <a:pt x="9" y="8"/>
                    <a:pt x="10" y="2"/>
                  </a:cubicBezTo>
                  <a:cubicBezTo>
                    <a:pt x="9" y="1"/>
                    <a:pt x="9" y="1"/>
                    <a:pt x="8" y="0"/>
                  </a:cubicBezTo>
                </a:path>
              </a:pathLst>
            </a:custGeom>
            <a:solidFill>
              <a:srgbClr val="4901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7" name="Freeform 2266"/>
            <p:cNvSpPr>
              <a:spLocks/>
            </p:cNvSpPr>
            <p:nvPr/>
          </p:nvSpPr>
          <p:spPr bwMode="auto">
            <a:xfrm>
              <a:off x="1969" y="1971"/>
              <a:ext cx="5" cy="4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2 w 2"/>
                <a:gd name="T5" fmla="*/ 2 h 2"/>
                <a:gd name="T6" fmla="*/ 2 w 2"/>
                <a:gd name="T7" fmla="*/ 0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4901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8" name="Freeform 2267"/>
            <p:cNvSpPr>
              <a:spLocks/>
            </p:cNvSpPr>
            <p:nvPr/>
          </p:nvSpPr>
          <p:spPr bwMode="auto">
            <a:xfrm>
              <a:off x="2078" y="1959"/>
              <a:ext cx="28" cy="40"/>
            </a:xfrm>
            <a:custGeom>
              <a:avLst/>
              <a:gdLst>
                <a:gd name="T0" fmla="*/ 5 w 12"/>
                <a:gd name="T1" fmla="*/ 0 h 17"/>
                <a:gd name="T2" fmla="*/ 5 w 12"/>
                <a:gd name="T3" fmla="*/ 4 h 17"/>
                <a:gd name="T4" fmla="*/ 0 w 12"/>
                <a:gd name="T5" fmla="*/ 17 h 17"/>
                <a:gd name="T6" fmla="*/ 5 w 12"/>
                <a:gd name="T7" fmla="*/ 16 h 17"/>
                <a:gd name="T8" fmla="*/ 12 w 12"/>
                <a:gd name="T9" fmla="*/ 8 h 17"/>
                <a:gd name="T10" fmla="*/ 6 w 12"/>
                <a:gd name="T11" fmla="*/ 0 h 17"/>
                <a:gd name="T12" fmla="*/ 5 w 12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5" y="1"/>
                    <a:pt x="5" y="3"/>
                    <a:pt x="5" y="4"/>
                  </a:cubicBezTo>
                  <a:cubicBezTo>
                    <a:pt x="6" y="10"/>
                    <a:pt x="3" y="14"/>
                    <a:pt x="0" y="17"/>
                  </a:cubicBezTo>
                  <a:cubicBezTo>
                    <a:pt x="1" y="17"/>
                    <a:pt x="3" y="17"/>
                    <a:pt x="5" y="16"/>
                  </a:cubicBezTo>
                  <a:cubicBezTo>
                    <a:pt x="8" y="15"/>
                    <a:pt x="11" y="12"/>
                    <a:pt x="12" y="8"/>
                  </a:cubicBezTo>
                  <a:cubicBezTo>
                    <a:pt x="9" y="6"/>
                    <a:pt x="7" y="3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9" name="Freeform 2268"/>
            <p:cNvSpPr>
              <a:spLocks/>
            </p:cNvSpPr>
            <p:nvPr/>
          </p:nvSpPr>
          <p:spPr bwMode="auto">
            <a:xfrm>
              <a:off x="2071" y="1930"/>
              <a:ext cx="21" cy="29"/>
            </a:xfrm>
            <a:custGeom>
              <a:avLst/>
              <a:gdLst>
                <a:gd name="T0" fmla="*/ 2 w 9"/>
                <a:gd name="T1" fmla="*/ 0 h 12"/>
                <a:gd name="T2" fmla="*/ 1 w 9"/>
                <a:gd name="T3" fmla="*/ 0 h 12"/>
                <a:gd name="T4" fmla="*/ 0 w 9"/>
                <a:gd name="T5" fmla="*/ 2 h 12"/>
                <a:gd name="T6" fmla="*/ 8 w 9"/>
                <a:gd name="T7" fmla="*/ 12 h 12"/>
                <a:gd name="T8" fmla="*/ 9 w 9"/>
                <a:gd name="T9" fmla="*/ 12 h 12"/>
                <a:gd name="T10" fmla="*/ 8 w 9"/>
                <a:gd name="T11" fmla="*/ 1 h 12"/>
                <a:gd name="T12" fmla="*/ 2 w 9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4" y="4"/>
                    <a:pt x="6" y="8"/>
                    <a:pt x="8" y="12"/>
                  </a:cubicBezTo>
                  <a:cubicBezTo>
                    <a:pt x="8" y="12"/>
                    <a:pt x="9" y="12"/>
                    <a:pt x="9" y="12"/>
                  </a:cubicBezTo>
                  <a:cubicBezTo>
                    <a:pt x="8" y="9"/>
                    <a:pt x="7" y="5"/>
                    <a:pt x="8" y="1"/>
                  </a:cubicBezTo>
                  <a:cubicBezTo>
                    <a:pt x="6" y="0"/>
                    <a:pt x="4" y="0"/>
                    <a:pt x="2" y="0"/>
                  </a:cubicBezTo>
                </a:path>
              </a:pathLst>
            </a:custGeom>
            <a:solidFill>
              <a:srgbClr val="AF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0" name="Freeform 2269"/>
            <p:cNvSpPr>
              <a:spLocks/>
            </p:cNvSpPr>
            <p:nvPr/>
          </p:nvSpPr>
          <p:spPr bwMode="auto">
            <a:xfrm>
              <a:off x="2066" y="1930"/>
              <a:ext cx="7" cy="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0 w 3"/>
                <a:gd name="T5" fmla="*/ 1 h 2"/>
                <a:gd name="T6" fmla="*/ 2 w 3"/>
                <a:gd name="T7" fmla="*/ 2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2"/>
                    <a:pt x="3" y="1"/>
                    <a:pt x="3" y="0"/>
                  </a:cubicBezTo>
                </a:path>
              </a:pathLst>
            </a:custGeom>
            <a:solidFill>
              <a:srgbClr val="AD23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1" name="Freeform 2270"/>
            <p:cNvSpPr>
              <a:spLocks/>
            </p:cNvSpPr>
            <p:nvPr/>
          </p:nvSpPr>
          <p:spPr bwMode="auto">
            <a:xfrm>
              <a:off x="2061" y="1930"/>
              <a:ext cx="5" cy="3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9C10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2" name="Freeform 2271"/>
            <p:cNvSpPr>
              <a:spLocks/>
            </p:cNvSpPr>
            <p:nvPr/>
          </p:nvSpPr>
          <p:spPr bwMode="auto">
            <a:xfrm>
              <a:off x="2092" y="1959"/>
              <a:ext cx="19" cy="19"/>
            </a:xfrm>
            <a:custGeom>
              <a:avLst/>
              <a:gdLst>
                <a:gd name="T0" fmla="*/ 0 w 8"/>
                <a:gd name="T1" fmla="*/ 0 h 8"/>
                <a:gd name="T2" fmla="*/ 6 w 8"/>
                <a:gd name="T3" fmla="*/ 8 h 8"/>
                <a:gd name="T4" fmla="*/ 7 w 8"/>
                <a:gd name="T5" fmla="*/ 1 h 8"/>
                <a:gd name="T6" fmla="*/ 6 w 8"/>
                <a:gd name="T7" fmla="*/ 1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1" y="3"/>
                    <a:pt x="3" y="6"/>
                    <a:pt x="6" y="8"/>
                  </a:cubicBezTo>
                  <a:cubicBezTo>
                    <a:pt x="7" y="6"/>
                    <a:pt x="8" y="3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4" y="1"/>
                    <a:pt x="2" y="0"/>
                    <a:pt x="0" y="0"/>
                  </a:cubicBezTo>
                </a:path>
              </a:pathLst>
            </a:custGeom>
            <a:solidFill>
              <a:srgbClr val="89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3" name="Freeform 2272"/>
            <p:cNvSpPr>
              <a:spLocks/>
            </p:cNvSpPr>
            <p:nvPr/>
          </p:nvSpPr>
          <p:spPr bwMode="auto">
            <a:xfrm>
              <a:off x="2087" y="1933"/>
              <a:ext cx="22" cy="28"/>
            </a:xfrm>
            <a:custGeom>
              <a:avLst/>
              <a:gdLst>
                <a:gd name="T0" fmla="*/ 1 w 9"/>
                <a:gd name="T1" fmla="*/ 0 h 12"/>
                <a:gd name="T2" fmla="*/ 2 w 9"/>
                <a:gd name="T3" fmla="*/ 11 h 12"/>
                <a:gd name="T4" fmla="*/ 8 w 9"/>
                <a:gd name="T5" fmla="*/ 12 h 12"/>
                <a:gd name="T6" fmla="*/ 9 w 9"/>
                <a:gd name="T7" fmla="*/ 12 h 12"/>
                <a:gd name="T8" fmla="*/ 8 w 9"/>
                <a:gd name="T9" fmla="*/ 8 h 12"/>
                <a:gd name="T10" fmla="*/ 1 w 9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2">
                  <a:moveTo>
                    <a:pt x="1" y="0"/>
                  </a:moveTo>
                  <a:cubicBezTo>
                    <a:pt x="0" y="4"/>
                    <a:pt x="1" y="8"/>
                    <a:pt x="2" y="11"/>
                  </a:cubicBezTo>
                  <a:cubicBezTo>
                    <a:pt x="4" y="11"/>
                    <a:pt x="6" y="12"/>
                    <a:pt x="8" y="12"/>
                  </a:cubicBezTo>
                  <a:cubicBezTo>
                    <a:pt x="8" y="12"/>
                    <a:pt x="9" y="12"/>
                    <a:pt x="9" y="12"/>
                  </a:cubicBezTo>
                  <a:cubicBezTo>
                    <a:pt x="9" y="10"/>
                    <a:pt x="9" y="9"/>
                    <a:pt x="8" y="8"/>
                  </a:cubicBezTo>
                  <a:cubicBezTo>
                    <a:pt x="7" y="4"/>
                    <a:pt x="4" y="2"/>
                    <a:pt x="1" y="0"/>
                  </a:cubicBezTo>
                </a:path>
              </a:pathLst>
            </a:custGeom>
            <a:solidFill>
              <a:srgbClr val="7C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4" name="Freeform 2273"/>
            <p:cNvSpPr>
              <a:spLocks/>
            </p:cNvSpPr>
            <p:nvPr/>
          </p:nvSpPr>
          <p:spPr bwMode="auto">
            <a:xfrm>
              <a:off x="2047" y="1947"/>
              <a:ext cx="45" cy="52"/>
            </a:xfrm>
            <a:custGeom>
              <a:avLst/>
              <a:gdLst>
                <a:gd name="T0" fmla="*/ 10 w 19"/>
                <a:gd name="T1" fmla="*/ 0 h 22"/>
                <a:gd name="T2" fmla="*/ 9 w 19"/>
                <a:gd name="T3" fmla="*/ 3 h 22"/>
                <a:gd name="T4" fmla="*/ 3 w 19"/>
                <a:gd name="T5" fmla="*/ 13 h 22"/>
                <a:gd name="T6" fmla="*/ 0 w 19"/>
                <a:gd name="T7" fmla="*/ 16 h 22"/>
                <a:gd name="T8" fmla="*/ 12 w 19"/>
                <a:gd name="T9" fmla="*/ 22 h 22"/>
                <a:gd name="T10" fmla="*/ 13 w 19"/>
                <a:gd name="T11" fmla="*/ 22 h 22"/>
                <a:gd name="T12" fmla="*/ 18 w 19"/>
                <a:gd name="T13" fmla="*/ 9 h 22"/>
                <a:gd name="T14" fmla="*/ 18 w 19"/>
                <a:gd name="T15" fmla="*/ 5 h 22"/>
                <a:gd name="T16" fmla="*/ 10 w 19"/>
                <a:gd name="T1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22">
                  <a:moveTo>
                    <a:pt x="10" y="0"/>
                  </a:moveTo>
                  <a:cubicBezTo>
                    <a:pt x="9" y="1"/>
                    <a:pt x="9" y="2"/>
                    <a:pt x="9" y="3"/>
                  </a:cubicBezTo>
                  <a:cubicBezTo>
                    <a:pt x="8" y="7"/>
                    <a:pt x="6" y="10"/>
                    <a:pt x="3" y="13"/>
                  </a:cubicBezTo>
                  <a:cubicBezTo>
                    <a:pt x="2" y="14"/>
                    <a:pt x="1" y="15"/>
                    <a:pt x="0" y="16"/>
                  </a:cubicBezTo>
                  <a:cubicBezTo>
                    <a:pt x="2" y="20"/>
                    <a:pt x="7" y="22"/>
                    <a:pt x="12" y="22"/>
                  </a:cubicBezTo>
                  <a:cubicBezTo>
                    <a:pt x="12" y="22"/>
                    <a:pt x="12" y="22"/>
                    <a:pt x="13" y="22"/>
                  </a:cubicBezTo>
                  <a:cubicBezTo>
                    <a:pt x="16" y="19"/>
                    <a:pt x="19" y="15"/>
                    <a:pt x="18" y="9"/>
                  </a:cubicBezTo>
                  <a:cubicBezTo>
                    <a:pt x="18" y="8"/>
                    <a:pt x="18" y="6"/>
                    <a:pt x="18" y="5"/>
                  </a:cubicBezTo>
                  <a:cubicBezTo>
                    <a:pt x="15" y="4"/>
                    <a:pt x="12" y="2"/>
                    <a:pt x="10" y="0"/>
                  </a:cubicBezTo>
                </a:path>
              </a:pathLst>
            </a:custGeom>
            <a:solidFill>
              <a:srgbClr val="720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5" name="Freeform 2274"/>
            <p:cNvSpPr>
              <a:spLocks/>
            </p:cNvSpPr>
            <p:nvPr/>
          </p:nvSpPr>
          <p:spPr bwMode="auto">
            <a:xfrm>
              <a:off x="2068" y="1945"/>
              <a:ext cx="3" cy="9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4 h 4"/>
                <a:gd name="T4" fmla="*/ 1 w 1"/>
                <a:gd name="T5" fmla="*/ 1 h 4"/>
                <a:gd name="T6" fmla="*/ 0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7208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6" name="Freeform 2275"/>
            <p:cNvSpPr>
              <a:spLocks/>
            </p:cNvSpPr>
            <p:nvPr/>
          </p:nvSpPr>
          <p:spPr bwMode="auto">
            <a:xfrm>
              <a:off x="2071" y="1935"/>
              <a:ext cx="19" cy="24"/>
            </a:xfrm>
            <a:custGeom>
              <a:avLst/>
              <a:gdLst>
                <a:gd name="T0" fmla="*/ 0 w 8"/>
                <a:gd name="T1" fmla="*/ 0 h 10"/>
                <a:gd name="T2" fmla="*/ 0 w 8"/>
                <a:gd name="T3" fmla="*/ 5 h 10"/>
                <a:gd name="T4" fmla="*/ 8 w 8"/>
                <a:gd name="T5" fmla="*/ 10 h 10"/>
                <a:gd name="T6" fmla="*/ 0 w 8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2" y="7"/>
                    <a:pt x="5" y="9"/>
                    <a:pt x="8" y="10"/>
                  </a:cubicBezTo>
                  <a:cubicBezTo>
                    <a:pt x="6" y="6"/>
                    <a:pt x="4" y="2"/>
                    <a:pt x="0" y="0"/>
                  </a:cubicBezTo>
                </a:path>
              </a:pathLst>
            </a:custGeom>
            <a:solidFill>
              <a:srgbClr val="6805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7" name="Freeform 2276"/>
            <p:cNvSpPr>
              <a:spLocks/>
            </p:cNvSpPr>
            <p:nvPr/>
          </p:nvSpPr>
          <p:spPr bwMode="auto">
            <a:xfrm>
              <a:off x="2066" y="1933"/>
              <a:ext cx="5" cy="14"/>
            </a:xfrm>
            <a:custGeom>
              <a:avLst/>
              <a:gdLst>
                <a:gd name="T0" fmla="*/ 0 w 2"/>
                <a:gd name="T1" fmla="*/ 0 h 6"/>
                <a:gd name="T2" fmla="*/ 1 w 2"/>
                <a:gd name="T3" fmla="*/ 5 h 6"/>
                <a:gd name="T4" fmla="*/ 2 w 2"/>
                <a:gd name="T5" fmla="*/ 6 h 6"/>
                <a:gd name="T6" fmla="*/ 2 w 2"/>
                <a:gd name="T7" fmla="*/ 1 h 6"/>
                <a:gd name="T8" fmla="*/ 0 w 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1" y="2"/>
                    <a:pt x="1" y="4"/>
                    <a:pt x="1" y="5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5"/>
                    <a:pt x="2" y="3"/>
                    <a:pt x="2" y="1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6704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8" name="Freeform 2277"/>
            <p:cNvSpPr>
              <a:spLocks/>
            </p:cNvSpPr>
            <p:nvPr/>
          </p:nvSpPr>
          <p:spPr bwMode="auto">
            <a:xfrm>
              <a:off x="2045" y="1954"/>
              <a:ext cx="23" cy="31"/>
            </a:xfrm>
            <a:custGeom>
              <a:avLst/>
              <a:gdLst>
                <a:gd name="T0" fmla="*/ 10 w 10"/>
                <a:gd name="T1" fmla="*/ 0 h 13"/>
                <a:gd name="T2" fmla="*/ 0 w 10"/>
                <a:gd name="T3" fmla="*/ 11 h 13"/>
                <a:gd name="T4" fmla="*/ 1 w 10"/>
                <a:gd name="T5" fmla="*/ 13 h 13"/>
                <a:gd name="T6" fmla="*/ 4 w 10"/>
                <a:gd name="T7" fmla="*/ 10 h 13"/>
                <a:gd name="T8" fmla="*/ 10 w 10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10" y="0"/>
                  </a:moveTo>
                  <a:cubicBezTo>
                    <a:pt x="8" y="5"/>
                    <a:pt x="4" y="9"/>
                    <a:pt x="0" y="11"/>
                  </a:cubicBezTo>
                  <a:cubicBezTo>
                    <a:pt x="0" y="12"/>
                    <a:pt x="0" y="12"/>
                    <a:pt x="1" y="13"/>
                  </a:cubicBezTo>
                  <a:cubicBezTo>
                    <a:pt x="2" y="12"/>
                    <a:pt x="3" y="11"/>
                    <a:pt x="4" y="10"/>
                  </a:cubicBezTo>
                  <a:cubicBezTo>
                    <a:pt x="7" y="7"/>
                    <a:pt x="9" y="4"/>
                    <a:pt x="10" y="0"/>
                  </a:cubicBezTo>
                </a:path>
              </a:pathLst>
            </a:custGeom>
            <a:solidFill>
              <a:srgbClr val="670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9" name="Freeform 2278"/>
            <p:cNvSpPr>
              <a:spLocks/>
            </p:cNvSpPr>
            <p:nvPr/>
          </p:nvSpPr>
          <p:spPr bwMode="auto">
            <a:xfrm>
              <a:off x="2035" y="1933"/>
              <a:ext cx="33" cy="47"/>
            </a:xfrm>
            <a:custGeom>
              <a:avLst/>
              <a:gdLst>
                <a:gd name="T0" fmla="*/ 10 w 14"/>
                <a:gd name="T1" fmla="*/ 0 h 20"/>
                <a:gd name="T2" fmla="*/ 3 w 14"/>
                <a:gd name="T3" fmla="*/ 20 h 20"/>
                <a:gd name="T4" fmla="*/ 4 w 14"/>
                <a:gd name="T5" fmla="*/ 20 h 20"/>
                <a:gd name="T6" fmla="*/ 14 w 14"/>
                <a:gd name="T7" fmla="*/ 9 h 20"/>
                <a:gd name="T8" fmla="*/ 14 w 14"/>
                <a:gd name="T9" fmla="*/ 5 h 20"/>
                <a:gd name="T10" fmla="*/ 10 w 14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0">
                  <a:moveTo>
                    <a:pt x="10" y="0"/>
                  </a:moveTo>
                  <a:cubicBezTo>
                    <a:pt x="3" y="4"/>
                    <a:pt x="0" y="12"/>
                    <a:pt x="3" y="20"/>
                  </a:cubicBezTo>
                  <a:cubicBezTo>
                    <a:pt x="3" y="20"/>
                    <a:pt x="3" y="20"/>
                    <a:pt x="4" y="20"/>
                  </a:cubicBezTo>
                  <a:cubicBezTo>
                    <a:pt x="8" y="18"/>
                    <a:pt x="12" y="14"/>
                    <a:pt x="14" y="9"/>
                  </a:cubicBezTo>
                  <a:cubicBezTo>
                    <a:pt x="14" y="8"/>
                    <a:pt x="14" y="7"/>
                    <a:pt x="14" y="5"/>
                  </a:cubicBezTo>
                  <a:cubicBezTo>
                    <a:pt x="12" y="4"/>
                    <a:pt x="11" y="2"/>
                    <a:pt x="10" y="0"/>
                  </a:cubicBezTo>
                </a:path>
              </a:pathLst>
            </a:custGeom>
            <a:solidFill>
              <a:srgbClr val="650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0" name="Freeform 2279"/>
            <p:cNvSpPr>
              <a:spLocks/>
            </p:cNvSpPr>
            <p:nvPr/>
          </p:nvSpPr>
          <p:spPr bwMode="auto">
            <a:xfrm>
              <a:off x="2059" y="1933"/>
              <a:ext cx="9" cy="12"/>
            </a:xfrm>
            <a:custGeom>
              <a:avLst/>
              <a:gdLst>
                <a:gd name="T0" fmla="*/ 1 w 4"/>
                <a:gd name="T1" fmla="*/ 0 h 5"/>
                <a:gd name="T2" fmla="*/ 1 w 4"/>
                <a:gd name="T3" fmla="*/ 0 h 5"/>
                <a:gd name="T4" fmla="*/ 0 w 4"/>
                <a:gd name="T5" fmla="*/ 0 h 5"/>
                <a:gd name="T6" fmla="*/ 4 w 4"/>
                <a:gd name="T7" fmla="*/ 5 h 5"/>
                <a:gd name="T8" fmla="*/ 3 w 4"/>
                <a:gd name="T9" fmla="*/ 0 h 5"/>
                <a:gd name="T10" fmla="*/ 1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2"/>
                    <a:pt x="2" y="4"/>
                    <a:pt x="4" y="5"/>
                  </a:cubicBezTo>
                  <a:cubicBezTo>
                    <a:pt x="4" y="4"/>
                    <a:pt x="4" y="2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5C02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1" name="Freeform 2280"/>
            <p:cNvSpPr>
              <a:spLocks/>
            </p:cNvSpPr>
            <p:nvPr/>
          </p:nvSpPr>
          <p:spPr bwMode="auto">
            <a:xfrm>
              <a:off x="1967" y="2342"/>
              <a:ext cx="4" cy="10"/>
            </a:xfrm>
            <a:custGeom>
              <a:avLst/>
              <a:gdLst>
                <a:gd name="T0" fmla="*/ 0 w 2"/>
                <a:gd name="T1" fmla="*/ 0 h 4"/>
                <a:gd name="T2" fmla="*/ 1 w 2"/>
                <a:gd name="T3" fmla="*/ 2 h 4"/>
                <a:gd name="T4" fmla="*/ 2 w 2"/>
                <a:gd name="T5" fmla="*/ 4 h 4"/>
                <a:gd name="T6" fmla="*/ 2 w 2"/>
                <a:gd name="T7" fmla="*/ 0 h 4"/>
                <a:gd name="T8" fmla="*/ 1 w 2"/>
                <a:gd name="T9" fmla="*/ 0 h 4"/>
                <a:gd name="T10" fmla="*/ 0 w 2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2" y="3"/>
                    <a:pt x="2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AF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2" name="Freeform 2281"/>
            <p:cNvSpPr>
              <a:spLocks/>
            </p:cNvSpPr>
            <p:nvPr/>
          </p:nvSpPr>
          <p:spPr bwMode="auto">
            <a:xfrm>
              <a:off x="1976" y="2342"/>
              <a:ext cx="55" cy="26"/>
            </a:xfrm>
            <a:custGeom>
              <a:avLst/>
              <a:gdLst>
                <a:gd name="T0" fmla="*/ 8 w 23"/>
                <a:gd name="T1" fmla="*/ 0 h 11"/>
                <a:gd name="T2" fmla="*/ 4 w 23"/>
                <a:gd name="T3" fmla="*/ 1 h 11"/>
                <a:gd name="T4" fmla="*/ 3 w 23"/>
                <a:gd name="T5" fmla="*/ 1 h 11"/>
                <a:gd name="T6" fmla="*/ 0 w 23"/>
                <a:gd name="T7" fmla="*/ 6 h 11"/>
                <a:gd name="T8" fmla="*/ 11 w 23"/>
                <a:gd name="T9" fmla="*/ 11 h 11"/>
                <a:gd name="T10" fmla="*/ 16 w 23"/>
                <a:gd name="T11" fmla="*/ 10 h 11"/>
                <a:gd name="T12" fmla="*/ 23 w 23"/>
                <a:gd name="T13" fmla="*/ 4 h 11"/>
                <a:gd name="T14" fmla="*/ 20 w 23"/>
                <a:gd name="T15" fmla="*/ 1 h 11"/>
                <a:gd name="T16" fmla="*/ 15 w 23"/>
                <a:gd name="T17" fmla="*/ 2 h 11"/>
                <a:gd name="T18" fmla="*/ 15 w 23"/>
                <a:gd name="T19" fmla="*/ 2 h 11"/>
                <a:gd name="T20" fmla="*/ 8 w 23"/>
                <a:gd name="T2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11">
                  <a:moveTo>
                    <a:pt x="8" y="0"/>
                  </a:moveTo>
                  <a:cubicBezTo>
                    <a:pt x="6" y="1"/>
                    <a:pt x="5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3"/>
                    <a:pt x="1" y="4"/>
                    <a:pt x="0" y="6"/>
                  </a:cubicBezTo>
                  <a:cubicBezTo>
                    <a:pt x="2" y="9"/>
                    <a:pt x="6" y="11"/>
                    <a:pt x="11" y="11"/>
                  </a:cubicBezTo>
                  <a:cubicBezTo>
                    <a:pt x="13" y="11"/>
                    <a:pt x="14" y="11"/>
                    <a:pt x="16" y="10"/>
                  </a:cubicBezTo>
                  <a:cubicBezTo>
                    <a:pt x="19" y="9"/>
                    <a:pt x="22" y="7"/>
                    <a:pt x="23" y="4"/>
                  </a:cubicBezTo>
                  <a:cubicBezTo>
                    <a:pt x="22" y="3"/>
                    <a:pt x="21" y="2"/>
                    <a:pt x="20" y="1"/>
                  </a:cubicBezTo>
                  <a:cubicBezTo>
                    <a:pt x="18" y="1"/>
                    <a:pt x="17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3" y="2"/>
                    <a:pt x="10" y="1"/>
                    <a:pt x="8" y="0"/>
                  </a:cubicBezTo>
                </a:path>
              </a:pathLst>
            </a:custGeom>
            <a:solidFill>
              <a:srgbClr val="AD2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3" name="Freeform 2282"/>
            <p:cNvSpPr>
              <a:spLocks/>
            </p:cNvSpPr>
            <p:nvPr/>
          </p:nvSpPr>
          <p:spPr bwMode="auto">
            <a:xfrm>
              <a:off x="1995" y="2333"/>
              <a:ext cx="28" cy="14"/>
            </a:xfrm>
            <a:custGeom>
              <a:avLst/>
              <a:gdLst>
                <a:gd name="T0" fmla="*/ 9 w 12"/>
                <a:gd name="T1" fmla="*/ 0 h 6"/>
                <a:gd name="T2" fmla="*/ 0 w 12"/>
                <a:gd name="T3" fmla="*/ 4 h 6"/>
                <a:gd name="T4" fmla="*/ 7 w 12"/>
                <a:gd name="T5" fmla="*/ 6 h 6"/>
                <a:gd name="T6" fmla="*/ 7 w 12"/>
                <a:gd name="T7" fmla="*/ 6 h 6"/>
                <a:gd name="T8" fmla="*/ 12 w 12"/>
                <a:gd name="T9" fmla="*/ 5 h 6"/>
                <a:gd name="T10" fmla="*/ 9 w 12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6">
                  <a:moveTo>
                    <a:pt x="9" y="0"/>
                  </a:moveTo>
                  <a:cubicBezTo>
                    <a:pt x="6" y="2"/>
                    <a:pt x="3" y="4"/>
                    <a:pt x="0" y="4"/>
                  </a:cubicBezTo>
                  <a:cubicBezTo>
                    <a:pt x="2" y="5"/>
                    <a:pt x="5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6"/>
                    <a:pt x="10" y="5"/>
                    <a:pt x="12" y="5"/>
                  </a:cubicBezTo>
                  <a:cubicBezTo>
                    <a:pt x="10" y="4"/>
                    <a:pt x="9" y="2"/>
                    <a:pt x="9" y="0"/>
                  </a:cubicBezTo>
                </a:path>
              </a:pathLst>
            </a:custGeom>
            <a:solidFill>
              <a:srgbClr val="AC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4" name="Freeform 2283"/>
            <p:cNvSpPr>
              <a:spLocks/>
            </p:cNvSpPr>
            <p:nvPr/>
          </p:nvSpPr>
          <p:spPr bwMode="auto">
            <a:xfrm>
              <a:off x="1971" y="2342"/>
              <a:ext cx="12" cy="15"/>
            </a:xfrm>
            <a:custGeom>
              <a:avLst/>
              <a:gdLst>
                <a:gd name="T0" fmla="*/ 0 w 5"/>
                <a:gd name="T1" fmla="*/ 0 h 6"/>
                <a:gd name="T2" fmla="*/ 0 w 5"/>
                <a:gd name="T3" fmla="*/ 4 h 6"/>
                <a:gd name="T4" fmla="*/ 2 w 5"/>
                <a:gd name="T5" fmla="*/ 6 h 6"/>
                <a:gd name="T6" fmla="*/ 5 w 5"/>
                <a:gd name="T7" fmla="*/ 1 h 6"/>
                <a:gd name="T8" fmla="*/ 0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0" y="5"/>
                    <a:pt x="1" y="5"/>
                    <a:pt x="2" y="6"/>
                  </a:cubicBezTo>
                  <a:cubicBezTo>
                    <a:pt x="3" y="4"/>
                    <a:pt x="4" y="3"/>
                    <a:pt x="5" y="1"/>
                  </a:cubicBezTo>
                  <a:cubicBezTo>
                    <a:pt x="3" y="1"/>
                    <a:pt x="2" y="1"/>
                    <a:pt x="0" y="0"/>
                  </a:cubicBezTo>
                </a:path>
              </a:pathLst>
            </a:custGeom>
            <a:solidFill>
              <a:srgbClr val="9D13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5" name="Freeform 2284"/>
            <p:cNvSpPr>
              <a:spLocks/>
            </p:cNvSpPr>
            <p:nvPr/>
          </p:nvSpPr>
          <p:spPr bwMode="auto">
            <a:xfrm>
              <a:off x="1983" y="2300"/>
              <a:ext cx="31" cy="16"/>
            </a:xfrm>
            <a:custGeom>
              <a:avLst/>
              <a:gdLst>
                <a:gd name="T0" fmla="*/ 8 w 13"/>
                <a:gd name="T1" fmla="*/ 0 h 7"/>
                <a:gd name="T2" fmla="*/ 2 w 13"/>
                <a:gd name="T3" fmla="*/ 1 h 7"/>
                <a:gd name="T4" fmla="*/ 0 w 13"/>
                <a:gd name="T5" fmla="*/ 2 h 7"/>
                <a:gd name="T6" fmla="*/ 1 w 13"/>
                <a:gd name="T7" fmla="*/ 7 h 7"/>
                <a:gd name="T8" fmla="*/ 13 w 13"/>
                <a:gd name="T9" fmla="*/ 1 h 7"/>
                <a:gd name="T10" fmla="*/ 8 w 13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7">
                  <a:moveTo>
                    <a:pt x="8" y="0"/>
                  </a:moveTo>
                  <a:cubicBezTo>
                    <a:pt x="6" y="0"/>
                    <a:pt x="4" y="1"/>
                    <a:pt x="2" y="1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1" y="4"/>
                    <a:pt x="1" y="5"/>
                    <a:pt x="1" y="7"/>
                  </a:cubicBezTo>
                  <a:cubicBezTo>
                    <a:pt x="4" y="4"/>
                    <a:pt x="8" y="2"/>
                    <a:pt x="13" y="1"/>
                  </a:cubicBezTo>
                  <a:cubicBezTo>
                    <a:pt x="11" y="1"/>
                    <a:pt x="9" y="0"/>
                    <a:pt x="8" y="0"/>
                  </a:cubicBezTo>
                </a:path>
              </a:pathLst>
            </a:custGeom>
            <a:solidFill>
              <a:srgbClr val="8812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6" name="Freeform 2285"/>
            <p:cNvSpPr>
              <a:spLocks/>
            </p:cNvSpPr>
            <p:nvPr/>
          </p:nvSpPr>
          <p:spPr bwMode="auto">
            <a:xfrm>
              <a:off x="1967" y="2331"/>
              <a:ext cx="7" cy="11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4 h 5"/>
                <a:gd name="T4" fmla="*/ 0 w 3"/>
                <a:gd name="T5" fmla="*/ 5 h 5"/>
                <a:gd name="T6" fmla="*/ 1 w 3"/>
                <a:gd name="T7" fmla="*/ 5 h 5"/>
                <a:gd name="T8" fmla="*/ 2 w 3"/>
                <a:gd name="T9" fmla="*/ 5 h 5"/>
                <a:gd name="T10" fmla="*/ 3 w 3"/>
                <a:gd name="T11" fmla="*/ 1 h 5"/>
                <a:gd name="T12" fmla="*/ 2 w 3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4"/>
                    <a:pt x="3" y="3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</a:path>
              </a:pathLst>
            </a:custGeom>
            <a:solidFill>
              <a:srgbClr val="7C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7" name="Freeform 2286"/>
            <p:cNvSpPr>
              <a:spLocks/>
            </p:cNvSpPr>
            <p:nvPr/>
          </p:nvSpPr>
          <p:spPr bwMode="auto">
            <a:xfrm>
              <a:off x="1971" y="2305"/>
              <a:ext cx="15" cy="28"/>
            </a:xfrm>
            <a:custGeom>
              <a:avLst/>
              <a:gdLst>
                <a:gd name="T0" fmla="*/ 5 w 6"/>
                <a:gd name="T1" fmla="*/ 0 h 12"/>
                <a:gd name="T2" fmla="*/ 1 w 6"/>
                <a:gd name="T3" fmla="*/ 4 h 12"/>
                <a:gd name="T4" fmla="*/ 1 w 6"/>
                <a:gd name="T5" fmla="*/ 6 h 12"/>
                <a:gd name="T6" fmla="*/ 0 w 6"/>
                <a:gd name="T7" fmla="*/ 11 h 12"/>
                <a:gd name="T8" fmla="*/ 1 w 6"/>
                <a:gd name="T9" fmla="*/ 12 h 12"/>
                <a:gd name="T10" fmla="*/ 6 w 6"/>
                <a:gd name="T11" fmla="*/ 5 h 12"/>
                <a:gd name="T12" fmla="*/ 6 w 6"/>
                <a:gd name="T13" fmla="*/ 5 h 12"/>
                <a:gd name="T14" fmla="*/ 5 w 6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5" y="0"/>
                  </a:moveTo>
                  <a:cubicBezTo>
                    <a:pt x="4" y="1"/>
                    <a:pt x="2" y="3"/>
                    <a:pt x="1" y="4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8"/>
                    <a:pt x="1" y="10"/>
                    <a:pt x="0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0"/>
                    <a:pt x="4" y="7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3"/>
                    <a:pt x="6" y="2"/>
                    <a:pt x="5" y="0"/>
                  </a:cubicBezTo>
                </a:path>
              </a:pathLst>
            </a:custGeom>
            <a:solidFill>
              <a:srgbClr val="7B0A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8" name="Freeform 2287"/>
            <p:cNvSpPr>
              <a:spLocks/>
            </p:cNvSpPr>
            <p:nvPr/>
          </p:nvSpPr>
          <p:spPr bwMode="auto">
            <a:xfrm>
              <a:off x="1983" y="2340"/>
              <a:ext cx="12" cy="5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2 h 2"/>
                <a:gd name="T4" fmla="*/ 1 w 5"/>
                <a:gd name="T5" fmla="*/ 2 h 2"/>
                <a:gd name="T6" fmla="*/ 5 w 5"/>
                <a:gd name="T7" fmla="*/ 1 h 2"/>
                <a:gd name="T8" fmla="*/ 0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3" y="2"/>
                    <a:pt x="5" y="1"/>
                  </a:cubicBezTo>
                  <a:cubicBezTo>
                    <a:pt x="3" y="1"/>
                    <a:pt x="2" y="0"/>
                    <a:pt x="0" y="0"/>
                  </a:cubicBezTo>
                </a:path>
              </a:pathLst>
            </a:custGeom>
            <a:solidFill>
              <a:srgbClr val="7B0A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9" name="Freeform 2288"/>
            <p:cNvSpPr>
              <a:spLocks/>
            </p:cNvSpPr>
            <p:nvPr/>
          </p:nvSpPr>
          <p:spPr bwMode="auto">
            <a:xfrm>
              <a:off x="1983" y="2302"/>
              <a:ext cx="33" cy="40"/>
            </a:xfrm>
            <a:custGeom>
              <a:avLst/>
              <a:gdLst>
                <a:gd name="T0" fmla="*/ 13 w 14"/>
                <a:gd name="T1" fmla="*/ 0 h 17"/>
                <a:gd name="T2" fmla="*/ 1 w 14"/>
                <a:gd name="T3" fmla="*/ 6 h 17"/>
                <a:gd name="T4" fmla="*/ 0 w 14"/>
                <a:gd name="T5" fmla="*/ 16 h 17"/>
                <a:gd name="T6" fmla="*/ 5 w 14"/>
                <a:gd name="T7" fmla="*/ 17 h 17"/>
                <a:gd name="T8" fmla="*/ 14 w 14"/>
                <a:gd name="T9" fmla="*/ 13 h 17"/>
                <a:gd name="T10" fmla="*/ 12 w 14"/>
                <a:gd name="T11" fmla="*/ 7 h 17"/>
                <a:gd name="T12" fmla="*/ 14 w 14"/>
                <a:gd name="T13" fmla="*/ 1 h 17"/>
                <a:gd name="T14" fmla="*/ 13 w 14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7">
                  <a:moveTo>
                    <a:pt x="13" y="0"/>
                  </a:moveTo>
                  <a:cubicBezTo>
                    <a:pt x="8" y="1"/>
                    <a:pt x="4" y="3"/>
                    <a:pt x="1" y="6"/>
                  </a:cubicBezTo>
                  <a:cubicBezTo>
                    <a:pt x="2" y="9"/>
                    <a:pt x="1" y="13"/>
                    <a:pt x="0" y="16"/>
                  </a:cubicBezTo>
                  <a:cubicBezTo>
                    <a:pt x="2" y="16"/>
                    <a:pt x="3" y="17"/>
                    <a:pt x="5" y="17"/>
                  </a:cubicBezTo>
                  <a:cubicBezTo>
                    <a:pt x="8" y="17"/>
                    <a:pt x="11" y="15"/>
                    <a:pt x="14" y="13"/>
                  </a:cubicBezTo>
                  <a:cubicBezTo>
                    <a:pt x="13" y="11"/>
                    <a:pt x="12" y="9"/>
                    <a:pt x="12" y="7"/>
                  </a:cubicBezTo>
                  <a:cubicBezTo>
                    <a:pt x="12" y="5"/>
                    <a:pt x="13" y="3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7A09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0" name="Freeform 2289"/>
            <p:cNvSpPr>
              <a:spLocks/>
            </p:cNvSpPr>
            <p:nvPr/>
          </p:nvSpPr>
          <p:spPr bwMode="auto">
            <a:xfrm>
              <a:off x="1971" y="2333"/>
              <a:ext cx="12" cy="12"/>
            </a:xfrm>
            <a:custGeom>
              <a:avLst/>
              <a:gdLst>
                <a:gd name="T0" fmla="*/ 1 w 5"/>
                <a:gd name="T1" fmla="*/ 0 h 5"/>
                <a:gd name="T2" fmla="*/ 0 w 5"/>
                <a:gd name="T3" fmla="*/ 4 h 5"/>
                <a:gd name="T4" fmla="*/ 5 w 5"/>
                <a:gd name="T5" fmla="*/ 5 h 5"/>
                <a:gd name="T6" fmla="*/ 5 w 5"/>
                <a:gd name="T7" fmla="*/ 3 h 5"/>
                <a:gd name="T8" fmla="*/ 1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2" y="5"/>
                    <a:pt x="3" y="5"/>
                    <a:pt x="5" y="5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4" y="2"/>
                    <a:pt x="3" y="1"/>
                    <a:pt x="1" y="0"/>
                  </a:cubicBezTo>
                </a:path>
              </a:pathLst>
            </a:custGeom>
            <a:solidFill>
              <a:srgbClr val="6F0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1" name="Freeform 2290"/>
            <p:cNvSpPr>
              <a:spLocks/>
            </p:cNvSpPr>
            <p:nvPr/>
          </p:nvSpPr>
          <p:spPr bwMode="auto">
            <a:xfrm>
              <a:off x="1974" y="2316"/>
              <a:ext cx="14" cy="24"/>
            </a:xfrm>
            <a:custGeom>
              <a:avLst/>
              <a:gdLst>
                <a:gd name="T0" fmla="*/ 5 w 6"/>
                <a:gd name="T1" fmla="*/ 0 h 10"/>
                <a:gd name="T2" fmla="*/ 5 w 6"/>
                <a:gd name="T3" fmla="*/ 0 h 10"/>
                <a:gd name="T4" fmla="*/ 0 w 6"/>
                <a:gd name="T5" fmla="*/ 7 h 10"/>
                <a:gd name="T6" fmla="*/ 4 w 6"/>
                <a:gd name="T7" fmla="*/ 10 h 10"/>
                <a:gd name="T8" fmla="*/ 5 w 6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0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2"/>
                    <a:pt x="1" y="5"/>
                    <a:pt x="0" y="7"/>
                  </a:cubicBezTo>
                  <a:cubicBezTo>
                    <a:pt x="2" y="8"/>
                    <a:pt x="3" y="9"/>
                    <a:pt x="4" y="10"/>
                  </a:cubicBezTo>
                  <a:cubicBezTo>
                    <a:pt x="5" y="7"/>
                    <a:pt x="6" y="3"/>
                    <a:pt x="5" y="0"/>
                  </a:cubicBezTo>
                </a:path>
              </a:pathLst>
            </a:custGeom>
            <a:solidFill>
              <a:srgbClr val="6F05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2" name="Freeform 2291"/>
            <p:cNvSpPr>
              <a:spLocks/>
            </p:cNvSpPr>
            <p:nvPr/>
          </p:nvSpPr>
          <p:spPr bwMode="auto">
            <a:xfrm>
              <a:off x="2023" y="2342"/>
              <a:ext cx="12" cy="10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1 h 4"/>
                <a:gd name="T4" fmla="*/ 3 w 5"/>
                <a:gd name="T5" fmla="*/ 4 h 4"/>
                <a:gd name="T6" fmla="*/ 5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1" y="2"/>
                    <a:pt x="2" y="3"/>
                    <a:pt x="3" y="4"/>
                  </a:cubicBezTo>
                  <a:cubicBezTo>
                    <a:pt x="4" y="3"/>
                    <a:pt x="5" y="1"/>
                    <a:pt x="5" y="0"/>
                  </a:cubicBezTo>
                </a:path>
              </a:pathLst>
            </a:custGeom>
            <a:solidFill>
              <a:srgbClr val="670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3" name="Freeform 2292"/>
            <p:cNvSpPr>
              <a:spLocks/>
            </p:cNvSpPr>
            <p:nvPr/>
          </p:nvSpPr>
          <p:spPr bwMode="auto">
            <a:xfrm>
              <a:off x="2016" y="2312"/>
              <a:ext cx="19" cy="33"/>
            </a:xfrm>
            <a:custGeom>
              <a:avLst/>
              <a:gdLst>
                <a:gd name="T0" fmla="*/ 4 w 8"/>
                <a:gd name="T1" fmla="*/ 0 h 14"/>
                <a:gd name="T2" fmla="*/ 4 w 8"/>
                <a:gd name="T3" fmla="*/ 3 h 14"/>
                <a:gd name="T4" fmla="*/ 0 w 8"/>
                <a:gd name="T5" fmla="*/ 9 h 14"/>
                <a:gd name="T6" fmla="*/ 3 w 8"/>
                <a:gd name="T7" fmla="*/ 14 h 14"/>
                <a:gd name="T8" fmla="*/ 8 w 8"/>
                <a:gd name="T9" fmla="*/ 13 h 14"/>
                <a:gd name="T10" fmla="*/ 7 w 8"/>
                <a:gd name="T11" fmla="*/ 4 h 14"/>
                <a:gd name="T12" fmla="*/ 4 w 8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4">
                  <a:moveTo>
                    <a:pt x="4" y="0"/>
                  </a:moveTo>
                  <a:cubicBezTo>
                    <a:pt x="4" y="1"/>
                    <a:pt x="4" y="2"/>
                    <a:pt x="4" y="3"/>
                  </a:cubicBezTo>
                  <a:cubicBezTo>
                    <a:pt x="3" y="5"/>
                    <a:pt x="1" y="7"/>
                    <a:pt x="0" y="9"/>
                  </a:cubicBezTo>
                  <a:cubicBezTo>
                    <a:pt x="0" y="11"/>
                    <a:pt x="1" y="13"/>
                    <a:pt x="3" y="14"/>
                  </a:cubicBezTo>
                  <a:cubicBezTo>
                    <a:pt x="5" y="14"/>
                    <a:pt x="6" y="13"/>
                    <a:pt x="8" y="13"/>
                  </a:cubicBezTo>
                  <a:cubicBezTo>
                    <a:pt x="8" y="10"/>
                    <a:pt x="8" y="7"/>
                    <a:pt x="7" y="4"/>
                  </a:cubicBezTo>
                  <a:cubicBezTo>
                    <a:pt x="6" y="3"/>
                    <a:pt x="6" y="1"/>
                    <a:pt x="4" y="0"/>
                  </a:cubicBezTo>
                </a:path>
              </a:pathLst>
            </a:custGeom>
            <a:solidFill>
              <a:srgbClr val="650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4" name="Freeform 2293"/>
            <p:cNvSpPr>
              <a:spLocks/>
            </p:cNvSpPr>
            <p:nvPr/>
          </p:nvSpPr>
          <p:spPr bwMode="auto">
            <a:xfrm>
              <a:off x="2012" y="2305"/>
              <a:ext cx="14" cy="28"/>
            </a:xfrm>
            <a:custGeom>
              <a:avLst/>
              <a:gdLst>
                <a:gd name="T0" fmla="*/ 2 w 6"/>
                <a:gd name="T1" fmla="*/ 0 h 12"/>
                <a:gd name="T2" fmla="*/ 0 w 6"/>
                <a:gd name="T3" fmla="*/ 6 h 12"/>
                <a:gd name="T4" fmla="*/ 2 w 6"/>
                <a:gd name="T5" fmla="*/ 12 h 12"/>
                <a:gd name="T6" fmla="*/ 6 w 6"/>
                <a:gd name="T7" fmla="*/ 6 h 12"/>
                <a:gd name="T8" fmla="*/ 6 w 6"/>
                <a:gd name="T9" fmla="*/ 3 h 12"/>
                <a:gd name="T10" fmla="*/ 2 w 6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2">
                  <a:moveTo>
                    <a:pt x="2" y="0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0" y="8"/>
                    <a:pt x="1" y="10"/>
                    <a:pt x="2" y="12"/>
                  </a:cubicBezTo>
                  <a:cubicBezTo>
                    <a:pt x="3" y="10"/>
                    <a:pt x="5" y="8"/>
                    <a:pt x="6" y="6"/>
                  </a:cubicBezTo>
                  <a:cubicBezTo>
                    <a:pt x="6" y="5"/>
                    <a:pt x="6" y="4"/>
                    <a:pt x="6" y="3"/>
                  </a:cubicBezTo>
                  <a:cubicBezTo>
                    <a:pt x="5" y="2"/>
                    <a:pt x="3" y="0"/>
                    <a:pt x="2" y="0"/>
                  </a:cubicBezTo>
                </a:path>
              </a:pathLst>
            </a:custGeom>
            <a:solidFill>
              <a:srgbClr val="4801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5" name="Freeform 2294"/>
            <p:cNvSpPr>
              <a:spLocks/>
            </p:cNvSpPr>
            <p:nvPr/>
          </p:nvSpPr>
          <p:spPr bwMode="auto">
            <a:xfrm>
              <a:off x="1967" y="2328"/>
              <a:ext cx="4" cy="12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5 h 5"/>
                <a:gd name="T4" fmla="*/ 2 w 2"/>
                <a:gd name="T5" fmla="*/ 1 h 5"/>
                <a:gd name="T6" fmla="*/ 0 w 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1"/>
                    <a:pt x="0" y="3"/>
                    <a:pt x="0" y="5"/>
                  </a:cubicBezTo>
                  <a:cubicBezTo>
                    <a:pt x="1" y="4"/>
                    <a:pt x="2" y="3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4901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6" name="Freeform 2295"/>
            <p:cNvSpPr>
              <a:spLocks/>
            </p:cNvSpPr>
            <p:nvPr/>
          </p:nvSpPr>
          <p:spPr bwMode="auto">
            <a:xfrm>
              <a:off x="1967" y="2314"/>
              <a:ext cx="7" cy="17"/>
            </a:xfrm>
            <a:custGeom>
              <a:avLst/>
              <a:gdLst>
                <a:gd name="T0" fmla="*/ 3 w 3"/>
                <a:gd name="T1" fmla="*/ 0 h 7"/>
                <a:gd name="T2" fmla="*/ 0 w 3"/>
                <a:gd name="T3" fmla="*/ 6 h 7"/>
                <a:gd name="T4" fmla="*/ 2 w 3"/>
                <a:gd name="T5" fmla="*/ 7 h 7"/>
                <a:gd name="T6" fmla="*/ 3 w 3"/>
                <a:gd name="T7" fmla="*/ 2 h 7"/>
                <a:gd name="T8" fmla="*/ 3 w 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6"/>
                    <a:pt x="3" y="4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4901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7" name="Freeform 2296"/>
            <p:cNvSpPr>
              <a:spLocks/>
            </p:cNvSpPr>
            <p:nvPr/>
          </p:nvSpPr>
          <p:spPr bwMode="auto">
            <a:xfrm>
              <a:off x="2265" y="2236"/>
              <a:ext cx="2" cy="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AF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8" name="Freeform 2297"/>
            <p:cNvSpPr>
              <a:spLocks/>
            </p:cNvSpPr>
            <p:nvPr/>
          </p:nvSpPr>
          <p:spPr bwMode="auto">
            <a:xfrm>
              <a:off x="2289" y="2205"/>
              <a:ext cx="40" cy="43"/>
            </a:xfrm>
            <a:custGeom>
              <a:avLst/>
              <a:gdLst>
                <a:gd name="T0" fmla="*/ 15 w 17"/>
                <a:gd name="T1" fmla="*/ 0 h 18"/>
                <a:gd name="T2" fmla="*/ 0 w 17"/>
                <a:gd name="T3" fmla="*/ 15 h 18"/>
                <a:gd name="T4" fmla="*/ 0 w 17"/>
                <a:gd name="T5" fmla="*/ 15 h 18"/>
                <a:gd name="T6" fmla="*/ 5 w 17"/>
                <a:gd name="T7" fmla="*/ 18 h 18"/>
                <a:gd name="T8" fmla="*/ 7 w 17"/>
                <a:gd name="T9" fmla="*/ 17 h 18"/>
                <a:gd name="T10" fmla="*/ 15 w 17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8">
                  <a:moveTo>
                    <a:pt x="15" y="0"/>
                  </a:moveTo>
                  <a:cubicBezTo>
                    <a:pt x="14" y="8"/>
                    <a:pt x="8" y="14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" y="16"/>
                    <a:pt x="3" y="17"/>
                    <a:pt x="5" y="18"/>
                  </a:cubicBezTo>
                  <a:cubicBezTo>
                    <a:pt x="5" y="18"/>
                    <a:pt x="6" y="18"/>
                    <a:pt x="7" y="17"/>
                  </a:cubicBezTo>
                  <a:cubicBezTo>
                    <a:pt x="14" y="14"/>
                    <a:pt x="17" y="7"/>
                    <a:pt x="15" y="0"/>
                  </a:cubicBezTo>
                </a:path>
              </a:pathLst>
            </a:custGeom>
            <a:solidFill>
              <a:srgbClr val="AD2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9" name="Freeform 2298"/>
            <p:cNvSpPr>
              <a:spLocks/>
            </p:cNvSpPr>
            <p:nvPr/>
          </p:nvSpPr>
          <p:spPr bwMode="auto">
            <a:xfrm>
              <a:off x="2267" y="2238"/>
              <a:ext cx="10" cy="7"/>
            </a:xfrm>
            <a:custGeom>
              <a:avLst/>
              <a:gdLst>
                <a:gd name="T0" fmla="*/ 1 w 4"/>
                <a:gd name="T1" fmla="*/ 0 h 3"/>
                <a:gd name="T2" fmla="*/ 0 w 4"/>
                <a:gd name="T3" fmla="*/ 1 h 3"/>
                <a:gd name="T4" fmla="*/ 4 w 4"/>
                <a:gd name="T5" fmla="*/ 3 h 3"/>
                <a:gd name="T6" fmla="*/ 4 w 4"/>
                <a:gd name="T7" fmla="*/ 1 h 3"/>
                <a:gd name="T8" fmla="*/ 1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2"/>
                    <a:pt x="2" y="2"/>
                    <a:pt x="4" y="3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solidFill>
              <a:srgbClr val="89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0" name="Freeform 2299"/>
            <p:cNvSpPr>
              <a:spLocks/>
            </p:cNvSpPr>
            <p:nvPr/>
          </p:nvSpPr>
          <p:spPr bwMode="auto">
            <a:xfrm>
              <a:off x="2267" y="2238"/>
              <a:ext cx="3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7C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1" name="Freeform 2300"/>
            <p:cNvSpPr>
              <a:spLocks/>
            </p:cNvSpPr>
            <p:nvPr/>
          </p:nvSpPr>
          <p:spPr bwMode="auto">
            <a:xfrm>
              <a:off x="2277" y="2241"/>
              <a:ext cx="23" cy="9"/>
            </a:xfrm>
            <a:custGeom>
              <a:avLst/>
              <a:gdLst>
                <a:gd name="T0" fmla="*/ 0 w 10"/>
                <a:gd name="T1" fmla="*/ 0 h 4"/>
                <a:gd name="T2" fmla="*/ 0 w 10"/>
                <a:gd name="T3" fmla="*/ 2 h 4"/>
                <a:gd name="T4" fmla="*/ 6 w 10"/>
                <a:gd name="T5" fmla="*/ 4 h 4"/>
                <a:gd name="T6" fmla="*/ 10 w 10"/>
                <a:gd name="T7" fmla="*/ 3 h 4"/>
                <a:gd name="T8" fmla="*/ 5 w 10"/>
                <a:gd name="T9" fmla="*/ 0 h 4"/>
                <a:gd name="T10" fmla="*/ 5 w 10"/>
                <a:gd name="T11" fmla="*/ 0 h 4"/>
                <a:gd name="T12" fmla="*/ 3 w 10"/>
                <a:gd name="T13" fmla="*/ 0 h 4"/>
                <a:gd name="T14" fmla="*/ 3 w 10"/>
                <a:gd name="T15" fmla="*/ 0 h 4"/>
                <a:gd name="T16" fmla="*/ 0 w 10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3"/>
                    <a:pt x="4" y="4"/>
                    <a:pt x="6" y="4"/>
                  </a:cubicBezTo>
                  <a:cubicBezTo>
                    <a:pt x="7" y="4"/>
                    <a:pt x="9" y="3"/>
                    <a:pt x="10" y="3"/>
                  </a:cubicBezTo>
                  <a:cubicBezTo>
                    <a:pt x="8" y="2"/>
                    <a:pt x="7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7B0A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2" name="Freeform 2301"/>
            <p:cNvSpPr>
              <a:spLocks/>
            </p:cNvSpPr>
            <p:nvPr/>
          </p:nvSpPr>
          <p:spPr bwMode="auto">
            <a:xfrm>
              <a:off x="2270" y="2181"/>
              <a:ext cx="40" cy="57"/>
            </a:xfrm>
            <a:custGeom>
              <a:avLst/>
              <a:gdLst>
                <a:gd name="T0" fmla="*/ 6 w 17"/>
                <a:gd name="T1" fmla="*/ 0 h 24"/>
                <a:gd name="T2" fmla="*/ 4 w 17"/>
                <a:gd name="T3" fmla="*/ 1 h 24"/>
                <a:gd name="T4" fmla="*/ 0 w 17"/>
                <a:gd name="T5" fmla="*/ 24 h 24"/>
                <a:gd name="T6" fmla="*/ 1 w 17"/>
                <a:gd name="T7" fmla="*/ 24 h 24"/>
                <a:gd name="T8" fmla="*/ 3 w 17"/>
                <a:gd name="T9" fmla="*/ 24 h 24"/>
                <a:gd name="T10" fmla="*/ 8 w 17"/>
                <a:gd name="T11" fmla="*/ 14 h 24"/>
                <a:gd name="T12" fmla="*/ 17 w 17"/>
                <a:gd name="T13" fmla="*/ 9 h 24"/>
                <a:gd name="T14" fmla="*/ 15 w 17"/>
                <a:gd name="T15" fmla="*/ 8 h 24"/>
                <a:gd name="T16" fmla="*/ 6 w 17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24">
                  <a:moveTo>
                    <a:pt x="6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7" y="9"/>
                    <a:pt x="5" y="18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2" y="24"/>
                    <a:pt x="2" y="24"/>
                    <a:pt x="3" y="24"/>
                  </a:cubicBezTo>
                  <a:cubicBezTo>
                    <a:pt x="4" y="20"/>
                    <a:pt x="6" y="17"/>
                    <a:pt x="8" y="14"/>
                  </a:cubicBezTo>
                  <a:cubicBezTo>
                    <a:pt x="11" y="12"/>
                    <a:pt x="14" y="10"/>
                    <a:pt x="17" y="9"/>
                  </a:cubicBezTo>
                  <a:cubicBezTo>
                    <a:pt x="16" y="9"/>
                    <a:pt x="15" y="9"/>
                    <a:pt x="15" y="8"/>
                  </a:cubicBezTo>
                  <a:cubicBezTo>
                    <a:pt x="11" y="7"/>
                    <a:pt x="8" y="4"/>
                    <a:pt x="6" y="0"/>
                  </a:cubicBezTo>
                </a:path>
              </a:pathLst>
            </a:custGeom>
            <a:solidFill>
              <a:srgbClr val="720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3" name="Freeform 2302"/>
            <p:cNvSpPr>
              <a:spLocks/>
            </p:cNvSpPr>
            <p:nvPr/>
          </p:nvSpPr>
          <p:spPr bwMode="auto">
            <a:xfrm>
              <a:off x="2253" y="2184"/>
              <a:ext cx="33" cy="54"/>
            </a:xfrm>
            <a:custGeom>
              <a:avLst/>
              <a:gdLst>
                <a:gd name="T0" fmla="*/ 11 w 14"/>
                <a:gd name="T1" fmla="*/ 0 h 23"/>
                <a:gd name="T2" fmla="*/ 10 w 14"/>
                <a:gd name="T3" fmla="*/ 0 h 23"/>
                <a:gd name="T4" fmla="*/ 3 w 14"/>
                <a:gd name="T5" fmla="*/ 19 h 23"/>
                <a:gd name="T6" fmla="*/ 5 w 14"/>
                <a:gd name="T7" fmla="*/ 22 h 23"/>
                <a:gd name="T8" fmla="*/ 6 w 14"/>
                <a:gd name="T9" fmla="*/ 23 h 23"/>
                <a:gd name="T10" fmla="*/ 7 w 14"/>
                <a:gd name="T11" fmla="*/ 23 h 23"/>
                <a:gd name="T12" fmla="*/ 11 w 14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3">
                  <a:moveTo>
                    <a:pt x="11" y="0"/>
                  </a:moveTo>
                  <a:cubicBezTo>
                    <a:pt x="11" y="0"/>
                    <a:pt x="11" y="0"/>
                    <a:pt x="10" y="0"/>
                  </a:cubicBezTo>
                  <a:cubicBezTo>
                    <a:pt x="3" y="3"/>
                    <a:pt x="0" y="11"/>
                    <a:pt x="3" y="19"/>
                  </a:cubicBezTo>
                  <a:cubicBezTo>
                    <a:pt x="3" y="20"/>
                    <a:pt x="4" y="21"/>
                    <a:pt x="5" y="22"/>
                  </a:cubicBezTo>
                  <a:cubicBezTo>
                    <a:pt x="5" y="22"/>
                    <a:pt x="6" y="23"/>
                    <a:pt x="6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12" y="17"/>
                    <a:pt x="14" y="8"/>
                    <a:pt x="11" y="0"/>
                  </a:cubicBezTo>
                </a:path>
              </a:pathLst>
            </a:custGeom>
            <a:solidFill>
              <a:srgbClr val="6805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4" name="Freeform 2303"/>
            <p:cNvSpPr>
              <a:spLocks/>
            </p:cNvSpPr>
            <p:nvPr/>
          </p:nvSpPr>
          <p:spPr bwMode="auto">
            <a:xfrm>
              <a:off x="2277" y="2203"/>
              <a:ext cx="47" cy="38"/>
            </a:xfrm>
            <a:custGeom>
              <a:avLst/>
              <a:gdLst>
                <a:gd name="T0" fmla="*/ 14 w 20"/>
                <a:gd name="T1" fmla="*/ 0 h 16"/>
                <a:gd name="T2" fmla="*/ 5 w 20"/>
                <a:gd name="T3" fmla="*/ 5 h 16"/>
                <a:gd name="T4" fmla="*/ 0 w 20"/>
                <a:gd name="T5" fmla="*/ 15 h 16"/>
                <a:gd name="T6" fmla="*/ 5 w 20"/>
                <a:gd name="T7" fmla="*/ 16 h 16"/>
                <a:gd name="T8" fmla="*/ 20 w 20"/>
                <a:gd name="T9" fmla="*/ 1 h 16"/>
                <a:gd name="T10" fmla="*/ 20 w 20"/>
                <a:gd name="T11" fmla="*/ 1 h 16"/>
                <a:gd name="T12" fmla="*/ 19 w 20"/>
                <a:gd name="T13" fmla="*/ 1 h 16"/>
                <a:gd name="T14" fmla="*/ 14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14" y="0"/>
                  </a:moveTo>
                  <a:cubicBezTo>
                    <a:pt x="11" y="1"/>
                    <a:pt x="8" y="3"/>
                    <a:pt x="5" y="5"/>
                  </a:cubicBezTo>
                  <a:cubicBezTo>
                    <a:pt x="3" y="8"/>
                    <a:pt x="1" y="11"/>
                    <a:pt x="0" y="15"/>
                  </a:cubicBezTo>
                  <a:cubicBezTo>
                    <a:pt x="2" y="15"/>
                    <a:pt x="4" y="16"/>
                    <a:pt x="5" y="16"/>
                  </a:cubicBezTo>
                  <a:cubicBezTo>
                    <a:pt x="13" y="15"/>
                    <a:pt x="19" y="9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5" y="1"/>
                    <a:pt x="14" y="0"/>
                  </a:cubicBezTo>
                </a:path>
              </a:pathLst>
            </a:custGeom>
            <a:solidFill>
              <a:srgbClr val="670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5" name="Freeform 2304"/>
            <p:cNvSpPr>
              <a:spLocks/>
            </p:cNvSpPr>
            <p:nvPr/>
          </p:nvSpPr>
          <p:spPr bwMode="auto">
            <a:xfrm>
              <a:off x="2270" y="2238"/>
              <a:ext cx="7" cy="3"/>
            </a:xfrm>
            <a:custGeom>
              <a:avLst/>
              <a:gdLst>
                <a:gd name="T0" fmla="*/ 1 w 3"/>
                <a:gd name="T1" fmla="*/ 0 h 1"/>
                <a:gd name="T2" fmla="*/ 0 w 3"/>
                <a:gd name="T3" fmla="*/ 0 h 1"/>
                <a:gd name="T4" fmla="*/ 0 w 3"/>
                <a:gd name="T5" fmla="*/ 0 h 1"/>
                <a:gd name="T6" fmla="*/ 3 w 3"/>
                <a:gd name="T7" fmla="*/ 1 h 1"/>
                <a:gd name="T8" fmla="*/ 3 w 3"/>
                <a:gd name="T9" fmla="*/ 0 h 1"/>
                <a:gd name="T10" fmla="*/ 1 w 3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5103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6" name="Freeform 2305"/>
            <p:cNvSpPr>
              <a:spLocks/>
            </p:cNvSpPr>
            <p:nvPr/>
          </p:nvSpPr>
          <p:spPr bwMode="auto">
            <a:xfrm>
              <a:off x="2267" y="2238"/>
              <a:ext cx="3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4901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7" name="Freeform 2306"/>
            <p:cNvSpPr>
              <a:spLocks/>
            </p:cNvSpPr>
            <p:nvPr/>
          </p:nvSpPr>
          <p:spPr bwMode="auto">
            <a:xfrm>
              <a:off x="2277" y="2238"/>
              <a:ext cx="12" cy="3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1 h 1"/>
                <a:gd name="T4" fmla="*/ 3 w 5"/>
                <a:gd name="T5" fmla="*/ 1 h 1"/>
                <a:gd name="T6" fmla="*/ 3 w 5"/>
                <a:gd name="T7" fmla="*/ 1 h 1"/>
                <a:gd name="T8" fmla="*/ 5 w 5"/>
                <a:gd name="T9" fmla="*/ 1 h 1"/>
                <a:gd name="T10" fmla="*/ 0 w 5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4" y="1"/>
                    <a:pt x="2" y="0"/>
                    <a:pt x="0" y="0"/>
                  </a:cubicBezTo>
                </a:path>
              </a:pathLst>
            </a:custGeom>
            <a:solidFill>
              <a:srgbClr val="4901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8" name="Freeform 2307"/>
            <p:cNvSpPr>
              <a:spLocks/>
            </p:cNvSpPr>
            <p:nvPr/>
          </p:nvSpPr>
          <p:spPr bwMode="auto">
            <a:xfrm>
              <a:off x="2284" y="2181"/>
              <a:ext cx="38" cy="22"/>
            </a:xfrm>
            <a:custGeom>
              <a:avLst/>
              <a:gdLst>
                <a:gd name="T0" fmla="*/ 3 w 16"/>
                <a:gd name="T1" fmla="*/ 0 h 9"/>
                <a:gd name="T2" fmla="*/ 0 w 16"/>
                <a:gd name="T3" fmla="*/ 0 h 9"/>
                <a:gd name="T4" fmla="*/ 9 w 16"/>
                <a:gd name="T5" fmla="*/ 8 h 9"/>
                <a:gd name="T6" fmla="*/ 11 w 16"/>
                <a:gd name="T7" fmla="*/ 9 h 9"/>
                <a:gd name="T8" fmla="*/ 16 w 16"/>
                <a:gd name="T9" fmla="*/ 8 h 9"/>
                <a:gd name="T10" fmla="*/ 3 w 16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9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2" y="4"/>
                    <a:pt x="5" y="7"/>
                    <a:pt x="9" y="8"/>
                  </a:cubicBezTo>
                  <a:cubicBezTo>
                    <a:pt x="9" y="9"/>
                    <a:pt x="10" y="9"/>
                    <a:pt x="11" y="9"/>
                  </a:cubicBezTo>
                  <a:cubicBezTo>
                    <a:pt x="12" y="8"/>
                    <a:pt x="14" y="8"/>
                    <a:pt x="16" y="8"/>
                  </a:cubicBezTo>
                  <a:cubicBezTo>
                    <a:pt x="14" y="3"/>
                    <a:pt x="8" y="0"/>
                    <a:pt x="3" y="0"/>
                  </a:cubicBezTo>
                </a:path>
              </a:pathLst>
            </a:custGeom>
            <a:solidFill>
              <a:srgbClr val="5103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9" name="Freeform 2308"/>
            <p:cNvSpPr>
              <a:spLocks/>
            </p:cNvSpPr>
            <p:nvPr/>
          </p:nvSpPr>
          <p:spPr bwMode="auto">
            <a:xfrm>
              <a:off x="2310" y="2200"/>
              <a:ext cx="14" cy="5"/>
            </a:xfrm>
            <a:custGeom>
              <a:avLst/>
              <a:gdLst>
                <a:gd name="T0" fmla="*/ 5 w 6"/>
                <a:gd name="T1" fmla="*/ 0 h 2"/>
                <a:gd name="T2" fmla="*/ 0 w 6"/>
                <a:gd name="T3" fmla="*/ 1 h 2"/>
                <a:gd name="T4" fmla="*/ 5 w 6"/>
                <a:gd name="T5" fmla="*/ 2 h 2"/>
                <a:gd name="T6" fmla="*/ 6 w 6"/>
                <a:gd name="T7" fmla="*/ 2 h 2"/>
                <a:gd name="T8" fmla="*/ 5 w 6"/>
                <a:gd name="T9" fmla="*/ 1 h 2"/>
                <a:gd name="T10" fmla="*/ 5 w 6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">
                  <a:moveTo>
                    <a:pt x="5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1" y="2"/>
                    <a:pt x="3" y="2"/>
                    <a:pt x="5" y="2"/>
                  </a:cubicBezTo>
                  <a:cubicBezTo>
                    <a:pt x="5" y="2"/>
                    <a:pt x="5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4901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0" name="Freeform 2309"/>
            <p:cNvSpPr>
              <a:spLocks/>
            </p:cNvSpPr>
            <p:nvPr/>
          </p:nvSpPr>
          <p:spPr bwMode="auto">
            <a:xfrm>
              <a:off x="2158" y="1890"/>
              <a:ext cx="38" cy="40"/>
            </a:xfrm>
            <a:custGeom>
              <a:avLst/>
              <a:gdLst>
                <a:gd name="T0" fmla="*/ 5 w 16"/>
                <a:gd name="T1" fmla="*/ 0 h 17"/>
                <a:gd name="T2" fmla="*/ 0 w 16"/>
                <a:gd name="T3" fmla="*/ 2 h 17"/>
                <a:gd name="T4" fmla="*/ 0 w 16"/>
                <a:gd name="T5" fmla="*/ 2 h 17"/>
                <a:gd name="T6" fmla="*/ 0 w 16"/>
                <a:gd name="T7" fmla="*/ 8 h 17"/>
                <a:gd name="T8" fmla="*/ 7 w 16"/>
                <a:gd name="T9" fmla="*/ 17 h 17"/>
                <a:gd name="T10" fmla="*/ 7 w 16"/>
                <a:gd name="T11" fmla="*/ 17 h 17"/>
                <a:gd name="T12" fmla="*/ 12 w 16"/>
                <a:gd name="T13" fmla="*/ 9 h 17"/>
                <a:gd name="T14" fmla="*/ 16 w 16"/>
                <a:gd name="T15" fmla="*/ 6 h 17"/>
                <a:gd name="T16" fmla="*/ 5 w 16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7">
                  <a:moveTo>
                    <a:pt x="5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3" y="10"/>
                    <a:pt x="6" y="14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8" y="14"/>
                    <a:pt x="10" y="11"/>
                    <a:pt x="12" y="9"/>
                  </a:cubicBezTo>
                  <a:cubicBezTo>
                    <a:pt x="13" y="8"/>
                    <a:pt x="15" y="6"/>
                    <a:pt x="16" y="6"/>
                  </a:cubicBezTo>
                  <a:cubicBezTo>
                    <a:pt x="14" y="2"/>
                    <a:pt x="10" y="0"/>
                    <a:pt x="5" y="0"/>
                  </a:cubicBezTo>
                </a:path>
              </a:pathLst>
            </a:custGeom>
            <a:solidFill>
              <a:srgbClr val="C03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1" name="Freeform 2310"/>
            <p:cNvSpPr>
              <a:spLocks/>
            </p:cNvSpPr>
            <p:nvPr/>
          </p:nvSpPr>
          <p:spPr bwMode="auto">
            <a:xfrm>
              <a:off x="2147" y="1895"/>
              <a:ext cx="11" cy="14"/>
            </a:xfrm>
            <a:custGeom>
              <a:avLst/>
              <a:gdLst>
                <a:gd name="T0" fmla="*/ 5 w 5"/>
                <a:gd name="T1" fmla="*/ 0 h 6"/>
                <a:gd name="T2" fmla="*/ 0 w 5"/>
                <a:gd name="T3" fmla="*/ 3 h 6"/>
                <a:gd name="T4" fmla="*/ 1 w 5"/>
                <a:gd name="T5" fmla="*/ 4 h 6"/>
                <a:gd name="T6" fmla="*/ 5 w 5"/>
                <a:gd name="T7" fmla="*/ 6 h 6"/>
                <a:gd name="T8" fmla="*/ 5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cubicBezTo>
                    <a:pt x="3" y="0"/>
                    <a:pt x="1" y="2"/>
                    <a:pt x="0" y="3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3" y="4"/>
                    <a:pt x="4" y="5"/>
                    <a:pt x="5" y="6"/>
                  </a:cubicBezTo>
                  <a:cubicBezTo>
                    <a:pt x="5" y="4"/>
                    <a:pt x="5" y="2"/>
                    <a:pt x="5" y="0"/>
                  </a:cubicBezTo>
                </a:path>
              </a:pathLst>
            </a:custGeom>
            <a:solidFill>
              <a:srgbClr val="AD23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2" name="Freeform 2311"/>
            <p:cNvSpPr>
              <a:spLocks/>
            </p:cNvSpPr>
            <p:nvPr/>
          </p:nvSpPr>
          <p:spPr bwMode="auto">
            <a:xfrm>
              <a:off x="2175" y="1904"/>
              <a:ext cx="33" cy="41"/>
            </a:xfrm>
            <a:custGeom>
              <a:avLst/>
              <a:gdLst>
                <a:gd name="T0" fmla="*/ 9 w 14"/>
                <a:gd name="T1" fmla="*/ 0 h 17"/>
                <a:gd name="T2" fmla="*/ 5 w 14"/>
                <a:gd name="T3" fmla="*/ 3 h 17"/>
                <a:gd name="T4" fmla="*/ 0 w 14"/>
                <a:gd name="T5" fmla="*/ 11 h 17"/>
                <a:gd name="T6" fmla="*/ 10 w 14"/>
                <a:gd name="T7" fmla="*/ 17 h 17"/>
                <a:gd name="T8" fmla="*/ 11 w 14"/>
                <a:gd name="T9" fmla="*/ 3 h 17"/>
                <a:gd name="T10" fmla="*/ 9 w 1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7">
                  <a:moveTo>
                    <a:pt x="9" y="0"/>
                  </a:moveTo>
                  <a:cubicBezTo>
                    <a:pt x="8" y="0"/>
                    <a:pt x="6" y="2"/>
                    <a:pt x="5" y="3"/>
                  </a:cubicBezTo>
                  <a:cubicBezTo>
                    <a:pt x="3" y="5"/>
                    <a:pt x="1" y="8"/>
                    <a:pt x="0" y="11"/>
                  </a:cubicBezTo>
                  <a:cubicBezTo>
                    <a:pt x="4" y="12"/>
                    <a:pt x="8" y="14"/>
                    <a:pt x="10" y="17"/>
                  </a:cubicBezTo>
                  <a:cubicBezTo>
                    <a:pt x="13" y="13"/>
                    <a:pt x="14" y="8"/>
                    <a:pt x="11" y="3"/>
                  </a:cubicBezTo>
                  <a:cubicBezTo>
                    <a:pt x="11" y="2"/>
                    <a:pt x="10" y="1"/>
                    <a:pt x="9" y="0"/>
                  </a:cubicBezTo>
                </a:path>
              </a:pathLst>
            </a:custGeom>
            <a:solidFill>
              <a:srgbClr val="AC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3" name="Freeform 2312"/>
            <p:cNvSpPr>
              <a:spLocks/>
            </p:cNvSpPr>
            <p:nvPr/>
          </p:nvSpPr>
          <p:spPr bwMode="auto">
            <a:xfrm>
              <a:off x="2151" y="1909"/>
              <a:ext cx="24" cy="26"/>
            </a:xfrm>
            <a:custGeom>
              <a:avLst/>
              <a:gdLst>
                <a:gd name="T0" fmla="*/ 3 w 10"/>
                <a:gd name="T1" fmla="*/ 0 h 11"/>
                <a:gd name="T2" fmla="*/ 0 w 10"/>
                <a:gd name="T3" fmla="*/ 11 h 11"/>
                <a:gd name="T4" fmla="*/ 7 w 10"/>
                <a:gd name="T5" fmla="*/ 9 h 11"/>
                <a:gd name="T6" fmla="*/ 7 w 10"/>
                <a:gd name="T7" fmla="*/ 9 h 11"/>
                <a:gd name="T8" fmla="*/ 10 w 10"/>
                <a:gd name="T9" fmla="*/ 9 h 11"/>
                <a:gd name="T10" fmla="*/ 3 w 10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1">
                  <a:moveTo>
                    <a:pt x="3" y="0"/>
                  </a:moveTo>
                  <a:cubicBezTo>
                    <a:pt x="3" y="4"/>
                    <a:pt x="2" y="8"/>
                    <a:pt x="0" y="11"/>
                  </a:cubicBezTo>
                  <a:cubicBezTo>
                    <a:pt x="2" y="10"/>
                    <a:pt x="5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9" y="9"/>
                    <a:pt x="10" y="9"/>
                  </a:cubicBezTo>
                  <a:cubicBezTo>
                    <a:pt x="9" y="6"/>
                    <a:pt x="6" y="2"/>
                    <a:pt x="3" y="0"/>
                  </a:cubicBezTo>
                </a:path>
              </a:pathLst>
            </a:custGeom>
            <a:solidFill>
              <a:srgbClr val="8812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4" name="Freeform 2313"/>
            <p:cNvSpPr>
              <a:spLocks/>
            </p:cNvSpPr>
            <p:nvPr/>
          </p:nvSpPr>
          <p:spPr bwMode="auto">
            <a:xfrm>
              <a:off x="2135" y="1902"/>
              <a:ext cx="23" cy="40"/>
            </a:xfrm>
            <a:custGeom>
              <a:avLst/>
              <a:gdLst>
                <a:gd name="T0" fmla="*/ 5 w 10"/>
                <a:gd name="T1" fmla="*/ 0 h 17"/>
                <a:gd name="T2" fmla="*/ 2 w 10"/>
                <a:gd name="T3" fmla="*/ 15 h 17"/>
                <a:gd name="T4" fmla="*/ 3 w 10"/>
                <a:gd name="T5" fmla="*/ 17 h 17"/>
                <a:gd name="T6" fmla="*/ 7 w 10"/>
                <a:gd name="T7" fmla="*/ 14 h 17"/>
                <a:gd name="T8" fmla="*/ 10 w 10"/>
                <a:gd name="T9" fmla="*/ 3 h 17"/>
                <a:gd name="T10" fmla="*/ 6 w 10"/>
                <a:gd name="T11" fmla="*/ 1 h 17"/>
                <a:gd name="T12" fmla="*/ 5 w 10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7">
                  <a:moveTo>
                    <a:pt x="5" y="0"/>
                  </a:moveTo>
                  <a:cubicBezTo>
                    <a:pt x="1" y="4"/>
                    <a:pt x="0" y="10"/>
                    <a:pt x="2" y="15"/>
                  </a:cubicBezTo>
                  <a:cubicBezTo>
                    <a:pt x="2" y="16"/>
                    <a:pt x="3" y="16"/>
                    <a:pt x="3" y="17"/>
                  </a:cubicBezTo>
                  <a:cubicBezTo>
                    <a:pt x="4" y="16"/>
                    <a:pt x="5" y="15"/>
                    <a:pt x="7" y="14"/>
                  </a:cubicBezTo>
                  <a:cubicBezTo>
                    <a:pt x="9" y="11"/>
                    <a:pt x="10" y="7"/>
                    <a:pt x="10" y="3"/>
                  </a:cubicBezTo>
                  <a:cubicBezTo>
                    <a:pt x="9" y="2"/>
                    <a:pt x="8" y="1"/>
                    <a:pt x="6" y="1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7B0A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5" name="Freeform 2314"/>
            <p:cNvSpPr>
              <a:spLocks noEditPoints="1"/>
            </p:cNvSpPr>
            <p:nvPr/>
          </p:nvSpPr>
          <p:spPr bwMode="auto">
            <a:xfrm>
              <a:off x="2173" y="1930"/>
              <a:ext cx="4" cy="29"/>
            </a:xfrm>
            <a:custGeom>
              <a:avLst/>
              <a:gdLst>
                <a:gd name="T0" fmla="*/ 1 w 2"/>
                <a:gd name="T1" fmla="*/ 9 h 12"/>
                <a:gd name="T2" fmla="*/ 0 w 2"/>
                <a:gd name="T3" fmla="*/ 12 h 12"/>
                <a:gd name="T4" fmla="*/ 2 w 2"/>
                <a:gd name="T5" fmla="*/ 12 h 12"/>
                <a:gd name="T6" fmla="*/ 1 w 2"/>
                <a:gd name="T7" fmla="*/ 9 h 12"/>
                <a:gd name="T8" fmla="*/ 1 w 2"/>
                <a:gd name="T9" fmla="*/ 0 h 12"/>
                <a:gd name="T10" fmla="*/ 1 w 2"/>
                <a:gd name="T11" fmla="*/ 2 h 12"/>
                <a:gd name="T12" fmla="*/ 1 w 2"/>
                <a:gd name="T13" fmla="*/ 0 h 12"/>
                <a:gd name="T14" fmla="*/ 1 w 2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2">
                  <a:moveTo>
                    <a:pt x="1" y="9"/>
                  </a:moveTo>
                  <a:cubicBezTo>
                    <a:pt x="1" y="10"/>
                    <a:pt x="0" y="11"/>
                    <a:pt x="0" y="12"/>
                  </a:cubicBezTo>
                  <a:cubicBezTo>
                    <a:pt x="1" y="12"/>
                    <a:pt x="1" y="12"/>
                    <a:pt x="2" y="12"/>
                  </a:cubicBezTo>
                  <a:cubicBezTo>
                    <a:pt x="1" y="11"/>
                    <a:pt x="1" y="10"/>
                    <a:pt x="1" y="9"/>
                  </a:cubicBezTo>
                  <a:moveTo>
                    <a:pt x="1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7208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6" name="Freeform 2315"/>
            <p:cNvSpPr>
              <a:spLocks/>
            </p:cNvSpPr>
            <p:nvPr/>
          </p:nvSpPr>
          <p:spPr bwMode="auto">
            <a:xfrm>
              <a:off x="2175" y="1930"/>
              <a:ext cx="24" cy="29"/>
            </a:xfrm>
            <a:custGeom>
              <a:avLst/>
              <a:gdLst>
                <a:gd name="T0" fmla="*/ 0 w 10"/>
                <a:gd name="T1" fmla="*/ 0 h 12"/>
                <a:gd name="T2" fmla="*/ 0 w 10"/>
                <a:gd name="T3" fmla="*/ 2 h 12"/>
                <a:gd name="T4" fmla="*/ 0 w 10"/>
                <a:gd name="T5" fmla="*/ 9 h 12"/>
                <a:gd name="T6" fmla="*/ 1 w 10"/>
                <a:gd name="T7" fmla="*/ 12 h 12"/>
                <a:gd name="T8" fmla="*/ 4 w 10"/>
                <a:gd name="T9" fmla="*/ 11 h 12"/>
                <a:gd name="T10" fmla="*/ 10 w 10"/>
                <a:gd name="T11" fmla="*/ 6 h 12"/>
                <a:gd name="T12" fmla="*/ 0 w 10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4"/>
                    <a:pt x="0" y="7"/>
                    <a:pt x="0" y="9"/>
                  </a:cubicBezTo>
                  <a:cubicBezTo>
                    <a:pt x="0" y="10"/>
                    <a:pt x="0" y="11"/>
                    <a:pt x="1" y="12"/>
                  </a:cubicBezTo>
                  <a:cubicBezTo>
                    <a:pt x="2" y="12"/>
                    <a:pt x="3" y="11"/>
                    <a:pt x="4" y="11"/>
                  </a:cubicBezTo>
                  <a:cubicBezTo>
                    <a:pt x="6" y="10"/>
                    <a:pt x="8" y="8"/>
                    <a:pt x="10" y="6"/>
                  </a:cubicBezTo>
                  <a:cubicBezTo>
                    <a:pt x="8" y="3"/>
                    <a:pt x="4" y="1"/>
                    <a:pt x="0" y="0"/>
                  </a:cubicBezTo>
                </a:path>
              </a:pathLst>
            </a:custGeom>
            <a:solidFill>
              <a:srgbClr val="650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7" name="Freeform 2316"/>
            <p:cNvSpPr>
              <a:spLocks/>
            </p:cNvSpPr>
            <p:nvPr/>
          </p:nvSpPr>
          <p:spPr bwMode="auto">
            <a:xfrm>
              <a:off x="2144" y="1930"/>
              <a:ext cx="31" cy="29"/>
            </a:xfrm>
            <a:custGeom>
              <a:avLst/>
              <a:gdLst>
                <a:gd name="T0" fmla="*/ 10 w 13"/>
                <a:gd name="T1" fmla="*/ 0 h 12"/>
                <a:gd name="T2" fmla="*/ 10 w 13"/>
                <a:gd name="T3" fmla="*/ 0 h 12"/>
                <a:gd name="T4" fmla="*/ 3 w 13"/>
                <a:gd name="T5" fmla="*/ 2 h 12"/>
                <a:gd name="T6" fmla="*/ 0 w 13"/>
                <a:gd name="T7" fmla="*/ 6 h 12"/>
                <a:gd name="T8" fmla="*/ 11 w 13"/>
                <a:gd name="T9" fmla="*/ 12 h 12"/>
                <a:gd name="T10" fmla="*/ 12 w 13"/>
                <a:gd name="T11" fmla="*/ 12 h 12"/>
                <a:gd name="T12" fmla="*/ 13 w 13"/>
                <a:gd name="T13" fmla="*/ 9 h 12"/>
                <a:gd name="T14" fmla="*/ 13 w 13"/>
                <a:gd name="T15" fmla="*/ 2 h 12"/>
                <a:gd name="T16" fmla="*/ 13 w 13"/>
                <a:gd name="T17" fmla="*/ 0 h 12"/>
                <a:gd name="T18" fmla="*/ 10 w 13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2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8" y="0"/>
                    <a:pt x="5" y="1"/>
                    <a:pt x="3" y="2"/>
                  </a:cubicBezTo>
                  <a:cubicBezTo>
                    <a:pt x="2" y="3"/>
                    <a:pt x="1" y="5"/>
                    <a:pt x="0" y="6"/>
                  </a:cubicBezTo>
                  <a:cubicBezTo>
                    <a:pt x="2" y="10"/>
                    <a:pt x="7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1"/>
                    <a:pt x="13" y="10"/>
                    <a:pt x="13" y="9"/>
                  </a:cubicBezTo>
                  <a:cubicBezTo>
                    <a:pt x="12" y="7"/>
                    <a:pt x="12" y="4"/>
                    <a:pt x="13" y="2"/>
                  </a:cubicBezTo>
                  <a:cubicBezTo>
                    <a:pt x="13" y="1"/>
                    <a:pt x="13" y="1"/>
                    <a:pt x="13" y="0"/>
                  </a:cubicBezTo>
                  <a:cubicBezTo>
                    <a:pt x="12" y="0"/>
                    <a:pt x="11" y="0"/>
                    <a:pt x="10" y="0"/>
                  </a:cubicBezTo>
                </a:path>
              </a:pathLst>
            </a:custGeom>
            <a:solidFill>
              <a:srgbClr val="5102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8" name="Freeform 2317"/>
            <p:cNvSpPr>
              <a:spLocks/>
            </p:cNvSpPr>
            <p:nvPr/>
          </p:nvSpPr>
          <p:spPr bwMode="auto">
            <a:xfrm>
              <a:off x="2142" y="1935"/>
              <a:ext cx="9" cy="10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1 w 4"/>
                <a:gd name="T5" fmla="*/ 4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3"/>
                    <a:pt x="3" y="1"/>
                    <a:pt x="4" y="0"/>
                  </a:cubicBezTo>
                </a:path>
              </a:pathLst>
            </a:custGeom>
            <a:solidFill>
              <a:srgbClr val="4901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9" name="Freeform 2318"/>
            <p:cNvSpPr>
              <a:spLocks/>
            </p:cNvSpPr>
            <p:nvPr/>
          </p:nvSpPr>
          <p:spPr bwMode="auto">
            <a:xfrm>
              <a:off x="2173" y="1935"/>
              <a:ext cx="2" cy="17"/>
            </a:xfrm>
            <a:custGeom>
              <a:avLst/>
              <a:gdLst>
                <a:gd name="T0" fmla="*/ 1 w 1"/>
                <a:gd name="T1" fmla="*/ 0 h 7"/>
                <a:gd name="T2" fmla="*/ 1 w 1"/>
                <a:gd name="T3" fmla="*/ 7 h 7"/>
                <a:gd name="T4" fmla="*/ 1 w 1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7">
                  <a:moveTo>
                    <a:pt x="1" y="0"/>
                  </a:moveTo>
                  <a:cubicBezTo>
                    <a:pt x="0" y="2"/>
                    <a:pt x="0" y="5"/>
                    <a:pt x="1" y="7"/>
                  </a:cubicBezTo>
                  <a:cubicBezTo>
                    <a:pt x="1" y="5"/>
                    <a:pt x="1" y="2"/>
                    <a:pt x="1" y="0"/>
                  </a:cubicBezTo>
                </a:path>
              </a:pathLst>
            </a:custGeom>
            <a:solidFill>
              <a:srgbClr val="4801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0" name="Freeform 2319"/>
            <p:cNvSpPr>
              <a:spLocks/>
            </p:cNvSpPr>
            <p:nvPr/>
          </p:nvSpPr>
          <p:spPr bwMode="auto">
            <a:xfrm>
              <a:off x="2104" y="2359"/>
              <a:ext cx="69" cy="50"/>
            </a:xfrm>
            <a:custGeom>
              <a:avLst/>
              <a:gdLst>
                <a:gd name="T0" fmla="*/ 18 w 29"/>
                <a:gd name="T1" fmla="*/ 0 h 21"/>
                <a:gd name="T2" fmla="*/ 17 w 29"/>
                <a:gd name="T3" fmla="*/ 3 h 21"/>
                <a:gd name="T4" fmla="*/ 0 w 29"/>
                <a:gd name="T5" fmla="*/ 15 h 21"/>
                <a:gd name="T6" fmla="*/ 1 w 29"/>
                <a:gd name="T7" fmla="*/ 19 h 21"/>
                <a:gd name="T8" fmla="*/ 2 w 29"/>
                <a:gd name="T9" fmla="*/ 20 h 21"/>
                <a:gd name="T10" fmla="*/ 7 w 29"/>
                <a:gd name="T11" fmla="*/ 19 h 21"/>
                <a:gd name="T12" fmla="*/ 16 w 29"/>
                <a:gd name="T13" fmla="*/ 21 h 21"/>
                <a:gd name="T14" fmla="*/ 27 w 29"/>
                <a:gd name="T15" fmla="*/ 16 h 21"/>
                <a:gd name="T16" fmla="*/ 28 w 29"/>
                <a:gd name="T17" fmla="*/ 16 h 21"/>
                <a:gd name="T18" fmla="*/ 27 w 29"/>
                <a:gd name="T19" fmla="*/ 8 h 21"/>
                <a:gd name="T20" fmla="*/ 18 w 2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21">
                  <a:moveTo>
                    <a:pt x="18" y="0"/>
                  </a:moveTo>
                  <a:cubicBezTo>
                    <a:pt x="18" y="1"/>
                    <a:pt x="18" y="2"/>
                    <a:pt x="17" y="3"/>
                  </a:cubicBezTo>
                  <a:cubicBezTo>
                    <a:pt x="14" y="11"/>
                    <a:pt x="7" y="15"/>
                    <a:pt x="0" y="15"/>
                  </a:cubicBezTo>
                  <a:cubicBezTo>
                    <a:pt x="0" y="16"/>
                    <a:pt x="1" y="18"/>
                    <a:pt x="1" y="19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4" y="20"/>
                    <a:pt x="5" y="19"/>
                    <a:pt x="7" y="19"/>
                  </a:cubicBezTo>
                  <a:cubicBezTo>
                    <a:pt x="10" y="19"/>
                    <a:pt x="13" y="20"/>
                    <a:pt x="16" y="21"/>
                  </a:cubicBezTo>
                  <a:cubicBezTo>
                    <a:pt x="19" y="18"/>
                    <a:pt x="23" y="16"/>
                    <a:pt x="27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9" y="13"/>
                    <a:pt x="28" y="11"/>
                    <a:pt x="27" y="8"/>
                  </a:cubicBezTo>
                  <a:cubicBezTo>
                    <a:pt x="25" y="4"/>
                    <a:pt x="22" y="1"/>
                    <a:pt x="18" y="0"/>
                  </a:cubicBezTo>
                </a:path>
              </a:pathLst>
            </a:custGeom>
            <a:solidFill>
              <a:srgbClr val="AF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1" name="Freeform 2320"/>
            <p:cNvSpPr>
              <a:spLocks/>
            </p:cNvSpPr>
            <p:nvPr/>
          </p:nvSpPr>
          <p:spPr bwMode="auto">
            <a:xfrm>
              <a:off x="2109" y="2404"/>
              <a:ext cx="33" cy="21"/>
            </a:xfrm>
            <a:custGeom>
              <a:avLst/>
              <a:gdLst>
                <a:gd name="T0" fmla="*/ 5 w 14"/>
                <a:gd name="T1" fmla="*/ 0 h 9"/>
                <a:gd name="T2" fmla="*/ 0 w 14"/>
                <a:gd name="T3" fmla="*/ 1 h 9"/>
                <a:gd name="T4" fmla="*/ 10 w 14"/>
                <a:gd name="T5" fmla="*/ 9 h 9"/>
                <a:gd name="T6" fmla="*/ 14 w 14"/>
                <a:gd name="T7" fmla="*/ 2 h 9"/>
                <a:gd name="T8" fmla="*/ 5 w 1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9"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2" y="5"/>
                    <a:pt x="6" y="8"/>
                    <a:pt x="10" y="9"/>
                  </a:cubicBezTo>
                  <a:cubicBezTo>
                    <a:pt x="11" y="6"/>
                    <a:pt x="12" y="4"/>
                    <a:pt x="14" y="2"/>
                  </a:cubicBezTo>
                  <a:cubicBezTo>
                    <a:pt x="11" y="1"/>
                    <a:pt x="8" y="0"/>
                    <a:pt x="5" y="0"/>
                  </a:cubicBezTo>
                </a:path>
              </a:pathLst>
            </a:custGeom>
            <a:solidFill>
              <a:srgbClr val="9D13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2" name="Freeform 2321"/>
            <p:cNvSpPr>
              <a:spLocks/>
            </p:cNvSpPr>
            <p:nvPr/>
          </p:nvSpPr>
          <p:spPr bwMode="auto">
            <a:xfrm>
              <a:off x="2104" y="2357"/>
              <a:ext cx="43" cy="38"/>
            </a:xfrm>
            <a:custGeom>
              <a:avLst/>
              <a:gdLst>
                <a:gd name="T0" fmla="*/ 14 w 18"/>
                <a:gd name="T1" fmla="*/ 0 h 16"/>
                <a:gd name="T2" fmla="*/ 9 w 18"/>
                <a:gd name="T3" fmla="*/ 2 h 16"/>
                <a:gd name="T4" fmla="*/ 0 w 18"/>
                <a:gd name="T5" fmla="*/ 16 h 16"/>
                <a:gd name="T6" fmla="*/ 17 w 18"/>
                <a:gd name="T7" fmla="*/ 4 h 16"/>
                <a:gd name="T8" fmla="*/ 18 w 18"/>
                <a:gd name="T9" fmla="*/ 1 h 16"/>
                <a:gd name="T10" fmla="*/ 14 w 18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6">
                  <a:moveTo>
                    <a:pt x="14" y="0"/>
                  </a:moveTo>
                  <a:cubicBezTo>
                    <a:pt x="12" y="0"/>
                    <a:pt x="11" y="1"/>
                    <a:pt x="9" y="2"/>
                  </a:cubicBezTo>
                  <a:cubicBezTo>
                    <a:pt x="3" y="4"/>
                    <a:pt x="0" y="10"/>
                    <a:pt x="0" y="16"/>
                  </a:cubicBezTo>
                  <a:cubicBezTo>
                    <a:pt x="7" y="16"/>
                    <a:pt x="14" y="12"/>
                    <a:pt x="17" y="4"/>
                  </a:cubicBezTo>
                  <a:cubicBezTo>
                    <a:pt x="18" y="3"/>
                    <a:pt x="18" y="2"/>
                    <a:pt x="18" y="1"/>
                  </a:cubicBezTo>
                  <a:cubicBezTo>
                    <a:pt x="17" y="1"/>
                    <a:pt x="16" y="0"/>
                    <a:pt x="14" y="0"/>
                  </a:cubicBezTo>
                </a:path>
              </a:pathLst>
            </a:custGeom>
            <a:solidFill>
              <a:srgbClr val="7C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3" name="Freeform 2322"/>
            <p:cNvSpPr>
              <a:spLocks/>
            </p:cNvSpPr>
            <p:nvPr/>
          </p:nvSpPr>
          <p:spPr bwMode="auto">
            <a:xfrm>
              <a:off x="2142" y="2397"/>
              <a:ext cx="28" cy="19"/>
            </a:xfrm>
            <a:custGeom>
              <a:avLst/>
              <a:gdLst>
                <a:gd name="T0" fmla="*/ 11 w 12"/>
                <a:gd name="T1" fmla="*/ 0 h 8"/>
                <a:gd name="T2" fmla="*/ 0 w 12"/>
                <a:gd name="T3" fmla="*/ 5 h 8"/>
                <a:gd name="T4" fmla="*/ 4 w 12"/>
                <a:gd name="T5" fmla="*/ 8 h 8"/>
                <a:gd name="T6" fmla="*/ 11 w 12"/>
                <a:gd name="T7" fmla="*/ 4 h 8"/>
                <a:gd name="T8" fmla="*/ 12 w 12"/>
                <a:gd name="T9" fmla="*/ 0 h 8"/>
                <a:gd name="T10" fmla="*/ 11 w 12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">
                  <a:moveTo>
                    <a:pt x="11" y="0"/>
                  </a:moveTo>
                  <a:cubicBezTo>
                    <a:pt x="7" y="0"/>
                    <a:pt x="3" y="2"/>
                    <a:pt x="0" y="5"/>
                  </a:cubicBezTo>
                  <a:cubicBezTo>
                    <a:pt x="1" y="6"/>
                    <a:pt x="3" y="7"/>
                    <a:pt x="4" y="8"/>
                  </a:cubicBezTo>
                  <a:cubicBezTo>
                    <a:pt x="6" y="6"/>
                    <a:pt x="8" y="5"/>
                    <a:pt x="11" y="4"/>
                  </a:cubicBezTo>
                  <a:cubicBezTo>
                    <a:pt x="11" y="3"/>
                    <a:pt x="12" y="1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</a:path>
              </a:pathLst>
            </a:custGeom>
            <a:solidFill>
              <a:srgbClr val="6805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4" name="Freeform 2323"/>
            <p:cNvSpPr>
              <a:spLocks/>
            </p:cNvSpPr>
            <p:nvPr/>
          </p:nvSpPr>
          <p:spPr bwMode="auto">
            <a:xfrm>
              <a:off x="2151" y="2406"/>
              <a:ext cx="17" cy="15"/>
            </a:xfrm>
            <a:custGeom>
              <a:avLst/>
              <a:gdLst>
                <a:gd name="T0" fmla="*/ 7 w 7"/>
                <a:gd name="T1" fmla="*/ 0 h 6"/>
                <a:gd name="T2" fmla="*/ 0 w 7"/>
                <a:gd name="T3" fmla="*/ 4 h 6"/>
                <a:gd name="T4" fmla="*/ 1 w 7"/>
                <a:gd name="T5" fmla="*/ 5 h 6"/>
                <a:gd name="T6" fmla="*/ 2 w 7"/>
                <a:gd name="T7" fmla="*/ 6 h 6"/>
                <a:gd name="T8" fmla="*/ 7 w 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4" y="4"/>
                    <a:pt x="6" y="2"/>
                    <a:pt x="7" y="0"/>
                  </a:cubicBezTo>
                </a:path>
              </a:pathLst>
            </a:custGeom>
            <a:solidFill>
              <a:srgbClr val="6704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5" name="Freeform 2324"/>
            <p:cNvSpPr>
              <a:spLocks/>
            </p:cNvSpPr>
            <p:nvPr/>
          </p:nvSpPr>
          <p:spPr bwMode="auto">
            <a:xfrm>
              <a:off x="2132" y="2409"/>
              <a:ext cx="19" cy="16"/>
            </a:xfrm>
            <a:custGeom>
              <a:avLst/>
              <a:gdLst>
                <a:gd name="T0" fmla="*/ 4 w 8"/>
                <a:gd name="T1" fmla="*/ 0 h 7"/>
                <a:gd name="T2" fmla="*/ 0 w 8"/>
                <a:gd name="T3" fmla="*/ 7 h 7"/>
                <a:gd name="T4" fmla="*/ 2 w 8"/>
                <a:gd name="T5" fmla="*/ 7 h 7"/>
                <a:gd name="T6" fmla="*/ 5 w 8"/>
                <a:gd name="T7" fmla="*/ 7 h 7"/>
                <a:gd name="T8" fmla="*/ 8 w 8"/>
                <a:gd name="T9" fmla="*/ 3 h 7"/>
                <a:gd name="T10" fmla="*/ 4 w 8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4" y="0"/>
                  </a:moveTo>
                  <a:cubicBezTo>
                    <a:pt x="2" y="2"/>
                    <a:pt x="1" y="4"/>
                    <a:pt x="0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3" y="7"/>
                    <a:pt x="4" y="7"/>
                    <a:pt x="5" y="7"/>
                  </a:cubicBezTo>
                  <a:cubicBezTo>
                    <a:pt x="6" y="5"/>
                    <a:pt x="7" y="4"/>
                    <a:pt x="8" y="3"/>
                  </a:cubicBezTo>
                  <a:cubicBezTo>
                    <a:pt x="7" y="2"/>
                    <a:pt x="5" y="1"/>
                    <a:pt x="4" y="0"/>
                  </a:cubicBezTo>
                </a:path>
              </a:pathLst>
            </a:custGeom>
            <a:solidFill>
              <a:srgbClr val="5D02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6" name="Freeform 2325"/>
            <p:cNvSpPr>
              <a:spLocks/>
            </p:cNvSpPr>
            <p:nvPr/>
          </p:nvSpPr>
          <p:spPr bwMode="auto">
            <a:xfrm>
              <a:off x="2144" y="2416"/>
              <a:ext cx="12" cy="9"/>
            </a:xfrm>
            <a:custGeom>
              <a:avLst/>
              <a:gdLst>
                <a:gd name="T0" fmla="*/ 3 w 5"/>
                <a:gd name="T1" fmla="*/ 0 h 4"/>
                <a:gd name="T2" fmla="*/ 0 w 5"/>
                <a:gd name="T3" fmla="*/ 4 h 4"/>
                <a:gd name="T4" fmla="*/ 3 w 5"/>
                <a:gd name="T5" fmla="*/ 3 h 4"/>
                <a:gd name="T6" fmla="*/ 5 w 5"/>
                <a:gd name="T7" fmla="*/ 2 h 4"/>
                <a:gd name="T8" fmla="*/ 4 w 5"/>
                <a:gd name="T9" fmla="*/ 1 h 4"/>
                <a:gd name="T10" fmla="*/ 3 w 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1"/>
                    <a:pt x="1" y="2"/>
                    <a:pt x="0" y="4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3" y="2"/>
                    <a:pt x="4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</a:path>
              </a:pathLst>
            </a:custGeom>
            <a:solidFill>
              <a:srgbClr val="5C02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7" name="Freeform 2326"/>
            <p:cNvSpPr>
              <a:spLocks/>
            </p:cNvSpPr>
            <p:nvPr/>
          </p:nvSpPr>
          <p:spPr bwMode="auto">
            <a:xfrm>
              <a:off x="2201" y="2319"/>
              <a:ext cx="43" cy="45"/>
            </a:xfrm>
            <a:custGeom>
              <a:avLst/>
              <a:gdLst>
                <a:gd name="T0" fmla="*/ 17 w 18"/>
                <a:gd name="T1" fmla="*/ 0 h 19"/>
                <a:gd name="T2" fmla="*/ 0 w 18"/>
                <a:gd name="T3" fmla="*/ 11 h 19"/>
                <a:gd name="T4" fmla="*/ 1 w 18"/>
                <a:gd name="T5" fmla="*/ 19 h 19"/>
                <a:gd name="T6" fmla="*/ 9 w 18"/>
                <a:gd name="T7" fmla="*/ 16 h 19"/>
                <a:gd name="T8" fmla="*/ 15 w 18"/>
                <a:gd name="T9" fmla="*/ 17 h 19"/>
                <a:gd name="T10" fmla="*/ 18 w 18"/>
                <a:gd name="T11" fmla="*/ 0 h 19"/>
                <a:gd name="T12" fmla="*/ 17 w 18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9">
                  <a:moveTo>
                    <a:pt x="17" y="0"/>
                  </a:moveTo>
                  <a:cubicBezTo>
                    <a:pt x="13" y="6"/>
                    <a:pt x="7" y="10"/>
                    <a:pt x="0" y="11"/>
                  </a:cubicBezTo>
                  <a:cubicBezTo>
                    <a:pt x="0" y="13"/>
                    <a:pt x="0" y="16"/>
                    <a:pt x="1" y="19"/>
                  </a:cubicBezTo>
                  <a:cubicBezTo>
                    <a:pt x="4" y="17"/>
                    <a:pt x="6" y="16"/>
                    <a:pt x="9" y="16"/>
                  </a:cubicBezTo>
                  <a:cubicBezTo>
                    <a:pt x="11" y="16"/>
                    <a:pt x="13" y="17"/>
                    <a:pt x="15" y="17"/>
                  </a:cubicBezTo>
                  <a:cubicBezTo>
                    <a:pt x="13" y="11"/>
                    <a:pt x="15" y="5"/>
                    <a:pt x="18" y="0"/>
                  </a:cubicBezTo>
                  <a:cubicBezTo>
                    <a:pt x="18" y="0"/>
                    <a:pt x="18" y="0"/>
                    <a:pt x="17" y="0"/>
                  </a:cubicBezTo>
                </a:path>
              </a:pathLst>
            </a:custGeom>
            <a:solidFill>
              <a:srgbClr val="AD2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8" name="Freeform 2327"/>
            <p:cNvSpPr>
              <a:spLocks/>
            </p:cNvSpPr>
            <p:nvPr/>
          </p:nvSpPr>
          <p:spPr bwMode="auto">
            <a:xfrm>
              <a:off x="2201" y="2319"/>
              <a:ext cx="40" cy="26"/>
            </a:xfrm>
            <a:custGeom>
              <a:avLst/>
              <a:gdLst>
                <a:gd name="T0" fmla="*/ 14 w 17"/>
                <a:gd name="T1" fmla="*/ 0 h 11"/>
                <a:gd name="T2" fmla="*/ 9 w 17"/>
                <a:gd name="T3" fmla="*/ 1 h 11"/>
                <a:gd name="T4" fmla="*/ 0 w 17"/>
                <a:gd name="T5" fmla="*/ 11 h 11"/>
                <a:gd name="T6" fmla="*/ 17 w 17"/>
                <a:gd name="T7" fmla="*/ 0 h 11"/>
                <a:gd name="T8" fmla="*/ 14 w 17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1">
                  <a:moveTo>
                    <a:pt x="14" y="0"/>
                  </a:moveTo>
                  <a:cubicBezTo>
                    <a:pt x="12" y="0"/>
                    <a:pt x="11" y="0"/>
                    <a:pt x="9" y="1"/>
                  </a:cubicBezTo>
                  <a:cubicBezTo>
                    <a:pt x="4" y="3"/>
                    <a:pt x="1" y="7"/>
                    <a:pt x="0" y="11"/>
                  </a:cubicBezTo>
                  <a:cubicBezTo>
                    <a:pt x="7" y="10"/>
                    <a:pt x="13" y="6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</a:path>
              </a:pathLst>
            </a:custGeom>
            <a:solidFill>
              <a:srgbClr val="AC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9" name="Freeform 2328"/>
            <p:cNvSpPr>
              <a:spLocks/>
            </p:cNvSpPr>
            <p:nvPr/>
          </p:nvSpPr>
          <p:spPr bwMode="auto">
            <a:xfrm>
              <a:off x="2232" y="2319"/>
              <a:ext cx="35" cy="57"/>
            </a:xfrm>
            <a:custGeom>
              <a:avLst/>
              <a:gdLst>
                <a:gd name="T0" fmla="*/ 5 w 15"/>
                <a:gd name="T1" fmla="*/ 0 h 24"/>
                <a:gd name="T2" fmla="*/ 2 w 15"/>
                <a:gd name="T3" fmla="*/ 17 h 24"/>
                <a:gd name="T4" fmla="*/ 3 w 15"/>
                <a:gd name="T5" fmla="*/ 18 h 24"/>
                <a:gd name="T6" fmla="*/ 11 w 15"/>
                <a:gd name="T7" fmla="*/ 24 h 24"/>
                <a:gd name="T8" fmla="*/ 15 w 15"/>
                <a:gd name="T9" fmla="*/ 14 h 24"/>
                <a:gd name="T10" fmla="*/ 6 w 15"/>
                <a:gd name="T11" fmla="*/ 1 h 24"/>
                <a:gd name="T12" fmla="*/ 5 w 15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4">
                  <a:moveTo>
                    <a:pt x="5" y="0"/>
                  </a:moveTo>
                  <a:cubicBezTo>
                    <a:pt x="2" y="5"/>
                    <a:pt x="0" y="11"/>
                    <a:pt x="2" y="17"/>
                  </a:cubicBezTo>
                  <a:cubicBezTo>
                    <a:pt x="2" y="18"/>
                    <a:pt x="2" y="18"/>
                    <a:pt x="3" y="18"/>
                  </a:cubicBezTo>
                  <a:cubicBezTo>
                    <a:pt x="6" y="19"/>
                    <a:pt x="9" y="21"/>
                    <a:pt x="11" y="24"/>
                  </a:cubicBezTo>
                  <a:cubicBezTo>
                    <a:pt x="13" y="21"/>
                    <a:pt x="15" y="18"/>
                    <a:pt x="15" y="14"/>
                  </a:cubicBezTo>
                  <a:cubicBezTo>
                    <a:pt x="10" y="12"/>
                    <a:pt x="7" y="7"/>
                    <a:pt x="6" y="1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9D13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0" name="Freeform 2329"/>
            <p:cNvSpPr>
              <a:spLocks/>
            </p:cNvSpPr>
            <p:nvPr/>
          </p:nvSpPr>
          <p:spPr bwMode="auto">
            <a:xfrm>
              <a:off x="2203" y="2357"/>
              <a:ext cx="43" cy="28"/>
            </a:xfrm>
            <a:custGeom>
              <a:avLst/>
              <a:gdLst>
                <a:gd name="T0" fmla="*/ 8 w 18"/>
                <a:gd name="T1" fmla="*/ 0 h 12"/>
                <a:gd name="T2" fmla="*/ 0 w 18"/>
                <a:gd name="T3" fmla="*/ 3 h 12"/>
                <a:gd name="T4" fmla="*/ 0 w 18"/>
                <a:gd name="T5" fmla="*/ 3 h 12"/>
                <a:gd name="T6" fmla="*/ 13 w 18"/>
                <a:gd name="T7" fmla="*/ 12 h 12"/>
                <a:gd name="T8" fmla="*/ 18 w 18"/>
                <a:gd name="T9" fmla="*/ 11 h 12"/>
                <a:gd name="T10" fmla="*/ 15 w 18"/>
                <a:gd name="T11" fmla="*/ 5 h 12"/>
                <a:gd name="T12" fmla="*/ 14 w 18"/>
                <a:gd name="T13" fmla="*/ 1 h 12"/>
                <a:gd name="T14" fmla="*/ 8 w 18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2">
                  <a:moveTo>
                    <a:pt x="8" y="0"/>
                  </a:moveTo>
                  <a:cubicBezTo>
                    <a:pt x="5" y="0"/>
                    <a:pt x="3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8"/>
                    <a:pt x="8" y="12"/>
                    <a:pt x="13" y="12"/>
                  </a:cubicBezTo>
                  <a:cubicBezTo>
                    <a:pt x="15" y="12"/>
                    <a:pt x="17" y="11"/>
                    <a:pt x="18" y="11"/>
                  </a:cubicBezTo>
                  <a:cubicBezTo>
                    <a:pt x="17" y="9"/>
                    <a:pt x="16" y="7"/>
                    <a:pt x="15" y="5"/>
                  </a:cubicBezTo>
                  <a:cubicBezTo>
                    <a:pt x="14" y="4"/>
                    <a:pt x="14" y="3"/>
                    <a:pt x="14" y="1"/>
                  </a:cubicBezTo>
                  <a:cubicBezTo>
                    <a:pt x="12" y="1"/>
                    <a:pt x="10" y="0"/>
                    <a:pt x="8" y="0"/>
                  </a:cubicBezTo>
                </a:path>
              </a:pathLst>
            </a:custGeom>
            <a:solidFill>
              <a:srgbClr val="7B0A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1" name="Freeform 2330"/>
            <p:cNvSpPr>
              <a:spLocks/>
            </p:cNvSpPr>
            <p:nvPr/>
          </p:nvSpPr>
          <p:spPr bwMode="auto">
            <a:xfrm>
              <a:off x="2237" y="2359"/>
              <a:ext cx="21" cy="24"/>
            </a:xfrm>
            <a:custGeom>
              <a:avLst/>
              <a:gdLst>
                <a:gd name="T0" fmla="*/ 0 w 9"/>
                <a:gd name="T1" fmla="*/ 0 h 10"/>
                <a:gd name="T2" fmla="*/ 1 w 9"/>
                <a:gd name="T3" fmla="*/ 4 h 10"/>
                <a:gd name="T4" fmla="*/ 4 w 9"/>
                <a:gd name="T5" fmla="*/ 10 h 10"/>
                <a:gd name="T6" fmla="*/ 5 w 9"/>
                <a:gd name="T7" fmla="*/ 10 h 10"/>
                <a:gd name="T8" fmla="*/ 9 w 9"/>
                <a:gd name="T9" fmla="*/ 7 h 10"/>
                <a:gd name="T10" fmla="*/ 1 w 9"/>
                <a:gd name="T11" fmla="*/ 1 h 10"/>
                <a:gd name="T12" fmla="*/ 0 w 9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0">
                  <a:moveTo>
                    <a:pt x="0" y="0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2" y="6"/>
                    <a:pt x="3" y="8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9"/>
                    <a:pt x="8" y="8"/>
                    <a:pt x="9" y="7"/>
                  </a:cubicBezTo>
                  <a:cubicBezTo>
                    <a:pt x="7" y="4"/>
                    <a:pt x="4" y="2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6F0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2" name="Freeform 2331"/>
            <p:cNvSpPr>
              <a:spLocks/>
            </p:cNvSpPr>
            <p:nvPr/>
          </p:nvSpPr>
          <p:spPr bwMode="auto">
            <a:xfrm>
              <a:off x="2246" y="2321"/>
              <a:ext cx="21" cy="31"/>
            </a:xfrm>
            <a:custGeom>
              <a:avLst/>
              <a:gdLst>
                <a:gd name="T0" fmla="*/ 0 w 9"/>
                <a:gd name="T1" fmla="*/ 0 h 13"/>
                <a:gd name="T2" fmla="*/ 9 w 9"/>
                <a:gd name="T3" fmla="*/ 13 h 13"/>
                <a:gd name="T4" fmla="*/ 8 w 9"/>
                <a:gd name="T5" fmla="*/ 7 h 13"/>
                <a:gd name="T6" fmla="*/ 0 w 9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0" y="0"/>
                  </a:moveTo>
                  <a:cubicBezTo>
                    <a:pt x="1" y="6"/>
                    <a:pt x="4" y="11"/>
                    <a:pt x="9" y="13"/>
                  </a:cubicBezTo>
                  <a:cubicBezTo>
                    <a:pt x="9" y="11"/>
                    <a:pt x="9" y="9"/>
                    <a:pt x="8" y="7"/>
                  </a:cubicBezTo>
                  <a:cubicBezTo>
                    <a:pt x="7" y="4"/>
                    <a:pt x="4" y="1"/>
                    <a:pt x="0" y="0"/>
                  </a:cubicBezTo>
                </a:path>
              </a:pathLst>
            </a:custGeom>
            <a:solidFill>
              <a:srgbClr val="5D02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3" name="Freeform 2332"/>
            <p:cNvSpPr>
              <a:spLocks/>
            </p:cNvSpPr>
            <p:nvPr/>
          </p:nvSpPr>
          <p:spPr bwMode="auto">
            <a:xfrm>
              <a:off x="2007" y="1840"/>
              <a:ext cx="12" cy="12"/>
            </a:xfrm>
            <a:custGeom>
              <a:avLst/>
              <a:gdLst>
                <a:gd name="T0" fmla="*/ 5 w 5"/>
                <a:gd name="T1" fmla="*/ 0 h 5"/>
                <a:gd name="T2" fmla="*/ 0 w 5"/>
                <a:gd name="T3" fmla="*/ 5 h 5"/>
                <a:gd name="T4" fmla="*/ 3 w 5"/>
                <a:gd name="T5" fmla="*/ 5 h 5"/>
                <a:gd name="T6" fmla="*/ 4 w 5"/>
                <a:gd name="T7" fmla="*/ 5 h 5"/>
                <a:gd name="T8" fmla="*/ 5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2" y="1"/>
                    <a:pt x="1" y="3"/>
                    <a:pt x="0" y="5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4" y="3"/>
                    <a:pt x="4" y="1"/>
                    <a:pt x="5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4" name="Freeform 2333"/>
            <p:cNvSpPr>
              <a:spLocks/>
            </p:cNvSpPr>
            <p:nvPr/>
          </p:nvSpPr>
          <p:spPr bwMode="auto">
            <a:xfrm>
              <a:off x="2057" y="1890"/>
              <a:ext cx="2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AF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5" name="Freeform 2334"/>
            <p:cNvSpPr>
              <a:spLocks/>
            </p:cNvSpPr>
            <p:nvPr/>
          </p:nvSpPr>
          <p:spPr bwMode="auto">
            <a:xfrm>
              <a:off x="2057" y="1890"/>
              <a:ext cx="2" cy="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1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AD23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6" name="Freeform 2335"/>
            <p:cNvSpPr>
              <a:spLocks/>
            </p:cNvSpPr>
            <p:nvPr/>
          </p:nvSpPr>
          <p:spPr bwMode="auto">
            <a:xfrm>
              <a:off x="2002" y="1852"/>
              <a:ext cx="17" cy="19"/>
            </a:xfrm>
            <a:custGeom>
              <a:avLst/>
              <a:gdLst>
                <a:gd name="T0" fmla="*/ 5 w 7"/>
                <a:gd name="T1" fmla="*/ 0 h 8"/>
                <a:gd name="T2" fmla="*/ 2 w 7"/>
                <a:gd name="T3" fmla="*/ 0 h 8"/>
                <a:gd name="T4" fmla="*/ 0 w 7"/>
                <a:gd name="T5" fmla="*/ 8 h 8"/>
                <a:gd name="T6" fmla="*/ 4 w 7"/>
                <a:gd name="T7" fmla="*/ 7 h 8"/>
                <a:gd name="T8" fmla="*/ 4 w 7"/>
                <a:gd name="T9" fmla="*/ 7 h 8"/>
                <a:gd name="T10" fmla="*/ 7 w 7"/>
                <a:gd name="T11" fmla="*/ 8 h 8"/>
                <a:gd name="T12" fmla="*/ 6 w 7"/>
                <a:gd name="T13" fmla="*/ 1 h 8"/>
                <a:gd name="T14" fmla="*/ 6 w 7"/>
                <a:gd name="T15" fmla="*/ 0 h 8"/>
                <a:gd name="T16" fmla="*/ 5 w 7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0" y="2"/>
                    <a:pt x="0" y="5"/>
                    <a:pt x="0" y="8"/>
                  </a:cubicBezTo>
                  <a:cubicBezTo>
                    <a:pt x="1" y="8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6" y="7"/>
                    <a:pt x="7" y="8"/>
                  </a:cubicBezTo>
                  <a:cubicBezTo>
                    <a:pt x="6" y="6"/>
                    <a:pt x="6" y="3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89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7" name="Freeform 2336"/>
            <p:cNvSpPr>
              <a:spLocks/>
            </p:cNvSpPr>
            <p:nvPr/>
          </p:nvSpPr>
          <p:spPr bwMode="auto">
            <a:xfrm>
              <a:off x="2002" y="1869"/>
              <a:ext cx="52" cy="33"/>
            </a:xfrm>
            <a:custGeom>
              <a:avLst/>
              <a:gdLst>
                <a:gd name="T0" fmla="*/ 4 w 22"/>
                <a:gd name="T1" fmla="*/ 0 h 14"/>
                <a:gd name="T2" fmla="*/ 4 w 22"/>
                <a:gd name="T3" fmla="*/ 0 h 14"/>
                <a:gd name="T4" fmla="*/ 0 w 22"/>
                <a:gd name="T5" fmla="*/ 1 h 14"/>
                <a:gd name="T6" fmla="*/ 1 w 22"/>
                <a:gd name="T7" fmla="*/ 5 h 14"/>
                <a:gd name="T8" fmla="*/ 6 w 22"/>
                <a:gd name="T9" fmla="*/ 11 h 14"/>
                <a:gd name="T10" fmla="*/ 7 w 22"/>
                <a:gd name="T11" fmla="*/ 11 h 14"/>
                <a:gd name="T12" fmla="*/ 17 w 22"/>
                <a:gd name="T13" fmla="*/ 14 h 14"/>
                <a:gd name="T14" fmla="*/ 19 w 22"/>
                <a:gd name="T15" fmla="*/ 13 h 14"/>
                <a:gd name="T16" fmla="*/ 21 w 22"/>
                <a:gd name="T17" fmla="*/ 12 h 14"/>
                <a:gd name="T18" fmla="*/ 22 w 22"/>
                <a:gd name="T19" fmla="*/ 9 h 14"/>
                <a:gd name="T20" fmla="*/ 21 w 22"/>
                <a:gd name="T21" fmla="*/ 9 h 14"/>
                <a:gd name="T22" fmla="*/ 7 w 22"/>
                <a:gd name="T23" fmla="*/ 1 h 14"/>
                <a:gd name="T24" fmla="*/ 4 w 22"/>
                <a:gd name="T2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14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0" y="2"/>
                    <a:pt x="0" y="4"/>
                    <a:pt x="1" y="5"/>
                  </a:cubicBezTo>
                  <a:cubicBezTo>
                    <a:pt x="2" y="8"/>
                    <a:pt x="4" y="10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11" y="11"/>
                    <a:pt x="14" y="12"/>
                    <a:pt x="17" y="14"/>
                  </a:cubicBezTo>
                  <a:cubicBezTo>
                    <a:pt x="17" y="13"/>
                    <a:pt x="18" y="13"/>
                    <a:pt x="19" y="13"/>
                  </a:cubicBezTo>
                  <a:cubicBezTo>
                    <a:pt x="20" y="12"/>
                    <a:pt x="21" y="12"/>
                    <a:pt x="21" y="12"/>
                  </a:cubicBezTo>
                  <a:cubicBezTo>
                    <a:pt x="22" y="11"/>
                    <a:pt x="22" y="10"/>
                    <a:pt x="22" y="9"/>
                  </a:cubicBezTo>
                  <a:cubicBezTo>
                    <a:pt x="22" y="9"/>
                    <a:pt x="21" y="9"/>
                    <a:pt x="21" y="9"/>
                  </a:cubicBezTo>
                  <a:cubicBezTo>
                    <a:pt x="15" y="9"/>
                    <a:pt x="10" y="6"/>
                    <a:pt x="7" y="1"/>
                  </a:cubicBezTo>
                  <a:cubicBezTo>
                    <a:pt x="6" y="0"/>
                    <a:pt x="5" y="0"/>
                    <a:pt x="4" y="0"/>
                  </a:cubicBezTo>
                </a:path>
              </a:pathLst>
            </a:custGeom>
            <a:solidFill>
              <a:srgbClr val="8812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8" name="Freeform 2337"/>
            <p:cNvSpPr>
              <a:spLocks/>
            </p:cNvSpPr>
            <p:nvPr/>
          </p:nvSpPr>
          <p:spPr bwMode="auto">
            <a:xfrm>
              <a:off x="2052" y="1890"/>
              <a:ext cx="5" cy="7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0 h 3"/>
                <a:gd name="T4" fmla="*/ 0 w 2"/>
                <a:gd name="T5" fmla="*/ 3 h 3"/>
                <a:gd name="T6" fmla="*/ 2 w 2"/>
                <a:gd name="T7" fmla="*/ 2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7B0A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9" name="Freeform 2338"/>
            <p:cNvSpPr>
              <a:spLocks/>
            </p:cNvSpPr>
            <p:nvPr/>
          </p:nvSpPr>
          <p:spPr bwMode="auto">
            <a:xfrm>
              <a:off x="2016" y="1895"/>
              <a:ext cx="26" cy="7"/>
            </a:xfrm>
            <a:custGeom>
              <a:avLst/>
              <a:gdLst>
                <a:gd name="T0" fmla="*/ 1 w 11"/>
                <a:gd name="T1" fmla="*/ 0 h 3"/>
                <a:gd name="T2" fmla="*/ 0 w 11"/>
                <a:gd name="T3" fmla="*/ 0 h 3"/>
                <a:gd name="T4" fmla="*/ 8 w 11"/>
                <a:gd name="T5" fmla="*/ 3 h 3"/>
                <a:gd name="T6" fmla="*/ 11 w 11"/>
                <a:gd name="T7" fmla="*/ 3 h 3"/>
                <a:gd name="T8" fmla="*/ 1 w 1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2"/>
                    <a:pt x="5" y="3"/>
                    <a:pt x="8" y="3"/>
                  </a:cubicBezTo>
                  <a:cubicBezTo>
                    <a:pt x="9" y="3"/>
                    <a:pt x="10" y="3"/>
                    <a:pt x="11" y="3"/>
                  </a:cubicBezTo>
                  <a:cubicBezTo>
                    <a:pt x="8" y="1"/>
                    <a:pt x="5" y="0"/>
                    <a:pt x="1" y="0"/>
                  </a:cubicBezTo>
                </a:path>
              </a:pathLst>
            </a:custGeom>
            <a:solidFill>
              <a:srgbClr val="7A09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0" name="Freeform 2339"/>
            <p:cNvSpPr>
              <a:spLocks/>
            </p:cNvSpPr>
            <p:nvPr/>
          </p:nvSpPr>
          <p:spPr bwMode="auto">
            <a:xfrm>
              <a:off x="2016" y="1836"/>
              <a:ext cx="52" cy="52"/>
            </a:xfrm>
            <a:custGeom>
              <a:avLst/>
              <a:gdLst>
                <a:gd name="T0" fmla="*/ 8 w 22"/>
                <a:gd name="T1" fmla="*/ 0 h 22"/>
                <a:gd name="T2" fmla="*/ 2 w 22"/>
                <a:gd name="T3" fmla="*/ 1 h 22"/>
                <a:gd name="T4" fmla="*/ 1 w 22"/>
                <a:gd name="T5" fmla="*/ 2 h 22"/>
                <a:gd name="T6" fmla="*/ 0 w 22"/>
                <a:gd name="T7" fmla="*/ 7 h 22"/>
                <a:gd name="T8" fmla="*/ 6 w 22"/>
                <a:gd name="T9" fmla="*/ 8 h 22"/>
                <a:gd name="T10" fmla="*/ 16 w 22"/>
                <a:gd name="T11" fmla="*/ 22 h 22"/>
                <a:gd name="T12" fmla="*/ 16 w 22"/>
                <a:gd name="T13" fmla="*/ 22 h 22"/>
                <a:gd name="T14" fmla="*/ 22 w 22"/>
                <a:gd name="T15" fmla="*/ 14 h 22"/>
                <a:gd name="T16" fmla="*/ 21 w 22"/>
                <a:gd name="T17" fmla="*/ 9 h 22"/>
                <a:gd name="T18" fmla="*/ 8 w 22"/>
                <a:gd name="T1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2">
                  <a:moveTo>
                    <a:pt x="8" y="0"/>
                  </a:moveTo>
                  <a:cubicBezTo>
                    <a:pt x="6" y="0"/>
                    <a:pt x="4" y="0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3"/>
                    <a:pt x="0" y="5"/>
                    <a:pt x="0" y="7"/>
                  </a:cubicBezTo>
                  <a:cubicBezTo>
                    <a:pt x="2" y="7"/>
                    <a:pt x="4" y="7"/>
                    <a:pt x="6" y="8"/>
                  </a:cubicBezTo>
                  <a:cubicBezTo>
                    <a:pt x="12" y="11"/>
                    <a:pt x="16" y="16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8" y="19"/>
                    <a:pt x="19" y="16"/>
                    <a:pt x="22" y="14"/>
                  </a:cubicBezTo>
                  <a:cubicBezTo>
                    <a:pt x="22" y="12"/>
                    <a:pt x="21" y="10"/>
                    <a:pt x="21" y="9"/>
                  </a:cubicBezTo>
                  <a:cubicBezTo>
                    <a:pt x="19" y="3"/>
                    <a:pt x="13" y="0"/>
                    <a:pt x="8" y="0"/>
                  </a:cubicBezTo>
                </a:path>
              </a:pathLst>
            </a:custGeom>
            <a:solidFill>
              <a:srgbClr val="720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1" name="Freeform 2340"/>
            <p:cNvSpPr>
              <a:spLocks/>
            </p:cNvSpPr>
            <p:nvPr/>
          </p:nvSpPr>
          <p:spPr bwMode="auto">
            <a:xfrm>
              <a:off x="2054" y="18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208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2" name="Freeform 2341"/>
            <p:cNvSpPr>
              <a:spLocks/>
            </p:cNvSpPr>
            <p:nvPr/>
          </p:nvSpPr>
          <p:spPr bwMode="auto">
            <a:xfrm>
              <a:off x="2054" y="1869"/>
              <a:ext cx="14" cy="21"/>
            </a:xfrm>
            <a:custGeom>
              <a:avLst/>
              <a:gdLst>
                <a:gd name="T0" fmla="*/ 6 w 6"/>
                <a:gd name="T1" fmla="*/ 0 h 9"/>
                <a:gd name="T2" fmla="*/ 0 w 6"/>
                <a:gd name="T3" fmla="*/ 8 h 9"/>
                <a:gd name="T4" fmla="*/ 1 w 6"/>
                <a:gd name="T5" fmla="*/ 9 h 9"/>
                <a:gd name="T6" fmla="*/ 2 w 6"/>
                <a:gd name="T7" fmla="*/ 9 h 9"/>
                <a:gd name="T8" fmla="*/ 6 w 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6" y="0"/>
                  </a:moveTo>
                  <a:cubicBezTo>
                    <a:pt x="3" y="2"/>
                    <a:pt x="2" y="5"/>
                    <a:pt x="0" y="8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5" y="6"/>
                    <a:pt x="6" y="3"/>
                    <a:pt x="6" y="0"/>
                  </a:cubicBezTo>
                </a:path>
              </a:pathLst>
            </a:custGeom>
            <a:solidFill>
              <a:srgbClr val="6805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3" name="Freeform 2342"/>
            <p:cNvSpPr>
              <a:spLocks/>
            </p:cNvSpPr>
            <p:nvPr/>
          </p:nvSpPr>
          <p:spPr bwMode="auto">
            <a:xfrm>
              <a:off x="2054" y="1888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6704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4" name="Freeform 2343"/>
            <p:cNvSpPr>
              <a:spLocks/>
            </p:cNvSpPr>
            <p:nvPr/>
          </p:nvSpPr>
          <p:spPr bwMode="auto">
            <a:xfrm>
              <a:off x="2016" y="1852"/>
              <a:ext cx="38" cy="36"/>
            </a:xfrm>
            <a:custGeom>
              <a:avLst/>
              <a:gdLst>
                <a:gd name="T0" fmla="*/ 0 w 16"/>
                <a:gd name="T1" fmla="*/ 0 h 15"/>
                <a:gd name="T2" fmla="*/ 0 w 16"/>
                <a:gd name="T3" fmla="*/ 1 h 15"/>
                <a:gd name="T4" fmla="*/ 1 w 16"/>
                <a:gd name="T5" fmla="*/ 8 h 15"/>
                <a:gd name="T6" fmla="*/ 16 w 16"/>
                <a:gd name="T7" fmla="*/ 15 h 15"/>
                <a:gd name="T8" fmla="*/ 6 w 16"/>
                <a:gd name="T9" fmla="*/ 1 h 15"/>
                <a:gd name="T10" fmla="*/ 0 w 16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5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0" y="6"/>
                    <a:pt x="1" y="8"/>
                  </a:cubicBezTo>
                  <a:cubicBezTo>
                    <a:pt x="7" y="8"/>
                    <a:pt x="12" y="11"/>
                    <a:pt x="16" y="15"/>
                  </a:cubicBezTo>
                  <a:cubicBezTo>
                    <a:pt x="16" y="9"/>
                    <a:pt x="12" y="4"/>
                    <a:pt x="6" y="1"/>
                  </a:cubicBezTo>
                  <a:cubicBezTo>
                    <a:pt x="4" y="0"/>
                    <a:pt x="2" y="0"/>
                    <a:pt x="0" y="0"/>
                  </a:cubicBezTo>
                </a:path>
              </a:pathLst>
            </a:custGeom>
            <a:solidFill>
              <a:srgbClr val="5103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5" name="Freeform 2344"/>
            <p:cNvSpPr>
              <a:spLocks/>
            </p:cNvSpPr>
            <p:nvPr/>
          </p:nvSpPr>
          <p:spPr bwMode="auto">
            <a:xfrm>
              <a:off x="2019" y="1871"/>
              <a:ext cx="35" cy="19"/>
            </a:xfrm>
            <a:custGeom>
              <a:avLst/>
              <a:gdLst>
                <a:gd name="T0" fmla="*/ 0 w 15"/>
                <a:gd name="T1" fmla="*/ 0 h 8"/>
                <a:gd name="T2" fmla="*/ 14 w 15"/>
                <a:gd name="T3" fmla="*/ 8 h 8"/>
                <a:gd name="T4" fmla="*/ 15 w 15"/>
                <a:gd name="T5" fmla="*/ 8 h 8"/>
                <a:gd name="T6" fmla="*/ 15 w 15"/>
                <a:gd name="T7" fmla="*/ 7 h 8"/>
                <a:gd name="T8" fmla="*/ 15 w 15"/>
                <a:gd name="T9" fmla="*/ 7 h 8"/>
                <a:gd name="T10" fmla="*/ 0 w 1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8">
                  <a:moveTo>
                    <a:pt x="0" y="0"/>
                  </a:moveTo>
                  <a:cubicBezTo>
                    <a:pt x="3" y="5"/>
                    <a:pt x="8" y="8"/>
                    <a:pt x="14" y="8"/>
                  </a:cubicBezTo>
                  <a:cubicBezTo>
                    <a:pt x="14" y="8"/>
                    <a:pt x="15" y="8"/>
                    <a:pt x="15" y="8"/>
                  </a:cubicBezTo>
                  <a:cubicBezTo>
                    <a:pt x="15" y="8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1" y="3"/>
                    <a:pt x="6" y="0"/>
                    <a:pt x="0" y="0"/>
                  </a:cubicBezTo>
                </a:path>
              </a:pathLst>
            </a:custGeom>
            <a:solidFill>
              <a:srgbClr val="5102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6" name="Freeform 2345"/>
            <p:cNvSpPr>
              <a:spLocks/>
            </p:cNvSpPr>
            <p:nvPr/>
          </p:nvSpPr>
          <p:spPr bwMode="auto">
            <a:xfrm>
              <a:off x="2054" y="1888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4901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7" name="Freeform 2346"/>
            <p:cNvSpPr>
              <a:spLocks/>
            </p:cNvSpPr>
            <p:nvPr/>
          </p:nvSpPr>
          <p:spPr bwMode="auto">
            <a:xfrm>
              <a:off x="2322" y="2082"/>
              <a:ext cx="42" cy="26"/>
            </a:xfrm>
            <a:custGeom>
              <a:avLst/>
              <a:gdLst>
                <a:gd name="T0" fmla="*/ 15 w 18"/>
                <a:gd name="T1" fmla="*/ 0 h 11"/>
                <a:gd name="T2" fmla="*/ 1 w 18"/>
                <a:gd name="T3" fmla="*/ 5 h 11"/>
                <a:gd name="T4" fmla="*/ 0 w 18"/>
                <a:gd name="T5" fmla="*/ 5 h 11"/>
                <a:gd name="T6" fmla="*/ 0 w 18"/>
                <a:gd name="T7" fmla="*/ 7 h 11"/>
                <a:gd name="T8" fmla="*/ 4 w 18"/>
                <a:gd name="T9" fmla="*/ 11 h 11"/>
                <a:gd name="T10" fmla="*/ 13 w 18"/>
                <a:gd name="T11" fmla="*/ 4 h 11"/>
                <a:gd name="T12" fmla="*/ 18 w 18"/>
                <a:gd name="T13" fmla="*/ 3 h 11"/>
                <a:gd name="T14" fmla="*/ 18 w 18"/>
                <a:gd name="T15" fmla="*/ 2 h 11"/>
                <a:gd name="T16" fmla="*/ 18 w 18"/>
                <a:gd name="T17" fmla="*/ 1 h 11"/>
                <a:gd name="T18" fmla="*/ 15 w 18"/>
                <a:gd name="T1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1">
                  <a:moveTo>
                    <a:pt x="15" y="0"/>
                  </a:moveTo>
                  <a:cubicBezTo>
                    <a:pt x="11" y="3"/>
                    <a:pt x="6" y="5"/>
                    <a:pt x="1" y="5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9"/>
                    <a:pt x="3" y="10"/>
                    <a:pt x="4" y="11"/>
                  </a:cubicBezTo>
                  <a:cubicBezTo>
                    <a:pt x="7" y="8"/>
                    <a:pt x="10" y="6"/>
                    <a:pt x="13" y="4"/>
                  </a:cubicBezTo>
                  <a:cubicBezTo>
                    <a:pt x="15" y="4"/>
                    <a:pt x="16" y="3"/>
                    <a:pt x="18" y="3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6" y="0"/>
                    <a:pt x="15" y="0"/>
                  </a:cubicBezTo>
                </a:path>
              </a:pathLst>
            </a:custGeom>
            <a:solidFill>
              <a:srgbClr val="C03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8" name="Freeform 2347"/>
            <p:cNvSpPr>
              <a:spLocks/>
            </p:cNvSpPr>
            <p:nvPr/>
          </p:nvSpPr>
          <p:spPr bwMode="auto">
            <a:xfrm>
              <a:off x="2331" y="2089"/>
              <a:ext cx="38" cy="24"/>
            </a:xfrm>
            <a:custGeom>
              <a:avLst/>
              <a:gdLst>
                <a:gd name="T0" fmla="*/ 14 w 16"/>
                <a:gd name="T1" fmla="*/ 0 h 10"/>
                <a:gd name="T2" fmla="*/ 9 w 16"/>
                <a:gd name="T3" fmla="*/ 1 h 10"/>
                <a:gd name="T4" fmla="*/ 0 w 16"/>
                <a:gd name="T5" fmla="*/ 8 h 10"/>
                <a:gd name="T6" fmla="*/ 7 w 16"/>
                <a:gd name="T7" fmla="*/ 10 h 10"/>
                <a:gd name="T8" fmla="*/ 12 w 16"/>
                <a:gd name="T9" fmla="*/ 8 h 10"/>
                <a:gd name="T10" fmla="*/ 16 w 16"/>
                <a:gd name="T11" fmla="*/ 6 h 10"/>
                <a:gd name="T12" fmla="*/ 14 w 16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0">
                  <a:moveTo>
                    <a:pt x="14" y="0"/>
                  </a:moveTo>
                  <a:cubicBezTo>
                    <a:pt x="12" y="0"/>
                    <a:pt x="11" y="1"/>
                    <a:pt x="9" y="1"/>
                  </a:cubicBezTo>
                  <a:cubicBezTo>
                    <a:pt x="6" y="3"/>
                    <a:pt x="3" y="5"/>
                    <a:pt x="0" y="8"/>
                  </a:cubicBezTo>
                  <a:cubicBezTo>
                    <a:pt x="2" y="9"/>
                    <a:pt x="5" y="10"/>
                    <a:pt x="7" y="10"/>
                  </a:cubicBezTo>
                  <a:cubicBezTo>
                    <a:pt x="9" y="10"/>
                    <a:pt x="10" y="9"/>
                    <a:pt x="12" y="8"/>
                  </a:cubicBezTo>
                  <a:cubicBezTo>
                    <a:pt x="14" y="8"/>
                    <a:pt x="15" y="7"/>
                    <a:pt x="16" y="6"/>
                  </a:cubicBezTo>
                  <a:cubicBezTo>
                    <a:pt x="15" y="4"/>
                    <a:pt x="14" y="2"/>
                    <a:pt x="14" y="0"/>
                  </a:cubicBezTo>
                </a:path>
              </a:pathLst>
            </a:custGeom>
            <a:solidFill>
              <a:srgbClr val="AD23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9" name="Freeform 2348"/>
            <p:cNvSpPr>
              <a:spLocks/>
            </p:cNvSpPr>
            <p:nvPr/>
          </p:nvSpPr>
          <p:spPr bwMode="auto">
            <a:xfrm>
              <a:off x="2317" y="2051"/>
              <a:ext cx="14" cy="19"/>
            </a:xfrm>
            <a:custGeom>
              <a:avLst/>
              <a:gdLst>
                <a:gd name="T0" fmla="*/ 5 w 6"/>
                <a:gd name="T1" fmla="*/ 0 h 8"/>
                <a:gd name="T2" fmla="*/ 0 w 6"/>
                <a:gd name="T3" fmla="*/ 6 h 8"/>
                <a:gd name="T4" fmla="*/ 1 w 6"/>
                <a:gd name="T5" fmla="*/ 8 h 8"/>
                <a:gd name="T6" fmla="*/ 6 w 6"/>
                <a:gd name="T7" fmla="*/ 3 h 8"/>
                <a:gd name="T8" fmla="*/ 5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5" y="0"/>
                  </a:moveTo>
                  <a:cubicBezTo>
                    <a:pt x="3" y="1"/>
                    <a:pt x="1" y="3"/>
                    <a:pt x="0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3" y="6"/>
                    <a:pt x="4" y="4"/>
                    <a:pt x="6" y="3"/>
                  </a:cubicBezTo>
                  <a:cubicBezTo>
                    <a:pt x="6" y="2"/>
                    <a:pt x="6" y="1"/>
                    <a:pt x="5" y="0"/>
                  </a:cubicBezTo>
                </a:path>
              </a:pathLst>
            </a:custGeom>
            <a:solidFill>
              <a:srgbClr val="AD2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0" name="Freeform 2349"/>
            <p:cNvSpPr>
              <a:spLocks/>
            </p:cNvSpPr>
            <p:nvPr/>
          </p:nvSpPr>
          <p:spPr bwMode="auto">
            <a:xfrm>
              <a:off x="2319" y="2058"/>
              <a:ext cx="38" cy="36"/>
            </a:xfrm>
            <a:custGeom>
              <a:avLst/>
              <a:gdLst>
                <a:gd name="T0" fmla="*/ 5 w 16"/>
                <a:gd name="T1" fmla="*/ 0 h 15"/>
                <a:gd name="T2" fmla="*/ 0 w 16"/>
                <a:gd name="T3" fmla="*/ 5 h 15"/>
                <a:gd name="T4" fmla="*/ 2 w 16"/>
                <a:gd name="T5" fmla="*/ 11 h 15"/>
                <a:gd name="T6" fmla="*/ 1 w 16"/>
                <a:gd name="T7" fmla="*/ 15 h 15"/>
                <a:gd name="T8" fmla="*/ 2 w 16"/>
                <a:gd name="T9" fmla="*/ 15 h 15"/>
                <a:gd name="T10" fmla="*/ 16 w 16"/>
                <a:gd name="T11" fmla="*/ 10 h 15"/>
                <a:gd name="T12" fmla="*/ 15 w 16"/>
                <a:gd name="T13" fmla="*/ 10 h 15"/>
                <a:gd name="T14" fmla="*/ 5 w 16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5">
                  <a:moveTo>
                    <a:pt x="5" y="0"/>
                  </a:moveTo>
                  <a:cubicBezTo>
                    <a:pt x="3" y="1"/>
                    <a:pt x="2" y="3"/>
                    <a:pt x="0" y="5"/>
                  </a:cubicBezTo>
                  <a:cubicBezTo>
                    <a:pt x="1" y="7"/>
                    <a:pt x="2" y="9"/>
                    <a:pt x="2" y="11"/>
                  </a:cubicBezTo>
                  <a:cubicBezTo>
                    <a:pt x="2" y="13"/>
                    <a:pt x="2" y="14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7" y="15"/>
                    <a:pt x="12" y="13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1" y="8"/>
                    <a:pt x="7" y="4"/>
                    <a:pt x="5" y="0"/>
                  </a:cubicBezTo>
                </a:path>
              </a:pathLst>
            </a:custGeom>
            <a:solidFill>
              <a:srgbClr val="AC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1" name="Freeform 2350"/>
            <p:cNvSpPr>
              <a:spLocks/>
            </p:cNvSpPr>
            <p:nvPr/>
          </p:nvSpPr>
          <p:spPr bwMode="auto">
            <a:xfrm>
              <a:off x="2357" y="2056"/>
              <a:ext cx="17" cy="28"/>
            </a:xfrm>
            <a:custGeom>
              <a:avLst/>
              <a:gdLst>
                <a:gd name="T0" fmla="*/ 6 w 7"/>
                <a:gd name="T1" fmla="*/ 0 h 12"/>
                <a:gd name="T2" fmla="*/ 0 w 7"/>
                <a:gd name="T3" fmla="*/ 10 h 12"/>
                <a:gd name="T4" fmla="*/ 0 w 7"/>
                <a:gd name="T5" fmla="*/ 11 h 12"/>
                <a:gd name="T6" fmla="*/ 3 w 7"/>
                <a:gd name="T7" fmla="*/ 12 h 12"/>
                <a:gd name="T8" fmla="*/ 7 w 7"/>
                <a:gd name="T9" fmla="*/ 2 h 12"/>
                <a:gd name="T10" fmla="*/ 6 w 7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2">
                  <a:moveTo>
                    <a:pt x="6" y="0"/>
                  </a:moveTo>
                  <a:cubicBezTo>
                    <a:pt x="5" y="4"/>
                    <a:pt x="3" y="7"/>
                    <a:pt x="0" y="10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1" y="11"/>
                    <a:pt x="2" y="11"/>
                    <a:pt x="3" y="12"/>
                  </a:cubicBezTo>
                  <a:cubicBezTo>
                    <a:pt x="3" y="8"/>
                    <a:pt x="5" y="4"/>
                    <a:pt x="7" y="2"/>
                  </a:cubicBezTo>
                  <a:cubicBezTo>
                    <a:pt x="7" y="1"/>
                    <a:pt x="6" y="0"/>
                    <a:pt x="6" y="0"/>
                  </a:cubicBezTo>
                </a:path>
              </a:pathLst>
            </a:custGeom>
            <a:solidFill>
              <a:srgbClr val="8812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2" name="Freeform 2351"/>
            <p:cNvSpPr>
              <a:spLocks/>
            </p:cNvSpPr>
            <p:nvPr/>
          </p:nvSpPr>
          <p:spPr bwMode="auto">
            <a:xfrm>
              <a:off x="2329" y="2046"/>
              <a:ext cx="31" cy="12"/>
            </a:xfrm>
            <a:custGeom>
              <a:avLst/>
              <a:gdLst>
                <a:gd name="T0" fmla="*/ 8 w 13"/>
                <a:gd name="T1" fmla="*/ 0 h 5"/>
                <a:gd name="T2" fmla="*/ 2 w 13"/>
                <a:gd name="T3" fmla="*/ 1 h 5"/>
                <a:gd name="T4" fmla="*/ 0 w 13"/>
                <a:gd name="T5" fmla="*/ 2 h 5"/>
                <a:gd name="T6" fmla="*/ 1 w 13"/>
                <a:gd name="T7" fmla="*/ 5 h 5"/>
                <a:gd name="T8" fmla="*/ 13 w 13"/>
                <a:gd name="T9" fmla="*/ 0 h 5"/>
                <a:gd name="T10" fmla="*/ 8 w 13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5">
                  <a:moveTo>
                    <a:pt x="8" y="0"/>
                  </a:moveTo>
                  <a:cubicBezTo>
                    <a:pt x="6" y="0"/>
                    <a:pt x="4" y="0"/>
                    <a:pt x="2" y="1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5" y="3"/>
                    <a:pt x="9" y="1"/>
                    <a:pt x="13" y="0"/>
                  </a:cubicBezTo>
                  <a:cubicBezTo>
                    <a:pt x="11" y="0"/>
                    <a:pt x="10" y="0"/>
                    <a:pt x="8" y="0"/>
                  </a:cubicBezTo>
                </a:path>
              </a:pathLst>
            </a:custGeom>
            <a:solidFill>
              <a:srgbClr val="7B0A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3" name="Freeform 2352"/>
            <p:cNvSpPr>
              <a:spLocks/>
            </p:cNvSpPr>
            <p:nvPr/>
          </p:nvSpPr>
          <p:spPr bwMode="auto">
            <a:xfrm>
              <a:off x="2331" y="2046"/>
              <a:ext cx="40" cy="36"/>
            </a:xfrm>
            <a:custGeom>
              <a:avLst/>
              <a:gdLst>
                <a:gd name="T0" fmla="*/ 12 w 17"/>
                <a:gd name="T1" fmla="*/ 0 h 15"/>
                <a:gd name="T2" fmla="*/ 0 w 17"/>
                <a:gd name="T3" fmla="*/ 5 h 15"/>
                <a:gd name="T4" fmla="*/ 10 w 17"/>
                <a:gd name="T5" fmla="*/ 15 h 15"/>
                <a:gd name="T6" fmla="*/ 11 w 17"/>
                <a:gd name="T7" fmla="*/ 15 h 15"/>
                <a:gd name="T8" fmla="*/ 11 w 17"/>
                <a:gd name="T9" fmla="*/ 14 h 15"/>
                <a:gd name="T10" fmla="*/ 17 w 17"/>
                <a:gd name="T11" fmla="*/ 4 h 15"/>
                <a:gd name="T12" fmla="*/ 12 w 17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5">
                  <a:moveTo>
                    <a:pt x="12" y="0"/>
                  </a:moveTo>
                  <a:cubicBezTo>
                    <a:pt x="8" y="1"/>
                    <a:pt x="4" y="3"/>
                    <a:pt x="0" y="5"/>
                  </a:cubicBezTo>
                  <a:cubicBezTo>
                    <a:pt x="2" y="9"/>
                    <a:pt x="6" y="13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4" y="11"/>
                    <a:pt x="16" y="8"/>
                    <a:pt x="17" y="4"/>
                  </a:cubicBezTo>
                  <a:cubicBezTo>
                    <a:pt x="15" y="2"/>
                    <a:pt x="14" y="1"/>
                    <a:pt x="12" y="0"/>
                  </a:cubicBezTo>
                </a:path>
              </a:pathLst>
            </a:custGeom>
            <a:solidFill>
              <a:srgbClr val="7A09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4" name="Freeform 2353"/>
            <p:cNvSpPr>
              <a:spLocks/>
            </p:cNvSpPr>
            <p:nvPr/>
          </p:nvSpPr>
          <p:spPr bwMode="auto">
            <a:xfrm>
              <a:off x="2317" y="2094"/>
              <a:ext cx="5" cy="4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2 w 2"/>
                <a:gd name="T5" fmla="*/ 0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7208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5" name="Freeform 2354"/>
            <p:cNvSpPr>
              <a:spLocks/>
            </p:cNvSpPr>
            <p:nvPr/>
          </p:nvSpPr>
          <p:spPr bwMode="auto">
            <a:xfrm>
              <a:off x="2315" y="2065"/>
              <a:ext cx="4" cy="15"/>
            </a:xfrm>
            <a:custGeom>
              <a:avLst/>
              <a:gdLst>
                <a:gd name="T0" fmla="*/ 1 w 2"/>
                <a:gd name="T1" fmla="*/ 0 h 6"/>
                <a:gd name="T2" fmla="*/ 0 w 2"/>
                <a:gd name="T3" fmla="*/ 6 h 6"/>
                <a:gd name="T4" fmla="*/ 2 w 2"/>
                <a:gd name="T5" fmla="*/ 2 h 6"/>
                <a:gd name="T6" fmla="*/ 1 w 2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6">
                  <a:moveTo>
                    <a:pt x="1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rgbClr val="670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6" name="Freeform 2355"/>
            <p:cNvSpPr>
              <a:spLocks/>
            </p:cNvSpPr>
            <p:nvPr/>
          </p:nvSpPr>
          <p:spPr bwMode="auto">
            <a:xfrm>
              <a:off x="2315" y="2070"/>
              <a:ext cx="9" cy="24"/>
            </a:xfrm>
            <a:custGeom>
              <a:avLst/>
              <a:gdLst>
                <a:gd name="T0" fmla="*/ 2 w 4"/>
                <a:gd name="T1" fmla="*/ 0 h 10"/>
                <a:gd name="T2" fmla="*/ 0 w 4"/>
                <a:gd name="T3" fmla="*/ 4 h 10"/>
                <a:gd name="T4" fmla="*/ 1 w 4"/>
                <a:gd name="T5" fmla="*/ 9 h 10"/>
                <a:gd name="T6" fmla="*/ 1 w 4"/>
                <a:gd name="T7" fmla="*/ 10 h 10"/>
                <a:gd name="T8" fmla="*/ 3 w 4"/>
                <a:gd name="T9" fmla="*/ 10 h 10"/>
                <a:gd name="T10" fmla="*/ 4 w 4"/>
                <a:gd name="T11" fmla="*/ 6 h 10"/>
                <a:gd name="T12" fmla="*/ 2 w 4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0">
                  <a:moveTo>
                    <a:pt x="2" y="0"/>
                  </a:moveTo>
                  <a:cubicBezTo>
                    <a:pt x="1" y="1"/>
                    <a:pt x="1" y="2"/>
                    <a:pt x="0" y="4"/>
                  </a:cubicBezTo>
                  <a:cubicBezTo>
                    <a:pt x="0" y="5"/>
                    <a:pt x="0" y="7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4" y="9"/>
                    <a:pt x="4" y="8"/>
                    <a:pt x="4" y="6"/>
                  </a:cubicBezTo>
                  <a:cubicBezTo>
                    <a:pt x="4" y="4"/>
                    <a:pt x="3" y="2"/>
                    <a:pt x="2" y="0"/>
                  </a:cubicBezTo>
                </a:path>
              </a:pathLst>
            </a:custGeom>
            <a:solidFill>
              <a:srgbClr val="650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7" name="Freeform 2356"/>
            <p:cNvSpPr>
              <a:spLocks/>
            </p:cNvSpPr>
            <p:nvPr/>
          </p:nvSpPr>
          <p:spPr bwMode="auto">
            <a:xfrm>
              <a:off x="2364" y="2084"/>
              <a:ext cx="17" cy="5"/>
            </a:xfrm>
            <a:custGeom>
              <a:avLst/>
              <a:gdLst>
                <a:gd name="T0" fmla="*/ 7 w 7"/>
                <a:gd name="T1" fmla="*/ 0 h 2"/>
                <a:gd name="T2" fmla="*/ 3 w 7"/>
                <a:gd name="T3" fmla="*/ 0 h 2"/>
                <a:gd name="T4" fmla="*/ 0 w 7"/>
                <a:gd name="T5" fmla="*/ 0 h 2"/>
                <a:gd name="T6" fmla="*/ 0 w 7"/>
                <a:gd name="T7" fmla="*/ 1 h 2"/>
                <a:gd name="T8" fmla="*/ 0 w 7"/>
                <a:gd name="T9" fmla="*/ 2 h 2"/>
                <a:gd name="T10" fmla="*/ 4 w 7"/>
                <a:gd name="T11" fmla="*/ 1 h 2"/>
                <a:gd name="T12" fmla="*/ 6 w 7"/>
                <a:gd name="T13" fmla="*/ 1 h 2"/>
                <a:gd name="T14" fmla="*/ 7 w 7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2">
                  <a:moveTo>
                    <a:pt x="7" y="0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1"/>
                    <a:pt x="3" y="1"/>
                    <a:pt x="4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1"/>
                    <a:pt x="7" y="0"/>
                    <a:pt x="7" y="0"/>
                  </a:cubicBezTo>
                </a:path>
              </a:pathLst>
            </a:custGeom>
            <a:solidFill>
              <a:srgbClr val="7208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8" name="Freeform 2357"/>
            <p:cNvSpPr>
              <a:spLocks/>
            </p:cNvSpPr>
            <p:nvPr/>
          </p:nvSpPr>
          <p:spPr bwMode="auto">
            <a:xfrm>
              <a:off x="2364" y="2087"/>
              <a:ext cx="15" cy="16"/>
            </a:xfrm>
            <a:custGeom>
              <a:avLst/>
              <a:gdLst>
                <a:gd name="T0" fmla="*/ 4 w 6"/>
                <a:gd name="T1" fmla="*/ 0 h 7"/>
                <a:gd name="T2" fmla="*/ 0 w 6"/>
                <a:gd name="T3" fmla="*/ 1 h 7"/>
                <a:gd name="T4" fmla="*/ 2 w 6"/>
                <a:gd name="T5" fmla="*/ 7 h 7"/>
                <a:gd name="T6" fmla="*/ 6 w 6"/>
                <a:gd name="T7" fmla="*/ 0 h 7"/>
                <a:gd name="T8" fmla="*/ 4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0" y="3"/>
                    <a:pt x="1" y="5"/>
                    <a:pt x="2" y="7"/>
                  </a:cubicBezTo>
                  <a:cubicBezTo>
                    <a:pt x="4" y="6"/>
                    <a:pt x="6" y="3"/>
                    <a:pt x="6" y="0"/>
                  </a:cubicBezTo>
                  <a:cubicBezTo>
                    <a:pt x="6" y="0"/>
                    <a:pt x="5" y="0"/>
                    <a:pt x="4" y="0"/>
                  </a:cubicBezTo>
                </a:path>
              </a:pathLst>
            </a:custGeom>
            <a:solidFill>
              <a:srgbClr val="6704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9" name="Freeform 2358"/>
            <p:cNvSpPr>
              <a:spLocks/>
            </p:cNvSpPr>
            <p:nvPr/>
          </p:nvSpPr>
          <p:spPr bwMode="auto">
            <a:xfrm>
              <a:off x="2364" y="2061"/>
              <a:ext cx="17" cy="23"/>
            </a:xfrm>
            <a:custGeom>
              <a:avLst/>
              <a:gdLst>
                <a:gd name="T0" fmla="*/ 4 w 7"/>
                <a:gd name="T1" fmla="*/ 0 h 10"/>
                <a:gd name="T2" fmla="*/ 0 w 7"/>
                <a:gd name="T3" fmla="*/ 10 h 10"/>
                <a:gd name="T4" fmla="*/ 3 w 7"/>
                <a:gd name="T5" fmla="*/ 10 h 10"/>
                <a:gd name="T6" fmla="*/ 7 w 7"/>
                <a:gd name="T7" fmla="*/ 10 h 10"/>
                <a:gd name="T8" fmla="*/ 6 w 7"/>
                <a:gd name="T9" fmla="*/ 2 h 10"/>
                <a:gd name="T10" fmla="*/ 4 w 7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4" y="0"/>
                  </a:moveTo>
                  <a:cubicBezTo>
                    <a:pt x="2" y="2"/>
                    <a:pt x="0" y="6"/>
                    <a:pt x="0" y="10"/>
                  </a:cubicBezTo>
                  <a:cubicBezTo>
                    <a:pt x="1" y="10"/>
                    <a:pt x="2" y="10"/>
                    <a:pt x="3" y="10"/>
                  </a:cubicBezTo>
                  <a:cubicBezTo>
                    <a:pt x="4" y="10"/>
                    <a:pt x="5" y="10"/>
                    <a:pt x="7" y="10"/>
                  </a:cubicBezTo>
                  <a:cubicBezTo>
                    <a:pt x="7" y="7"/>
                    <a:pt x="7" y="5"/>
                    <a:pt x="6" y="2"/>
                  </a:cubicBezTo>
                  <a:cubicBezTo>
                    <a:pt x="5" y="1"/>
                    <a:pt x="5" y="0"/>
                    <a:pt x="4" y="0"/>
                  </a:cubicBezTo>
                </a:path>
              </a:pathLst>
            </a:custGeom>
            <a:solidFill>
              <a:srgbClr val="5102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0" name="Freeform 2359"/>
            <p:cNvSpPr>
              <a:spLocks/>
            </p:cNvSpPr>
            <p:nvPr/>
          </p:nvSpPr>
          <p:spPr bwMode="auto">
            <a:xfrm>
              <a:off x="2291" y="1966"/>
              <a:ext cx="50" cy="45"/>
            </a:xfrm>
            <a:custGeom>
              <a:avLst/>
              <a:gdLst>
                <a:gd name="T0" fmla="*/ 13 w 21"/>
                <a:gd name="T1" fmla="*/ 0 h 19"/>
                <a:gd name="T2" fmla="*/ 13 w 21"/>
                <a:gd name="T3" fmla="*/ 1 h 19"/>
                <a:gd name="T4" fmla="*/ 1 w 21"/>
                <a:gd name="T5" fmla="*/ 17 h 19"/>
                <a:gd name="T6" fmla="*/ 1 w 21"/>
                <a:gd name="T7" fmla="*/ 18 h 19"/>
                <a:gd name="T8" fmla="*/ 0 w 21"/>
                <a:gd name="T9" fmla="*/ 19 h 19"/>
                <a:gd name="T10" fmla="*/ 0 w 21"/>
                <a:gd name="T11" fmla="*/ 19 h 19"/>
                <a:gd name="T12" fmla="*/ 14 w 21"/>
                <a:gd name="T13" fmla="*/ 14 h 19"/>
                <a:gd name="T14" fmla="*/ 19 w 21"/>
                <a:gd name="T15" fmla="*/ 14 h 19"/>
                <a:gd name="T16" fmla="*/ 21 w 21"/>
                <a:gd name="T17" fmla="*/ 6 h 19"/>
                <a:gd name="T18" fmla="*/ 13 w 21"/>
                <a:gd name="T1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19">
                  <a:moveTo>
                    <a:pt x="13" y="0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3" y="9"/>
                    <a:pt x="8" y="16"/>
                    <a:pt x="1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4" y="15"/>
                    <a:pt x="9" y="14"/>
                    <a:pt x="14" y="14"/>
                  </a:cubicBezTo>
                  <a:cubicBezTo>
                    <a:pt x="16" y="14"/>
                    <a:pt x="17" y="14"/>
                    <a:pt x="19" y="14"/>
                  </a:cubicBezTo>
                  <a:cubicBezTo>
                    <a:pt x="20" y="12"/>
                    <a:pt x="21" y="9"/>
                    <a:pt x="21" y="6"/>
                  </a:cubicBezTo>
                  <a:cubicBezTo>
                    <a:pt x="18" y="5"/>
                    <a:pt x="15" y="3"/>
                    <a:pt x="13" y="0"/>
                  </a:cubicBezTo>
                </a:path>
              </a:pathLst>
            </a:custGeom>
            <a:solidFill>
              <a:srgbClr val="AF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1" name="Freeform 2360"/>
            <p:cNvSpPr>
              <a:spLocks/>
            </p:cNvSpPr>
            <p:nvPr/>
          </p:nvSpPr>
          <p:spPr bwMode="auto">
            <a:xfrm>
              <a:off x="2317" y="1949"/>
              <a:ext cx="24" cy="31"/>
            </a:xfrm>
            <a:custGeom>
              <a:avLst/>
              <a:gdLst>
                <a:gd name="T0" fmla="*/ 0 w 10"/>
                <a:gd name="T1" fmla="*/ 0 h 13"/>
                <a:gd name="T2" fmla="*/ 2 w 10"/>
                <a:gd name="T3" fmla="*/ 7 h 13"/>
                <a:gd name="T4" fmla="*/ 10 w 10"/>
                <a:gd name="T5" fmla="*/ 13 h 13"/>
                <a:gd name="T6" fmla="*/ 9 w 10"/>
                <a:gd name="T7" fmla="*/ 8 h 13"/>
                <a:gd name="T8" fmla="*/ 0 w 10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0" y="0"/>
                  </a:moveTo>
                  <a:cubicBezTo>
                    <a:pt x="1" y="2"/>
                    <a:pt x="2" y="5"/>
                    <a:pt x="2" y="7"/>
                  </a:cubicBezTo>
                  <a:cubicBezTo>
                    <a:pt x="4" y="10"/>
                    <a:pt x="7" y="12"/>
                    <a:pt x="10" y="13"/>
                  </a:cubicBezTo>
                  <a:cubicBezTo>
                    <a:pt x="10" y="12"/>
                    <a:pt x="9" y="10"/>
                    <a:pt x="9" y="8"/>
                  </a:cubicBezTo>
                  <a:cubicBezTo>
                    <a:pt x="7" y="4"/>
                    <a:pt x="4" y="1"/>
                    <a:pt x="0" y="0"/>
                  </a:cubicBezTo>
                </a:path>
              </a:pathLst>
            </a:custGeom>
            <a:solidFill>
              <a:srgbClr val="AD23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2" name="Freeform 2361"/>
            <p:cNvSpPr>
              <a:spLocks/>
            </p:cNvSpPr>
            <p:nvPr/>
          </p:nvSpPr>
          <p:spPr bwMode="auto">
            <a:xfrm>
              <a:off x="2291" y="1999"/>
              <a:ext cx="45" cy="17"/>
            </a:xfrm>
            <a:custGeom>
              <a:avLst/>
              <a:gdLst>
                <a:gd name="T0" fmla="*/ 14 w 19"/>
                <a:gd name="T1" fmla="*/ 0 h 7"/>
                <a:gd name="T2" fmla="*/ 0 w 19"/>
                <a:gd name="T3" fmla="*/ 5 h 7"/>
                <a:gd name="T4" fmla="*/ 7 w 19"/>
                <a:gd name="T5" fmla="*/ 7 h 7"/>
                <a:gd name="T6" fmla="*/ 12 w 19"/>
                <a:gd name="T7" fmla="*/ 5 h 7"/>
                <a:gd name="T8" fmla="*/ 19 w 19"/>
                <a:gd name="T9" fmla="*/ 0 h 7"/>
                <a:gd name="T10" fmla="*/ 14 w 19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7">
                  <a:moveTo>
                    <a:pt x="14" y="0"/>
                  </a:moveTo>
                  <a:cubicBezTo>
                    <a:pt x="9" y="0"/>
                    <a:pt x="4" y="1"/>
                    <a:pt x="0" y="5"/>
                  </a:cubicBezTo>
                  <a:cubicBezTo>
                    <a:pt x="2" y="6"/>
                    <a:pt x="5" y="7"/>
                    <a:pt x="7" y="7"/>
                  </a:cubicBezTo>
                  <a:cubicBezTo>
                    <a:pt x="9" y="7"/>
                    <a:pt x="10" y="6"/>
                    <a:pt x="12" y="5"/>
                  </a:cubicBezTo>
                  <a:cubicBezTo>
                    <a:pt x="15" y="4"/>
                    <a:pt x="17" y="2"/>
                    <a:pt x="19" y="0"/>
                  </a:cubicBezTo>
                  <a:cubicBezTo>
                    <a:pt x="17" y="0"/>
                    <a:pt x="16" y="0"/>
                    <a:pt x="14" y="0"/>
                  </a:cubicBezTo>
                </a:path>
              </a:pathLst>
            </a:custGeom>
            <a:solidFill>
              <a:srgbClr val="9D13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3" name="Freeform 2362"/>
            <p:cNvSpPr>
              <a:spLocks/>
            </p:cNvSpPr>
            <p:nvPr/>
          </p:nvSpPr>
          <p:spPr bwMode="auto">
            <a:xfrm>
              <a:off x="2286" y="2006"/>
              <a:ext cx="7" cy="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1 h 2"/>
                <a:gd name="T4" fmla="*/ 2 w 3"/>
                <a:gd name="T5" fmla="*/ 2 h 2"/>
                <a:gd name="T6" fmla="*/ 3 w 3"/>
                <a:gd name="T7" fmla="*/ 1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7C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4" name="Freeform 2363"/>
            <p:cNvSpPr>
              <a:spLocks/>
            </p:cNvSpPr>
            <p:nvPr/>
          </p:nvSpPr>
          <p:spPr bwMode="auto">
            <a:xfrm>
              <a:off x="2281" y="1949"/>
              <a:ext cx="41" cy="57"/>
            </a:xfrm>
            <a:custGeom>
              <a:avLst/>
              <a:gdLst>
                <a:gd name="T0" fmla="*/ 11 w 17"/>
                <a:gd name="T1" fmla="*/ 0 h 24"/>
                <a:gd name="T2" fmla="*/ 5 w 17"/>
                <a:gd name="T3" fmla="*/ 1 h 24"/>
                <a:gd name="T4" fmla="*/ 0 w 17"/>
                <a:gd name="T5" fmla="*/ 5 h 24"/>
                <a:gd name="T6" fmla="*/ 5 w 17"/>
                <a:gd name="T7" fmla="*/ 24 h 24"/>
                <a:gd name="T8" fmla="*/ 17 w 17"/>
                <a:gd name="T9" fmla="*/ 8 h 24"/>
                <a:gd name="T10" fmla="*/ 17 w 17"/>
                <a:gd name="T11" fmla="*/ 7 h 24"/>
                <a:gd name="T12" fmla="*/ 13 w 17"/>
                <a:gd name="T13" fmla="*/ 0 h 24"/>
                <a:gd name="T14" fmla="*/ 11 w 17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24">
                  <a:moveTo>
                    <a:pt x="11" y="0"/>
                  </a:moveTo>
                  <a:cubicBezTo>
                    <a:pt x="9" y="0"/>
                    <a:pt x="7" y="0"/>
                    <a:pt x="5" y="1"/>
                  </a:cubicBezTo>
                  <a:cubicBezTo>
                    <a:pt x="3" y="2"/>
                    <a:pt x="1" y="3"/>
                    <a:pt x="0" y="5"/>
                  </a:cubicBezTo>
                  <a:cubicBezTo>
                    <a:pt x="5" y="10"/>
                    <a:pt x="7" y="17"/>
                    <a:pt x="5" y="24"/>
                  </a:cubicBezTo>
                  <a:cubicBezTo>
                    <a:pt x="12" y="23"/>
                    <a:pt x="17" y="16"/>
                    <a:pt x="17" y="8"/>
                  </a:cubicBezTo>
                  <a:cubicBezTo>
                    <a:pt x="17" y="8"/>
                    <a:pt x="17" y="8"/>
                    <a:pt x="17" y="7"/>
                  </a:cubicBezTo>
                  <a:cubicBezTo>
                    <a:pt x="15" y="5"/>
                    <a:pt x="14" y="2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</a:path>
              </a:pathLst>
            </a:custGeom>
            <a:solidFill>
              <a:srgbClr val="6805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5" name="Freeform 2364"/>
            <p:cNvSpPr>
              <a:spLocks/>
            </p:cNvSpPr>
            <p:nvPr/>
          </p:nvSpPr>
          <p:spPr bwMode="auto">
            <a:xfrm>
              <a:off x="2312" y="1949"/>
              <a:ext cx="10" cy="17"/>
            </a:xfrm>
            <a:custGeom>
              <a:avLst/>
              <a:gdLst>
                <a:gd name="T0" fmla="*/ 0 w 4"/>
                <a:gd name="T1" fmla="*/ 0 h 7"/>
                <a:gd name="T2" fmla="*/ 4 w 4"/>
                <a:gd name="T3" fmla="*/ 7 h 7"/>
                <a:gd name="T4" fmla="*/ 2 w 4"/>
                <a:gd name="T5" fmla="*/ 0 h 7"/>
                <a:gd name="T6" fmla="*/ 0 w 4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1" y="2"/>
                    <a:pt x="2" y="5"/>
                    <a:pt x="4" y="7"/>
                  </a:cubicBezTo>
                  <a:cubicBezTo>
                    <a:pt x="4" y="5"/>
                    <a:pt x="3" y="2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6704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6" name="Freeform 2365"/>
            <p:cNvSpPr>
              <a:spLocks/>
            </p:cNvSpPr>
            <p:nvPr/>
          </p:nvSpPr>
          <p:spPr bwMode="auto">
            <a:xfrm>
              <a:off x="2272" y="1961"/>
              <a:ext cx="26" cy="47"/>
            </a:xfrm>
            <a:custGeom>
              <a:avLst/>
              <a:gdLst>
                <a:gd name="T0" fmla="*/ 4 w 11"/>
                <a:gd name="T1" fmla="*/ 0 h 20"/>
                <a:gd name="T2" fmla="*/ 2 w 11"/>
                <a:gd name="T3" fmla="*/ 14 h 20"/>
                <a:gd name="T4" fmla="*/ 6 w 11"/>
                <a:gd name="T5" fmla="*/ 20 h 20"/>
                <a:gd name="T6" fmla="*/ 9 w 11"/>
                <a:gd name="T7" fmla="*/ 19 h 20"/>
                <a:gd name="T8" fmla="*/ 4 w 11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0">
                  <a:moveTo>
                    <a:pt x="4" y="0"/>
                  </a:moveTo>
                  <a:cubicBezTo>
                    <a:pt x="1" y="4"/>
                    <a:pt x="0" y="9"/>
                    <a:pt x="2" y="14"/>
                  </a:cubicBezTo>
                  <a:cubicBezTo>
                    <a:pt x="3" y="16"/>
                    <a:pt x="4" y="18"/>
                    <a:pt x="6" y="20"/>
                  </a:cubicBezTo>
                  <a:cubicBezTo>
                    <a:pt x="7" y="19"/>
                    <a:pt x="8" y="19"/>
                    <a:pt x="9" y="19"/>
                  </a:cubicBezTo>
                  <a:cubicBezTo>
                    <a:pt x="11" y="12"/>
                    <a:pt x="9" y="5"/>
                    <a:pt x="4" y="0"/>
                  </a:cubicBezTo>
                </a:path>
              </a:pathLst>
            </a:custGeom>
            <a:solidFill>
              <a:srgbClr val="4901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7" name="Freeform 2366"/>
            <p:cNvSpPr>
              <a:spLocks/>
            </p:cNvSpPr>
            <p:nvPr/>
          </p:nvSpPr>
          <p:spPr bwMode="auto">
            <a:xfrm>
              <a:off x="1950" y="1883"/>
              <a:ext cx="17" cy="31"/>
            </a:xfrm>
            <a:custGeom>
              <a:avLst/>
              <a:gdLst>
                <a:gd name="T0" fmla="*/ 3 w 7"/>
                <a:gd name="T1" fmla="*/ 0 h 13"/>
                <a:gd name="T2" fmla="*/ 0 w 7"/>
                <a:gd name="T3" fmla="*/ 2 h 13"/>
                <a:gd name="T4" fmla="*/ 0 w 7"/>
                <a:gd name="T5" fmla="*/ 13 h 13"/>
                <a:gd name="T6" fmla="*/ 2 w 7"/>
                <a:gd name="T7" fmla="*/ 13 h 13"/>
                <a:gd name="T8" fmla="*/ 7 w 7"/>
                <a:gd name="T9" fmla="*/ 4 h 13"/>
                <a:gd name="T10" fmla="*/ 3 w 7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3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3"/>
                    <a:pt x="1" y="13"/>
                    <a:pt x="2" y="13"/>
                  </a:cubicBezTo>
                  <a:cubicBezTo>
                    <a:pt x="3" y="10"/>
                    <a:pt x="4" y="6"/>
                    <a:pt x="7" y="4"/>
                  </a:cubicBezTo>
                  <a:cubicBezTo>
                    <a:pt x="6" y="2"/>
                    <a:pt x="5" y="1"/>
                    <a:pt x="3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8" name="Freeform 2367"/>
            <p:cNvSpPr>
              <a:spLocks/>
            </p:cNvSpPr>
            <p:nvPr/>
          </p:nvSpPr>
          <p:spPr bwMode="auto">
            <a:xfrm>
              <a:off x="1955" y="1892"/>
              <a:ext cx="16" cy="24"/>
            </a:xfrm>
            <a:custGeom>
              <a:avLst/>
              <a:gdLst>
                <a:gd name="T0" fmla="*/ 5 w 7"/>
                <a:gd name="T1" fmla="*/ 0 h 10"/>
                <a:gd name="T2" fmla="*/ 0 w 7"/>
                <a:gd name="T3" fmla="*/ 9 h 10"/>
                <a:gd name="T4" fmla="*/ 1 w 7"/>
                <a:gd name="T5" fmla="*/ 9 h 10"/>
                <a:gd name="T6" fmla="*/ 7 w 7"/>
                <a:gd name="T7" fmla="*/ 10 h 10"/>
                <a:gd name="T8" fmla="*/ 6 w 7"/>
                <a:gd name="T9" fmla="*/ 1 h 10"/>
                <a:gd name="T10" fmla="*/ 5 w 7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5" y="0"/>
                  </a:moveTo>
                  <a:cubicBezTo>
                    <a:pt x="2" y="2"/>
                    <a:pt x="1" y="6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3" y="9"/>
                    <a:pt x="5" y="9"/>
                    <a:pt x="7" y="10"/>
                  </a:cubicBezTo>
                  <a:cubicBezTo>
                    <a:pt x="7" y="7"/>
                    <a:pt x="7" y="4"/>
                    <a:pt x="6" y="1"/>
                  </a:cubicBezTo>
                  <a:cubicBezTo>
                    <a:pt x="5" y="1"/>
                    <a:pt x="5" y="0"/>
                    <a:pt x="5" y="0"/>
                  </a:cubicBezTo>
                </a:path>
              </a:pathLst>
            </a:custGeom>
            <a:solidFill>
              <a:srgbClr val="C03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9" name="Freeform 2368"/>
            <p:cNvSpPr>
              <a:spLocks/>
            </p:cNvSpPr>
            <p:nvPr/>
          </p:nvSpPr>
          <p:spPr bwMode="auto">
            <a:xfrm>
              <a:off x="1950" y="1914"/>
              <a:ext cx="5" cy="21"/>
            </a:xfrm>
            <a:custGeom>
              <a:avLst/>
              <a:gdLst>
                <a:gd name="T0" fmla="*/ 2 w 2"/>
                <a:gd name="T1" fmla="*/ 0 h 9"/>
                <a:gd name="T2" fmla="*/ 0 w 2"/>
                <a:gd name="T3" fmla="*/ 0 h 9"/>
                <a:gd name="T4" fmla="*/ 0 w 2"/>
                <a:gd name="T5" fmla="*/ 9 h 9"/>
                <a:gd name="T6" fmla="*/ 1 w 2"/>
                <a:gd name="T7" fmla="*/ 9 h 9"/>
                <a:gd name="T8" fmla="*/ 1 w 2"/>
                <a:gd name="T9" fmla="*/ 7 h 9"/>
                <a:gd name="T10" fmla="*/ 2 w 2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9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5"/>
                    <a:pt x="1" y="2"/>
                    <a:pt x="2" y="0"/>
                  </a:cubicBezTo>
                </a:path>
              </a:pathLst>
            </a:custGeom>
            <a:solidFill>
              <a:srgbClr val="AF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0" name="Freeform 2369"/>
            <p:cNvSpPr>
              <a:spLocks/>
            </p:cNvSpPr>
            <p:nvPr/>
          </p:nvSpPr>
          <p:spPr bwMode="auto">
            <a:xfrm>
              <a:off x="1952" y="1914"/>
              <a:ext cx="19" cy="23"/>
            </a:xfrm>
            <a:custGeom>
              <a:avLst/>
              <a:gdLst>
                <a:gd name="T0" fmla="*/ 2 w 8"/>
                <a:gd name="T1" fmla="*/ 0 h 10"/>
                <a:gd name="T2" fmla="*/ 1 w 8"/>
                <a:gd name="T3" fmla="*/ 0 h 10"/>
                <a:gd name="T4" fmla="*/ 0 w 8"/>
                <a:gd name="T5" fmla="*/ 7 h 10"/>
                <a:gd name="T6" fmla="*/ 0 w 8"/>
                <a:gd name="T7" fmla="*/ 9 h 10"/>
                <a:gd name="T8" fmla="*/ 1 w 8"/>
                <a:gd name="T9" fmla="*/ 10 h 10"/>
                <a:gd name="T10" fmla="*/ 8 w 8"/>
                <a:gd name="T11" fmla="*/ 1 h 10"/>
                <a:gd name="T12" fmla="*/ 2 w 8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2"/>
                    <a:pt x="0" y="5"/>
                    <a:pt x="0" y="7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0" y="9"/>
                    <a:pt x="1" y="10"/>
                    <a:pt x="1" y="10"/>
                  </a:cubicBezTo>
                  <a:cubicBezTo>
                    <a:pt x="5" y="8"/>
                    <a:pt x="7" y="4"/>
                    <a:pt x="8" y="1"/>
                  </a:cubicBezTo>
                  <a:cubicBezTo>
                    <a:pt x="6" y="0"/>
                    <a:pt x="4" y="0"/>
                    <a:pt x="2" y="0"/>
                  </a:cubicBezTo>
                </a:path>
              </a:pathLst>
            </a:custGeom>
            <a:solidFill>
              <a:srgbClr val="AD23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1" name="Freeform 2370"/>
            <p:cNvSpPr>
              <a:spLocks/>
            </p:cNvSpPr>
            <p:nvPr/>
          </p:nvSpPr>
          <p:spPr bwMode="auto">
            <a:xfrm>
              <a:off x="1950" y="1935"/>
              <a:ext cx="2" cy="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0 h 2"/>
                <a:gd name="T10" fmla="*/ 0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6805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2" name="Freeform 2371"/>
            <p:cNvSpPr>
              <a:spLocks/>
            </p:cNvSpPr>
            <p:nvPr/>
          </p:nvSpPr>
          <p:spPr bwMode="auto">
            <a:xfrm>
              <a:off x="1952" y="1935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6704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3" name="Freeform 2372"/>
            <p:cNvSpPr>
              <a:spLocks/>
            </p:cNvSpPr>
            <p:nvPr/>
          </p:nvSpPr>
          <p:spPr bwMode="auto">
            <a:xfrm>
              <a:off x="1950" y="1878"/>
              <a:ext cx="7" cy="10"/>
            </a:xfrm>
            <a:custGeom>
              <a:avLst/>
              <a:gdLst>
                <a:gd name="T0" fmla="*/ 0 w 3"/>
                <a:gd name="T1" fmla="*/ 0 h 4"/>
                <a:gd name="T2" fmla="*/ 0 w 3"/>
                <a:gd name="T3" fmla="*/ 4 h 4"/>
                <a:gd name="T4" fmla="*/ 3 w 3"/>
                <a:gd name="T5" fmla="*/ 2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2" y="3"/>
                    <a:pt x="3" y="2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720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4" name="Freeform 2373"/>
            <p:cNvSpPr>
              <a:spLocks/>
            </p:cNvSpPr>
            <p:nvPr/>
          </p:nvSpPr>
          <p:spPr bwMode="auto">
            <a:xfrm>
              <a:off x="2026" y="2399"/>
              <a:ext cx="16" cy="5"/>
            </a:xfrm>
            <a:custGeom>
              <a:avLst/>
              <a:gdLst>
                <a:gd name="T0" fmla="*/ 6 w 7"/>
                <a:gd name="T1" fmla="*/ 0 h 2"/>
                <a:gd name="T2" fmla="*/ 1 w 7"/>
                <a:gd name="T3" fmla="*/ 1 h 2"/>
                <a:gd name="T4" fmla="*/ 0 w 7"/>
                <a:gd name="T5" fmla="*/ 1 h 2"/>
                <a:gd name="T6" fmla="*/ 2 w 7"/>
                <a:gd name="T7" fmla="*/ 2 h 2"/>
                <a:gd name="T8" fmla="*/ 7 w 7"/>
                <a:gd name="T9" fmla="*/ 0 h 2"/>
                <a:gd name="T10" fmla="*/ 6 w 7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2">
                  <a:moveTo>
                    <a:pt x="6" y="0"/>
                  </a:moveTo>
                  <a:cubicBezTo>
                    <a:pt x="5" y="0"/>
                    <a:pt x="3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5" name="Freeform 2374"/>
            <p:cNvSpPr>
              <a:spLocks/>
            </p:cNvSpPr>
            <p:nvPr/>
          </p:nvSpPr>
          <p:spPr bwMode="auto">
            <a:xfrm>
              <a:off x="2009" y="2402"/>
              <a:ext cx="22" cy="21"/>
            </a:xfrm>
            <a:custGeom>
              <a:avLst/>
              <a:gdLst>
                <a:gd name="T0" fmla="*/ 7 w 9"/>
                <a:gd name="T1" fmla="*/ 0 h 9"/>
                <a:gd name="T2" fmla="*/ 0 w 9"/>
                <a:gd name="T3" fmla="*/ 8 h 9"/>
                <a:gd name="T4" fmla="*/ 3 w 9"/>
                <a:gd name="T5" fmla="*/ 9 h 9"/>
                <a:gd name="T6" fmla="*/ 9 w 9"/>
                <a:gd name="T7" fmla="*/ 1 h 9"/>
                <a:gd name="T8" fmla="*/ 7 w 9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7" y="0"/>
                  </a:moveTo>
                  <a:cubicBezTo>
                    <a:pt x="4" y="2"/>
                    <a:pt x="1" y="5"/>
                    <a:pt x="0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4" y="6"/>
                    <a:pt x="6" y="3"/>
                    <a:pt x="9" y="1"/>
                  </a:cubicBezTo>
                  <a:cubicBezTo>
                    <a:pt x="8" y="1"/>
                    <a:pt x="7" y="1"/>
                    <a:pt x="7" y="0"/>
                  </a:cubicBezTo>
                </a:path>
              </a:pathLst>
            </a:custGeom>
            <a:solidFill>
              <a:srgbClr val="C03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6" name="Freeform 2375"/>
            <p:cNvSpPr>
              <a:spLocks/>
            </p:cNvSpPr>
            <p:nvPr/>
          </p:nvSpPr>
          <p:spPr bwMode="auto">
            <a:xfrm>
              <a:off x="2007" y="2421"/>
              <a:ext cx="12" cy="33"/>
            </a:xfrm>
            <a:custGeom>
              <a:avLst/>
              <a:gdLst>
                <a:gd name="T0" fmla="*/ 1 w 5"/>
                <a:gd name="T1" fmla="*/ 0 h 14"/>
                <a:gd name="T2" fmla="*/ 2 w 5"/>
                <a:gd name="T3" fmla="*/ 10 h 14"/>
                <a:gd name="T4" fmla="*/ 4 w 5"/>
                <a:gd name="T5" fmla="*/ 14 h 14"/>
                <a:gd name="T6" fmla="*/ 5 w 5"/>
                <a:gd name="T7" fmla="*/ 13 h 14"/>
                <a:gd name="T8" fmla="*/ 3 w 5"/>
                <a:gd name="T9" fmla="*/ 6 h 14"/>
                <a:gd name="T10" fmla="*/ 4 w 5"/>
                <a:gd name="T11" fmla="*/ 1 h 14"/>
                <a:gd name="T12" fmla="*/ 1 w 5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4">
                  <a:moveTo>
                    <a:pt x="1" y="0"/>
                  </a:moveTo>
                  <a:cubicBezTo>
                    <a:pt x="0" y="3"/>
                    <a:pt x="1" y="7"/>
                    <a:pt x="2" y="10"/>
                  </a:cubicBezTo>
                  <a:cubicBezTo>
                    <a:pt x="2" y="11"/>
                    <a:pt x="3" y="13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0"/>
                    <a:pt x="3" y="8"/>
                    <a:pt x="3" y="6"/>
                  </a:cubicBezTo>
                  <a:cubicBezTo>
                    <a:pt x="3" y="4"/>
                    <a:pt x="4" y="3"/>
                    <a:pt x="4" y="1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solidFill>
              <a:srgbClr val="AD23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7" name="Freeform 2376"/>
            <p:cNvSpPr>
              <a:spLocks/>
            </p:cNvSpPr>
            <p:nvPr/>
          </p:nvSpPr>
          <p:spPr bwMode="auto">
            <a:xfrm>
              <a:off x="2016" y="2451"/>
              <a:ext cx="10" cy="7"/>
            </a:xfrm>
            <a:custGeom>
              <a:avLst/>
              <a:gdLst>
                <a:gd name="T0" fmla="*/ 1 w 4"/>
                <a:gd name="T1" fmla="*/ 0 h 3"/>
                <a:gd name="T2" fmla="*/ 0 w 4"/>
                <a:gd name="T3" fmla="*/ 1 h 3"/>
                <a:gd name="T4" fmla="*/ 4 w 4"/>
                <a:gd name="T5" fmla="*/ 3 h 3"/>
                <a:gd name="T6" fmla="*/ 1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2"/>
                    <a:pt x="2" y="3"/>
                    <a:pt x="4" y="3"/>
                  </a:cubicBezTo>
                  <a:cubicBezTo>
                    <a:pt x="3" y="2"/>
                    <a:pt x="2" y="1"/>
                    <a:pt x="1" y="0"/>
                  </a:cubicBezTo>
                </a:path>
              </a:pathLst>
            </a:custGeom>
            <a:solidFill>
              <a:srgbClr val="7B0A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8" name="Freeform 2377"/>
            <p:cNvSpPr>
              <a:spLocks/>
            </p:cNvSpPr>
            <p:nvPr/>
          </p:nvSpPr>
          <p:spPr bwMode="auto">
            <a:xfrm>
              <a:off x="2031" y="2399"/>
              <a:ext cx="42" cy="33"/>
            </a:xfrm>
            <a:custGeom>
              <a:avLst/>
              <a:gdLst>
                <a:gd name="T0" fmla="*/ 5 w 18"/>
                <a:gd name="T1" fmla="*/ 0 h 14"/>
                <a:gd name="T2" fmla="*/ 0 w 18"/>
                <a:gd name="T3" fmla="*/ 2 h 14"/>
                <a:gd name="T4" fmla="*/ 14 w 18"/>
                <a:gd name="T5" fmla="*/ 13 h 14"/>
                <a:gd name="T6" fmla="*/ 17 w 18"/>
                <a:gd name="T7" fmla="*/ 14 h 14"/>
                <a:gd name="T8" fmla="*/ 18 w 18"/>
                <a:gd name="T9" fmla="*/ 14 h 14"/>
                <a:gd name="T10" fmla="*/ 17 w 18"/>
                <a:gd name="T11" fmla="*/ 8 h 14"/>
                <a:gd name="T12" fmla="*/ 5 w 18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4">
                  <a:moveTo>
                    <a:pt x="5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6" y="4"/>
                    <a:pt x="11" y="8"/>
                    <a:pt x="14" y="13"/>
                  </a:cubicBezTo>
                  <a:cubicBezTo>
                    <a:pt x="15" y="13"/>
                    <a:pt x="16" y="13"/>
                    <a:pt x="17" y="14"/>
                  </a:cubicBezTo>
                  <a:cubicBezTo>
                    <a:pt x="17" y="14"/>
                    <a:pt x="18" y="14"/>
                    <a:pt x="18" y="14"/>
                  </a:cubicBezTo>
                  <a:cubicBezTo>
                    <a:pt x="18" y="12"/>
                    <a:pt x="18" y="10"/>
                    <a:pt x="17" y="8"/>
                  </a:cubicBezTo>
                  <a:cubicBezTo>
                    <a:pt x="15" y="3"/>
                    <a:pt x="10" y="0"/>
                    <a:pt x="5" y="0"/>
                  </a:cubicBezTo>
                </a:path>
              </a:pathLst>
            </a:custGeom>
            <a:solidFill>
              <a:srgbClr val="720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9" name="Freeform 2378"/>
            <p:cNvSpPr>
              <a:spLocks/>
            </p:cNvSpPr>
            <p:nvPr/>
          </p:nvSpPr>
          <p:spPr bwMode="auto">
            <a:xfrm>
              <a:off x="2016" y="2404"/>
              <a:ext cx="48" cy="31"/>
            </a:xfrm>
            <a:custGeom>
              <a:avLst/>
              <a:gdLst>
                <a:gd name="T0" fmla="*/ 6 w 20"/>
                <a:gd name="T1" fmla="*/ 0 h 13"/>
                <a:gd name="T2" fmla="*/ 0 w 20"/>
                <a:gd name="T3" fmla="*/ 8 h 13"/>
                <a:gd name="T4" fmla="*/ 7 w 20"/>
                <a:gd name="T5" fmla="*/ 13 h 13"/>
                <a:gd name="T6" fmla="*/ 16 w 20"/>
                <a:gd name="T7" fmla="*/ 10 h 13"/>
                <a:gd name="T8" fmla="*/ 20 w 20"/>
                <a:gd name="T9" fmla="*/ 11 h 13"/>
                <a:gd name="T10" fmla="*/ 6 w 20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3">
                  <a:moveTo>
                    <a:pt x="6" y="0"/>
                  </a:moveTo>
                  <a:cubicBezTo>
                    <a:pt x="3" y="2"/>
                    <a:pt x="1" y="5"/>
                    <a:pt x="0" y="8"/>
                  </a:cubicBezTo>
                  <a:cubicBezTo>
                    <a:pt x="3" y="9"/>
                    <a:pt x="5" y="11"/>
                    <a:pt x="7" y="13"/>
                  </a:cubicBezTo>
                  <a:cubicBezTo>
                    <a:pt x="9" y="11"/>
                    <a:pt x="13" y="10"/>
                    <a:pt x="16" y="10"/>
                  </a:cubicBezTo>
                  <a:cubicBezTo>
                    <a:pt x="17" y="10"/>
                    <a:pt x="19" y="10"/>
                    <a:pt x="20" y="11"/>
                  </a:cubicBezTo>
                  <a:cubicBezTo>
                    <a:pt x="17" y="6"/>
                    <a:pt x="12" y="2"/>
                    <a:pt x="6" y="0"/>
                  </a:cubicBezTo>
                </a:path>
              </a:pathLst>
            </a:custGeom>
            <a:solidFill>
              <a:srgbClr val="7208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0" name="Freeform 2379"/>
            <p:cNvSpPr>
              <a:spLocks/>
            </p:cNvSpPr>
            <p:nvPr/>
          </p:nvSpPr>
          <p:spPr bwMode="auto">
            <a:xfrm>
              <a:off x="2014" y="2423"/>
              <a:ext cx="19" cy="28"/>
            </a:xfrm>
            <a:custGeom>
              <a:avLst/>
              <a:gdLst>
                <a:gd name="T0" fmla="*/ 1 w 8"/>
                <a:gd name="T1" fmla="*/ 0 h 12"/>
                <a:gd name="T2" fmla="*/ 0 w 8"/>
                <a:gd name="T3" fmla="*/ 5 h 12"/>
                <a:gd name="T4" fmla="*/ 2 w 8"/>
                <a:gd name="T5" fmla="*/ 12 h 12"/>
                <a:gd name="T6" fmla="*/ 8 w 8"/>
                <a:gd name="T7" fmla="*/ 5 h 12"/>
                <a:gd name="T8" fmla="*/ 1 w 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1" y="0"/>
                  </a:moveTo>
                  <a:cubicBezTo>
                    <a:pt x="1" y="2"/>
                    <a:pt x="0" y="3"/>
                    <a:pt x="0" y="5"/>
                  </a:cubicBezTo>
                  <a:cubicBezTo>
                    <a:pt x="0" y="7"/>
                    <a:pt x="1" y="9"/>
                    <a:pt x="2" y="12"/>
                  </a:cubicBezTo>
                  <a:cubicBezTo>
                    <a:pt x="3" y="9"/>
                    <a:pt x="5" y="7"/>
                    <a:pt x="8" y="5"/>
                  </a:cubicBezTo>
                  <a:cubicBezTo>
                    <a:pt x="6" y="3"/>
                    <a:pt x="4" y="1"/>
                    <a:pt x="1" y="0"/>
                  </a:cubicBezTo>
                </a:path>
              </a:pathLst>
            </a:custGeom>
            <a:solidFill>
              <a:srgbClr val="6704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1" name="Freeform 2380"/>
            <p:cNvSpPr>
              <a:spLocks/>
            </p:cNvSpPr>
            <p:nvPr/>
          </p:nvSpPr>
          <p:spPr bwMode="auto">
            <a:xfrm>
              <a:off x="2064" y="2430"/>
              <a:ext cx="9" cy="17"/>
            </a:xfrm>
            <a:custGeom>
              <a:avLst/>
              <a:gdLst>
                <a:gd name="T0" fmla="*/ 0 w 4"/>
                <a:gd name="T1" fmla="*/ 0 h 7"/>
                <a:gd name="T2" fmla="*/ 3 w 4"/>
                <a:gd name="T3" fmla="*/ 7 h 7"/>
                <a:gd name="T4" fmla="*/ 4 w 4"/>
                <a:gd name="T5" fmla="*/ 1 h 7"/>
                <a:gd name="T6" fmla="*/ 3 w 4"/>
                <a:gd name="T7" fmla="*/ 1 h 7"/>
                <a:gd name="T8" fmla="*/ 0 w 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1" y="2"/>
                    <a:pt x="2" y="4"/>
                    <a:pt x="3" y="7"/>
                  </a:cubicBezTo>
                  <a:cubicBezTo>
                    <a:pt x="4" y="5"/>
                    <a:pt x="4" y="3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5103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2" name="Freeform 2381"/>
            <p:cNvSpPr>
              <a:spLocks/>
            </p:cNvSpPr>
            <p:nvPr/>
          </p:nvSpPr>
          <p:spPr bwMode="auto">
            <a:xfrm>
              <a:off x="2033" y="2428"/>
              <a:ext cx="38" cy="35"/>
            </a:xfrm>
            <a:custGeom>
              <a:avLst/>
              <a:gdLst>
                <a:gd name="T0" fmla="*/ 9 w 16"/>
                <a:gd name="T1" fmla="*/ 0 h 15"/>
                <a:gd name="T2" fmla="*/ 0 w 16"/>
                <a:gd name="T3" fmla="*/ 3 h 15"/>
                <a:gd name="T4" fmla="*/ 4 w 16"/>
                <a:gd name="T5" fmla="*/ 9 h 15"/>
                <a:gd name="T6" fmla="*/ 5 w 16"/>
                <a:gd name="T7" fmla="*/ 15 h 15"/>
                <a:gd name="T8" fmla="*/ 9 w 16"/>
                <a:gd name="T9" fmla="*/ 14 h 15"/>
                <a:gd name="T10" fmla="*/ 16 w 16"/>
                <a:gd name="T11" fmla="*/ 8 h 15"/>
                <a:gd name="T12" fmla="*/ 13 w 16"/>
                <a:gd name="T13" fmla="*/ 1 h 15"/>
                <a:gd name="T14" fmla="*/ 9 w 16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5">
                  <a:moveTo>
                    <a:pt x="9" y="0"/>
                  </a:moveTo>
                  <a:cubicBezTo>
                    <a:pt x="6" y="0"/>
                    <a:pt x="2" y="1"/>
                    <a:pt x="0" y="3"/>
                  </a:cubicBezTo>
                  <a:cubicBezTo>
                    <a:pt x="1" y="5"/>
                    <a:pt x="3" y="7"/>
                    <a:pt x="4" y="9"/>
                  </a:cubicBezTo>
                  <a:cubicBezTo>
                    <a:pt x="4" y="11"/>
                    <a:pt x="5" y="13"/>
                    <a:pt x="5" y="15"/>
                  </a:cubicBezTo>
                  <a:cubicBezTo>
                    <a:pt x="6" y="15"/>
                    <a:pt x="8" y="15"/>
                    <a:pt x="9" y="14"/>
                  </a:cubicBezTo>
                  <a:cubicBezTo>
                    <a:pt x="12" y="13"/>
                    <a:pt x="14" y="11"/>
                    <a:pt x="16" y="8"/>
                  </a:cubicBezTo>
                  <a:cubicBezTo>
                    <a:pt x="15" y="5"/>
                    <a:pt x="14" y="3"/>
                    <a:pt x="13" y="1"/>
                  </a:cubicBezTo>
                  <a:cubicBezTo>
                    <a:pt x="12" y="0"/>
                    <a:pt x="10" y="0"/>
                    <a:pt x="9" y="0"/>
                  </a:cubicBezTo>
                </a:path>
              </a:pathLst>
            </a:custGeom>
            <a:solidFill>
              <a:srgbClr val="5102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3" name="Freeform 2382"/>
            <p:cNvSpPr>
              <a:spLocks/>
            </p:cNvSpPr>
            <p:nvPr/>
          </p:nvSpPr>
          <p:spPr bwMode="auto">
            <a:xfrm>
              <a:off x="2019" y="2435"/>
              <a:ext cx="26" cy="28"/>
            </a:xfrm>
            <a:custGeom>
              <a:avLst/>
              <a:gdLst>
                <a:gd name="T0" fmla="*/ 6 w 11"/>
                <a:gd name="T1" fmla="*/ 0 h 12"/>
                <a:gd name="T2" fmla="*/ 0 w 11"/>
                <a:gd name="T3" fmla="*/ 7 h 12"/>
                <a:gd name="T4" fmla="*/ 3 w 11"/>
                <a:gd name="T5" fmla="*/ 10 h 12"/>
                <a:gd name="T6" fmla="*/ 9 w 11"/>
                <a:gd name="T7" fmla="*/ 12 h 12"/>
                <a:gd name="T8" fmla="*/ 11 w 11"/>
                <a:gd name="T9" fmla="*/ 12 h 12"/>
                <a:gd name="T10" fmla="*/ 10 w 11"/>
                <a:gd name="T11" fmla="*/ 6 h 12"/>
                <a:gd name="T12" fmla="*/ 6 w 11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2">
                  <a:moveTo>
                    <a:pt x="6" y="0"/>
                  </a:moveTo>
                  <a:cubicBezTo>
                    <a:pt x="3" y="2"/>
                    <a:pt x="1" y="4"/>
                    <a:pt x="0" y="7"/>
                  </a:cubicBezTo>
                  <a:cubicBezTo>
                    <a:pt x="1" y="8"/>
                    <a:pt x="2" y="9"/>
                    <a:pt x="3" y="10"/>
                  </a:cubicBezTo>
                  <a:cubicBezTo>
                    <a:pt x="5" y="12"/>
                    <a:pt x="7" y="12"/>
                    <a:pt x="9" y="12"/>
                  </a:cubicBezTo>
                  <a:cubicBezTo>
                    <a:pt x="10" y="12"/>
                    <a:pt x="11" y="12"/>
                    <a:pt x="11" y="12"/>
                  </a:cubicBezTo>
                  <a:cubicBezTo>
                    <a:pt x="11" y="10"/>
                    <a:pt x="10" y="8"/>
                    <a:pt x="10" y="6"/>
                  </a:cubicBezTo>
                  <a:cubicBezTo>
                    <a:pt x="9" y="4"/>
                    <a:pt x="7" y="2"/>
                    <a:pt x="6" y="0"/>
                  </a:cubicBezTo>
                </a:path>
              </a:pathLst>
            </a:custGeom>
            <a:solidFill>
              <a:srgbClr val="4901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4" name="Freeform 2383"/>
            <p:cNvSpPr>
              <a:spLocks/>
            </p:cNvSpPr>
            <p:nvPr/>
          </p:nvSpPr>
          <p:spPr bwMode="auto">
            <a:xfrm>
              <a:off x="2360" y="2191"/>
              <a:ext cx="4" cy="7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2 w 2"/>
                <a:gd name="T5" fmla="*/ 1 h 3"/>
                <a:gd name="T6" fmla="*/ 0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1" y="2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5" name="Freeform 2384"/>
            <p:cNvSpPr>
              <a:spLocks/>
            </p:cNvSpPr>
            <p:nvPr/>
          </p:nvSpPr>
          <p:spPr bwMode="auto">
            <a:xfrm>
              <a:off x="2357" y="2162"/>
              <a:ext cx="26" cy="31"/>
            </a:xfrm>
            <a:custGeom>
              <a:avLst/>
              <a:gdLst>
                <a:gd name="T0" fmla="*/ 10 w 11"/>
                <a:gd name="T1" fmla="*/ 0 h 13"/>
                <a:gd name="T2" fmla="*/ 4 w 11"/>
                <a:gd name="T3" fmla="*/ 1 h 13"/>
                <a:gd name="T4" fmla="*/ 4 w 11"/>
                <a:gd name="T5" fmla="*/ 1 h 13"/>
                <a:gd name="T6" fmla="*/ 3 w 11"/>
                <a:gd name="T7" fmla="*/ 1 h 13"/>
                <a:gd name="T8" fmla="*/ 2 w 11"/>
                <a:gd name="T9" fmla="*/ 6 h 13"/>
                <a:gd name="T10" fmla="*/ 0 w 11"/>
                <a:gd name="T11" fmla="*/ 10 h 13"/>
                <a:gd name="T12" fmla="*/ 0 w 11"/>
                <a:gd name="T13" fmla="*/ 11 h 13"/>
                <a:gd name="T14" fmla="*/ 1 w 11"/>
                <a:gd name="T15" fmla="*/ 12 h 13"/>
                <a:gd name="T16" fmla="*/ 3 w 11"/>
                <a:gd name="T17" fmla="*/ 13 h 13"/>
                <a:gd name="T18" fmla="*/ 11 w 11"/>
                <a:gd name="T19" fmla="*/ 3 h 13"/>
                <a:gd name="T20" fmla="*/ 10 w 11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13">
                  <a:moveTo>
                    <a:pt x="10" y="0"/>
                  </a:moveTo>
                  <a:cubicBezTo>
                    <a:pt x="8" y="1"/>
                    <a:pt x="6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3"/>
                    <a:pt x="3" y="5"/>
                    <a:pt x="2" y="6"/>
                  </a:cubicBezTo>
                  <a:cubicBezTo>
                    <a:pt x="1" y="8"/>
                    <a:pt x="1" y="9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0" y="11"/>
                    <a:pt x="1" y="12"/>
                    <a:pt x="1" y="12"/>
                  </a:cubicBezTo>
                  <a:cubicBezTo>
                    <a:pt x="2" y="13"/>
                    <a:pt x="2" y="13"/>
                    <a:pt x="3" y="13"/>
                  </a:cubicBezTo>
                  <a:cubicBezTo>
                    <a:pt x="4" y="9"/>
                    <a:pt x="7" y="5"/>
                    <a:pt x="11" y="3"/>
                  </a:cubicBezTo>
                  <a:cubicBezTo>
                    <a:pt x="11" y="2"/>
                    <a:pt x="11" y="1"/>
                    <a:pt x="10" y="0"/>
                  </a:cubicBezTo>
                </a:path>
              </a:pathLst>
            </a:custGeom>
            <a:solidFill>
              <a:srgbClr val="AF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6" name="Freeform 2385"/>
            <p:cNvSpPr>
              <a:spLocks/>
            </p:cNvSpPr>
            <p:nvPr/>
          </p:nvSpPr>
          <p:spPr bwMode="auto">
            <a:xfrm>
              <a:off x="2364" y="2143"/>
              <a:ext cx="17" cy="22"/>
            </a:xfrm>
            <a:custGeom>
              <a:avLst/>
              <a:gdLst>
                <a:gd name="T0" fmla="*/ 6 w 7"/>
                <a:gd name="T1" fmla="*/ 0 h 9"/>
                <a:gd name="T2" fmla="*/ 4 w 7"/>
                <a:gd name="T3" fmla="*/ 1 h 9"/>
                <a:gd name="T4" fmla="*/ 0 w 7"/>
                <a:gd name="T5" fmla="*/ 4 h 9"/>
                <a:gd name="T6" fmla="*/ 0 w 7"/>
                <a:gd name="T7" fmla="*/ 9 h 9"/>
                <a:gd name="T8" fmla="*/ 1 w 7"/>
                <a:gd name="T9" fmla="*/ 9 h 9"/>
                <a:gd name="T10" fmla="*/ 1 w 7"/>
                <a:gd name="T11" fmla="*/ 9 h 9"/>
                <a:gd name="T12" fmla="*/ 7 w 7"/>
                <a:gd name="T13" fmla="*/ 8 h 9"/>
                <a:gd name="T14" fmla="*/ 6 w 7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9">
                  <a:moveTo>
                    <a:pt x="6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3" y="1"/>
                    <a:pt x="1" y="2"/>
                    <a:pt x="0" y="4"/>
                  </a:cubicBezTo>
                  <a:cubicBezTo>
                    <a:pt x="0" y="5"/>
                    <a:pt x="0" y="7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3" y="9"/>
                    <a:pt x="5" y="9"/>
                    <a:pt x="7" y="8"/>
                  </a:cubicBezTo>
                  <a:cubicBezTo>
                    <a:pt x="6" y="6"/>
                    <a:pt x="6" y="3"/>
                    <a:pt x="6" y="0"/>
                  </a:cubicBezTo>
                </a:path>
              </a:pathLst>
            </a:custGeom>
            <a:solidFill>
              <a:srgbClr val="AD23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7" name="Freeform 2386"/>
            <p:cNvSpPr>
              <a:spLocks/>
            </p:cNvSpPr>
            <p:nvPr/>
          </p:nvSpPr>
          <p:spPr bwMode="auto">
            <a:xfrm>
              <a:off x="2419" y="2170"/>
              <a:ext cx="0" cy="2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D2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8" name="Freeform 2387"/>
            <p:cNvSpPr>
              <a:spLocks/>
            </p:cNvSpPr>
            <p:nvPr/>
          </p:nvSpPr>
          <p:spPr bwMode="auto">
            <a:xfrm>
              <a:off x="2381" y="2148"/>
              <a:ext cx="38" cy="22"/>
            </a:xfrm>
            <a:custGeom>
              <a:avLst/>
              <a:gdLst>
                <a:gd name="T0" fmla="*/ 11 w 16"/>
                <a:gd name="T1" fmla="*/ 0 h 9"/>
                <a:gd name="T2" fmla="*/ 0 w 16"/>
                <a:gd name="T3" fmla="*/ 6 h 9"/>
                <a:gd name="T4" fmla="*/ 1 w 16"/>
                <a:gd name="T5" fmla="*/ 9 h 9"/>
                <a:gd name="T6" fmla="*/ 8 w 16"/>
                <a:gd name="T7" fmla="*/ 7 h 9"/>
                <a:gd name="T8" fmla="*/ 8 w 16"/>
                <a:gd name="T9" fmla="*/ 7 h 9"/>
                <a:gd name="T10" fmla="*/ 16 w 16"/>
                <a:gd name="T11" fmla="*/ 9 h 9"/>
                <a:gd name="T12" fmla="*/ 16 w 16"/>
                <a:gd name="T13" fmla="*/ 9 h 9"/>
                <a:gd name="T14" fmla="*/ 15 w 16"/>
                <a:gd name="T15" fmla="*/ 6 h 9"/>
                <a:gd name="T16" fmla="*/ 11 w 16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9">
                  <a:moveTo>
                    <a:pt x="11" y="0"/>
                  </a:moveTo>
                  <a:cubicBezTo>
                    <a:pt x="8" y="3"/>
                    <a:pt x="4" y="5"/>
                    <a:pt x="0" y="6"/>
                  </a:cubicBezTo>
                  <a:cubicBezTo>
                    <a:pt x="1" y="7"/>
                    <a:pt x="1" y="8"/>
                    <a:pt x="1" y="9"/>
                  </a:cubicBezTo>
                  <a:cubicBezTo>
                    <a:pt x="3" y="8"/>
                    <a:pt x="6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1" y="7"/>
                    <a:pt x="14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8"/>
                    <a:pt x="16" y="7"/>
                    <a:pt x="15" y="6"/>
                  </a:cubicBezTo>
                  <a:cubicBezTo>
                    <a:pt x="14" y="4"/>
                    <a:pt x="13" y="2"/>
                    <a:pt x="11" y="0"/>
                  </a:cubicBezTo>
                </a:path>
              </a:pathLst>
            </a:custGeom>
            <a:solidFill>
              <a:srgbClr val="9D13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9" name="Freeform 2388"/>
            <p:cNvSpPr>
              <a:spLocks/>
            </p:cNvSpPr>
            <p:nvPr/>
          </p:nvSpPr>
          <p:spPr bwMode="auto">
            <a:xfrm>
              <a:off x="2379" y="2143"/>
              <a:ext cx="28" cy="19"/>
            </a:xfrm>
            <a:custGeom>
              <a:avLst/>
              <a:gdLst>
                <a:gd name="T0" fmla="*/ 4 w 12"/>
                <a:gd name="T1" fmla="*/ 0 h 8"/>
                <a:gd name="T2" fmla="*/ 0 w 12"/>
                <a:gd name="T3" fmla="*/ 0 h 8"/>
                <a:gd name="T4" fmla="*/ 1 w 12"/>
                <a:gd name="T5" fmla="*/ 8 h 8"/>
                <a:gd name="T6" fmla="*/ 12 w 12"/>
                <a:gd name="T7" fmla="*/ 2 h 8"/>
                <a:gd name="T8" fmla="*/ 4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4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3"/>
                    <a:pt x="0" y="6"/>
                    <a:pt x="1" y="8"/>
                  </a:cubicBezTo>
                  <a:cubicBezTo>
                    <a:pt x="5" y="7"/>
                    <a:pt x="9" y="5"/>
                    <a:pt x="12" y="2"/>
                  </a:cubicBezTo>
                  <a:cubicBezTo>
                    <a:pt x="10" y="1"/>
                    <a:pt x="7" y="0"/>
                    <a:pt x="4" y="0"/>
                  </a:cubicBezTo>
                </a:path>
              </a:pathLst>
            </a:custGeom>
            <a:solidFill>
              <a:srgbClr val="9C10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0" name="Freeform 2389"/>
            <p:cNvSpPr>
              <a:spLocks/>
            </p:cNvSpPr>
            <p:nvPr/>
          </p:nvSpPr>
          <p:spPr bwMode="auto">
            <a:xfrm>
              <a:off x="2355" y="2165"/>
              <a:ext cx="9" cy="21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9 h 9"/>
                <a:gd name="T4" fmla="*/ 3 w 4"/>
                <a:gd name="T5" fmla="*/ 5 h 9"/>
                <a:gd name="T6" fmla="*/ 4 w 4"/>
                <a:gd name="T7" fmla="*/ 0 h 9"/>
                <a:gd name="T8" fmla="*/ 1 w 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0" y="3"/>
                    <a:pt x="0" y="6"/>
                    <a:pt x="1" y="9"/>
                  </a:cubicBezTo>
                  <a:cubicBezTo>
                    <a:pt x="2" y="8"/>
                    <a:pt x="2" y="7"/>
                    <a:pt x="3" y="5"/>
                  </a:cubicBezTo>
                  <a:cubicBezTo>
                    <a:pt x="4" y="4"/>
                    <a:pt x="4" y="2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7C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1" name="Freeform 2390"/>
            <p:cNvSpPr>
              <a:spLocks/>
            </p:cNvSpPr>
            <p:nvPr/>
          </p:nvSpPr>
          <p:spPr bwMode="auto">
            <a:xfrm>
              <a:off x="2357" y="2153"/>
              <a:ext cx="7" cy="12"/>
            </a:xfrm>
            <a:custGeom>
              <a:avLst/>
              <a:gdLst>
                <a:gd name="T0" fmla="*/ 3 w 3"/>
                <a:gd name="T1" fmla="*/ 0 h 5"/>
                <a:gd name="T2" fmla="*/ 0 w 3"/>
                <a:gd name="T3" fmla="*/ 5 h 5"/>
                <a:gd name="T4" fmla="*/ 3 w 3"/>
                <a:gd name="T5" fmla="*/ 5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3" y="3"/>
                    <a:pt x="3" y="1"/>
                    <a:pt x="3" y="0"/>
                  </a:cubicBezTo>
                </a:path>
              </a:pathLst>
            </a:custGeom>
            <a:solidFill>
              <a:srgbClr val="7B0A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2" name="Freeform 2391"/>
            <p:cNvSpPr>
              <a:spLocks/>
            </p:cNvSpPr>
            <p:nvPr/>
          </p:nvSpPr>
          <p:spPr bwMode="auto">
            <a:xfrm>
              <a:off x="2364" y="2186"/>
              <a:ext cx="41" cy="21"/>
            </a:xfrm>
            <a:custGeom>
              <a:avLst/>
              <a:gdLst>
                <a:gd name="T0" fmla="*/ 15 w 17"/>
                <a:gd name="T1" fmla="*/ 0 h 9"/>
                <a:gd name="T2" fmla="*/ 13 w 17"/>
                <a:gd name="T3" fmla="*/ 1 h 9"/>
                <a:gd name="T4" fmla="*/ 4 w 17"/>
                <a:gd name="T5" fmla="*/ 3 h 9"/>
                <a:gd name="T6" fmla="*/ 0 w 17"/>
                <a:gd name="T7" fmla="*/ 3 h 9"/>
                <a:gd name="T8" fmla="*/ 0 w 17"/>
                <a:gd name="T9" fmla="*/ 5 h 9"/>
                <a:gd name="T10" fmla="*/ 10 w 17"/>
                <a:gd name="T11" fmla="*/ 9 h 9"/>
                <a:gd name="T12" fmla="*/ 15 w 17"/>
                <a:gd name="T13" fmla="*/ 8 h 9"/>
                <a:gd name="T14" fmla="*/ 15 w 17"/>
                <a:gd name="T15" fmla="*/ 8 h 9"/>
                <a:gd name="T16" fmla="*/ 16 w 17"/>
                <a:gd name="T17" fmla="*/ 4 h 9"/>
                <a:gd name="T18" fmla="*/ 17 w 17"/>
                <a:gd name="T19" fmla="*/ 1 h 9"/>
                <a:gd name="T20" fmla="*/ 15 w 17"/>
                <a:gd name="T2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9">
                  <a:moveTo>
                    <a:pt x="15" y="0"/>
                  </a:moveTo>
                  <a:cubicBezTo>
                    <a:pt x="15" y="1"/>
                    <a:pt x="14" y="1"/>
                    <a:pt x="13" y="1"/>
                  </a:cubicBezTo>
                  <a:cubicBezTo>
                    <a:pt x="10" y="3"/>
                    <a:pt x="7" y="3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2" y="7"/>
                    <a:pt x="6" y="9"/>
                    <a:pt x="10" y="9"/>
                  </a:cubicBezTo>
                  <a:cubicBezTo>
                    <a:pt x="11" y="9"/>
                    <a:pt x="13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6"/>
                    <a:pt x="16" y="5"/>
                    <a:pt x="16" y="4"/>
                  </a:cubicBezTo>
                  <a:cubicBezTo>
                    <a:pt x="17" y="3"/>
                    <a:pt x="17" y="2"/>
                    <a:pt x="17" y="1"/>
                  </a:cubicBezTo>
                  <a:cubicBezTo>
                    <a:pt x="17" y="1"/>
                    <a:pt x="16" y="1"/>
                    <a:pt x="15" y="0"/>
                  </a:cubicBezTo>
                </a:path>
              </a:pathLst>
            </a:custGeom>
            <a:solidFill>
              <a:srgbClr val="720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3" name="Freeform 2392"/>
            <p:cNvSpPr>
              <a:spLocks/>
            </p:cNvSpPr>
            <p:nvPr/>
          </p:nvSpPr>
          <p:spPr bwMode="auto">
            <a:xfrm>
              <a:off x="2364" y="2170"/>
              <a:ext cx="36" cy="23"/>
            </a:xfrm>
            <a:custGeom>
              <a:avLst/>
              <a:gdLst>
                <a:gd name="T0" fmla="*/ 8 w 15"/>
                <a:gd name="T1" fmla="*/ 0 h 10"/>
                <a:gd name="T2" fmla="*/ 0 w 15"/>
                <a:gd name="T3" fmla="*/ 10 h 10"/>
                <a:gd name="T4" fmla="*/ 4 w 15"/>
                <a:gd name="T5" fmla="*/ 10 h 10"/>
                <a:gd name="T6" fmla="*/ 13 w 15"/>
                <a:gd name="T7" fmla="*/ 8 h 10"/>
                <a:gd name="T8" fmla="*/ 15 w 15"/>
                <a:gd name="T9" fmla="*/ 7 h 10"/>
                <a:gd name="T10" fmla="*/ 12 w 15"/>
                <a:gd name="T11" fmla="*/ 5 h 10"/>
                <a:gd name="T12" fmla="*/ 8 w 15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0">
                  <a:moveTo>
                    <a:pt x="8" y="0"/>
                  </a:moveTo>
                  <a:cubicBezTo>
                    <a:pt x="4" y="2"/>
                    <a:pt x="1" y="6"/>
                    <a:pt x="0" y="10"/>
                  </a:cubicBezTo>
                  <a:cubicBezTo>
                    <a:pt x="1" y="10"/>
                    <a:pt x="3" y="10"/>
                    <a:pt x="4" y="10"/>
                  </a:cubicBezTo>
                  <a:cubicBezTo>
                    <a:pt x="7" y="10"/>
                    <a:pt x="10" y="10"/>
                    <a:pt x="13" y="8"/>
                  </a:cubicBezTo>
                  <a:cubicBezTo>
                    <a:pt x="14" y="8"/>
                    <a:pt x="15" y="8"/>
                    <a:pt x="15" y="7"/>
                  </a:cubicBezTo>
                  <a:cubicBezTo>
                    <a:pt x="14" y="7"/>
                    <a:pt x="13" y="6"/>
                    <a:pt x="12" y="5"/>
                  </a:cubicBezTo>
                  <a:cubicBezTo>
                    <a:pt x="10" y="3"/>
                    <a:pt x="9" y="2"/>
                    <a:pt x="8" y="0"/>
                  </a:cubicBezTo>
                </a:path>
              </a:pathLst>
            </a:custGeom>
            <a:solidFill>
              <a:srgbClr val="6805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4" name="Freeform 2393"/>
            <p:cNvSpPr>
              <a:spLocks/>
            </p:cNvSpPr>
            <p:nvPr/>
          </p:nvSpPr>
          <p:spPr bwMode="auto">
            <a:xfrm>
              <a:off x="2400" y="2170"/>
              <a:ext cx="19" cy="18"/>
            </a:xfrm>
            <a:custGeom>
              <a:avLst/>
              <a:gdLst>
                <a:gd name="T0" fmla="*/ 8 w 8"/>
                <a:gd name="T1" fmla="*/ 0 h 8"/>
                <a:gd name="T2" fmla="*/ 0 w 8"/>
                <a:gd name="T3" fmla="*/ 7 h 8"/>
                <a:gd name="T4" fmla="*/ 2 w 8"/>
                <a:gd name="T5" fmla="*/ 8 h 8"/>
                <a:gd name="T6" fmla="*/ 8 w 8"/>
                <a:gd name="T7" fmla="*/ 2 h 8"/>
                <a:gd name="T8" fmla="*/ 8 w 8"/>
                <a:gd name="T9" fmla="*/ 1 h 8"/>
                <a:gd name="T10" fmla="*/ 8 w 8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6" y="3"/>
                    <a:pt x="3" y="6"/>
                    <a:pt x="0" y="7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4" y="6"/>
                    <a:pt x="6" y="4"/>
                    <a:pt x="8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</a:path>
              </a:pathLst>
            </a:custGeom>
            <a:solidFill>
              <a:srgbClr val="670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5" name="Freeform 2394"/>
            <p:cNvSpPr>
              <a:spLocks/>
            </p:cNvSpPr>
            <p:nvPr/>
          </p:nvSpPr>
          <p:spPr bwMode="auto">
            <a:xfrm>
              <a:off x="2383" y="2165"/>
              <a:ext cx="36" cy="21"/>
            </a:xfrm>
            <a:custGeom>
              <a:avLst/>
              <a:gdLst>
                <a:gd name="T0" fmla="*/ 7 w 15"/>
                <a:gd name="T1" fmla="*/ 0 h 9"/>
                <a:gd name="T2" fmla="*/ 7 w 15"/>
                <a:gd name="T3" fmla="*/ 0 h 9"/>
                <a:gd name="T4" fmla="*/ 0 w 15"/>
                <a:gd name="T5" fmla="*/ 2 h 9"/>
                <a:gd name="T6" fmla="*/ 4 w 15"/>
                <a:gd name="T7" fmla="*/ 7 h 9"/>
                <a:gd name="T8" fmla="*/ 7 w 15"/>
                <a:gd name="T9" fmla="*/ 9 h 9"/>
                <a:gd name="T10" fmla="*/ 15 w 15"/>
                <a:gd name="T11" fmla="*/ 2 h 9"/>
                <a:gd name="T12" fmla="*/ 7 w 15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9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2" y="1"/>
                    <a:pt x="0" y="2"/>
                  </a:cubicBezTo>
                  <a:cubicBezTo>
                    <a:pt x="1" y="4"/>
                    <a:pt x="2" y="5"/>
                    <a:pt x="4" y="7"/>
                  </a:cubicBezTo>
                  <a:cubicBezTo>
                    <a:pt x="5" y="8"/>
                    <a:pt x="6" y="9"/>
                    <a:pt x="7" y="9"/>
                  </a:cubicBezTo>
                  <a:cubicBezTo>
                    <a:pt x="10" y="8"/>
                    <a:pt x="13" y="5"/>
                    <a:pt x="15" y="2"/>
                  </a:cubicBezTo>
                  <a:cubicBezTo>
                    <a:pt x="13" y="1"/>
                    <a:pt x="10" y="0"/>
                    <a:pt x="7" y="0"/>
                  </a:cubicBezTo>
                </a:path>
              </a:pathLst>
            </a:custGeom>
            <a:solidFill>
              <a:srgbClr val="5D02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6" name="Freeform 2395"/>
            <p:cNvSpPr>
              <a:spLocks/>
            </p:cNvSpPr>
            <p:nvPr/>
          </p:nvSpPr>
          <p:spPr bwMode="auto">
            <a:xfrm>
              <a:off x="2400" y="2188"/>
              <a:ext cx="14" cy="17"/>
            </a:xfrm>
            <a:custGeom>
              <a:avLst/>
              <a:gdLst>
                <a:gd name="T0" fmla="*/ 2 w 6"/>
                <a:gd name="T1" fmla="*/ 0 h 7"/>
                <a:gd name="T2" fmla="*/ 1 w 6"/>
                <a:gd name="T3" fmla="*/ 3 h 7"/>
                <a:gd name="T4" fmla="*/ 0 w 6"/>
                <a:gd name="T5" fmla="*/ 7 h 7"/>
                <a:gd name="T6" fmla="*/ 6 w 6"/>
                <a:gd name="T7" fmla="*/ 2 h 7"/>
                <a:gd name="T8" fmla="*/ 2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1" y="4"/>
                    <a:pt x="0" y="5"/>
                    <a:pt x="0" y="7"/>
                  </a:cubicBezTo>
                  <a:cubicBezTo>
                    <a:pt x="3" y="6"/>
                    <a:pt x="5" y="4"/>
                    <a:pt x="6" y="2"/>
                  </a:cubicBezTo>
                  <a:cubicBezTo>
                    <a:pt x="5" y="1"/>
                    <a:pt x="4" y="1"/>
                    <a:pt x="2" y="0"/>
                  </a:cubicBezTo>
                </a:path>
              </a:pathLst>
            </a:custGeom>
            <a:solidFill>
              <a:srgbClr val="5103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7" name="Freeform 2396"/>
            <p:cNvSpPr>
              <a:spLocks/>
            </p:cNvSpPr>
            <p:nvPr/>
          </p:nvSpPr>
          <p:spPr bwMode="auto">
            <a:xfrm>
              <a:off x="2405" y="2174"/>
              <a:ext cx="14" cy="19"/>
            </a:xfrm>
            <a:custGeom>
              <a:avLst/>
              <a:gdLst>
                <a:gd name="T0" fmla="*/ 6 w 6"/>
                <a:gd name="T1" fmla="*/ 0 h 8"/>
                <a:gd name="T2" fmla="*/ 0 w 6"/>
                <a:gd name="T3" fmla="*/ 6 h 8"/>
                <a:gd name="T4" fmla="*/ 4 w 6"/>
                <a:gd name="T5" fmla="*/ 8 h 8"/>
                <a:gd name="T6" fmla="*/ 6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4" y="2"/>
                    <a:pt x="2" y="4"/>
                    <a:pt x="0" y="6"/>
                  </a:cubicBezTo>
                  <a:cubicBezTo>
                    <a:pt x="2" y="7"/>
                    <a:pt x="3" y="7"/>
                    <a:pt x="4" y="8"/>
                  </a:cubicBezTo>
                  <a:cubicBezTo>
                    <a:pt x="6" y="6"/>
                    <a:pt x="6" y="3"/>
                    <a:pt x="6" y="0"/>
                  </a:cubicBezTo>
                </a:path>
              </a:pathLst>
            </a:custGeom>
            <a:solidFill>
              <a:srgbClr val="4901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8" name="Freeform 2397"/>
            <p:cNvSpPr>
              <a:spLocks/>
            </p:cNvSpPr>
            <p:nvPr/>
          </p:nvSpPr>
          <p:spPr bwMode="auto">
            <a:xfrm>
              <a:off x="2341" y="2338"/>
              <a:ext cx="4" cy="4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1 w 2"/>
                <a:gd name="T5" fmla="*/ 1 h 2"/>
                <a:gd name="T6" fmla="*/ 2 w 2"/>
                <a:gd name="T7" fmla="*/ 1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9" name="Freeform 2398"/>
            <p:cNvSpPr>
              <a:spLocks/>
            </p:cNvSpPr>
            <p:nvPr/>
          </p:nvSpPr>
          <p:spPr bwMode="auto">
            <a:xfrm>
              <a:off x="2315" y="2288"/>
              <a:ext cx="47" cy="52"/>
            </a:xfrm>
            <a:custGeom>
              <a:avLst/>
              <a:gdLst>
                <a:gd name="T0" fmla="*/ 16 w 20"/>
                <a:gd name="T1" fmla="*/ 0 h 22"/>
                <a:gd name="T2" fmla="*/ 4 w 20"/>
                <a:gd name="T3" fmla="*/ 4 h 22"/>
                <a:gd name="T4" fmla="*/ 0 w 20"/>
                <a:gd name="T5" fmla="*/ 3 h 22"/>
                <a:gd name="T6" fmla="*/ 2 w 20"/>
                <a:gd name="T7" fmla="*/ 7 h 22"/>
                <a:gd name="T8" fmla="*/ 10 w 20"/>
                <a:gd name="T9" fmla="*/ 17 h 22"/>
                <a:gd name="T10" fmla="*/ 11 w 20"/>
                <a:gd name="T11" fmla="*/ 21 h 22"/>
                <a:gd name="T12" fmla="*/ 13 w 20"/>
                <a:gd name="T13" fmla="*/ 22 h 22"/>
                <a:gd name="T14" fmla="*/ 15 w 20"/>
                <a:gd name="T15" fmla="*/ 21 h 22"/>
                <a:gd name="T16" fmla="*/ 16 w 20"/>
                <a:gd name="T17" fmla="*/ 11 h 22"/>
                <a:gd name="T18" fmla="*/ 20 w 20"/>
                <a:gd name="T19" fmla="*/ 6 h 22"/>
                <a:gd name="T20" fmla="*/ 20 w 20"/>
                <a:gd name="T21" fmla="*/ 5 h 22"/>
                <a:gd name="T22" fmla="*/ 16 w 20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22">
                  <a:moveTo>
                    <a:pt x="16" y="0"/>
                  </a:moveTo>
                  <a:cubicBezTo>
                    <a:pt x="12" y="2"/>
                    <a:pt x="8" y="4"/>
                    <a:pt x="4" y="4"/>
                  </a:cubicBezTo>
                  <a:cubicBezTo>
                    <a:pt x="3" y="4"/>
                    <a:pt x="1" y="3"/>
                    <a:pt x="0" y="3"/>
                  </a:cubicBezTo>
                  <a:cubicBezTo>
                    <a:pt x="1" y="4"/>
                    <a:pt x="2" y="6"/>
                    <a:pt x="2" y="7"/>
                  </a:cubicBezTo>
                  <a:cubicBezTo>
                    <a:pt x="5" y="10"/>
                    <a:pt x="8" y="13"/>
                    <a:pt x="10" y="17"/>
                  </a:cubicBezTo>
                  <a:cubicBezTo>
                    <a:pt x="10" y="18"/>
                    <a:pt x="11" y="19"/>
                    <a:pt x="11" y="21"/>
                  </a:cubicBezTo>
                  <a:cubicBezTo>
                    <a:pt x="12" y="21"/>
                    <a:pt x="13" y="21"/>
                    <a:pt x="13" y="22"/>
                  </a:cubicBezTo>
                  <a:cubicBezTo>
                    <a:pt x="14" y="21"/>
                    <a:pt x="15" y="21"/>
                    <a:pt x="15" y="21"/>
                  </a:cubicBezTo>
                  <a:cubicBezTo>
                    <a:pt x="15" y="18"/>
                    <a:pt x="15" y="14"/>
                    <a:pt x="16" y="11"/>
                  </a:cubicBezTo>
                  <a:cubicBezTo>
                    <a:pt x="17" y="9"/>
                    <a:pt x="18" y="7"/>
                    <a:pt x="20" y="6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9" y="3"/>
                    <a:pt x="18" y="1"/>
                    <a:pt x="16" y="0"/>
                  </a:cubicBezTo>
                </a:path>
              </a:pathLst>
            </a:custGeom>
            <a:solidFill>
              <a:srgbClr val="C03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0" name="Freeform 2399"/>
            <p:cNvSpPr>
              <a:spLocks/>
            </p:cNvSpPr>
            <p:nvPr/>
          </p:nvSpPr>
          <p:spPr bwMode="auto">
            <a:xfrm>
              <a:off x="2315" y="2323"/>
              <a:ext cx="26" cy="19"/>
            </a:xfrm>
            <a:custGeom>
              <a:avLst/>
              <a:gdLst>
                <a:gd name="T0" fmla="*/ 3 w 11"/>
                <a:gd name="T1" fmla="*/ 0 h 8"/>
                <a:gd name="T2" fmla="*/ 0 w 11"/>
                <a:gd name="T3" fmla="*/ 7 h 8"/>
                <a:gd name="T4" fmla="*/ 7 w 11"/>
                <a:gd name="T5" fmla="*/ 8 h 8"/>
                <a:gd name="T6" fmla="*/ 11 w 11"/>
                <a:gd name="T7" fmla="*/ 8 h 8"/>
                <a:gd name="T8" fmla="*/ 11 w 11"/>
                <a:gd name="T9" fmla="*/ 6 h 8"/>
                <a:gd name="T10" fmla="*/ 3 w 11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8">
                  <a:moveTo>
                    <a:pt x="3" y="0"/>
                  </a:moveTo>
                  <a:cubicBezTo>
                    <a:pt x="3" y="2"/>
                    <a:pt x="2" y="5"/>
                    <a:pt x="0" y="7"/>
                  </a:cubicBezTo>
                  <a:cubicBezTo>
                    <a:pt x="2" y="8"/>
                    <a:pt x="5" y="8"/>
                    <a:pt x="7" y="8"/>
                  </a:cubicBezTo>
                  <a:cubicBezTo>
                    <a:pt x="8" y="8"/>
                    <a:pt x="10" y="8"/>
                    <a:pt x="11" y="8"/>
                  </a:cubicBezTo>
                  <a:cubicBezTo>
                    <a:pt x="11" y="7"/>
                    <a:pt x="11" y="6"/>
                    <a:pt x="11" y="6"/>
                  </a:cubicBezTo>
                  <a:cubicBezTo>
                    <a:pt x="8" y="4"/>
                    <a:pt x="5" y="2"/>
                    <a:pt x="3" y="0"/>
                  </a:cubicBezTo>
                </a:path>
              </a:pathLst>
            </a:custGeom>
            <a:solidFill>
              <a:srgbClr val="AF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1" name="Freeform 2400"/>
            <p:cNvSpPr>
              <a:spLocks/>
            </p:cNvSpPr>
            <p:nvPr/>
          </p:nvSpPr>
          <p:spPr bwMode="auto">
            <a:xfrm>
              <a:off x="2319" y="2305"/>
              <a:ext cx="22" cy="33"/>
            </a:xfrm>
            <a:custGeom>
              <a:avLst/>
              <a:gdLst>
                <a:gd name="T0" fmla="*/ 0 w 9"/>
                <a:gd name="T1" fmla="*/ 0 h 14"/>
                <a:gd name="T2" fmla="*/ 1 w 9"/>
                <a:gd name="T3" fmla="*/ 6 h 14"/>
                <a:gd name="T4" fmla="*/ 1 w 9"/>
                <a:gd name="T5" fmla="*/ 8 h 14"/>
                <a:gd name="T6" fmla="*/ 9 w 9"/>
                <a:gd name="T7" fmla="*/ 14 h 14"/>
                <a:gd name="T8" fmla="*/ 8 w 9"/>
                <a:gd name="T9" fmla="*/ 10 h 14"/>
                <a:gd name="T10" fmla="*/ 0 w 9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4">
                  <a:moveTo>
                    <a:pt x="0" y="0"/>
                  </a:moveTo>
                  <a:cubicBezTo>
                    <a:pt x="1" y="2"/>
                    <a:pt x="1" y="4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3" y="10"/>
                    <a:pt x="6" y="12"/>
                    <a:pt x="9" y="14"/>
                  </a:cubicBezTo>
                  <a:cubicBezTo>
                    <a:pt x="9" y="12"/>
                    <a:pt x="8" y="11"/>
                    <a:pt x="8" y="10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AD23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2" name="Freeform 2401"/>
            <p:cNvSpPr>
              <a:spLocks/>
            </p:cNvSpPr>
            <p:nvPr/>
          </p:nvSpPr>
          <p:spPr bwMode="auto">
            <a:xfrm>
              <a:off x="2315" y="2278"/>
              <a:ext cx="37" cy="19"/>
            </a:xfrm>
            <a:custGeom>
              <a:avLst/>
              <a:gdLst>
                <a:gd name="T0" fmla="*/ 7 w 16"/>
                <a:gd name="T1" fmla="*/ 0 h 8"/>
                <a:gd name="T2" fmla="*/ 2 w 16"/>
                <a:gd name="T3" fmla="*/ 1 h 8"/>
                <a:gd name="T4" fmla="*/ 0 w 16"/>
                <a:gd name="T5" fmla="*/ 2 h 8"/>
                <a:gd name="T6" fmla="*/ 0 w 16"/>
                <a:gd name="T7" fmla="*/ 7 h 8"/>
                <a:gd name="T8" fmla="*/ 0 w 16"/>
                <a:gd name="T9" fmla="*/ 7 h 8"/>
                <a:gd name="T10" fmla="*/ 4 w 16"/>
                <a:gd name="T11" fmla="*/ 8 h 8"/>
                <a:gd name="T12" fmla="*/ 16 w 16"/>
                <a:gd name="T13" fmla="*/ 4 h 8"/>
                <a:gd name="T14" fmla="*/ 7 w 16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8">
                  <a:moveTo>
                    <a:pt x="7" y="0"/>
                  </a:moveTo>
                  <a:cubicBezTo>
                    <a:pt x="5" y="0"/>
                    <a:pt x="3" y="0"/>
                    <a:pt x="2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3"/>
                    <a:pt x="0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3" y="8"/>
                    <a:pt x="4" y="8"/>
                  </a:cubicBezTo>
                  <a:cubicBezTo>
                    <a:pt x="8" y="8"/>
                    <a:pt x="12" y="6"/>
                    <a:pt x="16" y="4"/>
                  </a:cubicBezTo>
                  <a:cubicBezTo>
                    <a:pt x="14" y="1"/>
                    <a:pt x="10" y="0"/>
                    <a:pt x="7" y="0"/>
                  </a:cubicBezTo>
                </a:path>
              </a:pathLst>
            </a:custGeom>
            <a:solidFill>
              <a:srgbClr val="AC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3" name="Freeform 2402"/>
            <p:cNvSpPr>
              <a:spLocks/>
            </p:cNvSpPr>
            <p:nvPr/>
          </p:nvSpPr>
          <p:spPr bwMode="auto">
            <a:xfrm>
              <a:off x="2308" y="22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B0A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4" name="Freeform 2403"/>
            <p:cNvSpPr>
              <a:spLocks/>
            </p:cNvSpPr>
            <p:nvPr/>
          </p:nvSpPr>
          <p:spPr bwMode="auto">
            <a:xfrm>
              <a:off x="2308" y="2283"/>
              <a:ext cx="7" cy="12"/>
            </a:xfrm>
            <a:custGeom>
              <a:avLst/>
              <a:gdLst>
                <a:gd name="T0" fmla="*/ 3 w 3"/>
                <a:gd name="T1" fmla="*/ 0 h 5"/>
                <a:gd name="T2" fmla="*/ 0 w 3"/>
                <a:gd name="T3" fmla="*/ 2 h 5"/>
                <a:gd name="T4" fmla="*/ 0 w 3"/>
                <a:gd name="T5" fmla="*/ 2 h 5"/>
                <a:gd name="T6" fmla="*/ 3 w 3"/>
                <a:gd name="T7" fmla="*/ 5 h 5"/>
                <a:gd name="T8" fmla="*/ 3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2" y="4"/>
                    <a:pt x="3" y="5"/>
                  </a:cubicBezTo>
                  <a:cubicBezTo>
                    <a:pt x="3" y="3"/>
                    <a:pt x="3" y="1"/>
                    <a:pt x="3" y="0"/>
                  </a:cubicBezTo>
                </a:path>
              </a:pathLst>
            </a:custGeom>
            <a:solidFill>
              <a:srgbClr val="7A09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5" name="Freeform 2404"/>
            <p:cNvSpPr>
              <a:spLocks/>
            </p:cNvSpPr>
            <p:nvPr/>
          </p:nvSpPr>
          <p:spPr bwMode="auto">
            <a:xfrm>
              <a:off x="2350" y="2302"/>
              <a:ext cx="17" cy="36"/>
            </a:xfrm>
            <a:custGeom>
              <a:avLst/>
              <a:gdLst>
                <a:gd name="T0" fmla="*/ 5 w 7"/>
                <a:gd name="T1" fmla="*/ 0 h 15"/>
                <a:gd name="T2" fmla="*/ 1 w 7"/>
                <a:gd name="T3" fmla="*/ 5 h 15"/>
                <a:gd name="T4" fmla="*/ 0 w 7"/>
                <a:gd name="T5" fmla="*/ 15 h 15"/>
                <a:gd name="T6" fmla="*/ 5 w 7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5" y="0"/>
                  </a:moveTo>
                  <a:cubicBezTo>
                    <a:pt x="3" y="1"/>
                    <a:pt x="2" y="3"/>
                    <a:pt x="1" y="5"/>
                  </a:cubicBezTo>
                  <a:cubicBezTo>
                    <a:pt x="0" y="8"/>
                    <a:pt x="0" y="12"/>
                    <a:pt x="0" y="15"/>
                  </a:cubicBezTo>
                  <a:cubicBezTo>
                    <a:pt x="5" y="11"/>
                    <a:pt x="7" y="5"/>
                    <a:pt x="5" y="0"/>
                  </a:cubicBezTo>
                </a:path>
              </a:pathLst>
            </a:custGeom>
            <a:solidFill>
              <a:srgbClr val="8812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6" name="Freeform 2405"/>
            <p:cNvSpPr>
              <a:spLocks/>
            </p:cNvSpPr>
            <p:nvPr/>
          </p:nvSpPr>
          <p:spPr bwMode="auto">
            <a:xfrm>
              <a:off x="2312" y="2295"/>
              <a:ext cx="7" cy="10"/>
            </a:xfrm>
            <a:custGeom>
              <a:avLst/>
              <a:gdLst>
                <a:gd name="T0" fmla="*/ 0 w 3"/>
                <a:gd name="T1" fmla="*/ 0 h 4"/>
                <a:gd name="T2" fmla="*/ 0 w 3"/>
                <a:gd name="T3" fmla="*/ 1 h 4"/>
                <a:gd name="T4" fmla="*/ 0 w 3"/>
                <a:gd name="T5" fmla="*/ 2 h 4"/>
                <a:gd name="T6" fmla="*/ 3 w 3"/>
                <a:gd name="T7" fmla="*/ 4 h 4"/>
                <a:gd name="T8" fmla="*/ 1 w 3"/>
                <a:gd name="T9" fmla="*/ 0 h 4"/>
                <a:gd name="T10" fmla="*/ 0 w 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2" y="3"/>
                    <a:pt x="3" y="4"/>
                  </a:cubicBezTo>
                  <a:cubicBezTo>
                    <a:pt x="3" y="3"/>
                    <a:pt x="2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7208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7" name="Freeform 2406"/>
            <p:cNvSpPr>
              <a:spLocks/>
            </p:cNvSpPr>
            <p:nvPr/>
          </p:nvSpPr>
          <p:spPr bwMode="auto">
            <a:xfrm>
              <a:off x="2298" y="2302"/>
              <a:ext cx="24" cy="38"/>
            </a:xfrm>
            <a:custGeom>
              <a:avLst/>
              <a:gdLst>
                <a:gd name="T0" fmla="*/ 5 w 10"/>
                <a:gd name="T1" fmla="*/ 0 h 16"/>
                <a:gd name="T2" fmla="*/ 0 w 10"/>
                <a:gd name="T3" fmla="*/ 6 h 16"/>
                <a:gd name="T4" fmla="*/ 1 w 10"/>
                <a:gd name="T5" fmla="*/ 9 h 16"/>
                <a:gd name="T6" fmla="*/ 7 w 10"/>
                <a:gd name="T7" fmla="*/ 16 h 16"/>
                <a:gd name="T8" fmla="*/ 10 w 10"/>
                <a:gd name="T9" fmla="*/ 9 h 16"/>
                <a:gd name="T10" fmla="*/ 5 w 10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6">
                  <a:moveTo>
                    <a:pt x="5" y="0"/>
                  </a:moveTo>
                  <a:cubicBezTo>
                    <a:pt x="4" y="2"/>
                    <a:pt x="2" y="4"/>
                    <a:pt x="0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2" y="12"/>
                    <a:pt x="5" y="14"/>
                    <a:pt x="7" y="16"/>
                  </a:cubicBezTo>
                  <a:cubicBezTo>
                    <a:pt x="9" y="14"/>
                    <a:pt x="10" y="11"/>
                    <a:pt x="10" y="9"/>
                  </a:cubicBezTo>
                  <a:cubicBezTo>
                    <a:pt x="8" y="6"/>
                    <a:pt x="6" y="3"/>
                    <a:pt x="5" y="0"/>
                  </a:cubicBezTo>
                </a:path>
              </a:pathLst>
            </a:custGeom>
            <a:solidFill>
              <a:srgbClr val="6805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8" name="Freeform 2407"/>
            <p:cNvSpPr>
              <a:spLocks/>
            </p:cNvSpPr>
            <p:nvPr/>
          </p:nvSpPr>
          <p:spPr bwMode="auto">
            <a:xfrm>
              <a:off x="2310" y="2300"/>
              <a:ext cx="12" cy="23"/>
            </a:xfrm>
            <a:custGeom>
              <a:avLst/>
              <a:gdLst>
                <a:gd name="T0" fmla="*/ 1 w 5"/>
                <a:gd name="T1" fmla="*/ 0 h 10"/>
                <a:gd name="T2" fmla="*/ 0 w 5"/>
                <a:gd name="T3" fmla="*/ 1 h 10"/>
                <a:gd name="T4" fmla="*/ 5 w 5"/>
                <a:gd name="T5" fmla="*/ 10 h 10"/>
                <a:gd name="T6" fmla="*/ 5 w 5"/>
                <a:gd name="T7" fmla="*/ 8 h 10"/>
                <a:gd name="T8" fmla="*/ 4 w 5"/>
                <a:gd name="T9" fmla="*/ 2 h 10"/>
                <a:gd name="T10" fmla="*/ 1 w 5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0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4"/>
                    <a:pt x="3" y="7"/>
                    <a:pt x="5" y="10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6"/>
                    <a:pt x="5" y="4"/>
                    <a:pt x="4" y="2"/>
                  </a:cubicBezTo>
                  <a:cubicBezTo>
                    <a:pt x="3" y="1"/>
                    <a:pt x="2" y="1"/>
                    <a:pt x="1" y="0"/>
                  </a:cubicBezTo>
                </a:path>
              </a:pathLst>
            </a:custGeom>
            <a:solidFill>
              <a:srgbClr val="6704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9" name="Freeform 2408"/>
            <p:cNvSpPr>
              <a:spLocks/>
            </p:cNvSpPr>
            <p:nvPr/>
          </p:nvSpPr>
          <p:spPr bwMode="auto">
            <a:xfrm>
              <a:off x="2312" y="2295"/>
              <a:ext cx="3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650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0" name="Freeform 2409"/>
            <p:cNvSpPr>
              <a:spLocks/>
            </p:cNvSpPr>
            <p:nvPr/>
          </p:nvSpPr>
          <p:spPr bwMode="auto">
            <a:xfrm>
              <a:off x="2303" y="2293"/>
              <a:ext cx="7" cy="7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2 h 3"/>
                <a:gd name="T4" fmla="*/ 3 w 3"/>
                <a:gd name="T5" fmla="*/ 3 h 3"/>
                <a:gd name="T6" fmla="*/ 2 w 3"/>
                <a:gd name="T7" fmla="*/ 1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2"/>
                    <a:pt x="2" y="2"/>
                    <a:pt x="3" y="3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5103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1" name="Freeform 2410"/>
            <p:cNvSpPr>
              <a:spLocks/>
            </p:cNvSpPr>
            <p:nvPr/>
          </p:nvSpPr>
          <p:spPr bwMode="auto">
            <a:xfrm>
              <a:off x="2308" y="2295"/>
              <a:ext cx="4" cy="5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2 w 2"/>
                <a:gd name="T5" fmla="*/ 2 h 2"/>
                <a:gd name="T6" fmla="*/ 2 w 2"/>
                <a:gd name="T7" fmla="*/ 1 h 2"/>
                <a:gd name="T8" fmla="*/ 2 w 2"/>
                <a:gd name="T9" fmla="*/ 0 h 2"/>
                <a:gd name="T10" fmla="*/ 0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5102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2" name="Freeform 2411"/>
            <p:cNvSpPr>
              <a:spLocks/>
            </p:cNvSpPr>
            <p:nvPr/>
          </p:nvSpPr>
          <p:spPr bwMode="auto">
            <a:xfrm>
              <a:off x="2298" y="2297"/>
              <a:ext cx="12" cy="19"/>
            </a:xfrm>
            <a:custGeom>
              <a:avLst/>
              <a:gdLst>
                <a:gd name="T0" fmla="*/ 2 w 5"/>
                <a:gd name="T1" fmla="*/ 0 h 8"/>
                <a:gd name="T2" fmla="*/ 0 w 5"/>
                <a:gd name="T3" fmla="*/ 8 h 8"/>
                <a:gd name="T4" fmla="*/ 5 w 5"/>
                <a:gd name="T5" fmla="*/ 2 h 8"/>
                <a:gd name="T6" fmla="*/ 5 w 5"/>
                <a:gd name="T7" fmla="*/ 1 h 8"/>
                <a:gd name="T8" fmla="*/ 2 w 5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2" y="0"/>
                  </a:moveTo>
                  <a:cubicBezTo>
                    <a:pt x="0" y="2"/>
                    <a:pt x="0" y="5"/>
                    <a:pt x="0" y="8"/>
                  </a:cubicBezTo>
                  <a:cubicBezTo>
                    <a:pt x="2" y="6"/>
                    <a:pt x="4" y="4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4901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3" name="Freeform 2412"/>
            <p:cNvSpPr>
              <a:spLocks/>
            </p:cNvSpPr>
            <p:nvPr/>
          </p:nvSpPr>
          <p:spPr bwMode="auto">
            <a:xfrm>
              <a:off x="2310" y="2300"/>
              <a:ext cx="2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901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4" name="Freeform 2413"/>
            <p:cNvSpPr>
              <a:spLocks/>
            </p:cNvSpPr>
            <p:nvPr/>
          </p:nvSpPr>
          <p:spPr bwMode="auto">
            <a:xfrm>
              <a:off x="2305" y="2288"/>
              <a:ext cx="3" cy="7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2 h 3"/>
                <a:gd name="T4" fmla="*/ 1 w 1"/>
                <a:gd name="T5" fmla="*/ 3 h 3"/>
                <a:gd name="T6" fmla="*/ 1 w 1"/>
                <a:gd name="T7" fmla="*/ 0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1" y="2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4901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5" name="Freeform 2414"/>
            <p:cNvSpPr>
              <a:spLocks/>
            </p:cNvSpPr>
            <p:nvPr/>
          </p:nvSpPr>
          <p:spPr bwMode="auto">
            <a:xfrm>
              <a:off x="2308" y="2288"/>
              <a:ext cx="7" cy="7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3 h 3"/>
                <a:gd name="T4" fmla="*/ 2 w 3"/>
                <a:gd name="T5" fmla="*/ 3 h 3"/>
                <a:gd name="T6" fmla="*/ 3 w 3"/>
                <a:gd name="T7" fmla="*/ 3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4801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6" name="Freeform 2415"/>
            <p:cNvSpPr>
              <a:spLocks/>
            </p:cNvSpPr>
            <p:nvPr/>
          </p:nvSpPr>
          <p:spPr bwMode="auto">
            <a:xfrm>
              <a:off x="2128" y="1795"/>
              <a:ext cx="21" cy="10"/>
            </a:xfrm>
            <a:custGeom>
              <a:avLst/>
              <a:gdLst>
                <a:gd name="T0" fmla="*/ 2 w 9"/>
                <a:gd name="T1" fmla="*/ 0 h 4"/>
                <a:gd name="T2" fmla="*/ 0 w 9"/>
                <a:gd name="T3" fmla="*/ 1 h 4"/>
                <a:gd name="T4" fmla="*/ 8 w 9"/>
                <a:gd name="T5" fmla="*/ 4 h 4"/>
                <a:gd name="T6" fmla="*/ 9 w 9"/>
                <a:gd name="T7" fmla="*/ 2 h 4"/>
                <a:gd name="T8" fmla="*/ 2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3" y="1"/>
                    <a:pt x="6" y="2"/>
                    <a:pt x="8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7" y="1"/>
                    <a:pt x="4" y="0"/>
                    <a:pt x="2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7" name="Group 2617"/>
          <p:cNvGrpSpPr>
            <a:grpSpLocks/>
          </p:cNvGrpSpPr>
          <p:nvPr/>
        </p:nvGrpSpPr>
        <p:grpSpPr bwMode="auto">
          <a:xfrm>
            <a:off x="-16510" y="0"/>
            <a:ext cx="2499453" cy="3764344"/>
            <a:chOff x="1950" y="1663"/>
            <a:chExt cx="620" cy="949"/>
          </a:xfrm>
        </p:grpSpPr>
        <p:sp>
          <p:nvSpPr>
            <p:cNvPr id="617" name="Freeform 2417"/>
            <p:cNvSpPr>
              <a:spLocks/>
            </p:cNvSpPr>
            <p:nvPr/>
          </p:nvSpPr>
          <p:spPr bwMode="auto">
            <a:xfrm>
              <a:off x="2094" y="1798"/>
              <a:ext cx="53" cy="61"/>
            </a:xfrm>
            <a:custGeom>
              <a:avLst/>
              <a:gdLst>
                <a:gd name="T0" fmla="*/ 14 w 22"/>
                <a:gd name="T1" fmla="*/ 0 h 26"/>
                <a:gd name="T2" fmla="*/ 10 w 22"/>
                <a:gd name="T3" fmla="*/ 1 h 26"/>
                <a:gd name="T4" fmla="*/ 3 w 22"/>
                <a:gd name="T5" fmla="*/ 18 h 26"/>
                <a:gd name="T6" fmla="*/ 7 w 22"/>
                <a:gd name="T7" fmla="*/ 23 h 26"/>
                <a:gd name="T8" fmla="*/ 16 w 22"/>
                <a:gd name="T9" fmla="*/ 26 h 26"/>
                <a:gd name="T10" fmla="*/ 16 w 22"/>
                <a:gd name="T11" fmla="*/ 24 h 26"/>
                <a:gd name="T12" fmla="*/ 20 w 22"/>
                <a:gd name="T13" fmla="*/ 14 h 26"/>
                <a:gd name="T14" fmla="*/ 21 w 22"/>
                <a:gd name="T15" fmla="*/ 5 h 26"/>
                <a:gd name="T16" fmla="*/ 22 w 22"/>
                <a:gd name="T17" fmla="*/ 3 h 26"/>
                <a:gd name="T18" fmla="*/ 14 w 22"/>
                <a:gd name="T1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6">
                  <a:moveTo>
                    <a:pt x="14" y="0"/>
                  </a:moveTo>
                  <a:cubicBezTo>
                    <a:pt x="13" y="0"/>
                    <a:pt x="11" y="0"/>
                    <a:pt x="10" y="1"/>
                  </a:cubicBezTo>
                  <a:cubicBezTo>
                    <a:pt x="3" y="3"/>
                    <a:pt x="0" y="11"/>
                    <a:pt x="3" y="18"/>
                  </a:cubicBezTo>
                  <a:cubicBezTo>
                    <a:pt x="4" y="20"/>
                    <a:pt x="5" y="22"/>
                    <a:pt x="7" y="23"/>
                  </a:cubicBezTo>
                  <a:cubicBezTo>
                    <a:pt x="10" y="24"/>
                    <a:pt x="13" y="25"/>
                    <a:pt x="16" y="26"/>
                  </a:cubicBezTo>
                  <a:cubicBezTo>
                    <a:pt x="16" y="26"/>
                    <a:pt x="16" y="25"/>
                    <a:pt x="16" y="24"/>
                  </a:cubicBezTo>
                  <a:cubicBezTo>
                    <a:pt x="16" y="20"/>
                    <a:pt x="17" y="16"/>
                    <a:pt x="20" y="14"/>
                  </a:cubicBezTo>
                  <a:cubicBezTo>
                    <a:pt x="19" y="11"/>
                    <a:pt x="20" y="8"/>
                    <a:pt x="21" y="5"/>
                  </a:cubicBezTo>
                  <a:cubicBezTo>
                    <a:pt x="21" y="4"/>
                    <a:pt x="22" y="3"/>
                    <a:pt x="22" y="3"/>
                  </a:cubicBezTo>
                  <a:cubicBezTo>
                    <a:pt x="20" y="1"/>
                    <a:pt x="17" y="0"/>
                    <a:pt x="14" y="0"/>
                  </a:cubicBezTo>
                </a:path>
              </a:pathLst>
            </a:custGeom>
            <a:solidFill>
              <a:srgbClr val="AD2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" name="Freeform 2418"/>
            <p:cNvSpPr>
              <a:spLocks/>
            </p:cNvSpPr>
            <p:nvPr/>
          </p:nvSpPr>
          <p:spPr bwMode="auto">
            <a:xfrm>
              <a:off x="2111" y="1852"/>
              <a:ext cx="21" cy="10"/>
            </a:xfrm>
            <a:custGeom>
              <a:avLst/>
              <a:gdLst>
                <a:gd name="T0" fmla="*/ 0 w 9"/>
                <a:gd name="T1" fmla="*/ 0 h 4"/>
                <a:gd name="T2" fmla="*/ 9 w 9"/>
                <a:gd name="T3" fmla="*/ 4 h 4"/>
                <a:gd name="T4" fmla="*/ 9 w 9"/>
                <a:gd name="T5" fmla="*/ 4 h 4"/>
                <a:gd name="T6" fmla="*/ 9 w 9"/>
                <a:gd name="T7" fmla="*/ 3 h 4"/>
                <a:gd name="T8" fmla="*/ 0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0" y="0"/>
                  </a:moveTo>
                  <a:cubicBezTo>
                    <a:pt x="2" y="3"/>
                    <a:pt x="5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6" y="2"/>
                    <a:pt x="3" y="1"/>
                    <a:pt x="0" y="0"/>
                  </a:cubicBezTo>
                </a:path>
              </a:pathLst>
            </a:custGeom>
            <a:solidFill>
              <a:srgbClr val="9D13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" name="Freeform 2419"/>
            <p:cNvSpPr>
              <a:spLocks/>
            </p:cNvSpPr>
            <p:nvPr/>
          </p:nvSpPr>
          <p:spPr bwMode="auto">
            <a:xfrm>
              <a:off x="2147" y="1800"/>
              <a:ext cx="14" cy="19"/>
            </a:xfrm>
            <a:custGeom>
              <a:avLst/>
              <a:gdLst>
                <a:gd name="T0" fmla="*/ 1 w 6"/>
                <a:gd name="T1" fmla="*/ 0 h 8"/>
                <a:gd name="T2" fmla="*/ 0 w 6"/>
                <a:gd name="T3" fmla="*/ 2 h 8"/>
                <a:gd name="T4" fmla="*/ 3 w 6"/>
                <a:gd name="T5" fmla="*/ 4 h 8"/>
                <a:gd name="T6" fmla="*/ 6 w 6"/>
                <a:gd name="T7" fmla="*/ 8 h 8"/>
                <a:gd name="T8" fmla="*/ 6 w 6"/>
                <a:gd name="T9" fmla="*/ 8 h 8"/>
                <a:gd name="T10" fmla="*/ 6 w 6"/>
                <a:gd name="T11" fmla="*/ 7 h 8"/>
                <a:gd name="T12" fmla="*/ 1 w 6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2" y="3"/>
                    <a:pt x="3" y="4"/>
                  </a:cubicBezTo>
                  <a:cubicBezTo>
                    <a:pt x="4" y="5"/>
                    <a:pt x="5" y="6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4"/>
                    <a:pt x="3" y="2"/>
                    <a:pt x="1" y="0"/>
                  </a:cubicBezTo>
                </a:path>
              </a:pathLst>
            </a:custGeom>
            <a:solidFill>
              <a:srgbClr val="89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" name="Freeform 2420"/>
            <p:cNvSpPr>
              <a:spLocks/>
            </p:cNvSpPr>
            <p:nvPr/>
          </p:nvSpPr>
          <p:spPr bwMode="auto">
            <a:xfrm>
              <a:off x="2139" y="1805"/>
              <a:ext cx="22" cy="26"/>
            </a:xfrm>
            <a:custGeom>
              <a:avLst/>
              <a:gdLst>
                <a:gd name="T0" fmla="*/ 3 w 9"/>
                <a:gd name="T1" fmla="*/ 0 h 11"/>
                <a:gd name="T2" fmla="*/ 2 w 9"/>
                <a:gd name="T3" fmla="*/ 2 h 11"/>
                <a:gd name="T4" fmla="*/ 1 w 9"/>
                <a:gd name="T5" fmla="*/ 11 h 11"/>
                <a:gd name="T6" fmla="*/ 9 w 9"/>
                <a:gd name="T7" fmla="*/ 6 h 11"/>
                <a:gd name="T8" fmla="*/ 6 w 9"/>
                <a:gd name="T9" fmla="*/ 2 h 11"/>
                <a:gd name="T10" fmla="*/ 3 w 9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1">
                  <a:moveTo>
                    <a:pt x="3" y="0"/>
                  </a:moveTo>
                  <a:cubicBezTo>
                    <a:pt x="3" y="0"/>
                    <a:pt x="2" y="1"/>
                    <a:pt x="2" y="2"/>
                  </a:cubicBezTo>
                  <a:cubicBezTo>
                    <a:pt x="1" y="5"/>
                    <a:pt x="0" y="8"/>
                    <a:pt x="1" y="11"/>
                  </a:cubicBezTo>
                  <a:cubicBezTo>
                    <a:pt x="3" y="8"/>
                    <a:pt x="6" y="6"/>
                    <a:pt x="9" y="6"/>
                  </a:cubicBezTo>
                  <a:cubicBezTo>
                    <a:pt x="8" y="4"/>
                    <a:pt x="7" y="3"/>
                    <a:pt x="6" y="2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solidFill>
              <a:srgbClr val="7B0A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" name="Freeform 2421"/>
            <p:cNvSpPr>
              <a:spLocks/>
            </p:cNvSpPr>
            <p:nvPr/>
          </p:nvSpPr>
          <p:spPr bwMode="auto">
            <a:xfrm>
              <a:off x="2132" y="1831"/>
              <a:ext cx="19" cy="31"/>
            </a:xfrm>
            <a:custGeom>
              <a:avLst/>
              <a:gdLst>
                <a:gd name="T0" fmla="*/ 4 w 8"/>
                <a:gd name="T1" fmla="*/ 0 h 13"/>
                <a:gd name="T2" fmla="*/ 0 w 8"/>
                <a:gd name="T3" fmla="*/ 10 h 13"/>
                <a:gd name="T4" fmla="*/ 0 w 8"/>
                <a:gd name="T5" fmla="*/ 12 h 13"/>
                <a:gd name="T6" fmla="*/ 0 w 8"/>
                <a:gd name="T7" fmla="*/ 13 h 13"/>
                <a:gd name="T8" fmla="*/ 5 w 8"/>
                <a:gd name="T9" fmla="*/ 12 h 13"/>
                <a:gd name="T10" fmla="*/ 8 w 8"/>
                <a:gd name="T11" fmla="*/ 9 h 13"/>
                <a:gd name="T12" fmla="*/ 4 w 8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3">
                  <a:moveTo>
                    <a:pt x="4" y="0"/>
                  </a:moveTo>
                  <a:cubicBezTo>
                    <a:pt x="1" y="2"/>
                    <a:pt x="0" y="6"/>
                    <a:pt x="0" y="10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" y="13"/>
                    <a:pt x="3" y="12"/>
                    <a:pt x="5" y="12"/>
                  </a:cubicBezTo>
                  <a:cubicBezTo>
                    <a:pt x="6" y="11"/>
                    <a:pt x="7" y="10"/>
                    <a:pt x="8" y="9"/>
                  </a:cubicBezTo>
                  <a:cubicBezTo>
                    <a:pt x="6" y="7"/>
                    <a:pt x="4" y="3"/>
                    <a:pt x="4" y="0"/>
                  </a:cubicBezTo>
                </a:path>
              </a:pathLst>
            </a:custGeom>
            <a:solidFill>
              <a:srgbClr val="670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" name="Freeform 2422"/>
            <p:cNvSpPr>
              <a:spLocks/>
            </p:cNvSpPr>
            <p:nvPr/>
          </p:nvSpPr>
          <p:spPr bwMode="auto">
            <a:xfrm>
              <a:off x="2132" y="1859"/>
              <a:ext cx="0" cy="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5D02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" name="Freeform 2423"/>
            <p:cNvSpPr>
              <a:spLocks/>
            </p:cNvSpPr>
            <p:nvPr/>
          </p:nvSpPr>
          <p:spPr bwMode="auto">
            <a:xfrm>
              <a:off x="2161" y="1819"/>
              <a:ext cx="2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5103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" name="Freeform 2424"/>
            <p:cNvSpPr>
              <a:spLocks/>
            </p:cNvSpPr>
            <p:nvPr/>
          </p:nvSpPr>
          <p:spPr bwMode="auto">
            <a:xfrm>
              <a:off x="2142" y="1819"/>
              <a:ext cx="23" cy="33"/>
            </a:xfrm>
            <a:custGeom>
              <a:avLst/>
              <a:gdLst>
                <a:gd name="T0" fmla="*/ 8 w 10"/>
                <a:gd name="T1" fmla="*/ 0 h 14"/>
                <a:gd name="T2" fmla="*/ 0 w 10"/>
                <a:gd name="T3" fmla="*/ 5 h 14"/>
                <a:gd name="T4" fmla="*/ 4 w 10"/>
                <a:gd name="T5" fmla="*/ 14 h 14"/>
                <a:gd name="T6" fmla="*/ 9 w 10"/>
                <a:gd name="T7" fmla="*/ 1 h 14"/>
                <a:gd name="T8" fmla="*/ 8 w 10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4">
                  <a:moveTo>
                    <a:pt x="8" y="0"/>
                  </a:moveTo>
                  <a:cubicBezTo>
                    <a:pt x="5" y="0"/>
                    <a:pt x="2" y="2"/>
                    <a:pt x="0" y="5"/>
                  </a:cubicBezTo>
                  <a:cubicBezTo>
                    <a:pt x="0" y="8"/>
                    <a:pt x="2" y="12"/>
                    <a:pt x="4" y="14"/>
                  </a:cubicBezTo>
                  <a:cubicBezTo>
                    <a:pt x="8" y="11"/>
                    <a:pt x="10" y="6"/>
                    <a:pt x="9" y="1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4901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" name="Freeform 2425"/>
            <p:cNvSpPr>
              <a:spLocks/>
            </p:cNvSpPr>
            <p:nvPr/>
          </p:nvSpPr>
          <p:spPr bwMode="auto">
            <a:xfrm>
              <a:off x="2239" y="1895"/>
              <a:ext cx="47" cy="21"/>
            </a:xfrm>
            <a:custGeom>
              <a:avLst/>
              <a:gdLst>
                <a:gd name="T0" fmla="*/ 12 w 20"/>
                <a:gd name="T1" fmla="*/ 0 h 9"/>
                <a:gd name="T2" fmla="*/ 6 w 20"/>
                <a:gd name="T3" fmla="*/ 1 h 9"/>
                <a:gd name="T4" fmla="*/ 0 w 20"/>
                <a:gd name="T5" fmla="*/ 1 h 9"/>
                <a:gd name="T6" fmla="*/ 1 w 20"/>
                <a:gd name="T7" fmla="*/ 2 h 9"/>
                <a:gd name="T8" fmla="*/ 7 w 20"/>
                <a:gd name="T9" fmla="*/ 6 h 9"/>
                <a:gd name="T10" fmla="*/ 10 w 20"/>
                <a:gd name="T11" fmla="*/ 9 h 9"/>
                <a:gd name="T12" fmla="*/ 12 w 20"/>
                <a:gd name="T13" fmla="*/ 9 h 9"/>
                <a:gd name="T14" fmla="*/ 17 w 20"/>
                <a:gd name="T15" fmla="*/ 9 h 9"/>
                <a:gd name="T16" fmla="*/ 20 w 20"/>
                <a:gd name="T17" fmla="*/ 7 h 9"/>
                <a:gd name="T18" fmla="*/ 12 w 20"/>
                <a:gd name="T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9">
                  <a:moveTo>
                    <a:pt x="12" y="0"/>
                  </a:moveTo>
                  <a:cubicBezTo>
                    <a:pt x="10" y="1"/>
                    <a:pt x="8" y="1"/>
                    <a:pt x="6" y="1"/>
                  </a:cubicBezTo>
                  <a:cubicBezTo>
                    <a:pt x="4" y="1"/>
                    <a:pt x="2" y="1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4" y="3"/>
                    <a:pt x="5" y="5"/>
                    <a:pt x="7" y="6"/>
                  </a:cubicBezTo>
                  <a:cubicBezTo>
                    <a:pt x="8" y="7"/>
                    <a:pt x="9" y="8"/>
                    <a:pt x="10" y="9"/>
                  </a:cubicBezTo>
                  <a:cubicBezTo>
                    <a:pt x="10" y="9"/>
                    <a:pt x="11" y="9"/>
                    <a:pt x="12" y="9"/>
                  </a:cubicBezTo>
                  <a:cubicBezTo>
                    <a:pt x="14" y="9"/>
                    <a:pt x="15" y="9"/>
                    <a:pt x="17" y="9"/>
                  </a:cubicBezTo>
                  <a:cubicBezTo>
                    <a:pt x="18" y="8"/>
                    <a:pt x="19" y="8"/>
                    <a:pt x="20" y="7"/>
                  </a:cubicBezTo>
                  <a:cubicBezTo>
                    <a:pt x="16" y="6"/>
                    <a:pt x="14" y="3"/>
                    <a:pt x="12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" name="Freeform 2426"/>
            <p:cNvSpPr>
              <a:spLocks/>
            </p:cNvSpPr>
            <p:nvPr/>
          </p:nvSpPr>
          <p:spPr bwMode="auto">
            <a:xfrm>
              <a:off x="2237" y="1895"/>
              <a:ext cx="4" cy="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1 h 2"/>
                <a:gd name="T4" fmla="*/ 1 w 2"/>
                <a:gd name="T5" fmla="*/ 2 h 2"/>
                <a:gd name="T6" fmla="*/ 2 w 2"/>
                <a:gd name="T7" fmla="*/ 2 h 2"/>
                <a:gd name="T8" fmla="*/ 1 w 2"/>
                <a:gd name="T9" fmla="*/ 1 h 2"/>
                <a:gd name="T10" fmla="*/ 0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C03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" name="Freeform 2427"/>
            <p:cNvSpPr>
              <a:spLocks/>
            </p:cNvSpPr>
            <p:nvPr/>
          </p:nvSpPr>
          <p:spPr bwMode="auto">
            <a:xfrm>
              <a:off x="2234" y="1859"/>
              <a:ext cx="33" cy="38"/>
            </a:xfrm>
            <a:custGeom>
              <a:avLst/>
              <a:gdLst>
                <a:gd name="T0" fmla="*/ 6 w 14"/>
                <a:gd name="T1" fmla="*/ 0 h 16"/>
                <a:gd name="T2" fmla="*/ 1 w 14"/>
                <a:gd name="T3" fmla="*/ 13 h 16"/>
                <a:gd name="T4" fmla="*/ 2 w 14"/>
                <a:gd name="T5" fmla="*/ 16 h 16"/>
                <a:gd name="T6" fmla="*/ 8 w 14"/>
                <a:gd name="T7" fmla="*/ 16 h 16"/>
                <a:gd name="T8" fmla="*/ 14 w 14"/>
                <a:gd name="T9" fmla="*/ 15 h 16"/>
                <a:gd name="T10" fmla="*/ 11 w 14"/>
                <a:gd name="T11" fmla="*/ 9 h 16"/>
                <a:gd name="T12" fmla="*/ 6 w 14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6">
                  <a:moveTo>
                    <a:pt x="6" y="0"/>
                  </a:moveTo>
                  <a:cubicBezTo>
                    <a:pt x="2" y="3"/>
                    <a:pt x="0" y="8"/>
                    <a:pt x="1" y="13"/>
                  </a:cubicBezTo>
                  <a:cubicBezTo>
                    <a:pt x="1" y="14"/>
                    <a:pt x="2" y="15"/>
                    <a:pt x="2" y="16"/>
                  </a:cubicBezTo>
                  <a:cubicBezTo>
                    <a:pt x="4" y="16"/>
                    <a:pt x="6" y="16"/>
                    <a:pt x="8" y="16"/>
                  </a:cubicBezTo>
                  <a:cubicBezTo>
                    <a:pt x="10" y="16"/>
                    <a:pt x="12" y="16"/>
                    <a:pt x="14" y="15"/>
                  </a:cubicBezTo>
                  <a:cubicBezTo>
                    <a:pt x="13" y="13"/>
                    <a:pt x="12" y="11"/>
                    <a:pt x="11" y="9"/>
                  </a:cubicBezTo>
                  <a:cubicBezTo>
                    <a:pt x="9" y="7"/>
                    <a:pt x="7" y="3"/>
                    <a:pt x="6" y="0"/>
                  </a:cubicBezTo>
                </a:path>
              </a:pathLst>
            </a:custGeom>
            <a:solidFill>
              <a:srgbClr val="AF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" name="Freeform 2428"/>
            <p:cNvSpPr>
              <a:spLocks/>
            </p:cNvSpPr>
            <p:nvPr/>
          </p:nvSpPr>
          <p:spPr bwMode="auto">
            <a:xfrm>
              <a:off x="2237" y="1890"/>
              <a:ext cx="2" cy="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2 h 3"/>
                <a:gd name="T4" fmla="*/ 1 w 1"/>
                <a:gd name="T5" fmla="*/ 3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solidFill>
              <a:srgbClr val="AD23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9" name="Freeform 2429"/>
            <p:cNvSpPr>
              <a:spLocks/>
            </p:cNvSpPr>
            <p:nvPr/>
          </p:nvSpPr>
          <p:spPr bwMode="auto">
            <a:xfrm>
              <a:off x="2241" y="1900"/>
              <a:ext cx="22" cy="16"/>
            </a:xfrm>
            <a:custGeom>
              <a:avLst/>
              <a:gdLst>
                <a:gd name="T0" fmla="*/ 0 w 9"/>
                <a:gd name="T1" fmla="*/ 0 h 7"/>
                <a:gd name="T2" fmla="*/ 2 w 9"/>
                <a:gd name="T3" fmla="*/ 4 h 7"/>
                <a:gd name="T4" fmla="*/ 9 w 9"/>
                <a:gd name="T5" fmla="*/ 7 h 7"/>
                <a:gd name="T6" fmla="*/ 6 w 9"/>
                <a:gd name="T7" fmla="*/ 4 h 7"/>
                <a:gd name="T8" fmla="*/ 0 w 9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0" y="0"/>
                  </a:moveTo>
                  <a:cubicBezTo>
                    <a:pt x="1" y="2"/>
                    <a:pt x="2" y="3"/>
                    <a:pt x="2" y="4"/>
                  </a:cubicBezTo>
                  <a:cubicBezTo>
                    <a:pt x="4" y="6"/>
                    <a:pt x="6" y="7"/>
                    <a:pt x="9" y="7"/>
                  </a:cubicBezTo>
                  <a:cubicBezTo>
                    <a:pt x="8" y="6"/>
                    <a:pt x="7" y="5"/>
                    <a:pt x="6" y="4"/>
                  </a:cubicBezTo>
                  <a:cubicBezTo>
                    <a:pt x="4" y="3"/>
                    <a:pt x="3" y="1"/>
                    <a:pt x="0" y="0"/>
                  </a:cubicBezTo>
                </a:path>
              </a:pathLst>
            </a:custGeom>
            <a:solidFill>
              <a:srgbClr val="AD2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0" name="Freeform 2430"/>
            <p:cNvSpPr>
              <a:spLocks/>
            </p:cNvSpPr>
            <p:nvPr/>
          </p:nvSpPr>
          <p:spPr bwMode="auto">
            <a:xfrm>
              <a:off x="2239" y="1900"/>
              <a:ext cx="7" cy="9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  <a:gd name="T4" fmla="*/ 1 w 3"/>
                <a:gd name="T5" fmla="*/ 0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0" y="2"/>
                    <a:pt x="2" y="3"/>
                    <a:pt x="3" y="4"/>
                  </a:cubicBezTo>
                  <a:cubicBezTo>
                    <a:pt x="3" y="3"/>
                    <a:pt x="2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AC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1" name="Freeform 2431"/>
            <p:cNvSpPr>
              <a:spLocks/>
            </p:cNvSpPr>
            <p:nvPr/>
          </p:nvSpPr>
          <p:spPr bwMode="auto">
            <a:xfrm>
              <a:off x="2267" y="1888"/>
              <a:ext cx="33" cy="23"/>
            </a:xfrm>
            <a:custGeom>
              <a:avLst/>
              <a:gdLst>
                <a:gd name="T0" fmla="*/ 14 w 14"/>
                <a:gd name="T1" fmla="*/ 0 h 10"/>
                <a:gd name="T2" fmla="*/ 7 w 14"/>
                <a:gd name="T3" fmla="*/ 1 h 10"/>
                <a:gd name="T4" fmla="*/ 5 w 14"/>
                <a:gd name="T5" fmla="*/ 1 h 10"/>
                <a:gd name="T6" fmla="*/ 2 w 14"/>
                <a:gd name="T7" fmla="*/ 3 h 10"/>
                <a:gd name="T8" fmla="*/ 0 w 14"/>
                <a:gd name="T9" fmla="*/ 3 h 10"/>
                <a:gd name="T10" fmla="*/ 8 w 14"/>
                <a:gd name="T11" fmla="*/ 10 h 10"/>
                <a:gd name="T12" fmla="*/ 14 w 14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0">
                  <a:moveTo>
                    <a:pt x="14" y="0"/>
                  </a:moveTo>
                  <a:cubicBezTo>
                    <a:pt x="12" y="0"/>
                    <a:pt x="10" y="1"/>
                    <a:pt x="7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4" y="1"/>
                    <a:pt x="3" y="2"/>
                    <a:pt x="2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2" y="6"/>
                    <a:pt x="4" y="9"/>
                    <a:pt x="8" y="10"/>
                  </a:cubicBezTo>
                  <a:cubicBezTo>
                    <a:pt x="11" y="8"/>
                    <a:pt x="13" y="4"/>
                    <a:pt x="14" y="0"/>
                  </a:cubicBezTo>
                </a:path>
              </a:pathLst>
            </a:custGeom>
            <a:solidFill>
              <a:srgbClr val="89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2" name="Freeform 2432"/>
            <p:cNvSpPr>
              <a:spLocks/>
            </p:cNvSpPr>
            <p:nvPr/>
          </p:nvSpPr>
          <p:spPr bwMode="auto">
            <a:xfrm>
              <a:off x="2260" y="1881"/>
              <a:ext cx="19" cy="14"/>
            </a:xfrm>
            <a:custGeom>
              <a:avLst/>
              <a:gdLst>
                <a:gd name="T0" fmla="*/ 0 w 8"/>
                <a:gd name="T1" fmla="*/ 0 h 6"/>
                <a:gd name="T2" fmla="*/ 3 w 8"/>
                <a:gd name="T3" fmla="*/ 6 h 6"/>
                <a:gd name="T4" fmla="*/ 5 w 8"/>
                <a:gd name="T5" fmla="*/ 6 h 6"/>
                <a:gd name="T6" fmla="*/ 8 w 8"/>
                <a:gd name="T7" fmla="*/ 4 h 6"/>
                <a:gd name="T8" fmla="*/ 0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1" y="2"/>
                    <a:pt x="2" y="4"/>
                    <a:pt x="3" y="6"/>
                  </a:cubicBezTo>
                  <a:cubicBezTo>
                    <a:pt x="3" y="6"/>
                    <a:pt x="4" y="6"/>
                    <a:pt x="5" y="6"/>
                  </a:cubicBezTo>
                  <a:cubicBezTo>
                    <a:pt x="6" y="5"/>
                    <a:pt x="7" y="4"/>
                    <a:pt x="8" y="4"/>
                  </a:cubicBezTo>
                  <a:cubicBezTo>
                    <a:pt x="5" y="3"/>
                    <a:pt x="3" y="2"/>
                    <a:pt x="0" y="0"/>
                  </a:cubicBezTo>
                </a:path>
              </a:pathLst>
            </a:custGeom>
            <a:solidFill>
              <a:srgbClr val="7C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3" name="Freeform 2433"/>
            <p:cNvSpPr>
              <a:spLocks/>
            </p:cNvSpPr>
            <p:nvPr/>
          </p:nvSpPr>
          <p:spPr bwMode="auto">
            <a:xfrm>
              <a:off x="2248" y="1852"/>
              <a:ext cx="19" cy="29"/>
            </a:xfrm>
            <a:custGeom>
              <a:avLst/>
              <a:gdLst>
                <a:gd name="T0" fmla="*/ 8 w 8"/>
                <a:gd name="T1" fmla="*/ 0 h 12"/>
                <a:gd name="T2" fmla="*/ 3 w 8"/>
                <a:gd name="T3" fmla="*/ 1 h 12"/>
                <a:gd name="T4" fmla="*/ 0 w 8"/>
                <a:gd name="T5" fmla="*/ 3 h 12"/>
                <a:gd name="T6" fmla="*/ 5 w 8"/>
                <a:gd name="T7" fmla="*/ 12 h 12"/>
                <a:gd name="T8" fmla="*/ 7 w 8"/>
                <a:gd name="T9" fmla="*/ 3 h 12"/>
                <a:gd name="T10" fmla="*/ 8 w 8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cubicBezTo>
                    <a:pt x="6" y="0"/>
                    <a:pt x="4" y="1"/>
                    <a:pt x="3" y="1"/>
                  </a:cubicBezTo>
                  <a:cubicBezTo>
                    <a:pt x="2" y="2"/>
                    <a:pt x="1" y="2"/>
                    <a:pt x="0" y="3"/>
                  </a:cubicBezTo>
                  <a:cubicBezTo>
                    <a:pt x="1" y="6"/>
                    <a:pt x="3" y="10"/>
                    <a:pt x="5" y="12"/>
                  </a:cubicBezTo>
                  <a:cubicBezTo>
                    <a:pt x="5" y="9"/>
                    <a:pt x="5" y="6"/>
                    <a:pt x="7" y="3"/>
                  </a:cubicBezTo>
                  <a:cubicBezTo>
                    <a:pt x="7" y="2"/>
                    <a:pt x="7" y="1"/>
                    <a:pt x="8" y="0"/>
                  </a:cubicBezTo>
                </a:path>
              </a:pathLst>
            </a:custGeom>
            <a:solidFill>
              <a:srgbClr val="6805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4" name="Freeform 2434"/>
            <p:cNvSpPr>
              <a:spLocks/>
            </p:cNvSpPr>
            <p:nvPr/>
          </p:nvSpPr>
          <p:spPr bwMode="auto">
            <a:xfrm>
              <a:off x="2279" y="1878"/>
              <a:ext cx="21" cy="12"/>
            </a:xfrm>
            <a:custGeom>
              <a:avLst/>
              <a:gdLst>
                <a:gd name="T0" fmla="*/ 6 w 9"/>
                <a:gd name="T1" fmla="*/ 0 h 5"/>
                <a:gd name="T2" fmla="*/ 0 w 9"/>
                <a:gd name="T3" fmla="*/ 5 h 5"/>
                <a:gd name="T4" fmla="*/ 2 w 9"/>
                <a:gd name="T5" fmla="*/ 5 h 5"/>
                <a:gd name="T6" fmla="*/ 9 w 9"/>
                <a:gd name="T7" fmla="*/ 4 h 5"/>
                <a:gd name="T8" fmla="*/ 9 w 9"/>
                <a:gd name="T9" fmla="*/ 2 h 5"/>
                <a:gd name="T10" fmla="*/ 6 w 9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5">
                  <a:moveTo>
                    <a:pt x="6" y="0"/>
                  </a:moveTo>
                  <a:cubicBezTo>
                    <a:pt x="5" y="2"/>
                    <a:pt x="3" y="3"/>
                    <a:pt x="0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5" y="5"/>
                    <a:pt x="7" y="4"/>
                    <a:pt x="9" y="4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8" y="1"/>
                    <a:pt x="7" y="0"/>
                    <a:pt x="6" y="0"/>
                  </a:cubicBezTo>
                </a:path>
              </a:pathLst>
            </a:custGeom>
            <a:solidFill>
              <a:srgbClr val="5103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5" name="Freeform 2435"/>
            <p:cNvSpPr>
              <a:spLocks/>
            </p:cNvSpPr>
            <p:nvPr/>
          </p:nvSpPr>
          <p:spPr bwMode="auto">
            <a:xfrm>
              <a:off x="2260" y="1852"/>
              <a:ext cx="33" cy="38"/>
            </a:xfrm>
            <a:custGeom>
              <a:avLst/>
              <a:gdLst>
                <a:gd name="T0" fmla="*/ 3 w 14"/>
                <a:gd name="T1" fmla="*/ 0 h 16"/>
                <a:gd name="T2" fmla="*/ 3 w 14"/>
                <a:gd name="T3" fmla="*/ 0 h 16"/>
                <a:gd name="T4" fmla="*/ 2 w 14"/>
                <a:gd name="T5" fmla="*/ 3 h 16"/>
                <a:gd name="T6" fmla="*/ 0 w 14"/>
                <a:gd name="T7" fmla="*/ 12 h 16"/>
                <a:gd name="T8" fmla="*/ 8 w 14"/>
                <a:gd name="T9" fmla="*/ 16 h 16"/>
                <a:gd name="T10" fmla="*/ 14 w 14"/>
                <a:gd name="T11" fmla="*/ 11 h 16"/>
                <a:gd name="T12" fmla="*/ 13 w 14"/>
                <a:gd name="T13" fmla="*/ 10 h 16"/>
                <a:gd name="T14" fmla="*/ 8 w 14"/>
                <a:gd name="T15" fmla="*/ 1 h 16"/>
                <a:gd name="T16" fmla="*/ 3 w 14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6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2"/>
                    <a:pt x="2" y="3"/>
                  </a:cubicBezTo>
                  <a:cubicBezTo>
                    <a:pt x="0" y="6"/>
                    <a:pt x="0" y="9"/>
                    <a:pt x="0" y="12"/>
                  </a:cubicBezTo>
                  <a:cubicBezTo>
                    <a:pt x="3" y="14"/>
                    <a:pt x="5" y="15"/>
                    <a:pt x="8" y="16"/>
                  </a:cubicBezTo>
                  <a:cubicBezTo>
                    <a:pt x="11" y="14"/>
                    <a:pt x="13" y="13"/>
                    <a:pt x="14" y="11"/>
                  </a:cubicBezTo>
                  <a:cubicBezTo>
                    <a:pt x="14" y="10"/>
                    <a:pt x="13" y="10"/>
                    <a:pt x="13" y="10"/>
                  </a:cubicBezTo>
                  <a:cubicBezTo>
                    <a:pt x="11" y="7"/>
                    <a:pt x="9" y="4"/>
                    <a:pt x="8" y="1"/>
                  </a:cubicBezTo>
                  <a:cubicBezTo>
                    <a:pt x="6" y="1"/>
                    <a:pt x="5" y="0"/>
                    <a:pt x="3" y="0"/>
                  </a:cubicBezTo>
                </a:path>
              </a:pathLst>
            </a:custGeom>
            <a:solidFill>
              <a:srgbClr val="4901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6" name="Freeform 2436"/>
            <p:cNvSpPr>
              <a:spLocks/>
            </p:cNvSpPr>
            <p:nvPr/>
          </p:nvSpPr>
          <p:spPr bwMode="auto">
            <a:xfrm>
              <a:off x="2293" y="1873"/>
              <a:ext cx="7" cy="10"/>
            </a:xfrm>
            <a:custGeom>
              <a:avLst/>
              <a:gdLst>
                <a:gd name="T0" fmla="*/ 2 w 3"/>
                <a:gd name="T1" fmla="*/ 0 h 4"/>
                <a:gd name="T2" fmla="*/ 0 w 3"/>
                <a:gd name="T3" fmla="*/ 2 h 4"/>
                <a:gd name="T4" fmla="*/ 3 w 3"/>
                <a:gd name="T5" fmla="*/ 4 h 4"/>
                <a:gd name="T6" fmla="*/ 2 w 3"/>
                <a:gd name="T7" fmla="*/ 0 h 4"/>
                <a:gd name="T8" fmla="*/ 2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1" y="2"/>
                    <a:pt x="2" y="3"/>
                    <a:pt x="3" y="4"/>
                  </a:cubicBezTo>
                  <a:cubicBezTo>
                    <a:pt x="2" y="2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4901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7" name="Freeform 2437"/>
            <p:cNvSpPr>
              <a:spLocks/>
            </p:cNvSpPr>
            <p:nvPr/>
          </p:nvSpPr>
          <p:spPr bwMode="auto">
            <a:xfrm>
              <a:off x="2279" y="1855"/>
              <a:ext cx="19" cy="23"/>
            </a:xfrm>
            <a:custGeom>
              <a:avLst/>
              <a:gdLst>
                <a:gd name="T0" fmla="*/ 0 w 8"/>
                <a:gd name="T1" fmla="*/ 0 h 10"/>
                <a:gd name="T2" fmla="*/ 5 w 8"/>
                <a:gd name="T3" fmla="*/ 9 h 10"/>
                <a:gd name="T4" fmla="*/ 6 w 8"/>
                <a:gd name="T5" fmla="*/ 10 h 10"/>
                <a:gd name="T6" fmla="*/ 8 w 8"/>
                <a:gd name="T7" fmla="*/ 8 h 10"/>
                <a:gd name="T8" fmla="*/ 0 w 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cubicBezTo>
                    <a:pt x="1" y="3"/>
                    <a:pt x="3" y="6"/>
                    <a:pt x="5" y="9"/>
                  </a:cubicBezTo>
                  <a:cubicBezTo>
                    <a:pt x="5" y="9"/>
                    <a:pt x="6" y="9"/>
                    <a:pt x="6" y="10"/>
                  </a:cubicBezTo>
                  <a:cubicBezTo>
                    <a:pt x="7" y="9"/>
                    <a:pt x="7" y="8"/>
                    <a:pt x="8" y="8"/>
                  </a:cubicBezTo>
                  <a:cubicBezTo>
                    <a:pt x="6" y="4"/>
                    <a:pt x="3" y="2"/>
                    <a:pt x="0" y="0"/>
                  </a:cubicBezTo>
                </a:path>
              </a:pathLst>
            </a:custGeom>
            <a:solidFill>
              <a:srgbClr val="4201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" name="Freeform 2438"/>
            <p:cNvSpPr>
              <a:spLocks/>
            </p:cNvSpPr>
            <p:nvPr/>
          </p:nvSpPr>
          <p:spPr bwMode="auto">
            <a:xfrm>
              <a:off x="1950" y="2499"/>
              <a:ext cx="2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" name="Freeform 2439"/>
            <p:cNvSpPr>
              <a:spLocks/>
            </p:cNvSpPr>
            <p:nvPr/>
          </p:nvSpPr>
          <p:spPr bwMode="auto">
            <a:xfrm>
              <a:off x="1950" y="2477"/>
              <a:ext cx="14" cy="24"/>
            </a:xfrm>
            <a:custGeom>
              <a:avLst/>
              <a:gdLst>
                <a:gd name="T0" fmla="*/ 2 w 6"/>
                <a:gd name="T1" fmla="*/ 0 h 10"/>
                <a:gd name="T2" fmla="*/ 0 w 6"/>
                <a:gd name="T3" fmla="*/ 3 h 10"/>
                <a:gd name="T4" fmla="*/ 0 w 6"/>
                <a:gd name="T5" fmla="*/ 3 h 10"/>
                <a:gd name="T6" fmla="*/ 0 w 6"/>
                <a:gd name="T7" fmla="*/ 9 h 10"/>
                <a:gd name="T8" fmla="*/ 1 w 6"/>
                <a:gd name="T9" fmla="*/ 10 h 10"/>
                <a:gd name="T10" fmla="*/ 3 w 6"/>
                <a:gd name="T11" fmla="*/ 10 h 10"/>
                <a:gd name="T12" fmla="*/ 6 w 6"/>
                <a:gd name="T13" fmla="*/ 8 h 10"/>
                <a:gd name="T14" fmla="*/ 2 w 6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0">
                  <a:moveTo>
                    <a:pt x="2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1" y="10"/>
                    <a:pt x="2" y="10"/>
                    <a:pt x="3" y="10"/>
                  </a:cubicBezTo>
                  <a:cubicBezTo>
                    <a:pt x="4" y="9"/>
                    <a:pt x="5" y="8"/>
                    <a:pt x="6" y="8"/>
                  </a:cubicBezTo>
                  <a:cubicBezTo>
                    <a:pt x="4" y="5"/>
                    <a:pt x="3" y="3"/>
                    <a:pt x="2" y="0"/>
                  </a:cubicBezTo>
                </a:path>
              </a:pathLst>
            </a:custGeom>
            <a:solidFill>
              <a:srgbClr val="AF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" name="Freeform 2440"/>
            <p:cNvSpPr>
              <a:spLocks/>
            </p:cNvSpPr>
            <p:nvPr/>
          </p:nvSpPr>
          <p:spPr bwMode="auto">
            <a:xfrm>
              <a:off x="1955" y="2451"/>
              <a:ext cx="24" cy="45"/>
            </a:xfrm>
            <a:custGeom>
              <a:avLst/>
              <a:gdLst>
                <a:gd name="T0" fmla="*/ 6 w 10"/>
                <a:gd name="T1" fmla="*/ 0 h 19"/>
                <a:gd name="T2" fmla="*/ 4 w 10"/>
                <a:gd name="T3" fmla="*/ 3 h 19"/>
                <a:gd name="T4" fmla="*/ 0 w 10"/>
                <a:gd name="T5" fmla="*/ 11 h 19"/>
                <a:gd name="T6" fmla="*/ 4 w 10"/>
                <a:gd name="T7" fmla="*/ 19 h 19"/>
                <a:gd name="T8" fmla="*/ 8 w 10"/>
                <a:gd name="T9" fmla="*/ 3 h 19"/>
                <a:gd name="T10" fmla="*/ 6 w 10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9">
                  <a:moveTo>
                    <a:pt x="6" y="0"/>
                  </a:moveTo>
                  <a:cubicBezTo>
                    <a:pt x="5" y="1"/>
                    <a:pt x="5" y="2"/>
                    <a:pt x="4" y="3"/>
                  </a:cubicBezTo>
                  <a:cubicBezTo>
                    <a:pt x="3" y="6"/>
                    <a:pt x="2" y="9"/>
                    <a:pt x="0" y="11"/>
                  </a:cubicBezTo>
                  <a:cubicBezTo>
                    <a:pt x="1" y="14"/>
                    <a:pt x="2" y="16"/>
                    <a:pt x="4" y="19"/>
                  </a:cubicBezTo>
                  <a:cubicBezTo>
                    <a:pt x="9" y="15"/>
                    <a:pt x="10" y="9"/>
                    <a:pt x="8" y="3"/>
                  </a:cubicBezTo>
                  <a:cubicBezTo>
                    <a:pt x="7" y="2"/>
                    <a:pt x="7" y="1"/>
                    <a:pt x="6" y="0"/>
                  </a:cubicBezTo>
                </a:path>
              </a:pathLst>
            </a:custGeom>
            <a:solidFill>
              <a:srgbClr val="AD23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" name="Freeform 2441"/>
            <p:cNvSpPr>
              <a:spLocks/>
            </p:cNvSpPr>
            <p:nvPr/>
          </p:nvSpPr>
          <p:spPr bwMode="auto">
            <a:xfrm>
              <a:off x="1950" y="2466"/>
              <a:ext cx="5" cy="19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8 h 8"/>
                <a:gd name="T6" fmla="*/ 0 w 2"/>
                <a:gd name="T7" fmla="*/ 8 h 8"/>
                <a:gd name="T8" fmla="*/ 2 w 2"/>
                <a:gd name="T9" fmla="*/ 5 h 8"/>
                <a:gd name="T10" fmla="*/ 1 w 2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2" y="6"/>
                    <a:pt x="2" y="5"/>
                  </a:cubicBezTo>
                  <a:cubicBezTo>
                    <a:pt x="2" y="4"/>
                    <a:pt x="1" y="2"/>
                    <a:pt x="1" y="0"/>
                  </a:cubicBezTo>
                </a:path>
              </a:pathLst>
            </a:custGeom>
            <a:solidFill>
              <a:srgbClr val="9D13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" name="Freeform 2442"/>
            <p:cNvSpPr>
              <a:spLocks/>
            </p:cNvSpPr>
            <p:nvPr/>
          </p:nvSpPr>
          <p:spPr bwMode="auto">
            <a:xfrm>
              <a:off x="1952" y="2458"/>
              <a:ext cx="12" cy="19"/>
            </a:xfrm>
            <a:custGeom>
              <a:avLst/>
              <a:gdLst>
                <a:gd name="T0" fmla="*/ 5 w 5"/>
                <a:gd name="T1" fmla="*/ 0 h 8"/>
                <a:gd name="T2" fmla="*/ 0 w 5"/>
                <a:gd name="T3" fmla="*/ 3 h 8"/>
                <a:gd name="T4" fmla="*/ 1 w 5"/>
                <a:gd name="T5" fmla="*/ 8 h 8"/>
                <a:gd name="T6" fmla="*/ 5 w 5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8">
                  <a:moveTo>
                    <a:pt x="5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5"/>
                    <a:pt x="1" y="7"/>
                    <a:pt x="1" y="8"/>
                  </a:cubicBezTo>
                  <a:cubicBezTo>
                    <a:pt x="3" y="6"/>
                    <a:pt x="4" y="3"/>
                    <a:pt x="5" y="0"/>
                  </a:cubicBezTo>
                </a:path>
              </a:pathLst>
            </a:custGeom>
            <a:solidFill>
              <a:srgbClr val="9C10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" name="Freeform 2443"/>
            <p:cNvSpPr>
              <a:spLocks/>
            </p:cNvSpPr>
            <p:nvPr/>
          </p:nvSpPr>
          <p:spPr bwMode="auto">
            <a:xfrm>
              <a:off x="1964" y="2447"/>
              <a:ext cx="5" cy="11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1 h 5"/>
                <a:gd name="T4" fmla="*/ 0 w 2"/>
                <a:gd name="T5" fmla="*/ 5 h 5"/>
                <a:gd name="T6" fmla="*/ 2 w 2"/>
                <a:gd name="T7" fmla="*/ 2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6704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" name="Freeform 2444"/>
            <p:cNvSpPr>
              <a:spLocks/>
            </p:cNvSpPr>
            <p:nvPr/>
          </p:nvSpPr>
          <p:spPr bwMode="auto">
            <a:xfrm>
              <a:off x="1950" y="2456"/>
              <a:ext cx="2" cy="12"/>
            </a:xfrm>
            <a:custGeom>
              <a:avLst/>
              <a:gdLst>
                <a:gd name="T0" fmla="*/ 1 w 1"/>
                <a:gd name="T1" fmla="*/ 0 h 5"/>
                <a:gd name="T2" fmla="*/ 0 w 1"/>
                <a:gd name="T3" fmla="*/ 1 h 5"/>
                <a:gd name="T4" fmla="*/ 0 w 1"/>
                <a:gd name="T5" fmla="*/ 5 h 5"/>
                <a:gd name="T6" fmla="*/ 1 w 1"/>
                <a:gd name="T7" fmla="*/ 4 h 5"/>
                <a:gd name="T8" fmla="*/ 1 w 1"/>
                <a:gd name="T9" fmla="*/ 2 h 5"/>
                <a:gd name="T10" fmla="*/ 1 w 1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5D02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" name="Freeform 2445"/>
            <p:cNvSpPr>
              <a:spLocks/>
            </p:cNvSpPr>
            <p:nvPr/>
          </p:nvSpPr>
          <p:spPr bwMode="auto">
            <a:xfrm>
              <a:off x="1952" y="2449"/>
              <a:ext cx="12" cy="17"/>
            </a:xfrm>
            <a:custGeom>
              <a:avLst/>
              <a:gdLst>
                <a:gd name="T0" fmla="*/ 5 w 5"/>
                <a:gd name="T1" fmla="*/ 0 h 7"/>
                <a:gd name="T2" fmla="*/ 0 w 5"/>
                <a:gd name="T3" fmla="*/ 3 h 7"/>
                <a:gd name="T4" fmla="*/ 0 w 5"/>
                <a:gd name="T5" fmla="*/ 5 h 7"/>
                <a:gd name="T6" fmla="*/ 0 w 5"/>
                <a:gd name="T7" fmla="*/ 7 h 7"/>
                <a:gd name="T8" fmla="*/ 5 w 5"/>
                <a:gd name="T9" fmla="*/ 4 h 7"/>
                <a:gd name="T10" fmla="*/ 5 w 5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4" y="1"/>
                    <a:pt x="2" y="3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2" y="6"/>
                    <a:pt x="4" y="5"/>
                    <a:pt x="5" y="4"/>
                  </a:cubicBezTo>
                  <a:cubicBezTo>
                    <a:pt x="5" y="2"/>
                    <a:pt x="5" y="1"/>
                    <a:pt x="5" y="0"/>
                  </a:cubicBezTo>
                </a:path>
              </a:pathLst>
            </a:custGeom>
            <a:solidFill>
              <a:srgbClr val="5C02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" name="Freeform 2446"/>
            <p:cNvSpPr>
              <a:spLocks/>
            </p:cNvSpPr>
            <p:nvPr/>
          </p:nvSpPr>
          <p:spPr bwMode="auto">
            <a:xfrm>
              <a:off x="1964" y="2447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901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" name="Freeform 2447"/>
            <p:cNvSpPr>
              <a:spLocks/>
            </p:cNvSpPr>
            <p:nvPr/>
          </p:nvSpPr>
          <p:spPr bwMode="auto">
            <a:xfrm>
              <a:off x="1950" y="2440"/>
              <a:ext cx="2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901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" name="Freeform 2448"/>
            <p:cNvSpPr>
              <a:spLocks/>
            </p:cNvSpPr>
            <p:nvPr/>
          </p:nvSpPr>
          <p:spPr bwMode="auto">
            <a:xfrm>
              <a:off x="1950" y="2440"/>
              <a:ext cx="7" cy="18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1 h 8"/>
                <a:gd name="T4" fmla="*/ 0 w 3"/>
                <a:gd name="T5" fmla="*/ 8 h 8"/>
                <a:gd name="T6" fmla="*/ 1 w 3"/>
                <a:gd name="T7" fmla="*/ 7 h 8"/>
                <a:gd name="T8" fmla="*/ 3 w 3"/>
                <a:gd name="T9" fmla="*/ 1 h 8"/>
                <a:gd name="T10" fmla="*/ 1 w 3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8"/>
                    <a:pt x="1" y="7"/>
                  </a:cubicBezTo>
                  <a:cubicBezTo>
                    <a:pt x="1" y="5"/>
                    <a:pt x="2" y="3"/>
                    <a:pt x="3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rgbClr val="4201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" name="Freeform 2449"/>
            <p:cNvSpPr>
              <a:spLocks/>
            </p:cNvSpPr>
            <p:nvPr/>
          </p:nvSpPr>
          <p:spPr bwMode="auto">
            <a:xfrm>
              <a:off x="1952" y="2442"/>
              <a:ext cx="12" cy="14"/>
            </a:xfrm>
            <a:custGeom>
              <a:avLst/>
              <a:gdLst>
                <a:gd name="T0" fmla="*/ 2 w 5"/>
                <a:gd name="T1" fmla="*/ 0 h 6"/>
                <a:gd name="T2" fmla="*/ 0 w 5"/>
                <a:gd name="T3" fmla="*/ 6 h 6"/>
                <a:gd name="T4" fmla="*/ 5 w 5"/>
                <a:gd name="T5" fmla="*/ 3 h 6"/>
                <a:gd name="T6" fmla="*/ 5 w 5"/>
                <a:gd name="T7" fmla="*/ 2 h 6"/>
                <a:gd name="T8" fmla="*/ 2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2" y="6"/>
                    <a:pt x="4" y="4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rgbClr val="4101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0" name="Freeform 2450"/>
            <p:cNvSpPr>
              <a:spLocks/>
            </p:cNvSpPr>
            <p:nvPr/>
          </p:nvSpPr>
          <p:spPr bwMode="auto">
            <a:xfrm>
              <a:off x="2154" y="2461"/>
              <a:ext cx="56" cy="35"/>
            </a:xfrm>
            <a:custGeom>
              <a:avLst/>
              <a:gdLst>
                <a:gd name="T0" fmla="*/ 17 w 24"/>
                <a:gd name="T1" fmla="*/ 0 h 15"/>
                <a:gd name="T2" fmla="*/ 6 w 24"/>
                <a:gd name="T3" fmla="*/ 4 h 15"/>
                <a:gd name="T4" fmla="*/ 6 w 24"/>
                <a:gd name="T5" fmla="*/ 4 h 15"/>
                <a:gd name="T6" fmla="*/ 4 w 24"/>
                <a:gd name="T7" fmla="*/ 4 h 15"/>
                <a:gd name="T8" fmla="*/ 0 w 24"/>
                <a:gd name="T9" fmla="*/ 10 h 15"/>
                <a:gd name="T10" fmla="*/ 9 w 24"/>
                <a:gd name="T11" fmla="*/ 8 h 15"/>
                <a:gd name="T12" fmla="*/ 15 w 24"/>
                <a:gd name="T13" fmla="*/ 9 h 15"/>
                <a:gd name="T14" fmla="*/ 23 w 24"/>
                <a:gd name="T15" fmla="*/ 15 h 15"/>
                <a:gd name="T16" fmla="*/ 22 w 24"/>
                <a:gd name="T17" fmla="*/ 6 h 15"/>
                <a:gd name="T18" fmla="*/ 17 w 24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5">
                  <a:moveTo>
                    <a:pt x="17" y="0"/>
                  </a:moveTo>
                  <a:cubicBezTo>
                    <a:pt x="14" y="3"/>
                    <a:pt x="11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3" y="6"/>
                    <a:pt x="2" y="8"/>
                    <a:pt x="0" y="10"/>
                  </a:cubicBezTo>
                  <a:cubicBezTo>
                    <a:pt x="3" y="8"/>
                    <a:pt x="6" y="8"/>
                    <a:pt x="9" y="8"/>
                  </a:cubicBezTo>
                  <a:cubicBezTo>
                    <a:pt x="11" y="8"/>
                    <a:pt x="13" y="8"/>
                    <a:pt x="15" y="9"/>
                  </a:cubicBezTo>
                  <a:cubicBezTo>
                    <a:pt x="18" y="10"/>
                    <a:pt x="21" y="13"/>
                    <a:pt x="23" y="15"/>
                  </a:cubicBezTo>
                  <a:cubicBezTo>
                    <a:pt x="24" y="12"/>
                    <a:pt x="24" y="9"/>
                    <a:pt x="22" y="6"/>
                  </a:cubicBezTo>
                  <a:cubicBezTo>
                    <a:pt x="21" y="4"/>
                    <a:pt x="19" y="1"/>
                    <a:pt x="17" y="0"/>
                  </a:cubicBezTo>
                </a:path>
              </a:pathLst>
            </a:custGeom>
            <a:solidFill>
              <a:srgbClr val="C03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1" name="Freeform 2451"/>
            <p:cNvSpPr>
              <a:spLocks/>
            </p:cNvSpPr>
            <p:nvPr/>
          </p:nvSpPr>
          <p:spPr bwMode="auto">
            <a:xfrm>
              <a:off x="2147" y="2468"/>
              <a:ext cx="16" cy="21"/>
            </a:xfrm>
            <a:custGeom>
              <a:avLst/>
              <a:gdLst>
                <a:gd name="T0" fmla="*/ 3 w 7"/>
                <a:gd name="T1" fmla="*/ 0 h 9"/>
                <a:gd name="T2" fmla="*/ 0 w 7"/>
                <a:gd name="T3" fmla="*/ 9 h 9"/>
                <a:gd name="T4" fmla="*/ 3 w 7"/>
                <a:gd name="T5" fmla="*/ 7 h 9"/>
                <a:gd name="T6" fmla="*/ 7 w 7"/>
                <a:gd name="T7" fmla="*/ 1 h 9"/>
                <a:gd name="T8" fmla="*/ 3 w 7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cubicBezTo>
                    <a:pt x="1" y="3"/>
                    <a:pt x="0" y="6"/>
                    <a:pt x="0" y="9"/>
                  </a:cubicBezTo>
                  <a:cubicBezTo>
                    <a:pt x="1" y="8"/>
                    <a:pt x="2" y="7"/>
                    <a:pt x="3" y="7"/>
                  </a:cubicBezTo>
                  <a:cubicBezTo>
                    <a:pt x="5" y="5"/>
                    <a:pt x="6" y="3"/>
                    <a:pt x="7" y="1"/>
                  </a:cubicBezTo>
                  <a:cubicBezTo>
                    <a:pt x="6" y="1"/>
                    <a:pt x="4" y="1"/>
                    <a:pt x="3" y="0"/>
                  </a:cubicBezTo>
                </a:path>
              </a:pathLst>
            </a:custGeom>
            <a:solidFill>
              <a:srgbClr val="AC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2" name="Freeform 2452"/>
            <p:cNvSpPr>
              <a:spLocks/>
            </p:cNvSpPr>
            <p:nvPr/>
          </p:nvSpPr>
          <p:spPr bwMode="auto">
            <a:xfrm>
              <a:off x="2151" y="2506"/>
              <a:ext cx="17" cy="9"/>
            </a:xfrm>
            <a:custGeom>
              <a:avLst/>
              <a:gdLst>
                <a:gd name="T0" fmla="*/ 0 w 7"/>
                <a:gd name="T1" fmla="*/ 0 h 4"/>
                <a:gd name="T2" fmla="*/ 5 w 7"/>
                <a:gd name="T3" fmla="*/ 4 h 4"/>
                <a:gd name="T4" fmla="*/ 7 w 7"/>
                <a:gd name="T5" fmla="*/ 4 h 4"/>
                <a:gd name="T6" fmla="*/ 0 w 7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cubicBezTo>
                    <a:pt x="2" y="2"/>
                    <a:pt x="3" y="3"/>
                    <a:pt x="5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4" y="3"/>
                    <a:pt x="2" y="2"/>
                    <a:pt x="0" y="0"/>
                  </a:cubicBezTo>
                </a:path>
              </a:pathLst>
            </a:custGeom>
            <a:solidFill>
              <a:srgbClr val="89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" name="Freeform 2453"/>
            <p:cNvSpPr>
              <a:spLocks/>
            </p:cNvSpPr>
            <p:nvPr/>
          </p:nvSpPr>
          <p:spPr bwMode="auto">
            <a:xfrm>
              <a:off x="2147" y="2480"/>
              <a:ext cx="61" cy="35"/>
            </a:xfrm>
            <a:custGeom>
              <a:avLst/>
              <a:gdLst>
                <a:gd name="T0" fmla="*/ 12 w 26"/>
                <a:gd name="T1" fmla="*/ 0 h 15"/>
                <a:gd name="T2" fmla="*/ 3 w 26"/>
                <a:gd name="T3" fmla="*/ 2 h 15"/>
                <a:gd name="T4" fmla="*/ 3 w 26"/>
                <a:gd name="T5" fmla="*/ 2 h 15"/>
                <a:gd name="T6" fmla="*/ 0 w 26"/>
                <a:gd name="T7" fmla="*/ 5 h 15"/>
                <a:gd name="T8" fmla="*/ 1 w 26"/>
                <a:gd name="T9" fmla="*/ 8 h 15"/>
                <a:gd name="T10" fmla="*/ 2 w 26"/>
                <a:gd name="T11" fmla="*/ 11 h 15"/>
                <a:gd name="T12" fmla="*/ 9 w 26"/>
                <a:gd name="T13" fmla="*/ 15 h 15"/>
                <a:gd name="T14" fmla="*/ 9 w 26"/>
                <a:gd name="T15" fmla="*/ 15 h 15"/>
                <a:gd name="T16" fmla="*/ 11 w 26"/>
                <a:gd name="T17" fmla="*/ 15 h 15"/>
                <a:gd name="T18" fmla="*/ 15 w 26"/>
                <a:gd name="T19" fmla="*/ 13 h 15"/>
                <a:gd name="T20" fmla="*/ 23 w 26"/>
                <a:gd name="T21" fmla="*/ 11 h 15"/>
                <a:gd name="T22" fmla="*/ 24 w 26"/>
                <a:gd name="T23" fmla="*/ 11 h 15"/>
                <a:gd name="T24" fmla="*/ 26 w 26"/>
                <a:gd name="T25" fmla="*/ 7 h 15"/>
                <a:gd name="T26" fmla="*/ 18 w 26"/>
                <a:gd name="T27" fmla="*/ 1 h 15"/>
                <a:gd name="T28" fmla="*/ 12 w 26"/>
                <a:gd name="T2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15">
                  <a:moveTo>
                    <a:pt x="12" y="0"/>
                  </a:moveTo>
                  <a:cubicBezTo>
                    <a:pt x="9" y="0"/>
                    <a:pt x="6" y="0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1" y="9"/>
                    <a:pt x="2" y="10"/>
                    <a:pt x="2" y="11"/>
                  </a:cubicBezTo>
                  <a:cubicBezTo>
                    <a:pt x="4" y="13"/>
                    <a:pt x="6" y="14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2" y="14"/>
                    <a:pt x="13" y="13"/>
                    <a:pt x="15" y="13"/>
                  </a:cubicBezTo>
                  <a:cubicBezTo>
                    <a:pt x="18" y="12"/>
                    <a:pt x="20" y="11"/>
                    <a:pt x="23" y="11"/>
                  </a:cubicBezTo>
                  <a:cubicBezTo>
                    <a:pt x="23" y="11"/>
                    <a:pt x="24" y="11"/>
                    <a:pt x="24" y="11"/>
                  </a:cubicBezTo>
                  <a:cubicBezTo>
                    <a:pt x="25" y="10"/>
                    <a:pt x="25" y="9"/>
                    <a:pt x="26" y="7"/>
                  </a:cubicBezTo>
                  <a:cubicBezTo>
                    <a:pt x="24" y="5"/>
                    <a:pt x="21" y="2"/>
                    <a:pt x="18" y="1"/>
                  </a:cubicBezTo>
                  <a:cubicBezTo>
                    <a:pt x="16" y="0"/>
                    <a:pt x="14" y="0"/>
                    <a:pt x="12" y="0"/>
                  </a:cubicBezTo>
                </a:path>
              </a:pathLst>
            </a:custGeom>
            <a:solidFill>
              <a:srgbClr val="8812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" name="Freeform 2454"/>
            <p:cNvSpPr>
              <a:spLocks/>
            </p:cNvSpPr>
            <p:nvPr/>
          </p:nvSpPr>
          <p:spPr bwMode="auto">
            <a:xfrm>
              <a:off x="2173" y="2506"/>
              <a:ext cx="30" cy="12"/>
            </a:xfrm>
            <a:custGeom>
              <a:avLst/>
              <a:gdLst>
                <a:gd name="T0" fmla="*/ 12 w 13"/>
                <a:gd name="T1" fmla="*/ 0 h 5"/>
                <a:gd name="T2" fmla="*/ 4 w 13"/>
                <a:gd name="T3" fmla="*/ 2 h 5"/>
                <a:gd name="T4" fmla="*/ 0 w 13"/>
                <a:gd name="T5" fmla="*/ 4 h 5"/>
                <a:gd name="T6" fmla="*/ 4 w 13"/>
                <a:gd name="T7" fmla="*/ 5 h 5"/>
                <a:gd name="T8" fmla="*/ 7 w 13"/>
                <a:gd name="T9" fmla="*/ 5 h 5"/>
                <a:gd name="T10" fmla="*/ 13 w 13"/>
                <a:gd name="T11" fmla="*/ 0 h 5"/>
                <a:gd name="T12" fmla="*/ 12 w 13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5">
                  <a:moveTo>
                    <a:pt x="12" y="0"/>
                  </a:moveTo>
                  <a:cubicBezTo>
                    <a:pt x="9" y="0"/>
                    <a:pt x="7" y="1"/>
                    <a:pt x="4" y="2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1" y="4"/>
                    <a:pt x="3" y="5"/>
                    <a:pt x="4" y="5"/>
                  </a:cubicBezTo>
                  <a:cubicBezTo>
                    <a:pt x="5" y="5"/>
                    <a:pt x="6" y="5"/>
                    <a:pt x="7" y="5"/>
                  </a:cubicBezTo>
                  <a:cubicBezTo>
                    <a:pt x="9" y="4"/>
                    <a:pt x="11" y="2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rgbClr val="7B0A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5" name="Freeform 2455"/>
            <p:cNvSpPr>
              <a:spLocks/>
            </p:cNvSpPr>
            <p:nvPr/>
          </p:nvSpPr>
          <p:spPr bwMode="auto">
            <a:xfrm>
              <a:off x="2147" y="2485"/>
              <a:ext cx="7" cy="7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2 h 3"/>
                <a:gd name="T4" fmla="*/ 0 w 3"/>
                <a:gd name="T5" fmla="*/ 3 h 3"/>
                <a:gd name="T6" fmla="*/ 3 w 3"/>
                <a:gd name="T7" fmla="*/ 0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7A09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6" name="Freeform 2456"/>
            <p:cNvSpPr>
              <a:spLocks/>
            </p:cNvSpPr>
            <p:nvPr/>
          </p:nvSpPr>
          <p:spPr bwMode="auto">
            <a:xfrm>
              <a:off x="2163" y="2456"/>
              <a:ext cx="31" cy="14"/>
            </a:xfrm>
            <a:custGeom>
              <a:avLst/>
              <a:gdLst>
                <a:gd name="T0" fmla="*/ 6 w 13"/>
                <a:gd name="T1" fmla="*/ 0 h 6"/>
                <a:gd name="T2" fmla="*/ 2 w 13"/>
                <a:gd name="T3" fmla="*/ 1 h 6"/>
                <a:gd name="T4" fmla="*/ 0 w 13"/>
                <a:gd name="T5" fmla="*/ 6 h 6"/>
                <a:gd name="T6" fmla="*/ 2 w 13"/>
                <a:gd name="T7" fmla="*/ 6 h 6"/>
                <a:gd name="T8" fmla="*/ 2 w 13"/>
                <a:gd name="T9" fmla="*/ 6 h 6"/>
                <a:gd name="T10" fmla="*/ 13 w 13"/>
                <a:gd name="T11" fmla="*/ 2 h 6"/>
                <a:gd name="T12" fmla="*/ 6 w 13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6">
                  <a:moveTo>
                    <a:pt x="6" y="0"/>
                  </a:moveTo>
                  <a:cubicBezTo>
                    <a:pt x="5" y="0"/>
                    <a:pt x="3" y="0"/>
                    <a:pt x="2" y="1"/>
                  </a:cubicBezTo>
                  <a:cubicBezTo>
                    <a:pt x="1" y="3"/>
                    <a:pt x="1" y="4"/>
                    <a:pt x="0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6"/>
                    <a:pt x="10" y="5"/>
                    <a:pt x="13" y="2"/>
                  </a:cubicBezTo>
                  <a:cubicBezTo>
                    <a:pt x="11" y="1"/>
                    <a:pt x="9" y="0"/>
                    <a:pt x="6" y="0"/>
                  </a:cubicBezTo>
                </a:path>
              </a:pathLst>
            </a:custGeom>
            <a:solidFill>
              <a:srgbClr val="7208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7" name="Freeform 2457"/>
            <p:cNvSpPr>
              <a:spLocks/>
            </p:cNvSpPr>
            <p:nvPr/>
          </p:nvSpPr>
          <p:spPr bwMode="auto">
            <a:xfrm>
              <a:off x="2154" y="2458"/>
              <a:ext cx="14" cy="12"/>
            </a:xfrm>
            <a:custGeom>
              <a:avLst/>
              <a:gdLst>
                <a:gd name="T0" fmla="*/ 6 w 6"/>
                <a:gd name="T1" fmla="*/ 0 h 5"/>
                <a:gd name="T2" fmla="*/ 5 w 6"/>
                <a:gd name="T3" fmla="*/ 0 h 5"/>
                <a:gd name="T4" fmla="*/ 0 w 6"/>
                <a:gd name="T5" fmla="*/ 4 h 5"/>
                <a:gd name="T6" fmla="*/ 4 w 6"/>
                <a:gd name="T7" fmla="*/ 5 h 5"/>
                <a:gd name="T8" fmla="*/ 6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3" y="1"/>
                    <a:pt x="1" y="2"/>
                    <a:pt x="0" y="4"/>
                  </a:cubicBezTo>
                  <a:cubicBezTo>
                    <a:pt x="1" y="5"/>
                    <a:pt x="3" y="5"/>
                    <a:pt x="4" y="5"/>
                  </a:cubicBezTo>
                  <a:cubicBezTo>
                    <a:pt x="5" y="3"/>
                    <a:pt x="5" y="2"/>
                    <a:pt x="6" y="0"/>
                  </a:cubicBezTo>
                </a:path>
              </a:pathLst>
            </a:custGeom>
            <a:solidFill>
              <a:srgbClr val="650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8" name="Freeform 2458"/>
            <p:cNvSpPr>
              <a:spLocks/>
            </p:cNvSpPr>
            <p:nvPr/>
          </p:nvSpPr>
          <p:spPr bwMode="auto">
            <a:xfrm>
              <a:off x="2163" y="2515"/>
              <a:ext cx="7" cy="3"/>
            </a:xfrm>
            <a:custGeom>
              <a:avLst/>
              <a:gdLst>
                <a:gd name="T0" fmla="*/ 2 w 3"/>
                <a:gd name="T1" fmla="*/ 0 h 1"/>
                <a:gd name="T2" fmla="*/ 0 w 3"/>
                <a:gd name="T3" fmla="*/ 0 h 1"/>
                <a:gd name="T4" fmla="*/ 2 w 3"/>
                <a:gd name="T5" fmla="*/ 1 h 1"/>
                <a:gd name="T6" fmla="*/ 3 w 3"/>
                <a:gd name="T7" fmla="*/ 1 h 1"/>
                <a:gd name="T8" fmla="*/ 2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5103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9" name="Freeform 2459"/>
            <p:cNvSpPr>
              <a:spLocks/>
            </p:cNvSpPr>
            <p:nvPr/>
          </p:nvSpPr>
          <p:spPr bwMode="auto">
            <a:xfrm>
              <a:off x="2168" y="2515"/>
              <a:ext cx="5" cy="3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0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5102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0" name="Freeform 2460"/>
            <p:cNvSpPr>
              <a:spLocks/>
            </p:cNvSpPr>
            <p:nvPr/>
          </p:nvSpPr>
          <p:spPr bwMode="auto">
            <a:xfrm>
              <a:off x="2168" y="2518"/>
              <a:ext cx="12" cy="2"/>
            </a:xfrm>
            <a:custGeom>
              <a:avLst/>
              <a:gdLst>
                <a:gd name="T0" fmla="*/ 1 w 5"/>
                <a:gd name="T1" fmla="*/ 0 h 1"/>
                <a:gd name="T2" fmla="*/ 0 w 5"/>
                <a:gd name="T3" fmla="*/ 0 h 1"/>
                <a:gd name="T4" fmla="*/ 4 w 5"/>
                <a:gd name="T5" fmla="*/ 1 h 1"/>
                <a:gd name="T6" fmla="*/ 5 w 5"/>
                <a:gd name="T7" fmla="*/ 1 h 1"/>
                <a:gd name="T8" fmla="*/ 1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4901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1" name="Freeform 2461"/>
            <p:cNvSpPr>
              <a:spLocks/>
            </p:cNvSpPr>
            <p:nvPr/>
          </p:nvSpPr>
          <p:spPr bwMode="auto">
            <a:xfrm>
              <a:off x="2170" y="2515"/>
              <a:ext cx="12" cy="5"/>
            </a:xfrm>
            <a:custGeom>
              <a:avLst/>
              <a:gdLst>
                <a:gd name="T0" fmla="*/ 1 w 5"/>
                <a:gd name="T1" fmla="*/ 0 h 2"/>
                <a:gd name="T2" fmla="*/ 0 w 5"/>
                <a:gd name="T3" fmla="*/ 1 h 2"/>
                <a:gd name="T4" fmla="*/ 4 w 5"/>
                <a:gd name="T5" fmla="*/ 2 h 2"/>
                <a:gd name="T6" fmla="*/ 5 w 5"/>
                <a:gd name="T7" fmla="*/ 1 h 2"/>
                <a:gd name="T8" fmla="*/ 1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2" y="1"/>
                    <a:pt x="4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4" y="1"/>
                    <a:pt x="2" y="0"/>
                    <a:pt x="1" y="0"/>
                  </a:cubicBezTo>
                </a:path>
              </a:pathLst>
            </a:custGeom>
            <a:solidFill>
              <a:srgbClr val="4901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2" name="Freeform 2462"/>
            <p:cNvSpPr>
              <a:spLocks/>
            </p:cNvSpPr>
            <p:nvPr/>
          </p:nvSpPr>
          <p:spPr bwMode="auto">
            <a:xfrm>
              <a:off x="2246" y="2432"/>
              <a:ext cx="40" cy="45"/>
            </a:xfrm>
            <a:custGeom>
              <a:avLst/>
              <a:gdLst>
                <a:gd name="T0" fmla="*/ 1 w 17"/>
                <a:gd name="T1" fmla="*/ 0 h 19"/>
                <a:gd name="T2" fmla="*/ 0 w 17"/>
                <a:gd name="T3" fmla="*/ 1 h 19"/>
                <a:gd name="T4" fmla="*/ 0 w 17"/>
                <a:gd name="T5" fmla="*/ 2 h 19"/>
                <a:gd name="T6" fmla="*/ 1 w 17"/>
                <a:gd name="T7" fmla="*/ 12 h 19"/>
                <a:gd name="T8" fmla="*/ 1 w 17"/>
                <a:gd name="T9" fmla="*/ 14 h 19"/>
                <a:gd name="T10" fmla="*/ 12 w 17"/>
                <a:gd name="T11" fmla="*/ 19 h 19"/>
                <a:gd name="T12" fmla="*/ 17 w 17"/>
                <a:gd name="T13" fmla="*/ 19 h 19"/>
                <a:gd name="T14" fmla="*/ 15 w 17"/>
                <a:gd name="T15" fmla="*/ 16 h 19"/>
                <a:gd name="T16" fmla="*/ 1 w 17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9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5"/>
                    <a:pt x="1" y="8"/>
                    <a:pt x="1" y="12"/>
                  </a:cubicBezTo>
                  <a:cubicBezTo>
                    <a:pt x="1" y="12"/>
                    <a:pt x="1" y="13"/>
                    <a:pt x="1" y="14"/>
                  </a:cubicBezTo>
                  <a:cubicBezTo>
                    <a:pt x="4" y="17"/>
                    <a:pt x="8" y="19"/>
                    <a:pt x="12" y="19"/>
                  </a:cubicBezTo>
                  <a:cubicBezTo>
                    <a:pt x="14" y="19"/>
                    <a:pt x="15" y="19"/>
                    <a:pt x="17" y="19"/>
                  </a:cubicBezTo>
                  <a:cubicBezTo>
                    <a:pt x="16" y="18"/>
                    <a:pt x="15" y="17"/>
                    <a:pt x="15" y="16"/>
                  </a:cubicBezTo>
                  <a:cubicBezTo>
                    <a:pt x="7" y="15"/>
                    <a:pt x="1" y="9"/>
                    <a:pt x="1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3" name="Freeform 2463"/>
            <p:cNvSpPr>
              <a:spLocks/>
            </p:cNvSpPr>
            <p:nvPr/>
          </p:nvSpPr>
          <p:spPr bwMode="auto">
            <a:xfrm>
              <a:off x="2244" y="2437"/>
              <a:ext cx="4" cy="29"/>
            </a:xfrm>
            <a:custGeom>
              <a:avLst/>
              <a:gdLst>
                <a:gd name="T0" fmla="*/ 1 w 2"/>
                <a:gd name="T1" fmla="*/ 0 h 12"/>
                <a:gd name="T2" fmla="*/ 1 w 2"/>
                <a:gd name="T3" fmla="*/ 9 h 12"/>
                <a:gd name="T4" fmla="*/ 2 w 2"/>
                <a:gd name="T5" fmla="*/ 12 h 12"/>
                <a:gd name="T6" fmla="*/ 2 w 2"/>
                <a:gd name="T7" fmla="*/ 10 h 12"/>
                <a:gd name="T8" fmla="*/ 1 w 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2">
                  <a:moveTo>
                    <a:pt x="1" y="0"/>
                  </a:moveTo>
                  <a:cubicBezTo>
                    <a:pt x="0" y="3"/>
                    <a:pt x="0" y="6"/>
                    <a:pt x="1" y="9"/>
                  </a:cubicBezTo>
                  <a:cubicBezTo>
                    <a:pt x="1" y="10"/>
                    <a:pt x="2" y="11"/>
                    <a:pt x="2" y="12"/>
                  </a:cubicBezTo>
                  <a:cubicBezTo>
                    <a:pt x="2" y="11"/>
                    <a:pt x="2" y="10"/>
                    <a:pt x="2" y="10"/>
                  </a:cubicBezTo>
                  <a:cubicBezTo>
                    <a:pt x="2" y="6"/>
                    <a:pt x="2" y="3"/>
                    <a:pt x="1" y="0"/>
                  </a:cubicBezTo>
                </a:path>
              </a:pathLst>
            </a:custGeom>
            <a:solidFill>
              <a:srgbClr val="C03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4" name="Freeform 2464"/>
            <p:cNvSpPr>
              <a:spLocks/>
            </p:cNvSpPr>
            <p:nvPr/>
          </p:nvSpPr>
          <p:spPr bwMode="auto">
            <a:xfrm>
              <a:off x="2281" y="2468"/>
              <a:ext cx="17" cy="9"/>
            </a:xfrm>
            <a:custGeom>
              <a:avLst/>
              <a:gdLst>
                <a:gd name="T0" fmla="*/ 7 w 7"/>
                <a:gd name="T1" fmla="*/ 0 h 4"/>
                <a:gd name="T2" fmla="*/ 1 w 7"/>
                <a:gd name="T3" fmla="*/ 1 h 4"/>
                <a:gd name="T4" fmla="*/ 1 w 7"/>
                <a:gd name="T5" fmla="*/ 1 h 4"/>
                <a:gd name="T6" fmla="*/ 0 w 7"/>
                <a:gd name="T7" fmla="*/ 1 h 4"/>
                <a:gd name="T8" fmla="*/ 2 w 7"/>
                <a:gd name="T9" fmla="*/ 4 h 4"/>
                <a:gd name="T10" fmla="*/ 2 w 7"/>
                <a:gd name="T11" fmla="*/ 4 h 4"/>
                <a:gd name="T12" fmla="*/ 7 w 7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1"/>
                    <a:pt x="3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1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3"/>
                    <a:pt x="6" y="1"/>
                    <a:pt x="7" y="0"/>
                  </a:cubicBezTo>
                </a:path>
              </a:pathLst>
            </a:custGeom>
            <a:solidFill>
              <a:srgbClr val="AD2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" name="Freeform 2465"/>
            <p:cNvSpPr>
              <a:spLocks/>
            </p:cNvSpPr>
            <p:nvPr/>
          </p:nvSpPr>
          <p:spPr bwMode="auto">
            <a:xfrm>
              <a:off x="2246" y="2430"/>
              <a:ext cx="2" cy="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1 h 2"/>
                <a:gd name="T6" fmla="*/ 1 w 1"/>
                <a:gd name="T7" fmla="*/ 1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89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Freeform 2466"/>
            <p:cNvSpPr>
              <a:spLocks/>
            </p:cNvSpPr>
            <p:nvPr/>
          </p:nvSpPr>
          <p:spPr bwMode="auto">
            <a:xfrm>
              <a:off x="2248" y="2416"/>
              <a:ext cx="43" cy="54"/>
            </a:xfrm>
            <a:custGeom>
              <a:avLst/>
              <a:gdLst>
                <a:gd name="T0" fmla="*/ 11 w 18"/>
                <a:gd name="T1" fmla="*/ 0 h 23"/>
                <a:gd name="T2" fmla="*/ 6 w 18"/>
                <a:gd name="T3" fmla="*/ 1 h 23"/>
                <a:gd name="T4" fmla="*/ 5 w 18"/>
                <a:gd name="T5" fmla="*/ 2 h 23"/>
                <a:gd name="T6" fmla="*/ 0 w 18"/>
                <a:gd name="T7" fmla="*/ 7 h 23"/>
                <a:gd name="T8" fmla="*/ 14 w 18"/>
                <a:gd name="T9" fmla="*/ 23 h 23"/>
                <a:gd name="T10" fmla="*/ 18 w 18"/>
                <a:gd name="T11" fmla="*/ 2 h 23"/>
                <a:gd name="T12" fmla="*/ 11 w 18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3">
                  <a:moveTo>
                    <a:pt x="11" y="0"/>
                  </a:moveTo>
                  <a:cubicBezTo>
                    <a:pt x="9" y="0"/>
                    <a:pt x="8" y="0"/>
                    <a:pt x="6" y="1"/>
                  </a:cubicBezTo>
                  <a:cubicBezTo>
                    <a:pt x="6" y="1"/>
                    <a:pt x="5" y="1"/>
                    <a:pt x="5" y="2"/>
                  </a:cubicBezTo>
                  <a:cubicBezTo>
                    <a:pt x="4" y="4"/>
                    <a:pt x="2" y="6"/>
                    <a:pt x="0" y="7"/>
                  </a:cubicBezTo>
                  <a:cubicBezTo>
                    <a:pt x="0" y="16"/>
                    <a:pt x="6" y="22"/>
                    <a:pt x="14" y="23"/>
                  </a:cubicBezTo>
                  <a:cubicBezTo>
                    <a:pt x="11" y="16"/>
                    <a:pt x="12" y="8"/>
                    <a:pt x="18" y="2"/>
                  </a:cubicBezTo>
                  <a:cubicBezTo>
                    <a:pt x="16" y="1"/>
                    <a:pt x="13" y="0"/>
                    <a:pt x="11" y="0"/>
                  </a:cubicBezTo>
                </a:path>
              </a:pathLst>
            </a:custGeom>
            <a:solidFill>
              <a:srgbClr val="720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Freeform 2467"/>
            <p:cNvSpPr>
              <a:spLocks/>
            </p:cNvSpPr>
            <p:nvPr/>
          </p:nvSpPr>
          <p:spPr bwMode="auto">
            <a:xfrm>
              <a:off x="2274" y="2421"/>
              <a:ext cx="29" cy="49"/>
            </a:xfrm>
            <a:custGeom>
              <a:avLst/>
              <a:gdLst>
                <a:gd name="T0" fmla="*/ 7 w 12"/>
                <a:gd name="T1" fmla="*/ 0 h 21"/>
                <a:gd name="T2" fmla="*/ 3 w 12"/>
                <a:gd name="T3" fmla="*/ 21 h 21"/>
                <a:gd name="T4" fmla="*/ 4 w 12"/>
                <a:gd name="T5" fmla="*/ 21 h 21"/>
                <a:gd name="T6" fmla="*/ 4 w 12"/>
                <a:gd name="T7" fmla="*/ 21 h 21"/>
                <a:gd name="T8" fmla="*/ 10 w 12"/>
                <a:gd name="T9" fmla="*/ 20 h 21"/>
                <a:gd name="T10" fmla="*/ 12 w 12"/>
                <a:gd name="T11" fmla="*/ 16 h 21"/>
                <a:gd name="T12" fmla="*/ 12 w 12"/>
                <a:gd name="T13" fmla="*/ 7 h 21"/>
                <a:gd name="T14" fmla="*/ 12 w 12"/>
                <a:gd name="T15" fmla="*/ 6 h 21"/>
                <a:gd name="T16" fmla="*/ 7 w 12"/>
                <a:gd name="T1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1">
                  <a:moveTo>
                    <a:pt x="7" y="0"/>
                  </a:moveTo>
                  <a:cubicBezTo>
                    <a:pt x="1" y="6"/>
                    <a:pt x="0" y="14"/>
                    <a:pt x="3" y="21"/>
                  </a:cubicBezTo>
                  <a:cubicBezTo>
                    <a:pt x="3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6" y="21"/>
                    <a:pt x="8" y="21"/>
                    <a:pt x="10" y="20"/>
                  </a:cubicBezTo>
                  <a:cubicBezTo>
                    <a:pt x="11" y="19"/>
                    <a:pt x="12" y="18"/>
                    <a:pt x="12" y="16"/>
                  </a:cubicBezTo>
                  <a:cubicBezTo>
                    <a:pt x="11" y="13"/>
                    <a:pt x="11" y="10"/>
                    <a:pt x="12" y="7"/>
                  </a:cubicBezTo>
                  <a:cubicBezTo>
                    <a:pt x="12" y="7"/>
                    <a:pt x="12" y="6"/>
                    <a:pt x="12" y="6"/>
                  </a:cubicBezTo>
                  <a:cubicBezTo>
                    <a:pt x="11" y="3"/>
                    <a:pt x="9" y="1"/>
                    <a:pt x="7" y="0"/>
                  </a:cubicBezTo>
                </a:path>
              </a:pathLst>
            </a:custGeom>
            <a:solidFill>
              <a:srgbClr val="670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Freeform 2468"/>
            <p:cNvSpPr>
              <a:spLocks/>
            </p:cNvSpPr>
            <p:nvPr/>
          </p:nvSpPr>
          <p:spPr bwMode="auto">
            <a:xfrm>
              <a:off x="2248" y="2421"/>
              <a:ext cx="12" cy="11"/>
            </a:xfrm>
            <a:custGeom>
              <a:avLst/>
              <a:gdLst>
                <a:gd name="T0" fmla="*/ 5 w 5"/>
                <a:gd name="T1" fmla="*/ 0 h 5"/>
                <a:gd name="T2" fmla="*/ 0 w 5"/>
                <a:gd name="T3" fmla="*/ 4 h 5"/>
                <a:gd name="T4" fmla="*/ 0 w 5"/>
                <a:gd name="T5" fmla="*/ 5 h 5"/>
                <a:gd name="T6" fmla="*/ 0 w 5"/>
                <a:gd name="T7" fmla="*/ 5 h 5"/>
                <a:gd name="T8" fmla="*/ 5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3" y="1"/>
                    <a:pt x="1" y="2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4" y="2"/>
                    <a:pt x="5" y="0"/>
                  </a:cubicBezTo>
                </a:path>
              </a:pathLst>
            </a:custGeom>
            <a:solidFill>
              <a:srgbClr val="5103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2469"/>
            <p:cNvSpPr>
              <a:spLocks/>
            </p:cNvSpPr>
            <p:nvPr/>
          </p:nvSpPr>
          <p:spPr bwMode="auto">
            <a:xfrm>
              <a:off x="2300" y="2437"/>
              <a:ext cx="8" cy="21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0" y="3"/>
                    <a:pt x="0" y="6"/>
                    <a:pt x="1" y="9"/>
                  </a:cubicBezTo>
                  <a:cubicBezTo>
                    <a:pt x="2" y="6"/>
                    <a:pt x="3" y="3"/>
                    <a:pt x="1" y="0"/>
                  </a:cubicBezTo>
                </a:path>
              </a:pathLst>
            </a:custGeom>
            <a:solidFill>
              <a:srgbClr val="4901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Freeform 2470"/>
            <p:cNvSpPr>
              <a:spLocks/>
            </p:cNvSpPr>
            <p:nvPr/>
          </p:nvSpPr>
          <p:spPr bwMode="auto">
            <a:xfrm>
              <a:off x="2412" y="2243"/>
              <a:ext cx="49" cy="59"/>
            </a:xfrm>
            <a:custGeom>
              <a:avLst/>
              <a:gdLst>
                <a:gd name="T0" fmla="*/ 1 w 21"/>
                <a:gd name="T1" fmla="*/ 0 h 25"/>
                <a:gd name="T2" fmla="*/ 0 w 21"/>
                <a:gd name="T3" fmla="*/ 1 h 25"/>
                <a:gd name="T4" fmla="*/ 6 w 21"/>
                <a:gd name="T5" fmla="*/ 17 h 25"/>
                <a:gd name="T6" fmla="*/ 6 w 21"/>
                <a:gd name="T7" fmla="*/ 21 h 25"/>
                <a:gd name="T8" fmla="*/ 9 w 21"/>
                <a:gd name="T9" fmla="*/ 25 h 25"/>
                <a:gd name="T10" fmla="*/ 12 w 21"/>
                <a:gd name="T11" fmla="*/ 24 h 25"/>
                <a:gd name="T12" fmla="*/ 19 w 21"/>
                <a:gd name="T13" fmla="*/ 7 h 25"/>
                <a:gd name="T14" fmla="*/ 16 w 21"/>
                <a:gd name="T15" fmla="*/ 3 h 25"/>
                <a:gd name="T16" fmla="*/ 12 w 21"/>
                <a:gd name="T17" fmla="*/ 4 h 25"/>
                <a:gd name="T18" fmla="*/ 6 w 21"/>
                <a:gd name="T19" fmla="*/ 2 h 25"/>
                <a:gd name="T20" fmla="*/ 1 w 21"/>
                <a:gd name="T2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4" y="5"/>
                    <a:pt x="6" y="11"/>
                    <a:pt x="6" y="17"/>
                  </a:cubicBezTo>
                  <a:cubicBezTo>
                    <a:pt x="6" y="19"/>
                    <a:pt x="6" y="20"/>
                    <a:pt x="6" y="21"/>
                  </a:cubicBezTo>
                  <a:cubicBezTo>
                    <a:pt x="7" y="22"/>
                    <a:pt x="8" y="23"/>
                    <a:pt x="9" y="25"/>
                  </a:cubicBezTo>
                  <a:cubicBezTo>
                    <a:pt x="10" y="25"/>
                    <a:pt x="11" y="24"/>
                    <a:pt x="12" y="24"/>
                  </a:cubicBezTo>
                  <a:cubicBezTo>
                    <a:pt x="18" y="21"/>
                    <a:pt x="21" y="14"/>
                    <a:pt x="19" y="7"/>
                  </a:cubicBezTo>
                  <a:cubicBezTo>
                    <a:pt x="18" y="5"/>
                    <a:pt x="17" y="4"/>
                    <a:pt x="16" y="3"/>
                  </a:cubicBezTo>
                  <a:cubicBezTo>
                    <a:pt x="15" y="3"/>
                    <a:pt x="14" y="4"/>
                    <a:pt x="12" y="4"/>
                  </a:cubicBezTo>
                  <a:cubicBezTo>
                    <a:pt x="10" y="4"/>
                    <a:pt x="8" y="3"/>
                    <a:pt x="6" y="2"/>
                  </a:cubicBezTo>
                  <a:cubicBezTo>
                    <a:pt x="4" y="2"/>
                    <a:pt x="3" y="1"/>
                    <a:pt x="1" y="0"/>
                  </a:cubicBezTo>
                </a:path>
              </a:pathLst>
            </a:custGeom>
            <a:solidFill>
              <a:srgbClr val="AF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2471"/>
            <p:cNvSpPr>
              <a:spLocks/>
            </p:cNvSpPr>
            <p:nvPr/>
          </p:nvSpPr>
          <p:spPr bwMode="auto">
            <a:xfrm>
              <a:off x="2393" y="2245"/>
              <a:ext cx="33" cy="48"/>
            </a:xfrm>
            <a:custGeom>
              <a:avLst/>
              <a:gdLst>
                <a:gd name="T0" fmla="*/ 8 w 14"/>
                <a:gd name="T1" fmla="*/ 0 h 20"/>
                <a:gd name="T2" fmla="*/ 2 w 14"/>
                <a:gd name="T3" fmla="*/ 16 h 20"/>
                <a:gd name="T4" fmla="*/ 3 w 14"/>
                <a:gd name="T5" fmla="*/ 16 h 20"/>
                <a:gd name="T6" fmla="*/ 3 w 14"/>
                <a:gd name="T7" fmla="*/ 16 h 20"/>
                <a:gd name="T8" fmla="*/ 14 w 14"/>
                <a:gd name="T9" fmla="*/ 20 h 20"/>
                <a:gd name="T10" fmla="*/ 14 w 14"/>
                <a:gd name="T11" fmla="*/ 16 h 20"/>
                <a:gd name="T12" fmla="*/ 8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8" y="0"/>
                  </a:moveTo>
                  <a:cubicBezTo>
                    <a:pt x="2" y="3"/>
                    <a:pt x="0" y="10"/>
                    <a:pt x="2" y="16"/>
                  </a:cubicBezTo>
                  <a:cubicBezTo>
                    <a:pt x="2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7" y="16"/>
                    <a:pt x="11" y="17"/>
                    <a:pt x="14" y="20"/>
                  </a:cubicBezTo>
                  <a:cubicBezTo>
                    <a:pt x="14" y="19"/>
                    <a:pt x="14" y="18"/>
                    <a:pt x="14" y="16"/>
                  </a:cubicBezTo>
                  <a:cubicBezTo>
                    <a:pt x="14" y="10"/>
                    <a:pt x="12" y="4"/>
                    <a:pt x="8" y="0"/>
                  </a:cubicBezTo>
                </a:path>
              </a:pathLst>
            </a:custGeom>
            <a:solidFill>
              <a:srgbClr val="AD23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2472"/>
            <p:cNvSpPr>
              <a:spLocks/>
            </p:cNvSpPr>
            <p:nvPr/>
          </p:nvSpPr>
          <p:spPr bwMode="auto">
            <a:xfrm>
              <a:off x="2414" y="2241"/>
              <a:ext cx="36" cy="11"/>
            </a:xfrm>
            <a:custGeom>
              <a:avLst/>
              <a:gdLst>
                <a:gd name="T0" fmla="*/ 5 w 15"/>
                <a:gd name="T1" fmla="*/ 0 h 5"/>
                <a:gd name="T2" fmla="*/ 1 w 15"/>
                <a:gd name="T3" fmla="*/ 1 h 5"/>
                <a:gd name="T4" fmla="*/ 0 w 15"/>
                <a:gd name="T5" fmla="*/ 1 h 5"/>
                <a:gd name="T6" fmla="*/ 5 w 15"/>
                <a:gd name="T7" fmla="*/ 3 h 5"/>
                <a:gd name="T8" fmla="*/ 11 w 15"/>
                <a:gd name="T9" fmla="*/ 5 h 5"/>
                <a:gd name="T10" fmla="*/ 15 w 15"/>
                <a:gd name="T11" fmla="*/ 4 h 5"/>
                <a:gd name="T12" fmla="*/ 5 w 1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5">
                  <a:moveTo>
                    <a:pt x="5" y="0"/>
                  </a:moveTo>
                  <a:cubicBezTo>
                    <a:pt x="4" y="0"/>
                    <a:pt x="2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2" y="2"/>
                    <a:pt x="3" y="3"/>
                    <a:pt x="5" y="3"/>
                  </a:cubicBezTo>
                  <a:cubicBezTo>
                    <a:pt x="7" y="4"/>
                    <a:pt x="9" y="5"/>
                    <a:pt x="11" y="5"/>
                  </a:cubicBezTo>
                  <a:cubicBezTo>
                    <a:pt x="13" y="5"/>
                    <a:pt x="14" y="4"/>
                    <a:pt x="15" y="4"/>
                  </a:cubicBezTo>
                  <a:cubicBezTo>
                    <a:pt x="13" y="1"/>
                    <a:pt x="9" y="0"/>
                    <a:pt x="5" y="0"/>
                  </a:cubicBezTo>
                </a:path>
              </a:pathLst>
            </a:custGeom>
            <a:solidFill>
              <a:srgbClr val="7C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2473"/>
            <p:cNvSpPr>
              <a:spLocks/>
            </p:cNvSpPr>
            <p:nvPr/>
          </p:nvSpPr>
          <p:spPr bwMode="auto">
            <a:xfrm>
              <a:off x="2423" y="2293"/>
              <a:ext cx="10" cy="9"/>
            </a:xfrm>
            <a:custGeom>
              <a:avLst/>
              <a:gdLst>
                <a:gd name="T0" fmla="*/ 1 w 4"/>
                <a:gd name="T1" fmla="*/ 0 h 4"/>
                <a:gd name="T2" fmla="*/ 0 w 4"/>
                <a:gd name="T3" fmla="*/ 4 h 4"/>
                <a:gd name="T4" fmla="*/ 1 w 4"/>
                <a:gd name="T5" fmla="*/ 4 h 4"/>
                <a:gd name="T6" fmla="*/ 4 w 4"/>
                <a:gd name="T7" fmla="*/ 4 h 4"/>
                <a:gd name="T8" fmla="*/ 1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4"/>
                    <a:pt x="3" y="4"/>
                    <a:pt x="4" y="4"/>
                  </a:cubicBezTo>
                  <a:cubicBezTo>
                    <a:pt x="3" y="2"/>
                    <a:pt x="2" y="1"/>
                    <a:pt x="1" y="0"/>
                  </a:cubicBezTo>
                </a:path>
              </a:pathLst>
            </a:custGeom>
            <a:solidFill>
              <a:srgbClr val="6805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2474"/>
            <p:cNvSpPr>
              <a:spLocks/>
            </p:cNvSpPr>
            <p:nvPr/>
          </p:nvSpPr>
          <p:spPr bwMode="auto">
            <a:xfrm>
              <a:off x="2397" y="2283"/>
              <a:ext cx="29" cy="19"/>
            </a:xfrm>
            <a:custGeom>
              <a:avLst/>
              <a:gdLst>
                <a:gd name="T0" fmla="*/ 1 w 12"/>
                <a:gd name="T1" fmla="*/ 0 h 8"/>
                <a:gd name="T2" fmla="*/ 1 w 12"/>
                <a:gd name="T3" fmla="*/ 0 h 8"/>
                <a:gd name="T4" fmla="*/ 0 w 12"/>
                <a:gd name="T5" fmla="*/ 0 h 8"/>
                <a:gd name="T6" fmla="*/ 0 w 12"/>
                <a:gd name="T7" fmla="*/ 0 h 8"/>
                <a:gd name="T8" fmla="*/ 2 w 12"/>
                <a:gd name="T9" fmla="*/ 3 h 8"/>
                <a:gd name="T10" fmla="*/ 4 w 12"/>
                <a:gd name="T11" fmla="*/ 4 h 8"/>
                <a:gd name="T12" fmla="*/ 10 w 12"/>
                <a:gd name="T13" fmla="*/ 8 h 8"/>
                <a:gd name="T14" fmla="*/ 11 w 12"/>
                <a:gd name="T15" fmla="*/ 8 h 8"/>
                <a:gd name="T16" fmla="*/ 12 w 12"/>
                <a:gd name="T17" fmla="*/ 4 h 8"/>
                <a:gd name="T18" fmla="*/ 1 w 12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2" y="3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6" y="5"/>
                    <a:pt x="8" y="6"/>
                    <a:pt x="10" y="8"/>
                  </a:cubicBezTo>
                  <a:cubicBezTo>
                    <a:pt x="10" y="8"/>
                    <a:pt x="11" y="8"/>
                    <a:pt x="11" y="8"/>
                  </a:cubicBezTo>
                  <a:cubicBezTo>
                    <a:pt x="11" y="7"/>
                    <a:pt x="12" y="5"/>
                    <a:pt x="12" y="4"/>
                  </a:cubicBezTo>
                  <a:cubicBezTo>
                    <a:pt x="9" y="1"/>
                    <a:pt x="5" y="0"/>
                    <a:pt x="1" y="0"/>
                  </a:cubicBezTo>
                </a:path>
              </a:pathLst>
            </a:custGeom>
            <a:solidFill>
              <a:srgbClr val="6704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2475"/>
            <p:cNvSpPr>
              <a:spLocks/>
            </p:cNvSpPr>
            <p:nvPr/>
          </p:nvSpPr>
          <p:spPr bwMode="auto">
            <a:xfrm>
              <a:off x="2402" y="2290"/>
              <a:ext cx="19" cy="12"/>
            </a:xfrm>
            <a:custGeom>
              <a:avLst/>
              <a:gdLst>
                <a:gd name="T0" fmla="*/ 0 w 8"/>
                <a:gd name="T1" fmla="*/ 0 h 5"/>
                <a:gd name="T2" fmla="*/ 8 w 8"/>
                <a:gd name="T3" fmla="*/ 5 h 5"/>
                <a:gd name="T4" fmla="*/ 2 w 8"/>
                <a:gd name="T5" fmla="*/ 1 h 5"/>
                <a:gd name="T6" fmla="*/ 0 w 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2" y="3"/>
                    <a:pt x="5" y="4"/>
                    <a:pt x="8" y="5"/>
                  </a:cubicBezTo>
                  <a:cubicBezTo>
                    <a:pt x="6" y="3"/>
                    <a:pt x="4" y="2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4901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Freeform 2476"/>
            <p:cNvSpPr>
              <a:spLocks/>
            </p:cNvSpPr>
            <p:nvPr/>
          </p:nvSpPr>
          <p:spPr bwMode="auto">
            <a:xfrm>
              <a:off x="1962" y="1748"/>
              <a:ext cx="50" cy="54"/>
            </a:xfrm>
            <a:custGeom>
              <a:avLst/>
              <a:gdLst>
                <a:gd name="T0" fmla="*/ 6 w 21"/>
                <a:gd name="T1" fmla="*/ 0 h 23"/>
                <a:gd name="T2" fmla="*/ 2 w 21"/>
                <a:gd name="T3" fmla="*/ 4 h 23"/>
                <a:gd name="T4" fmla="*/ 2 w 21"/>
                <a:gd name="T5" fmla="*/ 15 h 23"/>
                <a:gd name="T6" fmla="*/ 14 w 21"/>
                <a:gd name="T7" fmla="*/ 23 h 23"/>
                <a:gd name="T8" fmla="*/ 19 w 21"/>
                <a:gd name="T9" fmla="*/ 22 h 23"/>
                <a:gd name="T10" fmla="*/ 21 w 21"/>
                <a:gd name="T11" fmla="*/ 21 h 23"/>
                <a:gd name="T12" fmla="*/ 15 w 21"/>
                <a:gd name="T13" fmla="*/ 14 h 23"/>
                <a:gd name="T14" fmla="*/ 11 w 21"/>
                <a:gd name="T15" fmla="*/ 11 h 23"/>
                <a:gd name="T16" fmla="*/ 6 w 21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3">
                  <a:moveTo>
                    <a:pt x="6" y="0"/>
                  </a:moveTo>
                  <a:cubicBezTo>
                    <a:pt x="5" y="1"/>
                    <a:pt x="4" y="3"/>
                    <a:pt x="2" y="4"/>
                  </a:cubicBezTo>
                  <a:cubicBezTo>
                    <a:pt x="1" y="7"/>
                    <a:pt x="0" y="11"/>
                    <a:pt x="2" y="15"/>
                  </a:cubicBezTo>
                  <a:cubicBezTo>
                    <a:pt x="4" y="20"/>
                    <a:pt x="9" y="23"/>
                    <a:pt x="14" y="23"/>
                  </a:cubicBezTo>
                  <a:cubicBezTo>
                    <a:pt x="15" y="23"/>
                    <a:pt x="17" y="23"/>
                    <a:pt x="19" y="22"/>
                  </a:cubicBezTo>
                  <a:cubicBezTo>
                    <a:pt x="19" y="22"/>
                    <a:pt x="20" y="21"/>
                    <a:pt x="21" y="21"/>
                  </a:cubicBezTo>
                  <a:cubicBezTo>
                    <a:pt x="18" y="19"/>
                    <a:pt x="17" y="17"/>
                    <a:pt x="15" y="14"/>
                  </a:cubicBezTo>
                  <a:cubicBezTo>
                    <a:pt x="14" y="13"/>
                    <a:pt x="12" y="12"/>
                    <a:pt x="11" y="11"/>
                  </a:cubicBezTo>
                  <a:cubicBezTo>
                    <a:pt x="8" y="8"/>
                    <a:pt x="6" y="4"/>
                    <a:pt x="6" y="0"/>
                  </a:cubicBezTo>
                </a:path>
              </a:pathLst>
            </a:custGeom>
            <a:solidFill>
              <a:srgbClr val="C03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Freeform 2477"/>
            <p:cNvSpPr>
              <a:spLocks/>
            </p:cNvSpPr>
            <p:nvPr/>
          </p:nvSpPr>
          <p:spPr bwMode="auto">
            <a:xfrm>
              <a:off x="1997" y="1781"/>
              <a:ext cx="24" cy="17"/>
            </a:xfrm>
            <a:custGeom>
              <a:avLst/>
              <a:gdLst>
                <a:gd name="T0" fmla="*/ 0 w 10"/>
                <a:gd name="T1" fmla="*/ 0 h 7"/>
                <a:gd name="T2" fmla="*/ 6 w 10"/>
                <a:gd name="T3" fmla="*/ 7 h 7"/>
                <a:gd name="T4" fmla="*/ 10 w 10"/>
                <a:gd name="T5" fmla="*/ 2 h 7"/>
                <a:gd name="T6" fmla="*/ 9 w 10"/>
                <a:gd name="T7" fmla="*/ 2 h 7"/>
                <a:gd name="T8" fmla="*/ 0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0" y="0"/>
                  </a:moveTo>
                  <a:cubicBezTo>
                    <a:pt x="2" y="3"/>
                    <a:pt x="3" y="5"/>
                    <a:pt x="6" y="7"/>
                  </a:cubicBezTo>
                  <a:cubicBezTo>
                    <a:pt x="8" y="6"/>
                    <a:pt x="9" y="4"/>
                    <a:pt x="10" y="2"/>
                  </a:cubicBezTo>
                  <a:cubicBezTo>
                    <a:pt x="10" y="2"/>
                    <a:pt x="10" y="2"/>
                    <a:pt x="9" y="2"/>
                  </a:cubicBezTo>
                  <a:cubicBezTo>
                    <a:pt x="6" y="2"/>
                    <a:pt x="3" y="2"/>
                    <a:pt x="0" y="0"/>
                  </a:cubicBezTo>
                </a:path>
              </a:pathLst>
            </a:custGeom>
            <a:solidFill>
              <a:srgbClr val="AD23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2478"/>
            <p:cNvSpPr>
              <a:spLocks/>
            </p:cNvSpPr>
            <p:nvPr/>
          </p:nvSpPr>
          <p:spPr bwMode="auto">
            <a:xfrm>
              <a:off x="1976" y="1741"/>
              <a:ext cx="21" cy="40"/>
            </a:xfrm>
            <a:custGeom>
              <a:avLst/>
              <a:gdLst>
                <a:gd name="T0" fmla="*/ 8 w 9"/>
                <a:gd name="T1" fmla="*/ 0 h 17"/>
                <a:gd name="T2" fmla="*/ 3 w 9"/>
                <a:gd name="T3" fmla="*/ 1 h 17"/>
                <a:gd name="T4" fmla="*/ 0 w 9"/>
                <a:gd name="T5" fmla="*/ 2 h 17"/>
                <a:gd name="T6" fmla="*/ 0 w 9"/>
                <a:gd name="T7" fmla="*/ 3 h 17"/>
                <a:gd name="T8" fmla="*/ 5 w 9"/>
                <a:gd name="T9" fmla="*/ 14 h 17"/>
                <a:gd name="T10" fmla="*/ 9 w 9"/>
                <a:gd name="T11" fmla="*/ 17 h 17"/>
                <a:gd name="T12" fmla="*/ 9 w 9"/>
                <a:gd name="T13" fmla="*/ 16 h 17"/>
                <a:gd name="T14" fmla="*/ 9 w 9"/>
                <a:gd name="T15" fmla="*/ 0 h 17"/>
                <a:gd name="T16" fmla="*/ 8 w 9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7">
                  <a:moveTo>
                    <a:pt x="8" y="0"/>
                  </a:moveTo>
                  <a:cubicBezTo>
                    <a:pt x="6" y="0"/>
                    <a:pt x="5" y="0"/>
                    <a:pt x="3" y="1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7"/>
                    <a:pt x="2" y="11"/>
                    <a:pt x="5" y="14"/>
                  </a:cubicBezTo>
                  <a:cubicBezTo>
                    <a:pt x="6" y="15"/>
                    <a:pt x="8" y="16"/>
                    <a:pt x="9" y="17"/>
                  </a:cubicBezTo>
                  <a:cubicBezTo>
                    <a:pt x="9" y="17"/>
                    <a:pt x="9" y="16"/>
                    <a:pt x="9" y="16"/>
                  </a:cubicBezTo>
                  <a:cubicBezTo>
                    <a:pt x="7" y="11"/>
                    <a:pt x="7" y="5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rgbClr val="AC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2479"/>
            <p:cNvSpPr>
              <a:spLocks/>
            </p:cNvSpPr>
            <p:nvPr/>
          </p:nvSpPr>
          <p:spPr bwMode="auto">
            <a:xfrm>
              <a:off x="1993" y="1741"/>
              <a:ext cx="30" cy="45"/>
            </a:xfrm>
            <a:custGeom>
              <a:avLst/>
              <a:gdLst>
                <a:gd name="T0" fmla="*/ 2 w 13"/>
                <a:gd name="T1" fmla="*/ 0 h 19"/>
                <a:gd name="T2" fmla="*/ 2 w 13"/>
                <a:gd name="T3" fmla="*/ 16 h 19"/>
                <a:gd name="T4" fmla="*/ 2 w 13"/>
                <a:gd name="T5" fmla="*/ 17 h 19"/>
                <a:gd name="T6" fmla="*/ 11 w 13"/>
                <a:gd name="T7" fmla="*/ 19 h 19"/>
                <a:gd name="T8" fmla="*/ 12 w 13"/>
                <a:gd name="T9" fmla="*/ 19 h 19"/>
                <a:gd name="T10" fmla="*/ 13 w 13"/>
                <a:gd name="T11" fmla="*/ 18 h 19"/>
                <a:gd name="T12" fmla="*/ 13 w 13"/>
                <a:gd name="T13" fmla="*/ 10 h 19"/>
                <a:gd name="T14" fmla="*/ 13 w 13"/>
                <a:gd name="T15" fmla="*/ 8 h 19"/>
                <a:gd name="T16" fmla="*/ 2 w 13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9">
                  <a:moveTo>
                    <a:pt x="2" y="0"/>
                  </a:moveTo>
                  <a:cubicBezTo>
                    <a:pt x="0" y="5"/>
                    <a:pt x="0" y="11"/>
                    <a:pt x="2" y="16"/>
                  </a:cubicBezTo>
                  <a:cubicBezTo>
                    <a:pt x="2" y="16"/>
                    <a:pt x="2" y="17"/>
                    <a:pt x="2" y="17"/>
                  </a:cubicBezTo>
                  <a:cubicBezTo>
                    <a:pt x="5" y="19"/>
                    <a:pt x="8" y="19"/>
                    <a:pt x="11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19"/>
                    <a:pt x="13" y="18"/>
                    <a:pt x="13" y="18"/>
                  </a:cubicBezTo>
                  <a:cubicBezTo>
                    <a:pt x="13" y="15"/>
                    <a:pt x="13" y="12"/>
                    <a:pt x="13" y="10"/>
                  </a:cubicBezTo>
                  <a:cubicBezTo>
                    <a:pt x="13" y="9"/>
                    <a:pt x="13" y="8"/>
                    <a:pt x="13" y="8"/>
                  </a:cubicBezTo>
                  <a:cubicBezTo>
                    <a:pt x="11" y="3"/>
                    <a:pt x="7" y="0"/>
                    <a:pt x="2" y="0"/>
                  </a:cubicBezTo>
                </a:path>
              </a:pathLst>
            </a:custGeom>
            <a:solidFill>
              <a:srgbClr val="9C10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2480"/>
            <p:cNvSpPr>
              <a:spLocks/>
            </p:cNvSpPr>
            <p:nvPr/>
          </p:nvSpPr>
          <p:spPr bwMode="auto">
            <a:xfrm>
              <a:off x="2023" y="1765"/>
              <a:ext cx="3" cy="18"/>
            </a:xfrm>
            <a:custGeom>
              <a:avLst/>
              <a:gdLst>
                <a:gd name="T0" fmla="*/ 0 w 1"/>
                <a:gd name="T1" fmla="*/ 0 h 8"/>
                <a:gd name="T2" fmla="*/ 0 w 1"/>
                <a:gd name="T3" fmla="*/ 8 h 8"/>
                <a:gd name="T4" fmla="*/ 0 w 1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8">
                  <a:moveTo>
                    <a:pt x="0" y="0"/>
                  </a:moveTo>
                  <a:cubicBezTo>
                    <a:pt x="0" y="2"/>
                    <a:pt x="0" y="5"/>
                    <a:pt x="0" y="8"/>
                  </a:cubicBezTo>
                  <a:cubicBezTo>
                    <a:pt x="1" y="5"/>
                    <a:pt x="1" y="2"/>
                    <a:pt x="0" y="0"/>
                  </a:cubicBezTo>
                </a:path>
              </a:pathLst>
            </a:custGeom>
            <a:solidFill>
              <a:srgbClr val="6F05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2481"/>
            <p:cNvSpPr>
              <a:spLocks/>
            </p:cNvSpPr>
            <p:nvPr/>
          </p:nvSpPr>
          <p:spPr bwMode="auto">
            <a:xfrm>
              <a:off x="1967" y="1748"/>
              <a:ext cx="9" cy="9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4 w 4"/>
                <a:gd name="T5" fmla="*/ 0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2" y="1"/>
                    <a:pt x="1" y="2"/>
                    <a:pt x="0" y="4"/>
                  </a:cubicBezTo>
                  <a:cubicBezTo>
                    <a:pt x="2" y="3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8812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2482"/>
            <p:cNvSpPr>
              <a:spLocks/>
            </p:cNvSpPr>
            <p:nvPr/>
          </p:nvSpPr>
          <p:spPr bwMode="auto">
            <a:xfrm>
              <a:off x="1976" y="1746"/>
              <a:ext cx="0" cy="2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7A09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2483"/>
            <p:cNvSpPr>
              <a:spLocks/>
            </p:cNvSpPr>
            <p:nvPr/>
          </p:nvSpPr>
          <p:spPr bwMode="auto">
            <a:xfrm>
              <a:off x="2371" y="1921"/>
              <a:ext cx="10" cy="26"/>
            </a:xfrm>
            <a:custGeom>
              <a:avLst/>
              <a:gdLst>
                <a:gd name="T0" fmla="*/ 4 w 4"/>
                <a:gd name="T1" fmla="*/ 0 h 11"/>
                <a:gd name="T2" fmla="*/ 1 w 4"/>
                <a:gd name="T3" fmla="*/ 11 h 11"/>
                <a:gd name="T4" fmla="*/ 4 w 4"/>
                <a:gd name="T5" fmla="*/ 8 h 11"/>
                <a:gd name="T6" fmla="*/ 4 w 4"/>
                <a:gd name="T7" fmla="*/ 5 h 11"/>
                <a:gd name="T8" fmla="*/ 4 w 4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1">
                  <a:moveTo>
                    <a:pt x="4" y="0"/>
                  </a:moveTo>
                  <a:cubicBezTo>
                    <a:pt x="1" y="3"/>
                    <a:pt x="0" y="7"/>
                    <a:pt x="1" y="11"/>
                  </a:cubicBezTo>
                  <a:cubicBezTo>
                    <a:pt x="2" y="10"/>
                    <a:pt x="3" y="9"/>
                    <a:pt x="4" y="8"/>
                  </a:cubicBezTo>
                  <a:cubicBezTo>
                    <a:pt x="4" y="7"/>
                    <a:pt x="4" y="6"/>
                    <a:pt x="4" y="5"/>
                  </a:cubicBezTo>
                  <a:cubicBezTo>
                    <a:pt x="4" y="3"/>
                    <a:pt x="4" y="2"/>
                    <a:pt x="4" y="0"/>
                  </a:cubicBezTo>
                </a:path>
              </a:pathLst>
            </a:custGeom>
            <a:solidFill>
              <a:srgbClr val="C03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2484"/>
            <p:cNvSpPr>
              <a:spLocks/>
            </p:cNvSpPr>
            <p:nvPr/>
          </p:nvSpPr>
          <p:spPr bwMode="auto">
            <a:xfrm>
              <a:off x="2381" y="1933"/>
              <a:ext cx="2" cy="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2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C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2485"/>
            <p:cNvSpPr>
              <a:spLocks/>
            </p:cNvSpPr>
            <p:nvPr/>
          </p:nvSpPr>
          <p:spPr bwMode="auto">
            <a:xfrm>
              <a:off x="2381" y="1911"/>
              <a:ext cx="14" cy="22"/>
            </a:xfrm>
            <a:custGeom>
              <a:avLst/>
              <a:gdLst>
                <a:gd name="T0" fmla="*/ 6 w 6"/>
                <a:gd name="T1" fmla="*/ 0 h 9"/>
                <a:gd name="T2" fmla="*/ 5 w 6"/>
                <a:gd name="T3" fmla="*/ 0 h 9"/>
                <a:gd name="T4" fmla="*/ 0 w 6"/>
                <a:gd name="T5" fmla="*/ 4 h 9"/>
                <a:gd name="T6" fmla="*/ 0 w 6"/>
                <a:gd name="T7" fmla="*/ 9 h 9"/>
                <a:gd name="T8" fmla="*/ 5 w 6"/>
                <a:gd name="T9" fmla="*/ 1 h 9"/>
                <a:gd name="T10" fmla="*/ 6 w 6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1" y="3"/>
                    <a:pt x="0" y="4"/>
                  </a:cubicBezTo>
                  <a:cubicBezTo>
                    <a:pt x="0" y="6"/>
                    <a:pt x="0" y="7"/>
                    <a:pt x="0" y="9"/>
                  </a:cubicBezTo>
                  <a:cubicBezTo>
                    <a:pt x="1" y="6"/>
                    <a:pt x="3" y="3"/>
                    <a:pt x="5" y="1"/>
                  </a:cubicBezTo>
                  <a:cubicBezTo>
                    <a:pt x="5" y="0"/>
                    <a:pt x="5" y="0"/>
                    <a:pt x="6" y="0"/>
                  </a:cubicBezTo>
                </a:path>
              </a:pathLst>
            </a:custGeom>
            <a:solidFill>
              <a:srgbClr val="8812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2486"/>
            <p:cNvSpPr>
              <a:spLocks/>
            </p:cNvSpPr>
            <p:nvPr/>
          </p:nvSpPr>
          <p:spPr bwMode="auto">
            <a:xfrm>
              <a:off x="2381" y="1909"/>
              <a:ext cx="33" cy="28"/>
            </a:xfrm>
            <a:custGeom>
              <a:avLst/>
              <a:gdLst>
                <a:gd name="T0" fmla="*/ 10 w 14"/>
                <a:gd name="T1" fmla="*/ 0 h 12"/>
                <a:gd name="T2" fmla="*/ 6 w 14"/>
                <a:gd name="T3" fmla="*/ 1 h 12"/>
                <a:gd name="T4" fmla="*/ 5 w 14"/>
                <a:gd name="T5" fmla="*/ 2 h 12"/>
                <a:gd name="T6" fmla="*/ 0 w 14"/>
                <a:gd name="T7" fmla="*/ 10 h 12"/>
                <a:gd name="T8" fmla="*/ 1 w 14"/>
                <a:gd name="T9" fmla="*/ 12 h 12"/>
                <a:gd name="T10" fmla="*/ 8 w 14"/>
                <a:gd name="T11" fmla="*/ 11 h 12"/>
                <a:gd name="T12" fmla="*/ 8 w 14"/>
                <a:gd name="T13" fmla="*/ 11 h 12"/>
                <a:gd name="T14" fmla="*/ 12 w 14"/>
                <a:gd name="T15" fmla="*/ 11 h 12"/>
                <a:gd name="T16" fmla="*/ 14 w 14"/>
                <a:gd name="T17" fmla="*/ 1 h 12"/>
                <a:gd name="T18" fmla="*/ 10 w 14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2">
                  <a:moveTo>
                    <a:pt x="10" y="0"/>
                  </a:moveTo>
                  <a:cubicBezTo>
                    <a:pt x="8" y="0"/>
                    <a:pt x="7" y="1"/>
                    <a:pt x="6" y="1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3" y="4"/>
                    <a:pt x="1" y="7"/>
                    <a:pt x="0" y="10"/>
                  </a:cubicBezTo>
                  <a:cubicBezTo>
                    <a:pt x="0" y="11"/>
                    <a:pt x="1" y="11"/>
                    <a:pt x="1" y="12"/>
                  </a:cubicBezTo>
                  <a:cubicBezTo>
                    <a:pt x="3" y="11"/>
                    <a:pt x="6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10" y="11"/>
                    <a:pt x="11" y="11"/>
                    <a:pt x="12" y="11"/>
                  </a:cubicBezTo>
                  <a:cubicBezTo>
                    <a:pt x="12" y="8"/>
                    <a:pt x="12" y="4"/>
                    <a:pt x="14" y="1"/>
                  </a:cubicBezTo>
                  <a:cubicBezTo>
                    <a:pt x="12" y="1"/>
                    <a:pt x="11" y="0"/>
                    <a:pt x="10" y="0"/>
                  </a:cubicBezTo>
                </a:path>
              </a:pathLst>
            </a:custGeom>
            <a:solidFill>
              <a:srgbClr val="7A09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2487"/>
            <p:cNvSpPr>
              <a:spLocks/>
            </p:cNvSpPr>
            <p:nvPr/>
          </p:nvSpPr>
          <p:spPr bwMode="auto">
            <a:xfrm>
              <a:off x="2423" y="1916"/>
              <a:ext cx="12" cy="38"/>
            </a:xfrm>
            <a:custGeom>
              <a:avLst/>
              <a:gdLst>
                <a:gd name="T0" fmla="*/ 0 w 5"/>
                <a:gd name="T1" fmla="*/ 0 h 16"/>
                <a:gd name="T2" fmla="*/ 0 w 5"/>
                <a:gd name="T3" fmla="*/ 6 h 16"/>
                <a:gd name="T4" fmla="*/ 0 w 5"/>
                <a:gd name="T5" fmla="*/ 11 h 16"/>
                <a:gd name="T6" fmla="*/ 4 w 5"/>
                <a:gd name="T7" fmla="*/ 16 h 16"/>
                <a:gd name="T8" fmla="*/ 4 w 5"/>
                <a:gd name="T9" fmla="*/ 5 h 16"/>
                <a:gd name="T10" fmla="*/ 0 w 5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6">
                  <a:moveTo>
                    <a:pt x="0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0" y="7"/>
                    <a:pt x="0" y="9"/>
                    <a:pt x="0" y="11"/>
                  </a:cubicBezTo>
                  <a:cubicBezTo>
                    <a:pt x="1" y="12"/>
                    <a:pt x="3" y="14"/>
                    <a:pt x="4" y="16"/>
                  </a:cubicBezTo>
                  <a:cubicBezTo>
                    <a:pt x="5" y="13"/>
                    <a:pt x="5" y="9"/>
                    <a:pt x="4" y="5"/>
                  </a:cubicBezTo>
                  <a:cubicBezTo>
                    <a:pt x="3" y="3"/>
                    <a:pt x="2" y="2"/>
                    <a:pt x="0" y="0"/>
                  </a:cubicBezTo>
                </a:path>
              </a:pathLst>
            </a:custGeom>
            <a:solidFill>
              <a:srgbClr val="6F0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Freeform 2488"/>
            <p:cNvSpPr>
              <a:spLocks/>
            </p:cNvSpPr>
            <p:nvPr/>
          </p:nvSpPr>
          <p:spPr bwMode="auto">
            <a:xfrm>
              <a:off x="2409" y="1911"/>
              <a:ext cx="14" cy="31"/>
            </a:xfrm>
            <a:custGeom>
              <a:avLst/>
              <a:gdLst>
                <a:gd name="T0" fmla="*/ 2 w 6"/>
                <a:gd name="T1" fmla="*/ 0 h 13"/>
                <a:gd name="T2" fmla="*/ 0 w 6"/>
                <a:gd name="T3" fmla="*/ 10 h 13"/>
                <a:gd name="T4" fmla="*/ 6 w 6"/>
                <a:gd name="T5" fmla="*/ 13 h 13"/>
                <a:gd name="T6" fmla="*/ 6 w 6"/>
                <a:gd name="T7" fmla="*/ 8 h 13"/>
                <a:gd name="T8" fmla="*/ 6 w 6"/>
                <a:gd name="T9" fmla="*/ 2 h 13"/>
                <a:gd name="T10" fmla="*/ 2 w 6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3">
                  <a:moveTo>
                    <a:pt x="2" y="0"/>
                  </a:moveTo>
                  <a:cubicBezTo>
                    <a:pt x="0" y="3"/>
                    <a:pt x="0" y="7"/>
                    <a:pt x="0" y="10"/>
                  </a:cubicBezTo>
                  <a:cubicBezTo>
                    <a:pt x="2" y="11"/>
                    <a:pt x="4" y="12"/>
                    <a:pt x="6" y="13"/>
                  </a:cubicBezTo>
                  <a:cubicBezTo>
                    <a:pt x="6" y="11"/>
                    <a:pt x="6" y="9"/>
                    <a:pt x="6" y="8"/>
                  </a:cubicBezTo>
                  <a:cubicBezTo>
                    <a:pt x="6" y="6"/>
                    <a:pt x="6" y="4"/>
                    <a:pt x="6" y="2"/>
                  </a:cubicBezTo>
                  <a:cubicBezTo>
                    <a:pt x="5" y="1"/>
                    <a:pt x="3" y="1"/>
                    <a:pt x="2" y="0"/>
                  </a:cubicBezTo>
                </a:path>
              </a:pathLst>
            </a:custGeom>
            <a:solidFill>
              <a:srgbClr val="6F05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Freeform 2489"/>
            <p:cNvSpPr>
              <a:spLocks/>
            </p:cNvSpPr>
            <p:nvPr/>
          </p:nvSpPr>
          <p:spPr bwMode="auto">
            <a:xfrm>
              <a:off x="2374" y="1940"/>
              <a:ext cx="9" cy="26"/>
            </a:xfrm>
            <a:custGeom>
              <a:avLst/>
              <a:gdLst>
                <a:gd name="T0" fmla="*/ 3 w 4"/>
                <a:gd name="T1" fmla="*/ 0 h 11"/>
                <a:gd name="T2" fmla="*/ 0 w 4"/>
                <a:gd name="T3" fmla="*/ 3 h 11"/>
                <a:gd name="T4" fmla="*/ 1 w 4"/>
                <a:gd name="T5" fmla="*/ 6 h 11"/>
                <a:gd name="T6" fmla="*/ 4 w 4"/>
                <a:gd name="T7" fmla="*/ 11 h 11"/>
                <a:gd name="T8" fmla="*/ 3 w 4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1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2" y="8"/>
                    <a:pt x="3" y="9"/>
                    <a:pt x="4" y="11"/>
                  </a:cubicBezTo>
                  <a:cubicBezTo>
                    <a:pt x="3" y="7"/>
                    <a:pt x="2" y="4"/>
                    <a:pt x="3" y="0"/>
                  </a:cubicBezTo>
                </a:path>
              </a:pathLst>
            </a:custGeom>
            <a:solidFill>
              <a:srgbClr val="7208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" name="Freeform 2490"/>
            <p:cNvSpPr>
              <a:spLocks/>
            </p:cNvSpPr>
            <p:nvPr/>
          </p:nvSpPr>
          <p:spPr bwMode="auto">
            <a:xfrm>
              <a:off x="2407" y="1963"/>
              <a:ext cx="16" cy="10"/>
            </a:xfrm>
            <a:custGeom>
              <a:avLst/>
              <a:gdLst>
                <a:gd name="T0" fmla="*/ 3 w 7"/>
                <a:gd name="T1" fmla="*/ 0 h 4"/>
                <a:gd name="T2" fmla="*/ 0 w 7"/>
                <a:gd name="T3" fmla="*/ 4 h 4"/>
                <a:gd name="T4" fmla="*/ 4 w 7"/>
                <a:gd name="T5" fmla="*/ 3 h 4"/>
                <a:gd name="T6" fmla="*/ 7 w 7"/>
                <a:gd name="T7" fmla="*/ 1 h 4"/>
                <a:gd name="T8" fmla="*/ 6 w 7"/>
                <a:gd name="T9" fmla="*/ 0 h 4"/>
                <a:gd name="T10" fmla="*/ 3 w 7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4">
                  <a:moveTo>
                    <a:pt x="3" y="0"/>
                  </a:moveTo>
                  <a:cubicBezTo>
                    <a:pt x="2" y="1"/>
                    <a:pt x="1" y="2"/>
                    <a:pt x="0" y="4"/>
                  </a:cubicBezTo>
                  <a:cubicBezTo>
                    <a:pt x="1" y="4"/>
                    <a:pt x="3" y="3"/>
                    <a:pt x="4" y="3"/>
                  </a:cubicBezTo>
                  <a:cubicBezTo>
                    <a:pt x="5" y="2"/>
                    <a:pt x="6" y="2"/>
                    <a:pt x="7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5" y="0"/>
                    <a:pt x="4" y="0"/>
                    <a:pt x="3" y="0"/>
                  </a:cubicBezTo>
                </a:path>
              </a:pathLst>
            </a:custGeom>
            <a:solidFill>
              <a:srgbClr val="670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" name="Freeform 2491"/>
            <p:cNvSpPr>
              <a:spLocks/>
            </p:cNvSpPr>
            <p:nvPr/>
          </p:nvSpPr>
          <p:spPr bwMode="auto">
            <a:xfrm>
              <a:off x="2379" y="1937"/>
              <a:ext cx="35" cy="36"/>
            </a:xfrm>
            <a:custGeom>
              <a:avLst/>
              <a:gdLst>
                <a:gd name="T0" fmla="*/ 2 w 15"/>
                <a:gd name="T1" fmla="*/ 0 h 15"/>
                <a:gd name="T2" fmla="*/ 1 w 15"/>
                <a:gd name="T3" fmla="*/ 1 h 15"/>
                <a:gd name="T4" fmla="*/ 2 w 15"/>
                <a:gd name="T5" fmla="*/ 12 h 15"/>
                <a:gd name="T6" fmla="*/ 11 w 15"/>
                <a:gd name="T7" fmla="*/ 15 h 15"/>
                <a:gd name="T8" fmla="*/ 12 w 15"/>
                <a:gd name="T9" fmla="*/ 15 h 15"/>
                <a:gd name="T10" fmla="*/ 15 w 15"/>
                <a:gd name="T11" fmla="*/ 11 h 15"/>
                <a:gd name="T12" fmla="*/ 11 w 15"/>
                <a:gd name="T13" fmla="*/ 10 h 15"/>
                <a:gd name="T14" fmla="*/ 2 w 15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5">
                  <a:moveTo>
                    <a:pt x="2" y="0"/>
                  </a:moveTo>
                  <a:cubicBezTo>
                    <a:pt x="2" y="1"/>
                    <a:pt x="1" y="1"/>
                    <a:pt x="1" y="1"/>
                  </a:cubicBezTo>
                  <a:cubicBezTo>
                    <a:pt x="0" y="5"/>
                    <a:pt x="1" y="8"/>
                    <a:pt x="2" y="12"/>
                  </a:cubicBezTo>
                  <a:cubicBezTo>
                    <a:pt x="5" y="14"/>
                    <a:pt x="8" y="15"/>
                    <a:pt x="11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3" y="13"/>
                    <a:pt x="14" y="12"/>
                    <a:pt x="15" y="11"/>
                  </a:cubicBezTo>
                  <a:cubicBezTo>
                    <a:pt x="14" y="10"/>
                    <a:pt x="12" y="10"/>
                    <a:pt x="11" y="10"/>
                  </a:cubicBezTo>
                  <a:cubicBezTo>
                    <a:pt x="7" y="8"/>
                    <a:pt x="4" y="4"/>
                    <a:pt x="2" y="0"/>
                  </a:cubicBezTo>
                </a:path>
              </a:pathLst>
            </a:custGeom>
            <a:solidFill>
              <a:srgbClr val="650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Freeform 2492"/>
            <p:cNvSpPr>
              <a:spLocks/>
            </p:cNvSpPr>
            <p:nvPr/>
          </p:nvSpPr>
          <p:spPr bwMode="auto">
            <a:xfrm>
              <a:off x="2421" y="1963"/>
              <a:ext cx="5" cy="3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0 w 2"/>
                <a:gd name="T5" fmla="*/ 0 h 1"/>
                <a:gd name="T6" fmla="*/ 1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</a:path>
              </a:pathLst>
            </a:custGeom>
            <a:solidFill>
              <a:srgbClr val="5D02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" name="Freeform 2493"/>
            <p:cNvSpPr>
              <a:spLocks/>
            </p:cNvSpPr>
            <p:nvPr/>
          </p:nvSpPr>
          <p:spPr bwMode="auto">
            <a:xfrm>
              <a:off x="2414" y="1959"/>
              <a:ext cx="7" cy="4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2 h 2"/>
                <a:gd name="T4" fmla="*/ 3 w 3"/>
                <a:gd name="T5" fmla="*/ 2 h 2"/>
                <a:gd name="T6" fmla="*/ 1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2" y="1"/>
                    <a:pt x="2" y="1"/>
                    <a:pt x="1" y="0"/>
                  </a:cubicBezTo>
                </a:path>
              </a:pathLst>
            </a:custGeom>
            <a:solidFill>
              <a:srgbClr val="4901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Freeform 2494"/>
            <p:cNvSpPr>
              <a:spLocks/>
            </p:cNvSpPr>
            <p:nvPr/>
          </p:nvSpPr>
          <p:spPr bwMode="auto">
            <a:xfrm>
              <a:off x="2383" y="1935"/>
              <a:ext cx="33" cy="28"/>
            </a:xfrm>
            <a:custGeom>
              <a:avLst/>
              <a:gdLst>
                <a:gd name="T0" fmla="*/ 7 w 14"/>
                <a:gd name="T1" fmla="*/ 0 h 12"/>
                <a:gd name="T2" fmla="*/ 0 w 14"/>
                <a:gd name="T3" fmla="*/ 1 h 12"/>
                <a:gd name="T4" fmla="*/ 9 w 14"/>
                <a:gd name="T5" fmla="*/ 11 h 12"/>
                <a:gd name="T6" fmla="*/ 13 w 14"/>
                <a:gd name="T7" fmla="*/ 12 h 12"/>
                <a:gd name="T8" fmla="*/ 14 w 14"/>
                <a:gd name="T9" fmla="*/ 10 h 12"/>
                <a:gd name="T10" fmla="*/ 13 w 14"/>
                <a:gd name="T11" fmla="*/ 7 h 12"/>
                <a:gd name="T12" fmla="*/ 11 w 14"/>
                <a:gd name="T13" fmla="*/ 0 h 12"/>
                <a:gd name="T14" fmla="*/ 7 w 14"/>
                <a:gd name="T15" fmla="*/ 0 h 12"/>
                <a:gd name="T16" fmla="*/ 7 w 14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2">
                  <a:moveTo>
                    <a:pt x="7" y="0"/>
                  </a:moveTo>
                  <a:cubicBezTo>
                    <a:pt x="5" y="0"/>
                    <a:pt x="2" y="0"/>
                    <a:pt x="0" y="1"/>
                  </a:cubicBezTo>
                  <a:cubicBezTo>
                    <a:pt x="2" y="5"/>
                    <a:pt x="5" y="9"/>
                    <a:pt x="9" y="11"/>
                  </a:cubicBezTo>
                  <a:cubicBezTo>
                    <a:pt x="10" y="11"/>
                    <a:pt x="12" y="11"/>
                    <a:pt x="13" y="12"/>
                  </a:cubicBezTo>
                  <a:cubicBezTo>
                    <a:pt x="13" y="11"/>
                    <a:pt x="14" y="11"/>
                    <a:pt x="14" y="10"/>
                  </a:cubicBezTo>
                  <a:cubicBezTo>
                    <a:pt x="14" y="9"/>
                    <a:pt x="13" y="8"/>
                    <a:pt x="13" y="7"/>
                  </a:cubicBezTo>
                  <a:cubicBezTo>
                    <a:pt x="12" y="5"/>
                    <a:pt x="11" y="2"/>
                    <a:pt x="11" y="0"/>
                  </a:cubicBezTo>
                  <a:cubicBezTo>
                    <a:pt x="10" y="0"/>
                    <a:pt x="9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4801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" name="Freeform 2495"/>
            <p:cNvSpPr>
              <a:spLocks/>
            </p:cNvSpPr>
            <p:nvPr/>
          </p:nvSpPr>
          <p:spPr bwMode="auto">
            <a:xfrm>
              <a:off x="2416" y="1942"/>
              <a:ext cx="17" cy="21"/>
            </a:xfrm>
            <a:custGeom>
              <a:avLst/>
              <a:gdLst>
                <a:gd name="T0" fmla="*/ 3 w 7"/>
                <a:gd name="T1" fmla="*/ 0 h 9"/>
                <a:gd name="T2" fmla="*/ 0 w 7"/>
                <a:gd name="T3" fmla="*/ 7 h 9"/>
                <a:gd name="T4" fmla="*/ 2 w 7"/>
                <a:gd name="T5" fmla="*/ 9 h 9"/>
                <a:gd name="T6" fmla="*/ 2 w 7"/>
                <a:gd name="T7" fmla="*/ 9 h 9"/>
                <a:gd name="T8" fmla="*/ 4 w 7"/>
                <a:gd name="T9" fmla="*/ 9 h 9"/>
                <a:gd name="T10" fmla="*/ 7 w 7"/>
                <a:gd name="T11" fmla="*/ 5 h 9"/>
                <a:gd name="T12" fmla="*/ 3 w 7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cubicBezTo>
                    <a:pt x="2" y="2"/>
                    <a:pt x="1" y="5"/>
                    <a:pt x="0" y="7"/>
                  </a:cubicBezTo>
                  <a:cubicBezTo>
                    <a:pt x="1" y="8"/>
                    <a:pt x="1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5" y="8"/>
                    <a:pt x="6" y="6"/>
                    <a:pt x="7" y="5"/>
                  </a:cubicBezTo>
                  <a:cubicBezTo>
                    <a:pt x="6" y="3"/>
                    <a:pt x="4" y="1"/>
                    <a:pt x="3" y="0"/>
                  </a:cubicBezTo>
                </a:path>
              </a:pathLst>
            </a:custGeom>
            <a:solidFill>
              <a:srgbClr val="4201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" name="Freeform 2496"/>
            <p:cNvSpPr>
              <a:spLocks/>
            </p:cNvSpPr>
            <p:nvPr/>
          </p:nvSpPr>
          <p:spPr bwMode="auto">
            <a:xfrm>
              <a:off x="2409" y="1935"/>
              <a:ext cx="14" cy="24"/>
            </a:xfrm>
            <a:custGeom>
              <a:avLst/>
              <a:gdLst>
                <a:gd name="T0" fmla="*/ 0 w 6"/>
                <a:gd name="T1" fmla="*/ 0 h 10"/>
                <a:gd name="T2" fmla="*/ 2 w 6"/>
                <a:gd name="T3" fmla="*/ 7 h 10"/>
                <a:gd name="T4" fmla="*/ 3 w 6"/>
                <a:gd name="T5" fmla="*/ 10 h 10"/>
                <a:gd name="T6" fmla="*/ 6 w 6"/>
                <a:gd name="T7" fmla="*/ 3 h 10"/>
                <a:gd name="T8" fmla="*/ 0 w 6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0">
                  <a:moveTo>
                    <a:pt x="0" y="0"/>
                  </a:moveTo>
                  <a:cubicBezTo>
                    <a:pt x="0" y="2"/>
                    <a:pt x="1" y="5"/>
                    <a:pt x="2" y="7"/>
                  </a:cubicBezTo>
                  <a:cubicBezTo>
                    <a:pt x="2" y="8"/>
                    <a:pt x="3" y="9"/>
                    <a:pt x="3" y="10"/>
                  </a:cubicBezTo>
                  <a:cubicBezTo>
                    <a:pt x="4" y="8"/>
                    <a:pt x="5" y="5"/>
                    <a:pt x="6" y="3"/>
                  </a:cubicBezTo>
                  <a:cubicBezTo>
                    <a:pt x="4" y="2"/>
                    <a:pt x="2" y="1"/>
                    <a:pt x="0" y="0"/>
                  </a:cubicBezTo>
                </a:path>
              </a:pathLst>
            </a:custGeom>
            <a:solidFill>
              <a:srgbClr val="4101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" name="Freeform 2497"/>
            <p:cNvSpPr>
              <a:spLocks/>
            </p:cNvSpPr>
            <p:nvPr/>
          </p:nvSpPr>
          <p:spPr bwMode="auto">
            <a:xfrm>
              <a:off x="2409" y="2008"/>
              <a:ext cx="69" cy="62"/>
            </a:xfrm>
            <a:custGeom>
              <a:avLst/>
              <a:gdLst>
                <a:gd name="T0" fmla="*/ 15 w 29"/>
                <a:gd name="T1" fmla="*/ 0 h 26"/>
                <a:gd name="T2" fmla="*/ 10 w 29"/>
                <a:gd name="T3" fmla="*/ 0 h 26"/>
                <a:gd name="T4" fmla="*/ 3 w 29"/>
                <a:gd name="T5" fmla="*/ 17 h 26"/>
                <a:gd name="T6" fmla="*/ 3 w 29"/>
                <a:gd name="T7" fmla="*/ 19 h 26"/>
                <a:gd name="T8" fmla="*/ 9 w 29"/>
                <a:gd name="T9" fmla="*/ 25 h 26"/>
                <a:gd name="T10" fmla="*/ 15 w 29"/>
                <a:gd name="T11" fmla="*/ 26 h 26"/>
                <a:gd name="T12" fmla="*/ 20 w 29"/>
                <a:gd name="T13" fmla="*/ 25 h 26"/>
                <a:gd name="T14" fmla="*/ 22 w 29"/>
                <a:gd name="T15" fmla="*/ 24 h 26"/>
                <a:gd name="T16" fmla="*/ 25 w 29"/>
                <a:gd name="T17" fmla="*/ 21 h 26"/>
                <a:gd name="T18" fmla="*/ 27 w 29"/>
                <a:gd name="T19" fmla="*/ 8 h 26"/>
                <a:gd name="T20" fmla="*/ 15 w 29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26">
                  <a:moveTo>
                    <a:pt x="15" y="0"/>
                  </a:moveTo>
                  <a:cubicBezTo>
                    <a:pt x="13" y="0"/>
                    <a:pt x="11" y="0"/>
                    <a:pt x="10" y="0"/>
                  </a:cubicBezTo>
                  <a:cubicBezTo>
                    <a:pt x="3" y="3"/>
                    <a:pt x="0" y="11"/>
                    <a:pt x="3" y="17"/>
                  </a:cubicBezTo>
                  <a:cubicBezTo>
                    <a:pt x="3" y="18"/>
                    <a:pt x="3" y="18"/>
                    <a:pt x="3" y="19"/>
                  </a:cubicBezTo>
                  <a:cubicBezTo>
                    <a:pt x="6" y="20"/>
                    <a:pt x="8" y="22"/>
                    <a:pt x="9" y="25"/>
                  </a:cubicBezTo>
                  <a:cubicBezTo>
                    <a:pt x="11" y="25"/>
                    <a:pt x="13" y="26"/>
                    <a:pt x="15" y="26"/>
                  </a:cubicBezTo>
                  <a:cubicBezTo>
                    <a:pt x="16" y="26"/>
                    <a:pt x="18" y="25"/>
                    <a:pt x="20" y="25"/>
                  </a:cubicBezTo>
                  <a:cubicBezTo>
                    <a:pt x="20" y="24"/>
                    <a:pt x="21" y="24"/>
                    <a:pt x="22" y="24"/>
                  </a:cubicBezTo>
                  <a:cubicBezTo>
                    <a:pt x="23" y="23"/>
                    <a:pt x="24" y="22"/>
                    <a:pt x="25" y="21"/>
                  </a:cubicBezTo>
                  <a:cubicBezTo>
                    <a:pt x="28" y="17"/>
                    <a:pt x="29" y="12"/>
                    <a:pt x="27" y="8"/>
                  </a:cubicBezTo>
                  <a:cubicBezTo>
                    <a:pt x="25" y="3"/>
                    <a:pt x="20" y="0"/>
                    <a:pt x="15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8" name="Freeform 2498"/>
            <p:cNvSpPr>
              <a:spLocks/>
            </p:cNvSpPr>
            <p:nvPr/>
          </p:nvSpPr>
          <p:spPr bwMode="auto">
            <a:xfrm>
              <a:off x="2461" y="2058"/>
              <a:ext cx="7" cy="7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</a:path>
              </a:pathLst>
            </a:custGeom>
            <a:solidFill>
              <a:srgbClr val="89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9" name="Freeform 2499"/>
            <p:cNvSpPr>
              <a:spLocks/>
            </p:cNvSpPr>
            <p:nvPr/>
          </p:nvSpPr>
          <p:spPr bwMode="auto">
            <a:xfrm>
              <a:off x="2416" y="2053"/>
              <a:ext cx="15" cy="15"/>
            </a:xfrm>
            <a:custGeom>
              <a:avLst/>
              <a:gdLst>
                <a:gd name="T0" fmla="*/ 0 w 6"/>
                <a:gd name="T1" fmla="*/ 0 h 6"/>
                <a:gd name="T2" fmla="*/ 6 w 6"/>
                <a:gd name="T3" fmla="*/ 6 h 6"/>
                <a:gd name="T4" fmla="*/ 0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2" y="2"/>
                    <a:pt x="4" y="4"/>
                    <a:pt x="6" y="6"/>
                  </a:cubicBezTo>
                  <a:cubicBezTo>
                    <a:pt x="5" y="3"/>
                    <a:pt x="3" y="1"/>
                    <a:pt x="0" y="0"/>
                  </a:cubicBezTo>
                </a:path>
              </a:pathLst>
            </a:custGeom>
            <a:solidFill>
              <a:srgbClr val="720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0" name="Freeform 2500"/>
            <p:cNvSpPr>
              <a:spLocks/>
            </p:cNvSpPr>
            <p:nvPr/>
          </p:nvSpPr>
          <p:spPr bwMode="auto">
            <a:xfrm>
              <a:off x="2218" y="1772"/>
              <a:ext cx="40" cy="35"/>
            </a:xfrm>
            <a:custGeom>
              <a:avLst/>
              <a:gdLst>
                <a:gd name="T0" fmla="*/ 15 w 17"/>
                <a:gd name="T1" fmla="*/ 0 h 15"/>
                <a:gd name="T2" fmla="*/ 15 w 17"/>
                <a:gd name="T3" fmla="*/ 1 h 15"/>
                <a:gd name="T4" fmla="*/ 9 w 17"/>
                <a:gd name="T5" fmla="*/ 5 h 15"/>
                <a:gd name="T6" fmla="*/ 0 w 17"/>
                <a:gd name="T7" fmla="*/ 13 h 15"/>
                <a:gd name="T8" fmla="*/ 0 w 17"/>
                <a:gd name="T9" fmla="*/ 15 h 15"/>
                <a:gd name="T10" fmla="*/ 6 w 17"/>
                <a:gd name="T11" fmla="*/ 11 h 15"/>
                <a:gd name="T12" fmla="*/ 15 w 17"/>
                <a:gd name="T13" fmla="*/ 9 h 15"/>
                <a:gd name="T14" fmla="*/ 17 w 17"/>
                <a:gd name="T15" fmla="*/ 9 h 15"/>
                <a:gd name="T16" fmla="*/ 16 w 17"/>
                <a:gd name="T17" fmla="*/ 2 h 15"/>
                <a:gd name="T18" fmla="*/ 15 w 17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5">
                  <a:moveTo>
                    <a:pt x="15" y="0"/>
                  </a:moveTo>
                  <a:cubicBezTo>
                    <a:pt x="15" y="1"/>
                    <a:pt x="15" y="1"/>
                    <a:pt x="15" y="1"/>
                  </a:cubicBezTo>
                  <a:cubicBezTo>
                    <a:pt x="13" y="3"/>
                    <a:pt x="11" y="4"/>
                    <a:pt x="9" y="5"/>
                  </a:cubicBezTo>
                  <a:cubicBezTo>
                    <a:pt x="6" y="8"/>
                    <a:pt x="3" y="11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2" y="13"/>
                    <a:pt x="4" y="12"/>
                    <a:pt x="6" y="11"/>
                  </a:cubicBezTo>
                  <a:cubicBezTo>
                    <a:pt x="9" y="10"/>
                    <a:pt x="12" y="9"/>
                    <a:pt x="15" y="9"/>
                  </a:cubicBezTo>
                  <a:cubicBezTo>
                    <a:pt x="16" y="9"/>
                    <a:pt x="16" y="9"/>
                    <a:pt x="17" y="9"/>
                  </a:cubicBezTo>
                  <a:cubicBezTo>
                    <a:pt x="17" y="7"/>
                    <a:pt x="17" y="5"/>
                    <a:pt x="16" y="2"/>
                  </a:cubicBezTo>
                  <a:cubicBezTo>
                    <a:pt x="16" y="2"/>
                    <a:pt x="16" y="1"/>
                    <a:pt x="15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" name="Freeform 2501"/>
            <p:cNvSpPr>
              <a:spLocks/>
            </p:cNvSpPr>
            <p:nvPr/>
          </p:nvSpPr>
          <p:spPr bwMode="auto">
            <a:xfrm>
              <a:off x="2196" y="1779"/>
              <a:ext cx="43" cy="23"/>
            </a:xfrm>
            <a:custGeom>
              <a:avLst/>
              <a:gdLst>
                <a:gd name="T0" fmla="*/ 1 w 18"/>
                <a:gd name="T1" fmla="*/ 0 h 10"/>
                <a:gd name="T2" fmla="*/ 0 w 18"/>
                <a:gd name="T3" fmla="*/ 3 h 10"/>
                <a:gd name="T4" fmla="*/ 0 w 18"/>
                <a:gd name="T5" fmla="*/ 3 h 10"/>
                <a:gd name="T6" fmla="*/ 9 w 18"/>
                <a:gd name="T7" fmla="*/ 10 h 10"/>
                <a:gd name="T8" fmla="*/ 18 w 18"/>
                <a:gd name="T9" fmla="*/ 2 h 10"/>
                <a:gd name="T10" fmla="*/ 11 w 18"/>
                <a:gd name="T11" fmla="*/ 3 h 10"/>
                <a:gd name="T12" fmla="*/ 1 w 18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0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5"/>
                    <a:pt x="7" y="7"/>
                    <a:pt x="9" y="10"/>
                  </a:cubicBezTo>
                  <a:cubicBezTo>
                    <a:pt x="12" y="8"/>
                    <a:pt x="15" y="5"/>
                    <a:pt x="18" y="2"/>
                  </a:cubicBezTo>
                  <a:cubicBezTo>
                    <a:pt x="15" y="3"/>
                    <a:pt x="13" y="3"/>
                    <a:pt x="11" y="3"/>
                  </a:cubicBezTo>
                  <a:cubicBezTo>
                    <a:pt x="7" y="3"/>
                    <a:pt x="4" y="2"/>
                    <a:pt x="1" y="0"/>
                  </a:cubicBezTo>
                </a:path>
              </a:pathLst>
            </a:custGeom>
            <a:solidFill>
              <a:srgbClr val="C03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" name="Freeform 2502"/>
            <p:cNvSpPr>
              <a:spLocks/>
            </p:cNvSpPr>
            <p:nvPr/>
          </p:nvSpPr>
          <p:spPr bwMode="auto">
            <a:xfrm>
              <a:off x="2218" y="1793"/>
              <a:ext cx="40" cy="26"/>
            </a:xfrm>
            <a:custGeom>
              <a:avLst/>
              <a:gdLst>
                <a:gd name="T0" fmla="*/ 15 w 17"/>
                <a:gd name="T1" fmla="*/ 0 h 11"/>
                <a:gd name="T2" fmla="*/ 6 w 17"/>
                <a:gd name="T3" fmla="*/ 2 h 11"/>
                <a:gd name="T4" fmla="*/ 0 w 17"/>
                <a:gd name="T5" fmla="*/ 6 h 11"/>
                <a:gd name="T6" fmla="*/ 2 w 17"/>
                <a:gd name="T7" fmla="*/ 11 h 11"/>
                <a:gd name="T8" fmla="*/ 4 w 17"/>
                <a:gd name="T9" fmla="*/ 11 h 11"/>
                <a:gd name="T10" fmla="*/ 9 w 17"/>
                <a:gd name="T11" fmla="*/ 10 h 11"/>
                <a:gd name="T12" fmla="*/ 17 w 17"/>
                <a:gd name="T13" fmla="*/ 0 h 11"/>
                <a:gd name="T14" fmla="*/ 15 w 17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1">
                  <a:moveTo>
                    <a:pt x="15" y="0"/>
                  </a:moveTo>
                  <a:cubicBezTo>
                    <a:pt x="12" y="0"/>
                    <a:pt x="9" y="1"/>
                    <a:pt x="6" y="2"/>
                  </a:cubicBezTo>
                  <a:cubicBezTo>
                    <a:pt x="4" y="3"/>
                    <a:pt x="2" y="4"/>
                    <a:pt x="0" y="6"/>
                  </a:cubicBezTo>
                  <a:cubicBezTo>
                    <a:pt x="1" y="7"/>
                    <a:pt x="2" y="9"/>
                    <a:pt x="2" y="11"/>
                  </a:cubicBezTo>
                  <a:cubicBezTo>
                    <a:pt x="3" y="11"/>
                    <a:pt x="3" y="11"/>
                    <a:pt x="4" y="11"/>
                  </a:cubicBezTo>
                  <a:cubicBezTo>
                    <a:pt x="6" y="11"/>
                    <a:pt x="8" y="11"/>
                    <a:pt x="9" y="10"/>
                  </a:cubicBezTo>
                  <a:cubicBezTo>
                    <a:pt x="13" y="8"/>
                    <a:pt x="16" y="5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rgbClr val="AF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" name="Freeform 2503"/>
            <p:cNvSpPr>
              <a:spLocks/>
            </p:cNvSpPr>
            <p:nvPr/>
          </p:nvSpPr>
          <p:spPr bwMode="auto">
            <a:xfrm>
              <a:off x="2239" y="1765"/>
              <a:ext cx="14" cy="18"/>
            </a:xfrm>
            <a:custGeom>
              <a:avLst/>
              <a:gdLst>
                <a:gd name="T0" fmla="*/ 3 w 6"/>
                <a:gd name="T1" fmla="*/ 0 h 8"/>
                <a:gd name="T2" fmla="*/ 0 w 6"/>
                <a:gd name="T3" fmla="*/ 8 h 8"/>
                <a:gd name="T4" fmla="*/ 6 w 6"/>
                <a:gd name="T5" fmla="*/ 4 h 8"/>
                <a:gd name="T6" fmla="*/ 6 w 6"/>
                <a:gd name="T7" fmla="*/ 3 h 8"/>
                <a:gd name="T8" fmla="*/ 3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2" y="3"/>
                    <a:pt x="1" y="6"/>
                    <a:pt x="0" y="8"/>
                  </a:cubicBezTo>
                  <a:cubicBezTo>
                    <a:pt x="2" y="7"/>
                    <a:pt x="4" y="6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5" y="2"/>
                    <a:pt x="4" y="1"/>
                    <a:pt x="3" y="0"/>
                  </a:cubicBezTo>
                </a:path>
              </a:pathLst>
            </a:custGeom>
            <a:solidFill>
              <a:srgbClr val="AD2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" name="Freeform 2504"/>
            <p:cNvSpPr>
              <a:spLocks/>
            </p:cNvSpPr>
            <p:nvPr/>
          </p:nvSpPr>
          <p:spPr bwMode="auto">
            <a:xfrm>
              <a:off x="2199" y="1757"/>
              <a:ext cx="47" cy="29"/>
            </a:xfrm>
            <a:custGeom>
              <a:avLst/>
              <a:gdLst>
                <a:gd name="T0" fmla="*/ 12 w 20"/>
                <a:gd name="T1" fmla="*/ 0 h 12"/>
                <a:gd name="T2" fmla="*/ 7 w 20"/>
                <a:gd name="T3" fmla="*/ 1 h 12"/>
                <a:gd name="T4" fmla="*/ 0 w 20"/>
                <a:gd name="T5" fmla="*/ 9 h 12"/>
                <a:gd name="T6" fmla="*/ 10 w 20"/>
                <a:gd name="T7" fmla="*/ 12 h 12"/>
                <a:gd name="T8" fmla="*/ 17 w 20"/>
                <a:gd name="T9" fmla="*/ 11 h 12"/>
                <a:gd name="T10" fmla="*/ 20 w 20"/>
                <a:gd name="T11" fmla="*/ 3 h 12"/>
                <a:gd name="T12" fmla="*/ 12 w 20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2">
                  <a:moveTo>
                    <a:pt x="12" y="0"/>
                  </a:moveTo>
                  <a:cubicBezTo>
                    <a:pt x="11" y="0"/>
                    <a:pt x="9" y="1"/>
                    <a:pt x="7" y="1"/>
                  </a:cubicBezTo>
                  <a:cubicBezTo>
                    <a:pt x="4" y="3"/>
                    <a:pt x="1" y="6"/>
                    <a:pt x="0" y="9"/>
                  </a:cubicBezTo>
                  <a:cubicBezTo>
                    <a:pt x="3" y="11"/>
                    <a:pt x="6" y="12"/>
                    <a:pt x="10" y="12"/>
                  </a:cubicBezTo>
                  <a:cubicBezTo>
                    <a:pt x="12" y="12"/>
                    <a:pt x="14" y="12"/>
                    <a:pt x="17" y="11"/>
                  </a:cubicBezTo>
                  <a:cubicBezTo>
                    <a:pt x="18" y="9"/>
                    <a:pt x="19" y="6"/>
                    <a:pt x="20" y="3"/>
                  </a:cubicBezTo>
                  <a:cubicBezTo>
                    <a:pt x="18" y="1"/>
                    <a:pt x="15" y="0"/>
                    <a:pt x="12" y="0"/>
                  </a:cubicBezTo>
                </a:path>
              </a:pathLst>
            </a:custGeom>
            <a:solidFill>
              <a:srgbClr val="AC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" name="Freeform 2505"/>
            <p:cNvSpPr>
              <a:spLocks/>
            </p:cNvSpPr>
            <p:nvPr/>
          </p:nvSpPr>
          <p:spPr bwMode="auto">
            <a:xfrm>
              <a:off x="2203" y="1802"/>
              <a:ext cx="15" cy="12"/>
            </a:xfrm>
            <a:custGeom>
              <a:avLst/>
              <a:gdLst>
                <a:gd name="T0" fmla="*/ 6 w 6"/>
                <a:gd name="T1" fmla="*/ 0 h 5"/>
                <a:gd name="T2" fmla="*/ 0 w 6"/>
                <a:gd name="T3" fmla="*/ 2 h 5"/>
                <a:gd name="T4" fmla="*/ 3 w 6"/>
                <a:gd name="T5" fmla="*/ 5 h 5"/>
                <a:gd name="T6" fmla="*/ 6 w 6"/>
                <a:gd name="T7" fmla="*/ 2 h 5"/>
                <a:gd name="T8" fmla="*/ 6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1" y="3"/>
                    <a:pt x="2" y="4"/>
                    <a:pt x="3" y="5"/>
                  </a:cubicBezTo>
                  <a:cubicBezTo>
                    <a:pt x="4" y="4"/>
                    <a:pt x="5" y="3"/>
                    <a:pt x="6" y="2"/>
                  </a:cubicBezTo>
                  <a:cubicBezTo>
                    <a:pt x="6" y="1"/>
                    <a:pt x="6" y="1"/>
                    <a:pt x="6" y="0"/>
                  </a:cubicBezTo>
                </a:path>
              </a:pathLst>
            </a:custGeom>
            <a:solidFill>
              <a:srgbClr val="89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" name="Freeform 2506"/>
            <p:cNvSpPr>
              <a:spLocks/>
            </p:cNvSpPr>
            <p:nvPr/>
          </p:nvSpPr>
          <p:spPr bwMode="auto">
            <a:xfrm>
              <a:off x="2196" y="1786"/>
              <a:ext cx="22" cy="21"/>
            </a:xfrm>
            <a:custGeom>
              <a:avLst/>
              <a:gdLst>
                <a:gd name="T0" fmla="*/ 0 w 9"/>
                <a:gd name="T1" fmla="*/ 0 h 9"/>
                <a:gd name="T2" fmla="*/ 1 w 9"/>
                <a:gd name="T3" fmla="*/ 6 h 9"/>
                <a:gd name="T4" fmla="*/ 3 w 9"/>
                <a:gd name="T5" fmla="*/ 9 h 9"/>
                <a:gd name="T6" fmla="*/ 9 w 9"/>
                <a:gd name="T7" fmla="*/ 7 h 9"/>
                <a:gd name="T8" fmla="*/ 0 w 9"/>
                <a:gd name="T9" fmla="*/ 0 h 9"/>
                <a:gd name="T10" fmla="*/ 0 w 9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0" y="2"/>
                    <a:pt x="0" y="4"/>
                    <a:pt x="1" y="6"/>
                  </a:cubicBezTo>
                  <a:cubicBezTo>
                    <a:pt x="2" y="7"/>
                    <a:pt x="2" y="8"/>
                    <a:pt x="3" y="9"/>
                  </a:cubicBezTo>
                  <a:cubicBezTo>
                    <a:pt x="5" y="9"/>
                    <a:pt x="7" y="8"/>
                    <a:pt x="9" y="7"/>
                  </a:cubicBezTo>
                  <a:cubicBezTo>
                    <a:pt x="7" y="4"/>
                    <a:pt x="4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812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" name="Freeform 2507"/>
            <p:cNvSpPr>
              <a:spLocks/>
            </p:cNvSpPr>
            <p:nvPr/>
          </p:nvSpPr>
          <p:spPr bwMode="auto">
            <a:xfrm>
              <a:off x="2210" y="1807"/>
              <a:ext cx="12" cy="12"/>
            </a:xfrm>
            <a:custGeom>
              <a:avLst/>
              <a:gdLst>
                <a:gd name="T0" fmla="*/ 3 w 5"/>
                <a:gd name="T1" fmla="*/ 0 h 5"/>
                <a:gd name="T2" fmla="*/ 0 w 5"/>
                <a:gd name="T3" fmla="*/ 3 h 5"/>
                <a:gd name="T4" fmla="*/ 5 w 5"/>
                <a:gd name="T5" fmla="*/ 5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2" y="4"/>
                    <a:pt x="3" y="5"/>
                    <a:pt x="5" y="5"/>
                  </a:cubicBezTo>
                  <a:cubicBezTo>
                    <a:pt x="5" y="3"/>
                    <a:pt x="4" y="1"/>
                    <a:pt x="3" y="0"/>
                  </a:cubicBezTo>
                </a:path>
              </a:pathLst>
            </a:custGeom>
            <a:solidFill>
              <a:srgbClr val="7C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" name="Freeform 2508"/>
            <p:cNvSpPr>
              <a:spLocks/>
            </p:cNvSpPr>
            <p:nvPr/>
          </p:nvSpPr>
          <p:spPr bwMode="auto">
            <a:xfrm>
              <a:off x="2052" y="2496"/>
              <a:ext cx="64" cy="62"/>
            </a:xfrm>
            <a:custGeom>
              <a:avLst/>
              <a:gdLst>
                <a:gd name="T0" fmla="*/ 14 w 27"/>
                <a:gd name="T1" fmla="*/ 0 h 26"/>
                <a:gd name="T2" fmla="*/ 1 w 27"/>
                <a:gd name="T3" fmla="*/ 6 h 26"/>
                <a:gd name="T4" fmla="*/ 0 w 27"/>
                <a:gd name="T5" fmla="*/ 8 h 26"/>
                <a:gd name="T6" fmla="*/ 15 w 27"/>
                <a:gd name="T7" fmla="*/ 23 h 26"/>
                <a:gd name="T8" fmla="*/ 14 w 27"/>
                <a:gd name="T9" fmla="*/ 26 h 26"/>
                <a:gd name="T10" fmla="*/ 17 w 27"/>
                <a:gd name="T11" fmla="*/ 25 h 26"/>
                <a:gd name="T12" fmla="*/ 24 w 27"/>
                <a:gd name="T13" fmla="*/ 8 h 26"/>
                <a:gd name="T14" fmla="*/ 14 w 27"/>
                <a:gd name="T1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26">
                  <a:moveTo>
                    <a:pt x="14" y="0"/>
                  </a:moveTo>
                  <a:cubicBezTo>
                    <a:pt x="11" y="4"/>
                    <a:pt x="6" y="6"/>
                    <a:pt x="1" y="6"/>
                  </a:cubicBezTo>
                  <a:cubicBezTo>
                    <a:pt x="1" y="7"/>
                    <a:pt x="1" y="7"/>
                    <a:pt x="0" y="8"/>
                  </a:cubicBezTo>
                  <a:cubicBezTo>
                    <a:pt x="9" y="8"/>
                    <a:pt x="15" y="15"/>
                    <a:pt x="15" y="23"/>
                  </a:cubicBezTo>
                  <a:cubicBezTo>
                    <a:pt x="15" y="24"/>
                    <a:pt x="15" y="25"/>
                    <a:pt x="14" y="26"/>
                  </a:cubicBezTo>
                  <a:cubicBezTo>
                    <a:pt x="15" y="26"/>
                    <a:pt x="16" y="25"/>
                    <a:pt x="17" y="25"/>
                  </a:cubicBezTo>
                  <a:cubicBezTo>
                    <a:pt x="24" y="22"/>
                    <a:pt x="27" y="15"/>
                    <a:pt x="24" y="8"/>
                  </a:cubicBezTo>
                  <a:cubicBezTo>
                    <a:pt x="22" y="4"/>
                    <a:pt x="19" y="1"/>
                    <a:pt x="14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" name="Freeform 2509"/>
            <p:cNvSpPr>
              <a:spLocks/>
            </p:cNvSpPr>
            <p:nvPr/>
          </p:nvSpPr>
          <p:spPr bwMode="auto">
            <a:xfrm>
              <a:off x="2054" y="2496"/>
              <a:ext cx="31" cy="15"/>
            </a:xfrm>
            <a:custGeom>
              <a:avLst/>
              <a:gdLst>
                <a:gd name="T0" fmla="*/ 11 w 13"/>
                <a:gd name="T1" fmla="*/ 0 h 6"/>
                <a:gd name="T2" fmla="*/ 6 w 13"/>
                <a:gd name="T3" fmla="*/ 1 h 6"/>
                <a:gd name="T4" fmla="*/ 0 w 13"/>
                <a:gd name="T5" fmla="*/ 6 h 6"/>
                <a:gd name="T6" fmla="*/ 13 w 13"/>
                <a:gd name="T7" fmla="*/ 0 h 6"/>
                <a:gd name="T8" fmla="*/ 11 w 1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11" y="0"/>
                  </a:moveTo>
                  <a:cubicBezTo>
                    <a:pt x="10" y="0"/>
                    <a:pt x="8" y="0"/>
                    <a:pt x="6" y="1"/>
                  </a:cubicBezTo>
                  <a:cubicBezTo>
                    <a:pt x="4" y="2"/>
                    <a:pt x="2" y="4"/>
                    <a:pt x="0" y="6"/>
                  </a:cubicBezTo>
                  <a:cubicBezTo>
                    <a:pt x="5" y="6"/>
                    <a:pt x="10" y="4"/>
                    <a:pt x="13" y="0"/>
                  </a:cubicBezTo>
                  <a:cubicBezTo>
                    <a:pt x="13" y="0"/>
                    <a:pt x="12" y="0"/>
                    <a:pt x="11" y="0"/>
                  </a:cubicBezTo>
                </a:path>
              </a:pathLst>
            </a:custGeom>
            <a:solidFill>
              <a:srgbClr val="89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" name="Freeform 2510"/>
            <p:cNvSpPr>
              <a:spLocks/>
            </p:cNvSpPr>
            <p:nvPr/>
          </p:nvSpPr>
          <p:spPr bwMode="auto">
            <a:xfrm>
              <a:off x="2052" y="2515"/>
              <a:ext cx="35" cy="43"/>
            </a:xfrm>
            <a:custGeom>
              <a:avLst/>
              <a:gdLst>
                <a:gd name="T0" fmla="*/ 0 w 15"/>
                <a:gd name="T1" fmla="*/ 0 h 18"/>
                <a:gd name="T2" fmla="*/ 0 w 15"/>
                <a:gd name="T3" fmla="*/ 2 h 18"/>
                <a:gd name="T4" fmla="*/ 0 w 15"/>
                <a:gd name="T5" fmla="*/ 3 h 18"/>
                <a:gd name="T6" fmla="*/ 5 w 15"/>
                <a:gd name="T7" fmla="*/ 16 h 18"/>
                <a:gd name="T8" fmla="*/ 12 w 15"/>
                <a:gd name="T9" fmla="*/ 18 h 18"/>
                <a:gd name="T10" fmla="*/ 14 w 15"/>
                <a:gd name="T11" fmla="*/ 18 h 18"/>
                <a:gd name="T12" fmla="*/ 15 w 15"/>
                <a:gd name="T13" fmla="*/ 15 h 18"/>
                <a:gd name="T14" fmla="*/ 0 w 15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8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4" y="6"/>
                    <a:pt x="5" y="11"/>
                    <a:pt x="5" y="16"/>
                  </a:cubicBezTo>
                  <a:cubicBezTo>
                    <a:pt x="7" y="17"/>
                    <a:pt x="10" y="18"/>
                    <a:pt x="12" y="18"/>
                  </a:cubicBezTo>
                  <a:cubicBezTo>
                    <a:pt x="13" y="18"/>
                    <a:pt x="14" y="18"/>
                    <a:pt x="14" y="18"/>
                  </a:cubicBezTo>
                  <a:cubicBezTo>
                    <a:pt x="15" y="17"/>
                    <a:pt x="15" y="16"/>
                    <a:pt x="15" y="15"/>
                  </a:cubicBezTo>
                  <a:cubicBezTo>
                    <a:pt x="15" y="7"/>
                    <a:pt x="9" y="0"/>
                    <a:pt x="0" y="0"/>
                  </a:cubicBezTo>
                </a:path>
              </a:pathLst>
            </a:custGeom>
            <a:solidFill>
              <a:srgbClr val="720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" name="Freeform 2511"/>
            <p:cNvSpPr>
              <a:spLocks/>
            </p:cNvSpPr>
            <p:nvPr/>
          </p:nvSpPr>
          <p:spPr bwMode="auto">
            <a:xfrm>
              <a:off x="2050" y="2520"/>
              <a:ext cx="14" cy="33"/>
            </a:xfrm>
            <a:custGeom>
              <a:avLst/>
              <a:gdLst>
                <a:gd name="T0" fmla="*/ 1 w 6"/>
                <a:gd name="T1" fmla="*/ 0 h 14"/>
                <a:gd name="T2" fmla="*/ 1 w 6"/>
                <a:gd name="T3" fmla="*/ 8 h 14"/>
                <a:gd name="T4" fmla="*/ 6 w 6"/>
                <a:gd name="T5" fmla="*/ 14 h 14"/>
                <a:gd name="T6" fmla="*/ 1 w 6"/>
                <a:gd name="T7" fmla="*/ 1 h 14"/>
                <a:gd name="T8" fmla="*/ 1 w 6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4">
                  <a:moveTo>
                    <a:pt x="1" y="0"/>
                  </a:moveTo>
                  <a:cubicBezTo>
                    <a:pt x="0" y="3"/>
                    <a:pt x="0" y="6"/>
                    <a:pt x="1" y="8"/>
                  </a:cubicBezTo>
                  <a:cubicBezTo>
                    <a:pt x="2" y="11"/>
                    <a:pt x="4" y="13"/>
                    <a:pt x="6" y="14"/>
                  </a:cubicBezTo>
                  <a:cubicBezTo>
                    <a:pt x="6" y="9"/>
                    <a:pt x="5" y="4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670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" name="Freeform 2512"/>
            <p:cNvSpPr>
              <a:spLocks/>
            </p:cNvSpPr>
            <p:nvPr/>
          </p:nvSpPr>
          <p:spPr bwMode="auto">
            <a:xfrm>
              <a:off x="2341" y="2376"/>
              <a:ext cx="59" cy="33"/>
            </a:xfrm>
            <a:custGeom>
              <a:avLst/>
              <a:gdLst>
                <a:gd name="T0" fmla="*/ 13 w 25"/>
                <a:gd name="T1" fmla="*/ 0 h 14"/>
                <a:gd name="T2" fmla="*/ 8 w 25"/>
                <a:gd name="T3" fmla="*/ 2 h 14"/>
                <a:gd name="T4" fmla="*/ 0 w 25"/>
                <a:gd name="T5" fmla="*/ 14 h 14"/>
                <a:gd name="T6" fmla="*/ 0 w 25"/>
                <a:gd name="T7" fmla="*/ 14 h 14"/>
                <a:gd name="T8" fmla="*/ 11 w 25"/>
                <a:gd name="T9" fmla="*/ 12 h 14"/>
                <a:gd name="T10" fmla="*/ 11 w 25"/>
                <a:gd name="T11" fmla="*/ 12 h 14"/>
                <a:gd name="T12" fmla="*/ 17 w 25"/>
                <a:gd name="T13" fmla="*/ 12 h 14"/>
                <a:gd name="T14" fmla="*/ 25 w 25"/>
                <a:gd name="T15" fmla="*/ 10 h 14"/>
                <a:gd name="T16" fmla="*/ 25 w 25"/>
                <a:gd name="T17" fmla="*/ 8 h 14"/>
                <a:gd name="T18" fmla="*/ 13 w 25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">
                  <a:moveTo>
                    <a:pt x="13" y="0"/>
                  </a:moveTo>
                  <a:cubicBezTo>
                    <a:pt x="11" y="0"/>
                    <a:pt x="9" y="1"/>
                    <a:pt x="8" y="2"/>
                  </a:cubicBezTo>
                  <a:cubicBezTo>
                    <a:pt x="2" y="4"/>
                    <a:pt x="0" y="9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" y="13"/>
                    <a:pt x="7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3" y="12"/>
                    <a:pt x="15" y="12"/>
                    <a:pt x="17" y="12"/>
                  </a:cubicBezTo>
                  <a:cubicBezTo>
                    <a:pt x="19" y="11"/>
                    <a:pt x="22" y="10"/>
                    <a:pt x="25" y="10"/>
                  </a:cubicBezTo>
                  <a:cubicBezTo>
                    <a:pt x="25" y="10"/>
                    <a:pt x="25" y="9"/>
                    <a:pt x="25" y="8"/>
                  </a:cubicBezTo>
                  <a:cubicBezTo>
                    <a:pt x="23" y="3"/>
                    <a:pt x="18" y="0"/>
                    <a:pt x="13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" name="Freeform 2513"/>
            <p:cNvSpPr>
              <a:spLocks/>
            </p:cNvSpPr>
            <p:nvPr/>
          </p:nvSpPr>
          <p:spPr bwMode="auto">
            <a:xfrm>
              <a:off x="2341" y="2404"/>
              <a:ext cx="40" cy="17"/>
            </a:xfrm>
            <a:custGeom>
              <a:avLst/>
              <a:gdLst>
                <a:gd name="T0" fmla="*/ 11 w 17"/>
                <a:gd name="T1" fmla="*/ 0 h 7"/>
                <a:gd name="T2" fmla="*/ 11 w 17"/>
                <a:gd name="T3" fmla="*/ 0 h 7"/>
                <a:gd name="T4" fmla="*/ 0 w 17"/>
                <a:gd name="T5" fmla="*/ 2 h 7"/>
                <a:gd name="T6" fmla="*/ 0 w 17"/>
                <a:gd name="T7" fmla="*/ 2 h 7"/>
                <a:gd name="T8" fmla="*/ 7 w 17"/>
                <a:gd name="T9" fmla="*/ 3 h 7"/>
                <a:gd name="T10" fmla="*/ 12 w 17"/>
                <a:gd name="T11" fmla="*/ 7 h 7"/>
                <a:gd name="T12" fmla="*/ 17 w 17"/>
                <a:gd name="T13" fmla="*/ 0 h 7"/>
                <a:gd name="T14" fmla="*/ 11 w 17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7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7" y="0"/>
                    <a:pt x="3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2"/>
                    <a:pt x="5" y="3"/>
                    <a:pt x="7" y="3"/>
                  </a:cubicBezTo>
                  <a:cubicBezTo>
                    <a:pt x="9" y="4"/>
                    <a:pt x="10" y="5"/>
                    <a:pt x="12" y="7"/>
                  </a:cubicBezTo>
                  <a:cubicBezTo>
                    <a:pt x="13" y="4"/>
                    <a:pt x="15" y="2"/>
                    <a:pt x="17" y="0"/>
                  </a:cubicBezTo>
                  <a:cubicBezTo>
                    <a:pt x="15" y="0"/>
                    <a:pt x="13" y="0"/>
                    <a:pt x="11" y="0"/>
                  </a:cubicBezTo>
                </a:path>
              </a:pathLst>
            </a:custGeom>
            <a:solidFill>
              <a:srgbClr val="C03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" name="Oval 2514"/>
            <p:cNvSpPr>
              <a:spLocks noChangeArrowheads="1"/>
            </p:cNvSpPr>
            <p:nvPr/>
          </p:nvSpPr>
          <p:spPr bwMode="auto">
            <a:xfrm>
              <a:off x="2341" y="2409"/>
              <a:ext cx="1" cy="1"/>
            </a:xfrm>
            <a:prstGeom prst="ellipse">
              <a:avLst/>
            </a:prstGeom>
            <a:solidFill>
              <a:srgbClr val="89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" name="Freeform 2515"/>
            <p:cNvSpPr>
              <a:spLocks/>
            </p:cNvSpPr>
            <p:nvPr/>
          </p:nvSpPr>
          <p:spPr bwMode="auto">
            <a:xfrm>
              <a:off x="2341" y="2409"/>
              <a:ext cx="28" cy="26"/>
            </a:xfrm>
            <a:custGeom>
              <a:avLst/>
              <a:gdLst>
                <a:gd name="T0" fmla="*/ 0 w 12"/>
                <a:gd name="T1" fmla="*/ 0 h 11"/>
                <a:gd name="T2" fmla="*/ 0 w 12"/>
                <a:gd name="T3" fmla="*/ 0 h 11"/>
                <a:gd name="T4" fmla="*/ 0 w 12"/>
                <a:gd name="T5" fmla="*/ 0 h 11"/>
                <a:gd name="T6" fmla="*/ 6 w 12"/>
                <a:gd name="T7" fmla="*/ 4 h 11"/>
                <a:gd name="T8" fmla="*/ 11 w 12"/>
                <a:gd name="T9" fmla="*/ 11 h 11"/>
                <a:gd name="T10" fmla="*/ 11 w 12"/>
                <a:gd name="T11" fmla="*/ 11 h 11"/>
                <a:gd name="T12" fmla="*/ 12 w 12"/>
                <a:gd name="T13" fmla="*/ 5 h 11"/>
                <a:gd name="T14" fmla="*/ 7 w 12"/>
                <a:gd name="T15" fmla="*/ 1 h 11"/>
                <a:gd name="T16" fmla="*/ 0 w 12"/>
                <a:gd name="T1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3"/>
                    <a:pt x="6" y="4"/>
                  </a:cubicBezTo>
                  <a:cubicBezTo>
                    <a:pt x="8" y="6"/>
                    <a:pt x="10" y="9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8"/>
                    <a:pt x="11" y="6"/>
                    <a:pt x="12" y="5"/>
                  </a:cubicBezTo>
                  <a:cubicBezTo>
                    <a:pt x="10" y="3"/>
                    <a:pt x="9" y="2"/>
                    <a:pt x="7" y="1"/>
                  </a:cubicBezTo>
                  <a:cubicBezTo>
                    <a:pt x="5" y="1"/>
                    <a:pt x="3" y="0"/>
                    <a:pt x="0" y="0"/>
                  </a:cubicBezTo>
                </a:path>
              </a:pathLst>
            </a:custGeom>
            <a:solidFill>
              <a:srgbClr val="8812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" name="Freeform 2516"/>
            <p:cNvSpPr>
              <a:spLocks/>
            </p:cNvSpPr>
            <p:nvPr/>
          </p:nvSpPr>
          <p:spPr bwMode="auto">
            <a:xfrm>
              <a:off x="2341" y="24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B0A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" name="Freeform 2517"/>
            <p:cNvSpPr>
              <a:spLocks/>
            </p:cNvSpPr>
            <p:nvPr/>
          </p:nvSpPr>
          <p:spPr bwMode="auto">
            <a:xfrm>
              <a:off x="2341" y="2409"/>
              <a:ext cx="26" cy="28"/>
            </a:xfrm>
            <a:custGeom>
              <a:avLst/>
              <a:gdLst>
                <a:gd name="T0" fmla="*/ 0 w 11"/>
                <a:gd name="T1" fmla="*/ 0 h 12"/>
                <a:gd name="T2" fmla="*/ 0 w 11"/>
                <a:gd name="T3" fmla="*/ 0 h 12"/>
                <a:gd name="T4" fmla="*/ 1 w 11"/>
                <a:gd name="T5" fmla="*/ 5 h 12"/>
                <a:gd name="T6" fmla="*/ 11 w 11"/>
                <a:gd name="T7" fmla="*/ 12 h 12"/>
                <a:gd name="T8" fmla="*/ 11 w 11"/>
                <a:gd name="T9" fmla="*/ 11 h 12"/>
                <a:gd name="T10" fmla="*/ 6 w 11"/>
                <a:gd name="T11" fmla="*/ 4 h 12"/>
                <a:gd name="T12" fmla="*/ 0 w 11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3"/>
                    <a:pt x="1" y="5"/>
                  </a:cubicBezTo>
                  <a:cubicBezTo>
                    <a:pt x="3" y="9"/>
                    <a:pt x="6" y="12"/>
                    <a:pt x="11" y="12"/>
                  </a:cubicBezTo>
                  <a:cubicBezTo>
                    <a:pt x="11" y="12"/>
                    <a:pt x="11" y="12"/>
                    <a:pt x="11" y="11"/>
                  </a:cubicBezTo>
                  <a:cubicBezTo>
                    <a:pt x="10" y="9"/>
                    <a:pt x="8" y="6"/>
                    <a:pt x="6" y="4"/>
                  </a:cubicBezTo>
                  <a:cubicBezTo>
                    <a:pt x="4" y="3"/>
                    <a:pt x="2" y="1"/>
                    <a:pt x="0" y="0"/>
                  </a:cubicBezTo>
                </a:path>
              </a:pathLst>
            </a:custGeom>
            <a:solidFill>
              <a:srgbClr val="7A09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" name="Freeform 2518"/>
            <p:cNvSpPr>
              <a:spLocks/>
            </p:cNvSpPr>
            <p:nvPr/>
          </p:nvSpPr>
          <p:spPr bwMode="auto">
            <a:xfrm>
              <a:off x="2381" y="2399"/>
              <a:ext cx="21" cy="14"/>
            </a:xfrm>
            <a:custGeom>
              <a:avLst/>
              <a:gdLst>
                <a:gd name="T0" fmla="*/ 8 w 9"/>
                <a:gd name="T1" fmla="*/ 0 h 6"/>
                <a:gd name="T2" fmla="*/ 0 w 9"/>
                <a:gd name="T3" fmla="*/ 2 h 6"/>
                <a:gd name="T4" fmla="*/ 8 w 9"/>
                <a:gd name="T5" fmla="*/ 6 h 6"/>
                <a:gd name="T6" fmla="*/ 8 w 9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6">
                  <a:moveTo>
                    <a:pt x="8" y="0"/>
                  </a:moveTo>
                  <a:cubicBezTo>
                    <a:pt x="5" y="0"/>
                    <a:pt x="2" y="1"/>
                    <a:pt x="0" y="2"/>
                  </a:cubicBezTo>
                  <a:cubicBezTo>
                    <a:pt x="3" y="3"/>
                    <a:pt x="6" y="5"/>
                    <a:pt x="8" y="6"/>
                  </a:cubicBezTo>
                  <a:cubicBezTo>
                    <a:pt x="9" y="4"/>
                    <a:pt x="9" y="2"/>
                    <a:pt x="8" y="0"/>
                  </a:cubicBezTo>
                </a:path>
              </a:pathLst>
            </a:custGeom>
            <a:solidFill>
              <a:srgbClr val="720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" name="Freeform 2519"/>
            <p:cNvSpPr>
              <a:spLocks/>
            </p:cNvSpPr>
            <p:nvPr/>
          </p:nvSpPr>
          <p:spPr bwMode="auto">
            <a:xfrm>
              <a:off x="2369" y="2404"/>
              <a:ext cx="31" cy="33"/>
            </a:xfrm>
            <a:custGeom>
              <a:avLst/>
              <a:gdLst>
                <a:gd name="T0" fmla="*/ 5 w 13"/>
                <a:gd name="T1" fmla="*/ 0 h 14"/>
                <a:gd name="T2" fmla="*/ 0 w 13"/>
                <a:gd name="T3" fmla="*/ 7 h 14"/>
                <a:gd name="T4" fmla="*/ 5 w 13"/>
                <a:gd name="T5" fmla="*/ 14 h 14"/>
                <a:gd name="T6" fmla="*/ 6 w 13"/>
                <a:gd name="T7" fmla="*/ 13 h 14"/>
                <a:gd name="T8" fmla="*/ 13 w 13"/>
                <a:gd name="T9" fmla="*/ 4 h 14"/>
                <a:gd name="T10" fmla="*/ 5 w 13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4">
                  <a:moveTo>
                    <a:pt x="5" y="0"/>
                  </a:moveTo>
                  <a:cubicBezTo>
                    <a:pt x="3" y="2"/>
                    <a:pt x="1" y="4"/>
                    <a:pt x="0" y="7"/>
                  </a:cubicBezTo>
                  <a:cubicBezTo>
                    <a:pt x="2" y="9"/>
                    <a:pt x="4" y="11"/>
                    <a:pt x="5" y="14"/>
                  </a:cubicBezTo>
                  <a:cubicBezTo>
                    <a:pt x="5" y="14"/>
                    <a:pt x="5" y="13"/>
                    <a:pt x="6" y="13"/>
                  </a:cubicBezTo>
                  <a:cubicBezTo>
                    <a:pt x="10" y="12"/>
                    <a:pt x="12" y="8"/>
                    <a:pt x="13" y="4"/>
                  </a:cubicBezTo>
                  <a:cubicBezTo>
                    <a:pt x="11" y="3"/>
                    <a:pt x="8" y="1"/>
                    <a:pt x="5" y="0"/>
                  </a:cubicBezTo>
                </a:path>
              </a:pathLst>
            </a:custGeom>
            <a:solidFill>
              <a:srgbClr val="7208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" name="Freeform 2520"/>
            <p:cNvSpPr>
              <a:spLocks/>
            </p:cNvSpPr>
            <p:nvPr/>
          </p:nvSpPr>
          <p:spPr bwMode="auto">
            <a:xfrm>
              <a:off x="2367" y="2421"/>
              <a:ext cx="14" cy="16"/>
            </a:xfrm>
            <a:custGeom>
              <a:avLst/>
              <a:gdLst>
                <a:gd name="T0" fmla="*/ 1 w 6"/>
                <a:gd name="T1" fmla="*/ 0 h 7"/>
                <a:gd name="T2" fmla="*/ 0 w 6"/>
                <a:gd name="T3" fmla="*/ 6 h 7"/>
                <a:gd name="T4" fmla="*/ 0 w 6"/>
                <a:gd name="T5" fmla="*/ 6 h 7"/>
                <a:gd name="T6" fmla="*/ 0 w 6"/>
                <a:gd name="T7" fmla="*/ 7 h 7"/>
                <a:gd name="T8" fmla="*/ 2 w 6"/>
                <a:gd name="T9" fmla="*/ 7 h 7"/>
                <a:gd name="T10" fmla="*/ 6 w 6"/>
                <a:gd name="T11" fmla="*/ 7 h 7"/>
                <a:gd name="T12" fmla="*/ 1 w 6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0" y="1"/>
                    <a:pt x="0" y="3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7"/>
                    <a:pt x="2" y="7"/>
                  </a:cubicBezTo>
                  <a:cubicBezTo>
                    <a:pt x="3" y="7"/>
                    <a:pt x="4" y="7"/>
                    <a:pt x="6" y="7"/>
                  </a:cubicBezTo>
                  <a:cubicBezTo>
                    <a:pt x="5" y="4"/>
                    <a:pt x="3" y="2"/>
                    <a:pt x="1" y="0"/>
                  </a:cubicBezTo>
                </a:path>
              </a:pathLst>
            </a:custGeom>
            <a:solidFill>
              <a:srgbClr val="5102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" name="Freeform 2521"/>
            <p:cNvSpPr>
              <a:spLocks/>
            </p:cNvSpPr>
            <p:nvPr/>
          </p:nvSpPr>
          <p:spPr bwMode="auto">
            <a:xfrm>
              <a:off x="2367" y="2435"/>
              <a:ext cx="0" cy="2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4801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" name="Freeform 2522"/>
            <p:cNvSpPr>
              <a:spLocks/>
            </p:cNvSpPr>
            <p:nvPr/>
          </p:nvSpPr>
          <p:spPr bwMode="auto">
            <a:xfrm>
              <a:off x="2464" y="2122"/>
              <a:ext cx="45" cy="43"/>
            </a:xfrm>
            <a:custGeom>
              <a:avLst/>
              <a:gdLst>
                <a:gd name="T0" fmla="*/ 0 w 19"/>
                <a:gd name="T1" fmla="*/ 0 h 18"/>
                <a:gd name="T2" fmla="*/ 2 w 19"/>
                <a:gd name="T3" fmla="*/ 16 h 18"/>
                <a:gd name="T4" fmla="*/ 9 w 19"/>
                <a:gd name="T5" fmla="*/ 18 h 18"/>
                <a:gd name="T6" fmla="*/ 13 w 19"/>
                <a:gd name="T7" fmla="*/ 17 h 18"/>
                <a:gd name="T8" fmla="*/ 19 w 19"/>
                <a:gd name="T9" fmla="*/ 12 h 18"/>
                <a:gd name="T10" fmla="*/ 12 w 19"/>
                <a:gd name="T11" fmla="*/ 4 h 18"/>
                <a:gd name="T12" fmla="*/ 11 w 19"/>
                <a:gd name="T13" fmla="*/ 4 h 18"/>
                <a:gd name="T14" fmla="*/ 4 w 19"/>
                <a:gd name="T15" fmla="*/ 2 h 18"/>
                <a:gd name="T16" fmla="*/ 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0" y="0"/>
                  </a:moveTo>
                  <a:cubicBezTo>
                    <a:pt x="3" y="5"/>
                    <a:pt x="4" y="11"/>
                    <a:pt x="2" y="16"/>
                  </a:cubicBezTo>
                  <a:cubicBezTo>
                    <a:pt x="4" y="18"/>
                    <a:pt x="6" y="18"/>
                    <a:pt x="9" y="18"/>
                  </a:cubicBezTo>
                  <a:cubicBezTo>
                    <a:pt x="10" y="18"/>
                    <a:pt x="12" y="18"/>
                    <a:pt x="13" y="17"/>
                  </a:cubicBezTo>
                  <a:cubicBezTo>
                    <a:pt x="16" y="16"/>
                    <a:pt x="18" y="14"/>
                    <a:pt x="19" y="12"/>
                  </a:cubicBezTo>
                  <a:cubicBezTo>
                    <a:pt x="16" y="10"/>
                    <a:pt x="14" y="7"/>
                    <a:pt x="12" y="4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9" y="4"/>
                    <a:pt x="7" y="3"/>
                    <a:pt x="4" y="2"/>
                  </a:cubicBez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" name="Freeform 2523"/>
            <p:cNvSpPr>
              <a:spLocks/>
            </p:cNvSpPr>
            <p:nvPr/>
          </p:nvSpPr>
          <p:spPr bwMode="auto">
            <a:xfrm>
              <a:off x="2492" y="2127"/>
              <a:ext cx="24" cy="24"/>
            </a:xfrm>
            <a:custGeom>
              <a:avLst/>
              <a:gdLst>
                <a:gd name="T0" fmla="*/ 6 w 10"/>
                <a:gd name="T1" fmla="*/ 0 h 10"/>
                <a:gd name="T2" fmla="*/ 0 w 10"/>
                <a:gd name="T3" fmla="*/ 2 h 10"/>
                <a:gd name="T4" fmla="*/ 7 w 10"/>
                <a:gd name="T5" fmla="*/ 10 h 10"/>
                <a:gd name="T6" fmla="*/ 9 w 10"/>
                <a:gd name="T7" fmla="*/ 1 h 10"/>
                <a:gd name="T8" fmla="*/ 6 w 10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6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2" y="5"/>
                    <a:pt x="4" y="8"/>
                    <a:pt x="7" y="10"/>
                  </a:cubicBezTo>
                  <a:cubicBezTo>
                    <a:pt x="9" y="8"/>
                    <a:pt x="10" y="4"/>
                    <a:pt x="9" y="1"/>
                  </a:cubicBezTo>
                  <a:cubicBezTo>
                    <a:pt x="8" y="1"/>
                    <a:pt x="7" y="1"/>
                    <a:pt x="6" y="0"/>
                  </a:cubicBezTo>
                </a:path>
              </a:pathLst>
            </a:custGeom>
            <a:solidFill>
              <a:srgbClr val="C03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" name="Freeform 2524"/>
            <p:cNvSpPr>
              <a:spLocks/>
            </p:cNvSpPr>
            <p:nvPr/>
          </p:nvSpPr>
          <p:spPr bwMode="auto">
            <a:xfrm>
              <a:off x="2506" y="2125"/>
              <a:ext cx="7" cy="4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1 h 2"/>
                <a:gd name="T4" fmla="*/ 3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AD23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" name="Freeform 2525"/>
            <p:cNvSpPr>
              <a:spLocks/>
            </p:cNvSpPr>
            <p:nvPr/>
          </p:nvSpPr>
          <p:spPr bwMode="auto">
            <a:xfrm>
              <a:off x="2452" y="2117"/>
              <a:ext cx="21" cy="43"/>
            </a:xfrm>
            <a:custGeom>
              <a:avLst/>
              <a:gdLst>
                <a:gd name="T0" fmla="*/ 3 w 9"/>
                <a:gd name="T1" fmla="*/ 0 h 18"/>
                <a:gd name="T2" fmla="*/ 2 w 9"/>
                <a:gd name="T3" fmla="*/ 12 h 18"/>
                <a:gd name="T4" fmla="*/ 7 w 9"/>
                <a:gd name="T5" fmla="*/ 18 h 18"/>
                <a:gd name="T6" fmla="*/ 5 w 9"/>
                <a:gd name="T7" fmla="*/ 2 h 18"/>
                <a:gd name="T8" fmla="*/ 3 w 9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8">
                  <a:moveTo>
                    <a:pt x="3" y="0"/>
                  </a:moveTo>
                  <a:cubicBezTo>
                    <a:pt x="1" y="3"/>
                    <a:pt x="0" y="8"/>
                    <a:pt x="2" y="12"/>
                  </a:cubicBezTo>
                  <a:cubicBezTo>
                    <a:pt x="3" y="15"/>
                    <a:pt x="5" y="17"/>
                    <a:pt x="7" y="18"/>
                  </a:cubicBezTo>
                  <a:cubicBezTo>
                    <a:pt x="9" y="13"/>
                    <a:pt x="8" y="7"/>
                    <a:pt x="5" y="2"/>
                  </a:cubicBezTo>
                  <a:cubicBezTo>
                    <a:pt x="4" y="1"/>
                    <a:pt x="4" y="1"/>
                    <a:pt x="3" y="0"/>
                  </a:cubicBezTo>
                </a:path>
              </a:pathLst>
            </a:custGeom>
            <a:solidFill>
              <a:srgbClr val="AD2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" name="Freeform 2526"/>
            <p:cNvSpPr>
              <a:spLocks/>
            </p:cNvSpPr>
            <p:nvPr/>
          </p:nvSpPr>
          <p:spPr bwMode="auto">
            <a:xfrm>
              <a:off x="2459" y="2106"/>
              <a:ext cx="33" cy="26"/>
            </a:xfrm>
            <a:custGeom>
              <a:avLst/>
              <a:gdLst>
                <a:gd name="T0" fmla="*/ 8 w 14"/>
                <a:gd name="T1" fmla="*/ 0 h 11"/>
                <a:gd name="T2" fmla="*/ 6 w 14"/>
                <a:gd name="T3" fmla="*/ 0 h 11"/>
                <a:gd name="T4" fmla="*/ 0 w 14"/>
                <a:gd name="T5" fmla="*/ 5 h 11"/>
                <a:gd name="T6" fmla="*/ 2 w 14"/>
                <a:gd name="T7" fmla="*/ 7 h 11"/>
                <a:gd name="T8" fmla="*/ 6 w 14"/>
                <a:gd name="T9" fmla="*/ 9 h 11"/>
                <a:gd name="T10" fmla="*/ 13 w 14"/>
                <a:gd name="T11" fmla="*/ 11 h 11"/>
                <a:gd name="T12" fmla="*/ 14 w 14"/>
                <a:gd name="T13" fmla="*/ 11 h 11"/>
                <a:gd name="T14" fmla="*/ 12 w 14"/>
                <a:gd name="T15" fmla="*/ 5 h 11"/>
                <a:gd name="T16" fmla="*/ 8 w 14"/>
                <a:gd name="T1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1">
                  <a:moveTo>
                    <a:pt x="8" y="0"/>
                  </a:move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2" y="3"/>
                    <a:pt x="0" y="5"/>
                  </a:cubicBezTo>
                  <a:cubicBezTo>
                    <a:pt x="1" y="5"/>
                    <a:pt x="2" y="6"/>
                    <a:pt x="2" y="7"/>
                  </a:cubicBezTo>
                  <a:cubicBezTo>
                    <a:pt x="3" y="8"/>
                    <a:pt x="5" y="9"/>
                    <a:pt x="6" y="9"/>
                  </a:cubicBezTo>
                  <a:cubicBezTo>
                    <a:pt x="9" y="10"/>
                    <a:pt x="11" y="11"/>
                    <a:pt x="13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9"/>
                    <a:pt x="13" y="7"/>
                    <a:pt x="12" y="5"/>
                  </a:cubicBezTo>
                  <a:cubicBezTo>
                    <a:pt x="11" y="4"/>
                    <a:pt x="9" y="2"/>
                    <a:pt x="8" y="0"/>
                  </a:cubicBezTo>
                </a:path>
              </a:pathLst>
            </a:custGeom>
            <a:solidFill>
              <a:srgbClr val="89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" name="Freeform 2527"/>
            <p:cNvSpPr>
              <a:spLocks/>
            </p:cNvSpPr>
            <p:nvPr/>
          </p:nvSpPr>
          <p:spPr bwMode="auto">
            <a:xfrm>
              <a:off x="2487" y="2117"/>
              <a:ext cx="19" cy="15"/>
            </a:xfrm>
            <a:custGeom>
              <a:avLst/>
              <a:gdLst>
                <a:gd name="T0" fmla="*/ 0 w 8"/>
                <a:gd name="T1" fmla="*/ 0 h 6"/>
                <a:gd name="T2" fmla="*/ 2 w 8"/>
                <a:gd name="T3" fmla="*/ 6 h 6"/>
                <a:gd name="T4" fmla="*/ 8 w 8"/>
                <a:gd name="T5" fmla="*/ 4 h 6"/>
                <a:gd name="T6" fmla="*/ 0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1" y="2"/>
                    <a:pt x="2" y="4"/>
                    <a:pt x="2" y="6"/>
                  </a:cubicBezTo>
                  <a:cubicBezTo>
                    <a:pt x="4" y="6"/>
                    <a:pt x="6" y="5"/>
                    <a:pt x="8" y="4"/>
                  </a:cubicBezTo>
                  <a:cubicBezTo>
                    <a:pt x="5" y="4"/>
                    <a:pt x="3" y="2"/>
                    <a:pt x="0" y="0"/>
                  </a:cubicBezTo>
                </a:path>
              </a:pathLst>
            </a:custGeom>
            <a:solidFill>
              <a:srgbClr val="8812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" name="Freeform 2528"/>
            <p:cNvSpPr>
              <a:spLocks/>
            </p:cNvSpPr>
            <p:nvPr/>
          </p:nvSpPr>
          <p:spPr bwMode="auto">
            <a:xfrm>
              <a:off x="2478" y="2103"/>
              <a:ext cx="9" cy="14"/>
            </a:xfrm>
            <a:custGeom>
              <a:avLst/>
              <a:gdLst>
                <a:gd name="T0" fmla="*/ 3 w 4"/>
                <a:gd name="T1" fmla="*/ 0 h 6"/>
                <a:gd name="T2" fmla="*/ 0 w 4"/>
                <a:gd name="T3" fmla="*/ 1 h 6"/>
                <a:gd name="T4" fmla="*/ 4 w 4"/>
                <a:gd name="T5" fmla="*/ 6 h 6"/>
                <a:gd name="T6" fmla="*/ 4 w 4"/>
                <a:gd name="T7" fmla="*/ 1 h 6"/>
                <a:gd name="T8" fmla="*/ 4 w 4"/>
                <a:gd name="T9" fmla="*/ 0 h 6"/>
                <a:gd name="T10" fmla="*/ 3 w 4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3"/>
                    <a:pt x="3" y="5"/>
                    <a:pt x="4" y="6"/>
                  </a:cubicBezTo>
                  <a:cubicBezTo>
                    <a:pt x="4" y="5"/>
                    <a:pt x="4" y="3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7C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" name="Freeform 2529"/>
            <p:cNvSpPr>
              <a:spLocks/>
            </p:cNvSpPr>
            <p:nvPr/>
          </p:nvSpPr>
          <p:spPr bwMode="auto">
            <a:xfrm>
              <a:off x="2487" y="2103"/>
              <a:ext cx="26" cy="24"/>
            </a:xfrm>
            <a:custGeom>
              <a:avLst/>
              <a:gdLst>
                <a:gd name="T0" fmla="*/ 0 w 11"/>
                <a:gd name="T1" fmla="*/ 0 h 10"/>
                <a:gd name="T2" fmla="*/ 0 w 11"/>
                <a:gd name="T3" fmla="*/ 1 h 10"/>
                <a:gd name="T4" fmla="*/ 0 w 11"/>
                <a:gd name="T5" fmla="*/ 6 h 10"/>
                <a:gd name="T6" fmla="*/ 8 w 11"/>
                <a:gd name="T7" fmla="*/ 10 h 10"/>
                <a:gd name="T8" fmla="*/ 11 w 11"/>
                <a:gd name="T9" fmla="*/ 9 h 10"/>
                <a:gd name="T10" fmla="*/ 11 w 11"/>
                <a:gd name="T11" fmla="*/ 9 h 10"/>
                <a:gd name="T12" fmla="*/ 10 w 11"/>
                <a:gd name="T13" fmla="*/ 7 h 10"/>
                <a:gd name="T14" fmla="*/ 0 w 11"/>
                <a:gd name="T15" fmla="*/ 1 h 10"/>
                <a:gd name="T16" fmla="*/ 0 w 11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0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5"/>
                    <a:pt x="0" y="6"/>
                  </a:cubicBezTo>
                  <a:cubicBezTo>
                    <a:pt x="3" y="8"/>
                    <a:pt x="5" y="10"/>
                    <a:pt x="8" y="10"/>
                  </a:cubicBezTo>
                  <a:cubicBezTo>
                    <a:pt x="9" y="10"/>
                    <a:pt x="10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8"/>
                    <a:pt x="10" y="7"/>
                    <a:pt x="10" y="7"/>
                  </a:cubicBezTo>
                  <a:cubicBezTo>
                    <a:pt x="6" y="6"/>
                    <a:pt x="2" y="4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7B0A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" name="Freeform 2530"/>
            <p:cNvSpPr>
              <a:spLocks/>
            </p:cNvSpPr>
            <p:nvPr/>
          </p:nvSpPr>
          <p:spPr bwMode="auto">
            <a:xfrm>
              <a:off x="2459" y="2117"/>
              <a:ext cx="5" cy="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7B0A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" name="Freeform 2531"/>
            <p:cNvSpPr>
              <a:spLocks/>
            </p:cNvSpPr>
            <p:nvPr/>
          </p:nvSpPr>
          <p:spPr bwMode="auto">
            <a:xfrm>
              <a:off x="2487" y="2106"/>
              <a:ext cx="24" cy="14"/>
            </a:xfrm>
            <a:custGeom>
              <a:avLst/>
              <a:gdLst>
                <a:gd name="T0" fmla="*/ 0 w 10"/>
                <a:gd name="T1" fmla="*/ 0 h 6"/>
                <a:gd name="T2" fmla="*/ 10 w 10"/>
                <a:gd name="T3" fmla="*/ 6 h 6"/>
                <a:gd name="T4" fmla="*/ 0 w 10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6">
                  <a:moveTo>
                    <a:pt x="0" y="0"/>
                  </a:moveTo>
                  <a:cubicBezTo>
                    <a:pt x="2" y="3"/>
                    <a:pt x="6" y="5"/>
                    <a:pt x="10" y="6"/>
                  </a:cubicBezTo>
                  <a:cubicBezTo>
                    <a:pt x="8" y="2"/>
                    <a:pt x="4" y="0"/>
                    <a:pt x="0" y="0"/>
                  </a:cubicBezTo>
                </a:path>
              </a:pathLst>
            </a:custGeom>
            <a:solidFill>
              <a:srgbClr val="4901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" name="Freeform 2532"/>
            <p:cNvSpPr>
              <a:spLocks/>
            </p:cNvSpPr>
            <p:nvPr/>
          </p:nvSpPr>
          <p:spPr bwMode="auto">
            <a:xfrm>
              <a:off x="2071" y="1701"/>
              <a:ext cx="54" cy="59"/>
            </a:xfrm>
            <a:custGeom>
              <a:avLst/>
              <a:gdLst>
                <a:gd name="T0" fmla="*/ 9 w 23"/>
                <a:gd name="T1" fmla="*/ 0 h 25"/>
                <a:gd name="T2" fmla="*/ 4 w 23"/>
                <a:gd name="T3" fmla="*/ 1 h 25"/>
                <a:gd name="T4" fmla="*/ 0 w 23"/>
                <a:gd name="T5" fmla="*/ 3 h 25"/>
                <a:gd name="T6" fmla="*/ 6 w 23"/>
                <a:gd name="T7" fmla="*/ 13 h 25"/>
                <a:gd name="T8" fmla="*/ 9 w 23"/>
                <a:gd name="T9" fmla="*/ 17 h 25"/>
                <a:gd name="T10" fmla="*/ 10 w 23"/>
                <a:gd name="T11" fmla="*/ 21 h 25"/>
                <a:gd name="T12" fmla="*/ 12 w 23"/>
                <a:gd name="T13" fmla="*/ 25 h 25"/>
                <a:gd name="T14" fmla="*/ 13 w 23"/>
                <a:gd name="T15" fmla="*/ 25 h 25"/>
                <a:gd name="T16" fmla="*/ 20 w 23"/>
                <a:gd name="T17" fmla="*/ 8 h 25"/>
                <a:gd name="T18" fmla="*/ 9 w 23"/>
                <a:gd name="T1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5">
                  <a:moveTo>
                    <a:pt x="9" y="0"/>
                  </a:moveTo>
                  <a:cubicBezTo>
                    <a:pt x="7" y="0"/>
                    <a:pt x="5" y="1"/>
                    <a:pt x="4" y="1"/>
                  </a:cubicBezTo>
                  <a:cubicBezTo>
                    <a:pt x="2" y="2"/>
                    <a:pt x="1" y="3"/>
                    <a:pt x="0" y="3"/>
                  </a:cubicBezTo>
                  <a:cubicBezTo>
                    <a:pt x="3" y="6"/>
                    <a:pt x="6" y="9"/>
                    <a:pt x="6" y="13"/>
                  </a:cubicBezTo>
                  <a:cubicBezTo>
                    <a:pt x="7" y="14"/>
                    <a:pt x="8" y="15"/>
                    <a:pt x="9" y="17"/>
                  </a:cubicBezTo>
                  <a:cubicBezTo>
                    <a:pt x="9" y="18"/>
                    <a:pt x="10" y="20"/>
                    <a:pt x="10" y="21"/>
                  </a:cubicBezTo>
                  <a:cubicBezTo>
                    <a:pt x="11" y="22"/>
                    <a:pt x="12" y="24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20" y="22"/>
                    <a:pt x="23" y="15"/>
                    <a:pt x="20" y="8"/>
                  </a:cubicBezTo>
                  <a:cubicBezTo>
                    <a:pt x="18" y="3"/>
                    <a:pt x="14" y="0"/>
                    <a:pt x="9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" name="Freeform 2533"/>
            <p:cNvSpPr>
              <a:spLocks/>
            </p:cNvSpPr>
            <p:nvPr/>
          </p:nvSpPr>
          <p:spPr bwMode="auto">
            <a:xfrm>
              <a:off x="2085" y="1731"/>
              <a:ext cx="9" cy="19"/>
            </a:xfrm>
            <a:custGeom>
              <a:avLst/>
              <a:gdLst>
                <a:gd name="T0" fmla="*/ 0 w 4"/>
                <a:gd name="T1" fmla="*/ 0 h 8"/>
                <a:gd name="T2" fmla="*/ 1 w 4"/>
                <a:gd name="T3" fmla="*/ 2 h 8"/>
                <a:gd name="T4" fmla="*/ 1 w 4"/>
                <a:gd name="T5" fmla="*/ 5 h 8"/>
                <a:gd name="T6" fmla="*/ 4 w 4"/>
                <a:gd name="T7" fmla="*/ 8 h 8"/>
                <a:gd name="T8" fmla="*/ 3 w 4"/>
                <a:gd name="T9" fmla="*/ 4 h 8"/>
                <a:gd name="T10" fmla="*/ 0 w 4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2" y="6"/>
                    <a:pt x="3" y="7"/>
                    <a:pt x="4" y="8"/>
                  </a:cubicBezTo>
                  <a:cubicBezTo>
                    <a:pt x="4" y="7"/>
                    <a:pt x="3" y="5"/>
                    <a:pt x="3" y="4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AF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" name="Freeform 2534"/>
            <p:cNvSpPr>
              <a:spLocks/>
            </p:cNvSpPr>
            <p:nvPr/>
          </p:nvSpPr>
          <p:spPr bwMode="auto">
            <a:xfrm>
              <a:off x="2094" y="1750"/>
              <a:ext cx="5" cy="12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5 h 5"/>
                <a:gd name="T4" fmla="*/ 2 w 2"/>
                <a:gd name="T5" fmla="*/ 4 h 5"/>
                <a:gd name="T6" fmla="*/ 0 w 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1" y="5"/>
                    <a:pt x="2" y="5"/>
                    <a:pt x="2" y="4"/>
                  </a:cubicBezTo>
                  <a:cubicBezTo>
                    <a:pt x="2" y="3"/>
                    <a:pt x="1" y="1"/>
                    <a:pt x="0" y="0"/>
                  </a:cubicBezTo>
                </a:path>
              </a:pathLst>
            </a:custGeom>
            <a:solidFill>
              <a:srgbClr val="89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" name="Freeform 2535"/>
            <p:cNvSpPr>
              <a:spLocks/>
            </p:cNvSpPr>
            <p:nvPr/>
          </p:nvSpPr>
          <p:spPr bwMode="auto">
            <a:xfrm>
              <a:off x="2078" y="1743"/>
              <a:ext cx="16" cy="19"/>
            </a:xfrm>
            <a:custGeom>
              <a:avLst/>
              <a:gdLst>
                <a:gd name="T0" fmla="*/ 4 w 7"/>
                <a:gd name="T1" fmla="*/ 0 h 8"/>
                <a:gd name="T2" fmla="*/ 0 w 7"/>
                <a:gd name="T3" fmla="*/ 7 h 8"/>
                <a:gd name="T4" fmla="*/ 6 w 7"/>
                <a:gd name="T5" fmla="*/ 8 h 8"/>
                <a:gd name="T6" fmla="*/ 7 w 7"/>
                <a:gd name="T7" fmla="*/ 8 h 8"/>
                <a:gd name="T8" fmla="*/ 7 w 7"/>
                <a:gd name="T9" fmla="*/ 3 h 8"/>
                <a:gd name="T10" fmla="*/ 4 w 7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3" y="2"/>
                    <a:pt x="2" y="5"/>
                    <a:pt x="0" y="7"/>
                  </a:cubicBezTo>
                  <a:cubicBezTo>
                    <a:pt x="2" y="8"/>
                    <a:pt x="4" y="8"/>
                    <a:pt x="6" y="8"/>
                  </a:cubicBezTo>
                  <a:cubicBezTo>
                    <a:pt x="6" y="8"/>
                    <a:pt x="7" y="8"/>
                    <a:pt x="7" y="8"/>
                  </a:cubicBezTo>
                  <a:cubicBezTo>
                    <a:pt x="7" y="6"/>
                    <a:pt x="7" y="5"/>
                    <a:pt x="7" y="3"/>
                  </a:cubicBezTo>
                  <a:cubicBezTo>
                    <a:pt x="6" y="2"/>
                    <a:pt x="5" y="1"/>
                    <a:pt x="4" y="0"/>
                  </a:cubicBezTo>
                </a:path>
              </a:pathLst>
            </a:custGeom>
            <a:solidFill>
              <a:srgbClr val="7C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" name="Freeform 2536"/>
            <p:cNvSpPr>
              <a:spLocks/>
            </p:cNvSpPr>
            <p:nvPr/>
          </p:nvSpPr>
          <p:spPr bwMode="auto">
            <a:xfrm>
              <a:off x="2066" y="1708"/>
              <a:ext cx="19" cy="23"/>
            </a:xfrm>
            <a:custGeom>
              <a:avLst/>
              <a:gdLst>
                <a:gd name="T0" fmla="*/ 2 w 8"/>
                <a:gd name="T1" fmla="*/ 0 h 10"/>
                <a:gd name="T2" fmla="*/ 0 w 8"/>
                <a:gd name="T3" fmla="*/ 3 h 10"/>
                <a:gd name="T4" fmla="*/ 8 w 8"/>
                <a:gd name="T5" fmla="*/ 10 h 10"/>
                <a:gd name="T6" fmla="*/ 2 w 8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2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3" y="4"/>
                    <a:pt x="6" y="7"/>
                    <a:pt x="8" y="10"/>
                  </a:cubicBezTo>
                  <a:cubicBezTo>
                    <a:pt x="8" y="6"/>
                    <a:pt x="5" y="3"/>
                    <a:pt x="2" y="0"/>
                  </a:cubicBezTo>
                </a:path>
              </a:pathLst>
            </a:custGeom>
            <a:solidFill>
              <a:srgbClr val="720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" name="Freeform 2537"/>
            <p:cNvSpPr>
              <a:spLocks/>
            </p:cNvSpPr>
            <p:nvPr/>
          </p:nvSpPr>
          <p:spPr bwMode="auto">
            <a:xfrm>
              <a:off x="2061" y="1715"/>
              <a:ext cx="26" cy="28"/>
            </a:xfrm>
            <a:custGeom>
              <a:avLst/>
              <a:gdLst>
                <a:gd name="T0" fmla="*/ 2 w 11"/>
                <a:gd name="T1" fmla="*/ 0 h 12"/>
                <a:gd name="T2" fmla="*/ 0 w 11"/>
                <a:gd name="T3" fmla="*/ 4 h 12"/>
                <a:gd name="T4" fmla="*/ 2 w 11"/>
                <a:gd name="T5" fmla="*/ 9 h 12"/>
                <a:gd name="T6" fmla="*/ 7 w 11"/>
                <a:gd name="T7" fmla="*/ 10 h 12"/>
                <a:gd name="T8" fmla="*/ 11 w 11"/>
                <a:gd name="T9" fmla="*/ 12 h 12"/>
                <a:gd name="T10" fmla="*/ 11 w 11"/>
                <a:gd name="T11" fmla="*/ 9 h 12"/>
                <a:gd name="T12" fmla="*/ 10 w 11"/>
                <a:gd name="T13" fmla="*/ 7 h 12"/>
                <a:gd name="T14" fmla="*/ 2 w 11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2">
                  <a:moveTo>
                    <a:pt x="2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1" y="6"/>
                    <a:pt x="1" y="7"/>
                    <a:pt x="2" y="9"/>
                  </a:cubicBezTo>
                  <a:cubicBezTo>
                    <a:pt x="4" y="9"/>
                    <a:pt x="5" y="9"/>
                    <a:pt x="7" y="10"/>
                  </a:cubicBezTo>
                  <a:cubicBezTo>
                    <a:pt x="8" y="10"/>
                    <a:pt x="9" y="11"/>
                    <a:pt x="11" y="12"/>
                  </a:cubicBezTo>
                  <a:cubicBezTo>
                    <a:pt x="11" y="11"/>
                    <a:pt x="11" y="10"/>
                    <a:pt x="11" y="9"/>
                  </a:cubicBezTo>
                  <a:cubicBezTo>
                    <a:pt x="11" y="8"/>
                    <a:pt x="11" y="8"/>
                    <a:pt x="10" y="7"/>
                  </a:cubicBezTo>
                  <a:cubicBezTo>
                    <a:pt x="8" y="4"/>
                    <a:pt x="5" y="1"/>
                    <a:pt x="2" y="0"/>
                  </a:cubicBezTo>
                </a:path>
              </a:pathLst>
            </a:custGeom>
            <a:solidFill>
              <a:srgbClr val="6805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" name="Freeform 2538"/>
            <p:cNvSpPr>
              <a:spLocks/>
            </p:cNvSpPr>
            <p:nvPr/>
          </p:nvSpPr>
          <p:spPr bwMode="auto">
            <a:xfrm>
              <a:off x="2061" y="1724"/>
              <a:ext cx="5" cy="12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1 h 5"/>
                <a:gd name="T4" fmla="*/ 1 w 2"/>
                <a:gd name="T5" fmla="*/ 5 h 5"/>
                <a:gd name="T6" fmla="*/ 2 w 2"/>
                <a:gd name="T7" fmla="*/ 5 h 5"/>
                <a:gd name="T8" fmla="*/ 0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1" y="3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1" y="3"/>
                    <a:pt x="1" y="2"/>
                    <a:pt x="0" y="0"/>
                  </a:cubicBezTo>
                </a:path>
              </a:pathLst>
            </a:custGeom>
            <a:solidFill>
              <a:srgbClr val="6704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" name="Freeform 2539"/>
            <p:cNvSpPr>
              <a:spLocks/>
            </p:cNvSpPr>
            <p:nvPr/>
          </p:nvSpPr>
          <p:spPr bwMode="auto">
            <a:xfrm>
              <a:off x="2061" y="1727"/>
              <a:ext cx="3" cy="9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4 h 4"/>
                <a:gd name="T4" fmla="*/ 1 w 1"/>
                <a:gd name="T5" fmla="*/ 4 h 4"/>
                <a:gd name="T6" fmla="*/ 1 w 1"/>
                <a:gd name="T7" fmla="*/ 4 h 4"/>
                <a:gd name="T8" fmla="*/ 0 w 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solidFill>
              <a:srgbClr val="5C02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" name="Freeform 2540"/>
            <p:cNvSpPr>
              <a:spLocks/>
            </p:cNvSpPr>
            <p:nvPr/>
          </p:nvSpPr>
          <p:spPr bwMode="auto">
            <a:xfrm>
              <a:off x="2066" y="1736"/>
              <a:ext cx="21" cy="24"/>
            </a:xfrm>
            <a:custGeom>
              <a:avLst/>
              <a:gdLst>
                <a:gd name="T0" fmla="*/ 0 w 9"/>
                <a:gd name="T1" fmla="*/ 0 h 10"/>
                <a:gd name="T2" fmla="*/ 1 w 9"/>
                <a:gd name="T3" fmla="*/ 7 h 10"/>
                <a:gd name="T4" fmla="*/ 5 w 9"/>
                <a:gd name="T5" fmla="*/ 10 h 10"/>
                <a:gd name="T6" fmla="*/ 9 w 9"/>
                <a:gd name="T7" fmla="*/ 3 h 10"/>
                <a:gd name="T8" fmla="*/ 5 w 9"/>
                <a:gd name="T9" fmla="*/ 1 h 10"/>
                <a:gd name="T10" fmla="*/ 0 w 9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0">
                  <a:moveTo>
                    <a:pt x="0" y="0"/>
                  </a:moveTo>
                  <a:cubicBezTo>
                    <a:pt x="1" y="2"/>
                    <a:pt x="1" y="4"/>
                    <a:pt x="1" y="7"/>
                  </a:cubicBezTo>
                  <a:cubicBezTo>
                    <a:pt x="2" y="8"/>
                    <a:pt x="4" y="9"/>
                    <a:pt x="5" y="10"/>
                  </a:cubicBezTo>
                  <a:cubicBezTo>
                    <a:pt x="7" y="8"/>
                    <a:pt x="8" y="5"/>
                    <a:pt x="9" y="3"/>
                  </a:cubicBezTo>
                  <a:cubicBezTo>
                    <a:pt x="7" y="2"/>
                    <a:pt x="6" y="1"/>
                    <a:pt x="5" y="1"/>
                  </a:cubicBezTo>
                  <a:cubicBezTo>
                    <a:pt x="3" y="0"/>
                    <a:pt x="2" y="0"/>
                    <a:pt x="0" y="0"/>
                  </a:cubicBezTo>
                </a:path>
              </a:pathLst>
            </a:custGeom>
            <a:solidFill>
              <a:srgbClr val="4901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" name="Freeform 2541"/>
            <p:cNvSpPr>
              <a:spLocks/>
            </p:cNvSpPr>
            <p:nvPr/>
          </p:nvSpPr>
          <p:spPr bwMode="auto">
            <a:xfrm>
              <a:off x="2064" y="1736"/>
              <a:ext cx="4" cy="17"/>
            </a:xfrm>
            <a:custGeom>
              <a:avLst/>
              <a:gdLst>
                <a:gd name="T0" fmla="*/ 0 w 2"/>
                <a:gd name="T1" fmla="*/ 0 h 7"/>
                <a:gd name="T2" fmla="*/ 0 w 2"/>
                <a:gd name="T3" fmla="*/ 4 h 7"/>
                <a:gd name="T4" fmla="*/ 2 w 2"/>
                <a:gd name="T5" fmla="*/ 7 h 7"/>
                <a:gd name="T6" fmla="*/ 1 w 2"/>
                <a:gd name="T7" fmla="*/ 0 h 7"/>
                <a:gd name="T8" fmla="*/ 0 w 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2" y="4"/>
                    <a:pt x="2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4901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" name="Freeform 2542"/>
            <p:cNvSpPr>
              <a:spLocks/>
            </p:cNvSpPr>
            <p:nvPr/>
          </p:nvSpPr>
          <p:spPr bwMode="auto">
            <a:xfrm>
              <a:off x="2061" y="1736"/>
              <a:ext cx="3" cy="10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0 h 4"/>
                <a:gd name="T4" fmla="*/ 1 w 1"/>
                <a:gd name="T5" fmla="*/ 3 h 4"/>
                <a:gd name="T6" fmla="*/ 1 w 1"/>
                <a:gd name="T7" fmla="*/ 4 h 4"/>
                <a:gd name="T8" fmla="*/ 1 w 1"/>
                <a:gd name="T9" fmla="*/ 0 h 4"/>
                <a:gd name="T10" fmla="*/ 1 w 1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3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4101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" name="Freeform 2543"/>
            <p:cNvSpPr>
              <a:spLocks noEditPoints="1"/>
            </p:cNvSpPr>
            <p:nvPr/>
          </p:nvSpPr>
          <p:spPr bwMode="auto">
            <a:xfrm>
              <a:off x="2357" y="1814"/>
              <a:ext cx="19" cy="59"/>
            </a:xfrm>
            <a:custGeom>
              <a:avLst/>
              <a:gdLst>
                <a:gd name="T0" fmla="*/ 4 w 8"/>
                <a:gd name="T1" fmla="*/ 18 h 25"/>
                <a:gd name="T2" fmla="*/ 0 w 8"/>
                <a:gd name="T3" fmla="*/ 25 h 25"/>
                <a:gd name="T4" fmla="*/ 4 w 8"/>
                <a:gd name="T5" fmla="*/ 24 h 25"/>
                <a:gd name="T6" fmla="*/ 4 w 8"/>
                <a:gd name="T7" fmla="*/ 24 h 25"/>
                <a:gd name="T8" fmla="*/ 6 w 8"/>
                <a:gd name="T9" fmla="*/ 24 h 25"/>
                <a:gd name="T10" fmla="*/ 4 w 8"/>
                <a:gd name="T11" fmla="*/ 18 h 25"/>
                <a:gd name="T12" fmla="*/ 1 w 8"/>
                <a:gd name="T13" fmla="*/ 0 h 25"/>
                <a:gd name="T14" fmla="*/ 1 w 8"/>
                <a:gd name="T15" fmla="*/ 0 h 25"/>
                <a:gd name="T16" fmla="*/ 5 w 8"/>
                <a:gd name="T17" fmla="*/ 11 h 25"/>
                <a:gd name="T18" fmla="*/ 8 w 8"/>
                <a:gd name="T19" fmla="*/ 6 h 25"/>
                <a:gd name="T20" fmla="*/ 1 w 8"/>
                <a:gd name="T2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25">
                  <a:moveTo>
                    <a:pt x="4" y="18"/>
                  </a:moveTo>
                  <a:cubicBezTo>
                    <a:pt x="3" y="21"/>
                    <a:pt x="2" y="23"/>
                    <a:pt x="0" y="25"/>
                  </a:cubicBezTo>
                  <a:cubicBezTo>
                    <a:pt x="1" y="24"/>
                    <a:pt x="3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5" y="24"/>
                    <a:pt x="5" y="24"/>
                    <a:pt x="6" y="24"/>
                  </a:cubicBezTo>
                  <a:cubicBezTo>
                    <a:pt x="5" y="23"/>
                    <a:pt x="4" y="21"/>
                    <a:pt x="4" y="18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3" y="4"/>
                    <a:pt x="5" y="7"/>
                    <a:pt x="5" y="11"/>
                  </a:cubicBezTo>
                  <a:cubicBezTo>
                    <a:pt x="6" y="9"/>
                    <a:pt x="7" y="8"/>
                    <a:pt x="8" y="6"/>
                  </a:cubicBezTo>
                  <a:cubicBezTo>
                    <a:pt x="5" y="5"/>
                    <a:pt x="3" y="3"/>
                    <a:pt x="1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" name="Freeform 2544"/>
            <p:cNvSpPr>
              <a:spLocks/>
            </p:cNvSpPr>
            <p:nvPr/>
          </p:nvSpPr>
          <p:spPr bwMode="auto">
            <a:xfrm>
              <a:off x="2357" y="1871"/>
              <a:ext cx="14" cy="5"/>
            </a:xfrm>
            <a:custGeom>
              <a:avLst/>
              <a:gdLst>
                <a:gd name="T0" fmla="*/ 4 w 6"/>
                <a:gd name="T1" fmla="*/ 0 h 2"/>
                <a:gd name="T2" fmla="*/ 0 w 6"/>
                <a:gd name="T3" fmla="*/ 1 h 2"/>
                <a:gd name="T4" fmla="*/ 0 w 6"/>
                <a:gd name="T5" fmla="*/ 1 h 2"/>
                <a:gd name="T6" fmla="*/ 3 w 6"/>
                <a:gd name="T7" fmla="*/ 2 h 2"/>
                <a:gd name="T8" fmla="*/ 6 w 6"/>
                <a:gd name="T9" fmla="*/ 1 h 2"/>
                <a:gd name="T10" fmla="*/ 6 w 6"/>
                <a:gd name="T11" fmla="*/ 0 h 2"/>
                <a:gd name="T12" fmla="*/ 4 w 6"/>
                <a:gd name="T13" fmla="*/ 0 h 2"/>
                <a:gd name="T14" fmla="*/ 4 w 6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2">
                  <a:moveTo>
                    <a:pt x="4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4" y="2"/>
                    <a:pt x="5" y="2"/>
                    <a:pt x="6" y="1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C03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" name="Freeform 2545"/>
            <p:cNvSpPr>
              <a:spLocks/>
            </p:cNvSpPr>
            <p:nvPr/>
          </p:nvSpPr>
          <p:spPr bwMode="auto">
            <a:xfrm>
              <a:off x="2360" y="1814"/>
              <a:ext cx="26" cy="14"/>
            </a:xfrm>
            <a:custGeom>
              <a:avLst/>
              <a:gdLst>
                <a:gd name="T0" fmla="*/ 2 w 11"/>
                <a:gd name="T1" fmla="*/ 0 h 6"/>
                <a:gd name="T2" fmla="*/ 0 w 11"/>
                <a:gd name="T3" fmla="*/ 0 h 6"/>
                <a:gd name="T4" fmla="*/ 7 w 11"/>
                <a:gd name="T5" fmla="*/ 6 h 6"/>
                <a:gd name="T6" fmla="*/ 11 w 11"/>
                <a:gd name="T7" fmla="*/ 4 h 6"/>
                <a:gd name="T8" fmla="*/ 2 w 1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2" y="3"/>
                    <a:pt x="4" y="5"/>
                    <a:pt x="7" y="6"/>
                  </a:cubicBezTo>
                  <a:cubicBezTo>
                    <a:pt x="8" y="5"/>
                    <a:pt x="10" y="4"/>
                    <a:pt x="11" y="4"/>
                  </a:cubicBezTo>
                  <a:cubicBezTo>
                    <a:pt x="8" y="1"/>
                    <a:pt x="5" y="0"/>
                    <a:pt x="2" y="0"/>
                  </a:cubicBezTo>
                </a:path>
              </a:pathLst>
            </a:custGeom>
            <a:solidFill>
              <a:srgbClr val="AF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" name="Freeform 2546"/>
            <p:cNvSpPr>
              <a:spLocks/>
            </p:cNvSpPr>
            <p:nvPr/>
          </p:nvSpPr>
          <p:spPr bwMode="auto">
            <a:xfrm>
              <a:off x="2331" y="1814"/>
              <a:ext cx="38" cy="59"/>
            </a:xfrm>
            <a:custGeom>
              <a:avLst/>
              <a:gdLst>
                <a:gd name="T0" fmla="*/ 12 w 16"/>
                <a:gd name="T1" fmla="*/ 0 h 25"/>
                <a:gd name="T2" fmla="*/ 9 w 16"/>
                <a:gd name="T3" fmla="*/ 1 h 25"/>
                <a:gd name="T4" fmla="*/ 1 w 16"/>
                <a:gd name="T5" fmla="*/ 15 h 25"/>
                <a:gd name="T6" fmla="*/ 4 w 16"/>
                <a:gd name="T7" fmla="*/ 21 h 25"/>
                <a:gd name="T8" fmla="*/ 10 w 16"/>
                <a:gd name="T9" fmla="*/ 25 h 25"/>
                <a:gd name="T10" fmla="*/ 11 w 16"/>
                <a:gd name="T11" fmla="*/ 25 h 25"/>
                <a:gd name="T12" fmla="*/ 15 w 16"/>
                <a:gd name="T13" fmla="*/ 18 h 25"/>
                <a:gd name="T14" fmla="*/ 15 w 16"/>
                <a:gd name="T15" fmla="*/ 17 h 25"/>
                <a:gd name="T16" fmla="*/ 16 w 16"/>
                <a:gd name="T17" fmla="*/ 11 h 25"/>
                <a:gd name="T18" fmla="*/ 12 w 16"/>
                <a:gd name="T1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25">
                  <a:moveTo>
                    <a:pt x="12" y="0"/>
                  </a:moveTo>
                  <a:cubicBezTo>
                    <a:pt x="11" y="0"/>
                    <a:pt x="10" y="1"/>
                    <a:pt x="9" y="1"/>
                  </a:cubicBezTo>
                  <a:cubicBezTo>
                    <a:pt x="4" y="3"/>
                    <a:pt x="0" y="9"/>
                    <a:pt x="1" y="15"/>
                  </a:cubicBezTo>
                  <a:cubicBezTo>
                    <a:pt x="3" y="17"/>
                    <a:pt x="4" y="19"/>
                    <a:pt x="4" y="21"/>
                  </a:cubicBezTo>
                  <a:cubicBezTo>
                    <a:pt x="6" y="23"/>
                    <a:pt x="8" y="24"/>
                    <a:pt x="10" y="25"/>
                  </a:cubicBezTo>
                  <a:cubicBezTo>
                    <a:pt x="10" y="25"/>
                    <a:pt x="11" y="25"/>
                    <a:pt x="11" y="25"/>
                  </a:cubicBezTo>
                  <a:cubicBezTo>
                    <a:pt x="13" y="23"/>
                    <a:pt x="14" y="21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5"/>
                    <a:pt x="15" y="13"/>
                    <a:pt x="16" y="11"/>
                  </a:cubicBezTo>
                  <a:cubicBezTo>
                    <a:pt x="16" y="7"/>
                    <a:pt x="14" y="4"/>
                    <a:pt x="12" y="0"/>
                  </a:cubicBezTo>
                </a:path>
              </a:pathLst>
            </a:custGeom>
            <a:solidFill>
              <a:srgbClr val="AD2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" name="Freeform 2547"/>
            <p:cNvSpPr>
              <a:spLocks/>
            </p:cNvSpPr>
            <p:nvPr/>
          </p:nvSpPr>
          <p:spPr bwMode="auto">
            <a:xfrm>
              <a:off x="2355" y="1873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AC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" name="Freeform 2548"/>
            <p:cNvSpPr>
              <a:spLocks/>
            </p:cNvSpPr>
            <p:nvPr/>
          </p:nvSpPr>
          <p:spPr bwMode="auto">
            <a:xfrm>
              <a:off x="2334" y="1850"/>
              <a:ext cx="7" cy="14"/>
            </a:xfrm>
            <a:custGeom>
              <a:avLst/>
              <a:gdLst>
                <a:gd name="T0" fmla="*/ 0 w 3"/>
                <a:gd name="T1" fmla="*/ 0 h 6"/>
                <a:gd name="T2" fmla="*/ 1 w 3"/>
                <a:gd name="T3" fmla="*/ 3 h 6"/>
                <a:gd name="T4" fmla="*/ 3 w 3"/>
                <a:gd name="T5" fmla="*/ 6 h 6"/>
                <a:gd name="T6" fmla="*/ 0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1" y="1"/>
                    <a:pt x="1" y="2"/>
                    <a:pt x="1" y="3"/>
                  </a:cubicBezTo>
                  <a:cubicBezTo>
                    <a:pt x="2" y="4"/>
                    <a:pt x="2" y="5"/>
                    <a:pt x="3" y="6"/>
                  </a:cubicBezTo>
                  <a:cubicBezTo>
                    <a:pt x="3" y="4"/>
                    <a:pt x="2" y="2"/>
                    <a:pt x="0" y="0"/>
                  </a:cubicBezTo>
                </a:path>
              </a:pathLst>
            </a:custGeom>
            <a:solidFill>
              <a:srgbClr val="7B0A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" name="Freeform 2549"/>
            <p:cNvSpPr>
              <a:spLocks/>
            </p:cNvSpPr>
            <p:nvPr/>
          </p:nvSpPr>
          <p:spPr bwMode="auto">
            <a:xfrm>
              <a:off x="2367" y="1828"/>
              <a:ext cx="30" cy="45"/>
            </a:xfrm>
            <a:custGeom>
              <a:avLst/>
              <a:gdLst>
                <a:gd name="T0" fmla="*/ 4 w 13"/>
                <a:gd name="T1" fmla="*/ 0 h 19"/>
                <a:gd name="T2" fmla="*/ 1 w 13"/>
                <a:gd name="T3" fmla="*/ 5 h 19"/>
                <a:gd name="T4" fmla="*/ 0 w 13"/>
                <a:gd name="T5" fmla="*/ 12 h 19"/>
                <a:gd name="T6" fmla="*/ 2 w 13"/>
                <a:gd name="T7" fmla="*/ 18 h 19"/>
                <a:gd name="T8" fmla="*/ 4 w 13"/>
                <a:gd name="T9" fmla="*/ 19 h 19"/>
                <a:gd name="T10" fmla="*/ 11 w 13"/>
                <a:gd name="T11" fmla="*/ 2 h 19"/>
                <a:gd name="T12" fmla="*/ 4 w 13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9">
                  <a:moveTo>
                    <a:pt x="4" y="0"/>
                  </a:moveTo>
                  <a:cubicBezTo>
                    <a:pt x="3" y="2"/>
                    <a:pt x="2" y="3"/>
                    <a:pt x="1" y="5"/>
                  </a:cubicBezTo>
                  <a:cubicBezTo>
                    <a:pt x="1" y="8"/>
                    <a:pt x="1" y="10"/>
                    <a:pt x="0" y="12"/>
                  </a:cubicBezTo>
                  <a:cubicBezTo>
                    <a:pt x="0" y="15"/>
                    <a:pt x="1" y="17"/>
                    <a:pt x="2" y="18"/>
                  </a:cubicBezTo>
                  <a:cubicBezTo>
                    <a:pt x="3" y="18"/>
                    <a:pt x="3" y="19"/>
                    <a:pt x="4" y="19"/>
                  </a:cubicBezTo>
                  <a:cubicBezTo>
                    <a:pt x="10" y="16"/>
                    <a:pt x="13" y="9"/>
                    <a:pt x="11" y="2"/>
                  </a:cubicBezTo>
                  <a:cubicBezTo>
                    <a:pt x="9" y="2"/>
                    <a:pt x="6" y="1"/>
                    <a:pt x="4" y="0"/>
                  </a:cubicBezTo>
                </a:path>
              </a:pathLst>
            </a:custGeom>
            <a:solidFill>
              <a:srgbClr val="720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" name="Freeform 2550"/>
            <p:cNvSpPr>
              <a:spLocks/>
            </p:cNvSpPr>
            <p:nvPr/>
          </p:nvSpPr>
          <p:spPr bwMode="auto">
            <a:xfrm>
              <a:off x="2371" y="1871"/>
              <a:ext cx="5" cy="2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2 w 2"/>
                <a:gd name="T7" fmla="*/ 1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7208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" name="Freeform 2551"/>
            <p:cNvSpPr>
              <a:spLocks/>
            </p:cNvSpPr>
            <p:nvPr/>
          </p:nvSpPr>
          <p:spPr bwMode="auto">
            <a:xfrm>
              <a:off x="2376" y="1824"/>
              <a:ext cx="17" cy="9"/>
            </a:xfrm>
            <a:custGeom>
              <a:avLst/>
              <a:gdLst>
                <a:gd name="T0" fmla="*/ 4 w 7"/>
                <a:gd name="T1" fmla="*/ 0 h 4"/>
                <a:gd name="T2" fmla="*/ 0 w 7"/>
                <a:gd name="T3" fmla="*/ 2 h 4"/>
                <a:gd name="T4" fmla="*/ 7 w 7"/>
                <a:gd name="T5" fmla="*/ 4 h 4"/>
                <a:gd name="T6" fmla="*/ 7 w 7"/>
                <a:gd name="T7" fmla="*/ 4 h 4"/>
                <a:gd name="T8" fmla="*/ 4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2" y="3"/>
                    <a:pt x="5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2"/>
                    <a:pt x="5" y="1"/>
                    <a:pt x="4" y="0"/>
                  </a:cubicBezTo>
                </a:path>
              </a:pathLst>
            </a:custGeom>
            <a:solidFill>
              <a:srgbClr val="6805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" name="Freeform 2552"/>
            <p:cNvSpPr>
              <a:spLocks/>
            </p:cNvSpPr>
            <p:nvPr/>
          </p:nvSpPr>
          <p:spPr bwMode="auto">
            <a:xfrm>
              <a:off x="2367" y="1840"/>
              <a:ext cx="2" cy="17"/>
            </a:xfrm>
            <a:custGeom>
              <a:avLst/>
              <a:gdLst>
                <a:gd name="T0" fmla="*/ 1 w 1"/>
                <a:gd name="T1" fmla="*/ 0 h 7"/>
                <a:gd name="T2" fmla="*/ 0 w 1"/>
                <a:gd name="T3" fmla="*/ 6 h 7"/>
                <a:gd name="T4" fmla="*/ 0 w 1"/>
                <a:gd name="T5" fmla="*/ 7 h 7"/>
                <a:gd name="T6" fmla="*/ 1 w 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7">
                  <a:moveTo>
                    <a:pt x="1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1" y="5"/>
                    <a:pt x="1" y="3"/>
                    <a:pt x="1" y="0"/>
                  </a:cubicBezTo>
                </a:path>
              </a:pathLst>
            </a:custGeom>
            <a:solidFill>
              <a:srgbClr val="670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" name="Freeform 2553"/>
            <p:cNvSpPr>
              <a:spLocks/>
            </p:cNvSpPr>
            <p:nvPr/>
          </p:nvSpPr>
          <p:spPr bwMode="auto">
            <a:xfrm>
              <a:off x="1957" y="2539"/>
              <a:ext cx="22" cy="52"/>
            </a:xfrm>
            <a:custGeom>
              <a:avLst/>
              <a:gdLst>
                <a:gd name="T0" fmla="*/ 9 w 9"/>
                <a:gd name="T1" fmla="*/ 0 h 22"/>
                <a:gd name="T2" fmla="*/ 7 w 9"/>
                <a:gd name="T3" fmla="*/ 0 h 22"/>
                <a:gd name="T4" fmla="*/ 5 w 9"/>
                <a:gd name="T5" fmla="*/ 1 h 22"/>
                <a:gd name="T6" fmla="*/ 6 w 9"/>
                <a:gd name="T7" fmla="*/ 5 h 22"/>
                <a:gd name="T8" fmla="*/ 0 w 9"/>
                <a:gd name="T9" fmla="*/ 16 h 22"/>
                <a:gd name="T10" fmla="*/ 0 w 9"/>
                <a:gd name="T11" fmla="*/ 17 h 22"/>
                <a:gd name="T12" fmla="*/ 4 w 9"/>
                <a:gd name="T13" fmla="*/ 22 h 22"/>
                <a:gd name="T14" fmla="*/ 5 w 9"/>
                <a:gd name="T15" fmla="*/ 15 h 22"/>
                <a:gd name="T16" fmla="*/ 8 w 9"/>
                <a:gd name="T17" fmla="*/ 10 h 22"/>
                <a:gd name="T18" fmla="*/ 9 w 9"/>
                <a:gd name="T1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22">
                  <a:moveTo>
                    <a:pt x="9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2"/>
                    <a:pt x="6" y="3"/>
                    <a:pt x="6" y="5"/>
                  </a:cubicBezTo>
                  <a:cubicBezTo>
                    <a:pt x="6" y="9"/>
                    <a:pt x="3" y="13"/>
                    <a:pt x="0" y="16"/>
                  </a:cubicBezTo>
                  <a:cubicBezTo>
                    <a:pt x="0" y="16"/>
                    <a:pt x="0" y="17"/>
                    <a:pt x="0" y="17"/>
                  </a:cubicBezTo>
                  <a:cubicBezTo>
                    <a:pt x="1" y="19"/>
                    <a:pt x="2" y="21"/>
                    <a:pt x="4" y="22"/>
                  </a:cubicBezTo>
                  <a:cubicBezTo>
                    <a:pt x="4" y="20"/>
                    <a:pt x="4" y="17"/>
                    <a:pt x="5" y="15"/>
                  </a:cubicBezTo>
                  <a:cubicBezTo>
                    <a:pt x="6" y="13"/>
                    <a:pt x="7" y="12"/>
                    <a:pt x="8" y="10"/>
                  </a:cubicBezTo>
                  <a:cubicBezTo>
                    <a:pt x="7" y="7"/>
                    <a:pt x="7" y="3"/>
                    <a:pt x="9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" name="Freeform 2554"/>
            <p:cNvSpPr>
              <a:spLocks/>
            </p:cNvSpPr>
            <p:nvPr/>
          </p:nvSpPr>
          <p:spPr bwMode="auto">
            <a:xfrm>
              <a:off x="1974" y="2537"/>
              <a:ext cx="35" cy="26"/>
            </a:xfrm>
            <a:custGeom>
              <a:avLst/>
              <a:gdLst>
                <a:gd name="T0" fmla="*/ 5 w 15"/>
                <a:gd name="T1" fmla="*/ 0 h 11"/>
                <a:gd name="T2" fmla="*/ 2 w 15"/>
                <a:gd name="T3" fmla="*/ 1 h 11"/>
                <a:gd name="T4" fmla="*/ 1 w 15"/>
                <a:gd name="T5" fmla="*/ 11 h 11"/>
                <a:gd name="T6" fmla="*/ 13 w 15"/>
                <a:gd name="T7" fmla="*/ 6 h 11"/>
                <a:gd name="T8" fmla="*/ 15 w 15"/>
                <a:gd name="T9" fmla="*/ 6 h 11"/>
                <a:gd name="T10" fmla="*/ 5 w 15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1">
                  <a:moveTo>
                    <a:pt x="5" y="0"/>
                  </a:moveTo>
                  <a:cubicBezTo>
                    <a:pt x="4" y="0"/>
                    <a:pt x="3" y="1"/>
                    <a:pt x="2" y="1"/>
                  </a:cubicBezTo>
                  <a:cubicBezTo>
                    <a:pt x="0" y="4"/>
                    <a:pt x="0" y="8"/>
                    <a:pt x="1" y="11"/>
                  </a:cubicBezTo>
                  <a:cubicBezTo>
                    <a:pt x="4" y="8"/>
                    <a:pt x="9" y="6"/>
                    <a:pt x="13" y="6"/>
                  </a:cubicBezTo>
                  <a:cubicBezTo>
                    <a:pt x="14" y="6"/>
                    <a:pt x="14" y="6"/>
                    <a:pt x="15" y="6"/>
                  </a:cubicBezTo>
                  <a:cubicBezTo>
                    <a:pt x="13" y="2"/>
                    <a:pt x="9" y="0"/>
                    <a:pt x="5" y="0"/>
                  </a:cubicBezTo>
                </a:path>
              </a:pathLst>
            </a:custGeom>
            <a:solidFill>
              <a:srgbClr val="AD2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" name="Freeform 2555"/>
            <p:cNvSpPr>
              <a:spLocks/>
            </p:cNvSpPr>
            <p:nvPr/>
          </p:nvSpPr>
          <p:spPr bwMode="auto">
            <a:xfrm>
              <a:off x="1967" y="2563"/>
              <a:ext cx="23" cy="33"/>
            </a:xfrm>
            <a:custGeom>
              <a:avLst/>
              <a:gdLst>
                <a:gd name="T0" fmla="*/ 4 w 10"/>
                <a:gd name="T1" fmla="*/ 0 h 14"/>
                <a:gd name="T2" fmla="*/ 1 w 10"/>
                <a:gd name="T3" fmla="*/ 5 h 14"/>
                <a:gd name="T4" fmla="*/ 0 w 10"/>
                <a:gd name="T5" fmla="*/ 12 h 14"/>
                <a:gd name="T6" fmla="*/ 4 w 10"/>
                <a:gd name="T7" fmla="*/ 14 h 14"/>
                <a:gd name="T8" fmla="*/ 10 w 10"/>
                <a:gd name="T9" fmla="*/ 10 h 14"/>
                <a:gd name="T10" fmla="*/ 9 w 10"/>
                <a:gd name="T11" fmla="*/ 9 h 14"/>
                <a:gd name="T12" fmla="*/ 4 w 10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4">
                  <a:moveTo>
                    <a:pt x="4" y="0"/>
                  </a:moveTo>
                  <a:cubicBezTo>
                    <a:pt x="3" y="2"/>
                    <a:pt x="2" y="3"/>
                    <a:pt x="1" y="5"/>
                  </a:cubicBezTo>
                  <a:cubicBezTo>
                    <a:pt x="0" y="7"/>
                    <a:pt x="0" y="10"/>
                    <a:pt x="0" y="12"/>
                  </a:cubicBezTo>
                  <a:cubicBezTo>
                    <a:pt x="1" y="13"/>
                    <a:pt x="2" y="13"/>
                    <a:pt x="4" y="14"/>
                  </a:cubicBezTo>
                  <a:cubicBezTo>
                    <a:pt x="5" y="12"/>
                    <a:pt x="8" y="11"/>
                    <a:pt x="10" y="10"/>
                  </a:cubicBezTo>
                  <a:cubicBezTo>
                    <a:pt x="10" y="9"/>
                    <a:pt x="9" y="9"/>
                    <a:pt x="9" y="9"/>
                  </a:cubicBezTo>
                  <a:cubicBezTo>
                    <a:pt x="7" y="6"/>
                    <a:pt x="5" y="3"/>
                    <a:pt x="4" y="0"/>
                  </a:cubicBezTo>
                </a:path>
              </a:pathLst>
            </a:custGeom>
            <a:solidFill>
              <a:srgbClr val="89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" name="Freeform 2556"/>
            <p:cNvSpPr>
              <a:spLocks/>
            </p:cNvSpPr>
            <p:nvPr/>
          </p:nvSpPr>
          <p:spPr bwMode="auto">
            <a:xfrm>
              <a:off x="1976" y="2586"/>
              <a:ext cx="24" cy="10"/>
            </a:xfrm>
            <a:custGeom>
              <a:avLst/>
              <a:gdLst>
                <a:gd name="T0" fmla="*/ 6 w 10"/>
                <a:gd name="T1" fmla="*/ 0 h 4"/>
                <a:gd name="T2" fmla="*/ 0 w 10"/>
                <a:gd name="T3" fmla="*/ 4 h 4"/>
                <a:gd name="T4" fmla="*/ 4 w 10"/>
                <a:gd name="T5" fmla="*/ 4 h 4"/>
                <a:gd name="T6" fmla="*/ 9 w 10"/>
                <a:gd name="T7" fmla="*/ 4 h 4"/>
                <a:gd name="T8" fmla="*/ 10 w 10"/>
                <a:gd name="T9" fmla="*/ 3 h 4"/>
                <a:gd name="T10" fmla="*/ 6 w 10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4">
                  <a:moveTo>
                    <a:pt x="6" y="0"/>
                  </a:moveTo>
                  <a:cubicBezTo>
                    <a:pt x="4" y="1"/>
                    <a:pt x="1" y="2"/>
                    <a:pt x="0" y="4"/>
                  </a:cubicBezTo>
                  <a:cubicBezTo>
                    <a:pt x="1" y="4"/>
                    <a:pt x="2" y="4"/>
                    <a:pt x="4" y="4"/>
                  </a:cubicBezTo>
                  <a:cubicBezTo>
                    <a:pt x="5" y="4"/>
                    <a:pt x="7" y="4"/>
                    <a:pt x="9" y="4"/>
                  </a:cubicBezTo>
                  <a:cubicBezTo>
                    <a:pt x="9" y="3"/>
                    <a:pt x="10" y="3"/>
                    <a:pt x="10" y="3"/>
                  </a:cubicBezTo>
                  <a:cubicBezTo>
                    <a:pt x="9" y="2"/>
                    <a:pt x="7" y="1"/>
                    <a:pt x="6" y="0"/>
                  </a:cubicBezTo>
                </a:path>
              </a:pathLst>
            </a:custGeom>
            <a:solidFill>
              <a:srgbClr val="8812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" name="Freeform 2557"/>
            <p:cNvSpPr>
              <a:spLocks/>
            </p:cNvSpPr>
            <p:nvPr/>
          </p:nvSpPr>
          <p:spPr bwMode="auto">
            <a:xfrm>
              <a:off x="1976" y="2551"/>
              <a:ext cx="40" cy="35"/>
            </a:xfrm>
            <a:custGeom>
              <a:avLst/>
              <a:gdLst>
                <a:gd name="T0" fmla="*/ 12 w 17"/>
                <a:gd name="T1" fmla="*/ 0 h 15"/>
                <a:gd name="T2" fmla="*/ 0 w 17"/>
                <a:gd name="T3" fmla="*/ 5 h 15"/>
                <a:gd name="T4" fmla="*/ 5 w 17"/>
                <a:gd name="T5" fmla="*/ 14 h 15"/>
                <a:gd name="T6" fmla="*/ 6 w 17"/>
                <a:gd name="T7" fmla="*/ 15 h 15"/>
                <a:gd name="T8" fmla="*/ 15 w 17"/>
                <a:gd name="T9" fmla="*/ 13 h 15"/>
                <a:gd name="T10" fmla="*/ 15 w 17"/>
                <a:gd name="T11" fmla="*/ 2 h 15"/>
                <a:gd name="T12" fmla="*/ 14 w 17"/>
                <a:gd name="T13" fmla="*/ 0 h 15"/>
                <a:gd name="T14" fmla="*/ 12 w 17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5">
                  <a:moveTo>
                    <a:pt x="12" y="0"/>
                  </a:moveTo>
                  <a:cubicBezTo>
                    <a:pt x="8" y="0"/>
                    <a:pt x="3" y="2"/>
                    <a:pt x="0" y="5"/>
                  </a:cubicBezTo>
                  <a:cubicBezTo>
                    <a:pt x="1" y="8"/>
                    <a:pt x="3" y="11"/>
                    <a:pt x="5" y="14"/>
                  </a:cubicBezTo>
                  <a:cubicBezTo>
                    <a:pt x="5" y="14"/>
                    <a:pt x="6" y="14"/>
                    <a:pt x="6" y="15"/>
                  </a:cubicBezTo>
                  <a:cubicBezTo>
                    <a:pt x="9" y="14"/>
                    <a:pt x="12" y="13"/>
                    <a:pt x="15" y="13"/>
                  </a:cubicBezTo>
                  <a:cubicBezTo>
                    <a:pt x="16" y="10"/>
                    <a:pt x="17" y="6"/>
                    <a:pt x="15" y="2"/>
                  </a:cubicBezTo>
                  <a:cubicBezTo>
                    <a:pt x="15" y="1"/>
                    <a:pt x="14" y="1"/>
                    <a:pt x="14" y="0"/>
                  </a:cubicBezTo>
                  <a:cubicBezTo>
                    <a:pt x="13" y="0"/>
                    <a:pt x="13" y="0"/>
                    <a:pt x="12" y="0"/>
                  </a:cubicBezTo>
                </a:path>
              </a:pathLst>
            </a:custGeom>
            <a:solidFill>
              <a:srgbClr val="7B0A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" name="Freeform 2558"/>
            <p:cNvSpPr>
              <a:spLocks/>
            </p:cNvSpPr>
            <p:nvPr/>
          </p:nvSpPr>
          <p:spPr bwMode="auto">
            <a:xfrm>
              <a:off x="1990" y="2582"/>
              <a:ext cx="22" cy="11"/>
            </a:xfrm>
            <a:custGeom>
              <a:avLst/>
              <a:gdLst>
                <a:gd name="T0" fmla="*/ 9 w 9"/>
                <a:gd name="T1" fmla="*/ 0 h 5"/>
                <a:gd name="T2" fmla="*/ 0 w 9"/>
                <a:gd name="T3" fmla="*/ 2 h 5"/>
                <a:gd name="T4" fmla="*/ 4 w 9"/>
                <a:gd name="T5" fmla="*/ 5 h 5"/>
                <a:gd name="T6" fmla="*/ 9 w 9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6" y="0"/>
                    <a:pt x="3" y="1"/>
                    <a:pt x="0" y="2"/>
                  </a:cubicBezTo>
                  <a:cubicBezTo>
                    <a:pt x="1" y="3"/>
                    <a:pt x="3" y="4"/>
                    <a:pt x="4" y="5"/>
                  </a:cubicBezTo>
                  <a:cubicBezTo>
                    <a:pt x="6" y="3"/>
                    <a:pt x="8" y="2"/>
                    <a:pt x="9" y="0"/>
                  </a:cubicBezTo>
                </a:path>
              </a:pathLst>
            </a:custGeom>
            <a:solidFill>
              <a:srgbClr val="7A09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" name="Freeform 2559"/>
            <p:cNvSpPr>
              <a:spLocks/>
            </p:cNvSpPr>
            <p:nvPr/>
          </p:nvSpPr>
          <p:spPr bwMode="auto">
            <a:xfrm>
              <a:off x="1952" y="2541"/>
              <a:ext cx="19" cy="36"/>
            </a:xfrm>
            <a:custGeom>
              <a:avLst/>
              <a:gdLst>
                <a:gd name="T0" fmla="*/ 7 w 8"/>
                <a:gd name="T1" fmla="*/ 0 h 15"/>
                <a:gd name="T2" fmla="*/ 2 w 8"/>
                <a:gd name="T3" fmla="*/ 15 h 15"/>
                <a:gd name="T4" fmla="*/ 8 w 8"/>
                <a:gd name="T5" fmla="*/ 4 h 15"/>
                <a:gd name="T6" fmla="*/ 7 w 8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5">
                  <a:moveTo>
                    <a:pt x="7" y="0"/>
                  </a:moveTo>
                  <a:cubicBezTo>
                    <a:pt x="2" y="3"/>
                    <a:pt x="0" y="10"/>
                    <a:pt x="2" y="15"/>
                  </a:cubicBezTo>
                  <a:cubicBezTo>
                    <a:pt x="5" y="12"/>
                    <a:pt x="8" y="8"/>
                    <a:pt x="8" y="4"/>
                  </a:cubicBezTo>
                  <a:cubicBezTo>
                    <a:pt x="8" y="2"/>
                    <a:pt x="7" y="1"/>
                    <a:pt x="7" y="0"/>
                  </a:cubicBezTo>
                </a:path>
              </a:pathLst>
            </a:custGeom>
            <a:solidFill>
              <a:srgbClr val="720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" name="Freeform 2560"/>
            <p:cNvSpPr>
              <a:spLocks/>
            </p:cNvSpPr>
            <p:nvPr/>
          </p:nvSpPr>
          <p:spPr bwMode="auto">
            <a:xfrm>
              <a:off x="2447" y="2338"/>
              <a:ext cx="43" cy="59"/>
            </a:xfrm>
            <a:custGeom>
              <a:avLst/>
              <a:gdLst>
                <a:gd name="T0" fmla="*/ 9 w 18"/>
                <a:gd name="T1" fmla="*/ 0 h 25"/>
                <a:gd name="T2" fmla="*/ 4 w 18"/>
                <a:gd name="T3" fmla="*/ 19 h 25"/>
                <a:gd name="T4" fmla="*/ 0 w 18"/>
                <a:gd name="T5" fmla="*/ 22 h 25"/>
                <a:gd name="T6" fmla="*/ 7 w 18"/>
                <a:gd name="T7" fmla="*/ 25 h 25"/>
                <a:gd name="T8" fmla="*/ 11 w 18"/>
                <a:gd name="T9" fmla="*/ 22 h 25"/>
                <a:gd name="T10" fmla="*/ 12 w 18"/>
                <a:gd name="T11" fmla="*/ 11 h 25"/>
                <a:gd name="T12" fmla="*/ 18 w 18"/>
                <a:gd name="T13" fmla="*/ 5 h 25"/>
                <a:gd name="T14" fmla="*/ 9 w 18"/>
                <a:gd name="T1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5">
                  <a:moveTo>
                    <a:pt x="9" y="0"/>
                  </a:moveTo>
                  <a:cubicBezTo>
                    <a:pt x="11" y="7"/>
                    <a:pt x="9" y="14"/>
                    <a:pt x="4" y="19"/>
                  </a:cubicBezTo>
                  <a:cubicBezTo>
                    <a:pt x="3" y="20"/>
                    <a:pt x="1" y="21"/>
                    <a:pt x="0" y="22"/>
                  </a:cubicBezTo>
                  <a:cubicBezTo>
                    <a:pt x="2" y="23"/>
                    <a:pt x="4" y="25"/>
                    <a:pt x="7" y="25"/>
                  </a:cubicBezTo>
                  <a:cubicBezTo>
                    <a:pt x="8" y="24"/>
                    <a:pt x="10" y="23"/>
                    <a:pt x="11" y="22"/>
                  </a:cubicBezTo>
                  <a:cubicBezTo>
                    <a:pt x="10" y="19"/>
                    <a:pt x="11" y="15"/>
                    <a:pt x="12" y="11"/>
                  </a:cubicBezTo>
                  <a:cubicBezTo>
                    <a:pt x="13" y="9"/>
                    <a:pt x="15" y="6"/>
                    <a:pt x="18" y="5"/>
                  </a:cubicBezTo>
                  <a:cubicBezTo>
                    <a:pt x="16" y="2"/>
                    <a:pt x="13" y="0"/>
                    <a:pt x="9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" name="Freeform 2561"/>
            <p:cNvSpPr>
              <a:spLocks/>
            </p:cNvSpPr>
            <p:nvPr/>
          </p:nvSpPr>
          <p:spPr bwMode="auto">
            <a:xfrm>
              <a:off x="2464" y="2390"/>
              <a:ext cx="12" cy="7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3 h 3"/>
                <a:gd name="T4" fmla="*/ 2 w 5"/>
                <a:gd name="T5" fmla="*/ 3 h 3"/>
                <a:gd name="T6" fmla="*/ 5 w 5"/>
                <a:gd name="T7" fmla="*/ 2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3" y="3"/>
                    <a:pt x="4" y="3"/>
                    <a:pt x="5" y="2"/>
                  </a:cubicBezTo>
                  <a:cubicBezTo>
                    <a:pt x="5" y="2"/>
                    <a:pt x="5" y="1"/>
                    <a:pt x="4" y="0"/>
                  </a:cubicBezTo>
                </a:path>
              </a:pathLst>
            </a:custGeom>
            <a:solidFill>
              <a:srgbClr val="AF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" name="Freeform 2562"/>
            <p:cNvSpPr>
              <a:spLocks/>
            </p:cNvSpPr>
            <p:nvPr/>
          </p:nvSpPr>
          <p:spPr bwMode="auto">
            <a:xfrm>
              <a:off x="2433" y="2338"/>
              <a:ext cx="40" cy="52"/>
            </a:xfrm>
            <a:custGeom>
              <a:avLst/>
              <a:gdLst>
                <a:gd name="T0" fmla="*/ 14 w 17"/>
                <a:gd name="T1" fmla="*/ 0 h 22"/>
                <a:gd name="T2" fmla="*/ 10 w 17"/>
                <a:gd name="T3" fmla="*/ 1 h 22"/>
                <a:gd name="T4" fmla="*/ 3 w 17"/>
                <a:gd name="T5" fmla="*/ 17 h 22"/>
                <a:gd name="T6" fmla="*/ 6 w 17"/>
                <a:gd name="T7" fmla="*/ 22 h 22"/>
                <a:gd name="T8" fmla="*/ 10 w 17"/>
                <a:gd name="T9" fmla="*/ 19 h 22"/>
                <a:gd name="T10" fmla="*/ 15 w 17"/>
                <a:gd name="T11" fmla="*/ 0 h 22"/>
                <a:gd name="T12" fmla="*/ 14 w 17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2">
                  <a:moveTo>
                    <a:pt x="14" y="0"/>
                  </a:moveTo>
                  <a:cubicBezTo>
                    <a:pt x="13" y="0"/>
                    <a:pt x="11" y="1"/>
                    <a:pt x="10" y="1"/>
                  </a:cubicBezTo>
                  <a:cubicBezTo>
                    <a:pt x="3" y="4"/>
                    <a:pt x="0" y="11"/>
                    <a:pt x="3" y="17"/>
                  </a:cubicBezTo>
                  <a:cubicBezTo>
                    <a:pt x="4" y="19"/>
                    <a:pt x="5" y="21"/>
                    <a:pt x="6" y="22"/>
                  </a:cubicBezTo>
                  <a:cubicBezTo>
                    <a:pt x="7" y="21"/>
                    <a:pt x="9" y="20"/>
                    <a:pt x="10" y="19"/>
                  </a:cubicBezTo>
                  <a:cubicBezTo>
                    <a:pt x="15" y="14"/>
                    <a:pt x="17" y="7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</a:path>
              </a:pathLst>
            </a:custGeom>
            <a:solidFill>
              <a:srgbClr val="AD2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" name="Freeform 2563"/>
            <p:cNvSpPr>
              <a:spLocks/>
            </p:cNvSpPr>
            <p:nvPr/>
          </p:nvSpPr>
          <p:spPr bwMode="auto">
            <a:xfrm>
              <a:off x="2471" y="2350"/>
              <a:ext cx="28" cy="40"/>
            </a:xfrm>
            <a:custGeom>
              <a:avLst/>
              <a:gdLst>
                <a:gd name="T0" fmla="*/ 8 w 12"/>
                <a:gd name="T1" fmla="*/ 0 h 17"/>
                <a:gd name="T2" fmla="*/ 2 w 12"/>
                <a:gd name="T3" fmla="*/ 6 h 17"/>
                <a:gd name="T4" fmla="*/ 1 w 12"/>
                <a:gd name="T5" fmla="*/ 17 h 17"/>
                <a:gd name="T6" fmla="*/ 3 w 12"/>
                <a:gd name="T7" fmla="*/ 16 h 17"/>
                <a:gd name="T8" fmla="*/ 8 w 12"/>
                <a:gd name="T9" fmla="*/ 15 h 17"/>
                <a:gd name="T10" fmla="*/ 10 w 12"/>
                <a:gd name="T11" fmla="*/ 3 h 17"/>
                <a:gd name="T12" fmla="*/ 8 w 12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7">
                  <a:moveTo>
                    <a:pt x="8" y="0"/>
                  </a:moveTo>
                  <a:cubicBezTo>
                    <a:pt x="5" y="1"/>
                    <a:pt x="3" y="4"/>
                    <a:pt x="2" y="6"/>
                  </a:cubicBezTo>
                  <a:cubicBezTo>
                    <a:pt x="1" y="10"/>
                    <a:pt x="0" y="14"/>
                    <a:pt x="1" y="17"/>
                  </a:cubicBezTo>
                  <a:cubicBezTo>
                    <a:pt x="2" y="17"/>
                    <a:pt x="2" y="17"/>
                    <a:pt x="3" y="16"/>
                  </a:cubicBezTo>
                  <a:cubicBezTo>
                    <a:pt x="5" y="16"/>
                    <a:pt x="6" y="15"/>
                    <a:pt x="8" y="15"/>
                  </a:cubicBezTo>
                  <a:cubicBezTo>
                    <a:pt x="11" y="12"/>
                    <a:pt x="12" y="7"/>
                    <a:pt x="10" y="3"/>
                  </a:cubicBezTo>
                  <a:cubicBezTo>
                    <a:pt x="9" y="2"/>
                    <a:pt x="9" y="0"/>
                    <a:pt x="8" y="0"/>
                  </a:cubicBezTo>
                </a:path>
              </a:pathLst>
            </a:custGeom>
            <a:solidFill>
              <a:srgbClr val="89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" name="Freeform 2564"/>
            <p:cNvSpPr>
              <a:spLocks/>
            </p:cNvSpPr>
            <p:nvPr/>
          </p:nvSpPr>
          <p:spPr bwMode="auto">
            <a:xfrm>
              <a:off x="2473" y="2385"/>
              <a:ext cx="17" cy="10"/>
            </a:xfrm>
            <a:custGeom>
              <a:avLst/>
              <a:gdLst>
                <a:gd name="T0" fmla="*/ 7 w 7"/>
                <a:gd name="T1" fmla="*/ 0 h 4"/>
                <a:gd name="T2" fmla="*/ 2 w 7"/>
                <a:gd name="T3" fmla="*/ 1 h 4"/>
                <a:gd name="T4" fmla="*/ 0 w 7"/>
                <a:gd name="T5" fmla="*/ 2 h 4"/>
                <a:gd name="T6" fmla="*/ 1 w 7"/>
                <a:gd name="T7" fmla="*/ 4 h 4"/>
                <a:gd name="T8" fmla="*/ 2 w 7"/>
                <a:gd name="T9" fmla="*/ 4 h 4"/>
                <a:gd name="T10" fmla="*/ 7 w 7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0"/>
                    <a:pt x="4" y="1"/>
                    <a:pt x="2" y="1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3"/>
                    <a:pt x="6" y="2"/>
                    <a:pt x="7" y="0"/>
                  </a:cubicBezTo>
                </a:path>
              </a:pathLst>
            </a:custGeom>
            <a:solidFill>
              <a:srgbClr val="7C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" name="Freeform 2565"/>
            <p:cNvSpPr>
              <a:spLocks/>
            </p:cNvSpPr>
            <p:nvPr/>
          </p:nvSpPr>
          <p:spPr bwMode="auto">
            <a:xfrm>
              <a:off x="2494" y="2229"/>
              <a:ext cx="19" cy="19"/>
            </a:xfrm>
            <a:custGeom>
              <a:avLst/>
              <a:gdLst>
                <a:gd name="T0" fmla="*/ 0 w 8"/>
                <a:gd name="T1" fmla="*/ 0 h 8"/>
                <a:gd name="T2" fmla="*/ 1 w 8"/>
                <a:gd name="T3" fmla="*/ 6 h 8"/>
                <a:gd name="T4" fmla="*/ 2 w 8"/>
                <a:gd name="T5" fmla="*/ 8 h 8"/>
                <a:gd name="T6" fmla="*/ 8 w 8"/>
                <a:gd name="T7" fmla="*/ 3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0" y="2"/>
                    <a:pt x="0" y="4"/>
                    <a:pt x="1" y="6"/>
                  </a:cubicBezTo>
                  <a:cubicBezTo>
                    <a:pt x="1" y="7"/>
                    <a:pt x="2" y="7"/>
                    <a:pt x="2" y="8"/>
                  </a:cubicBezTo>
                  <a:cubicBezTo>
                    <a:pt x="4" y="6"/>
                    <a:pt x="6" y="5"/>
                    <a:pt x="8" y="3"/>
                  </a:cubicBezTo>
                  <a:cubicBezTo>
                    <a:pt x="5" y="3"/>
                    <a:pt x="2" y="2"/>
                    <a:pt x="0" y="0"/>
                  </a:cubicBezTo>
                </a:path>
              </a:pathLst>
            </a:custGeom>
            <a:solidFill>
              <a:srgbClr val="AD2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" name="Freeform 2566"/>
            <p:cNvSpPr>
              <a:spLocks/>
            </p:cNvSpPr>
            <p:nvPr/>
          </p:nvSpPr>
          <p:spPr bwMode="auto">
            <a:xfrm>
              <a:off x="2499" y="2233"/>
              <a:ext cx="33" cy="27"/>
            </a:xfrm>
            <a:custGeom>
              <a:avLst/>
              <a:gdLst>
                <a:gd name="T0" fmla="*/ 14 w 14"/>
                <a:gd name="T1" fmla="*/ 0 h 11"/>
                <a:gd name="T2" fmla="*/ 7 w 14"/>
                <a:gd name="T3" fmla="*/ 1 h 11"/>
                <a:gd name="T4" fmla="*/ 7 w 14"/>
                <a:gd name="T5" fmla="*/ 1 h 11"/>
                <a:gd name="T6" fmla="*/ 6 w 14"/>
                <a:gd name="T7" fmla="*/ 1 h 11"/>
                <a:gd name="T8" fmla="*/ 0 w 14"/>
                <a:gd name="T9" fmla="*/ 6 h 11"/>
                <a:gd name="T10" fmla="*/ 10 w 14"/>
                <a:gd name="T11" fmla="*/ 11 h 11"/>
                <a:gd name="T12" fmla="*/ 11 w 14"/>
                <a:gd name="T13" fmla="*/ 5 h 11"/>
                <a:gd name="T14" fmla="*/ 14 w 14"/>
                <a:gd name="T15" fmla="*/ 0 h 11"/>
                <a:gd name="T16" fmla="*/ 14 w 14"/>
                <a:gd name="T1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1">
                  <a:moveTo>
                    <a:pt x="14" y="0"/>
                  </a:moveTo>
                  <a:cubicBezTo>
                    <a:pt x="12" y="1"/>
                    <a:pt x="10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4" y="3"/>
                    <a:pt x="2" y="4"/>
                    <a:pt x="0" y="6"/>
                  </a:cubicBezTo>
                  <a:cubicBezTo>
                    <a:pt x="3" y="9"/>
                    <a:pt x="6" y="11"/>
                    <a:pt x="10" y="11"/>
                  </a:cubicBezTo>
                  <a:cubicBezTo>
                    <a:pt x="10" y="9"/>
                    <a:pt x="10" y="7"/>
                    <a:pt x="11" y="5"/>
                  </a:cubicBezTo>
                  <a:cubicBezTo>
                    <a:pt x="12" y="3"/>
                    <a:pt x="13" y="1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AC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" name="Freeform 2567"/>
            <p:cNvSpPr>
              <a:spLocks/>
            </p:cNvSpPr>
            <p:nvPr/>
          </p:nvSpPr>
          <p:spPr bwMode="auto">
            <a:xfrm>
              <a:off x="2539" y="2215"/>
              <a:ext cx="12" cy="14"/>
            </a:xfrm>
            <a:custGeom>
              <a:avLst/>
              <a:gdLst>
                <a:gd name="T0" fmla="*/ 4 w 5"/>
                <a:gd name="T1" fmla="*/ 0 h 6"/>
                <a:gd name="T2" fmla="*/ 0 w 5"/>
                <a:gd name="T3" fmla="*/ 6 h 6"/>
                <a:gd name="T4" fmla="*/ 5 w 5"/>
                <a:gd name="T5" fmla="*/ 3 h 6"/>
                <a:gd name="T6" fmla="*/ 5 w 5"/>
                <a:gd name="T7" fmla="*/ 2 h 6"/>
                <a:gd name="T8" fmla="*/ 4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3" y="2"/>
                    <a:pt x="2" y="4"/>
                    <a:pt x="0" y="6"/>
                  </a:cubicBezTo>
                  <a:cubicBezTo>
                    <a:pt x="2" y="5"/>
                    <a:pt x="4" y="4"/>
                    <a:pt x="5" y="3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4" y="1"/>
                    <a:pt x="4" y="0"/>
                  </a:cubicBezTo>
                </a:path>
              </a:pathLst>
            </a:custGeom>
            <a:solidFill>
              <a:srgbClr val="9D13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" name="Freeform 2568"/>
            <p:cNvSpPr>
              <a:spLocks/>
            </p:cNvSpPr>
            <p:nvPr/>
          </p:nvSpPr>
          <p:spPr bwMode="auto">
            <a:xfrm>
              <a:off x="2532" y="2231"/>
              <a:ext cx="3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</a:path>
              </a:pathLst>
            </a:custGeom>
            <a:solidFill>
              <a:srgbClr val="9C10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" name="Freeform 2569"/>
            <p:cNvSpPr>
              <a:spLocks/>
            </p:cNvSpPr>
            <p:nvPr/>
          </p:nvSpPr>
          <p:spPr bwMode="auto">
            <a:xfrm>
              <a:off x="2523" y="2233"/>
              <a:ext cx="19" cy="27"/>
            </a:xfrm>
            <a:custGeom>
              <a:avLst/>
              <a:gdLst>
                <a:gd name="T0" fmla="*/ 4 w 8"/>
                <a:gd name="T1" fmla="*/ 0 h 11"/>
                <a:gd name="T2" fmla="*/ 1 w 8"/>
                <a:gd name="T3" fmla="*/ 5 h 11"/>
                <a:gd name="T4" fmla="*/ 0 w 8"/>
                <a:gd name="T5" fmla="*/ 11 h 11"/>
                <a:gd name="T6" fmla="*/ 0 w 8"/>
                <a:gd name="T7" fmla="*/ 11 h 11"/>
                <a:gd name="T8" fmla="*/ 5 w 8"/>
                <a:gd name="T9" fmla="*/ 10 h 11"/>
                <a:gd name="T10" fmla="*/ 8 w 8"/>
                <a:gd name="T11" fmla="*/ 9 h 11"/>
                <a:gd name="T12" fmla="*/ 6 w 8"/>
                <a:gd name="T13" fmla="*/ 5 h 11"/>
                <a:gd name="T14" fmla="*/ 4 w 8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1">
                  <a:moveTo>
                    <a:pt x="4" y="0"/>
                  </a:moveTo>
                  <a:cubicBezTo>
                    <a:pt x="3" y="1"/>
                    <a:pt x="2" y="3"/>
                    <a:pt x="1" y="5"/>
                  </a:cubicBezTo>
                  <a:cubicBezTo>
                    <a:pt x="0" y="7"/>
                    <a:pt x="0" y="9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1"/>
                    <a:pt x="4" y="11"/>
                    <a:pt x="5" y="10"/>
                  </a:cubicBezTo>
                  <a:cubicBezTo>
                    <a:pt x="6" y="10"/>
                    <a:pt x="7" y="10"/>
                    <a:pt x="8" y="9"/>
                  </a:cubicBezTo>
                  <a:cubicBezTo>
                    <a:pt x="7" y="8"/>
                    <a:pt x="6" y="6"/>
                    <a:pt x="6" y="5"/>
                  </a:cubicBezTo>
                  <a:cubicBezTo>
                    <a:pt x="5" y="3"/>
                    <a:pt x="5" y="2"/>
                    <a:pt x="4" y="0"/>
                  </a:cubicBezTo>
                </a:path>
              </a:pathLst>
            </a:custGeom>
            <a:solidFill>
              <a:srgbClr val="7A09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" name="Freeform 2570"/>
            <p:cNvSpPr>
              <a:spLocks/>
            </p:cNvSpPr>
            <p:nvPr/>
          </p:nvSpPr>
          <p:spPr bwMode="auto">
            <a:xfrm>
              <a:off x="2539" y="2222"/>
              <a:ext cx="15" cy="7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3 h 3"/>
                <a:gd name="T4" fmla="*/ 0 w 6"/>
                <a:gd name="T5" fmla="*/ 3 h 3"/>
                <a:gd name="T6" fmla="*/ 2 w 6"/>
                <a:gd name="T7" fmla="*/ 3 h 3"/>
                <a:gd name="T8" fmla="*/ 2 w 6"/>
                <a:gd name="T9" fmla="*/ 3 h 3"/>
                <a:gd name="T10" fmla="*/ 6 w 6"/>
                <a:gd name="T11" fmla="*/ 3 h 3"/>
                <a:gd name="T12" fmla="*/ 5 w 6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5" y="3"/>
                    <a:pt x="6" y="3"/>
                  </a:cubicBezTo>
                  <a:cubicBezTo>
                    <a:pt x="6" y="2"/>
                    <a:pt x="6" y="1"/>
                    <a:pt x="5" y="0"/>
                  </a:cubicBezTo>
                </a:path>
              </a:pathLst>
            </a:custGeom>
            <a:solidFill>
              <a:srgbClr val="6F0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" name="Freeform 2571"/>
            <p:cNvSpPr>
              <a:spLocks/>
            </p:cNvSpPr>
            <p:nvPr/>
          </p:nvSpPr>
          <p:spPr bwMode="auto">
            <a:xfrm>
              <a:off x="2532" y="2229"/>
              <a:ext cx="22" cy="26"/>
            </a:xfrm>
            <a:custGeom>
              <a:avLst/>
              <a:gdLst>
                <a:gd name="T0" fmla="*/ 5 w 9"/>
                <a:gd name="T1" fmla="*/ 0 h 11"/>
                <a:gd name="T2" fmla="*/ 3 w 9"/>
                <a:gd name="T3" fmla="*/ 0 h 11"/>
                <a:gd name="T4" fmla="*/ 1 w 9"/>
                <a:gd name="T5" fmla="*/ 1 h 11"/>
                <a:gd name="T6" fmla="*/ 0 w 9"/>
                <a:gd name="T7" fmla="*/ 2 h 11"/>
                <a:gd name="T8" fmla="*/ 2 w 9"/>
                <a:gd name="T9" fmla="*/ 7 h 11"/>
                <a:gd name="T10" fmla="*/ 4 w 9"/>
                <a:gd name="T11" fmla="*/ 11 h 11"/>
                <a:gd name="T12" fmla="*/ 9 w 9"/>
                <a:gd name="T13" fmla="*/ 0 h 11"/>
                <a:gd name="T14" fmla="*/ 5 w 9"/>
                <a:gd name="T15" fmla="*/ 0 h 11"/>
                <a:gd name="T16" fmla="*/ 5 w 9"/>
                <a:gd name="T1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1">
                  <a:moveTo>
                    <a:pt x="5" y="0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1" y="4"/>
                    <a:pt x="1" y="5"/>
                    <a:pt x="2" y="7"/>
                  </a:cubicBezTo>
                  <a:cubicBezTo>
                    <a:pt x="2" y="8"/>
                    <a:pt x="3" y="10"/>
                    <a:pt x="4" y="11"/>
                  </a:cubicBezTo>
                  <a:cubicBezTo>
                    <a:pt x="7" y="8"/>
                    <a:pt x="9" y="4"/>
                    <a:pt x="9" y="0"/>
                  </a:cubicBezTo>
                  <a:cubicBezTo>
                    <a:pt x="8" y="0"/>
                    <a:pt x="6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6F05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2" name="Freeform 2572"/>
            <p:cNvSpPr>
              <a:spLocks/>
            </p:cNvSpPr>
            <p:nvPr/>
          </p:nvSpPr>
          <p:spPr bwMode="auto">
            <a:xfrm>
              <a:off x="2504" y="2203"/>
              <a:ext cx="33" cy="7"/>
            </a:xfrm>
            <a:custGeom>
              <a:avLst/>
              <a:gdLst>
                <a:gd name="T0" fmla="*/ 8 w 14"/>
                <a:gd name="T1" fmla="*/ 0 h 3"/>
                <a:gd name="T2" fmla="*/ 4 w 14"/>
                <a:gd name="T3" fmla="*/ 0 h 3"/>
                <a:gd name="T4" fmla="*/ 0 w 14"/>
                <a:gd name="T5" fmla="*/ 3 h 3"/>
                <a:gd name="T6" fmla="*/ 9 w 14"/>
                <a:gd name="T7" fmla="*/ 1 h 3"/>
                <a:gd name="T8" fmla="*/ 14 w 14"/>
                <a:gd name="T9" fmla="*/ 1 h 3"/>
                <a:gd name="T10" fmla="*/ 14 w 14"/>
                <a:gd name="T11" fmla="*/ 1 h 3"/>
                <a:gd name="T12" fmla="*/ 8 w 14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3">
                  <a:moveTo>
                    <a:pt x="8" y="0"/>
                  </a:moveTo>
                  <a:cubicBezTo>
                    <a:pt x="7" y="0"/>
                    <a:pt x="5" y="0"/>
                    <a:pt x="4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3" y="1"/>
                    <a:pt x="6" y="1"/>
                    <a:pt x="9" y="1"/>
                  </a:cubicBezTo>
                  <a:cubicBezTo>
                    <a:pt x="11" y="1"/>
                    <a:pt x="13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2" y="0"/>
                    <a:pt x="10" y="0"/>
                    <a:pt x="8" y="0"/>
                  </a:cubicBezTo>
                </a:path>
              </a:pathLst>
            </a:custGeom>
            <a:solidFill>
              <a:srgbClr val="720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3" name="Freeform 2573"/>
            <p:cNvSpPr>
              <a:spLocks/>
            </p:cNvSpPr>
            <p:nvPr/>
          </p:nvSpPr>
          <p:spPr bwMode="auto">
            <a:xfrm>
              <a:off x="2537" y="2205"/>
              <a:ext cx="2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6805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4" name="Freeform 2574"/>
            <p:cNvSpPr>
              <a:spLocks/>
            </p:cNvSpPr>
            <p:nvPr/>
          </p:nvSpPr>
          <p:spPr bwMode="auto">
            <a:xfrm>
              <a:off x="2494" y="2205"/>
              <a:ext cx="43" cy="31"/>
            </a:xfrm>
            <a:custGeom>
              <a:avLst/>
              <a:gdLst>
                <a:gd name="T0" fmla="*/ 13 w 18"/>
                <a:gd name="T1" fmla="*/ 0 h 13"/>
                <a:gd name="T2" fmla="*/ 4 w 18"/>
                <a:gd name="T3" fmla="*/ 2 h 13"/>
                <a:gd name="T4" fmla="*/ 0 w 18"/>
                <a:gd name="T5" fmla="*/ 10 h 13"/>
                <a:gd name="T6" fmla="*/ 8 w 18"/>
                <a:gd name="T7" fmla="*/ 13 h 13"/>
                <a:gd name="T8" fmla="*/ 16 w 18"/>
                <a:gd name="T9" fmla="*/ 10 h 13"/>
                <a:gd name="T10" fmla="*/ 18 w 18"/>
                <a:gd name="T11" fmla="*/ 0 h 13"/>
                <a:gd name="T12" fmla="*/ 13 w 18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13" y="0"/>
                  </a:moveTo>
                  <a:cubicBezTo>
                    <a:pt x="10" y="0"/>
                    <a:pt x="7" y="0"/>
                    <a:pt x="4" y="2"/>
                  </a:cubicBezTo>
                  <a:cubicBezTo>
                    <a:pt x="2" y="4"/>
                    <a:pt x="0" y="7"/>
                    <a:pt x="0" y="10"/>
                  </a:cubicBezTo>
                  <a:cubicBezTo>
                    <a:pt x="2" y="12"/>
                    <a:pt x="5" y="13"/>
                    <a:pt x="8" y="13"/>
                  </a:cubicBezTo>
                  <a:cubicBezTo>
                    <a:pt x="10" y="12"/>
                    <a:pt x="13" y="11"/>
                    <a:pt x="16" y="10"/>
                  </a:cubicBezTo>
                  <a:cubicBezTo>
                    <a:pt x="16" y="7"/>
                    <a:pt x="17" y="3"/>
                    <a:pt x="18" y="0"/>
                  </a:cubicBezTo>
                  <a:cubicBezTo>
                    <a:pt x="17" y="0"/>
                    <a:pt x="15" y="0"/>
                    <a:pt x="13" y="0"/>
                  </a:cubicBezTo>
                </a:path>
              </a:pathLst>
            </a:custGeom>
            <a:solidFill>
              <a:srgbClr val="670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" name="Freeform 2575"/>
            <p:cNvSpPr>
              <a:spLocks/>
            </p:cNvSpPr>
            <p:nvPr/>
          </p:nvSpPr>
          <p:spPr bwMode="auto">
            <a:xfrm>
              <a:off x="2513" y="2229"/>
              <a:ext cx="19" cy="7"/>
            </a:xfrm>
            <a:custGeom>
              <a:avLst/>
              <a:gdLst>
                <a:gd name="T0" fmla="*/ 8 w 8"/>
                <a:gd name="T1" fmla="*/ 0 h 3"/>
                <a:gd name="T2" fmla="*/ 0 w 8"/>
                <a:gd name="T3" fmla="*/ 3 h 3"/>
                <a:gd name="T4" fmla="*/ 1 w 8"/>
                <a:gd name="T5" fmla="*/ 3 h 3"/>
                <a:gd name="T6" fmla="*/ 1 w 8"/>
                <a:gd name="T7" fmla="*/ 3 h 3"/>
                <a:gd name="T8" fmla="*/ 8 w 8"/>
                <a:gd name="T9" fmla="*/ 2 h 3"/>
                <a:gd name="T10" fmla="*/ 8 w 8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3">
                  <a:moveTo>
                    <a:pt x="8" y="0"/>
                  </a:moveTo>
                  <a:cubicBezTo>
                    <a:pt x="5" y="1"/>
                    <a:pt x="2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3"/>
                    <a:pt x="6" y="3"/>
                    <a:pt x="8" y="2"/>
                  </a:cubicBezTo>
                  <a:cubicBezTo>
                    <a:pt x="8" y="1"/>
                    <a:pt x="8" y="1"/>
                    <a:pt x="8" y="0"/>
                  </a:cubicBezTo>
                </a:path>
              </a:pathLst>
            </a:custGeom>
            <a:solidFill>
              <a:srgbClr val="650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" name="Freeform 2576"/>
            <p:cNvSpPr>
              <a:spLocks/>
            </p:cNvSpPr>
            <p:nvPr/>
          </p:nvSpPr>
          <p:spPr bwMode="auto">
            <a:xfrm>
              <a:off x="2532" y="2205"/>
              <a:ext cx="17" cy="24"/>
            </a:xfrm>
            <a:custGeom>
              <a:avLst/>
              <a:gdLst>
                <a:gd name="T0" fmla="*/ 2 w 7"/>
                <a:gd name="T1" fmla="*/ 0 h 10"/>
                <a:gd name="T2" fmla="*/ 0 w 7"/>
                <a:gd name="T3" fmla="*/ 10 h 10"/>
                <a:gd name="T4" fmla="*/ 3 w 7"/>
                <a:gd name="T5" fmla="*/ 10 h 10"/>
                <a:gd name="T6" fmla="*/ 3 w 7"/>
                <a:gd name="T7" fmla="*/ 10 h 10"/>
                <a:gd name="T8" fmla="*/ 7 w 7"/>
                <a:gd name="T9" fmla="*/ 4 h 10"/>
                <a:gd name="T10" fmla="*/ 3 w 7"/>
                <a:gd name="T11" fmla="*/ 1 h 10"/>
                <a:gd name="T12" fmla="*/ 2 w 7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1" y="3"/>
                    <a:pt x="0" y="7"/>
                    <a:pt x="0" y="10"/>
                  </a:cubicBezTo>
                  <a:cubicBezTo>
                    <a:pt x="1" y="10"/>
                    <a:pt x="2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5" y="8"/>
                    <a:pt x="6" y="6"/>
                    <a:pt x="7" y="4"/>
                  </a:cubicBezTo>
                  <a:cubicBezTo>
                    <a:pt x="6" y="3"/>
                    <a:pt x="5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5D02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7" name="Freeform 2577"/>
            <p:cNvSpPr>
              <a:spLocks/>
            </p:cNvSpPr>
            <p:nvPr/>
          </p:nvSpPr>
          <p:spPr bwMode="auto">
            <a:xfrm>
              <a:off x="2532" y="2229"/>
              <a:ext cx="7" cy="4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0 w 3"/>
                <a:gd name="T5" fmla="*/ 2 h 2"/>
                <a:gd name="T6" fmla="*/ 1 w 3"/>
                <a:gd name="T7" fmla="*/ 1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</a:path>
              </a:pathLst>
            </a:custGeom>
            <a:solidFill>
              <a:srgbClr val="5C02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8" name="Freeform 2578"/>
            <p:cNvSpPr>
              <a:spLocks/>
            </p:cNvSpPr>
            <p:nvPr/>
          </p:nvSpPr>
          <p:spPr bwMode="auto">
            <a:xfrm>
              <a:off x="2539" y="222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201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9" name="Freeform 2579"/>
            <p:cNvSpPr>
              <a:spLocks/>
            </p:cNvSpPr>
            <p:nvPr/>
          </p:nvSpPr>
          <p:spPr bwMode="auto">
            <a:xfrm>
              <a:off x="2535" y="2229"/>
              <a:ext cx="4" cy="2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</a:path>
              </a:pathLst>
            </a:custGeom>
            <a:solidFill>
              <a:srgbClr val="4101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0" name="Freeform 2580"/>
            <p:cNvSpPr>
              <a:spLocks noEditPoints="1"/>
            </p:cNvSpPr>
            <p:nvPr/>
          </p:nvSpPr>
          <p:spPr bwMode="auto">
            <a:xfrm>
              <a:off x="2300" y="1720"/>
              <a:ext cx="24" cy="56"/>
            </a:xfrm>
            <a:custGeom>
              <a:avLst/>
              <a:gdLst>
                <a:gd name="T0" fmla="*/ 5 w 10"/>
                <a:gd name="T1" fmla="*/ 16 h 24"/>
                <a:gd name="T2" fmla="*/ 0 w 10"/>
                <a:gd name="T3" fmla="*/ 20 h 24"/>
                <a:gd name="T4" fmla="*/ 7 w 10"/>
                <a:gd name="T5" fmla="*/ 24 h 24"/>
                <a:gd name="T6" fmla="*/ 5 w 10"/>
                <a:gd name="T7" fmla="*/ 16 h 24"/>
                <a:gd name="T8" fmla="*/ 10 w 10"/>
                <a:gd name="T9" fmla="*/ 0 h 24"/>
                <a:gd name="T10" fmla="*/ 6 w 10"/>
                <a:gd name="T11" fmla="*/ 1 h 24"/>
                <a:gd name="T12" fmla="*/ 7 w 10"/>
                <a:gd name="T13" fmla="*/ 4 h 24"/>
                <a:gd name="T14" fmla="*/ 10 w 10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4">
                  <a:moveTo>
                    <a:pt x="5" y="16"/>
                  </a:moveTo>
                  <a:cubicBezTo>
                    <a:pt x="4" y="17"/>
                    <a:pt x="2" y="19"/>
                    <a:pt x="0" y="20"/>
                  </a:cubicBezTo>
                  <a:cubicBezTo>
                    <a:pt x="2" y="22"/>
                    <a:pt x="4" y="23"/>
                    <a:pt x="7" y="24"/>
                  </a:cubicBezTo>
                  <a:cubicBezTo>
                    <a:pt x="6" y="22"/>
                    <a:pt x="5" y="19"/>
                    <a:pt x="5" y="16"/>
                  </a:cubicBezTo>
                  <a:moveTo>
                    <a:pt x="10" y="0"/>
                  </a:moveTo>
                  <a:cubicBezTo>
                    <a:pt x="8" y="0"/>
                    <a:pt x="7" y="0"/>
                    <a:pt x="6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8" y="3"/>
                    <a:pt x="9" y="1"/>
                    <a:pt x="10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" name="Freeform 2581"/>
            <p:cNvSpPr>
              <a:spLocks noEditPoints="1"/>
            </p:cNvSpPr>
            <p:nvPr/>
          </p:nvSpPr>
          <p:spPr bwMode="auto">
            <a:xfrm>
              <a:off x="2312" y="1720"/>
              <a:ext cx="22" cy="56"/>
            </a:xfrm>
            <a:custGeom>
              <a:avLst/>
              <a:gdLst>
                <a:gd name="T0" fmla="*/ 0 w 9"/>
                <a:gd name="T1" fmla="*/ 15 h 24"/>
                <a:gd name="T2" fmla="*/ 0 w 9"/>
                <a:gd name="T3" fmla="*/ 16 h 24"/>
                <a:gd name="T4" fmla="*/ 2 w 9"/>
                <a:gd name="T5" fmla="*/ 24 h 24"/>
                <a:gd name="T6" fmla="*/ 4 w 9"/>
                <a:gd name="T7" fmla="*/ 24 h 24"/>
                <a:gd name="T8" fmla="*/ 0 w 9"/>
                <a:gd name="T9" fmla="*/ 15 h 24"/>
                <a:gd name="T10" fmla="*/ 5 w 9"/>
                <a:gd name="T11" fmla="*/ 0 h 24"/>
                <a:gd name="T12" fmla="*/ 5 w 9"/>
                <a:gd name="T13" fmla="*/ 0 h 24"/>
                <a:gd name="T14" fmla="*/ 2 w 9"/>
                <a:gd name="T15" fmla="*/ 4 h 24"/>
                <a:gd name="T16" fmla="*/ 2 w 9"/>
                <a:gd name="T17" fmla="*/ 6 h 24"/>
                <a:gd name="T18" fmla="*/ 9 w 9"/>
                <a:gd name="T19" fmla="*/ 0 h 24"/>
                <a:gd name="T20" fmla="*/ 5 w 9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24">
                  <a:moveTo>
                    <a:pt x="0" y="15"/>
                  </a:moveTo>
                  <a:cubicBezTo>
                    <a:pt x="0" y="15"/>
                    <a:pt x="0" y="16"/>
                    <a:pt x="0" y="16"/>
                  </a:cubicBezTo>
                  <a:cubicBezTo>
                    <a:pt x="0" y="19"/>
                    <a:pt x="1" y="22"/>
                    <a:pt x="2" y="24"/>
                  </a:cubicBezTo>
                  <a:cubicBezTo>
                    <a:pt x="3" y="24"/>
                    <a:pt x="3" y="24"/>
                    <a:pt x="4" y="24"/>
                  </a:cubicBezTo>
                  <a:cubicBezTo>
                    <a:pt x="2" y="22"/>
                    <a:pt x="0" y="19"/>
                    <a:pt x="0" y="15"/>
                  </a:cubicBezTo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3" y="3"/>
                    <a:pt x="2" y="4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4" y="4"/>
                    <a:pt x="6" y="2"/>
                    <a:pt x="9" y="0"/>
                  </a:cubicBezTo>
                  <a:cubicBezTo>
                    <a:pt x="8" y="0"/>
                    <a:pt x="6" y="0"/>
                    <a:pt x="5" y="0"/>
                  </a:cubicBezTo>
                </a:path>
              </a:pathLst>
            </a:custGeom>
            <a:solidFill>
              <a:srgbClr val="C03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" name="Freeform 2582"/>
            <p:cNvSpPr>
              <a:spLocks/>
            </p:cNvSpPr>
            <p:nvPr/>
          </p:nvSpPr>
          <p:spPr bwMode="auto">
            <a:xfrm>
              <a:off x="2312" y="1720"/>
              <a:ext cx="45" cy="59"/>
            </a:xfrm>
            <a:custGeom>
              <a:avLst/>
              <a:gdLst>
                <a:gd name="T0" fmla="*/ 9 w 19"/>
                <a:gd name="T1" fmla="*/ 0 h 25"/>
                <a:gd name="T2" fmla="*/ 2 w 19"/>
                <a:gd name="T3" fmla="*/ 6 h 25"/>
                <a:gd name="T4" fmla="*/ 3 w 19"/>
                <a:gd name="T5" fmla="*/ 7 h 25"/>
                <a:gd name="T6" fmla="*/ 0 w 19"/>
                <a:gd name="T7" fmla="*/ 15 h 25"/>
                <a:gd name="T8" fmla="*/ 4 w 19"/>
                <a:gd name="T9" fmla="*/ 24 h 25"/>
                <a:gd name="T10" fmla="*/ 5 w 19"/>
                <a:gd name="T11" fmla="*/ 25 h 25"/>
                <a:gd name="T12" fmla="*/ 10 w 19"/>
                <a:gd name="T13" fmla="*/ 24 h 25"/>
                <a:gd name="T14" fmla="*/ 17 w 19"/>
                <a:gd name="T15" fmla="*/ 8 h 25"/>
                <a:gd name="T16" fmla="*/ 9 w 19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25">
                  <a:moveTo>
                    <a:pt x="9" y="0"/>
                  </a:moveTo>
                  <a:cubicBezTo>
                    <a:pt x="6" y="2"/>
                    <a:pt x="4" y="4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0"/>
                    <a:pt x="2" y="13"/>
                    <a:pt x="0" y="15"/>
                  </a:cubicBezTo>
                  <a:cubicBezTo>
                    <a:pt x="0" y="19"/>
                    <a:pt x="2" y="22"/>
                    <a:pt x="4" y="24"/>
                  </a:cubicBezTo>
                  <a:cubicBezTo>
                    <a:pt x="4" y="25"/>
                    <a:pt x="5" y="25"/>
                    <a:pt x="5" y="25"/>
                  </a:cubicBezTo>
                  <a:cubicBezTo>
                    <a:pt x="7" y="25"/>
                    <a:pt x="8" y="24"/>
                    <a:pt x="10" y="24"/>
                  </a:cubicBezTo>
                  <a:cubicBezTo>
                    <a:pt x="16" y="21"/>
                    <a:pt x="19" y="14"/>
                    <a:pt x="17" y="8"/>
                  </a:cubicBezTo>
                  <a:cubicBezTo>
                    <a:pt x="15" y="4"/>
                    <a:pt x="12" y="2"/>
                    <a:pt x="9" y="0"/>
                  </a:cubicBezTo>
                </a:path>
              </a:pathLst>
            </a:custGeom>
            <a:solidFill>
              <a:srgbClr val="8812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3" name="Freeform 2583"/>
            <p:cNvSpPr>
              <a:spLocks/>
            </p:cNvSpPr>
            <p:nvPr/>
          </p:nvSpPr>
          <p:spPr bwMode="auto">
            <a:xfrm>
              <a:off x="2291" y="1722"/>
              <a:ext cx="26" cy="45"/>
            </a:xfrm>
            <a:custGeom>
              <a:avLst/>
              <a:gdLst>
                <a:gd name="T0" fmla="*/ 10 w 11"/>
                <a:gd name="T1" fmla="*/ 0 h 19"/>
                <a:gd name="T2" fmla="*/ 9 w 11"/>
                <a:gd name="T3" fmla="*/ 0 h 19"/>
                <a:gd name="T4" fmla="*/ 3 w 11"/>
                <a:gd name="T5" fmla="*/ 16 h 19"/>
                <a:gd name="T6" fmla="*/ 4 w 11"/>
                <a:gd name="T7" fmla="*/ 19 h 19"/>
                <a:gd name="T8" fmla="*/ 9 w 11"/>
                <a:gd name="T9" fmla="*/ 15 h 19"/>
                <a:gd name="T10" fmla="*/ 9 w 11"/>
                <a:gd name="T11" fmla="*/ 13 h 19"/>
                <a:gd name="T12" fmla="*/ 11 w 11"/>
                <a:gd name="T13" fmla="*/ 3 h 19"/>
                <a:gd name="T14" fmla="*/ 10 w 11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9"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3" y="2"/>
                    <a:pt x="0" y="10"/>
                    <a:pt x="3" y="16"/>
                  </a:cubicBezTo>
                  <a:cubicBezTo>
                    <a:pt x="3" y="17"/>
                    <a:pt x="4" y="18"/>
                    <a:pt x="4" y="19"/>
                  </a:cubicBezTo>
                  <a:cubicBezTo>
                    <a:pt x="6" y="18"/>
                    <a:pt x="8" y="16"/>
                    <a:pt x="9" y="15"/>
                  </a:cubicBezTo>
                  <a:cubicBezTo>
                    <a:pt x="9" y="14"/>
                    <a:pt x="9" y="14"/>
                    <a:pt x="9" y="13"/>
                  </a:cubicBezTo>
                  <a:cubicBezTo>
                    <a:pt x="9" y="9"/>
                    <a:pt x="10" y="6"/>
                    <a:pt x="11" y="3"/>
                  </a:cubicBezTo>
                  <a:cubicBezTo>
                    <a:pt x="11" y="2"/>
                    <a:pt x="10" y="1"/>
                    <a:pt x="10" y="0"/>
                  </a:cubicBezTo>
                </a:path>
              </a:pathLst>
            </a:custGeom>
            <a:solidFill>
              <a:srgbClr val="720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4" name="Freeform 2584"/>
            <p:cNvSpPr>
              <a:spLocks/>
            </p:cNvSpPr>
            <p:nvPr/>
          </p:nvSpPr>
          <p:spPr bwMode="auto">
            <a:xfrm>
              <a:off x="2312" y="1729"/>
              <a:ext cx="5" cy="28"/>
            </a:xfrm>
            <a:custGeom>
              <a:avLst/>
              <a:gdLst>
                <a:gd name="T0" fmla="*/ 2 w 2"/>
                <a:gd name="T1" fmla="*/ 0 h 12"/>
                <a:gd name="T2" fmla="*/ 0 w 2"/>
                <a:gd name="T3" fmla="*/ 10 h 12"/>
                <a:gd name="T4" fmla="*/ 0 w 2"/>
                <a:gd name="T5" fmla="*/ 12 h 12"/>
                <a:gd name="T6" fmla="*/ 0 w 2"/>
                <a:gd name="T7" fmla="*/ 11 h 12"/>
                <a:gd name="T8" fmla="*/ 1 w 2"/>
                <a:gd name="T9" fmla="*/ 4 h 12"/>
                <a:gd name="T10" fmla="*/ 2 w 2"/>
                <a:gd name="T11" fmla="*/ 2 h 12"/>
                <a:gd name="T12" fmla="*/ 2 w 2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2">
                  <a:moveTo>
                    <a:pt x="2" y="0"/>
                  </a:moveTo>
                  <a:cubicBezTo>
                    <a:pt x="1" y="3"/>
                    <a:pt x="0" y="6"/>
                    <a:pt x="0" y="10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0" y="12"/>
                    <a:pt x="0" y="11"/>
                    <a:pt x="0" y="11"/>
                  </a:cubicBezTo>
                  <a:cubicBezTo>
                    <a:pt x="0" y="9"/>
                    <a:pt x="1" y="7"/>
                    <a:pt x="1" y="4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2" y="2"/>
                    <a:pt x="2" y="1"/>
                    <a:pt x="2" y="0"/>
                  </a:cubicBezTo>
                </a:path>
              </a:pathLst>
            </a:custGeom>
            <a:solidFill>
              <a:srgbClr val="7208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5" name="Freeform 2585"/>
            <p:cNvSpPr>
              <a:spLocks/>
            </p:cNvSpPr>
            <p:nvPr/>
          </p:nvSpPr>
          <p:spPr bwMode="auto">
            <a:xfrm>
              <a:off x="2312" y="1734"/>
              <a:ext cx="7" cy="21"/>
            </a:xfrm>
            <a:custGeom>
              <a:avLst/>
              <a:gdLst>
                <a:gd name="T0" fmla="*/ 2 w 3"/>
                <a:gd name="T1" fmla="*/ 0 h 9"/>
                <a:gd name="T2" fmla="*/ 1 w 3"/>
                <a:gd name="T3" fmla="*/ 2 h 9"/>
                <a:gd name="T4" fmla="*/ 0 w 3"/>
                <a:gd name="T5" fmla="*/ 9 h 9"/>
                <a:gd name="T6" fmla="*/ 3 w 3"/>
                <a:gd name="T7" fmla="*/ 1 h 9"/>
                <a:gd name="T8" fmla="*/ 2 w 3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9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1" y="5"/>
                    <a:pt x="0" y="7"/>
                    <a:pt x="0" y="9"/>
                  </a:cubicBezTo>
                  <a:cubicBezTo>
                    <a:pt x="2" y="7"/>
                    <a:pt x="3" y="4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</a:path>
              </a:pathLst>
            </a:custGeom>
            <a:solidFill>
              <a:srgbClr val="5102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6" name="Freeform 2586"/>
            <p:cNvSpPr>
              <a:spLocks/>
            </p:cNvSpPr>
            <p:nvPr/>
          </p:nvSpPr>
          <p:spPr bwMode="auto">
            <a:xfrm>
              <a:off x="2154" y="1663"/>
              <a:ext cx="56" cy="40"/>
            </a:xfrm>
            <a:custGeom>
              <a:avLst/>
              <a:gdLst>
                <a:gd name="T0" fmla="*/ 14 w 24"/>
                <a:gd name="T1" fmla="*/ 0 h 17"/>
                <a:gd name="T2" fmla="*/ 9 w 24"/>
                <a:gd name="T3" fmla="*/ 1 h 17"/>
                <a:gd name="T4" fmla="*/ 3 w 24"/>
                <a:gd name="T5" fmla="*/ 17 h 17"/>
                <a:gd name="T6" fmla="*/ 3 w 24"/>
                <a:gd name="T7" fmla="*/ 17 h 17"/>
                <a:gd name="T8" fmla="*/ 5 w 24"/>
                <a:gd name="T9" fmla="*/ 17 h 17"/>
                <a:gd name="T10" fmla="*/ 15 w 24"/>
                <a:gd name="T11" fmla="*/ 14 h 17"/>
                <a:gd name="T12" fmla="*/ 16 w 24"/>
                <a:gd name="T13" fmla="*/ 14 h 17"/>
                <a:gd name="T14" fmla="*/ 17 w 24"/>
                <a:gd name="T15" fmla="*/ 14 h 17"/>
                <a:gd name="T16" fmla="*/ 18 w 24"/>
                <a:gd name="T17" fmla="*/ 11 h 17"/>
                <a:gd name="T18" fmla="*/ 24 w 24"/>
                <a:gd name="T19" fmla="*/ 4 h 17"/>
                <a:gd name="T20" fmla="*/ 14 w 24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7">
                  <a:moveTo>
                    <a:pt x="14" y="0"/>
                  </a:moveTo>
                  <a:cubicBezTo>
                    <a:pt x="13" y="0"/>
                    <a:pt x="11" y="0"/>
                    <a:pt x="9" y="1"/>
                  </a:cubicBezTo>
                  <a:cubicBezTo>
                    <a:pt x="3" y="3"/>
                    <a:pt x="0" y="11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4" y="17"/>
                    <a:pt x="5" y="17"/>
                  </a:cubicBezTo>
                  <a:cubicBezTo>
                    <a:pt x="8" y="15"/>
                    <a:pt x="11" y="14"/>
                    <a:pt x="15" y="14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6" y="14"/>
                    <a:pt x="17" y="14"/>
                    <a:pt x="17" y="14"/>
                  </a:cubicBezTo>
                  <a:cubicBezTo>
                    <a:pt x="17" y="13"/>
                    <a:pt x="17" y="12"/>
                    <a:pt x="18" y="11"/>
                  </a:cubicBezTo>
                  <a:cubicBezTo>
                    <a:pt x="19" y="9"/>
                    <a:pt x="21" y="6"/>
                    <a:pt x="24" y="4"/>
                  </a:cubicBezTo>
                  <a:cubicBezTo>
                    <a:pt x="21" y="2"/>
                    <a:pt x="18" y="0"/>
                    <a:pt x="14" y="0"/>
                  </a:cubicBezTo>
                </a:path>
              </a:pathLst>
            </a:custGeom>
            <a:solidFill>
              <a:srgbClr val="AF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7" name="Freeform 2587"/>
            <p:cNvSpPr>
              <a:spLocks/>
            </p:cNvSpPr>
            <p:nvPr/>
          </p:nvSpPr>
          <p:spPr bwMode="auto">
            <a:xfrm>
              <a:off x="2165" y="1696"/>
              <a:ext cx="29" cy="14"/>
            </a:xfrm>
            <a:custGeom>
              <a:avLst/>
              <a:gdLst>
                <a:gd name="T0" fmla="*/ 10 w 12"/>
                <a:gd name="T1" fmla="*/ 0 h 6"/>
                <a:gd name="T2" fmla="*/ 0 w 12"/>
                <a:gd name="T3" fmla="*/ 3 h 6"/>
                <a:gd name="T4" fmla="*/ 1 w 12"/>
                <a:gd name="T5" fmla="*/ 3 h 6"/>
                <a:gd name="T6" fmla="*/ 2 w 12"/>
                <a:gd name="T7" fmla="*/ 3 h 6"/>
                <a:gd name="T8" fmla="*/ 11 w 12"/>
                <a:gd name="T9" fmla="*/ 6 h 6"/>
                <a:gd name="T10" fmla="*/ 11 w 12"/>
                <a:gd name="T11" fmla="*/ 6 h 6"/>
                <a:gd name="T12" fmla="*/ 12 w 12"/>
                <a:gd name="T13" fmla="*/ 5 h 6"/>
                <a:gd name="T14" fmla="*/ 12 w 12"/>
                <a:gd name="T15" fmla="*/ 0 h 6"/>
                <a:gd name="T16" fmla="*/ 11 w 12"/>
                <a:gd name="T17" fmla="*/ 0 h 6"/>
                <a:gd name="T18" fmla="*/ 10 w 12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6">
                  <a:moveTo>
                    <a:pt x="10" y="0"/>
                  </a:moveTo>
                  <a:cubicBezTo>
                    <a:pt x="6" y="0"/>
                    <a:pt x="3" y="1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5" y="3"/>
                    <a:pt x="8" y="4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5"/>
                    <a:pt x="12" y="5"/>
                  </a:cubicBezTo>
                  <a:cubicBezTo>
                    <a:pt x="12" y="4"/>
                    <a:pt x="12" y="2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</a:path>
              </a:pathLst>
            </a:custGeom>
            <a:solidFill>
              <a:srgbClr val="AD23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8" name="Freeform 2588"/>
            <p:cNvSpPr>
              <a:spLocks/>
            </p:cNvSpPr>
            <p:nvPr/>
          </p:nvSpPr>
          <p:spPr bwMode="auto">
            <a:xfrm>
              <a:off x="2192" y="1708"/>
              <a:ext cx="2" cy="7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1 h 3"/>
                <a:gd name="T4" fmla="*/ 0 w 1"/>
                <a:gd name="T5" fmla="*/ 1 h 3"/>
                <a:gd name="T6" fmla="*/ 1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solidFill>
              <a:srgbClr val="9C10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9" name="Freeform 2589"/>
            <p:cNvSpPr>
              <a:spLocks/>
            </p:cNvSpPr>
            <p:nvPr/>
          </p:nvSpPr>
          <p:spPr bwMode="auto">
            <a:xfrm>
              <a:off x="2194" y="1672"/>
              <a:ext cx="24" cy="29"/>
            </a:xfrm>
            <a:custGeom>
              <a:avLst/>
              <a:gdLst>
                <a:gd name="T0" fmla="*/ 7 w 10"/>
                <a:gd name="T1" fmla="*/ 0 h 12"/>
                <a:gd name="T2" fmla="*/ 1 w 10"/>
                <a:gd name="T3" fmla="*/ 7 h 12"/>
                <a:gd name="T4" fmla="*/ 0 w 10"/>
                <a:gd name="T5" fmla="*/ 10 h 12"/>
                <a:gd name="T6" fmla="*/ 6 w 10"/>
                <a:gd name="T7" fmla="*/ 12 h 12"/>
                <a:gd name="T8" fmla="*/ 9 w 10"/>
                <a:gd name="T9" fmla="*/ 11 h 12"/>
                <a:gd name="T10" fmla="*/ 9 w 10"/>
                <a:gd name="T11" fmla="*/ 4 h 12"/>
                <a:gd name="T12" fmla="*/ 7 w 10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2">
                  <a:moveTo>
                    <a:pt x="7" y="0"/>
                  </a:moveTo>
                  <a:cubicBezTo>
                    <a:pt x="4" y="2"/>
                    <a:pt x="2" y="5"/>
                    <a:pt x="1" y="7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2" y="11"/>
                    <a:pt x="4" y="11"/>
                    <a:pt x="6" y="12"/>
                  </a:cubicBezTo>
                  <a:cubicBezTo>
                    <a:pt x="7" y="11"/>
                    <a:pt x="8" y="11"/>
                    <a:pt x="9" y="11"/>
                  </a:cubicBezTo>
                  <a:cubicBezTo>
                    <a:pt x="10" y="8"/>
                    <a:pt x="10" y="6"/>
                    <a:pt x="9" y="4"/>
                  </a:cubicBezTo>
                  <a:cubicBezTo>
                    <a:pt x="8" y="2"/>
                    <a:pt x="7" y="1"/>
                    <a:pt x="7" y="0"/>
                  </a:cubicBezTo>
                </a:path>
              </a:pathLst>
            </a:custGeom>
            <a:solidFill>
              <a:srgbClr val="7C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0" name="Freeform 2590"/>
            <p:cNvSpPr>
              <a:spLocks/>
            </p:cNvSpPr>
            <p:nvPr/>
          </p:nvSpPr>
          <p:spPr bwMode="auto">
            <a:xfrm>
              <a:off x="2194" y="1696"/>
              <a:ext cx="14" cy="12"/>
            </a:xfrm>
            <a:custGeom>
              <a:avLst/>
              <a:gdLst>
                <a:gd name="T0" fmla="*/ 0 w 6"/>
                <a:gd name="T1" fmla="*/ 0 h 5"/>
                <a:gd name="T2" fmla="*/ 0 w 6"/>
                <a:gd name="T3" fmla="*/ 5 h 5"/>
                <a:gd name="T4" fmla="*/ 6 w 6"/>
                <a:gd name="T5" fmla="*/ 2 h 5"/>
                <a:gd name="T6" fmla="*/ 0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2" y="4"/>
                    <a:pt x="4" y="2"/>
                    <a:pt x="6" y="2"/>
                  </a:cubicBezTo>
                  <a:cubicBezTo>
                    <a:pt x="4" y="1"/>
                    <a:pt x="2" y="1"/>
                    <a:pt x="0" y="0"/>
                  </a:cubicBezTo>
                </a:path>
              </a:pathLst>
            </a:custGeom>
            <a:solidFill>
              <a:srgbClr val="7B0A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1" name="Freeform 2591"/>
            <p:cNvSpPr>
              <a:spLocks/>
            </p:cNvSpPr>
            <p:nvPr/>
          </p:nvSpPr>
          <p:spPr bwMode="auto">
            <a:xfrm>
              <a:off x="2208" y="1698"/>
              <a:ext cx="7" cy="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1 h 2"/>
                <a:gd name="T4" fmla="*/ 3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3" y="1"/>
                    <a:pt x="3" y="0"/>
                    <a:pt x="3" y="0"/>
                  </a:cubicBezTo>
                </a:path>
              </a:pathLst>
            </a:custGeom>
            <a:solidFill>
              <a:srgbClr val="6F0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2" name="Freeform 2592"/>
            <p:cNvSpPr>
              <a:spLocks/>
            </p:cNvSpPr>
            <p:nvPr/>
          </p:nvSpPr>
          <p:spPr bwMode="auto">
            <a:xfrm>
              <a:off x="2194" y="1701"/>
              <a:ext cx="21" cy="19"/>
            </a:xfrm>
            <a:custGeom>
              <a:avLst/>
              <a:gdLst>
                <a:gd name="T0" fmla="*/ 6 w 9"/>
                <a:gd name="T1" fmla="*/ 0 h 8"/>
                <a:gd name="T2" fmla="*/ 0 w 9"/>
                <a:gd name="T3" fmla="*/ 3 h 8"/>
                <a:gd name="T4" fmla="*/ 0 w 9"/>
                <a:gd name="T5" fmla="*/ 6 h 8"/>
                <a:gd name="T6" fmla="*/ 2 w 9"/>
                <a:gd name="T7" fmla="*/ 8 h 8"/>
                <a:gd name="T8" fmla="*/ 2 w 9"/>
                <a:gd name="T9" fmla="*/ 8 h 8"/>
                <a:gd name="T10" fmla="*/ 9 w 9"/>
                <a:gd name="T11" fmla="*/ 1 h 8"/>
                <a:gd name="T12" fmla="*/ 6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6" y="0"/>
                  </a:moveTo>
                  <a:cubicBezTo>
                    <a:pt x="4" y="0"/>
                    <a:pt x="2" y="2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5" y="6"/>
                    <a:pt x="7" y="4"/>
                    <a:pt x="9" y="1"/>
                  </a:cubicBezTo>
                  <a:cubicBezTo>
                    <a:pt x="8" y="0"/>
                    <a:pt x="7" y="0"/>
                    <a:pt x="6" y="0"/>
                  </a:cubicBezTo>
                </a:path>
              </a:pathLst>
            </a:custGeom>
            <a:solidFill>
              <a:srgbClr val="6F05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3" name="Freeform 2593"/>
            <p:cNvSpPr>
              <a:spLocks/>
            </p:cNvSpPr>
            <p:nvPr/>
          </p:nvSpPr>
          <p:spPr bwMode="auto">
            <a:xfrm>
              <a:off x="2161" y="1703"/>
              <a:ext cx="4" cy="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</a:path>
              </a:pathLst>
            </a:custGeom>
            <a:solidFill>
              <a:srgbClr val="6805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4" name="Freeform 2594"/>
            <p:cNvSpPr>
              <a:spLocks/>
            </p:cNvSpPr>
            <p:nvPr/>
          </p:nvSpPr>
          <p:spPr bwMode="auto">
            <a:xfrm>
              <a:off x="2161" y="1703"/>
              <a:ext cx="31" cy="17"/>
            </a:xfrm>
            <a:custGeom>
              <a:avLst/>
              <a:gdLst>
                <a:gd name="T0" fmla="*/ 3 w 13"/>
                <a:gd name="T1" fmla="*/ 0 h 7"/>
                <a:gd name="T2" fmla="*/ 2 w 13"/>
                <a:gd name="T3" fmla="*/ 0 h 7"/>
                <a:gd name="T4" fmla="*/ 0 w 13"/>
                <a:gd name="T5" fmla="*/ 1 h 7"/>
                <a:gd name="T6" fmla="*/ 9 w 13"/>
                <a:gd name="T7" fmla="*/ 7 h 7"/>
                <a:gd name="T8" fmla="*/ 13 w 13"/>
                <a:gd name="T9" fmla="*/ 3 h 7"/>
                <a:gd name="T10" fmla="*/ 4 w 13"/>
                <a:gd name="T11" fmla="*/ 0 h 7"/>
                <a:gd name="T12" fmla="*/ 3 w 13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7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2" y="4"/>
                    <a:pt x="6" y="7"/>
                    <a:pt x="9" y="7"/>
                  </a:cubicBezTo>
                  <a:cubicBezTo>
                    <a:pt x="10" y="6"/>
                    <a:pt x="11" y="5"/>
                    <a:pt x="13" y="3"/>
                  </a:cubicBezTo>
                  <a:cubicBezTo>
                    <a:pt x="10" y="1"/>
                    <a:pt x="7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6704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5" name="Freeform 2595"/>
            <p:cNvSpPr>
              <a:spLocks/>
            </p:cNvSpPr>
            <p:nvPr/>
          </p:nvSpPr>
          <p:spPr bwMode="auto">
            <a:xfrm>
              <a:off x="2182" y="1710"/>
              <a:ext cx="14" cy="12"/>
            </a:xfrm>
            <a:custGeom>
              <a:avLst/>
              <a:gdLst>
                <a:gd name="T0" fmla="*/ 4 w 6"/>
                <a:gd name="T1" fmla="*/ 0 h 5"/>
                <a:gd name="T2" fmla="*/ 0 w 6"/>
                <a:gd name="T3" fmla="*/ 4 h 5"/>
                <a:gd name="T4" fmla="*/ 2 w 6"/>
                <a:gd name="T5" fmla="*/ 5 h 5"/>
                <a:gd name="T6" fmla="*/ 6 w 6"/>
                <a:gd name="T7" fmla="*/ 4 h 5"/>
                <a:gd name="T8" fmla="*/ 5 w 6"/>
                <a:gd name="T9" fmla="*/ 2 h 5"/>
                <a:gd name="T10" fmla="*/ 4 w 6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5" y="4"/>
                    <a:pt x="6" y="4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5" y="1"/>
                    <a:pt x="4" y="1"/>
                    <a:pt x="4" y="0"/>
                  </a:cubicBezTo>
                </a:path>
              </a:pathLst>
            </a:custGeom>
            <a:solidFill>
              <a:srgbClr val="5C02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6" name="Freeform 2596"/>
            <p:cNvSpPr>
              <a:spLocks/>
            </p:cNvSpPr>
            <p:nvPr/>
          </p:nvSpPr>
          <p:spPr bwMode="auto">
            <a:xfrm>
              <a:off x="2194" y="1715"/>
              <a:ext cx="5" cy="5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4101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7" name="Freeform 2597"/>
            <p:cNvSpPr>
              <a:spLocks/>
            </p:cNvSpPr>
            <p:nvPr/>
          </p:nvSpPr>
          <p:spPr bwMode="auto">
            <a:xfrm>
              <a:off x="2229" y="2591"/>
              <a:ext cx="17" cy="14"/>
            </a:xfrm>
            <a:custGeom>
              <a:avLst/>
              <a:gdLst>
                <a:gd name="T0" fmla="*/ 7 w 7"/>
                <a:gd name="T1" fmla="*/ 0 h 6"/>
                <a:gd name="T2" fmla="*/ 1 w 7"/>
                <a:gd name="T3" fmla="*/ 2 h 6"/>
                <a:gd name="T4" fmla="*/ 0 w 7"/>
                <a:gd name="T5" fmla="*/ 3 h 6"/>
                <a:gd name="T6" fmla="*/ 3 w 7"/>
                <a:gd name="T7" fmla="*/ 6 h 6"/>
                <a:gd name="T8" fmla="*/ 7 w 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5" y="1"/>
                    <a:pt x="3" y="2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cubicBezTo>
                    <a:pt x="1" y="4"/>
                    <a:pt x="2" y="5"/>
                    <a:pt x="3" y="6"/>
                  </a:cubicBezTo>
                  <a:cubicBezTo>
                    <a:pt x="5" y="5"/>
                    <a:pt x="7" y="2"/>
                    <a:pt x="7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8" name="Freeform 2598"/>
            <p:cNvSpPr>
              <a:spLocks/>
            </p:cNvSpPr>
            <p:nvPr/>
          </p:nvSpPr>
          <p:spPr bwMode="auto">
            <a:xfrm>
              <a:off x="2199" y="2598"/>
              <a:ext cx="38" cy="14"/>
            </a:xfrm>
            <a:custGeom>
              <a:avLst/>
              <a:gdLst>
                <a:gd name="T0" fmla="*/ 13 w 16"/>
                <a:gd name="T1" fmla="*/ 0 h 6"/>
                <a:gd name="T2" fmla="*/ 9 w 16"/>
                <a:gd name="T3" fmla="*/ 2 h 6"/>
                <a:gd name="T4" fmla="*/ 1 w 16"/>
                <a:gd name="T5" fmla="*/ 4 h 6"/>
                <a:gd name="T6" fmla="*/ 0 w 16"/>
                <a:gd name="T7" fmla="*/ 4 h 6"/>
                <a:gd name="T8" fmla="*/ 8 w 16"/>
                <a:gd name="T9" fmla="*/ 6 h 6"/>
                <a:gd name="T10" fmla="*/ 13 w 16"/>
                <a:gd name="T11" fmla="*/ 6 h 6"/>
                <a:gd name="T12" fmla="*/ 16 w 16"/>
                <a:gd name="T13" fmla="*/ 3 h 6"/>
                <a:gd name="T14" fmla="*/ 13 w 16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6">
                  <a:moveTo>
                    <a:pt x="13" y="0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6" y="3"/>
                    <a:pt x="4" y="4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2" y="5"/>
                    <a:pt x="5" y="6"/>
                    <a:pt x="8" y="6"/>
                  </a:cubicBezTo>
                  <a:cubicBezTo>
                    <a:pt x="10" y="6"/>
                    <a:pt x="11" y="6"/>
                    <a:pt x="13" y="6"/>
                  </a:cubicBezTo>
                  <a:cubicBezTo>
                    <a:pt x="14" y="5"/>
                    <a:pt x="15" y="4"/>
                    <a:pt x="16" y="3"/>
                  </a:cubicBezTo>
                  <a:cubicBezTo>
                    <a:pt x="15" y="2"/>
                    <a:pt x="14" y="1"/>
                    <a:pt x="13" y="0"/>
                  </a:cubicBezTo>
                </a:path>
              </a:pathLst>
            </a:custGeom>
            <a:solidFill>
              <a:srgbClr val="C03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9" name="Freeform 2599"/>
            <p:cNvSpPr>
              <a:spLocks/>
            </p:cNvSpPr>
            <p:nvPr/>
          </p:nvSpPr>
          <p:spPr bwMode="auto">
            <a:xfrm>
              <a:off x="2229" y="2596"/>
              <a:ext cx="3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AF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0" name="Freeform 2600"/>
            <p:cNvSpPr>
              <a:spLocks/>
            </p:cNvSpPr>
            <p:nvPr/>
          </p:nvSpPr>
          <p:spPr bwMode="auto">
            <a:xfrm>
              <a:off x="2189" y="2582"/>
              <a:ext cx="40" cy="26"/>
            </a:xfrm>
            <a:custGeom>
              <a:avLst/>
              <a:gdLst>
                <a:gd name="T0" fmla="*/ 0 w 17"/>
                <a:gd name="T1" fmla="*/ 0 h 11"/>
                <a:gd name="T2" fmla="*/ 1 w 17"/>
                <a:gd name="T3" fmla="*/ 6 h 11"/>
                <a:gd name="T4" fmla="*/ 4 w 17"/>
                <a:gd name="T5" fmla="*/ 11 h 11"/>
                <a:gd name="T6" fmla="*/ 5 w 17"/>
                <a:gd name="T7" fmla="*/ 11 h 11"/>
                <a:gd name="T8" fmla="*/ 13 w 17"/>
                <a:gd name="T9" fmla="*/ 9 h 11"/>
                <a:gd name="T10" fmla="*/ 17 w 17"/>
                <a:gd name="T11" fmla="*/ 7 h 11"/>
                <a:gd name="T12" fmla="*/ 17 w 17"/>
                <a:gd name="T13" fmla="*/ 6 h 11"/>
                <a:gd name="T14" fmla="*/ 14 w 17"/>
                <a:gd name="T15" fmla="*/ 7 h 11"/>
                <a:gd name="T16" fmla="*/ 0 w 17"/>
                <a:gd name="T17" fmla="*/ 1 h 11"/>
                <a:gd name="T18" fmla="*/ 0 w 17"/>
                <a:gd name="T1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1">
                  <a:moveTo>
                    <a:pt x="0" y="0"/>
                  </a:moveTo>
                  <a:cubicBezTo>
                    <a:pt x="0" y="2"/>
                    <a:pt x="0" y="4"/>
                    <a:pt x="1" y="6"/>
                  </a:cubicBezTo>
                  <a:cubicBezTo>
                    <a:pt x="1" y="8"/>
                    <a:pt x="3" y="9"/>
                    <a:pt x="4" y="11"/>
                  </a:cubicBezTo>
                  <a:cubicBezTo>
                    <a:pt x="4" y="11"/>
                    <a:pt x="5" y="11"/>
                    <a:pt x="5" y="11"/>
                  </a:cubicBezTo>
                  <a:cubicBezTo>
                    <a:pt x="8" y="11"/>
                    <a:pt x="10" y="10"/>
                    <a:pt x="13" y="9"/>
                  </a:cubicBezTo>
                  <a:cubicBezTo>
                    <a:pt x="15" y="8"/>
                    <a:pt x="16" y="8"/>
                    <a:pt x="17" y="7"/>
                  </a:cubicBezTo>
                  <a:cubicBezTo>
                    <a:pt x="17" y="7"/>
                    <a:pt x="17" y="6"/>
                    <a:pt x="17" y="6"/>
                  </a:cubicBezTo>
                  <a:cubicBezTo>
                    <a:pt x="16" y="6"/>
                    <a:pt x="15" y="7"/>
                    <a:pt x="14" y="7"/>
                  </a:cubicBezTo>
                  <a:cubicBezTo>
                    <a:pt x="9" y="7"/>
                    <a:pt x="4" y="5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AD23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1" name="Freeform 2601"/>
            <p:cNvSpPr>
              <a:spLocks/>
            </p:cNvSpPr>
            <p:nvPr/>
          </p:nvSpPr>
          <p:spPr bwMode="auto">
            <a:xfrm>
              <a:off x="2232" y="2579"/>
              <a:ext cx="14" cy="17"/>
            </a:xfrm>
            <a:custGeom>
              <a:avLst/>
              <a:gdLst>
                <a:gd name="T0" fmla="*/ 6 w 6"/>
                <a:gd name="T1" fmla="*/ 0 h 7"/>
                <a:gd name="T2" fmla="*/ 0 w 6"/>
                <a:gd name="T3" fmla="*/ 7 h 7"/>
                <a:gd name="T4" fmla="*/ 6 w 6"/>
                <a:gd name="T5" fmla="*/ 5 h 7"/>
                <a:gd name="T6" fmla="*/ 6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cubicBezTo>
                    <a:pt x="5" y="3"/>
                    <a:pt x="3" y="5"/>
                    <a:pt x="0" y="7"/>
                  </a:cubicBezTo>
                  <a:cubicBezTo>
                    <a:pt x="2" y="7"/>
                    <a:pt x="4" y="6"/>
                    <a:pt x="6" y="5"/>
                  </a:cubicBezTo>
                  <a:cubicBezTo>
                    <a:pt x="6" y="3"/>
                    <a:pt x="6" y="2"/>
                    <a:pt x="6" y="0"/>
                  </a:cubicBezTo>
                </a:path>
              </a:pathLst>
            </a:custGeom>
            <a:solidFill>
              <a:srgbClr val="AD2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2" name="Freeform 2602"/>
            <p:cNvSpPr>
              <a:spLocks/>
            </p:cNvSpPr>
            <p:nvPr/>
          </p:nvSpPr>
          <p:spPr bwMode="auto">
            <a:xfrm>
              <a:off x="2189" y="2556"/>
              <a:ext cx="57" cy="40"/>
            </a:xfrm>
            <a:custGeom>
              <a:avLst/>
              <a:gdLst>
                <a:gd name="T0" fmla="*/ 12 w 24"/>
                <a:gd name="T1" fmla="*/ 0 h 17"/>
                <a:gd name="T2" fmla="*/ 8 w 24"/>
                <a:gd name="T3" fmla="*/ 1 h 17"/>
                <a:gd name="T4" fmla="*/ 5 w 24"/>
                <a:gd name="T5" fmla="*/ 2 h 17"/>
                <a:gd name="T6" fmla="*/ 0 w 24"/>
                <a:gd name="T7" fmla="*/ 9 h 17"/>
                <a:gd name="T8" fmla="*/ 0 w 24"/>
                <a:gd name="T9" fmla="*/ 11 h 17"/>
                <a:gd name="T10" fmla="*/ 1 w 24"/>
                <a:gd name="T11" fmla="*/ 11 h 17"/>
                <a:gd name="T12" fmla="*/ 1 w 24"/>
                <a:gd name="T13" fmla="*/ 11 h 17"/>
                <a:gd name="T14" fmla="*/ 17 w 24"/>
                <a:gd name="T15" fmla="*/ 17 h 17"/>
                <a:gd name="T16" fmla="*/ 18 w 24"/>
                <a:gd name="T17" fmla="*/ 17 h 17"/>
                <a:gd name="T18" fmla="*/ 24 w 24"/>
                <a:gd name="T19" fmla="*/ 10 h 17"/>
                <a:gd name="T20" fmla="*/ 23 w 24"/>
                <a:gd name="T21" fmla="*/ 8 h 17"/>
                <a:gd name="T22" fmla="*/ 12 w 24"/>
                <a:gd name="T2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17">
                  <a:moveTo>
                    <a:pt x="12" y="0"/>
                  </a:moveTo>
                  <a:cubicBezTo>
                    <a:pt x="11" y="0"/>
                    <a:pt x="9" y="0"/>
                    <a:pt x="8" y="1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4" y="5"/>
                    <a:pt x="3" y="8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0" y="11"/>
                    <a:pt x="0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7" y="11"/>
                    <a:pt x="13" y="13"/>
                    <a:pt x="17" y="17"/>
                  </a:cubicBezTo>
                  <a:cubicBezTo>
                    <a:pt x="17" y="17"/>
                    <a:pt x="18" y="17"/>
                    <a:pt x="18" y="17"/>
                  </a:cubicBezTo>
                  <a:cubicBezTo>
                    <a:pt x="21" y="15"/>
                    <a:pt x="23" y="13"/>
                    <a:pt x="24" y="10"/>
                  </a:cubicBezTo>
                  <a:cubicBezTo>
                    <a:pt x="24" y="9"/>
                    <a:pt x="24" y="8"/>
                    <a:pt x="23" y="8"/>
                  </a:cubicBezTo>
                  <a:cubicBezTo>
                    <a:pt x="21" y="3"/>
                    <a:pt x="17" y="0"/>
                    <a:pt x="12" y="0"/>
                  </a:cubicBezTo>
                </a:path>
              </a:pathLst>
            </a:custGeom>
            <a:solidFill>
              <a:srgbClr val="9D13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3" name="Freeform 2603"/>
            <p:cNvSpPr>
              <a:spLocks/>
            </p:cNvSpPr>
            <p:nvPr/>
          </p:nvSpPr>
          <p:spPr bwMode="auto">
            <a:xfrm>
              <a:off x="2189" y="2582"/>
              <a:ext cx="40" cy="16"/>
            </a:xfrm>
            <a:custGeom>
              <a:avLst/>
              <a:gdLst>
                <a:gd name="T0" fmla="*/ 1 w 17"/>
                <a:gd name="T1" fmla="*/ 0 h 7"/>
                <a:gd name="T2" fmla="*/ 0 w 17"/>
                <a:gd name="T3" fmla="*/ 0 h 7"/>
                <a:gd name="T4" fmla="*/ 0 w 17"/>
                <a:gd name="T5" fmla="*/ 0 h 7"/>
                <a:gd name="T6" fmla="*/ 0 w 17"/>
                <a:gd name="T7" fmla="*/ 1 h 7"/>
                <a:gd name="T8" fmla="*/ 14 w 17"/>
                <a:gd name="T9" fmla="*/ 7 h 7"/>
                <a:gd name="T10" fmla="*/ 17 w 17"/>
                <a:gd name="T11" fmla="*/ 6 h 7"/>
                <a:gd name="T12" fmla="*/ 1 w 17"/>
                <a:gd name="T13" fmla="*/ 0 h 7"/>
                <a:gd name="T14" fmla="*/ 1 w 17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" y="5"/>
                    <a:pt x="9" y="7"/>
                    <a:pt x="14" y="7"/>
                  </a:cubicBezTo>
                  <a:cubicBezTo>
                    <a:pt x="15" y="7"/>
                    <a:pt x="16" y="6"/>
                    <a:pt x="17" y="6"/>
                  </a:cubicBezTo>
                  <a:cubicBezTo>
                    <a:pt x="13" y="2"/>
                    <a:pt x="7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9C10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4" name="Freeform 2604"/>
            <p:cNvSpPr>
              <a:spLocks/>
            </p:cNvSpPr>
            <p:nvPr/>
          </p:nvSpPr>
          <p:spPr bwMode="auto">
            <a:xfrm>
              <a:off x="2189" y="2560"/>
              <a:ext cx="12" cy="17"/>
            </a:xfrm>
            <a:custGeom>
              <a:avLst/>
              <a:gdLst>
                <a:gd name="T0" fmla="*/ 5 w 5"/>
                <a:gd name="T1" fmla="*/ 0 h 7"/>
                <a:gd name="T2" fmla="*/ 0 w 5"/>
                <a:gd name="T3" fmla="*/ 7 h 7"/>
                <a:gd name="T4" fmla="*/ 5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3" y="2"/>
                    <a:pt x="1" y="4"/>
                    <a:pt x="0" y="7"/>
                  </a:cubicBezTo>
                  <a:cubicBezTo>
                    <a:pt x="3" y="6"/>
                    <a:pt x="4" y="3"/>
                    <a:pt x="5" y="0"/>
                  </a:cubicBezTo>
                </a:path>
              </a:pathLst>
            </a:custGeom>
            <a:solidFill>
              <a:srgbClr val="5D02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5" name="Freeform 2605"/>
            <p:cNvSpPr>
              <a:spLocks/>
            </p:cNvSpPr>
            <p:nvPr/>
          </p:nvSpPr>
          <p:spPr bwMode="auto">
            <a:xfrm>
              <a:off x="2300" y="2518"/>
              <a:ext cx="43" cy="49"/>
            </a:xfrm>
            <a:custGeom>
              <a:avLst/>
              <a:gdLst>
                <a:gd name="T0" fmla="*/ 2 w 18"/>
                <a:gd name="T1" fmla="*/ 0 h 21"/>
                <a:gd name="T2" fmla="*/ 1 w 18"/>
                <a:gd name="T3" fmla="*/ 0 h 21"/>
                <a:gd name="T4" fmla="*/ 0 w 18"/>
                <a:gd name="T5" fmla="*/ 1 h 21"/>
                <a:gd name="T6" fmla="*/ 7 w 18"/>
                <a:gd name="T7" fmla="*/ 8 h 21"/>
                <a:gd name="T8" fmla="*/ 13 w 18"/>
                <a:gd name="T9" fmla="*/ 21 h 21"/>
                <a:gd name="T10" fmla="*/ 18 w 18"/>
                <a:gd name="T11" fmla="*/ 12 h 21"/>
                <a:gd name="T12" fmla="*/ 2 w 18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1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3" y="2"/>
                    <a:pt x="5" y="5"/>
                    <a:pt x="7" y="8"/>
                  </a:cubicBezTo>
                  <a:cubicBezTo>
                    <a:pt x="11" y="11"/>
                    <a:pt x="13" y="16"/>
                    <a:pt x="13" y="21"/>
                  </a:cubicBezTo>
                  <a:cubicBezTo>
                    <a:pt x="16" y="19"/>
                    <a:pt x="18" y="15"/>
                    <a:pt x="18" y="12"/>
                  </a:cubicBezTo>
                  <a:cubicBezTo>
                    <a:pt x="11" y="11"/>
                    <a:pt x="5" y="7"/>
                    <a:pt x="2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6" name="Freeform 2606"/>
            <p:cNvSpPr>
              <a:spLocks/>
            </p:cNvSpPr>
            <p:nvPr/>
          </p:nvSpPr>
          <p:spPr bwMode="auto">
            <a:xfrm>
              <a:off x="2305" y="2515"/>
              <a:ext cx="38" cy="31"/>
            </a:xfrm>
            <a:custGeom>
              <a:avLst/>
              <a:gdLst>
                <a:gd name="T0" fmla="*/ 4 w 16"/>
                <a:gd name="T1" fmla="*/ 0 h 13"/>
                <a:gd name="T2" fmla="*/ 0 w 16"/>
                <a:gd name="T3" fmla="*/ 1 h 13"/>
                <a:gd name="T4" fmla="*/ 16 w 16"/>
                <a:gd name="T5" fmla="*/ 13 h 13"/>
                <a:gd name="T6" fmla="*/ 15 w 16"/>
                <a:gd name="T7" fmla="*/ 8 h 13"/>
                <a:gd name="T8" fmla="*/ 4 w 1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3">
                  <a:moveTo>
                    <a:pt x="4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3" y="8"/>
                    <a:pt x="9" y="12"/>
                    <a:pt x="16" y="13"/>
                  </a:cubicBezTo>
                  <a:cubicBezTo>
                    <a:pt x="16" y="11"/>
                    <a:pt x="16" y="9"/>
                    <a:pt x="15" y="8"/>
                  </a:cubicBezTo>
                  <a:cubicBezTo>
                    <a:pt x="13" y="3"/>
                    <a:pt x="9" y="0"/>
                    <a:pt x="4" y="0"/>
                  </a:cubicBezTo>
                </a:path>
              </a:pathLst>
            </a:custGeom>
            <a:solidFill>
              <a:srgbClr val="AF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7" name="Freeform 2607"/>
            <p:cNvSpPr>
              <a:spLocks/>
            </p:cNvSpPr>
            <p:nvPr/>
          </p:nvSpPr>
          <p:spPr bwMode="auto">
            <a:xfrm>
              <a:off x="2310" y="2537"/>
              <a:ext cx="21" cy="35"/>
            </a:xfrm>
            <a:custGeom>
              <a:avLst/>
              <a:gdLst>
                <a:gd name="T0" fmla="*/ 3 w 9"/>
                <a:gd name="T1" fmla="*/ 0 h 15"/>
                <a:gd name="T2" fmla="*/ 4 w 9"/>
                <a:gd name="T3" fmla="*/ 6 h 15"/>
                <a:gd name="T4" fmla="*/ 0 w 9"/>
                <a:gd name="T5" fmla="*/ 15 h 15"/>
                <a:gd name="T6" fmla="*/ 2 w 9"/>
                <a:gd name="T7" fmla="*/ 15 h 15"/>
                <a:gd name="T8" fmla="*/ 7 w 9"/>
                <a:gd name="T9" fmla="*/ 14 h 15"/>
                <a:gd name="T10" fmla="*/ 9 w 9"/>
                <a:gd name="T11" fmla="*/ 13 h 15"/>
                <a:gd name="T12" fmla="*/ 3 w 9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5">
                  <a:moveTo>
                    <a:pt x="3" y="0"/>
                  </a:moveTo>
                  <a:cubicBezTo>
                    <a:pt x="3" y="2"/>
                    <a:pt x="4" y="4"/>
                    <a:pt x="4" y="6"/>
                  </a:cubicBezTo>
                  <a:cubicBezTo>
                    <a:pt x="4" y="9"/>
                    <a:pt x="2" y="13"/>
                    <a:pt x="0" y="15"/>
                  </a:cubicBezTo>
                  <a:cubicBezTo>
                    <a:pt x="1" y="15"/>
                    <a:pt x="1" y="15"/>
                    <a:pt x="2" y="15"/>
                  </a:cubicBezTo>
                  <a:cubicBezTo>
                    <a:pt x="4" y="15"/>
                    <a:pt x="5" y="15"/>
                    <a:pt x="7" y="14"/>
                  </a:cubicBezTo>
                  <a:cubicBezTo>
                    <a:pt x="8" y="14"/>
                    <a:pt x="8" y="14"/>
                    <a:pt x="9" y="13"/>
                  </a:cubicBezTo>
                  <a:cubicBezTo>
                    <a:pt x="9" y="8"/>
                    <a:pt x="7" y="3"/>
                    <a:pt x="3" y="0"/>
                  </a:cubicBezTo>
                </a:path>
              </a:pathLst>
            </a:custGeom>
            <a:solidFill>
              <a:srgbClr val="89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8" name="Freeform 2608"/>
            <p:cNvSpPr>
              <a:spLocks/>
            </p:cNvSpPr>
            <p:nvPr/>
          </p:nvSpPr>
          <p:spPr bwMode="auto">
            <a:xfrm>
              <a:off x="2289" y="2520"/>
              <a:ext cx="28" cy="17"/>
            </a:xfrm>
            <a:custGeom>
              <a:avLst/>
              <a:gdLst>
                <a:gd name="T0" fmla="*/ 5 w 12"/>
                <a:gd name="T1" fmla="*/ 0 h 7"/>
                <a:gd name="T2" fmla="*/ 0 w 12"/>
                <a:gd name="T3" fmla="*/ 4 h 7"/>
                <a:gd name="T4" fmla="*/ 2 w 12"/>
                <a:gd name="T5" fmla="*/ 4 h 7"/>
                <a:gd name="T6" fmla="*/ 8 w 12"/>
                <a:gd name="T7" fmla="*/ 5 h 7"/>
                <a:gd name="T8" fmla="*/ 12 w 12"/>
                <a:gd name="T9" fmla="*/ 7 h 7"/>
                <a:gd name="T10" fmla="*/ 5 w 12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7">
                  <a:moveTo>
                    <a:pt x="5" y="0"/>
                  </a:moveTo>
                  <a:cubicBezTo>
                    <a:pt x="3" y="1"/>
                    <a:pt x="2" y="2"/>
                    <a:pt x="0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4" y="4"/>
                    <a:pt x="6" y="4"/>
                    <a:pt x="8" y="5"/>
                  </a:cubicBezTo>
                  <a:cubicBezTo>
                    <a:pt x="9" y="6"/>
                    <a:pt x="11" y="7"/>
                    <a:pt x="12" y="7"/>
                  </a:cubicBezTo>
                  <a:cubicBezTo>
                    <a:pt x="10" y="4"/>
                    <a:pt x="8" y="1"/>
                    <a:pt x="5" y="0"/>
                  </a:cubicBezTo>
                </a:path>
              </a:pathLst>
            </a:custGeom>
            <a:solidFill>
              <a:srgbClr val="720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9" name="Freeform 2609"/>
            <p:cNvSpPr>
              <a:spLocks/>
            </p:cNvSpPr>
            <p:nvPr/>
          </p:nvSpPr>
          <p:spPr bwMode="auto">
            <a:xfrm>
              <a:off x="2284" y="2530"/>
              <a:ext cx="35" cy="42"/>
            </a:xfrm>
            <a:custGeom>
              <a:avLst/>
              <a:gdLst>
                <a:gd name="T0" fmla="*/ 4 w 15"/>
                <a:gd name="T1" fmla="*/ 0 h 18"/>
                <a:gd name="T2" fmla="*/ 2 w 15"/>
                <a:gd name="T3" fmla="*/ 0 h 18"/>
                <a:gd name="T4" fmla="*/ 2 w 15"/>
                <a:gd name="T5" fmla="*/ 11 h 18"/>
                <a:gd name="T6" fmla="*/ 11 w 15"/>
                <a:gd name="T7" fmla="*/ 18 h 18"/>
                <a:gd name="T8" fmla="*/ 15 w 15"/>
                <a:gd name="T9" fmla="*/ 9 h 18"/>
                <a:gd name="T10" fmla="*/ 14 w 15"/>
                <a:gd name="T11" fmla="*/ 3 h 18"/>
                <a:gd name="T12" fmla="*/ 10 w 15"/>
                <a:gd name="T13" fmla="*/ 1 h 18"/>
                <a:gd name="T14" fmla="*/ 4 w 15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8">
                  <a:moveTo>
                    <a:pt x="4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1" y="3"/>
                    <a:pt x="0" y="7"/>
                    <a:pt x="2" y="11"/>
                  </a:cubicBezTo>
                  <a:cubicBezTo>
                    <a:pt x="3" y="15"/>
                    <a:pt x="7" y="18"/>
                    <a:pt x="11" y="18"/>
                  </a:cubicBezTo>
                  <a:cubicBezTo>
                    <a:pt x="13" y="16"/>
                    <a:pt x="15" y="12"/>
                    <a:pt x="15" y="9"/>
                  </a:cubicBezTo>
                  <a:cubicBezTo>
                    <a:pt x="15" y="7"/>
                    <a:pt x="14" y="5"/>
                    <a:pt x="14" y="3"/>
                  </a:cubicBezTo>
                  <a:cubicBezTo>
                    <a:pt x="13" y="3"/>
                    <a:pt x="11" y="2"/>
                    <a:pt x="10" y="1"/>
                  </a:cubicBezTo>
                  <a:cubicBezTo>
                    <a:pt x="8" y="0"/>
                    <a:pt x="6" y="0"/>
                    <a:pt x="4" y="0"/>
                  </a:cubicBezTo>
                </a:path>
              </a:pathLst>
            </a:custGeom>
            <a:solidFill>
              <a:srgbClr val="5103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0" name="Freeform 2610"/>
            <p:cNvSpPr>
              <a:spLocks noEditPoints="1"/>
            </p:cNvSpPr>
            <p:nvPr/>
          </p:nvSpPr>
          <p:spPr bwMode="auto">
            <a:xfrm>
              <a:off x="2513" y="1997"/>
              <a:ext cx="57" cy="21"/>
            </a:xfrm>
            <a:custGeom>
              <a:avLst/>
              <a:gdLst>
                <a:gd name="T0" fmla="*/ 0 w 24"/>
                <a:gd name="T1" fmla="*/ 3 h 9"/>
                <a:gd name="T2" fmla="*/ 0 w 24"/>
                <a:gd name="T3" fmla="*/ 3 h 9"/>
                <a:gd name="T4" fmla="*/ 1 w 24"/>
                <a:gd name="T5" fmla="*/ 3 h 9"/>
                <a:gd name="T6" fmla="*/ 0 w 24"/>
                <a:gd name="T7" fmla="*/ 3 h 9"/>
                <a:gd name="T8" fmla="*/ 24 w 24"/>
                <a:gd name="T9" fmla="*/ 0 h 9"/>
                <a:gd name="T10" fmla="*/ 15 w 24"/>
                <a:gd name="T11" fmla="*/ 5 h 9"/>
                <a:gd name="T12" fmla="*/ 18 w 24"/>
                <a:gd name="T13" fmla="*/ 8 h 9"/>
                <a:gd name="T14" fmla="*/ 20 w 24"/>
                <a:gd name="T15" fmla="*/ 9 h 9"/>
                <a:gd name="T16" fmla="*/ 24 w 24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9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24" y="0"/>
                  </a:moveTo>
                  <a:cubicBezTo>
                    <a:pt x="21" y="2"/>
                    <a:pt x="19" y="4"/>
                    <a:pt x="15" y="5"/>
                  </a:cubicBezTo>
                  <a:cubicBezTo>
                    <a:pt x="17" y="6"/>
                    <a:pt x="18" y="7"/>
                    <a:pt x="18" y="8"/>
                  </a:cubicBezTo>
                  <a:cubicBezTo>
                    <a:pt x="19" y="8"/>
                    <a:pt x="20" y="9"/>
                    <a:pt x="20" y="9"/>
                  </a:cubicBezTo>
                  <a:cubicBezTo>
                    <a:pt x="23" y="7"/>
                    <a:pt x="24" y="3"/>
                    <a:pt x="24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1" name="Freeform 2611"/>
            <p:cNvSpPr>
              <a:spLocks/>
            </p:cNvSpPr>
            <p:nvPr/>
          </p:nvSpPr>
          <p:spPr bwMode="auto">
            <a:xfrm>
              <a:off x="2513" y="2004"/>
              <a:ext cx="48" cy="23"/>
            </a:xfrm>
            <a:custGeom>
              <a:avLst/>
              <a:gdLst>
                <a:gd name="T0" fmla="*/ 1 w 20"/>
                <a:gd name="T1" fmla="*/ 0 h 10"/>
                <a:gd name="T2" fmla="*/ 0 w 20"/>
                <a:gd name="T3" fmla="*/ 0 h 10"/>
                <a:gd name="T4" fmla="*/ 0 w 20"/>
                <a:gd name="T5" fmla="*/ 2 h 10"/>
                <a:gd name="T6" fmla="*/ 12 w 20"/>
                <a:gd name="T7" fmla="*/ 10 h 10"/>
                <a:gd name="T8" fmla="*/ 16 w 20"/>
                <a:gd name="T9" fmla="*/ 9 h 10"/>
                <a:gd name="T10" fmla="*/ 20 w 20"/>
                <a:gd name="T11" fmla="*/ 6 h 10"/>
                <a:gd name="T12" fmla="*/ 18 w 20"/>
                <a:gd name="T13" fmla="*/ 5 h 10"/>
                <a:gd name="T14" fmla="*/ 15 w 20"/>
                <a:gd name="T15" fmla="*/ 2 h 10"/>
                <a:gd name="T16" fmla="*/ 11 w 20"/>
                <a:gd name="T17" fmla="*/ 3 h 10"/>
                <a:gd name="T18" fmla="*/ 5 w 20"/>
                <a:gd name="T19" fmla="*/ 2 h 10"/>
                <a:gd name="T20" fmla="*/ 1 w 20"/>
                <a:gd name="T21" fmla="*/ 0 h 10"/>
                <a:gd name="T22" fmla="*/ 1 w 20"/>
                <a:gd name="T2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10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7"/>
                    <a:pt x="7" y="10"/>
                    <a:pt x="12" y="10"/>
                  </a:cubicBezTo>
                  <a:cubicBezTo>
                    <a:pt x="13" y="10"/>
                    <a:pt x="15" y="10"/>
                    <a:pt x="16" y="9"/>
                  </a:cubicBezTo>
                  <a:cubicBezTo>
                    <a:pt x="18" y="8"/>
                    <a:pt x="19" y="7"/>
                    <a:pt x="20" y="6"/>
                  </a:cubicBezTo>
                  <a:cubicBezTo>
                    <a:pt x="20" y="6"/>
                    <a:pt x="19" y="5"/>
                    <a:pt x="18" y="5"/>
                  </a:cubicBezTo>
                  <a:cubicBezTo>
                    <a:pt x="18" y="4"/>
                    <a:pt x="17" y="3"/>
                    <a:pt x="15" y="2"/>
                  </a:cubicBezTo>
                  <a:cubicBezTo>
                    <a:pt x="14" y="3"/>
                    <a:pt x="12" y="3"/>
                    <a:pt x="11" y="3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4" y="1"/>
                    <a:pt x="2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AD2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2" name="Freeform 2612"/>
            <p:cNvSpPr>
              <a:spLocks/>
            </p:cNvSpPr>
            <p:nvPr/>
          </p:nvSpPr>
          <p:spPr bwMode="auto">
            <a:xfrm>
              <a:off x="2528" y="1980"/>
              <a:ext cx="42" cy="28"/>
            </a:xfrm>
            <a:custGeom>
              <a:avLst/>
              <a:gdLst>
                <a:gd name="T0" fmla="*/ 15 w 18"/>
                <a:gd name="T1" fmla="*/ 0 h 12"/>
                <a:gd name="T2" fmla="*/ 8 w 18"/>
                <a:gd name="T3" fmla="*/ 2 h 12"/>
                <a:gd name="T4" fmla="*/ 0 w 18"/>
                <a:gd name="T5" fmla="*/ 9 h 12"/>
                <a:gd name="T6" fmla="*/ 9 w 18"/>
                <a:gd name="T7" fmla="*/ 12 h 12"/>
                <a:gd name="T8" fmla="*/ 18 w 18"/>
                <a:gd name="T9" fmla="*/ 7 h 12"/>
                <a:gd name="T10" fmla="*/ 17 w 18"/>
                <a:gd name="T11" fmla="*/ 3 h 12"/>
                <a:gd name="T12" fmla="*/ 15 w 18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2">
                  <a:moveTo>
                    <a:pt x="15" y="0"/>
                  </a:moveTo>
                  <a:cubicBezTo>
                    <a:pt x="13" y="1"/>
                    <a:pt x="11" y="2"/>
                    <a:pt x="8" y="2"/>
                  </a:cubicBezTo>
                  <a:cubicBezTo>
                    <a:pt x="7" y="5"/>
                    <a:pt x="4" y="8"/>
                    <a:pt x="0" y="9"/>
                  </a:cubicBezTo>
                  <a:cubicBezTo>
                    <a:pt x="3" y="9"/>
                    <a:pt x="6" y="10"/>
                    <a:pt x="9" y="12"/>
                  </a:cubicBezTo>
                  <a:cubicBezTo>
                    <a:pt x="13" y="11"/>
                    <a:pt x="15" y="9"/>
                    <a:pt x="18" y="7"/>
                  </a:cubicBezTo>
                  <a:cubicBezTo>
                    <a:pt x="17" y="5"/>
                    <a:pt x="17" y="4"/>
                    <a:pt x="17" y="3"/>
                  </a:cubicBezTo>
                  <a:cubicBezTo>
                    <a:pt x="16" y="2"/>
                    <a:pt x="16" y="1"/>
                    <a:pt x="15" y="0"/>
                  </a:cubicBezTo>
                </a:path>
              </a:pathLst>
            </a:custGeom>
            <a:solidFill>
              <a:srgbClr val="89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3" name="Freeform 2613"/>
            <p:cNvSpPr>
              <a:spLocks/>
            </p:cNvSpPr>
            <p:nvPr/>
          </p:nvSpPr>
          <p:spPr bwMode="auto">
            <a:xfrm>
              <a:off x="2547" y="1971"/>
              <a:ext cx="16" cy="14"/>
            </a:xfrm>
            <a:custGeom>
              <a:avLst/>
              <a:gdLst>
                <a:gd name="T0" fmla="*/ 2 w 7"/>
                <a:gd name="T1" fmla="*/ 0 h 6"/>
                <a:gd name="T2" fmla="*/ 0 w 7"/>
                <a:gd name="T3" fmla="*/ 6 h 6"/>
                <a:gd name="T4" fmla="*/ 7 w 7"/>
                <a:gd name="T5" fmla="*/ 4 h 6"/>
                <a:gd name="T6" fmla="*/ 2 w 7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3" y="6"/>
                    <a:pt x="5" y="5"/>
                    <a:pt x="7" y="4"/>
                  </a:cubicBezTo>
                  <a:cubicBezTo>
                    <a:pt x="6" y="2"/>
                    <a:pt x="4" y="1"/>
                    <a:pt x="2" y="0"/>
                  </a:cubicBezTo>
                </a:path>
              </a:pathLst>
            </a:custGeom>
            <a:solidFill>
              <a:srgbClr val="8812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4" name="Freeform 2614"/>
            <p:cNvSpPr>
              <a:spLocks/>
            </p:cNvSpPr>
            <p:nvPr/>
          </p:nvSpPr>
          <p:spPr bwMode="auto">
            <a:xfrm>
              <a:off x="2516" y="2001"/>
              <a:ext cx="33" cy="10"/>
            </a:xfrm>
            <a:custGeom>
              <a:avLst/>
              <a:gdLst>
                <a:gd name="T0" fmla="*/ 5 w 14"/>
                <a:gd name="T1" fmla="*/ 0 h 4"/>
                <a:gd name="T2" fmla="*/ 0 w 14"/>
                <a:gd name="T3" fmla="*/ 1 h 4"/>
                <a:gd name="T4" fmla="*/ 0 w 14"/>
                <a:gd name="T5" fmla="*/ 1 h 4"/>
                <a:gd name="T6" fmla="*/ 4 w 14"/>
                <a:gd name="T7" fmla="*/ 3 h 4"/>
                <a:gd name="T8" fmla="*/ 10 w 14"/>
                <a:gd name="T9" fmla="*/ 4 h 4"/>
                <a:gd name="T10" fmla="*/ 14 w 14"/>
                <a:gd name="T11" fmla="*/ 3 h 4"/>
                <a:gd name="T12" fmla="*/ 5 w 1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4">
                  <a:moveTo>
                    <a:pt x="5" y="0"/>
                  </a:moveTo>
                  <a:cubicBezTo>
                    <a:pt x="3" y="1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3" y="2"/>
                    <a:pt x="4" y="3"/>
                  </a:cubicBezTo>
                  <a:cubicBezTo>
                    <a:pt x="6" y="4"/>
                    <a:pt x="8" y="4"/>
                    <a:pt x="10" y="4"/>
                  </a:cubicBezTo>
                  <a:cubicBezTo>
                    <a:pt x="11" y="4"/>
                    <a:pt x="13" y="4"/>
                    <a:pt x="14" y="3"/>
                  </a:cubicBezTo>
                  <a:cubicBezTo>
                    <a:pt x="11" y="1"/>
                    <a:pt x="8" y="0"/>
                    <a:pt x="5" y="0"/>
                  </a:cubicBezTo>
                </a:path>
              </a:pathLst>
            </a:custGeom>
            <a:solidFill>
              <a:srgbClr val="7B0A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5" name="Freeform 2615"/>
            <p:cNvSpPr>
              <a:spLocks/>
            </p:cNvSpPr>
            <p:nvPr/>
          </p:nvSpPr>
          <p:spPr bwMode="auto">
            <a:xfrm>
              <a:off x="2511" y="1999"/>
              <a:ext cx="5" cy="5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2 w 2"/>
                <a:gd name="T5" fmla="*/ 2 h 2"/>
                <a:gd name="T6" fmla="*/ 2 w 2"/>
                <a:gd name="T7" fmla="*/ 2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720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6" name="Freeform 2616"/>
            <p:cNvSpPr>
              <a:spLocks/>
            </p:cNvSpPr>
            <p:nvPr/>
          </p:nvSpPr>
          <p:spPr bwMode="auto">
            <a:xfrm>
              <a:off x="2516" y="20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70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8" name="Group 2818"/>
          <p:cNvGrpSpPr>
            <a:grpSpLocks/>
          </p:cNvGrpSpPr>
          <p:nvPr/>
        </p:nvGrpSpPr>
        <p:grpSpPr bwMode="auto">
          <a:xfrm>
            <a:off x="-16510" y="0"/>
            <a:ext cx="3035628" cy="4894836"/>
            <a:chOff x="1950" y="1513"/>
            <a:chExt cx="753" cy="1234"/>
          </a:xfrm>
        </p:grpSpPr>
        <p:sp>
          <p:nvSpPr>
            <p:cNvPr id="417" name="Freeform 2618"/>
            <p:cNvSpPr>
              <a:spLocks/>
            </p:cNvSpPr>
            <p:nvPr/>
          </p:nvSpPr>
          <p:spPr bwMode="auto">
            <a:xfrm>
              <a:off x="2511" y="1980"/>
              <a:ext cx="36" cy="24"/>
            </a:xfrm>
            <a:custGeom>
              <a:avLst/>
              <a:gdLst>
                <a:gd name="T0" fmla="*/ 4 w 15"/>
                <a:gd name="T1" fmla="*/ 0 h 10"/>
                <a:gd name="T2" fmla="*/ 0 w 15"/>
                <a:gd name="T3" fmla="*/ 8 h 10"/>
                <a:gd name="T4" fmla="*/ 2 w 15"/>
                <a:gd name="T5" fmla="*/ 10 h 10"/>
                <a:gd name="T6" fmla="*/ 6 w 15"/>
                <a:gd name="T7" fmla="*/ 9 h 10"/>
                <a:gd name="T8" fmla="*/ 7 w 15"/>
                <a:gd name="T9" fmla="*/ 9 h 10"/>
                <a:gd name="T10" fmla="*/ 15 w 15"/>
                <a:gd name="T11" fmla="*/ 2 h 10"/>
                <a:gd name="T12" fmla="*/ 14 w 15"/>
                <a:gd name="T13" fmla="*/ 2 h 10"/>
                <a:gd name="T14" fmla="*/ 14 w 15"/>
                <a:gd name="T15" fmla="*/ 2 h 10"/>
                <a:gd name="T16" fmla="*/ 4 w 15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0">
                  <a:moveTo>
                    <a:pt x="4" y="0"/>
                  </a:moveTo>
                  <a:cubicBezTo>
                    <a:pt x="1" y="2"/>
                    <a:pt x="0" y="5"/>
                    <a:pt x="0" y="8"/>
                  </a:cubicBezTo>
                  <a:cubicBezTo>
                    <a:pt x="1" y="9"/>
                    <a:pt x="2" y="9"/>
                    <a:pt x="2" y="10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11" y="8"/>
                    <a:pt x="14" y="5"/>
                    <a:pt x="15" y="2"/>
                  </a:cubicBezTo>
                  <a:cubicBezTo>
                    <a:pt x="15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0" y="2"/>
                    <a:pt x="7" y="1"/>
                    <a:pt x="4" y="0"/>
                  </a:cubicBezTo>
                </a:path>
              </a:pathLst>
            </a:custGeom>
            <a:solidFill>
              <a:srgbClr val="5103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2619"/>
            <p:cNvSpPr>
              <a:spLocks/>
            </p:cNvSpPr>
            <p:nvPr/>
          </p:nvSpPr>
          <p:spPr bwMode="auto">
            <a:xfrm>
              <a:off x="2521" y="1971"/>
              <a:ext cx="30" cy="14"/>
            </a:xfrm>
            <a:custGeom>
              <a:avLst/>
              <a:gdLst>
                <a:gd name="T0" fmla="*/ 9 w 13"/>
                <a:gd name="T1" fmla="*/ 0 h 6"/>
                <a:gd name="T2" fmla="*/ 4 w 13"/>
                <a:gd name="T3" fmla="*/ 1 h 6"/>
                <a:gd name="T4" fmla="*/ 0 w 13"/>
                <a:gd name="T5" fmla="*/ 4 h 6"/>
                <a:gd name="T6" fmla="*/ 10 w 13"/>
                <a:gd name="T7" fmla="*/ 6 h 6"/>
                <a:gd name="T8" fmla="*/ 10 w 13"/>
                <a:gd name="T9" fmla="*/ 6 h 6"/>
                <a:gd name="T10" fmla="*/ 11 w 13"/>
                <a:gd name="T11" fmla="*/ 6 h 6"/>
                <a:gd name="T12" fmla="*/ 13 w 13"/>
                <a:gd name="T13" fmla="*/ 0 h 6"/>
                <a:gd name="T14" fmla="*/ 9 w 13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6">
                  <a:moveTo>
                    <a:pt x="9" y="0"/>
                  </a:moveTo>
                  <a:cubicBezTo>
                    <a:pt x="7" y="0"/>
                    <a:pt x="5" y="0"/>
                    <a:pt x="4" y="1"/>
                  </a:cubicBezTo>
                  <a:cubicBezTo>
                    <a:pt x="2" y="1"/>
                    <a:pt x="1" y="2"/>
                    <a:pt x="0" y="4"/>
                  </a:cubicBezTo>
                  <a:cubicBezTo>
                    <a:pt x="3" y="5"/>
                    <a:pt x="6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1" y="6"/>
                    <a:pt x="11" y="6"/>
                  </a:cubicBezTo>
                  <a:cubicBezTo>
                    <a:pt x="12" y="4"/>
                    <a:pt x="13" y="2"/>
                    <a:pt x="13" y="0"/>
                  </a:cubicBezTo>
                  <a:cubicBezTo>
                    <a:pt x="11" y="0"/>
                    <a:pt x="10" y="0"/>
                    <a:pt x="9" y="0"/>
                  </a:cubicBezTo>
                </a:path>
              </a:pathLst>
            </a:custGeom>
            <a:solidFill>
              <a:srgbClr val="5102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2620"/>
            <p:cNvSpPr>
              <a:spLocks/>
            </p:cNvSpPr>
            <p:nvPr/>
          </p:nvSpPr>
          <p:spPr bwMode="auto">
            <a:xfrm>
              <a:off x="2516" y="2001"/>
              <a:ext cx="12" cy="3"/>
            </a:xfrm>
            <a:custGeom>
              <a:avLst/>
              <a:gdLst>
                <a:gd name="T0" fmla="*/ 4 w 5"/>
                <a:gd name="T1" fmla="*/ 0 h 1"/>
                <a:gd name="T2" fmla="*/ 0 w 5"/>
                <a:gd name="T3" fmla="*/ 1 h 1"/>
                <a:gd name="T4" fmla="*/ 0 w 5"/>
                <a:gd name="T5" fmla="*/ 1 h 1"/>
                <a:gd name="T6" fmla="*/ 0 w 5"/>
                <a:gd name="T7" fmla="*/ 1 h 1"/>
                <a:gd name="T8" fmla="*/ 5 w 5"/>
                <a:gd name="T9" fmla="*/ 0 h 1"/>
                <a:gd name="T10" fmla="*/ 4 w 5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">
                  <a:moveTo>
                    <a:pt x="4" y="0"/>
                  </a:moveTo>
                  <a:cubicBezTo>
                    <a:pt x="3" y="0"/>
                    <a:pt x="2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rgbClr val="4901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Freeform 2621"/>
            <p:cNvSpPr>
              <a:spLocks/>
            </p:cNvSpPr>
            <p:nvPr/>
          </p:nvSpPr>
          <p:spPr bwMode="auto">
            <a:xfrm>
              <a:off x="2478" y="1873"/>
              <a:ext cx="33" cy="27"/>
            </a:xfrm>
            <a:custGeom>
              <a:avLst/>
              <a:gdLst>
                <a:gd name="T0" fmla="*/ 6 w 14"/>
                <a:gd name="T1" fmla="*/ 0 h 11"/>
                <a:gd name="T2" fmla="*/ 5 w 14"/>
                <a:gd name="T3" fmla="*/ 1 h 11"/>
                <a:gd name="T4" fmla="*/ 0 w 14"/>
                <a:gd name="T5" fmla="*/ 5 h 11"/>
                <a:gd name="T6" fmla="*/ 8 w 14"/>
                <a:gd name="T7" fmla="*/ 11 h 11"/>
                <a:gd name="T8" fmla="*/ 14 w 14"/>
                <a:gd name="T9" fmla="*/ 5 h 11"/>
                <a:gd name="T10" fmla="*/ 6 w 14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1">
                  <a:moveTo>
                    <a:pt x="6" y="0"/>
                  </a:moveTo>
                  <a:cubicBezTo>
                    <a:pt x="5" y="0"/>
                    <a:pt x="5" y="0"/>
                    <a:pt x="5" y="1"/>
                  </a:cubicBezTo>
                  <a:cubicBezTo>
                    <a:pt x="3" y="1"/>
                    <a:pt x="1" y="3"/>
                    <a:pt x="0" y="5"/>
                  </a:cubicBezTo>
                  <a:cubicBezTo>
                    <a:pt x="3" y="6"/>
                    <a:pt x="6" y="8"/>
                    <a:pt x="8" y="11"/>
                  </a:cubicBezTo>
                  <a:cubicBezTo>
                    <a:pt x="10" y="8"/>
                    <a:pt x="12" y="7"/>
                    <a:pt x="14" y="5"/>
                  </a:cubicBezTo>
                  <a:cubicBezTo>
                    <a:pt x="10" y="4"/>
                    <a:pt x="8" y="3"/>
                    <a:pt x="6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2622"/>
            <p:cNvSpPr>
              <a:spLocks/>
            </p:cNvSpPr>
            <p:nvPr/>
          </p:nvSpPr>
          <p:spPr bwMode="auto">
            <a:xfrm>
              <a:off x="2497" y="1885"/>
              <a:ext cx="35" cy="43"/>
            </a:xfrm>
            <a:custGeom>
              <a:avLst/>
              <a:gdLst>
                <a:gd name="T0" fmla="*/ 12 w 15"/>
                <a:gd name="T1" fmla="*/ 0 h 18"/>
                <a:gd name="T2" fmla="*/ 8 w 15"/>
                <a:gd name="T3" fmla="*/ 0 h 18"/>
                <a:gd name="T4" fmla="*/ 6 w 15"/>
                <a:gd name="T5" fmla="*/ 0 h 18"/>
                <a:gd name="T6" fmla="*/ 0 w 15"/>
                <a:gd name="T7" fmla="*/ 6 h 18"/>
                <a:gd name="T8" fmla="*/ 4 w 15"/>
                <a:gd name="T9" fmla="*/ 11 h 18"/>
                <a:gd name="T10" fmla="*/ 6 w 15"/>
                <a:gd name="T11" fmla="*/ 18 h 18"/>
                <a:gd name="T12" fmla="*/ 6 w 15"/>
                <a:gd name="T13" fmla="*/ 18 h 18"/>
                <a:gd name="T14" fmla="*/ 13 w 15"/>
                <a:gd name="T15" fmla="*/ 2 h 18"/>
                <a:gd name="T16" fmla="*/ 12 w 15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8">
                  <a:moveTo>
                    <a:pt x="12" y="0"/>
                  </a:moveTo>
                  <a:cubicBezTo>
                    <a:pt x="11" y="0"/>
                    <a:pt x="10" y="0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4" y="2"/>
                    <a:pt x="2" y="3"/>
                    <a:pt x="0" y="6"/>
                  </a:cubicBezTo>
                  <a:cubicBezTo>
                    <a:pt x="2" y="7"/>
                    <a:pt x="3" y="9"/>
                    <a:pt x="4" y="11"/>
                  </a:cubicBezTo>
                  <a:cubicBezTo>
                    <a:pt x="5" y="14"/>
                    <a:pt x="5" y="16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12" y="16"/>
                    <a:pt x="15" y="8"/>
                    <a:pt x="13" y="2"/>
                  </a:cubicBezTo>
                  <a:cubicBezTo>
                    <a:pt x="12" y="1"/>
                    <a:pt x="12" y="1"/>
                    <a:pt x="12" y="0"/>
                  </a:cubicBezTo>
                </a:path>
              </a:pathLst>
            </a:custGeom>
            <a:solidFill>
              <a:srgbClr val="C03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2623"/>
            <p:cNvSpPr>
              <a:spLocks/>
            </p:cNvSpPr>
            <p:nvPr/>
          </p:nvSpPr>
          <p:spPr bwMode="auto">
            <a:xfrm>
              <a:off x="2471" y="1885"/>
              <a:ext cx="26" cy="43"/>
            </a:xfrm>
            <a:custGeom>
              <a:avLst/>
              <a:gdLst>
                <a:gd name="T0" fmla="*/ 3 w 11"/>
                <a:gd name="T1" fmla="*/ 0 h 18"/>
                <a:gd name="T2" fmla="*/ 1 w 11"/>
                <a:gd name="T3" fmla="*/ 11 h 18"/>
                <a:gd name="T4" fmla="*/ 7 w 11"/>
                <a:gd name="T5" fmla="*/ 18 h 18"/>
                <a:gd name="T6" fmla="*/ 11 w 11"/>
                <a:gd name="T7" fmla="*/ 6 h 18"/>
                <a:gd name="T8" fmla="*/ 3 w 11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8">
                  <a:moveTo>
                    <a:pt x="3" y="0"/>
                  </a:moveTo>
                  <a:cubicBezTo>
                    <a:pt x="0" y="3"/>
                    <a:pt x="0" y="7"/>
                    <a:pt x="1" y="11"/>
                  </a:cubicBezTo>
                  <a:cubicBezTo>
                    <a:pt x="3" y="14"/>
                    <a:pt x="5" y="16"/>
                    <a:pt x="7" y="18"/>
                  </a:cubicBezTo>
                  <a:cubicBezTo>
                    <a:pt x="8" y="13"/>
                    <a:pt x="9" y="9"/>
                    <a:pt x="11" y="6"/>
                  </a:cubicBezTo>
                  <a:cubicBezTo>
                    <a:pt x="9" y="3"/>
                    <a:pt x="6" y="1"/>
                    <a:pt x="3" y="0"/>
                  </a:cubicBezTo>
                </a:path>
              </a:pathLst>
            </a:custGeom>
            <a:solidFill>
              <a:srgbClr val="AF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2624"/>
            <p:cNvSpPr>
              <a:spLocks/>
            </p:cNvSpPr>
            <p:nvPr/>
          </p:nvSpPr>
          <p:spPr bwMode="auto">
            <a:xfrm>
              <a:off x="2487" y="1900"/>
              <a:ext cx="24" cy="30"/>
            </a:xfrm>
            <a:custGeom>
              <a:avLst/>
              <a:gdLst>
                <a:gd name="T0" fmla="*/ 4 w 10"/>
                <a:gd name="T1" fmla="*/ 0 h 13"/>
                <a:gd name="T2" fmla="*/ 0 w 10"/>
                <a:gd name="T3" fmla="*/ 12 h 13"/>
                <a:gd name="T4" fmla="*/ 6 w 10"/>
                <a:gd name="T5" fmla="*/ 13 h 13"/>
                <a:gd name="T6" fmla="*/ 10 w 10"/>
                <a:gd name="T7" fmla="*/ 12 h 13"/>
                <a:gd name="T8" fmla="*/ 8 w 10"/>
                <a:gd name="T9" fmla="*/ 5 h 13"/>
                <a:gd name="T10" fmla="*/ 4 w 10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3">
                  <a:moveTo>
                    <a:pt x="4" y="0"/>
                  </a:moveTo>
                  <a:cubicBezTo>
                    <a:pt x="2" y="3"/>
                    <a:pt x="1" y="7"/>
                    <a:pt x="0" y="12"/>
                  </a:cubicBezTo>
                  <a:cubicBezTo>
                    <a:pt x="2" y="12"/>
                    <a:pt x="4" y="13"/>
                    <a:pt x="6" y="13"/>
                  </a:cubicBezTo>
                  <a:cubicBezTo>
                    <a:pt x="7" y="13"/>
                    <a:pt x="8" y="13"/>
                    <a:pt x="10" y="12"/>
                  </a:cubicBezTo>
                  <a:cubicBezTo>
                    <a:pt x="9" y="10"/>
                    <a:pt x="9" y="8"/>
                    <a:pt x="8" y="5"/>
                  </a:cubicBezTo>
                  <a:cubicBezTo>
                    <a:pt x="7" y="3"/>
                    <a:pt x="6" y="1"/>
                    <a:pt x="4" y="0"/>
                  </a:cubicBezTo>
                </a:path>
              </a:pathLst>
            </a:custGeom>
            <a:solidFill>
              <a:srgbClr val="AD23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2625"/>
            <p:cNvSpPr>
              <a:spLocks/>
            </p:cNvSpPr>
            <p:nvPr/>
          </p:nvSpPr>
          <p:spPr bwMode="auto">
            <a:xfrm>
              <a:off x="2492" y="1873"/>
              <a:ext cx="21" cy="12"/>
            </a:xfrm>
            <a:custGeom>
              <a:avLst/>
              <a:gdLst>
                <a:gd name="T0" fmla="*/ 2 w 9"/>
                <a:gd name="T1" fmla="*/ 0 h 5"/>
                <a:gd name="T2" fmla="*/ 0 w 9"/>
                <a:gd name="T3" fmla="*/ 0 h 5"/>
                <a:gd name="T4" fmla="*/ 8 w 9"/>
                <a:gd name="T5" fmla="*/ 5 h 5"/>
                <a:gd name="T6" fmla="*/ 9 w 9"/>
                <a:gd name="T7" fmla="*/ 4 h 5"/>
                <a:gd name="T8" fmla="*/ 2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2" y="3"/>
                    <a:pt x="4" y="4"/>
                    <a:pt x="8" y="5"/>
                  </a:cubicBezTo>
                  <a:cubicBezTo>
                    <a:pt x="8" y="5"/>
                    <a:pt x="9" y="4"/>
                    <a:pt x="9" y="4"/>
                  </a:cubicBezTo>
                  <a:cubicBezTo>
                    <a:pt x="6" y="3"/>
                    <a:pt x="4" y="2"/>
                    <a:pt x="2" y="0"/>
                  </a:cubicBezTo>
                </a:path>
              </a:pathLst>
            </a:custGeom>
            <a:solidFill>
              <a:srgbClr val="720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Freeform 2626"/>
            <p:cNvSpPr>
              <a:spLocks/>
            </p:cNvSpPr>
            <p:nvPr/>
          </p:nvSpPr>
          <p:spPr bwMode="auto">
            <a:xfrm>
              <a:off x="2511" y="1883"/>
              <a:ext cx="14" cy="2"/>
            </a:xfrm>
            <a:custGeom>
              <a:avLst/>
              <a:gdLst>
                <a:gd name="T0" fmla="*/ 1 w 6"/>
                <a:gd name="T1" fmla="*/ 0 h 1"/>
                <a:gd name="T2" fmla="*/ 0 w 6"/>
                <a:gd name="T3" fmla="*/ 1 h 1"/>
                <a:gd name="T4" fmla="*/ 2 w 6"/>
                <a:gd name="T5" fmla="*/ 1 h 1"/>
                <a:gd name="T6" fmla="*/ 6 w 6"/>
                <a:gd name="T7" fmla="*/ 1 h 1"/>
                <a:gd name="T8" fmla="*/ 6 w 6"/>
                <a:gd name="T9" fmla="*/ 1 h 1"/>
                <a:gd name="T10" fmla="*/ 1 w 6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4" y="1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2" y="1"/>
                    <a:pt x="1" y="0"/>
                  </a:cubicBezTo>
                </a:path>
              </a:pathLst>
            </a:custGeom>
            <a:solidFill>
              <a:srgbClr val="7208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2627"/>
            <p:cNvSpPr>
              <a:spLocks/>
            </p:cNvSpPr>
            <p:nvPr/>
          </p:nvSpPr>
          <p:spPr bwMode="auto">
            <a:xfrm>
              <a:off x="2497" y="1873"/>
              <a:ext cx="24" cy="10"/>
            </a:xfrm>
            <a:custGeom>
              <a:avLst/>
              <a:gdLst>
                <a:gd name="T0" fmla="*/ 1 w 10"/>
                <a:gd name="T1" fmla="*/ 0 h 4"/>
                <a:gd name="T2" fmla="*/ 0 w 10"/>
                <a:gd name="T3" fmla="*/ 0 h 4"/>
                <a:gd name="T4" fmla="*/ 7 w 10"/>
                <a:gd name="T5" fmla="*/ 4 h 4"/>
                <a:gd name="T6" fmla="*/ 10 w 10"/>
                <a:gd name="T7" fmla="*/ 3 h 4"/>
                <a:gd name="T8" fmla="*/ 1 w 10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2"/>
                    <a:pt x="4" y="3"/>
                    <a:pt x="7" y="4"/>
                  </a:cubicBezTo>
                  <a:cubicBezTo>
                    <a:pt x="8" y="4"/>
                    <a:pt x="9" y="3"/>
                    <a:pt x="10" y="3"/>
                  </a:cubicBezTo>
                  <a:cubicBezTo>
                    <a:pt x="7" y="1"/>
                    <a:pt x="4" y="0"/>
                    <a:pt x="1" y="0"/>
                  </a:cubicBezTo>
                </a:path>
              </a:pathLst>
            </a:custGeom>
            <a:solidFill>
              <a:srgbClr val="670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Freeform 2628"/>
            <p:cNvSpPr>
              <a:spLocks/>
            </p:cNvSpPr>
            <p:nvPr/>
          </p:nvSpPr>
          <p:spPr bwMode="auto">
            <a:xfrm>
              <a:off x="2513" y="1881"/>
              <a:ext cx="12" cy="4"/>
            </a:xfrm>
            <a:custGeom>
              <a:avLst/>
              <a:gdLst>
                <a:gd name="T0" fmla="*/ 3 w 5"/>
                <a:gd name="T1" fmla="*/ 0 h 2"/>
                <a:gd name="T2" fmla="*/ 0 w 5"/>
                <a:gd name="T3" fmla="*/ 1 h 2"/>
                <a:gd name="T4" fmla="*/ 5 w 5"/>
                <a:gd name="T5" fmla="*/ 2 h 2"/>
                <a:gd name="T6" fmla="*/ 3 w 5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2"/>
                    <a:pt x="3" y="2"/>
                    <a:pt x="5" y="2"/>
                  </a:cubicBezTo>
                  <a:cubicBezTo>
                    <a:pt x="4" y="1"/>
                    <a:pt x="3" y="0"/>
                    <a:pt x="3" y="0"/>
                  </a:cubicBezTo>
                </a:path>
              </a:pathLst>
            </a:custGeom>
            <a:solidFill>
              <a:srgbClr val="650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2629"/>
            <p:cNvSpPr>
              <a:spLocks/>
            </p:cNvSpPr>
            <p:nvPr/>
          </p:nvSpPr>
          <p:spPr bwMode="auto">
            <a:xfrm>
              <a:off x="2102" y="2596"/>
              <a:ext cx="40" cy="12"/>
            </a:xfrm>
            <a:custGeom>
              <a:avLst/>
              <a:gdLst>
                <a:gd name="T0" fmla="*/ 8 w 17"/>
                <a:gd name="T1" fmla="*/ 0 h 5"/>
                <a:gd name="T2" fmla="*/ 4 w 17"/>
                <a:gd name="T3" fmla="*/ 1 h 5"/>
                <a:gd name="T4" fmla="*/ 0 w 17"/>
                <a:gd name="T5" fmla="*/ 3 h 5"/>
                <a:gd name="T6" fmla="*/ 0 w 17"/>
                <a:gd name="T7" fmla="*/ 5 h 5"/>
                <a:gd name="T8" fmla="*/ 10 w 17"/>
                <a:gd name="T9" fmla="*/ 2 h 5"/>
                <a:gd name="T10" fmla="*/ 16 w 17"/>
                <a:gd name="T11" fmla="*/ 3 h 5"/>
                <a:gd name="T12" fmla="*/ 17 w 17"/>
                <a:gd name="T13" fmla="*/ 3 h 5"/>
                <a:gd name="T14" fmla="*/ 8 w 17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5">
                  <a:moveTo>
                    <a:pt x="8" y="0"/>
                  </a:moveTo>
                  <a:cubicBezTo>
                    <a:pt x="7" y="0"/>
                    <a:pt x="5" y="0"/>
                    <a:pt x="4" y="1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3" y="3"/>
                    <a:pt x="6" y="2"/>
                    <a:pt x="10" y="2"/>
                  </a:cubicBezTo>
                  <a:cubicBezTo>
                    <a:pt x="12" y="2"/>
                    <a:pt x="14" y="2"/>
                    <a:pt x="16" y="3"/>
                  </a:cubicBezTo>
                  <a:cubicBezTo>
                    <a:pt x="16" y="3"/>
                    <a:pt x="16" y="3"/>
                    <a:pt x="17" y="3"/>
                  </a:cubicBezTo>
                  <a:cubicBezTo>
                    <a:pt x="14" y="1"/>
                    <a:pt x="11" y="0"/>
                    <a:pt x="8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Freeform 2630"/>
            <p:cNvSpPr>
              <a:spLocks/>
            </p:cNvSpPr>
            <p:nvPr/>
          </p:nvSpPr>
          <p:spPr bwMode="auto">
            <a:xfrm>
              <a:off x="2094" y="2603"/>
              <a:ext cx="8" cy="12"/>
            </a:xfrm>
            <a:custGeom>
              <a:avLst/>
              <a:gdLst>
                <a:gd name="T0" fmla="*/ 3 w 3"/>
                <a:gd name="T1" fmla="*/ 0 h 5"/>
                <a:gd name="T2" fmla="*/ 0 w 3"/>
                <a:gd name="T3" fmla="*/ 5 h 5"/>
                <a:gd name="T4" fmla="*/ 3 w 3"/>
                <a:gd name="T5" fmla="*/ 2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2"/>
                    <a:pt x="1" y="3"/>
                    <a:pt x="0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AF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Freeform 2631"/>
            <p:cNvSpPr>
              <a:spLocks/>
            </p:cNvSpPr>
            <p:nvPr/>
          </p:nvSpPr>
          <p:spPr bwMode="auto">
            <a:xfrm>
              <a:off x="2102" y="2601"/>
              <a:ext cx="42" cy="14"/>
            </a:xfrm>
            <a:custGeom>
              <a:avLst/>
              <a:gdLst>
                <a:gd name="T0" fmla="*/ 10 w 18"/>
                <a:gd name="T1" fmla="*/ 0 h 6"/>
                <a:gd name="T2" fmla="*/ 0 w 18"/>
                <a:gd name="T3" fmla="*/ 3 h 6"/>
                <a:gd name="T4" fmla="*/ 1 w 18"/>
                <a:gd name="T5" fmla="*/ 6 h 6"/>
                <a:gd name="T6" fmla="*/ 8 w 18"/>
                <a:gd name="T7" fmla="*/ 4 h 6"/>
                <a:gd name="T8" fmla="*/ 16 w 18"/>
                <a:gd name="T9" fmla="*/ 6 h 6"/>
                <a:gd name="T10" fmla="*/ 18 w 18"/>
                <a:gd name="T11" fmla="*/ 2 h 6"/>
                <a:gd name="T12" fmla="*/ 17 w 18"/>
                <a:gd name="T13" fmla="*/ 1 h 6"/>
                <a:gd name="T14" fmla="*/ 16 w 18"/>
                <a:gd name="T15" fmla="*/ 1 h 6"/>
                <a:gd name="T16" fmla="*/ 10 w 18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6">
                  <a:moveTo>
                    <a:pt x="10" y="0"/>
                  </a:moveTo>
                  <a:cubicBezTo>
                    <a:pt x="6" y="0"/>
                    <a:pt x="3" y="1"/>
                    <a:pt x="0" y="3"/>
                  </a:cubicBezTo>
                  <a:cubicBezTo>
                    <a:pt x="1" y="4"/>
                    <a:pt x="1" y="5"/>
                    <a:pt x="1" y="6"/>
                  </a:cubicBezTo>
                  <a:cubicBezTo>
                    <a:pt x="3" y="5"/>
                    <a:pt x="6" y="4"/>
                    <a:pt x="8" y="4"/>
                  </a:cubicBezTo>
                  <a:cubicBezTo>
                    <a:pt x="11" y="4"/>
                    <a:pt x="13" y="5"/>
                    <a:pt x="16" y="6"/>
                  </a:cubicBezTo>
                  <a:cubicBezTo>
                    <a:pt x="16" y="5"/>
                    <a:pt x="17" y="4"/>
                    <a:pt x="18" y="2"/>
                  </a:cubicBezTo>
                  <a:cubicBezTo>
                    <a:pt x="17" y="2"/>
                    <a:pt x="17" y="2"/>
                    <a:pt x="17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4" y="0"/>
                    <a:pt x="12" y="0"/>
                    <a:pt x="10" y="0"/>
                  </a:cubicBezTo>
                </a:path>
              </a:pathLst>
            </a:custGeom>
            <a:solidFill>
              <a:srgbClr val="89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2632"/>
            <p:cNvSpPr>
              <a:spLocks/>
            </p:cNvSpPr>
            <p:nvPr/>
          </p:nvSpPr>
          <p:spPr bwMode="auto">
            <a:xfrm>
              <a:off x="2139" y="2605"/>
              <a:ext cx="10" cy="17"/>
            </a:xfrm>
            <a:custGeom>
              <a:avLst/>
              <a:gdLst>
                <a:gd name="T0" fmla="*/ 2 w 4"/>
                <a:gd name="T1" fmla="*/ 0 h 7"/>
                <a:gd name="T2" fmla="*/ 0 w 4"/>
                <a:gd name="T3" fmla="*/ 4 h 7"/>
                <a:gd name="T4" fmla="*/ 4 w 4"/>
                <a:gd name="T5" fmla="*/ 7 h 7"/>
                <a:gd name="T6" fmla="*/ 3 w 4"/>
                <a:gd name="T7" fmla="*/ 3 h 7"/>
                <a:gd name="T8" fmla="*/ 2 w 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1" y="5"/>
                    <a:pt x="3" y="6"/>
                    <a:pt x="4" y="7"/>
                  </a:cubicBezTo>
                  <a:cubicBezTo>
                    <a:pt x="4" y="6"/>
                    <a:pt x="4" y="5"/>
                    <a:pt x="3" y="3"/>
                  </a:cubicBezTo>
                  <a:cubicBezTo>
                    <a:pt x="3" y="2"/>
                    <a:pt x="2" y="1"/>
                    <a:pt x="2" y="0"/>
                  </a:cubicBezTo>
                </a:path>
              </a:pathLst>
            </a:custGeom>
            <a:solidFill>
              <a:srgbClr val="8812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Freeform 2633"/>
            <p:cNvSpPr>
              <a:spLocks/>
            </p:cNvSpPr>
            <p:nvPr/>
          </p:nvSpPr>
          <p:spPr bwMode="auto">
            <a:xfrm>
              <a:off x="2092" y="2608"/>
              <a:ext cx="12" cy="14"/>
            </a:xfrm>
            <a:custGeom>
              <a:avLst/>
              <a:gdLst>
                <a:gd name="T0" fmla="*/ 4 w 5"/>
                <a:gd name="T1" fmla="*/ 0 h 6"/>
                <a:gd name="T2" fmla="*/ 1 w 5"/>
                <a:gd name="T3" fmla="*/ 3 h 6"/>
                <a:gd name="T4" fmla="*/ 0 w 5"/>
                <a:gd name="T5" fmla="*/ 6 h 6"/>
                <a:gd name="T6" fmla="*/ 5 w 5"/>
                <a:gd name="T7" fmla="*/ 3 h 6"/>
                <a:gd name="T8" fmla="*/ 4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1" y="4"/>
                    <a:pt x="0" y="5"/>
                    <a:pt x="0" y="6"/>
                  </a:cubicBezTo>
                  <a:cubicBezTo>
                    <a:pt x="2" y="5"/>
                    <a:pt x="3" y="4"/>
                    <a:pt x="5" y="3"/>
                  </a:cubicBezTo>
                  <a:cubicBezTo>
                    <a:pt x="5" y="2"/>
                    <a:pt x="5" y="1"/>
                    <a:pt x="4" y="0"/>
                  </a:cubicBezTo>
                </a:path>
              </a:pathLst>
            </a:custGeom>
            <a:solidFill>
              <a:srgbClr val="7C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Freeform 2634"/>
            <p:cNvSpPr>
              <a:spLocks/>
            </p:cNvSpPr>
            <p:nvPr/>
          </p:nvSpPr>
          <p:spPr bwMode="auto">
            <a:xfrm>
              <a:off x="2097" y="2610"/>
              <a:ext cx="42" cy="43"/>
            </a:xfrm>
            <a:custGeom>
              <a:avLst/>
              <a:gdLst>
                <a:gd name="T0" fmla="*/ 10 w 18"/>
                <a:gd name="T1" fmla="*/ 0 h 18"/>
                <a:gd name="T2" fmla="*/ 3 w 18"/>
                <a:gd name="T3" fmla="*/ 2 h 18"/>
                <a:gd name="T4" fmla="*/ 0 w 18"/>
                <a:gd name="T5" fmla="*/ 13 h 18"/>
                <a:gd name="T6" fmla="*/ 10 w 18"/>
                <a:gd name="T7" fmla="*/ 18 h 18"/>
                <a:gd name="T8" fmla="*/ 15 w 18"/>
                <a:gd name="T9" fmla="*/ 17 h 18"/>
                <a:gd name="T10" fmla="*/ 16 w 18"/>
                <a:gd name="T11" fmla="*/ 16 h 18"/>
                <a:gd name="T12" fmla="*/ 16 w 18"/>
                <a:gd name="T13" fmla="*/ 12 h 18"/>
                <a:gd name="T14" fmla="*/ 18 w 18"/>
                <a:gd name="T15" fmla="*/ 2 h 18"/>
                <a:gd name="T16" fmla="*/ 10 w 18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8">
                  <a:moveTo>
                    <a:pt x="10" y="0"/>
                  </a:moveTo>
                  <a:cubicBezTo>
                    <a:pt x="8" y="0"/>
                    <a:pt x="5" y="1"/>
                    <a:pt x="3" y="2"/>
                  </a:cubicBezTo>
                  <a:cubicBezTo>
                    <a:pt x="3" y="6"/>
                    <a:pt x="2" y="10"/>
                    <a:pt x="0" y="13"/>
                  </a:cubicBezTo>
                  <a:cubicBezTo>
                    <a:pt x="3" y="16"/>
                    <a:pt x="6" y="18"/>
                    <a:pt x="10" y="18"/>
                  </a:cubicBezTo>
                  <a:cubicBezTo>
                    <a:pt x="12" y="18"/>
                    <a:pt x="14" y="18"/>
                    <a:pt x="15" y="17"/>
                  </a:cubicBezTo>
                  <a:cubicBezTo>
                    <a:pt x="16" y="17"/>
                    <a:pt x="16" y="17"/>
                    <a:pt x="16" y="16"/>
                  </a:cubicBezTo>
                  <a:cubicBezTo>
                    <a:pt x="16" y="15"/>
                    <a:pt x="16" y="13"/>
                    <a:pt x="16" y="12"/>
                  </a:cubicBezTo>
                  <a:cubicBezTo>
                    <a:pt x="16" y="8"/>
                    <a:pt x="17" y="5"/>
                    <a:pt x="18" y="2"/>
                  </a:cubicBezTo>
                  <a:cubicBezTo>
                    <a:pt x="15" y="1"/>
                    <a:pt x="13" y="0"/>
                    <a:pt x="10" y="0"/>
                  </a:cubicBezTo>
                </a:path>
              </a:pathLst>
            </a:custGeom>
            <a:solidFill>
              <a:srgbClr val="7B0A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" name="Freeform 2635"/>
            <p:cNvSpPr>
              <a:spLocks/>
            </p:cNvSpPr>
            <p:nvPr/>
          </p:nvSpPr>
          <p:spPr bwMode="auto">
            <a:xfrm>
              <a:off x="2135" y="2615"/>
              <a:ext cx="16" cy="33"/>
            </a:xfrm>
            <a:custGeom>
              <a:avLst/>
              <a:gdLst>
                <a:gd name="T0" fmla="*/ 2 w 7"/>
                <a:gd name="T1" fmla="*/ 0 h 14"/>
                <a:gd name="T2" fmla="*/ 0 w 7"/>
                <a:gd name="T3" fmla="*/ 10 h 14"/>
                <a:gd name="T4" fmla="*/ 0 w 7"/>
                <a:gd name="T5" fmla="*/ 14 h 14"/>
                <a:gd name="T6" fmla="*/ 6 w 7"/>
                <a:gd name="T7" fmla="*/ 3 h 14"/>
                <a:gd name="T8" fmla="*/ 2 w 7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4">
                  <a:moveTo>
                    <a:pt x="2" y="0"/>
                  </a:moveTo>
                  <a:cubicBezTo>
                    <a:pt x="1" y="3"/>
                    <a:pt x="0" y="6"/>
                    <a:pt x="0" y="10"/>
                  </a:cubicBezTo>
                  <a:cubicBezTo>
                    <a:pt x="0" y="11"/>
                    <a:pt x="0" y="13"/>
                    <a:pt x="0" y="14"/>
                  </a:cubicBezTo>
                  <a:cubicBezTo>
                    <a:pt x="4" y="12"/>
                    <a:pt x="7" y="8"/>
                    <a:pt x="6" y="3"/>
                  </a:cubicBezTo>
                  <a:cubicBezTo>
                    <a:pt x="5" y="2"/>
                    <a:pt x="3" y="1"/>
                    <a:pt x="2" y="0"/>
                  </a:cubicBezTo>
                </a:path>
              </a:pathLst>
            </a:custGeom>
            <a:solidFill>
              <a:srgbClr val="7A09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" name="Freeform 2636"/>
            <p:cNvSpPr>
              <a:spLocks/>
            </p:cNvSpPr>
            <p:nvPr/>
          </p:nvSpPr>
          <p:spPr bwMode="auto">
            <a:xfrm>
              <a:off x="2092" y="2615"/>
              <a:ext cx="12" cy="26"/>
            </a:xfrm>
            <a:custGeom>
              <a:avLst/>
              <a:gdLst>
                <a:gd name="T0" fmla="*/ 5 w 5"/>
                <a:gd name="T1" fmla="*/ 0 h 11"/>
                <a:gd name="T2" fmla="*/ 0 w 5"/>
                <a:gd name="T3" fmla="*/ 3 h 11"/>
                <a:gd name="T4" fmla="*/ 1 w 5"/>
                <a:gd name="T5" fmla="*/ 9 h 11"/>
                <a:gd name="T6" fmla="*/ 2 w 5"/>
                <a:gd name="T7" fmla="*/ 11 h 11"/>
                <a:gd name="T8" fmla="*/ 5 w 5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1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5"/>
                    <a:pt x="0" y="7"/>
                    <a:pt x="1" y="9"/>
                  </a:cubicBezTo>
                  <a:cubicBezTo>
                    <a:pt x="2" y="10"/>
                    <a:pt x="2" y="10"/>
                    <a:pt x="2" y="11"/>
                  </a:cubicBezTo>
                  <a:cubicBezTo>
                    <a:pt x="4" y="8"/>
                    <a:pt x="5" y="4"/>
                    <a:pt x="5" y="0"/>
                  </a:cubicBezTo>
                </a:path>
              </a:pathLst>
            </a:custGeom>
            <a:solidFill>
              <a:srgbClr val="6F0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Freeform 2637"/>
            <p:cNvSpPr>
              <a:spLocks/>
            </p:cNvSpPr>
            <p:nvPr/>
          </p:nvSpPr>
          <p:spPr bwMode="auto">
            <a:xfrm>
              <a:off x="2395" y="2477"/>
              <a:ext cx="33" cy="41"/>
            </a:xfrm>
            <a:custGeom>
              <a:avLst/>
              <a:gdLst>
                <a:gd name="T0" fmla="*/ 11 w 14"/>
                <a:gd name="T1" fmla="*/ 0 h 17"/>
                <a:gd name="T2" fmla="*/ 1 w 14"/>
                <a:gd name="T3" fmla="*/ 13 h 17"/>
                <a:gd name="T4" fmla="*/ 0 w 14"/>
                <a:gd name="T5" fmla="*/ 17 h 17"/>
                <a:gd name="T6" fmla="*/ 2 w 14"/>
                <a:gd name="T7" fmla="*/ 17 h 17"/>
                <a:gd name="T8" fmla="*/ 2 w 14"/>
                <a:gd name="T9" fmla="*/ 17 h 17"/>
                <a:gd name="T10" fmla="*/ 3 w 14"/>
                <a:gd name="T11" fmla="*/ 17 h 17"/>
                <a:gd name="T12" fmla="*/ 13 w 14"/>
                <a:gd name="T13" fmla="*/ 14 h 17"/>
                <a:gd name="T14" fmla="*/ 13 w 14"/>
                <a:gd name="T15" fmla="*/ 14 h 17"/>
                <a:gd name="T16" fmla="*/ 14 w 14"/>
                <a:gd name="T17" fmla="*/ 3 h 17"/>
                <a:gd name="T18" fmla="*/ 14 w 14"/>
                <a:gd name="T19" fmla="*/ 2 h 17"/>
                <a:gd name="T20" fmla="*/ 11 w 14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17">
                  <a:moveTo>
                    <a:pt x="11" y="0"/>
                  </a:moveTo>
                  <a:cubicBezTo>
                    <a:pt x="9" y="6"/>
                    <a:pt x="6" y="10"/>
                    <a:pt x="1" y="13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17"/>
                    <a:pt x="1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3" y="17"/>
                    <a:pt x="3" y="17"/>
                  </a:cubicBezTo>
                  <a:cubicBezTo>
                    <a:pt x="6" y="15"/>
                    <a:pt x="9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1"/>
                    <a:pt x="12" y="7"/>
                    <a:pt x="14" y="3"/>
                  </a:cubicBezTo>
                  <a:cubicBezTo>
                    <a:pt x="14" y="3"/>
                    <a:pt x="14" y="2"/>
                    <a:pt x="14" y="2"/>
                  </a:cubicBezTo>
                  <a:cubicBezTo>
                    <a:pt x="13" y="1"/>
                    <a:pt x="12" y="1"/>
                    <a:pt x="11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" name="Freeform 2638"/>
            <p:cNvSpPr>
              <a:spLocks/>
            </p:cNvSpPr>
            <p:nvPr/>
          </p:nvSpPr>
          <p:spPr bwMode="auto">
            <a:xfrm>
              <a:off x="2397" y="2475"/>
              <a:ext cx="24" cy="33"/>
            </a:xfrm>
            <a:custGeom>
              <a:avLst/>
              <a:gdLst>
                <a:gd name="T0" fmla="*/ 6 w 10"/>
                <a:gd name="T1" fmla="*/ 0 h 14"/>
                <a:gd name="T2" fmla="*/ 1 w 10"/>
                <a:gd name="T3" fmla="*/ 1 h 14"/>
                <a:gd name="T4" fmla="*/ 0 w 10"/>
                <a:gd name="T5" fmla="*/ 2 h 14"/>
                <a:gd name="T6" fmla="*/ 0 w 10"/>
                <a:gd name="T7" fmla="*/ 14 h 14"/>
                <a:gd name="T8" fmla="*/ 10 w 10"/>
                <a:gd name="T9" fmla="*/ 1 h 14"/>
                <a:gd name="T10" fmla="*/ 6 w 10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4">
                  <a:moveTo>
                    <a:pt x="6" y="0"/>
                  </a:moveTo>
                  <a:cubicBezTo>
                    <a:pt x="4" y="0"/>
                    <a:pt x="3" y="1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1" y="6"/>
                    <a:pt x="1" y="10"/>
                    <a:pt x="0" y="14"/>
                  </a:cubicBezTo>
                  <a:cubicBezTo>
                    <a:pt x="5" y="11"/>
                    <a:pt x="8" y="7"/>
                    <a:pt x="10" y="1"/>
                  </a:cubicBezTo>
                  <a:cubicBezTo>
                    <a:pt x="9" y="1"/>
                    <a:pt x="7" y="0"/>
                    <a:pt x="6" y="0"/>
                  </a:cubicBezTo>
                </a:path>
              </a:pathLst>
            </a:custGeom>
            <a:solidFill>
              <a:srgbClr val="C03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" name="Freeform 2639"/>
            <p:cNvSpPr>
              <a:spLocks/>
            </p:cNvSpPr>
            <p:nvPr/>
          </p:nvSpPr>
          <p:spPr bwMode="auto">
            <a:xfrm>
              <a:off x="2386" y="2508"/>
              <a:ext cx="11" cy="12"/>
            </a:xfrm>
            <a:custGeom>
              <a:avLst/>
              <a:gdLst>
                <a:gd name="T0" fmla="*/ 5 w 5"/>
                <a:gd name="T1" fmla="*/ 0 h 5"/>
                <a:gd name="T2" fmla="*/ 0 w 5"/>
                <a:gd name="T3" fmla="*/ 3 h 5"/>
                <a:gd name="T4" fmla="*/ 0 w 5"/>
                <a:gd name="T5" fmla="*/ 3 h 5"/>
                <a:gd name="T6" fmla="*/ 1 w 5"/>
                <a:gd name="T7" fmla="*/ 5 h 5"/>
                <a:gd name="T8" fmla="*/ 4 w 5"/>
                <a:gd name="T9" fmla="*/ 4 h 5"/>
                <a:gd name="T10" fmla="*/ 5 w 5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4" y="3"/>
                    <a:pt x="5" y="2"/>
                    <a:pt x="5" y="0"/>
                  </a:cubicBezTo>
                </a:path>
              </a:pathLst>
            </a:custGeom>
            <a:solidFill>
              <a:srgbClr val="AF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" name="Freeform 2640"/>
            <p:cNvSpPr>
              <a:spLocks/>
            </p:cNvSpPr>
            <p:nvPr/>
          </p:nvSpPr>
          <p:spPr bwMode="auto">
            <a:xfrm>
              <a:off x="2379" y="2480"/>
              <a:ext cx="21" cy="35"/>
            </a:xfrm>
            <a:custGeom>
              <a:avLst/>
              <a:gdLst>
                <a:gd name="T0" fmla="*/ 8 w 9"/>
                <a:gd name="T1" fmla="*/ 0 h 15"/>
                <a:gd name="T2" fmla="*/ 3 w 9"/>
                <a:gd name="T3" fmla="*/ 15 h 15"/>
                <a:gd name="T4" fmla="*/ 8 w 9"/>
                <a:gd name="T5" fmla="*/ 12 h 15"/>
                <a:gd name="T6" fmla="*/ 8 w 9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5">
                  <a:moveTo>
                    <a:pt x="8" y="0"/>
                  </a:moveTo>
                  <a:cubicBezTo>
                    <a:pt x="3" y="3"/>
                    <a:pt x="0" y="9"/>
                    <a:pt x="3" y="15"/>
                  </a:cubicBezTo>
                  <a:cubicBezTo>
                    <a:pt x="4" y="14"/>
                    <a:pt x="6" y="13"/>
                    <a:pt x="8" y="12"/>
                  </a:cubicBezTo>
                  <a:cubicBezTo>
                    <a:pt x="9" y="8"/>
                    <a:pt x="9" y="4"/>
                    <a:pt x="8" y="0"/>
                  </a:cubicBezTo>
                </a:path>
              </a:pathLst>
            </a:custGeom>
            <a:solidFill>
              <a:srgbClr val="AD23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" name="Freeform 2641"/>
            <p:cNvSpPr>
              <a:spLocks/>
            </p:cNvSpPr>
            <p:nvPr/>
          </p:nvSpPr>
          <p:spPr bwMode="auto">
            <a:xfrm>
              <a:off x="2402" y="2511"/>
              <a:ext cx="31" cy="19"/>
            </a:xfrm>
            <a:custGeom>
              <a:avLst/>
              <a:gdLst>
                <a:gd name="T0" fmla="*/ 10 w 13"/>
                <a:gd name="T1" fmla="*/ 0 h 8"/>
                <a:gd name="T2" fmla="*/ 0 w 13"/>
                <a:gd name="T3" fmla="*/ 3 h 8"/>
                <a:gd name="T4" fmla="*/ 10 w 13"/>
                <a:gd name="T5" fmla="*/ 8 h 8"/>
                <a:gd name="T6" fmla="*/ 13 w 13"/>
                <a:gd name="T7" fmla="*/ 5 h 8"/>
                <a:gd name="T8" fmla="*/ 10 w 13"/>
                <a:gd name="T9" fmla="*/ 0 h 8"/>
                <a:gd name="T10" fmla="*/ 10 w 13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8">
                  <a:moveTo>
                    <a:pt x="10" y="0"/>
                  </a:moveTo>
                  <a:cubicBezTo>
                    <a:pt x="6" y="0"/>
                    <a:pt x="3" y="1"/>
                    <a:pt x="0" y="3"/>
                  </a:cubicBezTo>
                  <a:cubicBezTo>
                    <a:pt x="4" y="3"/>
                    <a:pt x="7" y="5"/>
                    <a:pt x="10" y="8"/>
                  </a:cubicBezTo>
                  <a:cubicBezTo>
                    <a:pt x="11" y="7"/>
                    <a:pt x="12" y="6"/>
                    <a:pt x="13" y="5"/>
                  </a:cubicBezTo>
                  <a:cubicBezTo>
                    <a:pt x="12" y="4"/>
                    <a:pt x="11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AD2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" name="Freeform 2642"/>
            <p:cNvSpPr>
              <a:spLocks/>
            </p:cNvSpPr>
            <p:nvPr/>
          </p:nvSpPr>
          <p:spPr bwMode="auto">
            <a:xfrm>
              <a:off x="2423" y="2482"/>
              <a:ext cx="17" cy="31"/>
            </a:xfrm>
            <a:custGeom>
              <a:avLst/>
              <a:gdLst>
                <a:gd name="T0" fmla="*/ 2 w 7"/>
                <a:gd name="T1" fmla="*/ 0 h 13"/>
                <a:gd name="T2" fmla="*/ 2 w 7"/>
                <a:gd name="T3" fmla="*/ 1 h 13"/>
                <a:gd name="T4" fmla="*/ 1 w 7"/>
                <a:gd name="T5" fmla="*/ 12 h 13"/>
                <a:gd name="T6" fmla="*/ 6 w 7"/>
                <a:gd name="T7" fmla="*/ 13 h 13"/>
                <a:gd name="T8" fmla="*/ 6 w 7"/>
                <a:gd name="T9" fmla="*/ 5 h 13"/>
                <a:gd name="T10" fmla="*/ 2 w 7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3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0" y="5"/>
                    <a:pt x="0" y="9"/>
                    <a:pt x="1" y="12"/>
                  </a:cubicBezTo>
                  <a:cubicBezTo>
                    <a:pt x="3" y="12"/>
                    <a:pt x="5" y="12"/>
                    <a:pt x="6" y="13"/>
                  </a:cubicBezTo>
                  <a:cubicBezTo>
                    <a:pt x="7" y="10"/>
                    <a:pt x="7" y="8"/>
                    <a:pt x="6" y="5"/>
                  </a:cubicBezTo>
                  <a:cubicBezTo>
                    <a:pt x="5" y="3"/>
                    <a:pt x="4" y="1"/>
                    <a:pt x="2" y="0"/>
                  </a:cubicBezTo>
                </a:path>
              </a:pathLst>
            </a:custGeom>
            <a:solidFill>
              <a:srgbClr val="89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" name="Freeform 2643"/>
            <p:cNvSpPr>
              <a:spLocks/>
            </p:cNvSpPr>
            <p:nvPr/>
          </p:nvSpPr>
          <p:spPr bwMode="auto">
            <a:xfrm>
              <a:off x="2426" y="2511"/>
              <a:ext cx="12" cy="11"/>
            </a:xfrm>
            <a:custGeom>
              <a:avLst/>
              <a:gdLst>
                <a:gd name="T0" fmla="*/ 0 w 5"/>
                <a:gd name="T1" fmla="*/ 0 h 5"/>
                <a:gd name="T2" fmla="*/ 3 w 5"/>
                <a:gd name="T3" fmla="*/ 5 h 5"/>
                <a:gd name="T4" fmla="*/ 5 w 5"/>
                <a:gd name="T5" fmla="*/ 1 h 5"/>
                <a:gd name="T6" fmla="*/ 0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1" y="2"/>
                    <a:pt x="2" y="4"/>
                    <a:pt x="3" y="5"/>
                  </a:cubicBezTo>
                  <a:cubicBezTo>
                    <a:pt x="4" y="4"/>
                    <a:pt x="5" y="2"/>
                    <a:pt x="5" y="1"/>
                  </a:cubicBezTo>
                  <a:cubicBezTo>
                    <a:pt x="4" y="0"/>
                    <a:pt x="2" y="0"/>
                    <a:pt x="0" y="0"/>
                  </a:cubicBezTo>
                </a:path>
              </a:pathLst>
            </a:custGeom>
            <a:solidFill>
              <a:srgbClr val="7B0A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Freeform 2644"/>
            <p:cNvSpPr>
              <a:spLocks/>
            </p:cNvSpPr>
            <p:nvPr/>
          </p:nvSpPr>
          <p:spPr bwMode="auto">
            <a:xfrm>
              <a:off x="2390" y="2518"/>
              <a:ext cx="12" cy="9"/>
            </a:xfrm>
            <a:custGeom>
              <a:avLst/>
              <a:gdLst>
                <a:gd name="T0" fmla="*/ 4 w 5"/>
                <a:gd name="T1" fmla="*/ 0 h 4"/>
                <a:gd name="T2" fmla="*/ 4 w 5"/>
                <a:gd name="T3" fmla="*/ 0 h 4"/>
                <a:gd name="T4" fmla="*/ 2 w 5"/>
                <a:gd name="T5" fmla="*/ 0 h 4"/>
                <a:gd name="T6" fmla="*/ 0 w 5"/>
                <a:gd name="T7" fmla="*/ 3 h 4"/>
                <a:gd name="T8" fmla="*/ 1 w 5"/>
                <a:gd name="T9" fmla="*/ 4 h 4"/>
                <a:gd name="T10" fmla="*/ 2 w 5"/>
                <a:gd name="T11" fmla="*/ 2 h 4"/>
                <a:gd name="T12" fmla="*/ 5 w 5"/>
                <a:gd name="T13" fmla="*/ 0 h 4"/>
                <a:gd name="T14" fmla="*/ 4 w 5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3"/>
                    <a:pt x="1" y="4"/>
                  </a:cubicBezTo>
                  <a:cubicBezTo>
                    <a:pt x="1" y="3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rgbClr val="720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Freeform 2645"/>
            <p:cNvSpPr>
              <a:spLocks/>
            </p:cNvSpPr>
            <p:nvPr/>
          </p:nvSpPr>
          <p:spPr bwMode="auto">
            <a:xfrm>
              <a:off x="2388" y="2518"/>
              <a:ext cx="7" cy="7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2" y="2"/>
                    <a:pt x="2" y="1"/>
                    <a:pt x="3" y="0"/>
                  </a:cubicBezTo>
                </a:path>
              </a:pathLst>
            </a:custGeom>
            <a:solidFill>
              <a:srgbClr val="6805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Freeform 2646"/>
            <p:cNvSpPr>
              <a:spLocks/>
            </p:cNvSpPr>
            <p:nvPr/>
          </p:nvSpPr>
          <p:spPr bwMode="auto">
            <a:xfrm>
              <a:off x="2393" y="2518"/>
              <a:ext cx="33" cy="14"/>
            </a:xfrm>
            <a:custGeom>
              <a:avLst/>
              <a:gdLst>
                <a:gd name="T0" fmla="*/ 4 w 14"/>
                <a:gd name="T1" fmla="*/ 0 h 6"/>
                <a:gd name="T2" fmla="*/ 1 w 14"/>
                <a:gd name="T3" fmla="*/ 2 h 6"/>
                <a:gd name="T4" fmla="*/ 0 w 14"/>
                <a:gd name="T5" fmla="*/ 4 h 6"/>
                <a:gd name="T6" fmla="*/ 8 w 14"/>
                <a:gd name="T7" fmla="*/ 6 h 6"/>
                <a:gd name="T8" fmla="*/ 12 w 14"/>
                <a:gd name="T9" fmla="*/ 6 h 6"/>
                <a:gd name="T10" fmla="*/ 14 w 14"/>
                <a:gd name="T11" fmla="*/ 5 h 6"/>
                <a:gd name="T12" fmla="*/ 4 w 14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6">
                  <a:moveTo>
                    <a:pt x="4" y="0"/>
                  </a:moveTo>
                  <a:cubicBezTo>
                    <a:pt x="3" y="1"/>
                    <a:pt x="2" y="1"/>
                    <a:pt x="1" y="2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2" y="5"/>
                    <a:pt x="5" y="6"/>
                    <a:pt x="8" y="6"/>
                  </a:cubicBezTo>
                  <a:cubicBezTo>
                    <a:pt x="9" y="6"/>
                    <a:pt x="11" y="6"/>
                    <a:pt x="12" y="6"/>
                  </a:cubicBezTo>
                  <a:cubicBezTo>
                    <a:pt x="13" y="5"/>
                    <a:pt x="13" y="5"/>
                    <a:pt x="14" y="5"/>
                  </a:cubicBezTo>
                  <a:cubicBezTo>
                    <a:pt x="11" y="2"/>
                    <a:pt x="8" y="0"/>
                    <a:pt x="4" y="0"/>
                  </a:cubicBezTo>
                </a:path>
              </a:pathLst>
            </a:custGeom>
            <a:solidFill>
              <a:srgbClr val="670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Freeform 2647"/>
            <p:cNvSpPr>
              <a:spLocks/>
            </p:cNvSpPr>
            <p:nvPr/>
          </p:nvSpPr>
          <p:spPr bwMode="auto">
            <a:xfrm>
              <a:off x="1950" y="1653"/>
              <a:ext cx="36" cy="45"/>
            </a:xfrm>
            <a:custGeom>
              <a:avLst/>
              <a:gdLst>
                <a:gd name="T0" fmla="*/ 4 w 15"/>
                <a:gd name="T1" fmla="*/ 0 h 19"/>
                <a:gd name="T2" fmla="*/ 0 w 15"/>
                <a:gd name="T3" fmla="*/ 6 h 19"/>
                <a:gd name="T4" fmla="*/ 0 w 15"/>
                <a:gd name="T5" fmla="*/ 15 h 19"/>
                <a:gd name="T6" fmla="*/ 4 w 15"/>
                <a:gd name="T7" fmla="*/ 16 h 19"/>
                <a:gd name="T8" fmla="*/ 9 w 15"/>
                <a:gd name="T9" fmla="*/ 19 h 19"/>
                <a:gd name="T10" fmla="*/ 13 w 15"/>
                <a:gd name="T11" fmla="*/ 5 h 19"/>
                <a:gd name="T12" fmla="*/ 12 w 15"/>
                <a:gd name="T13" fmla="*/ 3 h 19"/>
                <a:gd name="T14" fmla="*/ 4 w 15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9">
                  <a:moveTo>
                    <a:pt x="4" y="0"/>
                  </a:moveTo>
                  <a:cubicBezTo>
                    <a:pt x="3" y="2"/>
                    <a:pt x="2" y="5"/>
                    <a:pt x="0" y="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4" y="16"/>
                  </a:cubicBezTo>
                  <a:cubicBezTo>
                    <a:pt x="6" y="16"/>
                    <a:pt x="7" y="18"/>
                    <a:pt x="9" y="19"/>
                  </a:cubicBezTo>
                  <a:cubicBezTo>
                    <a:pt x="13" y="16"/>
                    <a:pt x="15" y="10"/>
                    <a:pt x="13" y="5"/>
                  </a:cubicBezTo>
                  <a:cubicBezTo>
                    <a:pt x="13" y="4"/>
                    <a:pt x="13" y="4"/>
                    <a:pt x="12" y="3"/>
                  </a:cubicBezTo>
                  <a:cubicBezTo>
                    <a:pt x="9" y="3"/>
                    <a:pt x="6" y="2"/>
                    <a:pt x="4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Freeform 2648"/>
            <p:cNvSpPr>
              <a:spLocks/>
            </p:cNvSpPr>
            <p:nvPr/>
          </p:nvSpPr>
          <p:spPr bwMode="auto">
            <a:xfrm>
              <a:off x="1960" y="1646"/>
              <a:ext cx="19" cy="14"/>
            </a:xfrm>
            <a:custGeom>
              <a:avLst/>
              <a:gdLst>
                <a:gd name="T0" fmla="*/ 0 w 8"/>
                <a:gd name="T1" fmla="*/ 0 h 6"/>
                <a:gd name="T2" fmla="*/ 0 w 8"/>
                <a:gd name="T3" fmla="*/ 3 h 6"/>
                <a:gd name="T4" fmla="*/ 8 w 8"/>
                <a:gd name="T5" fmla="*/ 6 h 6"/>
                <a:gd name="T6" fmla="*/ 0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5"/>
                    <a:pt x="5" y="6"/>
                    <a:pt x="8" y="6"/>
                  </a:cubicBezTo>
                  <a:cubicBezTo>
                    <a:pt x="6" y="3"/>
                    <a:pt x="4" y="1"/>
                    <a:pt x="0" y="0"/>
                  </a:cubicBezTo>
                </a:path>
              </a:pathLst>
            </a:custGeom>
            <a:solidFill>
              <a:srgbClr val="AF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2649"/>
            <p:cNvSpPr>
              <a:spLocks/>
            </p:cNvSpPr>
            <p:nvPr/>
          </p:nvSpPr>
          <p:spPr bwMode="auto">
            <a:xfrm>
              <a:off x="1950" y="1648"/>
              <a:ext cx="10" cy="19"/>
            </a:xfrm>
            <a:custGeom>
              <a:avLst/>
              <a:gdLst>
                <a:gd name="T0" fmla="*/ 1 w 4"/>
                <a:gd name="T1" fmla="*/ 0 h 8"/>
                <a:gd name="T2" fmla="*/ 0 w 4"/>
                <a:gd name="T3" fmla="*/ 0 h 8"/>
                <a:gd name="T4" fmla="*/ 0 w 4"/>
                <a:gd name="T5" fmla="*/ 8 h 8"/>
                <a:gd name="T6" fmla="*/ 4 w 4"/>
                <a:gd name="T7" fmla="*/ 2 h 8"/>
                <a:gd name="T8" fmla="*/ 1 w 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7"/>
                    <a:pt x="3" y="4"/>
                    <a:pt x="4" y="2"/>
                  </a:cubicBezTo>
                  <a:cubicBezTo>
                    <a:pt x="3" y="1"/>
                    <a:pt x="2" y="1"/>
                    <a:pt x="1" y="0"/>
                  </a:cubicBezTo>
                </a:path>
              </a:pathLst>
            </a:custGeom>
            <a:solidFill>
              <a:srgbClr val="AD2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Freeform 2650"/>
            <p:cNvSpPr>
              <a:spLocks/>
            </p:cNvSpPr>
            <p:nvPr/>
          </p:nvSpPr>
          <p:spPr bwMode="auto">
            <a:xfrm>
              <a:off x="1952" y="1646"/>
              <a:ext cx="8" cy="7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1 h 3"/>
                <a:gd name="T4" fmla="*/ 3 w 3"/>
                <a:gd name="T5" fmla="*/ 3 h 3"/>
                <a:gd name="T6" fmla="*/ 3 w 3"/>
                <a:gd name="T7" fmla="*/ 0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2" y="2"/>
                    <a:pt x="3" y="3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9D13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Freeform 2651"/>
            <p:cNvSpPr>
              <a:spLocks/>
            </p:cNvSpPr>
            <p:nvPr/>
          </p:nvSpPr>
          <p:spPr bwMode="auto">
            <a:xfrm>
              <a:off x="1950" y="1689"/>
              <a:ext cx="21" cy="14"/>
            </a:xfrm>
            <a:custGeom>
              <a:avLst/>
              <a:gdLst>
                <a:gd name="T0" fmla="*/ 0 w 9"/>
                <a:gd name="T1" fmla="*/ 0 h 6"/>
                <a:gd name="T2" fmla="*/ 0 w 9"/>
                <a:gd name="T3" fmla="*/ 6 h 6"/>
                <a:gd name="T4" fmla="*/ 2 w 9"/>
                <a:gd name="T5" fmla="*/ 6 h 6"/>
                <a:gd name="T6" fmla="*/ 6 w 9"/>
                <a:gd name="T7" fmla="*/ 5 h 6"/>
                <a:gd name="T8" fmla="*/ 9 w 9"/>
                <a:gd name="T9" fmla="*/ 4 h 6"/>
                <a:gd name="T10" fmla="*/ 4 w 9"/>
                <a:gd name="T11" fmla="*/ 1 h 6"/>
                <a:gd name="T12" fmla="*/ 0 w 9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3" y="6"/>
                    <a:pt x="5" y="6"/>
                    <a:pt x="6" y="5"/>
                  </a:cubicBezTo>
                  <a:cubicBezTo>
                    <a:pt x="7" y="5"/>
                    <a:pt x="8" y="5"/>
                    <a:pt x="9" y="4"/>
                  </a:cubicBezTo>
                  <a:cubicBezTo>
                    <a:pt x="7" y="3"/>
                    <a:pt x="6" y="1"/>
                    <a:pt x="4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89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Freeform 2652"/>
            <p:cNvSpPr>
              <a:spLocks/>
            </p:cNvSpPr>
            <p:nvPr/>
          </p:nvSpPr>
          <p:spPr bwMode="auto">
            <a:xfrm>
              <a:off x="1950" y="1646"/>
              <a:ext cx="2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670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" name="Freeform 2653"/>
            <p:cNvSpPr>
              <a:spLocks/>
            </p:cNvSpPr>
            <p:nvPr/>
          </p:nvSpPr>
          <p:spPr bwMode="auto">
            <a:xfrm>
              <a:off x="1950" y="1646"/>
              <a:ext cx="5" cy="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0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5D02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" name="Freeform 2654"/>
            <p:cNvSpPr>
              <a:spLocks/>
            </p:cNvSpPr>
            <p:nvPr/>
          </p:nvSpPr>
          <p:spPr bwMode="auto">
            <a:xfrm>
              <a:off x="2582" y="2068"/>
              <a:ext cx="24" cy="38"/>
            </a:xfrm>
            <a:custGeom>
              <a:avLst/>
              <a:gdLst>
                <a:gd name="T0" fmla="*/ 0 w 10"/>
                <a:gd name="T1" fmla="*/ 0 h 16"/>
                <a:gd name="T2" fmla="*/ 7 w 10"/>
                <a:gd name="T3" fmla="*/ 16 h 16"/>
                <a:gd name="T4" fmla="*/ 10 w 10"/>
                <a:gd name="T5" fmla="*/ 15 h 16"/>
                <a:gd name="T6" fmla="*/ 8 w 10"/>
                <a:gd name="T7" fmla="*/ 8 h 16"/>
                <a:gd name="T8" fmla="*/ 9 w 10"/>
                <a:gd name="T9" fmla="*/ 4 h 16"/>
                <a:gd name="T10" fmla="*/ 0 w 10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6">
                  <a:moveTo>
                    <a:pt x="0" y="0"/>
                  </a:moveTo>
                  <a:cubicBezTo>
                    <a:pt x="5" y="4"/>
                    <a:pt x="7" y="9"/>
                    <a:pt x="7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9" y="13"/>
                    <a:pt x="8" y="10"/>
                    <a:pt x="8" y="8"/>
                  </a:cubicBezTo>
                  <a:cubicBezTo>
                    <a:pt x="8" y="6"/>
                    <a:pt x="8" y="5"/>
                    <a:pt x="9" y="4"/>
                  </a:cubicBezTo>
                  <a:cubicBezTo>
                    <a:pt x="6" y="1"/>
                    <a:pt x="4" y="0"/>
                    <a:pt x="0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" name="Freeform 2655"/>
            <p:cNvSpPr>
              <a:spLocks/>
            </p:cNvSpPr>
            <p:nvPr/>
          </p:nvSpPr>
          <p:spPr bwMode="auto">
            <a:xfrm>
              <a:off x="2558" y="2068"/>
              <a:ext cx="41" cy="54"/>
            </a:xfrm>
            <a:custGeom>
              <a:avLst/>
              <a:gdLst>
                <a:gd name="T0" fmla="*/ 9 w 17"/>
                <a:gd name="T1" fmla="*/ 0 h 23"/>
                <a:gd name="T2" fmla="*/ 5 w 17"/>
                <a:gd name="T3" fmla="*/ 0 h 23"/>
                <a:gd name="T4" fmla="*/ 0 w 17"/>
                <a:gd name="T5" fmla="*/ 19 h 23"/>
                <a:gd name="T6" fmla="*/ 8 w 17"/>
                <a:gd name="T7" fmla="*/ 23 h 23"/>
                <a:gd name="T8" fmla="*/ 17 w 17"/>
                <a:gd name="T9" fmla="*/ 16 h 23"/>
                <a:gd name="T10" fmla="*/ 10 w 17"/>
                <a:gd name="T11" fmla="*/ 0 h 23"/>
                <a:gd name="T12" fmla="*/ 9 w 17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3">
                  <a:moveTo>
                    <a:pt x="9" y="0"/>
                  </a:moveTo>
                  <a:cubicBezTo>
                    <a:pt x="8" y="0"/>
                    <a:pt x="6" y="0"/>
                    <a:pt x="5" y="0"/>
                  </a:cubicBezTo>
                  <a:cubicBezTo>
                    <a:pt x="6" y="7"/>
                    <a:pt x="5" y="14"/>
                    <a:pt x="0" y="19"/>
                  </a:cubicBezTo>
                  <a:cubicBezTo>
                    <a:pt x="2" y="21"/>
                    <a:pt x="5" y="23"/>
                    <a:pt x="8" y="23"/>
                  </a:cubicBezTo>
                  <a:cubicBezTo>
                    <a:pt x="10" y="20"/>
                    <a:pt x="13" y="17"/>
                    <a:pt x="17" y="16"/>
                  </a:cubicBezTo>
                  <a:cubicBezTo>
                    <a:pt x="17" y="9"/>
                    <a:pt x="15" y="4"/>
                    <a:pt x="10" y="0"/>
                  </a:cubicBezTo>
                  <a:cubicBezTo>
                    <a:pt x="10" y="0"/>
                    <a:pt x="10" y="0"/>
                    <a:pt x="9" y="0"/>
                  </a:cubicBezTo>
                </a:path>
              </a:pathLst>
            </a:custGeom>
            <a:solidFill>
              <a:srgbClr val="C03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" name="Freeform 2656"/>
            <p:cNvSpPr>
              <a:spLocks/>
            </p:cNvSpPr>
            <p:nvPr/>
          </p:nvSpPr>
          <p:spPr bwMode="auto">
            <a:xfrm>
              <a:off x="2549" y="2068"/>
              <a:ext cx="24" cy="45"/>
            </a:xfrm>
            <a:custGeom>
              <a:avLst/>
              <a:gdLst>
                <a:gd name="T0" fmla="*/ 9 w 10"/>
                <a:gd name="T1" fmla="*/ 0 h 19"/>
                <a:gd name="T2" fmla="*/ 9 w 10"/>
                <a:gd name="T3" fmla="*/ 0 h 19"/>
                <a:gd name="T4" fmla="*/ 2 w 10"/>
                <a:gd name="T5" fmla="*/ 16 h 19"/>
                <a:gd name="T6" fmla="*/ 4 w 10"/>
                <a:gd name="T7" fmla="*/ 19 h 19"/>
                <a:gd name="T8" fmla="*/ 9 w 10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9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17"/>
                    <a:pt x="3" y="18"/>
                    <a:pt x="4" y="19"/>
                  </a:cubicBezTo>
                  <a:cubicBezTo>
                    <a:pt x="9" y="14"/>
                    <a:pt x="10" y="7"/>
                    <a:pt x="9" y="0"/>
                  </a:cubicBezTo>
                </a:path>
              </a:pathLst>
            </a:custGeom>
            <a:solidFill>
              <a:srgbClr val="AD23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Freeform 2657"/>
            <p:cNvSpPr>
              <a:spLocks/>
            </p:cNvSpPr>
            <p:nvPr/>
          </p:nvSpPr>
          <p:spPr bwMode="auto">
            <a:xfrm>
              <a:off x="2599" y="2103"/>
              <a:ext cx="9" cy="12"/>
            </a:xfrm>
            <a:custGeom>
              <a:avLst/>
              <a:gdLst>
                <a:gd name="T0" fmla="*/ 3 w 4"/>
                <a:gd name="T1" fmla="*/ 0 h 5"/>
                <a:gd name="T2" fmla="*/ 0 w 4"/>
                <a:gd name="T3" fmla="*/ 1 h 5"/>
                <a:gd name="T4" fmla="*/ 0 w 4"/>
                <a:gd name="T5" fmla="*/ 1 h 5"/>
                <a:gd name="T6" fmla="*/ 0 w 4"/>
                <a:gd name="T7" fmla="*/ 5 h 5"/>
                <a:gd name="T8" fmla="*/ 1 w 4"/>
                <a:gd name="T9" fmla="*/ 4 h 5"/>
                <a:gd name="T10" fmla="*/ 4 w 4"/>
                <a:gd name="T11" fmla="*/ 0 h 5"/>
                <a:gd name="T12" fmla="*/ 3 w 4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2" y="3"/>
                    <a:pt x="3" y="2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89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" name="Freeform 2658"/>
            <p:cNvSpPr>
              <a:spLocks/>
            </p:cNvSpPr>
            <p:nvPr/>
          </p:nvSpPr>
          <p:spPr bwMode="auto">
            <a:xfrm>
              <a:off x="2577" y="2106"/>
              <a:ext cx="22" cy="16"/>
            </a:xfrm>
            <a:custGeom>
              <a:avLst/>
              <a:gdLst>
                <a:gd name="T0" fmla="*/ 9 w 9"/>
                <a:gd name="T1" fmla="*/ 0 h 7"/>
                <a:gd name="T2" fmla="*/ 0 w 9"/>
                <a:gd name="T3" fmla="*/ 7 h 7"/>
                <a:gd name="T4" fmla="*/ 1 w 9"/>
                <a:gd name="T5" fmla="*/ 7 h 7"/>
                <a:gd name="T6" fmla="*/ 6 w 9"/>
                <a:gd name="T7" fmla="*/ 6 h 7"/>
                <a:gd name="T8" fmla="*/ 8 w 9"/>
                <a:gd name="T9" fmla="*/ 5 h 7"/>
                <a:gd name="T10" fmla="*/ 8 w 9"/>
                <a:gd name="T11" fmla="*/ 5 h 7"/>
                <a:gd name="T12" fmla="*/ 9 w 9"/>
                <a:gd name="T13" fmla="*/ 4 h 7"/>
                <a:gd name="T14" fmla="*/ 9 w 9"/>
                <a:gd name="T15" fmla="*/ 0 h 7"/>
                <a:gd name="T16" fmla="*/ 9 w 9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7">
                  <a:moveTo>
                    <a:pt x="9" y="0"/>
                  </a:moveTo>
                  <a:cubicBezTo>
                    <a:pt x="5" y="1"/>
                    <a:pt x="2" y="4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3" y="7"/>
                    <a:pt x="5" y="7"/>
                    <a:pt x="6" y="6"/>
                  </a:cubicBezTo>
                  <a:cubicBezTo>
                    <a:pt x="7" y="6"/>
                    <a:pt x="7" y="6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5"/>
                    <a:pt x="9" y="4"/>
                  </a:cubicBezTo>
                  <a:cubicBezTo>
                    <a:pt x="9" y="3"/>
                    <a:pt x="9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8812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2659"/>
            <p:cNvSpPr>
              <a:spLocks/>
            </p:cNvSpPr>
            <p:nvPr/>
          </p:nvSpPr>
          <p:spPr bwMode="auto">
            <a:xfrm>
              <a:off x="2599" y="2113"/>
              <a:ext cx="2" cy="4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0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</a:path>
              </a:pathLst>
            </a:custGeom>
            <a:solidFill>
              <a:srgbClr val="7B0A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Freeform 2660"/>
            <p:cNvSpPr>
              <a:spLocks/>
            </p:cNvSpPr>
            <p:nvPr/>
          </p:nvSpPr>
          <p:spPr bwMode="auto">
            <a:xfrm>
              <a:off x="2596" y="2115"/>
              <a:ext cx="3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7A09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Freeform 2661"/>
            <p:cNvSpPr>
              <a:spLocks/>
            </p:cNvSpPr>
            <p:nvPr/>
          </p:nvSpPr>
          <p:spPr bwMode="auto">
            <a:xfrm>
              <a:off x="2601" y="2077"/>
              <a:ext cx="9" cy="26"/>
            </a:xfrm>
            <a:custGeom>
              <a:avLst/>
              <a:gdLst>
                <a:gd name="T0" fmla="*/ 1 w 4"/>
                <a:gd name="T1" fmla="*/ 0 h 11"/>
                <a:gd name="T2" fmla="*/ 0 w 4"/>
                <a:gd name="T3" fmla="*/ 4 h 11"/>
                <a:gd name="T4" fmla="*/ 2 w 4"/>
                <a:gd name="T5" fmla="*/ 11 h 11"/>
                <a:gd name="T6" fmla="*/ 3 w 4"/>
                <a:gd name="T7" fmla="*/ 11 h 11"/>
                <a:gd name="T8" fmla="*/ 2 w 4"/>
                <a:gd name="T9" fmla="*/ 3 h 11"/>
                <a:gd name="T10" fmla="*/ 1 w 4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1">
                  <a:moveTo>
                    <a:pt x="1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0" y="6"/>
                    <a:pt x="1" y="9"/>
                    <a:pt x="2" y="11"/>
                  </a:cubicBezTo>
                  <a:cubicBezTo>
                    <a:pt x="2" y="11"/>
                    <a:pt x="3" y="11"/>
                    <a:pt x="3" y="11"/>
                  </a:cubicBezTo>
                  <a:cubicBezTo>
                    <a:pt x="4" y="9"/>
                    <a:pt x="4" y="6"/>
                    <a:pt x="2" y="3"/>
                  </a:cubicBezTo>
                  <a:cubicBezTo>
                    <a:pt x="2" y="2"/>
                    <a:pt x="1" y="1"/>
                    <a:pt x="1" y="0"/>
                  </a:cubicBezTo>
                </a:path>
              </a:pathLst>
            </a:custGeom>
            <a:solidFill>
              <a:srgbClr val="720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Freeform 2662"/>
            <p:cNvSpPr>
              <a:spLocks/>
            </p:cNvSpPr>
            <p:nvPr/>
          </p:nvSpPr>
          <p:spPr bwMode="auto">
            <a:xfrm>
              <a:off x="2606" y="2103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5103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Freeform 2663"/>
            <p:cNvSpPr>
              <a:spLocks/>
            </p:cNvSpPr>
            <p:nvPr/>
          </p:nvSpPr>
          <p:spPr bwMode="auto">
            <a:xfrm>
              <a:off x="2023" y="1637"/>
              <a:ext cx="55" cy="26"/>
            </a:xfrm>
            <a:custGeom>
              <a:avLst/>
              <a:gdLst>
                <a:gd name="T0" fmla="*/ 1 w 23"/>
                <a:gd name="T1" fmla="*/ 0 h 11"/>
                <a:gd name="T2" fmla="*/ 0 w 23"/>
                <a:gd name="T3" fmla="*/ 1 h 11"/>
                <a:gd name="T4" fmla="*/ 1 w 23"/>
                <a:gd name="T5" fmla="*/ 4 h 11"/>
                <a:gd name="T6" fmla="*/ 12 w 23"/>
                <a:gd name="T7" fmla="*/ 11 h 11"/>
                <a:gd name="T8" fmla="*/ 16 w 23"/>
                <a:gd name="T9" fmla="*/ 10 h 11"/>
                <a:gd name="T10" fmla="*/ 22 w 23"/>
                <a:gd name="T11" fmla="*/ 5 h 11"/>
                <a:gd name="T12" fmla="*/ 23 w 23"/>
                <a:gd name="T13" fmla="*/ 2 h 11"/>
                <a:gd name="T14" fmla="*/ 23 w 23"/>
                <a:gd name="T15" fmla="*/ 1 h 11"/>
                <a:gd name="T16" fmla="*/ 23 w 23"/>
                <a:gd name="T17" fmla="*/ 1 h 11"/>
                <a:gd name="T18" fmla="*/ 12 w 23"/>
                <a:gd name="T19" fmla="*/ 7 h 11"/>
                <a:gd name="T20" fmla="*/ 1 w 23"/>
                <a:gd name="T2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1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3" y="9"/>
                    <a:pt x="7" y="11"/>
                    <a:pt x="12" y="11"/>
                  </a:cubicBezTo>
                  <a:cubicBezTo>
                    <a:pt x="13" y="11"/>
                    <a:pt x="15" y="11"/>
                    <a:pt x="16" y="10"/>
                  </a:cubicBezTo>
                  <a:cubicBezTo>
                    <a:pt x="19" y="9"/>
                    <a:pt x="21" y="7"/>
                    <a:pt x="22" y="5"/>
                  </a:cubicBezTo>
                  <a:cubicBezTo>
                    <a:pt x="22" y="4"/>
                    <a:pt x="23" y="3"/>
                    <a:pt x="23" y="2"/>
                  </a:cubicBezTo>
                  <a:cubicBezTo>
                    <a:pt x="23" y="2"/>
                    <a:pt x="23" y="2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1" y="5"/>
                    <a:pt x="17" y="7"/>
                    <a:pt x="12" y="7"/>
                  </a:cubicBezTo>
                  <a:cubicBezTo>
                    <a:pt x="7" y="7"/>
                    <a:pt x="3" y="4"/>
                    <a:pt x="1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Freeform 2664"/>
            <p:cNvSpPr>
              <a:spLocks/>
            </p:cNvSpPr>
            <p:nvPr/>
          </p:nvSpPr>
          <p:spPr bwMode="auto">
            <a:xfrm>
              <a:off x="2023" y="1634"/>
              <a:ext cx="3" cy="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AF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" name="Freeform 2665"/>
            <p:cNvSpPr>
              <a:spLocks/>
            </p:cNvSpPr>
            <p:nvPr/>
          </p:nvSpPr>
          <p:spPr bwMode="auto">
            <a:xfrm>
              <a:off x="2078" y="16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D2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" name="Freeform 2666"/>
            <p:cNvSpPr>
              <a:spLocks/>
            </p:cNvSpPr>
            <p:nvPr/>
          </p:nvSpPr>
          <p:spPr bwMode="auto">
            <a:xfrm>
              <a:off x="2076" y="1639"/>
              <a:ext cx="2" cy="9"/>
            </a:xfrm>
            <a:custGeom>
              <a:avLst/>
              <a:gdLst>
                <a:gd name="T0" fmla="*/ 1 w 1"/>
                <a:gd name="T1" fmla="*/ 0 h 4"/>
                <a:gd name="T2" fmla="*/ 1 w 1"/>
                <a:gd name="T3" fmla="*/ 1 h 4"/>
                <a:gd name="T4" fmla="*/ 0 w 1"/>
                <a:gd name="T5" fmla="*/ 4 h 4"/>
                <a:gd name="T6" fmla="*/ 1 w 1"/>
                <a:gd name="T7" fmla="*/ 1 h 4"/>
                <a:gd name="T8" fmla="*/ 1 w 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89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Freeform 2667"/>
            <p:cNvSpPr>
              <a:spLocks/>
            </p:cNvSpPr>
            <p:nvPr/>
          </p:nvSpPr>
          <p:spPr bwMode="auto">
            <a:xfrm>
              <a:off x="2078" y="1639"/>
              <a:ext cx="0" cy="2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7B0A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Freeform 2668"/>
            <p:cNvSpPr>
              <a:spLocks/>
            </p:cNvSpPr>
            <p:nvPr/>
          </p:nvSpPr>
          <p:spPr bwMode="auto">
            <a:xfrm>
              <a:off x="2026" y="1608"/>
              <a:ext cx="52" cy="45"/>
            </a:xfrm>
            <a:custGeom>
              <a:avLst/>
              <a:gdLst>
                <a:gd name="T0" fmla="*/ 13 w 22"/>
                <a:gd name="T1" fmla="*/ 0 h 19"/>
                <a:gd name="T2" fmla="*/ 2 w 22"/>
                <a:gd name="T3" fmla="*/ 8 h 19"/>
                <a:gd name="T4" fmla="*/ 0 w 22"/>
                <a:gd name="T5" fmla="*/ 12 h 19"/>
                <a:gd name="T6" fmla="*/ 11 w 22"/>
                <a:gd name="T7" fmla="*/ 19 h 19"/>
                <a:gd name="T8" fmla="*/ 22 w 22"/>
                <a:gd name="T9" fmla="*/ 13 h 19"/>
                <a:gd name="T10" fmla="*/ 22 w 22"/>
                <a:gd name="T11" fmla="*/ 10 h 19"/>
                <a:gd name="T12" fmla="*/ 22 w 22"/>
                <a:gd name="T13" fmla="*/ 7 h 19"/>
                <a:gd name="T14" fmla="*/ 13 w 22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9">
                  <a:moveTo>
                    <a:pt x="13" y="0"/>
                  </a:moveTo>
                  <a:cubicBezTo>
                    <a:pt x="10" y="3"/>
                    <a:pt x="6" y="6"/>
                    <a:pt x="2" y="8"/>
                  </a:cubicBezTo>
                  <a:cubicBezTo>
                    <a:pt x="1" y="9"/>
                    <a:pt x="0" y="11"/>
                    <a:pt x="0" y="12"/>
                  </a:cubicBezTo>
                  <a:cubicBezTo>
                    <a:pt x="2" y="16"/>
                    <a:pt x="6" y="19"/>
                    <a:pt x="11" y="19"/>
                  </a:cubicBezTo>
                  <a:cubicBezTo>
                    <a:pt x="16" y="19"/>
                    <a:pt x="20" y="17"/>
                    <a:pt x="22" y="13"/>
                  </a:cubicBezTo>
                  <a:cubicBezTo>
                    <a:pt x="22" y="12"/>
                    <a:pt x="22" y="11"/>
                    <a:pt x="22" y="10"/>
                  </a:cubicBezTo>
                  <a:cubicBezTo>
                    <a:pt x="22" y="9"/>
                    <a:pt x="22" y="8"/>
                    <a:pt x="22" y="7"/>
                  </a:cubicBezTo>
                  <a:cubicBezTo>
                    <a:pt x="20" y="3"/>
                    <a:pt x="16" y="0"/>
                    <a:pt x="13" y="0"/>
                  </a:cubicBezTo>
                </a:path>
              </a:pathLst>
            </a:custGeom>
            <a:solidFill>
              <a:srgbClr val="720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" name="Freeform 2669"/>
            <p:cNvSpPr>
              <a:spLocks/>
            </p:cNvSpPr>
            <p:nvPr/>
          </p:nvSpPr>
          <p:spPr bwMode="auto">
            <a:xfrm>
              <a:off x="2031" y="1608"/>
              <a:ext cx="26" cy="19"/>
            </a:xfrm>
            <a:custGeom>
              <a:avLst/>
              <a:gdLst>
                <a:gd name="T0" fmla="*/ 9 w 11"/>
                <a:gd name="T1" fmla="*/ 0 h 8"/>
                <a:gd name="T2" fmla="*/ 4 w 11"/>
                <a:gd name="T3" fmla="*/ 1 h 8"/>
                <a:gd name="T4" fmla="*/ 0 w 11"/>
                <a:gd name="T5" fmla="*/ 3 h 8"/>
                <a:gd name="T6" fmla="*/ 0 w 11"/>
                <a:gd name="T7" fmla="*/ 8 h 8"/>
                <a:gd name="T8" fmla="*/ 11 w 11"/>
                <a:gd name="T9" fmla="*/ 0 h 8"/>
                <a:gd name="T10" fmla="*/ 9 w 11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8">
                  <a:moveTo>
                    <a:pt x="9" y="0"/>
                  </a:moveTo>
                  <a:cubicBezTo>
                    <a:pt x="7" y="0"/>
                    <a:pt x="6" y="0"/>
                    <a:pt x="4" y="1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5"/>
                    <a:pt x="0" y="6"/>
                    <a:pt x="0" y="8"/>
                  </a:cubicBezTo>
                  <a:cubicBezTo>
                    <a:pt x="4" y="6"/>
                    <a:pt x="8" y="3"/>
                    <a:pt x="11" y="0"/>
                  </a:cubicBezTo>
                  <a:cubicBezTo>
                    <a:pt x="10" y="0"/>
                    <a:pt x="9" y="0"/>
                    <a:pt x="9" y="0"/>
                  </a:cubicBezTo>
                </a:path>
              </a:pathLst>
            </a:custGeom>
            <a:solidFill>
              <a:srgbClr val="7208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" name="Freeform 2670"/>
            <p:cNvSpPr>
              <a:spLocks/>
            </p:cNvSpPr>
            <p:nvPr/>
          </p:nvSpPr>
          <p:spPr bwMode="auto">
            <a:xfrm>
              <a:off x="2023" y="1627"/>
              <a:ext cx="8" cy="10"/>
            </a:xfrm>
            <a:custGeom>
              <a:avLst/>
              <a:gdLst>
                <a:gd name="T0" fmla="*/ 3 w 3"/>
                <a:gd name="T1" fmla="*/ 0 h 4"/>
                <a:gd name="T2" fmla="*/ 0 w 3"/>
                <a:gd name="T3" fmla="*/ 1 h 4"/>
                <a:gd name="T4" fmla="*/ 0 w 3"/>
                <a:gd name="T5" fmla="*/ 3 h 4"/>
                <a:gd name="T6" fmla="*/ 1 w 3"/>
                <a:gd name="T7" fmla="*/ 4 h 4"/>
                <a:gd name="T8" fmla="*/ 3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3"/>
                    <a:pt x="2" y="1"/>
                    <a:pt x="3" y="0"/>
                  </a:cubicBezTo>
                </a:path>
              </a:pathLst>
            </a:custGeom>
            <a:solidFill>
              <a:srgbClr val="6805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2671"/>
            <p:cNvSpPr>
              <a:spLocks/>
            </p:cNvSpPr>
            <p:nvPr/>
          </p:nvSpPr>
          <p:spPr bwMode="auto">
            <a:xfrm>
              <a:off x="2023" y="1615"/>
              <a:ext cx="8" cy="15"/>
            </a:xfrm>
            <a:custGeom>
              <a:avLst/>
              <a:gdLst>
                <a:gd name="T0" fmla="*/ 3 w 3"/>
                <a:gd name="T1" fmla="*/ 0 h 6"/>
                <a:gd name="T2" fmla="*/ 0 w 3"/>
                <a:gd name="T3" fmla="*/ 6 h 6"/>
                <a:gd name="T4" fmla="*/ 3 w 3"/>
                <a:gd name="T5" fmla="*/ 5 h 6"/>
                <a:gd name="T6" fmla="*/ 3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2"/>
                    <a:pt x="1" y="3"/>
                    <a:pt x="0" y="6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3" y="3"/>
                    <a:pt x="3" y="2"/>
                    <a:pt x="3" y="0"/>
                  </a:cubicBezTo>
                </a:path>
              </a:pathLst>
            </a:custGeom>
            <a:solidFill>
              <a:srgbClr val="6704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2672"/>
            <p:cNvSpPr>
              <a:spLocks/>
            </p:cNvSpPr>
            <p:nvPr/>
          </p:nvSpPr>
          <p:spPr bwMode="auto">
            <a:xfrm>
              <a:off x="2078" y="1632"/>
              <a:ext cx="0" cy="7"/>
            </a:xfrm>
            <a:custGeom>
              <a:avLst/>
              <a:gdLst>
                <a:gd name="T0" fmla="*/ 0 h 3"/>
                <a:gd name="T1" fmla="*/ 3 h 3"/>
                <a:gd name="T2" fmla="*/ 3 h 3"/>
                <a:gd name="T3" fmla="*/ 3 h 3"/>
                <a:gd name="T4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670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2673"/>
            <p:cNvSpPr>
              <a:spLocks/>
            </p:cNvSpPr>
            <p:nvPr/>
          </p:nvSpPr>
          <p:spPr bwMode="auto">
            <a:xfrm>
              <a:off x="2078" y="16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901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2674"/>
            <p:cNvSpPr>
              <a:spLocks/>
            </p:cNvSpPr>
            <p:nvPr/>
          </p:nvSpPr>
          <p:spPr bwMode="auto">
            <a:xfrm>
              <a:off x="2433" y="1805"/>
              <a:ext cx="0" cy="7"/>
            </a:xfrm>
            <a:custGeom>
              <a:avLst/>
              <a:gdLst>
                <a:gd name="T0" fmla="*/ 0 h 3"/>
                <a:gd name="T1" fmla="*/ 3 h 3"/>
                <a:gd name="T2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AF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2675"/>
            <p:cNvSpPr>
              <a:spLocks/>
            </p:cNvSpPr>
            <p:nvPr/>
          </p:nvSpPr>
          <p:spPr bwMode="auto">
            <a:xfrm>
              <a:off x="2435" y="1776"/>
              <a:ext cx="57" cy="57"/>
            </a:xfrm>
            <a:custGeom>
              <a:avLst/>
              <a:gdLst>
                <a:gd name="T0" fmla="*/ 11 w 24"/>
                <a:gd name="T1" fmla="*/ 0 h 24"/>
                <a:gd name="T2" fmla="*/ 6 w 24"/>
                <a:gd name="T3" fmla="*/ 1 h 24"/>
                <a:gd name="T4" fmla="*/ 5 w 24"/>
                <a:gd name="T5" fmla="*/ 2 h 24"/>
                <a:gd name="T6" fmla="*/ 0 w 24"/>
                <a:gd name="T7" fmla="*/ 18 h 24"/>
                <a:gd name="T8" fmla="*/ 11 w 24"/>
                <a:gd name="T9" fmla="*/ 24 h 24"/>
                <a:gd name="T10" fmla="*/ 15 w 24"/>
                <a:gd name="T11" fmla="*/ 23 h 24"/>
                <a:gd name="T12" fmla="*/ 22 w 24"/>
                <a:gd name="T13" fmla="*/ 8 h 24"/>
                <a:gd name="T14" fmla="*/ 11 w 24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24">
                  <a:moveTo>
                    <a:pt x="11" y="0"/>
                  </a:moveTo>
                  <a:cubicBezTo>
                    <a:pt x="9" y="0"/>
                    <a:pt x="8" y="1"/>
                    <a:pt x="6" y="1"/>
                  </a:cubicBezTo>
                  <a:cubicBezTo>
                    <a:pt x="6" y="1"/>
                    <a:pt x="6" y="1"/>
                    <a:pt x="5" y="2"/>
                  </a:cubicBezTo>
                  <a:cubicBezTo>
                    <a:pt x="6" y="7"/>
                    <a:pt x="4" y="13"/>
                    <a:pt x="0" y="18"/>
                  </a:cubicBezTo>
                  <a:cubicBezTo>
                    <a:pt x="2" y="22"/>
                    <a:pt x="6" y="24"/>
                    <a:pt x="11" y="24"/>
                  </a:cubicBezTo>
                  <a:cubicBezTo>
                    <a:pt x="12" y="24"/>
                    <a:pt x="14" y="24"/>
                    <a:pt x="15" y="23"/>
                  </a:cubicBezTo>
                  <a:cubicBezTo>
                    <a:pt x="21" y="21"/>
                    <a:pt x="24" y="14"/>
                    <a:pt x="22" y="8"/>
                  </a:cubicBezTo>
                  <a:cubicBezTo>
                    <a:pt x="20" y="3"/>
                    <a:pt x="15" y="0"/>
                    <a:pt x="11" y="0"/>
                  </a:cubicBezTo>
                </a:path>
              </a:pathLst>
            </a:custGeom>
            <a:solidFill>
              <a:srgbClr val="89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2676"/>
            <p:cNvSpPr>
              <a:spLocks/>
            </p:cNvSpPr>
            <p:nvPr/>
          </p:nvSpPr>
          <p:spPr bwMode="auto">
            <a:xfrm>
              <a:off x="2433" y="1781"/>
              <a:ext cx="17" cy="38"/>
            </a:xfrm>
            <a:custGeom>
              <a:avLst/>
              <a:gdLst>
                <a:gd name="T0" fmla="*/ 6 w 7"/>
                <a:gd name="T1" fmla="*/ 0 h 16"/>
                <a:gd name="T2" fmla="*/ 0 w 7"/>
                <a:gd name="T3" fmla="*/ 10 h 16"/>
                <a:gd name="T4" fmla="*/ 0 w 7"/>
                <a:gd name="T5" fmla="*/ 13 h 16"/>
                <a:gd name="T6" fmla="*/ 1 w 7"/>
                <a:gd name="T7" fmla="*/ 15 h 16"/>
                <a:gd name="T8" fmla="*/ 1 w 7"/>
                <a:gd name="T9" fmla="*/ 16 h 16"/>
                <a:gd name="T10" fmla="*/ 6 w 7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6">
                  <a:moveTo>
                    <a:pt x="6" y="0"/>
                  </a:moveTo>
                  <a:cubicBezTo>
                    <a:pt x="2" y="2"/>
                    <a:pt x="0" y="6"/>
                    <a:pt x="0" y="10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4"/>
                    <a:pt x="1" y="14"/>
                    <a:pt x="1" y="15"/>
                  </a:cubicBezTo>
                  <a:cubicBezTo>
                    <a:pt x="1" y="15"/>
                    <a:pt x="1" y="15"/>
                    <a:pt x="1" y="16"/>
                  </a:cubicBezTo>
                  <a:cubicBezTo>
                    <a:pt x="5" y="11"/>
                    <a:pt x="7" y="5"/>
                    <a:pt x="6" y="0"/>
                  </a:cubicBezTo>
                </a:path>
              </a:pathLst>
            </a:custGeom>
            <a:solidFill>
              <a:srgbClr val="7C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Freeform 2677"/>
            <p:cNvSpPr>
              <a:spLocks/>
            </p:cNvSpPr>
            <p:nvPr/>
          </p:nvSpPr>
          <p:spPr bwMode="auto">
            <a:xfrm>
              <a:off x="2539" y="2316"/>
              <a:ext cx="53" cy="38"/>
            </a:xfrm>
            <a:custGeom>
              <a:avLst/>
              <a:gdLst>
                <a:gd name="T0" fmla="*/ 21 w 22"/>
                <a:gd name="T1" fmla="*/ 0 h 16"/>
                <a:gd name="T2" fmla="*/ 2 w 22"/>
                <a:gd name="T3" fmla="*/ 10 h 16"/>
                <a:gd name="T4" fmla="*/ 1 w 22"/>
                <a:gd name="T5" fmla="*/ 10 h 16"/>
                <a:gd name="T6" fmla="*/ 0 w 22"/>
                <a:gd name="T7" fmla="*/ 11 h 16"/>
                <a:gd name="T8" fmla="*/ 10 w 22"/>
                <a:gd name="T9" fmla="*/ 16 h 16"/>
                <a:gd name="T10" fmla="*/ 15 w 22"/>
                <a:gd name="T11" fmla="*/ 15 h 16"/>
                <a:gd name="T12" fmla="*/ 20 w 22"/>
                <a:gd name="T13" fmla="*/ 11 h 16"/>
                <a:gd name="T14" fmla="*/ 22 w 22"/>
                <a:gd name="T15" fmla="*/ 6 h 16"/>
                <a:gd name="T16" fmla="*/ 21 w 22"/>
                <a:gd name="T17" fmla="*/ 0 h 16"/>
                <a:gd name="T18" fmla="*/ 21 w 22"/>
                <a:gd name="T1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16">
                  <a:moveTo>
                    <a:pt x="21" y="0"/>
                  </a:moveTo>
                  <a:cubicBezTo>
                    <a:pt x="17" y="6"/>
                    <a:pt x="10" y="10"/>
                    <a:pt x="2" y="10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10"/>
                    <a:pt x="1" y="11"/>
                    <a:pt x="0" y="11"/>
                  </a:cubicBezTo>
                  <a:cubicBezTo>
                    <a:pt x="3" y="14"/>
                    <a:pt x="6" y="16"/>
                    <a:pt x="10" y="16"/>
                  </a:cubicBezTo>
                  <a:cubicBezTo>
                    <a:pt x="12" y="16"/>
                    <a:pt x="13" y="16"/>
                    <a:pt x="15" y="15"/>
                  </a:cubicBezTo>
                  <a:cubicBezTo>
                    <a:pt x="17" y="15"/>
                    <a:pt x="19" y="13"/>
                    <a:pt x="20" y="11"/>
                  </a:cubicBezTo>
                  <a:cubicBezTo>
                    <a:pt x="20" y="9"/>
                    <a:pt x="21" y="8"/>
                    <a:pt x="22" y="6"/>
                  </a:cubicBezTo>
                  <a:cubicBezTo>
                    <a:pt x="22" y="4"/>
                    <a:pt x="22" y="2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Freeform 2678"/>
            <p:cNvSpPr>
              <a:spLocks/>
            </p:cNvSpPr>
            <p:nvPr/>
          </p:nvSpPr>
          <p:spPr bwMode="auto">
            <a:xfrm>
              <a:off x="2542" y="2300"/>
              <a:ext cx="47" cy="40"/>
            </a:xfrm>
            <a:custGeom>
              <a:avLst/>
              <a:gdLst>
                <a:gd name="T0" fmla="*/ 9 w 20"/>
                <a:gd name="T1" fmla="*/ 0 h 17"/>
                <a:gd name="T2" fmla="*/ 5 w 20"/>
                <a:gd name="T3" fmla="*/ 1 h 17"/>
                <a:gd name="T4" fmla="*/ 3 w 20"/>
                <a:gd name="T5" fmla="*/ 2 h 17"/>
                <a:gd name="T6" fmla="*/ 4 w 20"/>
                <a:gd name="T7" fmla="*/ 8 h 17"/>
                <a:gd name="T8" fmla="*/ 0 w 20"/>
                <a:gd name="T9" fmla="*/ 17 h 17"/>
                <a:gd name="T10" fmla="*/ 1 w 20"/>
                <a:gd name="T11" fmla="*/ 17 h 17"/>
                <a:gd name="T12" fmla="*/ 20 w 20"/>
                <a:gd name="T13" fmla="*/ 7 h 17"/>
                <a:gd name="T14" fmla="*/ 9 w 20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7">
                  <a:moveTo>
                    <a:pt x="9" y="0"/>
                  </a:moveTo>
                  <a:cubicBezTo>
                    <a:pt x="8" y="0"/>
                    <a:pt x="6" y="0"/>
                    <a:pt x="5" y="1"/>
                  </a:cubicBezTo>
                  <a:cubicBezTo>
                    <a:pt x="4" y="1"/>
                    <a:pt x="3" y="2"/>
                    <a:pt x="3" y="2"/>
                  </a:cubicBezTo>
                  <a:cubicBezTo>
                    <a:pt x="3" y="4"/>
                    <a:pt x="4" y="6"/>
                    <a:pt x="4" y="8"/>
                  </a:cubicBezTo>
                  <a:cubicBezTo>
                    <a:pt x="4" y="11"/>
                    <a:pt x="2" y="15"/>
                    <a:pt x="0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9" y="17"/>
                    <a:pt x="16" y="13"/>
                    <a:pt x="20" y="7"/>
                  </a:cubicBezTo>
                  <a:cubicBezTo>
                    <a:pt x="18" y="2"/>
                    <a:pt x="14" y="0"/>
                    <a:pt x="9" y="0"/>
                  </a:cubicBezTo>
                </a:path>
              </a:pathLst>
            </a:custGeom>
            <a:solidFill>
              <a:srgbClr val="C03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Freeform 2679"/>
            <p:cNvSpPr>
              <a:spLocks/>
            </p:cNvSpPr>
            <p:nvPr/>
          </p:nvSpPr>
          <p:spPr bwMode="auto">
            <a:xfrm>
              <a:off x="2587" y="2331"/>
              <a:ext cx="5" cy="11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5 h 5"/>
                <a:gd name="T4" fmla="*/ 2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2"/>
                    <a:pt x="0" y="3"/>
                    <a:pt x="0" y="5"/>
                  </a:cubicBezTo>
                  <a:cubicBezTo>
                    <a:pt x="1" y="4"/>
                    <a:pt x="2" y="2"/>
                    <a:pt x="2" y="0"/>
                  </a:cubicBezTo>
                </a:path>
              </a:pathLst>
            </a:custGeom>
            <a:solidFill>
              <a:srgbClr val="AD2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Freeform 2680"/>
            <p:cNvSpPr>
              <a:spLocks/>
            </p:cNvSpPr>
            <p:nvPr/>
          </p:nvSpPr>
          <p:spPr bwMode="auto">
            <a:xfrm>
              <a:off x="2539" y="2340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720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Freeform 2681"/>
            <p:cNvSpPr>
              <a:spLocks/>
            </p:cNvSpPr>
            <p:nvPr/>
          </p:nvSpPr>
          <p:spPr bwMode="auto">
            <a:xfrm>
              <a:off x="2532" y="2305"/>
              <a:ext cx="19" cy="35"/>
            </a:xfrm>
            <a:custGeom>
              <a:avLst/>
              <a:gdLst>
                <a:gd name="T0" fmla="*/ 7 w 8"/>
                <a:gd name="T1" fmla="*/ 0 h 15"/>
                <a:gd name="T2" fmla="*/ 3 w 8"/>
                <a:gd name="T3" fmla="*/ 14 h 15"/>
                <a:gd name="T4" fmla="*/ 3 w 8"/>
                <a:gd name="T5" fmla="*/ 15 h 15"/>
                <a:gd name="T6" fmla="*/ 4 w 8"/>
                <a:gd name="T7" fmla="*/ 15 h 15"/>
                <a:gd name="T8" fmla="*/ 4 w 8"/>
                <a:gd name="T9" fmla="*/ 15 h 15"/>
                <a:gd name="T10" fmla="*/ 8 w 8"/>
                <a:gd name="T11" fmla="*/ 6 h 15"/>
                <a:gd name="T12" fmla="*/ 7 w 8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5">
                  <a:moveTo>
                    <a:pt x="7" y="0"/>
                  </a:moveTo>
                  <a:cubicBezTo>
                    <a:pt x="2" y="3"/>
                    <a:pt x="0" y="9"/>
                    <a:pt x="3" y="14"/>
                  </a:cubicBezTo>
                  <a:cubicBezTo>
                    <a:pt x="3" y="14"/>
                    <a:pt x="3" y="15"/>
                    <a:pt x="3" y="15"/>
                  </a:cubicBezTo>
                  <a:cubicBezTo>
                    <a:pt x="3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6" y="13"/>
                    <a:pt x="8" y="9"/>
                    <a:pt x="8" y="6"/>
                  </a:cubicBezTo>
                  <a:cubicBezTo>
                    <a:pt x="8" y="4"/>
                    <a:pt x="7" y="2"/>
                    <a:pt x="7" y="0"/>
                  </a:cubicBezTo>
                </a:path>
              </a:pathLst>
            </a:custGeom>
            <a:solidFill>
              <a:srgbClr val="7208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Freeform 2682"/>
            <p:cNvSpPr>
              <a:spLocks/>
            </p:cNvSpPr>
            <p:nvPr/>
          </p:nvSpPr>
          <p:spPr bwMode="auto">
            <a:xfrm>
              <a:off x="2023" y="2691"/>
              <a:ext cx="8" cy="2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1 w 3"/>
                <a:gd name="T5" fmla="*/ 1 h 1"/>
                <a:gd name="T6" fmla="*/ 3 w 3"/>
                <a:gd name="T7" fmla="*/ 0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Freeform 2683"/>
            <p:cNvSpPr>
              <a:spLocks/>
            </p:cNvSpPr>
            <p:nvPr/>
          </p:nvSpPr>
          <p:spPr bwMode="auto">
            <a:xfrm>
              <a:off x="1995" y="2641"/>
              <a:ext cx="36" cy="52"/>
            </a:xfrm>
            <a:custGeom>
              <a:avLst/>
              <a:gdLst>
                <a:gd name="T0" fmla="*/ 7 w 15"/>
                <a:gd name="T1" fmla="*/ 0 h 22"/>
                <a:gd name="T2" fmla="*/ 2 w 15"/>
                <a:gd name="T3" fmla="*/ 15 h 22"/>
                <a:gd name="T4" fmla="*/ 12 w 15"/>
                <a:gd name="T5" fmla="*/ 22 h 22"/>
                <a:gd name="T6" fmla="*/ 15 w 15"/>
                <a:gd name="T7" fmla="*/ 21 h 22"/>
                <a:gd name="T8" fmla="*/ 10 w 15"/>
                <a:gd name="T9" fmla="*/ 11 h 22"/>
                <a:gd name="T10" fmla="*/ 11 w 15"/>
                <a:gd name="T11" fmla="*/ 6 h 22"/>
                <a:gd name="T12" fmla="*/ 7 w 15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2">
                  <a:moveTo>
                    <a:pt x="7" y="0"/>
                  </a:moveTo>
                  <a:cubicBezTo>
                    <a:pt x="2" y="3"/>
                    <a:pt x="0" y="9"/>
                    <a:pt x="2" y="15"/>
                  </a:cubicBezTo>
                  <a:cubicBezTo>
                    <a:pt x="4" y="19"/>
                    <a:pt x="8" y="21"/>
                    <a:pt x="12" y="22"/>
                  </a:cubicBezTo>
                  <a:cubicBezTo>
                    <a:pt x="13" y="21"/>
                    <a:pt x="14" y="21"/>
                    <a:pt x="15" y="21"/>
                  </a:cubicBezTo>
                  <a:cubicBezTo>
                    <a:pt x="12" y="18"/>
                    <a:pt x="10" y="15"/>
                    <a:pt x="10" y="11"/>
                  </a:cubicBezTo>
                  <a:cubicBezTo>
                    <a:pt x="10" y="9"/>
                    <a:pt x="11" y="7"/>
                    <a:pt x="11" y="6"/>
                  </a:cubicBezTo>
                  <a:cubicBezTo>
                    <a:pt x="10" y="4"/>
                    <a:pt x="8" y="2"/>
                    <a:pt x="7" y="0"/>
                  </a:cubicBezTo>
                </a:path>
              </a:pathLst>
            </a:custGeom>
            <a:solidFill>
              <a:srgbClr val="C03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Freeform 2684"/>
            <p:cNvSpPr>
              <a:spLocks/>
            </p:cNvSpPr>
            <p:nvPr/>
          </p:nvSpPr>
          <p:spPr bwMode="auto">
            <a:xfrm>
              <a:off x="2012" y="2636"/>
              <a:ext cx="23" cy="19"/>
            </a:xfrm>
            <a:custGeom>
              <a:avLst/>
              <a:gdLst>
                <a:gd name="T0" fmla="*/ 6 w 10"/>
                <a:gd name="T1" fmla="*/ 0 h 8"/>
                <a:gd name="T2" fmla="*/ 1 w 10"/>
                <a:gd name="T3" fmla="*/ 1 h 8"/>
                <a:gd name="T4" fmla="*/ 0 w 10"/>
                <a:gd name="T5" fmla="*/ 2 h 8"/>
                <a:gd name="T6" fmla="*/ 4 w 10"/>
                <a:gd name="T7" fmla="*/ 8 h 8"/>
                <a:gd name="T8" fmla="*/ 10 w 10"/>
                <a:gd name="T9" fmla="*/ 1 h 8"/>
                <a:gd name="T10" fmla="*/ 6 w 10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8">
                  <a:moveTo>
                    <a:pt x="6" y="0"/>
                  </a:moveTo>
                  <a:cubicBezTo>
                    <a:pt x="4" y="0"/>
                    <a:pt x="3" y="1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1" y="4"/>
                    <a:pt x="3" y="6"/>
                    <a:pt x="4" y="8"/>
                  </a:cubicBezTo>
                  <a:cubicBezTo>
                    <a:pt x="6" y="5"/>
                    <a:pt x="8" y="3"/>
                    <a:pt x="10" y="1"/>
                  </a:cubicBezTo>
                  <a:cubicBezTo>
                    <a:pt x="9" y="1"/>
                    <a:pt x="7" y="0"/>
                    <a:pt x="6" y="0"/>
                  </a:cubicBezTo>
                </a:path>
              </a:pathLst>
            </a:custGeom>
            <a:solidFill>
              <a:srgbClr val="AD23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Freeform 2685"/>
            <p:cNvSpPr>
              <a:spLocks/>
            </p:cNvSpPr>
            <p:nvPr/>
          </p:nvSpPr>
          <p:spPr bwMode="auto">
            <a:xfrm>
              <a:off x="2031" y="2681"/>
              <a:ext cx="16" cy="10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4 h 4"/>
                <a:gd name="T4" fmla="*/ 0 w 7"/>
                <a:gd name="T5" fmla="*/ 4 h 4"/>
                <a:gd name="T6" fmla="*/ 2 w 7"/>
                <a:gd name="T7" fmla="*/ 4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4" y="3"/>
                    <a:pt x="6" y="2"/>
                    <a:pt x="7" y="0"/>
                  </a:cubicBezTo>
                </a:path>
              </a:pathLst>
            </a:custGeom>
            <a:solidFill>
              <a:srgbClr val="720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Freeform 2686"/>
            <p:cNvSpPr>
              <a:spLocks/>
            </p:cNvSpPr>
            <p:nvPr/>
          </p:nvSpPr>
          <p:spPr bwMode="auto">
            <a:xfrm>
              <a:off x="2019" y="2655"/>
              <a:ext cx="33" cy="36"/>
            </a:xfrm>
            <a:custGeom>
              <a:avLst/>
              <a:gdLst>
                <a:gd name="T0" fmla="*/ 1 w 14"/>
                <a:gd name="T1" fmla="*/ 0 h 15"/>
                <a:gd name="T2" fmla="*/ 0 w 14"/>
                <a:gd name="T3" fmla="*/ 5 h 15"/>
                <a:gd name="T4" fmla="*/ 5 w 14"/>
                <a:gd name="T5" fmla="*/ 15 h 15"/>
                <a:gd name="T6" fmla="*/ 12 w 14"/>
                <a:gd name="T7" fmla="*/ 11 h 15"/>
                <a:gd name="T8" fmla="*/ 14 w 14"/>
                <a:gd name="T9" fmla="*/ 5 h 15"/>
                <a:gd name="T10" fmla="*/ 1 w 14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5">
                  <a:moveTo>
                    <a:pt x="1" y="0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0" y="9"/>
                    <a:pt x="2" y="12"/>
                    <a:pt x="5" y="15"/>
                  </a:cubicBezTo>
                  <a:cubicBezTo>
                    <a:pt x="7" y="14"/>
                    <a:pt x="10" y="13"/>
                    <a:pt x="12" y="11"/>
                  </a:cubicBezTo>
                  <a:cubicBezTo>
                    <a:pt x="13" y="9"/>
                    <a:pt x="14" y="7"/>
                    <a:pt x="14" y="5"/>
                  </a:cubicBezTo>
                  <a:cubicBezTo>
                    <a:pt x="10" y="5"/>
                    <a:pt x="5" y="3"/>
                    <a:pt x="1" y="0"/>
                  </a:cubicBezTo>
                </a:path>
              </a:pathLst>
            </a:custGeom>
            <a:solidFill>
              <a:srgbClr val="7208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Freeform 2687"/>
            <p:cNvSpPr>
              <a:spLocks/>
            </p:cNvSpPr>
            <p:nvPr/>
          </p:nvSpPr>
          <p:spPr bwMode="auto">
            <a:xfrm>
              <a:off x="2021" y="2638"/>
              <a:ext cx="31" cy="29"/>
            </a:xfrm>
            <a:custGeom>
              <a:avLst/>
              <a:gdLst>
                <a:gd name="T0" fmla="*/ 6 w 13"/>
                <a:gd name="T1" fmla="*/ 0 h 12"/>
                <a:gd name="T2" fmla="*/ 0 w 13"/>
                <a:gd name="T3" fmla="*/ 7 h 12"/>
                <a:gd name="T4" fmla="*/ 13 w 13"/>
                <a:gd name="T5" fmla="*/ 12 h 12"/>
                <a:gd name="T6" fmla="*/ 12 w 13"/>
                <a:gd name="T7" fmla="*/ 6 h 12"/>
                <a:gd name="T8" fmla="*/ 6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6" y="0"/>
                  </a:moveTo>
                  <a:cubicBezTo>
                    <a:pt x="4" y="2"/>
                    <a:pt x="2" y="4"/>
                    <a:pt x="0" y="7"/>
                  </a:cubicBezTo>
                  <a:cubicBezTo>
                    <a:pt x="4" y="10"/>
                    <a:pt x="9" y="12"/>
                    <a:pt x="13" y="12"/>
                  </a:cubicBezTo>
                  <a:cubicBezTo>
                    <a:pt x="13" y="10"/>
                    <a:pt x="13" y="8"/>
                    <a:pt x="12" y="6"/>
                  </a:cubicBezTo>
                  <a:cubicBezTo>
                    <a:pt x="11" y="3"/>
                    <a:pt x="9" y="1"/>
                    <a:pt x="6" y="0"/>
                  </a:cubicBezTo>
                </a:path>
              </a:pathLst>
            </a:custGeom>
            <a:solidFill>
              <a:srgbClr val="6704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Freeform 2688"/>
            <p:cNvSpPr>
              <a:spLocks/>
            </p:cNvSpPr>
            <p:nvPr/>
          </p:nvSpPr>
          <p:spPr bwMode="auto">
            <a:xfrm>
              <a:off x="2255" y="1639"/>
              <a:ext cx="45" cy="40"/>
            </a:xfrm>
            <a:custGeom>
              <a:avLst/>
              <a:gdLst>
                <a:gd name="T0" fmla="*/ 2 w 19"/>
                <a:gd name="T1" fmla="*/ 0 h 17"/>
                <a:gd name="T2" fmla="*/ 1 w 19"/>
                <a:gd name="T3" fmla="*/ 10 h 17"/>
                <a:gd name="T4" fmla="*/ 12 w 19"/>
                <a:gd name="T5" fmla="*/ 17 h 17"/>
                <a:gd name="T6" fmla="*/ 17 w 19"/>
                <a:gd name="T7" fmla="*/ 16 h 17"/>
                <a:gd name="T8" fmla="*/ 19 w 19"/>
                <a:gd name="T9" fmla="*/ 15 h 17"/>
                <a:gd name="T10" fmla="*/ 16 w 19"/>
                <a:gd name="T11" fmla="*/ 13 h 17"/>
                <a:gd name="T12" fmla="*/ 12 w 19"/>
                <a:gd name="T13" fmla="*/ 6 h 17"/>
                <a:gd name="T14" fmla="*/ 2 w 19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7">
                  <a:moveTo>
                    <a:pt x="2" y="0"/>
                  </a:moveTo>
                  <a:cubicBezTo>
                    <a:pt x="0" y="3"/>
                    <a:pt x="0" y="7"/>
                    <a:pt x="1" y="10"/>
                  </a:cubicBezTo>
                  <a:cubicBezTo>
                    <a:pt x="3" y="14"/>
                    <a:pt x="8" y="17"/>
                    <a:pt x="12" y="17"/>
                  </a:cubicBezTo>
                  <a:cubicBezTo>
                    <a:pt x="14" y="17"/>
                    <a:pt x="15" y="17"/>
                    <a:pt x="17" y="16"/>
                  </a:cubicBezTo>
                  <a:cubicBezTo>
                    <a:pt x="17" y="16"/>
                    <a:pt x="18" y="15"/>
                    <a:pt x="19" y="15"/>
                  </a:cubicBezTo>
                  <a:cubicBezTo>
                    <a:pt x="18" y="14"/>
                    <a:pt x="17" y="13"/>
                    <a:pt x="16" y="13"/>
                  </a:cubicBezTo>
                  <a:cubicBezTo>
                    <a:pt x="14" y="11"/>
                    <a:pt x="13" y="8"/>
                    <a:pt x="12" y="6"/>
                  </a:cubicBezTo>
                  <a:cubicBezTo>
                    <a:pt x="8" y="6"/>
                    <a:pt x="4" y="4"/>
                    <a:pt x="2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Freeform 2689"/>
            <p:cNvSpPr>
              <a:spLocks/>
            </p:cNvSpPr>
            <p:nvPr/>
          </p:nvSpPr>
          <p:spPr bwMode="auto">
            <a:xfrm>
              <a:off x="2284" y="1651"/>
              <a:ext cx="19" cy="24"/>
            </a:xfrm>
            <a:custGeom>
              <a:avLst/>
              <a:gdLst>
                <a:gd name="T0" fmla="*/ 4 w 8"/>
                <a:gd name="T1" fmla="*/ 0 h 10"/>
                <a:gd name="T2" fmla="*/ 0 w 8"/>
                <a:gd name="T3" fmla="*/ 1 h 10"/>
                <a:gd name="T4" fmla="*/ 0 w 8"/>
                <a:gd name="T5" fmla="*/ 1 h 10"/>
                <a:gd name="T6" fmla="*/ 0 w 8"/>
                <a:gd name="T7" fmla="*/ 1 h 10"/>
                <a:gd name="T8" fmla="*/ 4 w 8"/>
                <a:gd name="T9" fmla="*/ 8 h 10"/>
                <a:gd name="T10" fmla="*/ 7 w 8"/>
                <a:gd name="T11" fmla="*/ 10 h 10"/>
                <a:gd name="T12" fmla="*/ 8 w 8"/>
                <a:gd name="T13" fmla="*/ 8 h 10"/>
                <a:gd name="T14" fmla="*/ 4 w 8"/>
                <a:gd name="T15" fmla="*/ 2 h 10"/>
                <a:gd name="T16" fmla="*/ 4 w 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cubicBezTo>
                    <a:pt x="3" y="1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2" y="6"/>
                    <a:pt x="4" y="8"/>
                  </a:cubicBezTo>
                  <a:cubicBezTo>
                    <a:pt x="5" y="8"/>
                    <a:pt x="6" y="9"/>
                    <a:pt x="7" y="10"/>
                  </a:cubicBezTo>
                  <a:cubicBezTo>
                    <a:pt x="7" y="9"/>
                    <a:pt x="8" y="9"/>
                    <a:pt x="8" y="8"/>
                  </a:cubicBezTo>
                  <a:cubicBezTo>
                    <a:pt x="7" y="7"/>
                    <a:pt x="5" y="5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</a:path>
              </a:pathLst>
            </a:custGeom>
            <a:solidFill>
              <a:srgbClr val="AD2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Freeform 2690"/>
            <p:cNvSpPr>
              <a:spLocks/>
            </p:cNvSpPr>
            <p:nvPr/>
          </p:nvSpPr>
          <p:spPr bwMode="auto">
            <a:xfrm>
              <a:off x="2293" y="1639"/>
              <a:ext cx="22" cy="31"/>
            </a:xfrm>
            <a:custGeom>
              <a:avLst/>
              <a:gdLst>
                <a:gd name="T0" fmla="*/ 7 w 9"/>
                <a:gd name="T1" fmla="*/ 0 h 13"/>
                <a:gd name="T2" fmla="*/ 0 w 9"/>
                <a:gd name="T3" fmla="*/ 5 h 13"/>
                <a:gd name="T4" fmla="*/ 0 w 9"/>
                <a:gd name="T5" fmla="*/ 7 h 13"/>
                <a:gd name="T6" fmla="*/ 4 w 9"/>
                <a:gd name="T7" fmla="*/ 13 h 13"/>
                <a:gd name="T8" fmla="*/ 7 w 9"/>
                <a:gd name="T9" fmla="*/ 1 h 13"/>
                <a:gd name="T10" fmla="*/ 7 w 9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3">
                  <a:moveTo>
                    <a:pt x="7" y="0"/>
                  </a:moveTo>
                  <a:cubicBezTo>
                    <a:pt x="5" y="3"/>
                    <a:pt x="3" y="4"/>
                    <a:pt x="0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1" y="10"/>
                    <a:pt x="3" y="12"/>
                    <a:pt x="4" y="13"/>
                  </a:cubicBezTo>
                  <a:cubicBezTo>
                    <a:pt x="8" y="10"/>
                    <a:pt x="9" y="5"/>
                    <a:pt x="7" y="1"/>
                  </a:cubicBezTo>
                  <a:cubicBezTo>
                    <a:pt x="7" y="1"/>
                    <a:pt x="7" y="1"/>
                    <a:pt x="7" y="0"/>
                  </a:cubicBezTo>
                </a:path>
              </a:pathLst>
            </a:custGeom>
            <a:solidFill>
              <a:srgbClr val="9D13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Freeform 2691"/>
            <p:cNvSpPr>
              <a:spLocks/>
            </p:cNvSpPr>
            <p:nvPr/>
          </p:nvSpPr>
          <p:spPr bwMode="auto">
            <a:xfrm>
              <a:off x="2260" y="1625"/>
              <a:ext cx="26" cy="28"/>
            </a:xfrm>
            <a:custGeom>
              <a:avLst/>
              <a:gdLst>
                <a:gd name="T0" fmla="*/ 10 w 11"/>
                <a:gd name="T1" fmla="*/ 0 h 12"/>
                <a:gd name="T2" fmla="*/ 6 w 11"/>
                <a:gd name="T3" fmla="*/ 1 h 12"/>
                <a:gd name="T4" fmla="*/ 0 w 11"/>
                <a:gd name="T5" fmla="*/ 6 h 12"/>
                <a:gd name="T6" fmla="*/ 10 w 11"/>
                <a:gd name="T7" fmla="*/ 12 h 12"/>
                <a:gd name="T8" fmla="*/ 11 w 11"/>
                <a:gd name="T9" fmla="*/ 0 h 12"/>
                <a:gd name="T10" fmla="*/ 10 w 11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2">
                  <a:moveTo>
                    <a:pt x="10" y="0"/>
                  </a:moveTo>
                  <a:cubicBezTo>
                    <a:pt x="9" y="0"/>
                    <a:pt x="7" y="0"/>
                    <a:pt x="6" y="1"/>
                  </a:cubicBezTo>
                  <a:cubicBezTo>
                    <a:pt x="3" y="2"/>
                    <a:pt x="1" y="4"/>
                    <a:pt x="0" y="6"/>
                  </a:cubicBezTo>
                  <a:cubicBezTo>
                    <a:pt x="2" y="10"/>
                    <a:pt x="6" y="12"/>
                    <a:pt x="10" y="12"/>
                  </a:cubicBezTo>
                  <a:cubicBezTo>
                    <a:pt x="9" y="8"/>
                    <a:pt x="9" y="4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</a:path>
              </a:pathLst>
            </a:custGeom>
            <a:solidFill>
              <a:srgbClr val="720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Freeform 2692"/>
            <p:cNvSpPr>
              <a:spLocks/>
            </p:cNvSpPr>
            <p:nvPr/>
          </p:nvSpPr>
          <p:spPr bwMode="auto">
            <a:xfrm>
              <a:off x="2281" y="1625"/>
              <a:ext cx="12" cy="28"/>
            </a:xfrm>
            <a:custGeom>
              <a:avLst/>
              <a:gdLst>
                <a:gd name="T0" fmla="*/ 2 w 5"/>
                <a:gd name="T1" fmla="*/ 0 h 12"/>
                <a:gd name="T2" fmla="*/ 1 w 5"/>
                <a:gd name="T3" fmla="*/ 12 h 12"/>
                <a:gd name="T4" fmla="*/ 1 w 5"/>
                <a:gd name="T5" fmla="*/ 12 h 12"/>
                <a:gd name="T6" fmla="*/ 1 w 5"/>
                <a:gd name="T7" fmla="*/ 12 h 12"/>
                <a:gd name="T8" fmla="*/ 5 w 5"/>
                <a:gd name="T9" fmla="*/ 11 h 12"/>
                <a:gd name="T10" fmla="*/ 5 w 5"/>
                <a:gd name="T11" fmla="*/ 0 h 12"/>
                <a:gd name="T12" fmla="*/ 2 w 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2">
                  <a:moveTo>
                    <a:pt x="2" y="0"/>
                  </a:moveTo>
                  <a:cubicBezTo>
                    <a:pt x="0" y="4"/>
                    <a:pt x="0" y="8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3" y="12"/>
                    <a:pt x="4" y="12"/>
                    <a:pt x="5" y="11"/>
                  </a:cubicBezTo>
                  <a:cubicBezTo>
                    <a:pt x="4" y="8"/>
                    <a:pt x="4" y="4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670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Freeform 2693"/>
            <p:cNvSpPr>
              <a:spLocks/>
            </p:cNvSpPr>
            <p:nvPr/>
          </p:nvSpPr>
          <p:spPr bwMode="auto">
            <a:xfrm>
              <a:off x="2291" y="1625"/>
              <a:ext cx="19" cy="26"/>
            </a:xfrm>
            <a:custGeom>
              <a:avLst/>
              <a:gdLst>
                <a:gd name="T0" fmla="*/ 1 w 8"/>
                <a:gd name="T1" fmla="*/ 0 h 11"/>
                <a:gd name="T2" fmla="*/ 1 w 8"/>
                <a:gd name="T3" fmla="*/ 11 h 11"/>
                <a:gd name="T4" fmla="*/ 8 w 8"/>
                <a:gd name="T5" fmla="*/ 6 h 11"/>
                <a:gd name="T6" fmla="*/ 1 w 8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1">
                  <a:moveTo>
                    <a:pt x="1" y="0"/>
                  </a:moveTo>
                  <a:cubicBezTo>
                    <a:pt x="0" y="4"/>
                    <a:pt x="0" y="8"/>
                    <a:pt x="1" y="11"/>
                  </a:cubicBezTo>
                  <a:cubicBezTo>
                    <a:pt x="4" y="10"/>
                    <a:pt x="6" y="9"/>
                    <a:pt x="8" y="6"/>
                  </a:cubicBezTo>
                  <a:cubicBezTo>
                    <a:pt x="6" y="3"/>
                    <a:pt x="4" y="1"/>
                    <a:pt x="1" y="0"/>
                  </a:cubicBezTo>
                </a:path>
              </a:pathLst>
            </a:custGeom>
            <a:solidFill>
              <a:srgbClr val="5D02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Freeform 2694"/>
            <p:cNvSpPr>
              <a:spLocks/>
            </p:cNvSpPr>
            <p:nvPr/>
          </p:nvSpPr>
          <p:spPr bwMode="auto">
            <a:xfrm>
              <a:off x="2497" y="2485"/>
              <a:ext cx="16" cy="7"/>
            </a:xfrm>
            <a:custGeom>
              <a:avLst/>
              <a:gdLst>
                <a:gd name="T0" fmla="*/ 1 w 7"/>
                <a:gd name="T1" fmla="*/ 0 h 3"/>
                <a:gd name="T2" fmla="*/ 0 w 7"/>
                <a:gd name="T3" fmla="*/ 0 h 3"/>
                <a:gd name="T4" fmla="*/ 0 w 7"/>
                <a:gd name="T5" fmla="*/ 0 h 3"/>
                <a:gd name="T6" fmla="*/ 0 w 7"/>
                <a:gd name="T7" fmla="*/ 2 h 3"/>
                <a:gd name="T8" fmla="*/ 4 w 7"/>
                <a:gd name="T9" fmla="*/ 3 h 3"/>
                <a:gd name="T10" fmla="*/ 7 w 7"/>
                <a:gd name="T11" fmla="*/ 3 h 3"/>
                <a:gd name="T12" fmla="*/ 1 w 7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3"/>
                    <a:pt x="3" y="3"/>
                    <a:pt x="4" y="3"/>
                  </a:cubicBezTo>
                  <a:cubicBezTo>
                    <a:pt x="5" y="3"/>
                    <a:pt x="6" y="3"/>
                    <a:pt x="7" y="3"/>
                  </a:cubicBezTo>
                  <a:cubicBezTo>
                    <a:pt x="5" y="2"/>
                    <a:pt x="3" y="1"/>
                    <a:pt x="1" y="0"/>
                  </a:cubicBezTo>
                </a:path>
              </a:pathLst>
            </a:custGeom>
            <a:solidFill>
              <a:srgbClr val="C03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Freeform 2695"/>
            <p:cNvSpPr>
              <a:spLocks/>
            </p:cNvSpPr>
            <p:nvPr/>
          </p:nvSpPr>
          <p:spPr bwMode="auto">
            <a:xfrm>
              <a:off x="2480" y="2449"/>
              <a:ext cx="10" cy="26"/>
            </a:xfrm>
            <a:custGeom>
              <a:avLst/>
              <a:gdLst>
                <a:gd name="T0" fmla="*/ 2 w 4"/>
                <a:gd name="T1" fmla="*/ 0 h 11"/>
                <a:gd name="T2" fmla="*/ 0 w 4"/>
                <a:gd name="T3" fmla="*/ 7 h 11"/>
                <a:gd name="T4" fmla="*/ 4 w 4"/>
                <a:gd name="T5" fmla="*/ 11 h 11"/>
                <a:gd name="T6" fmla="*/ 4 w 4"/>
                <a:gd name="T7" fmla="*/ 10 h 11"/>
                <a:gd name="T8" fmla="*/ 2 w 4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1">
                  <a:moveTo>
                    <a:pt x="2" y="0"/>
                  </a:moveTo>
                  <a:cubicBezTo>
                    <a:pt x="0" y="2"/>
                    <a:pt x="0" y="5"/>
                    <a:pt x="0" y="7"/>
                  </a:cubicBezTo>
                  <a:cubicBezTo>
                    <a:pt x="2" y="8"/>
                    <a:pt x="3" y="9"/>
                    <a:pt x="4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2" y="7"/>
                    <a:pt x="2" y="3"/>
                    <a:pt x="2" y="0"/>
                  </a:cubicBezTo>
                </a:path>
              </a:pathLst>
            </a:custGeom>
            <a:solidFill>
              <a:srgbClr val="AF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Freeform 2696"/>
            <p:cNvSpPr>
              <a:spLocks/>
            </p:cNvSpPr>
            <p:nvPr/>
          </p:nvSpPr>
          <p:spPr bwMode="auto">
            <a:xfrm>
              <a:off x="2490" y="2473"/>
              <a:ext cx="9" cy="12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1 h 5"/>
                <a:gd name="T4" fmla="*/ 3 w 4"/>
                <a:gd name="T5" fmla="*/ 5 h 5"/>
                <a:gd name="T6" fmla="*/ 3 w 4"/>
                <a:gd name="T7" fmla="*/ 5 h 5"/>
                <a:gd name="T8" fmla="*/ 4 w 4"/>
                <a:gd name="T9" fmla="*/ 5 h 5"/>
                <a:gd name="T10" fmla="*/ 3 w 4"/>
                <a:gd name="T11" fmla="*/ 4 h 5"/>
                <a:gd name="T12" fmla="*/ 0 w 4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2"/>
                    <a:pt x="2" y="3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2" y="3"/>
                    <a:pt x="1" y="1"/>
                    <a:pt x="0" y="0"/>
                  </a:cubicBezTo>
                </a:path>
              </a:pathLst>
            </a:custGeom>
            <a:solidFill>
              <a:srgbClr val="AD23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Freeform 2697"/>
            <p:cNvSpPr>
              <a:spLocks/>
            </p:cNvSpPr>
            <p:nvPr/>
          </p:nvSpPr>
          <p:spPr bwMode="auto">
            <a:xfrm>
              <a:off x="2499" y="2466"/>
              <a:ext cx="36" cy="26"/>
            </a:xfrm>
            <a:custGeom>
              <a:avLst/>
              <a:gdLst>
                <a:gd name="T0" fmla="*/ 15 w 15"/>
                <a:gd name="T1" fmla="*/ 0 h 11"/>
                <a:gd name="T2" fmla="*/ 6 w 15"/>
                <a:gd name="T3" fmla="*/ 6 h 11"/>
                <a:gd name="T4" fmla="*/ 0 w 15"/>
                <a:gd name="T5" fmla="*/ 8 h 11"/>
                <a:gd name="T6" fmla="*/ 6 w 15"/>
                <a:gd name="T7" fmla="*/ 11 h 11"/>
                <a:gd name="T8" fmla="*/ 8 w 15"/>
                <a:gd name="T9" fmla="*/ 10 h 11"/>
                <a:gd name="T10" fmla="*/ 15 w 15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1">
                  <a:moveTo>
                    <a:pt x="15" y="0"/>
                  </a:moveTo>
                  <a:cubicBezTo>
                    <a:pt x="13" y="2"/>
                    <a:pt x="10" y="5"/>
                    <a:pt x="6" y="6"/>
                  </a:cubicBezTo>
                  <a:cubicBezTo>
                    <a:pt x="4" y="7"/>
                    <a:pt x="2" y="7"/>
                    <a:pt x="0" y="8"/>
                  </a:cubicBezTo>
                  <a:cubicBezTo>
                    <a:pt x="2" y="9"/>
                    <a:pt x="4" y="10"/>
                    <a:pt x="6" y="11"/>
                  </a:cubicBezTo>
                  <a:cubicBezTo>
                    <a:pt x="6" y="11"/>
                    <a:pt x="7" y="10"/>
                    <a:pt x="8" y="10"/>
                  </a:cubicBezTo>
                  <a:cubicBezTo>
                    <a:pt x="12" y="8"/>
                    <a:pt x="15" y="4"/>
                    <a:pt x="15" y="0"/>
                  </a:cubicBezTo>
                </a:path>
              </a:pathLst>
            </a:custGeom>
            <a:solidFill>
              <a:srgbClr val="AC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Freeform 2698"/>
            <p:cNvSpPr>
              <a:spLocks/>
            </p:cNvSpPr>
            <p:nvPr/>
          </p:nvSpPr>
          <p:spPr bwMode="auto">
            <a:xfrm>
              <a:off x="2485" y="2447"/>
              <a:ext cx="5" cy="26"/>
            </a:xfrm>
            <a:custGeom>
              <a:avLst/>
              <a:gdLst>
                <a:gd name="T0" fmla="*/ 1 w 2"/>
                <a:gd name="T1" fmla="*/ 0 h 11"/>
                <a:gd name="T2" fmla="*/ 0 w 2"/>
                <a:gd name="T3" fmla="*/ 1 h 11"/>
                <a:gd name="T4" fmla="*/ 2 w 2"/>
                <a:gd name="T5" fmla="*/ 11 h 11"/>
                <a:gd name="T6" fmla="*/ 1 w 2"/>
                <a:gd name="T7" fmla="*/ 6 h 11"/>
                <a:gd name="T8" fmla="*/ 2 w 2"/>
                <a:gd name="T9" fmla="*/ 2 h 11"/>
                <a:gd name="T10" fmla="*/ 1 w 2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1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4"/>
                    <a:pt x="0" y="8"/>
                    <a:pt x="2" y="11"/>
                  </a:cubicBezTo>
                  <a:cubicBezTo>
                    <a:pt x="2" y="9"/>
                    <a:pt x="1" y="8"/>
                    <a:pt x="1" y="6"/>
                  </a:cubicBezTo>
                  <a:cubicBezTo>
                    <a:pt x="1" y="5"/>
                    <a:pt x="2" y="3"/>
                    <a:pt x="2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9D13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Freeform 2699"/>
            <p:cNvSpPr>
              <a:spLocks/>
            </p:cNvSpPr>
            <p:nvPr/>
          </p:nvSpPr>
          <p:spPr bwMode="auto">
            <a:xfrm>
              <a:off x="2487" y="2451"/>
              <a:ext cx="48" cy="34"/>
            </a:xfrm>
            <a:custGeom>
              <a:avLst/>
              <a:gdLst>
                <a:gd name="T0" fmla="*/ 1 w 20"/>
                <a:gd name="T1" fmla="*/ 0 h 14"/>
                <a:gd name="T2" fmla="*/ 0 w 20"/>
                <a:gd name="T3" fmla="*/ 4 h 14"/>
                <a:gd name="T4" fmla="*/ 1 w 20"/>
                <a:gd name="T5" fmla="*/ 9 h 14"/>
                <a:gd name="T6" fmla="*/ 4 w 20"/>
                <a:gd name="T7" fmla="*/ 13 h 14"/>
                <a:gd name="T8" fmla="*/ 5 w 20"/>
                <a:gd name="T9" fmla="*/ 14 h 14"/>
                <a:gd name="T10" fmla="*/ 11 w 20"/>
                <a:gd name="T11" fmla="*/ 12 h 14"/>
                <a:gd name="T12" fmla="*/ 20 w 20"/>
                <a:gd name="T13" fmla="*/ 6 h 14"/>
                <a:gd name="T14" fmla="*/ 20 w 20"/>
                <a:gd name="T15" fmla="*/ 4 h 14"/>
                <a:gd name="T16" fmla="*/ 12 w 20"/>
                <a:gd name="T17" fmla="*/ 6 h 14"/>
                <a:gd name="T18" fmla="*/ 12 w 20"/>
                <a:gd name="T19" fmla="*/ 6 h 14"/>
                <a:gd name="T20" fmla="*/ 1 w 20"/>
                <a:gd name="T2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14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0" y="6"/>
                    <a:pt x="1" y="7"/>
                    <a:pt x="1" y="9"/>
                  </a:cubicBezTo>
                  <a:cubicBezTo>
                    <a:pt x="2" y="10"/>
                    <a:pt x="3" y="12"/>
                    <a:pt x="4" y="13"/>
                  </a:cubicBezTo>
                  <a:cubicBezTo>
                    <a:pt x="4" y="13"/>
                    <a:pt x="5" y="13"/>
                    <a:pt x="5" y="14"/>
                  </a:cubicBezTo>
                  <a:cubicBezTo>
                    <a:pt x="7" y="13"/>
                    <a:pt x="9" y="13"/>
                    <a:pt x="11" y="12"/>
                  </a:cubicBezTo>
                  <a:cubicBezTo>
                    <a:pt x="15" y="11"/>
                    <a:pt x="18" y="8"/>
                    <a:pt x="20" y="6"/>
                  </a:cubicBezTo>
                  <a:cubicBezTo>
                    <a:pt x="20" y="5"/>
                    <a:pt x="20" y="5"/>
                    <a:pt x="20" y="4"/>
                  </a:cubicBezTo>
                  <a:cubicBezTo>
                    <a:pt x="18" y="6"/>
                    <a:pt x="15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7" y="6"/>
                    <a:pt x="3" y="4"/>
                    <a:pt x="1" y="0"/>
                  </a:cubicBezTo>
                </a:path>
              </a:pathLst>
            </a:custGeom>
            <a:solidFill>
              <a:srgbClr val="9C10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2700"/>
            <p:cNvSpPr>
              <a:spLocks/>
            </p:cNvSpPr>
            <p:nvPr/>
          </p:nvSpPr>
          <p:spPr bwMode="auto">
            <a:xfrm>
              <a:off x="2487" y="2482"/>
              <a:ext cx="10" cy="7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3 w 4"/>
                <a:gd name="T5" fmla="*/ 1 h 3"/>
                <a:gd name="T6" fmla="*/ 0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2"/>
                    <a:pt x="2" y="3"/>
                    <a:pt x="4" y="3"/>
                  </a:cubicBezTo>
                  <a:cubicBezTo>
                    <a:pt x="4" y="2"/>
                    <a:pt x="3" y="2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89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Freeform 2701"/>
            <p:cNvSpPr>
              <a:spLocks/>
            </p:cNvSpPr>
            <p:nvPr/>
          </p:nvSpPr>
          <p:spPr bwMode="auto">
            <a:xfrm>
              <a:off x="2494" y="2485"/>
              <a:ext cx="3" cy="4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0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812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1" name="Freeform 2702"/>
            <p:cNvSpPr>
              <a:spLocks/>
            </p:cNvSpPr>
            <p:nvPr/>
          </p:nvSpPr>
          <p:spPr bwMode="auto">
            <a:xfrm>
              <a:off x="2480" y="2466"/>
              <a:ext cx="14" cy="19"/>
            </a:xfrm>
            <a:custGeom>
              <a:avLst/>
              <a:gdLst>
                <a:gd name="T0" fmla="*/ 0 w 6"/>
                <a:gd name="T1" fmla="*/ 0 h 8"/>
                <a:gd name="T2" fmla="*/ 1 w 6"/>
                <a:gd name="T3" fmla="*/ 4 h 8"/>
                <a:gd name="T4" fmla="*/ 3 w 6"/>
                <a:gd name="T5" fmla="*/ 7 h 8"/>
                <a:gd name="T6" fmla="*/ 6 w 6"/>
                <a:gd name="T7" fmla="*/ 8 h 8"/>
                <a:gd name="T8" fmla="*/ 4 w 6"/>
                <a:gd name="T9" fmla="*/ 4 h 8"/>
                <a:gd name="T10" fmla="*/ 0 w 6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8">
                  <a:moveTo>
                    <a:pt x="0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1" y="5"/>
                    <a:pt x="2" y="6"/>
                    <a:pt x="3" y="7"/>
                  </a:cubicBezTo>
                  <a:cubicBezTo>
                    <a:pt x="4" y="7"/>
                    <a:pt x="5" y="8"/>
                    <a:pt x="6" y="8"/>
                  </a:cubicBezTo>
                  <a:cubicBezTo>
                    <a:pt x="5" y="6"/>
                    <a:pt x="5" y="5"/>
                    <a:pt x="4" y="4"/>
                  </a:cubicBezTo>
                  <a:cubicBezTo>
                    <a:pt x="3" y="2"/>
                    <a:pt x="2" y="1"/>
                    <a:pt x="0" y="0"/>
                  </a:cubicBezTo>
                </a:path>
              </a:pathLst>
            </a:custGeom>
            <a:solidFill>
              <a:srgbClr val="7C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Freeform 2703"/>
            <p:cNvSpPr>
              <a:spLocks/>
            </p:cNvSpPr>
            <p:nvPr/>
          </p:nvSpPr>
          <p:spPr bwMode="auto">
            <a:xfrm>
              <a:off x="2490" y="2475"/>
              <a:ext cx="7" cy="10"/>
            </a:xfrm>
            <a:custGeom>
              <a:avLst/>
              <a:gdLst>
                <a:gd name="T0" fmla="*/ 0 w 3"/>
                <a:gd name="T1" fmla="*/ 0 h 4"/>
                <a:gd name="T2" fmla="*/ 2 w 3"/>
                <a:gd name="T3" fmla="*/ 4 h 4"/>
                <a:gd name="T4" fmla="*/ 3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1" y="2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7B0A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Freeform 2704"/>
            <p:cNvSpPr>
              <a:spLocks/>
            </p:cNvSpPr>
            <p:nvPr/>
          </p:nvSpPr>
          <p:spPr bwMode="auto">
            <a:xfrm>
              <a:off x="2487" y="2442"/>
              <a:ext cx="5" cy="9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2 h 4"/>
                <a:gd name="T4" fmla="*/ 1 w 2"/>
                <a:gd name="T5" fmla="*/ 4 h 4"/>
                <a:gd name="T6" fmla="*/ 2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3"/>
                    <a:pt x="0" y="3"/>
                    <a:pt x="1" y="4"/>
                  </a:cubicBezTo>
                  <a:cubicBezTo>
                    <a:pt x="1" y="3"/>
                    <a:pt x="1" y="1"/>
                    <a:pt x="2" y="0"/>
                  </a:cubicBezTo>
                </a:path>
              </a:pathLst>
            </a:custGeom>
            <a:solidFill>
              <a:srgbClr val="5D02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Freeform 2705"/>
            <p:cNvSpPr>
              <a:spLocks/>
            </p:cNvSpPr>
            <p:nvPr/>
          </p:nvSpPr>
          <p:spPr bwMode="auto">
            <a:xfrm>
              <a:off x="2490" y="2437"/>
              <a:ext cx="45" cy="29"/>
            </a:xfrm>
            <a:custGeom>
              <a:avLst/>
              <a:gdLst>
                <a:gd name="T0" fmla="*/ 7 w 19"/>
                <a:gd name="T1" fmla="*/ 0 h 12"/>
                <a:gd name="T2" fmla="*/ 3 w 19"/>
                <a:gd name="T3" fmla="*/ 1 h 12"/>
                <a:gd name="T4" fmla="*/ 1 w 19"/>
                <a:gd name="T5" fmla="*/ 2 h 12"/>
                <a:gd name="T6" fmla="*/ 0 w 19"/>
                <a:gd name="T7" fmla="*/ 6 h 12"/>
                <a:gd name="T8" fmla="*/ 11 w 19"/>
                <a:gd name="T9" fmla="*/ 12 h 12"/>
                <a:gd name="T10" fmla="*/ 11 w 19"/>
                <a:gd name="T11" fmla="*/ 12 h 12"/>
                <a:gd name="T12" fmla="*/ 19 w 19"/>
                <a:gd name="T13" fmla="*/ 10 h 12"/>
                <a:gd name="T14" fmla="*/ 18 w 19"/>
                <a:gd name="T15" fmla="*/ 7 h 12"/>
                <a:gd name="T16" fmla="*/ 7 w 19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2">
                  <a:moveTo>
                    <a:pt x="7" y="0"/>
                  </a:moveTo>
                  <a:cubicBezTo>
                    <a:pt x="6" y="0"/>
                    <a:pt x="4" y="0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3"/>
                    <a:pt x="0" y="5"/>
                    <a:pt x="0" y="6"/>
                  </a:cubicBezTo>
                  <a:cubicBezTo>
                    <a:pt x="2" y="10"/>
                    <a:pt x="6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4" y="12"/>
                    <a:pt x="17" y="12"/>
                    <a:pt x="19" y="10"/>
                  </a:cubicBezTo>
                  <a:cubicBezTo>
                    <a:pt x="19" y="9"/>
                    <a:pt x="18" y="8"/>
                    <a:pt x="18" y="7"/>
                  </a:cubicBezTo>
                  <a:cubicBezTo>
                    <a:pt x="16" y="3"/>
                    <a:pt x="12" y="0"/>
                    <a:pt x="7" y="0"/>
                  </a:cubicBezTo>
                </a:path>
              </a:pathLst>
            </a:custGeom>
            <a:solidFill>
              <a:srgbClr val="5C02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Freeform 2706"/>
            <p:cNvSpPr>
              <a:spLocks/>
            </p:cNvSpPr>
            <p:nvPr/>
          </p:nvSpPr>
          <p:spPr bwMode="auto">
            <a:xfrm>
              <a:off x="2596" y="2177"/>
              <a:ext cx="10" cy="7"/>
            </a:xfrm>
            <a:custGeom>
              <a:avLst/>
              <a:gdLst>
                <a:gd name="T0" fmla="*/ 0 w 4"/>
                <a:gd name="T1" fmla="*/ 0 h 3"/>
                <a:gd name="T2" fmla="*/ 0 w 4"/>
                <a:gd name="T3" fmla="*/ 1 h 3"/>
                <a:gd name="T4" fmla="*/ 4 w 4"/>
                <a:gd name="T5" fmla="*/ 3 h 3"/>
                <a:gd name="T6" fmla="*/ 4 w 4"/>
                <a:gd name="T7" fmla="*/ 3 h 3"/>
                <a:gd name="T8" fmla="*/ 0 w 4"/>
                <a:gd name="T9" fmla="*/ 0 h 3"/>
                <a:gd name="T10" fmla="*/ 0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Freeform 2707"/>
            <p:cNvSpPr>
              <a:spLocks/>
            </p:cNvSpPr>
            <p:nvPr/>
          </p:nvSpPr>
          <p:spPr bwMode="auto">
            <a:xfrm>
              <a:off x="2592" y="2179"/>
              <a:ext cx="14" cy="33"/>
            </a:xfrm>
            <a:custGeom>
              <a:avLst/>
              <a:gdLst>
                <a:gd name="T0" fmla="*/ 2 w 6"/>
                <a:gd name="T1" fmla="*/ 0 h 14"/>
                <a:gd name="T2" fmla="*/ 1 w 6"/>
                <a:gd name="T3" fmla="*/ 9 h 14"/>
                <a:gd name="T4" fmla="*/ 4 w 6"/>
                <a:gd name="T5" fmla="*/ 14 h 14"/>
                <a:gd name="T6" fmla="*/ 4 w 6"/>
                <a:gd name="T7" fmla="*/ 10 h 14"/>
                <a:gd name="T8" fmla="*/ 6 w 6"/>
                <a:gd name="T9" fmla="*/ 2 h 14"/>
                <a:gd name="T10" fmla="*/ 2 w 6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4">
                  <a:moveTo>
                    <a:pt x="2" y="0"/>
                  </a:moveTo>
                  <a:cubicBezTo>
                    <a:pt x="0" y="3"/>
                    <a:pt x="0" y="6"/>
                    <a:pt x="1" y="9"/>
                  </a:cubicBezTo>
                  <a:cubicBezTo>
                    <a:pt x="2" y="11"/>
                    <a:pt x="3" y="12"/>
                    <a:pt x="4" y="14"/>
                  </a:cubicBezTo>
                  <a:cubicBezTo>
                    <a:pt x="4" y="12"/>
                    <a:pt x="4" y="11"/>
                    <a:pt x="4" y="10"/>
                  </a:cubicBezTo>
                  <a:cubicBezTo>
                    <a:pt x="4" y="7"/>
                    <a:pt x="5" y="4"/>
                    <a:pt x="6" y="2"/>
                  </a:cubicBezTo>
                  <a:cubicBezTo>
                    <a:pt x="5" y="1"/>
                    <a:pt x="3" y="1"/>
                    <a:pt x="2" y="0"/>
                  </a:cubicBezTo>
                </a:path>
              </a:pathLst>
            </a:custGeom>
            <a:solidFill>
              <a:srgbClr val="AF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Freeform 2708"/>
            <p:cNvSpPr>
              <a:spLocks noEditPoints="1"/>
            </p:cNvSpPr>
            <p:nvPr/>
          </p:nvSpPr>
          <p:spPr bwMode="auto">
            <a:xfrm>
              <a:off x="2596" y="2170"/>
              <a:ext cx="43" cy="14"/>
            </a:xfrm>
            <a:custGeom>
              <a:avLst/>
              <a:gdLst>
                <a:gd name="T0" fmla="*/ 0 w 18"/>
                <a:gd name="T1" fmla="*/ 3 h 6"/>
                <a:gd name="T2" fmla="*/ 0 w 18"/>
                <a:gd name="T3" fmla="*/ 3 h 6"/>
                <a:gd name="T4" fmla="*/ 0 w 18"/>
                <a:gd name="T5" fmla="*/ 3 h 6"/>
                <a:gd name="T6" fmla="*/ 4 w 18"/>
                <a:gd name="T7" fmla="*/ 6 h 6"/>
                <a:gd name="T8" fmla="*/ 7 w 18"/>
                <a:gd name="T9" fmla="*/ 4 h 6"/>
                <a:gd name="T10" fmla="*/ 6 w 18"/>
                <a:gd name="T11" fmla="*/ 4 h 6"/>
                <a:gd name="T12" fmla="*/ 0 w 18"/>
                <a:gd name="T13" fmla="*/ 3 h 6"/>
                <a:gd name="T14" fmla="*/ 17 w 18"/>
                <a:gd name="T15" fmla="*/ 0 h 6"/>
                <a:gd name="T16" fmla="*/ 15 w 18"/>
                <a:gd name="T17" fmla="*/ 0 h 6"/>
                <a:gd name="T18" fmla="*/ 18 w 18"/>
                <a:gd name="T19" fmla="*/ 1 h 6"/>
                <a:gd name="T20" fmla="*/ 17 w 18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6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3" y="5"/>
                    <a:pt x="4" y="6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4"/>
                    <a:pt x="2" y="3"/>
                    <a:pt x="0" y="3"/>
                  </a:cubicBezTo>
                  <a:moveTo>
                    <a:pt x="17" y="0"/>
                  </a:moveTo>
                  <a:cubicBezTo>
                    <a:pt x="16" y="0"/>
                    <a:pt x="16" y="0"/>
                    <a:pt x="15" y="0"/>
                  </a:cubicBezTo>
                  <a:cubicBezTo>
                    <a:pt x="16" y="0"/>
                    <a:pt x="17" y="1"/>
                    <a:pt x="18" y="1"/>
                  </a:cubicBezTo>
                  <a:cubicBezTo>
                    <a:pt x="18" y="0"/>
                    <a:pt x="17" y="0"/>
                    <a:pt x="17" y="0"/>
                  </a:cubicBezTo>
                </a:path>
              </a:pathLst>
            </a:custGeom>
            <a:solidFill>
              <a:srgbClr val="AD2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Freeform 2709"/>
            <p:cNvSpPr>
              <a:spLocks/>
            </p:cNvSpPr>
            <p:nvPr/>
          </p:nvSpPr>
          <p:spPr bwMode="auto">
            <a:xfrm>
              <a:off x="2596" y="2165"/>
              <a:ext cx="40" cy="14"/>
            </a:xfrm>
            <a:custGeom>
              <a:avLst/>
              <a:gdLst>
                <a:gd name="T0" fmla="*/ 10 w 17"/>
                <a:gd name="T1" fmla="*/ 0 h 6"/>
                <a:gd name="T2" fmla="*/ 6 w 17"/>
                <a:gd name="T3" fmla="*/ 0 h 6"/>
                <a:gd name="T4" fmla="*/ 0 w 17"/>
                <a:gd name="T5" fmla="*/ 5 h 6"/>
                <a:gd name="T6" fmla="*/ 6 w 17"/>
                <a:gd name="T7" fmla="*/ 6 h 6"/>
                <a:gd name="T8" fmla="*/ 7 w 17"/>
                <a:gd name="T9" fmla="*/ 6 h 6"/>
                <a:gd name="T10" fmla="*/ 15 w 17"/>
                <a:gd name="T11" fmla="*/ 2 h 6"/>
                <a:gd name="T12" fmla="*/ 15 w 17"/>
                <a:gd name="T13" fmla="*/ 2 h 6"/>
                <a:gd name="T14" fmla="*/ 17 w 17"/>
                <a:gd name="T15" fmla="*/ 2 h 6"/>
                <a:gd name="T16" fmla="*/ 10 w 17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6">
                  <a:moveTo>
                    <a:pt x="10" y="0"/>
                  </a:moveTo>
                  <a:cubicBezTo>
                    <a:pt x="9" y="0"/>
                    <a:pt x="7" y="0"/>
                    <a:pt x="6" y="0"/>
                  </a:cubicBezTo>
                  <a:cubicBezTo>
                    <a:pt x="4" y="1"/>
                    <a:pt x="2" y="3"/>
                    <a:pt x="0" y="5"/>
                  </a:cubicBezTo>
                  <a:cubicBezTo>
                    <a:pt x="2" y="5"/>
                    <a:pt x="4" y="6"/>
                    <a:pt x="6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9" y="4"/>
                    <a:pt x="12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5" y="0"/>
                    <a:pt x="13" y="0"/>
                    <a:pt x="10" y="0"/>
                  </a:cubicBezTo>
                </a:path>
              </a:pathLst>
            </a:custGeom>
            <a:solidFill>
              <a:srgbClr val="7B0A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Freeform 2710"/>
            <p:cNvSpPr>
              <a:spLocks/>
            </p:cNvSpPr>
            <p:nvPr/>
          </p:nvSpPr>
          <p:spPr bwMode="auto">
            <a:xfrm>
              <a:off x="2606" y="2184"/>
              <a:ext cx="45" cy="33"/>
            </a:xfrm>
            <a:custGeom>
              <a:avLst/>
              <a:gdLst>
                <a:gd name="T0" fmla="*/ 0 w 19"/>
                <a:gd name="T1" fmla="*/ 0 h 14"/>
                <a:gd name="T2" fmla="*/ 0 w 19"/>
                <a:gd name="T3" fmla="*/ 0 h 14"/>
                <a:gd name="T4" fmla="*/ 9 w 19"/>
                <a:gd name="T5" fmla="*/ 10 h 14"/>
                <a:gd name="T6" fmla="*/ 10 w 19"/>
                <a:gd name="T7" fmla="*/ 14 h 14"/>
                <a:gd name="T8" fmla="*/ 11 w 19"/>
                <a:gd name="T9" fmla="*/ 14 h 14"/>
                <a:gd name="T10" fmla="*/ 17 w 19"/>
                <a:gd name="T11" fmla="*/ 0 h 14"/>
                <a:gd name="T12" fmla="*/ 9 w 19"/>
                <a:gd name="T13" fmla="*/ 2 h 14"/>
                <a:gd name="T14" fmla="*/ 0 w 19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2"/>
                    <a:pt x="7" y="6"/>
                    <a:pt x="9" y="10"/>
                  </a:cubicBezTo>
                  <a:cubicBezTo>
                    <a:pt x="9" y="11"/>
                    <a:pt x="10" y="13"/>
                    <a:pt x="10" y="14"/>
                  </a:cubicBezTo>
                  <a:cubicBezTo>
                    <a:pt x="10" y="14"/>
                    <a:pt x="10" y="14"/>
                    <a:pt x="11" y="14"/>
                  </a:cubicBezTo>
                  <a:cubicBezTo>
                    <a:pt x="16" y="12"/>
                    <a:pt x="19" y="6"/>
                    <a:pt x="17" y="0"/>
                  </a:cubicBezTo>
                  <a:cubicBezTo>
                    <a:pt x="15" y="2"/>
                    <a:pt x="12" y="2"/>
                    <a:pt x="9" y="2"/>
                  </a:cubicBezTo>
                  <a:cubicBezTo>
                    <a:pt x="6" y="2"/>
                    <a:pt x="3" y="2"/>
                    <a:pt x="0" y="0"/>
                  </a:cubicBezTo>
                </a:path>
              </a:pathLst>
            </a:custGeom>
            <a:solidFill>
              <a:srgbClr val="720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Freeform 2711"/>
            <p:cNvSpPr>
              <a:spLocks/>
            </p:cNvSpPr>
            <p:nvPr/>
          </p:nvSpPr>
          <p:spPr bwMode="auto">
            <a:xfrm>
              <a:off x="2601" y="2184"/>
              <a:ext cx="28" cy="35"/>
            </a:xfrm>
            <a:custGeom>
              <a:avLst/>
              <a:gdLst>
                <a:gd name="T0" fmla="*/ 2 w 12"/>
                <a:gd name="T1" fmla="*/ 0 h 15"/>
                <a:gd name="T2" fmla="*/ 0 w 12"/>
                <a:gd name="T3" fmla="*/ 8 h 15"/>
                <a:gd name="T4" fmla="*/ 0 w 12"/>
                <a:gd name="T5" fmla="*/ 12 h 15"/>
                <a:gd name="T6" fmla="*/ 8 w 12"/>
                <a:gd name="T7" fmla="*/ 15 h 15"/>
                <a:gd name="T8" fmla="*/ 12 w 12"/>
                <a:gd name="T9" fmla="*/ 14 h 15"/>
                <a:gd name="T10" fmla="*/ 11 w 12"/>
                <a:gd name="T11" fmla="*/ 10 h 15"/>
                <a:gd name="T12" fmla="*/ 2 w 12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5">
                  <a:moveTo>
                    <a:pt x="2" y="0"/>
                  </a:moveTo>
                  <a:cubicBezTo>
                    <a:pt x="1" y="2"/>
                    <a:pt x="0" y="5"/>
                    <a:pt x="0" y="8"/>
                  </a:cubicBezTo>
                  <a:cubicBezTo>
                    <a:pt x="0" y="9"/>
                    <a:pt x="0" y="10"/>
                    <a:pt x="0" y="12"/>
                  </a:cubicBezTo>
                  <a:cubicBezTo>
                    <a:pt x="3" y="14"/>
                    <a:pt x="5" y="15"/>
                    <a:pt x="8" y="15"/>
                  </a:cubicBezTo>
                  <a:cubicBezTo>
                    <a:pt x="10" y="15"/>
                    <a:pt x="11" y="14"/>
                    <a:pt x="12" y="14"/>
                  </a:cubicBezTo>
                  <a:cubicBezTo>
                    <a:pt x="12" y="13"/>
                    <a:pt x="11" y="11"/>
                    <a:pt x="11" y="10"/>
                  </a:cubicBezTo>
                  <a:cubicBezTo>
                    <a:pt x="9" y="6"/>
                    <a:pt x="6" y="2"/>
                    <a:pt x="2" y="0"/>
                  </a:cubicBezTo>
                </a:path>
              </a:pathLst>
            </a:custGeom>
            <a:solidFill>
              <a:srgbClr val="6805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Freeform 2712"/>
            <p:cNvSpPr>
              <a:spLocks/>
            </p:cNvSpPr>
            <p:nvPr/>
          </p:nvSpPr>
          <p:spPr bwMode="auto">
            <a:xfrm>
              <a:off x="2606" y="2170"/>
              <a:ext cx="40" cy="18"/>
            </a:xfrm>
            <a:custGeom>
              <a:avLst/>
              <a:gdLst>
                <a:gd name="T0" fmla="*/ 11 w 17"/>
                <a:gd name="T1" fmla="*/ 0 h 8"/>
                <a:gd name="T2" fmla="*/ 3 w 17"/>
                <a:gd name="T3" fmla="*/ 4 h 8"/>
                <a:gd name="T4" fmla="*/ 0 w 17"/>
                <a:gd name="T5" fmla="*/ 6 h 8"/>
                <a:gd name="T6" fmla="*/ 9 w 17"/>
                <a:gd name="T7" fmla="*/ 8 h 8"/>
                <a:gd name="T8" fmla="*/ 17 w 17"/>
                <a:gd name="T9" fmla="*/ 6 h 8"/>
                <a:gd name="T10" fmla="*/ 17 w 17"/>
                <a:gd name="T11" fmla="*/ 5 h 8"/>
                <a:gd name="T12" fmla="*/ 14 w 17"/>
                <a:gd name="T13" fmla="*/ 1 h 8"/>
                <a:gd name="T14" fmla="*/ 11 w 17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8">
                  <a:moveTo>
                    <a:pt x="11" y="0"/>
                  </a:moveTo>
                  <a:cubicBezTo>
                    <a:pt x="9" y="2"/>
                    <a:pt x="6" y="4"/>
                    <a:pt x="3" y="4"/>
                  </a:cubicBezTo>
                  <a:cubicBezTo>
                    <a:pt x="2" y="4"/>
                    <a:pt x="1" y="5"/>
                    <a:pt x="0" y="6"/>
                  </a:cubicBezTo>
                  <a:cubicBezTo>
                    <a:pt x="3" y="8"/>
                    <a:pt x="6" y="8"/>
                    <a:pt x="9" y="8"/>
                  </a:cubicBezTo>
                  <a:cubicBezTo>
                    <a:pt x="12" y="8"/>
                    <a:pt x="15" y="8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6" y="3"/>
                    <a:pt x="15" y="2"/>
                    <a:pt x="14" y="1"/>
                  </a:cubicBezTo>
                  <a:cubicBezTo>
                    <a:pt x="13" y="1"/>
                    <a:pt x="12" y="0"/>
                    <a:pt x="11" y="0"/>
                  </a:cubicBezTo>
                </a:path>
              </a:pathLst>
            </a:custGeom>
            <a:solidFill>
              <a:srgbClr val="670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" name="Freeform 2713"/>
            <p:cNvSpPr>
              <a:spLocks/>
            </p:cNvSpPr>
            <p:nvPr/>
          </p:nvSpPr>
          <p:spPr bwMode="auto">
            <a:xfrm>
              <a:off x="2613" y="2170"/>
              <a:ext cx="19" cy="9"/>
            </a:xfrm>
            <a:custGeom>
              <a:avLst/>
              <a:gdLst>
                <a:gd name="T0" fmla="*/ 8 w 8"/>
                <a:gd name="T1" fmla="*/ 0 h 4"/>
                <a:gd name="T2" fmla="*/ 0 w 8"/>
                <a:gd name="T3" fmla="*/ 4 h 4"/>
                <a:gd name="T4" fmla="*/ 8 w 8"/>
                <a:gd name="T5" fmla="*/ 0 h 4"/>
                <a:gd name="T6" fmla="*/ 8 w 8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5" y="0"/>
                    <a:pt x="2" y="2"/>
                    <a:pt x="0" y="4"/>
                  </a:cubicBezTo>
                  <a:cubicBezTo>
                    <a:pt x="3" y="4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4901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" name="Freeform 2714"/>
            <p:cNvSpPr>
              <a:spLocks/>
            </p:cNvSpPr>
            <p:nvPr/>
          </p:nvSpPr>
          <p:spPr bwMode="auto">
            <a:xfrm>
              <a:off x="2395" y="1682"/>
              <a:ext cx="52" cy="23"/>
            </a:xfrm>
            <a:custGeom>
              <a:avLst/>
              <a:gdLst>
                <a:gd name="T0" fmla="*/ 11 w 22"/>
                <a:gd name="T1" fmla="*/ 0 h 10"/>
                <a:gd name="T2" fmla="*/ 7 w 22"/>
                <a:gd name="T3" fmla="*/ 1 h 10"/>
                <a:gd name="T4" fmla="*/ 0 w 22"/>
                <a:gd name="T5" fmla="*/ 10 h 10"/>
                <a:gd name="T6" fmla="*/ 0 w 22"/>
                <a:gd name="T7" fmla="*/ 10 h 10"/>
                <a:gd name="T8" fmla="*/ 2 w 22"/>
                <a:gd name="T9" fmla="*/ 10 h 10"/>
                <a:gd name="T10" fmla="*/ 2 w 22"/>
                <a:gd name="T11" fmla="*/ 10 h 10"/>
                <a:gd name="T12" fmla="*/ 3 w 22"/>
                <a:gd name="T13" fmla="*/ 10 h 10"/>
                <a:gd name="T14" fmla="*/ 13 w 22"/>
                <a:gd name="T15" fmla="*/ 7 h 10"/>
                <a:gd name="T16" fmla="*/ 22 w 22"/>
                <a:gd name="T17" fmla="*/ 10 h 10"/>
                <a:gd name="T18" fmla="*/ 21 w 22"/>
                <a:gd name="T19" fmla="*/ 7 h 10"/>
                <a:gd name="T20" fmla="*/ 11 w 22"/>
                <a:gd name="T2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0">
                  <a:moveTo>
                    <a:pt x="11" y="0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3" y="3"/>
                    <a:pt x="0" y="6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6" y="8"/>
                    <a:pt x="9" y="7"/>
                    <a:pt x="13" y="7"/>
                  </a:cubicBezTo>
                  <a:cubicBezTo>
                    <a:pt x="16" y="7"/>
                    <a:pt x="19" y="8"/>
                    <a:pt x="22" y="10"/>
                  </a:cubicBezTo>
                  <a:cubicBezTo>
                    <a:pt x="22" y="9"/>
                    <a:pt x="22" y="8"/>
                    <a:pt x="21" y="7"/>
                  </a:cubicBezTo>
                  <a:cubicBezTo>
                    <a:pt x="20" y="3"/>
                    <a:pt x="15" y="0"/>
                    <a:pt x="11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" name="Freeform 2715"/>
            <p:cNvSpPr>
              <a:spLocks/>
            </p:cNvSpPr>
            <p:nvPr/>
          </p:nvSpPr>
          <p:spPr bwMode="auto">
            <a:xfrm>
              <a:off x="2393" y="1705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C03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Freeform 2716"/>
            <p:cNvSpPr>
              <a:spLocks/>
            </p:cNvSpPr>
            <p:nvPr/>
          </p:nvSpPr>
          <p:spPr bwMode="auto">
            <a:xfrm>
              <a:off x="2402" y="1698"/>
              <a:ext cx="48" cy="36"/>
            </a:xfrm>
            <a:custGeom>
              <a:avLst/>
              <a:gdLst>
                <a:gd name="T0" fmla="*/ 10 w 20"/>
                <a:gd name="T1" fmla="*/ 0 h 15"/>
                <a:gd name="T2" fmla="*/ 0 w 20"/>
                <a:gd name="T3" fmla="*/ 3 h 15"/>
                <a:gd name="T4" fmla="*/ 13 w 20"/>
                <a:gd name="T5" fmla="*/ 15 h 15"/>
                <a:gd name="T6" fmla="*/ 19 w 20"/>
                <a:gd name="T7" fmla="*/ 3 h 15"/>
                <a:gd name="T8" fmla="*/ 10 w 20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5">
                  <a:moveTo>
                    <a:pt x="10" y="0"/>
                  </a:moveTo>
                  <a:cubicBezTo>
                    <a:pt x="6" y="0"/>
                    <a:pt x="3" y="1"/>
                    <a:pt x="0" y="3"/>
                  </a:cubicBezTo>
                  <a:cubicBezTo>
                    <a:pt x="7" y="3"/>
                    <a:pt x="12" y="8"/>
                    <a:pt x="13" y="15"/>
                  </a:cubicBezTo>
                  <a:cubicBezTo>
                    <a:pt x="17" y="12"/>
                    <a:pt x="20" y="8"/>
                    <a:pt x="19" y="3"/>
                  </a:cubicBezTo>
                  <a:cubicBezTo>
                    <a:pt x="16" y="1"/>
                    <a:pt x="13" y="0"/>
                    <a:pt x="10" y="0"/>
                  </a:cubicBezTo>
                </a:path>
              </a:pathLst>
            </a:custGeom>
            <a:solidFill>
              <a:srgbClr val="AD2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" name="Freeform 2717"/>
            <p:cNvSpPr>
              <a:spLocks/>
            </p:cNvSpPr>
            <p:nvPr/>
          </p:nvSpPr>
          <p:spPr bwMode="auto">
            <a:xfrm>
              <a:off x="2395" y="1705"/>
              <a:ext cx="7" cy="3"/>
            </a:xfrm>
            <a:custGeom>
              <a:avLst/>
              <a:gdLst>
                <a:gd name="T0" fmla="*/ 2 w 3"/>
                <a:gd name="T1" fmla="*/ 0 h 1"/>
                <a:gd name="T2" fmla="*/ 0 w 3"/>
                <a:gd name="T3" fmla="*/ 0 h 1"/>
                <a:gd name="T4" fmla="*/ 1 w 3"/>
                <a:gd name="T5" fmla="*/ 1 h 1"/>
                <a:gd name="T6" fmla="*/ 3 w 3"/>
                <a:gd name="T7" fmla="*/ 0 h 1"/>
                <a:gd name="T8" fmla="*/ 2 w 3"/>
                <a:gd name="T9" fmla="*/ 0 h 1"/>
                <a:gd name="T10" fmla="*/ 2 w 3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720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" name="Freeform 2718"/>
            <p:cNvSpPr>
              <a:spLocks/>
            </p:cNvSpPr>
            <p:nvPr/>
          </p:nvSpPr>
          <p:spPr bwMode="auto">
            <a:xfrm>
              <a:off x="2393" y="1705"/>
              <a:ext cx="4" cy="7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0 h 3"/>
                <a:gd name="T4" fmla="*/ 0 w 2"/>
                <a:gd name="T5" fmla="*/ 3 h 3"/>
                <a:gd name="T6" fmla="*/ 1 w 2"/>
                <a:gd name="T7" fmla="*/ 2 h 3"/>
                <a:gd name="T8" fmla="*/ 2 w 2"/>
                <a:gd name="T9" fmla="*/ 1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rgbClr val="7208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Freeform 2719"/>
            <p:cNvSpPr>
              <a:spLocks/>
            </p:cNvSpPr>
            <p:nvPr/>
          </p:nvSpPr>
          <p:spPr bwMode="auto">
            <a:xfrm>
              <a:off x="2397" y="1705"/>
              <a:ext cx="36" cy="31"/>
            </a:xfrm>
            <a:custGeom>
              <a:avLst/>
              <a:gdLst>
                <a:gd name="T0" fmla="*/ 2 w 15"/>
                <a:gd name="T1" fmla="*/ 0 h 13"/>
                <a:gd name="T2" fmla="*/ 0 w 15"/>
                <a:gd name="T3" fmla="*/ 1 h 13"/>
                <a:gd name="T4" fmla="*/ 9 w 15"/>
                <a:gd name="T5" fmla="*/ 13 h 13"/>
                <a:gd name="T6" fmla="*/ 10 w 15"/>
                <a:gd name="T7" fmla="*/ 13 h 13"/>
                <a:gd name="T8" fmla="*/ 14 w 15"/>
                <a:gd name="T9" fmla="*/ 12 h 13"/>
                <a:gd name="T10" fmla="*/ 15 w 15"/>
                <a:gd name="T11" fmla="*/ 12 h 13"/>
                <a:gd name="T12" fmla="*/ 2 w 15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4" y="4"/>
                    <a:pt x="7" y="8"/>
                    <a:pt x="9" y="13"/>
                  </a:cubicBezTo>
                  <a:cubicBezTo>
                    <a:pt x="9" y="13"/>
                    <a:pt x="10" y="13"/>
                    <a:pt x="10" y="13"/>
                  </a:cubicBezTo>
                  <a:cubicBezTo>
                    <a:pt x="11" y="13"/>
                    <a:pt x="13" y="13"/>
                    <a:pt x="14" y="12"/>
                  </a:cubicBezTo>
                  <a:cubicBezTo>
                    <a:pt x="14" y="12"/>
                    <a:pt x="15" y="12"/>
                    <a:pt x="15" y="12"/>
                  </a:cubicBezTo>
                  <a:cubicBezTo>
                    <a:pt x="14" y="5"/>
                    <a:pt x="9" y="0"/>
                    <a:pt x="2" y="0"/>
                  </a:cubicBezTo>
                </a:path>
              </a:pathLst>
            </a:custGeom>
            <a:solidFill>
              <a:srgbClr val="670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Freeform 2720"/>
            <p:cNvSpPr>
              <a:spLocks/>
            </p:cNvSpPr>
            <p:nvPr/>
          </p:nvSpPr>
          <p:spPr bwMode="auto">
            <a:xfrm>
              <a:off x="2393" y="1708"/>
              <a:ext cx="26" cy="28"/>
            </a:xfrm>
            <a:custGeom>
              <a:avLst/>
              <a:gdLst>
                <a:gd name="T0" fmla="*/ 2 w 11"/>
                <a:gd name="T1" fmla="*/ 0 h 12"/>
                <a:gd name="T2" fmla="*/ 1 w 11"/>
                <a:gd name="T3" fmla="*/ 1 h 12"/>
                <a:gd name="T4" fmla="*/ 0 w 11"/>
                <a:gd name="T5" fmla="*/ 2 h 12"/>
                <a:gd name="T6" fmla="*/ 1 w 11"/>
                <a:gd name="T7" fmla="*/ 5 h 12"/>
                <a:gd name="T8" fmla="*/ 11 w 11"/>
                <a:gd name="T9" fmla="*/ 12 h 12"/>
                <a:gd name="T10" fmla="*/ 2 w 11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2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3" y="9"/>
                    <a:pt x="7" y="11"/>
                    <a:pt x="11" y="12"/>
                  </a:cubicBezTo>
                  <a:cubicBezTo>
                    <a:pt x="9" y="7"/>
                    <a:pt x="6" y="3"/>
                    <a:pt x="2" y="0"/>
                  </a:cubicBezTo>
                </a:path>
              </a:pathLst>
            </a:custGeom>
            <a:solidFill>
              <a:srgbClr val="650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" name="Freeform 2721"/>
            <p:cNvSpPr>
              <a:spLocks noEditPoints="1"/>
            </p:cNvSpPr>
            <p:nvPr/>
          </p:nvSpPr>
          <p:spPr bwMode="auto">
            <a:xfrm>
              <a:off x="2121" y="1596"/>
              <a:ext cx="23" cy="7"/>
            </a:xfrm>
            <a:custGeom>
              <a:avLst/>
              <a:gdLst>
                <a:gd name="T0" fmla="*/ 0 w 10"/>
                <a:gd name="T1" fmla="*/ 1 h 3"/>
                <a:gd name="T2" fmla="*/ 0 w 10"/>
                <a:gd name="T3" fmla="*/ 1 h 3"/>
                <a:gd name="T4" fmla="*/ 0 w 10"/>
                <a:gd name="T5" fmla="*/ 1 h 3"/>
                <a:gd name="T6" fmla="*/ 0 w 10"/>
                <a:gd name="T7" fmla="*/ 1 h 3"/>
                <a:gd name="T8" fmla="*/ 0 w 10"/>
                <a:gd name="T9" fmla="*/ 1 h 3"/>
                <a:gd name="T10" fmla="*/ 9 w 10"/>
                <a:gd name="T11" fmla="*/ 0 h 3"/>
                <a:gd name="T12" fmla="*/ 4 w 10"/>
                <a:gd name="T13" fmla="*/ 1 h 3"/>
                <a:gd name="T14" fmla="*/ 4 w 10"/>
                <a:gd name="T15" fmla="*/ 1 h 3"/>
                <a:gd name="T16" fmla="*/ 9 w 10"/>
                <a:gd name="T17" fmla="*/ 3 h 3"/>
                <a:gd name="T18" fmla="*/ 10 w 10"/>
                <a:gd name="T19" fmla="*/ 2 h 3"/>
                <a:gd name="T20" fmla="*/ 9 w 10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3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9" y="0"/>
                  </a:moveTo>
                  <a:cubicBezTo>
                    <a:pt x="7" y="1"/>
                    <a:pt x="6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1"/>
                    <a:pt x="8" y="2"/>
                    <a:pt x="9" y="3"/>
                  </a:cubicBezTo>
                  <a:cubicBezTo>
                    <a:pt x="9" y="3"/>
                    <a:pt x="10" y="3"/>
                    <a:pt x="10" y="2"/>
                  </a:cubicBezTo>
                  <a:cubicBezTo>
                    <a:pt x="10" y="2"/>
                    <a:pt x="9" y="1"/>
                    <a:pt x="9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" name="Freeform 2722"/>
            <p:cNvSpPr>
              <a:spLocks/>
            </p:cNvSpPr>
            <p:nvPr/>
          </p:nvSpPr>
          <p:spPr bwMode="auto">
            <a:xfrm>
              <a:off x="2142" y="1580"/>
              <a:ext cx="31" cy="21"/>
            </a:xfrm>
            <a:custGeom>
              <a:avLst/>
              <a:gdLst>
                <a:gd name="T0" fmla="*/ 11 w 13"/>
                <a:gd name="T1" fmla="*/ 0 h 9"/>
                <a:gd name="T2" fmla="*/ 3 w 13"/>
                <a:gd name="T3" fmla="*/ 7 h 9"/>
                <a:gd name="T4" fmla="*/ 0 w 13"/>
                <a:gd name="T5" fmla="*/ 7 h 9"/>
                <a:gd name="T6" fmla="*/ 1 w 13"/>
                <a:gd name="T7" fmla="*/ 9 h 9"/>
                <a:gd name="T8" fmla="*/ 11 w 13"/>
                <a:gd name="T9" fmla="*/ 4 h 9"/>
                <a:gd name="T10" fmla="*/ 11 w 13"/>
                <a:gd name="T11" fmla="*/ 4 h 9"/>
                <a:gd name="T12" fmla="*/ 13 w 13"/>
                <a:gd name="T13" fmla="*/ 4 h 9"/>
                <a:gd name="T14" fmla="*/ 13 w 13"/>
                <a:gd name="T15" fmla="*/ 2 h 9"/>
                <a:gd name="T16" fmla="*/ 11 w 13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9">
                  <a:moveTo>
                    <a:pt x="11" y="0"/>
                  </a:moveTo>
                  <a:cubicBezTo>
                    <a:pt x="9" y="3"/>
                    <a:pt x="6" y="5"/>
                    <a:pt x="3" y="7"/>
                  </a:cubicBezTo>
                  <a:cubicBezTo>
                    <a:pt x="2" y="7"/>
                    <a:pt x="1" y="7"/>
                    <a:pt x="0" y="7"/>
                  </a:cubicBezTo>
                  <a:cubicBezTo>
                    <a:pt x="0" y="8"/>
                    <a:pt x="1" y="9"/>
                    <a:pt x="1" y="9"/>
                  </a:cubicBezTo>
                  <a:cubicBezTo>
                    <a:pt x="3" y="6"/>
                    <a:pt x="7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4"/>
                    <a:pt x="13" y="4"/>
                    <a:pt x="13" y="4"/>
                  </a:cubicBezTo>
                  <a:cubicBezTo>
                    <a:pt x="13" y="4"/>
                    <a:pt x="13" y="3"/>
                    <a:pt x="13" y="2"/>
                  </a:cubicBezTo>
                  <a:cubicBezTo>
                    <a:pt x="12" y="1"/>
                    <a:pt x="12" y="0"/>
                    <a:pt x="11" y="0"/>
                  </a:cubicBezTo>
                </a:path>
              </a:pathLst>
            </a:custGeom>
            <a:solidFill>
              <a:srgbClr val="C03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Freeform 2723"/>
            <p:cNvSpPr>
              <a:spLocks/>
            </p:cNvSpPr>
            <p:nvPr/>
          </p:nvSpPr>
          <p:spPr bwMode="auto">
            <a:xfrm>
              <a:off x="2121" y="1570"/>
              <a:ext cx="21" cy="29"/>
            </a:xfrm>
            <a:custGeom>
              <a:avLst/>
              <a:gdLst>
                <a:gd name="T0" fmla="*/ 7 w 9"/>
                <a:gd name="T1" fmla="*/ 0 h 12"/>
                <a:gd name="T2" fmla="*/ 7 w 9"/>
                <a:gd name="T3" fmla="*/ 0 h 12"/>
                <a:gd name="T4" fmla="*/ 0 w 9"/>
                <a:gd name="T5" fmla="*/ 12 h 12"/>
                <a:gd name="T6" fmla="*/ 0 w 9"/>
                <a:gd name="T7" fmla="*/ 12 h 12"/>
                <a:gd name="T8" fmla="*/ 4 w 9"/>
                <a:gd name="T9" fmla="*/ 12 h 12"/>
                <a:gd name="T10" fmla="*/ 4 w 9"/>
                <a:gd name="T11" fmla="*/ 12 h 12"/>
                <a:gd name="T12" fmla="*/ 9 w 9"/>
                <a:gd name="T13" fmla="*/ 11 h 12"/>
                <a:gd name="T14" fmla="*/ 7 w 9"/>
                <a:gd name="T15" fmla="*/ 2 h 12"/>
                <a:gd name="T16" fmla="*/ 7 w 9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2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2" y="2"/>
                    <a:pt x="0" y="7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12"/>
                    <a:pt x="3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6" y="12"/>
                    <a:pt x="7" y="12"/>
                    <a:pt x="9" y="11"/>
                  </a:cubicBezTo>
                  <a:cubicBezTo>
                    <a:pt x="8" y="9"/>
                    <a:pt x="7" y="6"/>
                    <a:pt x="7" y="2"/>
                  </a:cubicBezTo>
                  <a:cubicBezTo>
                    <a:pt x="7" y="2"/>
                    <a:pt x="7" y="1"/>
                    <a:pt x="7" y="0"/>
                  </a:cubicBezTo>
                </a:path>
              </a:pathLst>
            </a:custGeom>
            <a:solidFill>
              <a:srgbClr val="AF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Freeform 2724"/>
            <p:cNvSpPr>
              <a:spLocks/>
            </p:cNvSpPr>
            <p:nvPr/>
          </p:nvSpPr>
          <p:spPr bwMode="auto">
            <a:xfrm>
              <a:off x="2137" y="1568"/>
              <a:ext cx="31" cy="28"/>
            </a:xfrm>
            <a:custGeom>
              <a:avLst/>
              <a:gdLst>
                <a:gd name="T0" fmla="*/ 4 w 13"/>
                <a:gd name="T1" fmla="*/ 0 h 12"/>
                <a:gd name="T2" fmla="*/ 0 w 13"/>
                <a:gd name="T3" fmla="*/ 1 h 12"/>
                <a:gd name="T4" fmla="*/ 0 w 13"/>
                <a:gd name="T5" fmla="*/ 3 h 12"/>
                <a:gd name="T6" fmla="*/ 2 w 13"/>
                <a:gd name="T7" fmla="*/ 12 h 12"/>
                <a:gd name="T8" fmla="*/ 5 w 13"/>
                <a:gd name="T9" fmla="*/ 12 h 12"/>
                <a:gd name="T10" fmla="*/ 13 w 13"/>
                <a:gd name="T11" fmla="*/ 5 h 12"/>
                <a:gd name="T12" fmla="*/ 9 w 13"/>
                <a:gd name="T13" fmla="*/ 1 h 12"/>
                <a:gd name="T14" fmla="*/ 5 w 13"/>
                <a:gd name="T15" fmla="*/ 0 h 12"/>
                <a:gd name="T16" fmla="*/ 5 w 13"/>
                <a:gd name="T17" fmla="*/ 0 h 12"/>
                <a:gd name="T18" fmla="*/ 4 w 13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2">
                  <a:moveTo>
                    <a:pt x="4" y="0"/>
                  </a:moveTo>
                  <a:cubicBezTo>
                    <a:pt x="3" y="0"/>
                    <a:pt x="2" y="0"/>
                    <a:pt x="0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7"/>
                    <a:pt x="1" y="10"/>
                    <a:pt x="2" y="12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8" y="10"/>
                    <a:pt x="11" y="8"/>
                    <a:pt x="13" y="5"/>
                  </a:cubicBezTo>
                  <a:cubicBezTo>
                    <a:pt x="12" y="3"/>
                    <a:pt x="11" y="2"/>
                    <a:pt x="9" y="1"/>
                  </a:cubicBezTo>
                  <a:cubicBezTo>
                    <a:pt x="8" y="1"/>
                    <a:pt x="6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AD23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" name="Freeform 2725"/>
            <p:cNvSpPr>
              <a:spLocks/>
            </p:cNvSpPr>
            <p:nvPr/>
          </p:nvSpPr>
          <p:spPr bwMode="auto">
            <a:xfrm>
              <a:off x="2121" y="1599"/>
              <a:ext cx="21" cy="21"/>
            </a:xfrm>
            <a:custGeom>
              <a:avLst/>
              <a:gdLst>
                <a:gd name="T0" fmla="*/ 0 w 9"/>
                <a:gd name="T1" fmla="*/ 0 h 9"/>
                <a:gd name="T2" fmla="*/ 0 w 9"/>
                <a:gd name="T3" fmla="*/ 0 h 9"/>
                <a:gd name="T4" fmla="*/ 1 w 9"/>
                <a:gd name="T5" fmla="*/ 3 h 9"/>
                <a:gd name="T6" fmla="*/ 7 w 9"/>
                <a:gd name="T7" fmla="*/ 9 h 9"/>
                <a:gd name="T8" fmla="*/ 7 w 9"/>
                <a:gd name="T9" fmla="*/ 9 h 9"/>
                <a:gd name="T10" fmla="*/ 9 w 9"/>
                <a:gd name="T11" fmla="*/ 2 h 9"/>
                <a:gd name="T12" fmla="*/ 4 w 9"/>
                <a:gd name="T13" fmla="*/ 0 h 9"/>
                <a:gd name="T14" fmla="*/ 0 w 9"/>
                <a:gd name="T15" fmla="*/ 0 h 9"/>
                <a:gd name="T16" fmla="*/ 0 w 9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2" y="6"/>
                    <a:pt x="4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7"/>
                    <a:pt x="8" y="4"/>
                    <a:pt x="9" y="2"/>
                  </a:cubicBezTo>
                  <a:cubicBezTo>
                    <a:pt x="8" y="1"/>
                    <a:pt x="6" y="0"/>
                    <a:pt x="4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D2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" name="Freeform 2726"/>
            <p:cNvSpPr>
              <a:spLocks/>
            </p:cNvSpPr>
            <p:nvPr/>
          </p:nvSpPr>
          <p:spPr bwMode="auto">
            <a:xfrm>
              <a:off x="2121" y="1599"/>
              <a:ext cx="9" cy="0"/>
            </a:xfrm>
            <a:custGeom>
              <a:avLst/>
              <a:gdLst>
                <a:gd name="T0" fmla="*/ 0 w 4"/>
                <a:gd name="T1" fmla="*/ 4 w 4"/>
                <a:gd name="T2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0"/>
                    <a:pt x="2" y="0"/>
                    <a:pt x="0" y="0"/>
                  </a:cubicBezTo>
                </a:path>
              </a:pathLst>
            </a:custGeom>
            <a:solidFill>
              <a:srgbClr val="9D13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" name="Freeform 2727"/>
            <p:cNvSpPr>
              <a:spLocks/>
            </p:cNvSpPr>
            <p:nvPr/>
          </p:nvSpPr>
          <p:spPr bwMode="auto">
            <a:xfrm>
              <a:off x="2149" y="1568"/>
              <a:ext cx="9" cy="2"/>
            </a:xfrm>
            <a:custGeom>
              <a:avLst/>
              <a:gdLst>
                <a:gd name="T0" fmla="*/ 0 w 4"/>
                <a:gd name="T1" fmla="*/ 0 h 1"/>
                <a:gd name="T2" fmla="*/ 0 w 4"/>
                <a:gd name="T3" fmla="*/ 0 h 1"/>
                <a:gd name="T4" fmla="*/ 4 w 4"/>
                <a:gd name="T5" fmla="*/ 1 h 1"/>
                <a:gd name="T6" fmla="*/ 0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3" y="1"/>
                    <a:pt x="4" y="1"/>
                  </a:cubicBezTo>
                  <a:cubicBezTo>
                    <a:pt x="3" y="1"/>
                    <a:pt x="1" y="0"/>
                    <a:pt x="0" y="0"/>
                  </a:cubicBezTo>
                </a:path>
              </a:pathLst>
            </a:custGeom>
            <a:solidFill>
              <a:srgbClr val="7B0A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7" name="Freeform 2728"/>
            <p:cNvSpPr>
              <a:spLocks noEditPoints="1"/>
            </p:cNvSpPr>
            <p:nvPr/>
          </p:nvSpPr>
          <p:spPr bwMode="auto">
            <a:xfrm>
              <a:off x="2142" y="1601"/>
              <a:ext cx="16" cy="19"/>
            </a:xfrm>
            <a:custGeom>
              <a:avLst/>
              <a:gdLst>
                <a:gd name="T0" fmla="*/ 6 w 7"/>
                <a:gd name="T1" fmla="*/ 7 h 8"/>
                <a:gd name="T2" fmla="*/ 7 w 7"/>
                <a:gd name="T3" fmla="*/ 8 h 8"/>
                <a:gd name="T4" fmla="*/ 7 w 7"/>
                <a:gd name="T5" fmla="*/ 8 h 8"/>
                <a:gd name="T6" fmla="*/ 6 w 7"/>
                <a:gd name="T7" fmla="*/ 7 h 8"/>
                <a:gd name="T8" fmla="*/ 1 w 7"/>
                <a:gd name="T9" fmla="*/ 0 h 8"/>
                <a:gd name="T10" fmla="*/ 0 w 7"/>
                <a:gd name="T11" fmla="*/ 1 h 8"/>
                <a:gd name="T12" fmla="*/ 2 w 7"/>
                <a:gd name="T13" fmla="*/ 2 h 8"/>
                <a:gd name="T14" fmla="*/ 1 w 7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8">
                  <a:moveTo>
                    <a:pt x="6" y="7"/>
                  </a:moveTo>
                  <a:cubicBezTo>
                    <a:pt x="7" y="7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6" y="7"/>
                  </a:cubicBezTo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2" y="2"/>
                    <a:pt x="1" y="1"/>
                    <a:pt x="1" y="0"/>
                  </a:cubicBezTo>
                </a:path>
              </a:pathLst>
            </a:custGeom>
            <a:solidFill>
              <a:srgbClr val="720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8" name="Freeform 2729"/>
            <p:cNvSpPr>
              <a:spLocks/>
            </p:cNvSpPr>
            <p:nvPr/>
          </p:nvSpPr>
          <p:spPr bwMode="auto">
            <a:xfrm>
              <a:off x="2144" y="1589"/>
              <a:ext cx="33" cy="31"/>
            </a:xfrm>
            <a:custGeom>
              <a:avLst/>
              <a:gdLst>
                <a:gd name="T0" fmla="*/ 10 w 14"/>
                <a:gd name="T1" fmla="*/ 0 h 13"/>
                <a:gd name="T2" fmla="*/ 0 w 14"/>
                <a:gd name="T3" fmla="*/ 5 h 13"/>
                <a:gd name="T4" fmla="*/ 1 w 14"/>
                <a:gd name="T5" fmla="*/ 7 h 13"/>
                <a:gd name="T6" fmla="*/ 3 w 14"/>
                <a:gd name="T7" fmla="*/ 9 h 13"/>
                <a:gd name="T8" fmla="*/ 5 w 14"/>
                <a:gd name="T9" fmla="*/ 12 h 13"/>
                <a:gd name="T10" fmla="*/ 6 w 14"/>
                <a:gd name="T11" fmla="*/ 13 h 13"/>
                <a:gd name="T12" fmla="*/ 12 w 14"/>
                <a:gd name="T13" fmla="*/ 0 h 13"/>
                <a:gd name="T14" fmla="*/ 10 w 14"/>
                <a:gd name="T15" fmla="*/ 0 h 13"/>
                <a:gd name="T16" fmla="*/ 10 w 14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3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0" y="6"/>
                    <a:pt x="1" y="7"/>
                    <a:pt x="1" y="7"/>
                  </a:cubicBezTo>
                  <a:cubicBezTo>
                    <a:pt x="2" y="8"/>
                    <a:pt x="2" y="8"/>
                    <a:pt x="3" y="9"/>
                  </a:cubicBezTo>
                  <a:cubicBezTo>
                    <a:pt x="4" y="10"/>
                    <a:pt x="5" y="11"/>
                    <a:pt x="5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11" y="10"/>
                    <a:pt x="14" y="5"/>
                    <a:pt x="12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7208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Freeform 2730"/>
            <p:cNvSpPr>
              <a:spLocks/>
            </p:cNvSpPr>
            <p:nvPr/>
          </p:nvSpPr>
          <p:spPr bwMode="auto">
            <a:xfrm>
              <a:off x="2137" y="1603"/>
              <a:ext cx="21" cy="19"/>
            </a:xfrm>
            <a:custGeom>
              <a:avLst/>
              <a:gdLst>
                <a:gd name="T0" fmla="*/ 2 w 9"/>
                <a:gd name="T1" fmla="*/ 0 h 8"/>
                <a:gd name="T2" fmla="*/ 0 w 9"/>
                <a:gd name="T3" fmla="*/ 7 h 8"/>
                <a:gd name="T4" fmla="*/ 0 w 9"/>
                <a:gd name="T5" fmla="*/ 7 h 8"/>
                <a:gd name="T6" fmla="*/ 4 w 9"/>
                <a:gd name="T7" fmla="*/ 8 h 8"/>
                <a:gd name="T8" fmla="*/ 9 w 9"/>
                <a:gd name="T9" fmla="*/ 7 h 8"/>
                <a:gd name="T10" fmla="*/ 9 w 9"/>
                <a:gd name="T11" fmla="*/ 7 h 8"/>
                <a:gd name="T12" fmla="*/ 8 w 9"/>
                <a:gd name="T13" fmla="*/ 6 h 8"/>
                <a:gd name="T14" fmla="*/ 4 w 9"/>
                <a:gd name="T15" fmla="*/ 1 h 8"/>
                <a:gd name="T16" fmla="*/ 2 w 9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8">
                  <a:moveTo>
                    <a:pt x="2" y="0"/>
                  </a:moveTo>
                  <a:cubicBezTo>
                    <a:pt x="1" y="2"/>
                    <a:pt x="0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3" y="8"/>
                    <a:pt x="4" y="8"/>
                  </a:cubicBezTo>
                  <a:cubicBezTo>
                    <a:pt x="6" y="8"/>
                    <a:pt x="7" y="8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6"/>
                    <a:pt x="8" y="6"/>
                  </a:cubicBezTo>
                  <a:cubicBezTo>
                    <a:pt x="7" y="5"/>
                    <a:pt x="5" y="3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rgbClr val="670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0" name="Freeform 2731"/>
            <p:cNvSpPr>
              <a:spLocks/>
            </p:cNvSpPr>
            <p:nvPr/>
          </p:nvSpPr>
          <p:spPr bwMode="auto">
            <a:xfrm>
              <a:off x="2147" y="1606"/>
              <a:ext cx="9" cy="12"/>
            </a:xfrm>
            <a:custGeom>
              <a:avLst/>
              <a:gdLst>
                <a:gd name="T0" fmla="*/ 0 w 4"/>
                <a:gd name="T1" fmla="*/ 0 h 5"/>
                <a:gd name="T2" fmla="*/ 4 w 4"/>
                <a:gd name="T3" fmla="*/ 5 h 5"/>
                <a:gd name="T4" fmla="*/ 2 w 4"/>
                <a:gd name="T5" fmla="*/ 2 h 5"/>
                <a:gd name="T6" fmla="*/ 0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1" y="2"/>
                    <a:pt x="3" y="4"/>
                    <a:pt x="4" y="5"/>
                  </a:cubicBezTo>
                  <a:cubicBezTo>
                    <a:pt x="4" y="4"/>
                    <a:pt x="3" y="3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650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1" name="Freeform 2732"/>
            <p:cNvSpPr>
              <a:spLocks/>
            </p:cNvSpPr>
            <p:nvPr/>
          </p:nvSpPr>
          <p:spPr bwMode="auto">
            <a:xfrm>
              <a:off x="2279" y="269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F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2" name="Freeform 2733"/>
            <p:cNvSpPr>
              <a:spLocks/>
            </p:cNvSpPr>
            <p:nvPr/>
          </p:nvSpPr>
          <p:spPr bwMode="auto">
            <a:xfrm>
              <a:off x="2241" y="2655"/>
              <a:ext cx="14" cy="7"/>
            </a:xfrm>
            <a:custGeom>
              <a:avLst/>
              <a:gdLst>
                <a:gd name="T0" fmla="*/ 6 w 6"/>
                <a:gd name="T1" fmla="*/ 0 h 3"/>
                <a:gd name="T2" fmla="*/ 2 w 6"/>
                <a:gd name="T3" fmla="*/ 1 h 3"/>
                <a:gd name="T4" fmla="*/ 0 w 6"/>
                <a:gd name="T5" fmla="*/ 2 h 3"/>
                <a:gd name="T6" fmla="*/ 0 w 6"/>
                <a:gd name="T7" fmla="*/ 3 h 3"/>
                <a:gd name="T8" fmla="*/ 1 w 6"/>
                <a:gd name="T9" fmla="*/ 2 h 3"/>
                <a:gd name="T10" fmla="*/ 5 w 6"/>
                <a:gd name="T11" fmla="*/ 1 h 3"/>
                <a:gd name="T12" fmla="*/ 6 w 6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5" y="0"/>
                    <a:pt x="4" y="0"/>
                    <a:pt x="2" y="1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1"/>
                    <a:pt x="6" y="0"/>
                    <a:pt x="6" y="0"/>
                  </a:cubicBezTo>
                </a:path>
              </a:pathLst>
            </a:custGeom>
            <a:solidFill>
              <a:srgbClr val="89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Freeform 2734"/>
            <p:cNvSpPr>
              <a:spLocks/>
            </p:cNvSpPr>
            <p:nvPr/>
          </p:nvSpPr>
          <p:spPr bwMode="auto">
            <a:xfrm>
              <a:off x="2237" y="2660"/>
              <a:ext cx="4" cy="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1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8812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Freeform 2735"/>
            <p:cNvSpPr>
              <a:spLocks/>
            </p:cNvSpPr>
            <p:nvPr/>
          </p:nvSpPr>
          <p:spPr bwMode="auto">
            <a:xfrm>
              <a:off x="2229" y="2657"/>
              <a:ext cx="50" cy="50"/>
            </a:xfrm>
            <a:custGeom>
              <a:avLst/>
              <a:gdLst>
                <a:gd name="T0" fmla="*/ 10 w 21"/>
                <a:gd name="T1" fmla="*/ 0 h 21"/>
                <a:gd name="T2" fmla="*/ 6 w 21"/>
                <a:gd name="T3" fmla="*/ 1 h 21"/>
                <a:gd name="T4" fmla="*/ 5 w 21"/>
                <a:gd name="T5" fmla="*/ 2 h 21"/>
                <a:gd name="T6" fmla="*/ 1 w 21"/>
                <a:gd name="T7" fmla="*/ 7 h 21"/>
                <a:gd name="T8" fmla="*/ 2 w 21"/>
                <a:gd name="T9" fmla="*/ 14 h 21"/>
                <a:gd name="T10" fmla="*/ 12 w 21"/>
                <a:gd name="T11" fmla="*/ 21 h 21"/>
                <a:gd name="T12" fmla="*/ 16 w 21"/>
                <a:gd name="T13" fmla="*/ 20 h 21"/>
                <a:gd name="T14" fmla="*/ 21 w 21"/>
                <a:gd name="T15" fmla="*/ 17 h 21"/>
                <a:gd name="T16" fmla="*/ 21 w 21"/>
                <a:gd name="T17" fmla="*/ 17 h 21"/>
                <a:gd name="T18" fmla="*/ 10 w 21"/>
                <a:gd name="T19" fmla="*/ 4 h 21"/>
                <a:gd name="T20" fmla="*/ 10 w 21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1">
                  <a:moveTo>
                    <a:pt x="10" y="0"/>
                  </a:moveTo>
                  <a:cubicBezTo>
                    <a:pt x="9" y="0"/>
                    <a:pt x="8" y="1"/>
                    <a:pt x="6" y="1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4" y="4"/>
                    <a:pt x="2" y="6"/>
                    <a:pt x="1" y="7"/>
                  </a:cubicBezTo>
                  <a:cubicBezTo>
                    <a:pt x="0" y="10"/>
                    <a:pt x="1" y="12"/>
                    <a:pt x="2" y="14"/>
                  </a:cubicBezTo>
                  <a:cubicBezTo>
                    <a:pt x="3" y="19"/>
                    <a:pt x="7" y="21"/>
                    <a:pt x="12" y="21"/>
                  </a:cubicBezTo>
                  <a:cubicBezTo>
                    <a:pt x="13" y="21"/>
                    <a:pt x="15" y="21"/>
                    <a:pt x="16" y="20"/>
                  </a:cubicBezTo>
                  <a:cubicBezTo>
                    <a:pt x="18" y="19"/>
                    <a:pt x="19" y="18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15" y="16"/>
                    <a:pt x="10" y="10"/>
                    <a:pt x="10" y="4"/>
                  </a:cubicBezTo>
                  <a:cubicBezTo>
                    <a:pt x="10" y="3"/>
                    <a:pt x="10" y="1"/>
                    <a:pt x="10" y="0"/>
                  </a:cubicBezTo>
                </a:path>
              </a:pathLst>
            </a:custGeom>
            <a:solidFill>
              <a:srgbClr val="7C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5" name="Freeform 2736"/>
            <p:cNvSpPr>
              <a:spLocks/>
            </p:cNvSpPr>
            <p:nvPr/>
          </p:nvSpPr>
          <p:spPr bwMode="auto">
            <a:xfrm>
              <a:off x="2232" y="2662"/>
              <a:ext cx="9" cy="12"/>
            </a:xfrm>
            <a:custGeom>
              <a:avLst/>
              <a:gdLst>
                <a:gd name="T0" fmla="*/ 4 w 4"/>
                <a:gd name="T1" fmla="*/ 0 h 5"/>
                <a:gd name="T2" fmla="*/ 2 w 4"/>
                <a:gd name="T3" fmla="*/ 1 h 5"/>
                <a:gd name="T4" fmla="*/ 0 w 4"/>
                <a:gd name="T5" fmla="*/ 5 h 5"/>
                <a:gd name="T6" fmla="*/ 4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3" y="0"/>
                    <a:pt x="3" y="1"/>
                    <a:pt x="2" y="1"/>
                  </a:cubicBezTo>
                  <a:cubicBezTo>
                    <a:pt x="1" y="2"/>
                    <a:pt x="0" y="4"/>
                    <a:pt x="0" y="5"/>
                  </a:cubicBezTo>
                  <a:cubicBezTo>
                    <a:pt x="1" y="4"/>
                    <a:pt x="3" y="2"/>
                    <a:pt x="4" y="0"/>
                  </a:cubicBezTo>
                </a:path>
              </a:pathLst>
            </a:custGeom>
            <a:solidFill>
              <a:srgbClr val="7B0A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6" name="Freeform 2737"/>
            <p:cNvSpPr>
              <a:spLocks/>
            </p:cNvSpPr>
            <p:nvPr/>
          </p:nvSpPr>
          <p:spPr bwMode="auto">
            <a:xfrm>
              <a:off x="2258" y="2655"/>
              <a:ext cx="12" cy="2"/>
            </a:xfrm>
            <a:custGeom>
              <a:avLst/>
              <a:gdLst>
                <a:gd name="T0" fmla="*/ 0 w 5"/>
                <a:gd name="T1" fmla="*/ 0 h 1"/>
                <a:gd name="T2" fmla="*/ 2 w 5"/>
                <a:gd name="T3" fmla="*/ 1 h 1"/>
                <a:gd name="T4" fmla="*/ 5 w 5"/>
                <a:gd name="T5" fmla="*/ 1 h 1"/>
                <a:gd name="T6" fmla="*/ 0 w 5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1" y="0"/>
                    <a:pt x="2" y="0"/>
                    <a:pt x="2" y="1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4" y="0"/>
                    <a:pt x="2" y="0"/>
                    <a:pt x="0" y="0"/>
                  </a:cubicBezTo>
                </a:path>
              </a:pathLst>
            </a:custGeom>
            <a:solidFill>
              <a:srgbClr val="720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7" name="Freeform 2738"/>
            <p:cNvSpPr>
              <a:spLocks/>
            </p:cNvSpPr>
            <p:nvPr/>
          </p:nvSpPr>
          <p:spPr bwMode="auto">
            <a:xfrm>
              <a:off x="2263" y="2657"/>
              <a:ext cx="23" cy="41"/>
            </a:xfrm>
            <a:custGeom>
              <a:avLst/>
              <a:gdLst>
                <a:gd name="T0" fmla="*/ 0 w 10"/>
                <a:gd name="T1" fmla="*/ 0 h 17"/>
                <a:gd name="T2" fmla="*/ 7 w 10"/>
                <a:gd name="T3" fmla="*/ 17 h 17"/>
                <a:gd name="T4" fmla="*/ 7 w 10"/>
                <a:gd name="T5" fmla="*/ 17 h 17"/>
                <a:gd name="T6" fmla="*/ 8 w 10"/>
                <a:gd name="T7" fmla="*/ 6 h 17"/>
                <a:gd name="T8" fmla="*/ 3 w 10"/>
                <a:gd name="T9" fmla="*/ 0 h 17"/>
                <a:gd name="T10" fmla="*/ 0 w 10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7">
                  <a:moveTo>
                    <a:pt x="0" y="0"/>
                  </a:moveTo>
                  <a:cubicBezTo>
                    <a:pt x="6" y="4"/>
                    <a:pt x="9" y="10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9" y="14"/>
                    <a:pt x="10" y="10"/>
                    <a:pt x="8" y="6"/>
                  </a:cubicBezTo>
                  <a:cubicBezTo>
                    <a:pt x="7" y="3"/>
                    <a:pt x="5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6805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8" name="Freeform 2739"/>
            <p:cNvSpPr>
              <a:spLocks/>
            </p:cNvSpPr>
            <p:nvPr/>
          </p:nvSpPr>
          <p:spPr bwMode="auto">
            <a:xfrm>
              <a:off x="2253" y="2655"/>
              <a:ext cx="10" cy="2"/>
            </a:xfrm>
            <a:custGeom>
              <a:avLst/>
              <a:gdLst>
                <a:gd name="T0" fmla="*/ 2 w 4"/>
                <a:gd name="T1" fmla="*/ 0 h 1"/>
                <a:gd name="T2" fmla="*/ 1 w 4"/>
                <a:gd name="T3" fmla="*/ 0 h 1"/>
                <a:gd name="T4" fmla="*/ 0 w 4"/>
                <a:gd name="T5" fmla="*/ 1 h 1"/>
                <a:gd name="T6" fmla="*/ 4 w 4"/>
                <a:gd name="T7" fmla="*/ 1 h 1"/>
                <a:gd name="T8" fmla="*/ 4 w 4"/>
                <a:gd name="T9" fmla="*/ 1 h 1"/>
                <a:gd name="T10" fmla="*/ 2 w 4"/>
                <a:gd name="T11" fmla="*/ 0 h 1"/>
                <a:gd name="T12" fmla="*/ 2 w 4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5103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9" name="Freeform 2740"/>
            <p:cNvSpPr>
              <a:spLocks/>
            </p:cNvSpPr>
            <p:nvPr/>
          </p:nvSpPr>
          <p:spPr bwMode="auto">
            <a:xfrm>
              <a:off x="2253" y="2657"/>
              <a:ext cx="31" cy="41"/>
            </a:xfrm>
            <a:custGeom>
              <a:avLst/>
              <a:gdLst>
                <a:gd name="T0" fmla="*/ 4 w 13"/>
                <a:gd name="T1" fmla="*/ 0 h 17"/>
                <a:gd name="T2" fmla="*/ 0 w 13"/>
                <a:gd name="T3" fmla="*/ 0 h 17"/>
                <a:gd name="T4" fmla="*/ 0 w 13"/>
                <a:gd name="T5" fmla="*/ 4 h 17"/>
                <a:gd name="T6" fmla="*/ 11 w 13"/>
                <a:gd name="T7" fmla="*/ 17 h 17"/>
                <a:gd name="T8" fmla="*/ 4 w 13"/>
                <a:gd name="T9" fmla="*/ 0 h 17"/>
                <a:gd name="T10" fmla="*/ 4 w 13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7">
                  <a:moveTo>
                    <a:pt x="4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0" y="10"/>
                    <a:pt x="5" y="16"/>
                    <a:pt x="11" y="17"/>
                  </a:cubicBezTo>
                  <a:cubicBezTo>
                    <a:pt x="13" y="10"/>
                    <a:pt x="10" y="4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4901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0" name="Freeform 2741"/>
            <p:cNvSpPr>
              <a:spLocks noEditPoints="1"/>
            </p:cNvSpPr>
            <p:nvPr/>
          </p:nvSpPr>
          <p:spPr bwMode="auto">
            <a:xfrm>
              <a:off x="2343" y="2615"/>
              <a:ext cx="26" cy="50"/>
            </a:xfrm>
            <a:custGeom>
              <a:avLst/>
              <a:gdLst>
                <a:gd name="T0" fmla="*/ 9 w 11"/>
                <a:gd name="T1" fmla="*/ 18 h 21"/>
                <a:gd name="T2" fmla="*/ 9 w 11"/>
                <a:gd name="T3" fmla="*/ 21 h 21"/>
                <a:gd name="T4" fmla="*/ 9 w 11"/>
                <a:gd name="T5" fmla="*/ 21 h 21"/>
                <a:gd name="T6" fmla="*/ 10 w 11"/>
                <a:gd name="T7" fmla="*/ 21 h 21"/>
                <a:gd name="T8" fmla="*/ 10 w 11"/>
                <a:gd name="T9" fmla="*/ 20 h 21"/>
                <a:gd name="T10" fmla="*/ 9 w 11"/>
                <a:gd name="T11" fmla="*/ 18 h 21"/>
                <a:gd name="T12" fmla="*/ 5 w 11"/>
                <a:gd name="T13" fmla="*/ 0 h 21"/>
                <a:gd name="T14" fmla="*/ 1 w 11"/>
                <a:gd name="T15" fmla="*/ 1 h 21"/>
                <a:gd name="T16" fmla="*/ 0 w 11"/>
                <a:gd name="T17" fmla="*/ 1 h 21"/>
                <a:gd name="T18" fmla="*/ 4 w 11"/>
                <a:gd name="T19" fmla="*/ 4 h 21"/>
                <a:gd name="T20" fmla="*/ 9 w 11"/>
                <a:gd name="T21" fmla="*/ 11 h 21"/>
                <a:gd name="T22" fmla="*/ 11 w 11"/>
                <a:gd name="T23" fmla="*/ 2 h 21"/>
                <a:gd name="T24" fmla="*/ 5 w 11"/>
                <a:gd name="T2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21">
                  <a:moveTo>
                    <a:pt x="9" y="18"/>
                  </a:moveTo>
                  <a:cubicBezTo>
                    <a:pt x="9" y="19"/>
                    <a:pt x="9" y="20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9"/>
                    <a:pt x="10" y="19"/>
                    <a:pt x="9" y="18"/>
                  </a:cubicBezTo>
                  <a:moveTo>
                    <a:pt x="5" y="0"/>
                  </a:move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3" y="3"/>
                    <a:pt x="4" y="4"/>
                  </a:cubicBezTo>
                  <a:cubicBezTo>
                    <a:pt x="6" y="6"/>
                    <a:pt x="8" y="9"/>
                    <a:pt x="9" y="11"/>
                  </a:cubicBezTo>
                  <a:cubicBezTo>
                    <a:pt x="9" y="8"/>
                    <a:pt x="10" y="5"/>
                    <a:pt x="11" y="2"/>
                  </a:cubicBezTo>
                  <a:cubicBezTo>
                    <a:pt x="9" y="0"/>
                    <a:pt x="7" y="0"/>
                    <a:pt x="5" y="0"/>
                  </a:cubicBezTo>
                </a:path>
              </a:pathLst>
            </a:custGeom>
            <a:solidFill>
              <a:srgbClr val="C03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1" name="Freeform 2742"/>
            <p:cNvSpPr>
              <a:spLocks/>
            </p:cNvSpPr>
            <p:nvPr/>
          </p:nvSpPr>
          <p:spPr bwMode="auto">
            <a:xfrm>
              <a:off x="2364" y="2620"/>
              <a:ext cx="17" cy="45"/>
            </a:xfrm>
            <a:custGeom>
              <a:avLst/>
              <a:gdLst>
                <a:gd name="T0" fmla="*/ 2 w 7"/>
                <a:gd name="T1" fmla="*/ 0 h 19"/>
                <a:gd name="T2" fmla="*/ 0 w 7"/>
                <a:gd name="T3" fmla="*/ 9 h 19"/>
                <a:gd name="T4" fmla="*/ 0 w 7"/>
                <a:gd name="T5" fmla="*/ 16 h 19"/>
                <a:gd name="T6" fmla="*/ 1 w 7"/>
                <a:gd name="T7" fmla="*/ 18 h 19"/>
                <a:gd name="T8" fmla="*/ 1 w 7"/>
                <a:gd name="T9" fmla="*/ 19 h 19"/>
                <a:gd name="T10" fmla="*/ 3 w 7"/>
                <a:gd name="T11" fmla="*/ 18 h 19"/>
                <a:gd name="T12" fmla="*/ 7 w 7"/>
                <a:gd name="T13" fmla="*/ 10 h 19"/>
                <a:gd name="T14" fmla="*/ 7 w 7"/>
                <a:gd name="T15" fmla="*/ 6 h 19"/>
                <a:gd name="T16" fmla="*/ 6 w 7"/>
                <a:gd name="T17" fmla="*/ 4 h 19"/>
                <a:gd name="T18" fmla="*/ 2 w 7"/>
                <a:gd name="T1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19">
                  <a:moveTo>
                    <a:pt x="2" y="0"/>
                  </a:moveTo>
                  <a:cubicBezTo>
                    <a:pt x="1" y="3"/>
                    <a:pt x="0" y="6"/>
                    <a:pt x="0" y="9"/>
                  </a:cubicBezTo>
                  <a:cubicBezTo>
                    <a:pt x="0" y="11"/>
                    <a:pt x="1" y="14"/>
                    <a:pt x="0" y="16"/>
                  </a:cubicBezTo>
                  <a:cubicBezTo>
                    <a:pt x="1" y="17"/>
                    <a:pt x="1" y="17"/>
                    <a:pt x="1" y="18"/>
                  </a:cubicBezTo>
                  <a:cubicBezTo>
                    <a:pt x="1" y="18"/>
                    <a:pt x="1" y="18"/>
                    <a:pt x="1" y="19"/>
                  </a:cubicBezTo>
                  <a:cubicBezTo>
                    <a:pt x="2" y="18"/>
                    <a:pt x="2" y="18"/>
                    <a:pt x="3" y="18"/>
                  </a:cubicBezTo>
                  <a:cubicBezTo>
                    <a:pt x="3" y="15"/>
                    <a:pt x="5" y="12"/>
                    <a:pt x="7" y="10"/>
                  </a:cubicBezTo>
                  <a:cubicBezTo>
                    <a:pt x="7" y="9"/>
                    <a:pt x="7" y="7"/>
                    <a:pt x="7" y="6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5" y="2"/>
                    <a:pt x="4" y="1"/>
                    <a:pt x="2" y="0"/>
                  </a:cubicBezTo>
                </a:path>
              </a:pathLst>
            </a:custGeom>
            <a:solidFill>
              <a:srgbClr val="AD23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Freeform 2743"/>
            <p:cNvSpPr>
              <a:spLocks/>
            </p:cNvSpPr>
            <p:nvPr/>
          </p:nvSpPr>
          <p:spPr bwMode="auto">
            <a:xfrm>
              <a:off x="2324" y="2617"/>
              <a:ext cx="40" cy="50"/>
            </a:xfrm>
            <a:custGeom>
              <a:avLst/>
              <a:gdLst>
                <a:gd name="T0" fmla="*/ 8 w 17"/>
                <a:gd name="T1" fmla="*/ 0 h 21"/>
                <a:gd name="T2" fmla="*/ 3 w 17"/>
                <a:gd name="T3" fmla="*/ 14 h 21"/>
                <a:gd name="T4" fmla="*/ 13 w 17"/>
                <a:gd name="T5" fmla="*/ 21 h 21"/>
                <a:gd name="T6" fmla="*/ 17 w 17"/>
                <a:gd name="T7" fmla="*/ 20 h 21"/>
                <a:gd name="T8" fmla="*/ 17 w 17"/>
                <a:gd name="T9" fmla="*/ 17 h 21"/>
                <a:gd name="T10" fmla="*/ 17 w 17"/>
                <a:gd name="T11" fmla="*/ 10 h 21"/>
                <a:gd name="T12" fmla="*/ 12 w 17"/>
                <a:gd name="T13" fmla="*/ 3 h 21"/>
                <a:gd name="T14" fmla="*/ 8 w 17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21">
                  <a:moveTo>
                    <a:pt x="8" y="0"/>
                  </a:moveTo>
                  <a:cubicBezTo>
                    <a:pt x="3" y="3"/>
                    <a:pt x="0" y="9"/>
                    <a:pt x="3" y="14"/>
                  </a:cubicBezTo>
                  <a:cubicBezTo>
                    <a:pt x="4" y="19"/>
                    <a:pt x="8" y="21"/>
                    <a:pt x="13" y="21"/>
                  </a:cubicBezTo>
                  <a:cubicBezTo>
                    <a:pt x="14" y="21"/>
                    <a:pt x="16" y="21"/>
                    <a:pt x="17" y="20"/>
                  </a:cubicBezTo>
                  <a:cubicBezTo>
                    <a:pt x="17" y="19"/>
                    <a:pt x="17" y="18"/>
                    <a:pt x="17" y="17"/>
                  </a:cubicBezTo>
                  <a:cubicBezTo>
                    <a:pt x="17" y="15"/>
                    <a:pt x="16" y="12"/>
                    <a:pt x="17" y="10"/>
                  </a:cubicBezTo>
                  <a:cubicBezTo>
                    <a:pt x="16" y="8"/>
                    <a:pt x="14" y="5"/>
                    <a:pt x="12" y="3"/>
                  </a:cubicBezTo>
                  <a:cubicBezTo>
                    <a:pt x="11" y="2"/>
                    <a:pt x="9" y="1"/>
                    <a:pt x="8" y="0"/>
                  </a:cubicBezTo>
                </a:path>
              </a:pathLst>
            </a:custGeom>
            <a:solidFill>
              <a:srgbClr val="AC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3" name="Freeform 2744"/>
            <p:cNvSpPr>
              <a:spLocks/>
            </p:cNvSpPr>
            <p:nvPr/>
          </p:nvSpPr>
          <p:spPr bwMode="auto">
            <a:xfrm>
              <a:off x="2362" y="2641"/>
              <a:ext cx="5" cy="16"/>
            </a:xfrm>
            <a:custGeom>
              <a:avLst/>
              <a:gdLst>
                <a:gd name="T0" fmla="*/ 1 w 2"/>
                <a:gd name="T1" fmla="*/ 0 h 7"/>
                <a:gd name="T2" fmla="*/ 1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1" y="5"/>
                    <a:pt x="1" y="7"/>
                  </a:cubicBezTo>
                  <a:cubicBezTo>
                    <a:pt x="2" y="5"/>
                    <a:pt x="1" y="2"/>
                    <a:pt x="1" y="0"/>
                  </a:cubicBezTo>
                </a:path>
              </a:pathLst>
            </a:custGeom>
            <a:solidFill>
              <a:srgbClr val="9C10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" name="Freeform 2745"/>
            <p:cNvSpPr>
              <a:spLocks/>
            </p:cNvSpPr>
            <p:nvPr/>
          </p:nvSpPr>
          <p:spPr bwMode="auto">
            <a:xfrm>
              <a:off x="2379" y="2629"/>
              <a:ext cx="2" cy="5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1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B0A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" name="Freeform 2746"/>
            <p:cNvSpPr>
              <a:spLocks/>
            </p:cNvSpPr>
            <p:nvPr/>
          </p:nvSpPr>
          <p:spPr bwMode="auto">
            <a:xfrm>
              <a:off x="2371" y="2643"/>
              <a:ext cx="10" cy="19"/>
            </a:xfrm>
            <a:custGeom>
              <a:avLst/>
              <a:gdLst>
                <a:gd name="T0" fmla="*/ 4 w 4"/>
                <a:gd name="T1" fmla="*/ 0 h 8"/>
                <a:gd name="T2" fmla="*/ 0 w 4"/>
                <a:gd name="T3" fmla="*/ 8 h 8"/>
                <a:gd name="T4" fmla="*/ 4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2" y="2"/>
                    <a:pt x="0" y="5"/>
                    <a:pt x="0" y="8"/>
                  </a:cubicBezTo>
                  <a:cubicBezTo>
                    <a:pt x="2" y="6"/>
                    <a:pt x="4" y="3"/>
                    <a:pt x="4" y="0"/>
                  </a:cubicBezTo>
                </a:path>
              </a:pathLst>
            </a:custGeom>
            <a:solidFill>
              <a:srgbClr val="6704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" name="Freeform 2747"/>
            <p:cNvSpPr>
              <a:spLocks/>
            </p:cNvSpPr>
            <p:nvPr/>
          </p:nvSpPr>
          <p:spPr bwMode="auto">
            <a:xfrm>
              <a:off x="2599" y="1878"/>
              <a:ext cx="16" cy="10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4 h 4"/>
                <a:gd name="T4" fmla="*/ 3 w 7"/>
                <a:gd name="T5" fmla="*/ 3 h 4"/>
                <a:gd name="T6" fmla="*/ 7 w 7"/>
                <a:gd name="T7" fmla="*/ 0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2"/>
                    <a:pt x="3" y="3"/>
                    <a:pt x="0" y="4"/>
                  </a:cubicBezTo>
                  <a:cubicBezTo>
                    <a:pt x="1" y="4"/>
                    <a:pt x="2" y="4"/>
                    <a:pt x="3" y="3"/>
                  </a:cubicBezTo>
                  <a:cubicBezTo>
                    <a:pt x="5" y="2"/>
                    <a:pt x="6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AF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" name="Freeform 2748"/>
            <p:cNvSpPr>
              <a:spLocks/>
            </p:cNvSpPr>
            <p:nvPr/>
          </p:nvSpPr>
          <p:spPr bwMode="auto">
            <a:xfrm>
              <a:off x="2568" y="1836"/>
              <a:ext cx="47" cy="52"/>
            </a:xfrm>
            <a:custGeom>
              <a:avLst/>
              <a:gdLst>
                <a:gd name="T0" fmla="*/ 12 w 20"/>
                <a:gd name="T1" fmla="*/ 0 h 22"/>
                <a:gd name="T2" fmla="*/ 8 w 20"/>
                <a:gd name="T3" fmla="*/ 1 h 22"/>
                <a:gd name="T4" fmla="*/ 2 w 20"/>
                <a:gd name="T5" fmla="*/ 15 h 22"/>
                <a:gd name="T6" fmla="*/ 12 w 20"/>
                <a:gd name="T7" fmla="*/ 22 h 22"/>
                <a:gd name="T8" fmla="*/ 13 w 20"/>
                <a:gd name="T9" fmla="*/ 22 h 22"/>
                <a:gd name="T10" fmla="*/ 20 w 20"/>
                <a:gd name="T11" fmla="*/ 18 h 22"/>
                <a:gd name="T12" fmla="*/ 15 w 20"/>
                <a:gd name="T13" fmla="*/ 8 h 22"/>
                <a:gd name="T14" fmla="*/ 17 w 20"/>
                <a:gd name="T15" fmla="*/ 1 h 22"/>
                <a:gd name="T16" fmla="*/ 12 w 20"/>
                <a:gd name="T1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2">
                  <a:moveTo>
                    <a:pt x="12" y="0"/>
                  </a:moveTo>
                  <a:cubicBezTo>
                    <a:pt x="11" y="0"/>
                    <a:pt x="9" y="0"/>
                    <a:pt x="8" y="1"/>
                  </a:cubicBezTo>
                  <a:cubicBezTo>
                    <a:pt x="3" y="3"/>
                    <a:pt x="0" y="9"/>
                    <a:pt x="2" y="15"/>
                  </a:cubicBezTo>
                  <a:cubicBezTo>
                    <a:pt x="4" y="19"/>
                    <a:pt x="8" y="22"/>
                    <a:pt x="12" y="22"/>
                  </a:cubicBezTo>
                  <a:cubicBezTo>
                    <a:pt x="12" y="22"/>
                    <a:pt x="13" y="22"/>
                    <a:pt x="13" y="22"/>
                  </a:cubicBezTo>
                  <a:cubicBezTo>
                    <a:pt x="16" y="21"/>
                    <a:pt x="18" y="20"/>
                    <a:pt x="20" y="18"/>
                  </a:cubicBezTo>
                  <a:cubicBezTo>
                    <a:pt x="17" y="15"/>
                    <a:pt x="15" y="12"/>
                    <a:pt x="15" y="8"/>
                  </a:cubicBezTo>
                  <a:cubicBezTo>
                    <a:pt x="15" y="5"/>
                    <a:pt x="15" y="3"/>
                    <a:pt x="17" y="1"/>
                  </a:cubicBezTo>
                  <a:cubicBezTo>
                    <a:pt x="15" y="0"/>
                    <a:pt x="14" y="0"/>
                    <a:pt x="12" y="0"/>
                  </a:cubicBezTo>
                </a:path>
              </a:pathLst>
            </a:custGeom>
            <a:solidFill>
              <a:srgbClr val="7C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" name="Freeform 2749"/>
            <p:cNvSpPr>
              <a:spLocks/>
            </p:cNvSpPr>
            <p:nvPr/>
          </p:nvSpPr>
          <p:spPr bwMode="auto">
            <a:xfrm>
              <a:off x="2615" y="1866"/>
              <a:ext cx="7" cy="12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0 w 3"/>
                <a:gd name="T7" fmla="*/ 5 h 5"/>
                <a:gd name="T8" fmla="*/ 3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2"/>
                    <a:pt x="1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3" y="2"/>
                    <a:pt x="3" y="0"/>
                  </a:cubicBezTo>
                </a:path>
              </a:pathLst>
            </a:custGeom>
            <a:solidFill>
              <a:srgbClr val="6805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" name="Freeform 2750"/>
            <p:cNvSpPr>
              <a:spLocks/>
            </p:cNvSpPr>
            <p:nvPr/>
          </p:nvSpPr>
          <p:spPr bwMode="auto">
            <a:xfrm>
              <a:off x="2603" y="1838"/>
              <a:ext cx="19" cy="40"/>
            </a:xfrm>
            <a:custGeom>
              <a:avLst/>
              <a:gdLst>
                <a:gd name="T0" fmla="*/ 2 w 8"/>
                <a:gd name="T1" fmla="*/ 0 h 17"/>
                <a:gd name="T2" fmla="*/ 0 w 8"/>
                <a:gd name="T3" fmla="*/ 7 h 17"/>
                <a:gd name="T4" fmla="*/ 5 w 8"/>
                <a:gd name="T5" fmla="*/ 17 h 17"/>
                <a:gd name="T6" fmla="*/ 8 w 8"/>
                <a:gd name="T7" fmla="*/ 12 h 17"/>
                <a:gd name="T8" fmla="*/ 8 w 8"/>
                <a:gd name="T9" fmla="*/ 12 h 17"/>
                <a:gd name="T10" fmla="*/ 7 w 8"/>
                <a:gd name="T11" fmla="*/ 6 h 17"/>
                <a:gd name="T12" fmla="*/ 2 w 8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7">
                  <a:moveTo>
                    <a:pt x="2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0" y="11"/>
                    <a:pt x="2" y="14"/>
                    <a:pt x="5" y="17"/>
                  </a:cubicBezTo>
                  <a:cubicBezTo>
                    <a:pt x="6" y="15"/>
                    <a:pt x="7" y="14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0"/>
                    <a:pt x="8" y="8"/>
                    <a:pt x="7" y="6"/>
                  </a:cubicBezTo>
                  <a:cubicBezTo>
                    <a:pt x="6" y="3"/>
                    <a:pt x="4" y="1"/>
                    <a:pt x="2" y="0"/>
                  </a:cubicBezTo>
                </a:path>
              </a:pathLst>
            </a:custGeom>
            <a:solidFill>
              <a:srgbClr val="4901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" name="Freeform 2751"/>
            <p:cNvSpPr>
              <a:spLocks/>
            </p:cNvSpPr>
            <p:nvPr/>
          </p:nvSpPr>
          <p:spPr bwMode="auto">
            <a:xfrm>
              <a:off x="2615" y="1933"/>
              <a:ext cx="48" cy="28"/>
            </a:xfrm>
            <a:custGeom>
              <a:avLst/>
              <a:gdLst>
                <a:gd name="T0" fmla="*/ 9 w 20"/>
                <a:gd name="T1" fmla="*/ 0 h 12"/>
                <a:gd name="T2" fmla="*/ 5 w 20"/>
                <a:gd name="T3" fmla="*/ 1 h 12"/>
                <a:gd name="T4" fmla="*/ 0 w 20"/>
                <a:gd name="T5" fmla="*/ 5 h 12"/>
                <a:gd name="T6" fmla="*/ 7 w 20"/>
                <a:gd name="T7" fmla="*/ 3 h 12"/>
                <a:gd name="T8" fmla="*/ 20 w 20"/>
                <a:gd name="T9" fmla="*/ 12 h 12"/>
                <a:gd name="T10" fmla="*/ 19 w 20"/>
                <a:gd name="T11" fmla="*/ 7 h 12"/>
                <a:gd name="T12" fmla="*/ 9 w 20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2">
                  <a:moveTo>
                    <a:pt x="9" y="0"/>
                  </a:moveTo>
                  <a:cubicBezTo>
                    <a:pt x="8" y="0"/>
                    <a:pt x="6" y="0"/>
                    <a:pt x="5" y="1"/>
                  </a:cubicBezTo>
                  <a:cubicBezTo>
                    <a:pt x="3" y="2"/>
                    <a:pt x="1" y="3"/>
                    <a:pt x="0" y="5"/>
                  </a:cubicBezTo>
                  <a:cubicBezTo>
                    <a:pt x="2" y="3"/>
                    <a:pt x="5" y="3"/>
                    <a:pt x="7" y="3"/>
                  </a:cubicBezTo>
                  <a:cubicBezTo>
                    <a:pt x="13" y="3"/>
                    <a:pt x="19" y="7"/>
                    <a:pt x="20" y="12"/>
                  </a:cubicBezTo>
                  <a:cubicBezTo>
                    <a:pt x="20" y="10"/>
                    <a:pt x="20" y="8"/>
                    <a:pt x="19" y="7"/>
                  </a:cubicBezTo>
                  <a:cubicBezTo>
                    <a:pt x="18" y="3"/>
                    <a:pt x="13" y="0"/>
                    <a:pt x="9" y="0"/>
                  </a:cubicBezTo>
                </a:path>
              </a:pathLst>
            </a:custGeom>
            <a:solidFill>
              <a:srgbClr val="AD2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" name="Freeform 2752"/>
            <p:cNvSpPr>
              <a:spLocks/>
            </p:cNvSpPr>
            <p:nvPr/>
          </p:nvSpPr>
          <p:spPr bwMode="auto">
            <a:xfrm>
              <a:off x="2658" y="1971"/>
              <a:ext cx="2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720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" name="Freeform 2753"/>
            <p:cNvSpPr>
              <a:spLocks/>
            </p:cNvSpPr>
            <p:nvPr/>
          </p:nvSpPr>
          <p:spPr bwMode="auto">
            <a:xfrm>
              <a:off x="2636" y="1973"/>
              <a:ext cx="22" cy="12"/>
            </a:xfrm>
            <a:custGeom>
              <a:avLst/>
              <a:gdLst>
                <a:gd name="T0" fmla="*/ 9 w 9"/>
                <a:gd name="T1" fmla="*/ 0 h 5"/>
                <a:gd name="T2" fmla="*/ 9 w 9"/>
                <a:gd name="T3" fmla="*/ 0 h 5"/>
                <a:gd name="T4" fmla="*/ 9 w 9"/>
                <a:gd name="T5" fmla="*/ 0 h 5"/>
                <a:gd name="T6" fmla="*/ 0 w 9"/>
                <a:gd name="T7" fmla="*/ 5 h 5"/>
                <a:gd name="T8" fmla="*/ 4 w 9"/>
                <a:gd name="T9" fmla="*/ 4 h 5"/>
                <a:gd name="T10" fmla="*/ 9 w 9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3"/>
                    <a:pt x="4" y="4"/>
                    <a:pt x="0" y="5"/>
                  </a:cubicBezTo>
                  <a:cubicBezTo>
                    <a:pt x="2" y="5"/>
                    <a:pt x="3" y="5"/>
                    <a:pt x="4" y="4"/>
                  </a:cubicBezTo>
                  <a:cubicBezTo>
                    <a:pt x="7" y="3"/>
                    <a:pt x="8" y="2"/>
                    <a:pt x="9" y="0"/>
                  </a:cubicBezTo>
                </a:path>
              </a:pathLst>
            </a:custGeom>
            <a:solidFill>
              <a:srgbClr val="6805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" name="Freeform 2754"/>
            <p:cNvSpPr>
              <a:spLocks/>
            </p:cNvSpPr>
            <p:nvPr/>
          </p:nvSpPr>
          <p:spPr bwMode="auto">
            <a:xfrm>
              <a:off x="2610" y="1940"/>
              <a:ext cx="53" cy="45"/>
            </a:xfrm>
            <a:custGeom>
              <a:avLst/>
              <a:gdLst>
                <a:gd name="T0" fmla="*/ 9 w 22"/>
                <a:gd name="T1" fmla="*/ 0 h 19"/>
                <a:gd name="T2" fmla="*/ 2 w 22"/>
                <a:gd name="T3" fmla="*/ 2 h 19"/>
                <a:gd name="T4" fmla="*/ 1 w 22"/>
                <a:gd name="T5" fmla="*/ 12 h 19"/>
                <a:gd name="T6" fmla="*/ 11 w 22"/>
                <a:gd name="T7" fmla="*/ 19 h 19"/>
                <a:gd name="T8" fmla="*/ 17 w 22"/>
                <a:gd name="T9" fmla="*/ 15 h 19"/>
                <a:gd name="T10" fmla="*/ 20 w 22"/>
                <a:gd name="T11" fmla="*/ 14 h 19"/>
                <a:gd name="T12" fmla="*/ 21 w 22"/>
                <a:gd name="T13" fmla="*/ 13 h 19"/>
                <a:gd name="T14" fmla="*/ 22 w 22"/>
                <a:gd name="T15" fmla="*/ 9 h 19"/>
                <a:gd name="T16" fmla="*/ 9 w 22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9">
                  <a:moveTo>
                    <a:pt x="9" y="0"/>
                  </a:moveTo>
                  <a:cubicBezTo>
                    <a:pt x="7" y="0"/>
                    <a:pt x="4" y="0"/>
                    <a:pt x="2" y="2"/>
                  </a:cubicBezTo>
                  <a:cubicBezTo>
                    <a:pt x="0" y="5"/>
                    <a:pt x="0" y="9"/>
                    <a:pt x="1" y="12"/>
                  </a:cubicBezTo>
                  <a:cubicBezTo>
                    <a:pt x="3" y="16"/>
                    <a:pt x="7" y="19"/>
                    <a:pt x="11" y="19"/>
                  </a:cubicBezTo>
                  <a:cubicBezTo>
                    <a:pt x="13" y="17"/>
                    <a:pt x="15" y="16"/>
                    <a:pt x="17" y="15"/>
                  </a:cubicBezTo>
                  <a:cubicBezTo>
                    <a:pt x="18" y="14"/>
                    <a:pt x="19" y="14"/>
                    <a:pt x="20" y="14"/>
                  </a:cubicBezTo>
                  <a:cubicBezTo>
                    <a:pt x="20" y="14"/>
                    <a:pt x="21" y="13"/>
                    <a:pt x="21" y="13"/>
                  </a:cubicBezTo>
                  <a:cubicBezTo>
                    <a:pt x="21" y="12"/>
                    <a:pt x="22" y="11"/>
                    <a:pt x="22" y="9"/>
                  </a:cubicBezTo>
                  <a:cubicBezTo>
                    <a:pt x="21" y="4"/>
                    <a:pt x="15" y="0"/>
                    <a:pt x="9" y="0"/>
                  </a:cubicBezTo>
                </a:path>
              </a:pathLst>
            </a:custGeom>
            <a:solidFill>
              <a:srgbClr val="670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" name="Freeform 2755"/>
            <p:cNvSpPr>
              <a:spLocks/>
            </p:cNvSpPr>
            <p:nvPr/>
          </p:nvSpPr>
          <p:spPr bwMode="auto">
            <a:xfrm>
              <a:off x="2636" y="1973"/>
              <a:ext cx="22" cy="12"/>
            </a:xfrm>
            <a:custGeom>
              <a:avLst/>
              <a:gdLst>
                <a:gd name="T0" fmla="*/ 9 w 9"/>
                <a:gd name="T1" fmla="*/ 0 h 5"/>
                <a:gd name="T2" fmla="*/ 6 w 9"/>
                <a:gd name="T3" fmla="*/ 1 h 5"/>
                <a:gd name="T4" fmla="*/ 0 w 9"/>
                <a:gd name="T5" fmla="*/ 5 h 5"/>
                <a:gd name="T6" fmla="*/ 0 w 9"/>
                <a:gd name="T7" fmla="*/ 5 h 5"/>
                <a:gd name="T8" fmla="*/ 0 w 9"/>
                <a:gd name="T9" fmla="*/ 5 h 5"/>
                <a:gd name="T10" fmla="*/ 9 w 9"/>
                <a:gd name="T11" fmla="*/ 0 h 5"/>
                <a:gd name="T12" fmla="*/ 9 w 9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8" y="0"/>
                    <a:pt x="7" y="0"/>
                    <a:pt x="6" y="1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4"/>
                    <a:pt x="7" y="3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5D02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" name="Freeform 2756"/>
            <p:cNvSpPr>
              <a:spLocks/>
            </p:cNvSpPr>
            <p:nvPr/>
          </p:nvSpPr>
          <p:spPr bwMode="auto">
            <a:xfrm>
              <a:off x="1950" y="2693"/>
              <a:ext cx="7" cy="26"/>
            </a:xfrm>
            <a:custGeom>
              <a:avLst/>
              <a:gdLst>
                <a:gd name="T0" fmla="*/ 1 w 3"/>
                <a:gd name="T1" fmla="*/ 0 h 11"/>
                <a:gd name="T2" fmla="*/ 1 w 3"/>
                <a:gd name="T3" fmla="*/ 0 h 11"/>
                <a:gd name="T4" fmla="*/ 0 w 3"/>
                <a:gd name="T5" fmla="*/ 3 h 11"/>
                <a:gd name="T6" fmla="*/ 0 w 3"/>
                <a:gd name="T7" fmla="*/ 11 h 11"/>
                <a:gd name="T8" fmla="*/ 1 w 3"/>
                <a:gd name="T9" fmla="*/ 1 h 11"/>
                <a:gd name="T10" fmla="*/ 1 w 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8"/>
                    <a:pt x="3" y="4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89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" name="Freeform 2757"/>
            <p:cNvSpPr>
              <a:spLocks/>
            </p:cNvSpPr>
            <p:nvPr/>
          </p:nvSpPr>
          <p:spPr bwMode="auto">
            <a:xfrm>
              <a:off x="1950" y="2693"/>
              <a:ext cx="2" cy="7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1 h 3"/>
                <a:gd name="T4" fmla="*/ 0 w 1"/>
                <a:gd name="T5" fmla="*/ 3 h 3"/>
                <a:gd name="T6" fmla="*/ 1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</a:path>
              </a:pathLst>
            </a:custGeom>
            <a:solidFill>
              <a:srgbClr val="7C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" name="Freeform 2758"/>
            <p:cNvSpPr>
              <a:spLocks/>
            </p:cNvSpPr>
            <p:nvPr/>
          </p:nvSpPr>
          <p:spPr bwMode="auto">
            <a:xfrm>
              <a:off x="1952" y="26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103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" name="Freeform 2759"/>
            <p:cNvSpPr>
              <a:spLocks/>
            </p:cNvSpPr>
            <p:nvPr/>
          </p:nvSpPr>
          <p:spPr bwMode="auto">
            <a:xfrm>
              <a:off x="1950" y="2691"/>
              <a:ext cx="2" cy="4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1 w 1"/>
                <a:gd name="T5" fmla="*/ 1 h 2"/>
                <a:gd name="T6" fmla="*/ 1 w 1"/>
                <a:gd name="T7" fmla="*/ 1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4901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" name="Freeform 2760"/>
            <p:cNvSpPr>
              <a:spLocks/>
            </p:cNvSpPr>
            <p:nvPr/>
          </p:nvSpPr>
          <p:spPr bwMode="auto">
            <a:xfrm>
              <a:off x="2440" y="2577"/>
              <a:ext cx="40" cy="50"/>
            </a:xfrm>
            <a:custGeom>
              <a:avLst/>
              <a:gdLst>
                <a:gd name="T0" fmla="*/ 9 w 17"/>
                <a:gd name="T1" fmla="*/ 0 h 21"/>
                <a:gd name="T2" fmla="*/ 6 w 17"/>
                <a:gd name="T3" fmla="*/ 3 h 21"/>
                <a:gd name="T4" fmla="*/ 0 w 17"/>
                <a:gd name="T5" fmla="*/ 7 h 21"/>
                <a:gd name="T6" fmla="*/ 4 w 17"/>
                <a:gd name="T7" fmla="*/ 16 h 21"/>
                <a:gd name="T8" fmla="*/ 6 w 17"/>
                <a:gd name="T9" fmla="*/ 20 h 21"/>
                <a:gd name="T10" fmla="*/ 6 w 17"/>
                <a:gd name="T11" fmla="*/ 21 h 21"/>
                <a:gd name="T12" fmla="*/ 9 w 17"/>
                <a:gd name="T13" fmla="*/ 20 h 21"/>
                <a:gd name="T14" fmla="*/ 15 w 17"/>
                <a:gd name="T15" fmla="*/ 6 h 21"/>
                <a:gd name="T16" fmla="*/ 9 w 17"/>
                <a:gd name="T1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21">
                  <a:moveTo>
                    <a:pt x="9" y="0"/>
                  </a:moveTo>
                  <a:cubicBezTo>
                    <a:pt x="8" y="1"/>
                    <a:pt x="7" y="2"/>
                    <a:pt x="6" y="3"/>
                  </a:cubicBezTo>
                  <a:cubicBezTo>
                    <a:pt x="4" y="5"/>
                    <a:pt x="2" y="6"/>
                    <a:pt x="0" y="7"/>
                  </a:cubicBezTo>
                  <a:cubicBezTo>
                    <a:pt x="2" y="9"/>
                    <a:pt x="3" y="13"/>
                    <a:pt x="4" y="16"/>
                  </a:cubicBezTo>
                  <a:cubicBezTo>
                    <a:pt x="4" y="17"/>
                    <a:pt x="5" y="19"/>
                    <a:pt x="6" y="20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8" y="21"/>
                    <a:pt x="9" y="20"/>
                  </a:cubicBezTo>
                  <a:cubicBezTo>
                    <a:pt x="14" y="18"/>
                    <a:pt x="17" y="12"/>
                    <a:pt x="15" y="6"/>
                  </a:cubicBezTo>
                  <a:cubicBezTo>
                    <a:pt x="13" y="3"/>
                    <a:pt x="11" y="1"/>
                    <a:pt x="9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" name="Freeform 2761"/>
            <p:cNvSpPr>
              <a:spLocks/>
            </p:cNvSpPr>
            <p:nvPr/>
          </p:nvSpPr>
          <p:spPr bwMode="auto">
            <a:xfrm>
              <a:off x="2447" y="2615"/>
              <a:ext cx="7" cy="12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5 h 5"/>
                <a:gd name="T4" fmla="*/ 1 w 3"/>
                <a:gd name="T5" fmla="*/ 5 h 5"/>
                <a:gd name="T6" fmla="*/ 3 w 3"/>
                <a:gd name="T7" fmla="*/ 5 h 5"/>
                <a:gd name="T8" fmla="*/ 3 w 3"/>
                <a:gd name="T9" fmla="*/ 4 h 5"/>
                <a:gd name="T10" fmla="*/ 1 w 3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2"/>
                    <a:pt x="1" y="3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2" y="3"/>
                    <a:pt x="1" y="1"/>
                    <a:pt x="1" y="0"/>
                  </a:cubicBezTo>
                </a:path>
              </a:pathLst>
            </a:custGeom>
            <a:solidFill>
              <a:srgbClr val="AF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" name="Freeform 2762"/>
            <p:cNvSpPr>
              <a:spLocks/>
            </p:cNvSpPr>
            <p:nvPr/>
          </p:nvSpPr>
          <p:spPr bwMode="auto">
            <a:xfrm>
              <a:off x="2431" y="2575"/>
              <a:ext cx="30" cy="18"/>
            </a:xfrm>
            <a:custGeom>
              <a:avLst/>
              <a:gdLst>
                <a:gd name="T0" fmla="*/ 8 w 13"/>
                <a:gd name="T1" fmla="*/ 0 h 8"/>
                <a:gd name="T2" fmla="*/ 4 w 13"/>
                <a:gd name="T3" fmla="*/ 1 h 8"/>
                <a:gd name="T4" fmla="*/ 0 w 13"/>
                <a:gd name="T5" fmla="*/ 5 h 8"/>
                <a:gd name="T6" fmla="*/ 4 w 13"/>
                <a:gd name="T7" fmla="*/ 8 h 8"/>
                <a:gd name="T8" fmla="*/ 10 w 13"/>
                <a:gd name="T9" fmla="*/ 4 h 8"/>
                <a:gd name="T10" fmla="*/ 13 w 13"/>
                <a:gd name="T11" fmla="*/ 1 h 8"/>
                <a:gd name="T12" fmla="*/ 8 w 13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8">
                  <a:moveTo>
                    <a:pt x="8" y="0"/>
                  </a:moveTo>
                  <a:cubicBezTo>
                    <a:pt x="7" y="0"/>
                    <a:pt x="6" y="0"/>
                    <a:pt x="4" y="1"/>
                  </a:cubicBezTo>
                  <a:cubicBezTo>
                    <a:pt x="2" y="2"/>
                    <a:pt x="1" y="3"/>
                    <a:pt x="0" y="5"/>
                  </a:cubicBezTo>
                  <a:cubicBezTo>
                    <a:pt x="1" y="6"/>
                    <a:pt x="2" y="7"/>
                    <a:pt x="4" y="8"/>
                  </a:cubicBezTo>
                  <a:cubicBezTo>
                    <a:pt x="6" y="7"/>
                    <a:pt x="8" y="6"/>
                    <a:pt x="10" y="4"/>
                  </a:cubicBezTo>
                  <a:cubicBezTo>
                    <a:pt x="11" y="3"/>
                    <a:pt x="12" y="2"/>
                    <a:pt x="13" y="1"/>
                  </a:cubicBezTo>
                  <a:cubicBezTo>
                    <a:pt x="11" y="0"/>
                    <a:pt x="10" y="0"/>
                    <a:pt x="8" y="0"/>
                  </a:cubicBezTo>
                </a:path>
              </a:pathLst>
            </a:custGeom>
            <a:solidFill>
              <a:srgbClr val="AD2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" name="Freeform 2763"/>
            <p:cNvSpPr>
              <a:spLocks/>
            </p:cNvSpPr>
            <p:nvPr/>
          </p:nvSpPr>
          <p:spPr bwMode="auto">
            <a:xfrm>
              <a:off x="2426" y="2593"/>
              <a:ext cx="24" cy="22"/>
            </a:xfrm>
            <a:custGeom>
              <a:avLst/>
              <a:gdLst>
                <a:gd name="T0" fmla="*/ 6 w 10"/>
                <a:gd name="T1" fmla="*/ 0 h 9"/>
                <a:gd name="T2" fmla="*/ 0 w 10"/>
                <a:gd name="T3" fmla="*/ 1 h 9"/>
                <a:gd name="T4" fmla="*/ 0 w 10"/>
                <a:gd name="T5" fmla="*/ 2 h 9"/>
                <a:gd name="T6" fmla="*/ 10 w 10"/>
                <a:gd name="T7" fmla="*/ 9 h 9"/>
                <a:gd name="T8" fmla="*/ 6 w 10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6" y="0"/>
                  </a:moveTo>
                  <a:cubicBezTo>
                    <a:pt x="4" y="1"/>
                    <a:pt x="2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4" y="3"/>
                    <a:pt x="7" y="6"/>
                    <a:pt x="10" y="9"/>
                  </a:cubicBezTo>
                  <a:cubicBezTo>
                    <a:pt x="9" y="6"/>
                    <a:pt x="8" y="2"/>
                    <a:pt x="6" y="0"/>
                  </a:cubicBezTo>
                </a:path>
              </a:pathLst>
            </a:custGeom>
            <a:solidFill>
              <a:srgbClr val="89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" name="Freeform 2764"/>
            <p:cNvSpPr>
              <a:spLocks/>
            </p:cNvSpPr>
            <p:nvPr/>
          </p:nvSpPr>
          <p:spPr bwMode="auto">
            <a:xfrm>
              <a:off x="2423" y="2598"/>
              <a:ext cx="27" cy="29"/>
            </a:xfrm>
            <a:custGeom>
              <a:avLst/>
              <a:gdLst>
                <a:gd name="T0" fmla="*/ 1 w 11"/>
                <a:gd name="T1" fmla="*/ 0 h 12"/>
                <a:gd name="T2" fmla="*/ 1 w 11"/>
                <a:gd name="T3" fmla="*/ 5 h 12"/>
                <a:gd name="T4" fmla="*/ 10 w 11"/>
                <a:gd name="T5" fmla="*/ 12 h 12"/>
                <a:gd name="T6" fmla="*/ 11 w 11"/>
                <a:gd name="T7" fmla="*/ 7 h 12"/>
                <a:gd name="T8" fmla="*/ 1 w 1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" y="0"/>
                  </a:moveTo>
                  <a:cubicBezTo>
                    <a:pt x="0" y="2"/>
                    <a:pt x="1" y="4"/>
                    <a:pt x="1" y="5"/>
                  </a:cubicBezTo>
                  <a:cubicBezTo>
                    <a:pt x="3" y="9"/>
                    <a:pt x="6" y="12"/>
                    <a:pt x="10" y="12"/>
                  </a:cubicBezTo>
                  <a:cubicBezTo>
                    <a:pt x="11" y="10"/>
                    <a:pt x="11" y="9"/>
                    <a:pt x="11" y="7"/>
                  </a:cubicBezTo>
                  <a:cubicBezTo>
                    <a:pt x="8" y="4"/>
                    <a:pt x="5" y="1"/>
                    <a:pt x="1" y="0"/>
                  </a:cubicBezTo>
                </a:path>
              </a:pathLst>
            </a:custGeom>
            <a:solidFill>
              <a:srgbClr val="7C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" name="Freeform 2765"/>
            <p:cNvSpPr>
              <a:spLocks/>
            </p:cNvSpPr>
            <p:nvPr/>
          </p:nvSpPr>
          <p:spPr bwMode="auto">
            <a:xfrm>
              <a:off x="2426" y="2586"/>
              <a:ext cx="14" cy="10"/>
            </a:xfrm>
            <a:custGeom>
              <a:avLst/>
              <a:gdLst>
                <a:gd name="T0" fmla="*/ 2 w 6"/>
                <a:gd name="T1" fmla="*/ 0 h 4"/>
                <a:gd name="T2" fmla="*/ 0 w 6"/>
                <a:gd name="T3" fmla="*/ 4 h 4"/>
                <a:gd name="T4" fmla="*/ 6 w 6"/>
                <a:gd name="T5" fmla="*/ 3 h 4"/>
                <a:gd name="T6" fmla="*/ 2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2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2" y="4"/>
                    <a:pt x="4" y="4"/>
                    <a:pt x="6" y="3"/>
                  </a:cubicBezTo>
                  <a:cubicBezTo>
                    <a:pt x="4" y="2"/>
                    <a:pt x="3" y="1"/>
                    <a:pt x="2" y="0"/>
                  </a:cubicBezTo>
                </a:path>
              </a:pathLst>
            </a:custGeom>
            <a:solidFill>
              <a:srgbClr val="7B0A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" name="Freeform 2766"/>
            <p:cNvSpPr>
              <a:spLocks/>
            </p:cNvSpPr>
            <p:nvPr/>
          </p:nvSpPr>
          <p:spPr bwMode="auto">
            <a:xfrm>
              <a:off x="2135" y="2695"/>
              <a:ext cx="57" cy="52"/>
            </a:xfrm>
            <a:custGeom>
              <a:avLst/>
              <a:gdLst>
                <a:gd name="T0" fmla="*/ 8 w 24"/>
                <a:gd name="T1" fmla="*/ 0 h 22"/>
                <a:gd name="T2" fmla="*/ 7 w 24"/>
                <a:gd name="T3" fmla="*/ 1 h 22"/>
                <a:gd name="T4" fmla="*/ 0 w 24"/>
                <a:gd name="T5" fmla="*/ 12 h 22"/>
                <a:gd name="T6" fmla="*/ 10 w 24"/>
                <a:gd name="T7" fmla="*/ 22 h 22"/>
                <a:gd name="T8" fmla="*/ 11 w 24"/>
                <a:gd name="T9" fmla="*/ 22 h 22"/>
                <a:gd name="T10" fmla="*/ 15 w 24"/>
                <a:gd name="T11" fmla="*/ 21 h 22"/>
                <a:gd name="T12" fmla="*/ 21 w 24"/>
                <a:gd name="T13" fmla="*/ 7 h 22"/>
                <a:gd name="T14" fmla="*/ 17 w 24"/>
                <a:gd name="T15" fmla="*/ 1 h 22"/>
                <a:gd name="T16" fmla="*/ 15 w 24"/>
                <a:gd name="T17" fmla="*/ 1 h 22"/>
                <a:gd name="T18" fmla="*/ 14 w 24"/>
                <a:gd name="T19" fmla="*/ 1 h 22"/>
                <a:gd name="T20" fmla="*/ 8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8" y="0"/>
                  </a:moveTo>
                  <a:cubicBezTo>
                    <a:pt x="8" y="0"/>
                    <a:pt x="8" y="0"/>
                    <a:pt x="7" y="1"/>
                  </a:cubicBezTo>
                  <a:cubicBezTo>
                    <a:pt x="2" y="2"/>
                    <a:pt x="0" y="7"/>
                    <a:pt x="0" y="12"/>
                  </a:cubicBezTo>
                  <a:cubicBezTo>
                    <a:pt x="4" y="14"/>
                    <a:pt x="8" y="17"/>
                    <a:pt x="10" y="22"/>
                  </a:cubicBezTo>
                  <a:cubicBezTo>
                    <a:pt x="10" y="22"/>
                    <a:pt x="11" y="22"/>
                    <a:pt x="11" y="22"/>
                  </a:cubicBezTo>
                  <a:cubicBezTo>
                    <a:pt x="13" y="22"/>
                    <a:pt x="14" y="22"/>
                    <a:pt x="15" y="21"/>
                  </a:cubicBezTo>
                  <a:cubicBezTo>
                    <a:pt x="21" y="19"/>
                    <a:pt x="24" y="12"/>
                    <a:pt x="21" y="7"/>
                  </a:cubicBezTo>
                  <a:cubicBezTo>
                    <a:pt x="20" y="4"/>
                    <a:pt x="19" y="2"/>
                    <a:pt x="17" y="1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2" y="1"/>
                    <a:pt x="10" y="1"/>
                    <a:pt x="8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" name="Freeform 2767"/>
            <p:cNvSpPr>
              <a:spLocks/>
            </p:cNvSpPr>
            <p:nvPr/>
          </p:nvSpPr>
          <p:spPr bwMode="auto">
            <a:xfrm>
              <a:off x="2135" y="2724"/>
              <a:ext cx="23" cy="23"/>
            </a:xfrm>
            <a:custGeom>
              <a:avLst/>
              <a:gdLst>
                <a:gd name="T0" fmla="*/ 0 w 10"/>
                <a:gd name="T1" fmla="*/ 0 h 10"/>
                <a:gd name="T2" fmla="*/ 1 w 10"/>
                <a:gd name="T3" fmla="*/ 3 h 10"/>
                <a:gd name="T4" fmla="*/ 10 w 10"/>
                <a:gd name="T5" fmla="*/ 10 h 10"/>
                <a:gd name="T6" fmla="*/ 0 w 10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0">
                  <a:moveTo>
                    <a:pt x="0" y="0"/>
                  </a:moveTo>
                  <a:cubicBezTo>
                    <a:pt x="0" y="1"/>
                    <a:pt x="1" y="2"/>
                    <a:pt x="1" y="3"/>
                  </a:cubicBezTo>
                  <a:cubicBezTo>
                    <a:pt x="3" y="7"/>
                    <a:pt x="6" y="9"/>
                    <a:pt x="10" y="10"/>
                  </a:cubicBezTo>
                  <a:cubicBezTo>
                    <a:pt x="8" y="5"/>
                    <a:pt x="4" y="2"/>
                    <a:pt x="0" y="0"/>
                  </a:cubicBezTo>
                </a:path>
              </a:pathLst>
            </a:custGeom>
            <a:solidFill>
              <a:srgbClr val="AF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" name="Freeform 2768"/>
            <p:cNvSpPr>
              <a:spLocks/>
            </p:cNvSpPr>
            <p:nvPr/>
          </p:nvSpPr>
          <p:spPr bwMode="auto">
            <a:xfrm>
              <a:off x="2154" y="2695"/>
              <a:ext cx="21" cy="3"/>
            </a:xfrm>
            <a:custGeom>
              <a:avLst/>
              <a:gdLst>
                <a:gd name="T0" fmla="*/ 3 w 9"/>
                <a:gd name="T1" fmla="*/ 0 h 1"/>
                <a:gd name="T2" fmla="*/ 0 w 9"/>
                <a:gd name="T3" fmla="*/ 0 h 1"/>
                <a:gd name="T4" fmla="*/ 6 w 9"/>
                <a:gd name="T5" fmla="*/ 1 h 1"/>
                <a:gd name="T6" fmla="*/ 7 w 9"/>
                <a:gd name="T7" fmla="*/ 1 h 1"/>
                <a:gd name="T8" fmla="*/ 9 w 9"/>
                <a:gd name="T9" fmla="*/ 1 h 1"/>
                <a:gd name="T10" fmla="*/ 3 w 9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2" y="1"/>
                    <a:pt x="4" y="1"/>
                    <a:pt x="6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8" y="1"/>
                    <a:pt x="9" y="1"/>
                  </a:cubicBezTo>
                  <a:cubicBezTo>
                    <a:pt x="7" y="0"/>
                    <a:pt x="5" y="0"/>
                    <a:pt x="3" y="0"/>
                  </a:cubicBezTo>
                </a:path>
              </a:pathLst>
            </a:custGeom>
            <a:solidFill>
              <a:srgbClr val="720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" name="Freeform 2769"/>
            <p:cNvSpPr>
              <a:spLocks/>
            </p:cNvSpPr>
            <p:nvPr/>
          </p:nvSpPr>
          <p:spPr bwMode="auto">
            <a:xfrm>
              <a:off x="2580" y="2399"/>
              <a:ext cx="26" cy="50"/>
            </a:xfrm>
            <a:custGeom>
              <a:avLst/>
              <a:gdLst>
                <a:gd name="T0" fmla="*/ 10 w 11"/>
                <a:gd name="T1" fmla="*/ 0 h 21"/>
                <a:gd name="T2" fmla="*/ 6 w 11"/>
                <a:gd name="T3" fmla="*/ 1 h 21"/>
                <a:gd name="T4" fmla="*/ 0 w 11"/>
                <a:gd name="T5" fmla="*/ 8 h 21"/>
                <a:gd name="T6" fmla="*/ 7 w 11"/>
                <a:gd name="T7" fmla="*/ 21 h 21"/>
                <a:gd name="T8" fmla="*/ 9 w 11"/>
                <a:gd name="T9" fmla="*/ 21 h 21"/>
                <a:gd name="T10" fmla="*/ 7 w 11"/>
                <a:gd name="T11" fmla="*/ 7 h 21"/>
                <a:gd name="T12" fmla="*/ 11 w 11"/>
                <a:gd name="T13" fmla="*/ 2 h 21"/>
                <a:gd name="T14" fmla="*/ 10 w 11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1">
                  <a:moveTo>
                    <a:pt x="10" y="0"/>
                  </a:moveTo>
                  <a:cubicBezTo>
                    <a:pt x="9" y="0"/>
                    <a:pt x="7" y="0"/>
                    <a:pt x="6" y="1"/>
                  </a:cubicBezTo>
                  <a:cubicBezTo>
                    <a:pt x="3" y="2"/>
                    <a:pt x="0" y="5"/>
                    <a:pt x="0" y="8"/>
                  </a:cubicBezTo>
                  <a:cubicBezTo>
                    <a:pt x="3" y="12"/>
                    <a:pt x="6" y="16"/>
                    <a:pt x="7" y="21"/>
                  </a:cubicBezTo>
                  <a:cubicBezTo>
                    <a:pt x="8" y="21"/>
                    <a:pt x="8" y="21"/>
                    <a:pt x="9" y="21"/>
                  </a:cubicBezTo>
                  <a:cubicBezTo>
                    <a:pt x="6" y="17"/>
                    <a:pt x="5" y="12"/>
                    <a:pt x="7" y="7"/>
                  </a:cubicBezTo>
                  <a:cubicBezTo>
                    <a:pt x="8" y="5"/>
                    <a:pt x="9" y="3"/>
                    <a:pt x="11" y="2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" name="Freeform 2770"/>
            <p:cNvSpPr>
              <a:spLocks/>
            </p:cNvSpPr>
            <p:nvPr/>
          </p:nvSpPr>
          <p:spPr bwMode="auto">
            <a:xfrm>
              <a:off x="2577" y="2418"/>
              <a:ext cx="19" cy="31"/>
            </a:xfrm>
            <a:custGeom>
              <a:avLst/>
              <a:gdLst>
                <a:gd name="T0" fmla="*/ 1 w 8"/>
                <a:gd name="T1" fmla="*/ 0 h 13"/>
                <a:gd name="T2" fmla="*/ 1 w 8"/>
                <a:gd name="T3" fmla="*/ 7 h 13"/>
                <a:gd name="T4" fmla="*/ 8 w 8"/>
                <a:gd name="T5" fmla="*/ 13 h 13"/>
                <a:gd name="T6" fmla="*/ 1 w 8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3">
                  <a:moveTo>
                    <a:pt x="1" y="0"/>
                  </a:moveTo>
                  <a:cubicBezTo>
                    <a:pt x="0" y="3"/>
                    <a:pt x="0" y="5"/>
                    <a:pt x="1" y="7"/>
                  </a:cubicBezTo>
                  <a:cubicBezTo>
                    <a:pt x="3" y="10"/>
                    <a:pt x="5" y="12"/>
                    <a:pt x="8" y="13"/>
                  </a:cubicBezTo>
                  <a:cubicBezTo>
                    <a:pt x="7" y="8"/>
                    <a:pt x="4" y="4"/>
                    <a:pt x="1" y="0"/>
                  </a:cubicBezTo>
                </a:path>
              </a:pathLst>
            </a:custGeom>
            <a:solidFill>
              <a:srgbClr val="C03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" name="Freeform 2771"/>
            <p:cNvSpPr>
              <a:spLocks/>
            </p:cNvSpPr>
            <p:nvPr/>
          </p:nvSpPr>
          <p:spPr bwMode="auto">
            <a:xfrm>
              <a:off x="2603" y="2399"/>
              <a:ext cx="7" cy="5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0 h 2"/>
                <a:gd name="T4" fmla="*/ 1 w 3"/>
                <a:gd name="T5" fmla="*/ 2 h 2"/>
                <a:gd name="T6" fmla="*/ 3 w 3"/>
                <a:gd name="T7" fmla="*/ 0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AF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" name="Freeform 2772"/>
            <p:cNvSpPr>
              <a:spLocks/>
            </p:cNvSpPr>
            <p:nvPr/>
          </p:nvSpPr>
          <p:spPr bwMode="auto">
            <a:xfrm>
              <a:off x="2592" y="2404"/>
              <a:ext cx="21" cy="45"/>
            </a:xfrm>
            <a:custGeom>
              <a:avLst/>
              <a:gdLst>
                <a:gd name="T0" fmla="*/ 6 w 9"/>
                <a:gd name="T1" fmla="*/ 0 h 19"/>
                <a:gd name="T2" fmla="*/ 2 w 9"/>
                <a:gd name="T3" fmla="*/ 5 h 19"/>
                <a:gd name="T4" fmla="*/ 4 w 9"/>
                <a:gd name="T5" fmla="*/ 19 h 19"/>
                <a:gd name="T6" fmla="*/ 5 w 9"/>
                <a:gd name="T7" fmla="*/ 19 h 19"/>
                <a:gd name="T8" fmla="*/ 7 w 9"/>
                <a:gd name="T9" fmla="*/ 19 h 19"/>
                <a:gd name="T10" fmla="*/ 5 w 9"/>
                <a:gd name="T11" fmla="*/ 12 h 19"/>
                <a:gd name="T12" fmla="*/ 9 w 9"/>
                <a:gd name="T13" fmla="*/ 3 h 19"/>
                <a:gd name="T14" fmla="*/ 6 w 9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9">
                  <a:moveTo>
                    <a:pt x="6" y="0"/>
                  </a:moveTo>
                  <a:cubicBezTo>
                    <a:pt x="4" y="1"/>
                    <a:pt x="3" y="3"/>
                    <a:pt x="2" y="5"/>
                  </a:cubicBezTo>
                  <a:cubicBezTo>
                    <a:pt x="0" y="10"/>
                    <a:pt x="1" y="15"/>
                    <a:pt x="4" y="19"/>
                  </a:cubicBezTo>
                  <a:cubicBezTo>
                    <a:pt x="4" y="19"/>
                    <a:pt x="5" y="19"/>
                    <a:pt x="5" y="19"/>
                  </a:cubicBezTo>
                  <a:cubicBezTo>
                    <a:pt x="6" y="19"/>
                    <a:pt x="6" y="19"/>
                    <a:pt x="7" y="19"/>
                  </a:cubicBezTo>
                  <a:cubicBezTo>
                    <a:pt x="5" y="17"/>
                    <a:pt x="5" y="15"/>
                    <a:pt x="5" y="12"/>
                  </a:cubicBezTo>
                  <a:cubicBezTo>
                    <a:pt x="5" y="9"/>
                    <a:pt x="7" y="5"/>
                    <a:pt x="9" y="3"/>
                  </a:cubicBezTo>
                  <a:cubicBezTo>
                    <a:pt x="8" y="2"/>
                    <a:pt x="7" y="1"/>
                    <a:pt x="6" y="0"/>
                  </a:cubicBezTo>
                </a:path>
              </a:pathLst>
            </a:custGeom>
            <a:solidFill>
              <a:srgbClr val="89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" name="Freeform 2773"/>
            <p:cNvSpPr>
              <a:spLocks/>
            </p:cNvSpPr>
            <p:nvPr/>
          </p:nvSpPr>
          <p:spPr bwMode="auto">
            <a:xfrm>
              <a:off x="2606" y="2399"/>
              <a:ext cx="16" cy="12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2 h 5"/>
                <a:gd name="T4" fmla="*/ 3 w 7"/>
                <a:gd name="T5" fmla="*/ 5 h 5"/>
                <a:gd name="T6" fmla="*/ 7 w 7"/>
                <a:gd name="T7" fmla="*/ 3 h 5"/>
                <a:gd name="T8" fmla="*/ 2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1" y="3"/>
                    <a:pt x="2" y="4"/>
                    <a:pt x="3" y="5"/>
                  </a:cubicBezTo>
                  <a:cubicBezTo>
                    <a:pt x="4" y="4"/>
                    <a:pt x="6" y="3"/>
                    <a:pt x="7" y="3"/>
                  </a:cubicBezTo>
                  <a:cubicBezTo>
                    <a:pt x="6" y="1"/>
                    <a:pt x="4" y="1"/>
                    <a:pt x="2" y="0"/>
                  </a:cubicBezTo>
                </a:path>
              </a:pathLst>
            </a:custGeom>
            <a:solidFill>
              <a:srgbClr val="7C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3" name="Freeform 2774"/>
            <p:cNvSpPr>
              <a:spLocks/>
            </p:cNvSpPr>
            <p:nvPr/>
          </p:nvSpPr>
          <p:spPr bwMode="auto">
            <a:xfrm>
              <a:off x="2603" y="2411"/>
              <a:ext cx="29" cy="38"/>
            </a:xfrm>
            <a:custGeom>
              <a:avLst/>
              <a:gdLst>
                <a:gd name="T0" fmla="*/ 4 w 12"/>
                <a:gd name="T1" fmla="*/ 0 h 16"/>
                <a:gd name="T2" fmla="*/ 0 w 12"/>
                <a:gd name="T3" fmla="*/ 9 h 16"/>
                <a:gd name="T4" fmla="*/ 2 w 12"/>
                <a:gd name="T5" fmla="*/ 16 h 16"/>
                <a:gd name="T6" fmla="*/ 4 w 12"/>
                <a:gd name="T7" fmla="*/ 16 h 16"/>
                <a:gd name="T8" fmla="*/ 11 w 12"/>
                <a:gd name="T9" fmla="*/ 3 h 16"/>
                <a:gd name="T10" fmla="*/ 4 w 12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6">
                  <a:moveTo>
                    <a:pt x="4" y="0"/>
                  </a:moveTo>
                  <a:cubicBezTo>
                    <a:pt x="2" y="2"/>
                    <a:pt x="0" y="6"/>
                    <a:pt x="0" y="9"/>
                  </a:cubicBezTo>
                  <a:cubicBezTo>
                    <a:pt x="0" y="12"/>
                    <a:pt x="0" y="14"/>
                    <a:pt x="2" y="16"/>
                  </a:cubicBezTo>
                  <a:cubicBezTo>
                    <a:pt x="3" y="16"/>
                    <a:pt x="4" y="16"/>
                    <a:pt x="4" y="16"/>
                  </a:cubicBezTo>
                  <a:cubicBezTo>
                    <a:pt x="9" y="14"/>
                    <a:pt x="12" y="8"/>
                    <a:pt x="11" y="3"/>
                  </a:cubicBezTo>
                  <a:cubicBezTo>
                    <a:pt x="9" y="2"/>
                    <a:pt x="6" y="1"/>
                    <a:pt x="4" y="0"/>
                  </a:cubicBezTo>
                </a:path>
              </a:pathLst>
            </a:custGeom>
            <a:solidFill>
              <a:srgbClr val="5103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" name="Freeform 2775"/>
            <p:cNvSpPr>
              <a:spLocks/>
            </p:cNvSpPr>
            <p:nvPr/>
          </p:nvSpPr>
          <p:spPr bwMode="auto">
            <a:xfrm>
              <a:off x="2613" y="2406"/>
              <a:ext cx="16" cy="12"/>
            </a:xfrm>
            <a:custGeom>
              <a:avLst/>
              <a:gdLst>
                <a:gd name="T0" fmla="*/ 4 w 7"/>
                <a:gd name="T1" fmla="*/ 0 h 5"/>
                <a:gd name="T2" fmla="*/ 0 w 7"/>
                <a:gd name="T3" fmla="*/ 2 h 5"/>
                <a:gd name="T4" fmla="*/ 7 w 7"/>
                <a:gd name="T5" fmla="*/ 5 h 5"/>
                <a:gd name="T6" fmla="*/ 6 w 7"/>
                <a:gd name="T7" fmla="*/ 4 h 5"/>
                <a:gd name="T8" fmla="*/ 4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2" y="3"/>
                    <a:pt x="5" y="4"/>
                    <a:pt x="7" y="5"/>
                  </a:cubicBezTo>
                  <a:cubicBezTo>
                    <a:pt x="7" y="5"/>
                    <a:pt x="7" y="4"/>
                    <a:pt x="6" y="4"/>
                  </a:cubicBezTo>
                  <a:cubicBezTo>
                    <a:pt x="6" y="2"/>
                    <a:pt x="5" y="1"/>
                    <a:pt x="4" y="0"/>
                  </a:cubicBezTo>
                </a:path>
              </a:pathLst>
            </a:custGeom>
            <a:solidFill>
              <a:srgbClr val="4901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" name="Freeform 2776"/>
            <p:cNvSpPr>
              <a:spLocks/>
            </p:cNvSpPr>
            <p:nvPr/>
          </p:nvSpPr>
          <p:spPr bwMode="auto">
            <a:xfrm>
              <a:off x="2634" y="2262"/>
              <a:ext cx="38" cy="28"/>
            </a:xfrm>
            <a:custGeom>
              <a:avLst/>
              <a:gdLst>
                <a:gd name="T0" fmla="*/ 11 w 16"/>
                <a:gd name="T1" fmla="*/ 0 h 12"/>
                <a:gd name="T2" fmla="*/ 7 w 16"/>
                <a:gd name="T3" fmla="*/ 1 h 12"/>
                <a:gd name="T4" fmla="*/ 0 w 16"/>
                <a:gd name="T5" fmla="*/ 11 h 12"/>
                <a:gd name="T6" fmla="*/ 6 w 16"/>
                <a:gd name="T7" fmla="*/ 12 h 12"/>
                <a:gd name="T8" fmla="*/ 15 w 16"/>
                <a:gd name="T9" fmla="*/ 6 h 12"/>
                <a:gd name="T10" fmla="*/ 16 w 16"/>
                <a:gd name="T11" fmla="*/ 1 h 12"/>
                <a:gd name="T12" fmla="*/ 11 w 1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2">
                  <a:moveTo>
                    <a:pt x="11" y="0"/>
                  </a:moveTo>
                  <a:cubicBezTo>
                    <a:pt x="10" y="0"/>
                    <a:pt x="8" y="0"/>
                    <a:pt x="7" y="1"/>
                  </a:cubicBezTo>
                  <a:cubicBezTo>
                    <a:pt x="3" y="2"/>
                    <a:pt x="0" y="6"/>
                    <a:pt x="0" y="11"/>
                  </a:cubicBezTo>
                  <a:cubicBezTo>
                    <a:pt x="2" y="11"/>
                    <a:pt x="4" y="11"/>
                    <a:pt x="6" y="12"/>
                  </a:cubicBezTo>
                  <a:cubicBezTo>
                    <a:pt x="8" y="9"/>
                    <a:pt x="11" y="7"/>
                    <a:pt x="15" y="6"/>
                  </a:cubicBezTo>
                  <a:cubicBezTo>
                    <a:pt x="15" y="4"/>
                    <a:pt x="16" y="3"/>
                    <a:pt x="16" y="1"/>
                  </a:cubicBezTo>
                  <a:cubicBezTo>
                    <a:pt x="15" y="0"/>
                    <a:pt x="13" y="0"/>
                    <a:pt x="11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" name="Freeform 2777"/>
            <p:cNvSpPr>
              <a:spLocks/>
            </p:cNvSpPr>
            <p:nvPr/>
          </p:nvSpPr>
          <p:spPr bwMode="auto">
            <a:xfrm>
              <a:off x="2670" y="2264"/>
              <a:ext cx="11" cy="12"/>
            </a:xfrm>
            <a:custGeom>
              <a:avLst/>
              <a:gdLst>
                <a:gd name="T0" fmla="*/ 1 w 5"/>
                <a:gd name="T1" fmla="*/ 0 h 5"/>
                <a:gd name="T2" fmla="*/ 0 w 5"/>
                <a:gd name="T3" fmla="*/ 5 h 5"/>
                <a:gd name="T4" fmla="*/ 4 w 5"/>
                <a:gd name="T5" fmla="*/ 4 h 5"/>
                <a:gd name="T6" fmla="*/ 5 w 5"/>
                <a:gd name="T7" fmla="*/ 4 h 5"/>
                <a:gd name="T8" fmla="*/ 1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1" y="2"/>
                    <a:pt x="0" y="3"/>
                    <a:pt x="0" y="5"/>
                  </a:cubicBezTo>
                  <a:cubicBezTo>
                    <a:pt x="1" y="4"/>
                    <a:pt x="3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4" y="2"/>
                    <a:pt x="3" y="1"/>
                    <a:pt x="1" y="0"/>
                  </a:cubicBezTo>
                </a:path>
              </a:pathLst>
            </a:custGeom>
            <a:solidFill>
              <a:srgbClr val="C03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" name="Freeform 2778"/>
            <p:cNvSpPr>
              <a:spLocks/>
            </p:cNvSpPr>
            <p:nvPr/>
          </p:nvSpPr>
          <p:spPr bwMode="auto">
            <a:xfrm>
              <a:off x="2648" y="2276"/>
              <a:ext cx="26" cy="38"/>
            </a:xfrm>
            <a:custGeom>
              <a:avLst/>
              <a:gdLst>
                <a:gd name="T0" fmla="*/ 9 w 11"/>
                <a:gd name="T1" fmla="*/ 0 h 16"/>
                <a:gd name="T2" fmla="*/ 0 w 11"/>
                <a:gd name="T3" fmla="*/ 6 h 16"/>
                <a:gd name="T4" fmla="*/ 6 w 11"/>
                <a:gd name="T5" fmla="*/ 16 h 16"/>
                <a:gd name="T6" fmla="*/ 9 w 11"/>
                <a:gd name="T7" fmla="*/ 15 h 16"/>
                <a:gd name="T8" fmla="*/ 11 w 11"/>
                <a:gd name="T9" fmla="*/ 14 h 16"/>
                <a:gd name="T10" fmla="*/ 9 w 11"/>
                <a:gd name="T11" fmla="*/ 3 h 16"/>
                <a:gd name="T12" fmla="*/ 9 w 11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6">
                  <a:moveTo>
                    <a:pt x="9" y="0"/>
                  </a:moveTo>
                  <a:cubicBezTo>
                    <a:pt x="5" y="1"/>
                    <a:pt x="2" y="3"/>
                    <a:pt x="0" y="6"/>
                  </a:cubicBezTo>
                  <a:cubicBezTo>
                    <a:pt x="3" y="8"/>
                    <a:pt x="6" y="12"/>
                    <a:pt x="6" y="16"/>
                  </a:cubicBezTo>
                  <a:cubicBezTo>
                    <a:pt x="7" y="15"/>
                    <a:pt x="8" y="15"/>
                    <a:pt x="9" y="15"/>
                  </a:cubicBezTo>
                  <a:cubicBezTo>
                    <a:pt x="10" y="14"/>
                    <a:pt x="11" y="14"/>
                    <a:pt x="11" y="14"/>
                  </a:cubicBezTo>
                  <a:cubicBezTo>
                    <a:pt x="10" y="11"/>
                    <a:pt x="9" y="7"/>
                    <a:pt x="9" y="3"/>
                  </a:cubicBezTo>
                  <a:cubicBezTo>
                    <a:pt x="9" y="2"/>
                    <a:pt x="9" y="1"/>
                    <a:pt x="9" y="0"/>
                  </a:cubicBezTo>
                </a:path>
              </a:pathLst>
            </a:custGeom>
            <a:solidFill>
              <a:srgbClr val="89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" name="Freeform 2779"/>
            <p:cNvSpPr>
              <a:spLocks/>
            </p:cNvSpPr>
            <p:nvPr/>
          </p:nvSpPr>
          <p:spPr bwMode="auto">
            <a:xfrm>
              <a:off x="2670" y="2274"/>
              <a:ext cx="19" cy="35"/>
            </a:xfrm>
            <a:custGeom>
              <a:avLst/>
              <a:gdLst>
                <a:gd name="T0" fmla="*/ 4 w 8"/>
                <a:gd name="T1" fmla="*/ 0 h 15"/>
                <a:gd name="T2" fmla="*/ 0 w 8"/>
                <a:gd name="T3" fmla="*/ 1 h 15"/>
                <a:gd name="T4" fmla="*/ 0 w 8"/>
                <a:gd name="T5" fmla="*/ 4 h 15"/>
                <a:gd name="T6" fmla="*/ 2 w 8"/>
                <a:gd name="T7" fmla="*/ 15 h 15"/>
                <a:gd name="T8" fmla="*/ 6 w 8"/>
                <a:gd name="T9" fmla="*/ 2 h 15"/>
                <a:gd name="T10" fmla="*/ 5 w 8"/>
                <a:gd name="T11" fmla="*/ 0 h 15"/>
                <a:gd name="T12" fmla="*/ 4 w 8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5">
                  <a:moveTo>
                    <a:pt x="4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8"/>
                    <a:pt x="1" y="12"/>
                    <a:pt x="2" y="15"/>
                  </a:cubicBezTo>
                  <a:cubicBezTo>
                    <a:pt x="6" y="12"/>
                    <a:pt x="8" y="7"/>
                    <a:pt x="6" y="2"/>
                  </a:cubicBezTo>
                  <a:cubicBezTo>
                    <a:pt x="6" y="1"/>
                    <a:pt x="6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rgbClr val="8812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" name="Freeform 2780"/>
            <p:cNvSpPr>
              <a:spLocks/>
            </p:cNvSpPr>
            <p:nvPr/>
          </p:nvSpPr>
          <p:spPr bwMode="auto">
            <a:xfrm>
              <a:off x="2634" y="2288"/>
              <a:ext cx="14" cy="19"/>
            </a:xfrm>
            <a:custGeom>
              <a:avLst/>
              <a:gdLst>
                <a:gd name="T0" fmla="*/ 0 w 6"/>
                <a:gd name="T1" fmla="*/ 0 h 8"/>
                <a:gd name="T2" fmla="*/ 1 w 6"/>
                <a:gd name="T3" fmla="*/ 4 h 8"/>
                <a:gd name="T4" fmla="*/ 4 w 6"/>
                <a:gd name="T5" fmla="*/ 8 h 8"/>
                <a:gd name="T6" fmla="*/ 5 w 6"/>
                <a:gd name="T7" fmla="*/ 3 h 8"/>
                <a:gd name="T8" fmla="*/ 6 w 6"/>
                <a:gd name="T9" fmla="*/ 1 h 8"/>
                <a:gd name="T10" fmla="*/ 0 w 6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8">
                  <a:moveTo>
                    <a:pt x="0" y="0"/>
                  </a:moveTo>
                  <a:cubicBezTo>
                    <a:pt x="0" y="1"/>
                    <a:pt x="0" y="2"/>
                    <a:pt x="1" y="4"/>
                  </a:cubicBezTo>
                  <a:cubicBezTo>
                    <a:pt x="2" y="6"/>
                    <a:pt x="3" y="7"/>
                    <a:pt x="4" y="8"/>
                  </a:cubicBezTo>
                  <a:cubicBezTo>
                    <a:pt x="4" y="7"/>
                    <a:pt x="5" y="5"/>
                    <a:pt x="5" y="3"/>
                  </a:cubicBezTo>
                  <a:cubicBezTo>
                    <a:pt x="6" y="3"/>
                    <a:pt x="6" y="2"/>
                    <a:pt x="6" y="1"/>
                  </a:cubicBezTo>
                  <a:cubicBezTo>
                    <a:pt x="4" y="0"/>
                    <a:pt x="2" y="0"/>
                    <a:pt x="0" y="0"/>
                  </a:cubicBezTo>
                </a:path>
              </a:pathLst>
            </a:custGeom>
            <a:solidFill>
              <a:srgbClr val="720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" name="Freeform 2781"/>
            <p:cNvSpPr>
              <a:spLocks/>
            </p:cNvSpPr>
            <p:nvPr/>
          </p:nvSpPr>
          <p:spPr bwMode="auto">
            <a:xfrm>
              <a:off x="2644" y="2290"/>
              <a:ext cx="19" cy="24"/>
            </a:xfrm>
            <a:custGeom>
              <a:avLst/>
              <a:gdLst>
                <a:gd name="T0" fmla="*/ 2 w 8"/>
                <a:gd name="T1" fmla="*/ 0 h 10"/>
                <a:gd name="T2" fmla="*/ 1 w 8"/>
                <a:gd name="T3" fmla="*/ 2 h 10"/>
                <a:gd name="T4" fmla="*/ 0 w 8"/>
                <a:gd name="T5" fmla="*/ 7 h 10"/>
                <a:gd name="T6" fmla="*/ 7 w 8"/>
                <a:gd name="T7" fmla="*/ 10 h 10"/>
                <a:gd name="T8" fmla="*/ 8 w 8"/>
                <a:gd name="T9" fmla="*/ 10 h 10"/>
                <a:gd name="T10" fmla="*/ 2 w 8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1" y="4"/>
                    <a:pt x="0" y="6"/>
                    <a:pt x="0" y="7"/>
                  </a:cubicBezTo>
                  <a:cubicBezTo>
                    <a:pt x="2" y="9"/>
                    <a:pt x="4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6"/>
                    <a:pt x="5" y="2"/>
                    <a:pt x="2" y="0"/>
                  </a:cubicBezTo>
                </a:path>
              </a:pathLst>
            </a:custGeom>
            <a:solidFill>
              <a:srgbClr val="5103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" name="Freeform 2782"/>
            <p:cNvSpPr>
              <a:spLocks/>
            </p:cNvSpPr>
            <p:nvPr/>
          </p:nvSpPr>
          <p:spPr bwMode="auto">
            <a:xfrm>
              <a:off x="2655" y="2061"/>
              <a:ext cx="38" cy="19"/>
            </a:xfrm>
            <a:custGeom>
              <a:avLst/>
              <a:gdLst>
                <a:gd name="T0" fmla="*/ 15 w 16"/>
                <a:gd name="T1" fmla="*/ 0 h 8"/>
                <a:gd name="T2" fmla="*/ 13 w 16"/>
                <a:gd name="T3" fmla="*/ 1 h 8"/>
                <a:gd name="T4" fmla="*/ 6 w 16"/>
                <a:gd name="T5" fmla="*/ 2 h 8"/>
                <a:gd name="T6" fmla="*/ 0 w 16"/>
                <a:gd name="T7" fmla="*/ 1 h 8"/>
                <a:gd name="T8" fmla="*/ 3 w 16"/>
                <a:gd name="T9" fmla="*/ 7 h 8"/>
                <a:gd name="T10" fmla="*/ 8 w 16"/>
                <a:gd name="T11" fmla="*/ 8 h 8"/>
                <a:gd name="T12" fmla="*/ 16 w 16"/>
                <a:gd name="T13" fmla="*/ 1 h 8"/>
                <a:gd name="T14" fmla="*/ 15 w 16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8">
                  <a:moveTo>
                    <a:pt x="15" y="0"/>
                  </a:moveTo>
                  <a:cubicBezTo>
                    <a:pt x="15" y="0"/>
                    <a:pt x="14" y="0"/>
                    <a:pt x="13" y="1"/>
                  </a:cubicBezTo>
                  <a:cubicBezTo>
                    <a:pt x="11" y="2"/>
                    <a:pt x="8" y="2"/>
                    <a:pt x="6" y="2"/>
                  </a:cubicBezTo>
                  <a:cubicBezTo>
                    <a:pt x="4" y="2"/>
                    <a:pt x="2" y="2"/>
                    <a:pt x="0" y="1"/>
                  </a:cubicBezTo>
                  <a:cubicBezTo>
                    <a:pt x="2" y="3"/>
                    <a:pt x="3" y="5"/>
                    <a:pt x="3" y="7"/>
                  </a:cubicBezTo>
                  <a:cubicBezTo>
                    <a:pt x="5" y="8"/>
                    <a:pt x="7" y="8"/>
                    <a:pt x="8" y="8"/>
                  </a:cubicBezTo>
                  <a:cubicBezTo>
                    <a:pt x="10" y="5"/>
                    <a:pt x="13" y="3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" name="Freeform 2783"/>
            <p:cNvSpPr>
              <a:spLocks/>
            </p:cNvSpPr>
            <p:nvPr/>
          </p:nvSpPr>
          <p:spPr bwMode="auto">
            <a:xfrm>
              <a:off x="2674" y="2063"/>
              <a:ext cx="24" cy="17"/>
            </a:xfrm>
            <a:custGeom>
              <a:avLst/>
              <a:gdLst>
                <a:gd name="T0" fmla="*/ 8 w 10"/>
                <a:gd name="T1" fmla="*/ 0 h 7"/>
                <a:gd name="T2" fmla="*/ 0 w 10"/>
                <a:gd name="T3" fmla="*/ 7 h 7"/>
                <a:gd name="T4" fmla="*/ 1 w 10"/>
                <a:gd name="T5" fmla="*/ 7 h 7"/>
                <a:gd name="T6" fmla="*/ 5 w 10"/>
                <a:gd name="T7" fmla="*/ 7 h 7"/>
                <a:gd name="T8" fmla="*/ 10 w 10"/>
                <a:gd name="T9" fmla="*/ 3 h 7"/>
                <a:gd name="T10" fmla="*/ 8 w 10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7">
                  <a:moveTo>
                    <a:pt x="8" y="0"/>
                  </a:moveTo>
                  <a:cubicBezTo>
                    <a:pt x="5" y="2"/>
                    <a:pt x="2" y="4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4" y="7"/>
                    <a:pt x="5" y="7"/>
                  </a:cubicBezTo>
                  <a:cubicBezTo>
                    <a:pt x="7" y="6"/>
                    <a:pt x="9" y="5"/>
                    <a:pt x="10" y="3"/>
                  </a:cubicBezTo>
                  <a:cubicBezTo>
                    <a:pt x="9" y="2"/>
                    <a:pt x="8" y="1"/>
                    <a:pt x="8" y="0"/>
                  </a:cubicBezTo>
                </a:path>
              </a:pathLst>
            </a:custGeom>
            <a:solidFill>
              <a:srgbClr val="C03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" name="Freeform 2784"/>
            <p:cNvSpPr>
              <a:spLocks/>
            </p:cNvSpPr>
            <p:nvPr/>
          </p:nvSpPr>
          <p:spPr bwMode="auto">
            <a:xfrm>
              <a:off x="2651" y="2042"/>
              <a:ext cx="40" cy="23"/>
            </a:xfrm>
            <a:custGeom>
              <a:avLst/>
              <a:gdLst>
                <a:gd name="T0" fmla="*/ 16 w 17"/>
                <a:gd name="T1" fmla="*/ 0 h 10"/>
                <a:gd name="T2" fmla="*/ 3 w 17"/>
                <a:gd name="T3" fmla="*/ 7 h 10"/>
                <a:gd name="T4" fmla="*/ 0 w 17"/>
                <a:gd name="T5" fmla="*/ 7 h 10"/>
                <a:gd name="T6" fmla="*/ 0 w 17"/>
                <a:gd name="T7" fmla="*/ 8 h 10"/>
                <a:gd name="T8" fmla="*/ 2 w 17"/>
                <a:gd name="T9" fmla="*/ 9 h 10"/>
                <a:gd name="T10" fmla="*/ 8 w 17"/>
                <a:gd name="T11" fmla="*/ 10 h 10"/>
                <a:gd name="T12" fmla="*/ 15 w 17"/>
                <a:gd name="T13" fmla="*/ 9 h 10"/>
                <a:gd name="T14" fmla="*/ 17 w 17"/>
                <a:gd name="T15" fmla="*/ 8 h 10"/>
                <a:gd name="T16" fmla="*/ 16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6" y="0"/>
                  </a:moveTo>
                  <a:cubicBezTo>
                    <a:pt x="13" y="4"/>
                    <a:pt x="9" y="7"/>
                    <a:pt x="3" y="7"/>
                  </a:cubicBezTo>
                  <a:cubicBezTo>
                    <a:pt x="2" y="7"/>
                    <a:pt x="1" y="7"/>
                    <a:pt x="0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1" y="8"/>
                    <a:pt x="2" y="9"/>
                    <a:pt x="2" y="9"/>
                  </a:cubicBezTo>
                  <a:cubicBezTo>
                    <a:pt x="4" y="10"/>
                    <a:pt x="6" y="10"/>
                    <a:pt x="8" y="10"/>
                  </a:cubicBezTo>
                  <a:cubicBezTo>
                    <a:pt x="10" y="10"/>
                    <a:pt x="13" y="10"/>
                    <a:pt x="15" y="9"/>
                  </a:cubicBezTo>
                  <a:cubicBezTo>
                    <a:pt x="16" y="8"/>
                    <a:pt x="17" y="8"/>
                    <a:pt x="17" y="8"/>
                  </a:cubicBezTo>
                  <a:cubicBezTo>
                    <a:pt x="16" y="5"/>
                    <a:pt x="16" y="3"/>
                    <a:pt x="16" y="0"/>
                  </a:cubicBezTo>
                </a:path>
              </a:pathLst>
            </a:custGeom>
            <a:solidFill>
              <a:srgbClr val="AF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" name="Freeform 2785"/>
            <p:cNvSpPr>
              <a:spLocks/>
            </p:cNvSpPr>
            <p:nvPr/>
          </p:nvSpPr>
          <p:spPr bwMode="auto">
            <a:xfrm>
              <a:off x="2691" y="2051"/>
              <a:ext cx="12" cy="12"/>
            </a:xfrm>
            <a:custGeom>
              <a:avLst/>
              <a:gdLst>
                <a:gd name="T0" fmla="*/ 5 w 5"/>
                <a:gd name="T1" fmla="*/ 0 h 5"/>
                <a:gd name="T2" fmla="*/ 0 w 5"/>
                <a:gd name="T3" fmla="*/ 4 h 5"/>
                <a:gd name="T4" fmla="*/ 1 w 5"/>
                <a:gd name="T5" fmla="*/ 5 h 5"/>
                <a:gd name="T6" fmla="*/ 5 w 5"/>
                <a:gd name="T7" fmla="*/ 3 h 5"/>
                <a:gd name="T8" fmla="*/ 5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3" y="2"/>
                    <a:pt x="2" y="3"/>
                    <a:pt x="0" y="4"/>
                  </a:cubicBezTo>
                  <a:cubicBezTo>
                    <a:pt x="0" y="4"/>
                    <a:pt x="1" y="4"/>
                    <a:pt x="1" y="5"/>
                  </a:cubicBezTo>
                  <a:cubicBezTo>
                    <a:pt x="2" y="4"/>
                    <a:pt x="3" y="3"/>
                    <a:pt x="5" y="3"/>
                  </a:cubicBezTo>
                  <a:cubicBezTo>
                    <a:pt x="5" y="2"/>
                    <a:pt x="5" y="1"/>
                    <a:pt x="5" y="0"/>
                  </a:cubicBezTo>
                </a:path>
              </a:pathLst>
            </a:custGeom>
            <a:solidFill>
              <a:srgbClr val="AD2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" name="Freeform 2786"/>
            <p:cNvSpPr>
              <a:spLocks/>
            </p:cNvSpPr>
            <p:nvPr/>
          </p:nvSpPr>
          <p:spPr bwMode="auto">
            <a:xfrm>
              <a:off x="2693" y="2058"/>
              <a:ext cx="10" cy="12"/>
            </a:xfrm>
            <a:custGeom>
              <a:avLst/>
              <a:gdLst>
                <a:gd name="T0" fmla="*/ 4 w 4"/>
                <a:gd name="T1" fmla="*/ 0 h 5"/>
                <a:gd name="T2" fmla="*/ 0 w 4"/>
                <a:gd name="T3" fmla="*/ 2 h 5"/>
                <a:gd name="T4" fmla="*/ 2 w 4"/>
                <a:gd name="T5" fmla="*/ 5 h 5"/>
                <a:gd name="T6" fmla="*/ 4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3" y="3"/>
                    <a:pt x="4" y="1"/>
                    <a:pt x="4" y="0"/>
                  </a:cubicBezTo>
                </a:path>
              </a:pathLst>
            </a:custGeom>
            <a:solidFill>
              <a:srgbClr val="AC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" name="Freeform 2787"/>
            <p:cNvSpPr>
              <a:spLocks/>
            </p:cNvSpPr>
            <p:nvPr/>
          </p:nvSpPr>
          <p:spPr bwMode="auto">
            <a:xfrm>
              <a:off x="2689" y="2035"/>
              <a:ext cx="14" cy="26"/>
            </a:xfrm>
            <a:custGeom>
              <a:avLst/>
              <a:gdLst>
                <a:gd name="T0" fmla="*/ 2 w 6"/>
                <a:gd name="T1" fmla="*/ 0 h 11"/>
                <a:gd name="T2" fmla="*/ 2 w 6"/>
                <a:gd name="T3" fmla="*/ 1 h 11"/>
                <a:gd name="T4" fmla="*/ 0 w 6"/>
                <a:gd name="T5" fmla="*/ 3 h 11"/>
                <a:gd name="T6" fmla="*/ 1 w 6"/>
                <a:gd name="T7" fmla="*/ 11 h 11"/>
                <a:gd name="T8" fmla="*/ 6 w 6"/>
                <a:gd name="T9" fmla="*/ 7 h 11"/>
                <a:gd name="T10" fmla="*/ 5 w 6"/>
                <a:gd name="T11" fmla="*/ 5 h 11"/>
                <a:gd name="T12" fmla="*/ 2 w 6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1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1" y="2"/>
                    <a:pt x="1" y="2"/>
                    <a:pt x="0" y="3"/>
                  </a:cubicBezTo>
                  <a:cubicBezTo>
                    <a:pt x="0" y="6"/>
                    <a:pt x="0" y="8"/>
                    <a:pt x="1" y="11"/>
                  </a:cubicBezTo>
                  <a:cubicBezTo>
                    <a:pt x="3" y="10"/>
                    <a:pt x="4" y="9"/>
                    <a:pt x="6" y="7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4" y="3"/>
                    <a:pt x="3" y="1"/>
                    <a:pt x="2" y="0"/>
                  </a:cubicBezTo>
                </a:path>
              </a:pathLst>
            </a:custGeom>
            <a:solidFill>
              <a:srgbClr val="9D13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" name="Freeform 2788"/>
            <p:cNvSpPr>
              <a:spLocks/>
            </p:cNvSpPr>
            <p:nvPr/>
          </p:nvSpPr>
          <p:spPr bwMode="auto">
            <a:xfrm>
              <a:off x="2651" y="2030"/>
              <a:ext cx="40" cy="28"/>
            </a:xfrm>
            <a:custGeom>
              <a:avLst/>
              <a:gdLst>
                <a:gd name="T0" fmla="*/ 11 w 17"/>
                <a:gd name="T1" fmla="*/ 0 h 12"/>
                <a:gd name="T2" fmla="*/ 7 w 17"/>
                <a:gd name="T3" fmla="*/ 0 h 12"/>
                <a:gd name="T4" fmla="*/ 0 w 17"/>
                <a:gd name="T5" fmla="*/ 12 h 12"/>
                <a:gd name="T6" fmla="*/ 3 w 17"/>
                <a:gd name="T7" fmla="*/ 12 h 12"/>
                <a:gd name="T8" fmla="*/ 16 w 17"/>
                <a:gd name="T9" fmla="*/ 5 h 12"/>
                <a:gd name="T10" fmla="*/ 17 w 17"/>
                <a:gd name="T11" fmla="*/ 1 h 12"/>
                <a:gd name="T12" fmla="*/ 11 w 17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2">
                  <a:moveTo>
                    <a:pt x="11" y="0"/>
                  </a:moveTo>
                  <a:cubicBezTo>
                    <a:pt x="10" y="0"/>
                    <a:pt x="8" y="0"/>
                    <a:pt x="7" y="0"/>
                  </a:cubicBezTo>
                  <a:cubicBezTo>
                    <a:pt x="2" y="2"/>
                    <a:pt x="0" y="7"/>
                    <a:pt x="0" y="12"/>
                  </a:cubicBezTo>
                  <a:cubicBezTo>
                    <a:pt x="1" y="12"/>
                    <a:pt x="2" y="12"/>
                    <a:pt x="3" y="12"/>
                  </a:cubicBezTo>
                  <a:cubicBezTo>
                    <a:pt x="9" y="12"/>
                    <a:pt x="13" y="9"/>
                    <a:pt x="16" y="5"/>
                  </a:cubicBezTo>
                  <a:cubicBezTo>
                    <a:pt x="16" y="4"/>
                    <a:pt x="17" y="3"/>
                    <a:pt x="17" y="1"/>
                  </a:cubicBezTo>
                  <a:cubicBezTo>
                    <a:pt x="15" y="0"/>
                    <a:pt x="13" y="0"/>
                    <a:pt x="11" y="0"/>
                  </a:cubicBezTo>
                </a:path>
              </a:pathLst>
            </a:custGeom>
            <a:solidFill>
              <a:srgbClr val="7C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" name="Freeform 2789"/>
            <p:cNvSpPr>
              <a:spLocks/>
            </p:cNvSpPr>
            <p:nvPr/>
          </p:nvSpPr>
          <p:spPr bwMode="auto">
            <a:xfrm>
              <a:off x="2689" y="2032"/>
              <a:ext cx="4" cy="10"/>
            </a:xfrm>
            <a:custGeom>
              <a:avLst/>
              <a:gdLst>
                <a:gd name="T0" fmla="*/ 1 w 2"/>
                <a:gd name="T1" fmla="*/ 0 h 4"/>
                <a:gd name="T2" fmla="*/ 0 w 2"/>
                <a:gd name="T3" fmla="*/ 4 h 4"/>
                <a:gd name="T4" fmla="*/ 2 w 2"/>
                <a:gd name="T5" fmla="*/ 2 h 4"/>
                <a:gd name="T6" fmla="*/ 2 w 2"/>
                <a:gd name="T7" fmla="*/ 1 h 4"/>
                <a:gd name="T8" fmla="*/ 1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1" y="3"/>
                    <a:pt x="1" y="3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6F0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" name="Freeform 2790"/>
            <p:cNvSpPr>
              <a:spLocks/>
            </p:cNvSpPr>
            <p:nvPr/>
          </p:nvSpPr>
          <p:spPr bwMode="auto">
            <a:xfrm>
              <a:off x="2653" y="2063"/>
              <a:ext cx="10" cy="14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1 h 6"/>
                <a:gd name="T4" fmla="*/ 4 w 4"/>
                <a:gd name="T5" fmla="*/ 6 h 6"/>
                <a:gd name="T6" fmla="*/ 1 w 4"/>
                <a:gd name="T7" fmla="*/ 0 h 6"/>
                <a:gd name="T8" fmla="*/ 0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3"/>
                    <a:pt x="2" y="5"/>
                    <a:pt x="4" y="6"/>
                  </a:cubicBezTo>
                  <a:cubicBezTo>
                    <a:pt x="4" y="4"/>
                    <a:pt x="3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720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" name="Freeform 2791"/>
            <p:cNvSpPr>
              <a:spLocks/>
            </p:cNvSpPr>
            <p:nvPr/>
          </p:nvSpPr>
          <p:spPr bwMode="auto">
            <a:xfrm>
              <a:off x="2651" y="2061"/>
              <a:ext cx="4" cy="2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6805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" name="Freeform 2792"/>
            <p:cNvSpPr>
              <a:spLocks/>
            </p:cNvSpPr>
            <p:nvPr/>
          </p:nvSpPr>
          <p:spPr bwMode="auto">
            <a:xfrm>
              <a:off x="2360" y="1587"/>
              <a:ext cx="37" cy="19"/>
            </a:xfrm>
            <a:custGeom>
              <a:avLst/>
              <a:gdLst>
                <a:gd name="T0" fmla="*/ 9 w 16"/>
                <a:gd name="T1" fmla="*/ 0 h 8"/>
                <a:gd name="T2" fmla="*/ 5 w 16"/>
                <a:gd name="T3" fmla="*/ 0 h 8"/>
                <a:gd name="T4" fmla="*/ 0 w 16"/>
                <a:gd name="T5" fmla="*/ 4 h 8"/>
                <a:gd name="T6" fmla="*/ 6 w 16"/>
                <a:gd name="T7" fmla="*/ 8 h 8"/>
                <a:gd name="T8" fmla="*/ 16 w 16"/>
                <a:gd name="T9" fmla="*/ 2 h 8"/>
                <a:gd name="T10" fmla="*/ 9 w 16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8">
                  <a:moveTo>
                    <a:pt x="9" y="0"/>
                  </a:moveTo>
                  <a:cubicBezTo>
                    <a:pt x="8" y="0"/>
                    <a:pt x="6" y="0"/>
                    <a:pt x="5" y="0"/>
                  </a:cubicBezTo>
                  <a:cubicBezTo>
                    <a:pt x="3" y="1"/>
                    <a:pt x="1" y="2"/>
                    <a:pt x="0" y="4"/>
                  </a:cubicBezTo>
                  <a:cubicBezTo>
                    <a:pt x="2" y="5"/>
                    <a:pt x="4" y="7"/>
                    <a:pt x="6" y="8"/>
                  </a:cubicBezTo>
                  <a:cubicBezTo>
                    <a:pt x="8" y="5"/>
                    <a:pt x="11" y="3"/>
                    <a:pt x="16" y="2"/>
                  </a:cubicBezTo>
                  <a:cubicBezTo>
                    <a:pt x="14" y="0"/>
                    <a:pt x="11" y="0"/>
                    <a:pt x="9" y="0"/>
                  </a:cubicBezTo>
                </a:path>
              </a:pathLst>
            </a:custGeom>
            <a:solidFill>
              <a:srgbClr val="C03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" name="Freeform 2793"/>
            <p:cNvSpPr>
              <a:spLocks/>
            </p:cNvSpPr>
            <p:nvPr/>
          </p:nvSpPr>
          <p:spPr bwMode="auto">
            <a:xfrm>
              <a:off x="2364" y="1627"/>
              <a:ext cx="3" cy="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0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F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" name="Freeform 2794"/>
            <p:cNvSpPr>
              <a:spLocks/>
            </p:cNvSpPr>
            <p:nvPr/>
          </p:nvSpPr>
          <p:spPr bwMode="auto">
            <a:xfrm>
              <a:off x="2355" y="1596"/>
              <a:ext cx="19" cy="31"/>
            </a:xfrm>
            <a:custGeom>
              <a:avLst/>
              <a:gdLst>
                <a:gd name="T0" fmla="*/ 2 w 8"/>
                <a:gd name="T1" fmla="*/ 0 h 13"/>
                <a:gd name="T2" fmla="*/ 0 w 8"/>
                <a:gd name="T3" fmla="*/ 7 h 13"/>
                <a:gd name="T4" fmla="*/ 4 w 8"/>
                <a:gd name="T5" fmla="*/ 13 h 13"/>
                <a:gd name="T6" fmla="*/ 5 w 8"/>
                <a:gd name="T7" fmla="*/ 13 h 13"/>
                <a:gd name="T8" fmla="*/ 6 w 8"/>
                <a:gd name="T9" fmla="*/ 10 h 13"/>
                <a:gd name="T10" fmla="*/ 7 w 8"/>
                <a:gd name="T11" fmla="*/ 8 h 13"/>
                <a:gd name="T12" fmla="*/ 8 w 8"/>
                <a:gd name="T13" fmla="*/ 4 h 13"/>
                <a:gd name="T14" fmla="*/ 2 w 8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3">
                  <a:moveTo>
                    <a:pt x="2" y="0"/>
                  </a:moveTo>
                  <a:cubicBezTo>
                    <a:pt x="1" y="2"/>
                    <a:pt x="0" y="4"/>
                    <a:pt x="0" y="7"/>
                  </a:cubicBezTo>
                  <a:cubicBezTo>
                    <a:pt x="2" y="9"/>
                    <a:pt x="3" y="11"/>
                    <a:pt x="4" y="13"/>
                  </a:cubicBezTo>
                  <a:cubicBezTo>
                    <a:pt x="4" y="13"/>
                    <a:pt x="4" y="13"/>
                    <a:pt x="5" y="13"/>
                  </a:cubicBezTo>
                  <a:cubicBezTo>
                    <a:pt x="5" y="12"/>
                    <a:pt x="5" y="11"/>
                    <a:pt x="6" y="10"/>
                  </a:cubicBezTo>
                  <a:cubicBezTo>
                    <a:pt x="6" y="10"/>
                    <a:pt x="6" y="9"/>
                    <a:pt x="7" y="8"/>
                  </a:cubicBezTo>
                  <a:cubicBezTo>
                    <a:pt x="7" y="7"/>
                    <a:pt x="8" y="6"/>
                    <a:pt x="8" y="4"/>
                  </a:cubicBezTo>
                  <a:cubicBezTo>
                    <a:pt x="6" y="3"/>
                    <a:pt x="4" y="1"/>
                    <a:pt x="2" y="0"/>
                  </a:cubicBezTo>
                </a:path>
              </a:pathLst>
            </a:custGeom>
            <a:solidFill>
              <a:srgbClr val="AD23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" name="Freeform 2795"/>
            <p:cNvSpPr>
              <a:spLocks/>
            </p:cNvSpPr>
            <p:nvPr/>
          </p:nvSpPr>
          <p:spPr bwMode="auto">
            <a:xfrm>
              <a:off x="2362" y="1627"/>
              <a:ext cx="2" cy="5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0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9D13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" name="Freeform 2796"/>
            <p:cNvSpPr>
              <a:spLocks/>
            </p:cNvSpPr>
            <p:nvPr/>
          </p:nvSpPr>
          <p:spPr bwMode="auto">
            <a:xfrm>
              <a:off x="2355" y="1613"/>
              <a:ext cx="9" cy="14"/>
            </a:xfrm>
            <a:custGeom>
              <a:avLst/>
              <a:gdLst>
                <a:gd name="T0" fmla="*/ 0 w 4"/>
                <a:gd name="T1" fmla="*/ 0 h 6"/>
                <a:gd name="T2" fmla="*/ 1 w 4"/>
                <a:gd name="T3" fmla="*/ 3 h 6"/>
                <a:gd name="T4" fmla="*/ 3 w 4"/>
                <a:gd name="T5" fmla="*/ 6 h 6"/>
                <a:gd name="T6" fmla="*/ 4 w 4"/>
                <a:gd name="T7" fmla="*/ 6 h 6"/>
                <a:gd name="T8" fmla="*/ 0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1" y="4"/>
                    <a:pt x="2" y="5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3" y="4"/>
                    <a:pt x="2" y="2"/>
                    <a:pt x="0" y="0"/>
                  </a:cubicBezTo>
                </a:path>
              </a:pathLst>
            </a:custGeom>
            <a:solidFill>
              <a:srgbClr val="9C10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" name="Freeform 2797"/>
            <p:cNvSpPr>
              <a:spLocks/>
            </p:cNvSpPr>
            <p:nvPr/>
          </p:nvSpPr>
          <p:spPr bwMode="auto">
            <a:xfrm>
              <a:off x="2364" y="1627"/>
              <a:ext cx="10" cy="10"/>
            </a:xfrm>
            <a:custGeom>
              <a:avLst/>
              <a:gdLst>
                <a:gd name="T0" fmla="*/ 3 w 4"/>
                <a:gd name="T1" fmla="*/ 0 h 4"/>
                <a:gd name="T2" fmla="*/ 1 w 4"/>
                <a:gd name="T3" fmla="*/ 0 h 4"/>
                <a:gd name="T4" fmla="*/ 1 w 4"/>
                <a:gd name="T5" fmla="*/ 0 h 4"/>
                <a:gd name="T6" fmla="*/ 1 w 4"/>
                <a:gd name="T7" fmla="*/ 0 h 4"/>
                <a:gd name="T8" fmla="*/ 0 w 4"/>
                <a:gd name="T9" fmla="*/ 2 h 4"/>
                <a:gd name="T10" fmla="*/ 4 w 4"/>
                <a:gd name="T11" fmla="*/ 4 h 4"/>
                <a:gd name="T12" fmla="*/ 3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2" y="3"/>
                    <a:pt x="3" y="4"/>
                    <a:pt x="4" y="4"/>
                  </a:cubicBezTo>
                  <a:cubicBezTo>
                    <a:pt x="4" y="3"/>
                    <a:pt x="3" y="2"/>
                    <a:pt x="3" y="0"/>
                  </a:cubicBezTo>
                </a:path>
              </a:pathLst>
            </a:custGeom>
            <a:solidFill>
              <a:srgbClr val="7C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" name="Freeform 2798"/>
            <p:cNvSpPr>
              <a:spLocks/>
            </p:cNvSpPr>
            <p:nvPr/>
          </p:nvSpPr>
          <p:spPr bwMode="auto">
            <a:xfrm>
              <a:off x="2367" y="1615"/>
              <a:ext cx="4" cy="12"/>
            </a:xfrm>
            <a:custGeom>
              <a:avLst/>
              <a:gdLst>
                <a:gd name="T0" fmla="*/ 2 w 2"/>
                <a:gd name="T1" fmla="*/ 0 h 5"/>
                <a:gd name="T2" fmla="*/ 1 w 2"/>
                <a:gd name="T3" fmla="*/ 2 h 5"/>
                <a:gd name="T4" fmla="*/ 0 w 2"/>
                <a:gd name="T5" fmla="*/ 5 h 5"/>
                <a:gd name="T6" fmla="*/ 0 w 2"/>
                <a:gd name="T7" fmla="*/ 5 h 5"/>
                <a:gd name="T8" fmla="*/ 0 w 2"/>
                <a:gd name="T9" fmla="*/ 5 h 5"/>
                <a:gd name="T10" fmla="*/ 2 w 2"/>
                <a:gd name="T11" fmla="*/ 5 h 5"/>
                <a:gd name="T12" fmla="*/ 2 w 2"/>
                <a:gd name="T13" fmla="*/ 3 h 5"/>
                <a:gd name="T14" fmla="*/ 2 w 2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2" y="2"/>
                    <a:pt x="2" y="1"/>
                    <a:pt x="2" y="0"/>
                  </a:cubicBezTo>
                </a:path>
              </a:pathLst>
            </a:custGeom>
            <a:solidFill>
              <a:srgbClr val="7B0A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" name="Freeform 2799"/>
            <p:cNvSpPr>
              <a:spLocks/>
            </p:cNvSpPr>
            <p:nvPr/>
          </p:nvSpPr>
          <p:spPr bwMode="auto">
            <a:xfrm>
              <a:off x="2374" y="1592"/>
              <a:ext cx="28" cy="19"/>
            </a:xfrm>
            <a:custGeom>
              <a:avLst/>
              <a:gdLst>
                <a:gd name="T0" fmla="*/ 10 w 12"/>
                <a:gd name="T1" fmla="*/ 0 h 8"/>
                <a:gd name="T2" fmla="*/ 0 w 12"/>
                <a:gd name="T3" fmla="*/ 6 h 8"/>
                <a:gd name="T4" fmla="*/ 1 w 12"/>
                <a:gd name="T5" fmla="*/ 8 h 8"/>
                <a:gd name="T6" fmla="*/ 11 w 12"/>
                <a:gd name="T7" fmla="*/ 4 h 8"/>
                <a:gd name="T8" fmla="*/ 12 w 12"/>
                <a:gd name="T9" fmla="*/ 4 h 8"/>
                <a:gd name="T10" fmla="*/ 10 w 12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">
                  <a:moveTo>
                    <a:pt x="10" y="0"/>
                  </a:moveTo>
                  <a:cubicBezTo>
                    <a:pt x="5" y="1"/>
                    <a:pt x="2" y="3"/>
                    <a:pt x="0" y="6"/>
                  </a:cubicBezTo>
                  <a:cubicBezTo>
                    <a:pt x="0" y="7"/>
                    <a:pt x="1" y="7"/>
                    <a:pt x="1" y="8"/>
                  </a:cubicBezTo>
                  <a:cubicBezTo>
                    <a:pt x="4" y="5"/>
                    <a:pt x="8" y="4"/>
                    <a:pt x="11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2"/>
                    <a:pt x="11" y="1"/>
                    <a:pt x="10" y="0"/>
                  </a:cubicBezTo>
                </a:path>
              </a:pathLst>
            </a:custGeom>
            <a:solidFill>
              <a:srgbClr val="7208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" name="Freeform 2800"/>
            <p:cNvSpPr>
              <a:spLocks/>
            </p:cNvSpPr>
            <p:nvPr/>
          </p:nvSpPr>
          <p:spPr bwMode="auto">
            <a:xfrm>
              <a:off x="2371" y="1606"/>
              <a:ext cx="5" cy="9"/>
            </a:xfrm>
            <a:custGeom>
              <a:avLst/>
              <a:gdLst>
                <a:gd name="T0" fmla="*/ 1 w 2"/>
                <a:gd name="T1" fmla="*/ 0 h 4"/>
                <a:gd name="T2" fmla="*/ 0 w 2"/>
                <a:gd name="T3" fmla="*/ 4 h 4"/>
                <a:gd name="T4" fmla="*/ 2 w 2"/>
                <a:gd name="T5" fmla="*/ 2 h 4"/>
                <a:gd name="T6" fmla="*/ 1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2" y="1"/>
                    <a:pt x="1" y="1"/>
                    <a:pt x="1" y="0"/>
                  </a:cubicBezTo>
                </a:path>
              </a:pathLst>
            </a:custGeom>
            <a:solidFill>
              <a:srgbClr val="6704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" name="Freeform 2801"/>
            <p:cNvSpPr>
              <a:spLocks/>
            </p:cNvSpPr>
            <p:nvPr/>
          </p:nvSpPr>
          <p:spPr bwMode="auto">
            <a:xfrm>
              <a:off x="2383" y="1611"/>
              <a:ext cx="24" cy="26"/>
            </a:xfrm>
            <a:custGeom>
              <a:avLst/>
              <a:gdLst>
                <a:gd name="T0" fmla="*/ 10 w 10"/>
                <a:gd name="T1" fmla="*/ 0 h 11"/>
                <a:gd name="T2" fmla="*/ 0 w 10"/>
                <a:gd name="T3" fmla="*/ 6 h 11"/>
                <a:gd name="T4" fmla="*/ 1 w 10"/>
                <a:gd name="T5" fmla="*/ 11 h 11"/>
                <a:gd name="T6" fmla="*/ 3 w 10"/>
                <a:gd name="T7" fmla="*/ 10 h 11"/>
                <a:gd name="T8" fmla="*/ 10 w 10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10" y="0"/>
                  </a:moveTo>
                  <a:cubicBezTo>
                    <a:pt x="7" y="3"/>
                    <a:pt x="4" y="5"/>
                    <a:pt x="0" y="6"/>
                  </a:cubicBezTo>
                  <a:cubicBezTo>
                    <a:pt x="1" y="8"/>
                    <a:pt x="1" y="9"/>
                    <a:pt x="1" y="11"/>
                  </a:cubicBezTo>
                  <a:cubicBezTo>
                    <a:pt x="2" y="11"/>
                    <a:pt x="2" y="11"/>
                    <a:pt x="3" y="10"/>
                  </a:cubicBezTo>
                  <a:cubicBezTo>
                    <a:pt x="7" y="9"/>
                    <a:pt x="10" y="4"/>
                    <a:pt x="10" y="0"/>
                  </a:cubicBezTo>
                </a:path>
              </a:pathLst>
            </a:custGeom>
            <a:solidFill>
              <a:srgbClr val="5103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" name="Freeform 2802"/>
            <p:cNvSpPr>
              <a:spLocks/>
            </p:cNvSpPr>
            <p:nvPr/>
          </p:nvSpPr>
          <p:spPr bwMode="auto">
            <a:xfrm>
              <a:off x="2376" y="1601"/>
              <a:ext cx="31" cy="24"/>
            </a:xfrm>
            <a:custGeom>
              <a:avLst/>
              <a:gdLst>
                <a:gd name="T0" fmla="*/ 10 w 13"/>
                <a:gd name="T1" fmla="*/ 0 h 10"/>
                <a:gd name="T2" fmla="*/ 0 w 13"/>
                <a:gd name="T3" fmla="*/ 4 h 10"/>
                <a:gd name="T4" fmla="*/ 2 w 13"/>
                <a:gd name="T5" fmla="*/ 8 h 10"/>
                <a:gd name="T6" fmla="*/ 3 w 13"/>
                <a:gd name="T7" fmla="*/ 10 h 10"/>
                <a:gd name="T8" fmla="*/ 13 w 13"/>
                <a:gd name="T9" fmla="*/ 4 h 10"/>
                <a:gd name="T10" fmla="*/ 12 w 13"/>
                <a:gd name="T11" fmla="*/ 0 h 10"/>
                <a:gd name="T12" fmla="*/ 11 w 13"/>
                <a:gd name="T13" fmla="*/ 0 h 10"/>
                <a:gd name="T14" fmla="*/ 10 w 13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0">
                  <a:moveTo>
                    <a:pt x="10" y="0"/>
                  </a:moveTo>
                  <a:cubicBezTo>
                    <a:pt x="7" y="0"/>
                    <a:pt x="3" y="1"/>
                    <a:pt x="0" y="4"/>
                  </a:cubicBezTo>
                  <a:cubicBezTo>
                    <a:pt x="1" y="5"/>
                    <a:pt x="2" y="6"/>
                    <a:pt x="2" y="8"/>
                  </a:cubicBezTo>
                  <a:cubicBezTo>
                    <a:pt x="3" y="9"/>
                    <a:pt x="3" y="9"/>
                    <a:pt x="3" y="10"/>
                  </a:cubicBezTo>
                  <a:cubicBezTo>
                    <a:pt x="7" y="9"/>
                    <a:pt x="10" y="7"/>
                    <a:pt x="13" y="4"/>
                  </a:cubicBezTo>
                  <a:cubicBezTo>
                    <a:pt x="13" y="3"/>
                    <a:pt x="12" y="2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rgbClr val="5102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" name="Freeform 2803"/>
            <p:cNvSpPr>
              <a:spLocks/>
            </p:cNvSpPr>
            <p:nvPr/>
          </p:nvSpPr>
          <p:spPr bwMode="auto">
            <a:xfrm>
              <a:off x="2371" y="1625"/>
              <a:ext cx="15" cy="12"/>
            </a:xfrm>
            <a:custGeom>
              <a:avLst/>
              <a:gdLst>
                <a:gd name="T0" fmla="*/ 5 w 6"/>
                <a:gd name="T1" fmla="*/ 0 h 5"/>
                <a:gd name="T2" fmla="*/ 0 w 6"/>
                <a:gd name="T3" fmla="*/ 1 h 5"/>
                <a:gd name="T4" fmla="*/ 1 w 6"/>
                <a:gd name="T5" fmla="*/ 5 h 5"/>
                <a:gd name="T6" fmla="*/ 4 w 6"/>
                <a:gd name="T7" fmla="*/ 5 h 5"/>
                <a:gd name="T8" fmla="*/ 6 w 6"/>
                <a:gd name="T9" fmla="*/ 5 h 5"/>
                <a:gd name="T10" fmla="*/ 5 w 6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4" y="1"/>
                    <a:pt x="2" y="1"/>
                    <a:pt x="0" y="1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3"/>
                    <a:pt x="6" y="2"/>
                    <a:pt x="5" y="0"/>
                  </a:cubicBezTo>
                </a:path>
              </a:pathLst>
            </a:custGeom>
            <a:solidFill>
              <a:srgbClr val="4901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" name="Freeform 2804"/>
            <p:cNvSpPr>
              <a:spLocks/>
            </p:cNvSpPr>
            <p:nvPr/>
          </p:nvSpPr>
          <p:spPr bwMode="auto">
            <a:xfrm>
              <a:off x="2371" y="1611"/>
              <a:ext cx="12" cy="16"/>
            </a:xfrm>
            <a:custGeom>
              <a:avLst/>
              <a:gdLst>
                <a:gd name="T0" fmla="*/ 2 w 5"/>
                <a:gd name="T1" fmla="*/ 0 h 7"/>
                <a:gd name="T2" fmla="*/ 0 w 5"/>
                <a:gd name="T3" fmla="*/ 2 h 7"/>
                <a:gd name="T4" fmla="*/ 0 w 5"/>
                <a:gd name="T5" fmla="*/ 5 h 7"/>
                <a:gd name="T6" fmla="*/ 0 w 5"/>
                <a:gd name="T7" fmla="*/ 7 h 7"/>
                <a:gd name="T8" fmla="*/ 5 w 5"/>
                <a:gd name="T9" fmla="*/ 6 h 7"/>
                <a:gd name="T10" fmla="*/ 4 w 5"/>
                <a:gd name="T11" fmla="*/ 4 h 7"/>
                <a:gd name="T12" fmla="*/ 2 w 5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2" y="7"/>
                    <a:pt x="4" y="7"/>
                    <a:pt x="5" y="6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4" y="2"/>
                    <a:pt x="3" y="1"/>
                    <a:pt x="2" y="0"/>
                  </a:cubicBezTo>
                </a:path>
              </a:pathLst>
            </a:custGeom>
            <a:solidFill>
              <a:srgbClr val="4901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" name="Freeform 2805"/>
            <p:cNvSpPr>
              <a:spLocks/>
            </p:cNvSpPr>
            <p:nvPr/>
          </p:nvSpPr>
          <p:spPr bwMode="auto">
            <a:xfrm>
              <a:off x="1988" y="1513"/>
              <a:ext cx="45" cy="17"/>
            </a:xfrm>
            <a:custGeom>
              <a:avLst/>
              <a:gdLst>
                <a:gd name="T0" fmla="*/ 10 w 19"/>
                <a:gd name="T1" fmla="*/ 0 h 7"/>
                <a:gd name="T2" fmla="*/ 6 w 19"/>
                <a:gd name="T3" fmla="*/ 1 h 7"/>
                <a:gd name="T4" fmla="*/ 0 w 19"/>
                <a:gd name="T5" fmla="*/ 7 h 7"/>
                <a:gd name="T6" fmla="*/ 10 w 19"/>
                <a:gd name="T7" fmla="*/ 4 h 7"/>
                <a:gd name="T8" fmla="*/ 10 w 19"/>
                <a:gd name="T9" fmla="*/ 4 h 7"/>
                <a:gd name="T10" fmla="*/ 19 w 19"/>
                <a:gd name="T11" fmla="*/ 6 h 7"/>
                <a:gd name="T12" fmla="*/ 16 w 19"/>
                <a:gd name="T13" fmla="*/ 2 h 7"/>
                <a:gd name="T14" fmla="*/ 10 w 19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7">
                  <a:moveTo>
                    <a:pt x="10" y="0"/>
                  </a:moveTo>
                  <a:cubicBezTo>
                    <a:pt x="8" y="0"/>
                    <a:pt x="7" y="0"/>
                    <a:pt x="6" y="1"/>
                  </a:cubicBezTo>
                  <a:cubicBezTo>
                    <a:pt x="3" y="2"/>
                    <a:pt x="1" y="4"/>
                    <a:pt x="0" y="7"/>
                  </a:cubicBezTo>
                  <a:cubicBezTo>
                    <a:pt x="3" y="5"/>
                    <a:pt x="6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4" y="4"/>
                    <a:pt x="16" y="5"/>
                    <a:pt x="19" y="6"/>
                  </a:cubicBezTo>
                  <a:cubicBezTo>
                    <a:pt x="18" y="5"/>
                    <a:pt x="17" y="4"/>
                    <a:pt x="16" y="2"/>
                  </a:cubicBezTo>
                  <a:cubicBezTo>
                    <a:pt x="14" y="1"/>
                    <a:pt x="12" y="0"/>
                    <a:pt x="10" y="0"/>
                  </a:cubicBezTo>
                </a:path>
              </a:pathLst>
            </a:custGeom>
            <a:solidFill>
              <a:srgbClr val="AD2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" name="Freeform 2806"/>
            <p:cNvSpPr>
              <a:spLocks/>
            </p:cNvSpPr>
            <p:nvPr/>
          </p:nvSpPr>
          <p:spPr bwMode="auto">
            <a:xfrm>
              <a:off x="1986" y="1523"/>
              <a:ext cx="54" cy="43"/>
            </a:xfrm>
            <a:custGeom>
              <a:avLst/>
              <a:gdLst>
                <a:gd name="T0" fmla="*/ 11 w 23"/>
                <a:gd name="T1" fmla="*/ 0 h 18"/>
                <a:gd name="T2" fmla="*/ 11 w 23"/>
                <a:gd name="T3" fmla="*/ 0 h 18"/>
                <a:gd name="T4" fmla="*/ 1 w 23"/>
                <a:gd name="T5" fmla="*/ 3 h 18"/>
                <a:gd name="T6" fmla="*/ 1 w 23"/>
                <a:gd name="T7" fmla="*/ 11 h 18"/>
                <a:gd name="T8" fmla="*/ 11 w 23"/>
                <a:gd name="T9" fmla="*/ 18 h 18"/>
                <a:gd name="T10" fmla="*/ 15 w 23"/>
                <a:gd name="T11" fmla="*/ 17 h 18"/>
                <a:gd name="T12" fmla="*/ 21 w 23"/>
                <a:gd name="T13" fmla="*/ 3 h 18"/>
                <a:gd name="T14" fmla="*/ 21 w 23"/>
                <a:gd name="T15" fmla="*/ 2 h 18"/>
                <a:gd name="T16" fmla="*/ 20 w 23"/>
                <a:gd name="T17" fmla="*/ 2 h 18"/>
                <a:gd name="T18" fmla="*/ 11 w 23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8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7" y="0"/>
                    <a:pt x="4" y="1"/>
                    <a:pt x="1" y="3"/>
                  </a:cubicBezTo>
                  <a:cubicBezTo>
                    <a:pt x="0" y="5"/>
                    <a:pt x="0" y="8"/>
                    <a:pt x="1" y="11"/>
                  </a:cubicBezTo>
                  <a:cubicBezTo>
                    <a:pt x="3" y="15"/>
                    <a:pt x="7" y="18"/>
                    <a:pt x="11" y="18"/>
                  </a:cubicBezTo>
                  <a:cubicBezTo>
                    <a:pt x="12" y="18"/>
                    <a:pt x="14" y="17"/>
                    <a:pt x="15" y="17"/>
                  </a:cubicBezTo>
                  <a:cubicBezTo>
                    <a:pt x="20" y="14"/>
                    <a:pt x="23" y="8"/>
                    <a:pt x="21" y="3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7" y="1"/>
                    <a:pt x="15" y="0"/>
                    <a:pt x="11" y="0"/>
                  </a:cubicBezTo>
                </a:path>
              </a:pathLst>
            </a:custGeom>
            <a:solidFill>
              <a:srgbClr val="AC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" name="Freeform 2807"/>
            <p:cNvSpPr>
              <a:spLocks/>
            </p:cNvSpPr>
            <p:nvPr/>
          </p:nvSpPr>
          <p:spPr bwMode="auto">
            <a:xfrm>
              <a:off x="2026" y="1518"/>
              <a:ext cx="7" cy="10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  <a:gd name="T4" fmla="*/ 3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2"/>
                    <a:pt x="2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solidFill>
              <a:srgbClr val="670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" name="Freeform 2808"/>
            <p:cNvSpPr>
              <a:spLocks/>
            </p:cNvSpPr>
            <p:nvPr/>
          </p:nvSpPr>
          <p:spPr bwMode="auto">
            <a:xfrm>
              <a:off x="2033" y="1528"/>
              <a:ext cx="2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50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" name="Freeform 2809"/>
            <p:cNvSpPr>
              <a:spLocks/>
            </p:cNvSpPr>
            <p:nvPr/>
          </p:nvSpPr>
          <p:spPr bwMode="auto">
            <a:xfrm>
              <a:off x="2532" y="1755"/>
              <a:ext cx="55" cy="36"/>
            </a:xfrm>
            <a:custGeom>
              <a:avLst/>
              <a:gdLst>
                <a:gd name="T0" fmla="*/ 20 w 23"/>
                <a:gd name="T1" fmla="*/ 0 h 15"/>
                <a:gd name="T2" fmla="*/ 13 w 23"/>
                <a:gd name="T3" fmla="*/ 5 h 15"/>
                <a:gd name="T4" fmla="*/ 6 w 23"/>
                <a:gd name="T5" fmla="*/ 6 h 15"/>
                <a:gd name="T6" fmla="*/ 0 w 23"/>
                <a:gd name="T7" fmla="*/ 5 h 15"/>
                <a:gd name="T8" fmla="*/ 0 w 23"/>
                <a:gd name="T9" fmla="*/ 8 h 15"/>
                <a:gd name="T10" fmla="*/ 10 w 23"/>
                <a:gd name="T11" fmla="*/ 15 h 15"/>
                <a:gd name="T12" fmla="*/ 15 w 23"/>
                <a:gd name="T13" fmla="*/ 14 h 15"/>
                <a:gd name="T14" fmla="*/ 20 w 23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5">
                  <a:moveTo>
                    <a:pt x="20" y="0"/>
                  </a:moveTo>
                  <a:cubicBezTo>
                    <a:pt x="18" y="2"/>
                    <a:pt x="16" y="4"/>
                    <a:pt x="13" y="5"/>
                  </a:cubicBezTo>
                  <a:cubicBezTo>
                    <a:pt x="11" y="6"/>
                    <a:pt x="8" y="6"/>
                    <a:pt x="6" y="6"/>
                  </a:cubicBezTo>
                  <a:cubicBezTo>
                    <a:pt x="4" y="6"/>
                    <a:pt x="2" y="6"/>
                    <a:pt x="0" y="5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2" y="13"/>
                    <a:pt x="6" y="15"/>
                    <a:pt x="10" y="15"/>
                  </a:cubicBezTo>
                  <a:cubicBezTo>
                    <a:pt x="12" y="15"/>
                    <a:pt x="13" y="15"/>
                    <a:pt x="15" y="14"/>
                  </a:cubicBezTo>
                  <a:cubicBezTo>
                    <a:pt x="20" y="12"/>
                    <a:pt x="23" y="6"/>
                    <a:pt x="20" y="0"/>
                  </a:cubicBezTo>
                </a:path>
              </a:pathLst>
            </a:custGeom>
            <a:solidFill>
              <a:srgbClr val="C03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" name="Freeform 2810"/>
            <p:cNvSpPr>
              <a:spLocks/>
            </p:cNvSpPr>
            <p:nvPr/>
          </p:nvSpPr>
          <p:spPr bwMode="auto">
            <a:xfrm>
              <a:off x="2532" y="1738"/>
              <a:ext cx="48" cy="31"/>
            </a:xfrm>
            <a:custGeom>
              <a:avLst/>
              <a:gdLst>
                <a:gd name="T0" fmla="*/ 10 w 20"/>
                <a:gd name="T1" fmla="*/ 0 h 13"/>
                <a:gd name="T2" fmla="*/ 6 w 20"/>
                <a:gd name="T3" fmla="*/ 1 h 13"/>
                <a:gd name="T4" fmla="*/ 0 w 20"/>
                <a:gd name="T5" fmla="*/ 11 h 13"/>
                <a:gd name="T6" fmla="*/ 0 w 20"/>
                <a:gd name="T7" fmla="*/ 12 h 13"/>
                <a:gd name="T8" fmla="*/ 6 w 20"/>
                <a:gd name="T9" fmla="*/ 13 h 13"/>
                <a:gd name="T10" fmla="*/ 13 w 20"/>
                <a:gd name="T11" fmla="*/ 12 h 13"/>
                <a:gd name="T12" fmla="*/ 20 w 20"/>
                <a:gd name="T13" fmla="*/ 7 h 13"/>
                <a:gd name="T14" fmla="*/ 20 w 20"/>
                <a:gd name="T15" fmla="*/ 7 h 13"/>
                <a:gd name="T16" fmla="*/ 10 w 20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3">
                  <a:moveTo>
                    <a:pt x="10" y="0"/>
                  </a:moveTo>
                  <a:cubicBezTo>
                    <a:pt x="9" y="0"/>
                    <a:pt x="8" y="1"/>
                    <a:pt x="6" y="1"/>
                  </a:cubicBezTo>
                  <a:cubicBezTo>
                    <a:pt x="6" y="5"/>
                    <a:pt x="3" y="9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2" y="13"/>
                    <a:pt x="4" y="13"/>
                    <a:pt x="6" y="13"/>
                  </a:cubicBezTo>
                  <a:cubicBezTo>
                    <a:pt x="8" y="13"/>
                    <a:pt x="11" y="13"/>
                    <a:pt x="13" y="12"/>
                  </a:cubicBezTo>
                  <a:cubicBezTo>
                    <a:pt x="16" y="11"/>
                    <a:pt x="18" y="9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8" y="3"/>
                    <a:pt x="14" y="0"/>
                    <a:pt x="10" y="0"/>
                  </a:cubicBezTo>
                </a:path>
              </a:pathLst>
            </a:custGeom>
            <a:solidFill>
              <a:srgbClr val="AD23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" name="Freeform 2811"/>
            <p:cNvSpPr>
              <a:spLocks/>
            </p:cNvSpPr>
            <p:nvPr/>
          </p:nvSpPr>
          <p:spPr bwMode="auto">
            <a:xfrm>
              <a:off x="2532" y="1741"/>
              <a:ext cx="15" cy="24"/>
            </a:xfrm>
            <a:custGeom>
              <a:avLst/>
              <a:gdLst>
                <a:gd name="T0" fmla="*/ 6 w 6"/>
                <a:gd name="T1" fmla="*/ 0 h 10"/>
                <a:gd name="T2" fmla="*/ 6 w 6"/>
                <a:gd name="T3" fmla="*/ 0 h 10"/>
                <a:gd name="T4" fmla="*/ 0 w 6"/>
                <a:gd name="T5" fmla="*/ 10 h 10"/>
                <a:gd name="T6" fmla="*/ 6 w 6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2" y="2"/>
                    <a:pt x="0" y="6"/>
                    <a:pt x="0" y="10"/>
                  </a:cubicBezTo>
                  <a:cubicBezTo>
                    <a:pt x="3" y="8"/>
                    <a:pt x="6" y="4"/>
                    <a:pt x="6" y="0"/>
                  </a:cubicBezTo>
                </a:path>
              </a:pathLst>
            </a:custGeom>
            <a:solidFill>
              <a:srgbClr val="6704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" name="Freeform 2812"/>
            <p:cNvSpPr>
              <a:spLocks noEditPoints="1"/>
            </p:cNvSpPr>
            <p:nvPr/>
          </p:nvSpPr>
          <p:spPr bwMode="auto">
            <a:xfrm>
              <a:off x="2244" y="1537"/>
              <a:ext cx="26" cy="43"/>
            </a:xfrm>
            <a:custGeom>
              <a:avLst/>
              <a:gdLst>
                <a:gd name="T0" fmla="*/ 2 w 11"/>
                <a:gd name="T1" fmla="*/ 13 h 18"/>
                <a:gd name="T2" fmla="*/ 0 w 11"/>
                <a:gd name="T3" fmla="*/ 15 h 18"/>
                <a:gd name="T4" fmla="*/ 0 w 11"/>
                <a:gd name="T5" fmla="*/ 17 h 18"/>
                <a:gd name="T6" fmla="*/ 0 w 11"/>
                <a:gd name="T7" fmla="*/ 18 h 18"/>
                <a:gd name="T8" fmla="*/ 0 w 11"/>
                <a:gd name="T9" fmla="*/ 18 h 18"/>
                <a:gd name="T10" fmla="*/ 1 w 11"/>
                <a:gd name="T11" fmla="*/ 18 h 18"/>
                <a:gd name="T12" fmla="*/ 2 w 11"/>
                <a:gd name="T13" fmla="*/ 15 h 18"/>
                <a:gd name="T14" fmla="*/ 2 w 11"/>
                <a:gd name="T15" fmla="*/ 13 h 18"/>
                <a:gd name="T16" fmla="*/ 8 w 11"/>
                <a:gd name="T17" fmla="*/ 0 h 18"/>
                <a:gd name="T18" fmla="*/ 6 w 11"/>
                <a:gd name="T19" fmla="*/ 9 h 18"/>
                <a:gd name="T20" fmla="*/ 11 w 11"/>
                <a:gd name="T21" fmla="*/ 6 h 18"/>
                <a:gd name="T22" fmla="*/ 10 w 11"/>
                <a:gd name="T23" fmla="*/ 3 h 18"/>
                <a:gd name="T24" fmla="*/ 8 w 11"/>
                <a:gd name="T2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18">
                  <a:moveTo>
                    <a:pt x="2" y="13"/>
                  </a:moveTo>
                  <a:cubicBezTo>
                    <a:pt x="2" y="14"/>
                    <a:pt x="1" y="15"/>
                    <a:pt x="0" y="15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1" y="17"/>
                    <a:pt x="1" y="16"/>
                    <a:pt x="2" y="15"/>
                  </a:cubicBezTo>
                  <a:cubicBezTo>
                    <a:pt x="2" y="14"/>
                    <a:pt x="2" y="14"/>
                    <a:pt x="2" y="13"/>
                  </a:cubicBezTo>
                  <a:moveTo>
                    <a:pt x="8" y="0"/>
                  </a:moveTo>
                  <a:cubicBezTo>
                    <a:pt x="8" y="3"/>
                    <a:pt x="8" y="6"/>
                    <a:pt x="6" y="9"/>
                  </a:cubicBezTo>
                  <a:cubicBezTo>
                    <a:pt x="7" y="8"/>
                    <a:pt x="9" y="7"/>
                    <a:pt x="11" y="6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10" y="2"/>
                    <a:pt x="9" y="1"/>
                    <a:pt x="8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" name="Freeform 2813"/>
            <p:cNvSpPr>
              <a:spLocks/>
            </p:cNvSpPr>
            <p:nvPr/>
          </p:nvSpPr>
          <p:spPr bwMode="auto">
            <a:xfrm>
              <a:off x="2232" y="1573"/>
              <a:ext cx="12" cy="7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2 h 3"/>
                <a:gd name="T4" fmla="*/ 5 w 5"/>
                <a:gd name="T5" fmla="*/ 3 h 3"/>
                <a:gd name="T6" fmla="*/ 5 w 5"/>
                <a:gd name="T7" fmla="*/ 2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2" y="3"/>
                    <a:pt x="3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</a:path>
              </a:pathLst>
            </a:custGeom>
            <a:solidFill>
              <a:srgbClr val="C03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" name="Freeform 2814"/>
            <p:cNvSpPr>
              <a:spLocks/>
            </p:cNvSpPr>
            <p:nvPr/>
          </p:nvSpPr>
          <p:spPr bwMode="auto">
            <a:xfrm>
              <a:off x="2227" y="1530"/>
              <a:ext cx="36" cy="43"/>
            </a:xfrm>
            <a:custGeom>
              <a:avLst/>
              <a:gdLst>
                <a:gd name="T0" fmla="*/ 7 w 15"/>
                <a:gd name="T1" fmla="*/ 0 h 18"/>
                <a:gd name="T2" fmla="*/ 3 w 15"/>
                <a:gd name="T3" fmla="*/ 1 h 18"/>
                <a:gd name="T4" fmla="*/ 0 w 15"/>
                <a:gd name="T5" fmla="*/ 3 h 18"/>
                <a:gd name="T6" fmla="*/ 7 w 15"/>
                <a:gd name="T7" fmla="*/ 18 h 18"/>
                <a:gd name="T8" fmla="*/ 9 w 15"/>
                <a:gd name="T9" fmla="*/ 16 h 18"/>
                <a:gd name="T10" fmla="*/ 13 w 15"/>
                <a:gd name="T11" fmla="*/ 12 h 18"/>
                <a:gd name="T12" fmla="*/ 15 w 15"/>
                <a:gd name="T13" fmla="*/ 3 h 18"/>
                <a:gd name="T14" fmla="*/ 7 w 15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8">
                  <a:moveTo>
                    <a:pt x="7" y="0"/>
                  </a:moveTo>
                  <a:cubicBezTo>
                    <a:pt x="6" y="0"/>
                    <a:pt x="4" y="0"/>
                    <a:pt x="3" y="1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4" y="7"/>
                    <a:pt x="7" y="12"/>
                    <a:pt x="7" y="18"/>
                  </a:cubicBezTo>
                  <a:cubicBezTo>
                    <a:pt x="8" y="18"/>
                    <a:pt x="9" y="17"/>
                    <a:pt x="9" y="16"/>
                  </a:cubicBezTo>
                  <a:cubicBezTo>
                    <a:pt x="10" y="15"/>
                    <a:pt x="12" y="13"/>
                    <a:pt x="13" y="12"/>
                  </a:cubicBezTo>
                  <a:cubicBezTo>
                    <a:pt x="15" y="9"/>
                    <a:pt x="15" y="6"/>
                    <a:pt x="15" y="3"/>
                  </a:cubicBezTo>
                  <a:cubicBezTo>
                    <a:pt x="13" y="1"/>
                    <a:pt x="10" y="0"/>
                    <a:pt x="7" y="0"/>
                  </a:cubicBezTo>
                </a:path>
              </a:pathLst>
            </a:custGeom>
            <a:solidFill>
              <a:srgbClr val="AD2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" name="Freeform 2815"/>
            <p:cNvSpPr>
              <a:spLocks/>
            </p:cNvSpPr>
            <p:nvPr/>
          </p:nvSpPr>
          <p:spPr bwMode="auto">
            <a:xfrm>
              <a:off x="2218" y="1537"/>
              <a:ext cx="26" cy="40"/>
            </a:xfrm>
            <a:custGeom>
              <a:avLst/>
              <a:gdLst>
                <a:gd name="T0" fmla="*/ 4 w 11"/>
                <a:gd name="T1" fmla="*/ 0 h 17"/>
                <a:gd name="T2" fmla="*/ 1 w 11"/>
                <a:gd name="T3" fmla="*/ 12 h 17"/>
                <a:gd name="T4" fmla="*/ 6 w 11"/>
                <a:gd name="T5" fmla="*/ 17 h 17"/>
                <a:gd name="T6" fmla="*/ 11 w 11"/>
                <a:gd name="T7" fmla="*/ 15 h 17"/>
                <a:gd name="T8" fmla="*/ 4 w 11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4" y="0"/>
                  </a:moveTo>
                  <a:cubicBezTo>
                    <a:pt x="1" y="3"/>
                    <a:pt x="0" y="8"/>
                    <a:pt x="1" y="12"/>
                  </a:cubicBezTo>
                  <a:cubicBezTo>
                    <a:pt x="2" y="14"/>
                    <a:pt x="4" y="16"/>
                    <a:pt x="6" y="17"/>
                  </a:cubicBezTo>
                  <a:cubicBezTo>
                    <a:pt x="8" y="17"/>
                    <a:pt x="9" y="16"/>
                    <a:pt x="11" y="15"/>
                  </a:cubicBezTo>
                  <a:cubicBezTo>
                    <a:pt x="11" y="9"/>
                    <a:pt x="8" y="4"/>
                    <a:pt x="4" y="0"/>
                  </a:cubicBezTo>
                </a:path>
              </a:pathLst>
            </a:custGeom>
            <a:solidFill>
              <a:srgbClr val="AC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" name="Freeform 2816"/>
            <p:cNvSpPr>
              <a:spLocks/>
            </p:cNvSpPr>
            <p:nvPr/>
          </p:nvSpPr>
          <p:spPr bwMode="auto">
            <a:xfrm>
              <a:off x="2246" y="1551"/>
              <a:ext cx="26" cy="29"/>
            </a:xfrm>
            <a:custGeom>
              <a:avLst/>
              <a:gdLst>
                <a:gd name="T0" fmla="*/ 10 w 11"/>
                <a:gd name="T1" fmla="*/ 0 h 12"/>
                <a:gd name="T2" fmla="*/ 5 w 11"/>
                <a:gd name="T3" fmla="*/ 3 h 12"/>
                <a:gd name="T4" fmla="*/ 2 w 11"/>
                <a:gd name="T5" fmla="*/ 7 h 12"/>
                <a:gd name="T6" fmla="*/ 1 w 11"/>
                <a:gd name="T7" fmla="*/ 7 h 12"/>
                <a:gd name="T8" fmla="*/ 1 w 11"/>
                <a:gd name="T9" fmla="*/ 9 h 12"/>
                <a:gd name="T10" fmla="*/ 0 w 11"/>
                <a:gd name="T11" fmla="*/ 12 h 12"/>
                <a:gd name="T12" fmla="*/ 4 w 11"/>
                <a:gd name="T13" fmla="*/ 11 h 12"/>
                <a:gd name="T14" fmla="*/ 10 w 11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2">
                  <a:moveTo>
                    <a:pt x="10" y="0"/>
                  </a:moveTo>
                  <a:cubicBezTo>
                    <a:pt x="8" y="1"/>
                    <a:pt x="6" y="2"/>
                    <a:pt x="5" y="3"/>
                  </a:cubicBezTo>
                  <a:cubicBezTo>
                    <a:pt x="4" y="4"/>
                    <a:pt x="3" y="6"/>
                    <a:pt x="2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8"/>
                    <a:pt x="1" y="8"/>
                    <a:pt x="1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1" y="12"/>
                    <a:pt x="2" y="12"/>
                    <a:pt x="4" y="11"/>
                  </a:cubicBezTo>
                  <a:cubicBezTo>
                    <a:pt x="8" y="10"/>
                    <a:pt x="11" y="5"/>
                    <a:pt x="10" y="0"/>
                  </a:cubicBezTo>
                </a:path>
              </a:pathLst>
            </a:custGeom>
            <a:solidFill>
              <a:srgbClr val="89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" name="Freeform 2817"/>
            <p:cNvSpPr>
              <a:spLocks/>
            </p:cNvSpPr>
            <p:nvPr/>
          </p:nvSpPr>
          <p:spPr bwMode="auto">
            <a:xfrm>
              <a:off x="2248" y="1558"/>
              <a:ext cx="10" cy="10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1 w 4"/>
                <a:gd name="T5" fmla="*/ 4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1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1"/>
                    <a:pt x="4" y="0"/>
                  </a:cubicBezTo>
                </a:path>
              </a:pathLst>
            </a:custGeom>
            <a:solidFill>
              <a:srgbClr val="7B0A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9" name="Group 3019"/>
          <p:cNvGrpSpPr>
            <a:grpSpLocks/>
          </p:cNvGrpSpPr>
          <p:nvPr/>
        </p:nvGrpSpPr>
        <p:grpSpPr bwMode="auto">
          <a:xfrm>
            <a:off x="-16510" y="0"/>
            <a:ext cx="3789494" cy="6461660"/>
            <a:chOff x="1950" y="1343"/>
            <a:chExt cx="940" cy="1629"/>
          </a:xfrm>
        </p:grpSpPr>
        <p:sp>
          <p:nvSpPr>
            <p:cNvPr id="217" name="Freeform 2819"/>
            <p:cNvSpPr>
              <a:spLocks/>
            </p:cNvSpPr>
            <p:nvPr/>
          </p:nvSpPr>
          <p:spPr bwMode="auto">
            <a:xfrm>
              <a:off x="2057" y="2736"/>
              <a:ext cx="21" cy="23"/>
            </a:xfrm>
            <a:custGeom>
              <a:avLst/>
              <a:gdLst>
                <a:gd name="T0" fmla="*/ 4 w 9"/>
                <a:gd name="T1" fmla="*/ 0 h 10"/>
                <a:gd name="T2" fmla="*/ 0 w 9"/>
                <a:gd name="T3" fmla="*/ 1 h 10"/>
                <a:gd name="T4" fmla="*/ 1 w 9"/>
                <a:gd name="T5" fmla="*/ 8 h 10"/>
                <a:gd name="T6" fmla="*/ 6 w 9"/>
                <a:gd name="T7" fmla="*/ 10 h 10"/>
                <a:gd name="T8" fmla="*/ 9 w 9"/>
                <a:gd name="T9" fmla="*/ 1 h 10"/>
                <a:gd name="T10" fmla="*/ 4 w 9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0">
                  <a:moveTo>
                    <a:pt x="4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3"/>
                    <a:pt x="1" y="5"/>
                    <a:pt x="1" y="8"/>
                  </a:cubicBezTo>
                  <a:cubicBezTo>
                    <a:pt x="3" y="8"/>
                    <a:pt x="4" y="9"/>
                    <a:pt x="6" y="10"/>
                  </a:cubicBezTo>
                  <a:cubicBezTo>
                    <a:pt x="6" y="7"/>
                    <a:pt x="7" y="4"/>
                    <a:pt x="9" y="1"/>
                  </a:cubicBezTo>
                  <a:cubicBezTo>
                    <a:pt x="7" y="0"/>
                    <a:pt x="5" y="0"/>
                    <a:pt x="4" y="0"/>
                  </a:cubicBezTo>
                </a:path>
              </a:pathLst>
            </a:custGeom>
            <a:solidFill>
              <a:srgbClr val="89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2820"/>
            <p:cNvSpPr>
              <a:spLocks/>
            </p:cNvSpPr>
            <p:nvPr/>
          </p:nvSpPr>
          <p:spPr bwMode="auto">
            <a:xfrm>
              <a:off x="2071" y="2738"/>
              <a:ext cx="21" cy="43"/>
            </a:xfrm>
            <a:custGeom>
              <a:avLst/>
              <a:gdLst>
                <a:gd name="T0" fmla="*/ 3 w 9"/>
                <a:gd name="T1" fmla="*/ 0 h 18"/>
                <a:gd name="T2" fmla="*/ 0 w 9"/>
                <a:gd name="T3" fmla="*/ 9 h 18"/>
                <a:gd name="T4" fmla="*/ 4 w 9"/>
                <a:gd name="T5" fmla="*/ 18 h 18"/>
                <a:gd name="T6" fmla="*/ 7 w 9"/>
                <a:gd name="T7" fmla="*/ 5 h 18"/>
                <a:gd name="T8" fmla="*/ 3 w 9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8">
                  <a:moveTo>
                    <a:pt x="3" y="0"/>
                  </a:moveTo>
                  <a:cubicBezTo>
                    <a:pt x="1" y="3"/>
                    <a:pt x="0" y="6"/>
                    <a:pt x="0" y="9"/>
                  </a:cubicBezTo>
                  <a:cubicBezTo>
                    <a:pt x="2" y="11"/>
                    <a:pt x="4" y="14"/>
                    <a:pt x="4" y="18"/>
                  </a:cubicBezTo>
                  <a:cubicBezTo>
                    <a:pt x="8" y="15"/>
                    <a:pt x="9" y="10"/>
                    <a:pt x="7" y="5"/>
                  </a:cubicBezTo>
                  <a:cubicBezTo>
                    <a:pt x="6" y="3"/>
                    <a:pt x="5" y="1"/>
                    <a:pt x="3" y="0"/>
                  </a:cubicBezTo>
                </a:path>
              </a:pathLst>
            </a:custGeom>
            <a:solidFill>
              <a:srgbClr val="7C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2821"/>
            <p:cNvSpPr>
              <a:spLocks/>
            </p:cNvSpPr>
            <p:nvPr/>
          </p:nvSpPr>
          <p:spPr bwMode="auto">
            <a:xfrm>
              <a:off x="2040" y="2738"/>
              <a:ext cx="19" cy="17"/>
            </a:xfrm>
            <a:custGeom>
              <a:avLst/>
              <a:gdLst>
                <a:gd name="T0" fmla="*/ 7 w 8"/>
                <a:gd name="T1" fmla="*/ 0 h 7"/>
                <a:gd name="T2" fmla="*/ 6 w 8"/>
                <a:gd name="T3" fmla="*/ 0 h 7"/>
                <a:gd name="T4" fmla="*/ 0 w 8"/>
                <a:gd name="T5" fmla="*/ 7 h 7"/>
                <a:gd name="T6" fmla="*/ 5 w 8"/>
                <a:gd name="T7" fmla="*/ 6 h 7"/>
                <a:gd name="T8" fmla="*/ 5 w 8"/>
                <a:gd name="T9" fmla="*/ 6 h 7"/>
                <a:gd name="T10" fmla="*/ 8 w 8"/>
                <a:gd name="T11" fmla="*/ 7 h 7"/>
                <a:gd name="T12" fmla="*/ 7 w 8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3" y="1"/>
                    <a:pt x="1" y="4"/>
                    <a:pt x="0" y="7"/>
                  </a:cubicBezTo>
                  <a:cubicBezTo>
                    <a:pt x="2" y="7"/>
                    <a:pt x="3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7"/>
                    <a:pt x="8" y="7"/>
                  </a:cubicBezTo>
                  <a:cubicBezTo>
                    <a:pt x="8" y="4"/>
                    <a:pt x="8" y="2"/>
                    <a:pt x="7" y="0"/>
                  </a:cubicBezTo>
                </a:path>
              </a:pathLst>
            </a:custGeom>
            <a:solidFill>
              <a:srgbClr val="7B0A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2822"/>
            <p:cNvSpPr>
              <a:spLocks/>
            </p:cNvSpPr>
            <p:nvPr/>
          </p:nvSpPr>
          <p:spPr bwMode="auto">
            <a:xfrm>
              <a:off x="2040" y="2759"/>
              <a:ext cx="2" cy="15"/>
            </a:xfrm>
            <a:custGeom>
              <a:avLst/>
              <a:gdLst>
                <a:gd name="T0" fmla="*/ 0 w 1"/>
                <a:gd name="T1" fmla="*/ 0 h 6"/>
                <a:gd name="T2" fmla="*/ 1 w 1"/>
                <a:gd name="T3" fmla="*/ 5 h 6"/>
                <a:gd name="T4" fmla="*/ 1 w 1"/>
                <a:gd name="T5" fmla="*/ 6 h 6"/>
                <a:gd name="T6" fmla="*/ 1 w 1"/>
                <a:gd name="T7" fmla="*/ 6 h 6"/>
                <a:gd name="T8" fmla="*/ 0 w 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0" y="2"/>
                    <a:pt x="0" y="3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4"/>
                    <a:pt x="0" y="2"/>
                    <a:pt x="0" y="0"/>
                  </a:cubicBezTo>
                </a:path>
              </a:pathLst>
            </a:custGeom>
            <a:solidFill>
              <a:srgbClr val="670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2823"/>
            <p:cNvSpPr>
              <a:spLocks/>
            </p:cNvSpPr>
            <p:nvPr/>
          </p:nvSpPr>
          <p:spPr bwMode="auto">
            <a:xfrm>
              <a:off x="2042" y="2774"/>
              <a:ext cx="3" cy="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50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2824"/>
            <p:cNvSpPr>
              <a:spLocks/>
            </p:cNvSpPr>
            <p:nvPr/>
          </p:nvSpPr>
          <p:spPr bwMode="auto">
            <a:xfrm>
              <a:off x="2052" y="2755"/>
              <a:ext cx="21" cy="30"/>
            </a:xfrm>
            <a:custGeom>
              <a:avLst/>
              <a:gdLst>
                <a:gd name="T0" fmla="*/ 3 w 9"/>
                <a:gd name="T1" fmla="*/ 0 h 13"/>
                <a:gd name="T2" fmla="*/ 0 w 9"/>
                <a:gd name="T3" fmla="*/ 11 h 13"/>
                <a:gd name="T4" fmla="*/ 1 w 9"/>
                <a:gd name="T5" fmla="*/ 12 h 13"/>
                <a:gd name="T6" fmla="*/ 6 w 9"/>
                <a:gd name="T7" fmla="*/ 13 h 13"/>
                <a:gd name="T8" fmla="*/ 9 w 9"/>
                <a:gd name="T9" fmla="*/ 13 h 13"/>
                <a:gd name="T10" fmla="*/ 9 w 9"/>
                <a:gd name="T11" fmla="*/ 12 h 13"/>
                <a:gd name="T12" fmla="*/ 8 w 9"/>
                <a:gd name="T13" fmla="*/ 2 h 13"/>
                <a:gd name="T14" fmla="*/ 3 w 9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3">
                  <a:moveTo>
                    <a:pt x="3" y="0"/>
                  </a:moveTo>
                  <a:cubicBezTo>
                    <a:pt x="4" y="4"/>
                    <a:pt x="2" y="8"/>
                    <a:pt x="0" y="11"/>
                  </a:cubicBezTo>
                  <a:cubicBezTo>
                    <a:pt x="0" y="11"/>
                    <a:pt x="1" y="12"/>
                    <a:pt x="1" y="12"/>
                  </a:cubicBezTo>
                  <a:cubicBezTo>
                    <a:pt x="2" y="13"/>
                    <a:pt x="4" y="13"/>
                    <a:pt x="6" y="13"/>
                  </a:cubicBezTo>
                  <a:cubicBezTo>
                    <a:pt x="7" y="13"/>
                    <a:pt x="8" y="13"/>
                    <a:pt x="9" y="1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8"/>
                    <a:pt x="7" y="5"/>
                    <a:pt x="8" y="2"/>
                  </a:cubicBezTo>
                  <a:cubicBezTo>
                    <a:pt x="6" y="1"/>
                    <a:pt x="5" y="0"/>
                    <a:pt x="3" y="0"/>
                  </a:cubicBezTo>
                </a:path>
              </a:pathLst>
            </a:custGeom>
            <a:solidFill>
              <a:srgbClr val="5103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2825"/>
            <p:cNvSpPr>
              <a:spLocks/>
            </p:cNvSpPr>
            <p:nvPr/>
          </p:nvSpPr>
          <p:spPr bwMode="auto">
            <a:xfrm>
              <a:off x="2050" y="2781"/>
              <a:ext cx="4" cy="2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2 w 2"/>
                <a:gd name="T5" fmla="*/ 1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rgbClr val="5102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2826"/>
            <p:cNvSpPr>
              <a:spLocks/>
            </p:cNvSpPr>
            <p:nvPr/>
          </p:nvSpPr>
          <p:spPr bwMode="auto">
            <a:xfrm>
              <a:off x="2068" y="2759"/>
              <a:ext cx="12" cy="26"/>
            </a:xfrm>
            <a:custGeom>
              <a:avLst/>
              <a:gdLst>
                <a:gd name="T0" fmla="*/ 1 w 5"/>
                <a:gd name="T1" fmla="*/ 0 h 11"/>
                <a:gd name="T2" fmla="*/ 2 w 5"/>
                <a:gd name="T3" fmla="*/ 10 h 11"/>
                <a:gd name="T4" fmla="*/ 2 w 5"/>
                <a:gd name="T5" fmla="*/ 11 h 11"/>
                <a:gd name="T6" fmla="*/ 3 w 5"/>
                <a:gd name="T7" fmla="*/ 10 h 11"/>
                <a:gd name="T8" fmla="*/ 5 w 5"/>
                <a:gd name="T9" fmla="*/ 9 h 11"/>
                <a:gd name="T10" fmla="*/ 1 w 5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1">
                  <a:moveTo>
                    <a:pt x="1" y="0"/>
                  </a:moveTo>
                  <a:cubicBezTo>
                    <a:pt x="0" y="3"/>
                    <a:pt x="1" y="6"/>
                    <a:pt x="2" y="10"/>
                  </a:cubicBezTo>
                  <a:cubicBezTo>
                    <a:pt x="2" y="10"/>
                    <a:pt x="2" y="10"/>
                    <a:pt x="2" y="11"/>
                  </a:cubicBezTo>
                  <a:cubicBezTo>
                    <a:pt x="2" y="11"/>
                    <a:pt x="2" y="11"/>
                    <a:pt x="3" y="10"/>
                  </a:cubicBezTo>
                  <a:cubicBezTo>
                    <a:pt x="4" y="10"/>
                    <a:pt x="5" y="9"/>
                    <a:pt x="5" y="9"/>
                  </a:cubicBezTo>
                  <a:cubicBezTo>
                    <a:pt x="5" y="5"/>
                    <a:pt x="3" y="2"/>
                    <a:pt x="1" y="0"/>
                  </a:cubicBezTo>
                </a:path>
              </a:pathLst>
            </a:custGeom>
            <a:solidFill>
              <a:srgbClr val="4901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2827"/>
            <p:cNvSpPr>
              <a:spLocks/>
            </p:cNvSpPr>
            <p:nvPr/>
          </p:nvSpPr>
          <p:spPr bwMode="auto">
            <a:xfrm>
              <a:off x="2040" y="2752"/>
              <a:ext cx="21" cy="29"/>
            </a:xfrm>
            <a:custGeom>
              <a:avLst/>
              <a:gdLst>
                <a:gd name="T0" fmla="*/ 5 w 9"/>
                <a:gd name="T1" fmla="*/ 0 h 12"/>
                <a:gd name="T2" fmla="*/ 5 w 9"/>
                <a:gd name="T3" fmla="*/ 0 h 12"/>
                <a:gd name="T4" fmla="*/ 0 w 9"/>
                <a:gd name="T5" fmla="*/ 1 h 12"/>
                <a:gd name="T6" fmla="*/ 0 w 9"/>
                <a:gd name="T7" fmla="*/ 3 h 12"/>
                <a:gd name="T8" fmla="*/ 1 w 9"/>
                <a:gd name="T9" fmla="*/ 9 h 12"/>
                <a:gd name="T10" fmla="*/ 5 w 9"/>
                <a:gd name="T11" fmla="*/ 12 h 12"/>
                <a:gd name="T12" fmla="*/ 8 w 9"/>
                <a:gd name="T13" fmla="*/ 1 h 12"/>
                <a:gd name="T14" fmla="*/ 5 w 9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2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0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5"/>
                    <a:pt x="1" y="7"/>
                    <a:pt x="1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7" y="9"/>
                    <a:pt x="9" y="5"/>
                    <a:pt x="8" y="1"/>
                  </a:cubicBezTo>
                  <a:cubicBezTo>
                    <a:pt x="7" y="1"/>
                    <a:pt x="6" y="0"/>
                    <a:pt x="5" y="0"/>
                  </a:cubicBezTo>
                </a:path>
              </a:pathLst>
            </a:custGeom>
            <a:solidFill>
              <a:srgbClr val="4901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2828"/>
            <p:cNvSpPr>
              <a:spLocks/>
            </p:cNvSpPr>
            <p:nvPr/>
          </p:nvSpPr>
          <p:spPr bwMode="auto">
            <a:xfrm>
              <a:off x="2042" y="2774"/>
              <a:ext cx="10" cy="7"/>
            </a:xfrm>
            <a:custGeom>
              <a:avLst/>
              <a:gdLst>
                <a:gd name="T0" fmla="*/ 0 w 4"/>
                <a:gd name="T1" fmla="*/ 0 h 3"/>
                <a:gd name="T2" fmla="*/ 1 w 4"/>
                <a:gd name="T3" fmla="*/ 1 h 3"/>
                <a:gd name="T4" fmla="*/ 3 w 4"/>
                <a:gd name="T5" fmla="*/ 3 h 3"/>
                <a:gd name="T6" fmla="*/ 4 w 4"/>
                <a:gd name="T7" fmla="*/ 3 h 3"/>
                <a:gd name="T8" fmla="*/ 0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2" y="2"/>
                    <a:pt x="2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2" y="1"/>
                    <a:pt x="0" y="0"/>
                  </a:cubicBezTo>
                </a:path>
              </a:pathLst>
            </a:custGeom>
            <a:solidFill>
              <a:srgbClr val="4801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2829"/>
            <p:cNvSpPr>
              <a:spLocks/>
            </p:cNvSpPr>
            <p:nvPr/>
          </p:nvSpPr>
          <p:spPr bwMode="auto">
            <a:xfrm>
              <a:off x="2544" y="2537"/>
              <a:ext cx="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  <a:gd name="T4" fmla="*/ 1 w 1"/>
                <a:gd name="T5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2830"/>
            <p:cNvSpPr>
              <a:spLocks noEditPoints="1"/>
            </p:cNvSpPr>
            <p:nvPr/>
          </p:nvSpPr>
          <p:spPr bwMode="auto">
            <a:xfrm>
              <a:off x="2530" y="2537"/>
              <a:ext cx="33" cy="49"/>
            </a:xfrm>
            <a:custGeom>
              <a:avLst/>
              <a:gdLst>
                <a:gd name="T0" fmla="*/ 7 w 14"/>
                <a:gd name="T1" fmla="*/ 9 h 21"/>
                <a:gd name="T2" fmla="*/ 0 w 14"/>
                <a:gd name="T3" fmla="*/ 18 h 21"/>
                <a:gd name="T4" fmla="*/ 4 w 14"/>
                <a:gd name="T5" fmla="*/ 20 h 21"/>
                <a:gd name="T6" fmla="*/ 5 w 14"/>
                <a:gd name="T7" fmla="*/ 20 h 21"/>
                <a:gd name="T8" fmla="*/ 6 w 14"/>
                <a:gd name="T9" fmla="*/ 20 h 21"/>
                <a:gd name="T10" fmla="*/ 9 w 14"/>
                <a:gd name="T11" fmla="*/ 21 h 21"/>
                <a:gd name="T12" fmla="*/ 11 w 14"/>
                <a:gd name="T13" fmla="*/ 20 h 21"/>
                <a:gd name="T14" fmla="*/ 14 w 14"/>
                <a:gd name="T15" fmla="*/ 18 h 21"/>
                <a:gd name="T16" fmla="*/ 7 w 14"/>
                <a:gd name="T17" fmla="*/ 9 h 21"/>
                <a:gd name="T18" fmla="*/ 7 w 14"/>
                <a:gd name="T19" fmla="*/ 0 h 21"/>
                <a:gd name="T20" fmla="*/ 6 w 14"/>
                <a:gd name="T21" fmla="*/ 0 h 21"/>
                <a:gd name="T22" fmla="*/ 7 w 14"/>
                <a:gd name="T23" fmla="*/ 2 h 21"/>
                <a:gd name="T24" fmla="*/ 7 w 14"/>
                <a:gd name="T2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21">
                  <a:moveTo>
                    <a:pt x="7" y="9"/>
                  </a:moveTo>
                  <a:cubicBezTo>
                    <a:pt x="6" y="13"/>
                    <a:pt x="3" y="16"/>
                    <a:pt x="0" y="18"/>
                  </a:cubicBezTo>
                  <a:cubicBezTo>
                    <a:pt x="1" y="19"/>
                    <a:pt x="2" y="20"/>
                    <a:pt x="4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6" y="20"/>
                    <a:pt x="6" y="20"/>
                  </a:cubicBezTo>
                  <a:cubicBezTo>
                    <a:pt x="7" y="20"/>
                    <a:pt x="8" y="20"/>
                    <a:pt x="9" y="21"/>
                  </a:cubicBezTo>
                  <a:cubicBezTo>
                    <a:pt x="10" y="20"/>
                    <a:pt x="11" y="20"/>
                    <a:pt x="11" y="20"/>
                  </a:cubicBezTo>
                  <a:cubicBezTo>
                    <a:pt x="13" y="19"/>
                    <a:pt x="14" y="19"/>
                    <a:pt x="14" y="18"/>
                  </a:cubicBezTo>
                  <a:cubicBezTo>
                    <a:pt x="11" y="16"/>
                    <a:pt x="8" y="13"/>
                    <a:pt x="7" y="9"/>
                  </a:cubicBezTo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</a:path>
              </a:pathLst>
            </a:custGeom>
            <a:solidFill>
              <a:srgbClr val="AF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2831"/>
            <p:cNvSpPr>
              <a:spLocks/>
            </p:cNvSpPr>
            <p:nvPr/>
          </p:nvSpPr>
          <p:spPr bwMode="auto">
            <a:xfrm>
              <a:off x="2539" y="2584"/>
              <a:ext cx="12" cy="2"/>
            </a:xfrm>
            <a:custGeom>
              <a:avLst/>
              <a:gdLst>
                <a:gd name="T0" fmla="*/ 2 w 5"/>
                <a:gd name="T1" fmla="*/ 0 h 1"/>
                <a:gd name="T2" fmla="*/ 1 w 5"/>
                <a:gd name="T3" fmla="*/ 0 h 1"/>
                <a:gd name="T4" fmla="*/ 0 w 5"/>
                <a:gd name="T5" fmla="*/ 0 h 1"/>
                <a:gd name="T6" fmla="*/ 3 w 5"/>
                <a:gd name="T7" fmla="*/ 1 h 1"/>
                <a:gd name="T8" fmla="*/ 5 w 5"/>
                <a:gd name="T9" fmla="*/ 1 h 1"/>
                <a:gd name="T10" fmla="*/ 2 w 5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AD23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2832"/>
            <p:cNvSpPr>
              <a:spLocks/>
            </p:cNvSpPr>
            <p:nvPr/>
          </p:nvSpPr>
          <p:spPr bwMode="auto">
            <a:xfrm>
              <a:off x="2547" y="2537"/>
              <a:ext cx="4" cy="0"/>
            </a:xfrm>
            <a:custGeom>
              <a:avLst/>
              <a:gdLst>
                <a:gd name="T0" fmla="*/ 0 w 2"/>
                <a:gd name="T1" fmla="*/ 0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89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2833"/>
            <p:cNvSpPr>
              <a:spLocks/>
            </p:cNvSpPr>
            <p:nvPr/>
          </p:nvSpPr>
          <p:spPr bwMode="auto">
            <a:xfrm>
              <a:off x="2547" y="2537"/>
              <a:ext cx="28" cy="42"/>
            </a:xfrm>
            <a:custGeom>
              <a:avLst/>
              <a:gdLst>
                <a:gd name="T0" fmla="*/ 2 w 12"/>
                <a:gd name="T1" fmla="*/ 0 h 18"/>
                <a:gd name="T2" fmla="*/ 0 w 12"/>
                <a:gd name="T3" fmla="*/ 0 h 18"/>
                <a:gd name="T4" fmla="*/ 0 w 12"/>
                <a:gd name="T5" fmla="*/ 2 h 18"/>
                <a:gd name="T6" fmla="*/ 1 w 12"/>
                <a:gd name="T7" fmla="*/ 5 h 18"/>
                <a:gd name="T8" fmla="*/ 0 w 12"/>
                <a:gd name="T9" fmla="*/ 9 h 18"/>
                <a:gd name="T10" fmla="*/ 7 w 12"/>
                <a:gd name="T11" fmla="*/ 18 h 18"/>
                <a:gd name="T12" fmla="*/ 10 w 12"/>
                <a:gd name="T13" fmla="*/ 6 h 18"/>
                <a:gd name="T14" fmla="*/ 2 w 12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8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1" y="7"/>
                    <a:pt x="0" y="8"/>
                    <a:pt x="0" y="9"/>
                  </a:cubicBezTo>
                  <a:cubicBezTo>
                    <a:pt x="1" y="13"/>
                    <a:pt x="4" y="16"/>
                    <a:pt x="7" y="18"/>
                  </a:cubicBezTo>
                  <a:cubicBezTo>
                    <a:pt x="11" y="15"/>
                    <a:pt x="12" y="10"/>
                    <a:pt x="10" y="6"/>
                  </a:cubicBezTo>
                  <a:cubicBezTo>
                    <a:pt x="8" y="3"/>
                    <a:pt x="6" y="1"/>
                    <a:pt x="2" y="0"/>
                  </a:cubicBezTo>
                </a:path>
              </a:pathLst>
            </a:custGeom>
            <a:solidFill>
              <a:srgbClr val="7C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2834"/>
            <p:cNvSpPr>
              <a:spLocks/>
            </p:cNvSpPr>
            <p:nvPr/>
          </p:nvSpPr>
          <p:spPr bwMode="auto">
            <a:xfrm>
              <a:off x="2525" y="2537"/>
              <a:ext cx="19" cy="11"/>
            </a:xfrm>
            <a:custGeom>
              <a:avLst/>
              <a:gdLst>
                <a:gd name="T0" fmla="*/ 8 w 8"/>
                <a:gd name="T1" fmla="*/ 0 h 5"/>
                <a:gd name="T2" fmla="*/ 5 w 8"/>
                <a:gd name="T3" fmla="*/ 1 h 5"/>
                <a:gd name="T4" fmla="*/ 0 w 8"/>
                <a:gd name="T5" fmla="*/ 5 h 5"/>
                <a:gd name="T6" fmla="*/ 6 w 8"/>
                <a:gd name="T7" fmla="*/ 1 h 5"/>
                <a:gd name="T8" fmla="*/ 8 w 8"/>
                <a:gd name="T9" fmla="*/ 0 h 5"/>
                <a:gd name="T10" fmla="*/ 8 w 8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7" y="0"/>
                    <a:pt x="6" y="0"/>
                    <a:pt x="5" y="1"/>
                  </a:cubicBezTo>
                  <a:cubicBezTo>
                    <a:pt x="3" y="2"/>
                    <a:pt x="1" y="3"/>
                    <a:pt x="0" y="5"/>
                  </a:cubicBezTo>
                  <a:cubicBezTo>
                    <a:pt x="2" y="4"/>
                    <a:pt x="4" y="2"/>
                    <a:pt x="6" y="1"/>
                  </a:cubicBezTo>
                  <a:cubicBezTo>
                    <a:pt x="7" y="1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720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2835"/>
            <p:cNvSpPr>
              <a:spLocks/>
            </p:cNvSpPr>
            <p:nvPr/>
          </p:nvSpPr>
          <p:spPr bwMode="auto">
            <a:xfrm>
              <a:off x="2521" y="2537"/>
              <a:ext cx="26" cy="42"/>
            </a:xfrm>
            <a:custGeom>
              <a:avLst/>
              <a:gdLst>
                <a:gd name="T0" fmla="*/ 10 w 11"/>
                <a:gd name="T1" fmla="*/ 0 h 18"/>
                <a:gd name="T2" fmla="*/ 8 w 11"/>
                <a:gd name="T3" fmla="*/ 1 h 18"/>
                <a:gd name="T4" fmla="*/ 2 w 11"/>
                <a:gd name="T5" fmla="*/ 5 h 18"/>
                <a:gd name="T6" fmla="*/ 2 w 11"/>
                <a:gd name="T7" fmla="*/ 14 h 18"/>
                <a:gd name="T8" fmla="*/ 4 w 11"/>
                <a:gd name="T9" fmla="*/ 18 h 18"/>
                <a:gd name="T10" fmla="*/ 11 w 11"/>
                <a:gd name="T11" fmla="*/ 9 h 18"/>
                <a:gd name="T12" fmla="*/ 11 w 11"/>
                <a:gd name="T13" fmla="*/ 2 h 18"/>
                <a:gd name="T14" fmla="*/ 10 w 11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8">
                  <a:moveTo>
                    <a:pt x="10" y="0"/>
                  </a:moveTo>
                  <a:cubicBezTo>
                    <a:pt x="10" y="1"/>
                    <a:pt x="9" y="1"/>
                    <a:pt x="8" y="1"/>
                  </a:cubicBezTo>
                  <a:cubicBezTo>
                    <a:pt x="6" y="2"/>
                    <a:pt x="4" y="4"/>
                    <a:pt x="2" y="5"/>
                  </a:cubicBezTo>
                  <a:cubicBezTo>
                    <a:pt x="0" y="8"/>
                    <a:pt x="0" y="11"/>
                    <a:pt x="2" y="14"/>
                  </a:cubicBezTo>
                  <a:cubicBezTo>
                    <a:pt x="2" y="16"/>
                    <a:pt x="3" y="17"/>
                    <a:pt x="4" y="18"/>
                  </a:cubicBezTo>
                  <a:cubicBezTo>
                    <a:pt x="7" y="16"/>
                    <a:pt x="10" y="13"/>
                    <a:pt x="11" y="9"/>
                  </a:cubicBezTo>
                  <a:cubicBezTo>
                    <a:pt x="10" y="6"/>
                    <a:pt x="10" y="4"/>
                    <a:pt x="11" y="2"/>
                  </a:cubicBezTo>
                  <a:cubicBezTo>
                    <a:pt x="11" y="1"/>
                    <a:pt x="11" y="1"/>
                    <a:pt x="10" y="0"/>
                  </a:cubicBezTo>
                </a:path>
              </a:pathLst>
            </a:custGeom>
            <a:solidFill>
              <a:srgbClr val="6805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2836"/>
            <p:cNvSpPr>
              <a:spLocks/>
            </p:cNvSpPr>
            <p:nvPr/>
          </p:nvSpPr>
          <p:spPr bwMode="auto">
            <a:xfrm>
              <a:off x="2544" y="2541"/>
              <a:ext cx="5" cy="17"/>
            </a:xfrm>
            <a:custGeom>
              <a:avLst/>
              <a:gdLst>
                <a:gd name="T0" fmla="*/ 1 w 2"/>
                <a:gd name="T1" fmla="*/ 0 h 7"/>
                <a:gd name="T2" fmla="*/ 1 w 2"/>
                <a:gd name="T3" fmla="*/ 7 h 7"/>
                <a:gd name="T4" fmla="*/ 2 w 2"/>
                <a:gd name="T5" fmla="*/ 3 h 7"/>
                <a:gd name="T6" fmla="*/ 1 w 2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1" y="7"/>
                  </a:cubicBezTo>
                  <a:cubicBezTo>
                    <a:pt x="1" y="6"/>
                    <a:pt x="2" y="5"/>
                    <a:pt x="2" y="3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solidFill>
              <a:srgbClr val="4901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2837"/>
            <p:cNvSpPr>
              <a:spLocks noEditPoints="1"/>
            </p:cNvSpPr>
            <p:nvPr/>
          </p:nvSpPr>
          <p:spPr bwMode="auto">
            <a:xfrm>
              <a:off x="2691" y="2151"/>
              <a:ext cx="50" cy="19"/>
            </a:xfrm>
            <a:custGeom>
              <a:avLst/>
              <a:gdLst>
                <a:gd name="T0" fmla="*/ 21 w 21"/>
                <a:gd name="T1" fmla="*/ 2 h 8"/>
                <a:gd name="T2" fmla="*/ 19 w 21"/>
                <a:gd name="T3" fmla="*/ 3 h 8"/>
                <a:gd name="T4" fmla="*/ 21 w 21"/>
                <a:gd name="T5" fmla="*/ 3 h 8"/>
                <a:gd name="T6" fmla="*/ 21 w 21"/>
                <a:gd name="T7" fmla="*/ 2 h 8"/>
                <a:gd name="T8" fmla="*/ 0 w 21"/>
                <a:gd name="T9" fmla="*/ 0 h 8"/>
                <a:gd name="T10" fmla="*/ 1 w 21"/>
                <a:gd name="T11" fmla="*/ 4 h 8"/>
                <a:gd name="T12" fmla="*/ 4 w 21"/>
                <a:gd name="T13" fmla="*/ 8 h 8"/>
                <a:gd name="T14" fmla="*/ 10 w 21"/>
                <a:gd name="T15" fmla="*/ 3 h 8"/>
                <a:gd name="T16" fmla="*/ 0 w 21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">
                  <a:moveTo>
                    <a:pt x="21" y="2"/>
                  </a:moveTo>
                  <a:cubicBezTo>
                    <a:pt x="20" y="2"/>
                    <a:pt x="20" y="2"/>
                    <a:pt x="19" y="3"/>
                  </a:cubicBezTo>
                  <a:cubicBezTo>
                    <a:pt x="20" y="3"/>
                    <a:pt x="20" y="3"/>
                    <a:pt x="21" y="3"/>
                  </a:cubicBezTo>
                  <a:cubicBezTo>
                    <a:pt x="21" y="3"/>
                    <a:pt x="21" y="2"/>
                    <a:pt x="21" y="2"/>
                  </a:cubicBezTo>
                  <a:moveTo>
                    <a:pt x="0" y="0"/>
                  </a:moveTo>
                  <a:cubicBezTo>
                    <a:pt x="0" y="1"/>
                    <a:pt x="1" y="3"/>
                    <a:pt x="1" y="4"/>
                  </a:cubicBezTo>
                  <a:cubicBezTo>
                    <a:pt x="2" y="6"/>
                    <a:pt x="3" y="7"/>
                    <a:pt x="4" y="8"/>
                  </a:cubicBezTo>
                  <a:cubicBezTo>
                    <a:pt x="6" y="6"/>
                    <a:pt x="8" y="4"/>
                    <a:pt x="10" y="3"/>
                  </a:cubicBezTo>
                  <a:cubicBezTo>
                    <a:pt x="7" y="3"/>
                    <a:pt x="3" y="2"/>
                    <a:pt x="0" y="0"/>
                  </a:cubicBezTo>
                </a:path>
              </a:pathLst>
            </a:custGeom>
            <a:solidFill>
              <a:srgbClr val="AF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2838"/>
            <p:cNvSpPr>
              <a:spLocks/>
            </p:cNvSpPr>
            <p:nvPr/>
          </p:nvSpPr>
          <p:spPr bwMode="auto">
            <a:xfrm>
              <a:off x="2691" y="2127"/>
              <a:ext cx="50" cy="31"/>
            </a:xfrm>
            <a:custGeom>
              <a:avLst/>
              <a:gdLst>
                <a:gd name="T0" fmla="*/ 11 w 21"/>
                <a:gd name="T1" fmla="*/ 0 h 13"/>
                <a:gd name="T2" fmla="*/ 7 w 21"/>
                <a:gd name="T3" fmla="*/ 1 h 13"/>
                <a:gd name="T4" fmla="*/ 0 w 21"/>
                <a:gd name="T5" fmla="*/ 10 h 13"/>
                <a:gd name="T6" fmla="*/ 10 w 21"/>
                <a:gd name="T7" fmla="*/ 13 h 13"/>
                <a:gd name="T8" fmla="*/ 16 w 21"/>
                <a:gd name="T9" fmla="*/ 12 h 13"/>
                <a:gd name="T10" fmla="*/ 19 w 21"/>
                <a:gd name="T11" fmla="*/ 13 h 13"/>
                <a:gd name="T12" fmla="*/ 21 w 21"/>
                <a:gd name="T13" fmla="*/ 12 h 13"/>
                <a:gd name="T14" fmla="*/ 20 w 21"/>
                <a:gd name="T15" fmla="*/ 6 h 13"/>
                <a:gd name="T16" fmla="*/ 11 w 21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3">
                  <a:moveTo>
                    <a:pt x="11" y="0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3" y="2"/>
                    <a:pt x="1" y="6"/>
                    <a:pt x="0" y="10"/>
                  </a:cubicBezTo>
                  <a:cubicBezTo>
                    <a:pt x="3" y="12"/>
                    <a:pt x="7" y="13"/>
                    <a:pt x="10" y="13"/>
                  </a:cubicBezTo>
                  <a:cubicBezTo>
                    <a:pt x="12" y="13"/>
                    <a:pt x="14" y="12"/>
                    <a:pt x="16" y="12"/>
                  </a:cubicBezTo>
                  <a:cubicBezTo>
                    <a:pt x="17" y="12"/>
                    <a:pt x="18" y="12"/>
                    <a:pt x="19" y="13"/>
                  </a:cubicBezTo>
                  <a:cubicBezTo>
                    <a:pt x="20" y="12"/>
                    <a:pt x="20" y="12"/>
                    <a:pt x="21" y="12"/>
                  </a:cubicBezTo>
                  <a:cubicBezTo>
                    <a:pt x="21" y="10"/>
                    <a:pt x="21" y="8"/>
                    <a:pt x="20" y="6"/>
                  </a:cubicBezTo>
                  <a:cubicBezTo>
                    <a:pt x="19" y="2"/>
                    <a:pt x="15" y="0"/>
                    <a:pt x="11" y="0"/>
                  </a:cubicBezTo>
                </a:path>
              </a:pathLst>
            </a:custGeom>
            <a:solidFill>
              <a:srgbClr val="AD23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2839"/>
            <p:cNvSpPr>
              <a:spLocks/>
            </p:cNvSpPr>
            <p:nvPr/>
          </p:nvSpPr>
          <p:spPr bwMode="auto">
            <a:xfrm>
              <a:off x="2700" y="2158"/>
              <a:ext cx="41" cy="19"/>
            </a:xfrm>
            <a:custGeom>
              <a:avLst/>
              <a:gdLst>
                <a:gd name="T0" fmla="*/ 15 w 17"/>
                <a:gd name="T1" fmla="*/ 0 h 8"/>
                <a:gd name="T2" fmla="*/ 9 w 17"/>
                <a:gd name="T3" fmla="*/ 0 h 8"/>
                <a:gd name="T4" fmla="*/ 6 w 17"/>
                <a:gd name="T5" fmla="*/ 0 h 8"/>
                <a:gd name="T6" fmla="*/ 0 w 17"/>
                <a:gd name="T7" fmla="*/ 5 h 8"/>
                <a:gd name="T8" fmla="*/ 7 w 17"/>
                <a:gd name="T9" fmla="*/ 8 h 8"/>
                <a:gd name="T10" fmla="*/ 11 w 17"/>
                <a:gd name="T11" fmla="*/ 7 h 8"/>
                <a:gd name="T12" fmla="*/ 17 w 17"/>
                <a:gd name="T13" fmla="*/ 0 h 8"/>
                <a:gd name="T14" fmla="*/ 15 w 17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8">
                  <a:moveTo>
                    <a:pt x="15" y="0"/>
                  </a:moveTo>
                  <a:cubicBezTo>
                    <a:pt x="13" y="0"/>
                    <a:pt x="11" y="0"/>
                    <a:pt x="9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4" y="1"/>
                    <a:pt x="2" y="3"/>
                    <a:pt x="0" y="5"/>
                  </a:cubicBezTo>
                  <a:cubicBezTo>
                    <a:pt x="2" y="7"/>
                    <a:pt x="4" y="8"/>
                    <a:pt x="7" y="8"/>
                  </a:cubicBezTo>
                  <a:cubicBezTo>
                    <a:pt x="8" y="8"/>
                    <a:pt x="9" y="7"/>
                    <a:pt x="11" y="7"/>
                  </a:cubicBezTo>
                  <a:cubicBezTo>
                    <a:pt x="14" y="6"/>
                    <a:pt x="16" y="3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rgbClr val="7C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2840"/>
            <p:cNvSpPr>
              <a:spLocks/>
            </p:cNvSpPr>
            <p:nvPr/>
          </p:nvSpPr>
          <p:spPr bwMode="auto">
            <a:xfrm>
              <a:off x="2715" y="2155"/>
              <a:ext cx="21" cy="3"/>
            </a:xfrm>
            <a:custGeom>
              <a:avLst/>
              <a:gdLst>
                <a:gd name="T0" fmla="*/ 6 w 9"/>
                <a:gd name="T1" fmla="*/ 0 h 1"/>
                <a:gd name="T2" fmla="*/ 0 w 9"/>
                <a:gd name="T3" fmla="*/ 1 h 1"/>
                <a:gd name="T4" fmla="*/ 3 w 9"/>
                <a:gd name="T5" fmla="*/ 1 h 1"/>
                <a:gd name="T6" fmla="*/ 9 w 9"/>
                <a:gd name="T7" fmla="*/ 1 h 1"/>
                <a:gd name="T8" fmla="*/ 6 w 9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">
                  <a:moveTo>
                    <a:pt x="6" y="0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5" y="1"/>
                    <a:pt x="7" y="1"/>
                    <a:pt x="9" y="1"/>
                  </a:cubicBezTo>
                  <a:cubicBezTo>
                    <a:pt x="8" y="0"/>
                    <a:pt x="7" y="0"/>
                    <a:pt x="6" y="0"/>
                  </a:cubicBezTo>
                </a:path>
              </a:pathLst>
            </a:custGeom>
            <a:solidFill>
              <a:srgbClr val="7B0A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2841"/>
            <p:cNvSpPr>
              <a:spLocks/>
            </p:cNvSpPr>
            <p:nvPr/>
          </p:nvSpPr>
          <p:spPr bwMode="auto">
            <a:xfrm>
              <a:off x="2494" y="1646"/>
              <a:ext cx="43" cy="14"/>
            </a:xfrm>
            <a:custGeom>
              <a:avLst/>
              <a:gdLst>
                <a:gd name="T0" fmla="*/ 5 w 18"/>
                <a:gd name="T1" fmla="*/ 0 h 6"/>
                <a:gd name="T2" fmla="*/ 0 w 18"/>
                <a:gd name="T3" fmla="*/ 6 h 6"/>
                <a:gd name="T4" fmla="*/ 10 w 18"/>
                <a:gd name="T5" fmla="*/ 2 h 6"/>
                <a:gd name="T6" fmla="*/ 16 w 18"/>
                <a:gd name="T7" fmla="*/ 3 h 6"/>
                <a:gd name="T8" fmla="*/ 18 w 18"/>
                <a:gd name="T9" fmla="*/ 4 h 6"/>
                <a:gd name="T10" fmla="*/ 14 w 18"/>
                <a:gd name="T11" fmla="*/ 0 h 6"/>
                <a:gd name="T12" fmla="*/ 10 w 18"/>
                <a:gd name="T13" fmla="*/ 1 h 6"/>
                <a:gd name="T14" fmla="*/ 10 w 18"/>
                <a:gd name="T15" fmla="*/ 1 h 6"/>
                <a:gd name="T16" fmla="*/ 5 w 18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6">
                  <a:moveTo>
                    <a:pt x="5" y="0"/>
                  </a:moveTo>
                  <a:cubicBezTo>
                    <a:pt x="2" y="2"/>
                    <a:pt x="0" y="4"/>
                    <a:pt x="0" y="6"/>
                  </a:cubicBezTo>
                  <a:cubicBezTo>
                    <a:pt x="2" y="3"/>
                    <a:pt x="6" y="2"/>
                    <a:pt x="10" y="2"/>
                  </a:cubicBezTo>
                  <a:cubicBezTo>
                    <a:pt x="12" y="2"/>
                    <a:pt x="14" y="2"/>
                    <a:pt x="16" y="3"/>
                  </a:cubicBezTo>
                  <a:cubicBezTo>
                    <a:pt x="17" y="3"/>
                    <a:pt x="18" y="4"/>
                    <a:pt x="18" y="4"/>
                  </a:cubicBezTo>
                  <a:cubicBezTo>
                    <a:pt x="17" y="2"/>
                    <a:pt x="16" y="1"/>
                    <a:pt x="14" y="0"/>
                  </a:cubicBezTo>
                  <a:cubicBezTo>
                    <a:pt x="13" y="1"/>
                    <a:pt x="11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1"/>
                    <a:pt x="6" y="1"/>
                    <a:pt x="5" y="0"/>
                  </a:cubicBezTo>
                </a:path>
              </a:pathLst>
            </a:custGeom>
            <a:solidFill>
              <a:srgbClr val="AD2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2842"/>
            <p:cNvSpPr>
              <a:spLocks/>
            </p:cNvSpPr>
            <p:nvPr/>
          </p:nvSpPr>
          <p:spPr bwMode="auto">
            <a:xfrm>
              <a:off x="2492" y="1663"/>
              <a:ext cx="47" cy="30"/>
            </a:xfrm>
            <a:custGeom>
              <a:avLst/>
              <a:gdLst>
                <a:gd name="T0" fmla="*/ 1 w 20"/>
                <a:gd name="T1" fmla="*/ 0 h 13"/>
                <a:gd name="T2" fmla="*/ 1 w 20"/>
                <a:gd name="T3" fmla="*/ 6 h 13"/>
                <a:gd name="T4" fmla="*/ 9 w 20"/>
                <a:gd name="T5" fmla="*/ 13 h 13"/>
                <a:gd name="T6" fmla="*/ 16 w 20"/>
                <a:gd name="T7" fmla="*/ 8 h 13"/>
                <a:gd name="T8" fmla="*/ 20 w 20"/>
                <a:gd name="T9" fmla="*/ 6 h 13"/>
                <a:gd name="T10" fmla="*/ 20 w 20"/>
                <a:gd name="T11" fmla="*/ 6 h 13"/>
                <a:gd name="T12" fmla="*/ 14 w 20"/>
                <a:gd name="T13" fmla="*/ 7 h 13"/>
                <a:gd name="T14" fmla="*/ 3 w 20"/>
                <a:gd name="T15" fmla="*/ 2 h 13"/>
                <a:gd name="T16" fmla="*/ 1 w 20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3">
                  <a:moveTo>
                    <a:pt x="1" y="0"/>
                  </a:moveTo>
                  <a:cubicBezTo>
                    <a:pt x="0" y="2"/>
                    <a:pt x="0" y="4"/>
                    <a:pt x="1" y="6"/>
                  </a:cubicBezTo>
                  <a:cubicBezTo>
                    <a:pt x="2" y="10"/>
                    <a:pt x="5" y="12"/>
                    <a:pt x="9" y="13"/>
                  </a:cubicBezTo>
                  <a:cubicBezTo>
                    <a:pt x="10" y="11"/>
                    <a:pt x="13" y="9"/>
                    <a:pt x="16" y="8"/>
                  </a:cubicBezTo>
                  <a:cubicBezTo>
                    <a:pt x="17" y="7"/>
                    <a:pt x="19" y="7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8" y="7"/>
                    <a:pt x="16" y="7"/>
                    <a:pt x="14" y="7"/>
                  </a:cubicBezTo>
                  <a:cubicBezTo>
                    <a:pt x="10" y="7"/>
                    <a:pt x="6" y="5"/>
                    <a:pt x="3" y="2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rgbClr val="89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2843"/>
            <p:cNvSpPr>
              <a:spLocks/>
            </p:cNvSpPr>
            <p:nvPr/>
          </p:nvSpPr>
          <p:spPr bwMode="auto">
            <a:xfrm>
              <a:off x="2513" y="1677"/>
              <a:ext cx="26" cy="16"/>
            </a:xfrm>
            <a:custGeom>
              <a:avLst/>
              <a:gdLst>
                <a:gd name="T0" fmla="*/ 11 w 11"/>
                <a:gd name="T1" fmla="*/ 0 h 7"/>
                <a:gd name="T2" fmla="*/ 7 w 11"/>
                <a:gd name="T3" fmla="*/ 2 h 7"/>
                <a:gd name="T4" fmla="*/ 0 w 11"/>
                <a:gd name="T5" fmla="*/ 7 h 7"/>
                <a:gd name="T6" fmla="*/ 1 w 11"/>
                <a:gd name="T7" fmla="*/ 7 h 7"/>
                <a:gd name="T8" fmla="*/ 5 w 11"/>
                <a:gd name="T9" fmla="*/ 6 h 7"/>
                <a:gd name="T10" fmla="*/ 11 w 11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7">
                  <a:moveTo>
                    <a:pt x="11" y="0"/>
                  </a:moveTo>
                  <a:cubicBezTo>
                    <a:pt x="10" y="1"/>
                    <a:pt x="8" y="1"/>
                    <a:pt x="7" y="2"/>
                  </a:cubicBezTo>
                  <a:cubicBezTo>
                    <a:pt x="4" y="3"/>
                    <a:pt x="1" y="5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3" y="7"/>
                    <a:pt x="4" y="7"/>
                    <a:pt x="5" y="6"/>
                  </a:cubicBezTo>
                  <a:cubicBezTo>
                    <a:pt x="8" y="5"/>
                    <a:pt x="10" y="3"/>
                    <a:pt x="11" y="0"/>
                  </a:cubicBezTo>
                </a:path>
              </a:pathLst>
            </a:custGeom>
            <a:solidFill>
              <a:srgbClr val="7C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2844"/>
            <p:cNvSpPr>
              <a:spLocks/>
            </p:cNvSpPr>
            <p:nvPr/>
          </p:nvSpPr>
          <p:spPr bwMode="auto">
            <a:xfrm>
              <a:off x="2494" y="1651"/>
              <a:ext cx="48" cy="28"/>
            </a:xfrm>
            <a:custGeom>
              <a:avLst/>
              <a:gdLst>
                <a:gd name="T0" fmla="*/ 10 w 20"/>
                <a:gd name="T1" fmla="*/ 0 h 12"/>
                <a:gd name="T2" fmla="*/ 0 w 20"/>
                <a:gd name="T3" fmla="*/ 4 h 12"/>
                <a:gd name="T4" fmla="*/ 0 w 20"/>
                <a:gd name="T5" fmla="*/ 5 h 12"/>
                <a:gd name="T6" fmla="*/ 2 w 20"/>
                <a:gd name="T7" fmla="*/ 7 h 12"/>
                <a:gd name="T8" fmla="*/ 13 w 20"/>
                <a:gd name="T9" fmla="*/ 12 h 12"/>
                <a:gd name="T10" fmla="*/ 19 w 20"/>
                <a:gd name="T11" fmla="*/ 11 h 12"/>
                <a:gd name="T12" fmla="*/ 19 w 20"/>
                <a:gd name="T13" fmla="*/ 4 h 12"/>
                <a:gd name="T14" fmla="*/ 18 w 20"/>
                <a:gd name="T15" fmla="*/ 2 h 12"/>
                <a:gd name="T16" fmla="*/ 16 w 20"/>
                <a:gd name="T17" fmla="*/ 1 h 12"/>
                <a:gd name="T18" fmla="*/ 10 w 20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2">
                  <a:moveTo>
                    <a:pt x="10" y="0"/>
                  </a:moveTo>
                  <a:cubicBezTo>
                    <a:pt x="6" y="0"/>
                    <a:pt x="2" y="1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5"/>
                    <a:pt x="1" y="6"/>
                    <a:pt x="2" y="7"/>
                  </a:cubicBezTo>
                  <a:cubicBezTo>
                    <a:pt x="5" y="10"/>
                    <a:pt x="9" y="12"/>
                    <a:pt x="13" y="12"/>
                  </a:cubicBezTo>
                  <a:cubicBezTo>
                    <a:pt x="15" y="12"/>
                    <a:pt x="17" y="12"/>
                    <a:pt x="19" y="11"/>
                  </a:cubicBezTo>
                  <a:cubicBezTo>
                    <a:pt x="20" y="9"/>
                    <a:pt x="20" y="6"/>
                    <a:pt x="19" y="4"/>
                  </a:cubicBezTo>
                  <a:cubicBezTo>
                    <a:pt x="19" y="3"/>
                    <a:pt x="19" y="3"/>
                    <a:pt x="18" y="2"/>
                  </a:cubicBezTo>
                  <a:cubicBezTo>
                    <a:pt x="18" y="2"/>
                    <a:pt x="17" y="1"/>
                    <a:pt x="16" y="1"/>
                  </a:cubicBezTo>
                  <a:cubicBezTo>
                    <a:pt x="14" y="0"/>
                    <a:pt x="12" y="0"/>
                    <a:pt x="10" y="0"/>
                  </a:cubicBezTo>
                </a:path>
              </a:pathLst>
            </a:custGeom>
            <a:solidFill>
              <a:srgbClr val="7B0A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2845"/>
            <p:cNvSpPr>
              <a:spLocks/>
            </p:cNvSpPr>
            <p:nvPr/>
          </p:nvSpPr>
          <p:spPr bwMode="auto">
            <a:xfrm>
              <a:off x="2506" y="1644"/>
              <a:ext cx="22" cy="4"/>
            </a:xfrm>
            <a:custGeom>
              <a:avLst/>
              <a:gdLst>
                <a:gd name="T0" fmla="*/ 4 w 9"/>
                <a:gd name="T1" fmla="*/ 0 h 2"/>
                <a:gd name="T2" fmla="*/ 1 w 9"/>
                <a:gd name="T3" fmla="*/ 1 h 2"/>
                <a:gd name="T4" fmla="*/ 0 w 9"/>
                <a:gd name="T5" fmla="*/ 1 h 2"/>
                <a:gd name="T6" fmla="*/ 5 w 9"/>
                <a:gd name="T7" fmla="*/ 2 h 2"/>
                <a:gd name="T8" fmla="*/ 5 w 9"/>
                <a:gd name="T9" fmla="*/ 2 h 2"/>
                <a:gd name="T10" fmla="*/ 9 w 9"/>
                <a:gd name="T11" fmla="*/ 1 h 2"/>
                <a:gd name="T12" fmla="*/ 4 w 9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">
                  <a:moveTo>
                    <a:pt x="4" y="0"/>
                  </a:move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3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8" y="2"/>
                    <a:pt x="9" y="1"/>
                  </a:cubicBezTo>
                  <a:cubicBezTo>
                    <a:pt x="8" y="1"/>
                    <a:pt x="6" y="0"/>
                    <a:pt x="4" y="0"/>
                  </a:cubicBezTo>
                </a:path>
              </a:pathLst>
            </a:custGeom>
            <a:solidFill>
              <a:srgbClr val="670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2846"/>
            <p:cNvSpPr>
              <a:spLocks/>
            </p:cNvSpPr>
            <p:nvPr/>
          </p:nvSpPr>
          <p:spPr bwMode="auto">
            <a:xfrm>
              <a:off x="2080" y="1476"/>
              <a:ext cx="52" cy="45"/>
            </a:xfrm>
            <a:custGeom>
              <a:avLst/>
              <a:gdLst>
                <a:gd name="T0" fmla="*/ 11 w 22"/>
                <a:gd name="T1" fmla="*/ 0 h 19"/>
                <a:gd name="T2" fmla="*/ 8 w 22"/>
                <a:gd name="T3" fmla="*/ 0 h 19"/>
                <a:gd name="T4" fmla="*/ 2 w 22"/>
                <a:gd name="T5" fmla="*/ 14 h 19"/>
                <a:gd name="T6" fmla="*/ 7 w 22"/>
                <a:gd name="T7" fmla="*/ 19 h 19"/>
                <a:gd name="T8" fmla="*/ 14 w 22"/>
                <a:gd name="T9" fmla="*/ 14 h 19"/>
                <a:gd name="T10" fmla="*/ 21 w 22"/>
                <a:gd name="T11" fmla="*/ 13 h 19"/>
                <a:gd name="T12" fmla="*/ 21 w 22"/>
                <a:gd name="T13" fmla="*/ 13 h 19"/>
                <a:gd name="T14" fmla="*/ 21 w 22"/>
                <a:gd name="T15" fmla="*/ 6 h 19"/>
                <a:gd name="T16" fmla="*/ 11 w 22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9">
                  <a:moveTo>
                    <a:pt x="11" y="0"/>
                  </a:moveTo>
                  <a:cubicBezTo>
                    <a:pt x="10" y="0"/>
                    <a:pt x="9" y="0"/>
                    <a:pt x="8" y="0"/>
                  </a:cubicBezTo>
                  <a:cubicBezTo>
                    <a:pt x="2" y="2"/>
                    <a:pt x="0" y="9"/>
                    <a:pt x="2" y="14"/>
                  </a:cubicBezTo>
                  <a:cubicBezTo>
                    <a:pt x="3" y="16"/>
                    <a:pt x="5" y="18"/>
                    <a:pt x="7" y="19"/>
                  </a:cubicBezTo>
                  <a:cubicBezTo>
                    <a:pt x="9" y="17"/>
                    <a:pt x="11" y="15"/>
                    <a:pt x="14" y="14"/>
                  </a:cubicBezTo>
                  <a:cubicBezTo>
                    <a:pt x="16" y="13"/>
                    <a:pt x="19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1"/>
                    <a:pt x="22" y="8"/>
                    <a:pt x="21" y="6"/>
                  </a:cubicBezTo>
                  <a:cubicBezTo>
                    <a:pt x="19" y="2"/>
                    <a:pt x="15" y="0"/>
                    <a:pt x="11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2847"/>
            <p:cNvSpPr>
              <a:spLocks/>
            </p:cNvSpPr>
            <p:nvPr/>
          </p:nvSpPr>
          <p:spPr bwMode="auto">
            <a:xfrm>
              <a:off x="2097" y="1506"/>
              <a:ext cx="33" cy="17"/>
            </a:xfrm>
            <a:custGeom>
              <a:avLst/>
              <a:gdLst>
                <a:gd name="T0" fmla="*/ 14 w 14"/>
                <a:gd name="T1" fmla="*/ 0 h 7"/>
                <a:gd name="T2" fmla="*/ 7 w 14"/>
                <a:gd name="T3" fmla="*/ 1 h 7"/>
                <a:gd name="T4" fmla="*/ 0 w 14"/>
                <a:gd name="T5" fmla="*/ 6 h 7"/>
                <a:gd name="T6" fmla="*/ 4 w 14"/>
                <a:gd name="T7" fmla="*/ 7 h 7"/>
                <a:gd name="T8" fmla="*/ 8 w 14"/>
                <a:gd name="T9" fmla="*/ 6 h 7"/>
                <a:gd name="T10" fmla="*/ 14 w 14"/>
                <a:gd name="T11" fmla="*/ 0 h 7"/>
                <a:gd name="T12" fmla="*/ 14 w 14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7">
                  <a:moveTo>
                    <a:pt x="14" y="0"/>
                  </a:moveTo>
                  <a:cubicBezTo>
                    <a:pt x="12" y="0"/>
                    <a:pt x="9" y="0"/>
                    <a:pt x="7" y="1"/>
                  </a:cubicBezTo>
                  <a:cubicBezTo>
                    <a:pt x="4" y="2"/>
                    <a:pt x="2" y="4"/>
                    <a:pt x="0" y="6"/>
                  </a:cubicBezTo>
                  <a:cubicBezTo>
                    <a:pt x="1" y="7"/>
                    <a:pt x="3" y="7"/>
                    <a:pt x="4" y="7"/>
                  </a:cubicBezTo>
                  <a:cubicBezTo>
                    <a:pt x="6" y="7"/>
                    <a:pt x="7" y="7"/>
                    <a:pt x="8" y="6"/>
                  </a:cubicBezTo>
                  <a:cubicBezTo>
                    <a:pt x="12" y="5"/>
                    <a:pt x="14" y="3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AF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2848"/>
            <p:cNvSpPr>
              <a:spLocks/>
            </p:cNvSpPr>
            <p:nvPr/>
          </p:nvSpPr>
          <p:spPr bwMode="auto">
            <a:xfrm>
              <a:off x="2291" y="2755"/>
              <a:ext cx="33" cy="42"/>
            </a:xfrm>
            <a:custGeom>
              <a:avLst/>
              <a:gdLst>
                <a:gd name="T0" fmla="*/ 3 w 14"/>
                <a:gd name="T1" fmla="*/ 0 h 18"/>
                <a:gd name="T2" fmla="*/ 0 w 14"/>
                <a:gd name="T3" fmla="*/ 0 h 18"/>
                <a:gd name="T4" fmla="*/ 9 w 14"/>
                <a:gd name="T5" fmla="*/ 12 h 18"/>
                <a:gd name="T6" fmla="*/ 8 w 14"/>
                <a:gd name="T7" fmla="*/ 18 h 18"/>
                <a:gd name="T8" fmla="*/ 12 w 14"/>
                <a:gd name="T9" fmla="*/ 6 h 18"/>
                <a:gd name="T10" fmla="*/ 3 w 14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8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5" y="1"/>
                    <a:pt x="9" y="6"/>
                    <a:pt x="9" y="12"/>
                  </a:cubicBezTo>
                  <a:cubicBezTo>
                    <a:pt x="9" y="14"/>
                    <a:pt x="9" y="16"/>
                    <a:pt x="8" y="18"/>
                  </a:cubicBezTo>
                  <a:cubicBezTo>
                    <a:pt x="12" y="16"/>
                    <a:pt x="14" y="10"/>
                    <a:pt x="12" y="6"/>
                  </a:cubicBezTo>
                  <a:cubicBezTo>
                    <a:pt x="10" y="2"/>
                    <a:pt x="7" y="0"/>
                    <a:pt x="3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2849"/>
            <p:cNvSpPr>
              <a:spLocks/>
            </p:cNvSpPr>
            <p:nvPr/>
          </p:nvSpPr>
          <p:spPr bwMode="auto">
            <a:xfrm>
              <a:off x="2270" y="2755"/>
              <a:ext cx="42" cy="47"/>
            </a:xfrm>
            <a:custGeom>
              <a:avLst/>
              <a:gdLst>
                <a:gd name="T0" fmla="*/ 9 w 18"/>
                <a:gd name="T1" fmla="*/ 0 h 20"/>
                <a:gd name="T2" fmla="*/ 8 w 18"/>
                <a:gd name="T3" fmla="*/ 0 h 20"/>
                <a:gd name="T4" fmla="*/ 2 w 18"/>
                <a:gd name="T5" fmla="*/ 13 h 20"/>
                <a:gd name="T6" fmla="*/ 12 w 18"/>
                <a:gd name="T7" fmla="*/ 20 h 20"/>
                <a:gd name="T8" fmla="*/ 16 w 18"/>
                <a:gd name="T9" fmla="*/ 19 h 20"/>
                <a:gd name="T10" fmla="*/ 17 w 18"/>
                <a:gd name="T11" fmla="*/ 18 h 20"/>
                <a:gd name="T12" fmla="*/ 18 w 18"/>
                <a:gd name="T13" fmla="*/ 12 h 20"/>
                <a:gd name="T14" fmla="*/ 9 w 18"/>
                <a:gd name="T1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0">
                  <a:moveTo>
                    <a:pt x="9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3" y="2"/>
                    <a:pt x="0" y="8"/>
                    <a:pt x="2" y="13"/>
                  </a:cubicBezTo>
                  <a:cubicBezTo>
                    <a:pt x="4" y="17"/>
                    <a:pt x="8" y="20"/>
                    <a:pt x="12" y="20"/>
                  </a:cubicBezTo>
                  <a:cubicBezTo>
                    <a:pt x="13" y="20"/>
                    <a:pt x="14" y="19"/>
                    <a:pt x="16" y="19"/>
                  </a:cubicBezTo>
                  <a:cubicBezTo>
                    <a:pt x="16" y="19"/>
                    <a:pt x="16" y="19"/>
                    <a:pt x="17" y="18"/>
                  </a:cubicBezTo>
                  <a:cubicBezTo>
                    <a:pt x="18" y="16"/>
                    <a:pt x="18" y="14"/>
                    <a:pt x="18" y="12"/>
                  </a:cubicBezTo>
                  <a:cubicBezTo>
                    <a:pt x="18" y="6"/>
                    <a:pt x="14" y="1"/>
                    <a:pt x="9" y="0"/>
                  </a:cubicBezTo>
                </a:path>
              </a:pathLst>
            </a:custGeom>
            <a:solidFill>
              <a:srgbClr val="720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2850"/>
            <p:cNvSpPr>
              <a:spLocks/>
            </p:cNvSpPr>
            <p:nvPr/>
          </p:nvSpPr>
          <p:spPr bwMode="auto">
            <a:xfrm>
              <a:off x="1964" y="2776"/>
              <a:ext cx="12" cy="5"/>
            </a:xfrm>
            <a:custGeom>
              <a:avLst/>
              <a:gdLst>
                <a:gd name="T0" fmla="*/ 2 w 5"/>
                <a:gd name="T1" fmla="*/ 0 h 2"/>
                <a:gd name="T2" fmla="*/ 0 w 5"/>
                <a:gd name="T3" fmla="*/ 1 h 2"/>
                <a:gd name="T4" fmla="*/ 0 w 5"/>
                <a:gd name="T5" fmla="*/ 2 h 2"/>
                <a:gd name="T6" fmla="*/ 2 w 5"/>
                <a:gd name="T7" fmla="*/ 2 h 2"/>
                <a:gd name="T8" fmla="*/ 3 w 5"/>
                <a:gd name="T9" fmla="*/ 2 h 2"/>
                <a:gd name="T10" fmla="*/ 5 w 5"/>
                <a:gd name="T11" fmla="*/ 1 h 2"/>
                <a:gd name="T12" fmla="*/ 2 w 5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2851"/>
            <p:cNvSpPr>
              <a:spLocks/>
            </p:cNvSpPr>
            <p:nvPr/>
          </p:nvSpPr>
          <p:spPr bwMode="auto">
            <a:xfrm>
              <a:off x="1971" y="2778"/>
              <a:ext cx="17" cy="7"/>
            </a:xfrm>
            <a:custGeom>
              <a:avLst/>
              <a:gdLst>
                <a:gd name="T0" fmla="*/ 2 w 7"/>
                <a:gd name="T1" fmla="*/ 0 h 3"/>
                <a:gd name="T2" fmla="*/ 0 w 7"/>
                <a:gd name="T3" fmla="*/ 1 h 3"/>
                <a:gd name="T4" fmla="*/ 7 w 7"/>
                <a:gd name="T5" fmla="*/ 3 h 3"/>
                <a:gd name="T6" fmla="*/ 2 w 7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3" y="2"/>
                    <a:pt x="5" y="2"/>
                    <a:pt x="7" y="3"/>
                  </a:cubicBezTo>
                  <a:cubicBezTo>
                    <a:pt x="5" y="1"/>
                    <a:pt x="4" y="0"/>
                    <a:pt x="2" y="0"/>
                  </a:cubicBezTo>
                </a:path>
              </a:pathLst>
            </a:custGeom>
            <a:solidFill>
              <a:srgbClr val="C03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2852"/>
            <p:cNvSpPr>
              <a:spLocks/>
            </p:cNvSpPr>
            <p:nvPr/>
          </p:nvSpPr>
          <p:spPr bwMode="auto">
            <a:xfrm>
              <a:off x="1950" y="2781"/>
              <a:ext cx="21" cy="42"/>
            </a:xfrm>
            <a:custGeom>
              <a:avLst/>
              <a:gdLst>
                <a:gd name="T0" fmla="*/ 8 w 9"/>
                <a:gd name="T1" fmla="*/ 0 h 18"/>
                <a:gd name="T2" fmla="*/ 6 w 9"/>
                <a:gd name="T3" fmla="*/ 0 h 18"/>
                <a:gd name="T4" fmla="*/ 6 w 9"/>
                <a:gd name="T5" fmla="*/ 1 h 18"/>
                <a:gd name="T6" fmla="*/ 0 w 9"/>
                <a:gd name="T7" fmla="*/ 12 h 18"/>
                <a:gd name="T8" fmla="*/ 0 w 9"/>
                <a:gd name="T9" fmla="*/ 15 h 18"/>
                <a:gd name="T10" fmla="*/ 4 w 9"/>
                <a:gd name="T11" fmla="*/ 18 h 18"/>
                <a:gd name="T12" fmla="*/ 4 w 9"/>
                <a:gd name="T13" fmla="*/ 14 h 18"/>
                <a:gd name="T14" fmla="*/ 9 w 9"/>
                <a:gd name="T15" fmla="*/ 0 h 18"/>
                <a:gd name="T16" fmla="*/ 8 w 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8">
                  <a:moveTo>
                    <a:pt x="8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6"/>
                    <a:pt x="4" y="10"/>
                    <a:pt x="0" y="1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6"/>
                    <a:pt x="3" y="17"/>
                    <a:pt x="4" y="18"/>
                  </a:cubicBezTo>
                  <a:cubicBezTo>
                    <a:pt x="4" y="17"/>
                    <a:pt x="4" y="15"/>
                    <a:pt x="4" y="14"/>
                  </a:cubicBezTo>
                  <a:cubicBezTo>
                    <a:pt x="4" y="9"/>
                    <a:pt x="6" y="4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rgbClr val="AF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2853"/>
            <p:cNvSpPr>
              <a:spLocks/>
            </p:cNvSpPr>
            <p:nvPr/>
          </p:nvSpPr>
          <p:spPr bwMode="auto">
            <a:xfrm>
              <a:off x="1960" y="2781"/>
              <a:ext cx="35" cy="45"/>
            </a:xfrm>
            <a:custGeom>
              <a:avLst/>
              <a:gdLst>
                <a:gd name="T0" fmla="*/ 5 w 15"/>
                <a:gd name="T1" fmla="*/ 0 h 19"/>
                <a:gd name="T2" fmla="*/ 0 w 15"/>
                <a:gd name="T3" fmla="*/ 14 h 19"/>
                <a:gd name="T4" fmla="*/ 0 w 15"/>
                <a:gd name="T5" fmla="*/ 18 h 19"/>
                <a:gd name="T6" fmla="*/ 4 w 15"/>
                <a:gd name="T7" fmla="*/ 19 h 19"/>
                <a:gd name="T8" fmla="*/ 8 w 15"/>
                <a:gd name="T9" fmla="*/ 18 h 19"/>
                <a:gd name="T10" fmla="*/ 13 w 15"/>
                <a:gd name="T11" fmla="*/ 5 h 19"/>
                <a:gd name="T12" fmla="*/ 12 w 15"/>
                <a:gd name="T13" fmla="*/ 2 h 19"/>
                <a:gd name="T14" fmla="*/ 5 w 15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9">
                  <a:moveTo>
                    <a:pt x="5" y="0"/>
                  </a:moveTo>
                  <a:cubicBezTo>
                    <a:pt x="2" y="4"/>
                    <a:pt x="0" y="9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2" y="18"/>
                    <a:pt x="3" y="19"/>
                    <a:pt x="4" y="19"/>
                  </a:cubicBezTo>
                  <a:cubicBezTo>
                    <a:pt x="5" y="19"/>
                    <a:pt x="7" y="18"/>
                    <a:pt x="8" y="18"/>
                  </a:cubicBezTo>
                  <a:cubicBezTo>
                    <a:pt x="13" y="16"/>
                    <a:pt x="15" y="10"/>
                    <a:pt x="13" y="5"/>
                  </a:cubicBezTo>
                  <a:cubicBezTo>
                    <a:pt x="13" y="4"/>
                    <a:pt x="12" y="3"/>
                    <a:pt x="12" y="2"/>
                  </a:cubicBezTo>
                  <a:cubicBezTo>
                    <a:pt x="10" y="1"/>
                    <a:pt x="8" y="1"/>
                    <a:pt x="5" y="0"/>
                  </a:cubicBezTo>
                </a:path>
              </a:pathLst>
            </a:custGeom>
            <a:solidFill>
              <a:srgbClr val="AD23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2854"/>
            <p:cNvSpPr>
              <a:spLocks/>
            </p:cNvSpPr>
            <p:nvPr/>
          </p:nvSpPr>
          <p:spPr bwMode="auto">
            <a:xfrm>
              <a:off x="1950" y="2778"/>
              <a:ext cx="14" cy="7"/>
            </a:xfrm>
            <a:custGeom>
              <a:avLst/>
              <a:gdLst>
                <a:gd name="T0" fmla="*/ 6 w 6"/>
                <a:gd name="T1" fmla="*/ 0 h 3"/>
                <a:gd name="T2" fmla="*/ 4 w 6"/>
                <a:gd name="T3" fmla="*/ 0 h 3"/>
                <a:gd name="T4" fmla="*/ 0 w 6"/>
                <a:gd name="T5" fmla="*/ 3 h 3"/>
                <a:gd name="T6" fmla="*/ 1 w 6"/>
                <a:gd name="T7" fmla="*/ 3 h 3"/>
                <a:gd name="T8" fmla="*/ 6 w 6"/>
                <a:gd name="T9" fmla="*/ 1 h 3"/>
                <a:gd name="T10" fmla="*/ 6 w 6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3" y="2"/>
                    <a:pt x="4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</a:path>
              </a:pathLst>
            </a:custGeom>
            <a:solidFill>
              <a:srgbClr val="720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2855"/>
            <p:cNvSpPr>
              <a:spLocks/>
            </p:cNvSpPr>
            <p:nvPr/>
          </p:nvSpPr>
          <p:spPr bwMode="auto">
            <a:xfrm>
              <a:off x="1950" y="2781"/>
              <a:ext cx="14" cy="28"/>
            </a:xfrm>
            <a:custGeom>
              <a:avLst/>
              <a:gdLst>
                <a:gd name="T0" fmla="*/ 6 w 6"/>
                <a:gd name="T1" fmla="*/ 0 h 12"/>
                <a:gd name="T2" fmla="*/ 1 w 6"/>
                <a:gd name="T3" fmla="*/ 2 h 12"/>
                <a:gd name="T4" fmla="*/ 0 w 6"/>
                <a:gd name="T5" fmla="*/ 2 h 12"/>
                <a:gd name="T6" fmla="*/ 0 w 6"/>
                <a:gd name="T7" fmla="*/ 2 h 12"/>
                <a:gd name="T8" fmla="*/ 0 w 6"/>
                <a:gd name="T9" fmla="*/ 12 h 12"/>
                <a:gd name="T10" fmla="*/ 6 w 6"/>
                <a:gd name="T11" fmla="*/ 1 h 12"/>
                <a:gd name="T12" fmla="*/ 6 w 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2">
                  <a:moveTo>
                    <a:pt x="6" y="0"/>
                  </a:moveTo>
                  <a:cubicBezTo>
                    <a:pt x="4" y="0"/>
                    <a:pt x="3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10"/>
                    <a:pt x="6" y="6"/>
                    <a:pt x="6" y="1"/>
                  </a:cubicBezTo>
                  <a:cubicBezTo>
                    <a:pt x="6" y="1"/>
                    <a:pt x="6" y="1"/>
                    <a:pt x="6" y="0"/>
                  </a:cubicBezTo>
                </a:path>
              </a:pathLst>
            </a:custGeom>
            <a:solidFill>
              <a:srgbClr val="6805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2856"/>
            <p:cNvSpPr>
              <a:spLocks/>
            </p:cNvSpPr>
            <p:nvPr/>
          </p:nvSpPr>
          <p:spPr bwMode="auto">
            <a:xfrm>
              <a:off x="2681" y="2361"/>
              <a:ext cx="45" cy="48"/>
            </a:xfrm>
            <a:custGeom>
              <a:avLst/>
              <a:gdLst>
                <a:gd name="T0" fmla="*/ 8 w 19"/>
                <a:gd name="T1" fmla="*/ 0 h 20"/>
                <a:gd name="T2" fmla="*/ 4 w 19"/>
                <a:gd name="T3" fmla="*/ 0 h 20"/>
                <a:gd name="T4" fmla="*/ 3 w 19"/>
                <a:gd name="T5" fmla="*/ 1 h 20"/>
                <a:gd name="T6" fmla="*/ 0 w 19"/>
                <a:gd name="T7" fmla="*/ 16 h 20"/>
                <a:gd name="T8" fmla="*/ 8 w 19"/>
                <a:gd name="T9" fmla="*/ 20 h 20"/>
                <a:gd name="T10" fmla="*/ 12 w 19"/>
                <a:gd name="T11" fmla="*/ 19 h 20"/>
                <a:gd name="T12" fmla="*/ 17 w 19"/>
                <a:gd name="T13" fmla="*/ 6 h 20"/>
                <a:gd name="T14" fmla="*/ 8 w 19"/>
                <a:gd name="T1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0">
                  <a:moveTo>
                    <a:pt x="8" y="0"/>
                  </a:moveTo>
                  <a:cubicBezTo>
                    <a:pt x="7" y="0"/>
                    <a:pt x="6" y="0"/>
                    <a:pt x="4" y="0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4" y="6"/>
                    <a:pt x="3" y="12"/>
                    <a:pt x="0" y="16"/>
                  </a:cubicBezTo>
                  <a:cubicBezTo>
                    <a:pt x="2" y="18"/>
                    <a:pt x="5" y="20"/>
                    <a:pt x="8" y="20"/>
                  </a:cubicBezTo>
                  <a:cubicBezTo>
                    <a:pt x="9" y="20"/>
                    <a:pt x="11" y="20"/>
                    <a:pt x="12" y="19"/>
                  </a:cubicBezTo>
                  <a:cubicBezTo>
                    <a:pt x="17" y="17"/>
                    <a:pt x="19" y="11"/>
                    <a:pt x="17" y="6"/>
                  </a:cubicBezTo>
                  <a:cubicBezTo>
                    <a:pt x="16" y="2"/>
                    <a:pt x="12" y="0"/>
                    <a:pt x="8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2857"/>
            <p:cNvSpPr>
              <a:spLocks/>
            </p:cNvSpPr>
            <p:nvPr/>
          </p:nvSpPr>
          <p:spPr bwMode="auto">
            <a:xfrm>
              <a:off x="2674" y="2364"/>
              <a:ext cx="17" cy="35"/>
            </a:xfrm>
            <a:custGeom>
              <a:avLst/>
              <a:gdLst>
                <a:gd name="T0" fmla="*/ 6 w 7"/>
                <a:gd name="T1" fmla="*/ 0 h 15"/>
                <a:gd name="T2" fmla="*/ 2 w 7"/>
                <a:gd name="T3" fmla="*/ 12 h 15"/>
                <a:gd name="T4" fmla="*/ 3 w 7"/>
                <a:gd name="T5" fmla="*/ 15 h 15"/>
                <a:gd name="T6" fmla="*/ 6 w 7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6" y="0"/>
                  </a:moveTo>
                  <a:cubicBezTo>
                    <a:pt x="2" y="2"/>
                    <a:pt x="0" y="8"/>
                    <a:pt x="2" y="12"/>
                  </a:cubicBezTo>
                  <a:cubicBezTo>
                    <a:pt x="2" y="13"/>
                    <a:pt x="3" y="14"/>
                    <a:pt x="3" y="15"/>
                  </a:cubicBezTo>
                  <a:cubicBezTo>
                    <a:pt x="6" y="11"/>
                    <a:pt x="7" y="5"/>
                    <a:pt x="6" y="0"/>
                  </a:cubicBezTo>
                </a:path>
              </a:pathLst>
            </a:custGeom>
            <a:solidFill>
              <a:srgbClr val="AF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2858"/>
            <p:cNvSpPr>
              <a:spLocks/>
            </p:cNvSpPr>
            <p:nvPr/>
          </p:nvSpPr>
          <p:spPr bwMode="auto">
            <a:xfrm>
              <a:off x="2388" y="2714"/>
              <a:ext cx="21" cy="14"/>
            </a:xfrm>
            <a:custGeom>
              <a:avLst/>
              <a:gdLst>
                <a:gd name="T0" fmla="*/ 3 w 9"/>
                <a:gd name="T1" fmla="*/ 0 h 6"/>
                <a:gd name="T2" fmla="*/ 0 w 9"/>
                <a:gd name="T3" fmla="*/ 0 h 6"/>
                <a:gd name="T4" fmla="*/ 4 w 9"/>
                <a:gd name="T5" fmla="*/ 6 h 6"/>
                <a:gd name="T6" fmla="*/ 4 w 9"/>
                <a:gd name="T7" fmla="*/ 6 h 6"/>
                <a:gd name="T8" fmla="*/ 9 w 9"/>
                <a:gd name="T9" fmla="*/ 2 h 6"/>
                <a:gd name="T10" fmla="*/ 3 w 9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6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2" y="2"/>
                    <a:pt x="3" y="4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4"/>
                    <a:pt x="8" y="3"/>
                    <a:pt x="9" y="2"/>
                  </a:cubicBezTo>
                  <a:cubicBezTo>
                    <a:pt x="8" y="1"/>
                    <a:pt x="5" y="0"/>
                    <a:pt x="3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2859"/>
            <p:cNvSpPr>
              <a:spLocks/>
            </p:cNvSpPr>
            <p:nvPr/>
          </p:nvSpPr>
          <p:spPr bwMode="auto">
            <a:xfrm>
              <a:off x="2390" y="2719"/>
              <a:ext cx="31" cy="38"/>
            </a:xfrm>
            <a:custGeom>
              <a:avLst/>
              <a:gdLst>
                <a:gd name="T0" fmla="*/ 8 w 13"/>
                <a:gd name="T1" fmla="*/ 0 h 16"/>
                <a:gd name="T2" fmla="*/ 3 w 13"/>
                <a:gd name="T3" fmla="*/ 4 h 16"/>
                <a:gd name="T4" fmla="*/ 3 w 13"/>
                <a:gd name="T5" fmla="*/ 4 h 16"/>
                <a:gd name="T6" fmla="*/ 2 w 13"/>
                <a:gd name="T7" fmla="*/ 13 h 16"/>
                <a:gd name="T8" fmla="*/ 0 w 13"/>
                <a:gd name="T9" fmla="*/ 16 h 16"/>
                <a:gd name="T10" fmla="*/ 4 w 13"/>
                <a:gd name="T11" fmla="*/ 15 h 16"/>
                <a:gd name="T12" fmla="*/ 4 w 13"/>
                <a:gd name="T13" fmla="*/ 15 h 16"/>
                <a:gd name="T14" fmla="*/ 8 w 13"/>
                <a:gd name="T15" fmla="*/ 16 h 16"/>
                <a:gd name="T16" fmla="*/ 11 w 13"/>
                <a:gd name="T17" fmla="*/ 4 h 16"/>
                <a:gd name="T18" fmla="*/ 8 w 13"/>
                <a:gd name="T1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cubicBezTo>
                    <a:pt x="7" y="1"/>
                    <a:pt x="5" y="2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7"/>
                    <a:pt x="3" y="10"/>
                    <a:pt x="2" y="13"/>
                  </a:cubicBezTo>
                  <a:cubicBezTo>
                    <a:pt x="2" y="14"/>
                    <a:pt x="1" y="15"/>
                    <a:pt x="0" y="16"/>
                  </a:cubicBezTo>
                  <a:cubicBezTo>
                    <a:pt x="2" y="15"/>
                    <a:pt x="3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7" y="15"/>
                    <a:pt x="8" y="16"/>
                  </a:cubicBezTo>
                  <a:cubicBezTo>
                    <a:pt x="11" y="13"/>
                    <a:pt x="13" y="8"/>
                    <a:pt x="11" y="4"/>
                  </a:cubicBezTo>
                  <a:cubicBezTo>
                    <a:pt x="10" y="2"/>
                    <a:pt x="10" y="1"/>
                    <a:pt x="8" y="0"/>
                  </a:cubicBezTo>
                </a:path>
              </a:pathLst>
            </a:custGeom>
            <a:solidFill>
              <a:srgbClr val="AD2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2860"/>
            <p:cNvSpPr>
              <a:spLocks/>
            </p:cNvSpPr>
            <p:nvPr/>
          </p:nvSpPr>
          <p:spPr bwMode="auto">
            <a:xfrm>
              <a:off x="2367" y="2714"/>
              <a:ext cx="30" cy="45"/>
            </a:xfrm>
            <a:custGeom>
              <a:avLst/>
              <a:gdLst>
                <a:gd name="T0" fmla="*/ 9 w 13"/>
                <a:gd name="T1" fmla="*/ 0 h 19"/>
                <a:gd name="T2" fmla="*/ 8 w 13"/>
                <a:gd name="T3" fmla="*/ 0 h 19"/>
                <a:gd name="T4" fmla="*/ 2 w 13"/>
                <a:gd name="T5" fmla="*/ 13 h 19"/>
                <a:gd name="T6" fmla="*/ 8 w 13"/>
                <a:gd name="T7" fmla="*/ 19 h 19"/>
                <a:gd name="T8" fmla="*/ 8 w 13"/>
                <a:gd name="T9" fmla="*/ 19 h 19"/>
                <a:gd name="T10" fmla="*/ 13 w 13"/>
                <a:gd name="T11" fmla="*/ 6 h 19"/>
                <a:gd name="T12" fmla="*/ 9 w 13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9">
                  <a:moveTo>
                    <a:pt x="9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3" y="2"/>
                    <a:pt x="0" y="8"/>
                    <a:pt x="2" y="13"/>
                  </a:cubicBezTo>
                  <a:cubicBezTo>
                    <a:pt x="4" y="16"/>
                    <a:pt x="6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4"/>
                    <a:pt x="9" y="10"/>
                    <a:pt x="13" y="6"/>
                  </a:cubicBezTo>
                  <a:cubicBezTo>
                    <a:pt x="12" y="4"/>
                    <a:pt x="11" y="2"/>
                    <a:pt x="9" y="0"/>
                  </a:cubicBezTo>
                </a:path>
              </a:pathLst>
            </a:custGeom>
            <a:solidFill>
              <a:srgbClr val="89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2861"/>
            <p:cNvSpPr>
              <a:spLocks/>
            </p:cNvSpPr>
            <p:nvPr/>
          </p:nvSpPr>
          <p:spPr bwMode="auto">
            <a:xfrm>
              <a:off x="2386" y="2728"/>
              <a:ext cx="11" cy="31"/>
            </a:xfrm>
            <a:custGeom>
              <a:avLst/>
              <a:gdLst>
                <a:gd name="T0" fmla="*/ 5 w 5"/>
                <a:gd name="T1" fmla="*/ 0 h 13"/>
                <a:gd name="T2" fmla="*/ 0 w 5"/>
                <a:gd name="T3" fmla="*/ 13 h 13"/>
                <a:gd name="T4" fmla="*/ 2 w 5"/>
                <a:gd name="T5" fmla="*/ 12 h 13"/>
                <a:gd name="T6" fmla="*/ 4 w 5"/>
                <a:gd name="T7" fmla="*/ 9 h 13"/>
                <a:gd name="T8" fmla="*/ 5 w 5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">
                  <a:moveTo>
                    <a:pt x="5" y="0"/>
                  </a:moveTo>
                  <a:cubicBezTo>
                    <a:pt x="1" y="4"/>
                    <a:pt x="0" y="8"/>
                    <a:pt x="0" y="13"/>
                  </a:cubicBezTo>
                  <a:cubicBezTo>
                    <a:pt x="1" y="12"/>
                    <a:pt x="2" y="12"/>
                    <a:pt x="2" y="12"/>
                  </a:cubicBezTo>
                  <a:cubicBezTo>
                    <a:pt x="3" y="11"/>
                    <a:pt x="4" y="10"/>
                    <a:pt x="4" y="9"/>
                  </a:cubicBezTo>
                  <a:cubicBezTo>
                    <a:pt x="5" y="6"/>
                    <a:pt x="5" y="3"/>
                    <a:pt x="5" y="0"/>
                  </a:cubicBezTo>
                </a:path>
              </a:pathLst>
            </a:custGeom>
            <a:solidFill>
              <a:srgbClr val="7B0A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2862"/>
            <p:cNvSpPr>
              <a:spLocks/>
            </p:cNvSpPr>
            <p:nvPr/>
          </p:nvSpPr>
          <p:spPr bwMode="auto">
            <a:xfrm>
              <a:off x="2388" y="2755"/>
              <a:ext cx="21" cy="7"/>
            </a:xfrm>
            <a:custGeom>
              <a:avLst/>
              <a:gdLst>
                <a:gd name="T0" fmla="*/ 5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3 w 9"/>
                <a:gd name="T9" fmla="*/ 3 h 3"/>
                <a:gd name="T10" fmla="*/ 6 w 9"/>
                <a:gd name="T11" fmla="*/ 2 h 3"/>
                <a:gd name="T12" fmla="*/ 9 w 9"/>
                <a:gd name="T13" fmla="*/ 1 h 3"/>
                <a:gd name="T14" fmla="*/ 5 w 9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0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4" y="3"/>
                    <a:pt x="5" y="2"/>
                    <a:pt x="6" y="2"/>
                  </a:cubicBezTo>
                  <a:cubicBezTo>
                    <a:pt x="7" y="2"/>
                    <a:pt x="8" y="1"/>
                    <a:pt x="9" y="1"/>
                  </a:cubicBezTo>
                  <a:cubicBezTo>
                    <a:pt x="8" y="0"/>
                    <a:pt x="6" y="0"/>
                    <a:pt x="5" y="0"/>
                  </a:cubicBezTo>
                </a:path>
              </a:pathLst>
            </a:custGeom>
            <a:solidFill>
              <a:srgbClr val="670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2863"/>
            <p:cNvSpPr>
              <a:spLocks/>
            </p:cNvSpPr>
            <p:nvPr/>
          </p:nvSpPr>
          <p:spPr bwMode="auto">
            <a:xfrm>
              <a:off x="2386" y="275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103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2864"/>
            <p:cNvSpPr>
              <a:spLocks/>
            </p:cNvSpPr>
            <p:nvPr/>
          </p:nvSpPr>
          <p:spPr bwMode="auto">
            <a:xfrm>
              <a:off x="2386" y="2757"/>
              <a:ext cx="4" cy="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1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4901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2865"/>
            <p:cNvSpPr>
              <a:spLocks/>
            </p:cNvSpPr>
            <p:nvPr/>
          </p:nvSpPr>
          <p:spPr bwMode="auto">
            <a:xfrm>
              <a:off x="2317" y="1492"/>
              <a:ext cx="47" cy="45"/>
            </a:xfrm>
            <a:custGeom>
              <a:avLst/>
              <a:gdLst>
                <a:gd name="T0" fmla="*/ 13 w 20"/>
                <a:gd name="T1" fmla="*/ 0 h 19"/>
                <a:gd name="T2" fmla="*/ 6 w 20"/>
                <a:gd name="T3" fmla="*/ 3 h 19"/>
                <a:gd name="T4" fmla="*/ 3 w 20"/>
                <a:gd name="T5" fmla="*/ 3 h 19"/>
                <a:gd name="T6" fmla="*/ 2 w 20"/>
                <a:gd name="T7" fmla="*/ 4 h 19"/>
                <a:gd name="T8" fmla="*/ 0 w 20"/>
                <a:gd name="T9" fmla="*/ 8 h 19"/>
                <a:gd name="T10" fmla="*/ 1 w 20"/>
                <a:gd name="T11" fmla="*/ 13 h 19"/>
                <a:gd name="T12" fmla="*/ 7 w 20"/>
                <a:gd name="T13" fmla="*/ 19 h 19"/>
                <a:gd name="T14" fmla="*/ 19 w 20"/>
                <a:gd name="T15" fmla="*/ 14 h 19"/>
                <a:gd name="T16" fmla="*/ 19 w 20"/>
                <a:gd name="T17" fmla="*/ 6 h 19"/>
                <a:gd name="T18" fmla="*/ 13 w 20"/>
                <a:gd name="T1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9">
                  <a:moveTo>
                    <a:pt x="13" y="0"/>
                  </a:moveTo>
                  <a:cubicBezTo>
                    <a:pt x="11" y="2"/>
                    <a:pt x="8" y="3"/>
                    <a:pt x="6" y="3"/>
                  </a:cubicBezTo>
                  <a:cubicBezTo>
                    <a:pt x="5" y="3"/>
                    <a:pt x="4" y="3"/>
                    <a:pt x="3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1" y="6"/>
                    <a:pt x="1" y="7"/>
                    <a:pt x="0" y="8"/>
                  </a:cubicBezTo>
                  <a:cubicBezTo>
                    <a:pt x="0" y="10"/>
                    <a:pt x="0" y="12"/>
                    <a:pt x="1" y="13"/>
                  </a:cubicBezTo>
                  <a:cubicBezTo>
                    <a:pt x="2" y="16"/>
                    <a:pt x="4" y="18"/>
                    <a:pt x="7" y="19"/>
                  </a:cubicBezTo>
                  <a:cubicBezTo>
                    <a:pt x="10" y="16"/>
                    <a:pt x="14" y="14"/>
                    <a:pt x="19" y="14"/>
                  </a:cubicBezTo>
                  <a:cubicBezTo>
                    <a:pt x="20" y="11"/>
                    <a:pt x="20" y="9"/>
                    <a:pt x="19" y="6"/>
                  </a:cubicBezTo>
                  <a:cubicBezTo>
                    <a:pt x="18" y="3"/>
                    <a:pt x="16" y="1"/>
                    <a:pt x="13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2866"/>
            <p:cNvSpPr>
              <a:spLocks/>
            </p:cNvSpPr>
            <p:nvPr/>
          </p:nvSpPr>
          <p:spPr bwMode="auto">
            <a:xfrm>
              <a:off x="2334" y="1525"/>
              <a:ext cx="28" cy="14"/>
            </a:xfrm>
            <a:custGeom>
              <a:avLst/>
              <a:gdLst>
                <a:gd name="T0" fmla="*/ 12 w 12"/>
                <a:gd name="T1" fmla="*/ 0 h 6"/>
                <a:gd name="T2" fmla="*/ 0 w 12"/>
                <a:gd name="T3" fmla="*/ 5 h 6"/>
                <a:gd name="T4" fmla="*/ 3 w 12"/>
                <a:gd name="T5" fmla="*/ 6 h 6"/>
                <a:gd name="T6" fmla="*/ 7 w 12"/>
                <a:gd name="T7" fmla="*/ 5 h 6"/>
                <a:gd name="T8" fmla="*/ 12 w 1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12" y="0"/>
                  </a:moveTo>
                  <a:cubicBezTo>
                    <a:pt x="7" y="0"/>
                    <a:pt x="3" y="2"/>
                    <a:pt x="0" y="5"/>
                  </a:cubicBezTo>
                  <a:cubicBezTo>
                    <a:pt x="1" y="5"/>
                    <a:pt x="2" y="6"/>
                    <a:pt x="3" y="6"/>
                  </a:cubicBezTo>
                  <a:cubicBezTo>
                    <a:pt x="4" y="6"/>
                    <a:pt x="5" y="5"/>
                    <a:pt x="7" y="5"/>
                  </a:cubicBezTo>
                  <a:cubicBezTo>
                    <a:pt x="9" y="4"/>
                    <a:pt x="11" y="2"/>
                    <a:pt x="12" y="0"/>
                  </a:cubicBezTo>
                </a:path>
              </a:pathLst>
            </a:custGeom>
            <a:solidFill>
              <a:srgbClr val="C03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2867"/>
            <p:cNvSpPr>
              <a:spLocks/>
            </p:cNvSpPr>
            <p:nvPr/>
          </p:nvSpPr>
          <p:spPr bwMode="auto">
            <a:xfrm>
              <a:off x="2317" y="1502"/>
              <a:ext cx="5" cy="9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4 h 4"/>
                <a:gd name="T4" fmla="*/ 2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1" y="3"/>
                    <a:pt x="1" y="2"/>
                    <a:pt x="2" y="0"/>
                  </a:cubicBezTo>
                </a:path>
              </a:pathLst>
            </a:custGeom>
            <a:solidFill>
              <a:srgbClr val="AF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2868"/>
            <p:cNvSpPr>
              <a:spLocks/>
            </p:cNvSpPr>
            <p:nvPr/>
          </p:nvSpPr>
          <p:spPr bwMode="auto">
            <a:xfrm>
              <a:off x="2324" y="1492"/>
              <a:ext cx="24" cy="7"/>
            </a:xfrm>
            <a:custGeom>
              <a:avLst/>
              <a:gdLst>
                <a:gd name="T0" fmla="*/ 7 w 10"/>
                <a:gd name="T1" fmla="*/ 0 h 3"/>
                <a:gd name="T2" fmla="*/ 3 w 10"/>
                <a:gd name="T3" fmla="*/ 0 h 3"/>
                <a:gd name="T4" fmla="*/ 0 w 10"/>
                <a:gd name="T5" fmla="*/ 3 h 3"/>
                <a:gd name="T6" fmla="*/ 3 w 10"/>
                <a:gd name="T7" fmla="*/ 3 h 3"/>
                <a:gd name="T8" fmla="*/ 10 w 10"/>
                <a:gd name="T9" fmla="*/ 0 h 3"/>
                <a:gd name="T10" fmla="*/ 7 w 10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3">
                  <a:moveTo>
                    <a:pt x="7" y="0"/>
                  </a:moveTo>
                  <a:cubicBezTo>
                    <a:pt x="6" y="0"/>
                    <a:pt x="4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5" y="3"/>
                    <a:pt x="8" y="2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</a:path>
              </a:pathLst>
            </a:custGeom>
            <a:solidFill>
              <a:srgbClr val="89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2869"/>
            <p:cNvSpPr>
              <a:spLocks/>
            </p:cNvSpPr>
            <p:nvPr/>
          </p:nvSpPr>
          <p:spPr bwMode="auto">
            <a:xfrm>
              <a:off x="2622" y="2496"/>
              <a:ext cx="41" cy="34"/>
            </a:xfrm>
            <a:custGeom>
              <a:avLst/>
              <a:gdLst>
                <a:gd name="T0" fmla="*/ 9 w 17"/>
                <a:gd name="T1" fmla="*/ 0 h 14"/>
                <a:gd name="T2" fmla="*/ 5 w 17"/>
                <a:gd name="T3" fmla="*/ 1 h 14"/>
                <a:gd name="T4" fmla="*/ 0 w 17"/>
                <a:gd name="T5" fmla="*/ 7 h 14"/>
                <a:gd name="T6" fmla="*/ 2 w 17"/>
                <a:gd name="T7" fmla="*/ 7 h 14"/>
                <a:gd name="T8" fmla="*/ 14 w 17"/>
                <a:gd name="T9" fmla="*/ 12 h 14"/>
                <a:gd name="T10" fmla="*/ 16 w 17"/>
                <a:gd name="T11" fmla="*/ 14 h 14"/>
                <a:gd name="T12" fmla="*/ 17 w 17"/>
                <a:gd name="T13" fmla="*/ 4 h 14"/>
                <a:gd name="T14" fmla="*/ 9 w 17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4">
                  <a:moveTo>
                    <a:pt x="9" y="0"/>
                  </a:moveTo>
                  <a:cubicBezTo>
                    <a:pt x="8" y="0"/>
                    <a:pt x="7" y="1"/>
                    <a:pt x="5" y="1"/>
                  </a:cubicBezTo>
                  <a:cubicBezTo>
                    <a:pt x="3" y="2"/>
                    <a:pt x="0" y="5"/>
                    <a:pt x="0" y="7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7" y="7"/>
                    <a:pt x="11" y="9"/>
                    <a:pt x="14" y="12"/>
                  </a:cubicBezTo>
                  <a:cubicBezTo>
                    <a:pt x="15" y="13"/>
                    <a:pt x="15" y="14"/>
                    <a:pt x="16" y="14"/>
                  </a:cubicBezTo>
                  <a:cubicBezTo>
                    <a:pt x="15" y="11"/>
                    <a:pt x="16" y="7"/>
                    <a:pt x="17" y="4"/>
                  </a:cubicBezTo>
                  <a:cubicBezTo>
                    <a:pt x="15" y="2"/>
                    <a:pt x="12" y="0"/>
                    <a:pt x="9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2870"/>
            <p:cNvSpPr>
              <a:spLocks/>
            </p:cNvSpPr>
            <p:nvPr/>
          </p:nvSpPr>
          <p:spPr bwMode="auto">
            <a:xfrm>
              <a:off x="2658" y="2506"/>
              <a:ext cx="12" cy="28"/>
            </a:xfrm>
            <a:custGeom>
              <a:avLst/>
              <a:gdLst>
                <a:gd name="T0" fmla="*/ 2 w 5"/>
                <a:gd name="T1" fmla="*/ 0 h 12"/>
                <a:gd name="T2" fmla="*/ 1 w 5"/>
                <a:gd name="T3" fmla="*/ 10 h 12"/>
                <a:gd name="T4" fmla="*/ 2 w 5"/>
                <a:gd name="T5" fmla="*/ 12 h 12"/>
                <a:gd name="T6" fmla="*/ 3 w 5"/>
                <a:gd name="T7" fmla="*/ 2 h 12"/>
                <a:gd name="T8" fmla="*/ 2 w 5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2" y="0"/>
                  </a:moveTo>
                  <a:cubicBezTo>
                    <a:pt x="1" y="3"/>
                    <a:pt x="0" y="7"/>
                    <a:pt x="1" y="10"/>
                  </a:cubicBezTo>
                  <a:cubicBezTo>
                    <a:pt x="1" y="11"/>
                    <a:pt x="2" y="12"/>
                    <a:pt x="2" y="12"/>
                  </a:cubicBezTo>
                  <a:cubicBezTo>
                    <a:pt x="4" y="10"/>
                    <a:pt x="5" y="6"/>
                    <a:pt x="3" y="2"/>
                  </a:cubicBezTo>
                  <a:cubicBezTo>
                    <a:pt x="3" y="2"/>
                    <a:pt x="2" y="1"/>
                    <a:pt x="2" y="0"/>
                  </a:cubicBezTo>
                </a:path>
              </a:pathLst>
            </a:custGeom>
            <a:solidFill>
              <a:srgbClr val="AF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2871"/>
            <p:cNvSpPr>
              <a:spLocks/>
            </p:cNvSpPr>
            <p:nvPr/>
          </p:nvSpPr>
          <p:spPr bwMode="auto">
            <a:xfrm>
              <a:off x="2620" y="2513"/>
              <a:ext cx="43" cy="26"/>
            </a:xfrm>
            <a:custGeom>
              <a:avLst/>
              <a:gdLst>
                <a:gd name="T0" fmla="*/ 3 w 18"/>
                <a:gd name="T1" fmla="*/ 0 h 11"/>
                <a:gd name="T2" fmla="*/ 1 w 18"/>
                <a:gd name="T3" fmla="*/ 0 h 11"/>
                <a:gd name="T4" fmla="*/ 0 w 18"/>
                <a:gd name="T5" fmla="*/ 5 h 11"/>
                <a:gd name="T6" fmla="*/ 5 w 18"/>
                <a:gd name="T7" fmla="*/ 4 h 11"/>
                <a:gd name="T8" fmla="*/ 17 w 18"/>
                <a:gd name="T9" fmla="*/ 11 h 11"/>
                <a:gd name="T10" fmla="*/ 18 w 18"/>
                <a:gd name="T11" fmla="*/ 10 h 11"/>
                <a:gd name="T12" fmla="*/ 17 w 18"/>
                <a:gd name="T13" fmla="*/ 7 h 11"/>
                <a:gd name="T14" fmla="*/ 15 w 18"/>
                <a:gd name="T15" fmla="*/ 5 h 11"/>
                <a:gd name="T16" fmla="*/ 3 w 18"/>
                <a:gd name="T1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">
                  <a:moveTo>
                    <a:pt x="3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2" y="4"/>
                    <a:pt x="4" y="4"/>
                    <a:pt x="5" y="4"/>
                  </a:cubicBezTo>
                  <a:cubicBezTo>
                    <a:pt x="10" y="4"/>
                    <a:pt x="15" y="7"/>
                    <a:pt x="17" y="11"/>
                  </a:cubicBezTo>
                  <a:cubicBezTo>
                    <a:pt x="17" y="11"/>
                    <a:pt x="17" y="10"/>
                    <a:pt x="18" y="10"/>
                  </a:cubicBezTo>
                  <a:cubicBezTo>
                    <a:pt x="17" y="9"/>
                    <a:pt x="17" y="8"/>
                    <a:pt x="17" y="7"/>
                  </a:cubicBezTo>
                  <a:cubicBezTo>
                    <a:pt x="16" y="7"/>
                    <a:pt x="16" y="6"/>
                    <a:pt x="15" y="5"/>
                  </a:cubicBezTo>
                  <a:cubicBezTo>
                    <a:pt x="12" y="2"/>
                    <a:pt x="8" y="0"/>
                    <a:pt x="3" y="0"/>
                  </a:cubicBezTo>
                </a:path>
              </a:pathLst>
            </a:custGeom>
            <a:solidFill>
              <a:srgbClr val="AD2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2872"/>
            <p:cNvSpPr>
              <a:spLocks/>
            </p:cNvSpPr>
            <p:nvPr/>
          </p:nvSpPr>
          <p:spPr bwMode="auto">
            <a:xfrm>
              <a:off x="2660" y="2530"/>
              <a:ext cx="3" cy="7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3 h 3"/>
                <a:gd name="T4" fmla="*/ 1 w 1"/>
                <a:gd name="T5" fmla="*/ 2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solidFill>
              <a:srgbClr val="9D13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2873"/>
            <p:cNvSpPr>
              <a:spLocks/>
            </p:cNvSpPr>
            <p:nvPr/>
          </p:nvSpPr>
          <p:spPr bwMode="auto">
            <a:xfrm>
              <a:off x="2620" y="2522"/>
              <a:ext cx="40" cy="22"/>
            </a:xfrm>
            <a:custGeom>
              <a:avLst/>
              <a:gdLst>
                <a:gd name="T0" fmla="*/ 5 w 17"/>
                <a:gd name="T1" fmla="*/ 0 h 9"/>
                <a:gd name="T2" fmla="*/ 0 w 17"/>
                <a:gd name="T3" fmla="*/ 1 h 9"/>
                <a:gd name="T4" fmla="*/ 1 w 17"/>
                <a:gd name="T5" fmla="*/ 3 h 9"/>
                <a:gd name="T6" fmla="*/ 10 w 17"/>
                <a:gd name="T7" fmla="*/ 9 h 9"/>
                <a:gd name="T8" fmla="*/ 14 w 17"/>
                <a:gd name="T9" fmla="*/ 9 h 9"/>
                <a:gd name="T10" fmla="*/ 17 w 17"/>
                <a:gd name="T11" fmla="*/ 7 h 9"/>
                <a:gd name="T12" fmla="*/ 5 w 17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9">
                  <a:moveTo>
                    <a:pt x="5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3" y="7"/>
                    <a:pt x="6" y="9"/>
                    <a:pt x="10" y="9"/>
                  </a:cubicBezTo>
                  <a:cubicBezTo>
                    <a:pt x="11" y="9"/>
                    <a:pt x="13" y="9"/>
                    <a:pt x="14" y="9"/>
                  </a:cubicBezTo>
                  <a:cubicBezTo>
                    <a:pt x="15" y="8"/>
                    <a:pt x="16" y="8"/>
                    <a:pt x="17" y="7"/>
                  </a:cubicBezTo>
                  <a:cubicBezTo>
                    <a:pt x="15" y="3"/>
                    <a:pt x="10" y="0"/>
                    <a:pt x="5" y="0"/>
                  </a:cubicBezTo>
                </a:path>
              </a:pathLst>
            </a:custGeom>
            <a:solidFill>
              <a:srgbClr val="670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2874"/>
            <p:cNvSpPr>
              <a:spLocks/>
            </p:cNvSpPr>
            <p:nvPr/>
          </p:nvSpPr>
          <p:spPr bwMode="auto">
            <a:xfrm>
              <a:off x="2762" y="2226"/>
              <a:ext cx="21" cy="41"/>
            </a:xfrm>
            <a:custGeom>
              <a:avLst/>
              <a:gdLst>
                <a:gd name="T0" fmla="*/ 1 w 9"/>
                <a:gd name="T1" fmla="*/ 0 h 17"/>
                <a:gd name="T2" fmla="*/ 0 w 9"/>
                <a:gd name="T3" fmla="*/ 1 h 17"/>
                <a:gd name="T4" fmla="*/ 2 w 9"/>
                <a:gd name="T5" fmla="*/ 14 h 17"/>
                <a:gd name="T6" fmla="*/ 4 w 9"/>
                <a:gd name="T7" fmla="*/ 17 h 17"/>
                <a:gd name="T8" fmla="*/ 7 w 9"/>
                <a:gd name="T9" fmla="*/ 5 h 17"/>
                <a:gd name="T10" fmla="*/ 1 w 9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7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3" y="5"/>
                    <a:pt x="4" y="10"/>
                    <a:pt x="2" y="14"/>
                  </a:cubicBezTo>
                  <a:cubicBezTo>
                    <a:pt x="3" y="15"/>
                    <a:pt x="3" y="16"/>
                    <a:pt x="4" y="17"/>
                  </a:cubicBezTo>
                  <a:cubicBezTo>
                    <a:pt x="7" y="14"/>
                    <a:pt x="9" y="10"/>
                    <a:pt x="7" y="5"/>
                  </a:cubicBezTo>
                  <a:cubicBezTo>
                    <a:pt x="6" y="3"/>
                    <a:pt x="4" y="1"/>
                    <a:pt x="1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2875"/>
            <p:cNvSpPr>
              <a:spLocks/>
            </p:cNvSpPr>
            <p:nvPr/>
          </p:nvSpPr>
          <p:spPr bwMode="auto">
            <a:xfrm>
              <a:off x="2762" y="2260"/>
              <a:ext cx="9" cy="9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4 h 4"/>
                <a:gd name="T4" fmla="*/ 1 w 4"/>
                <a:gd name="T5" fmla="*/ 4 h 4"/>
                <a:gd name="T6" fmla="*/ 4 w 4"/>
                <a:gd name="T7" fmla="*/ 3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3" y="3"/>
                    <a:pt x="4" y="3"/>
                  </a:cubicBezTo>
                  <a:cubicBezTo>
                    <a:pt x="3" y="2"/>
                    <a:pt x="3" y="1"/>
                    <a:pt x="2" y="0"/>
                  </a:cubicBezTo>
                </a:path>
              </a:pathLst>
            </a:custGeom>
            <a:solidFill>
              <a:srgbClr val="C03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2876"/>
            <p:cNvSpPr>
              <a:spLocks/>
            </p:cNvSpPr>
            <p:nvPr/>
          </p:nvSpPr>
          <p:spPr bwMode="auto">
            <a:xfrm>
              <a:off x="2738" y="2229"/>
              <a:ext cx="33" cy="31"/>
            </a:xfrm>
            <a:custGeom>
              <a:avLst/>
              <a:gdLst>
                <a:gd name="T0" fmla="*/ 10 w 14"/>
                <a:gd name="T1" fmla="*/ 0 h 13"/>
                <a:gd name="T2" fmla="*/ 4 w 14"/>
                <a:gd name="T3" fmla="*/ 1 h 13"/>
                <a:gd name="T4" fmla="*/ 1 w 14"/>
                <a:gd name="T5" fmla="*/ 1 h 13"/>
                <a:gd name="T6" fmla="*/ 0 w 14"/>
                <a:gd name="T7" fmla="*/ 2 h 13"/>
                <a:gd name="T8" fmla="*/ 12 w 14"/>
                <a:gd name="T9" fmla="*/ 13 h 13"/>
                <a:gd name="T10" fmla="*/ 10 w 14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3">
                  <a:moveTo>
                    <a:pt x="10" y="0"/>
                  </a:moveTo>
                  <a:cubicBezTo>
                    <a:pt x="8" y="1"/>
                    <a:pt x="6" y="1"/>
                    <a:pt x="4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5" y="4"/>
                    <a:pt x="10" y="8"/>
                    <a:pt x="12" y="13"/>
                  </a:cubicBezTo>
                  <a:cubicBezTo>
                    <a:pt x="14" y="9"/>
                    <a:pt x="13" y="4"/>
                    <a:pt x="10" y="0"/>
                  </a:cubicBezTo>
                </a:path>
              </a:pathLst>
            </a:custGeom>
            <a:solidFill>
              <a:srgbClr val="AD2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2877"/>
            <p:cNvSpPr>
              <a:spLocks/>
            </p:cNvSpPr>
            <p:nvPr/>
          </p:nvSpPr>
          <p:spPr bwMode="auto">
            <a:xfrm>
              <a:off x="2731" y="2233"/>
              <a:ext cx="36" cy="38"/>
            </a:xfrm>
            <a:custGeom>
              <a:avLst/>
              <a:gdLst>
                <a:gd name="T0" fmla="*/ 3 w 15"/>
                <a:gd name="T1" fmla="*/ 0 h 16"/>
                <a:gd name="T2" fmla="*/ 2 w 15"/>
                <a:gd name="T3" fmla="*/ 10 h 16"/>
                <a:gd name="T4" fmla="*/ 11 w 15"/>
                <a:gd name="T5" fmla="*/ 16 h 16"/>
                <a:gd name="T6" fmla="*/ 13 w 15"/>
                <a:gd name="T7" fmla="*/ 15 h 16"/>
                <a:gd name="T8" fmla="*/ 15 w 15"/>
                <a:gd name="T9" fmla="*/ 11 h 16"/>
                <a:gd name="T10" fmla="*/ 3 w 15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3" y="0"/>
                  </a:moveTo>
                  <a:cubicBezTo>
                    <a:pt x="1" y="3"/>
                    <a:pt x="0" y="6"/>
                    <a:pt x="2" y="10"/>
                  </a:cubicBezTo>
                  <a:cubicBezTo>
                    <a:pt x="3" y="13"/>
                    <a:pt x="7" y="16"/>
                    <a:pt x="11" y="16"/>
                  </a:cubicBezTo>
                  <a:cubicBezTo>
                    <a:pt x="12" y="16"/>
                    <a:pt x="13" y="16"/>
                    <a:pt x="13" y="15"/>
                  </a:cubicBezTo>
                  <a:cubicBezTo>
                    <a:pt x="14" y="14"/>
                    <a:pt x="15" y="13"/>
                    <a:pt x="15" y="11"/>
                  </a:cubicBezTo>
                  <a:cubicBezTo>
                    <a:pt x="13" y="6"/>
                    <a:pt x="8" y="2"/>
                    <a:pt x="3" y="0"/>
                  </a:cubicBezTo>
                </a:path>
              </a:pathLst>
            </a:custGeom>
            <a:solidFill>
              <a:srgbClr val="AC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2878"/>
            <p:cNvSpPr>
              <a:spLocks/>
            </p:cNvSpPr>
            <p:nvPr/>
          </p:nvSpPr>
          <p:spPr bwMode="auto">
            <a:xfrm>
              <a:off x="2760" y="2224"/>
              <a:ext cx="4" cy="5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2 w 2"/>
                <a:gd name="T5" fmla="*/ 1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720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2879"/>
            <p:cNvSpPr>
              <a:spLocks/>
            </p:cNvSpPr>
            <p:nvPr/>
          </p:nvSpPr>
          <p:spPr bwMode="auto">
            <a:xfrm>
              <a:off x="2741" y="2224"/>
              <a:ext cx="21" cy="7"/>
            </a:xfrm>
            <a:custGeom>
              <a:avLst/>
              <a:gdLst>
                <a:gd name="T0" fmla="*/ 7 w 9"/>
                <a:gd name="T1" fmla="*/ 0 h 3"/>
                <a:gd name="T2" fmla="*/ 3 w 9"/>
                <a:gd name="T3" fmla="*/ 1 h 3"/>
                <a:gd name="T4" fmla="*/ 0 w 9"/>
                <a:gd name="T5" fmla="*/ 3 h 3"/>
                <a:gd name="T6" fmla="*/ 3 w 9"/>
                <a:gd name="T7" fmla="*/ 3 h 3"/>
                <a:gd name="T8" fmla="*/ 9 w 9"/>
                <a:gd name="T9" fmla="*/ 2 h 3"/>
                <a:gd name="T10" fmla="*/ 8 w 9"/>
                <a:gd name="T11" fmla="*/ 0 h 3"/>
                <a:gd name="T12" fmla="*/ 7 w 9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3">
                  <a:moveTo>
                    <a:pt x="7" y="0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5" y="3"/>
                    <a:pt x="7" y="3"/>
                    <a:pt x="9" y="2"/>
                  </a:cubicBezTo>
                  <a:cubicBezTo>
                    <a:pt x="9" y="1"/>
                    <a:pt x="9" y="1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rgbClr val="670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2880"/>
            <p:cNvSpPr>
              <a:spLocks/>
            </p:cNvSpPr>
            <p:nvPr/>
          </p:nvSpPr>
          <p:spPr bwMode="auto">
            <a:xfrm>
              <a:off x="2667" y="1798"/>
              <a:ext cx="43" cy="47"/>
            </a:xfrm>
            <a:custGeom>
              <a:avLst/>
              <a:gdLst>
                <a:gd name="T0" fmla="*/ 11 w 18"/>
                <a:gd name="T1" fmla="*/ 0 h 20"/>
                <a:gd name="T2" fmla="*/ 7 w 18"/>
                <a:gd name="T3" fmla="*/ 1 h 20"/>
                <a:gd name="T4" fmla="*/ 2 w 18"/>
                <a:gd name="T5" fmla="*/ 14 h 20"/>
                <a:gd name="T6" fmla="*/ 10 w 18"/>
                <a:gd name="T7" fmla="*/ 20 h 20"/>
                <a:gd name="T8" fmla="*/ 15 w 18"/>
                <a:gd name="T9" fmla="*/ 8 h 20"/>
                <a:gd name="T10" fmla="*/ 18 w 18"/>
                <a:gd name="T11" fmla="*/ 5 h 20"/>
                <a:gd name="T12" fmla="*/ 18 w 18"/>
                <a:gd name="T13" fmla="*/ 4 h 20"/>
                <a:gd name="T14" fmla="*/ 11 w 18"/>
                <a:gd name="T1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0">
                  <a:moveTo>
                    <a:pt x="11" y="0"/>
                  </a:moveTo>
                  <a:cubicBezTo>
                    <a:pt x="10" y="0"/>
                    <a:pt x="8" y="0"/>
                    <a:pt x="7" y="1"/>
                  </a:cubicBezTo>
                  <a:cubicBezTo>
                    <a:pt x="2" y="3"/>
                    <a:pt x="0" y="9"/>
                    <a:pt x="2" y="14"/>
                  </a:cubicBezTo>
                  <a:cubicBezTo>
                    <a:pt x="3" y="17"/>
                    <a:pt x="6" y="19"/>
                    <a:pt x="10" y="20"/>
                  </a:cubicBezTo>
                  <a:cubicBezTo>
                    <a:pt x="10" y="15"/>
                    <a:pt x="11" y="11"/>
                    <a:pt x="15" y="8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6" y="2"/>
                    <a:pt x="14" y="0"/>
                    <a:pt x="11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2881"/>
            <p:cNvSpPr>
              <a:spLocks/>
            </p:cNvSpPr>
            <p:nvPr/>
          </p:nvSpPr>
          <p:spPr bwMode="auto">
            <a:xfrm>
              <a:off x="2710" y="1807"/>
              <a:ext cx="2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AF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2882"/>
            <p:cNvSpPr>
              <a:spLocks/>
            </p:cNvSpPr>
            <p:nvPr/>
          </p:nvSpPr>
          <p:spPr bwMode="auto">
            <a:xfrm>
              <a:off x="2691" y="1810"/>
              <a:ext cx="24" cy="35"/>
            </a:xfrm>
            <a:custGeom>
              <a:avLst/>
              <a:gdLst>
                <a:gd name="T0" fmla="*/ 8 w 10"/>
                <a:gd name="T1" fmla="*/ 0 h 15"/>
                <a:gd name="T2" fmla="*/ 5 w 10"/>
                <a:gd name="T3" fmla="*/ 3 h 15"/>
                <a:gd name="T4" fmla="*/ 0 w 10"/>
                <a:gd name="T5" fmla="*/ 15 h 15"/>
                <a:gd name="T6" fmla="*/ 1 w 10"/>
                <a:gd name="T7" fmla="*/ 15 h 15"/>
                <a:gd name="T8" fmla="*/ 4 w 10"/>
                <a:gd name="T9" fmla="*/ 14 h 15"/>
                <a:gd name="T10" fmla="*/ 10 w 10"/>
                <a:gd name="T11" fmla="*/ 8 h 15"/>
                <a:gd name="T12" fmla="*/ 10 w 10"/>
                <a:gd name="T13" fmla="*/ 7 h 15"/>
                <a:gd name="T14" fmla="*/ 8 w 10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5">
                  <a:moveTo>
                    <a:pt x="8" y="0"/>
                  </a:moveTo>
                  <a:cubicBezTo>
                    <a:pt x="7" y="1"/>
                    <a:pt x="6" y="2"/>
                    <a:pt x="5" y="3"/>
                  </a:cubicBezTo>
                  <a:cubicBezTo>
                    <a:pt x="1" y="6"/>
                    <a:pt x="0" y="10"/>
                    <a:pt x="0" y="15"/>
                  </a:cubicBezTo>
                  <a:cubicBezTo>
                    <a:pt x="0" y="15"/>
                    <a:pt x="0" y="15"/>
                    <a:pt x="1" y="15"/>
                  </a:cubicBezTo>
                  <a:cubicBezTo>
                    <a:pt x="2" y="15"/>
                    <a:pt x="3" y="15"/>
                    <a:pt x="4" y="14"/>
                  </a:cubicBezTo>
                  <a:cubicBezTo>
                    <a:pt x="7" y="13"/>
                    <a:pt x="9" y="11"/>
                    <a:pt x="10" y="8"/>
                  </a:cubicBezTo>
                  <a:cubicBezTo>
                    <a:pt x="10" y="8"/>
                    <a:pt x="10" y="7"/>
                    <a:pt x="10" y="7"/>
                  </a:cubicBezTo>
                  <a:cubicBezTo>
                    <a:pt x="9" y="5"/>
                    <a:pt x="8" y="2"/>
                    <a:pt x="8" y="0"/>
                  </a:cubicBezTo>
                </a:path>
              </a:pathLst>
            </a:custGeom>
            <a:solidFill>
              <a:srgbClr val="AD2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2883"/>
            <p:cNvSpPr>
              <a:spLocks/>
            </p:cNvSpPr>
            <p:nvPr/>
          </p:nvSpPr>
          <p:spPr bwMode="auto">
            <a:xfrm>
              <a:off x="2710" y="1810"/>
              <a:ext cx="7" cy="18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0 h 8"/>
                <a:gd name="T4" fmla="*/ 2 w 3"/>
                <a:gd name="T5" fmla="*/ 7 h 8"/>
                <a:gd name="T6" fmla="*/ 2 w 3"/>
                <a:gd name="T7" fmla="*/ 8 h 8"/>
                <a:gd name="T8" fmla="*/ 2 w 3"/>
                <a:gd name="T9" fmla="*/ 1 h 8"/>
                <a:gd name="T10" fmla="*/ 1 w 3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2"/>
                    <a:pt x="1" y="5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3" y="6"/>
                    <a:pt x="3" y="4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rgbClr val="9D13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2884"/>
            <p:cNvSpPr>
              <a:spLocks/>
            </p:cNvSpPr>
            <p:nvPr/>
          </p:nvSpPr>
          <p:spPr bwMode="auto">
            <a:xfrm>
              <a:off x="2199" y="2823"/>
              <a:ext cx="26" cy="17"/>
            </a:xfrm>
            <a:custGeom>
              <a:avLst/>
              <a:gdLst>
                <a:gd name="T0" fmla="*/ 11 w 11"/>
                <a:gd name="T1" fmla="*/ 0 h 7"/>
                <a:gd name="T2" fmla="*/ 0 w 11"/>
                <a:gd name="T3" fmla="*/ 7 h 7"/>
                <a:gd name="T4" fmla="*/ 1 w 11"/>
                <a:gd name="T5" fmla="*/ 7 h 7"/>
                <a:gd name="T6" fmla="*/ 5 w 11"/>
                <a:gd name="T7" fmla="*/ 7 h 7"/>
                <a:gd name="T8" fmla="*/ 11 w 1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11" y="0"/>
                  </a:moveTo>
                  <a:cubicBezTo>
                    <a:pt x="8" y="4"/>
                    <a:pt x="4" y="7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2" y="7"/>
                    <a:pt x="4" y="7"/>
                    <a:pt x="5" y="7"/>
                  </a:cubicBezTo>
                  <a:cubicBezTo>
                    <a:pt x="8" y="5"/>
                    <a:pt x="10" y="3"/>
                    <a:pt x="11" y="0"/>
                  </a:cubicBezTo>
                </a:path>
              </a:pathLst>
            </a:custGeom>
            <a:solidFill>
              <a:srgbClr val="C03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2885"/>
            <p:cNvSpPr>
              <a:spLocks/>
            </p:cNvSpPr>
            <p:nvPr/>
          </p:nvSpPr>
          <p:spPr bwMode="auto">
            <a:xfrm>
              <a:off x="2177" y="2795"/>
              <a:ext cx="48" cy="45"/>
            </a:xfrm>
            <a:custGeom>
              <a:avLst/>
              <a:gdLst>
                <a:gd name="T0" fmla="*/ 10 w 20"/>
                <a:gd name="T1" fmla="*/ 0 h 19"/>
                <a:gd name="T2" fmla="*/ 8 w 20"/>
                <a:gd name="T3" fmla="*/ 0 h 19"/>
                <a:gd name="T4" fmla="*/ 1 w 20"/>
                <a:gd name="T5" fmla="*/ 6 h 19"/>
                <a:gd name="T6" fmla="*/ 1 w 20"/>
                <a:gd name="T7" fmla="*/ 13 h 19"/>
                <a:gd name="T8" fmla="*/ 9 w 20"/>
                <a:gd name="T9" fmla="*/ 19 h 19"/>
                <a:gd name="T10" fmla="*/ 20 w 20"/>
                <a:gd name="T11" fmla="*/ 12 h 19"/>
                <a:gd name="T12" fmla="*/ 19 w 20"/>
                <a:gd name="T13" fmla="*/ 6 h 19"/>
                <a:gd name="T14" fmla="*/ 10 w 20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9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6" y="3"/>
                    <a:pt x="4" y="5"/>
                    <a:pt x="1" y="6"/>
                  </a:cubicBezTo>
                  <a:cubicBezTo>
                    <a:pt x="0" y="9"/>
                    <a:pt x="0" y="11"/>
                    <a:pt x="1" y="13"/>
                  </a:cubicBezTo>
                  <a:cubicBezTo>
                    <a:pt x="2" y="17"/>
                    <a:pt x="5" y="19"/>
                    <a:pt x="9" y="19"/>
                  </a:cubicBezTo>
                  <a:cubicBezTo>
                    <a:pt x="13" y="19"/>
                    <a:pt x="17" y="16"/>
                    <a:pt x="20" y="12"/>
                  </a:cubicBezTo>
                  <a:cubicBezTo>
                    <a:pt x="20" y="10"/>
                    <a:pt x="20" y="8"/>
                    <a:pt x="19" y="6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8812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2886"/>
            <p:cNvSpPr>
              <a:spLocks/>
            </p:cNvSpPr>
            <p:nvPr/>
          </p:nvSpPr>
          <p:spPr bwMode="auto">
            <a:xfrm>
              <a:off x="2180" y="2795"/>
              <a:ext cx="16" cy="14"/>
            </a:xfrm>
            <a:custGeom>
              <a:avLst/>
              <a:gdLst>
                <a:gd name="T0" fmla="*/ 7 w 7"/>
                <a:gd name="T1" fmla="*/ 0 h 6"/>
                <a:gd name="T2" fmla="*/ 5 w 7"/>
                <a:gd name="T3" fmla="*/ 0 h 6"/>
                <a:gd name="T4" fmla="*/ 0 w 7"/>
                <a:gd name="T5" fmla="*/ 6 h 6"/>
                <a:gd name="T6" fmla="*/ 7 w 7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6" y="0"/>
                    <a:pt x="6" y="0"/>
                    <a:pt x="5" y="0"/>
                  </a:cubicBezTo>
                  <a:cubicBezTo>
                    <a:pt x="3" y="1"/>
                    <a:pt x="1" y="4"/>
                    <a:pt x="0" y="6"/>
                  </a:cubicBezTo>
                  <a:cubicBezTo>
                    <a:pt x="3" y="5"/>
                    <a:pt x="5" y="3"/>
                    <a:pt x="7" y="0"/>
                  </a:cubicBezTo>
                </a:path>
              </a:pathLst>
            </a:custGeom>
            <a:solidFill>
              <a:srgbClr val="5102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2887"/>
            <p:cNvSpPr>
              <a:spLocks/>
            </p:cNvSpPr>
            <p:nvPr/>
          </p:nvSpPr>
          <p:spPr bwMode="auto">
            <a:xfrm>
              <a:off x="2717" y="1897"/>
              <a:ext cx="43" cy="45"/>
            </a:xfrm>
            <a:custGeom>
              <a:avLst/>
              <a:gdLst>
                <a:gd name="T0" fmla="*/ 11 w 18"/>
                <a:gd name="T1" fmla="*/ 0 h 19"/>
                <a:gd name="T2" fmla="*/ 10 w 18"/>
                <a:gd name="T3" fmla="*/ 8 h 19"/>
                <a:gd name="T4" fmla="*/ 0 w 18"/>
                <a:gd name="T5" fmla="*/ 16 h 19"/>
                <a:gd name="T6" fmla="*/ 7 w 18"/>
                <a:gd name="T7" fmla="*/ 19 h 19"/>
                <a:gd name="T8" fmla="*/ 11 w 18"/>
                <a:gd name="T9" fmla="*/ 18 h 19"/>
                <a:gd name="T10" fmla="*/ 16 w 18"/>
                <a:gd name="T11" fmla="*/ 5 h 19"/>
                <a:gd name="T12" fmla="*/ 11 w 18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9">
                  <a:moveTo>
                    <a:pt x="11" y="0"/>
                  </a:moveTo>
                  <a:cubicBezTo>
                    <a:pt x="11" y="2"/>
                    <a:pt x="11" y="5"/>
                    <a:pt x="10" y="8"/>
                  </a:cubicBezTo>
                  <a:cubicBezTo>
                    <a:pt x="8" y="12"/>
                    <a:pt x="4" y="15"/>
                    <a:pt x="0" y="16"/>
                  </a:cubicBezTo>
                  <a:cubicBezTo>
                    <a:pt x="2" y="18"/>
                    <a:pt x="4" y="19"/>
                    <a:pt x="7" y="19"/>
                  </a:cubicBezTo>
                  <a:cubicBezTo>
                    <a:pt x="8" y="19"/>
                    <a:pt x="10" y="19"/>
                    <a:pt x="11" y="18"/>
                  </a:cubicBezTo>
                  <a:cubicBezTo>
                    <a:pt x="16" y="16"/>
                    <a:pt x="18" y="10"/>
                    <a:pt x="16" y="5"/>
                  </a:cubicBezTo>
                  <a:cubicBezTo>
                    <a:pt x="15" y="3"/>
                    <a:pt x="13" y="1"/>
                    <a:pt x="11" y="0"/>
                  </a:cubicBezTo>
                </a:path>
              </a:pathLst>
            </a:custGeom>
            <a:solidFill>
              <a:srgbClr val="C03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2888"/>
            <p:cNvSpPr>
              <a:spLocks/>
            </p:cNvSpPr>
            <p:nvPr/>
          </p:nvSpPr>
          <p:spPr bwMode="auto">
            <a:xfrm>
              <a:off x="2707" y="1895"/>
              <a:ext cx="36" cy="40"/>
            </a:xfrm>
            <a:custGeom>
              <a:avLst/>
              <a:gdLst>
                <a:gd name="T0" fmla="*/ 11 w 15"/>
                <a:gd name="T1" fmla="*/ 0 h 17"/>
                <a:gd name="T2" fmla="*/ 7 w 15"/>
                <a:gd name="T3" fmla="*/ 1 h 17"/>
                <a:gd name="T4" fmla="*/ 2 w 15"/>
                <a:gd name="T5" fmla="*/ 14 h 17"/>
                <a:gd name="T6" fmla="*/ 4 w 15"/>
                <a:gd name="T7" fmla="*/ 17 h 17"/>
                <a:gd name="T8" fmla="*/ 14 w 15"/>
                <a:gd name="T9" fmla="*/ 9 h 17"/>
                <a:gd name="T10" fmla="*/ 15 w 15"/>
                <a:gd name="T11" fmla="*/ 1 h 17"/>
                <a:gd name="T12" fmla="*/ 11 w 15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7">
                  <a:moveTo>
                    <a:pt x="11" y="0"/>
                  </a:moveTo>
                  <a:cubicBezTo>
                    <a:pt x="10" y="0"/>
                    <a:pt x="8" y="0"/>
                    <a:pt x="7" y="1"/>
                  </a:cubicBezTo>
                  <a:cubicBezTo>
                    <a:pt x="2" y="3"/>
                    <a:pt x="0" y="9"/>
                    <a:pt x="2" y="14"/>
                  </a:cubicBezTo>
                  <a:cubicBezTo>
                    <a:pt x="2" y="15"/>
                    <a:pt x="3" y="16"/>
                    <a:pt x="4" y="17"/>
                  </a:cubicBezTo>
                  <a:cubicBezTo>
                    <a:pt x="8" y="16"/>
                    <a:pt x="12" y="13"/>
                    <a:pt x="14" y="9"/>
                  </a:cubicBezTo>
                  <a:cubicBezTo>
                    <a:pt x="15" y="6"/>
                    <a:pt x="15" y="3"/>
                    <a:pt x="15" y="1"/>
                  </a:cubicBezTo>
                  <a:cubicBezTo>
                    <a:pt x="13" y="1"/>
                    <a:pt x="12" y="0"/>
                    <a:pt x="11" y="0"/>
                  </a:cubicBezTo>
                </a:path>
              </a:pathLst>
            </a:custGeom>
            <a:solidFill>
              <a:srgbClr val="8812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2889"/>
            <p:cNvSpPr>
              <a:spLocks/>
            </p:cNvSpPr>
            <p:nvPr/>
          </p:nvSpPr>
          <p:spPr bwMode="auto">
            <a:xfrm>
              <a:off x="2464" y="2674"/>
              <a:ext cx="49" cy="47"/>
            </a:xfrm>
            <a:custGeom>
              <a:avLst/>
              <a:gdLst>
                <a:gd name="T0" fmla="*/ 11 w 21"/>
                <a:gd name="T1" fmla="*/ 0 h 20"/>
                <a:gd name="T2" fmla="*/ 8 w 21"/>
                <a:gd name="T3" fmla="*/ 1 h 20"/>
                <a:gd name="T4" fmla="*/ 2 w 21"/>
                <a:gd name="T5" fmla="*/ 14 h 20"/>
                <a:gd name="T6" fmla="*/ 11 w 21"/>
                <a:gd name="T7" fmla="*/ 20 h 20"/>
                <a:gd name="T8" fmla="*/ 15 w 21"/>
                <a:gd name="T9" fmla="*/ 19 h 20"/>
                <a:gd name="T10" fmla="*/ 21 w 21"/>
                <a:gd name="T11" fmla="*/ 9 h 20"/>
                <a:gd name="T12" fmla="*/ 21 w 21"/>
                <a:gd name="T13" fmla="*/ 9 h 20"/>
                <a:gd name="T14" fmla="*/ 11 w 21"/>
                <a:gd name="T1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20">
                  <a:moveTo>
                    <a:pt x="11" y="0"/>
                  </a:moveTo>
                  <a:cubicBezTo>
                    <a:pt x="10" y="0"/>
                    <a:pt x="9" y="0"/>
                    <a:pt x="8" y="1"/>
                  </a:cubicBezTo>
                  <a:cubicBezTo>
                    <a:pt x="3" y="3"/>
                    <a:pt x="0" y="9"/>
                    <a:pt x="2" y="14"/>
                  </a:cubicBezTo>
                  <a:cubicBezTo>
                    <a:pt x="4" y="17"/>
                    <a:pt x="8" y="20"/>
                    <a:pt x="11" y="20"/>
                  </a:cubicBezTo>
                  <a:cubicBezTo>
                    <a:pt x="13" y="20"/>
                    <a:pt x="14" y="19"/>
                    <a:pt x="15" y="19"/>
                  </a:cubicBezTo>
                  <a:cubicBezTo>
                    <a:pt x="19" y="17"/>
                    <a:pt x="21" y="13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6" y="8"/>
                    <a:pt x="12" y="5"/>
                    <a:pt x="11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2890"/>
            <p:cNvSpPr>
              <a:spLocks/>
            </p:cNvSpPr>
            <p:nvPr/>
          </p:nvSpPr>
          <p:spPr bwMode="auto">
            <a:xfrm>
              <a:off x="2513" y="269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9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2891"/>
            <p:cNvSpPr>
              <a:spLocks/>
            </p:cNvSpPr>
            <p:nvPr/>
          </p:nvSpPr>
          <p:spPr bwMode="auto">
            <a:xfrm>
              <a:off x="2490" y="2674"/>
              <a:ext cx="23" cy="21"/>
            </a:xfrm>
            <a:custGeom>
              <a:avLst/>
              <a:gdLst>
                <a:gd name="T0" fmla="*/ 0 w 10"/>
                <a:gd name="T1" fmla="*/ 0 h 9"/>
                <a:gd name="T2" fmla="*/ 0 w 10"/>
                <a:gd name="T3" fmla="*/ 0 h 9"/>
                <a:gd name="T4" fmla="*/ 10 w 10"/>
                <a:gd name="T5" fmla="*/ 9 h 9"/>
                <a:gd name="T6" fmla="*/ 6 w 10"/>
                <a:gd name="T7" fmla="*/ 6 h 9"/>
                <a:gd name="T8" fmla="*/ 4 w 10"/>
                <a:gd name="T9" fmla="*/ 4 h 9"/>
                <a:gd name="T10" fmla="*/ 1 w 10"/>
                <a:gd name="T11" fmla="*/ 0 h 9"/>
                <a:gd name="T12" fmla="*/ 0 w 10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5"/>
                    <a:pt x="5" y="8"/>
                    <a:pt x="10" y="9"/>
                  </a:cubicBezTo>
                  <a:cubicBezTo>
                    <a:pt x="8" y="8"/>
                    <a:pt x="7" y="7"/>
                    <a:pt x="6" y="6"/>
                  </a:cubicBezTo>
                  <a:cubicBezTo>
                    <a:pt x="5" y="5"/>
                    <a:pt x="4" y="4"/>
                    <a:pt x="4" y="4"/>
                  </a:cubicBezTo>
                  <a:cubicBezTo>
                    <a:pt x="2" y="3"/>
                    <a:pt x="2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720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2892"/>
            <p:cNvSpPr>
              <a:spLocks/>
            </p:cNvSpPr>
            <p:nvPr/>
          </p:nvSpPr>
          <p:spPr bwMode="auto">
            <a:xfrm>
              <a:off x="2492" y="2674"/>
              <a:ext cx="12" cy="14"/>
            </a:xfrm>
            <a:custGeom>
              <a:avLst/>
              <a:gdLst>
                <a:gd name="T0" fmla="*/ 0 w 5"/>
                <a:gd name="T1" fmla="*/ 0 h 6"/>
                <a:gd name="T2" fmla="*/ 3 w 5"/>
                <a:gd name="T3" fmla="*/ 4 h 6"/>
                <a:gd name="T4" fmla="*/ 5 w 5"/>
                <a:gd name="T5" fmla="*/ 6 h 6"/>
                <a:gd name="T6" fmla="*/ 3 w 5"/>
                <a:gd name="T7" fmla="*/ 1 h 6"/>
                <a:gd name="T8" fmla="*/ 0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1" y="1"/>
                    <a:pt x="1" y="3"/>
                    <a:pt x="3" y="4"/>
                  </a:cubicBezTo>
                  <a:cubicBezTo>
                    <a:pt x="3" y="4"/>
                    <a:pt x="4" y="5"/>
                    <a:pt x="5" y="6"/>
                  </a:cubicBezTo>
                  <a:cubicBezTo>
                    <a:pt x="4" y="4"/>
                    <a:pt x="3" y="2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670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2893"/>
            <p:cNvSpPr>
              <a:spLocks/>
            </p:cNvSpPr>
            <p:nvPr/>
          </p:nvSpPr>
          <p:spPr bwMode="auto">
            <a:xfrm>
              <a:off x="2504" y="2688"/>
              <a:ext cx="9" cy="7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4 w 4"/>
                <a:gd name="T5" fmla="*/ 3 h 3"/>
                <a:gd name="T6" fmla="*/ 4 w 4"/>
                <a:gd name="T7" fmla="*/ 2 h 3"/>
                <a:gd name="T8" fmla="*/ 0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2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1" y="0"/>
                    <a:pt x="0" y="0"/>
                  </a:cubicBezTo>
                </a:path>
              </a:pathLst>
            </a:custGeom>
            <a:solidFill>
              <a:srgbClr val="5103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2894"/>
            <p:cNvSpPr>
              <a:spLocks/>
            </p:cNvSpPr>
            <p:nvPr/>
          </p:nvSpPr>
          <p:spPr bwMode="auto">
            <a:xfrm>
              <a:off x="2499" y="2676"/>
              <a:ext cx="14" cy="17"/>
            </a:xfrm>
            <a:custGeom>
              <a:avLst/>
              <a:gdLst>
                <a:gd name="T0" fmla="*/ 0 w 6"/>
                <a:gd name="T1" fmla="*/ 0 h 7"/>
                <a:gd name="T2" fmla="*/ 2 w 6"/>
                <a:gd name="T3" fmla="*/ 5 h 7"/>
                <a:gd name="T4" fmla="*/ 6 w 6"/>
                <a:gd name="T5" fmla="*/ 7 h 7"/>
                <a:gd name="T6" fmla="*/ 6 w 6"/>
                <a:gd name="T7" fmla="*/ 5 h 7"/>
                <a:gd name="T8" fmla="*/ 0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0" y="1"/>
                    <a:pt x="1" y="3"/>
                    <a:pt x="2" y="5"/>
                  </a:cubicBezTo>
                  <a:cubicBezTo>
                    <a:pt x="3" y="5"/>
                    <a:pt x="5" y="6"/>
                    <a:pt x="6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4" y="2"/>
                    <a:pt x="2" y="0"/>
                    <a:pt x="0" y="0"/>
                  </a:cubicBezTo>
                </a:path>
              </a:pathLst>
            </a:custGeom>
            <a:solidFill>
              <a:srgbClr val="4901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2895"/>
            <p:cNvSpPr>
              <a:spLocks/>
            </p:cNvSpPr>
            <p:nvPr/>
          </p:nvSpPr>
          <p:spPr bwMode="auto">
            <a:xfrm>
              <a:off x="2180" y="1447"/>
              <a:ext cx="52" cy="36"/>
            </a:xfrm>
            <a:custGeom>
              <a:avLst/>
              <a:gdLst>
                <a:gd name="T0" fmla="*/ 19 w 22"/>
                <a:gd name="T1" fmla="*/ 0 h 15"/>
                <a:gd name="T2" fmla="*/ 13 w 22"/>
                <a:gd name="T3" fmla="*/ 1 h 15"/>
                <a:gd name="T4" fmla="*/ 8 w 22"/>
                <a:gd name="T5" fmla="*/ 0 h 15"/>
                <a:gd name="T6" fmla="*/ 5 w 22"/>
                <a:gd name="T7" fmla="*/ 0 h 15"/>
                <a:gd name="T8" fmla="*/ 5 w 22"/>
                <a:gd name="T9" fmla="*/ 0 h 15"/>
                <a:gd name="T10" fmla="*/ 2 w 22"/>
                <a:gd name="T11" fmla="*/ 0 h 15"/>
                <a:gd name="T12" fmla="*/ 1 w 22"/>
                <a:gd name="T13" fmla="*/ 9 h 15"/>
                <a:gd name="T14" fmla="*/ 10 w 22"/>
                <a:gd name="T15" fmla="*/ 15 h 15"/>
                <a:gd name="T16" fmla="*/ 14 w 22"/>
                <a:gd name="T17" fmla="*/ 14 h 15"/>
                <a:gd name="T18" fmla="*/ 20 w 22"/>
                <a:gd name="T19" fmla="*/ 1 h 15"/>
                <a:gd name="T20" fmla="*/ 19 w 22"/>
                <a:gd name="T2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5">
                  <a:moveTo>
                    <a:pt x="19" y="0"/>
                  </a:moveTo>
                  <a:cubicBezTo>
                    <a:pt x="17" y="0"/>
                    <a:pt x="15" y="1"/>
                    <a:pt x="13" y="1"/>
                  </a:cubicBezTo>
                  <a:cubicBezTo>
                    <a:pt x="12" y="1"/>
                    <a:pt x="10" y="1"/>
                    <a:pt x="8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2"/>
                    <a:pt x="0" y="6"/>
                    <a:pt x="1" y="9"/>
                  </a:cubicBezTo>
                  <a:cubicBezTo>
                    <a:pt x="3" y="12"/>
                    <a:pt x="7" y="15"/>
                    <a:pt x="10" y="15"/>
                  </a:cubicBezTo>
                  <a:cubicBezTo>
                    <a:pt x="12" y="15"/>
                    <a:pt x="13" y="14"/>
                    <a:pt x="14" y="14"/>
                  </a:cubicBezTo>
                  <a:cubicBezTo>
                    <a:pt x="19" y="12"/>
                    <a:pt x="22" y="6"/>
                    <a:pt x="20" y="1"/>
                  </a:cubicBezTo>
                  <a:cubicBezTo>
                    <a:pt x="19" y="1"/>
                    <a:pt x="19" y="0"/>
                    <a:pt x="19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2896"/>
            <p:cNvSpPr>
              <a:spLocks/>
            </p:cNvSpPr>
            <p:nvPr/>
          </p:nvSpPr>
          <p:spPr bwMode="auto">
            <a:xfrm>
              <a:off x="2184" y="1440"/>
              <a:ext cx="15" cy="7"/>
            </a:xfrm>
            <a:custGeom>
              <a:avLst/>
              <a:gdLst>
                <a:gd name="T0" fmla="*/ 2 w 6"/>
                <a:gd name="T1" fmla="*/ 0 h 3"/>
                <a:gd name="T2" fmla="*/ 0 w 6"/>
                <a:gd name="T3" fmla="*/ 3 h 3"/>
                <a:gd name="T4" fmla="*/ 3 w 6"/>
                <a:gd name="T5" fmla="*/ 3 h 3"/>
                <a:gd name="T6" fmla="*/ 3 w 6"/>
                <a:gd name="T7" fmla="*/ 3 h 3"/>
                <a:gd name="T8" fmla="*/ 6 w 6"/>
                <a:gd name="T9" fmla="*/ 3 h 3"/>
                <a:gd name="T10" fmla="*/ 6 w 6"/>
                <a:gd name="T11" fmla="*/ 3 h 3"/>
                <a:gd name="T12" fmla="*/ 2 w 6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2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2"/>
                    <a:pt x="3" y="1"/>
                    <a:pt x="2" y="0"/>
                  </a:cubicBezTo>
                </a:path>
              </a:pathLst>
            </a:custGeom>
            <a:solidFill>
              <a:srgbClr val="C03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2897"/>
            <p:cNvSpPr>
              <a:spLocks/>
            </p:cNvSpPr>
            <p:nvPr/>
          </p:nvSpPr>
          <p:spPr bwMode="auto">
            <a:xfrm>
              <a:off x="2199" y="1440"/>
              <a:ext cx="26" cy="9"/>
            </a:xfrm>
            <a:custGeom>
              <a:avLst/>
              <a:gdLst>
                <a:gd name="T0" fmla="*/ 8 w 11"/>
                <a:gd name="T1" fmla="*/ 0 h 4"/>
                <a:gd name="T2" fmla="*/ 0 w 11"/>
                <a:gd name="T3" fmla="*/ 3 h 4"/>
                <a:gd name="T4" fmla="*/ 5 w 11"/>
                <a:gd name="T5" fmla="*/ 4 h 4"/>
                <a:gd name="T6" fmla="*/ 11 w 11"/>
                <a:gd name="T7" fmla="*/ 3 h 4"/>
                <a:gd name="T8" fmla="*/ 8 w 1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4">
                  <a:moveTo>
                    <a:pt x="8" y="0"/>
                  </a:moveTo>
                  <a:cubicBezTo>
                    <a:pt x="6" y="1"/>
                    <a:pt x="3" y="2"/>
                    <a:pt x="0" y="3"/>
                  </a:cubicBezTo>
                  <a:cubicBezTo>
                    <a:pt x="2" y="4"/>
                    <a:pt x="4" y="4"/>
                    <a:pt x="5" y="4"/>
                  </a:cubicBezTo>
                  <a:cubicBezTo>
                    <a:pt x="7" y="4"/>
                    <a:pt x="9" y="3"/>
                    <a:pt x="11" y="3"/>
                  </a:cubicBezTo>
                  <a:cubicBezTo>
                    <a:pt x="10" y="1"/>
                    <a:pt x="9" y="1"/>
                    <a:pt x="8" y="0"/>
                  </a:cubicBezTo>
                </a:path>
              </a:pathLst>
            </a:custGeom>
            <a:solidFill>
              <a:srgbClr val="89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2898"/>
            <p:cNvSpPr>
              <a:spLocks/>
            </p:cNvSpPr>
            <p:nvPr/>
          </p:nvSpPr>
          <p:spPr bwMode="auto">
            <a:xfrm>
              <a:off x="2189" y="1435"/>
              <a:ext cx="29" cy="12"/>
            </a:xfrm>
            <a:custGeom>
              <a:avLst/>
              <a:gdLst>
                <a:gd name="T0" fmla="*/ 6 w 12"/>
                <a:gd name="T1" fmla="*/ 0 h 5"/>
                <a:gd name="T2" fmla="*/ 3 w 12"/>
                <a:gd name="T3" fmla="*/ 1 h 5"/>
                <a:gd name="T4" fmla="*/ 0 w 12"/>
                <a:gd name="T5" fmla="*/ 2 h 5"/>
                <a:gd name="T6" fmla="*/ 4 w 12"/>
                <a:gd name="T7" fmla="*/ 5 h 5"/>
                <a:gd name="T8" fmla="*/ 4 w 12"/>
                <a:gd name="T9" fmla="*/ 5 h 5"/>
                <a:gd name="T10" fmla="*/ 12 w 12"/>
                <a:gd name="T11" fmla="*/ 2 h 5"/>
                <a:gd name="T12" fmla="*/ 6 w 12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5">
                  <a:moveTo>
                    <a:pt x="6" y="0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1" y="3"/>
                    <a:pt x="3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4"/>
                    <a:pt x="10" y="3"/>
                    <a:pt x="12" y="2"/>
                  </a:cubicBezTo>
                  <a:cubicBezTo>
                    <a:pt x="10" y="1"/>
                    <a:pt x="8" y="0"/>
                    <a:pt x="6" y="0"/>
                  </a:cubicBezTo>
                </a:path>
              </a:pathLst>
            </a:custGeom>
            <a:solidFill>
              <a:srgbClr val="8812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2899"/>
            <p:cNvSpPr>
              <a:spLocks/>
            </p:cNvSpPr>
            <p:nvPr/>
          </p:nvSpPr>
          <p:spPr bwMode="auto">
            <a:xfrm>
              <a:off x="2452" y="1549"/>
              <a:ext cx="45" cy="45"/>
            </a:xfrm>
            <a:custGeom>
              <a:avLst/>
              <a:gdLst>
                <a:gd name="T0" fmla="*/ 10 w 19"/>
                <a:gd name="T1" fmla="*/ 0 h 19"/>
                <a:gd name="T2" fmla="*/ 7 w 19"/>
                <a:gd name="T3" fmla="*/ 1 h 19"/>
                <a:gd name="T4" fmla="*/ 3 w 19"/>
                <a:gd name="T5" fmla="*/ 3 h 19"/>
                <a:gd name="T6" fmla="*/ 1 w 19"/>
                <a:gd name="T7" fmla="*/ 6 h 19"/>
                <a:gd name="T8" fmla="*/ 1 w 19"/>
                <a:gd name="T9" fmla="*/ 13 h 19"/>
                <a:gd name="T10" fmla="*/ 10 w 19"/>
                <a:gd name="T11" fmla="*/ 19 h 19"/>
                <a:gd name="T12" fmla="*/ 14 w 19"/>
                <a:gd name="T13" fmla="*/ 19 h 19"/>
                <a:gd name="T14" fmla="*/ 18 w 19"/>
                <a:gd name="T15" fmla="*/ 16 h 19"/>
                <a:gd name="T16" fmla="*/ 18 w 19"/>
                <a:gd name="T17" fmla="*/ 11 h 19"/>
                <a:gd name="T18" fmla="*/ 19 w 19"/>
                <a:gd name="T19" fmla="*/ 4 h 19"/>
                <a:gd name="T20" fmla="*/ 10 w 19"/>
                <a:gd name="T2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9">
                  <a:moveTo>
                    <a:pt x="10" y="0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5" y="1"/>
                    <a:pt x="4" y="2"/>
                    <a:pt x="3" y="3"/>
                  </a:cubicBezTo>
                  <a:cubicBezTo>
                    <a:pt x="3" y="4"/>
                    <a:pt x="2" y="5"/>
                    <a:pt x="1" y="6"/>
                  </a:cubicBezTo>
                  <a:cubicBezTo>
                    <a:pt x="0" y="8"/>
                    <a:pt x="0" y="11"/>
                    <a:pt x="1" y="13"/>
                  </a:cubicBezTo>
                  <a:cubicBezTo>
                    <a:pt x="3" y="17"/>
                    <a:pt x="7" y="19"/>
                    <a:pt x="10" y="19"/>
                  </a:cubicBezTo>
                  <a:cubicBezTo>
                    <a:pt x="12" y="19"/>
                    <a:pt x="13" y="19"/>
                    <a:pt x="14" y="19"/>
                  </a:cubicBezTo>
                  <a:cubicBezTo>
                    <a:pt x="16" y="18"/>
                    <a:pt x="17" y="17"/>
                    <a:pt x="18" y="16"/>
                  </a:cubicBezTo>
                  <a:cubicBezTo>
                    <a:pt x="18" y="14"/>
                    <a:pt x="18" y="13"/>
                    <a:pt x="18" y="11"/>
                  </a:cubicBezTo>
                  <a:cubicBezTo>
                    <a:pt x="18" y="9"/>
                    <a:pt x="18" y="7"/>
                    <a:pt x="19" y="4"/>
                  </a:cubicBezTo>
                  <a:cubicBezTo>
                    <a:pt x="17" y="1"/>
                    <a:pt x="14" y="0"/>
                    <a:pt x="10" y="0"/>
                  </a:cubicBezTo>
                </a:path>
              </a:pathLst>
            </a:custGeom>
            <a:solidFill>
              <a:srgbClr val="AF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2900"/>
            <p:cNvSpPr>
              <a:spLocks/>
            </p:cNvSpPr>
            <p:nvPr/>
          </p:nvSpPr>
          <p:spPr bwMode="auto">
            <a:xfrm>
              <a:off x="2494" y="1558"/>
              <a:ext cx="8" cy="29"/>
            </a:xfrm>
            <a:custGeom>
              <a:avLst/>
              <a:gdLst>
                <a:gd name="T0" fmla="*/ 1 w 3"/>
                <a:gd name="T1" fmla="*/ 0 h 12"/>
                <a:gd name="T2" fmla="*/ 0 w 3"/>
                <a:gd name="T3" fmla="*/ 7 h 12"/>
                <a:gd name="T4" fmla="*/ 0 w 3"/>
                <a:gd name="T5" fmla="*/ 12 h 12"/>
                <a:gd name="T6" fmla="*/ 2 w 3"/>
                <a:gd name="T7" fmla="*/ 2 h 12"/>
                <a:gd name="T8" fmla="*/ 1 w 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2">
                  <a:moveTo>
                    <a:pt x="1" y="0"/>
                  </a:moveTo>
                  <a:cubicBezTo>
                    <a:pt x="0" y="3"/>
                    <a:pt x="0" y="5"/>
                    <a:pt x="0" y="7"/>
                  </a:cubicBezTo>
                  <a:cubicBezTo>
                    <a:pt x="0" y="9"/>
                    <a:pt x="0" y="10"/>
                    <a:pt x="0" y="12"/>
                  </a:cubicBezTo>
                  <a:cubicBezTo>
                    <a:pt x="2" y="9"/>
                    <a:pt x="3" y="5"/>
                    <a:pt x="2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AD23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2901"/>
            <p:cNvSpPr>
              <a:spLocks/>
            </p:cNvSpPr>
            <p:nvPr/>
          </p:nvSpPr>
          <p:spPr bwMode="auto">
            <a:xfrm>
              <a:off x="2454" y="1556"/>
              <a:ext cx="5" cy="7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1" y="2"/>
                    <a:pt x="2" y="1"/>
                    <a:pt x="2" y="0"/>
                  </a:cubicBezTo>
                </a:path>
              </a:pathLst>
            </a:custGeom>
            <a:solidFill>
              <a:srgbClr val="9D13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2902"/>
            <p:cNvSpPr>
              <a:spLocks/>
            </p:cNvSpPr>
            <p:nvPr/>
          </p:nvSpPr>
          <p:spPr bwMode="auto">
            <a:xfrm>
              <a:off x="2750" y="1992"/>
              <a:ext cx="50" cy="45"/>
            </a:xfrm>
            <a:custGeom>
              <a:avLst/>
              <a:gdLst>
                <a:gd name="T0" fmla="*/ 10 w 21"/>
                <a:gd name="T1" fmla="*/ 0 h 19"/>
                <a:gd name="T2" fmla="*/ 6 w 21"/>
                <a:gd name="T3" fmla="*/ 1 h 19"/>
                <a:gd name="T4" fmla="*/ 0 w 21"/>
                <a:gd name="T5" fmla="*/ 8 h 19"/>
                <a:gd name="T6" fmla="*/ 3 w 21"/>
                <a:gd name="T7" fmla="*/ 11 h 19"/>
                <a:gd name="T8" fmla="*/ 8 w 21"/>
                <a:gd name="T9" fmla="*/ 19 h 19"/>
                <a:gd name="T10" fmla="*/ 10 w 21"/>
                <a:gd name="T11" fmla="*/ 19 h 19"/>
                <a:gd name="T12" fmla="*/ 13 w 21"/>
                <a:gd name="T13" fmla="*/ 19 h 19"/>
                <a:gd name="T14" fmla="*/ 19 w 21"/>
                <a:gd name="T15" fmla="*/ 6 h 19"/>
                <a:gd name="T16" fmla="*/ 10 w 21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9">
                  <a:moveTo>
                    <a:pt x="10" y="0"/>
                  </a:moveTo>
                  <a:cubicBezTo>
                    <a:pt x="9" y="0"/>
                    <a:pt x="7" y="0"/>
                    <a:pt x="6" y="1"/>
                  </a:cubicBezTo>
                  <a:cubicBezTo>
                    <a:pt x="3" y="2"/>
                    <a:pt x="1" y="5"/>
                    <a:pt x="0" y="8"/>
                  </a:cubicBezTo>
                  <a:cubicBezTo>
                    <a:pt x="1" y="9"/>
                    <a:pt x="2" y="10"/>
                    <a:pt x="3" y="11"/>
                  </a:cubicBezTo>
                  <a:cubicBezTo>
                    <a:pt x="5" y="13"/>
                    <a:pt x="7" y="16"/>
                    <a:pt x="8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11" y="19"/>
                    <a:pt x="12" y="19"/>
                    <a:pt x="13" y="19"/>
                  </a:cubicBezTo>
                  <a:cubicBezTo>
                    <a:pt x="18" y="17"/>
                    <a:pt x="21" y="11"/>
                    <a:pt x="19" y="6"/>
                  </a:cubicBezTo>
                  <a:cubicBezTo>
                    <a:pt x="17" y="2"/>
                    <a:pt x="14" y="0"/>
                    <a:pt x="10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2903"/>
            <p:cNvSpPr>
              <a:spLocks/>
            </p:cNvSpPr>
            <p:nvPr/>
          </p:nvSpPr>
          <p:spPr bwMode="auto">
            <a:xfrm>
              <a:off x="2750" y="2011"/>
              <a:ext cx="19" cy="26"/>
            </a:xfrm>
            <a:custGeom>
              <a:avLst/>
              <a:gdLst>
                <a:gd name="T0" fmla="*/ 0 w 8"/>
                <a:gd name="T1" fmla="*/ 0 h 11"/>
                <a:gd name="T2" fmla="*/ 1 w 8"/>
                <a:gd name="T3" fmla="*/ 5 h 11"/>
                <a:gd name="T4" fmla="*/ 8 w 8"/>
                <a:gd name="T5" fmla="*/ 11 h 11"/>
                <a:gd name="T6" fmla="*/ 3 w 8"/>
                <a:gd name="T7" fmla="*/ 3 h 11"/>
                <a:gd name="T8" fmla="*/ 0 w 8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0" y="0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2" y="8"/>
                    <a:pt x="5" y="11"/>
                    <a:pt x="8" y="11"/>
                  </a:cubicBezTo>
                  <a:cubicBezTo>
                    <a:pt x="7" y="8"/>
                    <a:pt x="5" y="5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AD2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2904"/>
            <p:cNvSpPr>
              <a:spLocks/>
            </p:cNvSpPr>
            <p:nvPr/>
          </p:nvSpPr>
          <p:spPr bwMode="auto">
            <a:xfrm>
              <a:off x="1955" y="1421"/>
              <a:ext cx="38" cy="45"/>
            </a:xfrm>
            <a:custGeom>
              <a:avLst/>
              <a:gdLst>
                <a:gd name="T0" fmla="*/ 6 w 16"/>
                <a:gd name="T1" fmla="*/ 0 h 19"/>
                <a:gd name="T2" fmla="*/ 3 w 16"/>
                <a:gd name="T3" fmla="*/ 0 h 19"/>
                <a:gd name="T4" fmla="*/ 0 w 16"/>
                <a:gd name="T5" fmla="*/ 3 h 19"/>
                <a:gd name="T6" fmla="*/ 0 w 16"/>
                <a:gd name="T7" fmla="*/ 6 h 19"/>
                <a:gd name="T8" fmla="*/ 3 w 16"/>
                <a:gd name="T9" fmla="*/ 11 h 19"/>
                <a:gd name="T10" fmla="*/ 5 w 16"/>
                <a:gd name="T11" fmla="*/ 18 h 19"/>
                <a:gd name="T12" fmla="*/ 7 w 16"/>
                <a:gd name="T13" fmla="*/ 19 h 19"/>
                <a:gd name="T14" fmla="*/ 11 w 16"/>
                <a:gd name="T15" fmla="*/ 18 h 19"/>
                <a:gd name="T16" fmla="*/ 16 w 16"/>
                <a:gd name="T17" fmla="*/ 10 h 19"/>
                <a:gd name="T18" fmla="*/ 6 w 16"/>
                <a:gd name="T1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9">
                  <a:moveTo>
                    <a:pt x="6" y="0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2" y="8"/>
                    <a:pt x="3" y="9"/>
                    <a:pt x="3" y="11"/>
                  </a:cubicBezTo>
                  <a:cubicBezTo>
                    <a:pt x="4" y="14"/>
                    <a:pt x="5" y="16"/>
                    <a:pt x="5" y="18"/>
                  </a:cubicBezTo>
                  <a:cubicBezTo>
                    <a:pt x="6" y="19"/>
                    <a:pt x="6" y="19"/>
                    <a:pt x="7" y="19"/>
                  </a:cubicBezTo>
                  <a:cubicBezTo>
                    <a:pt x="8" y="19"/>
                    <a:pt x="9" y="18"/>
                    <a:pt x="11" y="18"/>
                  </a:cubicBezTo>
                  <a:cubicBezTo>
                    <a:pt x="14" y="17"/>
                    <a:pt x="16" y="13"/>
                    <a:pt x="16" y="10"/>
                  </a:cubicBezTo>
                  <a:cubicBezTo>
                    <a:pt x="12" y="8"/>
                    <a:pt x="8" y="4"/>
                    <a:pt x="6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2905"/>
            <p:cNvSpPr>
              <a:spLocks/>
            </p:cNvSpPr>
            <p:nvPr/>
          </p:nvSpPr>
          <p:spPr bwMode="auto">
            <a:xfrm>
              <a:off x="1969" y="1419"/>
              <a:ext cx="26" cy="26"/>
            </a:xfrm>
            <a:custGeom>
              <a:avLst/>
              <a:gdLst>
                <a:gd name="T0" fmla="*/ 1 w 11"/>
                <a:gd name="T1" fmla="*/ 0 h 11"/>
                <a:gd name="T2" fmla="*/ 0 w 11"/>
                <a:gd name="T3" fmla="*/ 1 h 11"/>
                <a:gd name="T4" fmla="*/ 10 w 11"/>
                <a:gd name="T5" fmla="*/ 11 h 11"/>
                <a:gd name="T6" fmla="*/ 10 w 11"/>
                <a:gd name="T7" fmla="*/ 7 h 11"/>
                <a:gd name="T8" fmla="*/ 1 w 1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2" y="5"/>
                    <a:pt x="6" y="9"/>
                    <a:pt x="10" y="11"/>
                  </a:cubicBezTo>
                  <a:cubicBezTo>
                    <a:pt x="11" y="9"/>
                    <a:pt x="10" y="8"/>
                    <a:pt x="10" y="7"/>
                  </a:cubicBezTo>
                  <a:cubicBezTo>
                    <a:pt x="8" y="3"/>
                    <a:pt x="5" y="0"/>
                    <a:pt x="1" y="0"/>
                  </a:cubicBezTo>
                </a:path>
              </a:pathLst>
            </a:custGeom>
            <a:solidFill>
              <a:srgbClr val="C03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2906"/>
            <p:cNvSpPr>
              <a:spLocks/>
            </p:cNvSpPr>
            <p:nvPr/>
          </p:nvSpPr>
          <p:spPr bwMode="auto">
            <a:xfrm>
              <a:off x="1952" y="1435"/>
              <a:ext cx="15" cy="29"/>
            </a:xfrm>
            <a:custGeom>
              <a:avLst/>
              <a:gdLst>
                <a:gd name="T0" fmla="*/ 1 w 6"/>
                <a:gd name="T1" fmla="*/ 0 h 12"/>
                <a:gd name="T2" fmla="*/ 1 w 6"/>
                <a:gd name="T3" fmla="*/ 5 h 12"/>
                <a:gd name="T4" fmla="*/ 0 w 6"/>
                <a:gd name="T5" fmla="*/ 8 h 12"/>
                <a:gd name="T6" fmla="*/ 6 w 6"/>
                <a:gd name="T7" fmla="*/ 12 h 12"/>
                <a:gd name="T8" fmla="*/ 4 w 6"/>
                <a:gd name="T9" fmla="*/ 5 h 12"/>
                <a:gd name="T10" fmla="*/ 1 w 6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2">
                  <a:moveTo>
                    <a:pt x="1" y="0"/>
                  </a:moveTo>
                  <a:cubicBezTo>
                    <a:pt x="1" y="2"/>
                    <a:pt x="1" y="3"/>
                    <a:pt x="1" y="5"/>
                  </a:cubicBezTo>
                  <a:cubicBezTo>
                    <a:pt x="1" y="6"/>
                    <a:pt x="0" y="7"/>
                    <a:pt x="0" y="8"/>
                  </a:cubicBezTo>
                  <a:cubicBezTo>
                    <a:pt x="1" y="10"/>
                    <a:pt x="3" y="12"/>
                    <a:pt x="6" y="12"/>
                  </a:cubicBezTo>
                  <a:cubicBezTo>
                    <a:pt x="6" y="10"/>
                    <a:pt x="5" y="8"/>
                    <a:pt x="4" y="5"/>
                  </a:cubicBezTo>
                  <a:cubicBezTo>
                    <a:pt x="4" y="3"/>
                    <a:pt x="3" y="2"/>
                    <a:pt x="1" y="0"/>
                  </a:cubicBezTo>
                </a:path>
              </a:pathLst>
            </a:custGeom>
            <a:solidFill>
              <a:srgbClr val="AF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2907"/>
            <p:cNvSpPr>
              <a:spLocks/>
            </p:cNvSpPr>
            <p:nvPr/>
          </p:nvSpPr>
          <p:spPr bwMode="auto">
            <a:xfrm>
              <a:off x="1952" y="1447"/>
              <a:ext cx="3" cy="7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1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</a:path>
              </a:pathLst>
            </a:custGeom>
            <a:solidFill>
              <a:srgbClr val="9D13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2908"/>
            <p:cNvSpPr>
              <a:spLocks/>
            </p:cNvSpPr>
            <p:nvPr/>
          </p:nvSpPr>
          <p:spPr bwMode="auto">
            <a:xfrm>
              <a:off x="1955" y="1428"/>
              <a:ext cx="0" cy="7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3 h 3"/>
                <a:gd name="T4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89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2909"/>
            <p:cNvSpPr>
              <a:spLocks/>
            </p:cNvSpPr>
            <p:nvPr/>
          </p:nvSpPr>
          <p:spPr bwMode="auto">
            <a:xfrm>
              <a:off x="1955" y="1435"/>
              <a:ext cx="0" cy="12"/>
            </a:xfrm>
            <a:custGeom>
              <a:avLst/>
              <a:gdLst>
                <a:gd name="T0" fmla="*/ 0 h 5"/>
                <a:gd name="T1" fmla="*/ 5 h 5"/>
                <a:gd name="T2" fmla="*/ 0 h 5"/>
                <a:gd name="T3" fmla="*/ 0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5">
                  <a:moveTo>
                    <a:pt x="0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C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2910"/>
            <p:cNvSpPr>
              <a:spLocks/>
            </p:cNvSpPr>
            <p:nvPr/>
          </p:nvSpPr>
          <p:spPr bwMode="auto">
            <a:xfrm>
              <a:off x="1952" y="1428"/>
              <a:ext cx="3" cy="7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1 h 3"/>
                <a:gd name="T4" fmla="*/ 1 w 1"/>
                <a:gd name="T5" fmla="*/ 3 h 3"/>
                <a:gd name="T6" fmla="*/ 1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solidFill>
              <a:srgbClr val="7B0A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2911"/>
            <p:cNvSpPr>
              <a:spLocks/>
            </p:cNvSpPr>
            <p:nvPr/>
          </p:nvSpPr>
          <p:spPr bwMode="auto">
            <a:xfrm>
              <a:off x="1950" y="1431"/>
              <a:ext cx="5" cy="23"/>
            </a:xfrm>
            <a:custGeom>
              <a:avLst/>
              <a:gdLst>
                <a:gd name="T0" fmla="*/ 1 w 2"/>
                <a:gd name="T1" fmla="*/ 0 h 10"/>
                <a:gd name="T2" fmla="*/ 0 w 2"/>
                <a:gd name="T3" fmla="*/ 2 h 10"/>
                <a:gd name="T4" fmla="*/ 0 w 2"/>
                <a:gd name="T5" fmla="*/ 8 h 10"/>
                <a:gd name="T6" fmla="*/ 0 w 2"/>
                <a:gd name="T7" fmla="*/ 9 h 10"/>
                <a:gd name="T8" fmla="*/ 1 w 2"/>
                <a:gd name="T9" fmla="*/ 10 h 10"/>
                <a:gd name="T10" fmla="*/ 1 w 2"/>
                <a:gd name="T11" fmla="*/ 8 h 10"/>
                <a:gd name="T12" fmla="*/ 2 w 2"/>
                <a:gd name="T13" fmla="*/ 7 h 10"/>
                <a:gd name="T14" fmla="*/ 2 w 2"/>
                <a:gd name="T15" fmla="*/ 2 h 10"/>
                <a:gd name="T16" fmla="*/ 1 w 2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10">
                  <a:moveTo>
                    <a:pt x="1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0" y="9"/>
                    <a:pt x="0" y="9"/>
                    <a:pt x="1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2" y="5"/>
                    <a:pt x="2" y="4"/>
                    <a:pt x="2" y="2"/>
                  </a:cubicBezTo>
                  <a:cubicBezTo>
                    <a:pt x="2" y="2"/>
                    <a:pt x="1" y="1"/>
                    <a:pt x="1" y="0"/>
                  </a:cubicBezTo>
                </a:path>
              </a:pathLst>
            </a:custGeom>
            <a:solidFill>
              <a:srgbClr val="6F0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2912"/>
            <p:cNvSpPr>
              <a:spLocks/>
            </p:cNvSpPr>
            <p:nvPr/>
          </p:nvSpPr>
          <p:spPr bwMode="auto">
            <a:xfrm>
              <a:off x="2651" y="1703"/>
              <a:ext cx="26" cy="35"/>
            </a:xfrm>
            <a:custGeom>
              <a:avLst/>
              <a:gdLst>
                <a:gd name="T0" fmla="*/ 1 w 11"/>
                <a:gd name="T1" fmla="*/ 0 h 15"/>
                <a:gd name="T2" fmla="*/ 0 w 11"/>
                <a:gd name="T3" fmla="*/ 0 h 15"/>
                <a:gd name="T4" fmla="*/ 0 w 11"/>
                <a:gd name="T5" fmla="*/ 0 h 15"/>
                <a:gd name="T6" fmla="*/ 8 w 11"/>
                <a:gd name="T7" fmla="*/ 15 h 15"/>
                <a:gd name="T8" fmla="*/ 10 w 11"/>
                <a:gd name="T9" fmla="*/ 6 h 15"/>
                <a:gd name="T10" fmla="*/ 1 w 11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5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2"/>
                    <a:pt x="10" y="9"/>
                    <a:pt x="8" y="15"/>
                  </a:cubicBezTo>
                  <a:cubicBezTo>
                    <a:pt x="11" y="13"/>
                    <a:pt x="11" y="9"/>
                    <a:pt x="10" y="6"/>
                  </a:cubicBezTo>
                  <a:cubicBezTo>
                    <a:pt x="8" y="2"/>
                    <a:pt x="5" y="0"/>
                    <a:pt x="1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2913"/>
            <p:cNvSpPr>
              <a:spLocks/>
            </p:cNvSpPr>
            <p:nvPr/>
          </p:nvSpPr>
          <p:spPr bwMode="auto">
            <a:xfrm>
              <a:off x="2641" y="1703"/>
              <a:ext cx="33" cy="40"/>
            </a:xfrm>
            <a:custGeom>
              <a:avLst/>
              <a:gdLst>
                <a:gd name="T0" fmla="*/ 4 w 14"/>
                <a:gd name="T1" fmla="*/ 0 h 17"/>
                <a:gd name="T2" fmla="*/ 2 w 14"/>
                <a:gd name="T3" fmla="*/ 1 h 17"/>
                <a:gd name="T4" fmla="*/ 0 w 14"/>
                <a:gd name="T5" fmla="*/ 1 h 17"/>
                <a:gd name="T6" fmla="*/ 6 w 14"/>
                <a:gd name="T7" fmla="*/ 5 h 17"/>
                <a:gd name="T8" fmla="*/ 11 w 14"/>
                <a:gd name="T9" fmla="*/ 17 h 17"/>
                <a:gd name="T10" fmla="*/ 12 w 14"/>
                <a:gd name="T11" fmla="*/ 15 h 17"/>
                <a:gd name="T12" fmla="*/ 4 w 14"/>
                <a:gd name="T13" fmla="*/ 0 h 17"/>
                <a:gd name="T14" fmla="*/ 4 w 14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7">
                  <a:moveTo>
                    <a:pt x="4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3" y="2"/>
                    <a:pt x="4" y="3"/>
                    <a:pt x="6" y="5"/>
                  </a:cubicBezTo>
                  <a:cubicBezTo>
                    <a:pt x="9" y="8"/>
                    <a:pt x="11" y="13"/>
                    <a:pt x="11" y="17"/>
                  </a:cubicBezTo>
                  <a:cubicBezTo>
                    <a:pt x="11" y="17"/>
                    <a:pt x="12" y="16"/>
                    <a:pt x="12" y="15"/>
                  </a:cubicBezTo>
                  <a:cubicBezTo>
                    <a:pt x="14" y="9"/>
                    <a:pt x="10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89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2914"/>
            <p:cNvSpPr>
              <a:spLocks/>
            </p:cNvSpPr>
            <p:nvPr/>
          </p:nvSpPr>
          <p:spPr bwMode="auto">
            <a:xfrm>
              <a:off x="2636" y="1705"/>
              <a:ext cx="31" cy="43"/>
            </a:xfrm>
            <a:custGeom>
              <a:avLst/>
              <a:gdLst>
                <a:gd name="T0" fmla="*/ 2 w 13"/>
                <a:gd name="T1" fmla="*/ 0 h 18"/>
                <a:gd name="T2" fmla="*/ 0 w 13"/>
                <a:gd name="T3" fmla="*/ 2 h 18"/>
                <a:gd name="T4" fmla="*/ 10 w 13"/>
                <a:gd name="T5" fmla="*/ 14 h 18"/>
                <a:gd name="T6" fmla="*/ 10 w 13"/>
                <a:gd name="T7" fmla="*/ 18 h 18"/>
                <a:gd name="T8" fmla="*/ 10 w 13"/>
                <a:gd name="T9" fmla="*/ 17 h 18"/>
                <a:gd name="T10" fmla="*/ 13 w 13"/>
                <a:gd name="T11" fmla="*/ 16 h 18"/>
                <a:gd name="T12" fmla="*/ 8 w 13"/>
                <a:gd name="T13" fmla="*/ 4 h 18"/>
                <a:gd name="T14" fmla="*/ 2 w 13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8">
                  <a:moveTo>
                    <a:pt x="2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6" y="2"/>
                    <a:pt x="10" y="8"/>
                    <a:pt x="10" y="14"/>
                  </a:cubicBezTo>
                  <a:cubicBezTo>
                    <a:pt x="10" y="15"/>
                    <a:pt x="10" y="16"/>
                    <a:pt x="10" y="18"/>
                  </a:cubicBezTo>
                  <a:cubicBezTo>
                    <a:pt x="10" y="18"/>
                    <a:pt x="10" y="17"/>
                    <a:pt x="10" y="17"/>
                  </a:cubicBezTo>
                  <a:cubicBezTo>
                    <a:pt x="11" y="17"/>
                    <a:pt x="12" y="17"/>
                    <a:pt x="13" y="16"/>
                  </a:cubicBezTo>
                  <a:cubicBezTo>
                    <a:pt x="13" y="12"/>
                    <a:pt x="11" y="7"/>
                    <a:pt x="8" y="4"/>
                  </a:cubicBezTo>
                  <a:cubicBezTo>
                    <a:pt x="6" y="2"/>
                    <a:pt x="5" y="1"/>
                    <a:pt x="2" y="0"/>
                  </a:cubicBezTo>
                </a:path>
              </a:pathLst>
            </a:custGeom>
            <a:solidFill>
              <a:srgbClr val="7B0A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2915"/>
            <p:cNvSpPr>
              <a:spLocks/>
            </p:cNvSpPr>
            <p:nvPr/>
          </p:nvSpPr>
          <p:spPr bwMode="auto">
            <a:xfrm>
              <a:off x="2629" y="1710"/>
              <a:ext cx="31" cy="38"/>
            </a:xfrm>
            <a:custGeom>
              <a:avLst/>
              <a:gdLst>
                <a:gd name="T0" fmla="*/ 3 w 13"/>
                <a:gd name="T1" fmla="*/ 0 h 16"/>
                <a:gd name="T2" fmla="*/ 1 w 13"/>
                <a:gd name="T3" fmla="*/ 10 h 16"/>
                <a:gd name="T4" fmla="*/ 10 w 13"/>
                <a:gd name="T5" fmla="*/ 16 h 16"/>
                <a:gd name="T6" fmla="*/ 13 w 13"/>
                <a:gd name="T7" fmla="*/ 16 h 16"/>
                <a:gd name="T8" fmla="*/ 13 w 13"/>
                <a:gd name="T9" fmla="*/ 12 h 16"/>
                <a:gd name="T10" fmla="*/ 3 w 13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6">
                  <a:moveTo>
                    <a:pt x="3" y="0"/>
                  </a:moveTo>
                  <a:cubicBezTo>
                    <a:pt x="1" y="2"/>
                    <a:pt x="0" y="6"/>
                    <a:pt x="1" y="10"/>
                  </a:cubicBezTo>
                  <a:cubicBezTo>
                    <a:pt x="3" y="14"/>
                    <a:pt x="6" y="16"/>
                    <a:pt x="10" y="16"/>
                  </a:cubicBezTo>
                  <a:cubicBezTo>
                    <a:pt x="11" y="16"/>
                    <a:pt x="12" y="16"/>
                    <a:pt x="13" y="16"/>
                  </a:cubicBezTo>
                  <a:cubicBezTo>
                    <a:pt x="13" y="14"/>
                    <a:pt x="13" y="13"/>
                    <a:pt x="13" y="12"/>
                  </a:cubicBezTo>
                  <a:cubicBezTo>
                    <a:pt x="13" y="6"/>
                    <a:pt x="9" y="0"/>
                    <a:pt x="3" y="0"/>
                  </a:cubicBezTo>
                </a:path>
              </a:pathLst>
            </a:custGeom>
            <a:solidFill>
              <a:srgbClr val="4901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2916"/>
            <p:cNvSpPr>
              <a:spLocks/>
            </p:cNvSpPr>
            <p:nvPr/>
          </p:nvSpPr>
          <p:spPr bwMode="auto">
            <a:xfrm>
              <a:off x="2083" y="2847"/>
              <a:ext cx="2" cy="21"/>
            </a:xfrm>
            <a:custGeom>
              <a:avLst/>
              <a:gdLst>
                <a:gd name="T0" fmla="*/ 1 w 1"/>
                <a:gd name="T1" fmla="*/ 0 h 9"/>
                <a:gd name="T2" fmla="*/ 1 w 1"/>
                <a:gd name="T3" fmla="*/ 8 h 9"/>
                <a:gd name="T4" fmla="*/ 1 w 1"/>
                <a:gd name="T5" fmla="*/ 9 h 9"/>
                <a:gd name="T6" fmla="*/ 1 w 1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9">
                  <a:moveTo>
                    <a:pt x="1" y="0"/>
                  </a:moveTo>
                  <a:cubicBezTo>
                    <a:pt x="0" y="2"/>
                    <a:pt x="0" y="5"/>
                    <a:pt x="1" y="8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0" y="6"/>
                    <a:pt x="0" y="3"/>
                    <a:pt x="1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2917"/>
            <p:cNvSpPr>
              <a:spLocks/>
            </p:cNvSpPr>
            <p:nvPr/>
          </p:nvSpPr>
          <p:spPr bwMode="auto">
            <a:xfrm>
              <a:off x="2083" y="2835"/>
              <a:ext cx="47" cy="45"/>
            </a:xfrm>
            <a:custGeom>
              <a:avLst/>
              <a:gdLst>
                <a:gd name="T0" fmla="*/ 9 w 20"/>
                <a:gd name="T1" fmla="*/ 0 h 19"/>
                <a:gd name="T2" fmla="*/ 6 w 20"/>
                <a:gd name="T3" fmla="*/ 1 h 19"/>
                <a:gd name="T4" fmla="*/ 1 w 20"/>
                <a:gd name="T5" fmla="*/ 5 h 19"/>
                <a:gd name="T6" fmla="*/ 1 w 20"/>
                <a:gd name="T7" fmla="*/ 14 h 19"/>
                <a:gd name="T8" fmla="*/ 9 w 20"/>
                <a:gd name="T9" fmla="*/ 19 h 19"/>
                <a:gd name="T10" fmla="*/ 13 w 20"/>
                <a:gd name="T11" fmla="*/ 18 h 19"/>
                <a:gd name="T12" fmla="*/ 18 w 20"/>
                <a:gd name="T13" fmla="*/ 6 h 19"/>
                <a:gd name="T14" fmla="*/ 9 w 20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9">
                  <a:moveTo>
                    <a:pt x="9" y="0"/>
                  </a:moveTo>
                  <a:cubicBezTo>
                    <a:pt x="8" y="0"/>
                    <a:pt x="7" y="0"/>
                    <a:pt x="6" y="1"/>
                  </a:cubicBezTo>
                  <a:cubicBezTo>
                    <a:pt x="4" y="1"/>
                    <a:pt x="2" y="3"/>
                    <a:pt x="1" y="5"/>
                  </a:cubicBezTo>
                  <a:cubicBezTo>
                    <a:pt x="0" y="8"/>
                    <a:pt x="0" y="11"/>
                    <a:pt x="1" y="14"/>
                  </a:cubicBezTo>
                  <a:cubicBezTo>
                    <a:pt x="3" y="17"/>
                    <a:pt x="6" y="19"/>
                    <a:pt x="9" y="19"/>
                  </a:cubicBezTo>
                  <a:cubicBezTo>
                    <a:pt x="11" y="19"/>
                    <a:pt x="12" y="18"/>
                    <a:pt x="13" y="18"/>
                  </a:cubicBezTo>
                  <a:cubicBezTo>
                    <a:pt x="18" y="16"/>
                    <a:pt x="20" y="10"/>
                    <a:pt x="18" y="6"/>
                  </a:cubicBezTo>
                  <a:cubicBezTo>
                    <a:pt x="17" y="2"/>
                    <a:pt x="13" y="0"/>
                    <a:pt x="9" y="0"/>
                  </a:cubicBezTo>
                </a:path>
              </a:pathLst>
            </a:custGeom>
            <a:solidFill>
              <a:srgbClr val="AD2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2918"/>
            <p:cNvSpPr>
              <a:spLocks/>
            </p:cNvSpPr>
            <p:nvPr/>
          </p:nvSpPr>
          <p:spPr bwMode="auto">
            <a:xfrm>
              <a:off x="2577" y="2636"/>
              <a:ext cx="31" cy="43"/>
            </a:xfrm>
            <a:custGeom>
              <a:avLst/>
              <a:gdLst>
                <a:gd name="T0" fmla="*/ 8 w 13"/>
                <a:gd name="T1" fmla="*/ 0 h 18"/>
                <a:gd name="T2" fmla="*/ 8 w 13"/>
                <a:gd name="T3" fmla="*/ 1 h 18"/>
                <a:gd name="T4" fmla="*/ 0 w 13"/>
                <a:gd name="T5" fmla="*/ 17 h 18"/>
                <a:gd name="T6" fmla="*/ 4 w 13"/>
                <a:gd name="T7" fmla="*/ 18 h 18"/>
                <a:gd name="T8" fmla="*/ 7 w 13"/>
                <a:gd name="T9" fmla="*/ 18 h 18"/>
                <a:gd name="T10" fmla="*/ 12 w 13"/>
                <a:gd name="T11" fmla="*/ 14 h 18"/>
                <a:gd name="T12" fmla="*/ 12 w 13"/>
                <a:gd name="T13" fmla="*/ 13 h 18"/>
                <a:gd name="T14" fmla="*/ 13 w 13"/>
                <a:gd name="T15" fmla="*/ 8 h 18"/>
                <a:gd name="T16" fmla="*/ 13 w 13"/>
                <a:gd name="T17" fmla="*/ 6 h 18"/>
                <a:gd name="T18" fmla="*/ 8 w 13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8">
                  <a:moveTo>
                    <a:pt x="8" y="0"/>
                  </a:moveTo>
                  <a:cubicBezTo>
                    <a:pt x="8" y="0"/>
                    <a:pt x="8" y="0"/>
                    <a:pt x="8" y="1"/>
                  </a:cubicBezTo>
                  <a:cubicBezTo>
                    <a:pt x="8" y="7"/>
                    <a:pt x="5" y="13"/>
                    <a:pt x="0" y="17"/>
                  </a:cubicBezTo>
                  <a:cubicBezTo>
                    <a:pt x="1" y="18"/>
                    <a:pt x="3" y="18"/>
                    <a:pt x="4" y="18"/>
                  </a:cubicBezTo>
                  <a:cubicBezTo>
                    <a:pt x="5" y="18"/>
                    <a:pt x="6" y="18"/>
                    <a:pt x="7" y="18"/>
                  </a:cubicBezTo>
                  <a:cubicBezTo>
                    <a:pt x="9" y="17"/>
                    <a:pt x="11" y="1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1"/>
                    <a:pt x="13" y="9"/>
                    <a:pt x="13" y="8"/>
                  </a:cubicBezTo>
                  <a:cubicBezTo>
                    <a:pt x="13" y="7"/>
                    <a:pt x="13" y="6"/>
                    <a:pt x="13" y="6"/>
                  </a:cubicBezTo>
                  <a:cubicBezTo>
                    <a:pt x="12" y="3"/>
                    <a:pt x="10" y="1"/>
                    <a:pt x="8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2919"/>
            <p:cNvSpPr>
              <a:spLocks/>
            </p:cNvSpPr>
            <p:nvPr/>
          </p:nvSpPr>
          <p:spPr bwMode="auto">
            <a:xfrm>
              <a:off x="2565" y="2636"/>
              <a:ext cx="31" cy="40"/>
            </a:xfrm>
            <a:custGeom>
              <a:avLst/>
              <a:gdLst>
                <a:gd name="T0" fmla="*/ 9 w 13"/>
                <a:gd name="T1" fmla="*/ 0 h 17"/>
                <a:gd name="T2" fmla="*/ 6 w 13"/>
                <a:gd name="T3" fmla="*/ 0 h 17"/>
                <a:gd name="T4" fmla="*/ 0 w 13"/>
                <a:gd name="T5" fmla="*/ 7 h 17"/>
                <a:gd name="T6" fmla="*/ 0 w 13"/>
                <a:gd name="T7" fmla="*/ 10 h 17"/>
                <a:gd name="T8" fmla="*/ 0 w 13"/>
                <a:gd name="T9" fmla="*/ 12 h 17"/>
                <a:gd name="T10" fmla="*/ 5 w 13"/>
                <a:gd name="T11" fmla="*/ 17 h 17"/>
                <a:gd name="T12" fmla="*/ 13 w 13"/>
                <a:gd name="T13" fmla="*/ 1 h 17"/>
                <a:gd name="T14" fmla="*/ 13 w 13"/>
                <a:gd name="T15" fmla="*/ 0 h 17"/>
                <a:gd name="T16" fmla="*/ 9 w 13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7">
                  <a:moveTo>
                    <a:pt x="9" y="0"/>
                  </a:moveTo>
                  <a:cubicBezTo>
                    <a:pt x="8" y="0"/>
                    <a:pt x="7" y="0"/>
                    <a:pt x="6" y="0"/>
                  </a:cubicBezTo>
                  <a:cubicBezTo>
                    <a:pt x="3" y="1"/>
                    <a:pt x="1" y="4"/>
                    <a:pt x="0" y="7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1" y="15"/>
                    <a:pt x="3" y="16"/>
                    <a:pt x="5" y="17"/>
                  </a:cubicBezTo>
                  <a:cubicBezTo>
                    <a:pt x="10" y="13"/>
                    <a:pt x="13" y="7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0"/>
                    <a:pt x="10" y="0"/>
                    <a:pt x="9" y="0"/>
                  </a:cubicBezTo>
                </a:path>
              </a:pathLst>
            </a:custGeom>
            <a:solidFill>
              <a:srgbClr val="C03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2920"/>
            <p:cNvSpPr>
              <a:spLocks/>
            </p:cNvSpPr>
            <p:nvPr/>
          </p:nvSpPr>
          <p:spPr bwMode="auto">
            <a:xfrm>
              <a:off x="2565" y="2653"/>
              <a:ext cx="0" cy="7"/>
            </a:xfrm>
            <a:custGeom>
              <a:avLst/>
              <a:gdLst>
                <a:gd name="T0" fmla="*/ 0 h 3"/>
                <a:gd name="T1" fmla="*/ 3 h 3"/>
                <a:gd name="T2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AC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2921"/>
            <p:cNvSpPr>
              <a:spLocks/>
            </p:cNvSpPr>
            <p:nvPr/>
          </p:nvSpPr>
          <p:spPr bwMode="auto">
            <a:xfrm>
              <a:off x="2606" y="2655"/>
              <a:ext cx="4" cy="14"/>
            </a:xfrm>
            <a:custGeom>
              <a:avLst/>
              <a:gdLst>
                <a:gd name="T0" fmla="*/ 1 w 2"/>
                <a:gd name="T1" fmla="*/ 0 h 6"/>
                <a:gd name="T2" fmla="*/ 0 w 2"/>
                <a:gd name="T3" fmla="*/ 5 h 6"/>
                <a:gd name="T4" fmla="*/ 0 w 2"/>
                <a:gd name="T5" fmla="*/ 6 h 6"/>
                <a:gd name="T6" fmla="*/ 1 w 2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6">
                  <a:moveTo>
                    <a:pt x="1" y="0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4"/>
                    <a:pt x="2" y="2"/>
                    <a:pt x="1" y="0"/>
                  </a:cubicBezTo>
                </a:path>
              </a:pathLst>
            </a:custGeom>
            <a:solidFill>
              <a:srgbClr val="720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2922"/>
            <p:cNvSpPr>
              <a:spLocks/>
            </p:cNvSpPr>
            <p:nvPr/>
          </p:nvSpPr>
          <p:spPr bwMode="auto">
            <a:xfrm>
              <a:off x="2790" y="2089"/>
              <a:ext cx="43" cy="38"/>
            </a:xfrm>
            <a:custGeom>
              <a:avLst/>
              <a:gdLst>
                <a:gd name="T0" fmla="*/ 10 w 18"/>
                <a:gd name="T1" fmla="*/ 0 h 16"/>
                <a:gd name="T2" fmla="*/ 6 w 18"/>
                <a:gd name="T3" fmla="*/ 1 h 16"/>
                <a:gd name="T4" fmla="*/ 1 w 18"/>
                <a:gd name="T5" fmla="*/ 5 h 16"/>
                <a:gd name="T6" fmla="*/ 1 w 18"/>
                <a:gd name="T7" fmla="*/ 13 h 16"/>
                <a:gd name="T8" fmla="*/ 3 w 18"/>
                <a:gd name="T9" fmla="*/ 16 h 16"/>
                <a:gd name="T10" fmla="*/ 6 w 18"/>
                <a:gd name="T11" fmla="*/ 13 h 16"/>
                <a:gd name="T12" fmla="*/ 17 w 18"/>
                <a:gd name="T13" fmla="*/ 9 h 16"/>
                <a:gd name="T14" fmla="*/ 18 w 18"/>
                <a:gd name="T15" fmla="*/ 9 h 16"/>
                <a:gd name="T16" fmla="*/ 18 w 18"/>
                <a:gd name="T17" fmla="*/ 6 h 16"/>
                <a:gd name="T18" fmla="*/ 18 w 18"/>
                <a:gd name="T19" fmla="*/ 6 h 16"/>
                <a:gd name="T20" fmla="*/ 10 w 18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10" y="0"/>
                  </a:moveTo>
                  <a:cubicBezTo>
                    <a:pt x="8" y="0"/>
                    <a:pt x="7" y="0"/>
                    <a:pt x="6" y="1"/>
                  </a:cubicBezTo>
                  <a:cubicBezTo>
                    <a:pt x="5" y="3"/>
                    <a:pt x="3" y="4"/>
                    <a:pt x="1" y="5"/>
                  </a:cubicBezTo>
                  <a:cubicBezTo>
                    <a:pt x="0" y="7"/>
                    <a:pt x="0" y="10"/>
                    <a:pt x="1" y="13"/>
                  </a:cubicBezTo>
                  <a:cubicBezTo>
                    <a:pt x="1" y="14"/>
                    <a:pt x="2" y="15"/>
                    <a:pt x="3" y="16"/>
                  </a:cubicBezTo>
                  <a:cubicBezTo>
                    <a:pt x="4" y="15"/>
                    <a:pt x="5" y="14"/>
                    <a:pt x="6" y="13"/>
                  </a:cubicBezTo>
                  <a:cubicBezTo>
                    <a:pt x="9" y="10"/>
                    <a:pt x="13" y="9"/>
                    <a:pt x="17" y="9"/>
                  </a:cubicBezTo>
                  <a:cubicBezTo>
                    <a:pt x="17" y="9"/>
                    <a:pt x="18" y="9"/>
                    <a:pt x="18" y="9"/>
                  </a:cubicBezTo>
                  <a:cubicBezTo>
                    <a:pt x="18" y="8"/>
                    <a:pt x="18" y="7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7" y="2"/>
                    <a:pt x="13" y="0"/>
                    <a:pt x="10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2923"/>
            <p:cNvSpPr>
              <a:spLocks/>
            </p:cNvSpPr>
            <p:nvPr/>
          </p:nvSpPr>
          <p:spPr bwMode="auto">
            <a:xfrm>
              <a:off x="2833" y="2103"/>
              <a:ext cx="2" cy="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3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AF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2924"/>
            <p:cNvSpPr>
              <a:spLocks/>
            </p:cNvSpPr>
            <p:nvPr/>
          </p:nvSpPr>
          <p:spPr bwMode="auto">
            <a:xfrm>
              <a:off x="2797" y="2110"/>
              <a:ext cx="38" cy="24"/>
            </a:xfrm>
            <a:custGeom>
              <a:avLst/>
              <a:gdLst>
                <a:gd name="T0" fmla="*/ 14 w 16"/>
                <a:gd name="T1" fmla="*/ 0 h 10"/>
                <a:gd name="T2" fmla="*/ 3 w 16"/>
                <a:gd name="T3" fmla="*/ 4 h 10"/>
                <a:gd name="T4" fmla="*/ 0 w 16"/>
                <a:gd name="T5" fmla="*/ 7 h 10"/>
                <a:gd name="T6" fmla="*/ 7 w 16"/>
                <a:gd name="T7" fmla="*/ 10 h 10"/>
                <a:gd name="T8" fmla="*/ 10 w 16"/>
                <a:gd name="T9" fmla="*/ 9 h 10"/>
                <a:gd name="T10" fmla="*/ 16 w 16"/>
                <a:gd name="T11" fmla="*/ 2 h 10"/>
                <a:gd name="T12" fmla="*/ 15 w 16"/>
                <a:gd name="T13" fmla="*/ 0 h 10"/>
                <a:gd name="T14" fmla="*/ 14 w 16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0">
                  <a:moveTo>
                    <a:pt x="14" y="0"/>
                  </a:moveTo>
                  <a:cubicBezTo>
                    <a:pt x="10" y="0"/>
                    <a:pt x="6" y="1"/>
                    <a:pt x="3" y="4"/>
                  </a:cubicBezTo>
                  <a:cubicBezTo>
                    <a:pt x="2" y="5"/>
                    <a:pt x="1" y="6"/>
                    <a:pt x="0" y="7"/>
                  </a:cubicBezTo>
                  <a:cubicBezTo>
                    <a:pt x="2" y="9"/>
                    <a:pt x="4" y="10"/>
                    <a:pt x="7" y="10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3" y="8"/>
                    <a:pt x="15" y="5"/>
                    <a:pt x="16" y="2"/>
                  </a:cubicBezTo>
                  <a:cubicBezTo>
                    <a:pt x="16" y="1"/>
                    <a:pt x="15" y="0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</a:path>
              </a:pathLst>
            </a:custGeom>
            <a:solidFill>
              <a:srgbClr val="AD2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2925"/>
            <p:cNvSpPr>
              <a:spLocks/>
            </p:cNvSpPr>
            <p:nvPr/>
          </p:nvSpPr>
          <p:spPr bwMode="auto">
            <a:xfrm>
              <a:off x="2833" y="2110"/>
              <a:ext cx="2" cy="5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0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9D13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2926"/>
            <p:cNvSpPr>
              <a:spLocks/>
            </p:cNvSpPr>
            <p:nvPr/>
          </p:nvSpPr>
          <p:spPr bwMode="auto">
            <a:xfrm>
              <a:off x="2793" y="2091"/>
              <a:ext cx="12" cy="10"/>
            </a:xfrm>
            <a:custGeom>
              <a:avLst/>
              <a:gdLst>
                <a:gd name="T0" fmla="*/ 5 w 5"/>
                <a:gd name="T1" fmla="*/ 0 h 4"/>
                <a:gd name="T2" fmla="*/ 5 w 5"/>
                <a:gd name="T3" fmla="*/ 0 h 4"/>
                <a:gd name="T4" fmla="*/ 0 w 5"/>
                <a:gd name="T5" fmla="*/ 4 h 4"/>
                <a:gd name="T6" fmla="*/ 5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1" y="2"/>
                    <a:pt x="0" y="4"/>
                  </a:cubicBezTo>
                  <a:cubicBezTo>
                    <a:pt x="2" y="3"/>
                    <a:pt x="4" y="2"/>
                    <a:pt x="5" y="0"/>
                  </a:cubicBezTo>
                </a:path>
              </a:pathLst>
            </a:custGeom>
            <a:solidFill>
              <a:srgbClr val="89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2927"/>
            <p:cNvSpPr>
              <a:spLocks/>
            </p:cNvSpPr>
            <p:nvPr/>
          </p:nvSpPr>
          <p:spPr bwMode="auto">
            <a:xfrm>
              <a:off x="2734" y="2473"/>
              <a:ext cx="30" cy="28"/>
            </a:xfrm>
            <a:custGeom>
              <a:avLst/>
              <a:gdLst>
                <a:gd name="T0" fmla="*/ 11 w 13"/>
                <a:gd name="T1" fmla="*/ 0 h 12"/>
                <a:gd name="T2" fmla="*/ 9 w 13"/>
                <a:gd name="T3" fmla="*/ 3 h 12"/>
                <a:gd name="T4" fmla="*/ 0 w 13"/>
                <a:gd name="T5" fmla="*/ 7 h 12"/>
                <a:gd name="T6" fmla="*/ 4 w 13"/>
                <a:gd name="T7" fmla="*/ 12 h 12"/>
                <a:gd name="T8" fmla="*/ 6 w 13"/>
                <a:gd name="T9" fmla="*/ 12 h 12"/>
                <a:gd name="T10" fmla="*/ 11 w 13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11" y="1"/>
                    <a:pt x="10" y="2"/>
                    <a:pt x="9" y="3"/>
                  </a:cubicBezTo>
                  <a:cubicBezTo>
                    <a:pt x="7" y="5"/>
                    <a:pt x="4" y="7"/>
                    <a:pt x="0" y="7"/>
                  </a:cubicBezTo>
                  <a:cubicBezTo>
                    <a:pt x="2" y="9"/>
                    <a:pt x="3" y="10"/>
                    <a:pt x="4" y="12"/>
                  </a:cubicBezTo>
                  <a:cubicBezTo>
                    <a:pt x="5" y="12"/>
                    <a:pt x="6" y="12"/>
                    <a:pt x="6" y="12"/>
                  </a:cubicBezTo>
                  <a:cubicBezTo>
                    <a:pt x="11" y="10"/>
                    <a:pt x="13" y="5"/>
                    <a:pt x="11" y="0"/>
                  </a:cubicBezTo>
                </a:path>
              </a:pathLst>
            </a:custGeom>
            <a:solidFill>
              <a:srgbClr val="8812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2928"/>
            <p:cNvSpPr>
              <a:spLocks/>
            </p:cNvSpPr>
            <p:nvPr/>
          </p:nvSpPr>
          <p:spPr bwMode="auto">
            <a:xfrm>
              <a:off x="2719" y="2489"/>
              <a:ext cx="24" cy="14"/>
            </a:xfrm>
            <a:custGeom>
              <a:avLst/>
              <a:gdLst>
                <a:gd name="T0" fmla="*/ 0 w 10"/>
                <a:gd name="T1" fmla="*/ 0 h 6"/>
                <a:gd name="T2" fmla="*/ 0 w 10"/>
                <a:gd name="T3" fmla="*/ 0 h 6"/>
                <a:gd name="T4" fmla="*/ 9 w 10"/>
                <a:gd name="T5" fmla="*/ 6 h 6"/>
                <a:gd name="T6" fmla="*/ 10 w 10"/>
                <a:gd name="T7" fmla="*/ 5 h 6"/>
                <a:gd name="T8" fmla="*/ 6 w 10"/>
                <a:gd name="T9" fmla="*/ 0 h 6"/>
                <a:gd name="T10" fmla="*/ 4 w 10"/>
                <a:gd name="T11" fmla="*/ 0 h 6"/>
                <a:gd name="T12" fmla="*/ 0 w 10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5" y="6"/>
                    <a:pt x="9" y="6"/>
                  </a:cubicBezTo>
                  <a:cubicBezTo>
                    <a:pt x="9" y="6"/>
                    <a:pt x="10" y="6"/>
                    <a:pt x="10" y="5"/>
                  </a:cubicBezTo>
                  <a:cubicBezTo>
                    <a:pt x="9" y="3"/>
                    <a:pt x="8" y="2"/>
                    <a:pt x="6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3" y="0"/>
                    <a:pt x="2" y="0"/>
                    <a:pt x="0" y="0"/>
                  </a:cubicBezTo>
                </a:path>
              </a:pathLst>
            </a:custGeom>
            <a:solidFill>
              <a:srgbClr val="7B0A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2929"/>
            <p:cNvSpPr>
              <a:spLocks/>
            </p:cNvSpPr>
            <p:nvPr/>
          </p:nvSpPr>
          <p:spPr bwMode="auto">
            <a:xfrm>
              <a:off x="2719" y="2458"/>
              <a:ext cx="41" cy="31"/>
            </a:xfrm>
            <a:custGeom>
              <a:avLst/>
              <a:gdLst>
                <a:gd name="T0" fmla="*/ 8 w 17"/>
                <a:gd name="T1" fmla="*/ 0 h 13"/>
                <a:gd name="T2" fmla="*/ 5 w 17"/>
                <a:gd name="T3" fmla="*/ 1 h 13"/>
                <a:gd name="T4" fmla="*/ 0 w 17"/>
                <a:gd name="T5" fmla="*/ 9 h 13"/>
                <a:gd name="T6" fmla="*/ 6 w 17"/>
                <a:gd name="T7" fmla="*/ 13 h 13"/>
                <a:gd name="T8" fmla="*/ 15 w 17"/>
                <a:gd name="T9" fmla="*/ 9 h 13"/>
                <a:gd name="T10" fmla="*/ 17 w 17"/>
                <a:gd name="T11" fmla="*/ 6 h 13"/>
                <a:gd name="T12" fmla="*/ 17 w 17"/>
                <a:gd name="T13" fmla="*/ 6 h 13"/>
                <a:gd name="T14" fmla="*/ 13 w 17"/>
                <a:gd name="T15" fmla="*/ 1 h 13"/>
                <a:gd name="T16" fmla="*/ 12 w 17"/>
                <a:gd name="T17" fmla="*/ 1 h 13"/>
                <a:gd name="T18" fmla="*/ 8 w 17"/>
                <a:gd name="T1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3">
                  <a:moveTo>
                    <a:pt x="8" y="0"/>
                  </a:moveTo>
                  <a:cubicBezTo>
                    <a:pt x="7" y="0"/>
                    <a:pt x="6" y="1"/>
                    <a:pt x="5" y="1"/>
                  </a:cubicBezTo>
                  <a:cubicBezTo>
                    <a:pt x="2" y="2"/>
                    <a:pt x="0" y="5"/>
                    <a:pt x="0" y="9"/>
                  </a:cubicBezTo>
                  <a:cubicBezTo>
                    <a:pt x="2" y="10"/>
                    <a:pt x="4" y="11"/>
                    <a:pt x="6" y="13"/>
                  </a:cubicBezTo>
                  <a:cubicBezTo>
                    <a:pt x="10" y="13"/>
                    <a:pt x="13" y="11"/>
                    <a:pt x="15" y="9"/>
                  </a:cubicBezTo>
                  <a:cubicBezTo>
                    <a:pt x="16" y="8"/>
                    <a:pt x="17" y="7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4"/>
                    <a:pt x="15" y="2"/>
                    <a:pt x="13" y="1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1" y="1"/>
                    <a:pt x="9" y="1"/>
                    <a:pt x="8" y="0"/>
                  </a:cubicBezTo>
                </a:path>
              </a:pathLst>
            </a:custGeom>
            <a:solidFill>
              <a:srgbClr val="7A09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2930"/>
            <p:cNvSpPr>
              <a:spLocks/>
            </p:cNvSpPr>
            <p:nvPr/>
          </p:nvSpPr>
          <p:spPr bwMode="auto">
            <a:xfrm>
              <a:off x="2719" y="2480"/>
              <a:ext cx="15" cy="9"/>
            </a:xfrm>
            <a:custGeom>
              <a:avLst/>
              <a:gdLst>
                <a:gd name="T0" fmla="*/ 0 w 6"/>
                <a:gd name="T1" fmla="*/ 0 h 4"/>
                <a:gd name="T2" fmla="*/ 0 w 6"/>
                <a:gd name="T3" fmla="*/ 4 h 4"/>
                <a:gd name="T4" fmla="*/ 4 w 6"/>
                <a:gd name="T5" fmla="*/ 4 h 4"/>
                <a:gd name="T6" fmla="*/ 6 w 6"/>
                <a:gd name="T7" fmla="*/ 4 h 4"/>
                <a:gd name="T8" fmla="*/ 0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2" y="4"/>
                    <a:pt x="3" y="4"/>
                    <a:pt x="4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4" y="2"/>
                    <a:pt x="2" y="1"/>
                    <a:pt x="0" y="0"/>
                  </a:cubicBezTo>
                </a:path>
              </a:pathLst>
            </a:custGeom>
            <a:solidFill>
              <a:srgbClr val="6F05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2931"/>
            <p:cNvSpPr>
              <a:spLocks/>
            </p:cNvSpPr>
            <p:nvPr/>
          </p:nvSpPr>
          <p:spPr bwMode="auto">
            <a:xfrm>
              <a:off x="2738" y="2458"/>
              <a:ext cx="12" cy="3"/>
            </a:xfrm>
            <a:custGeom>
              <a:avLst/>
              <a:gdLst>
                <a:gd name="T0" fmla="*/ 1 w 5"/>
                <a:gd name="T1" fmla="*/ 0 h 1"/>
                <a:gd name="T2" fmla="*/ 0 w 5"/>
                <a:gd name="T3" fmla="*/ 0 h 1"/>
                <a:gd name="T4" fmla="*/ 4 w 5"/>
                <a:gd name="T5" fmla="*/ 1 h 1"/>
                <a:gd name="T6" fmla="*/ 5 w 5"/>
                <a:gd name="T7" fmla="*/ 1 h 1"/>
                <a:gd name="T8" fmla="*/ 1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3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2" y="0"/>
                    <a:pt x="1" y="0"/>
                  </a:cubicBezTo>
                </a:path>
              </a:pathLst>
            </a:custGeom>
            <a:solidFill>
              <a:srgbClr val="4801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2932"/>
            <p:cNvSpPr>
              <a:spLocks/>
            </p:cNvSpPr>
            <p:nvPr/>
          </p:nvSpPr>
          <p:spPr bwMode="auto">
            <a:xfrm>
              <a:off x="2589" y="1608"/>
              <a:ext cx="38" cy="43"/>
            </a:xfrm>
            <a:custGeom>
              <a:avLst/>
              <a:gdLst>
                <a:gd name="T0" fmla="*/ 9 w 16"/>
                <a:gd name="T1" fmla="*/ 0 h 18"/>
                <a:gd name="T2" fmla="*/ 7 w 16"/>
                <a:gd name="T3" fmla="*/ 0 h 18"/>
                <a:gd name="T4" fmla="*/ 2 w 16"/>
                <a:gd name="T5" fmla="*/ 12 h 18"/>
                <a:gd name="T6" fmla="*/ 10 w 16"/>
                <a:gd name="T7" fmla="*/ 18 h 18"/>
                <a:gd name="T8" fmla="*/ 14 w 16"/>
                <a:gd name="T9" fmla="*/ 17 h 18"/>
                <a:gd name="T10" fmla="*/ 16 w 16"/>
                <a:gd name="T11" fmla="*/ 16 h 18"/>
                <a:gd name="T12" fmla="*/ 7 w 16"/>
                <a:gd name="T13" fmla="*/ 5 h 18"/>
                <a:gd name="T14" fmla="*/ 9 w 16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8">
                  <a:moveTo>
                    <a:pt x="9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2" y="2"/>
                    <a:pt x="0" y="8"/>
                    <a:pt x="2" y="12"/>
                  </a:cubicBezTo>
                  <a:cubicBezTo>
                    <a:pt x="3" y="16"/>
                    <a:pt x="7" y="18"/>
                    <a:pt x="10" y="18"/>
                  </a:cubicBezTo>
                  <a:cubicBezTo>
                    <a:pt x="11" y="18"/>
                    <a:pt x="12" y="18"/>
                    <a:pt x="14" y="17"/>
                  </a:cubicBezTo>
                  <a:cubicBezTo>
                    <a:pt x="14" y="17"/>
                    <a:pt x="15" y="17"/>
                    <a:pt x="16" y="16"/>
                  </a:cubicBezTo>
                  <a:cubicBezTo>
                    <a:pt x="11" y="15"/>
                    <a:pt x="7" y="10"/>
                    <a:pt x="7" y="5"/>
                  </a:cubicBezTo>
                  <a:cubicBezTo>
                    <a:pt x="7" y="3"/>
                    <a:pt x="8" y="1"/>
                    <a:pt x="9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2933"/>
            <p:cNvSpPr>
              <a:spLocks/>
            </p:cNvSpPr>
            <p:nvPr/>
          </p:nvSpPr>
          <p:spPr bwMode="auto">
            <a:xfrm>
              <a:off x="2606" y="1608"/>
              <a:ext cx="30" cy="38"/>
            </a:xfrm>
            <a:custGeom>
              <a:avLst/>
              <a:gdLst>
                <a:gd name="T0" fmla="*/ 3 w 13"/>
                <a:gd name="T1" fmla="*/ 0 h 16"/>
                <a:gd name="T2" fmla="*/ 2 w 13"/>
                <a:gd name="T3" fmla="*/ 0 h 16"/>
                <a:gd name="T4" fmla="*/ 0 w 13"/>
                <a:gd name="T5" fmla="*/ 5 h 16"/>
                <a:gd name="T6" fmla="*/ 9 w 13"/>
                <a:gd name="T7" fmla="*/ 16 h 16"/>
                <a:gd name="T8" fmla="*/ 12 w 13"/>
                <a:gd name="T9" fmla="*/ 5 h 16"/>
                <a:gd name="T10" fmla="*/ 3 w 13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6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10"/>
                    <a:pt x="4" y="15"/>
                    <a:pt x="9" y="16"/>
                  </a:cubicBezTo>
                  <a:cubicBezTo>
                    <a:pt x="12" y="14"/>
                    <a:pt x="13" y="9"/>
                    <a:pt x="12" y="5"/>
                  </a:cubicBezTo>
                  <a:cubicBezTo>
                    <a:pt x="10" y="2"/>
                    <a:pt x="7" y="0"/>
                    <a:pt x="3" y="0"/>
                  </a:cubicBezTo>
                </a:path>
              </a:pathLst>
            </a:custGeom>
            <a:solidFill>
              <a:srgbClr val="720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2934"/>
            <p:cNvSpPr>
              <a:spLocks/>
            </p:cNvSpPr>
            <p:nvPr/>
          </p:nvSpPr>
          <p:spPr bwMode="auto">
            <a:xfrm>
              <a:off x="2057" y="1395"/>
              <a:ext cx="33" cy="28"/>
            </a:xfrm>
            <a:custGeom>
              <a:avLst/>
              <a:gdLst>
                <a:gd name="T0" fmla="*/ 9 w 14"/>
                <a:gd name="T1" fmla="*/ 0 h 12"/>
                <a:gd name="T2" fmla="*/ 1 w 14"/>
                <a:gd name="T3" fmla="*/ 8 h 12"/>
                <a:gd name="T4" fmla="*/ 0 w 14"/>
                <a:gd name="T5" fmla="*/ 11 h 12"/>
                <a:gd name="T6" fmla="*/ 5 w 14"/>
                <a:gd name="T7" fmla="*/ 12 h 12"/>
                <a:gd name="T8" fmla="*/ 8 w 14"/>
                <a:gd name="T9" fmla="*/ 12 h 12"/>
                <a:gd name="T10" fmla="*/ 14 w 14"/>
                <a:gd name="T11" fmla="*/ 1 h 12"/>
                <a:gd name="T12" fmla="*/ 10 w 14"/>
                <a:gd name="T13" fmla="*/ 0 h 12"/>
                <a:gd name="T14" fmla="*/ 9 w 14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2">
                  <a:moveTo>
                    <a:pt x="9" y="0"/>
                  </a:moveTo>
                  <a:cubicBezTo>
                    <a:pt x="8" y="4"/>
                    <a:pt x="5" y="7"/>
                    <a:pt x="1" y="8"/>
                  </a:cubicBezTo>
                  <a:cubicBezTo>
                    <a:pt x="1" y="9"/>
                    <a:pt x="0" y="10"/>
                    <a:pt x="0" y="11"/>
                  </a:cubicBezTo>
                  <a:cubicBezTo>
                    <a:pt x="1" y="12"/>
                    <a:pt x="3" y="12"/>
                    <a:pt x="5" y="12"/>
                  </a:cubicBezTo>
                  <a:cubicBezTo>
                    <a:pt x="6" y="12"/>
                    <a:pt x="7" y="12"/>
                    <a:pt x="8" y="12"/>
                  </a:cubicBezTo>
                  <a:cubicBezTo>
                    <a:pt x="12" y="10"/>
                    <a:pt x="14" y="6"/>
                    <a:pt x="14" y="1"/>
                  </a:cubicBezTo>
                  <a:cubicBezTo>
                    <a:pt x="12" y="1"/>
                    <a:pt x="11" y="1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</a:path>
              </a:pathLst>
            </a:custGeom>
            <a:solidFill>
              <a:srgbClr val="AF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2935"/>
            <p:cNvSpPr>
              <a:spLocks/>
            </p:cNvSpPr>
            <p:nvPr/>
          </p:nvSpPr>
          <p:spPr bwMode="auto">
            <a:xfrm>
              <a:off x="2050" y="1414"/>
              <a:ext cx="9" cy="7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1 h 3"/>
                <a:gd name="T4" fmla="*/ 1 w 4"/>
                <a:gd name="T5" fmla="*/ 1 h 3"/>
                <a:gd name="T6" fmla="*/ 0 w 4"/>
                <a:gd name="T7" fmla="*/ 1 h 3"/>
                <a:gd name="T8" fmla="*/ 3 w 4"/>
                <a:gd name="T9" fmla="*/ 3 h 3"/>
                <a:gd name="T10" fmla="*/ 4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2"/>
                    <a:pt x="2" y="2"/>
                    <a:pt x="3" y="3"/>
                  </a:cubicBezTo>
                  <a:cubicBezTo>
                    <a:pt x="3" y="2"/>
                    <a:pt x="4" y="1"/>
                    <a:pt x="4" y="0"/>
                  </a:cubicBezTo>
                </a:path>
              </a:pathLst>
            </a:custGeom>
            <a:solidFill>
              <a:srgbClr val="AD23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2936"/>
            <p:cNvSpPr>
              <a:spLocks/>
            </p:cNvSpPr>
            <p:nvPr/>
          </p:nvSpPr>
          <p:spPr bwMode="auto">
            <a:xfrm>
              <a:off x="2078" y="1383"/>
              <a:ext cx="12" cy="14"/>
            </a:xfrm>
            <a:custGeom>
              <a:avLst/>
              <a:gdLst>
                <a:gd name="T0" fmla="*/ 0 w 5"/>
                <a:gd name="T1" fmla="*/ 0 h 6"/>
                <a:gd name="T2" fmla="*/ 0 w 5"/>
                <a:gd name="T3" fmla="*/ 3 h 6"/>
                <a:gd name="T4" fmla="*/ 0 w 5"/>
                <a:gd name="T5" fmla="*/ 5 h 6"/>
                <a:gd name="T6" fmla="*/ 1 w 5"/>
                <a:gd name="T7" fmla="*/ 5 h 6"/>
                <a:gd name="T8" fmla="*/ 5 w 5"/>
                <a:gd name="T9" fmla="*/ 6 h 6"/>
                <a:gd name="T10" fmla="*/ 4 w 5"/>
                <a:gd name="T11" fmla="*/ 5 h 6"/>
                <a:gd name="T12" fmla="*/ 0 w 5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2" y="6"/>
                    <a:pt x="3" y="6"/>
                    <a:pt x="5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3" y="3"/>
                    <a:pt x="2" y="1"/>
                    <a:pt x="0" y="0"/>
                  </a:cubicBezTo>
                </a:path>
              </a:pathLst>
            </a:custGeom>
            <a:solidFill>
              <a:srgbClr val="7C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2937"/>
            <p:cNvSpPr>
              <a:spLocks/>
            </p:cNvSpPr>
            <p:nvPr/>
          </p:nvSpPr>
          <p:spPr bwMode="auto">
            <a:xfrm>
              <a:off x="2059" y="1381"/>
              <a:ext cx="19" cy="33"/>
            </a:xfrm>
            <a:custGeom>
              <a:avLst/>
              <a:gdLst>
                <a:gd name="T0" fmla="*/ 2 w 8"/>
                <a:gd name="T1" fmla="*/ 0 h 14"/>
                <a:gd name="T2" fmla="*/ 0 w 8"/>
                <a:gd name="T3" fmla="*/ 1 h 14"/>
                <a:gd name="T4" fmla="*/ 0 w 8"/>
                <a:gd name="T5" fmla="*/ 1 h 14"/>
                <a:gd name="T6" fmla="*/ 1 w 8"/>
                <a:gd name="T7" fmla="*/ 8 h 14"/>
                <a:gd name="T8" fmla="*/ 0 w 8"/>
                <a:gd name="T9" fmla="*/ 14 h 14"/>
                <a:gd name="T10" fmla="*/ 8 w 8"/>
                <a:gd name="T11" fmla="*/ 6 h 14"/>
                <a:gd name="T12" fmla="*/ 2 w 8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4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1" y="5"/>
                    <a:pt x="1" y="8"/>
                  </a:cubicBezTo>
                  <a:cubicBezTo>
                    <a:pt x="1" y="10"/>
                    <a:pt x="1" y="12"/>
                    <a:pt x="0" y="14"/>
                  </a:cubicBezTo>
                  <a:cubicBezTo>
                    <a:pt x="4" y="13"/>
                    <a:pt x="7" y="10"/>
                    <a:pt x="8" y="6"/>
                  </a:cubicBezTo>
                  <a:cubicBezTo>
                    <a:pt x="5" y="5"/>
                    <a:pt x="3" y="2"/>
                    <a:pt x="2" y="0"/>
                  </a:cubicBezTo>
                </a:path>
              </a:pathLst>
            </a:custGeom>
            <a:solidFill>
              <a:srgbClr val="6805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2938"/>
            <p:cNvSpPr>
              <a:spLocks/>
            </p:cNvSpPr>
            <p:nvPr/>
          </p:nvSpPr>
          <p:spPr bwMode="auto">
            <a:xfrm>
              <a:off x="2042" y="1383"/>
              <a:ext cx="19" cy="33"/>
            </a:xfrm>
            <a:custGeom>
              <a:avLst/>
              <a:gdLst>
                <a:gd name="T0" fmla="*/ 7 w 8"/>
                <a:gd name="T1" fmla="*/ 0 h 14"/>
                <a:gd name="T2" fmla="*/ 2 w 8"/>
                <a:gd name="T3" fmla="*/ 12 h 14"/>
                <a:gd name="T4" fmla="*/ 3 w 8"/>
                <a:gd name="T5" fmla="*/ 14 h 14"/>
                <a:gd name="T6" fmla="*/ 4 w 8"/>
                <a:gd name="T7" fmla="*/ 14 h 14"/>
                <a:gd name="T8" fmla="*/ 4 w 8"/>
                <a:gd name="T9" fmla="*/ 14 h 14"/>
                <a:gd name="T10" fmla="*/ 7 w 8"/>
                <a:gd name="T11" fmla="*/ 13 h 14"/>
                <a:gd name="T12" fmla="*/ 8 w 8"/>
                <a:gd name="T13" fmla="*/ 7 h 14"/>
                <a:gd name="T14" fmla="*/ 7 w 8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4">
                  <a:moveTo>
                    <a:pt x="7" y="0"/>
                  </a:moveTo>
                  <a:cubicBezTo>
                    <a:pt x="2" y="2"/>
                    <a:pt x="0" y="7"/>
                    <a:pt x="2" y="12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3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6" y="14"/>
                    <a:pt x="7" y="13"/>
                  </a:cubicBezTo>
                  <a:cubicBezTo>
                    <a:pt x="8" y="11"/>
                    <a:pt x="8" y="9"/>
                    <a:pt x="8" y="7"/>
                  </a:cubicBezTo>
                  <a:cubicBezTo>
                    <a:pt x="8" y="4"/>
                    <a:pt x="8" y="2"/>
                    <a:pt x="7" y="0"/>
                  </a:cubicBezTo>
                </a:path>
              </a:pathLst>
            </a:custGeom>
            <a:solidFill>
              <a:srgbClr val="6704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2939"/>
            <p:cNvSpPr>
              <a:spLocks/>
            </p:cNvSpPr>
            <p:nvPr/>
          </p:nvSpPr>
          <p:spPr bwMode="auto">
            <a:xfrm>
              <a:off x="2064" y="1381"/>
              <a:ext cx="14" cy="14"/>
            </a:xfrm>
            <a:custGeom>
              <a:avLst/>
              <a:gdLst>
                <a:gd name="T0" fmla="*/ 2 w 6"/>
                <a:gd name="T1" fmla="*/ 0 h 6"/>
                <a:gd name="T2" fmla="*/ 0 w 6"/>
                <a:gd name="T3" fmla="*/ 0 h 6"/>
                <a:gd name="T4" fmla="*/ 6 w 6"/>
                <a:gd name="T5" fmla="*/ 6 h 6"/>
                <a:gd name="T6" fmla="*/ 6 w 6"/>
                <a:gd name="T7" fmla="*/ 4 h 6"/>
                <a:gd name="T8" fmla="*/ 6 w 6"/>
                <a:gd name="T9" fmla="*/ 1 h 6"/>
                <a:gd name="T10" fmla="*/ 2 w 6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2"/>
                    <a:pt x="3" y="5"/>
                    <a:pt x="6" y="6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3"/>
                    <a:pt x="6" y="2"/>
                    <a:pt x="6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4901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2940"/>
            <p:cNvSpPr>
              <a:spLocks/>
            </p:cNvSpPr>
            <p:nvPr/>
          </p:nvSpPr>
          <p:spPr bwMode="auto">
            <a:xfrm>
              <a:off x="2779" y="2323"/>
              <a:ext cx="26" cy="10"/>
            </a:xfrm>
            <a:custGeom>
              <a:avLst/>
              <a:gdLst>
                <a:gd name="T0" fmla="*/ 8 w 11"/>
                <a:gd name="T1" fmla="*/ 0 h 4"/>
                <a:gd name="T2" fmla="*/ 4 w 11"/>
                <a:gd name="T3" fmla="*/ 1 h 4"/>
                <a:gd name="T4" fmla="*/ 0 w 11"/>
                <a:gd name="T5" fmla="*/ 4 h 4"/>
                <a:gd name="T6" fmla="*/ 8 w 11"/>
                <a:gd name="T7" fmla="*/ 1 h 4"/>
                <a:gd name="T8" fmla="*/ 10 w 11"/>
                <a:gd name="T9" fmla="*/ 1 h 4"/>
                <a:gd name="T10" fmla="*/ 11 w 11"/>
                <a:gd name="T11" fmla="*/ 0 h 4"/>
                <a:gd name="T12" fmla="*/ 11 w 11"/>
                <a:gd name="T13" fmla="*/ 0 h 4"/>
                <a:gd name="T14" fmla="*/ 8 w 11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4">
                  <a:moveTo>
                    <a:pt x="8" y="0"/>
                  </a:moveTo>
                  <a:cubicBezTo>
                    <a:pt x="6" y="0"/>
                    <a:pt x="5" y="0"/>
                    <a:pt x="4" y="1"/>
                  </a:cubicBezTo>
                  <a:cubicBezTo>
                    <a:pt x="2" y="1"/>
                    <a:pt x="1" y="3"/>
                    <a:pt x="0" y="4"/>
                  </a:cubicBezTo>
                  <a:cubicBezTo>
                    <a:pt x="2" y="2"/>
                    <a:pt x="5" y="1"/>
                    <a:pt x="8" y="1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0" y="1"/>
                    <a:pt x="10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0"/>
                    <a:pt x="8" y="0"/>
                  </a:cubicBezTo>
                </a:path>
              </a:pathLst>
            </a:custGeom>
            <a:solidFill>
              <a:srgbClr val="AF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2941"/>
            <p:cNvSpPr>
              <a:spLocks/>
            </p:cNvSpPr>
            <p:nvPr/>
          </p:nvSpPr>
          <p:spPr bwMode="auto">
            <a:xfrm>
              <a:off x="2802" y="2323"/>
              <a:ext cx="10" cy="8"/>
            </a:xfrm>
            <a:custGeom>
              <a:avLst/>
              <a:gdLst>
                <a:gd name="T0" fmla="*/ 1 w 4"/>
                <a:gd name="T1" fmla="*/ 0 h 3"/>
                <a:gd name="T2" fmla="*/ 1 w 4"/>
                <a:gd name="T3" fmla="*/ 0 h 3"/>
                <a:gd name="T4" fmla="*/ 0 w 4"/>
                <a:gd name="T5" fmla="*/ 1 h 3"/>
                <a:gd name="T6" fmla="*/ 4 w 4"/>
                <a:gd name="T7" fmla="*/ 2 h 3"/>
                <a:gd name="T8" fmla="*/ 4 w 4"/>
                <a:gd name="T9" fmla="*/ 3 h 3"/>
                <a:gd name="T10" fmla="*/ 1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3" y="2"/>
                    <a:pt x="2" y="1"/>
                    <a:pt x="1" y="0"/>
                  </a:cubicBezTo>
                </a:path>
              </a:pathLst>
            </a:custGeom>
            <a:solidFill>
              <a:srgbClr val="9D13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2942"/>
            <p:cNvSpPr>
              <a:spLocks/>
            </p:cNvSpPr>
            <p:nvPr/>
          </p:nvSpPr>
          <p:spPr bwMode="auto">
            <a:xfrm>
              <a:off x="2779" y="2354"/>
              <a:ext cx="18" cy="12"/>
            </a:xfrm>
            <a:custGeom>
              <a:avLst/>
              <a:gdLst>
                <a:gd name="T0" fmla="*/ 0 w 8"/>
                <a:gd name="T1" fmla="*/ 0 h 5"/>
                <a:gd name="T2" fmla="*/ 8 w 8"/>
                <a:gd name="T3" fmla="*/ 5 h 5"/>
                <a:gd name="T4" fmla="*/ 6 w 8"/>
                <a:gd name="T5" fmla="*/ 1 h 5"/>
                <a:gd name="T6" fmla="*/ 5 w 8"/>
                <a:gd name="T7" fmla="*/ 1 h 5"/>
                <a:gd name="T8" fmla="*/ 0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1" y="3"/>
                    <a:pt x="4" y="5"/>
                    <a:pt x="8" y="5"/>
                  </a:cubicBezTo>
                  <a:cubicBezTo>
                    <a:pt x="7" y="4"/>
                    <a:pt x="7" y="2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3" y="1"/>
                    <a:pt x="1" y="1"/>
                    <a:pt x="0" y="0"/>
                  </a:cubicBezTo>
                </a:path>
              </a:pathLst>
            </a:custGeom>
            <a:solidFill>
              <a:srgbClr val="89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2943"/>
            <p:cNvSpPr>
              <a:spLocks/>
            </p:cNvSpPr>
            <p:nvPr/>
          </p:nvSpPr>
          <p:spPr bwMode="auto">
            <a:xfrm>
              <a:off x="2774" y="2326"/>
              <a:ext cx="28" cy="31"/>
            </a:xfrm>
            <a:custGeom>
              <a:avLst/>
              <a:gdLst>
                <a:gd name="T0" fmla="*/ 10 w 12"/>
                <a:gd name="T1" fmla="*/ 0 h 13"/>
                <a:gd name="T2" fmla="*/ 2 w 12"/>
                <a:gd name="T3" fmla="*/ 3 h 13"/>
                <a:gd name="T4" fmla="*/ 1 w 12"/>
                <a:gd name="T5" fmla="*/ 11 h 13"/>
                <a:gd name="T6" fmla="*/ 2 w 12"/>
                <a:gd name="T7" fmla="*/ 12 h 13"/>
                <a:gd name="T8" fmla="*/ 7 w 12"/>
                <a:gd name="T9" fmla="*/ 13 h 13"/>
                <a:gd name="T10" fmla="*/ 8 w 12"/>
                <a:gd name="T11" fmla="*/ 13 h 13"/>
                <a:gd name="T12" fmla="*/ 12 w 12"/>
                <a:gd name="T13" fmla="*/ 0 h 13"/>
                <a:gd name="T14" fmla="*/ 10 w 12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3">
                  <a:moveTo>
                    <a:pt x="10" y="0"/>
                  </a:moveTo>
                  <a:cubicBezTo>
                    <a:pt x="7" y="0"/>
                    <a:pt x="4" y="1"/>
                    <a:pt x="2" y="3"/>
                  </a:cubicBezTo>
                  <a:cubicBezTo>
                    <a:pt x="0" y="6"/>
                    <a:pt x="0" y="9"/>
                    <a:pt x="1" y="11"/>
                  </a:cubicBezTo>
                  <a:cubicBezTo>
                    <a:pt x="1" y="12"/>
                    <a:pt x="1" y="12"/>
                    <a:pt x="2" y="12"/>
                  </a:cubicBezTo>
                  <a:cubicBezTo>
                    <a:pt x="3" y="13"/>
                    <a:pt x="5" y="13"/>
                    <a:pt x="7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9"/>
                    <a:pt x="9" y="4"/>
                    <a:pt x="12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rgbClr val="7C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2944"/>
            <p:cNvSpPr>
              <a:spLocks/>
            </p:cNvSpPr>
            <p:nvPr/>
          </p:nvSpPr>
          <p:spPr bwMode="auto">
            <a:xfrm>
              <a:off x="2793" y="2347"/>
              <a:ext cx="26" cy="19"/>
            </a:xfrm>
            <a:custGeom>
              <a:avLst/>
              <a:gdLst>
                <a:gd name="T0" fmla="*/ 11 w 11"/>
                <a:gd name="T1" fmla="*/ 0 h 8"/>
                <a:gd name="T2" fmla="*/ 6 w 11"/>
                <a:gd name="T3" fmla="*/ 3 h 8"/>
                <a:gd name="T4" fmla="*/ 0 w 11"/>
                <a:gd name="T5" fmla="*/ 4 h 8"/>
                <a:gd name="T6" fmla="*/ 2 w 11"/>
                <a:gd name="T7" fmla="*/ 8 h 8"/>
                <a:gd name="T8" fmla="*/ 2 w 11"/>
                <a:gd name="T9" fmla="*/ 8 h 8"/>
                <a:gd name="T10" fmla="*/ 5 w 11"/>
                <a:gd name="T11" fmla="*/ 7 h 8"/>
                <a:gd name="T12" fmla="*/ 11 w 11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8">
                  <a:moveTo>
                    <a:pt x="11" y="0"/>
                  </a:moveTo>
                  <a:cubicBezTo>
                    <a:pt x="9" y="1"/>
                    <a:pt x="8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ubicBezTo>
                    <a:pt x="1" y="5"/>
                    <a:pt x="1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4" y="8"/>
                    <a:pt x="5" y="7"/>
                  </a:cubicBezTo>
                  <a:cubicBezTo>
                    <a:pt x="8" y="6"/>
                    <a:pt x="10" y="3"/>
                    <a:pt x="11" y="0"/>
                  </a:cubicBezTo>
                </a:path>
              </a:pathLst>
            </a:custGeom>
            <a:solidFill>
              <a:srgbClr val="7B0A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2945"/>
            <p:cNvSpPr>
              <a:spLocks/>
            </p:cNvSpPr>
            <p:nvPr/>
          </p:nvSpPr>
          <p:spPr bwMode="auto">
            <a:xfrm>
              <a:off x="2793" y="2326"/>
              <a:ext cx="26" cy="31"/>
            </a:xfrm>
            <a:custGeom>
              <a:avLst/>
              <a:gdLst>
                <a:gd name="T0" fmla="*/ 4 w 11"/>
                <a:gd name="T1" fmla="*/ 0 h 13"/>
                <a:gd name="T2" fmla="*/ 0 w 11"/>
                <a:gd name="T3" fmla="*/ 13 h 13"/>
                <a:gd name="T4" fmla="*/ 6 w 11"/>
                <a:gd name="T5" fmla="*/ 12 h 13"/>
                <a:gd name="T6" fmla="*/ 11 w 11"/>
                <a:gd name="T7" fmla="*/ 9 h 13"/>
                <a:gd name="T8" fmla="*/ 10 w 11"/>
                <a:gd name="T9" fmla="*/ 4 h 13"/>
                <a:gd name="T10" fmla="*/ 8 w 11"/>
                <a:gd name="T11" fmla="*/ 2 h 13"/>
                <a:gd name="T12" fmla="*/ 8 w 11"/>
                <a:gd name="T13" fmla="*/ 1 h 13"/>
                <a:gd name="T14" fmla="*/ 4 w 11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3">
                  <a:moveTo>
                    <a:pt x="4" y="0"/>
                  </a:moveTo>
                  <a:cubicBezTo>
                    <a:pt x="1" y="4"/>
                    <a:pt x="0" y="9"/>
                    <a:pt x="0" y="13"/>
                  </a:cubicBezTo>
                  <a:cubicBezTo>
                    <a:pt x="2" y="13"/>
                    <a:pt x="4" y="12"/>
                    <a:pt x="6" y="12"/>
                  </a:cubicBezTo>
                  <a:cubicBezTo>
                    <a:pt x="8" y="11"/>
                    <a:pt x="9" y="10"/>
                    <a:pt x="11" y="9"/>
                  </a:cubicBezTo>
                  <a:cubicBezTo>
                    <a:pt x="11" y="7"/>
                    <a:pt x="11" y="6"/>
                    <a:pt x="10" y="4"/>
                  </a:cubicBezTo>
                  <a:cubicBezTo>
                    <a:pt x="10" y="3"/>
                    <a:pt x="9" y="2"/>
                    <a:pt x="8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6" y="1"/>
                    <a:pt x="5" y="0"/>
                    <a:pt x="4" y="0"/>
                  </a:cubicBezTo>
                </a:path>
              </a:pathLst>
            </a:custGeom>
            <a:solidFill>
              <a:srgbClr val="6F0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2946"/>
            <p:cNvSpPr>
              <a:spLocks/>
            </p:cNvSpPr>
            <p:nvPr/>
          </p:nvSpPr>
          <p:spPr bwMode="auto">
            <a:xfrm>
              <a:off x="2414" y="1461"/>
              <a:ext cx="45" cy="33"/>
            </a:xfrm>
            <a:custGeom>
              <a:avLst/>
              <a:gdLst>
                <a:gd name="T0" fmla="*/ 17 w 19"/>
                <a:gd name="T1" fmla="*/ 0 h 14"/>
                <a:gd name="T2" fmla="*/ 12 w 19"/>
                <a:gd name="T3" fmla="*/ 3 h 14"/>
                <a:gd name="T4" fmla="*/ 5 w 19"/>
                <a:gd name="T5" fmla="*/ 5 h 14"/>
                <a:gd name="T6" fmla="*/ 1 w 19"/>
                <a:gd name="T7" fmla="*/ 4 h 14"/>
                <a:gd name="T8" fmla="*/ 1 w 19"/>
                <a:gd name="T9" fmla="*/ 9 h 14"/>
                <a:gd name="T10" fmla="*/ 1 w 19"/>
                <a:gd name="T11" fmla="*/ 10 h 14"/>
                <a:gd name="T12" fmla="*/ 4 w 19"/>
                <a:gd name="T13" fmla="*/ 13 h 14"/>
                <a:gd name="T14" fmla="*/ 5 w 19"/>
                <a:gd name="T15" fmla="*/ 14 h 14"/>
                <a:gd name="T16" fmla="*/ 15 w 19"/>
                <a:gd name="T17" fmla="*/ 10 h 14"/>
                <a:gd name="T18" fmla="*/ 18 w 19"/>
                <a:gd name="T19" fmla="*/ 10 h 14"/>
                <a:gd name="T20" fmla="*/ 18 w 19"/>
                <a:gd name="T21" fmla="*/ 2 h 14"/>
                <a:gd name="T22" fmla="*/ 17 w 19"/>
                <a:gd name="T2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4">
                  <a:moveTo>
                    <a:pt x="17" y="0"/>
                  </a:moveTo>
                  <a:cubicBezTo>
                    <a:pt x="15" y="1"/>
                    <a:pt x="13" y="2"/>
                    <a:pt x="12" y="3"/>
                  </a:cubicBezTo>
                  <a:cubicBezTo>
                    <a:pt x="9" y="4"/>
                    <a:pt x="7" y="5"/>
                    <a:pt x="5" y="5"/>
                  </a:cubicBezTo>
                  <a:cubicBezTo>
                    <a:pt x="3" y="5"/>
                    <a:pt x="2" y="4"/>
                    <a:pt x="1" y="4"/>
                  </a:cubicBezTo>
                  <a:cubicBezTo>
                    <a:pt x="0" y="6"/>
                    <a:pt x="1" y="8"/>
                    <a:pt x="1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11"/>
                    <a:pt x="4" y="12"/>
                    <a:pt x="4" y="13"/>
                  </a:cubicBezTo>
                  <a:cubicBezTo>
                    <a:pt x="5" y="13"/>
                    <a:pt x="5" y="14"/>
                    <a:pt x="5" y="14"/>
                  </a:cubicBezTo>
                  <a:cubicBezTo>
                    <a:pt x="8" y="11"/>
                    <a:pt x="11" y="10"/>
                    <a:pt x="15" y="10"/>
                  </a:cubicBezTo>
                  <a:cubicBezTo>
                    <a:pt x="16" y="10"/>
                    <a:pt x="17" y="10"/>
                    <a:pt x="18" y="10"/>
                  </a:cubicBezTo>
                  <a:cubicBezTo>
                    <a:pt x="19" y="8"/>
                    <a:pt x="19" y="5"/>
                    <a:pt x="18" y="2"/>
                  </a:cubicBezTo>
                  <a:cubicBezTo>
                    <a:pt x="18" y="2"/>
                    <a:pt x="17" y="1"/>
                    <a:pt x="17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2947"/>
            <p:cNvSpPr>
              <a:spLocks/>
            </p:cNvSpPr>
            <p:nvPr/>
          </p:nvSpPr>
          <p:spPr bwMode="auto">
            <a:xfrm>
              <a:off x="2416" y="1454"/>
              <a:ext cx="38" cy="19"/>
            </a:xfrm>
            <a:custGeom>
              <a:avLst/>
              <a:gdLst>
                <a:gd name="T0" fmla="*/ 9 w 16"/>
                <a:gd name="T1" fmla="*/ 0 h 8"/>
                <a:gd name="T2" fmla="*/ 5 w 16"/>
                <a:gd name="T3" fmla="*/ 1 h 8"/>
                <a:gd name="T4" fmla="*/ 0 w 16"/>
                <a:gd name="T5" fmla="*/ 7 h 8"/>
                <a:gd name="T6" fmla="*/ 4 w 16"/>
                <a:gd name="T7" fmla="*/ 8 h 8"/>
                <a:gd name="T8" fmla="*/ 11 w 16"/>
                <a:gd name="T9" fmla="*/ 6 h 8"/>
                <a:gd name="T10" fmla="*/ 16 w 16"/>
                <a:gd name="T11" fmla="*/ 3 h 8"/>
                <a:gd name="T12" fmla="*/ 9 w 16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8">
                  <a:moveTo>
                    <a:pt x="9" y="0"/>
                  </a:moveTo>
                  <a:cubicBezTo>
                    <a:pt x="8" y="0"/>
                    <a:pt x="6" y="0"/>
                    <a:pt x="5" y="1"/>
                  </a:cubicBezTo>
                  <a:cubicBezTo>
                    <a:pt x="2" y="2"/>
                    <a:pt x="0" y="4"/>
                    <a:pt x="0" y="7"/>
                  </a:cubicBezTo>
                  <a:cubicBezTo>
                    <a:pt x="1" y="7"/>
                    <a:pt x="2" y="8"/>
                    <a:pt x="4" y="8"/>
                  </a:cubicBezTo>
                  <a:cubicBezTo>
                    <a:pt x="6" y="8"/>
                    <a:pt x="8" y="7"/>
                    <a:pt x="11" y="6"/>
                  </a:cubicBezTo>
                  <a:cubicBezTo>
                    <a:pt x="12" y="5"/>
                    <a:pt x="14" y="4"/>
                    <a:pt x="16" y="3"/>
                  </a:cubicBezTo>
                  <a:cubicBezTo>
                    <a:pt x="14" y="1"/>
                    <a:pt x="11" y="0"/>
                    <a:pt x="9" y="0"/>
                  </a:cubicBezTo>
                </a:path>
              </a:pathLst>
            </a:custGeom>
            <a:solidFill>
              <a:srgbClr val="AF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2948"/>
            <p:cNvSpPr>
              <a:spLocks/>
            </p:cNvSpPr>
            <p:nvPr/>
          </p:nvSpPr>
          <p:spPr bwMode="auto">
            <a:xfrm>
              <a:off x="2426" y="1485"/>
              <a:ext cx="31" cy="12"/>
            </a:xfrm>
            <a:custGeom>
              <a:avLst/>
              <a:gdLst>
                <a:gd name="T0" fmla="*/ 10 w 13"/>
                <a:gd name="T1" fmla="*/ 0 h 5"/>
                <a:gd name="T2" fmla="*/ 0 w 13"/>
                <a:gd name="T3" fmla="*/ 4 h 5"/>
                <a:gd name="T4" fmla="*/ 5 w 13"/>
                <a:gd name="T5" fmla="*/ 5 h 5"/>
                <a:gd name="T6" fmla="*/ 8 w 13"/>
                <a:gd name="T7" fmla="*/ 4 h 5"/>
                <a:gd name="T8" fmla="*/ 13 w 13"/>
                <a:gd name="T9" fmla="*/ 0 h 5"/>
                <a:gd name="T10" fmla="*/ 10 w 13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5">
                  <a:moveTo>
                    <a:pt x="10" y="0"/>
                  </a:moveTo>
                  <a:cubicBezTo>
                    <a:pt x="6" y="0"/>
                    <a:pt x="3" y="1"/>
                    <a:pt x="0" y="4"/>
                  </a:cubicBezTo>
                  <a:cubicBezTo>
                    <a:pt x="2" y="5"/>
                    <a:pt x="3" y="5"/>
                    <a:pt x="5" y="5"/>
                  </a:cubicBezTo>
                  <a:cubicBezTo>
                    <a:pt x="6" y="5"/>
                    <a:pt x="7" y="5"/>
                    <a:pt x="8" y="4"/>
                  </a:cubicBezTo>
                  <a:cubicBezTo>
                    <a:pt x="10" y="3"/>
                    <a:pt x="12" y="2"/>
                    <a:pt x="13" y="0"/>
                  </a:cubicBezTo>
                  <a:cubicBezTo>
                    <a:pt x="12" y="0"/>
                    <a:pt x="11" y="0"/>
                    <a:pt x="10" y="0"/>
                  </a:cubicBezTo>
                </a:path>
              </a:pathLst>
            </a:custGeom>
            <a:solidFill>
              <a:srgbClr val="89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2949"/>
            <p:cNvSpPr>
              <a:spLocks/>
            </p:cNvSpPr>
            <p:nvPr/>
          </p:nvSpPr>
          <p:spPr bwMode="auto">
            <a:xfrm>
              <a:off x="2416" y="1485"/>
              <a:ext cx="7" cy="7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3" y="2"/>
                    <a:pt x="2" y="1"/>
                    <a:pt x="0" y="0"/>
                  </a:cubicBezTo>
                </a:path>
              </a:pathLst>
            </a:custGeom>
            <a:solidFill>
              <a:srgbClr val="720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2950"/>
            <p:cNvSpPr>
              <a:spLocks noEditPoints="1"/>
            </p:cNvSpPr>
            <p:nvPr/>
          </p:nvSpPr>
          <p:spPr bwMode="auto">
            <a:xfrm>
              <a:off x="2279" y="1400"/>
              <a:ext cx="36" cy="35"/>
            </a:xfrm>
            <a:custGeom>
              <a:avLst/>
              <a:gdLst>
                <a:gd name="T0" fmla="*/ 8 w 15"/>
                <a:gd name="T1" fmla="*/ 5 h 15"/>
                <a:gd name="T2" fmla="*/ 2 w 15"/>
                <a:gd name="T3" fmla="*/ 6 h 15"/>
                <a:gd name="T4" fmla="*/ 2 w 15"/>
                <a:gd name="T5" fmla="*/ 6 h 15"/>
                <a:gd name="T6" fmla="*/ 0 w 15"/>
                <a:gd name="T7" fmla="*/ 6 h 15"/>
                <a:gd name="T8" fmla="*/ 1 w 15"/>
                <a:gd name="T9" fmla="*/ 11 h 15"/>
                <a:gd name="T10" fmla="*/ 3 w 15"/>
                <a:gd name="T11" fmla="*/ 15 h 15"/>
                <a:gd name="T12" fmla="*/ 8 w 15"/>
                <a:gd name="T13" fmla="*/ 5 h 15"/>
                <a:gd name="T14" fmla="*/ 12 w 15"/>
                <a:gd name="T15" fmla="*/ 0 h 15"/>
                <a:gd name="T16" fmla="*/ 10 w 15"/>
                <a:gd name="T17" fmla="*/ 3 h 15"/>
                <a:gd name="T18" fmla="*/ 15 w 15"/>
                <a:gd name="T19" fmla="*/ 1 h 15"/>
                <a:gd name="T20" fmla="*/ 12 w 15"/>
                <a:gd name="T2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5">
                  <a:moveTo>
                    <a:pt x="8" y="5"/>
                  </a:moveTo>
                  <a:cubicBezTo>
                    <a:pt x="6" y="6"/>
                    <a:pt x="4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0" y="8"/>
                    <a:pt x="0" y="10"/>
                    <a:pt x="1" y="11"/>
                  </a:cubicBezTo>
                  <a:cubicBezTo>
                    <a:pt x="1" y="13"/>
                    <a:pt x="2" y="14"/>
                    <a:pt x="3" y="15"/>
                  </a:cubicBezTo>
                  <a:cubicBezTo>
                    <a:pt x="3" y="11"/>
                    <a:pt x="5" y="8"/>
                    <a:pt x="8" y="5"/>
                  </a:cubicBezTo>
                  <a:moveTo>
                    <a:pt x="12" y="0"/>
                  </a:moveTo>
                  <a:cubicBezTo>
                    <a:pt x="12" y="1"/>
                    <a:pt x="11" y="2"/>
                    <a:pt x="10" y="3"/>
                  </a:cubicBezTo>
                  <a:cubicBezTo>
                    <a:pt x="11" y="2"/>
                    <a:pt x="13" y="1"/>
                    <a:pt x="15" y="1"/>
                  </a:cubicBezTo>
                  <a:cubicBezTo>
                    <a:pt x="14" y="0"/>
                    <a:pt x="13" y="0"/>
                    <a:pt x="12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2951"/>
            <p:cNvSpPr>
              <a:spLocks/>
            </p:cNvSpPr>
            <p:nvPr/>
          </p:nvSpPr>
          <p:spPr bwMode="auto">
            <a:xfrm>
              <a:off x="2286" y="1402"/>
              <a:ext cx="38" cy="38"/>
            </a:xfrm>
            <a:custGeom>
              <a:avLst/>
              <a:gdLst>
                <a:gd name="T0" fmla="*/ 12 w 16"/>
                <a:gd name="T1" fmla="*/ 0 h 16"/>
                <a:gd name="T2" fmla="*/ 7 w 16"/>
                <a:gd name="T3" fmla="*/ 2 h 16"/>
                <a:gd name="T4" fmla="*/ 5 w 16"/>
                <a:gd name="T5" fmla="*/ 4 h 16"/>
                <a:gd name="T6" fmla="*/ 0 w 16"/>
                <a:gd name="T7" fmla="*/ 14 h 16"/>
                <a:gd name="T8" fmla="*/ 6 w 16"/>
                <a:gd name="T9" fmla="*/ 16 h 16"/>
                <a:gd name="T10" fmla="*/ 9 w 16"/>
                <a:gd name="T11" fmla="*/ 15 h 16"/>
                <a:gd name="T12" fmla="*/ 15 w 16"/>
                <a:gd name="T13" fmla="*/ 6 h 16"/>
                <a:gd name="T14" fmla="*/ 14 w 16"/>
                <a:gd name="T15" fmla="*/ 3 h 16"/>
                <a:gd name="T16" fmla="*/ 12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12" y="0"/>
                  </a:moveTo>
                  <a:cubicBezTo>
                    <a:pt x="10" y="0"/>
                    <a:pt x="8" y="1"/>
                    <a:pt x="7" y="2"/>
                  </a:cubicBezTo>
                  <a:cubicBezTo>
                    <a:pt x="6" y="3"/>
                    <a:pt x="6" y="3"/>
                    <a:pt x="5" y="4"/>
                  </a:cubicBezTo>
                  <a:cubicBezTo>
                    <a:pt x="2" y="7"/>
                    <a:pt x="0" y="10"/>
                    <a:pt x="0" y="14"/>
                  </a:cubicBezTo>
                  <a:cubicBezTo>
                    <a:pt x="2" y="15"/>
                    <a:pt x="4" y="16"/>
                    <a:pt x="6" y="16"/>
                  </a:cubicBezTo>
                  <a:cubicBezTo>
                    <a:pt x="7" y="16"/>
                    <a:pt x="8" y="16"/>
                    <a:pt x="9" y="15"/>
                  </a:cubicBezTo>
                  <a:cubicBezTo>
                    <a:pt x="13" y="14"/>
                    <a:pt x="16" y="10"/>
                    <a:pt x="15" y="6"/>
                  </a:cubicBezTo>
                  <a:cubicBezTo>
                    <a:pt x="15" y="5"/>
                    <a:pt x="14" y="4"/>
                    <a:pt x="14" y="3"/>
                  </a:cubicBezTo>
                  <a:cubicBezTo>
                    <a:pt x="14" y="2"/>
                    <a:pt x="13" y="1"/>
                    <a:pt x="12" y="0"/>
                  </a:cubicBezTo>
                </a:path>
              </a:pathLst>
            </a:custGeom>
            <a:solidFill>
              <a:srgbClr val="AD2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2952"/>
            <p:cNvSpPr>
              <a:spLocks/>
            </p:cNvSpPr>
            <p:nvPr/>
          </p:nvSpPr>
          <p:spPr bwMode="auto">
            <a:xfrm>
              <a:off x="2319" y="1409"/>
              <a:ext cx="3" cy="7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3 h 3"/>
                <a:gd name="T4" fmla="*/ 1 w 1"/>
                <a:gd name="T5" fmla="*/ 1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1" y="2"/>
                    <a:pt x="1" y="3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AC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2953"/>
            <p:cNvSpPr>
              <a:spLocks/>
            </p:cNvSpPr>
            <p:nvPr/>
          </p:nvSpPr>
          <p:spPr bwMode="auto">
            <a:xfrm>
              <a:off x="2279" y="1397"/>
              <a:ext cx="29" cy="17"/>
            </a:xfrm>
            <a:custGeom>
              <a:avLst/>
              <a:gdLst>
                <a:gd name="T0" fmla="*/ 9 w 12"/>
                <a:gd name="T1" fmla="*/ 0 h 7"/>
                <a:gd name="T2" fmla="*/ 6 w 12"/>
                <a:gd name="T3" fmla="*/ 1 h 7"/>
                <a:gd name="T4" fmla="*/ 0 w 12"/>
                <a:gd name="T5" fmla="*/ 7 h 7"/>
                <a:gd name="T6" fmla="*/ 2 w 12"/>
                <a:gd name="T7" fmla="*/ 7 h 7"/>
                <a:gd name="T8" fmla="*/ 2 w 12"/>
                <a:gd name="T9" fmla="*/ 7 h 7"/>
                <a:gd name="T10" fmla="*/ 8 w 12"/>
                <a:gd name="T11" fmla="*/ 6 h 7"/>
                <a:gd name="T12" fmla="*/ 8 w 12"/>
                <a:gd name="T13" fmla="*/ 6 h 7"/>
                <a:gd name="T14" fmla="*/ 10 w 12"/>
                <a:gd name="T15" fmla="*/ 4 h 7"/>
                <a:gd name="T16" fmla="*/ 12 w 12"/>
                <a:gd name="T17" fmla="*/ 1 h 7"/>
                <a:gd name="T18" fmla="*/ 9 w 12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7">
                  <a:moveTo>
                    <a:pt x="9" y="0"/>
                  </a:moveTo>
                  <a:cubicBezTo>
                    <a:pt x="8" y="0"/>
                    <a:pt x="7" y="0"/>
                    <a:pt x="6" y="1"/>
                  </a:cubicBezTo>
                  <a:cubicBezTo>
                    <a:pt x="3" y="2"/>
                    <a:pt x="1" y="4"/>
                    <a:pt x="0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6" y="7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9" y="4"/>
                    <a:pt x="10" y="4"/>
                  </a:cubicBezTo>
                  <a:cubicBezTo>
                    <a:pt x="11" y="3"/>
                    <a:pt x="12" y="2"/>
                    <a:pt x="12" y="1"/>
                  </a:cubicBezTo>
                  <a:cubicBezTo>
                    <a:pt x="11" y="0"/>
                    <a:pt x="10" y="0"/>
                    <a:pt x="9" y="0"/>
                  </a:cubicBezTo>
                </a:path>
              </a:pathLst>
            </a:custGeom>
            <a:solidFill>
              <a:srgbClr val="720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2954"/>
            <p:cNvSpPr>
              <a:spLocks/>
            </p:cNvSpPr>
            <p:nvPr/>
          </p:nvSpPr>
          <p:spPr bwMode="auto">
            <a:xfrm>
              <a:off x="2298" y="1407"/>
              <a:ext cx="5" cy="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</a:path>
              </a:pathLst>
            </a:custGeom>
            <a:solidFill>
              <a:srgbClr val="670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2955"/>
            <p:cNvSpPr>
              <a:spLocks/>
            </p:cNvSpPr>
            <p:nvPr/>
          </p:nvSpPr>
          <p:spPr bwMode="auto">
            <a:xfrm>
              <a:off x="1986" y="2882"/>
              <a:ext cx="40" cy="36"/>
            </a:xfrm>
            <a:custGeom>
              <a:avLst/>
              <a:gdLst>
                <a:gd name="T0" fmla="*/ 4 w 17"/>
                <a:gd name="T1" fmla="*/ 0 h 15"/>
                <a:gd name="T2" fmla="*/ 1 w 17"/>
                <a:gd name="T3" fmla="*/ 9 h 15"/>
                <a:gd name="T4" fmla="*/ 10 w 17"/>
                <a:gd name="T5" fmla="*/ 15 h 15"/>
                <a:gd name="T6" fmla="*/ 13 w 17"/>
                <a:gd name="T7" fmla="*/ 14 h 15"/>
                <a:gd name="T8" fmla="*/ 17 w 17"/>
                <a:gd name="T9" fmla="*/ 11 h 15"/>
                <a:gd name="T10" fmla="*/ 17 w 17"/>
                <a:gd name="T11" fmla="*/ 11 h 15"/>
                <a:gd name="T12" fmla="*/ 12 w 17"/>
                <a:gd name="T13" fmla="*/ 10 h 15"/>
                <a:gd name="T14" fmla="*/ 4 w 17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5">
                  <a:moveTo>
                    <a:pt x="4" y="0"/>
                  </a:moveTo>
                  <a:cubicBezTo>
                    <a:pt x="1" y="2"/>
                    <a:pt x="0" y="6"/>
                    <a:pt x="1" y="9"/>
                  </a:cubicBezTo>
                  <a:cubicBezTo>
                    <a:pt x="3" y="13"/>
                    <a:pt x="6" y="15"/>
                    <a:pt x="10" y="15"/>
                  </a:cubicBezTo>
                  <a:cubicBezTo>
                    <a:pt x="11" y="15"/>
                    <a:pt x="12" y="15"/>
                    <a:pt x="13" y="14"/>
                  </a:cubicBezTo>
                  <a:cubicBezTo>
                    <a:pt x="15" y="14"/>
                    <a:pt x="16" y="13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5" y="11"/>
                    <a:pt x="13" y="11"/>
                    <a:pt x="12" y="10"/>
                  </a:cubicBezTo>
                  <a:cubicBezTo>
                    <a:pt x="7" y="8"/>
                    <a:pt x="4" y="4"/>
                    <a:pt x="4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2956"/>
            <p:cNvSpPr>
              <a:spLocks/>
            </p:cNvSpPr>
            <p:nvPr/>
          </p:nvSpPr>
          <p:spPr bwMode="auto">
            <a:xfrm>
              <a:off x="1995" y="2875"/>
              <a:ext cx="33" cy="34"/>
            </a:xfrm>
            <a:custGeom>
              <a:avLst/>
              <a:gdLst>
                <a:gd name="T0" fmla="*/ 6 w 14"/>
                <a:gd name="T1" fmla="*/ 0 h 14"/>
                <a:gd name="T2" fmla="*/ 2 w 14"/>
                <a:gd name="T3" fmla="*/ 1 h 14"/>
                <a:gd name="T4" fmla="*/ 0 w 14"/>
                <a:gd name="T5" fmla="*/ 3 h 14"/>
                <a:gd name="T6" fmla="*/ 8 w 14"/>
                <a:gd name="T7" fmla="*/ 13 h 14"/>
                <a:gd name="T8" fmla="*/ 13 w 14"/>
                <a:gd name="T9" fmla="*/ 14 h 14"/>
                <a:gd name="T10" fmla="*/ 13 w 14"/>
                <a:gd name="T11" fmla="*/ 14 h 14"/>
                <a:gd name="T12" fmla="*/ 14 w 14"/>
                <a:gd name="T13" fmla="*/ 13 h 14"/>
                <a:gd name="T14" fmla="*/ 13 w 14"/>
                <a:gd name="T15" fmla="*/ 10 h 14"/>
                <a:gd name="T16" fmla="*/ 14 w 14"/>
                <a:gd name="T17" fmla="*/ 5 h 14"/>
                <a:gd name="T18" fmla="*/ 6 w 1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cubicBezTo>
                    <a:pt x="5" y="0"/>
                    <a:pt x="4" y="0"/>
                    <a:pt x="2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7"/>
                    <a:pt x="3" y="11"/>
                    <a:pt x="8" y="13"/>
                  </a:cubicBezTo>
                  <a:cubicBezTo>
                    <a:pt x="9" y="14"/>
                    <a:pt x="11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4" y="13"/>
                  </a:cubicBezTo>
                  <a:cubicBezTo>
                    <a:pt x="13" y="12"/>
                    <a:pt x="13" y="11"/>
                    <a:pt x="13" y="10"/>
                  </a:cubicBezTo>
                  <a:cubicBezTo>
                    <a:pt x="13" y="8"/>
                    <a:pt x="13" y="7"/>
                    <a:pt x="14" y="5"/>
                  </a:cubicBezTo>
                  <a:cubicBezTo>
                    <a:pt x="12" y="2"/>
                    <a:pt x="9" y="0"/>
                    <a:pt x="6" y="0"/>
                  </a:cubicBezTo>
                </a:path>
              </a:pathLst>
            </a:custGeom>
            <a:solidFill>
              <a:srgbClr val="89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2957"/>
            <p:cNvSpPr>
              <a:spLocks/>
            </p:cNvSpPr>
            <p:nvPr/>
          </p:nvSpPr>
          <p:spPr bwMode="auto">
            <a:xfrm>
              <a:off x="2026" y="2887"/>
              <a:ext cx="5" cy="19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5 h 8"/>
                <a:gd name="T4" fmla="*/ 1 w 2"/>
                <a:gd name="T5" fmla="*/ 8 h 8"/>
                <a:gd name="T6" fmla="*/ 1 w 2"/>
                <a:gd name="T7" fmla="*/ 1 h 8"/>
                <a:gd name="T8" fmla="*/ 1 w 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2" y="6"/>
                    <a:pt x="2" y="3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5103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2958"/>
            <p:cNvSpPr>
              <a:spLocks/>
            </p:cNvSpPr>
            <p:nvPr/>
          </p:nvSpPr>
          <p:spPr bwMode="auto">
            <a:xfrm>
              <a:off x="2663" y="2603"/>
              <a:ext cx="11" cy="31"/>
            </a:xfrm>
            <a:custGeom>
              <a:avLst/>
              <a:gdLst>
                <a:gd name="T0" fmla="*/ 2 w 5"/>
                <a:gd name="T1" fmla="*/ 0 h 13"/>
                <a:gd name="T2" fmla="*/ 1 w 5"/>
                <a:gd name="T3" fmla="*/ 9 h 13"/>
                <a:gd name="T4" fmla="*/ 4 w 5"/>
                <a:gd name="T5" fmla="*/ 13 h 13"/>
                <a:gd name="T6" fmla="*/ 5 w 5"/>
                <a:gd name="T7" fmla="*/ 6 h 13"/>
                <a:gd name="T8" fmla="*/ 2 w 5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">
                  <a:moveTo>
                    <a:pt x="2" y="0"/>
                  </a:moveTo>
                  <a:cubicBezTo>
                    <a:pt x="0" y="3"/>
                    <a:pt x="0" y="6"/>
                    <a:pt x="1" y="9"/>
                  </a:cubicBezTo>
                  <a:cubicBezTo>
                    <a:pt x="2" y="11"/>
                    <a:pt x="3" y="12"/>
                    <a:pt x="4" y="13"/>
                  </a:cubicBezTo>
                  <a:cubicBezTo>
                    <a:pt x="4" y="11"/>
                    <a:pt x="5" y="9"/>
                    <a:pt x="5" y="6"/>
                  </a:cubicBezTo>
                  <a:cubicBezTo>
                    <a:pt x="4" y="5"/>
                    <a:pt x="3" y="3"/>
                    <a:pt x="2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2959"/>
            <p:cNvSpPr>
              <a:spLocks/>
            </p:cNvSpPr>
            <p:nvPr/>
          </p:nvSpPr>
          <p:spPr bwMode="auto">
            <a:xfrm>
              <a:off x="2672" y="2617"/>
              <a:ext cx="28" cy="21"/>
            </a:xfrm>
            <a:custGeom>
              <a:avLst/>
              <a:gdLst>
                <a:gd name="T0" fmla="*/ 1 w 12"/>
                <a:gd name="T1" fmla="*/ 0 h 9"/>
                <a:gd name="T2" fmla="*/ 0 w 12"/>
                <a:gd name="T3" fmla="*/ 7 h 9"/>
                <a:gd name="T4" fmla="*/ 5 w 12"/>
                <a:gd name="T5" fmla="*/ 9 h 9"/>
                <a:gd name="T6" fmla="*/ 8 w 12"/>
                <a:gd name="T7" fmla="*/ 8 h 9"/>
                <a:gd name="T8" fmla="*/ 12 w 12"/>
                <a:gd name="T9" fmla="*/ 5 h 9"/>
                <a:gd name="T10" fmla="*/ 12 w 12"/>
                <a:gd name="T11" fmla="*/ 5 h 9"/>
                <a:gd name="T12" fmla="*/ 6 w 12"/>
                <a:gd name="T13" fmla="*/ 4 h 9"/>
                <a:gd name="T14" fmla="*/ 1 w 12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9">
                  <a:moveTo>
                    <a:pt x="1" y="0"/>
                  </a:moveTo>
                  <a:cubicBezTo>
                    <a:pt x="1" y="3"/>
                    <a:pt x="0" y="5"/>
                    <a:pt x="0" y="7"/>
                  </a:cubicBezTo>
                  <a:cubicBezTo>
                    <a:pt x="1" y="8"/>
                    <a:pt x="3" y="9"/>
                    <a:pt x="5" y="9"/>
                  </a:cubicBezTo>
                  <a:cubicBezTo>
                    <a:pt x="6" y="9"/>
                    <a:pt x="7" y="8"/>
                    <a:pt x="8" y="8"/>
                  </a:cubicBezTo>
                  <a:cubicBezTo>
                    <a:pt x="10" y="7"/>
                    <a:pt x="11" y="6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5"/>
                    <a:pt x="8" y="5"/>
                    <a:pt x="6" y="4"/>
                  </a:cubicBezTo>
                  <a:cubicBezTo>
                    <a:pt x="4" y="3"/>
                    <a:pt x="3" y="2"/>
                    <a:pt x="1" y="0"/>
                  </a:cubicBezTo>
                </a:path>
              </a:pathLst>
            </a:custGeom>
            <a:solidFill>
              <a:srgbClr val="C03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2960"/>
            <p:cNvSpPr>
              <a:spLocks/>
            </p:cNvSpPr>
            <p:nvPr/>
          </p:nvSpPr>
          <p:spPr bwMode="auto">
            <a:xfrm>
              <a:off x="2667" y="2596"/>
              <a:ext cx="24" cy="21"/>
            </a:xfrm>
            <a:custGeom>
              <a:avLst/>
              <a:gdLst>
                <a:gd name="T0" fmla="*/ 7 w 10"/>
                <a:gd name="T1" fmla="*/ 0 h 9"/>
                <a:gd name="T2" fmla="*/ 4 w 10"/>
                <a:gd name="T3" fmla="*/ 1 h 9"/>
                <a:gd name="T4" fmla="*/ 0 w 10"/>
                <a:gd name="T5" fmla="*/ 3 h 9"/>
                <a:gd name="T6" fmla="*/ 3 w 10"/>
                <a:gd name="T7" fmla="*/ 9 h 9"/>
                <a:gd name="T8" fmla="*/ 10 w 10"/>
                <a:gd name="T9" fmla="*/ 1 h 9"/>
                <a:gd name="T10" fmla="*/ 7 w 10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9">
                  <a:moveTo>
                    <a:pt x="7" y="0"/>
                  </a:moveTo>
                  <a:cubicBezTo>
                    <a:pt x="6" y="0"/>
                    <a:pt x="5" y="0"/>
                    <a:pt x="4" y="1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1" y="6"/>
                    <a:pt x="2" y="8"/>
                    <a:pt x="3" y="9"/>
                  </a:cubicBezTo>
                  <a:cubicBezTo>
                    <a:pt x="5" y="6"/>
                    <a:pt x="7" y="3"/>
                    <a:pt x="10" y="1"/>
                  </a:cubicBezTo>
                  <a:cubicBezTo>
                    <a:pt x="9" y="0"/>
                    <a:pt x="8" y="0"/>
                    <a:pt x="7" y="0"/>
                  </a:cubicBezTo>
                </a:path>
              </a:pathLst>
            </a:custGeom>
            <a:solidFill>
              <a:srgbClr val="89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2961"/>
            <p:cNvSpPr>
              <a:spLocks/>
            </p:cNvSpPr>
            <p:nvPr/>
          </p:nvSpPr>
          <p:spPr bwMode="auto">
            <a:xfrm>
              <a:off x="2674" y="2598"/>
              <a:ext cx="31" cy="31"/>
            </a:xfrm>
            <a:custGeom>
              <a:avLst/>
              <a:gdLst>
                <a:gd name="T0" fmla="*/ 7 w 13"/>
                <a:gd name="T1" fmla="*/ 0 h 13"/>
                <a:gd name="T2" fmla="*/ 0 w 13"/>
                <a:gd name="T3" fmla="*/ 8 h 13"/>
                <a:gd name="T4" fmla="*/ 5 w 13"/>
                <a:gd name="T5" fmla="*/ 12 h 13"/>
                <a:gd name="T6" fmla="*/ 11 w 13"/>
                <a:gd name="T7" fmla="*/ 13 h 13"/>
                <a:gd name="T8" fmla="*/ 11 w 13"/>
                <a:gd name="T9" fmla="*/ 13 h 13"/>
                <a:gd name="T10" fmla="*/ 12 w 13"/>
                <a:gd name="T11" fmla="*/ 5 h 13"/>
                <a:gd name="T12" fmla="*/ 7 w 13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7" y="0"/>
                  </a:moveTo>
                  <a:cubicBezTo>
                    <a:pt x="4" y="2"/>
                    <a:pt x="2" y="5"/>
                    <a:pt x="0" y="8"/>
                  </a:cubicBezTo>
                  <a:cubicBezTo>
                    <a:pt x="2" y="10"/>
                    <a:pt x="3" y="11"/>
                    <a:pt x="5" y="12"/>
                  </a:cubicBezTo>
                  <a:cubicBezTo>
                    <a:pt x="7" y="13"/>
                    <a:pt x="9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3" y="11"/>
                    <a:pt x="13" y="7"/>
                    <a:pt x="12" y="5"/>
                  </a:cubicBezTo>
                  <a:cubicBezTo>
                    <a:pt x="11" y="2"/>
                    <a:pt x="9" y="1"/>
                    <a:pt x="7" y="0"/>
                  </a:cubicBezTo>
                </a:path>
              </a:pathLst>
            </a:custGeom>
            <a:solidFill>
              <a:srgbClr val="8812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2962"/>
            <p:cNvSpPr>
              <a:spLocks/>
            </p:cNvSpPr>
            <p:nvPr/>
          </p:nvSpPr>
          <p:spPr bwMode="auto">
            <a:xfrm>
              <a:off x="2831" y="2191"/>
              <a:ext cx="11" cy="21"/>
            </a:xfrm>
            <a:custGeom>
              <a:avLst/>
              <a:gdLst>
                <a:gd name="T0" fmla="*/ 5 w 5"/>
                <a:gd name="T1" fmla="*/ 0 h 9"/>
                <a:gd name="T2" fmla="*/ 1 w 5"/>
                <a:gd name="T3" fmla="*/ 9 h 9"/>
                <a:gd name="T4" fmla="*/ 4 w 5"/>
                <a:gd name="T5" fmla="*/ 8 h 9"/>
                <a:gd name="T6" fmla="*/ 3 w 5"/>
                <a:gd name="T7" fmla="*/ 5 h 9"/>
                <a:gd name="T8" fmla="*/ 5 w 5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2" y="2"/>
                    <a:pt x="0" y="5"/>
                    <a:pt x="1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3" y="7"/>
                    <a:pt x="3" y="6"/>
                    <a:pt x="3" y="5"/>
                  </a:cubicBezTo>
                  <a:cubicBezTo>
                    <a:pt x="3" y="3"/>
                    <a:pt x="4" y="1"/>
                    <a:pt x="5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2963"/>
            <p:cNvSpPr>
              <a:spLocks/>
            </p:cNvSpPr>
            <p:nvPr/>
          </p:nvSpPr>
          <p:spPr bwMode="auto">
            <a:xfrm>
              <a:off x="2833" y="2210"/>
              <a:ext cx="26" cy="19"/>
            </a:xfrm>
            <a:custGeom>
              <a:avLst/>
              <a:gdLst>
                <a:gd name="T0" fmla="*/ 3 w 11"/>
                <a:gd name="T1" fmla="*/ 0 h 8"/>
                <a:gd name="T2" fmla="*/ 0 w 11"/>
                <a:gd name="T3" fmla="*/ 1 h 8"/>
                <a:gd name="T4" fmla="*/ 0 w 11"/>
                <a:gd name="T5" fmla="*/ 3 h 8"/>
                <a:gd name="T6" fmla="*/ 8 w 11"/>
                <a:gd name="T7" fmla="*/ 8 h 8"/>
                <a:gd name="T8" fmla="*/ 11 w 11"/>
                <a:gd name="T9" fmla="*/ 7 h 8"/>
                <a:gd name="T10" fmla="*/ 3 w 11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8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2" y="6"/>
                    <a:pt x="5" y="8"/>
                    <a:pt x="8" y="8"/>
                  </a:cubicBezTo>
                  <a:cubicBezTo>
                    <a:pt x="9" y="8"/>
                    <a:pt x="10" y="8"/>
                    <a:pt x="11" y="7"/>
                  </a:cubicBezTo>
                  <a:cubicBezTo>
                    <a:pt x="7" y="7"/>
                    <a:pt x="4" y="4"/>
                    <a:pt x="3" y="0"/>
                  </a:cubicBezTo>
                </a:path>
              </a:pathLst>
            </a:custGeom>
            <a:solidFill>
              <a:srgbClr val="89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2964"/>
            <p:cNvSpPr>
              <a:spLocks/>
            </p:cNvSpPr>
            <p:nvPr/>
          </p:nvSpPr>
          <p:spPr bwMode="auto">
            <a:xfrm>
              <a:off x="2838" y="2186"/>
              <a:ext cx="38" cy="33"/>
            </a:xfrm>
            <a:custGeom>
              <a:avLst/>
              <a:gdLst>
                <a:gd name="T0" fmla="*/ 6 w 16"/>
                <a:gd name="T1" fmla="*/ 0 h 14"/>
                <a:gd name="T2" fmla="*/ 3 w 16"/>
                <a:gd name="T3" fmla="*/ 1 h 14"/>
                <a:gd name="T4" fmla="*/ 2 w 16"/>
                <a:gd name="T5" fmla="*/ 2 h 14"/>
                <a:gd name="T6" fmla="*/ 0 w 16"/>
                <a:gd name="T7" fmla="*/ 7 h 14"/>
                <a:gd name="T8" fmla="*/ 1 w 16"/>
                <a:gd name="T9" fmla="*/ 10 h 14"/>
                <a:gd name="T10" fmla="*/ 4 w 16"/>
                <a:gd name="T11" fmla="*/ 9 h 14"/>
                <a:gd name="T12" fmla="*/ 9 w 16"/>
                <a:gd name="T13" fmla="*/ 10 h 14"/>
                <a:gd name="T14" fmla="*/ 14 w 16"/>
                <a:gd name="T15" fmla="*/ 14 h 14"/>
                <a:gd name="T16" fmla="*/ 14 w 16"/>
                <a:gd name="T17" fmla="*/ 6 h 14"/>
                <a:gd name="T18" fmla="*/ 6 w 16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4">
                  <a:moveTo>
                    <a:pt x="6" y="0"/>
                  </a:moveTo>
                  <a:cubicBezTo>
                    <a:pt x="5" y="0"/>
                    <a:pt x="4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3"/>
                    <a:pt x="0" y="5"/>
                    <a:pt x="0" y="7"/>
                  </a:cubicBezTo>
                  <a:cubicBezTo>
                    <a:pt x="0" y="8"/>
                    <a:pt x="0" y="9"/>
                    <a:pt x="1" y="10"/>
                  </a:cubicBezTo>
                  <a:cubicBezTo>
                    <a:pt x="2" y="9"/>
                    <a:pt x="3" y="9"/>
                    <a:pt x="4" y="9"/>
                  </a:cubicBezTo>
                  <a:cubicBezTo>
                    <a:pt x="6" y="9"/>
                    <a:pt x="7" y="10"/>
                    <a:pt x="9" y="10"/>
                  </a:cubicBezTo>
                  <a:cubicBezTo>
                    <a:pt x="11" y="11"/>
                    <a:pt x="13" y="12"/>
                    <a:pt x="14" y="14"/>
                  </a:cubicBezTo>
                  <a:cubicBezTo>
                    <a:pt x="15" y="11"/>
                    <a:pt x="16" y="8"/>
                    <a:pt x="14" y="6"/>
                  </a:cubicBezTo>
                  <a:cubicBezTo>
                    <a:pt x="13" y="2"/>
                    <a:pt x="10" y="0"/>
                    <a:pt x="6" y="0"/>
                  </a:cubicBezTo>
                </a:path>
              </a:pathLst>
            </a:custGeom>
            <a:solidFill>
              <a:srgbClr val="720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2965"/>
            <p:cNvSpPr>
              <a:spLocks/>
            </p:cNvSpPr>
            <p:nvPr/>
          </p:nvSpPr>
          <p:spPr bwMode="auto">
            <a:xfrm>
              <a:off x="2840" y="2207"/>
              <a:ext cx="31" cy="19"/>
            </a:xfrm>
            <a:custGeom>
              <a:avLst/>
              <a:gdLst>
                <a:gd name="T0" fmla="*/ 3 w 13"/>
                <a:gd name="T1" fmla="*/ 0 h 8"/>
                <a:gd name="T2" fmla="*/ 0 w 13"/>
                <a:gd name="T3" fmla="*/ 1 h 8"/>
                <a:gd name="T4" fmla="*/ 8 w 13"/>
                <a:gd name="T5" fmla="*/ 8 h 8"/>
                <a:gd name="T6" fmla="*/ 9 w 13"/>
                <a:gd name="T7" fmla="*/ 8 h 8"/>
                <a:gd name="T8" fmla="*/ 13 w 13"/>
                <a:gd name="T9" fmla="*/ 5 h 8"/>
                <a:gd name="T10" fmla="*/ 8 w 13"/>
                <a:gd name="T11" fmla="*/ 1 h 8"/>
                <a:gd name="T12" fmla="*/ 3 w 13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8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5"/>
                    <a:pt x="4" y="8"/>
                    <a:pt x="8" y="8"/>
                  </a:cubicBezTo>
                  <a:cubicBezTo>
                    <a:pt x="8" y="8"/>
                    <a:pt x="8" y="8"/>
                    <a:pt x="9" y="8"/>
                  </a:cubicBezTo>
                  <a:cubicBezTo>
                    <a:pt x="10" y="7"/>
                    <a:pt x="12" y="6"/>
                    <a:pt x="13" y="5"/>
                  </a:cubicBezTo>
                  <a:cubicBezTo>
                    <a:pt x="12" y="3"/>
                    <a:pt x="10" y="2"/>
                    <a:pt x="8" y="1"/>
                  </a:cubicBezTo>
                  <a:cubicBezTo>
                    <a:pt x="6" y="1"/>
                    <a:pt x="5" y="0"/>
                    <a:pt x="3" y="0"/>
                  </a:cubicBezTo>
                </a:path>
              </a:pathLst>
            </a:custGeom>
            <a:solidFill>
              <a:srgbClr val="5103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2966"/>
            <p:cNvSpPr>
              <a:spLocks/>
            </p:cNvSpPr>
            <p:nvPr/>
          </p:nvSpPr>
          <p:spPr bwMode="auto">
            <a:xfrm>
              <a:off x="2334" y="2878"/>
              <a:ext cx="23" cy="16"/>
            </a:xfrm>
            <a:custGeom>
              <a:avLst/>
              <a:gdLst>
                <a:gd name="T0" fmla="*/ 10 w 10"/>
                <a:gd name="T1" fmla="*/ 0 h 7"/>
                <a:gd name="T2" fmla="*/ 3 w 10"/>
                <a:gd name="T3" fmla="*/ 6 h 7"/>
                <a:gd name="T4" fmla="*/ 0 w 10"/>
                <a:gd name="T5" fmla="*/ 7 h 7"/>
                <a:gd name="T6" fmla="*/ 2 w 10"/>
                <a:gd name="T7" fmla="*/ 7 h 7"/>
                <a:gd name="T8" fmla="*/ 5 w 10"/>
                <a:gd name="T9" fmla="*/ 6 h 7"/>
                <a:gd name="T10" fmla="*/ 10 w 10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7">
                  <a:moveTo>
                    <a:pt x="10" y="0"/>
                  </a:moveTo>
                  <a:cubicBezTo>
                    <a:pt x="8" y="3"/>
                    <a:pt x="6" y="5"/>
                    <a:pt x="3" y="6"/>
                  </a:cubicBezTo>
                  <a:cubicBezTo>
                    <a:pt x="2" y="6"/>
                    <a:pt x="1" y="7"/>
                    <a:pt x="0" y="7"/>
                  </a:cubicBezTo>
                  <a:cubicBezTo>
                    <a:pt x="0" y="7"/>
                    <a:pt x="1" y="7"/>
                    <a:pt x="2" y="7"/>
                  </a:cubicBezTo>
                  <a:cubicBezTo>
                    <a:pt x="3" y="7"/>
                    <a:pt x="4" y="7"/>
                    <a:pt x="5" y="6"/>
                  </a:cubicBezTo>
                  <a:cubicBezTo>
                    <a:pt x="7" y="5"/>
                    <a:pt x="9" y="3"/>
                    <a:pt x="10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2967"/>
            <p:cNvSpPr>
              <a:spLocks/>
            </p:cNvSpPr>
            <p:nvPr/>
          </p:nvSpPr>
          <p:spPr bwMode="auto">
            <a:xfrm>
              <a:off x="2331" y="2873"/>
              <a:ext cx="26" cy="21"/>
            </a:xfrm>
            <a:custGeom>
              <a:avLst/>
              <a:gdLst>
                <a:gd name="T0" fmla="*/ 11 w 11"/>
                <a:gd name="T1" fmla="*/ 0 h 9"/>
                <a:gd name="T2" fmla="*/ 8 w 11"/>
                <a:gd name="T3" fmla="*/ 4 h 9"/>
                <a:gd name="T4" fmla="*/ 0 w 11"/>
                <a:gd name="T5" fmla="*/ 9 h 9"/>
                <a:gd name="T6" fmla="*/ 1 w 11"/>
                <a:gd name="T7" fmla="*/ 9 h 9"/>
                <a:gd name="T8" fmla="*/ 4 w 11"/>
                <a:gd name="T9" fmla="*/ 8 h 9"/>
                <a:gd name="T10" fmla="*/ 11 w 11"/>
                <a:gd name="T11" fmla="*/ 2 h 9"/>
                <a:gd name="T12" fmla="*/ 11 w 11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9">
                  <a:moveTo>
                    <a:pt x="11" y="0"/>
                  </a:moveTo>
                  <a:cubicBezTo>
                    <a:pt x="10" y="1"/>
                    <a:pt x="9" y="3"/>
                    <a:pt x="8" y="4"/>
                  </a:cubicBezTo>
                  <a:cubicBezTo>
                    <a:pt x="6" y="7"/>
                    <a:pt x="3" y="8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9"/>
                    <a:pt x="3" y="8"/>
                    <a:pt x="4" y="8"/>
                  </a:cubicBezTo>
                  <a:cubicBezTo>
                    <a:pt x="7" y="7"/>
                    <a:pt x="9" y="5"/>
                    <a:pt x="11" y="2"/>
                  </a:cubicBezTo>
                  <a:cubicBezTo>
                    <a:pt x="11" y="2"/>
                    <a:pt x="11" y="1"/>
                    <a:pt x="11" y="0"/>
                  </a:cubicBezTo>
                </a:path>
              </a:pathLst>
            </a:custGeom>
            <a:solidFill>
              <a:srgbClr val="AF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2968"/>
            <p:cNvSpPr>
              <a:spLocks/>
            </p:cNvSpPr>
            <p:nvPr/>
          </p:nvSpPr>
          <p:spPr bwMode="auto">
            <a:xfrm>
              <a:off x="2322" y="2861"/>
              <a:ext cx="35" cy="33"/>
            </a:xfrm>
            <a:custGeom>
              <a:avLst/>
              <a:gdLst>
                <a:gd name="T0" fmla="*/ 10 w 15"/>
                <a:gd name="T1" fmla="*/ 0 h 14"/>
                <a:gd name="T2" fmla="*/ 9 w 15"/>
                <a:gd name="T3" fmla="*/ 3 h 14"/>
                <a:gd name="T4" fmla="*/ 0 w 15"/>
                <a:gd name="T5" fmla="*/ 11 h 14"/>
                <a:gd name="T6" fmla="*/ 4 w 15"/>
                <a:gd name="T7" fmla="*/ 14 h 14"/>
                <a:gd name="T8" fmla="*/ 12 w 15"/>
                <a:gd name="T9" fmla="*/ 9 h 14"/>
                <a:gd name="T10" fmla="*/ 15 w 15"/>
                <a:gd name="T11" fmla="*/ 5 h 14"/>
                <a:gd name="T12" fmla="*/ 15 w 15"/>
                <a:gd name="T13" fmla="*/ 2 h 14"/>
                <a:gd name="T14" fmla="*/ 15 w 15"/>
                <a:gd name="T15" fmla="*/ 2 h 14"/>
                <a:gd name="T16" fmla="*/ 10 w 15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4">
                  <a:moveTo>
                    <a:pt x="10" y="0"/>
                  </a:moveTo>
                  <a:cubicBezTo>
                    <a:pt x="10" y="1"/>
                    <a:pt x="9" y="2"/>
                    <a:pt x="9" y="3"/>
                  </a:cubicBezTo>
                  <a:cubicBezTo>
                    <a:pt x="7" y="7"/>
                    <a:pt x="4" y="10"/>
                    <a:pt x="0" y="11"/>
                  </a:cubicBezTo>
                  <a:cubicBezTo>
                    <a:pt x="1" y="12"/>
                    <a:pt x="3" y="13"/>
                    <a:pt x="4" y="14"/>
                  </a:cubicBezTo>
                  <a:cubicBezTo>
                    <a:pt x="7" y="13"/>
                    <a:pt x="10" y="12"/>
                    <a:pt x="12" y="9"/>
                  </a:cubicBezTo>
                  <a:cubicBezTo>
                    <a:pt x="13" y="8"/>
                    <a:pt x="14" y="6"/>
                    <a:pt x="15" y="5"/>
                  </a:cubicBezTo>
                  <a:cubicBezTo>
                    <a:pt x="15" y="4"/>
                    <a:pt x="15" y="3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3" y="1"/>
                    <a:pt x="11" y="1"/>
                    <a:pt x="10" y="0"/>
                  </a:cubicBezTo>
                </a:path>
              </a:pathLst>
            </a:custGeom>
            <a:solidFill>
              <a:srgbClr val="9D13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2969"/>
            <p:cNvSpPr>
              <a:spLocks/>
            </p:cNvSpPr>
            <p:nvPr/>
          </p:nvSpPr>
          <p:spPr bwMode="auto">
            <a:xfrm>
              <a:off x="2345" y="2854"/>
              <a:ext cx="12" cy="12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3 h 5"/>
                <a:gd name="T4" fmla="*/ 5 w 5"/>
                <a:gd name="T5" fmla="*/ 5 h 5"/>
                <a:gd name="T6" fmla="*/ 0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4"/>
                    <a:pt x="3" y="4"/>
                    <a:pt x="5" y="5"/>
                  </a:cubicBezTo>
                  <a:cubicBezTo>
                    <a:pt x="4" y="3"/>
                    <a:pt x="2" y="1"/>
                    <a:pt x="0" y="0"/>
                  </a:cubicBezTo>
                </a:path>
              </a:pathLst>
            </a:custGeom>
            <a:solidFill>
              <a:srgbClr val="9C10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2970"/>
            <p:cNvSpPr>
              <a:spLocks/>
            </p:cNvSpPr>
            <p:nvPr/>
          </p:nvSpPr>
          <p:spPr bwMode="auto">
            <a:xfrm>
              <a:off x="2315" y="2854"/>
              <a:ext cx="30" cy="33"/>
            </a:xfrm>
            <a:custGeom>
              <a:avLst/>
              <a:gdLst>
                <a:gd name="T0" fmla="*/ 8 w 13"/>
                <a:gd name="T1" fmla="*/ 0 h 14"/>
                <a:gd name="T2" fmla="*/ 6 w 13"/>
                <a:gd name="T3" fmla="*/ 0 h 14"/>
                <a:gd name="T4" fmla="*/ 2 w 13"/>
                <a:gd name="T5" fmla="*/ 11 h 14"/>
                <a:gd name="T6" fmla="*/ 3 w 13"/>
                <a:gd name="T7" fmla="*/ 14 h 14"/>
                <a:gd name="T8" fmla="*/ 12 w 13"/>
                <a:gd name="T9" fmla="*/ 6 h 14"/>
                <a:gd name="T10" fmla="*/ 13 w 13"/>
                <a:gd name="T11" fmla="*/ 3 h 14"/>
                <a:gd name="T12" fmla="*/ 8 w 13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4">
                  <a:moveTo>
                    <a:pt x="8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2" y="2"/>
                    <a:pt x="0" y="7"/>
                    <a:pt x="2" y="11"/>
                  </a:cubicBezTo>
                  <a:cubicBezTo>
                    <a:pt x="2" y="12"/>
                    <a:pt x="2" y="13"/>
                    <a:pt x="3" y="14"/>
                  </a:cubicBezTo>
                  <a:cubicBezTo>
                    <a:pt x="7" y="13"/>
                    <a:pt x="10" y="10"/>
                    <a:pt x="12" y="6"/>
                  </a:cubicBezTo>
                  <a:cubicBezTo>
                    <a:pt x="12" y="5"/>
                    <a:pt x="13" y="4"/>
                    <a:pt x="13" y="3"/>
                  </a:cubicBezTo>
                  <a:cubicBezTo>
                    <a:pt x="11" y="2"/>
                    <a:pt x="9" y="1"/>
                    <a:pt x="8" y="0"/>
                  </a:cubicBezTo>
                </a:path>
              </a:pathLst>
            </a:custGeom>
            <a:solidFill>
              <a:srgbClr val="6F0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2971"/>
            <p:cNvSpPr>
              <a:spLocks/>
            </p:cNvSpPr>
            <p:nvPr/>
          </p:nvSpPr>
          <p:spPr bwMode="auto">
            <a:xfrm>
              <a:off x="2334" y="2854"/>
              <a:ext cx="11" cy="7"/>
            </a:xfrm>
            <a:custGeom>
              <a:avLst/>
              <a:gdLst>
                <a:gd name="T0" fmla="*/ 2 w 5"/>
                <a:gd name="T1" fmla="*/ 0 h 3"/>
                <a:gd name="T2" fmla="*/ 0 w 5"/>
                <a:gd name="T3" fmla="*/ 0 h 3"/>
                <a:gd name="T4" fmla="*/ 5 w 5"/>
                <a:gd name="T5" fmla="*/ 3 h 3"/>
                <a:gd name="T6" fmla="*/ 5 w 5"/>
                <a:gd name="T7" fmla="*/ 0 h 3"/>
                <a:gd name="T8" fmla="*/ 2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3" y="2"/>
                    <a:pt x="5" y="3"/>
                  </a:cubicBezTo>
                  <a:cubicBezTo>
                    <a:pt x="5" y="2"/>
                    <a:pt x="5" y="1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6F05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2972"/>
            <p:cNvSpPr>
              <a:spLocks/>
            </p:cNvSpPr>
            <p:nvPr/>
          </p:nvSpPr>
          <p:spPr bwMode="auto">
            <a:xfrm>
              <a:off x="2554" y="1511"/>
              <a:ext cx="40" cy="31"/>
            </a:xfrm>
            <a:custGeom>
              <a:avLst/>
              <a:gdLst>
                <a:gd name="T0" fmla="*/ 8 w 17"/>
                <a:gd name="T1" fmla="*/ 0 h 13"/>
                <a:gd name="T2" fmla="*/ 5 w 17"/>
                <a:gd name="T3" fmla="*/ 1 h 13"/>
                <a:gd name="T4" fmla="*/ 0 w 17"/>
                <a:gd name="T5" fmla="*/ 7 h 13"/>
                <a:gd name="T6" fmla="*/ 7 w 17"/>
                <a:gd name="T7" fmla="*/ 10 h 13"/>
                <a:gd name="T8" fmla="*/ 11 w 17"/>
                <a:gd name="T9" fmla="*/ 11 h 13"/>
                <a:gd name="T10" fmla="*/ 15 w 17"/>
                <a:gd name="T11" fmla="*/ 13 h 13"/>
                <a:gd name="T12" fmla="*/ 16 w 17"/>
                <a:gd name="T13" fmla="*/ 12 h 13"/>
                <a:gd name="T14" fmla="*/ 17 w 17"/>
                <a:gd name="T15" fmla="*/ 7 h 13"/>
                <a:gd name="T16" fmla="*/ 17 w 17"/>
                <a:gd name="T17" fmla="*/ 7 h 13"/>
                <a:gd name="T18" fmla="*/ 16 w 17"/>
                <a:gd name="T19" fmla="*/ 6 h 13"/>
                <a:gd name="T20" fmla="*/ 16 w 17"/>
                <a:gd name="T21" fmla="*/ 5 h 13"/>
                <a:gd name="T22" fmla="*/ 8 w 17"/>
                <a:gd name="T2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3">
                  <a:moveTo>
                    <a:pt x="8" y="0"/>
                  </a:moveTo>
                  <a:cubicBezTo>
                    <a:pt x="7" y="0"/>
                    <a:pt x="6" y="0"/>
                    <a:pt x="5" y="1"/>
                  </a:cubicBezTo>
                  <a:cubicBezTo>
                    <a:pt x="2" y="2"/>
                    <a:pt x="0" y="4"/>
                    <a:pt x="0" y="7"/>
                  </a:cubicBezTo>
                  <a:cubicBezTo>
                    <a:pt x="2" y="8"/>
                    <a:pt x="4" y="8"/>
                    <a:pt x="7" y="10"/>
                  </a:cubicBezTo>
                  <a:cubicBezTo>
                    <a:pt x="8" y="10"/>
                    <a:pt x="10" y="10"/>
                    <a:pt x="11" y="11"/>
                  </a:cubicBezTo>
                  <a:cubicBezTo>
                    <a:pt x="13" y="11"/>
                    <a:pt x="14" y="12"/>
                    <a:pt x="15" y="13"/>
                  </a:cubicBezTo>
                  <a:cubicBezTo>
                    <a:pt x="16" y="13"/>
                    <a:pt x="16" y="13"/>
                    <a:pt x="16" y="12"/>
                  </a:cubicBezTo>
                  <a:cubicBezTo>
                    <a:pt x="16" y="11"/>
                    <a:pt x="16" y="9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6" y="6"/>
                    <a:pt x="16" y="6"/>
                  </a:cubicBezTo>
                  <a:cubicBezTo>
                    <a:pt x="16" y="6"/>
                    <a:pt x="16" y="6"/>
                    <a:pt x="16" y="5"/>
                  </a:cubicBezTo>
                  <a:cubicBezTo>
                    <a:pt x="15" y="2"/>
                    <a:pt x="12" y="0"/>
                    <a:pt x="8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2973"/>
            <p:cNvSpPr>
              <a:spLocks/>
            </p:cNvSpPr>
            <p:nvPr/>
          </p:nvSpPr>
          <p:spPr bwMode="auto">
            <a:xfrm>
              <a:off x="2551" y="1528"/>
              <a:ext cx="19" cy="9"/>
            </a:xfrm>
            <a:custGeom>
              <a:avLst/>
              <a:gdLst>
                <a:gd name="T0" fmla="*/ 1 w 8"/>
                <a:gd name="T1" fmla="*/ 0 h 4"/>
                <a:gd name="T2" fmla="*/ 1 w 8"/>
                <a:gd name="T3" fmla="*/ 4 h 4"/>
                <a:gd name="T4" fmla="*/ 7 w 8"/>
                <a:gd name="T5" fmla="*/ 3 h 4"/>
                <a:gd name="T6" fmla="*/ 8 w 8"/>
                <a:gd name="T7" fmla="*/ 3 h 4"/>
                <a:gd name="T8" fmla="*/ 1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3" y="3"/>
                    <a:pt x="5" y="3"/>
                    <a:pt x="7" y="3"/>
                  </a:cubicBezTo>
                  <a:cubicBezTo>
                    <a:pt x="7" y="3"/>
                    <a:pt x="7" y="3"/>
                    <a:pt x="8" y="3"/>
                  </a:cubicBezTo>
                  <a:cubicBezTo>
                    <a:pt x="5" y="1"/>
                    <a:pt x="3" y="1"/>
                    <a:pt x="1" y="0"/>
                  </a:cubicBezTo>
                </a:path>
              </a:pathLst>
            </a:custGeom>
            <a:solidFill>
              <a:srgbClr val="C03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2974"/>
            <p:cNvSpPr>
              <a:spLocks/>
            </p:cNvSpPr>
            <p:nvPr/>
          </p:nvSpPr>
          <p:spPr bwMode="auto">
            <a:xfrm>
              <a:off x="2592" y="1525"/>
              <a:ext cx="2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AF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2975"/>
            <p:cNvSpPr>
              <a:spLocks/>
            </p:cNvSpPr>
            <p:nvPr/>
          </p:nvSpPr>
          <p:spPr bwMode="auto">
            <a:xfrm>
              <a:off x="2592" y="1528"/>
              <a:ext cx="2" cy="11"/>
            </a:xfrm>
            <a:custGeom>
              <a:avLst/>
              <a:gdLst>
                <a:gd name="T0" fmla="*/ 1 w 1"/>
                <a:gd name="T1" fmla="*/ 0 h 5"/>
                <a:gd name="T2" fmla="*/ 0 w 1"/>
                <a:gd name="T3" fmla="*/ 5 h 5"/>
                <a:gd name="T4" fmla="*/ 1 w 1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1" y="4"/>
                    <a:pt x="1" y="2"/>
                    <a:pt x="1" y="0"/>
                  </a:cubicBezTo>
                </a:path>
              </a:pathLst>
            </a:custGeom>
            <a:solidFill>
              <a:srgbClr val="AD2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2976"/>
            <p:cNvSpPr>
              <a:spLocks/>
            </p:cNvSpPr>
            <p:nvPr/>
          </p:nvSpPr>
          <p:spPr bwMode="auto">
            <a:xfrm>
              <a:off x="2570" y="1535"/>
              <a:ext cx="19" cy="14"/>
            </a:xfrm>
            <a:custGeom>
              <a:avLst/>
              <a:gdLst>
                <a:gd name="T0" fmla="*/ 0 w 8"/>
                <a:gd name="T1" fmla="*/ 0 h 6"/>
                <a:gd name="T2" fmla="*/ 6 w 8"/>
                <a:gd name="T3" fmla="*/ 6 h 6"/>
                <a:gd name="T4" fmla="*/ 8 w 8"/>
                <a:gd name="T5" fmla="*/ 3 h 6"/>
                <a:gd name="T6" fmla="*/ 4 w 8"/>
                <a:gd name="T7" fmla="*/ 1 h 6"/>
                <a:gd name="T8" fmla="*/ 0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2" y="1"/>
                    <a:pt x="4" y="3"/>
                    <a:pt x="6" y="6"/>
                  </a:cubicBezTo>
                  <a:cubicBezTo>
                    <a:pt x="7" y="5"/>
                    <a:pt x="8" y="4"/>
                    <a:pt x="8" y="3"/>
                  </a:cubicBezTo>
                  <a:cubicBezTo>
                    <a:pt x="7" y="2"/>
                    <a:pt x="6" y="1"/>
                    <a:pt x="4" y="1"/>
                  </a:cubicBezTo>
                  <a:cubicBezTo>
                    <a:pt x="3" y="0"/>
                    <a:pt x="1" y="0"/>
                    <a:pt x="0" y="0"/>
                  </a:cubicBezTo>
                </a:path>
              </a:pathLst>
            </a:custGeom>
            <a:solidFill>
              <a:srgbClr val="89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2977"/>
            <p:cNvSpPr>
              <a:spLocks/>
            </p:cNvSpPr>
            <p:nvPr/>
          </p:nvSpPr>
          <p:spPr bwMode="auto">
            <a:xfrm>
              <a:off x="2554" y="1535"/>
              <a:ext cx="30" cy="16"/>
            </a:xfrm>
            <a:custGeom>
              <a:avLst/>
              <a:gdLst>
                <a:gd name="T0" fmla="*/ 6 w 13"/>
                <a:gd name="T1" fmla="*/ 0 h 7"/>
                <a:gd name="T2" fmla="*/ 0 w 13"/>
                <a:gd name="T3" fmla="*/ 1 h 7"/>
                <a:gd name="T4" fmla="*/ 0 w 13"/>
                <a:gd name="T5" fmla="*/ 2 h 7"/>
                <a:gd name="T6" fmla="*/ 8 w 13"/>
                <a:gd name="T7" fmla="*/ 7 h 7"/>
                <a:gd name="T8" fmla="*/ 12 w 13"/>
                <a:gd name="T9" fmla="*/ 7 h 7"/>
                <a:gd name="T10" fmla="*/ 13 w 13"/>
                <a:gd name="T11" fmla="*/ 6 h 7"/>
                <a:gd name="T12" fmla="*/ 7 w 13"/>
                <a:gd name="T13" fmla="*/ 0 h 7"/>
                <a:gd name="T14" fmla="*/ 6 w 13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7">
                  <a:moveTo>
                    <a:pt x="6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5"/>
                    <a:pt x="5" y="7"/>
                    <a:pt x="8" y="7"/>
                  </a:cubicBezTo>
                  <a:cubicBezTo>
                    <a:pt x="9" y="7"/>
                    <a:pt x="10" y="7"/>
                    <a:pt x="12" y="7"/>
                  </a:cubicBezTo>
                  <a:cubicBezTo>
                    <a:pt x="12" y="6"/>
                    <a:pt x="13" y="6"/>
                    <a:pt x="13" y="6"/>
                  </a:cubicBezTo>
                  <a:cubicBezTo>
                    <a:pt x="11" y="3"/>
                    <a:pt x="9" y="1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8812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2978"/>
            <p:cNvSpPr>
              <a:spLocks/>
            </p:cNvSpPr>
            <p:nvPr/>
          </p:nvSpPr>
          <p:spPr bwMode="auto">
            <a:xfrm>
              <a:off x="2414" y="2814"/>
              <a:ext cx="43" cy="40"/>
            </a:xfrm>
            <a:custGeom>
              <a:avLst/>
              <a:gdLst>
                <a:gd name="T0" fmla="*/ 8 w 18"/>
                <a:gd name="T1" fmla="*/ 0 h 17"/>
                <a:gd name="T2" fmla="*/ 5 w 18"/>
                <a:gd name="T3" fmla="*/ 0 h 17"/>
                <a:gd name="T4" fmla="*/ 2 w 18"/>
                <a:gd name="T5" fmla="*/ 3 h 17"/>
                <a:gd name="T6" fmla="*/ 0 w 18"/>
                <a:gd name="T7" fmla="*/ 9 h 17"/>
                <a:gd name="T8" fmla="*/ 1 w 18"/>
                <a:gd name="T9" fmla="*/ 11 h 17"/>
                <a:gd name="T10" fmla="*/ 9 w 18"/>
                <a:gd name="T11" fmla="*/ 17 h 17"/>
                <a:gd name="T12" fmla="*/ 12 w 18"/>
                <a:gd name="T13" fmla="*/ 16 h 17"/>
                <a:gd name="T14" fmla="*/ 17 w 18"/>
                <a:gd name="T15" fmla="*/ 7 h 17"/>
                <a:gd name="T16" fmla="*/ 8 w 18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7">
                  <a:moveTo>
                    <a:pt x="8" y="0"/>
                  </a:moveTo>
                  <a:cubicBezTo>
                    <a:pt x="7" y="0"/>
                    <a:pt x="6" y="0"/>
                    <a:pt x="5" y="0"/>
                  </a:cubicBezTo>
                  <a:cubicBezTo>
                    <a:pt x="4" y="1"/>
                    <a:pt x="3" y="2"/>
                    <a:pt x="2" y="3"/>
                  </a:cubicBezTo>
                  <a:cubicBezTo>
                    <a:pt x="1" y="5"/>
                    <a:pt x="1" y="7"/>
                    <a:pt x="0" y="9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2" y="15"/>
                    <a:pt x="5" y="17"/>
                    <a:pt x="9" y="17"/>
                  </a:cubicBezTo>
                  <a:cubicBezTo>
                    <a:pt x="10" y="17"/>
                    <a:pt x="11" y="17"/>
                    <a:pt x="12" y="16"/>
                  </a:cubicBezTo>
                  <a:cubicBezTo>
                    <a:pt x="16" y="15"/>
                    <a:pt x="18" y="11"/>
                    <a:pt x="17" y="7"/>
                  </a:cubicBezTo>
                  <a:cubicBezTo>
                    <a:pt x="14" y="5"/>
                    <a:pt x="10" y="3"/>
                    <a:pt x="8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2979"/>
            <p:cNvSpPr>
              <a:spLocks/>
            </p:cNvSpPr>
            <p:nvPr/>
          </p:nvSpPr>
          <p:spPr bwMode="auto">
            <a:xfrm>
              <a:off x="2414" y="2821"/>
              <a:ext cx="5" cy="14"/>
            </a:xfrm>
            <a:custGeom>
              <a:avLst/>
              <a:gdLst>
                <a:gd name="T0" fmla="*/ 2 w 2"/>
                <a:gd name="T1" fmla="*/ 0 h 6"/>
                <a:gd name="T2" fmla="*/ 0 w 2"/>
                <a:gd name="T3" fmla="*/ 6 h 6"/>
                <a:gd name="T4" fmla="*/ 2 w 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1" y="4"/>
                    <a:pt x="1" y="2"/>
                    <a:pt x="2" y="0"/>
                  </a:cubicBezTo>
                </a:path>
              </a:pathLst>
            </a:custGeom>
            <a:solidFill>
              <a:srgbClr val="C03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2980"/>
            <p:cNvSpPr>
              <a:spLocks/>
            </p:cNvSpPr>
            <p:nvPr/>
          </p:nvSpPr>
          <p:spPr bwMode="auto">
            <a:xfrm>
              <a:off x="2433" y="2814"/>
              <a:ext cx="21" cy="16"/>
            </a:xfrm>
            <a:custGeom>
              <a:avLst/>
              <a:gdLst>
                <a:gd name="T0" fmla="*/ 1 w 9"/>
                <a:gd name="T1" fmla="*/ 0 h 7"/>
                <a:gd name="T2" fmla="*/ 0 w 9"/>
                <a:gd name="T3" fmla="*/ 0 h 7"/>
                <a:gd name="T4" fmla="*/ 9 w 9"/>
                <a:gd name="T5" fmla="*/ 7 h 7"/>
                <a:gd name="T6" fmla="*/ 9 w 9"/>
                <a:gd name="T7" fmla="*/ 5 h 7"/>
                <a:gd name="T8" fmla="*/ 1 w 9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2" y="3"/>
                    <a:pt x="6" y="5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7" y="2"/>
                    <a:pt x="4" y="0"/>
                    <a:pt x="1" y="0"/>
                  </a:cubicBezTo>
                </a:path>
              </a:pathLst>
            </a:custGeom>
            <a:solidFill>
              <a:srgbClr val="AF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2981"/>
            <p:cNvSpPr>
              <a:spLocks/>
            </p:cNvSpPr>
            <p:nvPr/>
          </p:nvSpPr>
          <p:spPr bwMode="auto">
            <a:xfrm>
              <a:off x="2142" y="1343"/>
              <a:ext cx="33" cy="31"/>
            </a:xfrm>
            <a:custGeom>
              <a:avLst/>
              <a:gdLst>
                <a:gd name="T0" fmla="*/ 10 w 14"/>
                <a:gd name="T1" fmla="*/ 0 h 13"/>
                <a:gd name="T2" fmla="*/ 7 w 14"/>
                <a:gd name="T3" fmla="*/ 0 h 13"/>
                <a:gd name="T4" fmla="*/ 2 w 14"/>
                <a:gd name="T5" fmla="*/ 11 h 13"/>
                <a:gd name="T6" fmla="*/ 3 w 14"/>
                <a:gd name="T7" fmla="*/ 13 h 13"/>
                <a:gd name="T8" fmla="*/ 14 w 14"/>
                <a:gd name="T9" fmla="*/ 4 h 13"/>
                <a:gd name="T10" fmla="*/ 14 w 14"/>
                <a:gd name="T11" fmla="*/ 1 h 13"/>
                <a:gd name="T12" fmla="*/ 10 w 14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3">
                  <a:moveTo>
                    <a:pt x="10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2" y="2"/>
                    <a:pt x="0" y="7"/>
                    <a:pt x="2" y="11"/>
                  </a:cubicBezTo>
                  <a:cubicBezTo>
                    <a:pt x="2" y="12"/>
                    <a:pt x="2" y="13"/>
                    <a:pt x="3" y="13"/>
                  </a:cubicBezTo>
                  <a:cubicBezTo>
                    <a:pt x="5" y="9"/>
                    <a:pt x="9" y="5"/>
                    <a:pt x="14" y="4"/>
                  </a:cubicBezTo>
                  <a:cubicBezTo>
                    <a:pt x="14" y="3"/>
                    <a:pt x="14" y="2"/>
                    <a:pt x="14" y="1"/>
                  </a:cubicBezTo>
                  <a:cubicBezTo>
                    <a:pt x="12" y="0"/>
                    <a:pt x="11" y="0"/>
                    <a:pt x="10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2982"/>
            <p:cNvSpPr>
              <a:spLocks/>
            </p:cNvSpPr>
            <p:nvPr/>
          </p:nvSpPr>
          <p:spPr bwMode="auto">
            <a:xfrm>
              <a:off x="2149" y="1352"/>
              <a:ext cx="33" cy="22"/>
            </a:xfrm>
            <a:custGeom>
              <a:avLst/>
              <a:gdLst>
                <a:gd name="T0" fmla="*/ 11 w 14"/>
                <a:gd name="T1" fmla="*/ 0 h 9"/>
                <a:gd name="T2" fmla="*/ 0 w 14"/>
                <a:gd name="T3" fmla="*/ 9 h 9"/>
                <a:gd name="T4" fmla="*/ 0 w 14"/>
                <a:gd name="T5" fmla="*/ 9 h 9"/>
                <a:gd name="T6" fmla="*/ 8 w 14"/>
                <a:gd name="T7" fmla="*/ 5 h 9"/>
                <a:gd name="T8" fmla="*/ 8 w 14"/>
                <a:gd name="T9" fmla="*/ 5 h 9"/>
                <a:gd name="T10" fmla="*/ 14 w 14"/>
                <a:gd name="T11" fmla="*/ 6 h 9"/>
                <a:gd name="T12" fmla="*/ 12 w 14"/>
                <a:gd name="T13" fmla="*/ 3 h 9"/>
                <a:gd name="T14" fmla="*/ 11 w 14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9">
                  <a:moveTo>
                    <a:pt x="11" y="0"/>
                  </a:moveTo>
                  <a:cubicBezTo>
                    <a:pt x="6" y="1"/>
                    <a:pt x="2" y="5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7"/>
                    <a:pt x="5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2" y="5"/>
                    <a:pt x="14" y="6"/>
                  </a:cubicBezTo>
                  <a:cubicBezTo>
                    <a:pt x="13" y="5"/>
                    <a:pt x="13" y="4"/>
                    <a:pt x="12" y="3"/>
                  </a:cubicBezTo>
                  <a:cubicBezTo>
                    <a:pt x="12" y="2"/>
                    <a:pt x="11" y="1"/>
                    <a:pt x="11" y="0"/>
                  </a:cubicBezTo>
                </a:path>
              </a:pathLst>
            </a:custGeom>
            <a:solidFill>
              <a:srgbClr val="C03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2983"/>
            <p:cNvSpPr>
              <a:spLocks/>
            </p:cNvSpPr>
            <p:nvPr/>
          </p:nvSpPr>
          <p:spPr bwMode="auto">
            <a:xfrm>
              <a:off x="2175" y="1345"/>
              <a:ext cx="7" cy="7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3 h 3"/>
                <a:gd name="T4" fmla="*/ 3 w 3"/>
                <a:gd name="T5" fmla="*/ 2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AF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2984"/>
            <p:cNvSpPr>
              <a:spLocks/>
            </p:cNvSpPr>
            <p:nvPr/>
          </p:nvSpPr>
          <p:spPr bwMode="auto">
            <a:xfrm>
              <a:off x="2175" y="1350"/>
              <a:ext cx="9" cy="19"/>
            </a:xfrm>
            <a:custGeom>
              <a:avLst/>
              <a:gdLst>
                <a:gd name="T0" fmla="*/ 3 w 4"/>
                <a:gd name="T1" fmla="*/ 0 h 8"/>
                <a:gd name="T2" fmla="*/ 0 w 4"/>
                <a:gd name="T3" fmla="*/ 1 h 8"/>
                <a:gd name="T4" fmla="*/ 1 w 4"/>
                <a:gd name="T5" fmla="*/ 4 h 8"/>
                <a:gd name="T6" fmla="*/ 3 w 4"/>
                <a:gd name="T7" fmla="*/ 7 h 8"/>
                <a:gd name="T8" fmla="*/ 4 w 4"/>
                <a:gd name="T9" fmla="*/ 8 h 8"/>
                <a:gd name="T10" fmla="*/ 4 w 4"/>
                <a:gd name="T11" fmla="*/ 2 h 8"/>
                <a:gd name="T12" fmla="*/ 3 w 4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8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1" y="3"/>
                    <a:pt x="1" y="4"/>
                  </a:cubicBezTo>
                  <a:cubicBezTo>
                    <a:pt x="2" y="5"/>
                    <a:pt x="2" y="6"/>
                    <a:pt x="3" y="7"/>
                  </a:cubicBezTo>
                  <a:cubicBezTo>
                    <a:pt x="3" y="8"/>
                    <a:pt x="4" y="8"/>
                    <a:pt x="4" y="8"/>
                  </a:cubicBezTo>
                  <a:cubicBezTo>
                    <a:pt x="4" y="6"/>
                    <a:pt x="4" y="4"/>
                    <a:pt x="4" y="2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AD23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2985"/>
            <p:cNvSpPr>
              <a:spLocks/>
            </p:cNvSpPr>
            <p:nvPr/>
          </p:nvSpPr>
          <p:spPr bwMode="auto">
            <a:xfrm>
              <a:off x="2149" y="1364"/>
              <a:ext cx="35" cy="19"/>
            </a:xfrm>
            <a:custGeom>
              <a:avLst/>
              <a:gdLst>
                <a:gd name="T0" fmla="*/ 8 w 15"/>
                <a:gd name="T1" fmla="*/ 0 h 8"/>
                <a:gd name="T2" fmla="*/ 8 w 15"/>
                <a:gd name="T3" fmla="*/ 0 h 8"/>
                <a:gd name="T4" fmla="*/ 0 w 15"/>
                <a:gd name="T5" fmla="*/ 4 h 8"/>
                <a:gd name="T6" fmla="*/ 7 w 15"/>
                <a:gd name="T7" fmla="*/ 8 h 8"/>
                <a:gd name="T8" fmla="*/ 10 w 15"/>
                <a:gd name="T9" fmla="*/ 7 h 8"/>
                <a:gd name="T10" fmla="*/ 15 w 15"/>
                <a:gd name="T11" fmla="*/ 2 h 8"/>
                <a:gd name="T12" fmla="*/ 14 w 15"/>
                <a:gd name="T13" fmla="*/ 1 h 8"/>
                <a:gd name="T14" fmla="*/ 8 w 15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8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2" y="2"/>
                    <a:pt x="0" y="4"/>
                  </a:cubicBezTo>
                  <a:cubicBezTo>
                    <a:pt x="1" y="7"/>
                    <a:pt x="4" y="8"/>
                    <a:pt x="7" y="8"/>
                  </a:cubicBezTo>
                  <a:cubicBezTo>
                    <a:pt x="8" y="8"/>
                    <a:pt x="9" y="8"/>
                    <a:pt x="10" y="7"/>
                  </a:cubicBezTo>
                  <a:cubicBezTo>
                    <a:pt x="12" y="6"/>
                    <a:pt x="14" y="4"/>
                    <a:pt x="15" y="2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2" y="0"/>
                    <a:pt x="10" y="0"/>
                    <a:pt x="8" y="0"/>
                  </a:cubicBezTo>
                </a:path>
              </a:pathLst>
            </a:custGeom>
            <a:solidFill>
              <a:srgbClr val="7208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2986"/>
            <p:cNvSpPr>
              <a:spLocks/>
            </p:cNvSpPr>
            <p:nvPr/>
          </p:nvSpPr>
          <p:spPr bwMode="auto">
            <a:xfrm>
              <a:off x="2182" y="1367"/>
              <a:ext cx="2" cy="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6704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2987"/>
            <p:cNvSpPr>
              <a:spLocks/>
            </p:cNvSpPr>
            <p:nvPr/>
          </p:nvSpPr>
          <p:spPr bwMode="auto">
            <a:xfrm>
              <a:off x="2218" y="2894"/>
              <a:ext cx="45" cy="38"/>
            </a:xfrm>
            <a:custGeom>
              <a:avLst/>
              <a:gdLst>
                <a:gd name="T0" fmla="*/ 10 w 19"/>
                <a:gd name="T1" fmla="*/ 0 h 16"/>
                <a:gd name="T2" fmla="*/ 6 w 19"/>
                <a:gd name="T3" fmla="*/ 0 h 16"/>
                <a:gd name="T4" fmla="*/ 2 w 19"/>
                <a:gd name="T5" fmla="*/ 11 h 16"/>
                <a:gd name="T6" fmla="*/ 2 w 19"/>
                <a:gd name="T7" fmla="*/ 12 h 16"/>
                <a:gd name="T8" fmla="*/ 13 w 19"/>
                <a:gd name="T9" fmla="*/ 16 h 16"/>
                <a:gd name="T10" fmla="*/ 13 w 19"/>
                <a:gd name="T11" fmla="*/ 16 h 16"/>
                <a:gd name="T12" fmla="*/ 18 w 19"/>
                <a:gd name="T13" fmla="*/ 6 h 16"/>
                <a:gd name="T14" fmla="*/ 18 w 19"/>
                <a:gd name="T15" fmla="*/ 5 h 16"/>
                <a:gd name="T16" fmla="*/ 18 w 19"/>
                <a:gd name="T17" fmla="*/ 5 h 16"/>
                <a:gd name="T18" fmla="*/ 10 w 19"/>
                <a:gd name="T1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16">
                  <a:moveTo>
                    <a:pt x="10" y="0"/>
                  </a:moveTo>
                  <a:cubicBezTo>
                    <a:pt x="9" y="0"/>
                    <a:pt x="8" y="0"/>
                    <a:pt x="6" y="0"/>
                  </a:cubicBezTo>
                  <a:cubicBezTo>
                    <a:pt x="2" y="2"/>
                    <a:pt x="0" y="7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6" y="12"/>
                    <a:pt x="10" y="13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7" y="14"/>
                    <a:pt x="19" y="10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6" y="2"/>
                    <a:pt x="13" y="0"/>
                    <a:pt x="10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2988"/>
            <p:cNvSpPr>
              <a:spLocks/>
            </p:cNvSpPr>
            <p:nvPr/>
          </p:nvSpPr>
          <p:spPr bwMode="auto">
            <a:xfrm>
              <a:off x="2222" y="2923"/>
              <a:ext cx="26" cy="12"/>
            </a:xfrm>
            <a:custGeom>
              <a:avLst/>
              <a:gdLst>
                <a:gd name="T0" fmla="*/ 0 w 11"/>
                <a:gd name="T1" fmla="*/ 0 h 5"/>
                <a:gd name="T2" fmla="*/ 8 w 11"/>
                <a:gd name="T3" fmla="*/ 5 h 5"/>
                <a:gd name="T4" fmla="*/ 11 w 11"/>
                <a:gd name="T5" fmla="*/ 4 h 5"/>
                <a:gd name="T6" fmla="*/ 0 w 11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0" y="0"/>
                  </a:moveTo>
                  <a:cubicBezTo>
                    <a:pt x="2" y="3"/>
                    <a:pt x="5" y="5"/>
                    <a:pt x="8" y="5"/>
                  </a:cubicBezTo>
                  <a:cubicBezTo>
                    <a:pt x="9" y="5"/>
                    <a:pt x="10" y="4"/>
                    <a:pt x="11" y="4"/>
                  </a:cubicBezTo>
                  <a:cubicBezTo>
                    <a:pt x="8" y="1"/>
                    <a:pt x="4" y="0"/>
                    <a:pt x="0" y="0"/>
                  </a:cubicBezTo>
                </a:path>
              </a:pathLst>
            </a:custGeom>
            <a:solidFill>
              <a:srgbClr val="AD2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2989"/>
            <p:cNvSpPr>
              <a:spLocks/>
            </p:cNvSpPr>
            <p:nvPr/>
          </p:nvSpPr>
          <p:spPr bwMode="auto">
            <a:xfrm>
              <a:off x="2260" y="2906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20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2990"/>
            <p:cNvSpPr>
              <a:spLocks/>
            </p:cNvSpPr>
            <p:nvPr/>
          </p:nvSpPr>
          <p:spPr bwMode="auto">
            <a:xfrm>
              <a:off x="2781" y="1762"/>
              <a:ext cx="31" cy="38"/>
            </a:xfrm>
            <a:custGeom>
              <a:avLst/>
              <a:gdLst>
                <a:gd name="T0" fmla="*/ 4 w 13"/>
                <a:gd name="T1" fmla="*/ 0 h 16"/>
                <a:gd name="T2" fmla="*/ 1 w 13"/>
                <a:gd name="T3" fmla="*/ 0 h 16"/>
                <a:gd name="T4" fmla="*/ 0 w 13"/>
                <a:gd name="T5" fmla="*/ 0 h 16"/>
                <a:gd name="T6" fmla="*/ 4 w 13"/>
                <a:gd name="T7" fmla="*/ 9 h 16"/>
                <a:gd name="T8" fmla="*/ 6 w 13"/>
                <a:gd name="T9" fmla="*/ 13 h 16"/>
                <a:gd name="T10" fmla="*/ 7 w 13"/>
                <a:gd name="T11" fmla="*/ 16 h 16"/>
                <a:gd name="T12" fmla="*/ 7 w 13"/>
                <a:gd name="T13" fmla="*/ 16 h 16"/>
                <a:gd name="T14" fmla="*/ 12 w 13"/>
                <a:gd name="T15" fmla="*/ 5 h 16"/>
                <a:gd name="T16" fmla="*/ 4 w 13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6">
                  <a:moveTo>
                    <a:pt x="4" y="0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3" y="6"/>
                    <a:pt x="4" y="9"/>
                  </a:cubicBezTo>
                  <a:cubicBezTo>
                    <a:pt x="4" y="10"/>
                    <a:pt x="5" y="11"/>
                    <a:pt x="6" y="13"/>
                  </a:cubicBezTo>
                  <a:cubicBezTo>
                    <a:pt x="6" y="14"/>
                    <a:pt x="7" y="15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1" y="14"/>
                    <a:pt x="13" y="9"/>
                    <a:pt x="12" y="5"/>
                  </a:cubicBezTo>
                  <a:cubicBezTo>
                    <a:pt x="10" y="2"/>
                    <a:pt x="7" y="0"/>
                    <a:pt x="4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2991"/>
            <p:cNvSpPr>
              <a:spLocks/>
            </p:cNvSpPr>
            <p:nvPr/>
          </p:nvSpPr>
          <p:spPr bwMode="auto">
            <a:xfrm>
              <a:off x="2783" y="1783"/>
              <a:ext cx="14" cy="19"/>
            </a:xfrm>
            <a:custGeom>
              <a:avLst/>
              <a:gdLst>
                <a:gd name="T0" fmla="*/ 3 w 6"/>
                <a:gd name="T1" fmla="*/ 0 h 8"/>
                <a:gd name="T2" fmla="*/ 2 w 6"/>
                <a:gd name="T3" fmla="*/ 5 h 8"/>
                <a:gd name="T4" fmla="*/ 0 w 6"/>
                <a:gd name="T5" fmla="*/ 7 h 8"/>
                <a:gd name="T6" fmla="*/ 3 w 6"/>
                <a:gd name="T7" fmla="*/ 8 h 8"/>
                <a:gd name="T8" fmla="*/ 6 w 6"/>
                <a:gd name="T9" fmla="*/ 7 h 8"/>
                <a:gd name="T10" fmla="*/ 5 w 6"/>
                <a:gd name="T11" fmla="*/ 4 h 8"/>
                <a:gd name="T12" fmla="*/ 3 w 6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3" y="2"/>
                    <a:pt x="2" y="3"/>
                    <a:pt x="2" y="5"/>
                  </a:cubicBezTo>
                  <a:cubicBezTo>
                    <a:pt x="1" y="6"/>
                    <a:pt x="1" y="6"/>
                    <a:pt x="0" y="7"/>
                  </a:cubicBezTo>
                  <a:cubicBezTo>
                    <a:pt x="1" y="7"/>
                    <a:pt x="2" y="8"/>
                    <a:pt x="3" y="8"/>
                  </a:cubicBezTo>
                  <a:cubicBezTo>
                    <a:pt x="4" y="8"/>
                    <a:pt x="5" y="7"/>
                    <a:pt x="6" y="7"/>
                  </a:cubicBezTo>
                  <a:cubicBezTo>
                    <a:pt x="6" y="6"/>
                    <a:pt x="5" y="5"/>
                    <a:pt x="5" y="4"/>
                  </a:cubicBezTo>
                  <a:cubicBezTo>
                    <a:pt x="4" y="2"/>
                    <a:pt x="3" y="1"/>
                    <a:pt x="3" y="0"/>
                  </a:cubicBezTo>
                </a:path>
              </a:pathLst>
            </a:custGeom>
            <a:solidFill>
              <a:srgbClr val="AF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2992"/>
            <p:cNvSpPr>
              <a:spLocks/>
            </p:cNvSpPr>
            <p:nvPr/>
          </p:nvSpPr>
          <p:spPr bwMode="auto">
            <a:xfrm>
              <a:off x="2774" y="1762"/>
              <a:ext cx="16" cy="21"/>
            </a:xfrm>
            <a:custGeom>
              <a:avLst/>
              <a:gdLst>
                <a:gd name="T0" fmla="*/ 3 w 7"/>
                <a:gd name="T1" fmla="*/ 0 h 9"/>
                <a:gd name="T2" fmla="*/ 0 w 7"/>
                <a:gd name="T3" fmla="*/ 3 h 9"/>
                <a:gd name="T4" fmla="*/ 7 w 7"/>
                <a:gd name="T5" fmla="*/ 9 h 9"/>
                <a:gd name="T6" fmla="*/ 3 w 7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2" y="5"/>
                    <a:pt x="5" y="7"/>
                    <a:pt x="7" y="9"/>
                  </a:cubicBezTo>
                  <a:cubicBezTo>
                    <a:pt x="6" y="6"/>
                    <a:pt x="5" y="3"/>
                    <a:pt x="3" y="0"/>
                  </a:cubicBezTo>
                </a:path>
              </a:pathLst>
            </a:custGeom>
            <a:solidFill>
              <a:srgbClr val="89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2993"/>
            <p:cNvSpPr>
              <a:spLocks/>
            </p:cNvSpPr>
            <p:nvPr/>
          </p:nvSpPr>
          <p:spPr bwMode="auto">
            <a:xfrm>
              <a:off x="2769" y="1769"/>
              <a:ext cx="21" cy="31"/>
            </a:xfrm>
            <a:custGeom>
              <a:avLst/>
              <a:gdLst>
                <a:gd name="T0" fmla="*/ 2 w 9"/>
                <a:gd name="T1" fmla="*/ 0 h 13"/>
                <a:gd name="T2" fmla="*/ 1 w 9"/>
                <a:gd name="T3" fmla="*/ 8 h 13"/>
                <a:gd name="T4" fmla="*/ 6 w 9"/>
                <a:gd name="T5" fmla="*/ 13 h 13"/>
                <a:gd name="T6" fmla="*/ 8 w 9"/>
                <a:gd name="T7" fmla="*/ 11 h 13"/>
                <a:gd name="T8" fmla="*/ 9 w 9"/>
                <a:gd name="T9" fmla="*/ 6 h 13"/>
                <a:gd name="T10" fmla="*/ 2 w 9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3">
                  <a:moveTo>
                    <a:pt x="2" y="0"/>
                  </a:moveTo>
                  <a:cubicBezTo>
                    <a:pt x="0" y="3"/>
                    <a:pt x="0" y="6"/>
                    <a:pt x="1" y="8"/>
                  </a:cubicBezTo>
                  <a:cubicBezTo>
                    <a:pt x="2" y="11"/>
                    <a:pt x="4" y="12"/>
                    <a:pt x="6" y="13"/>
                  </a:cubicBezTo>
                  <a:cubicBezTo>
                    <a:pt x="7" y="12"/>
                    <a:pt x="7" y="12"/>
                    <a:pt x="8" y="11"/>
                  </a:cubicBezTo>
                  <a:cubicBezTo>
                    <a:pt x="8" y="9"/>
                    <a:pt x="9" y="8"/>
                    <a:pt x="9" y="6"/>
                  </a:cubicBezTo>
                  <a:cubicBezTo>
                    <a:pt x="7" y="4"/>
                    <a:pt x="4" y="2"/>
                    <a:pt x="2" y="0"/>
                  </a:cubicBezTo>
                </a:path>
              </a:pathLst>
            </a:custGeom>
            <a:solidFill>
              <a:srgbClr val="7C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2994"/>
            <p:cNvSpPr>
              <a:spLocks/>
            </p:cNvSpPr>
            <p:nvPr/>
          </p:nvSpPr>
          <p:spPr bwMode="auto">
            <a:xfrm>
              <a:off x="2807" y="1859"/>
              <a:ext cx="45" cy="41"/>
            </a:xfrm>
            <a:custGeom>
              <a:avLst/>
              <a:gdLst>
                <a:gd name="T0" fmla="*/ 10 w 19"/>
                <a:gd name="T1" fmla="*/ 0 h 17"/>
                <a:gd name="T2" fmla="*/ 7 w 19"/>
                <a:gd name="T3" fmla="*/ 0 h 17"/>
                <a:gd name="T4" fmla="*/ 2 w 19"/>
                <a:gd name="T5" fmla="*/ 11 h 17"/>
                <a:gd name="T6" fmla="*/ 10 w 19"/>
                <a:gd name="T7" fmla="*/ 17 h 17"/>
                <a:gd name="T8" fmla="*/ 13 w 19"/>
                <a:gd name="T9" fmla="*/ 16 h 17"/>
                <a:gd name="T10" fmla="*/ 18 w 19"/>
                <a:gd name="T11" fmla="*/ 6 h 17"/>
                <a:gd name="T12" fmla="*/ 15 w 19"/>
                <a:gd name="T13" fmla="*/ 1 h 17"/>
                <a:gd name="T14" fmla="*/ 10 w 19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7">
                  <a:moveTo>
                    <a:pt x="10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2" y="2"/>
                    <a:pt x="0" y="7"/>
                    <a:pt x="2" y="11"/>
                  </a:cubicBezTo>
                  <a:cubicBezTo>
                    <a:pt x="3" y="15"/>
                    <a:pt x="6" y="17"/>
                    <a:pt x="10" y="17"/>
                  </a:cubicBezTo>
                  <a:cubicBezTo>
                    <a:pt x="11" y="17"/>
                    <a:pt x="12" y="16"/>
                    <a:pt x="13" y="16"/>
                  </a:cubicBezTo>
                  <a:cubicBezTo>
                    <a:pt x="17" y="14"/>
                    <a:pt x="19" y="10"/>
                    <a:pt x="18" y="6"/>
                  </a:cubicBezTo>
                  <a:cubicBezTo>
                    <a:pt x="16" y="5"/>
                    <a:pt x="15" y="3"/>
                    <a:pt x="15" y="1"/>
                  </a:cubicBezTo>
                  <a:cubicBezTo>
                    <a:pt x="13" y="0"/>
                    <a:pt x="11" y="0"/>
                    <a:pt x="10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2995"/>
            <p:cNvSpPr>
              <a:spLocks/>
            </p:cNvSpPr>
            <p:nvPr/>
          </p:nvSpPr>
          <p:spPr bwMode="auto">
            <a:xfrm>
              <a:off x="2842" y="1862"/>
              <a:ext cx="8" cy="11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3 w 3"/>
                <a:gd name="T5" fmla="*/ 4 h 5"/>
                <a:gd name="T6" fmla="*/ 0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2"/>
                    <a:pt x="1" y="4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720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2996"/>
            <p:cNvSpPr>
              <a:spLocks/>
            </p:cNvSpPr>
            <p:nvPr/>
          </p:nvSpPr>
          <p:spPr bwMode="auto">
            <a:xfrm>
              <a:off x="2518" y="2778"/>
              <a:ext cx="36" cy="36"/>
            </a:xfrm>
            <a:custGeom>
              <a:avLst/>
              <a:gdLst>
                <a:gd name="T0" fmla="*/ 10 w 15"/>
                <a:gd name="T1" fmla="*/ 0 h 15"/>
                <a:gd name="T2" fmla="*/ 10 w 15"/>
                <a:gd name="T3" fmla="*/ 2 h 15"/>
                <a:gd name="T4" fmla="*/ 0 w 15"/>
                <a:gd name="T5" fmla="*/ 13 h 15"/>
                <a:gd name="T6" fmla="*/ 5 w 15"/>
                <a:gd name="T7" fmla="*/ 15 h 15"/>
                <a:gd name="T8" fmla="*/ 9 w 15"/>
                <a:gd name="T9" fmla="*/ 14 h 15"/>
                <a:gd name="T10" fmla="*/ 13 w 15"/>
                <a:gd name="T11" fmla="*/ 3 h 15"/>
                <a:gd name="T12" fmla="*/ 10 w 15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5">
                  <a:moveTo>
                    <a:pt x="10" y="0"/>
                  </a:moveTo>
                  <a:cubicBezTo>
                    <a:pt x="10" y="0"/>
                    <a:pt x="10" y="1"/>
                    <a:pt x="10" y="2"/>
                  </a:cubicBezTo>
                  <a:cubicBezTo>
                    <a:pt x="11" y="8"/>
                    <a:pt x="6" y="13"/>
                    <a:pt x="0" y="13"/>
                  </a:cubicBezTo>
                  <a:cubicBezTo>
                    <a:pt x="1" y="14"/>
                    <a:pt x="3" y="15"/>
                    <a:pt x="5" y="15"/>
                  </a:cubicBezTo>
                  <a:cubicBezTo>
                    <a:pt x="6" y="15"/>
                    <a:pt x="7" y="15"/>
                    <a:pt x="9" y="14"/>
                  </a:cubicBezTo>
                  <a:cubicBezTo>
                    <a:pt x="13" y="12"/>
                    <a:pt x="15" y="7"/>
                    <a:pt x="13" y="3"/>
                  </a:cubicBezTo>
                  <a:cubicBezTo>
                    <a:pt x="12" y="2"/>
                    <a:pt x="12" y="1"/>
                    <a:pt x="10" y="0"/>
                  </a:cubicBezTo>
                </a:path>
              </a:pathLst>
            </a:custGeom>
            <a:solidFill>
              <a:srgbClr val="C03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2997"/>
            <p:cNvSpPr>
              <a:spLocks/>
            </p:cNvSpPr>
            <p:nvPr/>
          </p:nvSpPr>
          <p:spPr bwMode="auto">
            <a:xfrm>
              <a:off x="2513" y="2774"/>
              <a:ext cx="31" cy="35"/>
            </a:xfrm>
            <a:custGeom>
              <a:avLst/>
              <a:gdLst>
                <a:gd name="T0" fmla="*/ 7 w 13"/>
                <a:gd name="T1" fmla="*/ 0 h 15"/>
                <a:gd name="T2" fmla="*/ 4 w 13"/>
                <a:gd name="T3" fmla="*/ 1 h 15"/>
                <a:gd name="T4" fmla="*/ 0 w 13"/>
                <a:gd name="T5" fmla="*/ 4 h 15"/>
                <a:gd name="T6" fmla="*/ 0 w 13"/>
                <a:gd name="T7" fmla="*/ 12 h 15"/>
                <a:gd name="T8" fmla="*/ 2 w 13"/>
                <a:gd name="T9" fmla="*/ 15 h 15"/>
                <a:gd name="T10" fmla="*/ 12 w 13"/>
                <a:gd name="T11" fmla="*/ 4 h 15"/>
                <a:gd name="T12" fmla="*/ 12 w 13"/>
                <a:gd name="T13" fmla="*/ 2 h 15"/>
                <a:gd name="T14" fmla="*/ 7 w 13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5">
                  <a:moveTo>
                    <a:pt x="7" y="0"/>
                  </a:moveTo>
                  <a:cubicBezTo>
                    <a:pt x="6" y="0"/>
                    <a:pt x="5" y="0"/>
                    <a:pt x="4" y="1"/>
                  </a:cubicBezTo>
                  <a:cubicBezTo>
                    <a:pt x="2" y="1"/>
                    <a:pt x="1" y="2"/>
                    <a:pt x="0" y="4"/>
                  </a:cubicBezTo>
                  <a:cubicBezTo>
                    <a:pt x="1" y="7"/>
                    <a:pt x="1" y="10"/>
                    <a:pt x="0" y="12"/>
                  </a:cubicBezTo>
                  <a:cubicBezTo>
                    <a:pt x="0" y="13"/>
                    <a:pt x="1" y="14"/>
                    <a:pt x="2" y="15"/>
                  </a:cubicBezTo>
                  <a:cubicBezTo>
                    <a:pt x="8" y="15"/>
                    <a:pt x="13" y="10"/>
                    <a:pt x="12" y="4"/>
                  </a:cubicBezTo>
                  <a:cubicBezTo>
                    <a:pt x="12" y="3"/>
                    <a:pt x="12" y="2"/>
                    <a:pt x="12" y="2"/>
                  </a:cubicBezTo>
                  <a:cubicBezTo>
                    <a:pt x="11" y="1"/>
                    <a:pt x="9" y="0"/>
                    <a:pt x="7" y="0"/>
                  </a:cubicBezTo>
                </a:path>
              </a:pathLst>
            </a:custGeom>
            <a:solidFill>
              <a:srgbClr val="7208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2998"/>
            <p:cNvSpPr>
              <a:spLocks/>
            </p:cNvSpPr>
            <p:nvPr/>
          </p:nvSpPr>
          <p:spPr bwMode="auto">
            <a:xfrm>
              <a:off x="2511" y="2783"/>
              <a:ext cx="5" cy="19"/>
            </a:xfrm>
            <a:custGeom>
              <a:avLst/>
              <a:gdLst>
                <a:gd name="T0" fmla="*/ 1 w 2"/>
                <a:gd name="T1" fmla="*/ 0 h 8"/>
                <a:gd name="T2" fmla="*/ 1 w 2"/>
                <a:gd name="T3" fmla="*/ 0 h 8"/>
                <a:gd name="T4" fmla="*/ 0 w 2"/>
                <a:gd name="T5" fmla="*/ 7 h 8"/>
                <a:gd name="T6" fmla="*/ 0 w 2"/>
                <a:gd name="T7" fmla="*/ 7 h 8"/>
                <a:gd name="T8" fmla="*/ 0 w 2"/>
                <a:gd name="T9" fmla="*/ 8 h 8"/>
                <a:gd name="T10" fmla="*/ 1 w 2"/>
                <a:gd name="T11" fmla="*/ 8 h 8"/>
                <a:gd name="T12" fmla="*/ 1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2" y="6"/>
                    <a:pt x="2" y="3"/>
                    <a:pt x="1" y="0"/>
                  </a:cubicBezTo>
                </a:path>
              </a:pathLst>
            </a:custGeom>
            <a:solidFill>
              <a:srgbClr val="6704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2999"/>
            <p:cNvSpPr>
              <a:spLocks/>
            </p:cNvSpPr>
            <p:nvPr/>
          </p:nvSpPr>
          <p:spPr bwMode="auto">
            <a:xfrm>
              <a:off x="2509" y="2783"/>
              <a:ext cx="4" cy="17"/>
            </a:xfrm>
            <a:custGeom>
              <a:avLst/>
              <a:gdLst>
                <a:gd name="T0" fmla="*/ 2 w 2"/>
                <a:gd name="T1" fmla="*/ 0 h 7"/>
                <a:gd name="T2" fmla="*/ 1 w 2"/>
                <a:gd name="T3" fmla="*/ 7 h 7"/>
                <a:gd name="T4" fmla="*/ 1 w 2"/>
                <a:gd name="T5" fmla="*/ 7 h 7"/>
                <a:gd name="T6" fmla="*/ 2 w 2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1" y="2"/>
                    <a:pt x="0" y="4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4"/>
                    <a:pt x="2" y="2"/>
                    <a:pt x="2" y="0"/>
                  </a:cubicBezTo>
                </a:path>
              </a:pathLst>
            </a:custGeom>
            <a:solidFill>
              <a:srgbClr val="4901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3000"/>
            <p:cNvSpPr>
              <a:spLocks/>
            </p:cNvSpPr>
            <p:nvPr/>
          </p:nvSpPr>
          <p:spPr bwMode="auto">
            <a:xfrm>
              <a:off x="2871" y="1978"/>
              <a:ext cx="19" cy="16"/>
            </a:xfrm>
            <a:custGeom>
              <a:avLst/>
              <a:gdLst>
                <a:gd name="T0" fmla="*/ 7 w 8"/>
                <a:gd name="T1" fmla="*/ 0 h 7"/>
                <a:gd name="T2" fmla="*/ 0 w 8"/>
                <a:gd name="T3" fmla="*/ 7 h 7"/>
                <a:gd name="T4" fmla="*/ 3 w 8"/>
                <a:gd name="T5" fmla="*/ 6 h 7"/>
                <a:gd name="T6" fmla="*/ 8 w 8"/>
                <a:gd name="T7" fmla="*/ 0 h 7"/>
                <a:gd name="T8" fmla="*/ 7 w 8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0"/>
                  </a:moveTo>
                  <a:cubicBezTo>
                    <a:pt x="6" y="3"/>
                    <a:pt x="3" y="6"/>
                    <a:pt x="0" y="7"/>
                  </a:cubicBezTo>
                  <a:cubicBezTo>
                    <a:pt x="1" y="7"/>
                    <a:pt x="2" y="7"/>
                    <a:pt x="3" y="6"/>
                  </a:cubicBezTo>
                  <a:cubicBezTo>
                    <a:pt x="6" y="5"/>
                    <a:pt x="8" y="3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3001"/>
            <p:cNvSpPr>
              <a:spLocks/>
            </p:cNvSpPr>
            <p:nvPr/>
          </p:nvSpPr>
          <p:spPr bwMode="auto">
            <a:xfrm>
              <a:off x="2887" y="1971"/>
              <a:ext cx="3" cy="7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solidFill>
              <a:srgbClr val="C03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3002"/>
            <p:cNvSpPr>
              <a:spLocks/>
            </p:cNvSpPr>
            <p:nvPr/>
          </p:nvSpPr>
          <p:spPr bwMode="auto">
            <a:xfrm>
              <a:off x="2852" y="1961"/>
              <a:ext cx="35" cy="33"/>
            </a:xfrm>
            <a:custGeom>
              <a:avLst/>
              <a:gdLst>
                <a:gd name="T0" fmla="*/ 4 w 15"/>
                <a:gd name="T1" fmla="*/ 0 h 14"/>
                <a:gd name="T2" fmla="*/ 2 w 15"/>
                <a:gd name="T3" fmla="*/ 3 h 14"/>
                <a:gd name="T4" fmla="*/ 0 w 15"/>
                <a:gd name="T5" fmla="*/ 9 h 14"/>
                <a:gd name="T6" fmla="*/ 0 w 15"/>
                <a:gd name="T7" fmla="*/ 9 h 14"/>
                <a:gd name="T8" fmla="*/ 8 w 15"/>
                <a:gd name="T9" fmla="*/ 14 h 14"/>
                <a:gd name="T10" fmla="*/ 8 w 15"/>
                <a:gd name="T11" fmla="*/ 14 h 14"/>
                <a:gd name="T12" fmla="*/ 15 w 15"/>
                <a:gd name="T13" fmla="*/ 7 h 14"/>
                <a:gd name="T14" fmla="*/ 4 w 1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4">
                  <a:moveTo>
                    <a:pt x="4" y="0"/>
                  </a:moveTo>
                  <a:cubicBezTo>
                    <a:pt x="4" y="1"/>
                    <a:pt x="3" y="2"/>
                    <a:pt x="2" y="3"/>
                  </a:cubicBezTo>
                  <a:cubicBezTo>
                    <a:pt x="2" y="5"/>
                    <a:pt x="1" y="7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2"/>
                    <a:pt x="4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1" y="13"/>
                    <a:pt x="14" y="10"/>
                    <a:pt x="15" y="7"/>
                  </a:cubicBezTo>
                  <a:cubicBezTo>
                    <a:pt x="11" y="6"/>
                    <a:pt x="7" y="3"/>
                    <a:pt x="4" y="0"/>
                  </a:cubicBezTo>
                </a:path>
              </a:pathLst>
            </a:custGeom>
            <a:solidFill>
              <a:srgbClr val="720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3003"/>
            <p:cNvSpPr>
              <a:spLocks/>
            </p:cNvSpPr>
            <p:nvPr/>
          </p:nvSpPr>
          <p:spPr bwMode="auto">
            <a:xfrm>
              <a:off x="2861" y="1956"/>
              <a:ext cx="29" cy="22"/>
            </a:xfrm>
            <a:custGeom>
              <a:avLst/>
              <a:gdLst>
                <a:gd name="T0" fmla="*/ 4 w 12"/>
                <a:gd name="T1" fmla="*/ 0 h 9"/>
                <a:gd name="T2" fmla="*/ 1 w 12"/>
                <a:gd name="T3" fmla="*/ 0 h 9"/>
                <a:gd name="T4" fmla="*/ 0 w 12"/>
                <a:gd name="T5" fmla="*/ 2 h 9"/>
                <a:gd name="T6" fmla="*/ 11 w 12"/>
                <a:gd name="T7" fmla="*/ 9 h 9"/>
                <a:gd name="T8" fmla="*/ 12 w 12"/>
                <a:gd name="T9" fmla="*/ 6 h 9"/>
                <a:gd name="T10" fmla="*/ 11 w 12"/>
                <a:gd name="T11" fmla="*/ 5 h 9"/>
                <a:gd name="T12" fmla="*/ 4 w 12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9">
                  <a:moveTo>
                    <a:pt x="4" y="0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3" y="5"/>
                    <a:pt x="7" y="8"/>
                    <a:pt x="11" y="9"/>
                  </a:cubicBezTo>
                  <a:cubicBezTo>
                    <a:pt x="12" y="8"/>
                    <a:pt x="12" y="7"/>
                    <a:pt x="12" y="6"/>
                  </a:cubicBezTo>
                  <a:cubicBezTo>
                    <a:pt x="12" y="6"/>
                    <a:pt x="11" y="5"/>
                    <a:pt x="11" y="5"/>
                  </a:cubicBezTo>
                  <a:cubicBezTo>
                    <a:pt x="10" y="1"/>
                    <a:pt x="7" y="0"/>
                    <a:pt x="4" y="0"/>
                  </a:cubicBezTo>
                </a:path>
              </a:pathLst>
            </a:custGeom>
            <a:solidFill>
              <a:srgbClr val="7208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3004"/>
            <p:cNvSpPr>
              <a:spLocks/>
            </p:cNvSpPr>
            <p:nvPr/>
          </p:nvSpPr>
          <p:spPr bwMode="auto">
            <a:xfrm>
              <a:off x="2850" y="1968"/>
              <a:ext cx="7" cy="14"/>
            </a:xfrm>
            <a:custGeom>
              <a:avLst/>
              <a:gdLst>
                <a:gd name="T0" fmla="*/ 3 w 3"/>
                <a:gd name="T1" fmla="*/ 0 h 6"/>
                <a:gd name="T2" fmla="*/ 3 w 3"/>
                <a:gd name="T3" fmla="*/ 1 h 6"/>
                <a:gd name="T4" fmla="*/ 0 w 3"/>
                <a:gd name="T5" fmla="*/ 3 h 6"/>
                <a:gd name="T6" fmla="*/ 1 w 3"/>
                <a:gd name="T7" fmla="*/ 6 h 6"/>
                <a:gd name="T8" fmla="*/ 3 w 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3" y="0"/>
                    <a:pt x="3" y="1"/>
                    <a:pt x="3" y="1"/>
                  </a:cubicBezTo>
                  <a:cubicBezTo>
                    <a:pt x="2" y="2"/>
                    <a:pt x="1" y="2"/>
                    <a:pt x="0" y="3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2" y="4"/>
                    <a:pt x="3" y="2"/>
                    <a:pt x="3" y="0"/>
                  </a:cubicBezTo>
                </a:path>
              </a:pathLst>
            </a:custGeom>
            <a:solidFill>
              <a:srgbClr val="6805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3005"/>
            <p:cNvSpPr>
              <a:spLocks/>
            </p:cNvSpPr>
            <p:nvPr/>
          </p:nvSpPr>
          <p:spPr bwMode="auto">
            <a:xfrm>
              <a:off x="2857" y="1959"/>
              <a:ext cx="4" cy="9"/>
            </a:xfrm>
            <a:custGeom>
              <a:avLst/>
              <a:gdLst>
                <a:gd name="T0" fmla="*/ 1 w 2"/>
                <a:gd name="T1" fmla="*/ 0 h 4"/>
                <a:gd name="T2" fmla="*/ 1 w 2"/>
                <a:gd name="T3" fmla="*/ 0 h 4"/>
                <a:gd name="T4" fmla="*/ 0 w 2"/>
                <a:gd name="T5" fmla="*/ 4 h 4"/>
                <a:gd name="T6" fmla="*/ 2 w 2"/>
                <a:gd name="T7" fmla="*/ 1 h 4"/>
                <a:gd name="T8" fmla="*/ 1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3"/>
                    <a:pt x="0" y="4"/>
                  </a:cubicBezTo>
                  <a:cubicBezTo>
                    <a:pt x="1" y="3"/>
                    <a:pt x="2" y="2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rgbClr val="670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3006"/>
            <p:cNvSpPr>
              <a:spLocks/>
            </p:cNvSpPr>
            <p:nvPr/>
          </p:nvSpPr>
          <p:spPr bwMode="auto">
            <a:xfrm>
              <a:off x="2859" y="1956"/>
              <a:ext cx="5" cy="5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0 w 2"/>
                <a:gd name="T5" fmla="*/ 1 h 2"/>
                <a:gd name="T6" fmla="*/ 1 w 2"/>
                <a:gd name="T7" fmla="*/ 2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2" y="2"/>
                    <a:pt x="2" y="1"/>
                    <a:pt x="2" y="0"/>
                  </a:cubicBezTo>
                </a:path>
              </a:pathLst>
            </a:custGeom>
            <a:solidFill>
              <a:srgbClr val="650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3007"/>
            <p:cNvSpPr>
              <a:spLocks/>
            </p:cNvSpPr>
            <p:nvPr/>
          </p:nvSpPr>
          <p:spPr bwMode="auto">
            <a:xfrm>
              <a:off x="2850" y="1959"/>
              <a:ext cx="9" cy="16"/>
            </a:xfrm>
            <a:custGeom>
              <a:avLst/>
              <a:gdLst>
                <a:gd name="T0" fmla="*/ 4 w 4"/>
                <a:gd name="T1" fmla="*/ 0 h 7"/>
                <a:gd name="T2" fmla="*/ 3 w 4"/>
                <a:gd name="T3" fmla="*/ 0 h 7"/>
                <a:gd name="T4" fmla="*/ 3 w 4"/>
                <a:gd name="T5" fmla="*/ 2 h 7"/>
                <a:gd name="T6" fmla="*/ 0 w 4"/>
                <a:gd name="T7" fmla="*/ 6 h 7"/>
                <a:gd name="T8" fmla="*/ 0 w 4"/>
                <a:gd name="T9" fmla="*/ 7 h 7"/>
                <a:gd name="T10" fmla="*/ 3 w 4"/>
                <a:gd name="T11" fmla="*/ 5 h 7"/>
                <a:gd name="T12" fmla="*/ 3 w 4"/>
                <a:gd name="T13" fmla="*/ 4 h 7"/>
                <a:gd name="T14" fmla="*/ 4 w 4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4"/>
                    <a:pt x="1" y="5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1" y="6"/>
                    <a:pt x="2" y="6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4" y="3"/>
                    <a:pt x="4" y="1"/>
                    <a:pt x="4" y="0"/>
                  </a:cubicBezTo>
                </a:path>
              </a:pathLst>
            </a:custGeom>
            <a:solidFill>
              <a:srgbClr val="5D02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3008"/>
            <p:cNvSpPr>
              <a:spLocks/>
            </p:cNvSpPr>
            <p:nvPr/>
          </p:nvSpPr>
          <p:spPr bwMode="auto">
            <a:xfrm>
              <a:off x="2850" y="1959"/>
              <a:ext cx="7" cy="14"/>
            </a:xfrm>
            <a:custGeom>
              <a:avLst/>
              <a:gdLst>
                <a:gd name="T0" fmla="*/ 3 w 3"/>
                <a:gd name="T1" fmla="*/ 0 h 6"/>
                <a:gd name="T2" fmla="*/ 0 w 3"/>
                <a:gd name="T3" fmla="*/ 6 h 6"/>
                <a:gd name="T4" fmla="*/ 3 w 3"/>
                <a:gd name="T5" fmla="*/ 2 h 6"/>
                <a:gd name="T6" fmla="*/ 3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1" y="5"/>
                    <a:pt x="2" y="4"/>
                    <a:pt x="3" y="2"/>
                  </a:cubicBezTo>
                  <a:cubicBezTo>
                    <a:pt x="3" y="2"/>
                    <a:pt x="3" y="1"/>
                    <a:pt x="3" y="0"/>
                  </a:cubicBezTo>
                </a:path>
              </a:pathLst>
            </a:custGeom>
            <a:solidFill>
              <a:srgbClr val="4201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3009"/>
            <p:cNvSpPr>
              <a:spLocks/>
            </p:cNvSpPr>
            <p:nvPr/>
          </p:nvSpPr>
          <p:spPr bwMode="auto">
            <a:xfrm>
              <a:off x="2819" y="2421"/>
              <a:ext cx="16" cy="14"/>
            </a:xfrm>
            <a:custGeom>
              <a:avLst/>
              <a:gdLst>
                <a:gd name="T0" fmla="*/ 7 w 7"/>
                <a:gd name="T1" fmla="*/ 0 h 6"/>
                <a:gd name="T2" fmla="*/ 4 w 7"/>
                <a:gd name="T3" fmla="*/ 1 h 6"/>
                <a:gd name="T4" fmla="*/ 0 w 7"/>
                <a:gd name="T5" fmla="*/ 6 h 6"/>
                <a:gd name="T6" fmla="*/ 7 w 7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6" y="1"/>
                    <a:pt x="5" y="1"/>
                    <a:pt x="4" y="1"/>
                  </a:cubicBezTo>
                  <a:cubicBezTo>
                    <a:pt x="2" y="2"/>
                    <a:pt x="1" y="4"/>
                    <a:pt x="0" y="6"/>
                  </a:cubicBezTo>
                  <a:cubicBezTo>
                    <a:pt x="2" y="4"/>
                    <a:pt x="4" y="2"/>
                    <a:pt x="7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3010"/>
            <p:cNvSpPr>
              <a:spLocks/>
            </p:cNvSpPr>
            <p:nvPr/>
          </p:nvSpPr>
          <p:spPr bwMode="auto">
            <a:xfrm>
              <a:off x="2816" y="2421"/>
              <a:ext cx="34" cy="40"/>
            </a:xfrm>
            <a:custGeom>
              <a:avLst/>
              <a:gdLst>
                <a:gd name="T0" fmla="*/ 8 w 14"/>
                <a:gd name="T1" fmla="*/ 0 h 17"/>
                <a:gd name="T2" fmla="*/ 8 w 14"/>
                <a:gd name="T3" fmla="*/ 0 h 17"/>
                <a:gd name="T4" fmla="*/ 1 w 14"/>
                <a:gd name="T5" fmla="*/ 6 h 17"/>
                <a:gd name="T6" fmla="*/ 1 w 14"/>
                <a:gd name="T7" fmla="*/ 12 h 17"/>
                <a:gd name="T8" fmla="*/ 9 w 14"/>
                <a:gd name="T9" fmla="*/ 17 h 17"/>
                <a:gd name="T10" fmla="*/ 12 w 14"/>
                <a:gd name="T11" fmla="*/ 16 h 17"/>
                <a:gd name="T12" fmla="*/ 14 w 14"/>
                <a:gd name="T13" fmla="*/ 14 h 17"/>
                <a:gd name="T14" fmla="*/ 14 w 14"/>
                <a:gd name="T15" fmla="*/ 14 h 17"/>
                <a:gd name="T16" fmla="*/ 10 w 14"/>
                <a:gd name="T17" fmla="*/ 6 h 17"/>
                <a:gd name="T18" fmla="*/ 11 w 14"/>
                <a:gd name="T19" fmla="*/ 1 h 17"/>
                <a:gd name="T20" fmla="*/ 8 w 14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17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2"/>
                    <a:pt x="3" y="4"/>
                    <a:pt x="1" y="6"/>
                  </a:cubicBezTo>
                  <a:cubicBezTo>
                    <a:pt x="0" y="8"/>
                    <a:pt x="0" y="10"/>
                    <a:pt x="1" y="12"/>
                  </a:cubicBezTo>
                  <a:cubicBezTo>
                    <a:pt x="2" y="15"/>
                    <a:pt x="5" y="17"/>
                    <a:pt x="9" y="17"/>
                  </a:cubicBezTo>
                  <a:cubicBezTo>
                    <a:pt x="10" y="17"/>
                    <a:pt x="11" y="17"/>
                    <a:pt x="12" y="16"/>
                  </a:cubicBezTo>
                  <a:cubicBezTo>
                    <a:pt x="13" y="16"/>
                    <a:pt x="14" y="15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2" y="12"/>
                    <a:pt x="10" y="9"/>
                    <a:pt x="10" y="6"/>
                  </a:cubicBezTo>
                  <a:cubicBezTo>
                    <a:pt x="10" y="4"/>
                    <a:pt x="10" y="2"/>
                    <a:pt x="11" y="1"/>
                  </a:cubicBezTo>
                  <a:cubicBezTo>
                    <a:pt x="10" y="1"/>
                    <a:pt x="9" y="0"/>
                    <a:pt x="8" y="0"/>
                  </a:cubicBezTo>
                </a:path>
              </a:pathLst>
            </a:custGeom>
            <a:solidFill>
              <a:srgbClr val="AF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3011"/>
            <p:cNvSpPr>
              <a:spLocks/>
            </p:cNvSpPr>
            <p:nvPr/>
          </p:nvSpPr>
          <p:spPr bwMode="auto">
            <a:xfrm>
              <a:off x="2850" y="24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D23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3012"/>
            <p:cNvSpPr>
              <a:spLocks/>
            </p:cNvSpPr>
            <p:nvPr/>
          </p:nvSpPr>
          <p:spPr bwMode="auto">
            <a:xfrm>
              <a:off x="2840" y="2423"/>
              <a:ext cx="17" cy="31"/>
            </a:xfrm>
            <a:custGeom>
              <a:avLst/>
              <a:gdLst>
                <a:gd name="T0" fmla="*/ 1 w 7"/>
                <a:gd name="T1" fmla="*/ 0 h 13"/>
                <a:gd name="T2" fmla="*/ 0 w 7"/>
                <a:gd name="T3" fmla="*/ 5 h 13"/>
                <a:gd name="T4" fmla="*/ 4 w 7"/>
                <a:gd name="T5" fmla="*/ 13 h 13"/>
                <a:gd name="T6" fmla="*/ 7 w 7"/>
                <a:gd name="T7" fmla="*/ 6 h 13"/>
                <a:gd name="T8" fmla="*/ 6 w 7"/>
                <a:gd name="T9" fmla="*/ 5 h 13"/>
                <a:gd name="T10" fmla="*/ 1 w 7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3">
                  <a:moveTo>
                    <a:pt x="1" y="0"/>
                  </a:moveTo>
                  <a:cubicBezTo>
                    <a:pt x="0" y="1"/>
                    <a:pt x="0" y="3"/>
                    <a:pt x="0" y="5"/>
                  </a:cubicBezTo>
                  <a:cubicBezTo>
                    <a:pt x="0" y="8"/>
                    <a:pt x="2" y="11"/>
                    <a:pt x="4" y="13"/>
                  </a:cubicBezTo>
                  <a:cubicBezTo>
                    <a:pt x="5" y="11"/>
                    <a:pt x="5" y="8"/>
                    <a:pt x="7" y="6"/>
                  </a:cubicBezTo>
                  <a:cubicBezTo>
                    <a:pt x="7" y="6"/>
                    <a:pt x="6" y="5"/>
                    <a:pt x="6" y="5"/>
                  </a:cubicBezTo>
                  <a:cubicBezTo>
                    <a:pt x="5" y="2"/>
                    <a:pt x="3" y="1"/>
                    <a:pt x="1" y="0"/>
                  </a:cubicBezTo>
                </a:path>
              </a:pathLst>
            </a:custGeom>
            <a:solidFill>
              <a:srgbClr val="6805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3013"/>
            <p:cNvSpPr>
              <a:spLocks/>
            </p:cNvSpPr>
            <p:nvPr/>
          </p:nvSpPr>
          <p:spPr bwMode="auto">
            <a:xfrm>
              <a:off x="2850" y="2437"/>
              <a:ext cx="7" cy="17"/>
            </a:xfrm>
            <a:custGeom>
              <a:avLst/>
              <a:gdLst>
                <a:gd name="T0" fmla="*/ 3 w 3"/>
                <a:gd name="T1" fmla="*/ 0 h 7"/>
                <a:gd name="T2" fmla="*/ 0 w 3"/>
                <a:gd name="T3" fmla="*/ 7 h 7"/>
                <a:gd name="T4" fmla="*/ 0 w 3"/>
                <a:gd name="T5" fmla="*/ 7 h 7"/>
                <a:gd name="T6" fmla="*/ 3 w 3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1" y="2"/>
                    <a:pt x="1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5"/>
                    <a:pt x="3" y="3"/>
                    <a:pt x="3" y="0"/>
                  </a:cubicBezTo>
                </a:path>
              </a:pathLst>
            </a:custGeom>
            <a:solidFill>
              <a:srgbClr val="6704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3014"/>
            <p:cNvSpPr>
              <a:spLocks/>
            </p:cNvSpPr>
            <p:nvPr/>
          </p:nvSpPr>
          <p:spPr bwMode="auto">
            <a:xfrm>
              <a:off x="2125" y="2951"/>
              <a:ext cx="36" cy="21"/>
            </a:xfrm>
            <a:custGeom>
              <a:avLst/>
              <a:gdLst>
                <a:gd name="T0" fmla="*/ 0 w 15"/>
                <a:gd name="T1" fmla="*/ 0 h 9"/>
                <a:gd name="T2" fmla="*/ 1 w 15"/>
                <a:gd name="T3" fmla="*/ 4 h 9"/>
                <a:gd name="T4" fmla="*/ 8 w 15"/>
                <a:gd name="T5" fmla="*/ 9 h 9"/>
                <a:gd name="T6" fmla="*/ 9 w 15"/>
                <a:gd name="T7" fmla="*/ 9 h 9"/>
                <a:gd name="T8" fmla="*/ 15 w 15"/>
                <a:gd name="T9" fmla="*/ 1 h 9"/>
                <a:gd name="T10" fmla="*/ 15 w 15"/>
                <a:gd name="T11" fmla="*/ 0 h 9"/>
                <a:gd name="T12" fmla="*/ 8 w 15"/>
                <a:gd name="T13" fmla="*/ 2 h 9"/>
                <a:gd name="T14" fmla="*/ 3 w 15"/>
                <a:gd name="T15" fmla="*/ 1 h 9"/>
                <a:gd name="T16" fmla="*/ 0 w 15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">
                  <a:moveTo>
                    <a:pt x="0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2" y="7"/>
                    <a:pt x="5" y="9"/>
                    <a:pt x="8" y="9"/>
                  </a:cubicBezTo>
                  <a:cubicBezTo>
                    <a:pt x="8" y="9"/>
                    <a:pt x="9" y="9"/>
                    <a:pt x="9" y="9"/>
                  </a:cubicBezTo>
                  <a:cubicBezTo>
                    <a:pt x="10" y="6"/>
                    <a:pt x="13" y="3"/>
                    <a:pt x="15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2"/>
                    <a:pt x="11" y="2"/>
                    <a:pt x="8" y="2"/>
                  </a:cubicBezTo>
                  <a:cubicBezTo>
                    <a:pt x="7" y="2"/>
                    <a:pt x="5" y="2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C1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3015"/>
            <p:cNvSpPr>
              <a:spLocks/>
            </p:cNvSpPr>
            <p:nvPr/>
          </p:nvSpPr>
          <p:spPr bwMode="auto">
            <a:xfrm>
              <a:off x="2147" y="2954"/>
              <a:ext cx="16" cy="18"/>
            </a:xfrm>
            <a:custGeom>
              <a:avLst/>
              <a:gdLst>
                <a:gd name="T0" fmla="*/ 6 w 7"/>
                <a:gd name="T1" fmla="*/ 0 h 8"/>
                <a:gd name="T2" fmla="*/ 0 w 7"/>
                <a:gd name="T3" fmla="*/ 8 h 8"/>
                <a:gd name="T4" fmla="*/ 2 w 7"/>
                <a:gd name="T5" fmla="*/ 8 h 8"/>
                <a:gd name="T6" fmla="*/ 7 w 7"/>
                <a:gd name="T7" fmla="*/ 0 h 8"/>
                <a:gd name="T8" fmla="*/ 6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6" y="0"/>
                  </a:moveTo>
                  <a:cubicBezTo>
                    <a:pt x="4" y="2"/>
                    <a:pt x="1" y="5"/>
                    <a:pt x="0" y="8"/>
                  </a:cubicBezTo>
                  <a:cubicBezTo>
                    <a:pt x="0" y="8"/>
                    <a:pt x="1" y="8"/>
                    <a:pt x="2" y="8"/>
                  </a:cubicBezTo>
                  <a:cubicBezTo>
                    <a:pt x="5" y="6"/>
                    <a:pt x="7" y="3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rgbClr val="C03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3016"/>
            <p:cNvSpPr>
              <a:spLocks/>
            </p:cNvSpPr>
            <p:nvPr/>
          </p:nvSpPr>
          <p:spPr bwMode="auto">
            <a:xfrm>
              <a:off x="2161" y="2949"/>
              <a:ext cx="2" cy="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AF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3017"/>
            <p:cNvSpPr>
              <a:spLocks/>
            </p:cNvSpPr>
            <p:nvPr/>
          </p:nvSpPr>
          <p:spPr bwMode="auto">
            <a:xfrm>
              <a:off x="2161" y="2951"/>
              <a:ext cx="2" cy="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AD23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3018"/>
            <p:cNvSpPr>
              <a:spLocks/>
            </p:cNvSpPr>
            <p:nvPr/>
          </p:nvSpPr>
          <p:spPr bwMode="auto">
            <a:xfrm>
              <a:off x="2125" y="2935"/>
              <a:ext cx="36" cy="21"/>
            </a:xfrm>
            <a:custGeom>
              <a:avLst/>
              <a:gdLst>
                <a:gd name="T0" fmla="*/ 6 w 15"/>
                <a:gd name="T1" fmla="*/ 0 h 9"/>
                <a:gd name="T2" fmla="*/ 5 w 15"/>
                <a:gd name="T3" fmla="*/ 0 h 9"/>
                <a:gd name="T4" fmla="*/ 0 w 15"/>
                <a:gd name="T5" fmla="*/ 7 h 9"/>
                <a:gd name="T6" fmla="*/ 3 w 15"/>
                <a:gd name="T7" fmla="*/ 8 h 9"/>
                <a:gd name="T8" fmla="*/ 8 w 15"/>
                <a:gd name="T9" fmla="*/ 9 h 9"/>
                <a:gd name="T10" fmla="*/ 15 w 15"/>
                <a:gd name="T11" fmla="*/ 7 h 9"/>
                <a:gd name="T12" fmla="*/ 6 w 15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9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2" y="1"/>
                    <a:pt x="1" y="4"/>
                    <a:pt x="0" y="7"/>
                  </a:cubicBezTo>
                  <a:cubicBezTo>
                    <a:pt x="1" y="7"/>
                    <a:pt x="2" y="8"/>
                    <a:pt x="3" y="8"/>
                  </a:cubicBezTo>
                  <a:cubicBezTo>
                    <a:pt x="5" y="9"/>
                    <a:pt x="7" y="9"/>
                    <a:pt x="8" y="9"/>
                  </a:cubicBezTo>
                  <a:cubicBezTo>
                    <a:pt x="11" y="9"/>
                    <a:pt x="13" y="9"/>
                    <a:pt x="15" y="7"/>
                  </a:cubicBezTo>
                  <a:cubicBezTo>
                    <a:pt x="11" y="6"/>
                    <a:pt x="8" y="3"/>
                    <a:pt x="6" y="0"/>
                  </a:cubicBezTo>
                </a:path>
              </a:pathLst>
            </a:custGeom>
            <a:solidFill>
              <a:srgbClr val="89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0" name="Freeform 3020"/>
          <p:cNvSpPr>
            <a:spLocks/>
          </p:cNvSpPr>
          <p:nvPr/>
        </p:nvSpPr>
        <p:spPr bwMode="auto">
          <a:xfrm>
            <a:off x="-16510" y="0"/>
            <a:ext cx="96752" cy="63466"/>
          </a:xfrm>
          <a:custGeom>
            <a:avLst/>
            <a:gdLst>
              <a:gd name="T0" fmla="*/ 2 w 10"/>
              <a:gd name="T1" fmla="*/ 0 h 7"/>
              <a:gd name="T2" fmla="*/ 0 w 10"/>
              <a:gd name="T3" fmla="*/ 0 h 7"/>
              <a:gd name="T4" fmla="*/ 9 w 10"/>
              <a:gd name="T5" fmla="*/ 7 h 7"/>
              <a:gd name="T6" fmla="*/ 10 w 10"/>
              <a:gd name="T7" fmla="*/ 6 h 7"/>
              <a:gd name="T8" fmla="*/ 10 w 10"/>
              <a:gd name="T9" fmla="*/ 5 h 7"/>
              <a:gd name="T10" fmla="*/ 2 w 10"/>
              <a:gd name="T1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" h="7">
                <a:moveTo>
                  <a:pt x="2" y="0"/>
                </a:moveTo>
                <a:cubicBezTo>
                  <a:pt x="1" y="0"/>
                  <a:pt x="1" y="0"/>
                  <a:pt x="0" y="0"/>
                </a:cubicBezTo>
                <a:cubicBezTo>
                  <a:pt x="2" y="3"/>
                  <a:pt x="5" y="6"/>
                  <a:pt x="9" y="7"/>
                </a:cubicBezTo>
                <a:cubicBezTo>
                  <a:pt x="9" y="7"/>
                  <a:pt x="10" y="7"/>
                  <a:pt x="10" y="6"/>
                </a:cubicBezTo>
                <a:cubicBezTo>
                  <a:pt x="10" y="6"/>
                  <a:pt x="10" y="6"/>
                  <a:pt x="10" y="5"/>
                </a:cubicBezTo>
                <a:cubicBezTo>
                  <a:pt x="9" y="2"/>
                  <a:pt x="6" y="0"/>
                  <a:pt x="2" y="0"/>
                </a:cubicBezTo>
              </a:path>
            </a:pathLst>
          </a:custGeom>
          <a:solidFill>
            <a:srgbClr val="7C0C1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3021"/>
          <p:cNvSpPr>
            <a:spLocks/>
          </p:cNvSpPr>
          <p:nvPr/>
        </p:nvSpPr>
        <p:spPr bwMode="auto">
          <a:xfrm>
            <a:off x="-302260" y="0"/>
            <a:ext cx="50921" cy="556801659"/>
          </a:xfrm>
          <a:custGeom>
            <a:avLst/>
            <a:gdLst>
              <a:gd name="T0" fmla="*/ 0 h 3"/>
              <a:gd name="T1" fmla="*/ 3 h 3"/>
              <a:gd name="T2" fmla="*/ 0 h 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3">
                <a:moveTo>
                  <a:pt x="0" y="0"/>
                </a:moveTo>
                <a:cubicBezTo>
                  <a:pt x="0" y="3"/>
                  <a:pt x="0" y="3"/>
                  <a:pt x="0" y="3"/>
                </a:cubicBezTo>
                <a:cubicBezTo>
                  <a:pt x="0" y="2"/>
                  <a:pt x="0" y="1"/>
                  <a:pt x="0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3022"/>
          <p:cNvSpPr>
            <a:spLocks/>
          </p:cNvSpPr>
          <p:nvPr/>
        </p:nvSpPr>
        <p:spPr bwMode="auto">
          <a:xfrm>
            <a:off x="-16510" y="0"/>
            <a:ext cx="161255" cy="158666"/>
          </a:xfrm>
          <a:custGeom>
            <a:avLst/>
            <a:gdLst>
              <a:gd name="T0" fmla="*/ 10 w 17"/>
              <a:gd name="T1" fmla="*/ 0 h 17"/>
              <a:gd name="T2" fmla="*/ 10 w 17"/>
              <a:gd name="T3" fmla="*/ 0 h 17"/>
              <a:gd name="T4" fmla="*/ 1 w 17"/>
              <a:gd name="T5" fmla="*/ 5 h 17"/>
              <a:gd name="T6" fmla="*/ 0 w 17"/>
              <a:gd name="T7" fmla="*/ 8 h 17"/>
              <a:gd name="T8" fmla="*/ 0 w 17"/>
              <a:gd name="T9" fmla="*/ 11 h 17"/>
              <a:gd name="T10" fmla="*/ 8 w 17"/>
              <a:gd name="T11" fmla="*/ 17 h 17"/>
              <a:gd name="T12" fmla="*/ 11 w 17"/>
              <a:gd name="T13" fmla="*/ 16 h 17"/>
              <a:gd name="T14" fmla="*/ 16 w 17"/>
              <a:gd name="T15" fmla="*/ 5 h 17"/>
              <a:gd name="T16" fmla="*/ 10 w 17"/>
              <a:gd name="T17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" h="17">
                <a:moveTo>
                  <a:pt x="10" y="0"/>
                </a:moveTo>
                <a:cubicBezTo>
                  <a:pt x="10" y="0"/>
                  <a:pt x="10" y="0"/>
                  <a:pt x="10" y="0"/>
                </a:cubicBezTo>
                <a:cubicBezTo>
                  <a:pt x="7" y="3"/>
                  <a:pt x="4" y="4"/>
                  <a:pt x="1" y="5"/>
                </a:cubicBezTo>
                <a:cubicBezTo>
                  <a:pt x="1" y="6"/>
                  <a:pt x="0" y="7"/>
                  <a:pt x="0" y="8"/>
                </a:cubicBezTo>
                <a:cubicBezTo>
                  <a:pt x="0" y="9"/>
                  <a:pt x="0" y="10"/>
                  <a:pt x="0" y="11"/>
                </a:cubicBezTo>
                <a:cubicBezTo>
                  <a:pt x="2" y="15"/>
                  <a:pt x="5" y="17"/>
                  <a:pt x="8" y="17"/>
                </a:cubicBezTo>
                <a:cubicBezTo>
                  <a:pt x="9" y="17"/>
                  <a:pt x="10" y="16"/>
                  <a:pt x="11" y="16"/>
                </a:cubicBezTo>
                <a:cubicBezTo>
                  <a:pt x="15" y="14"/>
                  <a:pt x="17" y="9"/>
                  <a:pt x="16" y="5"/>
                </a:cubicBezTo>
                <a:cubicBezTo>
                  <a:pt x="14" y="3"/>
                  <a:pt x="12" y="1"/>
                  <a:pt x="10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3023"/>
          <p:cNvSpPr>
            <a:spLocks/>
          </p:cNvSpPr>
          <p:nvPr/>
        </p:nvSpPr>
        <p:spPr bwMode="auto">
          <a:xfrm>
            <a:off x="-16510" y="0"/>
            <a:ext cx="50921" cy="116901"/>
          </a:xfrm>
          <a:custGeom>
            <a:avLst/>
            <a:gdLst>
              <a:gd name="T0" fmla="*/ 1 w 1"/>
              <a:gd name="T1" fmla="*/ 0 h 3"/>
              <a:gd name="T2" fmla="*/ 1 w 1"/>
              <a:gd name="T3" fmla="*/ 0 h 3"/>
              <a:gd name="T4" fmla="*/ 0 w 1"/>
              <a:gd name="T5" fmla="*/ 3 h 3"/>
              <a:gd name="T6" fmla="*/ 1 w 1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3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2"/>
                  <a:pt x="0" y="3"/>
                </a:cubicBezTo>
                <a:cubicBezTo>
                  <a:pt x="0" y="2"/>
                  <a:pt x="1" y="1"/>
                  <a:pt x="1" y="0"/>
                </a:cubicBezTo>
              </a:path>
            </a:pathLst>
          </a:custGeom>
          <a:solidFill>
            <a:srgbClr val="AF282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3024"/>
          <p:cNvSpPr>
            <a:spLocks/>
          </p:cNvSpPr>
          <p:nvPr/>
        </p:nvSpPr>
        <p:spPr bwMode="auto">
          <a:xfrm>
            <a:off x="-16510" y="0"/>
            <a:ext cx="89113" cy="50104"/>
          </a:xfrm>
          <a:custGeom>
            <a:avLst/>
            <a:gdLst>
              <a:gd name="T0" fmla="*/ 7 w 9"/>
              <a:gd name="T1" fmla="*/ 0 h 5"/>
              <a:gd name="T2" fmla="*/ 4 w 9"/>
              <a:gd name="T3" fmla="*/ 1 h 5"/>
              <a:gd name="T4" fmla="*/ 1 w 9"/>
              <a:gd name="T5" fmla="*/ 3 h 5"/>
              <a:gd name="T6" fmla="*/ 0 w 9"/>
              <a:gd name="T7" fmla="*/ 5 h 5"/>
              <a:gd name="T8" fmla="*/ 9 w 9"/>
              <a:gd name="T9" fmla="*/ 0 h 5"/>
              <a:gd name="T10" fmla="*/ 9 w 9"/>
              <a:gd name="T11" fmla="*/ 0 h 5"/>
              <a:gd name="T12" fmla="*/ 7 w 9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" h="5">
                <a:moveTo>
                  <a:pt x="7" y="0"/>
                </a:moveTo>
                <a:cubicBezTo>
                  <a:pt x="6" y="0"/>
                  <a:pt x="5" y="0"/>
                  <a:pt x="4" y="1"/>
                </a:cubicBezTo>
                <a:cubicBezTo>
                  <a:pt x="3" y="1"/>
                  <a:pt x="2" y="2"/>
                  <a:pt x="1" y="3"/>
                </a:cubicBezTo>
                <a:cubicBezTo>
                  <a:pt x="1" y="4"/>
                  <a:pt x="1" y="4"/>
                  <a:pt x="0" y="5"/>
                </a:cubicBezTo>
                <a:cubicBezTo>
                  <a:pt x="3" y="4"/>
                  <a:pt x="6" y="3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8" y="0"/>
                  <a:pt x="8" y="0"/>
                  <a:pt x="7" y="0"/>
                </a:cubicBezTo>
              </a:path>
            </a:pathLst>
          </a:custGeom>
          <a:solidFill>
            <a:srgbClr val="AD21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3025"/>
          <p:cNvSpPr>
            <a:spLocks/>
          </p:cNvSpPr>
          <p:nvPr/>
        </p:nvSpPr>
        <p:spPr bwMode="auto">
          <a:xfrm>
            <a:off x="-16510" y="0"/>
            <a:ext cx="50921" cy="125267"/>
          </a:xfrm>
          <a:custGeom>
            <a:avLst/>
            <a:gdLst>
              <a:gd name="T0" fmla="*/ 1 w 1"/>
              <a:gd name="T1" fmla="*/ 0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1" y="0"/>
                </a:move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1"/>
                  <a:pt x="1" y="1"/>
                  <a:pt x="1" y="0"/>
                </a:cubicBezTo>
              </a:path>
            </a:pathLst>
          </a:custGeom>
          <a:solidFill>
            <a:srgbClr val="9D131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3026"/>
          <p:cNvSpPr>
            <a:spLocks/>
          </p:cNvSpPr>
          <p:nvPr/>
        </p:nvSpPr>
        <p:spPr bwMode="auto">
          <a:xfrm>
            <a:off x="-16510" y="0"/>
            <a:ext cx="161255" cy="130900"/>
          </a:xfrm>
          <a:custGeom>
            <a:avLst/>
            <a:gdLst>
              <a:gd name="T0" fmla="*/ 8 w 17"/>
              <a:gd name="T1" fmla="*/ 0 h 14"/>
              <a:gd name="T2" fmla="*/ 6 w 17"/>
              <a:gd name="T3" fmla="*/ 0 h 14"/>
              <a:gd name="T4" fmla="*/ 1 w 17"/>
              <a:gd name="T5" fmla="*/ 11 h 14"/>
              <a:gd name="T6" fmla="*/ 3 w 17"/>
              <a:gd name="T7" fmla="*/ 14 h 14"/>
              <a:gd name="T8" fmla="*/ 11 w 17"/>
              <a:gd name="T9" fmla="*/ 10 h 14"/>
              <a:gd name="T10" fmla="*/ 11 w 17"/>
              <a:gd name="T11" fmla="*/ 10 h 14"/>
              <a:gd name="T12" fmla="*/ 16 w 17"/>
              <a:gd name="T13" fmla="*/ 11 h 14"/>
              <a:gd name="T14" fmla="*/ 16 w 17"/>
              <a:gd name="T15" fmla="*/ 4 h 14"/>
              <a:gd name="T16" fmla="*/ 14 w 17"/>
              <a:gd name="T17" fmla="*/ 4 h 14"/>
              <a:gd name="T18" fmla="*/ 8 w 17"/>
              <a:gd name="T19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7" h="14">
                <a:moveTo>
                  <a:pt x="8" y="0"/>
                </a:moveTo>
                <a:cubicBezTo>
                  <a:pt x="7" y="0"/>
                  <a:pt x="7" y="0"/>
                  <a:pt x="6" y="0"/>
                </a:cubicBezTo>
                <a:cubicBezTo>
                  <a:pt x="2" y="2"/>
                  <a:pt x="0" y="7"/>
                  <a:pt x="1" y="11"/>
                </a:cubicBezTo>
                <a:cubicBezTo>
                  <a:pt x="2" y="12"/>
                  <a:pt x="3" y="13"/>
                  <a:pt x="3" y="14"/>
                </a:cubicBezTo>
                <a:cubicBezTo>
                  <a:pt x="5" y="11"/>
                  <a:pt x="8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3" y="10"/>
                  <a:pt x="15" y="10"/>
                  <a:pt x="16" y="11"/>
                </a:cubicBezTo>
                <a:cubicBezTo>
                  <a:pt x="17" y="9"/>
                  <a:pt x="17" y="7"/>
                  <a:pt x="16" y="4"/>
                </a:cubicBezTo>
                <a:cubicBezTo>
                  <a:pt x="15" y="4"/>
                  <a:pt x="15" y="4"/>
                  <a:pt x="14" y="4"/>
                </a:cubicBezTo>
                <a:cubicBezTo>
                  <a:pt x="12" y="3"/>
                  <a:pt x="10" y="1"/>
                  <a:pt x="8" y="0"/>
                </a:cubicBezTo>
              </a:path>
            </a:pathLst>
          </a:custGeom>
          <a:solidFill>
            <a:srgbClr val="9D131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3027"/>
          <p:cNvSpPr>
            <a:spLocks/>
          </p:cNvSpPr>
          <p:nvPr/>
        </p:nvSpPr>
        <p:spPr bwMode="auto">
          <a:xfrm>
            <a:off x="-16510" y="0"/>
            <a:ext cx="107498" cy="50104"/>
          </a:xfrm>
          <a:custGeom>
            <a:avLst/>
            <a:gdLst>
              <a:gd name="T0" fmla="*/ 1 w 8"/>
              <a:gd name="T1" fmla="*/ 0 h 4"/>
              <a:gd name="T2" fmla="*/ 0 w 8"/>
              <a:gd name="T3" fmla="*/ 0 h 4"/>
              <a:gd name="T4" fmla="*/ 6 w 8"/>
              <a:gd name="T5" fmla="*/ 4 h 4"/>
              <a:gd name="T6" fmla="*/ 8 w 8"/>
              <a:gd name="T7" fmla="*/ 4 h 4"/>
              <a:gd name="T8" fmla="*/ 8 w 8"/>
              <a:gd name="T9" fmla="*/ 4 h 4"/>
              <a:gd name="T10" fmla="*/ 1 w 8"/>
              <a:gd name="T1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4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2" y="1"/>
                  <a:pt x="4" y="3"/>
                  <a:pt x="6" y="4"/>
                </a:cubicBezTo>
                <a:cubicBezTo>
                  <a:pt x="7" y="4"/>
                  <a:pt x="7" y="4"/>
                  <a:pt x="8" y="4"/>
                </a:cubicBezTo>
                <a:cubicBezTo>
                  <a:pt x="8" y="4"/>
                  <a:pt x="8" y="4"/>
                  <a:pt x="8" y="4"/>
                </a:cubicBezTo>
                <a:cubicBezTo>
                  <a:pt x="7" y="1"/>
                  <a:pt x="4" y="0"/>
                  <a:pt x="1" y="0"/>
                </a:cubicBezTo>
              </a:path>
            </a:pathLst>
          </a:custGeom>
          <a:solidFill>
            <a:srgbClr val="6F060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3028"/>
          <p:cNvSpPr>
            <a:spLocks/>
          </p:cNvSpPr>
          <p:nvPr/>
        </p:nvSpPr>
        <p:spPr bwMode="auto">
          <a:xfrm>
            <a:off x="-16510" y="0"/>
            <a:ext cx="122212" cy="50104"/>
          </a:xfrm>
          <a:custGeom>
            <a:avLst/>
            <a:gdLst>
              <a:gd name="T0" fmla="*/ 10 w 10"/>
              <a:gd name="T1" fmla="*/ 0 h 4"/>
              <a:gd name="T2" fmla="*/ 6 w 10"/>
              <a:gd name="T3" fmla="*/ 2 h 4"/>
              <a:gd name="T4" fmla="*/ 0 w 10"/>
              <a:gd name="T5" fmla="*/ 3 h 4"/>
              <a:gd name="T6" fmla="*/ 3 w 10"/>
              <a:gd name="T7" fmla="*/ 4 h 4"/>
              <a:gd name="T8" fmla="*/ 6 w 10"/>
              <a:gd name="T9" fmla="*/ 3 h 4"/>
              <a:gd name="T10" fmla="*/ 10 w 10"/>
              <a:gd name="T1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" h="4">
                <a:moveTo>
                  <a:pt x="10" y="0"/>
                </a:moveTo>
                <a:cubicBezTo>
                  <a:pt x="9" y="1"/>
                  <a:pt x="7" y="1"/>
                  <a:pt x="6" y="2"/>
                </a:cubicBezTo>
                <a:cubicBezTo>
                  <a:pt x="4" y="3"/>
                  <a:pt x="2" y="3"/>
                  <a:pt x="0" y="3"/>
                </a:cubicBezTo>
                <a:cubicBezTo>
                  <a:pt x="1" y="4"/>
                  <a:pt x="2" y="4"/>
                  <a:pt x="3" y="4"/>
                </a:cubicBezTo>
                <a:cubicBezTo>
                  <a:pt x="4" y="4"/>
                  <a:pt x="5" y="3"/>
                  <a:pt x="6" y="3"/>
                </a:cubicBezTo>
                <a:cubicBezTo>
                  <a:pt x="8" y="2"/>
                  <a:pt x="9" y="1"/>
                  <a:pt x="10" y="0"/>
                </a:cubicBezTo>
              </a:path>
            </a:pathLst>
          </a:custGeom>
          <a:solidFill>
            <a:srgbClr val="6704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3029"/>
          <p:cNvSpPr>
            <a:spLocks/>
          </p:cNvSpPr>
          <p:nvPr/>
        </p:nvSpPr>
        <p:spPr bwMode="auto">
          <a:xfrm>
            <a:off x="-16510" y="0"/>
            <a:ext cx="131548" cy="50104"/>
          </a:xfrm>
          <a:custGeom>
            <a:avLst/>
            <a:gdLst>
              <a:gd name="T0" fmla="*/ 8 w 13"/>
              <a:gd name="T1" fmla="*/ 0 h 5"/>
              <a:gd name="T2" fmla="*/ 0 w 13"/>
              <a:gd name="T3" fmla="*/ 4 h 5"/>
              <a:gd name="T4" fmla="*/ 3 w 13"/>
              <a:gd name="T5" fmla="*/ 5 h 5"/>
              <a:gd name="T6" fmla="*/ 9 w 13"/>
              <a:gd name="T7" fmla="*/ 4 h 5"/>
              <a:gd name="T8" fmla="*/ 13 w 13"/>
              <a:gd name="T9" fmla="*/ 2 h 5"/>
              <a:gd name="T10" fmla="*/ 13 w 13"/>
              <a:gd name="T11" fmla="*/ 1 h 5"/>
              <a:gd name="T12" fmla="*/ 8 w 13"/>
              <a:gd name="T13" fmla="*/ 0 h 5"/>
              <a:gd name="T14" fmla="*/ 8 w 13"/>
              <a:gd name="T1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" h="5">
                <a:moveTo>
                  <a:pt x="8" y="0"/>
                </a:moveTo>
                <a:cubicBezTo>
                  <a:pt x="5" y="0"/>
                  <a:pt x="2" y="1"/>
                  <a:pt x="0" y="4"/>
                </a:cubicBezTo>
                <a:cubicBezTo>
                  <a:pt x="1" y="4"/>
                  <a:pt x="2" y="5"/>
                  <a:pt x="3" y="5"/>
                </a:cubicBezTo>
                <a:cubicBezTo>
                  <a:pt x="5" y="5"/>
                  <a:pt x="7" y="5"/>
                  <a:pt x="9" y="4"/>
                </a:cubicBezTo>
                <a:cubicBezTo>
                  <a:pt x="10" y="3"/>
                  <a:pt x="12" y="3"/>
                  <a:pt x="13" y="2"/>
                </a:cubicBezTo>
                <a:cubicBezTo>
                  <a:pt x="13" y="1"/>
                  <a:pt x="13" y="1"/>
                  <a:pt x="13" y="1"/>
                </a:cubicBezTo>
                <a:cubicBezTo>
                  <a:pt x="12" y="0"/>
                  <a:pt x="10" y="0"/>
                  <a:pt x="8" y="0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rgbClr val="5D020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3030"/>
          <p:cNvSpPr>
            <a:spLocks/>
          </p:cNvSpPr>
          <p:nvPr/>
        </p:nvSpPr>
        <p:spPr bwMode="auto">
          <a:xfrm>
            <a:off x="-16510" y="0"/>
            <a:ext cx="161255" cy="150732"/>
          </a:xfrm>
          <a:custGeom>
            <a:avLst/>
            <a:gdLst>
              <a:gd name="T0" fmla="*/ 8 w 17"/>
              <a:gd name="T1" fmla="*/ 0 h 16"/>
              <a:gd name="T2" fmla="*/ 5 w 17"/>
              <a:gd name="T3" fmla="*/ 1 h 16"/>
              <a:gd name="T4" fmla="*/ 4 w 17"/>
              <a:gd name="T5" fmla="*/ 1 h 16"/>
              <a:gd name="T6" fmla="*/ 0 w 17"/>
              <a:gd name="T7" fmla="*/ 6 h 16"/>
              <a:gd name="T8" fmla="*/ 0 w 17"/>
              <a:gd name="T9" fmla="*/ 11 h 16"/>
              <a:gd name="T10" fmla="*/ 8 w 17"/>
              <a:gd name="T11" fmla="*/ 16 h 16"/>
              <a:gd name="T12" fmla="*/ 11 w 17"/>
              <a:gd name="T13" fmla="*/ 15 h 16"/>
              <a:gd name="T14" fmla="*/ 15 w 17"/>
              <a:gd name="T15" fmla="*/ 5 h 16"/>
              <a:gd name="T16" fmla="*/ 8 w 17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" h="16">
                <a:moveTo>
                  <a:pt x="8" y="0"/>
                </a:moveTo>
                <a:cubicBezTo>
                  <a:pt x="7" y="0"/>
                  <a:pt x="6" y="0"/>
                  <a:pt x="5" y="1"/>
                </a:cubicBezTo>
                <a:cubicBezTo>
                  <a:pt x="5" y="1"/>
                  <a:pt x="5" y="1"/>
                  <a:pt x="4" y="1"/>
                </a:cubicBezTo>
                <a:cubicBezTo>
                  <a:pt x="4" y="3"/>
                  <a:pt x="2" y="5"/>
                  <a:pt x="0" y="6"/>
                </a:cubicBezTo>
                <a:cubicBezTo>
                  <a:pt x="0" y="8"/>
                  <a:pt x="0" y="10"/>
                  <a:pt x="0" y="11"/>
                </a:cubicBezTo>
                <a:cubicBezTo>
                  <a:pt x="2" y="14"/>
                  <a:pt x="4" y="16"/>
                  <a:pt x="8" y="16"/>
                </a:cubicBezTo>
                <a:cubicBezTo>
                  <a:pt x="9" y="16"/>
                  <a:pt x="10" y="16"/>
                  <a:pt x="11" y="15"/>
                </a:cubicBezTo>
                <a:cubicBezTo>
                  <a:pt x="15" y="14"/>
                  <a:pt x="17" y="9"/>
                  <a:pt x="15" y="5"/>
                </a:cubicBezTo>
                <a:cubicBezTo>
                  <a:pt x="14" y="2"/>
                  <a:pt x="11" y="0"/>
                  <a:pt x="8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3031"/>
          <p:cNvSpPr>
            <a:spLocks/>
          </p:cNvSpPr>
          <p:nvPr/>
        </p:nvSpPr>
        <p:spPr bwMode="auto">
          <a:xfrm>
            <a:off x="-16510" y="0"/>
            <a:ext cx="50921" cy="66803"/>
          </a:xfrm>
          <a:custGeom>
            <a:avLst/>
            <a:gdLst>
              <a:gd name="T0" fmla="*/ 4 w 4"/>
              <a:gd name="T1" fmla="*/ 0 h 5"/>
              <a:gd name="T2" fmla="*/ 0 w 4"/>
              <a:gd name="T3" fmla="*/ 5 h 5"/>
              <a:gd name="T4" fmla="*/ 4 w 4"/>
              <a:gd name="T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5">
                <a:moveTo>
                  <a:pt x="4" y="0"/>
                </a:moveTo>
                <a:cubicBezTo>
                  <a:pt x="2" y="1"/>
                  <a:pt x="0" y="3"/>
                  <a:pt x="0" y="5"/>
                </a:cubicBezTo>
                <a:cubicBezTo>
                  <a:pt x="2" y="4"/>
                  <a:pt x="4" y="2"/>
                  <a:pt x="4" y="0"/>
                </a:cubicBezTo>
              </a:path>
            </a:pathLst>
          </a:custGeom>
          <a:solidFill>
            <a:srgbClr val="7209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3032"/>
          <p:cNvSpPr>
            <a:spLocks/>
          </p:cNvSpPr>
          <p:nvPr/>
        </p:nvSpPr>
        <p:spPr bwMode="auto">
          <a:xfrm>
            <a:off x="-16510" y="0"/>
            <a:ext cx="87290" cy="50104"/>
          </a:xfrm>
          <a:custGeom>
            <a:avLst/>
            <a:gdLst>
              <a:gd name="T0" fmla="*/ 1 w 5"/>
              <a:gd name="T1" fmla="*/ 0 h 3"/>
              <a:gd name="T2" fmla="*/ 0 w 5"/>
              <a:gd name="T3" fmla="*/ 1 h 3"/>
              <a:gd name="T4" fmla="*/ 0 w 5"/>
              <a:gd name="T5" fmla="*/ 2 h 3"/>
              <a:gd name="T6" fmla="*/ 5 w 5"/>
              <a:gd name="T7" fmla="*/ 3 h 3"/>
              <a:gd name="T8" fmla="*/ 4 w 5"/>
              <a:gd name="T9" fmla="*/ 3 h 3"/>
              <a:gd name="T10" fmla="*/ 1 w 5"/>
              <a:gd name="T11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3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2" y="2"/>
                  <a:pt x="3" y="2"/>
                  <a:pt x="5" y="3"/>
                </a:cubicBezTo>
                <a:cubicBezTo>
                  <a:pt x="5" y="3"/>
                  <a:pt x="5" y="3"/>
                  <a:pt x="4" y="3"/>
                </a:cubicBezTo>
                <a:cubicBezTo>
                  <a:pt x="3" y="2"/>
                  <a:pt x="2" y="1"/>
                  <a:pt x="1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Freeform 3033"/>
          <p:cNvSpPr>
            <a:spLocks noEditPoints="1"/>
          </p:cNvSpPr>
          <p:nvPr/>
        </p:nvSpPr>
        <p:spPr bwMode="auto">
          <a:xfrm>
            <a:off x="-16510" y="0"/>
            <a:ext cx="92723" cy="67434"/>
          </a:xfrm>
          <a:custGeom>
            <a:avLst/>
            <a:gdLst>
              <a:gd name="T0" fmla="*/ 1 w 10"/>
              <a:gd name="T1" fmla="*/ 5 h 7"/>
              <a:gd name="T2" fmla="*/ 0 w 10"/>
              <a:gd name="T3" fmla="*/ 5 h 7"/>
              <a:gd name="T4" fmla="*/ 0 w 10"/>
              <a:gd name="T5" fmla="*/ 5 h 7"/>
              <a:gd name="T6" fmla="*/ 0 w 10"/>
              <a:gd name="T7" fmla="*/ 7 h 7"/>
              <a:gd name="T8" fmla="*/ 1 w 10"/>
              <a:gd name="T9" fmla="*/ 5 h 7"/>
              <a:gd name="T10" fmla="*/ 10 w 10"/>
              <a:gd name="T11" fmla="*/ 0 h 7"/>
              <a:gd name="T12" fmla="*/ 10 w 10"/>
              <a:gd name="T13" fmla="*/ 0 h 7"/>
              <a:gd name="T14" fmla="*/ 10 w 10"/>
              <a:gd name="T15" fmla="*/ 1 h 7"/>
              <a:gd name="T16" fmla="*/ 10 w 10"/>
              <a:gd name="T1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" h="7">
                <a:moveTo>
                  <a:pt x="1" y="5"/>
                </a:move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7"/>
                </a:cubicBezTo>
                <a:cubicBezTo>
                  <a:pt x="0" y="6"/>
                  <a:pt x="0" y="6"/>
                  <a:pt x="1" y="5"/>
                </a:cubicBezTo>
                <a:moveTo>
                  <a:pt x="10" y="0"/>
                </a:move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1"/>
                </a:cubicBezTo>
                <a:cubicBezTo>
                  <a:pt x="10" y="0"/>
                  <a:pt x="10" y="0"/>
                  <a:pt x="10" y="0"/>
                </a:cubicBezTo>
              </a:path>
            </a:pathLst>
          </a:custGeom>
          <a:solidFill>
            <a:srgbClr val="C03E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3034"/>
          <p:cNvSpPr>
            <a:spLocks/>
          </p:cNvSpPr>
          <p:nvPr/>
        </p:nvSpPr>
        <p:spPr bwMode="auto">
          <a:xfrm>
            <a:off x="-16510" y="0"/>
            <a:ext cx="50921" cy="50104"/>
          </a:xfrm>
          <a:custGeom>
            <a:avLst/>
            <a:gdLst>
              <a:gd name="T0" fmla="*/ 0 w 3"/>
              <a:gd name="T1" fmla="*/ 0 h 3"/>
              <a:gd name="T2" fmla="*/ 0 w 3"/>
              <a:gd name="T3" fmla="*/ 0 h 3"/>
              <a:gd name="T4" fmla="*/ 3 w 3"/>
              <a:gd name="T5" fmla="*/ 3 h 3"/>
              <a:gd name="T6" fmla="*/ 0 w 3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1"/>
                  <a:pt x="2" y="2"/>
                  <a:pt x="3" y="3"/>
                </a:cubicBezTo>
                <a:cubicBezTo>
                  <a:pt x="2" y="1"/>
                  <a:pt x="1" y="0"/>
                  <a:pt x="0" y="0"/>
                </a:cubicBezTo>
              </a:path>
            </a:pathLst>
          </a:custGeom>
          <a:solidFill>
            <a:srgbClr val="AD21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3035"/>
          <p:cNvSpPr>
            <a:spLocks/>
          </p:cNvSpPr>
          <p:nvPr/>
        </p:nvSpPr>
        <p:spPr bwMode="auto">
          <a:xfrm>
            <a:off x="-16510" y="0"/>
            <a:ext cx="101836" cy="50104"/>
          </a:xfrm>
          <a:custGeom>
            <a:avLst/>
            <a:gdLst>
              <a:gd name="T0" fmla="*/ 1 w 4"/>
              <a:gd name="T1" fmla="*/ 0 h 2"/>
              <a:gd name="T2" fmla="*/ 0 w 4"/>
              <a:gd name="T3" fmla="*/ 0 h 2"/>
              <a:gd name="T4" fmla="*/ 3 w 4"/>
              <a:gd name="T5" fmla="*/ 2 h 2"/>
              <a:gd name="T6" fmla="*/ 4 w 4"/>
              <a:gd name="T7" fmla="*/ 1 h 2"/>
              <a:gd name="T8" fmla="*/ 3 w 4"/>
              <a:gd name="T9" fmla="*/ 0 h 2"/>
              <a:gd name="T10" fmla="*/ 1 w 4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1" y="1"/>
                  <a:pt x="2" y="2"/>
                  <a:pt x="3" y="2"/>
                </a:cubicBezTo>
                <a:cubicBezTo>
                  <a:pt x="3" y="2"/>
                  <a:pt x="3" y="2"/>
                  <a:pt x="4" y="1"/>
                </a:cubicBezTo>
                <a:cubicBezTo>
                  <a:pt x="3" y="1"/>
                  <a:pt x="3" y="1"/>
                  <a:pt x="3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rgbClr val="8915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3036"/>
          <p:cNvSpPr>
            <a:spLocks/>
          </p:cNvSpPr>
          <p:nvPr/>
        </p:nvSpPr>
        <p:spPr bwMode="auto">
          <a:xfrm>
            <a:off x="-16510" y="0"/>
            <a:ext cx="92723" cy="67434"/>
          </a:xfrm>
          <a:custGeom>
            <a:avLst/>
            <a:gdLst>
              <a:gd name="T0" fmla="*/ 7 w 10"/>
              <a:gd name="T1" fmla="*/ 0 h 7"/>
              <a:gd name="T2" fmla="*/ 5 w 10"/>
              <a:gd name="T3" fmla="*/ 1 h 7"/>
              <a:gd name="T4" fmla="*/ 0 w 10"/>
              <a:gd name="T5" fmla="*/ 7 h 7"/>
              <a:gd name="T6" fmla="*/ 0 w 10"/>
              <a:gd name="T7" fmla="*/ 7 h 7"/>
              <a:gd name="T8" fmla="*/ 1 w 10"/>
              <a:gd name="T9" fmla="*/ 7 h 7"/>
              <a:gd name="T10" fmla="*/ 9 w 10"/>
              <a:gd name="T11" fmla="*/ 2 h 7"/>
              <a:gd name="T12" fmla="*/ 10 w 10"/>
              <a:gd name="T13" fmla="*/ 2 h 7"/>
              <a:gd name="T14" fmla="*/ 10 w 10"/>
              <a:gd name="T15" fmla="*/ 2 h 7"/>
              <a:gd name="T16" fmla="*/ 7 w 10"/>
              <a:gd name="T1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" h="7">
                <a:moveTo>
                  <a:pt x="7" y="0"/>
                </a:moveTo>
                <a:cubicBezTo>
                  <a:pt x="7" y="0"/>
                  <a:pt x="6" y="1"/>
                  <a:pt x="5" y="1"/>
                </a:cubicBezTo>
                <a:cubicBezTo>
                  <a:pt x="2" y="2"/>
                  <a:pt x="0" y="4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1" y="7"/>
                </a:cubicBezTo>
                <a:cubicBezTo>
                  <a:pt x="2" y="4"/>
                  <a:pt x="6" y="3"/>
                  <a:pt x="9" y="2"/>
                </a:cubicBezTo>
                <a:cubicBezTo>
                  <a:pt x="9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9" y="2"/>
                  <a:pt x="8" y="1"/>
                  <a:pt x="7" y="0"/>
                </a:cubicBezTo>
              </a:path>
            </a:pathLst>
          </a:custGeom>
          <a:solidFill>
            <a:srgbClr val="88121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3037"/>
          <p:cNvSpPr>
            <a:spLocks/>
          </p:cNvSpPr>
          <p:nvPr/>
        </p:nvSpPr>
        <p:spPr bwMode="auto">
          <a:xfrm>
            <a:off x="-16510" y="0"/>
            <a:ext cx="50921" cy="50104"/>
          </a:xfrm>
          <a:custGeom>
            <a:avLst/>
            <a:gdLst>
              <a:gd name="T0" fmla="*/ 0 w 1"/>
              <a:gd name="T1" fmla="*/ 0 h 1"/>
              <a:gd name="T2" fmla="*/ 1 w 1"/>
              <a:gd name="T3" fmla="*/ 1 h 1"/>
              <a:gd name="T4" fmla="*/ 1 w 1"/>
              <a:gd name="T5" fmla="*/ 1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1"/>
                  <a:pt x="0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0" y="1"/>
                  <a:pt x="0" y="1"/>
                  <a:pt x="0" y="0"/>
                </a:cubicBezTo>
              </a:path>
            </a:pathLst>
          </a:custGeom>
          <a:solidFill>
            <a:srgbClr val="7B0A1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3038"/>
          <p:cNvSpPr>
            <a:spLocks/>
          </p:cNvSpPr>
          <p:nvPr/>
        </p:nvSpPr>
        <p:spPr bwMode="auto">
          <a:xfrm>
            <a:off x="-16510" y="0"/>
            <a:ext cx="56439" cy="83299"/>
          </a:xfrm>
          <a:custGeom>
            <a:avLst/>
            <a:gdLst>
              <a:gd name="T0" fmla="*/ 0 w 6"/>
              <a:gd name="T1" fmla="*/ 0 h 9"/>
              <a:gd name="T2" fmla="*/ 5 w 6"/>
              <a:gd name="T3" fmla="*/ 9 h 9"/>
              <a:gd name="T4" fmla="*/ 5 w 6"/>
              <a:gd name="T5" fmla="*/ 2 h 9"/>
              <a:gd name="T6" fmla="*/ 5 w 6"/>
              <a:gd name="T7" fmla="*/ 1 h 9"/>
              <a:gd name="T8" fmla="*/ 0 w 6"/>
              <a:gd name="T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9">
                <a:moveTo>
                  <a:pt x="0" y="0"/>
                </a:moveTo>
                <a:cubicBezTo>
                  <a:pt x="2" y="2"/>
                  <a:pt x="4" y="5"/>
                  <a:pt x="5" y="9"/>
                </a:cubicBezTo>
                <a:cubicBezTo>
                  <a:pt x="6" y="7"/>
                  <a:pt x="6" y="4"/>
                  <a:pt x="5" y="2"/>
                </a:cubicBezTo>
                <a:cubicBezTo>
                  <a:pt x="5" y="2"/>
                  <a:pt x="5" y="1"/>
                  <a:pt x="5" y="1"/>
                </a:cubicBezTo>
                <a:cubicBezTo>
                  <a:pt x="3" y="0"/>
                  <a:pt x="2" y="0"/>
                  <a:pt x="0" y="0"/>
                </a:cubicBezTo>
              </a:path>
            </a:pathLst>
          </a:custGeom>
          <a:solidFill>
            <a:srgbClr val="7209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3039"/>
          <p:cNvSpPr>
            <a:spLocks/>
          </p:cNvSpPr>
          <p:nvPr/>
        </p:nvSpPr>
        <p:spPr bwMode="auto">
          <a:xfrm>
            <a:off x="-16510" y="0"/>
            <a:ext cx="141099" cy="130900"/>
          </a:xfrm>
          <a:custGeom>
            <a:avLst/>
            <a:gdLst>
              <a:gd name="T0" fmla="*/ 10 w 15"/>
              <a:gd name="T1" fmla="*/ 0 h 14"/>
              <a:gd name="T2" fmla="*/ 1 w 15"/>
              <a:gd name="T3" fmla="*/ 5 h 14"/>
              <a:gd name="T4" fmla="*/ 0 w 15"/>
              <a:gd name="T5" fmla="*/ 7 h 14"/>
              <a:gd name="T6" fmla="*/ 0 w 15"/>
              <a:gd name="T7" fmla="*/ 9 h 14"/>
              <a:gd name="T8" fmla="*/ 8 w 15"/>
              <a:gd name="T9" fmla="*/ 14 h 14"/>
              <a:gd name="T10" fmla="*/ 8 w 15"/>
              <a:gd name="T11" fmla="*/ 14 h 14"/>
              <a:gd name="T12" fmla="*/ 13 w 15"/>
              <a:gd name="T13" fmla="*/ 11 h 14"/>
              <a:gd name="T14" fmla="*/ 14 w 15"/>
              <a:gd name="T15" fmla="*/ 11 h 14"/>
              <a:gd name="T16" fmla="*/ 15 w 15"/>
              <a:gd name="T17" fmla="*/ 10 h 14"/>
              <a:gd name="T18" fmla="*/ 10 w 15"/>
              <a:gd name="T19" fmla="*/ 1 h 14"/>
              <a:gd name="T20" fmla="*/ 10 w 15"/>
              <a:gd name="T21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" h="14">
                <a:moveTo>
                  <a:pt x="10" y="0"/>
                </a:moveTo>
                <a:cubicBezTo>
                  <a:pt x="7" y="3"/>
                  <a:pt x="4" y="5"/>
                  <a:pt x="1" y="5"/>
                </a:cubicBezTo>
                <a:cubicBezTo>
                  <a:pt x="0" y="6"/>
                  <a:pt x="0" y="6"/>
                  <a:pt x="0" y="7"/>
                </a:cubicBezTo>
                <a:cubicBezTo>
                  <a:pt x="0" y="8"/>
                  <a:pt x="0" y="9"/>
                  <a:pt x="0" y="9"/>
                </a:cubicBezTo>
                <a:cubicBezTo>
                  <a:pt x="2" y="12"/>
                  <a:pt x="5" y="14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10" y="13"/>
                  <a:pt x="11" y="12"/>
                  <a:pt x="13" y="11"/>
                </a:cubicBezTo>
                <a:cubicBezTo>
                  <a:pt x="13" y="11"/>
                  <a:pt x="14" y="11"/>
                  <a:pt x="14" y="11"/>
                </a:cubicBezTo>
                <a:cubicBezTo>
                  <a:pt x="15" y="11"/>
                  <a:pt x="15" y="10"/>
                  <a:pt x="15" y="10"/>
                </a:cubicBezTo>
                <a:cubicBezTo>
                  <a:pt x="14" y="6"/>
                  <a:pt x="12" y="3"/>
                  <a:pt x="10" y="1"/>
                </a:cubicBezTo>
                <a:cubicBezTo>
                  <a:pt x="10" y="0"/>
                  <a:pt x="10" y="0"/>
                  <a:pt x="10" y="0"/>
                </a:cubicBezTo>
              </a:path>
            </a:pathLst>
          </a:custGeom>
          <a:solidFill>
            <a:srgbClr val="72080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3040"/>
          <p:cNvSpPr>
            <a:spLocks/>
          </p:cNvSpPr>
          <p:nvPr/>
        </p:nvSpPr>
        <p:spPr bwMode="auto">
          <a:xfrm>
            <a:off x="-16510" y="0"/>
            <a:ext cx="109115" cy="50104"/>
          </a:xfrm>
          <a:custGeom>
            <a:avLst/>
            <a:gdLst>
              <a:gd name="T0" fmla="*/ 6 w 6"/>
              <a:gd name="T1" fmla="*/ 0 h 3"/>
              <a:gd name="T2" fmla="*/ 5 w 6"/>
              <a:gd name="T3" fmla="*/ 0 h 3"/>
              <a:gd name="T4" fmla="*/ 0 w 6"/>
              <a:gd name="T5" fmla="*/ 3 h 3"/>
              <a:gd name="T6" fmla="*/ 3 w 6"/>
              <a:gd name="T7" fmla="*/ 3 h 3"/>
              <a:gd name="T8" fmla="*/ 6 w 6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3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3" y="1"/>
                  <a:pt x="2" y="2"/>
                  <a:pt x="0" y="3"/>
                </a:cubicBezTo>
                <a:cubicBezTo>
                  <a:pt x="1" y="3"/>
                  <a:pt x="2" y="3"/>
                  <a:pt x="3" y="3"/>
                </a:cubicBezTo>
                <a:cubicBezTo>
                  <a:pt x="4" y="2"/>
                  <a:pt x="5" y="1"/>
                  <a:pt x="6" y="0"/>
                </a:cubicBezTo>
              </a:path>
            </a:pathLst>
          </a:custGeom>
          <a:solidFill>
            <a:srgbClr val="67040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3041"/>
          <p:cNvSpPr>
            <a:spLocks/>
          </p:cNvSpPr>
          <p:nvPr/>
        </p:nvSpPr>
        <p:spPr bwMode="auto">
          <a:xfrm>
            <a:off x="-16510" y="0"/>
            <a:ext cx="89113" cy="50104"/>
          </a:xfrm>
          <a:custGeom>
            <a:avLst/>
            <a:gdLst>
              <a:gd name="T0" fmla="*/ 8 w 9"/>
              <a:gd name="T1" fmla="*/ 0 h 5"/>
              <a:gd name="T2" fmla="*/ 0 w 9"/>
              <a:gd name="T3" fmla="*/ 5 h 5"/>
              <a:gd name="T4" fmla="*/ 9 w 9"/>
              <a:gd name="T5" fmla="*/ 0 h 5"/>
              <a:gd name="T6" fmla="*/ 8 w 9"/>
              <a:gd name="T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5">
                <a:moveTo>
                  <a:pt x="8" y="0"/>
                </a:moveTo>
                <a:cubicBezTo>
                  <a:pt x="5" y="1"/>
                  <a:pt x="1" y="2"/>
                  <a:pt x="0" y="5"/>
                </a:cubicBezTo>
                <a:cubicBezTo>
                  <a:pt x="3" y="5"/>
                  <a:pt x="6" y="3"/>
                  <a:pt x="9" y="0"/>
                </a:cubicBezTo>
                <a:cubicBezTo>
                  <a:pt x="9" y="0"/>
                  <a:pt x="8" y="0"/>
                  <a:pt x="8" y="0"/>
                </a:cubicBezTo>
              </a:path>
            </a:pathLst>
          </a:custGeom>
          <a:solidFill>
            <a:srgbClr val="51020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3042"/>
          <p:cNvSpPr>
            <a:spLocks/>
          </p:cNvSpPr>
          <p:nvPr/>
        </p:nvSpPr>
        <p:spPr bwMode="auto">
          <a:xfrm>
            <a:off x="-16510" y="0"/>
            <a:ext cx="149162" cy="146767"/>
          </a:xfrm>
          <a:custGeom>
            <a:avLst/>
            <a:gdLst>
              <a:gd name="T0" fmla="*/ 7 w 16"/>
              <a:gd name="T1" fmla="*/ 0 h 16"/>
              <a:gd name="T2" fmla="*/ 4 w 16"/>
              <a:gd name="T3" fmla="*/ 1 h 16"/>
              <a:gd name="T4" fmla="*/ 0 w 16"/>
              <a:gd name="T5" fmla="*/ 4 h 16"/>
              <a:gd name="T6" fmla="*/ 6 w 16"/>
              <a:gd name="T7" fmla="*/ 14 h 16"/>
              <a:gd name="T8" fmla="*/ 6 w 16"/>
              <a:gd name="T9" fmla="*/ 16 h 16"/>
              <a:gd name="T10" fmla="*/ 7 w 16"/>
              <a:gd name="T11" fmla="*/ 16 h 16"/>
              <a:gd name="T12" fmla="*/ 10 w 16"/>
              <a:gd name="T13" fmla="*/ 15 h 16"/>
              <a:gd name="T14" fmla="*/ 15 w 16"/>
              <a:gd name="T15" fmla="*/ 5 h 16"/>
              <a:gd name="T16" fmla="*/ 7 w 16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" h="16">
                <a:moveTo>
                  <a:pt x="7" y="0"/>
                </a:moveTo>
                <a:cubicBezTo>
                  <a:pt x="6" y="0"/>
                  <a:pt x="5" y="0"/>
                  <a:pt x="4" y="1"/>
                </a:cubicBezTo>
                <a:cubicBezTo>
                  <a:pt x="3" y="1"/>
                  <a:pt x="1" y="3"/>
                  <a:pt x="0" y="4"/>
                </a:cubicBezTo>
                <a:cubicBezTo>
                  <a:pt x="4" y="6"/>
                  <a:pt x="6" y="10"/>
                  <a:pt x="6" y="14"/>
                </a:cubicBezTo>
                <a:cubicBezTo>
                  <a:pt x="6" y="15"/>
                  <a:pt x="6" y="15"/>
                  <a:pt x="6" y="16"/>
                </a:cubicBezTo>
                <a:cubicBezTo>
                  <a:pt x="6" y="16"/>
                  <a:pt x="7" y="16"/>
                  <a:pt x="7" y="16"/>
                </a:cubicBezTo>
                <a:cubicBezTo>
                  <a:pt x="8" y="16"/>
                  <a:pt x="9" y="16"/>
                  <a:pt x="10" y="15"/>
                </a:cubicBezTo>
                <a:cubicBezTo>
                  <a:pt x="14" y="14"/>
                  <a:pt x="16" y="9"/>
                  <a:pt x="15" y="5"/>
                </a:cubicBezTo>
                <a:cubicBezTo>
                  <a:pt x="13" y="2"/>
                  <a:pt x="10" y="0"/>
                  <a:pt x="7" y="0"/>
                </a:cubicBezTo>
              </a:path>
            </a:pathLst>
          </a:custGeom>
          <a:solidFill>
            <a:srgbClr val="C03E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3043"/>
          <p:cNvSpPr>
            <a:spLocks/>
          </p:cNvSpPr>
          <p:nvPr/>
        </p:nvSpPr>
        <p:spPr bwMode="auto">
          <a:xfrm>
            <a:off x="-16510" y="0"/>
            <a:ext cx="68534" cy="111066"/>
          </a:xfrm>
          <a:custGeom>
            <a:avLst/>
            <a:gdLst>
              <a:gd name="T0" fmla="*/ 1 w 7"/>
              <a:gd name="T1" fmla="*/ 0 h 12"/>
              <a:gd name="T2" fmla="*/ 1 w 7"/>
              <a:gd name="T3" fmla="*/ 7 h 12"/>
              <a:gd name="T4" fmla="*/ 7 w 7"/>
              <a:gd name="T5" fmla="*/ 12 h 12"/>
              <a:gd name="T6" fmla="*/ 7 w 7"/>
              <a:gd name="T7" fmla="*/ 10 h 12"/>
              <a:gd name="T8" fmla="*/ 1 w 7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12">
                <a:moveTo>
                  <a:pt x="1" y="0"/>
                </a:moveTo>
                <a:cubicBezTo>
                  <a:pt x="0" y="2"/>
                  <a:pt x="0" y="5"/>
                  <a:pt x="1" y="7"/>
                </a:cubicBezTo>
                <a:cubicBezTo>
                  <a:pt x="2" y="10"/>
                  <a:pt x="4" y="11"/>
                  <a:pt x="7" y="12"/>
                </a:cubicBezTo>
                <a:cubicBezTo>
                  <a:pt x="7" y="11"/>
                  <a:pt x="7" y="11"/>
                  <a:pt x="7" y="10"/>
                </a:cubicBezTo>
                <a:cubicBezTo>
                  <a:pt x="7" y="6"/>
                  <a:pt x="5" y="2"/>
                  <a:pt x="1" y="0"/>
                </a:cubicBezTo>
              </a:path>
            </a:pathLst>
          </a:custGeom>
          <a:solidFill>
            <a:srgbClr val="72080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3044"/>
          <p:cNvSpPr>
            <a:spLocks/>
          </p:cNvSpPr>
          <p:nvPr/>
        </p:nvSpPr>
        <p:spPr bwMode="auto">
          <a:xfrm>
            <a:off x="-16510" y="0"/>
            <a:ext cx="50921" cy="50104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0 w 1"/>
              <a:gd name="T5" fmla="*/ 1 h 1"/>
              <a:gd name="T6" fmla="*/ 1 w 1"/>
              <a:gd name="T7" fmla="*/ 1 h 1"/>
              <a:gd name="T8" fmla="*/ 1 w 1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3045"/>
          <p:cNvSpPr>
            <a:spLocks/>
          </p:cNvSpPr>
          <p:nvPr/>
        </p:nvSpPr>
        <p:spPr bwMode="auto">
          <a:xfrm>
            <a:off x="-16510" y="0"/>
            <a:ext cx="133036" cy="122967"/>
          </a:xfrm>
          <a:custGeom>
            <a:avLst/>
            <a:gdLst>
              <a:gd name="T0" fmla="*/ 2 w 14"/>
              <a:gd name="T1" fmla="*/ 0 h 13"/>
              <a:gd name="T2" fmla="*/ 2 w 14"/>
              <a:gd name="T3" fmla="*/ 0 h 13"/>
              <a:gd name="T4" fmla="*/ 0 w 14"/>
              <a:gd name="T5" fmla="*/ 3 h 13"/>
              <a:gd name="T6" fmla="*/ 10 w 14"/>
              <a:gd name="T7" fmla="*/ 13 h 13"/>
              <a:gd name="T8" fmla="*/ 10 w 14"/>
              <a:gd name="T9" fmla="*/ 13 h 13"/>
              <a:gd name="T10" fmla="*/ 11 w 14"/>
              <a:gd name="T11" fmla="*/ 13 h 13"/>
              <a:gd name="T12" fmla="*/ 14 w 14"/>
              <a:gd name="T13" fmla="*/ 9 h 13"/>
              <a:gd name="T14" fmla="*/ 6 w 14"/>
              <a:gd name="T15" fmla="*/ 5 h 13"/>
              <a:gd name="T16" fmla="*/ 3 w 14"/>
              <a:gd name="T17" fmla="*/ 0 h 13"/>
              <a:gd name="T18" fmla="*/ 2 w 14"/>
              <a:gd name="T19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13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1"/>
                  <a:pt x="0" y="2"/>
                  <a:pt x="0" y="3"/>
                </a:cubicBezTo>
                <a:cubicBezTo>
                  <a:pt x="4" y="5"/>
                  <a:pt x="8" y="8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1" y="13"/>
                </a:cubicBezTo>
                <a:cubicBezTo>
                  <a:pt x="12" y="12"/>
                  <a:pt x="13" y="11"/>
                  <a:pt x="14" y="9"/>
                </a:cubicBezTo>
                <a:cubicBezTo>
                  <a:pt x="11" y="9"/>
                  <a:pt x="9" y="8"/>
                  <a:pt x="6" y="5"/>
                </a:cubicBezTo>
                <a:cubicBezTo>
                  <a:pt x="5" y="4"/>
                  <a:pt x="4" y="2"/>
                  <a:pt x="3" y="0"/>
                </a:cubicBezTo>
                <a:cubicBezTo>
                  <a:pt x="3" y="0"/>
                  <a:pt x="2" y="0"/>
                  <a:pt x="2" y="0"/>
                </a:cubicBezTo>
              </a:path>
            </a:pathLst>
          </a:custGeom>
          <a:solidFill>
            <a:srgbClr val="C03E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3046"/>
          <p:cNvSpPr>
            <a:spLocks/>
          </p:cNvSpPr>
          <p:nvPr/>
        </p:nvSpPr>
        <p:spPr bwMode="auto">
          <a:xfrm>
            <a:off x="-16510" y="0"/>
            <a:ext cx="104816" cy="95200"/>
          </a:xfrm>
          <a:custGeom>
            <a:avLst/>
            <a:gdLst>
              <a:gd name="T0" fmla="*/ 1 w 11"/>
              <a:gd name="T1" fmla="*/ 0 h 10"/>
              <a:gd name="T2" fmla="*/ 1 w 11"/>
              <a:gd name="T3" fmla="*/ 6 h 10"/>
              <a:gd name="T4" fmla="*/ 9 w 11"/>
              <a:gd name="T5" fmla="*/ 10 h 10"/>
              <a:gd name="T6" fmla="*/ 11 w 11"/>
              <a:gd name="T7" fmla="*/ 10 h 10"/>
              <a:gd name="T8" fmla="*/ 11 w 11"/>
              <a:gd name="T9" fmla="*/ 10 h 10"/>
              <a:gd name="T10" fmla="*/ 1 w 11"/>
              <a:gd name="T1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" h="10">
                <a:moveTo>
                  <a:pt x="1" y="0"/>
                </a:moveTo>
                <a:cubicBezTo>
                  <a:pt x="0" y="2"/>
                  <a:pt x="0" y="4"/>
                  <a:pt x="1" y="6"/>
                </a:cubicBezTo>
                <a:cubicBezTo>
                  <a:pt x="3" y="9"/>
                  <a:pt x="6" y="10"/>
                  <a:pt x="9" y="10"/>
                </a:cubicBezTo>
                <a:cubicBezTo>
                  <a:pt x="9" y="10"/>
                  <a:pt x="10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9" y="5"/>
                  <a:pt x="5" y="2"/>
                  <a:pt x="1" y="0"/>
                </a:cubicBezTo>
              </a:path>
            </a:pathLst>
          </a:custGeom>
          <a:solidFill>
            <a:srgbClr val="AD23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3047"/>
          <p:cNvSpPr>
            <a:spLocks/>
          </p:cNvSpPr>
          <p:nvPr/>
        </p:nvSpPr>
        <p:spPr bwMode="auto">
          <a:xfrm>
            <a:off x="-16510" y="0"/>
            <a:ext cx="116911" cy="59501"/>
          </a:xfrm>
          <a:custGeom>
            <a:avLst/>
            <a:gdLst>
              <a:gd name="T0" fmla="*/ 5 w 12"/>
              <a:gd name="T1" fmla="*/ 0 h 6"/>
              <a:gd name="T2" fmla="*/ 1 w 12"/>
              <a:gd name="T3" fmla="*/ 0 h 6"/>
              <a:gd name="T4" fmla="*/ 0 w 12"/>
              <a:gd name="T5" fmla="*/ 1 h 6"/>
              <a:gd name="T6" fmla="*/ 0 w 12"/>
              <a:gd name="T7" fmla="*/ 2 h 6"/>
              <a:gd name="T8" fmla="*/ 12 w 12"/>
              <a:gd name="T9" fmla="*/ 6 h 6"/>
              <a:gd name="T10" fmla="*/ 12 w 12"/>
              <a:gd name="T11" fmla="*/ 4 h 6"/>
              <a:gd name="T12" fmla="*/ 5 w 12"/>
              <a:gd name="T1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6">
                <a:moveTo>
                  <a:pt x="5" y="0"/>
                </a:moveTo>
                <a:cubicBezTo>
                  <a:pt x="3" y="0"/>
                  <a:pt x="2" y="0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5" y="2"/>
                  <a:pt x="9" y="4"/>
                  <a:pt x="12" y="6"/>
                </a:cubicBezTo>
                <a:cubicBezTo>
                  <a:pt x="12" y="6"/>
                  <a:pt x="12" y="5"/>
                  <a:pt x="12" y="4"/>
                </a:cubicBezTo>
                <a:cubicBezTo>
                  <a:pt x="11" y="1"/>
                  <a:pt x="8" y="0"/>
                  <a:pt x="5" y="0"/>
                </a:cubicBezTo>
              </a:path>
            </a:pathLst>
          </a:custGeom>
          <a:solidFill>
            <a:srgbClr val="AD21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3048"/>
          <p:cNvSpPr>
            <a:spLocks/>
          </p:cNvSpPr>
          <p:nvPr/>
        </p:nvSpPr>
        <p:spPr bwMode="auto">
          <a:xfrm>
            <a:off x="-16510" y="0"/>
            <a:ext cx="124974" cy="87267"/>
          </a:xfrm>
          <a:custGeom>
            <a:avLst/>
            <a:gdLst>
              <a:gd name="T0" fmla="*/ 0 w 13"/>
              <a:gd name="T1" fmla="*/ 0 h 9"/>
              <a:gd name="T2" fmla="*/ 3 w 13"/>
              <a:gd name="T3" fmla="*/ 5 h 9"/>
              <a:gd name="T4" fmla="*/ 11 w 13"/>
              <a:gd name="T5" fmla="*/ 9 h 9"/>
              <a:gd name="T6" fmla="*/ 12 w 13"/>
              <a:gd name="T7" fmla="*/ 4 h 9"/>
              <a:gd name="T8" fmla="*/ 0 w 13"/>
              <a:gd name="T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9">
                <a:moveTo>
                  <a:pt x="0" y="0"/>
                </a:moveTo>
                <a:cubicBezTo>
                  <a:pt x="1" y="2"/>
                  <a:pt x="2" y="4"/>
                  <a:pt x="3" y="5"/>
                </a:cubicBezTo>
                <a:cubicBezTo>
                  <a:pt x="6" y="8"/>
                  <a:pt x="8" y="9"/>
                  <a:pt x="11" y="9"/>
                </a:cubicBezTo>
                <a:cubicBezTo>
                  <a:pt x="12" y="8"/>
                  <a:pt x="13" y="6"/>
                  <a:pt x="12" y="4"/>
                </a:cubicBezTo>
                <a:cubicBezTo>
                  <a:pt x="9" y="2"/>
                  <a:pt x="5" y="0"/>
                  <a:pt x="0" y="0"/>
                </a:cubicBezTo>
              </a:path>
            </a:pathLst>
          </a:custGeom>
          <a:solidFill>
            <a:srgbClr val="AC1D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3049"/>
          <p:cNvSpPr>
            <a:spLocks/>
          </p:cNvSpPr>
          <p:nvPr/>
        </p:nvSpPr>
        <p:spPr bwMode="auto">
          <a:xfrm>
            <a:off x="-16510" y="0"/>
            <a:ext cx="161255" cy="142799"/>
          </a:xfrm>
          <a:custGeom>
            <a:avLst/>
            <a:gdLst>
              <a:gd name="T0" fmla="*/ 8 w 17"/>
              <a:gd name="T1" fmla="*/ 0 h 15"/>
              <a:gd name="T2" fmla="*/ 5 w 17"/>
              <a:gd name="T3" fmla="*/ 1 h 15"/>
              <a:gd name="T4" fmla="*/ 0 w 17"/>
              <a:gd name="T5" fmla="*/ 6 h 15"/>
              <a:gd name="T6" fmla="*/ 3 w 17"/>
              <a:gd name="T7" fmla="*/ 7 h 15"/>
              <a:gd name="T8" fmla="*/ 11 w 17"/>
              <a:gd name="T9" fmla="*/ 15 h 15"/>
              <a:gd name="T10" fmla="*/ 11 w 17"/>
              <a:gd name="T11" fmla="*/ 15 h 15"/>
              <a:gd name="T12" fmla="*/ 15 w 17"/>
              <a:gd name="T13" fmla="*/ 5 h 15"/>
              <a:gd name="T14" fmla="*/ 8 w 17"/>
              <a:gd name="T15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" h="15">
                <a:moveTo>
                  <a:pt x="8" y="0"/>
                </a:moveTo>
                <a:cubicBezTo>
                  <a:pt x="7" y="0"/>
                  <a:pt x="6" y="0"/>
                  <a:pt x="5" y="1"/>
                </a:cubicBezTo>
                <a:cubicBezTo>
                  <a:pt x="3" y="2"/>
                  <a:pt x="1" y="4"/>
                  <a:pt x="0" y="6"/>
                </a:cubicBezTo>
                <a:cubicBezTo>
                  <a:pt x="1" y="6"/>
                  <a:pt x="2" y="7"/>
                  <a:pt x="3" y="7"/>
                </a:cubicBezTo>
                <a:cubicBezTo>
                  <a:pt x="7" y="9"/>
                  <a:pt x="10" y="12"/>
                  <a:pt x="11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5" y="13"/>
                  <a:pt x="17" y="9"/>
                  <a:pt x="15" y="5"/>
                </a:cubicBezTo>
                <a:cubicBezTo>
                  <a:pt x="14" y="2"/>
                  <a:pt x="11" y="0"/>
                  <a:pt x="8" y="0"/>
                </a:cubicBezTo>
              </a:path>
            </a:pathLst>
          </a:custGeom>
          <a:solidFill>
            <a:srgbClr val="C03E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3050"/>
          <p:cNvSpPr>
            <a:spLocks/>
          </p:cNvSpPr>
          <p:nvPr/>
        </p:nvSpPr>
        <p:spPr bwMode="auto">
          <a:xfrm>
            <a:off x="-16510" y="0"/>
            <a:ext cx="104816" cy="95200"/>
          </a:xfrm>
          <a:custGeom>
            <a:avLst/>
            <a:gdLst>
              <a:gd name="T0" fmla="*/ 0 w 11"/>
              <a:gd name="T1" fmla="*/ 0 h 10"/>
              <a:gd name="T2" fmla="*/ 1 w 11"/>
              <a:gd name="T3" fmla="*/ 5 h 10"/>
              <a:gd name="T4" fmla="*/ 8 w 11"/>
              <a:gd name="T5" fmla="*/ 10 h 10"/>
              <a:gd name="T6" fmla="*/ 11 w 11"/>
              <a:gd name="T7" fmla="*/ 9 h 10"/>
              <a:gd name="T8" fmla="*/ 3 w 11"/>
              <a:gd name="T9" fmla="*/ 1 h 10"/>
              <a:gd name="T10" fmla="*/ 0 w 11"/>
              <a:gd name="T1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" h="10">
                <a:moveTo>
                  <a:pt x="0" y="0"/>
                </a:moveTo>
                <a:cubicBezTo>
                  <a:pt x="0" y="2"/>
                  <a:pt x="0" y="3"/>
                  <a:pt x="1" y="5"/>
                </a:cubicBezTo>
                <a:cubicBezTo>
                  <a:pt x="2" y="8"/>
                  <a:pt x="5" y="10"/>
                  <a:pt x="8" y="10"/>
                </a:cubicBezTo>
                <a:cubicBezTo>
                  <a:pt x="9" y="10"/>
                  <a:pt x="10" y="9"/>
                  <a:pt x="11" y="9"/>
                </a:cubicBezTo>
                <a:cubicBezTo>
                  <a:pt x="10" y="6"/>
                  <a:pt x="7" y="3"/>
                  <a:pt x="3" y="1"/>
                </a:cubicBezTo>
                <a:cubicBezTo>
                  <a:pt x="2" y="1"/>
                  <a:pt x="1" y="0"/>
                  <a:pt x="0" y="0"/>
                </a:cubicBezTo>
              </a:path>
            </a:pathLst>
          </a:custGeom>
          <a:solidFill>
            <a:srgbClr val="88121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3051"/>
          <p:cNvSpPr>
            <a:spLocks/>
          </p:cNvSpPr>
          <p:nvPr/>
        </p:nvSpPr>
        <p:spPr bwMode="auto">
          <a:xfrm>
            <a:off x="-16510" y="0"/>
            <a:ext cx="92723" cy="87267"/>
          </a:xfrm>
          <a:custGeom>
            <a:avLst/>
            <a:gdLst>
              <a:gd name="T0" fmla="*/ 9 w 10"/>
              <a:gd name="T1" fmla="*/ 0 h 9"/>
              <a:gd name="T2" fmla="*/ 1 w 10"/>
              <a:gd name="T3" fmla="*/ 3 h 9"/>
              <a:gd name="T4" fmla="*/ 0 w 10"/>
              <a:gd name="T5" fmla="*/ 3 h 9"/>
              <a:gd name="T6" fmla="*/ 0 w 10"/>
              <a:gd name="T7" fmla="*/ 9 h 9"/>
              <a:gd name="T8" fmla="*/ 1 w 10"/>
              <a:gd name="T9" fmla="*/ 9 h 9"/>
              <a:gd name="T10" fmla="*/ 4 w 10"/>
              <a:gd name="T11" fmla="*/ 9 h 9"/>
              <a:gd name="T12" fmla="*/ 9 w 10"/>
              <a:gd name="T1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9">
                <a:moveTo>
                  <a:pt x="9" y="0"/>
                </a:moveTo>
                <a:cubicBezTo>
                  <a:pt x="7" y="2"/>
                  <a:pt x="4" y="3"/>
                  <a:pt x="1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5"/>
                  <a:pt x="0" y="7"/>
                  <a:pt x="0" y="9"/>
                </a:cubicBezTo>
                <a:cubicBezTo>
                  <a:pt x="0" y="9"/>
                  <a:pt x="1" y="9"/>
                  <a:pt x="1" y="9"/>
                </a:cubicBezTo>
                <a:cubicBezTo>
                  <a:pt x="2" y="9"/>
                  <a:pt x="3" y="9"/>
                  <a:pt x="4" y="9"/>
                </a:cubicBezTo>
                <a:cubicBezTo>
                  <a:pt x="8" y="7"/>
                  <a:pt x="10" y="4"/>
                  <a:pt x="9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3052"/>
          <p:cNvSpPr>
            <a:spLocks/>
          </p:cNvSpPr>
          <p:nvPr/>
        </p:nvSpPr>
        <p:spPr bwMode="auto">
          <a:xfrm>
            <a:off x="-16510" y="0"/>
            <a:ext cx="50921" cy="150304"/>
          </a:xfrm>
          <a:custGeom>
            <a:avLst/>
            <a:gdLst>
              <a:gd name="T0" fmla="*/ 0 w 2"/>
              <a:gd name="T1" fmla="*/ 0 h 6"/>
              <a:gd name="T2" fmla="*/ 1 w 2"/>
              <a:gd name="T3" fmla="*/ 1 h 6"/>
              <a:gd name="T4" fmla="*/ 2 w 2"/>
              <a:gd name="T5" fmla="*/ 6 h 6"/>
              <a:gd name="T6" fmla="*/ 2 w 2"/>
              <a:gd name="T7" fmla="*/ 6 h 6"/>
              <a:gd name="T8" fmla="*/ 2 w 2"/>
              <a:gd name="T9" fmla="*/ 0 h 6"/>
              <a:gd name="T10" fmla="*/ 0 w 2"/>
              <a:gd name="T1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6">
                <a:moveTo>
                  <a:pt x="0" y="0"/>
                </a:moveTo>
                <a:cubicBezTo>
                  <a:pt x="0" y="0"/>
                  <a:pt x="1" y="0"/>
                  <a:pt x="1" y="1"/>
                </a:cubicBezTo>
                <a:cubicBezTo>
                  <a:pt x="1" y="2"/>
                  <a:pt x="2" y="4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4"/>
                  <a:pt x="2" y="2"/>
                  <a:pt x="2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rgbClr val="AD21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3053"/>
          <p:cNvSpPr>
            <a:spLocks/>
          </p:cNvSpPr>
          <p:nvPr/>
        </p:nvSpPr>
        <p:spPr bwMode="auto">
          <a:xfrm>
            <a:off x="-16510" y="0"/>
            <a:ext cx="68534" cy="75367"/>
          </a:xfrm>
          <a:custGeom>
            <a:avLst/>
            <a:gdLst>
              <a:gd name="T0" fmla="*/ 1 w 7"/>
              <a:gd name="T1" fmla="*/ 0 h 8"/>
              <a:gd name="T2" fmla="*/ 1 w 7"/>
              <a:gd name="T3" fmla="*/ 3 h 8"/>
              <a:gd name="T4" fmla="*/ 7 w 7"/>
              <a:gd name="T5" fmla="*/ 8 h 8"/>
              <a:gd name="T6" fmla="*/ 6 w 7"/>
              <a:gd name="T7" fmla="*/ 3 h 8"/>
              <a:gd name="T8" fmla="*/ 5 w 7"/>
              <a:gd name="T9" fmla="*/ 2 h 8"/>
              <a:gd name="T10" fmla="*/ 3 w 7"/>
              <a:gd name="T11" fmla="*/ 1 h 8"/>
              <a:gd name="T12" fmla="*/ 1 w 7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8">
                <a:moveTo>
                  <a:pt x="1" y="0"/>
                </a:moveTo>
                <a:cubicBezTo>
                  <a:pt x="0" y="1"/>
                  <a:pt x="1" y="2"/>
                  <a:pt x="1" y="3"/>
                </a:cubicBezTo>
                <a:cubicBezTo>
                  <a:pt x="2" y="6"/>
                  <a:pt x="4" y="8"/>
                  <a:pt x="7" y="8"/>
                </a:cubicBezTo>
                <a:cubicBezTo>
                  <a:pt x="7" y="6"/>
                  <a:pt x="6" y="4"/>
                  <a:pt x="6" y="3"/>
                </a:cubicBezTo>
                <a:cubicBezTo>
                  <a:pt x="6" y="2"/>
                  <a:pt x="5" y="2"/>
                  <a:pt x="5" y="2"/>
                </a:cubicBezTo>
                <a:cubicBezTo>
                  <a:pt x="5" y="2"/>
                  <a:pt x="4" y="2"/>
                  <a:pt x="3" y="1"/>
                </a:cubicBezTo>
                <a:cubicBezTo>
                  <a:pt x="2" y="1"/>
                  <a:pt x="1" y="0"/>
                  <a:pt x="1" y="0"/>
                </a:cubicBezTo>
              </a:path>
            </a:pathLst>
          </a:custGeom>
          <a:solidFill>
            <a:srgbClr val="9D131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3054"/>
          <p:cNvSpPr>
            <a:spLocks/>
          </p:cNvSpPr>
          <p:nvPr/>
        </p:nvSpPr>
        <p:spPr bwMode="auto">
          <a:xfrm>
            <a:off x="-16510" y="0"/>
            <a:ext cx="133036" cy="83299"/>
          </a:xfrm>
          <a:custGeom>
            <a:avLst/>
            <a:gdLst>
              <a:gd name="T0" fmla="*/ 6 w 14"/>
              <a:gd name="T1" fmla="*/ 0 h 9"/>
              <a:gd name="T2" fmla="*/ 3 w 14"/>
              <a:gd name="T3" fmla="*/ 0 h 9"/>
              <a:gd name="T4" fmla="*/ 0 w 14"/>
              <a:gd name="T5" fmla="*/ 2 h 9"/>
              <a:gd name="T6" fmla="*/ 1 w 14"/>
              <a:gd name="T7" fmla="*/ 3 h 9"/>
              <a:gd name="T8" fmla="*/ 5 w 14"/>
              <a:gd name="T9" fmla="*/ 9 h 9"/>
              <a:gd name="T10" fmla="*/ 6 w 14"/>
              <a:gd name="T11" fmla="*/ 9 h 9"/>
              <a:gd name="T12" fmla="*/ 14 w 14"/>
              <a:gd name="T13" fmla="*/ 6 h 9"/>
              <a:gd name="T14" fmla="*/ 14 w 14"/>
              <a:gd name="T15" fmla="*/ 5 h 9"/>
              <a:gd name="T16" fmla="*/ 6 w 14"/>
              <a:gd name="T1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" h="9">
                <a:moveTo>
                  <a:pt x="6" y="0"/>
                </a:moveTo>
                <a:cubicBezTo>
                  <a:pt x="5" y="0"/>
                  <a:pt x="4" y="0"/>
                  <a:pt x="3" y="0"/>
                </a:cubicBezTo>
                <a:cubicBezTo>
                  <a:pt x="2" y="1"/>
                  <a:pt x="1" y="1"/>
                  <a:pt x="0" y="2"/>
                </a:cubicBezTo>
                <a:cubicBezTo>
                  <a:pt x="1" y="3"/>
                  <a:pt x="1" y="3"/>
                  <a:pt x="1" y="3"/>
                </a:cubicBezTo>
                <a:cubicBezTo>
                  <a:pt x="3" y="5"/>
                  <a:pt x="4" y="7"/>
                  <a:pt x="5" y="9"/>
                </a:cubicBezTo>
                <a:cubicBezTo>
                  <a:pt x="5" y="9"/>
                  <a:pt x="5" y="9"/>
                  <a:pt x="6" y="9"/>
                </a:cubicBezTo>
                <a:cubicBezTo>
                  <a:pt x="9" y="9"/>
                  <a:pt x="12" y="8"/>
                  <a:pt x="14" y="6"/>
                </a:cubicBezTo>
                <a:cubicBezTo>
                  <a:pt x="14" y="6"/>
                  <a:pt x="14" y="5"/>
                  <a:pt x="14" y="5"/>
                </a:cubicBezTo>
                <a:cubicBezTo>
                  <a:pt x="12" y="1"/>
                  <a:pt x="9" y="0"/>
                  <a:pt x="6" y="0"/>
                </a:cubicBezTo>
              </a:path>
            </a:pathLst>
          </a:custGeom>
          <a:solidFill>
            <a:srgbClr val="8915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Freeform 3055"/>
          <p:cNvSpPr>
            <a:spLocks/>
          </p:cNvSpPr>
          <p:nvPr/>
        </p:nvSpPr>
        <p:spPr bwMode="auto">
          <a:xfrm>
            <a:off x="-16510" y="0"/>
            <a:ext cx="50921" cy="66805"/>
          </a:xfrm>
          <a:custGeom>
            <a:avLst/>
            <a:gdLst>
              <a:gd name="T0" fmla="*/ 0 w 5"/>
              <a:gd name="T1" fmla="*/ 0 h 7"/>
              <a:gd name="T2" fmla="*/ 0 w 5"/>
              <a:gd name="T3" fmla="*/ 2 h 7"/>
              <a:gd name="T4" fmla="*/ 3 w 5"/>
              <a:gd name="T5" fmla="*/ 7 h 7"/>
              <a:gd name="T6" fmla="*/ 5 w 5"/>
              <a:gd name="T7" fmla="*/ 7 h 7"/>
              <a:gd name="T8" fmla="*/ 1 w 5"/>
              <a:gd name="T9" fmla="*/ 1 h 7"/>
              <a:gd name="T10" fmla="*/ 0 w 5"/>
              <a:gd name="T1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7">
                <a:moveTo>
                  <a:pt x="0" y="0"/>
                </a:moveTo>
                <a:cubicBezTo>
                  <a:pt x="0" y="1"/>
                  <a:pt x="0" y="1"/>
                  <a:pt x="0" y="2"/>
                </a:cubicBezTo>
                <a:cubicBezTo>
                  <a:pt x="1" y="3"/>
                  <a:pt x="2" y="5"/>
                  <a:pt x="3" y="7"/>
                </a:cubicBezTo>
                <a:cubicBezTo>
                  <a:pt x="4" y="7"/>
                  <a:pt x="4" y="7"/>
                  <a:pt x="5" y="7"/>
                </a:cubicBezTo>
                <a:cubicBezTo>
                  <a:pt x="4" y="5"/>
                  <a:pt x="3" y="3"/>
                  <a:pt x="1" y="1"/>
                </a:cubicBezTo>
                <a:cubicBezTo>
                  <a:pt x="1" y="1"/>
                  <a:pt x="1" y="1"/>
                  <a:pt x="0" y="0"/>
                </a:cubicBezTo>
              </a:path>
            </a:pathLst>
          </a:custGeom>
          <a:solidFill>
            <a:srgbClr val="7B0A1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3056"/>
          <p:cNvSpPr>
            <a:spLocks/>
          </p:cNvSpPr>
          <p:nvPr/>
        </p:nvSpPr>
        <p:spPr bwMode="auto">
          <a:xfrm>
            <a:off x="-16510" y="0"/>
            <a:ext cx="50921" cy="66803"/>
          </a:xfrm>
          <a:custGeom>
            <a:avLst/>
            <a:gdLst>
              <a:gd name="T0" fmla="*/ 1 w 4"/>
              <a:gd name="T1" fmla="*/ 0 h 5"/>
              <a:gd name="T2" fmla="*/ 0 w 4"/>
              <a:gd name="T3" fmla="*/ 3 h 5"/>
              <a:gd name="T4" fmla="*/ 2 w 4"/>
              <a:gd name="T5" fmla="*/ 4 h 5"/>
              <a:gd name="T6" fmla="*/ 4 w 4"/>
              <a:gd name="T7" fmla="*/ 5 h 5"/>
              <a:gd name="T8" fmla="*/ 1 w 4"/>
              <a:gd name="T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5">
                <a:moveTo>
                  <a:pt x="1" y="0"/>
                </a:moveTo>
                <a:cubicBezTo>
                  <a:pt x="0" y="0"/>
                  <a:pt x="0" y="2"/>
                  <a:pt x="0" y="3"/>
                </a:cubicBezTo>
                <a:cubicBezTo>
                  <a:pt x="0" y="3"/>
                  <a:pt x="1" y="4"/>
                  <a:pt x="2" y="4"/>
                </a:cubicBezTo>
                <a:cubicBezTo>
                  <a:pt x="3" y="5"/>
                  <a:pt x="4" y="5"/>
                  <a:pt x="4" y="5"/>
                </a:cubicBezTo>
                <a:cubicBezTo>
                  <a:pt x="3" y="3"/>
                  <a:pt x="2" y="1"/>
                  <a:pt x="1" y="0"/>
                </a:cubicBezTo>
              </a:path>
            </a:pathLst>
          </a:custGeom>
          <a:solidFill>
            <a:srgbClr val="6F060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Freeform 3057"/>
          <p:cNvSpPr>
            <a:spLocks/>
          </p:cNvSpPr>
          <p:nvPr/>
        </p:nvSpPr>
        <p:spPr bwMode="auto">
          <a:xfrm>
            <a:off x="-16510" y="0"/>
            <a:ext cx="145130" cy="75367"/>
          </a:xfrm>
          <a:custGeom>
            <a:avLst/>
            <a:gdLst>
              <a:gd name="T0" fmla="*/ 0 w 15"/>
              <a:gd name="T1" fmla="*/ 0 h 8"/>
              <a:gd name="T2" fmla="*/ 1 w 15"/>
              <a:gd name="T3" fmla="*/ 3 h 8"/>
              <a:gd name="T4" fmla="*/ 8 w 15"/>
              <a:gd name="T5" fmla="*/ 8 h 8"/>
              <a:gd name="T6" fmla="*/ 12 w 15"/>
              <a:gd name="T7" fmla="*/ 7 h 8"/>
              <a:gd name="T8" fmla="*/ 15 w 15"/>
              <a:gd name="T9" fmla="*/ 4 h 8"/>
              <a:gd name="T10" fmla="*/ 13 w 15"/>
              <a:gd name="T11" fmla="*/ 4 h 8"/>
              <a:gd name="T12" fmla="*/ 0 w 15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" h="8">
                <a:moveTo>
                  <a:pt x="0" y="0"/>
                </a:moveTo>
                <a:cubicBezTo>
                  <a:pt x="0" y="1"/>
                  <a:pt x="1" y="2"/>
                  <a:pt x="1" y="3"/>
                </a:cubicBezTo>
                <a:cubicBezTo>
                  <a:pt x="2" y="6"/>
                  <a:pt x="5" y="8"/>
                  <a:pt x="8" y="8"/>
                </a:cubicBezTo>
                <a:cubicBezTo>
                  <a:pt x="9" y="8"/>
                  <a:pt x="11" y="8"/>
                  <a:pt x="12" y="7"/>
                </a:cubicBezTo>
                <a:cubicBezTo>
                  <a:pt x="13" y="6"/>
                  <a:pt x="14" y="5"/>
                  <a:pt x="15" y="4"/>
                </a:cubicBezTo>
                <a:cubicBezTo>
                  <a:pt x="14" y="4"/>
                  <a:pt x="13" y="4"/>
                  <a:pt x="13" y="4"/>
                </a:cubicBezTo>
                <a:cubicBezTo>
                  <a:pt x="8" y="4"/>
                  <a:pt x="4" y="2"/>
                  <a:pt x="0" y="0"/>
                </a:cubicBezTo>
              </a:path>
            </a:pathLst>
          </a:custGeom>
          <a:solidFill>
            <a:srgbClr val="AD21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Freeform 3058"/>
          <p:cNvSpPr>
            <a:spLocks/>
          </p:cNvSpPr>
          <p:nvPr/>
        </p:nvSpPr>
        <p:spPr bwMode="auto">
          <a:xfrm>
            <a:off x="-16510" y="0"/>
            <a:ext cx="165288" cy="115033"/>
          </a:xfrm>
          <a:custGeom>
            <a:avLst/>
            <a:gdLst>
              <a:gd name="T0" fmla="*/ 8 w 17"/>
              <a:gd name="T1" fmla="*/ 0 h 12"/>
              <a:gd name="T2" fmla="*/ 5 w 17"/>
              <a:gd name="T3" fmla="*/ 1 h 12"/>
              <a:gd name="T4" fmla="*/ 0 w 17"/>
              <a:gd name="T5" fmla="*/ 8 h 12"/>
              <a:gd name="T6" fmla="*/ 13 w 17"/>
              <a:gd name="T7" fmla="*/ 12 h 12"/>
              <a:gd name="T8" fmla="*/ 15 w 17"/>
              <a:gd name="T9" fmla="*/ 12 h 12"/>
              <a:gd name="T10" fmla="*/ 16 w 17"/>
              <a:gd name="T11" fmla="*/ 5 h 12"/>
              <a:gd name="T12" fmla="*/ 8 w 17"/>
              <a:gd name="T1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" h="12">
                <a:moveTo>
                  <a:pt x="8" y="0"/>
                </a:moveTo>
                <a:cubicBezTo>
                  <a:pt x="7" y="0"/>
                  <a:pt x="6" y="1"/>
                  <a:pt x="5" y="1"/>
                </a:cubicBezTo>
                <a:cubicBezTo>
                  <a:pt x="2" y="2"/>
                  <a:pt x="1" y="5"/>
                  <a:pt x="0" y="8"/>
                </a:cubicBezTo>
                <a:cubicBezTo>
                  <a:pt x="4" y="10"/>
                  <a:pt x="8" y="12"/>
                  <a:pt x="13" y="12"/>
                </a:cubicBezTo>
                <a:cubicBezTo>
                  <a:pt x="13" y="12"/>
                  <a:pt x="14" y="12"/>
                  <a:pt x="15" y="12"/>
                </a:cubicBezTo>
                <a:cubicBezTo>
                  <a:pt x="16" y="10"/>
                  <a:pt x="17" y="7"/>
                  <a:pt x="16" y="5"/>
                </a:cubicBezTo>
                <a:cubicBezTo>
                  <a:pt x="14" y="2"/>
                  <a:pt x="11" y="0"/>
                  <a:pt x="8" y="0"/>
                </a:cubicBezTo>
              </a:path>
            </a:pathLst>
          </a:custGeom>
          <a:solidFill>
            <a:srgbClr val="AC1D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Freeform 3059"/>
          <p:cNvSpPr>
            <a:spLocks/>
          </p:cNvSpPr>
          <p:nvPr/>
        </p:nvSpPr>
        <p:spPr bwMode="auto">
          <a:xfrm>
            <a:off x="-16510" y="0"/>
            <a:ext cx="153192" cy="95200"/>
          </a:xfrm>
          <a:custGeom>
            <a:avLst/>
            <a:gdLst>
              <a:gd name="T0" fmla="*/ 10 w 16"/>
              <a:gd name="T1" fmla="*/ 0 h 10"/>
              <a:gd name="T2" fmla="*/ 6 w 16"/>
              <a:gd name="T3" fmla="*/ 2 h 10"/>
              <a:gd name="T4" fmla="*/ 1 w 16"/>
              <a:gd name="T5" fmla="*/ 4 h 10"/>
              <a:gd name="T6" fmla="*/ 0 w 16"/>
              <a:gd name="T7" fmla="*/ 6 h 10"/>
              <a:gd name="T8" fmla="*/ 5 w 16"/>
              <a:gd name="T9" fmla="*/ 5 h 10"/>
              <a:gd name="T10" fmla="*/ 15 w 16"/>
              <a:gd name="T11" fmla="*/ 10 h 10"/>
              <a:gd name="T12" fmla="*/ 15 w 16"/>
              <a:gd name="T13" fmla="*/ 10 h 10"/>
              <a:gd name="T14" fmla="*/ 15 w 16"/>
              <a:gd name="T15" fmla="*/ 4 h 10"/>
              <a:gd name="T16" fmla="*/ 10 w 16"/>
              <a:gd name="T1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" h="10">
                <a:moveTo>
                  <a:pt x="10" y="0"/>
                </a:moveTo>
                <a:cubicBezTo>
                  <a:pt x="9" y="1"/>
                  <a:pt x="8" y="2"/>
                  <a:pt x="6" y="2"/>
                </a:cubicBezTo>
                <a:cubicBezTo>
                  <a:pt x="5" y="3"/>
                  <a:pt x="3" y="4"/>
                  <a:pt x="1" y="4"/>
                </a:cubicBezTo>
                <a:cubicBezTo>
                  <a:pt x="0" y="4"/>
                  <a:pt x="0" y="5"/>
                  <a:pt x="0" y="6"/>
                </a:cubicBezTo>
                <a:cubicBezTo>
                  <a:pt x="1" y="5"/>
                  <a:pt x="3" y="5"/>
                  <a:pt x="5" y="5"/>
                </a:cubicBezTo>
                <a:cubicBezTo>
                  <a:pt x="8" y="5"/>
                  <a:pt x="12" y="7"/>
                  <a:pt x="15" y="10"/>
                </a:cubicBezTo>
                <a:cubicBezTo>
                  <a:pt x="15" y="10"/>
                  <a:pt x="15" y="10"/>
                  <a:pt x="15" y="10"/>
                </a:cubicBezTo>
                <a:cubicBezTo>
                  <a:pt x="16" y="8"/>
                  <a:pt x="16" y="6"/>
                  <a:pt x="15" y="4"/>
                </a:cubicBezTo>
                <a:cubicBezTo>
                  <a:pt x="14" y="2"/>
                  <a:pt x="12" y="1"/>
                  <a:pt x="10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Freeform 3060"/>
          <p:cNvSpPr>
            <a:spLocks/>
          </p:cNvSpPr>
          <p:nvPr/>
        </p:nvSpPr>
        <p:spPr bwMode="auto">
          <a:xfrm>
            <a:off x="-16510" y="0"/>
            <a:ext cx="89113" cy="50104"/>
          </a:xfrm>
          <a:custGeom>
            <a:avLst/>
            <a:gdLst>
              <a:gd name="T0" fmla="*/ 7 w 9"/>
              <a:gd name="T1" fmla="*/ 0 h 5"/>
              <a:gd name="T2" fmla="*/ 4 w 9"/>
              <a:gd name="T3" fmla="*/ 1 h 5"/>
              <a:gd name="T4" fmla="*/ 0 w 9"/>
              <a:gd name="T5" fmla="*/ 5 h 5"/>
              <a:gd name="T6" fmla="*/ 5 w 9"/>
              <a:gd name="T7" fmla="*/ 3 h 5"/>
              <a:gd name="T8" fmla="*/ 9 w 9"/>
              <a:gd name="T9" fmla="*/ 1 h 5"/>
              <a:gd name="T10" fmla="*/ 7 w 9"/>
              <a:gd name="T1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" h="5">
                <a:moveTo>
                  <a:pt x="7" y="0"/>
                </a:moveTo>
                <a:cubicBezTo>
                  <a:pt x="6" y="0"/>
                  <a:pt x="5" y="1"/>
                  <a:pt x="4" y="1"/>
                </a:cubicBezTo>
                <a:cubicBezTo>
                  <a:pt x="2" y="2"/>
                  <a:pt x="0" y="3"/>
                  <a:pt x="0" y="5"/>
                </a:cubicBezTo>
                <a:cubicBezTo>
                  <a:pt x="2" y="5"/>
                  <a:pt x="4" y="4"/>
                  <a:pt x="5" y="3"/>
                </a:cubicBezTo>
                <a:cubicBezTo>
                  <a:pt x="7" y="3"/>
                  <a:pt x="8" y="2"/>
                  <a:pt x="9" y="1"/>
                </a:cubicBezTo>
                <a:cubicBezTo>
                  <a:pt x="8" y="1"/>
                  <a:pt x="8" y="0"/>
                  <a:pt x="7" y="0"/>
                </a:cubicBezTo>
              </a:path>
            </a:pathLst>
          </a:custGeom>
          <a:solidFill>
            <a:srgbClr val="AF282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Freeform 3061"/>
          <p:cNvSpPr>
            <a:spLocks/>
          </p:cNvSpPr>
          <p:nvPr/>
        </p:nvSpPr>
        <p:spPr bwMode="auto">
          <a:xfrm>
            <a:off x="-16510" y="0"/>
            <a:ext cx="145130" cy="95199"/>
          </a:xfrm>
          <a:custGeom>
            <a:avLst/>
            <a:gdLst>
              <a:gd name="T0" fmla="*/ 5 w 15"/>
              <a:gd name="T1" fmla="*/ 0 h 10"/>
              <a:gd name="T2" fmla="*/ 0 w 15"/>
              <a:gd name="T3" fmla="*/ 1 h 10"/>
              <a:gd name="T4" fmla="*/ 0 w 15"/>
              <a:gd name="T5" fmla="*/ 5 h 10"/>
              <a:gd name="T6" fmla="*/ 8 w 15"/>
              <a:gd name="T7" fmla="*/ 10 h 10"/>
              <a:gd name="T8" fmla="*/ 11 w 15"/>
              <a:gd name="T9" fmla="*/ 9 h 10"/>
              <a:gd name="T10" fmla="*/ 15 w 15"/>
              <a:gd name="T11" fmla="*/ 5 h 10"/>
              <a:gd name="T12" fmla="*/ 15 w 15"/>
              <a:gd name="T13" fmla="*/ 5 h 10"/>
              <a:gd name="T14" fmla="*/ 5 w 15"/>
              <a:gd name="T1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5" h="10">
                <a:moveTo>
                  <a:pt x="5" y="0"/>
                </a:moveTo>
                <a:cubicBezTo>
                  <a:pt x="3" y="0"/>
                  <a:pt x="1" y="0"/>
                  <a:pt x="0" y="1"/>
                </a:cubicBezTo>
                <a:cubicBezTo>
                  <a:pt x="0" y="2"/>
                  <a:pt x="0" y="4"/>
                  <a:pt x="0" y="5"/>
                </a:cubicBezTo>
                <a:cubicBezTo>
                  <a:pt x="2" y="8"/>
                  <a:pt x="5" y="10"/>
                  <a:pt x="8" y="10"/>
                </a:cubicBezTo>
                <a:cubicBezTo>
                  <a:pt x="9" y="10"/>
                  <a:pt x="10" y="10"/>
                  <a:pt x="11" y="9"/>
                </a:cubicBezTo>
                <a:cubicBezTo>
                  <a:pt x="13" y="8"/>
                  <a:pt x="14" y="7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2" y="2"/>
                  <a:pt x="8" y="0"/>
                  <a:pt x="5" y="0"/>
                </a:cubicBezTo>
              </a:path>
            </a:pathLst>
          </a:custGeom>
          <a:solidFill>
            <a:srgbClr val="AD21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Freeform 3062"/>
          <p:cNvSpPr>
            <a:spLocks/>
          </p:cNvSpPr>
          <p:nvPr/>
        </p:nvSpPr>
        <p:spPr bwMode="auto">
          <a:xfrm>
            <a:off x="-16510" y="0"/>
            <a:ext cx="50921" cy="125267"/>
          </a:xfrm>
          <a:custGeom>
            <a:avLst/>
            <a:gdLst>
              <a:gd name="T0" fmla="*/ 1 w 1"/>
              <a:gd name="T1" fmla="*/ 0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1" y="0"/>
                </a:moveTo>
                <a:cubicBezTo>
                  <a:pt x="1" y="1"/>
                  <a:pt x="1" y="1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1"/>
                  <a:pt x="1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Freeform 3063"/>
          <p:cNvSpPr>
            <a:spLocks/>
          </p:cNvSpPr>
          <p:nvPr/>
        </p:nvSpPr>
        <p:spPr bwMode="auto">
          <a:xfrm>
            <a:off x="-16510" y="0"/>
            <a:ext cx="50921" cy="114518"/>
          </a:xfrm>
          <a:custGeom>
            <a:avLst/>
            <a:gdLst>
              <a:gd name="T0" fmla="*/ 0 w 3"/>
              <a:gd name="T1" fmla="*/ 0 h 7"/>
              <a:gd name="T2" fmla="*/ 1 w 3"/>
              <a:gd name="T3" fmla="*/ 5 h 7"/>
              <a:gd name="T4" fmla="*/ 1 w 3"/>
              <a:gd name="T5" fmla="*/ 6 h 7"/>
              <a:gd name="T6" fmla="*/ 2 w 3"/>
              <a:gd name="T7" fmla="*/ 7 h 7"/>
              <a:gd name="T8" fmla="*/ 3 w 3"/>
              <a:gd name="T9" fmla="*/ 5 h 7"/>
              <a:gd name="T10" fmla="*/ 3 w 3"/>
              <a:gd name="T11" fmla="*/ 3 h 7"/>
              <a:gd name="T12" fmla="*/ 0 w 3"/>
              <a:gd name="T1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" h="7">
                <a:moveTo>
                  <a:pt x="0" y="0"/>
                </a:moveTo>
                <a:cubicBezTo>
                  <a:pt x="1" y="1"/>
                  <a:pt x="1" y="3"/>
                  <a:pt x="1" y="5"/>
                </a:cubicBezTo>
                <a:cubicBezTo>
                  <a:pt x="1" y="5"/>
                  <a:pt x="1" y="6"/>
                  <a:pt x="1" y="6"/>
                </a:cubicBezTo>
                <a:cubicBezTo>
                  <a:pt x="1" y="6"/>
                  <a:pt x="2" y="6"/>
                  <a:pt x="2" y="7"/>
                </a:cubicBezTo>
                <a:cubicBezTo>
                  <a:pt x="3" y="6"/>
                  <a:pt x="3" y="6"/>
                  <a:pt x="3" y="5"/>
                </a:cubicBezTo>
                <a:cubicBezTo>
                  <a:pt x="3" y="5"/>
                  <a:pt x="3" y="4"/>
                  <a:pt x="3" y="3"/>
                </a:cubicBezTo>
                <a:cubicBezTo>
                  <a:pt x="2" y="2"/>
                  <a:pt x="1" y="1"/>
                  <a:pt x="0" y="0"/>
                </a:cubicBezTo>
              </a:path>
            </a:pathLst>
          </a:custGeom>
          <a:solidFill>
            <a:srgbClr val="AF282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" name="Freeform 3064"/>
          <p:cNvSpPr>
            <a:spLocks/>
          </p:cNvSpPr>
          <p:nvPr/>
        </p:nvSpPr>
        <p:spPr bwMode="auto">
          <a:xfrm>
            <a:off x="-16510" y="0"/>
            <a:ext cx="120941" cy="103132"/>
          </a:xfrm>
          <a:custGeom>
            <a:avLst/>
            <a:gdLst>
              <a:gd name="T0" fmla="*/ 9 w 13"/>
              <a:gd name="T1" fmla="*/ 0 h 11"/>
              <a:gd name="T2" fmla="*/ 6 w 13"/>
              <a:gd name="T3" fmla="*/ 4 h 11"/>
              <a:gd name="T4" fmla="*/ 0 w 13"/>
              <a:gd name="T5" fmla="*/ 7 h 11"/>
              <a:gd name="T6" fmla="*/ 1 w 13"/>
              <a:gd name="T7" fmla="*/ 11 h 11"/>
              <a:gd name="T8" fmla="*/ 1 w 13"/>
              <a:gd name="T9" fmla="*/ 11 h 11"/>
              <a:gd name="T10" fmla="*/ 9 w 13"/>
              <a:gd name="T11" fmla="*/ 7 h 11"/>
              <a:gd name="T12" fmla="*/ 13 w 13"/>
              <a:gd name="T13" fmla="*/ 8 h 11"/>
              <a:gd name="T14" fmla="*/ 13 w 13"/>
              <a:gd name="T15" fmla="*/ 7 h 11"/>
              <a:gd name="T16" fmla="*/ 12 w 13"/>
              <a:gd name="T17" fmla="*/ 2 h 11"/>
              <a:gd name="T18" fmla="*/ 9 w 13"/>
              <a:gd name="T19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" h="11">
                <a:moveTo>
                  <a:pt x="9" y="0"/>
                </a:moveTo>
                <a:cubicBezTo>
                  <a:pt x="8" y="2"/>
                  <a:pt x="7" y="3"/>
                  <a:pt x="6" y="4"/>
                </a:cubicBezTo>
                <a:cubicBezTo>
                  <a:pt x="4" y="6"/>
                  <a:pt x="2" y="7"/>
                  <a:pt x="0" y="7"/>
                </a:cubicBezTo>
                <a:cubicBezTo>
                  <a:pt x="0" y="8"/>
                  <a:pt x="0" y="10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3" y="9"/>
                  <a:pt x="6" y="7"/>
                  <a:pt x="9" y="7"/>
                </a:cubicBezTo>
                <a:cubicBezTo>
                  <a:pt x="10" y="7"/>
                  <a:pt x="12" y="7"/>
                  <a:pt x="13" y="8"/>
                </a:cubicBezTo>
                <a:cubicBezTo>
                  <a:pt x="13" y="8"/>
                  <a:pt x="13" y="7"/>
                  <a:pt x="13" y="7"/>
                </a:cubicBezTo>
                <a:cubicBezTo>
                  <a:pt x="13" y="5"/>
                  <a:pt x="13" y="3"/>
                  <a:pt x="12" y="2"/>
                </a:cubicBezTo>
                <a:cubicBezTo>
                  <a:pt x="11" y="1"/>
                  <a:pt x="10" y="1"/>
                  <a:pt x="9" y="0"/>
                </a:cubicBezTo>
              </a:path>
            </a:pathLst>
          </a:custGeom>
          <a:solidFill>
            <a:srgbClr val="AD23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Freeform 3065"/>
          <p:cNvSpPr>
            <a:spLocks/>
          </p:cNvSpPr>
          <p:nvPr/>
        </p:nvSpPr>
        <p:spPr bwMode="auto">
          <a:xfrm>
            <a:off x="-16510" y="0"/>
            <a:ext cx="84660" cy="63466"/>
          </a:xfrm>
          <a:custGeom>
            <a:avLst/>
            <a:gdLst>
              <a:gd name="T0" fmla="*/ 7 w 9"/>
              <a:gd name="T1" fmla="*/ 0 h 7"/>
              <a:gd name="T2" fmla="*/ 5 w 9"/>
              <a:gd name="T3" fmla="*/ 1 h 7"/>
              <a:gd name="T4" fmla="*/ 0 w 9"/>
              <a:gd name="T5" fmla="*/ 7 h 7"/>
              <a:gd name="T6" fmla="*/ 6 w 9"/>
              <a:gd name="T7" fmla="*/ 4 h 7"/>
              <a:gd name="T8" fmla="*/ 9 w 9"/>
              <a:gd name="T9" fmla="*/ 0 h 7"/>
              <a:gd name="T10" fmla="*/ 7 w 9"/>
              <a:gd name="T1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" h="7">
                <a:moveTo>
                  <a:pt x="7" y="0"/>
                </a:moveTo>
                <a:cubicBezTo>
                  <a:pt x="7" y="0"/>
                  <a:pt x="6" y="0"/>
                  <a:pt x="5" y="1"/>
                </a:cubicBezTo>
                <a:cubicBezTo>
                  <a:pt x="2" y="2"/>
                  <a:pt x="0" y="4"/>
                  <a:pt x="0" y="7"/>
                </a:cubicBezTo>
                <a:cubicBezTo>
                  <a:pt x="2" y="7"/>
                  <a:pt x="4" y="6"/>
                  <a:pt x="6" y="4"/>
                </a:cubicBezTo>
                <a:cubicBezTo>
                  <a:pt x="7" y="3"/>
                  <a:pt x="8" y="2"/>
                  <a:pt x="9" y="0"/>
                </a:cubicBezTo>
                <a:cubicBezTo>
                  <a:pt x="8" y="0"/>
                  <a:pt x="8" y="0"/>
                  <a:pt x="7" y="0"/>
                </a:cubicBezTo>
              </a:path>
            </a:pathLst>
          </a:custGeom>
          <a:solidFill>
            <a:srgbClr val="9C101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Freeform 3066"/>
          <p:cNvSpPr>
            <a:spLocks/>
          </p:cNvSpPr>
          <p:nvPr/>
        </p:nvSpPr>
        <p:spPr bwMode="auto">
          <a:xfrm>
            <a:off x="-16510" y="0"/>
            <a:ext cx="50921" cy="85888"/>
          </a:xfrm>
          <a:custGeom>
            <a:avLst/>
            <a:gdLst>
              <a:gd name="T0" fmla="*/ 2 w 3"/>
              <a:gd name="T1" fmla="*/ 0 h 5"/>
              <a:gd name="T2" fmla="*/ 0 w 3"/>
              <a:gd name="T3" fmla="*/ 2 h 5"/>
              <a:gd name="T4" fmla="*/ 0 w 3"/>
              <a:gd name="T5" fmla="*/ 5 h 5"/>
              <a:gd name="T6" fmla="*/ 3 w 3"/>
              <a:gd name="T7" fmla="*/ 0 h 5"/>
              <a:gd name="T8" fmla="*/ 2 w 3"/>
              <a:gd name="T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5">
                <a:moveTo>
                  <a:pt x="2" y="0"/>
                </a:moveTo>
                <a:cubicBezTo>
                  <a:pt x="2" y="0"/>
                  <a:pt x="1" y="1"/>
                  <a:pt x="0" y="2"/>
                </a:cubicBezTo>
                <a:cubicBezTo>
                  <a:pt x="0" y="3"/>
                  <a:pt x="0" y="4"/>
                  <a:pt x="0" y="5"/>
                </a:cubicBezTo>
                <a:cubicBezTo>
                  <a:pt x="1" y="4"/>
                  <a:pt x="3" y="2"/>
                  <a:pt x="3" y="0"/>
                </a:cubicBezTo>
                <a:cubicBezTo>
                  <a:pt x="3" y="0"/>
                  <a:pt x="3" y="0"/>
                  <a:pt x="2" y="0"/>
                </a:cubicBezTo>
              </a:path>
            </a:pathLst>
          </a:custGeom>
          <a:solidFill>
            <a:srgbClr val="7209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" name="Freeform 3067"/>
          <p:cNvSpPr>
            <a:spLocks/>
          </p:cNvSpPr>
          <p:nvPr/>
        </p:nvSpPr>
        <p:spPr bwMode="auto">
          <a:xfrm>
            <a:off x="-16510" y="0"/>
            <a:ext cx="79208" cy="50104"/>
          </a:xfrm>
          <a:custGeom>
            <a:avLst/>
            <a:gdLst>
              <a:gd name="T0" fmla="*/ 6 w 6"/>
              <a:gd name="T1" fmla="*/ 0 h 4"/>
              <a:gd name="T2" fmla="*/ 0 w 6"/>
              <a:gd name="T3" fmla="*/ 4 h 4"/>
              <a:gd name="T4" fmla="*/ 1 w 6"/>
              <a:gd name="T5" fmla="*/ 4 h 4"/>
              <a:gd name="T6" fmla="*/ 5 w 6"/>
              <a:gd name="T7" fmla="*/ 4 h 4"/>
              <a:gd name="T8" fmla="*/ 6 w 6"/>
              <a:gd name="T9" fmla="*/ 3 h 4"/>
              <a:gd name="T10" fmla="*/ 6 w 6"/>
              <a:gd name="T1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4">
                <a:moveTo>
                  <a:pt x="6" y="0"/>
                </a:moveTo>
                <a:cubicBezTo>
                  <a:pt x="5" y="2"/>
                  <a:pt x="3" y="3"/>
                  <a:pt x="0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4" y="4"/>
                  <a:pt x="5" y="4"/>
                </a:cubicBezTo>
                <a:cubicBezTo>
                  <a:pt x="5" y="4"/>
                  <a:pt x="5" y="3"/>
                  <a:pt x="6" y="3"/>
                </a:cubicBezTo>
                <a:cubicBezTo>
                  <a:pt x="6" y="2"/>
                  <a:pt x="6" y="1"/>
                  <a:pt x="6" y="0"/>
                </a:cubicBezTo>
              </a:path>
            </a:pathLst>
          </a:custGeom>
          <a:solidFill>
            <a:srgbClr val="72080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Freeform 3068"/>
          <p:cNvSpPr>
            <a:spLocks/>
          </p:cNvSpPr>
          <p:nvPr/>
        </p:nvSpPr>
        <p:spPr bwMode="auto">
          <a:xfrm>
            <a:off x="-16510" y="0"/>
            <a:ext cx="50921" cy="70144"/>
          </a:xfrm>
          <a:custGeom>
            <a:avLst/>
            <a:gdLst>
              <a:gd name="T0" fmla="*/ 1 w 2"/>
              <a:gd name="T1" fmla="*/ 0 h 3"/>
              <a:gd name="T2" fmla="*/ 0 w 2"/>
              <a:gd name="T3" fmla="*/ 3 h 3"/>
              <a:gd name="T4" fmla="*/ 2 w 2"/>
              <a:gd name="T5" fmla="*/ 1 h 3"/>
              <a:gd name="T6" fmla="*/ 1 w 2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3">
                <a:moveTo>
                  <a:pt x="1" y="0"/>
                </a:moveTo>
                <a:cubicBezTo>
                  <a:pt x="1" y="1"/>
                  <a:pt x="1" y="2"/>
                  <a:pt x="0" y="3"/>
                </a:cubicBezTo>
                <a:cubicBezTo>
                  <a:pt x="1" y="2"/>
                  <a:pt x="2" y="1"/>
                  <a:pt x="2" y="1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rgbClr val="68050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" name="Freeform 3069"/>
          <p:cNvSpPr>
            <a:spLocks/>
          </p:cNvSpPr>
          <p:nvPr/>
        </p:nvSpPr>
        <p:spPr bwMode="auto">
          <a:xfrm>
            <a:off x="-16510" y="0"/>
            <a:ext cx="112879" cy="75367"/>
          </a:xfrm>
          <a:custGeom>
            <a:avLst/>
            <a:gdLst>
              <a:gd name="T0" fmla="*/ 8 w 12"/>
              <a:gd name="T1" fmla="*/ 0 h 8"/>
              <a:gd name="T2" fmla="*/ 0 w 12"/>
              <a:gd name="T3" fmla="*/ 4 h 8"/>
              <a:gd name="T4" fmla="*/ 5 w 12"/>
              <a:gd name="T5" fmla="*/ 8 h 8"/>
              <a:gd name="T6" fmla="*/ 11 w 12"/>
              <a:gd name="T7" fmla="*/ 4 h 8"/>
              <a:gd name="T8" fmla="*/ 12 w 12"/>
              <a:gd name="T9" fmla="*/ 1 h 8"/>
              <a:gd name="T10" fmla="*/ 8 w 12"/>
              <a:gd name="T1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8">
                <a:moveTo>
                  <a:pt x="8" y="0"/>
                </a:moveTo>
                <a:cubicBezTo>
                  <a:pt x="5" y="0"/>
                  <a:pt x="2" y="2"/>
                  <a:pt x="0" y="4"/>
                </a:cubicBezTo>
                <a:cubicBezTo>
                  <a:pt x="1" y="7"/>
                  <a:pt x="3" y="8"/>
                  <a:pt x="5" y="8"/>
                </a:cubicBezTo>
                <a:cubicBezTo>
                  <a:pt x="8" y="7"/>
                  <a:pt x="10" y="6"/>
                  <a:pt x="11" y="4"/>
                </a:cubicBezTo>
                <a:cubicBezTo>
                  <a:pt x="12" y="3"/>
                  <a:pt x="12" y="2"/>
                  <a:pt x="12" y="1"/>
                </a:cubicBezTo>
                <a:cubicBezTo>
                  <a:pt x="11" y="0"/>
                  <a:pt x="9" y="0"/>
                  <a:pt x="8" y="0"/>
                </a:cubicBezTo>
              </a:path>
            </a:pathLst>
          </a:custGeom>
          <a:solidFill>
            <a:srgbClr val="67040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" name="Freeform 3070"/>
          <p:cNvSpPr>
            <a:spLocks/>
          </p:cNvSpPr>
          <p:nvPr/>
        </p:nvSpPr>
        <p:spPr bwMode="auto">
          <a:xfrm>
            <a:off x="-16510" y="0"/>
            <a:ext cx="161255" cy="142799"/>
          </a:xfrm>
          <a:custGeom>
            <a:avLst/>
            <a:gdLst>
              <a:gd name="T0" fmla="*/ 9 w 17"/>
              <a:gd name="T1" fmla="*/ 0 h 15"/>
              <a:gd name="T2" fmla="*/ 6 w 17"/>
              <a:gd name="T3" fmla="*/ 1 h 15"/>
              <a:gd name="T4" fmla="*/ 2 w 17"/>
              <a:gd name="T5" fmla="*/ 10 h 15"/>
              <a:gd name="T6" fmla="*/ 9 w 17"/>
              <a:gd name="T7" fmla="*/ 15 h 15"/>
              <a:gd name="T8" fmla="*/ 12 w 17"/>
              <a:gd name="T9" fmla="*/ 15 h 15"/>
              <a:gd name="T10" fmla="*/ 16 w 17"/>
              <a:gd name="T11" fmla="*/ 5 h 15"/>
              <a:gd name="T12" fmla="*/ 9 w 17"/>
              <a:gd name="T1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" h="15">
                <a:moveTo>
                  <a:pt x="9" y="0"/>
                </a:moveTo>
                <a:cubicBezTo>
                  <a:pt x="8" y="0"/>
                  <a:pt x="7" y="0"/>
                  <a:pt x="6" y="1"/>
                </a:cubicBezTo>
                <a:cubicBezTo>
                  <a:pt x="2" y="2"/>
                  <a:pt x="0" y="7"/>
                  <a:pt x="2" y="10"/>
                </a:cubicBezTo>
                <a:cubicBezTo>
                  <a:pt x="3" y="13"/>
                  <a:pt x="6" y="15"/>
                  <a:pt x="9" y="15"/>
                </a:cubicBezTo>
                <a:cubicBezTo>
                  <a:pt x="10" y="15"/>
                  <a:pt x="11" y="15"/>
                  <a:pt x="12" y="15"/>
                </a:cubicBezTo>
                <a:cubicBezTo>
                  <a:pt x="16" y="13"/>
                  <a:pt x="17" y="8"/>
                  <a:pt x="16" y="5"/>
                </a:cubicBezTo>
                <a:cubicBezTo>
                  <a:pt x="15" y="2"/>
                  <a:pt x="12" y="0"/>
                  <a:pt x="9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" name="Freeform 3071"/>
          <p:cNvSpPr>
            <a:spLocks/>
          </p:cNvSpPr>
          <p:nvPr/>
        </p:nvSpPr>
        <p:spPr bwMode="auto">
          <a:xfrm>
            <a:off x="-16510" y="0"/>
            <a:ext cx="161255" cy="130900"/>
          </a:xfrm>
          <a:custGeom>
            <a:avLst/>
            <a:gdLst>
              <a:gd name="T0" fmla="*/ 8 w 17"/>
              <a:gd name="T1" fmla="*/ 0 h 14"/>
              <a:gd name="T2" fmla="*/ 6 w 17"/>
              <a:gd name="T3" fmla="*/ 0 h 14"/>
              <a:gd name="T4" fmla="*/ 2 w 17"/>
              <a:gd name="T5" fmla="*/ 10 h 14"/>
              <a:gd name="T6" fmla="*/ 8 w 17"/>
              <a:gd name="T7" fmla="*/ 14 h 14"/>
              <a:gd name="T8" fmla="*/ 11 w 17"/>
              <a:gd name="T9" fmla="*/ 14 h 14"/>
              <a:gd name="T10" fmla="*/ 15 w 17"/>
              <a:gd name="T11" fmla="*/ 4 h 14"/>
              <a:gd name="T12" fmla="*/ 8 w 17"/>
              <a:gd name="T1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" h="14">
                <a:moveTo>
                  <a:pt x="8" y="0"/>
                </a:moveTo>
                <a:cubicBezTo>
                  <a:pt x="7" y="0"/>
                  <a:pt x="7" y="0"/>
                  <a:pt x="6" y="0"/>
                </a:cubicBezTo>
                <a:cubicBezTo>
                  <a:pt x="2" y="2"/>
                  <a:pt x="0" y="6"/>
                  <a:pt x="2" y="10"/>
                </a:cubicBezTo>
                <a:cubicBezTo>
                  <a:pt x="3" y="13"/>
                  <a:pt x="5" y="14"/>
                  <a:pt x="8" y="14"/>
                </a:cubicBezTo>
                <a:cubicBezTo>
                  <a:pt x="9" y="14"/>
                  <a:pt x="10" y="14"/>
                  <a:pt x="11" y="14"/>
                </a:cubicBezTo>
                <a:cubicBezTo>
                  <a:pt x="15" y="12"/>
                  <a:pt x="17" y="8"/>
                  <a:pt x="15" y="4"/>
                </a:cubicBezTo>
                <a:cubicBezTo>
                  <a:pt x="14" y="2"/>
                  <a:pt x="11" y="0"/>
                  <a:pt x="8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Freeform 3072"/>
          <p:cNvSpPr>
            <a:spLocks/>
          </p:cNvSpPr>
          <p:nvPr/>
        </p:nvSpPr>
        <p:spPr bwMode="auto">
          <a:xfrm>
            <a:off x="-16510" y="0"/>
            <a:ext cx="137066" cy="130900"/>
          </a:xfrm>
          <a:custGeom>
            <a:avLst/>
            <a:gdLst>
              <a:gd name="T0" fmla="*/ 6 w 14"/>
              <a:gd name="T1" fmla="*/ 0 h 14"/>
              <a:gd name="T2" fmla="*/ 4 w 14"/>
              <a:gd name="T3" fmla="*/ 0 h 14"/>
              <a:gd name="T4" fmla="*/ 0 w 14"/>
              <a:gd name="T5" fmla="*/ 3 h 14"/>
              <a:gd name="T6" fmla="*/ 7 w 14"/>
              <a:gd name="T7" fmla="*/ 10 h 14"/>
              <a:gd name="T8" fmla="*/ 8 w 14"/>
              <a:gd name="T9" fmla="*/ 14 h 14"/>
              <a:gd name="T10" fmla="*/ 9 w 14"/>
              <a:gd name="T11" fmla="*/ 13 h 14"/>
              <a:gd name="T12" fmla="*/ 13 w 14"/>
              <a:gd name="T13" fmla="*/ 4 h 14"/>
              <a:gd name="T14" fmla="*/ 6 w 14"/>
              <a:gd name="T15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" h="14">
                <a:moveTo>
                  <a:pt x="6" y="0"/>
                </a:moveTo>
                <a:cubicBezTo>
                  <a:pt x="5" y="0"/>
                  <a:pt x="4" y="0"/>
                  <a:pt x="4" y="0"/>
                </a:cubicBezTo>
                <a:cubicBezTo>
                  <a:pt x="2" y="1"/>
                  <a:pt x="1" y="2"/>
                  <a:pt x="0" y="3"/>
                </a:cubicBezTo>
                <a:cubicBezTo>
                  <a:pt x="3" y="4"/>
                  <a:pt x="5" y="7"/>
                  <a:pt x="7" y="10"/>
                </a:cubicBezTo>
                <a:cubicBezTo>
                  <a:pt x="7" y="11"/>
                  <a:pt x="7" y="13"/>
                  <a:pt x="8" y="14"/>
                </a:cubicBezTo>
                <a:cubicBezTo>
                  <a:pt x="8" y="14"/>
                  <a:pt x="9" y="14"/>
                  <a:pt x="9" y="13"/>
                </a:cubicBezTo>
                <a:cubicBezTo>
                  <a:pt x="13" y="12"/>
                  <a:pt x="14" y="8"/>
                  <a:pt x="13" y="4"/>
                </a:cubicBezTo>
                <a:cubicBezTo>
                  <a:pt x="12" y="1"/>
                  <a:pt x="9" y="0"/>
                  <a:pt x="6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Freeform 3073"/>
          <p:cNvSpPr>
            <a:spLocks/>
          </p:cNvSpPr>
          <p:nvPr/>
        </p:nvSpPr>
        <p:spPr bwMode="auto">
          <a:xfrm>
            <a:off x="-16510" y="0"/>
            <a:ext cx="84660" cy="103132"/>
          </a:xfrm>
          <a:custGeom>
            <a:avLst/>
            <a:gdLst>
              <a:gd name="T0" fmla="*/ 1 w 9"/>
              <a:gd name="T1" fmla="*/ 0 h 11"/>
              <a:gd name="T2" fmla="*/ 0 w 9"/>
              <a:gd name="T3" fmla="*/ 4 h 11"/>
              <a:gd name="T4" fmla="*/ 1 w 9"/>
              <a:gd name="T5" fmla="*/ 8 h 11"/>
              <a:gd name="T6" fmla="*/ 7 w 9"/>
              <a:gd name="T7" fmla="*/ 11 h 11"/>
              <a:gd name="T8" fmla="*/ 9 w 9"/>
              <a:gd name="T9" fmla="*/ 11 h 11"/>
              <a:gd name="T10" fmla="*/ 8 w 9"/>
              <a:gd name="T11" fmla="*/ 7 h 11"/>
              <a:gd name="T12" fmla="*/ 1 w 9"/>
              <a:gd name="T1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" h="11">
                <a:moveTo>
                  <a:pt x="1" y="0"/>
                </a:moveTo>
                <a:cubicBezTo>
                  <a:pt x="0" y="1"/>
                  <a:pt x="0" y="3"/>
                  <a:pt x="0" y="4"/>
                </a:cubicBezTo>
                <a:cubicBezTo>
                  <a:pt x="1" y="6"/>
                  <a:pt x="1" y="7"/>
                  <a:pt x="1" y="8"/>
                </a:cubicBezTo>
                <a:cubicBezTo>
                  <a:pt x="3" y="10"/>
                  <a:pt x="5" y="11"/>
                  <a:pt x="7" y="11"/>
                </a:cubicBezTo>
                <a:cubicBezTo>
                  <a:pt x="8" y="11"/>
                  <a:pt x="8" y="11"/>
                  <a:pt x="9" y="11"/>
                </a:cubicBezTo>
                <a:cubicBezTo>
                  <a:pt x="8" y="10"/>
                  <a:pt x="8" y="8"/>
                  <a:pt x="8" y="7"/>
                </a:cubicBezTo>
                <a:cubicBezTo>
                  <a:pt x="6" y="4"/>
                  <a:pt x="4" y="1"/>
                  <a:pt x="1" y="0"/>
                </a:cubicBezTo>
              </a:path>
            </a:pathLst>
          </a:custGeom>
          <a:solidFill>
            <a:srgbClr val="AF282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Freeform 3074"/>
          <p:cNvSpPr>
            <a:spLocks/>
          </p:cNvSpPr>
          <p:nvPr/>
        </p:nvSpPr>
        <p:spPr bwMode="auto">
          <a:xfrm>
            <a:off x="-16510" y="0"/>
            <a:ext cx="50921" cy="250518"/>
          </a:xfrm>
          <a:custGeom>
            <a:avLst/>
            <a:gdLst>
              <a:gd name="T0" fmla="*/ 0 w 1"/>
              <a:gd name="T1" fmla="*/ 0 h 4"/>
              <a:gd name="T2" fmla="*/ 0 w 1"/>
              <a:gd name="T3" fmla="*/ 2 h 4"/>
              <a:gd name="T4" fmla="*/ 1 w 1"/>
              <a:gd name="T5" fmla="*/ 4 h 4"/>
              <a:gd name="T6" fmla="*/ 0 w 1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4">
                <a:moveTo>
                  <a:pt x="0" y="0"/>
                </a:moveTo>
                <a:cubicBezTo>
                  <a:pt x="0" y="1"/>
                  <a:pt x="0" y="2"/>
                  <a:pt x="0" y="2"/>
                </a:cubicBezTo>
                <a:cubicBezTo>
                  <a:pt x="1" y="3"/>
                  <a:pt x="1" y="3"/>
                  <a:pt x="1" y="4"/>
                </a:cubicBezTo>
                <a:cubicBezTo>
                  <a:pt x="1" y="3"/>
                  <a:pt x="1" y="2"/>
                  <a:pt x="0" y="0"/>
                </a:cubicBezTo>
              </a:path>
            </a:pathLst>
          </a:custGeom>
          <a:solidFill>
            <a:srgbClr val="68050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Freeform 3075"/>
          <p:cNvSpPr>
            <a:spLocks/>
          </p:cNvSpPr>
          <p:nvPr/>
        </p:nvSpPr>
        <p:spPr bwMode="auto">
          <a:xfrm>
            <a:off x="-16510" y="0"/>
            <a:ext cx="112879" cy="63466"/>
          </a:xfrm>
          <a:custGeom>
            <a:avLst/>
            <a:gdLst>
              <a:gd name="T0" fmla="*/ 0 w 12"/>
              <a:gd name="T1" fmla="*/ 0 h 7"/>
              <a:gd name="T2" fmla="*/ 0 w 12"/>
              <a:gd name="T3" fmla="*/ 3 h 7"/>
              <a:gd name="T4" fmla="*/ 7 w 12"/>
              <a:gd name="T5" fmla="*/ 7 h 7"/>
              <a:gd name="T6" fmla="*/ 9 w 12"/>
              <a:gd name="T7" fmla="*/ 7 h 7"/>
              <a:gd name="T8" fmla="*/ 12 w 12"/>
              <a:gd name="T9" fmla="*/ 5 h 7"/>
              <a:gd name="T10" fmla="*/ 9 w 12"/>
              <a:gd name="T11" fmla="*/ 4 h 7"/>
              <a:gd name="T12" fmla="*/ 5 w 12"/>
              <a:gd name="T13" fmla="*/ 1 h 7"/>
              <a:gd name="T14" fmla="*/ 5 w 12"/>
              <a:gd name="T15" fmla="*/ 1 h 7"/>
              <a:gd name="T16" fmla="*/ 0 w 12"/>
              <a:gd name="T1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" h="7">
                <a:moveTo>
                  <a:pt x="0" y="0"/>
                </a:moveTo>
                <a:cubicBezTo>
                  <a:pt x="0" y="1"/>
                  <a:pt x="0" y="2"/>
                  <a:pt x="0" y="3"/>
                </a:cubicBezTo>
                <a:cubicBezTo>
                  <a:pt x="1" y="6"/>
                  <a:pt x="4" y="7"/>
                  <a:pt x="7" y="7"/>
                </a:cubicBezTo>
                <a:cubicBezTo>
                  <a:pt x="8" y="7"/>
                  <a:pt x="9" y="7"/>
                  <a:pt x="9" y="7"/>
                </a:cubicBezTo>
                <a:cubicBezTo>
                  <a:pt x="11" y="6"/>
                  <a:pt x="11" y="6"/>
                  <a:pt x="12" y="5"/>
                </a:cubicBezTo>
                <a:cubicBezTo>
                  <a:pt x="11" y="5"/>
                  <a:pt x="10" y="4"/>
                  <a:pt x="9" y="4"/>
                </a:cubicBezTo>
                <a:cubicBezTo>
                  <a:pt x="8" y="3"/>
                  <a:pt x="6" y="2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3" y="1"/>
                  <a:pt x="1" y="1"/>
                  <a:pt x="0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Freeform 3076"/>
          <p:cNvSpPr>
            <a:spLocks/>
          </p:cNvSpPr>
          <p:nvPr/>
        </p:nvSpPr>
        <p:spPr bwMode="auto">
          <a:xfrm>
            <a:off x="-16510" y="0"/>
            <a:ext cx="50921" cy="66805"/>
          </a:xfrm>
          <a:custGeom>
            <a:avLst/>
            <a:gdLst>
              <a:gd name="T0" fmla="*/ 2 w 5"/>
              <a:gd name="T1" fmla="*/ 0 h 7"/>
              <a:gd name="T2" fmla="*/ 0 w 5"/>
              <a:gd name="T3" fmla="*/ 6 h 7"/>
              <a:gd name="T4" fmla="*/ 5 w 5"/>
              <a:gd name="T5" fmla="*/ 7 h 7"/>
              <a:gd name="T6" fmla="*/ 5 w 5"/>
              <a:gd name="T7" fmla="*/ 7 h 7"/>
              <a:gd name="T8" fmla="*/ 2 w 5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7">
                <a:moveTo>
                  <a:pt x="2" y="0"/>
                </a:moveTo>
                <a:cubicBezTo>
                  <a:pt x="1" y="2"/>
                  <a:pt x="0" y="4"/>
                  <a:pt x="0" y="6"/>
                </a:cubicBezTo>
                <a:cubicBezTo>
                  <a:pt x="1" y="7"/>
                  <a:pt x="3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4" y="5"/>
                  <a:pt x="3" y="3"/>
                  <a:pt x="2" y="0"/>
                </a:cubicBezTo>
              </a:path>
            </a:pathLst>
          </a:custGeom>
          <a:solidFill>
            <a:srgbClr val="AD21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Freeform 3077"/>
          <p:cNvSpPr>
            <a:spLocks/>
          </p:cNvSpPr>
          <p:nvPr/>
        </p:nvSpPr>
        <p:spPr bwMode="auto">
          <a:xfrm>
            <a:off x="-16510" y="0"/>
            <a:ext cx="84660" cy="67434"/>
          </a:xfrm>
          <a:custGeom>
            <a:avLst/>
            <a:gdLst>
              <a:gd name="T0" fmla="*/ 8 w 9"/>
              <a:gd name="T1" fmla="*/ 0 h 7"/>
              <a:gd name="T2" fmla="*/ 0 w 9"/>
              <a:gd name="T3" fmla="*/ 3 h 7"/>
              <a:gd name="T4" fmla="*/ 4 w 9"/>
              <a:gd name="T5" fmla="*/ 6 h 7"/>
              <a:gd name="T6" fmla="*/ 7 w 9"/>
              <a:gd name="T7" fmla="*/ 7 h 7"/>
              <a:gd name="T8" fmla="*/ 8 w 9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7">
                <a:moveTo>
                  <a:pt x="8" y="0"/>
                </a:moveTo>
                <a:cubicBezTo>
                  <a:pt x="6" y="2"/>
                  <a:pt x="3" y="3"/>
                  <a:pt x="0" y="3"/>
                </a:cubicBezTo>
                <a:cubicBezTo>
                  <a:pt x="1" y="4"/>
                  <a:pt x="3" y="5"/>
                  <a:pt x="4" y="6"/>
                </a:cubicBezTo>
                <a:cubicBezTo>
                  <a:pt x="5" y="6"/>
                  <a:pt x="6" y="7"/>
                  <a:pt x="7" y="7"/>
                </a:cubicBezTo>
                <a:cubicBezTo>
                  <a:pt x="9" y="5"/>
                  <a:pt x="9" y="3"/>
                  <a:pt x="8" y="0"/>
                </a:cubicBezTo>
              </a:path>
            </a:pathLst>
          </a:custGeom>
          <a:solidFill>
            <a:srgbClr val="8915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3078"/>
          <p:cNvSpPr>
            <a:spLocks/>
          </p:cNvSpPr>
          <p:nvPr/>
        </p:nvSpPr>
        <p:spPr bwMode="auto">
          <a:xfrm>
            <a:off x="-16510" y="0"/>
            <a:ext cx="104816" cy="75367"/>
          </a:xfrm>
          <a:custGeom>
            <a:avLst/>
            <a:gdLst>
              <a:gd name="T0" fmla="*/ 5 w 11"/>
              <a:gd name="T1" fmla="*/ 0 h 8"/>
              <a:gd name="T2" fmla="*/ 2 w 11"/>
              <a:gd name="T3" fmla="*/ 1 h 8"/>
              <a:gd name="T4" fmla="*/ 0 w 11"/>
              <a:gd name="T5" fmla="*/ 1 h 8"/>
              <a:gd name="T6" fmla="*/ 3 w 11"/>
              <a:gd name="T7" fmla="*/ 8 h 8"/>
              <a:gd name="T8" fmla="*/ 11 w 11"/>
              <a:gd name="T9" fmla="*/ 5 h 8"/>
              <a:gd name="T10" fmla="*/ 11 w 11"/>
              <a:gd name="T11" fmla="*/ 5 h 8"/>
              <a:gd name="T12" fmla="*/ 5 w 11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8">
                <a:moveTo>
                  <a:pt x="5" y="0"/>
                </a:moveTo>
                <a:cubicBezTo>
                  <a:pt x="4" y="0"/>
                  <a:pt x="3" y="0"/>
                  <a:pt x="2" y="1"/>
                </a:cubicBezTo>
                <a:cubicBezTo>
                  <a:pt x="1" y="1"/>
                  <a:pt x="1" y="1"/>
                  <a:pt x="0" y="1"/>
                </a:cubicBezTo>
                <a:cubicBezTo>
                  <a:pt x="1" y="4"/>
                  <a:pt x="2" y="6"/>
                  <a:pt x="3" y="8"/>
                </a:cubicBezTo>
                <a:cubicBezTo>
                  <a:pt x="6" y="8"/>
                  <a:pt x="9" y="7"/>
                  <a:pt x="11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0" y="2"/>
                  <a:pt x="7" y="0"/>
                  <a:pt x="5" y="0"/>
                </a:cubicBezTo>
              </a:path>
            </a:pathLst>
          </a:custGeom>
          <a:solidFill>
            <a:srgbClr val="7B0A1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Freeform 3079"/>
          <p:cNvSpPr>
            <a:spLocks/>
          </p:cNvSpPr>
          <p:nvPr/>
        </p:nvSpPr>
        <p:spPr bwMode="auto">
          <a:xfrm>
            <a:off x="-16510" y="0"/>
            <a:ext cx="120355" cy="50104"/>
          </a:xfrm>
          <a:custGeom>
            <a:avLst/>
            <a:gdLst>
              <a:gd name="T0" fmla="*/ 7 w 11"/>
              <a:gd name="T1" fmla="*/ 0 h 5"/>
              <a:gd name="T2" fmla="*/ 4 w 11"/>
              <a:gd name="T3" fmla="*/ 1 h 5"/>
              <a:gd name="T4" fmla="*/ 0 w 11"/>
              <a:gd name="T5" fmla="*/ 5 h 5"/>
              <a:gd name="T6" fmla="*/ 3 w 11"/>
              <a:gd name="T7" fmla="*/ 3 h 5"/>
              <a:gd name="T8" fmla="*/ 9 w 11"/>
              <a:gd name="T9" fmla="*/ 2 h 5"/>
              <a:gd name="T10" fmla="*/ 11 w 11"/>
              <a:gd name="T11" fmla="*/ 2 h 5"/>
              <a:gd name="T12" fmla="*/ 7 w 11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5">
                <a:moveTo>
                  <a:pt x="7" y="0"/>
                </a:moveTo>
                <a:cubicBezTo>
                  <a:pt x="6" y="0"/>
                  <a:pt x="5" y="0"/>
                  <a:pt x="4" y="1"/>
                </a:cubicBezTo>
                <a:cubicBezTo>
                  <a:pt x="2" y="1"/>
                  <a:pt x="0" y="3"/>
                  <a:pt x="0" y="5"/>
                </a:cubicBezTo>
                <a:cubicBezTo>
                  <a:pt x="1" y="4"/>
                  <a:pt x="2" y="4"/>
                  <a:pt x="3" y="3"/>
                </a:cubicBezTo>
                <a:cubicBezTo>
                  <a:pt x="5" y="2"/>
                  <a:pt x="7" y="2"/>
                  <a:pt x="9" y="2"/>
                </a:cubicBezTo>
                <a:cubicBezTo>
                  <a:pt x="10" y="2"/>
                  <a:pt x="11" y="2"/>
                  <a:pt x="11" y="2"/>
                </a:cubicBezTo>
                <a:cubicBezTo>
                  <a:pt x="10" y="1"/>
                  <a:pt x="8" y="0"/>
                  <a:pt x="7" y="0"/>
                </a:cubicBezTo>
              </a:path>
            </a:pathLst>
          </a:custGeom>
          <a:solidFill>
            <a:srgbClr val="C03E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3080"/>
          <p:cNvSpPr>
            <a:spLocks/>
          </p:cNvSpPr>
          <p:nvPr/>
        </p:nvSpPr>
        <p:spPr bwMode="auto">
          <a:xfrm>
            <a:off x="-16510" y="0"/>
            <a:ext cx="141099" cy="115033"/>
          </a:xfrm>
          <a:custGeom>
            <a:avLst/>
            <a:gdLst>
              <a:gd name="T0" fmla="*/ 10 w 15"/>
              <a:gd name="T1" fmla="*/ 0 h 12"/>
              <a:gd name="T2" fmla="*/ 4 w 15"/>
              <a:gd name="T3" fmla="*/ 1 h 12"/>
              <a:gd name="T4" fmla="*/ 1 w 15"/>
              <a:gd name="T5" fmla="*/ 3 h 12"/>
              <a:gd name="T6" fmla="*/ 1 w 15"/>
              <a:gd name="T7" fmla="*/ 8 h 12"/>
              <a:gd name="T8" fmla="*/ 8 w 15"/>
              <a:gd name="T9" fmla="*/ 12 h 12"/>
              <a:gd name="T10" fmla="*/ 10 w 15"/>
              <a:gd name="T11" fmla="*/ 12 h 12"/>
              <a:gd name="T12" fmla="*/ 15 w 15"/>
              <a:gd name="T13" fmla="*/ 6 h 12"/>
              <a:gd name="T14" fmla="*/ 13 w 15"/>
              <a:gd name="T15" fmla="*/ 1 h 12"/>
              <a:gd name="T16" fmla="*/ 12 w 15"/>
              <a:gd name="T17" fmla="*/ 0 h 12"/>
              <a:gd name="T18" fmla="*/ 10 w 15"/>
              <a:gd name="T1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" h="12">
                <a:moveTo>
                  <a:pt x="10" y="0"/>
                </a:moveTo>
                <a:cubicBezTo>
                  <a:pt x="8" y="0"/>
                  <a:pt x="6" y="0"/>
                  <a:pt x="4" y="1"/>
                </a:cubicBezTo>
                <a:cubicBezTo>
                  <a:pt x="3" y="2"/>
                  <a:pt x="2" y="2"/>
                  <a:pt x="1" y="3"/>
                </a:cubicBezTo>
                <a:cubicBezTo>
                  <a:pt x="0" y="4"/>
                  <a:pt x="0" y="6"/>
                  <a:pt x="1" y="8"/>
                </a:cubicBezTo>
                <a:cubicBezTo>
                  <a:pt x="2" y="11"/>
                  <a:pt x="5" y="12"/>
                  <a:pt x="8" y="12"/>
                </a:cubicBezTo>
                <a:cubicBezTo>
                  <a:pt x="8" y="12"/>
                  <a:pt x="9" y="12"/>
                  <a:pt x="10" y="12"/>
                </a:cubicBezTo>
                <a:cubicBezTo>
                  <a:pt x="13" y="11"/>
                  <a:pt x="14" y="8"/>
                  <a:pt x="15" y="6"/>
                </a:cubicBezTo>
                <a:cubicBezTo>
                  <a:pt x="14" y="4"/>
                  <a:pt x="14" y="3"/>
                  <a:pt x="13" y="1"/>
                </a:cubicBezTo>
                <a:cubicBezTo>
                  <a:pt x="13" y="1"/>
                  <a:pt x="13" y="0"/>
                  <a:pt x="12" y="0"/>
                </a:cubicBezTo>
                <a:cubicBezTo>
                  <a:pt x="12" y="0"/>
                  <a:pt x="11" y="0"/>
                  <a:pt x="10" y="0"/>
                </a:cubicBezTo>
              </a:path>
            </a:pathLst>
          </a:custGeom>
          <a:solidFill>
            <a:srgbClr val="AD23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3081"/>
          <p:cNvSpPr>
            <a:spLocks/>
          </p:cNvSpPr>
          <p:nvPr/>
        </p:nvSpPr>
        <p:spPr bwMode="auto">
          <a:xfrm>
            <a:off x="-16510" y="0"/>
            <a:ext cx="50921" cy="110224"/>
          </a:xfrm>
          <a:custGeom>
            <a:avLst/>
            <a:gdLst>
              <a:gd name="T0" fmla="*/ 0 w 2"/>
              <a:gd name="T1" fmla="*/ 0 h 5"/>
              <a:gd name="T2" fmla="*/ 2 w 2"/>
              <a:gd name="T3" fmla="*/ 5 h 5"/>
              <a:gd name="T4" fmla="*/ 1 w 2"/>
              <a:gd name="T5" fmla="*/ 2 h 5"/>
              <a:gd name="T6" fmla="*/ 0 w 2"/>
              <a:gd name="T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5">
                <a:moveTo>
                  <a:pt x="0" y="0"/>
                </a:moveTo>
                <a:cubicBezTo>
                  <a:pt x="1" y="2"/>
                  <a:pt x="1" y="3"/>
                  <a:pt x="2" y="5"/>
                </a:cubicBezTo>
                <a:cubicBezTo>
                  <a:pt x="2" y="4"/>
                  <a:pt x="2" y="3"/>
                  <a:pt x="1" y="2"/>
                </a:cubicBezTo>
                <a:cubicBezTo>
                  <a:pt x="1" y="1"/>
                  <a:pt x="1" y="1"/>
                  <a:pt x="0" y="0"/>
                </a:cubicBezTo>
              </a:path>
            </a:pathLst>
          </a:custGeom>
          <a:solidFill>
            <a:srgbClr val="9C101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3082"/>
          <p:cNvSpPr>
            <a:spLocks/>
          </p:cNvSpPr>
          <p:nvPr/>
        </p:nvSpPr>
        <p:spPr bwMode="auto">
          <a:xfrm>
            <a:off x="-16510" y="0"/>
            <a:ext cx="149162" cy="130901"/>
          </a:xfrm>
          <a:custGeom>
            <a:avLst/>
            <a:gdLst>
              <a:gd name="T0" fmla="*/ 7 w 16"/>
              <a:gd name="T1" fmla="*/ 0 h 14"/>
              <a:gd name="T2" fmla="*/ 5 w 16"/>
              <a:gd name="T3" fmla="*/ 1 h 14"/>
              <a:gd name="T4" fmla="*/ 1 w 16"/>
              <a:gd name="T5" fmla="*/ 10 h 14"/>
              <a:gd name="T6" fmla="*/ 8 w 16"/>
              <a:gd name="T7" fmla="*/ 14 h 14"/>
              <a:gd name="T8" fmla="*/ 10 w 16"/>
              <a:gd name="T9" fmla="*/ 14 h 14"/>
              <a:gd name="T10" fmla="*/ 14 w 16"/>
              <a:gd name="T11" fmla="*/ 5 h 14"/>
              <a:gd name="T12" fmla="*/ 7 w 16"/>
              <a:gd name="T1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14">
                <a:moveTo>
                  <a:pt x="7" y="0"/>
                </a:moveTo>
                <a:cubicBezTo>
                  <a:pt x="7" y="0"/>
                  <a:pt x="6" y="0"/>
                  <a:pt x="5" y="1"/>
                </a:cubicBezTo>
                <a:cubicBezTo>
                  <a:pt x="1" y="2"/>
                  <a:pt x="0" y="6"/>
                  <a:pt x="1" y="10"/>
                </a:cubicBezTo>
                <a:cubicBezTo>
                  <a:pt x="2" y="13"/>
                  <a:pt x="5" y="14"/>
                  <a:pt x="8" y="14"/>
                </a:cubicBezTo>
                <a:cubicBezTo>
                  <a:pt x="8" y="14"/>
                  <a:pt x="9" y="14"/>
                  <a:pt x="10" y="14"/>
                </a:cubicBezTo>
                <a:cubicBezTo>
                  <a:pt x="14" y="12"/>
                  <a:pt x="16" y="8"/>
                  <a:pt x="14" y="5"/>
                </a:cubicBezTo>
                <a:cubicBezTo>
                  <a:pt x="13" y="2"/>
                  <a:pt x="10" y="0"/>
                  <a:pt x="7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" name="Freeform 3083"/>
          <p:cNvSpPr>
            <a:spLocks/>
          </p:cNvSpPr>
          <p:nvPr/>
        </p:nvSpPr>
        <p:spPr bwMode="auto">
          <a:xfrm>
            <a:off x="-16510" y="0"/>
            <a:ext cx="50921" cy="70144"/>
          </a:xfrm>
          <a:custGeom>
            <a:avLst/>
            <a:gdLst>
              <a:gd name="T0" fmla="*/ 2 w 2"/>
              <a:gd name="T1" fmla="*/ 0 h 3"/>
              <a:gd name="T2" fmla="*/ 0 w 2"/>
              <a:gd name="T3" fmla="*/ 2 h 3"/>
              <a:gd name="T4" fmla="*/ 0 w 2"/>
              <a:gd name="T5" fmla="*/ 3 h 3"/>
              <a:gd name="T6" fmla="*/ 0 w 2"/>
              <a:gd name="T7" fmla="*/ 3 h 3"/>
              <a:gd name="T8" fmla="*/ 2 w 2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2" y="0"/>
                </a:moveTo>
                <a:cubicBezTo>
                  <a:pt x="1" y="0"/>
                  <a:pt x="1" y="1"/>
                  <a:pt x="0" y="2"/>
                </a:cubicBezTo>
                <a:cubicBezTo>
                  <a:pt x="0" y="2"/>
                  <a:pt x="0" y="2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2"/>
                  <a:pt x="2" y="1"/>
                  <a:pt x="2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" name="Freeform 3084"/>
          <p:cNvSpPr>
            <a:spLocks/>
          </p:cNvSpPr>
          <p:nvPr/>
        </p:nvSpPr>
        <p:spPr bwMode="auto">
          <a:xfrm>
            <a:off x="-16510" y="0"/>
            <a:ext cx="112879" cy="111066"/>
          </a:xfrm>
          <a:custGeom>
            <a:avLst/>
            <a:gdLst>
              <a:gd name="T0" fmla="*/ 5 w 12"/>
              <a:gd name="T1" fmla="*/ 0 h 12"/>
              <a:gd name="T2" fmla="*/ 3 w 12"/>
              <a:gd name="T3" fmla="*/ 1 h 12"/>
              <a:gd name="T4" fmla="*/ 0 w 12"/>
              <a:gd name="T5" fmla="*/ 3 h 12"/>
              <a:gd name="T6" fmla="*/ 0 w 12"/>
              <a:gd name="T7" fmla="*/ 3 h 12"/>
              <a:gd name="T8" fmla="*/ 0 w 12"/>
              <a:gd name="T9" fmla="*/ 3 h 12"/>
              <a:gd name="T10" fmla="*/ 10 w 12"/>
              <a:gd name="T11" fmla="*/ 12 h 12"/>
              <a:gd name="T12" fmla="*/ 12 w 12"/>
              <a:gd name="T13" fmla="*/ 10 h 12"/>
              <a:gd name="T14" fmla="*/ 12 w 12"/>
              <a:gd name="T15" fmla="*/ 5 h 12"/>
              <a:gd name="T16" fmla="*/ 5 w 12"/>
              <a:gd name="T1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" h="12">
                <a:moveTo>
                  <a:pt x="5" y="0"/>
                </a:moveTo>
                <a:cubicBezTo>
                  <a:pt x="5" y="0"/>
                  <a:pt x="4" y="0"/>
                  <a:pt x="3" y="1"/>
                </a:cubicBezTo>
                <a:cubicBezTo>
                  <a:pt x="2" y="1"/>
                  <a:pt x="1" y="2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5" y="3"/>
                  <a:pt x="10" y="7"/>
                  <a:pt x="10" y="12"/>
                </a:cubicBezTo>
                <a:cubicBezTo>
                  <a:pt x="11" y="11"/>
                  <a:pt x="11" y="10"/>
                  <a:pt x="12" y="10"/>
                </a:cubicBezTo>
                <a:cubicBezTo>
                  <a:pt x="12" y="8"/>
                  <a:pt x="12" y="6"/>
                  <a:pt x="12" y="5"/>
                </a:cubicBezTo>
                <a:cubicBezTo>
                  <a:pt x="11" y="2"/>
                  <a:pt x="8" y="0"/>
                  <a:pt x="5" y="0"/>
                </a:cubicBezTo>
              </a:path>
            </a:pathLst>
          </a:custGeom>
          <a:solidFill>
            <a:srgbClr val="8915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Freeform 3085"/>
          <p:cNvSpPr>
            <a:spLocks/>
          </p:cNvSpPr>
          <p:nvPr/>
        </p:nvSpPr>
        <p:spPr bwMode="auto">
          <a:xfrm>
            <a:off x="-16510" y="0"/>
            <a:ext cx="71288" cy="50104"/>
          </a:xfrm>
          <a:custGeom>
            <a:avLst/>
            <a:gdLst>
              <a:gd name="T0" fmla="*/ 3 w 3"/>
              <a:gd name="T1" fmla="*/ 0 h 2"/>
              <a:gd name="T2" fmla="*/ 0 w 3"/>
              <a:gd name="T3" fmla="*/ 2 h 2"/>
              <a:gd name="T4" fmla="*/ 1 w 3"/>
              <a:gd name="T5" fmla="*/ 2 h 2"/>
              <a:gd name="T6" fmla="*/ 3 w 3"/>
              <a:gd name="T7" fmla="*/ 1 h 2"/>
              <a:gd name="T8" fmla="*/ 3 w 3"/>
              <a:gd name="T9" fmla="*/ 1 h 2"/>
              <a:gd name="T10" fmla="*/ 3 w 3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2">
                <a:moveTo>
                  <a:pt x="3" y="0"/>
                </a:moveTo>
                <a:cubicBezTo>
                  <a:pt x="2" y="1"/>
                  <a:pt x="1" y="2"/>
                  <a:pt x="0" y="2"/>
                </a:cubicBezTo>
                <a:cubicBezTo>
                  <a:pt x="0" y="2"/>
                  <a:pt x="1" y="2"/>
                  <a:pt x="1" y="2"/>
                </a:cubicBezTo>
                <a:cubicBezTo>
                  <a:pt x="2" y="1"/>
                  <a:pt x="2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7209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" name="Freeform 3086"/>
          <p:cNvSpPr>
            <a:spLocks/>
          </p:cNvSpPr>
          <p:nvPr/>
        </p:nvSpPr>
        <p:spPr bwMode="auto">
          <a:xfrm>
            <a:off x="-16510" y="0"/>
            <a:ext cx="112879" cy="103133"/>
          </a:xfrm>
          <a:custGeom>
            <a:avLst/>
            <a:gdLst>
              <a:gd name="T0" fmla="*/ 2 w 12"/>
              <a:gd name="T1" fmla="*/ 0 h 11"/>
              <a:gd name="T2" fmla="*/ 2 w 12"/>
              <a:gd name="T3" fmla="*/ 0 h 11"/>
              <a:gd name="T4" fmla="*/ 2 w 12"/>
              <a:gd name="T5" fmla="*/ 0 h 11"/>
              <a:gd name="T6" fmla="*/ 0 w 12"/>
              <a:gd name="T7" fmla="*/ 3 h 11"/>
              <a:gd name="T8" fmla="*/ 2 w 12"/>
              <a:gd name="T9" fmla="*/ 9 h 11"/>
              <a:gd name="T10" fmla="*/ 8 w 12"/>
              <a:gd name="T11" fmla="*/ 11 h 11"/>
              <a:gd name="T12" fmla="*/ 9 w 12"/>
              <a:gd name="T13" fmla="*/ 11 h 11"/>
              <a:gd name="T14" fmla="*/ 12 w 12"/>
              <a:gd name="T15" fmla="*/ 9 h 11"/>
              <a:gd name="T16" fmla="*/ 2 w 12"/>
              <a:gd name="T1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" h="11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1"/>
                  <a:pt x="1" y="2"/>
                  <a:pt x="0" y="3"/>
                </a:cubicBezTo>
                <a:cubicBezTo>
                  <a:pt x="2" y="5"/>
                  <a:pt x="2" y="7"/>
                  <a:pt x="2" y="9"/>
                </a:cubicBezTo>
                <a:cubicBezTo>
                  <a:pt x="4" y="10"/>
                  <a:pt x="6" y="11"/>
                  <a:pt x="8" y="11"/>
                </a:cubicBezTo>
                <a:cubicBezTo>
                  <a:pt x="8" y="11"/>
                  <a:pt x="8" y="11"/>
                  <a:pt x="9" y="11"/>
                </a:cubicBezTo>
                <a:cubicBezTo>
                  <a:pt x="10" y="11"/>
                  <a:pt x="11" y="10"/>
                  <a:pt x="12" y="9"/>
                </a:cubicBezTo>
                <a:cubicBezTo>
                  <a:pt x="12" y="4"/>
                  <a:pt x="7" y="0"/>
                  <a:pt x="2" y="0"/>
                </a:cubicBezTo>
              </a:path>
            </a:pathLst>
          </a:custGeom>
          <a:solidFill>
            <a:srgbClr val="51030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Freeform 3087"/>
          <p:cNvSpPr>
            <a:spLocks/>
          </p:cNvSpPr>
          <p:nvPr/>
        </p:nvSpPr>
        <p:spPr bwMode="auto">
          <a:xfrm>
            <a:off x="-16510" y="0"/>
            <a:ext cx="50921" cy="140281"/>
          </a:xfrm>
          <a:custGeom>
            <a:avLst/>
            <a:gdLst>
              <a:gd name="T0" fmla="*/ 0 w 2"/>
              <a:gd name="T1" fmla="*/ 0 h 6"/>
              <a:gd name="T2" fmla="*/ 1 w 2"/>
              <a:gd name="T3" fmla="*/ 4 h 6"/>
              <a:gd name="T4" fmla="*/ 2 w 2"/>
              <a:gd name="T5" fmla="*/ 6 h 6"/>
              <a:gd name="T6" fmla="*/ 0 w 2"/>
              <a:gd name="T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6">
                <a:moveTo>
                  <a:pt x="0" y="0"/>
                </a:moveTo>
                <a:cubicBezTo>
                  <a:pt x="0" y="1"/>
                  <a:pt x="0" y="3"/>
                  <a:pt x="1" y="4"/>
                </a:cubicBezTo>
                <a:cubicBezTo>
                  <a:pt x="1" y="5"/>
                  <a:pt x="2" y="6"/>
                  <a:pt x="2" y="6"/>
                </a:cubicBezTo>
                <a:cubicBezTo>
                  <a:pt x="2" y="4"/>
                  <a:pt x="2" y="2"/>
                  <a:pt x="0" y="0"/>
                </a:cubicBezTo>
              </a:path>
            </a:pathLst>
          </a:custGeom>
          <a:solidFill>
            <a:srgbClr val="49010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Freeform 3088"/>
          <p:cNvSpPr>
            <a:spLocks/>
          </p:cNvSpPr>
          <p:nvPr/>
        </p:nvSpPr>
        <p:spPr bwMode="auto">
          <a:xfrm>
            <a:off x="-16510" y="0"/>
            <a:ext cx="64502" cy="103132"/>
          </a:xfrm>
          <a:custGeom>
            <a:avLst/>
            <a:gdLst>
              <a:gd name="T0" fmla="*/ 0 w 7"/>
              <a:gd name="T1" fmla="*/ 0 h 11"/>
              <a:gd name="T2" fmla="*/ 5 w 7"/>
              <a:gd name="T3" fmla="*/ 11 h 11"/>
              <a:gd name="T4" fmla="*/ 6 w 7"/>
              <a:gd name="T5" fmla="*/ 4 h 11"/>
              <a:gd name="T6" fmla="*/ 0 w 7"/>
              <a:gd name="T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11">
                <a:moveTo>
                  <a:pt x="0" y="0"/>
                </a:moveTo>
                <a:cubicBezTo>
                  <a:pt x="3" y="2"/>
                  <a:pt x="5" y="7"/>
                  <a:pt x="5" y="11"/>
                </a:cubicBezTo>
                <a:cubicBezTo>
                  <a:pt x="6" y="9"/>
                  <a:pt x="7" y="6"/>
                  <a:pt x="6" y="4"/>
                </a:cubicBezTo>
                <a:cubicBezTo>
                  <a:pt x="5" y="2"/>
                  <a:pt x="2" y="0"/>
                  <a:pt x="0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Freeform 3089"/>
          <p:cNvSpPr>
            <a:spLocks/>
          </p:cNvSpPr>
          <p:nvPr/>
        </p:nvSpPr>
        <p:spPr bwMode="auto">
          <a:xfrm>
            <a:off x="-16510" y="0"/>
            <a:ext cx="137066" cy="130900"/>
          </a:xfrm>
          <a:custGeom>
            <a:avLst/>
            <a:gdLst>
              <a:gd name="T0" fmla="*/ 8 w 14"/>
              <a:gd name="T1" fmla="*/ 0 h 14"/>
              <a:gd name="T2" fmla="*/ 5 w 14"/>
              <a:gd name="T3" fmla="*/ 0 h 14"/>
              <a:gd name="T4" fmla="*/ 2 w 14"/>
              <a:gd name="T5" fmla="*/ 9 h 14"/>
              <a:gd name="T6" fmla="*/ 8 w 14"/>
              <a:gd name="T7" fmla="*/ 14 h 14"/>
              <a:gd name="T8" fmla="*/ 11 w 14"/>
              <a:gd name="T9" fmla="*/ 13 h 14"/>
              <a:gd name="T10" fmla="*/ 14 w 14"/>
              <a:gd name="T11" fmla="*/ 11 h 14"/>
              <a:gd name="T12" fmla="*/ 9 w 14"/>
              <a:gd name="T13" fmla="*/ 0 h 14"/>
              <a:gd name="T14" fmla="*/ 8 w 14"/>
              <a:gd name="T15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" h="14">
                <a:moveTo>
                  <a:pt x="8" y="0"/>
                </a:moveTo>
                <a:cubicBezTo>
                  <a:pt x="7" y="0"/>
                  <a:pt x="6" y="0"/>
                  <a:pt x="5" y="0"/>
                </a:cubicBezTo>
                <a:cubicBezTo>
                  <a:pt x="2" y="2"/>
                  <a:pt x="0" y="6"/>
                  <a:pt x="2" y="9"/>
                </a:cubicBezTo>
                <a:cubicBezTo>
                  <a:pt x="3" y="12"/>
                  <a:pt x="5" y="14"/>
                  <a:pt x="8" y="14"/>
                </a:cubicBezTo>
                <a:cubicBezTo>
                  <a:pt x="9" y="14"/>
                  <a:pt x="10" y="13"/>
                  <a:pt x="11" y="13"/>
                </a:cubicBezTo>
                <a:cubicBezTo>
                  <a:pt x="12" y="13"/>
                  <a:pt x="13" y="12"/>
                  <a:pt x="14" y="11"/>
                </a:cubicBezTo>
                <a:cubicBezTo>
                  <a:pt x="14" y="7"/>
                  <a:pt x="12" y="2"/>
                  <a:pt x="9" y="0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rgbClr val="8915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Freeform 3090"/>
          <p:cNvSpPr>
            <a:spLocks/>
          </p:cNvSpPr>
          <p:nvPr/>
        </p:nvSpPr>
        <p:spPr bwMode="auto">
          <a:xfrm>
            <a:off x="-16510" y="0"/>
            <a:ext cx="153192" cy="130901"/>
          </a:xfrm>
          <a:custGeom>
            <a:avLst/>
            <a:gdLst>
              <a:gd name="T0" fmla="*/ 8 w 16"/>
              <a:gd name="T1" fmla="*/ 0 h 14"/>
              <a:gd name="T2" fmla="*/ 5 w 16"/>
              <a:gd name="T3" fmla="*/ 1 h 14"/>
              <a:gd name="T4" fmla="*/ 2 w 16"/>
              <a:gd name="T5" fmla="*/ 10 h 14"/>
              <a:gd name="T6" fmla="*/ 8 w 16"/>
              <a:gd name="T7" fmla="*/ 14 h 14"/>
              <a:gd name="T8" fmla="*/ 11 w 16"/>
              <a:gd name="T9" fmla="*/ 14 h 14"/>
              <a:gd name="T10" fmla="*/ 15 w 16"/>
              <a:gd name="T11" fmla="*/ 5 h 14"/>
              <a:gd name="T12" fmla="*/ 8 w 16"/>
              <a:gd name="T1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14">
                <a:moveTo>
                  <a:pt x="8" y="0"/>
                </a:moveTo>
                <a:cubicBezTo>
                  <a:pt x="7" y="0"/>
                  <a:pt x="6" y="1"/>
                  <a:pt x="5" y="1"/>
                </a:cubicBezTo>
                <a:cubicBezTo>
                  <a:pt x="2" y="3"/>
                  <a:pt x="0" y="7"/>
                  <a:pt x="2" y="10"/>
                </a:cubicBezTo>
                <a:cubicBezTo>
                  <a:pt x="3" y="13"/>
                  <a:pt x="5" y="14"/>
                  <a:pt x="8" y="14"/>
                </a:cubicBezTo>
                <a:cubicBezTo>
                  <a:pt x="9" y="14"/>
                  <a:pt x="10" y="14"/>
                  <a:pt x="11" y="14"/>
                </a:cubicBezTo>
                <a:cubicBezTo>
                  <a:pt x="14" y="12"/>
                  <a:pt x="16" y="8"/>
                  <a:pt x="15" y="5"/>
                </a:cubicBezTo>
                <a:cubicBezTo>
                  <a:pt x="14" y="2"/>
                  <a:pt x="11" y="0"/>
                  <a:pt x="8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Freeform 3091"/>
          <p:cNvSpPr>
            <a:spLocks/>
          </p:cNvSpPr>
          <p:nvPr/>
        </p:nvSpPr>
        <p:spPr bwMode="auto">
          <a:xfrm>
            <a:off x="-16510" y="0"/>
            <a:ext cx="141099" cy="130900"/>
          </a:xfrm>
          <a:custGeom>
            <a:avLst/>
            <a:gdLst>
              <a:gd name="T0" fmla="*/ 9 w 15"/>
              <a:gd name="T1" fmla="*/ 0 h 14"/>
              <a:gd name="T2" fmla="*/ 0 w 15"/>
              <a:gd name="T3" fmla="*/ 5 h 14"/>
              <a:gd name="T4" fmla="*/ 1 w 15"/>
              <a:gd name="T5" fmla="*/ 10 h 14"/>
              <a:gd name="T6" fmla="*/ 7 w 15"/>
              <a:gd name="T7" fmla="*/ 14 h 14"/>
              <a:gd name="T8" fmla="*/ 9 w 15"/>
              <a:gd name="T9" fmla="*/ 13 h 14"/>
              <a:gd name="T10" fmla="*/ 13 w 15"/>
              <a:gd name="T11" fmla="*/ 5 h 14"/>
              <a:gd name="T12" fmla="*/ 9 w 15"/>
              <a:gd name="T1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" h="14">
                <a:moveTo>
                  <a:pt x="9" y="0"/>
                </a:moveTo>
                <a:cubicBezTo>
                  <a:pt x="7" y="3"/>
                  <a:pt x="4" y="4"/>
                  <a:pt x="0" y="5"/>
                </a:cubicBezTo>
                <a:cubicBezTo>
                  <a:pt x="0" y="6"/>
                  <a:pt x="0" y="8"/>
                  <a:pt x="1" y="10"/>
                </a:cubicBezTo>
                <a:cubicBezTo>
                  <a:pt x="2" y="12"/>
                  <a:pt x="4" y="14"/>
                  <a:pt x="7" y="14"/>
                </a:cubicBezTo>
                <a:cubicBezTo>
                  <a:pt x="8" y="14"/>
                  <a:pt x="9" y="14"/>
                  <a:pt x="9" y="13"/>
                </a:cubicBezTo>
                <a:cubicBezTo>
                  <a:pt x="13" y="12"/>
                  <a:pt x="15" y="8"/>
                  <a:pt x="13" y="5"/>
                </a:cubicBezTo>
                <a:cubicBezTo>
                  <a:pt x="13" y="3"/>
                  <a:pt x="11" y="1"/>
                  <a:pt x="9" y="0"/>
                </a:cubicBezTo>
              </a:path>
            </a:pathLst>
          </a:custGeom>
          <a:solidFill>
            <a:srgbClr val="7209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Freeform 3092"/>
          <p:cNvSpPr>
            <a:spLocks/>
          </p:cNvSpPr>
          <p:nvPr/>
        </p:nvSpPr>
        <p:spPr bwMode="auto">
          <a:xfrm>
            <a:off x="-16510" y="0"/>
            <a:ext cx="89113" cy="50104"/>
          </a:xfrm>
          <a:custGeom>
            <a:avLst/>
            <a:gdLst>
              <a:gd name="T0" fmla="*/ 7 w 9"/>
              <a:gd name="T1" fmla="*/ 0 h 5"/>
              <a:gd name="T2" fmla="*/ 4 w 9"/>
              <a:gd name="T3" fmla="*/ 1 h 5"/>
              <a:gd name="T4" fmla="*/ 0 w 9"/>
              <a:gd name="T5" fmla="*/ 5 h 5"/>
              <a:gd name="T6" fmla="*/ 9 w 9"/>
              <a:gd name="T7" fmla="*/ 0 h 5"/>
              <a:gd name="T8" fmla="*/ 7 w 9"/>
              <a:gd name="T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5">
                <a:moveTo>
                  <a:pt x="7" y="0"/>
                </a:moveTo>
                <a:cubicBezTo>
                  <a:pt x="6" y="0"/>
                  <a:pt x="5" y="0"/>
                  <a:pt x="4" y="1"/>
                </a:cubicBezTo>
                <a:cubicBezTo>
                  <a:pt x="2" y="1"/>
                  <a:pt x="1" y="3"/>
                  <a:pt x="0" y="5"/>
                </a:cubicBezTo>
                <a:cubicBezTo>
                  <a:pt x="4" y="4"/>
                  <a:pt x="7" y="3"/>
                  <a:pt x="9" y="0"/>
                </a:cubicBezTo>
                <a:cubicBezTo>
                  <a:pt x="8" y="0"/>
                  <a:pt x="7" y="0"/>
                  <a:pt x="7" y="0"/>
                </a:cubicBezTo>
              </a:path>
            </a:pathLst>
          </a:custGeom>
          <a:solidFill>
            <a:srgbClr val="51030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Freeform 3093"/>
          <p:cNvSpPr>
            <a:spLocks/>
          </p:cNvSpPr>
          <p:nvPr/>
        </p:nvSpPr>
        <p:spPr bwMode="auto">
          <a:xfrm>
            <a:off x="-16510" y="0"/>
            <a:ext cx="141099" cy="134866"/>
          </a:xfrm>
          <a:custGeom>
            <a:avLst/>
            <a:gdLst>
              <a:gd name="T0" fmla="*/ 7 w 15"/>
              <a:gd name="T1" fmla="*/ 0 h 14"/>
              <a:gd name="T2" fmla="*/ 5 w 15"/>
              <a:gd name="T3" fmla="*/ 1 h 14"/>
              <a:gd name="T4" fmla="*/ 1 w 15"/>
              <a:gd name="T5" fmla="*/ 10 h 14"/>
              <a:gd name="T6" fmla="*/ 8 w 15"/>
              <a:gd name="T7" fmla="*/ 14 h 14"/>
              <a:gd name="T8" fmla="*/ 10 w 15"/>
              <a:gd name="T9" fmla="*/ 14 h 14"/>
              <a:gd name="T10" fmla="*/ 14 w 15"/>
              <a:gd name="T11" fmla="*/ 5 h 14"/>
              <a:gd name="T12" fmla="*/ 7 w 15"/>
              <a:gd name="T1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" h="14">
                <a:moveTo>
                  <a:pt x="7" y="0"/>
                </a:moveTo>
                <a:cubicBezTo>
                  <a:pt x="7" y="0"/>
                  <a:pt x="6" y="1"/>
                  <a:pt x="5" y="1"/>
                </a:cubicBezTo>
                <a:cubicBezTo>
                  <a:pt x="2" y="2"/>
                  <a:pt x="0" y="6"/>
                  <a:pt x="1" y="10"/>
                </a:cubicBezTo>
                <a:cubicBezTo>
                  <a:pt x="2" y="12"/>
                  <a:pt x="5" y="14"/>
                  <a:pt x="8" y="14"/>
                </a:cubicBezTo>
                <a:cubicBezTo>
                  <a:pt x="8" y="14"/>
                  <a:pt x="9" y="14"/>
                  <a:pt x="10" y="14"/>
                </a:cubicBezTo>
                <a:cubicBezTo>
                  <a:pt x="14" y="12"/>
                  <a:pt x="15" y="8"/>
                  <a:pt x="14" y="5"/>
                </a:cubicBezTo>
                <a:cubicBezTo>
                  <a:pt x="13" y="2"/>
                  <a:pt x="10" y="0"/>
                  <a:pt x="7" y="0"/>
                </a:cubicBezTo>
              </a:path>
            </a:pathLst>
          </a:custGeom>
          <a:solidFill>
            <a:srgbClr val="AD21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Freeform 3094"/>
          <p:cNvSpPr>
            <a:spLocks/>
          </p:cNvSpPr>
          <p:nvPr/>
        </p:nvSpPr>
        <p:spPr bwMode="auto">
          <a:xfrm>
            <a:off x="-16510" y="0"/>
            <a:ext cx="104816" cy="130901"/>
          </a:xfrm>
          <a:custGeom>
            <a:avLst/>
            <a:gdLst>
              <a:gd name="T0" fmla="*/ 3 w 11"/>
              <a:gd name="T1" fmla="*/ 0 h 14"/>
              <a:gd name="T2" fmla="*/ 2 w 11"/>
              <a:gd name="T3" fmla="*/ 0 h 14"/>
              <a:gd name="T4" fmla="*/ 4 w 11"/>
              <a:gd name="T5" fmla="*/ 5 h 14"/>
              <a:gd name="T6" fmla="*/ 0 w 11"/>
              <a:gd name="T7" fmla="*/ 13 h 14"/>
              <a:gd name="T8" fmla="*/ 3 w 11"/>
              <a:gd name="T9" fmla="*/ 14 h 14"/>
              <a:gd name="T10" fmla="*/ 6 w 11"/>
              <a:gd name="T11" fmla="*/ 13 h 14"/>
              <a:gd name="T12" fmla="*/ 10 w 11"/>
              <a:gd name="T13" fmla="*/ 4 h 14"/>
              <a:gd name="T14" fmla="*/ 3 w 11"/>
              <a:gd name="T15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" h="14">
                <a:moveTo>
                  <a:pt x="3" y="0"/>
                </a:moveTo>
                <a:cubicBezTo>
                  <a:pt x="3" y="0"/>
                  <a:pt x="3" y="0"/>
                  <a:pt x="2" y="0"/>
                </a:cubicBezTo>
                <a:cubicBezTo>
                  <a:pt x="3" y="2"/>
                  <a:pt x="4" y="4"/>
                  <a:pt x="4" y="5"/>
                </a:cubicBezTo>
                <a:cubicBezTo>
                  <a:pt x="4" y="9"/>
                  <a:pt x="2" y="11"/>
                  <a:pt x="0" y="13"/>
                </a:cubicBezTo>
                <a:cubicBezTo>
                  <a:pt x="1" y="14"/>
                  <a:pt x="2" y="14"/>
                  <a:pt x="3" y="14"/>
                </a:cubicBezTo>
                <a:cubicBezTo>
                  <a:pt x="4" y="14"/>
                  <a:pt x="5" y="14"/>
                  <a:pt x="6" y="13"/>
                </a:cubicBezTo>
                <a:cubicBezTo>
                  <a:pt x="10" y="12"/>
                  <a:pt x="11" y="8"/>
                  <a:pt x="10" y="4"/>
                </a:cubicBezTo>
                <a:cubicBezTo>
                  <a:pt x="9" y="2"/>
                  <a:pt x="6" y="0"/>
                  <a:pt x="3" y="0"/>
                </a:cubicBezTo>
              </a:path>
            </a:pathLst>
          </a:custGeom>
          <a:solidFill>
            <a:srgbClr val="AD23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Freeform 3095"/>
          <p:cNvSpPr>
            <a:spLocks/>
          </p:cNvSpPr>
          <p:nvPr/>
        </p:nvSpPr>
        <p:spPr bwMode="auto">
          <a:xfrm>
            <a:off x="-16510" y="0"/>
            <a:ext cx="76597" cy="122968"/>
          </a:xfrm>
          <a:custGeom>
            <a:avLst/>
            <a:gdLst>
              <a:gd name="T0" fmla="*/ 6 w 8"/>
              <a:gd name="T1" fmla="*/ 0 h 13"/>
              <a:gd name="T2" fmla="*/ 5 w 8"/>
              <a:gd name="T3" fmla="*/ 1 h 13"/>
              <a:gd name="T4" fmla="*/ 1 w 8"/>
              <a:gd name="T5" fmla="*/ 10 h 13"/>
              <a:gd name="T6" fmla="*/ 4 w 8"/>
              <a:gd name="T7" fmla="*/ 13 h 13"/>
              <a:gd name="T8" fmla="*/ 8 w 8"/>
              <a:gd name="T9" fmla="*/ 5 h 13"/>
              <a:gd name="T10" fmla="*/ 6 w 8"/>
              <a:gd name="T11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13">
                <a:moveTo>
                  <a:pt x="6" y="0"/>
                </a:moveTo>
                <a:cubicBezTo>
                  <a:pt x="6" y="1"/>
                  <a:pt x="5" y="1"/>
                  <a:pt x="5" y="1"/>
                </a:cubicBezTo>
                <a:cubicBezTo>
                  <a:pt x="1" y="2"/>
                  <a:pt x="0" y="7"/>
                  <a:pt x="1" y="10"/>
                </a:cubicBezTo>
                <a:cubicBezTo>
                  <a:pt x="2" y="11"/>
                  <a:pt x="3" y="12"/>
                  <a:pt x="4" y="13"/>
                </a:cubicBezTo>
                <a:cubicBezTo>
                  <a:pt x="6" y="11"/>
                  <a:pt x="8" y="9"/>
                  <a:pt x="8" y="5"/>
                </a:cubicBezTo>
                <a:cubicBezTo>
                  <a:pt x="8" y="4"/>
                  <a:pt x="7" y="2"/>
                  <a:pt x="6" y="0"/>
                </a:cubicBezTo>
              </a:path>
            </a:pathLst>
          </a:custGeom>
          <a:solidFill>
            <a:srgbClr val="67040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Freeform 3096"/>
          <p:cNvSpPr>
            <a:spLocks/>
          </p:cNvSpPr>
          <p:nvPr/>
        </p:nvSpPr>
        <p:spPr bwMode="auto">
          <a:xfrm>
            <a:off x="-16510" y="0"/>
            <a:ext cx="153192" cy="122968"/>
          </a:xfrm>
          <a:custGeom>
            <a:avLst/>
            <a:gdLst>
              <a:gd name="T0" fmla="*/ 8 w 16"/>
              <a:gd name="T1" fmla="*/ 0 h 13"/>
              <a:gd name="T2" fmla="*/ 5 w 16"/>
              <a:gd name="T3" fmla="*/ 0 h 13"/>
              <a:gd name="T4" fmla="*/ 2 w 16"/>
              <a:gd name="T5" fmla="*/ 9 h 13"/>
              <a:gd name="T6" fmla="*/ 8 w 16"/>
              <a:gd name="T7" fmla="*/ 13 h 13"/>
              <a:gd name="T8" fmla="*/ 11 w 16"/>
              <a:gd name="T9" fmla="*/ 13 h 13"/>
              <a:gd name="T10" fmla="*/ 14 w 16"/>
              <a:gd name="T11" fmla="*/ 4 h 13"/>
              <a:gd name="T12" fmla="*/ 8 w 16"/>
              <a:gd name="T1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13">
                <a:moveTo>
                  <a:pt x="8" y="0"/>
                </a:moveTo>
                <a:cubicBezTo>
                  <a:pt x="7" y="0"/>
                  <a:pt x="6" y="0"/>
                  <a:pt x="5" y="0"/>
                </a:cubicBezTo>
                <a:cubicBezTo>
                  <a:pt x="2" y="2"/>
                  <a:pt x="0" y="6"/>
                  <a:pt x="2" y="9"/>
                </a:cubicBezTo>
                <a:cubicBezTo>
                  <a:pt x="3" y="12"/>
                  <a:pt x="5" y="13"/>
                  <a:pt x="8" y="13"/>
                </a:cubicBezTo>
                <a:cubicBezTo>
                  <a:pt x="9" y="13"/>
                  <a:pt x="10" y="13"/>
                  <a:pt x="11" y="13"/>
                </a:cubicBezTo>
                <a:cubicBezTo>
                  <a:pt x="14" y="11"/>
                  <a:pt x="16" y="8"/>
                  <a:pt x="14" y="4"/>
                </a:cubicBezTo>
                <a:cubicBezTo>
                  <a:pt x="13" y="1"/>
                  <a:pt x="11" y="0"/>
                  <a:pt x="8" y="0"/>
                </a:cubicBezTo>
              </a:path>
            </a:pathLst>
          </a:custGeom>
          <a:solidFill>
            <a:srgbClr val="AF282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Freeform 3097"/>
          <p:cNvSpPr>
            <a:spLocks/>
          </p:cNvSpPr>
          <p:nvPr/>
        </p:nvSpPr>
        <p:spPr bwMode="auto">
          <a:xfrm>
            <a:off x="-16510" y="0"/>
            <a:ext cx="141099" cy="122967"/>
          </a:xfrm>
          <a:custGeom>
            <a:avLst/>
            <a:gdLst>
              <a:gd name="T0" fmla="*/ 7 w 15"/>
              <a:gd name="T1" fmla="*/ 0 h 13"/>
              <a:gd name="T2" fmla="*/ 5 w 15"/>
              <a:gd name="T3" fmla="*/ 0 h 13"/>
              <a:gd name="T4" fmla="*/ 1 w 15"/>
              <a:gd name="T5" fmla="*/ 9 h 13"/>
              <a:gd name="T6" fmla="*/ 7 w 15"/>
              <a:gd name="T7" fmla="*/ 13 h 13"/>
              <a:gd name="T8" fmla="*/ 10 w 15"/>
              <a:gd name="T9" fmla="*/ 13 h 13"/>
              <a:gd name="T10" fmla="*/ 14 w 15"/>
              <a:gd name="T11" fmla="*/ 4 h 13"/>
              <a:gd name="T12" fmla="*/ 7 w 15"/>
              <a:gd name="T1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" h="13">
                <a:moveTo>
                  <a:pt x="7" y="0"/>
                </a:moveTo>
                <a:cubicBezTo>
                  <a:pt x="7" y="0"/>
                  <a:pt x="6" y="0"/>
                  <a:pt x="5" y="0"/>
                </a:cubicBezTo>
                <a:cubicBezTo>
                  <a:pt x="1" y="2"/>
                  <a:pt x="0" y="5"/>
                  <a:pt x="1" y="9"/>
                </a:cubicBezTo>
                <a:cubicBezTo>
                  <a:pt x="2" y="12"/>
                  <a:pt x="5" y="13"/>
                  <a:pt x="7" y="13"/>
                </a:cubicBezTo>
                <a:cubicBezTo>
                  <a:pt x="8" y="13"/>
                  <a:pt x="9" y="13"/>
                  <a:pt x="10" y="13"/>
                </a:cubicBezTo>
                <a:cubicBezTo>
                  <a:pt x="14" y="11"/>
                  <a:pt x="15" y="7"/>
                  <a:pt x="14" y="4"/>
                </a:cubicBezTo>
                <a:cubicBezTo>
                  <a:pt x="13" y="1"/>
                  <a:pt x="10" y="0"/>
                  <a:pt x="7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" name="Freeform 3098"/>
          <p:cNvSpPr>
            <a:spLocks/>
          </p:cNvSpPr>
          <p:nvPr/>
        </p:nvSpPr>
        <p:spPr bwMode="auto">
          <a:xfrm>
            <a:off x="-16510" y="0"/>
            <a:ext cx="76597" cy="111066"/>
          </a:xfrm>
          <a:custGeom>
            <a:avLst/>
            <a:gdLst>
              <a:gd name="T0" fmla="*/ 3 w 8"/>
              <a:gd name="T1" fmla="*/ 0 h 12"/>
              <a:gd name="T2" fmla="*/ 0 w 8"/>
              <a:gd name="T3" fmla="*/ 5 h 12"/>
              <a:gd name="T4" fmla="*/ 0 w 8"/>
              <a:gd name="T5" fmla="*/ 12 h 12"/>
              <a:gd name="T6" fmla="*/ 1 w 8"/>
              <a:gd name="T7" fmla="*/ 12 h 12"/>
              <a:gd name="T8" fmla="*/ 3 w 8"/>
              <a:gd name="T9" fmla="*/ 12 h 12"/>
              <a:gd name="T10" fmla="*/ 7 w 8"/>
              <a:gd name="T11" fmla="*/ 3 h 12"/>
              <a:gd name="T12" fmla="*/ 3 w 8"/>
              <a:gd name="T1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12">
                <a:moveTo>
                  <a:pt x="3" y="0"/>
                </a:moveTo>
                <a:cubicBezTo>
                  <a:pt x="3" y="2"/>
                  <a:pt x="2" y="4"/>
                  <a:pt x="0" y="5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1" y="12"/>
                </a:cubicBezTo>
                <a:cubicBezTo>
                  <a:pt x="1" y="12"/>
                  <a:pt x="2" y="12"/>
                  <a:pt x="3" y="12"/>
                </a:cubicBezTo>
                <a:cubicBezTo>
                  <a:pt x="7" y="11"/>
                  <a:pt x="8" y="7"/>
                  <a:pt x="7" y="3"/>
                </a:cubicBezTo>
                <a:cubicBezTo>
                  <a:pt x="6" y="2"/>
                  <a:pt x="5" y="0"/>
                  <a:pt x="3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" name="Freeform 3099"/>
          <p:cNvSpPr>
            <a:spLocks/>
          </p:cNvSpPr>
          <p:nvPr/>
        </p:nvSpPr>
        <p:spPr bwMode="auto">
          <a:xfrm>
            <a:off x="-16510" y="0"/>
            <a:ext cx="50921" cy="107362"/>
          </a:xfrm>
          <a:custGeom>
            <a:avLst/>
            <a:gdLst>
              <a:gd name="T0" fmla="*/ 1 w 3"/>
              <a:gd name="T1" fmla="*/ 0 h 6"/>
              <a:gd name="T2" fmla="*/ 0 w 3"/>
              <a:gd name="T3" fmla="*/ 0 h 6"/>
              <a:gd name="T4" fmla="*/ 0 w 3"/>
              <a:gd name="T5" fmla="*/ 6 h 6"/>
              <a:gd name="T6" fmla="*/ 3 w 3"/>
              <a:gd name="T7" fmla="*/ 1 h 6"/>
              <a:gd name="T8" fmla="*/ 1 w 3"/>
              <a:gd name="T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6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6"/>
                  <a:pt x="0" y="6"/>
                  <a:pt x="0" y="6"/>
                </a:cubicBezTo>
                <a:cubicBezTo>
                  <a:pt x="2" y="5"/>
                  <a:pt x="3" y="3"/>
                  <a:pt x="3" y="1"/>
                </a:cubicBezTo>
                <a:cubicBezTo>
                  <a:pt x="3" y="0"/>
                  <a:pt x="2" y="0"/>
                  <a:pt x="1" y="0"/>
                </a:cubicBezTo>
              </a:path>
            </a:pathLst>
          </a:custGeom>
          <a:solidFill>
            <a:srgbClr val="7209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" name="Freeform 3100"/>
          <p:cNvSpPr>
            <a:spLocks/>
          </p:cNvSpPr>
          <p:nvPr/>
        </p:nvSpPr>
        <p:spPr bwMode="auto">
          <a:xfrm>
            <a:off x="-16510" y="0"/>
            <a:ext cx="124974" cy="63467"/>
          </a:xfrm>
          <a:custGeom>
            <a:avLst/>
            <a:gdLst>
              <a:gd name="T0" fmla="*/ 13 w 13"/>
              <a:gd name="T1" fmla="*/ 0 h 7"/>
              <a:gd name="T2" fmla="*/ 11 w 13"/>
              <a:gd name="T3" fmla="*/ 0 h 7"/>
              <a:gd name="T4" fmla="*/ 5 w 13"/>
              <a:gd name="T5" fmla="*/ 2 h 7"/>
              <a:gd name="T6" fmla="*/ 0 w 13"/>
              <a:gd name="T7" fmla="*/ 1 h 7"/>
              <a:gd name="T8" fmla="*/ 0 w 13"/>
              <a:gd name="T9" fmla="*/ 3 h 7"/>
              <a:gd name="T10" fmla="*/ 6 w 13"/>
              <a:gd name="T11" fmla="*/ 7 h 7"/>
              <a:gd name="T12" fmla="*/ 9 w 13"/>
              <a:gd name="T13" fmla="*/ 7 h 7"/>
              <a:gd name="T14" fmla="*/ 13 w 13"/>
              <a:gd name="T1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" h="7">
                <a:moveTo>
                  <a:pt x="13" y="0"/>
                </a:moveTo>
                <a:cubicBezTo>
                  <a:pt x="12" y="0"/>
                  <a:pt x="12" y="0"/>
                  <a:pt x="11" y="0"/>
                </a:cubicBezTo>
                <a:cubicBezTo>
                  <a:pt x="9" y="1"/>
                  <a:pt x="7" y="2"/>
                  <a:pt x="5" y="2"/>
                </a:cubicBezTo>
                <a:cubicBezTo>
                  <a:pt x="3" y="2"/>
                  <a:pt x="1" y="1"/>
                  <a:pt x="0" y="1"/>
                </a:cubicBezTo>
                <a:cubicBezTo>
                  <a:pt x="0" y="2"/>
                  <a:pt x="0" y="3"/>
                  <a:pt x="0" y="3"/>
                </a:cubicBezTo>
                <a:cubicBezTo>
                  <a:pt x="1" y="6"/>
                  <a:pt x="4" y="7"/>
                  <a:pt x="6" y="7"/>
                </a:cubicBezTo>
                <a:cubicBezTo>
                  <a:pt x="7" y="7"/>
                  <a:pt x="8" y="7"/>
                  <a:pt x="9" y="7"/>
                </a:cubicBezTo>
                <a:cubicBezTo>
                  <a:pt x="12" y="6"/>
                  <a:pt x="13" y="3"/>
                  <a:pt x="13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" name="Freeform 3101"/>
          <p:cNvSpPr>
            <a:spLocks/>
          </p:cNvSpPr>
          <p:nvPr/>
        </p:nvSpPr>
        <p:spPr bwMode="auto">
          <a:xfrm>
            <a:off x="-16510" y="0"/>
            <a:ext cx="124974" cy="75367"/>
          </a:xfrm>
          <a:custGeom>
            <a:avLst/>
            <a:gdLst>
              <a:gd name="T0" fmla="*/ 6 w 13"/>
              <a:gd name="T1" fmla="*/ 0 h 8"/>
              <a:gd name="T2" fmla="*/ 4 w 13"/>
              <a:gd name="T3" fmla="*/ 1 h 8"/>
              <a:gd name="T4" fmla="*/ 0 w 13"/>
              <a:gd name="T5" fmla="*/ 7 h 8"/>
              <a:gd name="T6" fmla="*/ 5 w 13"/>
              <a:gd name="T7" fmla="*/ 8 h 8"/>
              <a:gd name="T8" fmla="*/ 11 w 13"/>
              <a:gd name="T9" fmla="*/ 6 h 8"/>
              <a:gd name="T10" fmla="*/ 13 w 13"/>
              <a:gd name="T11" fmla="*/ 6 h 8"/>
              <a:gd name="T12" fmla="*/ 12 w 13"/>
              <a:gd name="T13" fmla="*/ 4 h 8"/>
              <a:gd name="T14" fmla="*/ 6 w 13"/>
              <a:gd name="T1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" h="8">
                <a:moveTo>
                  <a:pt x="6" y="0"/>
                </a:moveTo>
                <a:cubicBezTo>
                  <a:pt x="5" y="0"/>
                  <a:pt x="4" y="0"/>
                  <a:pt x="4" y="1"/>
                </a:cubicBezTo>
                <a:cubicBezTo>
                  <a:pt x="1" y="2"/>
                  <a:pt x="0" y="4"/>
                  <a:pt x="0" y="7"/>
                </a:cubicBezTo>
                <a:cubicBezTo>
                  <a:pt x="1" y="7"/>
                  <a:pt x="3" y="8"/>
                  <a:pt x="5" y="8"/>
                </a:cubicBezTo>
                <a:cubicBezTo>
                  <a:pt x="7" y="8"/>
                  <a:pt x="9" y="7"/>
                  <a:pt x="11" y="6"/>
                </a:cubicBezTo>
                <a:cubicBezTo>
                  <a:pt x="12" y="6"/>
                  <a:pt x="12" y="6"/>
                  <a:pt x="13" y="6"/>
                </a:cubicBezTo>
                <a:cubicBezTo>
                  <a:pt x="13" y="5"/>
                  <a:pt x="13" y="5"/>
                  <a:pt x="12" y="4"/>
                </a:cubicBezTo>
                <a:cubicBezTo>
                  <a:pt x="11" y="2"/>
                  <a:pt x="9" y="0"/>
                  <a:pt x="6" y="0"/>
                </a:cubicBezTo>
              </a:path>
            </a:pathLst>
          </a:custGeom>
          <a:solidFill>
            <a:srgbClr val="AF282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" name="Freeform 3102"/>
          <p:cNvSpPr>
            <a:spLocks/>
          </p:cNvSpPr>
          <p:nvPr/>
        </p:nvSpPr>
        <p:spPr bwMode="auto">
          <a:xfrm>
            <a:off x="-16510" y="0"/>
            <a:ext cx="133036" cy="75367"/>
          </a:xfrm>
          <a:custGeom>
            <a:avLst/>
            <a:gdLst>
              <a:gd name="T0" fmla="*/ 13 w 14"/>
              <a:gd name="T1" fmla="*/ 0 h 8"/>
              <a:gd name="T2" fmla="*/ 6 w 14"/>
              <a:gd name="T3" fmla="*/ 2 h 8"/>
              <a:gd name="T4" fmla="*/ 1 w 14"/>
              <a:gd name="T5" fmla="*/ 1 h 8"/>
              <a:gd name="T6" fmla="*/ 0 w 14"/>
              <a:gd name="T7" fmla="*/ 1 h 8"/>
              <a:gd name="T8" fmla="*/ 0 w 14"/>
              <a:gd name="T9" fmla="*/ 3 h 8"/>
              <a:gd name="T10" fmla="*/ 0 w 14"/>
              <a:gd name="T11" fmla="*/ 4 h 8"/>
              <a:gd name="T12" fmla="*/ 7 w 14"/>
              <a:gd name="T13" fmla="*/ 8 h 8"/>
              <a:gd name="T14" fmla="*/ 9 w 14"/>
              <a:gd name="T15" fmla="*/ 8 h 8"/>
              <a:gd name="T16" fmla="*/ 13 w 14"/>
              <a:gd name="T1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" h="8">
                <a:moveTo>
                  <a:pt x="13" y="0"/>
                </a:moveTo>
                <a:cubicBezTo>
                  <a:pt x="11" y="2"/>
                  <a:pt x="8" y="2"/>
                  <a:pt x="6" y="2"/>
                </a:cubicBezTo>
                <a:cubicBezTo>
                  <a:pt x="4" y="2"/>
                  <a:pt x="2" y="2"/>
                  <a:pt x="1" y="1"/>
                </a:cubicBezTo>
                <a:cubicBezTo>
                  <a:pt x="1" y="1"/>
                  <a:pt x="1" y="1"/>
                  <a:pt x="0" y="1"/>
                </a:cubicBezTo>
                <a:cubicBezTo>
                  <a:pt x="0" y="2"/>
                  <a:pt x="0" y="2"/>
                  <a:pt x="0" y="3"/>
                </a:cubicBezTo>
                <a:cubicBezTo>
                  <a:pt x="0" y="3"/>
                  <a:pt x="0" y="4"/>
                  <a:pt x="0" y="4"/>
                </a:cubicBezTo>
                <a:cubicBezTo>
                  <a:pt x="1" y="7"/>
                  <a:pt x="4" y="8"/>
                  <a:pt x="7" y="8"/>
                </a:cubicBezTo>
                <a:cubicBezTo>
                  <a:pt x="7" y="8"/>
                  <a:pt x="8" y="8"/>
                  <a:pt x="9" y="8"/>
                </a:cubicBezTo>
                <a:cubicBezTo>
                  <a:pt x="12" y="7"/>
                  <a:pt x="14" y="3"/>
                  <a:pt x="13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" name="Freeform 3103"/>
          <p:cNvSpPr>
            <a:spLocks/>
          </p:cNvSpPr>
          <p:nvPr/>
        </p:nvSpPr>
        <p:spPr bwMode="auto">
          <a:xfrm>
            <a:off x="-302260" y="0"/>
            <a:ext cx="50921" cy="318158061"/>
          </a:xfrm>
          <a:custGeom>
            <a:avLst/>
            <a:gdLst>
              <a:gd name="T0" fmla="*/ 0 h 2"/>
              <a:gd name="T1" fmla="*/ 2 h 2"/>
              <a:gd name="T2" fmla="*/ 0 h 2"/>
              <a:gd name="T3" fmla="*/ 0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2">
                <a:moveTo>
                  <a:pt x="0" y="0"/>
                </a:moveTo>
                <a:cubicBezTo>
                  <a:pt x="0" y="1"/>
                  <a:pt x="0" y="1"/>
                  <a:pt x="0" y="2"/>
                </a:cubicBezTo>
                <a:cubicBezTo>
                  <a:pt x="0" y="1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AF282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Freeform 3104"/>
          <p:cNvSpPr>
            <a:spLocks/>
          </p:cNvSpPr>
          <p:nvPr/>
        </p:nvSpPr>
        <p:spPr bwMode="auto">
          <a:xfrm>
            <a:off x="-16510" y="0"/>
            <a:ext cx="120941" cy="67433"/>
          </a:xfrm>
          <a:custGeom>
            <a:avLst/>
            <a:gdLst>
              <a:gd name="T0" fmla="*/ 7 w 13"/>
              <a:gd name="T1" fmla="*/ 0 h 7"/>
              <a:gd name="T2" fmla="*/ 4 w 13"/>
              <a:gd name="T3" fmla="*/ 1 h 7"/>
              <a:gd name="T4" fmla="*/ 0 w 13"/>
              <a:gd name="T5" fmla="*/ 4 h 7"/>
              <a:gd name="T6" fmla="*/ 0 w 13"/>
              <a:gd name="T7" fmla="*/ 6 h 7"/>
              <a:gd name="T8" fmla="*/ 1 w 13"/>
              <a:gd name="T9" fmla="*/ 6 h 7"/>
              <a:gd name="T10" fmla="*/ 6 w 13"/>
              <a:gd name="T11" fmla="*/ 7 h 7"/>
              <a:gd name="T12" fmla="*/ 13 w 13"/>
              <a:gd name="T13" fmla="*/ 5 h 7"/>
              <a:gd name="T14" fmla="*/ 13 w 13"/>
              <a:gd name="T15" fmla="*/ 4 h 7"/>
              <a:gd name="T16" fmla="*/ 7 w 13"/>
              <a:gd name="T1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3" h="7">
                <a:moveTo>
                  <a:pt x="7" y="0"/>
                </a:moveTo>
                <a:cubicBezTo>
                  <a:pt x="6" y="0"/>
                  <a:pt x="5" y="0"/>
                  <a:pt x="4" y="1"/>
                </a:cubicBezTo>
                <a:cubicBezTo>
                  <a:pt x="2" y="1"/>
                  <a:pt x="1" y="3"/>
                  <a:pt x="0" y="4"/>
                </a:cubicBezTo>
                <a:cubicBezTo>
                  <a:pt x="0" y="5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7"/>
                  <a:pt x="4" y="7"/>
                  <a:pt x="6" y="7"/>
                </a:cubicBezTo>
                <a:cubicBezTo>
                  <a:pt x="8" y="7"/>
                  <a:pt x="11" y="7"/>
                  <a:pt x="13" y="5"/>
                </a:cubicBezTo>
                <a:cubicBezTo>
                  <a:pt x="13" y="5"/>
                  <a:pt x="13" y="5"/>
                  <a:pt x="13" y="4"/>
                </a:cubicBezTo>
                <a:cubicBezTo>
                  <a:pt x="12" y="2"/>
                  <a:pt x="9" y="0"/>
                  <a:pt x="7" y="0"/>
                </a:cubicBezTo>
              </a:path>
            </a:pathLst>
          </a:custGeom>
          <a:solidFill>
            <a:srgbClr val="8915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" name="Freeform 3105"/>
          <p:cNvSpPr>
            <a:spLocks/>
          </p:cNvSpPr>
          <p:nvPr/>
        </p:nvSpPr>
        <p:spPr bwMode="auto">
          <a:xfrm>
            <a:off x="-302260" y="0"/>
            <a:ext cx="50921" cy="397722629"/>
          </a:xfrm>
          <a:custGeom>
            <a:avLst/>
            <a:gdLst>
              <a:gd name="T0" fmla="*/ 0 h 2"/>
              <a:gd name="T1" fmla="*/ 2 h 2"/>
              <a:gd name="T2" fmla="*/ 2 h 2"/>
              <a:gd name="T3" fmla="*/ 0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2">
                <a:moveTo>
                  <a:pt x="0" y="0"/>
                </a:move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1"/>
                  <a:pt x="0" y="0"/>
                </a:cubicBezTo>
              </a:path>
            </a:pathLst>
          </a:custGeom>
          <a:solidFill>
            <a:srgbClr val="7C0C1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" name="Freeform 3106"/>
          <p:cNvSpPr>
            <a:spLocks/>
          </p:cNvSpPr>
          <p:nvPr/>
        </p:nvSpPr>
        <p:spPr bwMode="auto">
          <a:xfrm>
            <a:off x="-16510" y="0"/>
            <a:ext cx="133036" cy="83299"/>
          </a:xfrm>
          <a:custGeom>
            <a:avLst/>
            <a:gdLst>
              <a:gd name="T0" fmla="*/ 10 w 14"/>
              <a:gd name="T1" fmla="*/ 0 h 9"/>
              <a:gd name="T2" fmla="*/ 4 w 14"/>
              <a:gd name="T3" fmla="*/ 1 h 9"/>
              <a:gd name="T4" fmla="*/ 0 w 14"/>
              <a:gd name="T5" fmla="*/ 1 h 9"/>
              <a:gd name="T6" fmla="*/ 0 w 14"/>
              <a:gd name="T7" fmla="*/ 4 h 9"/>
              <a:gd name="T8" fmla="*/ 1 w 14"/>
              <a:gd name="T9" fmla="*/ 6 h 9"/>
              <a:gd name="T10" fmla="*/ 7 w 14"/>
              <a:gd name="T11" fmla="*/ 9 h 9"/>
              <a:gd name="T12" fmla="*/ 9 w 14"/>
              <a:gd name="T13" fmla="*/ 9 h 9"/>
              <a:gd name="T14" fmla="*/ 13 w 14"/>
              <a:gd name="T15" fmla="*/ 1 h 9"/>
              <a:gd name="T16" fmla="*/ 10 w 14"/>
              <a:gd name="T1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" h="9">
                <a:moveTo>
                  <a:pt x="10" y="0"/>
                </a:moveTo>
                <a:cubicBezTo>
                  <a:pt x="8" y="1"/>
                  <a:pt x="6" y="1"/>
                  <a:pt x="4" y="1"/>
                </a:cubicBezTo>
                <a:cubicBezTo>
                  <a:pt x="3" y="1"/>
                  <a:pt x="2" y="1"/>
                  <a:pt x="0" y="1"/>
                </a:cubicBezTo>
                <a:cubicBezTo>
                  <a:pt x="0" y="2"/>
                  <a:pt x="0" y="3"/>
                  <a:pt x="0" y="4"/>
                </a:cubicBezTo>
                <a:cubicBezTo>
                  <a:pt x="1" y="5"/>
                  <a:pt x="1" y="6"/>
                  <a:pt x="1" y="6"/>
                </a:cubicBezTo>
                <a:cubicBezTo>
                  <a:pt x="2" y="8"/>
                  <a:pt x="4" y="9"/>
                  <a:pt x="7" y="9"/>
                </a:cubicBezTo>
                <a:cubicBezTo>
                  <a:pt x="7" y="9"/>
                  <a:pt x="8" y="9"/>
                  <a:pt x="9" y="9"/>
                </a:cubicBezTo>
                <a:cubicBezTo>
                  <a:pt x="12" y="7"/>
                  <a:pt x="14" y="4"/>
                  <a:pt x="13" y="1"/>
                </a:cubicBezTo>
                <a:cubicBezTo>
                  <a:pt x="12" y="1"/>
                  <a:pt x="11" y="1"/>
                  <a:pt x="10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Freeform 3107"/>
          <p:cNvSpPr>
            <a:spLocks/>
          </p:cNvSpPr>
          <p:nvPr/>
        </p:nvSpPr>
        <p:spPr bwMode="auto">
          <a:xfrm>
            <a:off x="-16510" y="0"/>
            <a:ext cx="106471" cy="50104"/>
          </a:xfrm>
          <a:custGeom>
            <a:avLst/>
            <a:gdLst>
              <a:gd name="T0" fmla="*/ 6 w 10"/>
              <a:gd name="T1" fmla="*/ 0 h 5"/>
              <a:gd name="T2" fmla="*/ 4 w 10"/>
              <a:gd name="T3" fmla="*/ 0 h 5"/>
              <a:gd name="T4" fmla="*/ 0 w 10"/>
              <a:gd name="T5" fmla="*/ 5 h 5"/>
              <a:gd name="T6" fmla="*/ 4 w 10"/>
              <a:gd name="T7" fmla="*/ 5 h 5"/>
              <a:gd name="T8" fmla="*/ 10 w 10"/>
              <a:gd name="T9" fmla="*/ 4 h 5"/>
              <a:gd name="T10" fmla="*/ 6 w 10"/>
              <a:gd name="T1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" h="5">
                <a:moveTo>
                  <a:pt x="6" y="0"/>
                </a:moveTo>
                <a:cubicBezTo>
                  <a:pt x="6" y="0"/>
                  <a:pt x="5" y="0"/>
                  <a:pt x="4" y="0"/>
                </a:cubicBezTo>
                <a:cubicBezTo>
                  <a:pt x="2" y="1"/>
                  <a:pt x="1" y="3"/>
                  <a:pt x="0" y="5"/>
                </a:cubicBezTo>
                <a:cubicBezTo>
                  <a:pt x="2" y="5"/>
                  <a:pt x="3" y="5"/>
                  <a:pt x="4" y="5"/>
                </a:cubicBezTo>
                <a:cubicBezTo>
                  <a:pt x="6" y="5"/>
                  <a:pt x="8" y="5"/>
                  <a:pt x="10" y="4"/>
                </a:cubicBezTo>
                <a:cubicBezTo>
                  <a:pt x="8" y="3"/>
                  <a:pt x="7" y="2"/>
                  <a:pt x="6" y="0"/>
                </a:cubicBezTo>
              </a:path>
            </a:pathLst>
          </a:custGeom>
          <a:solidFill>
            <a:srgbClr val="AF282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" name="Freeform 3108"/>
          <p:cNvSpPr>
            <a:spLocks/>
          </p:cNvSpPr>
          <p:nvPr/>
        </p:nvSpPr>
        <p:spPr bwMode="auto">
          <a:xfrm>
            <a:off x="-16510" y="0"/>
            <a:ext cx="50921" cy="125267"/>
          </a:xfrm>
          <a:custGeom>
            <a:avLst/>
            <a:gdLst>
              <a:gd name="T0" fmla="*/ 0 w 1"/>
              <a:gd name="T1" fmla="*/ 0 h 2"/>
              <a:gd name="T2" fmla="*/ 1 w 1"/>
              <a:gd name="T3" fmla="*/ 1 h 2"/>
              <a:gd name="T4" fmla="*/ 1 w 1"/>
              <a:gd name="T5" fmla="*/ 2 h 2"/>
              <a:gd name="T6" fmla="*/ 0 w 1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1"/>
                  <a:pt x="0" y="1"/>
                  <a:pt x="1" y="1"/>
                </a:cubicBezTo>
                <a:cubicBezTo>
                  <a:pt x="1" y="1"/>
                  <a:pt x="1" y="2"/>
                  <a:pt x="1" y="2"/>
                </a:cubicBezTo>
                <a:cubicBezTo>
                  <a:pt x="1" y="2"/>
                  <a:pt x="1" y="1"/>
                  <a:pt x="0" y="0"/>
                </a:cubicBezTo>
              </a:path>
            </a:pathLst>
          </a:custGeom>
          <a:solidFill>
            <a:srgbClr val="8915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" name="Freeform 3109"/>
          <p:cNvSpPr>
            <a:spLocks/>
          </p:cNvSpPr>
          <p:nvPr/>
        </p:nvSpPr>
        <p:spPr bwMode="auto">
          <a:xfrm>
            <a:off x="-16510" y="0"/>
            <a:ext cx="89116" cy="50104"/>
          </a:xfrm>
          <a:custGeom>
            <a:avLst/>
            <a:gdLst>
              <a:gd name="T0" fmla="*/ 2 w 3"/>
              <a:gd name="T1" fmla="*/ 0 h 2"/>
              <a:gd name="T2" fmla="*/ 1 w 3"/>
              <a:gd name="T3" fmla="*/ 1 h 2"/>
              <a:gd name="T4" fmla="*/ 0 w 3"/>
              <a:gd name="T5" fmla="*/ 1 h 2"/>
              <a:gd name="T6" fmla="*/ 3 w 3"/>
              <a:gd name="T7" fmla="*/ 2 h 2"/>
              <a:gd name="T8" fmla="*/ 3 w 3"/>
              <a:gd name="T9" fmla="*/ 1 h 2"/>
              <a:gd name="T10" fmla="*/ 2 w 3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2">
                <a:moveTo>
                  <a:pt x="2" y="0"/>
                </a:moveTo>
                <a:cubicBezTo>
                  <a:pt x="2" y="0"/>
                  <a:pt x="1" y="0"/>
                  <a:pt x="1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2"/>
                  <a:pt x="2" y="2"/>
                  <a:pt x="3" y="2"/>
                </a:cubicBezTo>
                <a:cubicBezTo>
                  <a:pt x="3" y="2"/>
                  <a:pt x="3" y="2"/>
                  <a:pt x="3" y="1"/>
                </a:cubicBezTo>
                <a:cubicBezTo>
                  <a:pt x="3" y="1"/>
                  <a:pt x="2" y="0"/>
                  <a:pt x="2" y="0"/>
                </a:cubicBezTo>
              </a:path>
            </a:pathLst>
          </a:custGeom>
          <a:solidFill>
            <a:srgbClr val="7209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" name="Freeform 3110"/>
          <p:cNvSpPr>
            <a:spLocks/>
          </p:cNvSpPr>
          <p:nvPr/>
        </p:nvSpPr>
        <p:spPr bwMode="auto">
          <a:xfrm>
            <a:off x="-16510" y="0"/>
            <a:ext cx="79208" cy="50104"/>
          </a:xfrm>
          <a:custGeom>
            <a:avLst/>
            <a:gdLst>
              <a:gd name="T0" fmla="*/ 1 w 6"/>
              <a:gd name="T1" fmla="*/ 0 h 4"/>
              <a:gd name="T2" fmla="*/ 0 w 6"/>
              <a:gd name="T3" fmla="*/ 0 h 4"/>
              <a:gd name="T4" fmla="*/ 4 w 6"/>
              <a:gd name="T5" fmla="*/ 4 h 4"/>
              <a:gd name="T6" fmla="*/ 5 w 6"/>
              <a:gd name="T7" fmla="*/ 4 h 4"/>
              <a:gd name="T8" fmla="*/ 6 w 6"/>
              <a:gd name="T9" fmla="*/ 3 h 4"/>
              <a:gd name="T10" fmla="*/ 1 w 6"/>
              <a:gd name="T1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4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1" y="2"/>
                  <a:pt x="2" y="3"/>
                  <a:pt x="4" y="4"/>
                </a:cubicBezTo>
                <a:cubicBezTo>
                  <a:pt x="4" y="4"/>
                  <a:pt x="4" y="4"/>
                  <a:pt x="5" y="4"/>
                </a:cubicBezTo>
                <a:cubicBezTo>
                  <a:pt x="5" y="3"/>
                  <a:pt x="6" y="3"/>
                  <a:pt x="6" y="3"/>
                </a:cubicBezTo>
                <a:cubicBezTo>
                  <a:pt x="5" y="1"/>
                  <a:pt x="3" y="0"/>
                  <a:pt x="1" y="0"/>
                </a:cubicBezTo>
              </a:path>
            </a:pathLst>
          </a:custGeom>
          <a:solidFill>
            <a:srgbClr val="68050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" name="Freeform 3111"/>
          <p:cNvSpPr>
            <a:spLocks/>
          </p:cNvSpPr>
          <p:nvPr/>
        </p:nvSpPr>
        <p:spPr bwMode="auto">
          <a:xfrm>
            <a:off x="-16510" y="0"/>
            <a:ext cx="133036" cy="103133"/>
          </a:xfrm>
          <a:custGeom>
            <a:avLst/>
            <a:gdLst>
              <a:gd name="T0" fmla="*/ 3 w 14"/>
              <a:gd name="T1" fmla="*/ 0 h 11"/>
              <a:gd name="T2" fmla="*/ 1 w 14"/>
              <a:gd name="T3" fmla="*/ 8 h 11"/>
              <a:gd name="T4" fmla="*/ 7 w 14"/>
              <a:gd name="T5" fmla="*/ 11 h 11"/>
              <a:gd name="T6" fmla="*/ 10 w 14"/>
              <a:gd name="T7" fmla="*/ 11 h 11"/>
              <a:gd name="T8" fmla="*/ 13 w 14"/>
              <a:gd name="T9" fmla="*/ 8 h 11"/>
              <a:gd name="T10" fmla="*/ 14 w 14"/>
              <a:gd name="T11" fmla="*/ 4 h 11"/>
              <a:gd name="T12" fmla="*/ 13 w 14"/>
              <a:gd name="T13" fmla="*/ 3 h 11"/>
              <a:gd name="T14" fmla="*/ 12 w 14"/>
              <a:gd name="T15" fmla="*/ 0 h 11"/>
              <a:gd name="T16" fmla="*/ 9 w 14"/>
              <a:gd name="T17" fmla="*/ 1 h 11"/>
              <a:gd name="T18" fmla="*/ 9 w 14"/>
              <a:gd name="T19" fmla="*/ 1 h 11"/>
              <a:gd name="T20" fmla="*/ 3 w 14"/>
              <a:gd name="T21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4" h="11">
                <a:moveTo>
                  <a:pt x="3" y="0"/>
                </a:moveTo>
                <a:cubicBezTo>
                  <a:pt x="1" y="1"/>
                  <a:pt x="0" y="5"/>
                  <a:pt x="1" y="8"/>
                </a:cubicBezTo>
                <a:cubicBezTo>
                  <a:pt x="2" y="10"/>
                  <a:pt x="5" y="11"/>
                  <a:pt x="7" y="11"/>
                </a:cubicBezTo>
                <a:cubicBezTo>
                  <a:pt x="8" y="11"/>
                  <a:pt x="9" y="11"/>
                  <a:pt x="10" y="11"/>
                </a:cubicBezTo>
                <a:cubicBezTo>
                  <a:pt x="11" y="11"/>
                  <a:pt x="12" y="9"/>
                  <a:pt x="13" y="8"/>
                </a:cubicBezTo>
                <a:cubicBezTo>
                  <a:pt x="13" y="7"/>
                  <a:pt x="13" y="5"/>
                  <a:pt x="14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2"/>
                  <a:pt x="12" y="1"/>
                  <a:pt x="12" y="0"/>
                </a:cubicBezTo>
                <a:cubicBezTo>
                  <a:pt x="11" y="1"/>
                  <a:pt x="10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7" y="1"/>
                  <a:pt x="5" y="0"/>
                  <a:pt x="3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" name="Freeform 3112"/>
          <p:cNvSpPr>
            <a:spLocks/>
          </p:cNvSpPr>
          <p:nvPr/>
        </p:nvSpPr>
        <p:spPr bwMode="auto">
          <a:xfrm>
            <a:off x="-16510" y="0"/>
            <a:ext cx="152759" cy="50104"/>
          </a:xfrm>
          <a:custGeom>
            <a:avLst/>
            <a:gdLst>
              <a:gd name="T0" fmla="*/ 4 w 9"/>
              <a:gd name="T1" fmla="*/ 0 h 3"/>
              <a:gd name="T2" fmla="*/ 2 w 9"/>
              <a:gd name="T3" fmla="*/ 1 h 3"/>
              <a:gd name="T4" fmla="*/ 0 w 9"/>
              <a:gd name="T5" fmla="*/ 2 h 3"/>
              <a:gd name="T6" fmla="*/ 6 w 9"/>
              <a:gd name="T7" fmla="*/ 3 h 3"/>
              <a:gd name="T8" fmla="*/ 6 w 9"/>
              <a:gd name="T9" fmla="*/ 3 h 3"/>
              <a:gd name="T10" fmla="*/ 9 w 9"/>
              <a:gd name="T11" fmla="*/ 2 h 3"/>
              <a:gd name="T12" fmla="*/ 4 w 9"/>
              <a:gd name="T1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" h="3">
                <a:moveTo>
                  <a:pt x="4" y="0"/>
                </a:moveTo>
                <a:cubicBezTo>
                  <a:pt x="3" y="0"/>
                  <a:pt x="3" y="1"/>
                  <a:pt x="2" y="1"/>
                </a:cubicBezTo>
                <a:cubicBezTo>
                  <a:pt x="1" y="1"/>
                  <a:pt x="1" y="1"/>
                  <a:pt x="0" y="2"/>
                </a:cubicBezTo>
                <a:cubicBezTo>
                  <a:pt x="2" y="2"/>
                  <a:pt x="4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9" y="2"/>
                </a:cubicBezTo>
                <a:cubicBezTo>
                  <a:pt x="8" y="1"/>
                  <a:pt x="6" y="0"/>
                  <a:pt x="4" y="0"/>
                </a:cubicBezTo>
              </a:path>
            </a:pathLst>
          </a:custGeom>
          <a:solidFill>
            <a:srgbClr val="C03E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" name="Freeform 3113"/>
          <p:cNvSpPr>
            <a:spLocks/>
          </p:cNvSpPr>
          <p:nvPr/>
        </p:nvSpPr>
        <p:spPr bwMode="auto">
          <a:xfrm>
            <a:off x="-16510" y="0"/>
            <a:ext cx="50921" cy="250518"/>
          </a:xfrm>
          <a:custGeom>
            <a:avLst/>
            <a:gdLst>
              <a:gd name="T0" fmla="*/ 1 w 1"/>
              <a:gd name="T1" fmla="*/ 0 h 4"/>
              <a:gd name="T2" fmla="*/ 0 w 1"/>
              <a:gd name="T3" fmla="*/ 4 h 4"/>
              <a:gd name="T4" fmla="*/ 1 w 1"/>
              <a:gd name="T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4">
                <a:moveTo>
                  <a:pt x="1" y="0"/>
                </a:moveTo>
                <a:cubicBezTo>
                  <a:pt x="0" y="1"/>
                  <a:pt x="0" y="3"/>
                  <a:pt x="0" y="4"/>
                </a:cubicBezTo>
                <a:cubicBezTo>
                  <a:pt x="1" y="3"/>
                  <a:pt x="1" y="1"/>
                  <a:pt x="1" y="0"/>
                </a:cubicBezTo>
              </a:path>
            </a:pathLst>
          </a:custGeom>
          <a:solidFill>
            <a:srgbClr val="AF282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" name="Freeform 3114"/>
          <p:cNvSpPr>
            <a:spLocks/>
          </p:cNvSpPr>
          <p:nvPr/>
        </p:nvSpPr>
        <p:spPr bwMode="auto">
          <a:xfrm>
            <a:off x="-16510" y="0"/>
            <a:ext cx="124974" cy="111066"/>
          </a:xfrm>
          <a:custGeom>
            <a:avLst/>
            <a:gdLst>
              <a:gd name="T0" fmla="*/ 5 w 13"/>
              <a:gd name="T1" fmla="*/ 0 h 12"/>
              <a:gd name="T2" fmla="*/ 3 w 13"/>
              <a:gd name="T3" fmla="*/ 0 h 12"/>
              <a:gd name="T4" fmla="*/ 0 w 13"/>
              <a:gd name="T5" fmla="*/ 2 h 12"/>
              <a:gd name="T6" fmla="*/ 0 w 13"/>
              <a:gd name="T7" fmla="*/ 5 h 12"/>
              <a:gd name="T8" fmla="*/ 0 w 13"/>
              <a:gd name="T9" fmla="*/ 6 h 12"/>
              <a:gd name="T10" fmla="*/ 6 w 13"/>
              <a:gd name="T11" fmla="*/ 12 h 12"/>
              <a:gd name="T12" fmla="*/ 8 w 13"/>
              <a:gd name="T13" fmla="*/ 12 h 12"/>
              <a:gd name="T14" fmla="*/ 11 w 13"/>
              <a:gd name="T15" fmla="*/ 3 h 12"/>
              <a:gd name="T16" fmla="*/ 5 w 13"/>
              <a:gd name="T1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3" h="12">
                <a:moveTo>
                  <a:pt x="5" y="0"/>
                </a:moveTo>
                <a:cubicBezTo>
                  <a:pt x="4" y="0"/>
                  <a:pt x="4" y="0"/>
                  <a:pt x="3" y="0"/>
                </a:cubicBezTo>
                <a:cubicBezTo>
                  <a:pt x="2" y="1"/>
                  <a:pt x="1" y="1"/>
                  <a:pt x="0" y="2"/>
                </a:cubicBezTo>
                <a:cubicBezTo>
                  <a:pt x="0" y="3"/>
                  <a:pt x="0" y="4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3" y="7"/>
                  <a:pt x="5" y="9"/>
                  <a:pt x="6" y="12"/>
                </a:cubicBezTo>
                <a:cubicBezTo>
                  <a:pt x="7" y="12"/>
                  <a:pt x="8" y="12"/>
                  <a:pt x="8" y="12"/>
                </a:cubicBezTo>
                <a:cubicBezTo>
                  <a:pt x="11" y="11"/>
                  <a:pt x="13" y="7"/>
                  <a:pt x="11" y="3"/>
                </a:cubicBezTo>
                <a:cubicBezTo>
                  <a:pt x="10" y="1"/>
                  <a:pt x="8" y="0"/>
                  <a:pt x="5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" name="Freeform 3115"/>
          <p:cNvSpPr>
            <a:spLocks/>
          </p:cNvSpPr>
          <p:nvPr/>
        </p:nvSpPr>
        <p:spPr bwMode="auto">
          <a:xfrm>
            <a:off x="-16510" y="0"/>
            <a:ext cx="50921" cy="175371"/>
          </a:xfrm>
          <a:custGeom>
            <a:avLst/>
            <a:gdLst>
              <a:gd name="T0" fmla="*/ 1 w 1"/>
              <a:gd name="T1" fmla="*/ 0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3">
                <a:moveTo>
                  <a:pt x="1" y="0"/>
                </a:moveTo>
                <a:cubicBezTo>
                  <a:pt x="1" y="1"/>
                  <a:pt x="0" y="2"/>
                  <a:pt x="0" y="3"/>
                </a:cubicBezTo>
                <a:cubicBezTo>
                  <a:pt x="0" y="3"/>
                  <a:pt x="0" y="3"/>
                  <a:pt x="1" y="3"/>
                </a:cubicBezTo>
                <a:cubicBezTo>
                  <a:pt x="1" y="2"/>
                  <a:pt x="1" y="1"/>
                  <a:pt x="1" y="0"/>
                </a:cubicBezTo>
              </a:path>
            </a:pathLst>
          </a:custGeom>
          <a:solidFill>
            <a:srgbClr val="AF282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" name="Freeform 3116"/>
          <p:cNvSpPr>
            <a:spLocks/>
          </p:cNvSpPr>
          <p:nvPr/>
        </p:nvSpPr>
        <p:spPr bwMode="auto">
          <a:xfrm>
            <a:off x="-16510" y="0"/>
            <a:ext cx="68534" cy="75367"/>
          </a:xfrm>
          <a:custGeom>
            <a:avLst/>
            <a:gdLst>
              <a:gd name="T0" fmla="*/ 1 w 7"/>
              <a:gd name="T1" fmla="*/ 0 h 8"/>
              <a:gd name="T2" fmla="*/ 0 w 7"/>
              <a:gd name="T3" fmla="*/ 2 h 8"/>
              <a:gd name="T4" fmla="*/ 0 w 7"/>
              <a:gd name="T5" fmla="*/ 4 h 8"/>
              <a:gd name="T6" fmla="*/ 6 w 7"/>
              <a:gd name="T7" fmla="*/ 8 h 8"/>
              <a:gd name="T8" fmla="*/ 7 w 7"/>
              <a:gd name="T9" fmla="*/ 7 h 8"/>
              <a:gd name="T10" fmla="*/ 1 w 7"/>
              <a:gd name="T11" fmla="*/ 1 h 8"/>
              <a:gd name="T12" fmla="*/ 1 w 7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8">
                <a:moveTo>
                  <a:pt x="1" y="0"/>
                </a:moveTo>
                <a:cubicBezTo>
                  <a:pt x="0" y="1"/>
                  <a:pt x="0" y="2"/>
                  <a:pt x="0" y="2"/>
                </a:cubicBezTo>
                <a:cubicBezTo>
                  <a:pt x="0" y="3"/>
                  <a:pt x="0" y="3"/>
                  <a:pt x="0" y="4"/>
                </a:cubicBezTo>
                <a:cubicBezTo>
                  <a:pt x="1" y="6"/>
                  <a:pt x="4" y="8"/>
                  <a:pt x="6" y="8"/>
                </a:cubicBezTo>
                <a:cubicBezTo>
                  <a:pt x="7" y="8"/>
                  <a:pt x="7" y="7"/>
                  <a:pt x="7" y="7"/>
                </a:cubicBezTo>
                <a:cubicBezTo>
                  <a:pt x="6" y="4"/>
                  <a:pt x="4" y="2"/>
                  <a:pt x="1" y="1"/>
                </a:cubicBezTo>
                <a:cubicBezTo>
                  <a:pt x="1" y="1"/>
                  <a:pt x="1" y="1"/>
                  <a:pt x="1" y="0"/>
                </a:cubicBezTo>
              </a:path>
            </a:pathLst>
          </a:custGeom>
          <a:solidFill>
            <a:srgbClr val="8915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" name="Freeform 3117"/>
          <p:cNvSpPr>
            <a:spLocks/>
          </p:cNvSpPr>
          <p:nvPr/>
        </p:nvSpPr>
        <p:spPr bwMode="auto">
          <a:xfrm>
            <a:off x="-16510" y="0"/>
            <a:ext cx="50921" cy="125267"/>
          </a:xfrm>
          <a:custGeom>
            <a:avLst/>
            <a:gdLst>
              <a:gd name="T0" fmla="*/ 0 w 1"/>
              <a:gd name="T1" fmla="*/ 0 h 2"/>
              <a:gd name="T2" fmla="*/ 0 w 1"/>
              <a:gd name="T3" fmla="*/ 2 h 2"/>
              <a:gd name="T4" fmla="*/ 1 w 1"/>
              <a:gd name="T5" fmla="*/ 0 h 2"/>
              <a:gd name="T6" fmla="*/ 0 w 1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1"/>
                  <a:pt x="0" y="2"/>
                  <a:pt x="0" y="2"/>
                </a:cubicBezTo>
                <a:cubicBezTo>
                  <a:pt x="0" y="2"/>
                  <a:pt x="0" y="1"/>
                  <a:pt x="1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7C0C1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" name="Freeform 3118"/>
          <p:cNvSpPr>
            <a:spLocks/>
          </p:cNvSpPr>
          <p:nvPr/>
        </p:nvSpPr>
        <p:spPr bwMode="auto">
          <a:xfrm>
            <a:off x="-16510" y="0"/>
            <a:ext cx="89113" cy="50104"/>
          </a:xfrm>
          <a:custGeom>
            <a:avLst/>
            <a:gdLst>
              <a:gd name="T0" fmla="*/ 6 w 9"/>
              <a:gd name="T1" fmla="*/ 0 h 5"/>
              <a:gd name="T2" fmla="*/ 3 w 9"/>
              <a:gd name="T3" fmla="*/ 1 h 5"/>
              <a:gd name="T4" fmla="*/ 0 w 9"/>
              <a:gd name="T5" fmla="*/ 5 h 5"/>
              <a:gd name="T6" fmla="*/ 4 w 9"/>
              <a:gd name="T7" fmla="*/ 2 h 5"/>
              <a:gd name="T8" fmla="*/ 9 w 9"/>
              <a:gd name="T9" fmla="*/ 1 h 5"/>
              <a:gd name="T10" fmla="*/ 6 w 9"/>
              <a:gd name="T1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" h="5">
                <a:moveTo>
                  <a:pt x="6" y="0"/>
                </a:moveTo>
                <a:cubicBezTo>
                  <a:pt x="5" y="0"/>
                  <a:pt x="4" y="0"/>
                  <a:pt x="3" y="1"/>
                </a:cubicBezTo>
                <a:cubicBezTo>
                  <a:pt x="1" y="1"/>
                  <a:pt x="0" y="3"/>
                  <a:pt x="0" y="5"/>
                </a:cubicBezTo>
                <a:cubicBezTo>
                  <a:pt x="1" y="4"/>
                  <a:pt x="3" y="3"/>
                  <a:pt x="4" y="2"/>
                </a:cubicBezTo>
                <a:cubicBezTo>
                  <a:pt x="6" y="1"/>
                  <a:pt x="7" y="1"/>
                  <a:pt x="9" y="1"/>
                </a:cubicBezTo>
                <a:cubicBezTo>
                  <a:pt x="8" y="0"/>
                  <a:pt x="7" y="0"/>
                  <a:pt x="6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" name="Freeform 3119"/>
          <p:cNvSpPr>
            <a:spLocks/>
          </p:cNvSpPr>
          <p:nvPr/>
        </p:nvSpPr>
        <p:spPr bwMode="auto">
          <a:xfrm>
            <a:off x="-16510" y="0"/>
            <a:ext cx="133036" cy="115033"/>
          </a:xfrm>
          <a:custGeom>
            <a:avLst/>
            <a:gdLst>
              <a:gd name="T0" fmla="*/ 10 w 14"/>
              <a:gd name="T1" fmla="*/ 0 h 12"/>
              <a:gd name="T2" fmla="*/ 5 w 14"/>
              <a:gd name="T3" fmla="*/ 1 h 12"/>
              <a:gd name="T4" fmla="*/ 1 w 14"/>
              <a:gd name="T5" fmla="*/ 4 h 12"/>
              <a:gd name="T6" fmla="*/ 1 w 14"/>
              <a:gd name="T7" fmla="*/ 8 h 12"/>
              <a:gd name="T8" fmla="*/ 7 w 14"/>
              <a:gd name="T9" fmla="*/ 12 h 12"/>
              <a:gd name="T10" fmla="*/ 9 w 14"/>
              <a:gd name="T11" fmla="*/ 12 h 12"/>
              <a:gd name="T12" fmla="*/ 13 w 14"/>
              <a:gd name="T13" fmla="*/ 3 h 12"/>
              <a:gd name="T14" fmla="*/ 10 w 14"/>
              <a:gd name="T1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" h="12">
                <a:moveTo>
                  <a:pt x="10" y="0"/>
                </a:moveTo>
                <a:cubicBezTo>
                  <a:pt x="8" y="0"/>
                  <a:pt x="7" y="0"/>
                  <a:pt x="5" y="1"/>
                </a:cubicBezTo>
                <a:cubicBezTo>
                  <a:pt x="4" y="2"/>
                  <a:pt x="2" y="3"/>
                  <a:pt x="1" y="4"/>
                </a:cubicBezTo>
                <a:cubicBezTo>
                  <a:pt x="0" y="5"/>
                  <a:pt x="0" y="7"/>
                  <a:pt x="1" y="8"/>
                </a:cubicBezTo>
                <a:cubicBezTo>
                  <a:pt x="2" y="11"/>
                  <a:pt x="4" y="12"/>
                  <a:pt x="7" y="12"/>
                </a:cubicBezTo>
                <a:cubicBezTo>
                  <a:pt x="8" y="12"/>
                  <a:pt x="9" y="12"/>
                  <a:pt x="9" y="12"/>
                </a:cubicBezTo>
                <a:cubicBezTo>
                  <a:pt x="13" y="10"/>
                  <a:pt x="14" y="6"/>
                  <a:pt x="13" y="3"/>
                </a:cubicBezTo>
                <a:cubicBezTo>
                  <a:pt x="12" y="2"/>
                  <a:pt x="11" y="1"/>
                  <a:pt x="10" y="0"/>
                </a:cubicBezTo>
              </a:path>
            </a:pathLst>
          </a:custGeom>
          <a:solidFill>
            <a:srgbClr val="AF282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" name="Freeform 3120"/>
          <p:cNvSpPr>
            <a:spLocks/>
          </p:cNvSpPr>
          <p:nvPr/>
        </p:nvSpPr>
        <p:spPr bwMode="auto">
          <a:xfrm>
            <a:off x="-16510" y="0"/>
            <a:ext cx="50921" cy="200394"/>
          </a:xfrm>
          <a:custGeom>
            <a:avLst/>
            <a:gdLst>
              <a:gd name="T0" fmla="*/ 0 w 1"/>
              <a:gd name="T1" fmla="*/ 0 h 5"/>
              <a:gd name="T2" fmla="*/ 0 w 1"/>
              <a:gd name="T3" fmla="*/ 1 h 5"/>
              <a:gd name="T4" fmla="*/ 0 w 1"/>
              <a:gd name="T5" fmla="*/ 5 h 5"/>
              <a:gd name="T6" fmla="*/ 0 w 1"/>
              <a:gd name="T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5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4"/>
                  <a:pt x="0" y="5"/>
                </a:cubicBezTo>
                <a:cubicBezTo>
                  <a:pt x="1" y="4"/>
                  <a:pt x="1" y="2"/>
                  <a:pt x="0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" name="Freeform 3121"/>
          <p:cNvSpPr>
            <a:spLocks/>
          </p:cNvSpPr>
          <p:nvPr/>
        </p:nvSpPr>
        <p:spPr bwMode="auto">
          <a:xfrm>
            <a:off x="-16510" y="0"/>
            <a:ext cx="124974" cy="122968"/>
          </a:xfrm>
          <a:custGeom>
            <a:avLst/>
            <a:gdLst>
              <a:gd name="T0" fmla="*/ 7 w 13"/>
              <a:gd name="T1" fmla="*/ 0 h 13"/>
              <a:gd name="T2" fmla="*/ 5 w 13"/>
              <a:gd name="T3" fmla="*/ 1 h 13"/>
              <a:gd name="T4" fmla="*/ 1 w 13"/>
              <a:gd name="T5" fmla="*/ 9 h 13"/>
              <a:gd name="T6" fmla="*/ 7 w 13"/>
              <a:gd name="T7" fmla="*/ 13 h 13"/>
              <a:gd name="T8" fmla="*/ 10 w 13"/>
              <a:gd name="T9" fmla="*/ 12 h 13"/>
              <a:gd name="T10" fmla="*/ 13 w 13"/>
              <a:gd name="T11" fmla="*/ 9 h 13"/>
              <a:gd name="T12" fmla="*/ 13 w 13"/>
              <a:gd name="T13" fmla="*/ 5 h 13"/>
              <a:gd name="T14" fmla="*/ 13 w 13"/>
              <a:gd name="T15" fmla="*/ 4 h 13"/>
              <a:gd name="T16" fmla="*/ 13 w 13"/>
              <a:gd name="T17" fmla="*/ 4 h 13"/>
              <a:gd name="T18" fmla="*/ 7 w 13"/>
              <a:gd name="T19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" h="13">
                <a:moveTo>
                  <a:pt x="7" y="0"/>
                </a:moveTo>
                <a:cubicBezTo>
                  <a:pt x="6" y="0"/>
                  <a:pt x="6" y="0"/>
                  <a:pt x="5" y="1"/>
                </a:cubicBezTo>
                <a:cubicBezTo>
                  <a:pt x="2" y="2"/>
                  <a:pt x="0" y="6"/>
                  <a:pt x="1" y="9"/>
                </a:cubicBezTo>
                <a:cubicBezTo>
                  <a:pt x="2" y="11"/>
                  <a:pt x="5" y="13"/>
                  <a:pt x="7" y="13"/>
                </a:cubicBezTo>
                <a:cubicBezTo>
                  <a:pt x="8" y="13"/>
                  <a:pt x="9" y="13"/>
                  <a:pt x="10" y="12"/>
                </a:cubicBezTo>
                <a:cubicBezTo>
                  <a:pt x="11" y="12"/>
                  <a:pt x="12" y="11"/>
                  <a:pt x="13" y="9"/>
                </a:cubicBezTo>
                <a:cubicBezTo>
                  <a:pt x="13" y="8"/>
                  <a:pt x="13" y="6"/>
                  <a:pt x="13" y="5"/>
                </a:cubicBezTo>
                <a:cubicBezTo>
                  <a:pt x="13" y="5"/>
                  <a:pt x="13" y="5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2" y="1"/>
                  <a:pt x="10" y="0"/>
                  <a:pt x="7" y="0"/>
                </a:cubicBezTo>
              </a:path>
            </a:pathLst>
          </a:custGeom>
          <a:solidFill>
            <a:srgbClr val="C03E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" name="Freeform 3122"/>
          <p:cNvSpPr>
            <a:spLocks/>
          </p:cNvSpPr>
          <p:nvPr/>
        </p:nvSpPr>
        <p:spPr bwMode="auto">
          <a:xfrm>
            <a:off x="-16510" y="0"/>
            <a:ext cx="101838" cy="50104"/>
          </a:xfrm>
          <a:custGeom>
            <a:avLst/>
            <a:gdLst>
              <a:gd name="T0" fmla="*/ 0 w 6"/>
              <a:gd name="T1" fmla="*/ 0 h 3"/>
              <a:gd name="T2" fmla="*/ 5 w 6"/>
              <a:gd name="T3" fmla="*/ 3 h 3"/>
              <a:gd name="T4" fmla="*/ 6 w 6"/>
              <a:gd name="T5" fmla="*/ 3 h 3"/>
              <a:gd name="T6" fmla="*/ 0 w 6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3">
                <a:moveTo>
                  <a:pt x="0" y="0"/>
                </a:moveTo>
                <a:cubicBezTo>
                  <a:pt x="1" y="2"/>
                  <a:pt x="3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4" y="3"/>
                  <a:pt x="1" y="2"/>
                  <a:pt x="0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" name="Freeform 3123"/>
          <p:cNvSpPr>
            <a:spLocks/>
          </p:cNvSpPr>
          <p:nvPr/>
        </p:nvSpPr>
        <p:spPr bwMode="auto">
          <a:xfrm>
            <a:off x="-16510" y="0"/>
            <a:ext cx="133036" cy="111065"/>
          </a:xfrm>
          <a:custGeom>
            <a:avLst/>
            <a:gdLst>
              <a:gd name="T0" fmla="*/ 7 w 14"/>
              <a:gd name="T1" fmla="*/ 0 h 12"/>
              <a:gd name="T2" fmla="*/ 5 w 14"/>
              <a:gd name="T3" fmla="*/ 0 h 12"/>
              <a:gd name="T4" fmla="*/ 1 w 14"/>
              <a:gd name="T5" fmla="*/ 9 h 12"/>
              <a:gd name="T6" fmla="*/ 2 w 14"/>
              <a:gd name="T7" fmla="*/ 9 h 12"/>
              <a:gd name="T8" fmla="*/ 8 w 14"/>
              <a:gd name="T9" fmla="*/ 12 h 12"/>
              <a:gd name="T10" fmla="*/ 10 w 14"/>
              <a:gd name="T11" fmla="*/ 12 h 12"/>
              <a:gd name="T12" fmla="*/ 13 w 14"/>
              <a:gd name="T13" fmla="*/ 4 h 12"/>
              <a:gd name="T14" fmla="*/ 7 w 14"/>
              <a:gd name="T1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" h="12">
                <a:moveTo>
                  <a:pt x="7" y="0"/>
                </a:moveTo>
                <a:cubicBezTo>
                  <a:pt x="7" y="0"/>
                  <a:pt x="6" y="0"/>
                  <a:pt x="5" y="0"/>
                </a:cubicBezTo>
                <a:cubicBezTo>
                  <a:pt x="2" y="2"/>
                  <a:pt x="0" y="5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3" y="11"/>
                  <a:pt x="6" y="12"/>
                  <a:pt x="8" y="12"/>
                </a:cubicBezTo>
                <a:cubicBezTo>
                  <a:pt x="9" y="12"/>
                  <a:pt x="9" y="12"/>
                  <a:pt x="10" y="12"/>
                </a:cubicBezTo>
                <a:cubicBezTo>
                  <a:pt x="13" y="11"/>
                  <a:pt x="14" y="7"/>
                  <a:pt x="13" y="4"/>
                </a:cubicBezTo>
                <a:cubicBezTo>
                  <a:pt x="12" y="1"/>
                  <a:pt x="10" y="0"/>
                  <a:pt x="7" y="0"/>
                </a:cubicBezTo>
              </a:path>
            </a:pathLst>
          </a:custGeom>
          <a:solidFill>
            <a:srgbClr val="7209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" name="Freeform 3124"/>
          <p:cNvSpPr>
            <a:spLocks/>
          </p:cNvSpPr>
          <p:nvPr/>
        </p:nvSpPr>
        <p:spPr bwMode="auto">
          <a:xfrm>
            <a:off x="-16510" y="0"/>
            <a:ext cx="133036" cy="118998"/>
          </a:xfrm>
          <a:custGeom>
            <a:avLst/>
            <a:gdLst>
              <a:gd name="T0" fmla="*/ 7 w 14"/>
              <a:gd name="T1" fmla="*/ 0 h 13"/>
              <a:gd name="T2" fmla="*/ 5 w 14"/>
              <a:gd name="T3" fmla="*/ 1 h 13"/>
              <a:gd name="T4" fmla="*/ 1 w 14"/>
              <a:gd name="T5" fmla="*/ 9 h 13"/>
              <a:gd name="T6" fmla="*/ 7 w 14"/>
              <a:gd name="T7" fmla="*/ 13 h 13"/>
              <a:gd name="T8" fmla="*/ 9 w 14"/>
              <a:gd name="T9" fmla="*/ 12 h 13"/>
              <a:gd name="T10" fmla="*/ 13 w 14"/>
              <a:gd name="T11" fmla="*/ 5 h 13"/>
              <a:gd name="T12" fmla="*/ 7 w 14"/>
              <a:gd name="T1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13">
                <a:moveTo>
                  <a:pt x="7" y="0"/>
                </a:moveTo>
                <a:cubicBezTo>
                  <a:pt x="6" y="0"/>
                  <a:pt x="6" y="0"/>
                  <a:pt x="5" y="1"/>
                </a:cubicBezTo>
                <a:cubicBezTo>
                  <a:pt x="2" y="2"/>
                  <a:pt x="0" y="6"/>
                  <a:pt x="1" y="9"/>
                </a:cubicBezTo>
                <a:cubicBezTo>
                  <a:pt x="2" y="11"/>
                  <a:pt x="5" y="13"/>
                  <a:pt x="7" y="13"/>
                </a:cubicBezTo>
                <a:cubicBezTo>
                  <a:pt x="8" y="13"/>
                  <a:pt x="9" y="13"/>
                  <a:pt x="9" y="12"/>
                </a:cubicBezTo>
                <a:cubicBezTo>
                  <a:pt x="12" y="11"/>
                  <a:pt x="14" y="8"/>
                  <a:pt x="13" y="5"/>
                </a:cubicBezTo>
                <a:cubicBezTo>
                  <a:pt x="12" y="2"/>
                  <a:pt x="10" y="0"/>
                  <a:pt x="7" y="0"/>
                </a:cubicBezTo>
              </a:path>
            </a:pathLst>
          </a:custGeom>
          <a:solidFill>
            <a:srgbClr val="AF282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" name="Freeform 3125"/>
          <p:cNvSpPr>
            <a:spLocks/>
          </p:cNvSpPr>
          <p:nvPr/>
        </p:nvSpPr>
        <p:spPr bwMode="auto">
          <a:xfrm>
            <a:off x="-16510" y="0"/>
            <a:ext cx="124974" cy="119000"/>
          </a:xfrm>
          <a:custGeom>
            <a:avLst/>
            <a:gdLst>
              <a:gd name="T0" fmla="*/ 7 w 13"/>
              <a:gd name="T1" fmla="*/ 0 h 13"/>
              <a:gd name="T2" fmla="*/ 5 w 13"/>
              <a:gd name="T3" fmla="*/ 1 h 13"/>
              <a:gd name="T4" fmla="*/ 1 w 13"/>
              <a:gd name="T5" fmla="*/ 9 h 13"/>
              <a:gd name="T6" fmla="*/ 7 w 13"/>
              <a:gd name="T7" fmla="*/ 13 h 13"/>
              <a:gd name="T8" fmla="*/ 7 w 13"/>
              <a:gd name="T9" fmla="*/ 13 h 13"/>
              <a:gd name="T10" fmla="*/ 9 w 13"/>
              <a:gd name="T11" fmla="*/ 11 h 13"/>
              <a:gd name="T12" fmla="*/ 11 w 13"/>
              <a:gd name="T13" fmla="*/ 11 h 13"/>
              <a:gd name="T14" fmla="*/ 13 w 13"/>
              <a:gd name="T15" fmla="*/ 9 h 13"/>
              <a:gd name="T16" fmla="*/ 11 w 13"/>
              <a:gd name="T17" fmla="*/ 2 h 13"/>
              <a:gd name="T18" fmla="*/ 7 w 13"/>
              <a:gd name="T19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" h="13">
                <a:moveTo>
                  <a:pt x="7" y="0"/>
                </a:moveTo>
                <a:cubicBezTo>
                  <a:pt x="6" y="0"/>
                  <a:pt x="5" y="1"/>
                  <a:pt x="5" y="1"/>
                </a:cubicBezTo>
                <a:cubicBezTo>
                  <a:pt x="1" y="2"/>
                  <a:pt x="0" y="6"/>
                  <a:pt x="1" y="9"/>
                </a:cubicBezTo>
                <a:cubicBezTo>
                  <a:pt x="2" y="11"/>
                  <a:pt x="4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8" y="12"/>
                  <a:pt x="8" y="12"/>
                  <a:pt x="9" y="11"/>
                </a:cubicBezTo>
                <a:cubicBezTo>
                  <a:pt x="10" y="11"/>
                  <a:pt x="11" y="11"/>
                  <a:pt x="11" y="11"/>
                </a:cubicBezTo>
                <a:cubicBezTo>
                  <a:pt x="12" y="10"/>
                  <a:pt x="12" y="9"/>
                  <a:pt x="13" y="9"/>
                </a:cubicBezTo>
                <a:cubicBezTo>
                  <a:pt x="11" y="7"/>
                  <a:pt x="11" y="4"/>
                  <a:pt x="11" y="2"/>
                </a:cubicBezTo>
                <a:cubicBezTo>
                  <a:pt x="10" y="1"/>
                  <a:pt x="8" y="0"/>
                  <a:pt x="7" y="0"/>
                </a:cubicBezTo>
              </a:path>
            </a:pathLst>
          </a:custGeom>
          <a:solidFill>
            <a:srgbClr val="C03E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" name="Freeform 3126"/>
          <p:cNvSpPr>
            <a:spLocks/>
          </p:cNvSpPr>
          <p:nvPr/>
        </p:nvSpPr>
        <p:spPr bwMode="auto">
          <a:xfrm>
            <a:off x="-16510" y="0"/>
            <a:ext cx="114576" cy="50104"/>
          </a:xfrm>
          <a:custGeom>
            <a:avLst/>
            <a:gdLst>
              <a:gd name="T0" fmla="*/ 4 w 4"/>
              <a:gd name="T1" fmla="*/ 0 h 2"/>
              <a:gd name="T2" fmla="*/ 2 w 4"/>
              <a:gd name="T3" fmla="*/ 0 h 2"/>
              <a:gd name="T4" fmla="*/ 0 w 4"/>
              <a:gd name="T5" fmla="*/ 2 h 2"/>
              <a:gd name="T6" fmla="*/ 2 w 4"/>
              <a:gd name="T7" fmla="*/ 1 h 2"/>
              <a:gd name="T8" fmla="*/ 4 w 4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2">
                <a:moveTo>
                  <a:pt x="4" y="0"/>
                </a:moveTo>
                <a:cubicBezTo>
                  <a:pt x="4" y="0"/>
                  <a:pt x="3" y="0"/>
                  <a:pt x="2" y="0"/>
                </a:cubicBezTo>
                <a:cubicBezTo>
                  <a:pt x="1" y="1"/>
                  <a:pt x="1" y="1"/>
                  <a:pt x="0" y="2"/>
                </a:cubicBezTo>
                <a:cubicBezTo>
                  <a:pt x="1" y="2"/>
                  <a:pt x="1" y="2"/>
                  <a:pt x="2" y="1"/>
                </a:cubicBezTo>
                <a:cubicBezTo>
                  <a:pt x="3" y="1"/>
                  <a:pt x="4" y="0"/>
                  <a:pt x="4" y="0"/>
                </a:cubicBezTo>
              </a:path>
            </a:pathLst>
          </a:custGeom>
          <a:solidFill>
            <a:srgbClr val="AD23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" name="Freeform 3127"/>
          <p:cNvSpPr>
            <a:spLocks/>
          </p:cNvSpPr>
          <p:nvPr/>
        </p:nvSpPr>
        <p:spPr bwMode="auto">
          <a:xfrm>
            <a:off x="-16510" y="0"/>
            <a:ext cx="50921" cy="170345"/>
          </a:xfrm>
          <a:custGeom>
            <a:avLst/>
            <a:gdLst>
              <a:gd name="T0" fmla="*/ 0 w 2"/>
              <a:gd name="T1" fmla="*/ 0 h 7"/>
              <a:gd name="T2" fmla="*/ 2 w 2"/>
              <a:gd name="T3" fmla="*/ 7 h 7"/>
              <a:gd name="T4" fmla="*/ 2 w 2"/>
              <a:gd name="T5" fmla="*/ 2 h 7"/>
              <a:gd name="T6" fmla="*/ 0 w 2"/>
              <a:gd name="T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7">
                <a:moveTo>
                  <a:pt x="0" y="0"/>
                </a:moveTo>
                <a:cubicBezTo>
                  <a:pt x="0" y="2"/>
                  <a:pt x="0" y="5"/>
                  <a:pt x="2" y="7"/>
                </a:cubicBezTo>
                <a:cubicBezTo>
                  <a:pt x="2" y="5"/>
                  <a:pt x="2" y="4"/>
                  <a:pt x="2" y="2"/>
                </a:cubicBezTo>
                <a:cubicBezTo>
                  <a:pt x="1" y="1"/>
                  <a:pt x="1" y="1"/>
                  <a:pt x="0" y="0"/>
                </a:cubicBezTo>
              </a:path>
            </a:pathLst>
          </a:custGeom>
          <a:solidFill>
            <a:srgbClr val="88121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" name="Freeform 3128"/>
          <p:cNvSpPr>
            <a:spLocks/>
          </p:cNvSpPr>
          <p:nvPr/>
        </p:nvSpPr>
        <p:spPr bwMode="auto">
          <a:xfrm>
            <a:off x="-16510" y="0"/>
            <a:ext cx="76597" cy="103132"/>
          </a:xfrm>
          <a:custGeom>
            <a:avLst/>
            <a:gdLst>
              <a:gd name="T0" fmla="*/ 3 w 8"/>
              <a:gd name="T1" fmla="*/ 0 h 11"/>
              <a:gd name="T2" fmla="*/ 1 w 8"/>
              <a:gd name="T3" fmla="*/ 7 h 11"/>
              <a:gd name="T4" fmla="*/ 7 w 8"/>
              <a:gd name="T5" fmla="*/ 11 h 11"/>
              <a:gd name="T6" fmla="*/ 8 w 8"/>
              <a:gd name="T7" fmla="*/ 11 h 11"/>
              <a:gd name="T8" fmla="*/ 7 w 8"/>
              <a:gd name="T9" fmla="*/ 11 h 11"/>
              <a:gd name="T10" fmla="*/ 3 w 8"/>
              <a:gd name="T11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11">
                <a:moveTo>
                  <a:pt x="3" y="0"/>
                </a:moveTo>
                <a:cubicBezTo>
                  <a:pt x="1" y="1"/>
                  <a:pt x="0" y="5"/>
                  <a:pt x="1" y="7"/>
                </a:cubicBezTo>
                <a:cubicBezTo>
                  <a:pt x="2" y="10"/>
                  <a:pt x="4" y="11"/>
                  <a:pt x="7" y="11"/>
                </a:cubicBezTo>
                <a:cubicBezTo>
                  <a:pt x="7" y="11"/>
                  <a:pt x="7" y="11"/>
                  <a:pt x="8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4" y="8"/>
                  <a:pt x="3" y="4"/>
                  <a:pt x="3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" name="Freeform 3129"/>
          <p:cNvSpPr>
            <a:spLocks/>
          </p:cNvSpPr>
          <p:nvPr/>
        </p:nvSpPr>
        <p:spPr bwMode="auto">
          <a:xfrm>
            <a:off x="-16510" y="0"/>
            <a:ext cx="104816" cy="111066"/>
          </a:xfrm>
          <a:custGeom>
            <a:avLst/>
            <a:gdLst>
              <a:gd name="T0" fmla="*/ 4 w 11"/>
              <a:gd name="T1" fmla="*/ 0 h 12"/>
              <a:gd name="T2" fmla="*/ 1 w 11"/>
              <a:gd name="T3" fmla="*/ 0 h 12"/>
              <a:gd name="T4" fmla="*/ 0 w 11"/>
              <a:gd name="T5" fmla="*/ 1 h 12"/>
              <a:gd name="T6" fmla="*/ 4 w 11"/>
              <a:gd name="T7" fmla="*/ 12 h 12"/>
              <a:gd name="T8" fmla="*/ 5 w 11"/>
              <a:gd name="T9" fmla="*/ 12 h 12"/>
              <a:gd name="T10" fmla="*/ 6 w 11"/>
              <a:gd name="T11" fmla="*/ 12 h 12"/>
              <a:gd name="T12" fmla="*/ 9 w 11"/>
              <a:gd name="T13" fmla="*/ 4 h 12"/>
              <a:gd name="T14" fmla="*/ 4 w 11"/>
              <a:gd name="T1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" h="12">
                <a:moveTo>
                  <a:pt x="4" y="0"/>
                </a:moveTo>
                <a:cubicBezTo>
                  <a:pt x="3" y="0"/>
                  <a:pt x="2" y="0"/>
                  <a:pt x="1" y="0"/>
                </a:cubicBezTo>
                <a:cubicBezTo>
                  <a:pt x="1" y="0"/>
                  <a:pt x="1" y="1"/>
                  <a:pt x="0" y="1"/>
                </a:cubicBezTo>
                <a:cubicBezTo>
                  <a:pt x="0" y="5"/>
                  <a:pt x="1" y="9"/>
                  <a:pt x="4" y="12"/>
                </a:cubicBezTo>
                <a:cubicBezTo>
                  <a:pt x="4" y="12"/>
                  <a:pt x="4" y="12"/>
                  <a:pt x="5" y="12"/>
                </a:cubicBezTo>
                <a:cubicBezTo>
                  <a:pt x="5" y="12"/>
                  <a:pt x="6" y="12"/>
                  <a:pt x="6" y="12"/>
                </a:cubicBezTo>
                <a:cubicBezTo>
                  <a:pt x="9" y="10"/>
                  <a:pt x="11" y="7"/>
                  <a:pt x="9" y="4"/>
                </a:cubicBezTo>
                <a:cubicBezTo>
                  <a:pt x="9" y="1"/>
                  <a:pt x="6" y="0"/>
                  <a:pt x="4" y="0"/>
                </a:cubicBezTo>
              </a:path>
            </a:pathLst>
          </a:custGeom>
          <a:solidFill>
            <a:srgbClr val="AD21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" name="Freeform 3130"/>
          <p:cNvSpPr>
            <a:spLocks/>
          </p:cNvSpPr>
          <p:nvPr/>
        </p:nvSpPr>
        <p:spPr bwMode="auto">
          <a:xfrm>
            <a:off x="-16510" y="0"/>
            <a:ext cx="152759" cy="50104"/>
          </a:xfrm>
          <a:custGeom>
            <a:avLst/>
            <a:gdLst>
              <a:gd name="T0" fmla="*/ 6 w 9"/>
              <a:gd name="T1" fmla="*/ 0 h 3"/>
              <a:gd name="T2" fmla="*/ 4 w 9"/>
              <a:gd name="T3" fmla="*/ 0 h 3"/>
              <a:gd name="T4" fmla="*/ 0 w 9"/>
              <a:gd name="T5" fmla="*/ 3 h 3"/>
              <a:gd name="T6" fmla="*/ 6 w 9"/>
              <a:gd name="T7" fmla="*/ 2 h 3"/>
              <a:gd name="T8" fmla="*/ 9 w 9"/>
              <a:gd name="T9" fmla="*/ 3 h 3"/>
              <a:gd name="T10" fmla="*/ 8 w 9"/>
              <a:gd name="T11" fmla="*/ 0 h 3"/>
              <a:gd name="T12" fmla="*/ 6 w 9"/>
              <a:gd name="T1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" h="3">
                <a:moveTo>
                  <a:pt x="6" y="0"/>
                </a:moveTo>
                <a:cubicBezTo>
                  <a:pt x="5" y="0"/>
                  <a:pt x="4" y="0"/>
                  <a:pt x="4" y="0"/>
                </a:cubicBezTo>
                <a:cubicBezTo>
                  <a:pt x="2" y="1"/>
                  <a:pt x="1" y="2"/>
                  <a:pt x="0" y="3"/>
                </a:cubicBezTo>
                <a:cubicBezTo>
                  <a:pt x="2" y="3"/>
                  <a:pt x="4" y="2"/>
                  <a:pt x="6" y="2"/>
                </a:cubicBezTo>
                <a:cubicBezTo>
                  <a:pt x="7" y="2"/>
                  <a:pt x="8" y="2"/>
                  <a:pt x="9" y="3"/>
                </a:cubicBezTo>
                <a:cubicBezTo>
                  <a:pt x="9" y="2"/>
                  <a:pt x="8" y="1"/>
                  <a:pt x="8" y="0"/>
                </a:cubicBezTo>
                <a:cubicBezTo>
                  <a:pt x="7" y="0"/>
                  <a:pt x="6" y="0"/>
                  <a:pt x="6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" name="Freeform 3131"/>
          <p:cNvSpPr>
            <a:spLocks/>
          </p:cNvSpPr>
          <p:nvPr/>
        </p:nvSpPr>
        <p:spPr bwMode="auto">
          <a:xfrm>
            <a:off x="-16510" y="0"/>
            <a:ext cx="124974" cy="95200"/>
          </a:xfrm>
          <a:custGeom>
            <a:avLst/>
            <a:gdLst>
              <a:gd name="T0" fmla="*/ 7 w 13"/>
              <a:gd name="T1" fmla="*/ 0 h 10"/>
              <a:gd name="T2" fmla="*/ 1 w 13"/>
              <a:gd name="T3" fmla="*/ 1 h 10"/>
              <a:gd name="T4" fmla="*/ 1 w 13"/>
              <a:gd name="T5" fmla="*/ 6 h 10"/>
              <a:gd name="T6" fmla="*/ 7 w 13"/>
              <a:gd name="T7" fmla="*/ 10 h 10"/>
              <a:gd name="T8" fmla="*/ 9 w 13"/>
              <a:gd name="T9" fmla="*/ 9 h 10"/>
              <a:gd name="T10" fmla="*/ 12 w 13"/>
              <a:gd name="T11" fmla="*/ 2 h 10"/>
              <a:gd name="T12" fmla="*/ 10 w 13"/>
              <a:gd name="T13" fmla="*/ 1 h 10"/>
              <a:gd name="T14" fmla="*/ 10 w 13"/>
              <a:gd name="T15" fmla="*/ 1 h 10"/>
              <a:gd name="T16" fmla="*/ 7 w 13"/>
              <a:gd name="T1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3" h="10">
                <a:moveTo>
                  <a:pt x="7" y="0"/>
                </a:moveTo>
                <a:cubicBezTo>
                  <a:pt x="5" y="0"/>
                  <a:pt x="3" y="1"/>
                  <a:pt x="1" y="1"/>
                </a:cubicBezTo>
                <a:cubicBezTo>
                  <a:pt x="1" y="3"/>
                  <a:pt x="0" y="4"/>
                  <a:pt x="1" y="6"/>
                </a:cubicBezTo>
                <a:cubicBezTo>
                  <a:pt x="2" y="8"/>
                  <a:pt x="4" y="10"/>
                  <a:pt x="7" y="10"/>
                </a:cubicBezTo>
                <a:cubicBezTo>
                  <a:pt x="7" y="10"/>
                  <a:pt x="8" y="10"/>
                  <a:pt x="9" y="9"/>
                </a:cubicBezTo>
                <a:cubicBezTo>
                  <a:pt x="12" y="8"/>
                  <a:pt x="13" y="5"/>
                  <a:pt x="12" y="2"/>
                </a:cubicBezTo>
                <a:cubicBezTo>
                  <a:pt x="12" y="2"/>
                  <a:pt x="11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9" y="0"/>
                  <a:pt x="8" y="0"/>
                  <a:pt x="7" y="0"/>
                </a:cubicBezTo>
              </a:path>
            </a:pathLst>
          </a:custGeom>
          <a:solidFill>
            <a:srgbClr val="AF282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" name="Freeform 3132"/>
          <p:cNvSpPr>
            <a:spLocks/>
          </p:cNvSpPr>
          <p:nvPr/>
        </p:nvSpPr>
        <p:spPr bwMode="auto">
          <a:xfrm>
            <a:off x="-16510" y="0"/>
            <a:ext cx="58193" cy="50104"/>
          </a:xfrm>
          <a:custGeom>
            <a:avLst/>
            <a:gdLst>
              <a:gd name="T0" fmla="*/ 0 w 3"/>
              <a:gd name="T1" fmla="*/ 0 h 3"/>
              <a:gd name="T2" fmla="*/ 1 w 3"/>
              <a:gd name="T3" fmla="*/ 3 h 3"/>
              <a:gd name="T4" fmla="*/ 3 w 3"/>
              <a:gd name="T5" fmla="*/ 3 h 3"/>
              <a:gd name="T6" fmla="*/ 0 w 3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0" y="0"/>
                </a:moveTo>
                <a:cubicBezTo>
                  <a:pt x="0" y="1"/>
                  <a:pt x="1" y="2"/>
                  <a:pt x="1" y="3"/>
                </a:cubicBezTo>
                <a:cubicBezTo>
                  <a:pt x="2" y="3"/>
                  <a:pt x="2" y="3"/>
                  <a:pt x="3" y="3"/>
                </a:cubicBezTo>
                <a:cubicBezTo>
                  <a:pt x="2" y="2"/>
                  <a:pt x="1" y="1"/>
                  <a:pt x="0" y="0"/>
                </a:cubicBezTo>
              </a:path>
            </a:pathLst>
          </a:custGeom>
          <a:solidFill>
            <a:srgbClr val="AD21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" name="Freeform 3133"/>
          <p:cNvSpPr>
            <a:spLocks/>
          </p:cNvSpPr>
          <p:nvPr/>
        </p:nvSpPr>
        <p:spPr bwMode="auto">
          <a:xfrm>
            <a:off x="-16510" y="0"/>
            <a:ext cx="127312" cy="50104"/>
          </a:xfrm>
          <a:custGeom>
            <a:avLst/>
            <a:gdLst>
              <a:gd name="T0" fmla="*/ 0 w 2"/>
              <a:gd name="T1" fmla="*/ 0 h 1"/>
              <a:gd name="T2" fmla="*/ 0 w 2"/>
              <a:gd name="T3" fmla="*/ 0 h 1"/>
              <a:gd name="T4" fmla="*/ 2 w 2"/>
              <a:gd name="T5" fmla="*/ 1 h 1"/>
              <a:gd name="T6" fmla="*/ 2 w 2"/>
              <a:gd name="T7" fmla="*/ 1 h 1"/>
              <a:gd name="T8" fmla="*/ 2 w 2"/>
              <a:gd name="T9" fmla="*/ 0 h 1"/>
              <a:gd name="T10" fmla="*/ 0 w 2"/>
              <a:gd name="T1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rgbClr val="9D131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" name="Freeform 3134"/>
          <p:cNvSpPr>
            <a:spLocks/>
          </p:cNvSpPr>
          <p:nvPr/>
        </p:nvSpPr>
        <p:spPr bwMode="auto">
          <a:xfrm>
            <a:off x="-16510" y="0"/>
            <a:ext cx="60472" cy="103132"/>
          </a:xfrm>
          <a:custGeom>
            <a:avLst/>
            <a:gdLst>
              <a:gd name="T0" fmla="*/ 0 w 6"/>
              <a:gd name="T1" fmla="*/ 0 h 11"/>
              <a:gd name="T2" fmla="*/ 0 w 6"/>
              <a:gd name="T3" fmla="*/ 0 h 11"/>
              <a:gd name="T4" fmla="*/ 1 w 6"/>
              <a:gd name="T5" fmla="*/ 8 h 11"/>
              <a:gd name="T6" fmla="*/ 1 w 6"/>
              <a:gd name="T7" fmla="*/ 11 h 11"/>
              <a:gd name="T8" fmla="*/ 2 w 6"/>
              <a:gd name="T9" fmla="*/ 11 h 11"/>
              <a:gd name="T10" fmla="*/ 5 w 6"/>
              <a:gd name="T11" fmla="*/ 4 h 11"/>
              <a:gd name="T12" fmla="*/ 0 w 6"/>
              <a:gd name="T1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1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3"/>
                  <a:pt x="1" y="5"/>
                  <a:pt x="1" y="8"/>
                </a:cubicBezTo>
                <a:cubicBezTo>
                  <a:pt x="1" y="9"/>
                  <a:pt x="1" y="10"/>
                  <a:pt x="1" y="11"/>
                </a:cubicBezTo>
                <a:cubicBezTo>
                  <a:pt x="1" y="11"/>
                  <a:pt x="2" y="11"/>
                  <a:pt x="2" y="11"/>
                </a:cubicBezTo>
                <a:cubicBezTo>
                  <a:pt x="5" y="10"/>
                  <a:pt x="6" y="7"/>
                  <a:pt x="5" y="4"/>
                </a:cubicBezTo>
                <a:cubicBezTo>
                  <a:pt x="4" y="1"/>
                  <a:pt x="2" y="0"/>
                  <a:pt x="0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" name="Freeform 3135"/>
          <p:cNvSpPr>
            <a:spLocks/>
          </p:cNvSpPr>
          <p:nvPr/>
        </p:nvSpPr>
        <p:spPr bwMode="auto">
          <a:xfrm>
            <a:off x="-16510" y="0"/>
            <a:ext cx="68534" cy="103132"/>
          </a:xfrm>
          <a:custGeom>
            <a:avLst/>
            <a:gdLst>
              <a:gd name="T0" fmla="*/ 6 w 7"/>
              <a:gd name="T1" fmla="*/ 0 h 11"/>
              <a:gd name="T2" fmla="*/ 1 w 7"/>
              <a:gd name="T3" fmla="*/ 3 h 11"/>
              <a:gd name="T4" fmla="*/ 1 w 7"/>
              <a:gd name="T5" fmla="*/ 8 h 11"/>
              <a:gd name="T6" fmla="*/ 6 w 7"/>
              <a:gd name="T7" fmla="*/ 11 h 11"/>
              <a:gd name="T8" fmla="*/ 7 w 7"/>
              <a:gd name="T9" fmla="*/ 11 h 11"/>
              <a:gd name="T10" fmla="*/ 7 w 7"/>
              <a:gd name="T11" fmla="*/ 8 h 11"/>
              <a:gd name="T12" fmla="*/ 6 w 7"/>
              <a:gd name="T1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11">
                <a:moveTo>
                  <a:pt x="6" y="0"/>
                </a:moveTo>
                <a:cubicBezTo>
                  <a:pt x="5" y="1"/>
                  <a:pt x="3" y="2"/>
                  <a:pt x="1" y="3"/>
                </a:cubicBezTo>
                <a:cubicBezTo>
                  <a:pt x="0" y="4"/>
                  <a:pt x="0" y="6"/>
                  <a:pt x="1" y="8"/>
                </a:cubicBezTo>
                <a:cubicBezTo>
                  <a:pt x="1" y="10"/>
                  <a:pt x="4" y="11"/>
                  <a:pt x="6" y="11"/>
                </a:cubicBezTo>
                <a:cubicBezTo>
                  <a:pt x="6" y="11"/>
                  <a:pt x="7" y="11"/>
                  <a:pt x="7" y="11"/>
                </a:cubicBezTo>
                <a:cubicBezTo>
                  <a:pt x="7" y="10"/>
                  <a:pt x="7" y="9"/>
                  <a:pt x="7" y="8"/>
                </a:cubicBezTo>
                <a:cubicBezTo>
                  <a:pt x="7" y="5"/>
                  <a:pt x="7" y="3"/>
                  <a:pt x="6" y="0"/>
                </a:cubicBezTo>
              </a:path>
            </a:pathLst>
          </a:custGeom>
          <a:solidFill>
            <a:srgbClr val="C03E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" name="Oval 3136"/>
          <p:cNvSpPr>
            <a:spLocks noChangeArrowheads="1"/>
          </p:cNvSpPr>
          <p:nvPr/>
        </p:nvSpPr>
        <p:spPr bwMode="auto">
          <a:xfrm>
            <a:off x="-16510" y="0"/>
            <a:ext cx="50921" cy="50104"/>
          </a:xfrm>
          <a:prstGeom prst="ellipse">
            <a:avLst/>
          </a:prstGeom>
          <a:solidFill>
            <a:srgbClr val="7209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" name="Freeform 3137"/>
          <p:cNvSpPr>
            <a:spLocks/>
          </p:cNvSpPr>
          <p:nvPr/>
        </p:nvSpPr>
        <p:spPr bwMode="auto">
          <a:xfrm>
            <a:off x="-16510" y="0"/>
            <a:ext cx="87290" cy="50104"/>
          </a:xfrm>
          <a:custGeom>
            <a:avLst/>
            <a:gdLst>
              <a:gd name="T0" fmla="*/ 5 w 5"/>
              <a:gd name="T1" fmla="*/ 0 h 3"/>
              <a:gd name="T2" fmla="*/ 3 w 5"/>
              <a:gd name="T3" fmla="*/ 0 h 3"/>
              <a:gd name="T4" fmla="*/ 0 w 5"/>
              <a:gd name="T5" fmla="*/ 3 h 3"/>
              <a:gd name="T6" fmla="*/ 5 w 5"/>
              <a:gd name="T7" fmla="*/ 0 h 3"/>
              <a:gd name="T8" fmla="*/ 5 w 5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3">
                <a:moveTo>
                  <a:pt x="5" y="0"/>
                </a:moveTo>
                <a:cubicBezTo>
                  <a:pt x="4" y="0"/>
                  <a:pt x="3" y="0"/>
                  <a:pt x="3" y="0"/>
                </a:cubicBezTo>
                <a:cubicBezTo>
                  <a:pt x="1" y="1"/>
                  <a:pt x="0" y="2"/>
                  <a:pt x="0" y="3"/>
                </a:cubicBezTo>
                <a:cubicBezTo>
                  <a:pt x="2" y="2"/>
                  <a:pt x="4" y="1"/>
                  <a:pt x="5" y="0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rgbClr val="72080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" name="Freeform 3138"/>
          <p:cNvSpPr>
            <a:spLocks/>
          </p:cNvSpPr>
          <p:nvPr/>
        </p:nvSpPr>
        <p:spPr bwMode="auto">
          <a:xfrm>
            <a:off x="-16510" y="0"/>
            <a:ext cx="116911" cy="103132"/>
          </a:xfrm>
          <a:custGeom>
            <a:avLst/>
            <a:gdLst>
              <a:gd name="T0" fmla="*/ 6 w 12"/>
              <a:gd name="T1" fmla="*/ 0 h 11"/>
              <a:gd name="T2" fmla="*/ 4 w 12"/>
              <a:gd name="T3" fmla="*/ 0 h 11"/>
              <a:gd name="T4" fmla="*/ 1 w 12"/>
              <a:gd name="T5" fmla="*/ 8 h 11"/>
              <a:gd name="T6" fmla="*/ 6 w 12"/>
              <a:gd name="T7" fmla="*/ 11 h 11"/>
              <a:gd name="T8" fmla="*/ 9 w 12"/>
              <a:gd name="T9" fmla="*/ 10 h 11"/>
              <a:gd name="T10" fmla="*/ 11 w 12"/>
              <a:gd name="T11" fmla="*/ 3 h 11"/>
              <a:gd name="T12" fmla="*/ 6 w 12"/>
              <a:gd name="T1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1">
                <a:moveTo>
                  <a:pt x="6" y="0"/>
                </a:moveTo>
                <a:cubicBezTo>
                  <a:pt x="5" y="0"/>
                  <a:pt x="4" y="0"/>
                  <a:pt x="4" y="0"/>
                </a:cubicBezTo>
                <a:cubicBezTo>
                  <a:pt x="1" y="2"/>
                  <a:pt x="0" y="5"/>
                  <a:pt x="1" y="8"/>
                </a:cubicBezTo>
                <a:cubicBezTo>
                  <a:pt x="2" y="10"/>
                  <a:pt x="4" y="11"/>
                  <a:pt x="6" y="11"/>
                </a:cubicBezTo>
                <a:cubicBezTo>
                  <a:pt x="7" y="11"/>
                  <a:pt x="8" y="11"/>
                  <a:pt x="9" y="10"/>
                </a:cubicBezTo>
                <a:cubicBezTo>
                  <a:pt x="11" y="9"/>
                  <a:pt x="12" y="6"/>
                  <a:pt x="11" y="3"/>
                </a:cubicBezTo>
                <a:cubicBezTo>
                  <a:pt x="10" y="1"/>
                  <a:pt x="8" y="0"/>
                  <a:pt x="6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" name="Freeform 3139"/>
          <p:cNvSpPr>
            <a:spLocks/>
          </p:cNvSpPr>
          <p:nvPr/>
        </p:nvSpPr>
        <p:spPr bwMode="auto">
          <a:xfrm>
            <a:off x="-16510" y="0"/>
            <a:ext cx="80627" cy="50104"/>
          </a:xfrm>
          <a:custGeom>
            <a:avLst/>
            <a:gdLst>
              <a:gd name="T0" fmla="*/ 2 w 8"/>
              <a:gd name="T1" fmla="*/ 0 h 5"/>
              <a:gd name="T2" fmla="*/ 0 w 8"/>
              <a:gd name="T3" fmla="*/ 0 h 5"/>
              <a:gd name="T4" fmla="*/ 0 w 8"/>
              <a:gd name="T5" fmla="*/ 0 h 5"/>
              <a:gd name="T6" fmla="*/ 6 w 8"/>
              <a:gd name="T7" fmla="*/ 4 h 5"/>
              <a:gd name="T8" fmla="*/ 8 w 8"/>
              <a:gd name="T9" fmla="*/ 5 h 5"/>
              <a:gd name="T10" fmla="*/ 7 w 8"/>
              <a:gd name="T11" fmla="*/ 3 h 5"/>
              <a:gd name="T12" fmla="*/ 2 w 8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5">
                <a:moveTo>
                  <a:pt x="2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1"/>
                  <a:pt x="4" y="2"/>
                  <a:pt x="6" y="4"/>
                </a:cubicBezTo>
                <a:cubicBezTo>
                  <a:pt x="7" y="4"/>
                  <a:pt x="7" y="5"/>
                  <a:pt x="8" y="5"/>
                </a:cubicBezTo>
                <a:cubicBezTo>
                  <a:pt x="8" y="5"/>
                  <a:pt x="7" y="4"/>
                  <a:pt x="7" y="3"/>
                </a:cubicBezTo>
                <a:cubicBezTo>
                  <a:pt x="6" y="1"/>
                  <a:pt x="4" y="0"/>
                  <a:pt x="2" y="0"/>
                </a:cubicBezTo>
              </a:path>
            </a:pathLst>
          </a:custGeom>
          <a:solidFill>
            <a:srgbClr val="C03E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" name="Freeform 3140"/>
          <p:cNvSpPr>
            <a:spLocks/>
          </p:cNvSpPr>
          <p:nvPr/>
        </p:nvSpPr>
        <p:spPr bwMode="auto">
          <a:xfrm>
            <a:off x="-16510" y="0"/>
            <a:ext cx="56439" cy="63466"/>
          </a:xfrm>
          <a:custGeom>
            <a:avLst/>
            <a:gdLst>
              <a:gd name="T0" fmla="*/ 1 w 6"/>
              <a:gd name="T1" fmla="*/ 0 h 7"/>
              <a:gd name="T2" fmla="*/ 1 w 6"/>
              <a:gd name="T3" fmla="*/ 3 h 7"/>
              <a:gd name="T4" fmla="*/ 6 w 6"/>
              <a:gd name="T5" fmla="*/ 7 h 7"/>
              <a:gd name="T6" fmla="*/ 6 w 6"/>
              <a:gd name="T7" fmla="*/ 7 h 7"/>
              <a:gd name="T8" fmla="*/ 1 w 6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7">
                <a:moveTo>
                  <a:pt x="1" y="0"/>
                </a:moveTo>
                <a:cubicBezTo>
                  <a:pt x="0" y="1"/>
                  <a:pt x="0" y="2"/>
                  <a:pt x="1" y="3"/>
                </a:cubicBezTo>
                <a:cubicBezTo>
                  <a:pt x="2" y="5"/>
                  <a:pt x="4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4" y="5"/>
                  <a:pt x="2" y="2"/>
                  <a:pt x="1" y="0"/>
                </a:cubicBezTo>
              </a:path>
            </a:pathLst>
          </a:custGeom>
          <a:solidFill>
            <a:srgbClr val="AD21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1" name="Freeform 3141"/>
          <p:cNvSpPr>
            <a:spLocks/>
          </p:cNvSpPr>
          <p:nvPr/>
        </p:nvSpPr>
        <p:spPr bwMode="auto">
          <a:xfrm>
            <a:off x="-16510" y="0"/>
            <a:ext cx="104816" cy="103133"/>
          </a:xfrm>
          <a:custGeom>
            <a:avLst/>
            <a:gdLst>
              <a:gd name="T0" fmla="*/ 3 w 11"/>
              <a:gd name="T1" fmla="*/ 0 h 11"/>
              <a:gd name="T2" fmla="*/ 0 w 11"/>
              <a:gd name="T3" fmla="*/ 4 h 11"/>
              <a:gd name="T4" fmla="*/ 5 w 11"/>
              <a:gd name="T5" fmla="*/ 11 h 11"/>
              <a:gd name="T6" fmla="*/ 7 w 11"/>
              <a:gd name="T7" fmla="*/ 10 h 11"/>
              <a:gd name="T8" fmla="*/ 11 w 11"/>
              <a:gd name="T9" fmla="*/ 5 h 11"/>
              <a:gd name="T10" fmla="*/ 9 w 11"/>
              <a:gd name="T11" fmla="*/ 4 h 11"/>
              <a:gd name="T12" fmla="*/ 3 w 11"/>
              <a:gd name="T1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11">
                <a:moveTo>
                  <a:pt x="3" y="0"/>
                </a:moveTo>
                <a:cubicBezTo>
                  <a:pt x="1" y="1"/>
                  <a:pt x="0" y="2"/>
                  <a:pt x="0" y="4"/>
                </a:cubicBezTo>
                <a:cubicBezTo>
                  <a:pt x="1" y="6"/>
                  <a:pt x="3" y="9"/>
                  <a:pt x="5" y="11"/>
                </a:cubicBezTo>
                <a:cubicBezTo>
                  <a:pt x="6" y="11"/>
                  <a:pt x="6" y="11"/>
                  <a:pt x="7" y="10"/>
                </a:cubicBezTo>
                <a:cubicBezTo>
                  <a:pt x="9" y="10"/>
                  <a:pt x="10" y="8"/>
                  <a:pt x="11" y="5"/>
                </a:cubicBezTo>
                <a:cubicBezTo>
                  <a:pt x="10" y="5"/>
                  <a:pt x="10" y="4"/>
                  <a:pt x="9" y="4"/>
                </a:cubicBezTo>
                <a:cubicBezTo>
                  <a:pt x="7" y="2"/>
                  <a:pt x="5" y="1"/>
                  <a:pt x="3" y="0"/>
                </a:cubicBezTo>
              </a:path>
            </a:pathLst>
          </a:custGeom>
          <a:solidFill>
            <a:srgbClr val="AC1D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" name="Freeform 3142"/>
          <p:cNvSpPr>
            <a:spLocks/>
          </p:cNvSpPr>
          <p:nvPr/>
        </p:nvSpPr>
        <p:spPr bwMode="auto">
          <a:xfrm>
            <a:off x="-16510" y="0"/>
            <a:ext cx="84660" cy="63466"/>
          </a:xfrm>
          <a:custGeom>
            <a:avLst/>
            <a:gdLst>
              <a:gd name="T0" fmla="*/ 6 w 9"/>
              <a:gd name="T1" fmla="*/ 0 h 7"/>
              <a:gd name="T2" fmla="*/ 4 w 9"/>
              <a:gd name="T3" fmla="*/ 0 h 7"/>
              <a:gd name="T4" fmla="*/ 1 w 9"/>
              <a:gd name="T5" fmla="*/ 7 h 7"/>
              <a:gd name="T6" fmla="*/ 3 w 9"/>
              <a:gd name="T7" fmla="*/ 4 h 7"/>
              <a:gd name="T8" fmla="*/ 9 w 9"/>
              <a:gd name="T9" fmla="*/ 1 h 7"/>
              <a:gd name="T10" fmla="*/ 6 w 9"/>
              <a:gd name="T1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" h="7">
                <a:moveTo>
                  <a:pt x="6" y="0"/>
                </a:moveTo>
                <a:cubicBezTo>
                  <a:pt x="5" y="0"/>
                  <a:pt x="5" y="0"/>
                  <a:pt x="4" y="0"/>
                </a:cubicBezTo>
                <a:cubicBezTo>
                  <a:pt x="2" y="1"/>
                  <a:pt x="0" y="4"/>
                  <a:pt x="1" y="7"/>
                </a:cubicBezTo>
                <a:cubicBezTo>
                  <a:pt x="2" y="6"/>
                  <a:pt x="2" y="5"/>
                  <a:pt x="3" y="4"/>
                </a:cubicBezTo>
                <a:cubicBezTo>
                  <a:pt x="5" y="2"/>
                  <a:pt x="7" y="1"/>
                  <a:pt x="9" y="1"/>
                </a:cubicBezTo>
                <a:cubicBezTo>
                  <a:pt x="9" y="0"/>
                  <a:pt x="7" y="0"/>
                  <a:pt x="6" y="0"/>
                </a:cubicBezTo>
              </a:path>
            </a:pathLst>
          </a:custGeom>
          <a:solidFill>
            <a:srgbClr val="AD23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" name="Freeform 3143"/>
          <p:cNvSpPr>
            <a:spLocks/>
          </p:cNvSpPr>
          <p:nvPr/>
        </p:nvSpPr>
        <p:spPr bwMode="auto">
          <a:xfrm>
            <a:off x="-16510" y="0"/>
            <a:ext cx="203663" cy="50104"/>
          </a:xfrm>
          <a:custGeom>
            <a:avLst/>
            <a:gdLst>
              <a:gd name="T0" fmla="*/ 5 w 5"/>
              <a:gd name="T1" fmla="*/ 0 h 1"/>
              <a:gd name="T2" fmla="*/ 1 w 5"/>
              <a:gd name="T3" fmla="*/ 1 h 1"/>
              <a:gd name="T4" fmla="*/ 0 w 5"/>
              <a:gd name="T5" fmla="*/ 1 h 1"/>
              <a:gd name="T6" fmla="*/ 2 w 5"/>
              <a:gd name="T7" fmla="*/ 1 h 1"/>
              <a:gd name="T8" fmla="*/ 4 w 5"/>
              <a:gd name="T9" fmla="*/ 1 h 1"/>
              <a:gd name="T10" fmla="*/ 5 w 5"/>
              <a:gd name="T1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1">
                <a:moveTo>
                  <a:pt x="5" y="0"/>
                </a:moveTo>
                <a:cubicBezTo>
                  <a:pt x="4" y="1"/>
                  <a:pt x="2" y="1"/>
                  <a:pt x="1" y="1"/>
                </a:cubicBezTo>
                <a:cubicBezTo>
                  <a:pt x="1" y="1"/>
                  <a:pt x="0" y="1"/>
                  <a:pt x="0" y="1"/>
                </a:cubicBezTo>
                <a:cubicBezTo>
                  <a:pt x="1" y="1"/>
                  <a:pt x="2" y="1"/>
                  <a:pt x="2" y="1"/>
                </a:cubicBezTo>
                <a:cubicBezTo>
                  <a:pt x="3" y="1"/>
                  <a:pt x="3" y="1"/>
                  <a:pt x="4" y="1"/>
                </a:cubicBezTo>
                <a:cubicBezTo>
                  <a:pt x="4" y="1"/>
                  <a:pt x="5" y="1"/>
                  <a:pt x="5" y="0"/>
                </a:cubicBezTo>
              </a:path>
            </a:pathLst>
          </a:custGeom>
          <a:solidFill>
            <a:srgbClr val="AC1D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" name="Freeform 3144"/>
          <p:cNvSpPr>
            <a:spLocks/>
          </p:cNvSpPr>
          <p:nvPr/>
        </p:nvSpPr>
        <p:spPr bwMode="auto">
          <a:xfrm>
            <a:off x="-16510" y="0"/>
            <a:ext cx="104816" cy="87267"/>
          </a:xfrm>
          <a:custGeom>
            <a:avLst/>
            <a:gdLst>
              <a:gd name="T0" fmla="*/ 8 w 11"/>
              <a:gd name="T1" fmla="*/ 0 h 9"/>
              <a:gd name="T2" fmla="*/ 2 w 11"/>
              <a:gd name="T3" fmla="*/ 3 h 9"/>
              <a:gd name="T4" fmla="*/ 0 w 11"/>
              <a:gd name="T5" fmla="*/ 6 h 9"/>
              <a:gd name="T6" fmla="*/ 0 w 11"/>
              <a:gd name="T7" fmla="*/ 6 h 9"/>
              <a:gd name="T8" fmla="*/ 3 w 11"/>
              <a:gd name="T9" fmla="*/ 9 h 9"/>
              <a:gd name="T10" fmla="*/ 4 w 11"/>
              <a:gd name="T11" fmla="*/ 9 h 9"/>
              <a:gd name="T12" fmla="*/ 8 w 11"/>
              <a:gd name="T13" fmla="*/ 8 h 9"/>
              <a:gd name="T14" fmla="*/ 10 w 11"/>
              <a:gd name="T15" fmla="*/ 2 h 9"/>
              <a:gd name="T16" fmla="*/ 8 w 11"/>
              <a:gd name="T1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" h="9">
                <a:moveTo>
                  <a:pt x="8" y="0"/>
                </a:moveTo>
                <a:cubicBezTo>
                  <a:pt x="6" y="0"/>
                  <a:pt x="4" y="1"/>
                  <a:pt x="2" y="3"/>
                </a:cubicBezTo>
                <a:cubicBezTo>
                  <a:pt x="1" y="4"/>
                  <a:pt x="1" y="5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1" y="8"/>
                  <a:pt x="2" y="9"/>
                  <a:pt x="3" y="9"/>
                </a:cubicBezTo>
                <a:cubicBezTo>
                  <a:pt x="3" y="9"/>
                  <a:pt x="4" y="9"/>
                  <a:pt x="4" y="9"/>
                </a:cubicBezTo>
                <a:cubicBezTo>
                  <a:pt x="5" y="9"/>
                  <a:pt x="7" y="9"/>
                  <a:pt x="8" y="8"/>
                </a:cubicBezTo>
                <a:cubicBezTo>
                  <a:pt x="10" y="7"/>
                  <a:pt x="11" y="4"/>
                  <a:pt x="10" y="2"/>
                </a:cubicBezTo>
                <a:cubicBezTo>
                  <a:pt x="10" y="1"/>
                  <a:pt x="9" y="0"/>
                  <a:pt x="8" y="0"/>
                </a:cubicBezTo>
              </a:path>
            </a:pathLst>
          </a:custGeom>
          <a:solidFill>
            <a:srgbClr val="9C101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" name="Freeform 3145"/>
          <p:cNvSpPr>
            <a:spLocks/>
          </p:cNvSpPr>
          <p:nvPr/>
        </p:nvSpPr>
        <p:spPr bwMode="auto">
          <a:xfrm>
            <a:off x="-16510" y="0"/>
            <a:ext cx="112879" cy="103133"/>
          </a:xfrm>
          <a:custGeom>
            <a:avLst/>
            <a:gdLst>
              <a:gd name="T0" fmla="*/ 6 w 12"/>
              <a:gd name="T1" fmla="*/ 0 h 11"/>
              <a:gd name="T2" fmla="*/ 4 w 12"/>
              <a:gd name="T3" fmla="*/ 1 h 11"/>
              <a:gd name="T4" fmla="*/ 1 w 12"/>
              <a:gd name="T5" fmla="*/ 8 h 11"/>
              <a:gd name="T6" fmla="*/ 6 w 12"/>
              <a:gd name="T7" fmla="*/ 11 h 11"/>
              <a:gd name="T8" fmla="*/ 8 w 12"/>
              <a:gd name="T9" fmla="*/ 11 h 11"/>
              <a:gd name="T10" fmla="*/ 11 w 12"/>
              <a:gd name="T11" fmla="*/ 3 h 11"/>
              <a:gd name="T12" fmla="*/ 6 w 12"/>
              <a:gd name="T1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1">
                <a:moveTo>
                  <a:pt x="6" y="0"/>
                </a:moveTo>
                <a:cubicBezTo>
                  <a:pt x="5" y="0"/>
                  <a:pt x="4" y="0"/>
                  <a:pt x="4" y="1"/>
                </a:cubicBezTo>
                <a:cubicBezTo>
                  <a:pt x="1" y="2"/>
                  <a:pt x="0" y="5"/>
                  <a:pt x="1" y="8"/>
                </a:cubicBezTo>
                <a:cubicBezTo>
                  <a:pt x="2" y="10"/>
                  <a:pt x="4" y="11"/>
                  <a:pt x="6" y="11"/>
                </a:cubicBezTo>
                <a:cubicBezTo>
                  <a:pt x="6" y="11"/>
                  <a:pt x="7" y="11"/>
                  <a:pt x="8" y="11"/>
                </a:cubicBezTo>
                <a:cubicBezTo>
                  <a:pt x="11" y="9"/>
                  <a:pt x="12" y="6"/>
                  <a:pt x="11" y="3"/>
                </a:cubicBezTo>
                <a:cubicBezTo>
                  <a:pt x="10" y="1"/>
                  <a:pt x="8" y="0"/>
                  <a:pt x="6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6" name="Freeform 3146"/>
          <p:cNvSpPr>
            <a:spLocks/>
          </p:cNvSpPr>
          <p:nvPr/>
        </p:nvSpPr>
        <p:spPr bwMode="auto">
          <a:xfrm>
            <a:off x="-16510" y="0"/>
            <a:ext cx="104816" cy="95200"/>
          </a:xfrm>
          <a:custGeom>
            <a:avLst/>
            <a:gdLst>
              <a:gd name="T0" fmla="*/ 5 w 11"/>
              <a:gd name="T1" fmla="*/ 0 h 10"/>
              <a:gd name="T2" fmla="*/ 2 w 11"/>
              <a:gd name="T3" fmla="*/ 0 h 10"/>
              <a:gd name="T4" fmla="*/ 2 w 11"/>
              <a:gd name="T5" fmla="*/ 0 h 10"/>
              <a:gd name="T6" fmla="*/ 0 w 11"/>
              <a:gd name="T7" fmla="*/ 7 h 10"/>
              <a:gd name="T8" fmla="*/ 0 w 11"/>
              <a:gd name="T9" fmla="*/ 7 h 10"/>
              <a:gd name="T10" fmla="*/ 5 w 11"/>
              <a:gd name="T11" fmla="*/ 10 h 10"/>
              <a:gd name="T12" fmla="*/ 7 w 11"/>
              <a:gd name="T13" fmla="*/ 10 h 10"/>
              <a:gd name="T14" fmla="*/ 10 w 11"/>
              <a:gd name="T15" fmla="*/ 3 h 10"/>
              <a:gd name="T16" fmla="*/ 5 w 11"/>
              <a:gd name="T1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" h="10">
                <a:moveTo>
                  <a:pt x="5" y="0"/>
                </a:moveTo>
                <a:cubicBezTo>
                  <a:pt x="4" y="0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3"/>
                  <a:pt x="1" y="5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1" y="9"/>
                  <a:pt x="3" y="10"/>
                  <a:pt x="5" y="10"/>
                </a:cubicBezTo>
                <a:cubicBezTo>
                  <a:pt x="6" y="10"/>
                  <a:pt x="6" y="10"/>
                  <a:pt x="7" y="10"/>
                </a:cubicBezTo>
                <a:cubicBezTo>
                  <a:pt x="10" y="9"/>
                  <a:pt x="11" y="5"/>
                  <a:pt x="10" y="3"/>
                </a:cubicBezTo>
                <a:cubicBezTo>
                  <a:pt x="9" y="1"/>
                  <a:pt x="7" y="0"/>
                  <a:pt x="5" y="0"/>
                </a:cubicBezTo>
              </a:path>
            </a:pathLst>
          </a:custGeom>
          <a:solidFill>
            <a:srgbClr val="AF282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7" name="Freeform 3147"/>
          <p:cNvSpPr>
            <a:spLocks/>
          </p:cNvSpPr>
          <p:nvPr/>
        </p:nvSpPr>
        <p:spPr bwMode="auto">
          <a:xfrm>
            <a:off x="-16510" y="0"/>
            <a:ext cx="50921" cy="106472"/>
          </a:xfrm>
          <a:custGeom>
            <a:avLst/>
            <a:gdLst>
              <a:gd name="T0" fmla="*/ 3 w 3"/>
              <a:gd name="T1" fmla="*/ 0 h 7"/>
              <a:gd name="T2" fmla="*/ 1 w 3"/>
              <a:gd name="T3" fmla="*/ 7 h 7"/>
              <a:gd name="T4" fmla="*/ 3 w 3"/>
              <a:gd name="T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7">
                <a:moveTo>
                  <a:pt x="3" y="0"/>
                </a:moveTo>
                <a:cubicBezTo>
                  <a:pt x="1" y="2"/>
                  <a:pt x="0" y="4"/>
                  <a:pt x="1" y="7"/>
                </a:cubicBezTo>
                <a:cubicBezTo>
                  <a:pt x="2" y="5"/>
                  <a:pt x="3" y="3"/>
                  <a:pt x="3" y="0"/>
                </a:cubicBezTo>
              </a:path>
            </a:pathLst>
          </a:custGeom>
          <a:solidFill>
            <a:srgbClr val="9D131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" name="Freeform 3148"/>
          <p:cNvSpPr>
            <a:spLocks/>
          </p:cNvSpPr>
          <p:nvPr/>
        </p:nvSpPr>
        <p:spPr bwMode="auto">
          <a:xfrm>
            <a:off x="-16510" y="0"/>
            <a:ext cx="104816" cy="103133"/>
          </a:xfrm>
          <a:custGeom>
            <a:avLst/>
            <a:gdLst>
              <a:gd name="T0" fmla="*/ 5 w 11"/>
              <a:gd name="T1" fmla="*/ 0 h 11"/>
              <a:gd name="T2" fmla="*/ 5 w 11"/>
              <a:gd name="T3" fmla="*/ 0 h 11"/>
              <a:gd name="T4" fmla="*/ 4 w 11"/>
              <a:gd name="T5" fmla="*/ 4 h 11"/>
              <a:gd name="T6" fmla="*/ 0 w 11"/>
              <a:gd name="T7" fmla="*/ 8 h 11"/>
              <a:gd name="T8" fmla="*/ 5 w 11"/>
              <a:gd name="T9" fmla="*/ 11 h 11"/>
              <a:gd name="T10" fmla="*/ 7 w 11"/>
              <a:gd name="T11" fmla="*/ 11 h 11"/>
              <a:gd name="T12" fmla="*/ 9 w 11"/>
              <a:gd name="T13" fmla="*/ 3 h 11"/>
              <a:gd name="T14" fmla="*/ 5 w 11"/>
              <a:gd name="T1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" h="11"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4" y="2"/>
                  <a:pt x="4" y="3"/>
                  <a:pt x="4" y="4"/>
                </a:cubicBezTo>
                <a:cubicBezTo>
                  <a:pt x="3" y="6"/>
                  <a:pt x="1" y="7"/>
                  <a:pt x="0" y="8"/>
                </a:cubicBezTo>
                <a:cubicBezTo>
                  <a:pt x="1" y="10"/>
                  <a:pt x="3" y="11"/>
                  <a:pt x="5" y="11"/>
                </a:cubicBezTo>
                <a:cubicBezTo>
                  <a:pt x="5" y="11"/>
                  <a:pt x="6" y="11"/>
                  <a:pt x="7" y="11"/>
                </a:cubicBezTo>
                <a:cubicBezTo>
                  <a:pt x="10" y="9"/>
                  <a:pt x="11" y="6"/>
                  <a:pt x="9" y="3"/>
                </a:cubicBezTo>
                <a:cubicBezTo>
                  <a:pt x="9" y="1"/>
                  <a:pt x="7" y="0"/>
                  <a:pt x="5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9" name="Freeform 3149"/>
          <p:cNvSpPr>
            <a:spLocks/>
          </p:cNvSpPr>
          <p:nvPr/>
        </p:nvSpPr>
        <p:spPr bwMode="auto">
          <a:xfrm>
            <a:off x="-16510" y="0"/>
            <a:ext cx="56439" cy="75367"/>
          </a:xfrm>
          <a:custGeom>
            <a:avLst/>
            <a:gdLst>
              <a:gd name="T0" fmla="*/ 6 w 6"/>
              <a:gd name="T1" fmla="*/ 0 h 8"/>
              <a:gd name="T2" fmla="*/ 3 w 6"/>
              <a:gd name="T3" fmla="*/ 1 h 8"/>
              <a:gd name="T4" fmla="*/ 1 w 6"/>
              <a:gd name="T5" fmla="*/ 8 h 8"/>
              <a:gd name="T6" fmla="*/ 1 w 6"/>
              <a:gd name="T7" fmla="*/ 8 h 8"/>
              <a:gd name="T8" fmla="*/ 5 w 6"/>
              <a:gd name="T9" fmla="*/ 4 h 8"/>
              <a:gd name="T10" fmla="*/ 6 w 6"/>
              <a:gd name="T1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8">
                <a:moveTo>
                  <a:pt x="6" y="0"/>
                </a:moveTo>
                <a:cubicBezTo>
                  <a:pt x="5" y="0"/>
                  <a:pt x="4" y="1"/>
                  <a:pt x="3" y="1"/>
                </a:cubicBezTo>
                <a:cubicBezTo>
                  <a:pt x="1" y="2"/>
                  <a:pt x="0" y="5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7"/>
                  <a:pt x="4" y="6"/>
                  <a:pt x="5" y="4"/>
                </a:cubicBezTo>
                <a:cubicBezTo>
                  <a:pt x="5" y="3"/>
                  <a:pt x="5" y="2"/>
                  <a:pt x="6" y="0"/>
                </a:cubicBezTo>
              </a:path>
            </a:pathLst>
          </a:custGeom>
          <a:solidFill>
            <a:srgbClr val="8915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0" name="Freeform 3150"/>
          <p:cNvSpPr>
            <a:spLocks/>
          </p:cNvSpPr>
          <p:nvPr/>
        </p:nvSpPr>
        <p:spPr bwMode="auto">
          <a:xfrm>
            <a:off x="-16510" y="0"/>
            <a:ext cx="116911" cy="103132"/>
          </a:xfrm>
          <a:custGeom>
            <a:avLst/>
            <a:gdLst>
              <a:gd name="T0" fmla="*/ 6 w 12"/>
              <a:gd name="T1" fmla="*/ 0 h 11"/>
              <a:gd name="T2" fmla="*/ 4 w 12"/>
              <a:gd name="T3" fmla="*/ 1 h 11"/>
              <a:gd name="T4" fmla="*/ 1 w 12"/>
              <a:gd name="T5" fmla="*/ 8 h 11"/>
              <a:gd name="T6" fmla="*/ 1 w 12"/>
              <a:gd name="T7" fmla="*/ 8 h 11"/>
              <a:gd name="T8" fmla="*/ 5 w 12"/>
              <a:gd name="T9" fmla="*/ 11 h 11"/>
              <a:gd name="T10" fmla="*/ 6 w 12"/>
              <a:gd name="T11" fmla="*/ 11 h 11"/>
              <a:gd name="T12" fmla="*/ 8 w 12"/>
              <a:gd name="T13" fmla="*/ 11 h 11"/>
              <a:gd name="T14" fmla="*/ 11 w 12"/>
              <a:gd name="T15" fmla="*/ 4 h 11"/>
              <a:gd name="T16" fmla="*/ 6 w 12"/>
              <a:gd name="T1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" h="11">
                <a:moveTo>
                  <a:pt x="6" y="0"/>
                </a:moveTo>
                <a:cubicBezTo>
                  <a:pt x="5" y="0"/>
                  <a:pt x="5" y="1"/>
                  <a:pt x="4" y="1"/>
                </a:cubicBezTo>
                <a:cubicBezTo>
                  <a:pt x="1" y="2"/>
                  <a:pt x="0" y="5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3" y="9"/>
                  <a:pt x="4" y="10"/>
                  <a:pt x="5" y="11"/>
                </a:cubicBezTo>
                <a:cubicBezTo>
                  <a:pt x="5" y="11"/>
                  <a:pt x="6" y="11"/>
                  <a:pt x="6" y="11"/>
                </a:cubicBezTo>
                <a:cubicBezTo>
                  <a:pt x="7" y="11"/>
                  <a:pt x="8" y="11"/>
                  <a:pt x="8" y="11"/>
                </a:cubicBezTo>
                <a:cubicBezTo>
                  <a:pt x="11" y="10"/>
                  <a:pt x="12" y="6"/>
                  <a:pt x="11" y="4"/>
                </a:cubicBezTo>
                <a:cubicBezTo>
                  <a:pt x="10" y="2"/>
                  <a:pt x="8" y="0"/>
                  <a:pt x="6" y="0"/>
                </a:cubicBezTo>
              </a:path>
            </a:pathLst>
          </a:custGeom>
          <a:solidFill>
            <a:srgbClr val="AD21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" name="Freeform 3151"/>
          <p:cNvSpPr>
            <a:spLocks/>
          </p:cNvSpPr>
          <p:nvPr/>
        </p:nvSpPr>
        <p:spPr bwMode="auto">
          <a:xfrm>
            <a:off x="-16510" y="0"/>
            <a:ext cx="65469" cy="50104"/>
          </a:xfrm>
          <a:custGeom>
            <a:avLst/>
            <a:gdLst>
              <a:gd name="T0" fmla="*/ 0 w 4"/>
              <a:gd name="T1" fmla="*/ 0 h 3"/>
              <a:gd name="T2" fmla="*/ 4 w 4"/>
              <a:gd name="T3" fmla="*/ 3 h 3"/>
              <a:gd name="T4" fmla="*/ 0 w 4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3">
                <a:moveTo>
                  <a:pt x="0" y="0"/>
                </a:moveTo>
                <a:cubicBezTo>
                  <a:pt x="1" y="2"/>
                  <a:pt x="2" y="3"/>
                  <a:pt x="4" y="3"/>
                </a:cubicBezTo>
                <a:cubicBezTo>
                  <a:pt x="3" y="2"/>
                  <a:pt x="2" y="1"/>
                  <a:pt x="0" y="0"/>
                </a:cubicBezTo>
              </a:path>
            </a:pathLst>
          </a:custGeom>
          <a:solidFill>
            <a:srgbClr val="9D131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" name="Freeform 3152"/>
          <p:cNvSpPr>
            <a:spLocks/>
          </p:cNvSpPr>
          <p:nvPr/>
        </p:nvSpPr>
        <p:spPr bwMode="auto">
          <a:xfrm>
            <a:off x="-16510" y="0"/>
            <a:ext cx="104816" cy="103133"/>
          </a:xfrm>
          <a:custGeom>
            <a:avLst/>
            <a:gdLst>
              <a:gd name="T0" fmla="*/ 5 w 11"/>
              <a:gd name="T1" fmla="*/ 0 h 11"/>
              <a:gd name="T2" fmla="*/ 4 w 11"/>
              <a:gd name="T3" fmla="*/ 1 h 11"/>
              <a:gd name="T4" fmla="*/ 1 w 11"/>
              <a:gd name="T5" fmla="*/ 7 h 11"/>
              <a:gd name="T6" fmla="*/ 6 w 11"/>
              <a:gd name="T7" fmla="*/ 11 h 11"/>
              <a:gd name="T8" fmla="*/ 8 w 11"/>
              <a:gd name="T9" fmla="*/ 10 h 11"/>
              <a:gd name="T10" fmla="*/ 10 w 11"/>
              <a:gd name="T11" fmla="*/ 3 h 11"/>
              <a:gd name="T12" fmla="*/ 5 w 11"/>
              <a:gd name="T1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11">
                <a:moveTo>
                  <a:pt x="5" y="0"/>
                </a:moveTo>
                <a:cubicBezTo>
                  <a:pt x="5" y="0"/>
                  <a:pt x="4" y="0"/>
                  <a:pt x="4" y="1"/>
                </a:cubicBezTo>
                <a:cubicBezTo>
                  <a:pt x="1" y="2"/>
                  <a:pt x="0" y="5"/>
                  <a:pt x="1" y="7"/>
                </a:cubicBezTo>
                <a:cubicBezTo>
                  <a:pt x="1" y="9"/>
                  <a:pt x="4" y="11"/>
                  <a:pt x="6" y="11"/>
                </a:cubicBezTo>
                <a:cubicBezTo>
                  <a:pt x="6" y="11"/>
                  <a:pt x="7" y="10"/>
                  <a:pt x="8" y="10"/>
                </a:cubicBezTo>
                <a:cubicBezTo>
                  <a:pt x="10" y="9"/>
                  <a:pt x="11" y="6"/>
                  <a:pt x="10" y="3"/>
                </a:cubicBezTo>
                <a:cubicBezTo>
                  <a:pt x="9" y="2"/>
                  <a:pt x="8" y="0"/>
                  <a:pt x="5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3" name="Freeform 3153"/>
          <p:cNvSpPr>
            <a:spLocks/>
          </p:cNvSpPr>
          <p:nvPr/>
        </p:nvSpPr>
        <p:spPr bwMode="auto">
          <a:xfrm>
            <a:off x="-16510" y="0"/>
            <a:ext cx="112879" cy="103133"/>
          </a:xfrm>
          <a:custGeom>
            <a:avLst/>
            <a:gdLst>
              <a:gd name="T0" fmla="*/ 6 w 12"/>
              <a:gd name="T1" fmla="*/ 0 h 11"/>
              <a:gd name="T2" fmla="*/ 4 w 12"/>
              <a:gd name="T3" fmla="*/ 1 h 11"/>
              <a:gd name="T4" fmla="*/ 1 w 12"/>
              <a:gd name="T5" fmla="*/ 7 h 11"/>
              <a:gd name="T6" fmla="*/ 6 w 12"/>
              <a:gd name="T7" fmla="*/ 11 h 11"/>
              <a:gd name="T8" fmla="*/ 8 w 12"/>
              <a:gd name="T9" fmla="*/ 10 h 11"/>
              <a:gd name="T10" fmla="*/ 11 w 12"/>
              <a:gd name="T11" fmla="*/ 4 h 11"/>
              <a:gd name="T12" fmla="*/ 6 w 12"/>
              <a:gd name="T1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1">
                <a:moveTo>
                  <a:pt x="6" y="0"/>
                </a:moveTo>
                <a:cubicBezTo>
                  <a:pt x="5" y="0"/>
                  <a:pt x="5" y="1"/>
                  <a:pt x="4" y="1"/>
                </a:cubicBezTo>
                <a:cubicBezTo>
                  <a:pt x="2" y="2"/>
                  <a:pt x="0" y="5"/>
                  <a:pt x="1" y="7"/>
                </a:cubicBezTo>
                <a:cubicBezTo>
                  <a:pt x="2" y="9"/>
                  <a:pt x="4" y="11"/>
                  <a:pt x="6" y="11"/>
                </a:cubicBezTo>
                <a:cubicBezTo>
                  <a:pt x="7" y="11"/>
                  <a:pt x="7" y="11"/>
                  <a:pt x="8" y="10"/>
                </a:cubicBezTo>
                <a:cubicBezTo>
                  <a:pt x="11" y="9"/>
                  <a:pt x="12" y="6"/>
                  <a:pt x="11" y="4"/>
                </a:cubicBezTo>
                <a:cubicBezTo>
                  <a:pt x="10" y="2"/>
                  <a:pt x="8" y="0"/>
                  <a:pt x="6" y="0"/>
                </a:cubicBezTo>
              </a:path>
            </a:pathLst>
          </a:custGeom>
          <a:solidFill>
            <a:srgbClr val="8915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4" name="Freeform 3154"/>
          <p:cNvSpPr>
            <a:spLocks/>
          </p:cNvSpPr>
          <p:nvPr/>
        </p:nvSpPr>
        <p:spPr bwMode="auto">
          <a:xfrm>
            <a:off x="-16510" y="0"/>
            <a:ext cx="104816" cy="95200"/>
          </a:xfrm>
          <a:custGeom>
            <a:avLst/>
            <a:gdLst>
              <a:gd name="T0" fmla="*/ 5 w 11"/>
              <a:gd name="T1" fmla="*/ 0 h 10"/>
              <a:gd name="T2" fmla="*/ 4 w 11"/>
              <a:gd name="T3" fmla="*/ 0 h 10"/>
              <a:gd name="T4" fmla="*/ 1 w 11"/>
              <a:gd name="T5" fmla="*/ 7 h 10"/>
              <a:gd name="T6" fmla="*/ 5 w 11"/>
              <a:gd name="T7" fmla="*/ 10 h 10"/>
              <a:gd name="T8" fmla="*/ 7 w 11"/>
              <a:gd name="T9" fmla="*/ 10 h 10"/>
              <a:gd name="T10" fmla="*/ 10 w 11"/>
              <a:gd name="T11" fmla="*/ 3 h 10"/>
              <a:gd name="T12" fmla="*/ 5 w 11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10">
                <a:moveTo>
                  <a:pt x="5" y="0"/>
                </a:moveTo>
                <a:cubicBezTo>
                  <a:pt x="5" y="0"/>
                  <a:pt x="4" y="0"/>
                  <a:pt x="4" y="0"/>
                </a:cubicBezTo>
                <a:cubicBezTo>
                  <a:pt x="1" y="1"/>
                  <a:pt x="0" y="4"/>
                  <a:pt x="1" y="7"/>
                </a:cubicBezTo>
                <a:cubicBezTo>
                  <a:pt x="2" y="9"/>
                  <a:pt x="3" y="10"/>
                  <a:pt x="5" y="10"/>
                </a:cubicBezTo>
                <a:cubicBezTo>
                  <a:pt x="6" y="10"/>
                  <a:pt x="7" y="10"/>
                  <a:pt x="7" y="10"/>
                </a:cubicBezTo>
                <a:cubicBezTo>
                  <a:pt x="10" y="9"/>
                  <a:pt x="11" y="6"/>
                  <a:pt x="10" y="3"/>
                </a:cubicBezTo>
                <a:cubicBezTo>
                  <a:pt x="9" y="1"/>
                  <a:pt x="7" y="0"/>
                  <a:pt x="5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5" name="Freeform 3155"/>
          <p:cNvSpPr>
            <a:spLocks/>
          </p:cNvSpPr>
          <p:nvPr/>
        </p:nvSpPr>
        <p:spPr bwMode="auto">
          <a:xfrm>
            <a:off x="-16510" y="0"/>
            <a:ext cx="50921" cy="50104"/>
          </a:xfrm>
          <a:custGeom>
            <a:avLst/>
            <a:gdLst>
              <a:gd name="T0" fmla="*/ 0 w 4"/>
              <a:gd name="T1" fmla="*/ 0 h 4"/>
              <a:gd name="T2" fmla="*/ 1 w 4"/>
              <a:gd name="T3" fmla="*/ 2 h 4"/>
              <a:gd name="T4" fmla="*/ 2 w 4"/>
              <a:gd name="T5" fmla="*/ 4 h 4"/>
              <a:gd name="T6" fmla="*/ 4 w 4"/>
              <a:gd name="T7" fmla="*/ 2 h 4"/>
              <a:gd name="T8" fmla="*/ 0 w 4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4">
                <a:moveTo>
                  <a:pt x="0" y="0"/>
                </a:moveTo>
                <a:cubicBezTo>
                  <a:pt x="0" y="1"/>
                  <a:pt x="1" y="1"/>
                  <a:pt x="1" y="2"/>
                </a:cubicBezTo>
                <a:cubicBezTo>
                  <a:pt x="1" y="3"/>
                  <a:pt x="1" y="3"/>
                  <a:pt x="2" y="4"/>
                </a:cubicBezTo>
                <a:cubicBezTo>
                  <a:pt x="3" y="3"/>
                  <a:pt x="3" y="3"/>
                  <a:pt x="4" y="2"/>
                </a:cubicBezTo>
                <a:cubicBezTo>
                  <a:pt x="2" y="2"/>
                  <a:pt x="1" y="1"/>
                  <a:pt x="0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6" name="Freeform 3156"/>
          <p:cNvSpPr>
            <a:spLocks/>
          </p:cNvSpPr>
          <p:nvPr/>
        </p:nvSpPr>
        <p:spPr bwMode="auto">
          <a:xfrm>
            <a:off x="-16510" y="0"/>
            <a:ext cx="138211" cy="50104"/>
          </a:xfrm>
          <a:custGeom>
            <a:avLst/>
            <a:gdLst>
              <a:gd name="T0" fmla="*/ 2 w 8"/>
              <a:gd name="T1" fmla="*/ 0 h 3"/>
              <a:gd name="T2" fmla="*/ 0 w 8"/>
              <a:gd name="T3" fmla="*/ 2 h 3"/>
              <a:gd name="T4" fmla="*/ 3 w 8"/>
              <a:gd name="T5" fmla="*/ 3 h 3"/>
              <a:gd name="T6" fmla="*/ 5 w 8"/>
              <a:gd name="T7" fmla="*/ 3 h 3"/>
              <a:gd name="T8" fmla="*/ 8 w 8"/>
              <a:gd name="T9" fmla="*/ 1 h 3"/>
              <a:gd name="T10" fmla="*/ 7 w 8"/>
              <a:gd name="T11" fmla="*/ 0 h 3"/>
              <a:gd name="T12" fmla="*/ 5 w 8"/>
              <a:gd name="T13" fmla="*/ 1 h 3"/>
              <a:gd name="T14" fmla="*/ 2 w 8"/>
              <a:gd name="T1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" h="3">
                <a:moveTo>
                  <a:pt x="2" y="0"/>
                </a:moveTo>
                <a:cubicBezTo>
                  <a:pt x="1" y="1"/>
                  <a:pt x="1" y="1"/>
                  <a:pt x="0" y="2"/>
                </a:cubicBezTo>
                <a:cubicBezTo>
                  <a:pt x="1" y="3"/>
                  <a:pt x="2" y="3"/>
                  <a:pt x="3" y="3"/>
                </a:cubicBezTo>
                <a:cubicBezTo>
                  <a:pt x="4" y="3"/>
                  <a:pt x="5" y="3"/>
                  <a:pt x="5" y="3"/>
                </a:cubicBezTo>
                <a:cubicBezTo>
                  <a:pt x="6" y="2"/>
                  <a:pt x="7" y="2"/>
                  <a:pt x="8" y="1"/>
                </a:cubicBezTo>
                <a:cubicBezTo>
                  <a:pt x="7" y="1"/>
                  <a:pt x="7" y="1"/>
                  <a:pt x="7" y="0"/>
                </a:cubicBezTo>
                <a:cubicBezTo>
                  <a:pt x="6" y="1"/>
                  <a:pt x="5" y="1"/>
                  <a:pt x="5" y="1"/>
                </a:cubicBezTo>
                <a:cubicBezTo>
                  <a:pt x="4" y="1"/>
                  <a:pt x="3" y="1"/>
                  <a:pt x="2" y="0"/>
                </a:cubicBezTo>
              </a:path>
            </a:pathLst>
          </a:custGeom>
          <a:solidFill>
            <a:srgbClr val="AD21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7" name="Freeform 3157"/>
          <p:cNvSpPr>
            <a:spLocks/>
          </p:cNvSpPr>
          <p:nvPr/>
        </p:nvSpPr>
        <p:spPr bwMode="auto">
          <a:xfrm>
            <a:off x="-16510" y="0"/>
            <a:ext cx="50921" cy="50104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1" y="1"/>
                </a:cubicBezTo>
                <a:cubicBezTo>
                  <a:pt x="1" y="1"/>
                  <a:pt x="1" y="0"/>
                  <a:pt x="1" y="0"/>
                </a:cubicBezTo>
              </a:path>
            </a:pathLst>
          </a:custGeom>
          <a:solidFill>
            <a:srgbClr val="AC1D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8" name="Freeform 3158"/>
          <p:cNvSpPr>
            <a:spLocks/>
          </p:cNvSpPr>
          <p:nvPr/>
        </p:nvSpPr>
        <p:spPr bwMode="auto">
          <a:xfrm>
            <a:off x="-16510" y="0"/>
            <a:ext cx="64502" cy="59501"/>
          </a:xfrm>
          <a:custGeom>
            <a:avLst/>
            <a:gdLst>
              <a:gd name="T0" fmla="*/ 2 w 7"/>
              <a:gd name="T1" fmla="*/ 0 h 6"/>
              <a:gd name="T2" fmla="*/ 0 w 7"/>
              <a:gd name="T3" fmla="*/ 4 h 6"/>
              <a:gd name="T4" fmla="*/ 4 w 7"/>
              <a:gd name="T5" fmla="*/ 6 h 6"/>
              <a:gd name="T6" fmla="*/ 7 w 7"/>
              <a:gd name="T7" fmla="*/ 5 h 6"/>
              <a:gd name="T8" fmla="*/ 2 w 7"/>
              <a:gd name="T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6">
                <a:moveTo>
                  <a:pt x="2" y="0"/>
                </a:moveTo>
                <a:cubicBezTo>
                  <a:pt x="1" y="1"/>
                  <a:pt x="0" y="3"/>
                  <a:pt x="0" y="4"/>
                </a:cubicBezTo>
                <a:cubicBezTo>
                  <a:pt x="1" y="5"/>
                  <a:pt x="2" y="6"/>
                  <a:pt x="4" y="6"/>
                </a:cubicBezTo>
                <a:cubicBezTo>
                  <a:pt x="5" y="6"/>
                  <a:pt x="6" y="5"/>
                  <a:pt x="7" y="5"/>
                </a:cubicBezTo>
                <a:cubicBezTo>
                  <a:pt x="5" y="4"/>
                  <a:pt x="3" y="2"/>
                  <a:pt x="2" y="0"/>
                </a:cubicBezTo>
              </a:path>
            </a:pathLst>
          </a:custGeom>
          <a:solidFill>
            <a:srgbClr val="7209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9" name="Freeform 3159"/>
          <p:cNvSpPr>
            <a:spLocks/>
          </p:cNvSpPr>
          <p:nvPr/>
        </p:nvSpPr>
        <p:spPr bwMode="auto">
          <a:xfrm>
            <a:off x="-16510" y="0"/>
            <a:ext cx="76597" cy="55533"/>
          </a:xfrm>
          <a:custGeom>
            <a:avLst/>
            <a:gdLst>
              <a:gd name="T0" fmla="*/ 3 w 8"/>
              <a:gd name="T1" fmla="*/ 0 h 6"/>
              <a:gd name="T2" fmla="*/ 1 w 8"/>
              <a:gd name="T3" fmla="*/ 0 h 6"/>
              <a:gd name="T4" fmla="*/ 0 w 8"/>
              <a:gd name="T5" fmla="*/ 1 h 6"/>
              <a:gd name="T6" fmla="*/ 5 w 8"/>
              <a:gd name="T7" fmla="*/ 6 h 6"/>
              <a:gd name="T8" fmla="*/ 8 w 8"/>
              <a:gd name="T9" fmla="*/ 6 h 6"/>
              <a:gd name="T10" fmla="*/ 8 w 8"/>
              <a:gd name="T11" fmla="*/ 6 h 6"/>
              <a:gd name="T12" fmla="*/ 8 w 8"/>
              <a:gd name="T13" fmla="*/ 3 h 6"/>
              <a:gd name="T14" fmla="*/ 3 w 8"/>
              <a:gd name="T1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" h="6">
                <a:moveTo>
                  <a:pt x="3" y="0"/>
                </a:moveTo>
                <a:cubicBezTo>
                  <a:pt x="3" y="0"/>
                  <a:pt x="2" y="0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1" y="3"/>
                  <a:pt x="3" y="5"/>
                  <a:pt x="5" y="6"/>
                </a:cubicBezTo>
                <a:cubicBezTo>
                  <a:pt x="6" y="6"/>
                  <a:pt x="7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5"/>
                  <a:pt x="8" y="4"/>
                  <a:pt x="8" y="3"/>
                </a:cubicBezTo>
                <a:cubicBezTo>
                  <a:pt x="7" y="1"/>
                  <a:pt x="5" y="0"/>
                  <a:pt x="3" y="0"/>
                </a:cubicBezTo>
              </a:path>
            </a:pathLst>
          </a:custGeom>
          <a:solidFill>
            <a:srgbClr val="72080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0" name="Freeform 3160"/>
          <p:cNvSpPr>
            <a:spLocks/>
          </p:cNvSpPr>
          <p:nvPr/>
        </p:nvSpPr>
        <p:spPr bwMode="auto">
          <a:xfrm>
            <a:off x="-16510" y="0"/>
            <a:ext cx="122204" cy="50104"/>
          </a:xfrm>
          <a:custGeom>
            <a:avLst/>
            <a:gdLst>
              <a:gd name="T0" fmla="*/ 3 w 5"/>
              <a:gd name="T1" fmla="*/ 0 h 2"/>
              <a:gd name="T2" fmla="*/ 0 w 5"/>
              <a:gd name="T3" fmla="*/ 1 h 2"/>
              <a:gd name="T4" fmla="*/ 3 w 5"/>
              <a:gd name="T5" fmla="*/ 2 h 2"/>
              <a:gd name="T6" fmla="*/ 5 w 5"/>
              <a:gd name="T7" fmla="*/ 1 h 2"/>
              <a:gd name="T8" fmla="*/ 3 w 5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2">
                <a:moveTo>
                  <a:pt x="3" y="0"/>
                </a:moveTo>
                <a:cubicBezTo>
                  <a:pt x="2" y="0"/>
                  <a:pt x="1" y="1"/>
                  <a:pt x="0" y="1"/>
                </a:cubicBezTo>
                <a:cubicBezTo>
                  <a:pt x="1" y="2"/>
                  <a:pt x="2" y="2"/>
                  <a:pt x="3" y="2"/>
                </a:cubicBezTo>
                <a:cubicBezTo>
                  <a:pt x="3" y="2"/>
                  <a:pt x="4" y="2"/>
                  <a:pt x="5" y="1"/>
                </a:cubicBezTo>
                <a:cubicBezTo>
                  <a:pt x="4" y="1"/>
                  <a:pt x="4" y="1"/>
                  <a:pt x="3" y="0"/>
                </a:cubicBezTo>
              </a:path>
            </a:pathLst>
          </a:custGeom>
          <a:solidFill>
            <a:srgbClr val="6704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1" name="Freeform 3161"/>
          <p:cNvSpPr>
            <a:spLocks/>
          </p:cNvSpPr>
          <p:nvPr/>
        </p:nvSpPr>
        <p:spPr bwMode="auto">
          <a:xfrm>
            <a:off x="-16510" y="0"/>
            <a:ext cx="118809" cy="50104"/>
          </a:xfrm>
          <a:custGeom>
            <a:avLst/>
            <a:gdLst>
              <a:gd name="T0" fmla="*/ 3 w 3"/>
              <a:gd name="T1" fmla="*/ 0 h 1"/>
              <a:gd name="T2" fmla="*/ 0 w 3"/>
              <a:gd name="T3" fmla="*/ 0 h 1"/>
              <a:gd name="T4" fmla="*/ 2 w 3"/>
              <a:gd name="T5" fmla="*/ 1 h 1"/>
              <a:gd name="T6" fmla="*/ 3 w 3"/>
              <a:gd name="T7" fmla="*/ 1 h 1"/>
              <a:gd name="T8" fmla="*/ 3 w 3"/>
              <a:gd name="T9" fmla="*/ 0 h 1"/>
              <a:gd name="T10" fmla="*/ 3 w 3"/>
              <a:gd name="T1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1">
                <a:moveTo>
                  <a:pt x="3" y="0"/>
                </a:moveTo>
                <a:cubicBezTo>
                  <a:pt x="2" y="0"/>
                  <a:pt x="1" y="0"/>
                  <a:pt x="0" y="0"/>
                </a:cubicBezTo>
                <a:cubicBezTo>
                  <a:pt x="1" y="1"/>
                  <a:pt x="1" y="1"/>
                  <a:pt x="2" y="1"/>
                </a:cubicBezTo>
                <a:cubicBezTo>
                  <a:pt x="2" y="1"/>
                  <a:pt x="3" y="1"/>
                  <a:pt x="3" y="1"/>
                </a:cubicBezTo>
                <a:cubicBezTo>
                  <a:pt x="3" y="1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6504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2" name="Freeform 3162"/>
          <p:cNvSpPr>
            <a:spLocks/>
          </p:cNvSpPr>
          <p:nvPr/>
        </p:nvSpPr>
        <p:spPr bwMode="auto">
          <a:xfrm>
            <a:off x="-16510" y="0"/>
            <a:ext cx="92723" cy="67434"/>
          </a:xfrm>
          <a:custGeom>
            <a:avLst/>
            <a:gdLst>
              <a:gd name="T0" fmla="*/ 6 w 10"/>
              <a:gd name="T1" fmla="*/ 0 h 7"/>
              <a:gd name="T2" fmla="*/ 4 w 10"/>
              <a:gd name="T3" fmla="*/ 0 h 7"/>
              <a:gd name="T4" fmla="*/ 1 w 10"/>
              <a:gd name="T5" fmla="*/ 7 h 7"/>
              <a:gd name="T6" fmla="*/ 1 w 10"/>
              <a:gd name="T7" fmla="*/ 7 h 7"/>
              <a:gd name="T8" fmla="*/ 10 w 10"/>
              <a:gd name="T9" fmla="*/ 3 h 7"/>
              <a:gd name="T10" fmla="*/ 6 w 10"/>
              <a:gd name="T1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" h="7">
                <a:moveTo>
                  <a:pt x="6" y="0"/>
                </a:moveTo>
                <a:cubicBezTo>
                  <a:pt x="5" y="0"/>
                  <a:pt x="4" y="0"/>
                  <a:pt x="4" y="0"/>
                </a:cubicBezTo>
                <a:cubicBezTo>
                  <a:pt x="1" y="1"/>
                  <a:pt x="0" y="4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4" y="5"/>
                  <a:pt x="7" y="3"/>
                  <a:pt x="10" y="3"/>
                </a:cubicBezTo>
                <a:cubicBezTo>
                  <a:pt x="9" y="1"/>
                  <a:pt x="7" y="0"/>
                  <a:pt x="6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3" name="Freeform 3163"/>
          <p:cNvSpPr>
            <a:spLocks/>
          </p:cNvSpPr>
          <p:nvPr/>
        </p:nvSpPr>
        <p:spPr bwMode="auto">
          <a:xfrm>
            <a:off x="-16510" y="0"/>
            <a:ext cx="96752" cy="67434"/>
          </a:xfrm>
          <a:custGeom>
            <a:avLst/>
            <a:gdLst>
              <a:gd name="T0" fmla="*/ 9 w 10"/>
              <a:gd name="T1" fmla="*/ 0 h 7"/>
              <a:gd name="T2" fmla="*/ 0 w 10"/>
              <a:gd name="T3" fmla="*/ 4 h 7"/>
              <a:gd name="T4" fmla="*/ 5 w 10"/>
              <a:gd name="T5" fmla="*/ 7 h 7"/>
              <a:gd name="T6" fmla="*/ 6 w 10"/>
              <a:gd name="T7" fmla="*/ 6 h 7"/>
              <a:gd name="T8" fmla="*/ 7 w 10"/>
              <a:gd name="T9" fmla="*/ 6 h 7"/>
              <a:gd name="T10" fmla="*/ 8 w 10"/>
              <a:gd name="T11" fmla="*/ 5 h 7"/>
              <a:gd name="T12" fmla="*/ 9 w 10"/>
              <a:gd name="T13" fmla="*/ 0 h 7"/>
              <a:gd name="T14" fmla="*/ 9 w 10"/>
              <a:gd name="T1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" h="7">
                <a:moveTo>
                  <a:pt x="9" y="0"/>
                </a:moveTo>
                <a:cubicBezTo>
                  <a:pt x="6" y="0"/>
                  <a:pt x="3" y="2"/>
                  <a:pt x="0" y="4"/>
                </a:cubicBezTo>
                <a:cubicBezTo>
                  <a:pt x="1" y="6"/>
                  <a:pt x="3" y="7"/>
                  <a:pt x="5" y="7"/>
                </a:cubicBezTo>
                <a:cubicBezTo>
                  <a:pt x="5" y="7"/>
                  <a:pt x="6" y="7"/>
                  <a:pt x="6" y="6"/>
                </a:cubicBezTo>
                <a:cubicBezTo>
                  <a:pt x="7" y="6"/>
                  <a:pt x="7" y="6"/>
                  <a:pt x="7" y="6"/>
                </a:cubicBezTo>
                <a:cubicBezTo>
                  <a:pt x="8" y="5"/>
                  <a:pt x="8" y="5"/>
                  <a:pt x="8" y="5"/>
                </a:cubicBezTo>
                <a:cubicBezTo>
                  <a:pt x="9" y="4"/>
                  <a:pt x="10" y="2"/>
                  <a:pt x="9" y="0"/>
                </a:cubicBezTo>
                <a:cubicBezTo>
                  <a:pt x="9" y="0"/>
                  <a:pt x="9" y="0"/>
                  <a:pt x="9" y="0"/>
                </a:cubicBezTo>
              </a:path>
            </a:pathLst>
          </a:custGeom>
          <a:solidFill>
            <a:srgbClr val="C03E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" name="Freeform 3164"/>
          <p:cNvSpPr>
            <a:spLocks/>
          </p:cNvSpPr>
          <p:nvPr/>
        </p:nvSpPr>
        <p:spPr bwMode="auto">
          <a:xfrm>
            <a:off x="-16510" y="0"/>
            <a:ext cx="50921" cy="50104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0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AC1D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5" name="Freeform 3165"/>
          <p:cNvSpPr>
            <a:spLocks/>
          </p:cNvSpPr>
          <p:nvPr/>
        </p:nvSpPr>
        <p:spPr bwMode="auto">
          <a:xfrm>
            <a:off x="-16510" y="0"/>
            <a:ext cx="104816" cy="91234"/>
          </a:xfrm>
          <a:custGeom>
            <a:avLst/>
            <a:gdLst>
              <a:gd name="T0" fmla="*/ 6 w 11"/>
              <a:gd name="T1" fmla="*/ 0 h 10"/>
              <a:gd name="T2" fmla="*/ 4 w 11"/>
              <a:gd name="T3" fmla="*/ 0 h 10"/>
              <a:gd name="T4" fmla="*/ 1 w 11"/>
              <a:gd name="T5" fmla="*/ 7 h 10"/>
              <a:gd name="T6" fmla="*/ 6 w 11"/>
              <a:gd name="T7" fmla="*/ 10 h 10"/>
              <a:gd name="T8" fmla="*/ 8 w 11"/>
              <a:gd name="T9" fmla="*/ 9 h 10"/>
              <a:gd name="T10" fmla="*/ 10 w 11"/>
              <a:gd name="T11" fmla="*/ 3 h 10"/>
              <a:gd name="T12" fmla="*/ 6 w 11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10">
                <a:moveTo>
                  <a:pt x="6" y="0"/>
                </a:moveTo>
                <a:cubicBezTo>
                  <a:pt x="5" y="0"/>
                  <a:pt x="4" y="0"/>
                  <a:pt x="4" y="0"/>
                </a:cubicBezTo>
                <a:cubicBezTo>
                  <a:pt x="1" y="1"/>
                  <a:pt x="0" y="4"/>
                  <a:pt x="1" y="7"/>
                </a:cubicBezTo>
                <a:cubicBezTo>
                  <a:pt x="2" y="8"/>
                  <a:pt x="4" y="10"/>
                  <a:pt x="6" y="10"/>
                </a:cubicBezTo>
                <a:cubicBezTo>
                  <a:pt x="6" y="10"/>
                  <a:pt x="7" y="10"/>
                  <a:pt x="8" y="9"/>
                </a:cubicBezTo>
                <a:cubicBezTo>
                  <a:pt x="10" y="8"/>
                  <a:pt x="11" y="5"/>
                  <a:pt x="10" y="3"/>
                </a:cubicBezTo>
                <a:cubicBezTo>
                  <a:pt x="9" y="1"/>
                  <a:pt x="8" y="0"/>
                  <a:pt x="6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6" name="Freeform 3166"/>
          <p:cNvSpPr>
            <a:spLocks/>
          </p:cNvSpPr>
          <p:nvPr/>
        </p:nvSpPr>
        <p:spPr bwMode="auto">
          <a:xfrm>
            <a:off x="-16510" y="0"/>
            <a:ext cx="92723" cy="75367"/>
          </a:xfrm>
          <a:custGeom>
            <a:avLst/>
            <a:gdLst>
              <a:gd name="T0" fmla="*/ 2 w 10"/>
              <a:gd name="T1" fmla="*/ 0 h 8"/>
              <a:gd name="T2" fmla="*/ 1 w 10"/>
              <a:gd name="T3" fmla="*/ 5 h 8"/>
              <a:gd name="T4" fmla="*/ 5 w 10"/>
              <a:gd name="T5" fmla="*/ 8 h 8"/>
              <a:gd name="T6" fmla="*/ 7 w 10"/>
              <a:gd name="T7" fmla="*/ 8 h 8"/>
              <a:gd name="T8" fmla="*/ 10 w 10"/>
              <a:gd name="T9" fmla="*/ 4 h 8"/>
              <a:gd name="T10" fmla="*/ 2 w 10"/>
              <a:gd name="T11" fmla="*/ 0 h 8"/>
              <a:gd name="T12" fmla="*/ 2 w 10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8">
                <a:moveTo>
                  <a:pt x="2" y="0"/>
                </a:moveTo>
                <a:cubicBezTo>
                  <a:pt x="0" y="1"/>
                  <a:pt x="0" y="3"/>
                  <a:pt x="1" y="5"/>
                </a:cubicBezTo>
                <a:cubicBezTo>
                  <a:pt x="1" y="7"/>
                  <a:pt x="3" y="8"/>
                  <a:pt x="5" y="8"/>
                </a:cubicBezTo>
                <a:cubicBezTo>
                  <a:pt x="6" y="8"/>
                  <a:pt x="6" y="8"/>
                  <a:pt x="7" y="8"/>
                </a:cubicBezTo>
                <a:cubicBezTo>
                  <a:pt x="8" y="7"/>
                  <a:pt x="9" y="6"/>
                  <a:pt x="10" y="4"/>
                </a:cubicBezTo>
                <a:cubicBezTo>
                  <a:pt x="7" y="4"/>
                  <a:pt x="4" y="2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7" name="Freeform 3167"/>
          <p:cNvSpPr>
            <a:spLocks/>
          </p:cNvSpPr>
          <p:nvPr/>
        </p:nvSpPr>
        <p:spPr bwMode="auto">
          <a:xfrm>
            <a:off x="-16510" y="0"/>
            <a:ext cx="76597" cy="55533"/>
          </a:xfrm>
          <a:custGeom>
            <a:avLst/>
            <a:gdLst>
              <a:gd name="T0" fmla="*/ 3 w 8"/>
              <a:gd name="T1" fmla="*/ 0 h 6"/>
              <a:gd name="T2" fmla="*/ 1 w 8"/>
              <a:gd name="T3" fmla="*/ 1 h 6"/>
              <a:gd name="T4" fmla="*/ 0 w 8"/>
              <a:gd name="T5" fmla="*/ 2 h 6"/>
              <a:gd name="T6" fmla="*/ 0 w 8"/>
              <a:gd name="T7" fmla="*/ 2 h 6"/>
              <a:gd name="T8" fmla="*/ 8 w 8"/>
              <a:gd name="T9" fmla="*/ 6 h 6"/>
              <a:gd name="T10" fmla="*/ 7 w 8"/>
              <a:gd name="T11" fmla="*/ 3 h 6"/>
              <a:gd name="T12" fmla="*/ 3 w 8"/>
              <a:gd name="T1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6">
                <a:moveTo>
                  <a:pt x="3" y="0"/>
                </a:moveTo>
                <a:cubicBezTo>
                  <a:pt x="3" y="0"/>
                  <a:pt x="2" y="0"/>
                  <a:pt x="1" y="1"/>
                </a:cubicBezTo>
                <a:cubicBezTo>
                  <a:pt x="1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2" y="4"/>
                  <a:pt x="5" y="6"/>
                  <a:pt x="8" y="6"/>
                </a:cubicBezTo>
                <a:cubicBezTo>
                  <a:pt x="8" y="5"/>
                  <a:pt x="8" y="4"/>
                  <a:pt x="7" y="3"/>
                </a:cubicBezTo>
                <a:cubicBezTo>
                  <a:pt x="7" y="1"/>
                  <a:pt x="5" y="0"/>
                  <a:pt x="3" y="0"/>
                </a:cubicBezTo>
              </a:path>
            </a:pathLst>
          </a:custGeom>
          <a:solidFill>
            <a:srgbClr val="AD21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8" name="Freeform 3168"/>
          <p:cNvSpPr>
            <a:spLocks/>
          </p:cNvSpPr>
          <p:nvPr/>
        </p:nvSpPr>
        <p:spPr bwMode="auto">
          <a:xfrm>
            <a:off x="-16510" y="0"/>
            <a:ext cx="96752" cy="87266"/>
          </a:xfrm>
          <a:custGeom>
            <a:avLst/>
            <a:gdLst>
              <a:gd name="T0" fmla="*/ 5 w 10"/>
              <a:gd name="T1" fmla="*/ 0 h 9"/>
              <a:gd name="T2" fmla="*/ 3 w 10"/>
              <a:gd name="T3" fmla="*/ 0 h 9"/>
              <a:gd name="T4" fmla="*/ 1 w 10"/>
              <a:gd name="T5" fmla="*/ 6 h 9"/>
              <a:gd name="T6" fmla="*/ 5 w 10"/>
              <a:gd name="T7" fmla="*/ 9 h 9"/>
              <a:gd name="T8" fmla="*/ 7 w 10"/>
              <a:gd name="T9" fmla="*/ 9 h 9"/>
              <a:gd name="T10" fmla="*/ 9 w 10"/>
              <a:gd name="T11" fmla="*/ 3 h 9"/>
              <a:gd name="T12" fmla="*/ 5 w 10"/>
              <a:gd name="T1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9">
                <a:moveTo>
                  <a:pt x="5" y="0"/>
                </a:moveTo>
                <a:cubicBezTo>
                  <a:pt x="5" y="0"/>
                  <a:pt x="4" y="0"/>
                  <a:pt x="3" y="0"/>
                </a:cubicBezTo>
                <a:cubicBezTo>
                  <a:pt x="1" y="1"/>
                  <a:pt x="0" y="4"/>
                  <a:pt x="1" y="6"/>
                </a:cubicBezTo>
                <a:cubicBezTo>
                  <a:pt x="2" y="8"/>
                  <a:pt x="3" y="9"/>
                  <a:pt x="5" y="9"/>
                </a:cubicBezTo>
                <a:cubicBezTo>
                  <a:pt x="6" y="9"/>
                  <a:pt x="6" y="9"/>
                  <a:pt x="7" y="9"/>
                </a:cubicBezTo>
                <a:cubicBezTo>
                  <a:pt x="9" y="8"/>
                  <a:pt x="10" y="5"/>
                  <a:pt x="9" y="3"/>
                </a:cubicBezTo>
                <a:cubicBezTo>
                  <a:pt x="9" y="1"/>
                  <a:pt x="7" y="0"/>
                  <a:pt x="5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9" name="Freeform 3169"/>
          <p:cNvSpPr>
            <a:spLocks/>
          </p:cNvSpPr>
          <p:nvPr/>
        </p:nvSpPr>
        <p:spPr bwMode="auto">
          <a:xfrm>
            <a:off x="-16510" y="0"/>
            <a:ext cx="96752" cy="83299"/>
          </a:xfrm>
          <a:custGeom>
            <a:avLst/>
            <a:gdLst>
              <a:gd name="T0" fmla="*/ 5 w 10"/>
              <a:gd name="T1" fmla="*/ 0 h 9"/>
              <a:gd name="T2" fmla="*/ 4 w 10"/>
              <a:gd name="T3" fmla="*/ 0 h 9"/>
              <a:gd name="T4" fmla="*/ 1 w 10"/>
              <a:gd name="T5" fmla="*/ 6 h 9"/>
              <a:gd name="T6" fmla="*/ 5 w 10"/>
              <a:gd name="T7" fmla="*/ 9 h 9"/>
              <a:gd name="T8" fmla="*/ 7 w 10"/>
              <a:gd name="T9" fmla="*/ 9 h 9"/>
              <a:gd name="T10" fmla="*/ 9 w 10"/>
              <a:gd name="T11" fmla="*/ 3 h 9"/>
              <a:gd name="T12" fmla="*/ 5 w 10"/>
              <a:gd name="T1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9">
                <a:moveTo>
                  <a:pt x="5" y="0"/>
                </a:moveTo>
                <a:cubicBezTo>
                  <a:pt x="5" y="0"/>
                  <a:pt x="4" y="0"/>
                  <a:pt x="4" y="0"/>
                </a:cubicBezTo>
                <a:cubicBezTo>
                  <a:pt x="1" y="1"/>
                  <a:pt x="0" y="4"/>
                  <a:pt x="1" y="6"/>
                </a:cubicBezTo>
                <a:cubicBezTo>
                  <a:pt x="2" y="8"/>
                  <a:pt x="3" y="9"/>
                  <a:pt x="5" y="9"/>
                </a:cubicBezTo>
                <a:cubicBezTo>
                  <a:pt x="6" y="9"/>
                  <a:pt x="6" y="9"/>
                  <a:pt x="7" y="9"/>
                </a:cubicBezTo>
                <a:cubicBezTo>
                  <a:pt x="9" y="8"/>
                  <a:pt x="10" y="5"/>
                  <a:pt x="9" y="3"/>
                </a:cubicBezTo>
                <a:cubicBezTo>
                  <a:pt x="9" y="1"/>
                  <a:pt x="7" y="0"/>
                  <a:pt x="5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0" name="Freeform 3170"/>
          <p:cNvSpPr>
            <a:spLocks/>
          </p:cNvSpPr>
          <p:nvPr/>
        </p:nvSpPr>
        <p:spPr bwMode="auto">
          <a:xfrm>
            <a:off x="-16510" y="0"/>
            <a:ext cx="71288" cy="50104"/>
          </a:xfrm>
          <a:custGeom>
            <a:avLst/>
            <a:gdLst>
              <a:gd name="T0" fmla="*/ 0 w 3"/>
              <a:gd name="T1" fmla="*/ 0 h 2"/>
              <a:gd name="T2" fmla="*/ 0 w 3"/>
              <a:gd name="T3" fmla="*/ 2 h 2"/>
              <a:gd name="T4" fmla="*/ 1 w 3"/>
              <a:gd name="T5" fmla="*/ 2 h 2"/>
              <a:gd name="T6" fmla="*/ 1 w 3"/>
              <a:gd name="T7" fmla="*/ 2 h 2"/>
              <a:gd name="T8" fmla="*/ 3 w 3"/>
              <a:gd name="T9" fmla="*/ 2 h 2"/>
              <a:gd name="T10" fmla="*/ 0 w 3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2">
                <a:moveTo>
                  <a:pt x="0" y="0"/>
                </a:moveTo>
                <a:cubicBezTo>
                  <a:pt x="0" y="1"/>
                  <a:pt x="0" y="2"/>
                  <a:pt x="0" y="2"/>
                </a:cubicBezTo>
                <a:cubicBezTo>
                  <a:pt x="0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2" y="2"/>
                  <a:pt x="3" y="2"/>
                  <a:pt x="3" y="2"/>
                </a:cubicBezTo>
                <a:cubicBezTo>
                  <a:pt x="3" y="1"/>
                  <a:pt x="1" y="0"/>
                  <a:pt x="0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1" name="Freeform 3171"/>
          <p:cNvSpPr>
            <a:spLocks/>
          </p:cNvSpPr>
          <p:nvPr/>
        </p:nvSpPr>
        <p:spPr bwMode="auto">
          <a:xfrm>
            <a:off x="-16510" y="0"/>
            <a:ext cx="50921" cy="54657"/>
          </a:xfrm>
          <a:custGeom>
            <a:avLst/>
            <a:gdLst>
              <a:gd name="T0" fmla="*/ 5 w 5"/>
              <a:gd name="T1" fmla="*/ 0 h 5"/>
              <a:gd name="T2" fmla="*/ 3 w 5"/>
              <a:gd name="T3" fmla="*/ 1 h 5"/>
              <a:gd name="T4" fmla="*/ 0 w 5"/>
              <a:gd name="T5" fmla="*/ 5 h 5"/>
              <a:gd name="T6" fmla="*/ 5 w 5"/>
              <a:gd name="T7" fmla="*/ 2 h 5"/>
              <a:gd name="T8" fmla="*/ 5 w 5"/>
              <a:gd name="T9" fmla="*/ 0 h 5"/>
              <a:gd name="T10" fmla="*/ 5 w 5"/>
              <a:gd name="T1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5">
                <a:moveTo>
                  <a:pt x="5" y="0"/>
                </a:moveTo>
                <a:cubicBezTo>
                  <a:pt x="4" y="0"/>
                  <a:pt x="3" y="0"/>
                  <a:pt x="3" y="1"/>
                </a:cubicBezTo>
                <a:cubicBezTo>
                  <a:pt x="1" y="1"/>
                  <a:pt x="0" y="3"/>
                  <a:pt x="0" y="5"/>
                </a:cubicBezTo>
                <a:cubicBezTo>
                  <a:pt x="1" y="4"/>
                  <a:pt x="3" y="3"/>
                  <a:pt x="5" y="2"/>
                </a:cubicBezTo>
                <a:cubicBezTo>
                  <a:pt x="5" y="2"/>
                  <a:pt x="5" y="1"/>
                  <a:pt x="5" y="0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rgbClr val="AD21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2" name="Freeform 3172"/>
          <p:cNvSpPr>
            <a:spLocks/>
          </p:cNvSpPr>
          <p:nvPr/>
        </p:nvSpPr>
        <p:spPr bwMode="auto">
          <a:xfrm>
            <a:off x="-16510" y="0"/>
            <a:ext cx="84660" cy="67434"/>
          </a:xfrm>
          <a:custGeom>
            <a:avLst/>
            <a:gdLst>
              <a:gd name="T0" fmla="*/ 5 w 9"/>
              <a:gd name="T1" fmla="*/ 0 h 7"/>
              <a:gd name="T2" fmla="*/ 5 w 9"/>
              <a:gd name="T3" fmla="*/ 0 h 7"/>
              <a:gd name="T4" fmla="*/ 4 w 9"/>
              <a:gd name="T5" fmla="*/ 0 h 7"/>
              <a:gd name="T6" fmla="*/ 0 w 9"/>
              <a:gd name="T7" fmla="*/ 6 h 7"/>
              <a:gd name="T8" fmla="*/ 0 w 9"/>
              <a:gd name="T9" fmla="*/ 6 h 7"/>
              <a:gd name="T10" fmla="*/ 4 w 9"/>
              <a:gd name="T11" fmla="*/ 7 h 7"/>
              <a:gd name="T12" fmla="*/ 5 w 9"/>
              <a:gd name="T13" fmla="*/ 7 h 7"/>
              <a:gd name="T14" fmla="*/ 8 w 9"/>
              <a:gd name="T15" fmla="*/ 1 h 7"/>
              <a:gd name="T16" fmla="*/ 7 w 9"/>
              <a:gd name="T17" fmla="*/ 0 h 7"/>
              <a:gd name="T18" fmla="*/ 5 w 9"/>
              <a:gd name="T1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" h="7"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5" y="0"/>
                  <a:pt x="4" y="0"/>
                  <a:pt x="4" y="0"/>
                </a:cubicBezTo>
                <a:cubicBezTo>
                  <a:pt x="3" y="2"/>
                  <a:pt x="2" y="4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1" y="7"/>
                  <a:pt x="2" y="7"/>
                  <a:pt x="4" y="7"/>
                </a:cubicBezTo>
                <a:cubicBezTo>
                  <a:pt x="4" y="7"/>
                  <a:pt x="5" y="7"/>
                  <a:pt x="5" y="7"/>
                </a:cubicBezTo>
                <a:cubicBezTo>
                  <a:pt x="8" y="6"/>
                  <a:pt x="9" y="3"/>
                  <a:pt x="8" y="1"/>
                </a:cubicBezTo>
                <a:cubicBezTo>
                  <a:pt x="8" y="1"/>
                  <a:pt x="8" y="1"/>
                  <a:pt x="7" y="0"/>
                </a:cubicBezTo>
                <a:cubicBezTo>
                  <a:pt x="7" y="0"/>
                  <a:pt x="6" y="0"/>
                  <a:pt x="5" y="0"/>
                </a:cubicBezTo>
              </a:path>
            </a:pathLst>
          </a:custGeom>
          <a:solidFill>
            <a:srgbClr val="7209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3" name="Freeform 3173"/>
          <p:cNvSpPr>
            <a:spLocks/>
          </p:cNvSpPr>
          <p:nvPr/>
        </p:nvSpPr>
        <p:spPr bwMode="auto">
          <a:xfrm>
            <a:off x="-16510" y="0"/>
            <a:ext cx="50921" cy="63766"/>
          </a:xfrm>
          <a:custGeom>
            <a:avLst/>
            <a:gdLst>
              <a:gd name="T0" fmla="*/ 5 w 5"/>
              <a:gd name="T1" fmla="*/ 0 h 6"/>
              <a:gd name="T2" fmla="*/ 0 w 5"/>
              <a:gd name="T3" fmla="*/ 3 h 6"/>
              <a:gd name="T4" fmla="*/ 0 w 5"/>
              <a:gd name="T5" fmla="*/ 5 h 6"/>
              <a:gd name="T6" fmla="*/ 1 w 5"/>
              <a:gd name="T7" fmla="*/ 6 h 6"/>
              <a:gd name="T8" fmla="*/ 1 w 5"/>
              <a:gd name="T9" fmla="*/ 6 h 6"/>
              <a:gd name="T10" fmla="*/ 5 w 5"/>
              <a:gd name="T1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">
                <a:moveTo>
                  <a:pt x="5" y="0"/>
                </a:moveTo>
                <a:cubicBezTo>
                  <a:pt x="3" y="1"/>
                  <a:pt x="1" y="2"/>
                  <a:pt x="0" y="3"/>
                </a:cubicBezTo>
                <a:cubicBezTo>
                  <a:pt x="0" y="4"/>
                  <a:pt x="0" y="4"/>
                  <a:pt x="0" y="5"/>
                </a:cubicBezTo>
                <a:cubicBezTo>
                  <a:pt x="1" y="5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3" y="4"/>
                  <a:pt x="4" y="2"/>
                  <a:pt x="5" y="0"/>
                </a:cubicBezTo>
              </a:path>
            </a:pathLst>
          </a:custGeom>
          <a:solidFill>
            <a:srgbClr val="6704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4" name="Freeform 3174"/>
          <p:cNvSpPr>
            <a:spLocks/>
          </p:cNvSpPr>
          <p:nvPr/>
        </p:nvSpPr>
        <p:spPr bwMode="auto">
          <a:xfrm>
            <a:off x="-16510" y="0"/>
            <a:ext cx="123662" cy="50104"/>
          </a:xfrm>
          <a:custGeom>
            <a:avLst/>
            <a:gdLst>
              <a:gd name="T0" fmla="*/ 4 w 7"/>
              <a:gd name="T1" fmla="*/ 0 h 3"/>
              <a:gd name="T2" fmla="*/ 2 w 7"/>
              <a:gd name="T3" fmla="*/ 0 h 3"/>
              <a:gd name="T4" fmla="*/ 0 w 7"/>
              <a:gd name="T5" fmla="*/ 3 h 3"/>
              <a:gd name="T6" fmla="*/ 7 w 7"/>
              <a:gd name="T7" fmla="*/ 1 h 3"/>
              <a:gd name="T8" fmla="*/ 4 w 7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3">
                <a:moveTo>
                  <a:pt x="4" y="0"/>
                </a:moveTo>
                <a:cubicBezTo>
                  <a:pt x="3" y="0"/>
                  <a:pt x="3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2" y="2"/>
                  <a:pt x="4" y="1"/>
                  <a:pt x="7" y="1"/>
                </a:cubicBezTo>
                <a:cubicBezTo>
                  <a:pt x="6" y="0"/>
                  <a:pt x="5" y="0"/>
                  <a:pt x="4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5" name="Freeform 3175"/>
          <p:cNvSpPr>
            <a:spLocks/>
          </p:cNvSpPr>
          <p:nvPr/>
        </p:nvSpPr>
        <p:spPr bwMode="auto">
          <a:xfrm>
            <a:off x="-16510" y="0"/>
            <a:ext cx="92723" cy="63466"/>
          </a:xfrm>
          <a:custGeom>
            <a:avLst/>
            <a:gdLst>
              <a:gd name="T0" fmla="*/ 8 w 10"/>
              <a:gd name="T1" fmla="*/ 0 h 7"/>
              <a:gd name="T2" fmla="*/ 1 w 10"/>
              <a:gd name="T3" fmla="*/ 2 h 7"/>
              <a:gd name="T4" fmla="*/ 1 w 10"/>
              <a:gd name="T5" fmla="*/ 5 h 7"/>
              <a:gd name="T6" fmla="*/ 5 w 10"/>
              <a:gd name="T7" fmla="*/ 7 h 7"/>
              <a:gd name="T8" fmla="*/ 6 w 10"/>
              <a:gd name="T9" fmla="*/ 7 h 7"/>
              <a:gd name="T10" fmla="*/ 9 w 10"/>
              <a:gd name="T11" fmla="*/ 1 h 7"/>
              <a:gd name="T12" fmla="*/ 8 w 10"/>
              <a:gd name="T1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7">
                <a:moveTo>
                  <a:pt x="8" y="0"/>
                </a:moveTo>
                <a:cubicBezTo>
                  <a:pt x="5" y="0"/>
                  <a:pt x="3" y="1"/>
                  <a:pt x="1" y="2"/>
                </a:cubicBezTo>
                <a:cubicBezTo>
                  <a:pt x="1" y="3"/>
                  <a:pt x="0" y="4"/>
                  <a:pt x="1" y="5"/>
                </a:cubicBezTo>
                <a:cubicBezTo>
                  <a:pt x="2" y="6"/>
                  <a:pt x="3" y="7"/>
                  <a:pt x="5" y="7"/>
                </a:cubicBezTo>
                <a:cubicBezTo>
                  <a:pt x="5" y="7"/>
                  <a:pt x="6" y="7"/>
                  <a:pt x="6" y="7"/>
                </a:cubicBezTo>
                <a:cubicBezTo>
                  <a:pt x="9" y="6"/>
                  <a:pt x="10" y="4"/>
                  <a:pt x="9" y="1"/>
                </a:cubicBezTo>
                <a:cubicBezTo>
                  <a:pt x="9" y="1"/>
                  <a:pt x="8" y="0"/>
                  <a:pt x="8" y="0"/>
                </a:cubicBezTo>
              </a:path>
            </a:pathLst>
          </a:custGeom>
          <a:solidFill>
            <a:srgbClr val="C03E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6" name="Freeform 3176"/>
          <p:cNvSpPr>
            <a:spLocks/>
          </p:cNvSpPr>
          <p:nvPr/>
        </p:nvSpPr>
        <p:spPr bwMode="auto">
          <a:xfrm>
            <a:off x="-16510" y="0"/>
            <a:ext cx="88691" cy="83301"/>
          </a:xfrm>
          <a:custGeom>
            <a:avLst/>
            <a:gdLst>
              <a:gd name="T0" fmla="*/ 4 w 9"/>
              <a:gd name="T1" fmla="*/ 0 h 9"/>
              <a:gd name="T2" fmla="*/ 3 w 9"/>
              <a:gd name="T3" fmla="*/ 1 h 9"/>
              <a:gd name="T4" fmla="*/ 2 w 9"/>
              <a:gd name="T5" fmla="*/ 1 h 9"/>
              <a:gd name="T6" fmla="*/ 0 w 9"/>
              <a:gd name="T7" fmla="*/ 4 h 9"/>
              <a:gd name="T8" fmla="*/ 0 w 9"/>
              <a:gd name="T9" fmla="*/ 6 h 9"/>
              <a:gd name="T10" fmla="*/ 0 w 9"/>
              <a:gd name="T11" fmla="*/ 7 h 9"/>
              <a:gd name="T12" fmla="*/ 6 w 9"/>
              <a:gd name="T13" fmla="*/ 9 h 9"/>
              <a:gd name="T14" fmla="*/ 8 w 9"/>
              <a:gd name="T15" fmla="*/ 3 h 9"/>
              <a:gd name="T16" fmla="*/ 4 w 9"/>
              <a:gd name="T1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9">
                <a:moveTo>
                  <a:pt x="4" y="0"/>
                </a:moveTo>
                <a:cubicBezTo>
                  <a:pt x="4" y="0"/>
                  <a:pt x="3" y="0"/>
                  <a:pt x="3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2"/>
                  <a:pt x="1" y="3"/>
                  <a:pt x="0" y="4"/>
                </a:cubicBezTo>
                <a:cubicBezTo>
                  <a:pt x="0" y="4"/>
                  <a:pt x="0" y="6"/>
                  <a:pt x="0" y="6"/>
                </a:cubicBezTo>
                <a:cubicBezTo>
                  <a:pt x="0" y="6"/>
                  <a:pt x="0" y="7"/>
                  <a:pt x="0" y="7"/>
                </a:cubicBezTo>
                <a:cubicBezTo>
                  <a:pt x="2" y="7"/>
                  <a:pt x="4" y="7"/>
                  <a:pt x="6" y="9"/>
                </a:cubicBezTo>
                <a:cubicBezTo>
                  <a:pt x="8" y="8"/>
                  <a:pt x="9" y="5"/>
                  <a:pt x="8" y="3"/>
                </a:cubicBezTo>
                <a:cubicBezTo>
                  <a:pt x="8" y="1"/>
                  <a:pt x="6" y="0"/>
                  <a:pt x="4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7" name="Freeform 3177"/>
          <p:cNvSpPr>
            <a:spLocks/>
          </p:cNvSpPr>
          <p:nvPr/>
        </p:nvSpPr>
        <p:spPr bwMode="auto">
          <a:xfrm>
            <a:off x="-16510" y="0"/>
            <a:ext cx="50921" cy="70144"/>
          </a:xfrm>
          <a:custGeom>
            <a:avLst/>
            <a:gdLst>
              <a:gd name="T0" fmla="*/ 2 w 2"/>
              <a:gd name="T1" fmla="*/ 0 h 3"/>
              <a:gd name="T2" fmla="*/ 0 w 2"/>
              <a:gd name="T3" fmla="*/ 3 h 3"/>
              <a:gd name="T4" fmla="*/ 2 w 2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2" y="0"/>
                </a:moveTo>
                <a:cubicBezTo>
                  <a:pt x="1" y="1"/>
                  <a:pt x="0" y="2"/>
                  <a:pt x="0" y="3"/>
                </a:cubicBezTo>
                <a:cubicBezTo>
                  <a:pt x="1" y="2"/>
                  <a:pt x="1" y="1"/>
                  <a:pt x="2" y="0"/>
                </a:cubicBezTo>
              </a:path>
            </a:pathLst>
          </a:custGeom>
          <a:solidFill>
            <a:srgbClr val="C03E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8" name="Freeform 3178"/>
          <p:cNvSpPr>
            <a:spLocks/>
          </p:cNvSpPr>
          <p:nvPr/>
        </p:nvSpPr>
        <p:spPr bwMode="auto">
          <a:xfrm>
            <a:off x="-16510" y="0"/>
            <a:ext cx="190959" cy="50104"/>
          </a:xfrm>
          <a:custGeom>
            <a:avLst/>
            <a:gdLst>
              <a:gd name="T0" fmla="*/ 0 w 6"/>
              <a:gd name="T1" fmla="*/ 0 h 2"/>
              <a:gd name="T2" fmla="*/ 4 w 6"/>
              <a:gd name="T3" fmla="*/ 2 h 2"/>
              <a:gd name="T4" fmla="*/ 6 w 6"/>
              <a:gd name="T5" fmla="*/ 2 h 2"/>
              <a:gd name="T6" fmla="*/ 6 w 6"/>
              <a:gd name="T7" fmla="*/ 2 h 2"/>
              <a:gd name="T8" fmla="*/ 0 w 6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2">
                <a:moveTo>
                  <a:pt x="0" y="0"/>
                </a:moveTo>
                <a:cubicBezTo>
                  <a:pt x="1" y="1"/>
                  <a:pt x="3" y="2"/>
                  <a:pt x="4" y="2"/>
                </a:cubicBezTo>
                <a:cubicBezTo>
                  <a:pt x="5" y="2"/>
                  <a:pt x="5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4" y="0"/>
                  <a:pt x="2" y="0"/>
                  <a:pt x="0" y="0"/>
                </a:cubicBezTo>
              </a:path>
            </a:pathLst>
          </a:custGeom>
          <a:solidFill>
            <a:srgbClr val="AD21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9" name="Freeform 3179"/>
          <p:cNvSpPr>
            <a:spLocks/>
          </p:cNvSpPr>
          <p:nvPr/>
        </p:nvSpPr>
        <p:spPr bwMode="auto">
          <a:xfrm>
            <a:off x="-16510" y="0"/>
            <a:ext cx="96752" cy="50104"/>
          </a:xfrm>
          <a:custGeom>
            <a:avLst/>
            <a:gdLst>
              <a:gd name="T0" fmla="*/ 8 w 8"/>
              <a:gd name="T1" fmla="*/ 0 h 4"/>
              <a:gd name="T2" fmla="*/ 3 w 8"/>
              <a:gd name="T3" fmla="*/ 1 h 4"/>
              <a:gd name="T4" fmla="*/ 0 w 8"/>
              <a:gd name="T5" fmla="*/ 0 h 4"/>
              <a:gd name="T6" fmla="*/ 0 w 8"/>
              <a:gd name="T7" fmla="*/ 1 h 4"/>
              <a:gd name="T8" fmla="*/ 4 w 8"/>
              <a:gd name="T9" fmla="*/ 4 h 4"/>
              <a:gd name="T10" fmla="*/ 6 w 8"/>
              <a:gd name="T11" fmla="*/ 3 h 4"/>
              <a:gd name="T12" fmla="*/ 8 w 8"/>
              <a:gd name="T1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4">
                <a:moveTo>
                  <a:pt x="8" y="0"/>
                </a:moveTo>
                <a:cubicBezTo>
                  <a:pt x="7" y="0"/>
                  <a:pt x="5" y="1"/>
                  <a:pt x="3" y="1"/>
                </a:cubicBezTo>
                <a:cubicBezTo>
                  <a:pt x="2" y="1"/>
                  <a:pt x="1" y="1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1" y="3"/>
                  <a:pt x="2" y="4"/>
                  <a:pt x="4" y="4"/>
                </a:cubicBezTo>
                <a:cubicBezTo>
                  <a:pt x="4" y="4"/>
                  <a:pt x="5" y="4"/>
                  <a:pt x="6" y="3"/>
                </a:cubicBezTo>
                <a:cubicBezTo>
                  <a:pt x="7" y="3"/>
                  <a:pt x="8" y="1"/>
                  <a:pt x="8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0" name="Freeform 3180"/>
          <p:cNvSpPr>
            <a:spLocks/>
          </p:cNvSpPr>
          <p:nvPr/>
        </p:nvSpPr>
        <p:spPr bwMode="auto">
          <a:xfrm>
            <a:off x="-16510" y="0"/>
            <a:ext cx="88691" cy="55533"/>
          </a:xfrm>
          <a:custGeom>
            <a:avLst/>
            <a:gdLst>
              <a:gd name="T0" fmla="*/ 4 w 9"/>
              <a:gd name="T1" fmla="*/ 0 h 6"/>
              <a:gd name="T2" fmla="*/ 3 w 9"/>
              <a:gd name="T3" fmla="*/ 0 h 6"/>
              <a:gd name="T4" fmla="*/ 1 w 9"/>
              <a:gd name="T5" fmla="*/ 5 h 6"/>
              <a:gd name="T6" fmla="*/ 4 w 9"/>
              <a:gd name="T7" fmla="*/ 6 h 6"/>
              <a:gd name="T8" fmla="*/ 9 w 9"/>
              <a:gd name="T9" fmla="*/ 5 h 6"/>
              <a:gd name="T10" fmla="*/ 9 w 9"/>
              <a:gd name="T11" fmla="*/ 3 h 6"/>
              <a:gd name="T12" fmla="*/ 9 w 9"/>
              <a:gd name="T13" fmla="*/ 2 h 6"/>
              <a:gd name="T14" fmla="*/ 4 w 9"/>
              <a:gd name="T1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6">
                <a:moveTo>
                  <a:pt x="4" y="0"/>
                </a:moveTo>
                <a:cubicBezTo>
                  <a:pt x="4" y="0"/>
                  <a:pt x="4" y="0"/>
                  <a:pt x="3" y="0"/>
                </a:cubicBezTo>
                <a:cubicBezTo>
                  <a:pt x="1" y="1"/>
                  <a:pt x="0" y="3"/>
                  <a:pt x="1" y="5"/>
                </a:cubicBezTo>
                <a:cubicBezTo>
                  <a:pt x="2" y="6"/>
                  <a:pt x="3" y="6"/>
                  <a:pt x="4" y="6"/>
                </a:cubicBezTo>
                <a:cubicBezTo>
                  <a:pt x="6" y="6"/>
                  <a:pt x="8" y="5"/>
                  <a:pt x="9" y="5"/>
                </a:cubicBezTo>
                <a:cubicBezTo>
                  <a:pt x="9" y="4"/>
                  <a:pt x="9" y="3"/>
                  <a:pt x="9" y="3"/>
                </a:cubicBezTo>
                <a:cubicBezTo>
                  <a:pt x="9" y="3"/>
                  <a:pt x="9" y="3"/>
                  <a:pt x="9" y="2"/>
                </a:cubicBezTo>
                <a:cubicBezTo>
                  <a:pt x="7" y="2"/>
                  <a:pt x="5" y="1"/>
                  <a:pt x="4" y="0"/>
                </a:cubicBezTo>
              </a:path>
            </a:pathLst>
          </a:custGeom>
          <a:solidFill>
            <a:srgbClr val="AF282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1" name="Freeform 3181"/>
          <p:cNvSpPr>
            <a:spLocks/>
          </p:cNvSpPr>
          <p:nvPr/>
        </p:nvSpPr>
        <p:spPr bwMode="auto">
          <a:xfrm>
            <a:off x="-16510" y="0"/>
            <a:ext cx="152764" cy="50104"/>
          </a:xfrm>
          <a:custGeom>
            <a:avLst/>
            <a:gdLst>
              <a:gd name="T0" fmla="*/ 1 w 5"/>
              <a:gd name="T1" fmla="*/ 0 h 2"/>
              <a:gd name="T2" fmla="*/ 0 w 5"/>
              <a:gd name="T3" fmla="*/ 0 h 2"/>
              <a:gd name="T4" fmla="*/ 5 w 5"/>
              <a:gd name="T5" fmla="*/ 2 h 2"/>
              <a:gd name="T6" fmla="*/ 1 w 5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2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1" y="1"/>
                  <a:pt x="3" y="2"/>
                  <a:pt x="5" y="2"/>
                </a:cubicBezTo>
                <a:cubicBezTo>
                  <a:pt x="4" y="1"/>
                  <a:pt x="3" y="0"/>
                  <a:pt x="1" y="0"/>
                </a:cubicBezTo>
              </a:path>
            </a:pathLst>
          </a:custGeom>
          <a:solidFill>
            <a:srgbClr val="68050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2" name="Freeform 3182"/>
          <p:cNvSpPr>
            <a:spLocks/>
          </p:cNvSpPr>
          <p:nvPr/>
        </p:nvSpPr>
        <p:spPr bwMode="auto">
          <a:xfrm>
            <a:off x="-16510" y="0"/>
            <a:ext cx="60472" cy="75367"/>
          </a:xfrm>
          <a:custGeom>
            <a:avLst/>
            <a:gdLst>
              <a:gd name="T0" fmla="*/ 1 w 6"/>
              <a:gd name="T1" fmla="*/ 0 h 8"/>
              <a:gd name="T2" fmla="*/ 0 w 6"/>
              <a:gd name="T3" fmla="*/ 0 h 8"/>
              <a:gd name="T4" fmla="*/ 4 w 6"/>
              <a:gd name="T5" fmla="*/ 8 h 8"/>
              <a:gd name="T6" fmla="*/ 5 w 6"/>
              <a:gd name="T7" fmla="*/ 3 h 8"/>
              <a:gd name="T8" fmla="*/ 1 w 6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8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2" y="3"/>
                  <a:pt x="3" y="5"/>
                  <a:pt x="4" y="8"/>
                </a:cubicBezTo>
                <a:cubicBezTo>
                  <a:pt x="5" y="6"/>
                  <a:pt x="6" y="5"/>
                  <a:pt x="5" y="3"/>
                </a:cubicBezTo>
                <a:cubicBezTo>
                  <a:pt x="4" y="1"/>
                  <a:pt x="3" y="0"/>
                  <a:pt x="1" y="0"/>
                </a:cubicBezTo>
              </a:path>
            </a:pathLst>
          </a:custGeom>
          <a:solidFill>
            <a:srgbClr val="AD21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3" name="Freeform 3183"/>
          <p:cNvSpPr>
            <a:spLocks/>
          </p:cNvSpPr>
          <p:nvPr/>
        </p:nvSpPr>
        <p:spPr bwMode="auto">
          <a:xfrm>
            <a:off x="-16510" y="0"/>
            <a:ext cx="76597" cy="83300"/>
          </a:xfrm>
          <a:custGeom>
            <a:avLst/>
            <a:gdLst>
              <a:gd name="T0" fmla="*/ 4 w 8"/>
              <a:gd name="T1" fmla="*/ 0 h 9"/>
              <a:gd name="T2" fmla="*/ 3 w 8"/>
              <a:gd name="T3" fmla="*/ 1 h 9"/>
              <a:gd name="T4" fmla="*/ 1 w 8"/>
              <a:gd name="T5" fmla="*/ 6 h 9"/>
              <a:gd name="T6" fmla="*/ 5 w 8"/>
              <a:gd name="T7" fmla="*/ 9 h 9"/>
              <a:gd name="T8" fmla="*/ 7 w 8"/>
              <a:gd name="T9" fmla="*/ 9 h 9"/>
              <a:gd name="T10" fmla="*/ 8 w 8"/>
              <a:gd name="T11" fmla="*/ 8 h 9"/>
              <a:gd name="T12" fmla="*/ 4 w 8"/>
              <a:gd name="T1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9">
                <a:moveTo>
                  <a:pt x="4" y="0"/>
                </a:moveTo>
                <a:cubicBezTo>
                  <a:pt x="3" y="1"/>
                  <a:pt x="3" y="1"/>
                  <a:pt x="3" y="1"/>
                </a:cubicBezTo>
                <a:cubicBezTo>
                  <a:pt x="1" y="2"/>
                  <a:pt x="0" y="4"/>
                  <a:pt x="1" y="6"/>
                </a:cubicBezTo>
                <a:cubicBezTo>
                  <a:pt x="2" y="8"/>
                  <a:pt x="3" y="9"/>
                  <a:pt x="5" y="9"/>
                </a:cubicBezTo>
                <a:cubicBezTo>
                  <a:pt x="6" y="9"/>
                  <a:pt x="6" y="9"/>
                  <a:pt x="7" y="9"/>
                </a:cubicBezTo>
                <a:cubicBezTo>
                  <a:pt x="7" y="8"/>
                  <a:pt x="8" y="8"/>
                  <a:pt x="8" y="8"/>
                </a:cubicBezTo>
                <a:cubicBezTo>
                  <a:pt x="7" y="5"/>
                  <a:pt x="6" y="3"/>
                  <a:pt x="4" y="0"/>
                </a:cubicBezTo>
              </a:path>
            </a:pathLst>
          </a:custGeom>
          <a:solidFill>
            <a:srgbClr val="AC1D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4" name="Freeform 3184"/>
          <p:cNvSpPr>
            <a:spLocks/>
          </p:cNvSpPr>
          <p:nvPr/>
        </p:nvSpPr>
        <p:spPr bwMode="auto">
          <a:xfrm>
            <a:off x="-16510" y="0"/>
            <a:ext cx="88691" cy="83301"/>
          </a:xfrm>
          <a:custGeom>
            <a:avLst/>
            <a:gdLst>
              <a:gd name="T0" fmla="*/ 4 w 9"/>
              <a:gd name="T1" fmla="*/ 0 h 9"/>
              <a:gd name="T2" fmla="*/ 3 w 9"/>
              <a:gd name="T3" fmla="*/ 1 h 9"/>
              <a:gd name="T4" fmla="*/ 1 w 9"/>
              <a:gd name="T5" fmla="*/ 6 h 9"/>
              <a:gd name="T6" fmla="*/ 4 w 9"/>
              <a:gd name="T7" fmla="*/ 9 h 9"/>
              <a:gd name="T8" fmla="*/ 6 w 9"/>
              <a:gd name="T9" fmla="*/ 9 h 9"/>
              <a:gd name="T10" fmla="*/ 8 w 9"/>
              <a:gd name="T11" fmla="*/ 3 h 9"/>
              <a:gd name="T12" fmla="*/ 4 w 9"/>
              <a:gd name="T1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" h="9">
                <a:moveTo>
                  <a:pt x="4" y="0"/>
                </a:moveTo>
                <a:cubicBezTo>
                  <a:pt x="4" y="0"/>
                  <a:pt x="3" y="1"/>
                  <a:pt x="3" y="1"/>
                </a:cubicBezTo>
                <a:cubicBezTo>
                  <a:pt x="1" y="2"/>
                  <a:pt x="0" y="4"/>
                  <a:pt x="1" y="6"/>
                </a:cubicBezTo>
                <a:cubicBezTo>
                  <a:pt x="1" y="8"/>
                  <a:pt x="3" y="9"/>
                  <a:pt x="4" y="9"/>
                </a:cubicBezTo>
                <a:cubicBezTo>
                  <a:pt x="5" y="9"/>
                  <a:pt x="5" y="9"/>
                  <a:pt x="6" y="9"/>
                </a:cubicBezTo>
                <a:cubicBezTo>
                  <a:pt x="8" y="8"/>
                  <a:pt x="9" y="5"/>
                  <a:pt x="8" y="3"/>
                </a:cubicBezTo>
                <a:cubicBezTo>
                  <a:pt x="8" y="1"/>
                  <a:pt x="6" y="0"/>
                  <a:pt x="4" y="0"/>
                </a:cubicBezTo>
              </a:path>
            </a:pathLst>
          </a:custGeom>
          <a:solidFill>
            <a:srgbClr val="8915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" name="Freeform 3185"/>
          <p:cNvSpPr>
            <a:spLocks/>
          </p:cNvSpPr>
          <p:nvPr/>
        </p:nvSpPr>
        <p:spPr bwMode="auto">
          <a:xfrm>
            <a:off x="-16510" y="0"/>
            <a:ext cx="80627" cy="50104"/>
          </a:xfrm>
          <a:custGeom>
            <a:avLst/>
            <a:gdLst>
              <a:gd name="T0" fmla="*/ 4 w 8"/>
              <a:gd name="T1" fmla="*/ 0 h 5"/>
              <a:gd name="T2" fmla="*/ 2 w 8"/>
              <a:gd name="T3" fmla="*/ 0 h 5"/>
              <a:gd name="T4" fmla="*/ 0 w 8"/>
              <a:gd name="T5" fmla="*/ 4 h 5"/>
              <a:gd name="T6" fmla="*/ 2 w 8"/>
              <a:gd name="T7" fmla="*/ 4 h 5"/>
              <a:gd name="T8" fmla="*/ 2 w 8"/>
              <a:gd name="T9" fmla="*/ 4 h 5"/>
              <a:gd name="T10" fmla="*/ 8 w 8"/>
              <a:gd name="T11" fmla="*/ 5 h 5"/>
              <a:gd name="T12" fmla="*/ 8 w 8"/>
              <a:gd name="T13" fmla="*/ 3 h 5"/>
              <a:gd name="T14" fmla="*/ 4 w 8"/>
              <a:gd name="T1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" h="5">
                <a:moveTo>
                  <a:pt x="4" y="0"/>
                </a:moveTo>
                <a:cubicBezTo>
                  <a:pt x="3" y="0"/>
                  <a:pt x="3" y="0"/>
                  <a:pt x="2" y="0"/>
                </a:cubicBezTo>
                <a:cubicBezTo>
                  <a:pt x="1" y="1"/>
                  <a:pt x="0" y="3"/>
                  <a:pt x="0" y="4"/>
                </a:cubicBezTo>
                <a:cubicBezTo>
                  <a:pt x="0" y="4"/>
                  <a:pt x="1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4" y="4"/>
                  <a:pt x="6" y="5"/>
                  <a:pt x="8" y="5"/>
                </a:cubicBezTo>
                <a:cubicBezTo>
                  <a:pt x="8" y="4"/>
                  <a:pt x="8" y="3"/>
                  <a:pt x="8" y="3"/>
                </a:cubicBezTo>
                <a:cubicBezTo>
                  <a:pt x="7" y="1"/>
                  <a:pt x="6" y="0"/>
                  <a:pt x="4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6" name="Freeform 3186"/>
          <p:cNvSpPr>
            <a:spLocks/>
          </p:cNvSpPr>
          <p:nvPr/>
        </p:nvSpPr>
        <p:spPr bwMode="auto">
          <a:xfrm>
            <a:off x="-16510" y="0"/>
            <a:ext cx="80627" cy="50104"/>
          </a:xfrm>
          <a:custGeom>
            <a:avLst/>
            <a:gdLst>
              <a:gd name="T0" fmla="*/ 2 w 8"/>
              <a:gd name="T1" fmla="*/ 0 h 5"/>
              <a:gd name="T2" fmla="*/ 2 w 8"/>
              <a:gd name="T3" fmla="*/ 0 h 5"/>
              <a:gd name="T4" fmla="*/ 0 w 8"/>
              <a:gd name="T5" fmla="*/ 0 h 5"/>
              <a:gd name="T6" fmla="*/ 0 w 8"/>
              <a:gd name="T7" fmla="*/ 2 h 5"/>
              <a:gd name="T8" fmla="*/ 4 w 8"/>
              <a:gd name="T9" fmla="*/ 5 h 5"/>
              <a:gd name="T10" fmla="*/ 6 w 8"/>
              <a:gd name="T11" fmla="*/ 4 h 5"/>
              <a:gd name="T12" fmla="*/ 8 w 8"/>
              <a:gd name="T13" fmla="*/ 1 h 5"/>
              <a:gd name="T14" fmla="*/ 2 w 8"/>
              <a:gd name="T1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" h="5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1" y="4"/>
                  <a:pt x="2" y="5"/>
                  <a:pt x="4" y="5"/>
                </a:cubicBezTo>
                <a:cubicBezTo>
                  <a:pt x="4" y="5"/>
                  <a:pt x="5" y="4"/>
                  <a:pt x="6" y="4"/>
                </a:cubicBezTo>
                <a:cubicBezTo>
                  <a:pt x="7" y="4"/>
                  <a:pt x="8" y="3"/>
                  <a:pt x="8" y="1"/>
                </a:cubicBezTo>
                <a:cubicBezTo>
                  <a:pt x="6" y="1"/>
                  <a:pt x="4" y="0"/>
                  <a:pt x="2" y="0"/>
                </a:cubicBezTo>
              </a:path>
            </a:pathLst>
          </a:custGeom>
          <a:solidFill>
            <a:srgbClr val="C03E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7" name="Freeform 3187"/>
          <p:cNvSpPr>
            <a:spLocks/>
          </p:cNvSpPr>
          <p:nvPr/>
        </p:nvSpPr>
        <p:spPr bwMode="auto">
          <a:xfrm>
            <a:off x="-16510" y="0"/>
            <a:ext cx="84660" cy="67434"/>
          </a:xfrm>
          <a:custGeom>
            <a:avLst/>
            <a:gdLst>
              <a:gd name="T0" fmla="*/ 5 w 9"/>
              <a:gd name="T1" fmla="*/ 0 h 7"/>
              <a:gd name="T2" fmla="*/ 3 w 9"/>
              <a:gd name="T3" fmla="*/ 1 h 7"/>
              <a:gd name="T4" fmla="*/ 1 w 9"/>
              <a:gd name="T5" fmla="*/ 6 h 7"/>
              <a:gd name="T6" fmla="*/ 2 w 9"/>
              <a:gd name="T7" fmla="*/ 7 h 7"/>
              <a:gd name="T8" fmla="*/ 9 w 9"/>
              <a:gd name="T9" fmla="*/ 5 h 7"/>
              <a:gd name="T10" fmla="*/ 9 w 9"/>
              <a:gd name="T11" fmla="*/ 3 h 7"/>
              <a:gd name="T12" fmla="*/ 5 w 9"/>
              <a:gd name="T1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" h="7">
                <a:moveTo>
                  <a:pt x="5" y="0"/>
                </a:moveTo>
                <a:cubicBezTo>
                  <a:pt x="4" y="0"/>
                  <a:pt x="4" y="0"/>
                  <a:pt x="3" y="1"/>
                </a:cubicBezTo>
                <a:cubicBezTo>
                  <a:pt x="1" y="1"/>
                  <a:pt x="0" y="4"/>
                  <a:pt x="1" y="6"/>
                </a:cubicBezTo>
                <a:cubicBezTo>
                  <a:pt x="1" y="6"/>
                  <a:pt x="1" y="7"/>
                  <a:pt x="2" y="7"/>
                </a:cubicBezTo>
                <a:cubicBezTo>
                  <a:pt x="4" y="6"/>
                  <a:pt x="6" y="5"/>
                  <a:pt x="9" y="5"/>
                </a:cubicBezTo>
                <a:cubicBezTo>
                  <a:pt x="9" y="4"/>
                  <a:pt x="9" y="3"/>
                  <a:pt x="9" y="3"/>
                </a:cubicBezTo>
                <a:cubicBezTo>
                  <a:pt x="8" y="1"/>
                  <a:pt x="6" y="0"/>
                  <a:pt x="5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8" name="Freeform 3188"/>
          <p:cNvSpPr>
            <a:spLocks/>
          </p:cNvSpPr>
          <p:nvPr/>
        </p:nvSpPr>
        <p:spPr bwMode="auto">
          <a:xfrm>
            <a:off x="-16510" y="0"/>
            <a:ext cx="123662" cy="50104"/>
          </a:xfrm>
          <a:custGeom>
            <a:avLst/>
            <a:gdLst>
              <a:gd name="T0" fmla="*/ 7 w 7"/>
              <a:gd name="T1" fmla="*/ 0 h 3"/>
              <a:gd name="T2" fmla="*/ 0 w 7"/>
              <a:gd name="T3" fmla="*/ 2 h 3"/>
              <a:gd name="T4" fmla="*/ 3 w 7"/>
              <a:gd name="T5" fmla="*/ 3 h 3"/>
              <a:gd name="T6" fmla="*/ 4 w 7"/>
              <a:gd name="T7" fmla="*/ 3 h 3"/>
              <a:gd name="T8" fmla="*/ 7 w 7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3">
                <a:moveTo>
                  <a:pt x="7" y="0"/>
                </a:moveTo>
                <a:cubicBezTo>
                  <a:pt x="4" y="0"/>
                  <a:pt x="2" y="1"/>
                  <a:pt x="0" y="2"/>
                </a:cubicBezTo>
                <a:cubicBezTo>
                  <a:pt x="1" y="3"/>
                  <a:pt x="2" y="3"/>
                  <a:pt x="3" y="3"/>
                </a:cubicBezTo>
                <a:cubicBezTo>
                  <a:pt x="3" y="3"/>
                  <a:pt x="4" y="3"/>
                  <a:pt x="4" y="3"/>
                </a:cubicBezTo>
                <a:cubicBezTo>
                  <a:pt x="5" y="3"/>
                  <a:pt x="6" y="1"/>
                  <a:pt x="7" y="0"/>
                </a:cubicBezTo>
              </a:path>
            </a:pathLst>
          </a:custGeom>
          <a:solidFill>
            <a:srgbClr val="C03E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9" name="Freeform 3189"/>
          <p:cNvSpPr>
            <a:spLocks/>
          </p:cNvSpPr>
          <p:nvPr/>
        </p:nvSpPr>
        <p:spPr bwMode="auto">
          <a:xfrm>
            <a:off x="-16510" y="0"/>
            <a:ext cx="76597" cy="67434"/>
          </a:xfrm>
          <a:custGeom>
            <a:avLst/>
            <a:gdLst>
              <a:gd name="T0" fmla="*/ 4 w 8"/>
              <a:gd name="T1" fmla="*/ 0 h 7"/>
              <a:gd name="T2" fmla="*/ 3 w 8"/>
              <a:gd name="T3" fmla="*/ 0 h 7"/>
              <a:gd name="T4" fmla="*/ 0 w 8"/>
              <a:gd name="T5" fmla="*/ 2 h 7"/>
              <a:gd name="T6" fmla="*/ 1 w 8"/>
              <a:gd name="T7" fmla="*/ 5 h 7"/>
              <a:gd name="T8" fmla="*/ 1 w 8"/>
              <a:gd name="T9" fmla="*/ 5 h 7"/>
              <a:gd name="T10" fmla="*/ 4 w 8"/>
              <a:gd name="T11" fmla="*/ 7 h 7"/>
              <a:gd name="T12" fmla="*/ 6 w 8"/>
              <a:gd name="T13" fmla="*/ 7 h 7"/>
              <a:gd name="T14" fmla="*/ 7 w 8"/>
              <a:gd name="T15" fmla="*/ 2 h 7"/>
              <a:gd name="T16" fmla="*/ 4 w 8"/>
              <a:gd name="T1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7">
                <a:moveTo>
                  <a:pt x="4" y="0"/>
                </a:moveTo>
                <a:cubicBezTo>
                  <a:pt x="3" y="0"/>
                  <a:pt x="3" y="0"/>
                  <a:pt x="3" y="0"/>
                </a:cubicBezTo>
                <a:cubicBezTo>
                  <a:pt x="2" y="0"/>
                  <a:pt x="1" y="1"/>
                  <a:pt x="0" y="2"/>
                </a:cubicBezTo>
                <a:cubicBezTo>
                  <a:pt x="1" y="3"/>
                  <a:pt x="1" y="4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6"/>
                  <a:pt x="3" y="7"/>
                  <a:pt x="4" y="7"/>
                </a:cubicBezTo>
                <a:cubicBezTo>
                  <a:pt x="5" y="7"/>
                  <a:pt x="5" y="7"/>
                  <a:pt x="6" y="7"/>
                </a:cubicBezTo>
                <a:cubicBezTo>
                  <a:pt x="7" y="6"/>
                  <a:pt x="8" y="4"/>
                  <a:pt x="7" y="2"/>
                </a:cubicBezTo>
                <a:cubicBezTo>
                  <a:pt x="7" y="1"/>
                  <a:pt x="5" y="0"/>
                  <a:pt x="4" y="0"/>
                </a:cubicBezTo>
              </a:path>
            </a:pathLst>
          </a:custGeom>
          <a:solidFill>
            <a:srgbClr val="C03E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0" name="Freeform 3190"/>
          <p:cNvSpPr>
            <a:spLocks/>
          </p:cNvSpPr>
          <p:nvPr/>
        </p:nvSpPr>
        <p:spPr bwMode="auto">
          <a:xfrm>
            <a:off x="-16510" y="0"/>
            <a:ext cx="50921" cy="116901"/>
          </a:xfrm>
          <a:custGeom>
            <a:avLst/>
            <a:gdLst>
              <a:gd name="T0" fmla="*/ 0 w 1"/>
              <a:gd name="T1" fmla="*/ 0 h 3"/>
              <a:gd name="T2" fmla="*/ 1 w 1"/>
              <a:gd name="T3" fmla="*/ 3 h 3"/>
              <a:gd name="T4" fmla="*/ 0 w 1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3">
                <a:moveTo>
                  <a:pt x="0" y="0"/>
                </a:moveTo>
                <a:cubicBezTo>
                  <a:pt x="0" y="1"/>
                  <a:pt x="0" y="2"/>
                  <a:pt x="1" y="3"/>
                </a:cubicBezTo>
                <a:cubicBezTo>
                  <a:pt x="1" y="2"/>
                  <a:pt x="1" y="1"/>
                  <a:pt x="0" y="0"/>
                </a:cubicBezTo>
              </a:path>
            </a:pathLst>
          </a:custGeom>
          <a:solidFill>
            <a:srgbClr val="88121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1" name="Freeform 3191"/>
          <p:cNvSpPr>
            <a:spLocks/>
          </p:cNvSpPr>
          <p:nvPr/>
        </p:nvSpPr>
        <p:spPr bwMode="auto">
          <a:xfrm>
            <a:off x="-16510" y="0"/>
            <a:ext cx="76597" cy="75367"/>
          </a:xfrm>
          <a:custGeom>
            <a:avLst/>
            <a:gdLst>
              <a:gd name="T0" fmla="*/ 4 w 8"/>
              <a:gd name="T1" fmla="*/ 0 h 8"/>
              <a:gd name="T2" fmla="*/ 3 w 8"/>
              <a:gd name="T3" fmla="*/ 0 h 8"/>
              <a:gd name="T4" fmla="*/ 3 w 8"/>
              <a:gd name="T5" fmla="*/ 1 h 8"/>
              <a:gd name="T6" fmla="*/ 0 w 8"/>
              <a:gd name="T7" fmla="*/ 5 h 8"/>
              <a:gd name="T8" fmla="*/ 0 w 8"/>
              <a:gd name="T9" fmla="*/ 6 h 8"/>
              <a:gd name="T10" fmla="*/ 4 w 8"/>
              <a:gd name="T11" fmla="*/ 8 h 8"/>
              <a:gd name="T12" fmla="*/ 5 w 8"/>
              <a:gd name="T13" fmla="*/ 8 h 8"/>
              <a:gd name="T14" fmla="*/ 7 w 8"/>
              <a:gd name="T15" fmla="*/ 2 h 8"/>
              <a:gd name="T16" fmla="*/ 4 w 8"/>
              <a:gd name="T1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8">
                <a:moveTo>
                  <a:pt x="4" y="0"/>
                </a:moveTo>
                <a:cubicBezTo>
                  <a:pt x="4" y="0"/>
                  <a:pt x="3" y="0"/>
                  <a:pt x="3" y="0"/>
                </a:cubicBezTo>
                <a:cubicBezTo>
                  <a:pt x="3" y="1"/>
                  <a:pt x="3" y="1"/>
                  <a:pt x="3" y="1"/>
                </a:cubicBezTo>
                <a:cubicBezTo>
                  <a:pt x="2" y="3"/>
                  <a:pt x="1" y="4"/>
                  <a:pt x="0" y="5"/>
                </a:cubicBezTo>
                <a:cubicBezTo>
                  <a:pt x="0" y="5"/>
                  <a:pt x="0" y="5"/>
                  <a:pt x="0" y="6"/>
                </a:cubicBezTo>
                <a:cubicBezTo>
                  <a:pt x="1" y="7"/>
                  <a:pt x="3" y="8"/>
                  <a:pt x="4" y="8"/>
                </a:cubicBezTo>
                <a:cubicBezTo>
                  <a:pt x="4" y="8"/>
                  <a:pt x="5" y="8"/>
                  <a:pt x="5" y="8"/>
                </a:cubicBezTo>
                <a:cubicBezTo>
                  <a:pt x="7" y="7"/>
                  <a:pt x="8" y="4"/>
                  <a:pt x="7" y="2"/>
                </a:cubicBezTo>
                <a:cubicBezTo>
                  <a:pt x="7" y="1"/>
                  <a:pt x="5" y="0"/>
                  <a:pt x="4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2" name="Freeform 3192"/>
          <p:cNvSpPr>
            <a:spLocks/>
          </p:cNvSpPr>
          <p:nvPr/>
        </p:nvSpPr>
        <p:spPr bwMode="auto">
          <a:xfrm>
            <a:off x="-16510" y="0"/>
            <a:ext cx="50921" cy="85888"/>
          </a:xfrm>
          <a:custGeom>
            <a:avLst/>
            <a:gdLst>
              <a:gd name="T0" fmla="*/ 3 w 3"/>
              <a:gd name="T1" fmla="*/ 0 h 5"/>
              <a:gd name="T2" fmla="*/ 2 w 3"/>
              <a:gd name="T3" fmla="*/ 1 h 5"/>
              <a:gd name="T4" fmla="*/ 0 w 3"/>
              <a:gd name="T5" fmla="*/ 5 h 5"/>
              <a:gd name="T6" fmla="*/ 3 w 3"/>
              <a:gd name="T7" fmla="*/ 1 h 5"/>
              <a:gd name="T8" fmla="*/ 3 w 3"/>
              <a:gd name="T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3" y="1"/>
                  <a:pt x="3" y="1"/>
                  <a:pt x="2" y="1"/>
                </a:cubicBezTo>
                <a:cubicBezTo>
                  <a:pt x="1" y="1"/>
                  <a:pt x="0" y="3"/>
                  <a:pt x="0" y="5"/>
                </a:cubicBezTo>
                <a:cubicBezTo>
                  <a:pt x="1" y="4"/>
                  <a:pt x="2" y="3"/>
                  <a:pt x="3" y="1"/>
                </a:cubicBezTo>
                <a:cubicBezTo>
                  <a:pt x="3" y="1"/>
                  <a:pt x="3" y="1"/>
                  <a:pt x="3" y="0"/>
                </a:cubicBezTo>
              </a:path>
            </a:pathLst>
          </a:custGeom>
          <a:solidFill>
            <a:srgbClr val="8915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3" name="Freeform 3193"/>
          <p:cNvSpPr>
            <a:spLocks/>
          </p:cNvSpPr>
          <p:nvPr/>
        </p:nvSpPr>
        <p:spPr bwMode="auto">
          <a:xfrm>
            <a:off x="-16510" y="0"/>
            <a:ext cx="76597" cy="63466"/>
          </a:xfrm>
          <a:custGeom>
            <a:avLst/>
            <a:gdLst>
              <a:gd name="T0" fmla="*/ 6 w 8"/>
              <a:gd name="T1" fmla="*/ 0 h 7"/>
              <a:gd name="T2" fmla="*/ 1 w 8"/>
              <a:gd name="T3" fmla="*/ 1 h 7"/>
              <a:gd name="T4" fmla="*/ 1 w 8"/>
              <a:gd name="T5" fmla="*/ 1 h 7"/>
              <a:gd name="T6" fmla="*/ 1 w 8"/>
              <a:gd name="T7" fmla="*/ 1 h 7"/>
              <a:gd name="T8" fmla="*/ 0 w 8"/>
              <a:gd name="T9" fmla="*/ 4 h 7"/>
              <a:gd name="T10" fmla="*/ 4 w 8"/>
              <a:gd name="T11" fmla="*/ 7 h 7"/>
              <a:gd name="T12" fmla="*/ 5 w 8"/>
              <a:gd name="T13" fmla="*/ 6 h 7"/>
              <a:gd name="T14" fmla="*/ 7 w 8"/>
              <a:gd name="T15" fmla="*/ 1 h 7"/>
              <a:gd name="T16" fmla="*/ 6 w 8"/>
              <a:gd name="T1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7">
                <a:moveTo>
                  <a:pt x="6" y="0"/>
                </a:moveTo>
                <a:cubicBezTo>
                  <a:pt x="5" y="0"/>
                  <a:pt x="3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0" y="2"/>
                  <a:pt x="0" y="3"/>
                  <a:pt x="0" y="4"/>
                </a:cubicBezTo>
                <a:cubicBezTo>
                  <a:pt x="1" y="6"/>
                  <a:pt x="2" y="7"/>
                  <a:pt x="4" y="7"/>
                </a:cubicBezTo>
                <a:cubicBezTo>
                  <a:pt x="4" y="7"/>
                  <a:pt x="5" y="6"/>
                  <a:pt x="5" y="6"/>
                </a:cubicBezTo>
                <a:cubicBezTo>
                  <a:pt x="7" y="5"/>
                  <a:pt x="8" y="3"/>
                  <a:pt x="7" y="1"/>
                </a:cubicBezTo>
                <a:cubicBezTo>
                  <a:pt x="7" y="0"/>
                  <a:pt x="6" y="0"/>
                  <a:pt x="6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4" name="Freeform 3194"/>
          <p:cNvSpPr>
            <a:spLocks/>
          </p:cNvSpPr>
          <p:nvPr/>
        </p:nvSpPr>
        <p:spPr bwMode="auto">
          <a:xfrm>
            <a:off x="-16510" y="0"/>
            <a:ext cx="112022" cy="50104"/>
          </a:xfrm>
          <a:custGeom>
            <a:avLst/>
            <a:gdLst>
              <a:gd name="T0" fmla="*/ 3 w 5"/>
              <a:gd name="T1" fmla="*/ 0 h 2"/>
              <a:gd name="T2" fmla="*/ 1 w 5"/>
              <a:gd name="T3" fmla="*/ 0 h 2"/>
              <a:gd name="T4" fmla="*/ 0 w 5"/>
              <a:gd name="T5" fmla="*/ 2 h 2"/>
              <a:gd name="T6" fmla="*/ 0 w 5"/>
              <a:gd name="T7" fmla="*/ 2 h 2"/>
              <a:gd name="T8" fmla="*/ 0 w 5"/>
              <a:gd name="T9" fmla="*/ 2 h 2"/>
              <a:gd name="T10" fmla="*/ 5 w 5"/>
              <a:gd name="T11" fmla="*/ 1 h 2"/>
              <a:gd name="T12" fmla="*/ 3 w 5"/>
              <a:gd name="T1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2">
                <a:moveTo>
                  <a:pt x="3" y="0"/>
                </a:moveTo>
                <a:cubicBezTo>
                  <a:pt x="2" y="0"/>
                  <a:pt x="2" y="0"/>
                  <a:pt x="1" y="0"/>
                </a:cubicBezTo>
                <a:cubicBezTo>
                  <a:pt x="1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2" y="2"/>
                  <a:pt x="4" y="1"/>
                  <a:pt x="5" y="1"/>
                </a:cubicBezTo>
                <a:cubicBezTo>
                  <a:pt x="4" y="0"/>
                  <a:pt x="4" y="0"/>
                  <a:pt x="3" y="0"/>
                </a:cubicBezTo>
              </a:path>
            </a:pathLst>
          </a:custGeom>
          <a:solidFill>
            <a:srgbClr val="7209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5" name="Freeform 3195"/>
          <p:cNvSpPr>
            <a:spLocks/>
          </p:cNvSpPr>
          <p:nvPr/>
        </p:nvSpPr>
        <p:spPr bwMode="auto">
          <a:xfrm>
            <a:off x="-16510" y="0"/>
            <a:ext cx="84660" cy="75367"/>
          </a:xfrm>
          <a:custGeom>
            <a:avLst/>
            <a:gdLst>
              <a:gd name="T0" fmla="*/ 5 w 9"/>
              <a:gd name="T1" fmla="*/ 0 h 8"/>
              <a:gd name="T2" fmla="*/ 3 w 9"/>
              <a:gd name="T3" fmla="*/ 1 h 8"/>
              <a:gd name="T4" fmla="*/ 1 w 9"/>
              <a:gd name="T5" fmla="*/ 5 h 8"/>
              <a:gd name="T6" fmla="*/ 5 w 9"/>
              <a:gd name="T7" fmla="*/ 8 h 8"/>
              <a:gd name="T8" fmla="*/ 6 w 9"/>
              <a:gd name="T9" fmla="*/ 8 h 8"/>
              <a:gd name="T10" fmla="*/ 8 w 9"/>
              <a:gd name="T11" fmla="*/ 3 h 8"/>
              <a:gd name="T12" fmla="*/ 5 w 9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" h="8">
                <a:moveTo>
                  <a:pt x="5" y="0"/>
                </a:moveTo>
                <a:cubicBezTo>
                  <a:pt x="4" y="0"/>
                  <a:pt x="4" y="0"/>
                  <a:pt x="3" y="1"/>
                </a:cubicBezTo>
                <a:cubicBezTo>
                  <a:pt x="1" y="1"/>
                  <a:pt x="0" y="3"/>
                  <a:pt x="1" y="5"/>
                </a:cubicBezTo>
                <a:cubicBezTo>
                  <a:pt x="2" y="7"/>
                  <a:pt x="3" y="8"/>
                  <a:pt x="5" y="8"/>
                </a:cubicBezTo>
                <a:cubicBezTo>
                  <a:pt x="5" y="8"/>
                  <a:pt x="6" y="8"/>
                  <a:pt x="6" y="8"/>
                </a:cubicBezTo>
                <a:cubicBezTo>
                  <a:pt x="8" y="7"/>
                  <a:pt x="9" y="4"/>
                  <a:pt x="8" y="3"/>
                </a:cubicBezTo>
                <a:cubicBezTo>
                  <a:pt x="7" y="1"/>
                  <a:pt x="6" y="0"/>
                  <a:pt x="5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6" name="Freeform 3196"/>
          <p:cNvSpPr>
            <a:spLocks/>
          </p:cNvSpPr>
          <p:nvPr/>
        </p:nvSpPr>
        <p:spPr bwMode="auto">
          <a:xfrm>
            <a:off x="-16510" y="0"/>
            <a:ext cx="50921" cy="114518"/>
          </a:xfrm>
          <a:custGeom>
            <a:avLst/>
            <a:gdLst>
              <a:gd name="T0" fmla="*/ 0 w 3"/>
              <a:gd name="T1" fmla="*/ 0 h 7"/>
              <a:gd name="T2" fmla="*/ 0 w 3"/>
              <a:gd name="T3" fmla="*/ 7 h 7"/>
              <a:gd name="T4" fmla="*/ 1 w 3"/>
              <a:gd name="T5" fmla="*/ 7 h 7"/>
              <a:gd name="T6" fmla="*/ 2 w 3"/>
              <a:gd name="T7" fmla="*/ 2 h 7"/>
              <a:gd name="T8" fmla="*/ 0 w 3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7">
                <a:moveTo>
                  <a:pt x="0" y="0"/>
                </a:move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1" y="7"/>
                </a:cubicBezTo>
                <a:cubicBezTo>
                  <a:pt x="2" y="6"/>
                  <a:pt x="3" y="4"/>
                  <a:pt x="2" y="2"/>
                </a:cubicBezTo>
                <a:cubicBezTo>
                  <a:pt x="2" y="1"/>
                  <a:pt x="1" y="1"/>
                  <a:pt x="0" y="0"/>
                </a:cubicBezTo>
              </a:path>
            </a:pathLst>
          </a:custGeom>
          <a:solidFill>
            <a:srgbClr val="AF282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7" name="Freeform 3197"/>
          <p:cNvSpPr>
            <a:spLocks/>
          </p:cNvSpPr>
          <p:nvPr/>
        </p:nvSpPr>
        <p:spPr bwMode="auto">
          <a:xfrm>
            <a:off x="-16510" y="0"/>
            <a:ext cx="76597" cy="63466"/>
          </a:xfrm>
          <a:custGeom>
            <a:avLst/>
            <a:gdLst>
              <a:gd name="T0" fmla="*/ 4 w 8"/>
              <a:gd name="T1" fmla="*/ 0 h 7"/>
              <a:gd name="T2" fmla="*/ 2 w 8"/>
              <a:gd name="T3" fmla="*/ 1 h 7"/>
              <a:gd name="T4" fmla="*/ 0 w 8"/>
              <a:gd name="T5" fmla="*/ 4 h 7"/>
              <a:gd name="T6" fmla="*/ 1 w 8"/>
              <a:gd name="T7" fmla="*/ 6 h 7"/>
              <a:gd name="T8" fmla="*/ 1 w 8"/>
              <a:gd name="T9" fmla="*/ 6 h 7"/>
              <a:gd name="T10" fmla="*/ 4 w 8"/>
              <a:gd name="T11" fmla="*/ 7 h 7"/>
              <a:gd name="T12" fmla="*/ 5 w 8"/>
              <a:gd name="T13" fmla="*/ 7 h 7"/>
              <a:gd name="T14" fmla="*/ 7 w 8"/>
              <a:gd name="T15" fmla="*/ 2 h 7"/>
              <a:gd name="T16" fmla="*/ 4 w 8"/>
              <a:gd name="T1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7">
                <a:moveTo>
                  <a:pt x="4" y="0"/>
                </a:moveTo>
                <a:cubicBezTo>
                  <a:pt x="3" y="0"/>
                  <a:pt x="3" y="0"/>
                  <a:pt x="2" y="1"/>
                </a:cubicBezTo>
                <a:cubicBezTo>
                  <a:pt x="1" y="1"/>
                  <a:pt x="0" y="3"/>
                  <a:pt x="0" y="4"/>
                </a:cubicBezTo>
                <a:cubicBezTo>
                  <a:pt x="1" y="5"/>
                  <a:pt x="1" y="5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7"/>
                  <a:pt x="3" y="7"/>
                  <a:pt x="4" y="7"/>
                </a:cubicBezTo>
                <a:cubicBezTo>
                  <a:pt x="4" y="7"/>
                  <a:pt x="5" y="7"/>
                  <a:pt x="5" y="7"/>
                </a:cubicBezTo>
                <a:cubicBezTo>
                  <a:pt x="7" y="6"/>
                  <a:pt x="8" y="4"/>
                  <a:pt x="7" y="2"/>
                </a:cubicBezTo>
                <a:cubicBezTo>
                  <a:pt x="6" y="1"/>
                  <a:pt x="5" y="0"/>
                  <a:pt x="4" y="0"/>
                </a:cubicBezTo>
              </a:path>
            </a:pathLst>
          </a:custGeom>
          <a:solidFill>
            <a:srgbClr val="C03E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8" name="Freeform 3198"/>
          <p:cNvSpPr>
            <a:spLocks/>
          </p:cNvSpPr>
          <p:nvPr/>
        </p:nvSpPr>
        <p:spPr bwMode="auto">
          <a:xfrm>
            <a:off x="-16510" y="0"/>
            <a:ext cx="50921" cy="125267"/>
          </a:xfrm>
          <a:custGeom>
            <a:avLst/>
            <a:gdLst>
              <a:gd name="T0" fmla="*/ 0 w 1"/>
              <a:gd name="T1" fmla="*/ 0 h 2"/>
              <a:gd name="T2" fmla="*/ 1 w 1"/>
              <a:gd name="T3" fmla="*/ 1 h 2"/>
              <a:gd name="T4" fmla="*/ 1 w 1"/>
              <a:gd name="T5" fmla="*/ 2 h 2"/>
              <a:gd name="T6" fmla="*/ 1 w 1"/>
              <a:gd name="T7" fmla="*/ 2 h 2"/>
              <a:gd name="T8" fmla="*/ 0 w 1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0"/>
                  <a:pt x="0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1" y="1"/>
                  <a:pt x="0" y="0"/>
                </a:cubicBezTo>
              </a:path>
            </a:pathLst>
          </a:custGeom>
          <a:solidFill>
            <a:srgbClr val="AD23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9" name="Freeform 3199"/>
          <p:cNvSpPr>
            <a:spLocks/>
          </p:cNvSpPr>
          <p:nvPr/>
        </p:nvSpPr>
        <p:spPr bwMode="auto">
          <a:xfrm>
            <a:off x="-16510" y="0"/>
            <a:ext cx="56439" cy="63466"/>
          </a:xfrm>
          <a:custGeom>
            <a:avLst/>
            <a:gdLst>
              <a:gd name="T0" fmla="*/ 3 w 6"/>
              <a:gd name="T1" fmla="*/ 0 h 7"/>
              <a:gd name="T2" fmla="*/ 1 w 6"/>
              <a:gd name="T3" fmla="*/ 1 h 7"/>
              <a:gd name="T4" fmla="*/ 0 w 6"/>
              <a:gd name="T5" fmla="*/ 2 h 7"/>
              <a:gd name="T6" fmla="*/ 4 w 6"/>
              <a:gd name="T7" fmla="*/ 7 h 7"/>
              <a:gd name="T8" fmla="*/ 4 w 6"/>
              <a:gd name="T9" fmla="*/ 7 h 7"/>
              <a:gd name="T10" fmla="*/ 6 w 6"/>
              <a:gd name="T11" fmla="*/ 3 h 7"/>
              <a:gd name="T12" fmla="*/ 3 w 6"/>
              <a:gd name="T1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7">
                <a:moveTo>
                  <a:pt x="3" y="0"/>
                </a:moveTo>
                <a:cubicBezTo>
                  <a:pt x="2" y="0"/>
                  <a:pt x="2" y="0"/>
                  <a:pt x="1" y="1"/>
                </a:cubicBezTo>
                <a:cubicBezTo>
                  <a:pt x="1" y="1"/>
                  <a:pt x="0" y="1"/>
                  <a:pt x="0" y="2"/>
                </a:cubicBezTo>
                <a:cubicBezTo>
                  <a:pt x="2" y="3"/>
                  <a:pt x="3" y="5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6" y="6"/>
                  <a:pt x="6" y="4"/>
                  <a:pt x="6" y="3"/>
                </a:cubicBezTo>
                <a:cubicBezTo>
                  <a:pt x="5" y="1"/>
                  <a:pt x="4" y="0"/>
                  <a:pt x="3" y="0"/>
                </a:cubicBezTo>
              </a:path>
            </a:pathLst>
          </a:custGeom>
          <a:solidFill>
            <a:srgbClr val="AD21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0" name="Freeform 3200"/>
          <p:cNvSpPr>
            <a:spLocks/>
          </p:cNvSpPr>
          <p:nvPr/>
        </p:nvSpPr>
        <p:spPr bwMode="auto">
          <a:xfrm>
            <a:off x="-16510" y="0"/>
            <a:ext cx="50921" cy="50104"/>
          </a:xfrm>
          <a:custGeom>
            <a:avLst/>
            <a:gdLst>
              <a:gd name="T0" fmla="*/ 1 w 5"/>
              <a:gd name="T1" fmla="*/ 0 h 5"/>
              <a:gd name="T2" fmla="*/ 1 w 5"/>
              <a:gd name="T3" fmla="*/ 3 h 5"/>
              <a:gd name="T4" fmla="*/ 4 w 5"/>
              <a:gd name="T5" fmla="*/ 5 h 5"/>
              <a:gd name="T6" fmla="*/ 5 w 5"/>
              <a:gd name="T7" fmla="*/ 5 h 5"/>
              <a:gd name="T8" fmla="*/ 1 w 5"/>
              <a:gd name="T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5">
                <a:moveTo>
                  <a:pt x="1" y="0"/>
                </a:moveTo>
                <a:cubicBezTo>
                  <a:pt x="0" y="1"/>
                  <a:pt x="0" y="2"/>
                  <a:pt x="1" y="3"/>
                </a:cubicBezTo>
                <a:cubicBezTo>
                  <a:pt x="1" y="4"/>
                  <a:pt x="2" y="5"/>
                  <a:pt x="4" y="5"/>
                </a:cubicBezTo>
                <a:cubicBezTo>
                  <a:pt x="4" y="5"/>
                  <a:pt x="4" y="5"/>
                  <a:pt x="5" y="5"/>
                </a:cubicBezTo>
                <a:cubicBezTo>
                  <a:pt x="4" y="3"/>
                  <a:pt x="3" y="1"/>
                  <a:pt x="1" y="0"/>
                </a:cubicBezTo>
              </a:path>
            </a:pathLst>
          </a:custGeom>
          <a:solidFill>
            <a:srgbClr val="6704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1" name="Freeform 3201"/>
          <p:cNvSpPr>
            <a:spLocks/>
          </p:cNvSpPr>
          <p:nvPr/>
        </p:nvSpPr>
        <p:spPr bwMode="auto">
          <a:xfrm>
            <a:off x="-16510" y="0"/>
            <a:ext cx="64502" cy="63466"/>
          </a:xfrm>
          <a:custGeom>
            <a:avLst/>
            <a:gdLst>
              <a:gd name="T0" fmla="*/ 3 w 7"/>
              <a:gd name="T1" fmla="*/ 0 h 7"/>
              <a:gd name="T2" fmla="*/ 2 w 7"/>
              <a:gd name="T3" fmla="*/ 0 h 7"/>
              <a:gd name="T4" fmla="*/ 0 w 7"/>
              <a:gd name="T5" fmla="*/ 5 h 7"/>
              <a:gd name="T6" fmla="*/ 3 w 7"/>
              <a:gd name="T7" fmla="*/ 7 h 7"/>
              <a:gd name="T8" fmla="*/ 5 w 7"/>
              <a:gd name="T9" fmla="*/ 7 h 7"/>
              <a:gd name="T10" fmla="*/ 7 w 7"/>
              <a:gd name="T11" fmla="*/ 2 h 7"/>
              <a:gd name="T12" fmla="*/ 3 w 7"/>
              <a:gd name="T1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7">
                <a:moveTo>
                  <a:pt x="3" y="0"/>
                </a:moveTo>
                <a:cubicBezTo>
                  <a:pt x="3" y="0"/>
                  <a:pt x="3" y="0"/>
                  <a:pt x="2" y="0"/>
                </a:cubicBezTo>
                <a:cubicBezTo>
                  <a:pt x="0" y="1"/>
                  <a:pt x="0" y="3"/>
                  <a:pt x="0" y="5"/>
                </a:cubicBezTo>
                <a:cubicBezTo>
                  <a:pt x="1" y="6"/>
                  <a:pt x="2" y="7"/>
                  <a:pt x="3" y="7"/>
                </a:cubicBezTo>
                <a:cubicBezTo>
                  <a:pt x="4" y="7"/>
                  <a:pt x="4" y="7"/>
                  <a:pt x="5" y="7"/>
                </a:cubicBezTo>
                <a:cubicBezTo>
                  <a:pt x="6" y="6"/>
                  <a:pt x="7" y="4"/>
                  <a:pt x="7" y="2"/>
                </a:cubicBezTo>
                <a:cubicBezTo>
                  <a:pt x="6" y="1"/>
                  <a:pt x="5" y="0"/>
                  <a:pt x="3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2" name="Freeform 3202"/>
          <p:cNvSpPr>
            <a:spLocks/>
          </p:cNvSpPr>
          <p:nvPr/>
        </p:nvSpPr>
        <p:spPr bwMode="auto">
          <a:xfrm>
            <a:off x="-16510" y="0"/>
            <a:ext cx="76597" cy="67434"/>
          </a:xfrm>
          <a:custGeom>
            <a:avLst/>
            <a:gdLst>
              <a:gd name="T0" fmla="*/ 4 w 8"/>
              <a:gd name="T1" fmla="*/ 0 h 7"/>
              <a:gd name="T2" fmla="*/ 2 w 8"/>
              <a:gd name="T3" fmla="*/ 0 h 7"/>
              <a:gd name="T4" fmla="*/ 1 w 8"/>
              <a:gd name="T5" fmla="*/ 5 h 7"/>
              <a:gd name="T6" fmla="*/ 4 w 8"/>
              <a:gd name="T7" fmla="*/ 7 h 7"/>
              <a:gd name="T8" fmla="*/ 5 w 8"/>
              <a:gd name="T9" fmla="*/ 6 h 7"/>
              <a:gd name="T10" fmla="*/ 7 w 8"/>
              <a:gd name="T11" fmla="*/ 2 h 7"/>
              <a:gd name="T12" fmla="*/ 4 w 8"/>
              <a:gd name="T1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7">
                <a:moveTo>
                  <a:pt x="4" y="0"/>
                </a:moveTo>
                <a:cubicBezTo>
                  <a:pt x="3" y="0"/>
                  <a:pt x="3" y="0"/>
                  <a:pt x="2" y="0"/>
                </a:cubicBezTo>
                <a:cubicBezTo>
                  <a:pt x="1" y="1"/>
                  <a:pt x="0" y="3"/>
                  <a:pt x="1" y="5"/>
                </a:cubicBezTo>
                <a:cubicBezTo>
                  <a:pt x="1" y="6"/>
                  <a:pt x="2" y="7"/>
                  <a:pt x="4" y="7"/>
                </a:cubicBezTo>
                <a:cubicBezTo>
                  <a:pt x="4" y="7"/>
                  <a:pt x="5" y="7"/>
                  <a:pt x="5" y="6"/>
                </a:cubicBezTo>
                <a:cubicBezTo>
                  <a:pt x="7" y="6"/>
                  <a:pt x="8" y="4"/>
                  <a:pt x="7" y="2"/>
                </a:cubicBezTo>
                <a:cubicBezTo>
                  <a:pt x="6" y="1"/>
                  <a:pt x="5" y="0"/>
                  <a:pt x="4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3" name="Freeform 3203"/>
          <p:cNvSpPr>
            <a:spLocks/>
          </p:cNvSpPr>
          <p:nvPr/>
        </p:nvSpPr>
        <p:spPr bwMode="auto">
          <a:xfrm>
            <a:off x="-16510" y="0"/>
            <a:ext cx="64502" cy="55533"/>
          </a:xfrm>
          <a:custGeom>
            <a:avLst/>
            <a:gdLst>
              <a:gd name="T0" fmla="*/ 4 w 7"/>
              <a:gd name="T1" fmla="*/ 0 h 6"/>
              <a:gd name="T2" fmla="*/ 2 w 7"/>
              <a:gd name="T3" fmla="*/ 1 h 6"/>
              <a:gd name="T4" fmla="*/ 1 w 7"/>
              <a:gd name="T5" fmla="*/ 5 h 6"/>
              <a:gd name="T6" fmla="*/ 4 w 7"/>
              <a:gd name="T7" fmla="*/ 6 h 6"/>
              <a:gd name="T8" fmla="*/ 5 w 7"/>
              <a:gd name="T9" fmla="*/ 6 h 6"/>
              <a:gd name="T10" fmla="*/ 6 w 7"/>
              <a:gd name="T11" fmla="*/ 2 h 6"/>
              <a:gd name="T12" fmla="*/ 4 w 7"/>
              <a:gd name="T1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0"/>
                  <a:pt x="3" y="0"/>
                  <a:pt x="2" y="1"/>
                </a:cubicBezTo>
                <a:cubicBezTo>
                  <a:pt x="1" y="1"/>
                  <a:pt x="0" y="3"/>
                  <a:pt x="1" y="5"/>
                </a:cubicBezTo>
                <a:cubicBezTo>
                  <a:pt x="1" y="6"/>
                  <a:pt x="2" y="6"/>
                  <a:pt x="4" y="6"/>
                </a:cubicBezTo>
                <a:cubicBezTo>
                  <a:pt x="4" y="6"/>
                  <a:pt x="5" y="6"/>
                  <a:pt x="5" y="6"/>
                </a:cubicBezTo>
                <a:cubicBezTo>
                  <a:pt x="7" y="5"/>
                  <a:pt x="7" y="4"/>
                  <a:pt x="6" y="2"/>
                </a:cubicBezTo>
                <a:cubicBezTo>
                  <a:pt x="6" y="1"/>
                  <a:pt x="5" y="0"/>
                  <a:pt x="4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4" name="Freeform 3204"/>
          <p:cNvSpPr>
            <a:spLocks/>
          </p:cNvSpPr>
          <p:nvPr/>
        </p:nvSpPr>
        <p:spPr bwMode="auto">
          <a:xfrm>
            <a:off x="-16510" y="0"/>
            <a:ext cx="76390" cy="50104"/>
          </a:xfrm>
          <a:custGeom>
            <a:avLst/>
            <a:gdLst>
              <a:gd name="T0" fmla="*/ 1 w 1"/>
              <a:gd name="T1" fmla="*/ 0 h 1"/>
              <a:gd name="T2" fmla="*/ 1 w 1"/>
              <a:gd name="T3" fmla="*/ 0 h 1"/>
              <a:gd name="T4" fmla="*/ 0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5" name="Freeform 3205"/>
          <p:cNvSpPr>
            <a:spLocks/>
          </p:cNvSpPr>
          <p:nvPr/>
        </p:nvSpPr>
        <p:spPr bwMode="auto">
          <a:xfrm>
            <a:off x="-16510" y="0"/>
            <a:ext cx="64502" cy="55533"/>
          </a:xfrm>
          <a:custGeom>
            <a:avLst/>
            <a:gdLst>
              <a:gd name="T0" fmla="*/ 3 w 7"/>
              <a:gd name="T1" fmla="*/ 0 h 6"/>
              <a:gd name="T2" fmla="*/ 2 w 7"/>
              <a:gd name="T3" fmla="*/ 0 h 6"/>
              <a:gd name="T4" fmla="*/ 1 w 7"/>
              <a:gd name="T5" fmla="*/ 1 h 6"/>
              <a:gd name="T6" fmla="*/ 0 w 7"/>
              <a:gd name="T7" fmla="*/ 4 h 6"/>
              <a:gd name="T8" fmla="*/ 3 w 7"/>
              <a:gd name="T9" fmla="*/ 6 h 6"/>
              <a:gd name="T10" fmla="*/ 4 w 7"/>
              <a:gd name="T11" fmla="*/ 6 h 6"/>
              <a:gd name="T12" fmla="*/ 6 w 7"/>
              <a:gd name="T13" fmla="*/ 2 h 6"/>
              <a:gd name="T14" fmla="*/ 3 w 7"/>
              <a:gd name="T1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" h="6">
                <a:moveTo>
                  <a:pt x="3" y="0"/>
                </a:moveTo>
                <a:cubicBezTo>
                  <a:pt x="3" y="0"/>
                  <a:pt x="3" y="0"/>
                  <a:pt x="2" y="0"/>
                </a:cubicBezTo>
                <a:cubicBezTo>
                  <a:pt x="2" y="0"/>
                  <a:pt x="1" y="1"/>
                  <a:pt x="1" y="1"/>
                </a:cubicBezTo>
                <a:cubicBezTo>
                  <a:pt x="0" y="2"/>
                  <a:pt x="0" y="3"/>
                  <a:pt x="0" y="4"/>
                </a:cubicBezTo>
                <a:cubicBezTo>
                  <a:pt x="1" y="5"/>
                  <a:pt x="2" y="6"/>
                  <a:pt x="3" y="6"/>
                </a:cubicBezTo>
                <a:cubicBezTo>
                  <a:pt x="4" y="6"/>
                  <a:pt x="4" y="6"/>
                  <a:pt x="4" y="6"/>
                </a:cubicBezTo>
                <a:cubicBezTo>
                  <a:pt x="6" y="5"/>
                  <a:pt x="7" y="3"/>
                  <a:pt x="6" y="2"/>
                </a:cubicBezTo>
                <a:cubicBezTo>
                  <a:pt x="6" y="1"/>
                  <a:pt x="4" y="0"/>
                  <a:pt x="3" y="0"/>
                </a:cubicBezTo>
              </a:path>
            </a:pathLst>
          </a:custGeom>
          <a:solidFill>
            <a:srgbClr val="AF282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6" name="Freeform 3206"/>
          <p:cNvSpPr>
            <a:spLocks/>
          </p:cNvSpPr>
          <p:nvPr/>
        </p:nvSpPr>
        <p:spPr bwMode="auto">
          <a:xfrm>
            <a:off x="-16510" y="0"/>
            <a:ext cx="68534" cy="55533"/>
          </a:xfrm>
          <a:custGeom>
            <a:avLst/>
            <a:gdLst>
              <a:gd name="T0" fmla="*/ 4 w 7"/>
              <a:gd name="T1" fmla="*/ 0 h 6"/>
              <a:gd name="T2" fmla="*/ 3 w 7"/>
              <a:gd name="T3" fmla="*/ 0 h 6"/>
              <a:gd name="T4" fmla="*/ 1 w 7"/>
              <a:gd name="T5" fmla="*/ 4 h 6"/>
              <a:gd name="T6" fmla="*/ 4 w 7"/>
              <a:gd name="T7" fmla="*/ 6 h 6"/>
              <a:gd name="T8" fmla="*/ 5 w 7"/>
              <a:gd name="T9" fmla="*/ 6 h 6"/>
              <a:gd name="T10" fmla="*/ 7 w 7"/>
              <a:gd name="T11" fmla="*/ 2 h 6"/>
              <a:gd name="T12" fmla="*/ 4 w 7"/>
              <a:gd name="T1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0"/>
                  <a:pt x="3" y="0"/>
                  <a:pt x="3" y="0"/>
                </a:cubicBezTo>
                <a:cubicBezTo>
                  <a:pt x="1" y="1"/>
                  <a:pt x="0" y="3"/>
                  <a:pt x="1" y="4"/>
                </a:cubicBezTo>
                <a:cubicBezTo>
                  <a:pt x="2" y="5"/>
                  <a:pt x="3" y="6"/>
                  <a:pt x="4" y="6"/>
                </a:cubicBezTo>
                <a:cubicBezTo>
                  <a:pt x="4" y="6"/>
                  <a:pt x="5" y="6"/>
                  <a:pt x="5" y="6"/>
                </a:cubicBezTo>
                <a:cubicBezTo>
                  <a:pt x="7" y="5"/>
                  <a:pt x="7" y="3"/>
                  <a:pt x="7" y="2"/>
                </a:cubicBezTo>
                <a:cubicBezTo>
                  <a:pt x="6" y="1"/>
                  <a:pt x="5" y="0"/>
                  <a:pt x="4" y="0"/>
                </a:cubicBezTo>
              </a:path>
            </a:pathLst>
          </a:custGeom>
          <a:solidFill>
            <a:srgbClr val="AF282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7" name="Freeform 3207"/>
          <p:cNvSpPr>
            <a:spLocks/>
          </p:cNvSpPr>
          <p:nvPr/>
        </p:nvSpPr>
        <p:spPr bwMode="auto">
          <a:xfrm>
            <a:off x="-16510" y="0"/>
            <a:ext cx="56439" cy="59500"/>
          </a:xfrm>
          <a:custGeom>
            <a:avLst/>
            <a:gdLst>
              <a:gd name="T0" fmla="*/ 3 w 6"/>
              <a:gd name="T1" fmla="*/ 0 h 6"/>
              <a:gd name="T2" fmla="*/ 2 w 6"/>
              <a:gd name="T3" fmla="*/ 0 h 6"/>
              <a:gd name="T4" fmla="*/ 1 w 6"/>
              <a:gd name="T5" fmla="*/ 4 h 6"/>
              <a:gd name="T6" fmla="*/ 3 w 6"/>
              <a:gd name="T7" fmla="*/ 6 h 6"/>
              <a:gd name="T8" fmla="*/ 4 w 6"/>
              <a:gd name="T9" fmla="*/ 5 h 6"/>
              <a:gd name="T10" fmla="*/ 6 w 6"/>
              <a:gd name="T11" fmla="*/ 2 h 6"/>
              <a:gd name="T12" fmla="*/ 3 w 6"/>
              <a:gd name="T1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6">
                <a:moveTo>
                  <a:pt x="3" y="0"/>
                </a:moveTo>
                <a:cubicBezTo>
                  <a:pt x="3" y="0"/>
                  <a:pt x="2" y="0"/>
                  <a:pt x="2" y="0"/>
                </a:cubicBezTo>
                <a:cubicBezTo>
                  <a:pt x="1" y="1"/>
                  <a:pt x="0" y="3"/>
                  <a:pt x="1" y="4"/>
                </a:cubicBezTo>
                <a:cubicBezTo>
                  <a:pt x="1" y="5"/>
                  <a:pt x="2" y="6"/>
                  <a:pt x="3" y="6"/>
                </a:cubicBezTo>
                <a:cubicBezTo>
                  <a:pt x="4" y="6"/>
                  <a:pt x="4" y="5"/>
                  <a:pt x="4" y="5"/>
                </a:cubicBezTo>
                <a:cubicBezTo>
                  <a:pt x="6" y="5"/>
                  <a:pt x="6" y="3"/>
                  <a:pt x="6" y="2"/>
                </a:cubicBezTo>
                <a:cubicBezTo>
                  <a:pt x="5" y="1"/>
                  <a:pt x="4" y="0"/>
                  <a:pt x="3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8" name="Freeform 3208"/>
          <p:cNvSpPr>
            <a:spLocks/>
          </p:cNvSpPr>
          <p:nvPr/>
        </p:nvSpPr>
        <p:spPr bwMode="auto">
          <a:xfrm>
            <a:off x="-16510" y="0"/>
            <a:ext cx="87290" cy="50104"/>
          </a:xfrm>
          <a:custGeom>
            <a:avLst/>
            <a:gdLst>
              <a:gd name="T0" fmla="*/ 5 w 5"/>
              <a:gd name="T1" fmla="*/ 0 h 3"/>
              <a:gd name="T2" fmla="*/ 1 w 5"/>
              <a:gd name="T3" fmla="*/ 0 h 3"/>
              <a:gd name="T4" fmla="*/ 0 w 5"/>
              <a:gd name="T5" fmla="*/ 1 h 3"/>
              <a:gd name="T6" fmla="*/ 2 w 5"/>
              <a:gd name="T7" fmla="*/ 3 h 3"/>
              <a:gd name="T8" fmla="*/ 3 w 5"/>
              <a:gd name="T9" fmla="*/ 2 h 3"/>
              <a:gd name="T10" fmla="*/ 5 w 5"/>
              <a:gd name="T11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3">
                <a:moveTo>
                  <a:pt x="5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1" y="3"/>
                  <a:pt x="2" y="3"/>
                </a:cubicBezTo>
                <a:cubicBezTo>
                  <a:pt x="2" y="3"/>
                  <a:pt x="3" y="2"/>
                  <a:pt x="3" y="2"/>
                </a:cubicBezTo>
                <a:cubicBezTo>
                  <a:pt x="4" y="2"/>
                  <a:pt x="4" y="1"/>
                  <a:pt x="5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9" name="Freeform 3209"/>
          <p:cNvSpPr>
            <a:spLocks/>
          </p:cNvSpPr>
          <p:nvPr/>
        </p:nvSpPr>
        <p:spPr bwMode="auto">
          <a:xfrm>
            <a:off x="-16510" y="0"/>
            <a:ext cx="101843" cy="50104"/>
          </a:xfrm>
          <a:custGeom>
            <a:avLst/>
            <a:gdLst>
              <a:gd name="T0" fmla="*/ 2 w 2"/>
              <a:gd name="T1" fmla="*/ 0 h 1"/>
              <a:gd name="T2" fmla="*/ 0 w 2"/>
              <a:gd name="T3" fmla="*/ 0 h 1"/>
              <a:gd name="T4" fmla="*/ 0 w 2"/>
              <a:gd name="T5" fmla="*/ 1 h 1"/>
              <a:gd name="T6" fmla="*/ 1 w 2"/>
              <a:gd name="T7" fmla="*/ 1 h 1"/>
              <a:gd name="T8" fmla="*/ 2 w 2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0"/>
                  <a:pt x="2" y="0"/>
                </a:cubicBezTo>
              </a:path>
            </a:pathLst>
          </a:custGeom>
          <a:solidFill>
            <a:srgbClr val="C03E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0" name="Freeform 3210"/>
          <p:cNvSpPr>
            <a:spLocks/>
          </p:cNvSpPr>
          <p:nvPr/>
        </p:nvSpPr>
        <p:spPr bwMode="auto">
          <a:xfrm>
            <a:off x="-16510" y="0"/>
            <a:ext cx="59408" cy="50104"/>
          </a:xfrm>
          <a:custGeom>
            <a:avLst/>
            <a:gdLst>
              <a:gd name="T0" fmla="*/ 3 w 6"/>
              <a:gd name="T1" fmla="*/ 0 h 5"/>
              <a:gd name="T2" fmla="*/ 2 w 6"/>
              <a:gd name="T3" fmla="*/ 0 h 5"/>
              <a:gd name="T4" fmla="*/ 1 w 6"/>
              <a:gd name="T5" fmla="*/ 4 h 5"/>
              <a:gd name="T6" fmla="*/ 3 w 6"/>
              <a:gd name="T7" fmla="*/ 5 h 5"/>
              <a:gd name="T8" fmla="*/ 4 w 6"/>
              <a:gd name="T9" fmla="*/ 5 h 5"/>
              <a:gd name="T10" fmla="*/ 6 w 6"/>
              <a:gd name="T11" fmla="*/ 2 h 5"/>
              <a:gd name="T12" fmla="*/ 3 w 6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5">
                <a:moveTo>
                  <a:pt x="3" y="0"/>
                </a:moveTo>
                <a:cubicBezTo>
                  <a:pt x="3" y="0"/>
                  <a:pt x="2" y="0"/>
                  <a:pt x="2" y="0"/>
                </a:cubicBezTo>
                <a:cubicBezTo>
                  <a:pt x="1" y="1"/>
                  <a:pt x="0" y="2"/>
                  <a:pt x="1" y="4"/>
                </a:cubicBezTo>
                <a:cubicBezTo>
                  <a:pt x="1" y="5"/>
                  <a:pt x="2" y="5"/>
                  <a:pt x="3" y="5"/>
                </a:cubicBezTo>
                <a:cubicBezTo>
                  <a:pt x="3" y="5"/>
                  <a:pt x="4" y="5"/>
                  <a:pt x="4" y="5"/>
                </a:cubicBezTo>
                <a:cubicBezTo>
                  <a:pt x="5" y="4"/>
                  <a:pt x="6" y="3"/>
                  <a:pt x="6" y="2"/>
                </a:cubicBezTo>
                <a:cubicBezTo>
                  <a:pt x="5" y="1"/>
                  <a:pt x="4" y="0"/>
                  <a:pt x="3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1" name="Freeform 3211"/>
          <p:cNvSpPr>
            <a:spLocks/>
          </p:cNvSpPr>
          <p:nvPr/>
        </p:nvSpPr>
        <p:spPr bwMode="auto">
          <a:xfrm>
            <a:off x="-16510" y="0"/>
            <a:ext cx="50921" cy="150311"/>
          </a:xfrm>
          <a:custGeom>
            <a:avLst/>
            <a:gdLst>
              <a:gd name="T0" fmla="*/ 1 w 2"/>
              <a:gd name="T1" fmla="*/ 0 h 5"/>
              <a:gd name="T2" fmla="*/ 0 w 2"/>
              <a:gd name="T3" fmla="*/ 3 h 5"/>
              <a:gd name="T4" fmla="*/ 2 w 2"/>
              <a:gd name="T5" fmla="*/ 5 h 5"/>
              <a:gd name="T6" fmla="*/ 1 w 2"/>
              <a:gd name="T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5">
                <a:moveTo>
                  <a:pt x="1" y="0"/>
                </a:moveTo>
                <a:cubicBezTo>
                  <a:pt x="0" y="1"/>
                  <a:pt x="0" y="2"/>
                  <a:pt x="0" y="3"/>
                </a:cubicBezTo>
                <a:cubicBezTo>
                  <a:pt x="0" y="4"/>
                  <a:pt x="1" y="5"/>
                  <a:pt x="2" y="5"/>
                </a:cubicBezTo>
                <a:cubicBezTo>
                  <a:pt x="2" y="3"/>
                  <a:pt x="1" y="2"/>
                  <a:pt x="1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2" name="Freeform 3212"/>
          <p:cNvSpPr>
            <a:spLocks/>
          </p:cNvSpPr>
          <p:nvPr/>
        </p:nvSpPr>
        <p:spPr bwMode="auto">
          <a:xfrm>
            <a:off x="-16510" y="0"/>
            <a:ext cx="50921" cy="83505"/>
          </a:xfrm>
          <a:custGeom>
            <a:avLst/>
            <a:gdLst>
              <a:gd name="T0" fmla="*/ 1 w 4"/>
              <a:gd name="T1" fmla="*/ 0 h 6"/>
              <a:gd name="T2" fmla="*/ 1 w 4"/>
              <a:gd name="T3" fmla="*/ 1 h 6"/>
              <a:gd name="T4" fmla="*/ 0 w 4"/>
              <a:gd name="T5" fmla="*/ 1 h 6"/>
              <a:gd name="T6" fmla="*/ 1 w 4"/>
              <a:gd name="T7" fmla="*/ 6 h 6"/>
              <a:gd name="T8" fmla="*/ 1 w 4"/>
              <a:gd name="T9" fmla="*/ 6 h 6"/>
              <a:gd name="T10" fmla="*/ 2 w 4"/>
              <a:gd name="T11" fmla="*/ 6 h 6"/>
              <a:gd name="T12" fmla="*/ 4 w 4"/>
              <a:gd name="T13" fmla="*/ 2 h 6"/>
              <a:gd name="T14" fmla="*/ 1 w 4"/>
              <a:gd name="T1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" h="6">
                <a:moveTo>
                  <a:pt x="1" y="0"/>
                </a:moveTo>
                <a:cubicBezTo>
                  <a:pt x="1" y="0"/>
                  <a:pt x="1" y="0"/>
                  <a:pt x="1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3"/>
                  <a:pt x="1" y="4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4" y="5"/>
                  <a:pt x="4" y="4"/>
                  <a:pt x="4" y="2"/>
                </a:cubicBezTo>
                <a:cubicBezTo>
                  <a:pt x="4" y="1"/>
                  <a:pt x="3" y="0"/>
                  <a:pt x="1" y="0"/>
                </a:cubicBezTo>
              </a:path>
            </a:pathLst>
          </a:custGeom>
          <a:solidFill>
            <a:srgbClr val="C03E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3" name="Freeform 3213"/>
          <p:cNvSpPr>
            <a:spLocks/>
          </p:cNvSpPr>
          <p:nvPr/>
        </p:nvSpPr>
        <p:spPr bwMode="auto">
          <a:xfrm>
            <a:off x="-16510" y="0"/>
            <a:ext cx="50921" cy="55668"/>
          </a:xfrm>
          <a:custGeom>
            <a:avLst/>
            <a:gdLst>
              <a:gd name="T0" fmla="*/ 3 w 4"/>
              <a:gd name="T1" fmla="*/ 0 h 4"/>
              <a:gd name="T2" fmla="*/ 3 w 4"/>
              <a:gd name="T3" fmla="*/ 0 h 4"/>
              <a:gd name="T4" fmla="*/ 0 w 4"/>
              <a:gd name="T5" fmla="*/ 2 h 4"/>
              <a:gd name="T6" fmla="*/ 3 w 4"/>
              <a:gd name="T7" fmla="*/ 4 h 4"/>
              <a:gd name="T8" fmla="*/ 4 w 4"/>
              <a:gd name="T9" fmla="*/ 4 h 4"/>
              <a:gd name="T10" fmla="*/ 3 w 4"/>
              <a:gd name="T1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4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1" y="4"/>
                  <a:pt x="3" y="4"/>
                </a:cubicBezTo>
                <a:cubicBezTo>
                  <a:pt x="3" y="4"/>
                  <a:pt x="4" y="4"/>
                  <a:pt x="4" y="4"/>
                </a:cubicBezTo>
                <a:cubicBezTo>
                  <a:pt x="4" y="1"/>
                  <a:pt x="4" y="0"/>
                  <a:pt x="3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4" name="Freeform 3214"/>
          <p:cNvSpPr>
            <a:spLocks/>
          </p:cNvSpPr>
          <p:nvPr/>
        </p:nvSpPr>
        <p:spPr bwMode="auto">
          <a:xfrm>
            <a:off x="-16510" y="0"/>
            <a:ext cx="50921" cy="55668"/>
          </a:xfrm>
          <a:custGeom>
            <a:avLst/>
            <a:gdLst>
              <a:gd name="T0" fmla="*/ 2 w 4"/>
              <a:gd name="T1" fmla="*/ 0 h 4"/>
              <a:gd name="T2" fmla="*/ 1 w 4"/>
              <a:gd name="T3" fmla="*/ 1 h 4"/>
              <a:gd name="T4" fmla="*/ 1 w 4"/>
              <a:gd name="T5" fmla="*/ 1 h 4"/>
              <a:gd name="T6" fmla="*/ 0 w 4"/>
              <a:gd name="T7" fmla="*/ 3 h 4"/>
              <a:gd name="T8" fmla="*/ 1 w 4"/>
              <a:gd name="T9" fmla="*/ 4 h 4"/>
              <a:gd name="T10" fmla="*/ 4 w 4"/>
              <a:gd name="T11" fmla="*/ 2 h 4"/>
              <a:gd name="T12" fmla="*/ 2 w 4"/>
              <a:gd name="T1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4">
                <a:moveTo>
                  <a:pt x="2" y="0"/>
                </a:moveTo>
                <a:cubicBezTo>
                  <a:pt x="2" y="0"/>
                  <a:pt x="2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2"/>
                  <a:pt x="1" y="3"/>
                  <a:pt x="0" y="3"/>
                </a:cubicBezTo>
                <a:cubicBezTo>
                  <a:pt x="0" y="3"/>
                  <a:pt x="1" y="3"/>
                  <a:pt x="1" y="4"/>
                </a:cubicBezTo>
                <a:cubicBezTo>
                  <a:pt x="2" y="3"/>
                  <a:pt x="3" y="3"/>
                  <a:pt x="4" y="2"/>
                </a:cubicBezTo>
                <a:cubicBezTo>
                  <a:pt x="4" y="1"/>
                  <a:pt x="3" y="0"/>
                  <a:pt x="2" y="0"/>
                </a:cubicBezTo>
              </a:path>
            </a:pathLst>
          </a:custGeom>
          <a:solidFill>
            <a:srgbClr val="AF282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5" name="Freeform 3215"/>
          <p:cNvSpPr>
            <a:spLocks/>
          </p:cNvSpPr>
          <p:nvPr/>
        </p:nvSpPr>
        <p:spPr bwMode="auto">
          <a:xfrm>
            <a:off x="-16510" y="0"/>
            <a:ext cx="50921" cy="100207"/>
          </a:xfrm>
          <a:custGeom>
            <a:avLst/>
            <a:gdLst>
              <a:gd name="T0" fmla="*/ 1 w 1"/>
              <a:gd name="T1" fmla="*/ 0 h 2"/>
              <a:gd name="T2" fmla="*/ 0 w 1"/>
              <a:gd name="T3" fmla="*/ 2 h 2"/>
              <a:gd name="T4" fmla="*/ 1 w 1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1" y="0"/>
                </a:moveTo>
                <a:cubicBezTo>
                  <a:pt x="0" y="1"/>
                  <a:pt x="0" y="1"/>
                  <a:pt x="0" y="2"/>
                </a:cubicBezTo>
                <a:cubicBezTo>
                  <a:pt x="1" y="2"/>
                  <a:pt x="1" y="1"/>
                  <a:pt x="1" y="0"/>
                </a:cubicBezTo>
              </a:path>
            </a:pathLst>
          </a:custGeom>
          <a:solidFill>
            <a:srgbClr val="9D131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6" name="Freeform 3216"/>
          <p:cNvSpPr>
            <a:spLocks/>
          </p:cNvSpPr>
          <p:nvPr/>
        </p:nvSpPr>
        <p:spPr bwMode="auto">
          <a:xfrm>
            <a:off x="-16510" y="0"/>
            <a:ext cx="65469" cy="50104"/>
          </a:xfrm>
          <a:custGeom>
            <a:avLst/>
            <a:gdLst>
              <a:gd name="T0" fmla="*/ 2 w 4"/>
              <a:gd name="T1" fmla="*/ 0 h 3"/>
              <a:gd name="T2" fmla="*/ 0 w 4"/>
              <a:gd name="T3" fmla="*/ 3 h 3"/>
              <a:gd name="T4" fmla="*/ 4 w 4"/>
              <a:gd name="T5" fmla="*/ 0 h 3"/>
              <a:gd name="T6" fmla="*/ 2 w 4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3">
                <a:moveTo>
                  <a:pt x="2" y="0"/>
                </a:moveTo>
                <a:cubicBezTo>
                  <a:pt x="1" y="0"/>
                  <a:pt x="1" y="1"/>
                  <a:pt x="0" y="3"/>
                </a:cubicBezTo>
                <a:cubicBezTo>
                  <a:pt x="2" y="2"/>
                  <a:pt x="3" y="1"/>
                  <a:pt x="4" y="0"/>
                </a:cubicBezTo>
                <a:cubicBezTo>
                  <a:pt x="3" y="0"/>
                  <a:pt x="2" y="0"/>
                  <a:pt x="2" y="0"/>
                </a:cubicBezTo>
              </a:path>
            </a:pathLst>
          </a:custGeom>
          <a:solidFill>
            <a:srgbClr val="C147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18" name="文本框 3217"/>
          <p:cNvSpPr txBox="1"/>
          <p:nvPr/>
        </p:nvSpPr>
        <p:spPr>
          <a:xfrm>
            <a:off x="7400925" y="2827207"/>
            <a:ext cx="4024314" cy="67710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zh-CN" altLang="en-US" sz="4400" b="1" dirty="0" smtClean="0">
                <a:solidFill>
                  <a:srgbClr val="922054"/>
                </a:solidFill>
                <a:latin typeface="张海山草泥马体" panose="02000000000000000000" pitchFamily="2" charset="-122"/>
                <a:ea typeface="张海山草泥马体" panose="02000000000000000000" pitchFamily="2" charset="-122"/>
              </a:rPr>
              <a:t>谢谢您的聆听！</a:t>
            </a:r>
            <a:endParaRPr lang="zh-CN" altLang="en-US" sz="4400" b="1" dirty="0">
              <a:solidFill>
                <a:srgbClr val="922054"/>
              </a:solidFill>
              <a:latin typeface="张海山草泥马体" panose="02000000000000000000" pitchFamily="2" charset="-122"/>
              <a:ea typeface="张海山草泥马体" panose="02000000000000000000" pitchFamily="2" charset="-122"/>
            </a:endParaRPr>
          </a:p>
        </p:txBody>
      </p:sp>
      <p:sp>
        <p:nvSpPr>
          <p:cNvPr id="3217" name="文本框 3216"/>
          <p:cNvSpPr txBox="1"/>
          <p:nvPr/>
        </p:nvSpPr>
        <p:spPr>
          <a:xfrm>
            <a:off x="9970444" y="3704625"/>
            <a:ext cx="134684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>
                <a:solidFill>
                  <a:schemeClr val="bg1"/>
                </a:solidFill>
                <a:latin typeface="方正正中黑简体" panose="02000000000000000000" pitchFamily="2" charset="-122"/>
                <a:ea typeface="方正正中黑简体" panose="02000000000000000000" pitchFamily="2" charset="-122"/>
              </a:defRPr>
            </a:lvl1pPr>
          </a:lstStyle>
          <a:p>
            <a:r>
              <a:rPr lang="zh-CN" altLang="en-US" dirty="0">
                <a:solidFill>
                  <a:srgbClr val="922054"/>
                </a:solidFill>
              </a:rPr>
              <a:t>图表研究院</a:t>
            </a:r>
          </a:p>
        </p:txBody>
      </p:sp>
      <p:grpSp>
        <p:nvGrpSpPr>
          <p:cNvPr id="3226" name="组合 3225"/>
          <p:cNvGrpSpPr>
            <a:grpSpLocks noChangeAspect="1"/>
          </p:cNvGrpSpPr>
          <p:nvPr/>
        </p:nvGrpSpPr>
        <p:grpSpPr>
          <a:xfrm>
            <a:off x="9318353" y="3583291"/>
            <a:ext cx="405901" cy="612000"/>
            <a:chOff x="4667250" y="1277938"/>
            <a:chExt cx="2857501" cy="4308476"/>
          </a:xfrm>
        </p:grpSpPr>
        <p:sp>
          <p:nvSpPr>
            <p:cNvPr id="3227" name="Freeform 5"/>
            <p:cNvSpPr>
              <a:spLocks/>
            </p:cNvSpPr>
            <p:nvPr/>
          </p:nvSpPr>
          <p:spPr bwMode="auto">
            <a:xfrm>
              <a:off x="6196013" y="1277938"/>
              <a:ext cx="0" cy="476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D73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8" name="Freeform 6"/>
            <p:cNvSpPr>
              <a:spLocks/>
            </p:cNvSpPr>
            <p:nvPr/>
          </p:nvSpPr>
          <p:spPr bwMode="auto">
            <a:xfrm>
              <a:off x="5521325" y="5038726"/>
              <a:ext cx="911225" cy="547688"/>
            </a:xfrm>
            <a:custGeom>
              <a:avLst/>
              <a:gdLst>
                <a:gd name="T0" fmla="*/ 574 w 574"/>
                <a:gd name="T1" fmla="*/ 0 h 345"/>
                <a:gd name="T2" fmla="*/ 285 w 574"/>
                <a:gd name="T3" fmla="*/ 345 h 345"/>
                <a:gd name="T4" fmla="*/ 0 w 574"/>
                <a:gd name="T5" fmla="*/ 2 h 345"/>
                <a:gd name="T6" fmla="*/ 574 w 574"/>
                <a:gd name="T7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4" h="345">
                  <a:moveTo>
                    <a:pt x="574" y="0"/>
                  </a:moveTo>
                  <a:lnTo>
                    <a:pt x="285" y="345"/>
                  </a:lnTo>
                  <a:lnTo>
                    <a:pt x="0" y="2"/>
                  </a:lnTo>
                  <a:lnTo>
                    <a:pt x="574" y="0"/>
                  </a:lnTo>
                  <a:close/>
                </a:path>
              </a:pathLst>
            </a:custGeom>
            <a:solidFill>
              <a:srgbClr val="514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9" name="Freeform 7"/>
            <p:cNvSpPr>
              <a:spLocks/>
            </p:cNvSpPr>
            <p:nvPr/>
          </p:nvSpPr>
          <p:spPr bwMode="auto">
            <a:xfrm>
              <a:off x="4667250" y="2184401"/>
              <a:ext cx="2620963" cy="2616200"/>
            </a:xfrm>
            <a:custGeom>
              <a:avLst/>
              <a:gdLst>
                <a:gd name="T0" fmla="*/ 338 w 696"/>
                <a:gd name="T1" fmla="*/ 358 h 696"/>
                <a:gd name="T2" fmla="*/ 338 w 696"/>
                <a:gd name="T3" fmla="*/ 0 h 696"/>
                <a:gd name="T4" fmla="*/ 0 w 696"/>
                <a:gd name="T5" fmla="*/ 348 h 696"/>
                <a:gd name="T6" fmla="*/ 348 w 696"/>
                <a:gd name="T7" fmla="*/ 696 h 696"/>
                <a:gd name="T8" fmla="*/ 696 w 696"/>
                <a:gd name="T9" fmla="*/ 358 h 696"/>
                <a:gd name="T10" fmla="*/ 338 w 696"/>
                <a:gd name="T11" fmla="*/ 358 h 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6" h="696">
                  <a:moveTo>
                    <a:pt x="338" y="358"/>
                  </a:moveTo>
                  <a:cubicBezTo>
                    <a:pt x="338" y="0"/>
                    <a:pt x="338" y="0"/>
                    <a:pt x="338" y="0"/>
                  </a:cubicBezTo>
                  <a:cubicBezTo>
                    <a:pt x="150" y="5"/>
                    <a:pt x="0" y="159"/>
                    <a:pt x="0" y="348"/>
                  </a:cubicBezTo>
                  <a:cubicBezTo>
                    <a:pt x="0" y="540"/>
                    <a:pt x="156" y="696"/>
                    <a:pt x="348" y="696"/>
                  </a:cubicBezTo>
                  <a:cubicBezTo>
                    <a:pt x="537" y="696"/>
                    <a:pt x="690" y="546"/>
                    <a:pt x="696" y="358"/>
                  </a:cubicBezTo>
                  <a:lnTo>
                    <a:pt x="338" y="358"/>
                  </a:lnTo>
                  <a:close/>
                </a:path>
              </a:pathLst>
            </a:custGeom>
            <a:solidFill>
              <a:srgbClr val="D64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0" name="Freeform 8"/>
            <p:cNvSpPr>
              <a:spLocks/>
            </p:cNvSpPr>
            <p:nvPr/>
          </p:nvSpPr>
          <p:spPr bwMode="auto">
            <a:xfrm>
              <a:off x="6176963" y="1928813"/>
              <a:ext cx="1347788" cy="1349375"/>
            </a:xfrm>
            <a:custGeom>
              <a:avLst/>
              <a:gdLst>
                <a:gd name="T0" fmla="*/ 10 w 358"/>
                <a:gd name="T1" fmla="*/ 0 h 359"/>
                <a:gd name="T2" fmla="*/ 0 w 358"/>
                <a:gd name="T3" fmla="*/ 0 h 359"/>
                <a:gd name="T4" fmla="*/ 0 w 358"/>
                <a:gd name="T5" fmla="*/ 359 h 359"/>
                <a:gd name="T6" fmla="*/ 358 w 358"/>
                <a:gd name="T7" fmla="*/ 359 h 359"/>
                <a:gd name="T8" fmla="*/ 358 w 358"/>
                <a:gd name="T9" fmla="*/ 348 h 359"/>
                <a:gd name="T10" fmla="*/ 10 w 358"/>
                <a:gd name="T11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8" h="359">
                  <a:moveTo>
                    <a:pt x="10" y="0"/>
                  </a:moveTo>
                  <a:cubicBezTo>
                    <a:pt x="7" y="0"/>
                    <a:pt x="3" y="0"/>
                    <a:pt x="0" y="0"/>
                  </a:cubicBezTo>
                  <a:cubicBezTo>
                    <a:pt x="0" y="359"/>
                    <a:pt x="0" y="359"/>
                    <a:pt x="0" y="359"/>
                  </a:cubicBezTo>
                  <a:cubicBezTo>
                    <a:pt x="358" y="359"/>
                    <a:pt x="358" y="359"/>
                    <a:pt x="358" y="359"/>
                  </a:cubicBezTo>
                  <a:cubicBezTo>
                    <a:pt x="358" y="355"/>
                    <a:pt x="358" y="352"/>
                    <a:pt x="358" y="348"/>
                  </a:cubicBezTo>
                  <a:cubicBezTo>
                    <a:pt x="358" y="156"/>
                    <a:pt x="202" y="0"/>
                    <a:pt x="1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1" name="Freeform 9"/>
            <p:cNvSpPr>
              <a:spLocks/>
            </p:cNvSpPr>
            <p:nvPr/>
          </p:nvSpPr>
          <p:spPr bwMode="auto">
            <a:xfrm>
              <a:off x="4957763" y="4014788"/>
              <a:ext cx="2039938" cy="928688"/>
            </a:xfrm>
            <a:custGeom>
              <a:avLst/>
              <a:gdLst>
                <a:gd name="T0" fmla="*/ 979 w 1285"/>
                <a:gd name="T1" fmla="*/ 583 h 585"/>
                <a:gd name="T2" fmla="*/ 1285 w 1285"/>
                <a:gd name="T3" fmla="*/ 216 h 585"/>
                <a:gd name="T4" fmla="*/ 1285 w 1285"/>
                <a:gd name="T5" fmla="*/ 216 h 585"/>
                <a:gd name="T6" fmla="*/ 1285 w 1285"/>
                <a:gd name="T7" fmla="*/ 216 h 585"/>
                <a:gd name="T8" fmla="*/ 965 w 1285"/>
                <a:gd name="T9" fmla="*/ 0 h 585"/>
                <a:gd name="T10" fmla="*/ 642 w 1285"/>
                <a:gd name="T11" fmla="*/ 218 h 585"/>
                <a:gd name="T12" fmla="*/ 320 w 1285"/>
                <a:gd name="T13" fmla="*/ 3 h 585"/>
                <a:gd name="T14" fmla="*/ 0 w 1285"/>
                <a:gd name="T15" fmla="*/ 218 h 585"/>
                <a:gd name="T16" fmla="*/ 0 w 1285"/>
                <a:gd name="T17" fmla="*/ 218 h 585"/>
                <a:gd name="T18" fmla="*/ 0 w 1285"/>
                <a:gd name="T19" fmla="*/ 218 h 585"/>
                <a:gd name="T20" fmla="*/ 308 w 1285"/>
                <a:gd name="T21" fmla="*/ 585 h 585"/>
                <a:gd name="T22" fmla="*/ 979 w 1285"/>
                <a:gd name="T23" fmla="*/ 583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85" h="585">
                  <a:moveTo>
                    <a:pt x="979" y="583"/>
                  </a:moveTo>
                  <a:lnTo>
                    <a:pt x="1285" y="216"/>
                  </a:lnTo>
                  <a:lnTo>
                    <a:pt x="1285" y="216"/>
                  </a:lnTo>
                  <a:lnTo>
                    <a:pt x="1285" y="216"/>
                  </a:lnTo>
                  <a:lnTo>
                    <a:pt x="965" y="0"/>
                  </a:lnTo>
                  <a:lnTo>
                    <a:pt x="642" y="218"/>
                  </a:lnTo>
                  <a:lnTo>
                    <a:pt x="320" y="3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308" y="585"/>
                  </a:lnTo>
                  <a:lnTo>
                    <a:pt x="979" y="583"/>
                  </a:lnTo>
                  <a:close/>
                </a:path>
              </a:pathLst>
            </a:custGeom>
            <a:solidFill>
              <a:srgbClr val="D3C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233" name="文本框 3232"/>
          <p:cNvSpPr txBox="1"/>
          <p:nvPr/>
        </p:nvSpPr>
        <p:spPr>
          <a:xfrm>
            <a:off x="7787097" y="3704625"/>
            <a:ext cx="11624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>
                <a:solidFill>
                  <a:schemeClr val="bg2">
                    <a:lumMod val="50000"/>
                  </a:schemeClr>
                </a:solidFill>
                <a:latin typeface="方正正中黑简体" panose="02000000000000000000" pitchFamily="2" charset="-122"/>
                <a:ea typeface="方正正中黑简体" panose="02000000000000000000" pitchFamily="2" charset="-122"/>
              </a:defRPr>
            </a:lvl1pPr>
          </a:lstStyle>
          <a:p>
            <a:r>
              <a:rPr lang="zh-CN" altLang="en-US" dirty="0">
                <a:solidFill>
                  <a:srgbClr val="922054"/>
                </a:solidFill>
              </a:rPr>
              <a:t>六月雪</a:t>
            </a:r>
            <a:r>
              <a:rPr lang="en-US" altLang="zh-CN" dirty="0">
                <a:solidFill>
                  <a:srgbClr val="922054"/>
                </a:solidFill>
              </a:rPr>
              <a:t>_1</a:t>
            </a:r>
            <a:endParaRPr lang="zh-CN" altLang="en-US" dirty="0">
              <a:solidFill>
                <a:srgbClr val="922054"/>
              </a:solidFill>
            </a:endParaRPr>
          </a:p>
        </p:txBody>
      </p:sp>
      <p:sp>
        <p:nvSpPr>
          <p:cNvPr id="3234" name="文本框 3233"/>
          <p:cNvSpPr txBox="1"/>
          <p:nvPr/>
        </p:nvSpPr>
        <p:spPr>
          <a:xfrm>
            <a:off x="8072432" y="4310106"/>
            <a:ext cx="877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 smtClean="0">
                <a:solidFill>
                  <a:srgbClr val="922054"/>
                </a:solidFill>
                <a:latin typeface="方正正中黑简体" panose="02000000000000000000" pitchFamily="2" charset="-122"/>
                <a:ea typeface="方正正中黑简体" panose="02000000000000000000" pitchFamily="2" charset="-122"/>
              </a:rPr>
              <a:t>六月雪</a:t>
            </a:r>
            <a:endParaRPr lang="zh-CN" altLang="en-US" dirty="0">
              <a:solidFill>
                <a:srgbClr val="922054"/>
              </a:solidFill>
              <a:latin typeface="方正正中黑简体" panose="02000000000000000000" pitchFamily="2" charset="-122"/>
              <a:ea typeface="方正正中黑简体" panose="02000000000000000000" pitchFamily="2" charset="-122"/>
            </a:endParaRPr>
          </a:p>
        </p:txBody>
      </p:sp>
      <p:grpSp>
        <p:nvGrpSpPr>
          <p:cNvPr id="3235" name="组合 3234"/>
          <p:cNvGrpSpPr>
            <a:grpSpLocks noChangeAspect="1"/>
          </p:cNvGrpSpPr>
          <p:nvPr/>
        </p:nvGrpSpPr>
        <p:grpSpPr>
          <a:xfrm>
            <a:off x="9194089" y="4386772"/>
            <a:ext cx="654429" cy="216000"/>
            <a:chOff x="2170112" y="2555875"/>
            <a:chExt cx="7108825" cy="2346326"/>
          </a:xfrm>
          <a:solidFill>
            <a:srgbClr val="922054"/>
          </a:solidFill>
        </p:grpSpPr>
        <p:sp>
          <p:nvSpPr>
            <p:cNvPr id="3236" name="Freeform 5"/>
            <p:cNvSpPr>
              <a:spLocks/>
            </p:cNvSpPr>
            <p:nvPr/>
          </p:nvSpPr>
          <p:spPr bwMode="auto">
            <a:xfrm>
              <a:off x="7750175" y="2555875"/>
              <a:ext cx="739775" cy="214313"/>
            </a:xfrm>
            <a:custGeom>
              <a:avLst/>
              <a:gdLst>
                <a:gd name="T0" fmla="*/ 88 w 197"/>
                <a:gd name="T1" fmla="*/ 0 h 57"/>
                <a:gd name="T2" fmla="*/ 122 w 197"/>
                <a:gd name="T3" fmla="*/ 0 h 57"/>
                <a:gd name="T4" fmla="*/ 121 w 197"/>
                <a:gd name="T5" fmla="*/ 10 h 57"/>
                <a:gd name="T6" fmla="*/ 197 w 197"/>
                <a:gd name="T7" fmla="*/ 10 h 57"/>
                <a:gd name="T8" fmla="*/ 191 w 197"/>
                <a:gd name="T9" fmla="*/ 57 h 57"/>
                <a:gd name="T10" fmla="*/ 167 w 197"/>
                <a:gd name="T11" fmla="*/ 57 h 57"/>
                <a:gd name="T12" fmla="*/ 171 w 197"/>
                <a:gd name="T13" fmla="*/ 30 h 57"/>
                <a:gd name="T14" fmla="*/ 27 w 197"/>
                <a:gd name="T15" fmla="*/ 30 h 57"/>
                <a:gd name="T16" fmla="*/ 23 w 197"/>
                <a:gd name="T17" fmla="*/ 57 h 57"/>
                <a:gd name="T18" fmla="*/ 0 w 197"/>
                <a:gd name="T19" fmla="*/ 57 h 57"/>
                <a:gd name="T20" fmla="*/ 6 w 197"/>
                <a:gd name="T21" fmla="*/ 10 h 57"/>
                <a:gd name="T22" fmla="*/ 86 w 197"/>
                <a:gd name="T23" fmla="*/ 10 h 57"/>
                <a:gd name="T24" fmla="*/ 88 w 197"/>
                <a:gd name="T2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7" h="57">
                  <a:moveTo>
                    <a:pt x="88" y="0"/>
                  </a:moveTo>
                  <a:cubicBezTo>
                    <a:pt x="101" y="0"/>
                    <a:pt x="122" y="0"/>
                    <a:pt x="122" y="0"/>
                  </a:cubicBezTo>
                  <a:cubicBezTo>
                    <a:pt x="121" y="10"/>
                    <a:pt x="121" y="10"/>
                    <a:pt x="121" y="10"/>
                  </a:cubicBezTo>
                  <a:cubicBezTo>
                    <a:pt x="197" y="10"/>
                    <a:pt x="197" y="10"/>
                    <a:pt x="197" y="10"/>
                  </a:cubicBezTo>
                  <a:cubicBezTo>
                    <a:pt x="191" y="57"/>
                    <a:pt x="191" y="57"/>
                    <a:pt x="191" y="57"/>
                  </a:cubicBezTo>
                  <a:cubicBezTo>
                    <a:pt x="167" y="57"/>
                    <a:pt x="167" y="57"/>
                    <a:pt x="167" y="57"/>
                  </a:cubicBezTo>
                  <a:cubicBezTo>
                    <a:pt x="171" y="30"/>
                    <a:pt x="171" y="30"/>
                    <a:pt x="171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6" y="10"/>
                    <a:pt x="86" y="10"/>
                    <a:pt x="86" y="10"/>
                  </a:cubicBezTo>
                  <a:lnTo>
                    <a:pt x="8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237" name="Freeform 6"/>
            <p:cNvSpPr>
              <a:spLocks noEditPoints="1"/>
            </p:cNvSpPr>
            <p:nvPr/>
          </p:nvSpPr>
          <p:spPr bwMode="auto">
            <a:xfrm>
              <a:off x="7731125" y="2740025"/>
              <a:ext cx="681038" cy="531813"/>
            </a:xfrm>
            <a:custGeom>
              <a:avLst/>
              <a:gdLst>
                <a:gd name="T0" fmla="*/ 393 w 429"/>
                <a:gd name="T1" fmla="*/ 335 h 335"/>
                <a:gd name="T2" fmla="*/ 429 w 429"/>
                <a:gd name="T3" fmla="*/ 90 h 335"/>
                <a:gd name="T4" fmla="*/ 261 w 429"/>
                <a:gd name="T5" fmla="*/ 90 h 335"/>
                <a:gd name="T6" fmla="*/ 265 w 429"/>
                <a:gd name="T7" fmla="*/ 45 h 335"/>
                <a:gd name="T8" fmla="*/ 372 w 429"/>
                <a:gd name="T9" fmla="*/ 45 h 335"/>
                <a:gd name="T10" fmla="*/ 377 w 429"/>
                <a:gd name="T11" fmla="*/ 0 h 335"/>
                <a:gd name="T12" fmla="*/ 109 w 429"/>
                <a:gd name="T13" fmla="*/ 0 h 335"/>
                <a:gd name="T14" fmla="*/ 102 w 429"/>
                <a:gd name="T15" fmla="*/ 45 h 335"/>
                <a:gd name="T16" fmla="*/ 211 w 429"/>
                <a:gd name="T17" fmla="*/ 45 h 335"/>
                <a:gd name="T18" fmla="*/ 206 w 429"/>
                <a:gd name="T19" fmla="*/ 90 h 335"/>
                <a:gd name="T20" fmla="*/ 36 w 429"/>
                <a:gd name="T21" fmla="*/ 90 h 335"/>
                <a:gd name="T22" fmla="*/ 0 w 429"/>
                <a:gd name="T23" fmla="*/ 335 h 335"/>
                <a:gd name="T24" fmla="*/ 393 w 429"/>
                <a:gd name="T25" fmla="*/ 335 h 335"/>
                <a:gd name="T26" fmla="*/ 178 w 429"/>
                <a:gd name="T27" fmla="*/ 287 h 335"/>
                <a:gd name="T28" fmla="*/ 62 w 429"/>
                <a:gd name="T29" fmla="*/ 287 h 335"/>
                <a:gd name="T30" fmla="*/ 71 w 429"/>
                <a:gd name="T31" fmla="*/ 235 h 335"/>
                <a:gd name="T32" fmla="*/ 185 w 429"/>
                <a:gd name="T33" fmla="*/ 235 h 335"/>
                <a:gd name="T34" fmla="*/ 178 w 429"/>
                <a:gd name="T35" fmla="*/ 287 h 335"/>
                <a:gd name="T36" fmla="*/ 190 w 429"/>
                <a:gd name="T37" fmla="*/ 190 h 335"/>
                <a:gd name="T38" fmla="*/ 76 w 429"/>
                <a:gd name="T39" fmla="*/ 190 h 335"/>
                <a:gd name="T40" fmla="*/ 83 w 429"/>
                <a:gd name="T41" fmla="*/ 135 h 335"/>
                <a:gd name="T42" fmla="*/ 199 w 429"/>
                <a:gd name="T43" fmla="*/ 135 h 335"/>
                <a:gd name="T44" fmla="*/ 190 w 429"/>
                <a:gd name="T45" fmla="*/ 190 h 335"/>
                <a:gd name="T46" fmla="*/ 254 w 429"/>
                <a:gd name="T47" fmla="*/ 135 h 335"/>
                <a:gd name="T48" fmla="*/ 365 w 429"/>
                <a:gd name="T49" fmla="*/ 135 h 335"/>
                <a:gd name="T50" fmla="*/ 358 w 429"/>
                <a:gd name="T51" fmla="*/ 190 h 335"/>
                <a:gd name="T52" fmla="*/ 246 w 429"/>
                <a:gd name="T53" fmla="*/ 190 h 335"/>
                <a:gd name="T54" fmla="*/ 254 w 429"/>
                <a:gd name="T55" fmla="*/ 135 h 335"/>
                <a:gd name="T56" fmla="*/ 232 w 429"/>
                <a:gd name="T57" fmla="*/ 287 h 335"/>
                <a:gd name="T58" fmla="*/ 239 w 429"/>
                <a:gd name="T59" fmla="*/ 235 h 335"/>
                <a:gd name="T60" fmla="*/ 351 w 429"/>
                <a:gd name="T61" fmla="*/ 235 h 335"/>
                <a:gd name="T62" fmla="*/ 343 w 429"/>
                <a:gd name="T63" fmla="*/ 287 h 335"/>
                <a:gd name="T64" fmla="*/ 232 w 429"/>
                <a:gd name="T65" fmla="*/ 287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9" h="335">
                  <a:moveTo>
                    <a:pt x="393" y="335"/>
                  </a:moveTo>
                  <a:lnTo>
                    <a:pt x="429" y="90"/>
                  </a:lnTo>
                  <a:lnTo>
                    <a:pt x="261" y="90"/>
                  </a:lnTo>
                  <a:lnTo>
                    <a:pt x="265" y="45"/>
                  </a:lnTo>
                  <a:lnTo>
                    <a:pt x="372" y="45"/>
                  </a:lnTo>
                  <a:lnTo>
                    <a:pt x="377" y="0"/>
                  </a:lnTo>
                  <a:lnTo>
                    <a:pt x="109" y="0"/>
                  </a:lnTo>
                  <a:lnTo>
                    <a:pt x="102" y="45"/>
                  </a:lnTo>
                  <a:lnTo>
                    <a:pt x="211" y="45"/>
                  </a:lnTo>
                  <a:lnTo>
                    <a:pt x="206" y="90"/>
                  </a:lnTo>
                  <a:lnTo>
                    <a:pt x="36" y="90"/>
                  </a:lnTo>
                  <a:lnTo>
                    <a:pt x="0" y="335"/>
                  </a:lnTo>
                  <a:lnTo>
                    <a:pt x="393" y="335"/>
                  </a:lnTo>
                  <a:close/>
                  <a:moveTo>
                    <a:pt x="178" y="287"/>
                  </a:moveTo>
                  <a:lnTo>
                    <a:pt x="62" y="287"/>
                  </a:lnTo>
                  <a:lnTo>
                    <a:pt x="71" y="235"/>
                  </a:lnTo>
                  <a:lnTo>
                    <a:pt x="185" y="235"/>
                  </a:lnTo>
                  <a:lnTo>
                    <a:pt x="178" y="287"/>
                  </a:lnTo>
                  <a:close/>
                  <a:moveTo>
                    <a:pt x="190" y="190"/>
                  </a:moveTo>
                  <a:lnTo>
                    <a:pt x="76" y="190"/>
                  </a:lnTo>
                  <a:lnTo>
                    <a:pt x="83" y="135"/>
                  </a:lnTo>
                  <a:lnTo>
                    <a:pt x="199" y="135"/>
                  </a:lnTo>
                  <a:lnTo>
                    <a:pt x="190" y="190"/>
                  </a:lnTo>
                  <a:close/>
                  <a:moveTo>
                    <a:pt x="254" y="135"/>
                  </a:moveTo>
                  <a:lnTo>
                    <a:pt x="365" y="135"/>
                  </a:lnTo>
                  <a:lnTo>
                    <a:pt x="358" y="190"/>
                  </a:lnTo>
                  <a:lnTo>
                    <a:pt x="246" y="190"/>
                  </a:lnTo>
                  <a:lnTo>
                    <a:pt x="254" y="135"/>
                  </a:lnTo>
                  <a:close/>
                  <a:moveTo>
                    <a:pt x="232" y="287"/>
                  </a:moveTo>
                  <a:lnTo>
                    <a:pt x="239" y="235"/>
                  </a:lnTo>
                  <a:lnTo>
                    <a:pt x="351" y="235"/>
                  </a:lnTo>
                  <a:lnTo>
                    <a:pt x="343" y="287"/>
                  </a:lnTo>
                  <a:lnTo>
                    <a:pt x="232" y="28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238" name="Freeform 7"/>
            <p:cNvSpPr>
              <a:spLocks/>
            </p:cNvSpPr>
            <p:nvPr/>
          </p:nvSpPr>
          <p:spPr bwMode="auto">
            <a:xfrm>
              <a:off x="7708900" y="3302000"/>
              <a:ext cx="217488" cy="131763"/>
            </a:xfrm>
            <a:custGeom>
              <a:avLst/>
              <a:gdLst>
                <a:gd name="T0" fmla="*/ 81 w 137"/>
                <a:gd name="T1" fmla="*/ 0 h 83"/>
                <a:gd name="T2" fmla="*/ 52 w 137"/>
                <a:gd name="T3" fmla="*/ 35 h 83"/>
                <a:gd name="T4" fmla="*/ 7 w 137"/>
                <a:gd name="T5" fmla="*/ 35 h 83"/>
                <a:gd name="T6" fmla="*/ 0 w 137"/>
                <a:gd name="T7" fmla="*/ 83 h 83"/>
                <a:gd name="T8" fmla="*/ 71 w 137"/>
                <a:gd name="T9" fmla="*/ 83 h 83"/>
                <a:gd name="T10" fmla="*/ 137 w 137"/>
                <a:gd name="T11" fmla="*/ 0 h 83"/>
                <a:gd name="T12" fmla="*/ 81 w 137"/>
                <a:gd name="T13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7" h="83">
                  <a:moveTo>
                    <a:pt x="81" y="0"/>
                  </a:moveTo>
                  <a:lnTo>
                    <a:pt x="52" y="35"/>
                  </a:lnTo>
                  <a:lnTo>
                    <a:pt x="7" y="35"/>
                  </a:lnTo>
                  <a:lnTo>
                    <a:pt x="0" y="83"/>
                  </a:lnTo>
                  <a:lnTo>
                    <a:pt x="71" y="83"/>
                  </a:lnTo>
                  <a:lnTo>
                    <a:pt x="137" y="0"/>
                  </a:lnTo>
                  <a:lnTo>
                    <a:pt x="8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239" name="Freeform 8"/>
            <p:cNvSpPr>
              <a:spLocks/>
            </p:cNvSpPr>
            <p:nvPr/>
          </p:nvSpPr>
          <p:spPr bwMode="auto">
            <a:xfrm>
              <a:off x="8151812" y="3302000"/>
              <a:ext cx="192088" cy="131763"/>
            </a:xfrm>
            <a:custGeom>
              <a:avLst/>
              <a:gdLst>
                <a:gd name="T0" fmla="*/ 52 w 121"/>
                <a:gd name="T1" fmla="*/ 0 h 83"/>
                <a:gd name="T2" fmla="*/ 74 w 121"/>
                <a:gd name="T3" fmla="*/ 35 h 83"/>
                <a:gd name="T4" fmla="*/ 121 w 121"/>
                <a:gd name="T5" fmla="*/ 35 h 83"/>
                <a:gd name="T6" fmla="*/ 114 w 121"/>
                <a:gd name="T7" fmla="*/ 83 h 83"/>
                <a:gd name="T8" fmla="*/ 41 w 121"/>
                <a:gd name="T9" fmla="*/ 83 h 83"/>
                <a:gd name="T10" fmla="*/ 0 w 121"/>
                <a:gd name="T11" fmla="*/ 0 h 83"/>
                <a:gd name="T12" fmla="*/ 52 w 121"/>
                <a:gd name="T13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83">
                  <a:moveTo>
                    <a:pt x="52" y="0"/>
                  </a:moveTo>
                  <a:lnTo>
                    <a:pt x="74" y="35"/>
                  </a:lnTo>
                  <a:lnTo>
                    <a:pt x="121" y="35"/>
                  </a:lnTo>
                  <a:lnTo>
                    <a:pt x="114" y="83"/>
                  </a:lnTo>
                  <a:lnTo>
                    <a:pt x="41" y="83"/>
                  </a:lnTo>
                  <a:lnTo>
                    <a:pt x="0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240" name="Freeform 9"/>
            <p:cNvSpPr>
              <a:spLocks/>
            </p:cNvSpPr>
            <p:nvPr/>
          </p:nvSpPr>
          <p:spPr bwMode="auto">
            <a:xfrm>
              <a:off x="7593012" y="2597150"/>
              <a:ext cx="161925" cy="93663"/>
            </a:xfrm>
            <a:custGeom>
              <a:avLst/>
              <a:gdLst>
                <a:gd name="T0" fmla="*/ 92 w 102"/>
                <a:gd name="T1" fmla="*/ 59 h 59"/>
                <a:gd name="T2" fmla="*/ 0 w 102"/>
                <a:gd name="T3" fmla="*/ 59 h 59"/>
                <a:gd name="T4" fmla="*/ 7 w 102"/>
                <a:gd name="T5" fmla="*/ 0 h 59"/>
                <a:gd name="T6" fmla="*/ 102 w 102"/>
                <a:gd name="T7" fmla="*/ 0 h 59"/>
                <a:gd name="T8" fmla="*/ 92 w 102"/>
                <a:gd name="T9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59">
                  <a:moveTo>
                    <a:pt x="92" y="59"/>
                  </a:moveTo>
                  <a:lnTo>
                    <a:pt x="0" y="59"/>
                  </a:lnTo>
                  <a:lnTo>
                    <a:pt x="7" y="0"/>
                  </a:lnTo>
                  <a:lnTo>
                    <a:pt x="102" y="0"/>
                  </a:lnTo>
                  <a:lnTo>
                    <a:pt x="92" y="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241" name="Freeform 10"/>
            <p:cNvSpPr>
              <a:spLocks/>
            </p:cNvSpPr>
            <p:nvPr/>
          </p:nvSpPr>
          <p:spPr bwMode="auto">
            <a:xfrm>
              <a:off x="7540625" y="2962275"/>
              <a:ext cx="161925" cy="98425"/>
            </a:xfrm>
            <a:custGeom>
              <a:avLst/>
              <a:gdLst>
                <a:gd name="T0" fmla="*/ 92 w 102"/>
                <a:gd name="T1" fmla="*/ 62 h 62"/>
                <a:gd name="T2" fmla="*/ 0 w 102"/>
                <a:gd name="T3" fmla="*/ 62 h 62"/>
                <a:gd name="T4" fmla="*/ 9 w 102"/>
                <a:gd name="T5" fmla="*/ 0 h 62"/>
                <a:gd name="T6" fmla="*/ 102 w 102"/>
                <a:gd name="T7" fmla="*/ 0 h 62"/>
                <a:gd name="T8" fmla="*/ 92 w 102"/>
                <a:gd name="T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62">
                  <a:moveTo>
                    <a:pt x="92" y="62"/>
                  </a:moveTo>
                  <a:lnTo>
                    <a:pt x="0" y="62"/>
                  </a:lnTo>
                  <a:lnTo>
                    <a:pt x="9" y="0"/>
                  </a:lnTo>
                  <a:lnTo>
                    <a:pt x="102" y="0"/>
                  </a:lnTo>
                  <a:lnTo>
                    <a:pt x="92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242" name="Freeform 11"/>
            <p:cNvSpPr>
              <a:spLocks/>
            </p:cNvSpPr>
            <p:nvPr/>
          </p:nvSpPr>
          <p:spPr bwMode="auto">
            <a:xfrm>
              <a:off x="7488237" y="3332163"/>
              <a:ext cx="160338" cy="93663"/>
            </a:xfrm>
            <a:custGeom>
              <a:avLst/>
              <a:gdLst>
                <a:gd name="T0" fmla="*/ 94 w 101"/>
                <a:gd name="T1" fmla="*/ 59 h 59"/>
                <a:gd name="T2" fmla="*/ 0 w 101"/>
                <a:gd name="T3" fmla="*/ 59 h 59"/>
                <a:gd name="T4" fmla="*/ 9 w 101"/>
                <a:gd name="T5" fmla="*/ 0 h 59"/>
                <a:gd name="T6" fmla="*/ 101 w 101"/>
                <a:gd name="T7" fmla="*/ 0 h 59"/>
                <a:gd name="T8" fmla="*/ 94 w 101"/>
                <a:gd name="T9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59">
                  <a:moveTo>
                    <a:pt x="94" y="59"/>
                  </a:moveTo>
                  <a:lnTo>
                    <a:pt x="0" y="59"/>
                  </a:lnTo>
                  <a:lnTo>
                    <a:pt x="9" y="0"/>
                  </a:lnTo>
                  <a:lnTo>
                    <a:pt x="101" y="0"/>
                  </a:lnTo>
                  <a:lnTo>
                    <a:pt x="94" y="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243" name="Freeform 12"/>
            <p:cNvSpPr>
              <a:spLocks noEditPoints="1"/>
            </p:cNvSpPr>
            <p:nvPr/>
          </p:nvSpPr>
          <p:spPr bwMode="auto">
            <a:xfrm>
              <a:off x="8478837" y="2555875"/>
              <a:ext cx="800100" cy="398463"/>
            </a:xfrm>
            <a:custGeom>
              <a:avLst/>
              <a:gdLst>
                <a:gd name="T0" fmla="*/ 469 w 504"/>
                <a:gd name="T1" fmla="*/ 251 h 251"/>
                <a:gd name="T2" fmla="*/ 504 w 504"/>
                <a:gd name="T3" fmla="*/ 0 h 251"/>
                <a:gd name="T4" fmla="*/ 36 w 504"/>
                <a:gd name="T5" fmla="*/ 0 h 251"/>
                <a:gd name="T6" fmla="*/ 0 w 504"/>
                <a:gd name="T7" fmla="*/ 251 h 251"/>
                <a:gd name="T8" fmla="*/ 469 w 504"/>
                <a:gd name="T9" fmla="*/ 251 h 251"/>
                <a:gd name="T10" fmla="*/ 215 w 504"/>
                <a:gd name="T11" fmla="*/ 206 h 251"/>
                <a:gd name="T12" fmla="*/ 62 w 504"/>
                <a:gd name="T13" fmla="*/ 206 h 251"/>
                <a:gd name="T14" fmla="*/ 71 w 504"/>
                <a:gd name="T15" fmla="*/ 145 h 251"/>
                <a:gd name="T16" fmla="*/ 225 w 504"/>
                <a:gd name="T17" fmla="*/ 145 h 251"/>
                <a:gd name="T18" fmla="*/ 215 w 504"/>
                <a:gd name="T19" fmla="*/ 206 h 251"/>
                <a:gd name="T20" fmla="*/ 230 w 504"/>
                <a:gd name="T21" fmla="*/ 107 h 251"/>
                <a:gd name="T22" fmla="*/ 76 w 504"/>
                <a:gd name="T23" fmla="*/ 107 h 251"/>
                <a:gd name="T24" fmla="*/ 85 w 504"/>
                <a:gd name="T25" fmla="*/ 42 h 251"/>
                <a:gd name="T26" fmla="*/ 239 w 504"/>
                <a:gd name="T27" fmla="*/ 42 h 251"/>
                <a:gd name="T28" fmla="*/ 230 w 504"/>
                <a:gd name="T29" fmla="*/ 107 h 251"/>
                <a:gd name="T30" fmla="*/ 291 w 504"/>
                <a:gd name="T31" fmla="*/ 42 h 251"/>
                <a:gd name="T32" fmla="*/ 445 w 504"/>
                <a:gd name="T33" fmla="*/ 42 h 251"/>
                <a:gd name="T34" fmla="*/ 435 w 504"/>
                <a:gd name="T35" fmla="*/ 107 h 251"/>
                <a:gd name="T36" fmla="*/ 282 w 504"/>
                <a:gd name="T37" fmla="*/ 107 h 251"/>
                <a:gd name="T38" fmla="*/ 291 w 504"/>
                <a:gd name="T39" fmla="*/ 42 h 251"/>
                <a:gd name="T40" fmla="*/ 267 w 504"/>
                <a:gd name="T41" fmla="*/ 206 h 251"/>
                <a:gd name="T42" fmla="*/ 277 w 504"/>
                <a:gd name="T43" fmla="*/ 145 h 251"/>
                <a:gd name="T44" fmla="*/ 431 w 504"/>
                <a:gd name="T45" fmla="*/ 145 h 251"/>
                <a:gd name="T46" fmla="*/ 421 w 504"/>
                <a:gd name="T47" fmla="*/ 206 h 251"/>
                <a:gd name="T48" fmla="*/ 267 w 504"/>
                <a:gd name="T49" fmla="*/ 206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4" h="251">
                  <a:moveTo>
                    <a:pt x="469" y="251"/>
                  </a:moveTo>
                  <a:lnTo>
                    <a:pt x="504" y="0"/>
                  </a:lnTo>
                  <a:lnTo>
                    <a:pt x="36" y="0"/>
                  </a:lnTo>
                  <a:lnTo>
                    <a:pt x="0" y="251"/>
                  </a:lnTo>
                  <a:lnTo>
                    <a:pt x="469" y="251"/>
                  </a:lnTo>
                  <a:close/>
                  <a:moveTo>
                    <a:pt x="215" y="206"/>
                  </a:moveTo>
                  <a:lnTo>
                    <a:pt x="62" y="206"/>
                  </a:lnTo>
                  <a:lnTo>
                    <a:pt x="71" y="145"/>
                  </a:lnTo>
                  <a:lnTo>
                    <a:pt x="225" y="145"/>
                  </a:lnTo>
                  <a:lnTo>
                    <a:pt x="215" y="206"/>
                  </a:lnTo>
                  <a:close/>
                  <a:moveTo>
                    <a:pt x="230" y="107"/>
                  </a:moveTo>
                  <a:lnTo>
                    <a:pt x="76" y="107"/>
                  </a:lnTo>
                  <a:lnTo>
                    <a:pt x="85" y="42"/>
                  </a:lnTo>
                  <a:lnTo>
                    <a:pt x="239" y="42"/>
                  </a:lnTo>
                  <a:lnTo>
                    <a:pt x="230" y="107"/>
                  </a:lnTo>
                  <a:close/>
                  <a:moveTo>
                    <a:pt x="291" y="42"/>
                  </a:moveTo>
                  <a:lnTo>
                    <a:pt x="445" y="42"/>
                  </a:lnTo>
                  <a:lnTo>
                    <a:pt x="435" y="107"/>
                  </a:lnTo>
                  <a:lnTo>
                    <a:pt x="282" y="107"/>
                  </a:lnTo>
                  <a:lnTo>
                    <a:pt x="291" y="42"/>
                  </a:lnTo>
                  <a:close/>
                  <a:moveTo>
                    <a:pt x="267" y="206"/>
                  </a:moveTo>
                  <a:lnTo>
                    <a:pt x="277" y="145"/>
                  </a:lnTo>
                  <a:lnTo>
                    <a:pt x="431" y="145"/>
                  </a:lnTo>
                  <a:lnTo>
                    <a:pt x="421" y="206"/>
                  </a:lnTo>
                  <a:lnTo>
                    <a:pt x="267" y="2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244" name="Freeform 13"/>
            <p:cNvSpPr>
              <a:spLocks/>
            </p:cNvSpPr>
            <p:nvPr/>
          </p:nvSpPr>
          <p:spPr bwMode="auto">
            <a:xfrm>
              <a:off x="8456612" y="2978150"/>
              <a:ext cx="266700" cy="131763"/>
            </a:xfrm>
            <a:custGeom>
              <a:avLst/>
              <a:gdLst>
                <a:gd name="T0" fmla="*/ 114 w 168"/>
                <a:gd name="T1" fmla="*/ 0 h 83"/>
                <a:gd name="T2" fmla="*/ 85 w 168"/>
                <a:gd name="T3" fmla="*/ 38 h 83"/>
                <a:gd name="T4" fmla="*/ 7 w 168"/>
                <a:gd name="T5" fmla="*/ 38 h 83"/>
                <a:gd name="T6" fmla="*/ 0 w 168"/>
                <a:gd name="T7" fmla="*/ 83 h 83"/>
                <a:gd name="T8" fmla="*/ 114 w 168"/>
                <a:gd name="T9" fmla="*/ 83 h 83"/>
                <a:gd name="T10" fmla="*/ 168 w 168"/>
                <a:gd name="T11" fmla="*/ 0 h 83"/>
                <a:gd name="T12" fmla="*/ 114 w 168"/>
                <a:gd name="T13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8" h="83">
                  <a:moveTo>
                    <a:pt x="114" y="0"/>
                  </a:moveTo>
                  <a:lnTo>
                    <a:pt x="85" y="38"/>
                  </a:lnTo>
                  <a:lnTo>
                    <a:pt x="7" y="38"/>
                  </a:lnTo>
                  <a:lnTo>
                    <a:pt x="0" y="83"/>
                  </a:lnTo>
                  <a:lnTo>
                    <a:pt x="114" y="83"/>
                  </a:lnTo>
                  <a:lnTo>
                    <a:pt x="168" y="0"/>
                  </a:lnTo>
                  <a:lnTo>
                    <a:pt x="1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245" name="Freeform 14"/>
            <p:cNvSpPr>
              <a:spLocks/>
            </p:cNvSpPr>
            <p:nvPr/>
          </p:nvSpPr>
          <p:spPr bwMode="auto">
            <a:xfrm>
              <a:off x="8970962" y="2978150"/>
              <a:ext cx="239713" cy="131763"/>
            </a:xfrm>
            <a:custGeom>
              <a:avLst/>
              <a:gdLst>
                <a:gd name="T0" fmla="*/ 54 w 151"/>
                <a:gd name="T1" fmla="*/ 0 h 83"/>
                <a:gd name="T2" fmla="*/ 73 w 151"/>
                <a:gd name="T3" fmla="*/ 38 h 83"/>
                <a:gd name="T4" fmla="*/ 151 w 151"/>
                <a:gd name="T5" fmla="*/ 38 h 83"/>
                <a:gd name="T6" fmla="*/ 147 w 151"/>
                <a:gd name="T7" fmla="*/ 83 h 83"/>
                <a:gd name="T8" fmla="*/ 36 w 151"/>
                <a:gd name="T9" fmla="*/ 83 h 83"/>
                <a:gd name="T10" fmla="*/ 0 w 151"/>
                <a:gd name="T11" fmla="*/ 0 h 83"/>
                <a:gd name="T12" fmla="*/ 54 w 151"/>
                <a:gd name="T13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83">
                  <a:moveTo>
                    <a:pt x="54" y="0"/>
                  </a:moveTo>
                  <a:lnTo>
                    <a:pt x="73" y="38"/>
                  </a:lnTo>
                  <a:lnTo>
                    <a:pt x="151" y="38"/>
                  </a:lnTo>
                  <a:lnTo>
                    <a:pt x="147" y="83"/>
                  </a:lnTo>
                  <a:lnTo>
                    <a:pt x="36" y="83"/>
                  </a:lnTo>
                  <a:lnTo>
                    <a:pt x="0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246" name="Freeform 15"/>
            <p:cNvSpPr>
              <a:spLocks/>
            </p:cNvSpPr>
            <p:nvPr/>
          </p:nvSpPr>
          <p:spPr bwMode="auto">
            <a:xfrm>
              <a:off x="8412162" y="3140075"/>
              <a:ext cx="220663" cy="293688"/>
            </a:xfrm>
            <a:custGeom>
              <a:avLst/>
              <a:gdLst>
                <a:gd name="T0" fmla="*/ 59 w 139"/>
                <a:gd name="T1" fmla="*/ 185 h 185"/>
                <a:gd name="T2" fmla="*/ 0 w 139"/>
                <a:gd name="T3" fmla="*/ 185 h 185"/>
                <a:gd name="T4" fmla="*/ 68 w 139"/>
                <a:gd name="T5" fmla="*/ 106 h 185"/>
                <a:gd name="T6" fmla="*/ 85 w 139"/>
                <a:gd name="T7" fmla="*/ 0 h 185"/>
                <a:gd name="T8" fmla="*/ 139 w 139"/>
                <a:gd name="T9" fmla="*/ 0 h 185"/>
                <a:gd name="T10" fmla="*/ 125 w 139"/>
                <a:gd name="T11" fmla="*/ 106 h 185"/>
                <a:gd name="T12" fmla="*/ 59 w 139"/>
                <a:gd name="T13" fmla="*/ 18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9" h="185">
                  <a:moveTo>
                    <a:pt x="59" y="185"/>
                  </a:moveTo>
                  <a:lnTo>
                    <a:pt x="0" y="185"/>
                  </a:lnTo>
                  <a:lnTo>
                    <a:pt x="68" y="106"/>
                  </a:lnTo>
                  <a:lnTo>
                    <a:pt x="85" y="0"/>
                  </a:lnTo>
                  <a:lnTo>
                    <a:pt x="139" y="0"/>
                  </a:lnTo>
                  <a:lnTo>
                    <a:pt x="125" y="106"/>
                  </a:lnTo>
                  <a:lnTo>
                    <a:pt x="59" y="1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247" name="Freeform 16"/>
            <p:cNvSpPr>
              <a:spLocks/>
            </p:cNvSpPr>
            <p:nvPr/>
          </p:nvSpPr>
          <p:spPr bwMode="auto">
            <a:xfrm>
              <a:off x="8982075" y="3140075"/>
              <a:ext cx="128588" cy="293688"/>
            </a:xfrm>
            <a:custGeom>
              <a:avLst/>
              <a:gdLst>
                <a:gd name="T0" fmla="*/ 55 w 81"/>
                <a:gd name="T1" fmla="*/ 185 h 185"/>
                <a:gd name="T2" fmla="*/ 0 w 81"/>
                <a:gd name="T3" fmla="*/ 185 h 185"/>
                <a:gd name="T4" fmla="*/ 26 w 81"/>
                <a:gd name="T5" fmla="*/ 0 h 185"/>
                <a:gd name="T6" fmla="*/ 81 w 81"/>
                <a:gd name="T7" fmla="*/ 0 h 185"/>
                <a:gd name="T8" fmla="*/ 55 w 81"/>
                <a:gd name="T9" fmla="*/ 18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185">
                  <a:moveTo>
                    <a:pt x="55" y="185"/>
                  </a:moveTo>
                  <a:lnTo>
                    <a:pt x="0" y="185"/>
                  </a:lnTo>
                  <a:lnTo>
                    <a:pt x="26" y="0"/>
                  </a:lnTo>
                  <a:lnTo>
                    <a:pt x="81" y="0"/>
                  </a:lnTo>
                  <a:lnTo>
                    <a:pt x="55" y="1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248" name="Freeform 17"/>
            <p:cNvSpPr>
              <a:spLocks/>
            </p:cNvSpPr>
            <p:nvPr/>
          </p:nvSpPr>
          <p:spPr bwMode="auto">
            <a:xfrm>
              <a:off x="8204200" y="3573463"/>
              <a:ext cx="928688" cy="862013"/>
            </a:xfrm>
            <a:custGeom>
              <a:avLst/>
              <a:gdLst>
                <a:gd name="T0" fmla="*/ 497 w 585"/>
                <a:gd name="T1" fmla="*/ 0 h 543"/>
                <a:gd name="T2" fmla="*/ 431 w 585"/>
                <a:gd name="T3" fmla="*/ 427 h 543"/>
                <a:gd name="T4" fmla="*/ 192 w 585"/>
                <a:gd name="T5" fmla="*/ 0 h 543"/>
                <a:gd name="T6" fmla="*/ 81 w 585"/>
                <a:gd name="T7" fmla="*/ 0 h 543"/>
                <a:gd name="T8" fmla="*/ 0 w 585"/>
                <a:gd name="T9" fmla="*/ 543 h 543"/>
                <a:gd name="T10" fmla="*/ 88 w 585"/>
                <a:gd name="T11" fmla="*/ 543 h 543"/>
                <a:gd name="T12" fmla="*/ 152 w 585"/>
                <a:gd name="T13" fmla="*/ 113 h 543"/>
                <a:gd name="T14" fmla="*/ 391 w 585"/>
                <a:gd name="T15" fmla="*/ 543 h 543"/>
                <a:gd name="T16" fmla="*/ 502 w 585"/>
                <a:gd name="T17" fmla="*/ 543 h 543"/>
                <a:gd name="T18" fmla="*/ 585 w 585"/>
                <a:gd name="T19" fmla="*/ 0 h 543"/>
                <a:gd name="T20" fmla="*/ 497 w 585"/>
                <a:gd name="T21" fmla="*/ 0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5" h="543">
                  <a:moveTo>
                    <a:pt x="497" y="0"/>
                  </a:moveTo>
                  <a:lnTo>
                    <a:pt x="431" y="427"/>
                  </a:lnTo>
                  <a:lnTo>
                    <a:pt x="192" y="0"/>
                  </a:lnTo>
                  <a:lnTo>
                    <a:pt x="81" y="0"/>
                  </a:lnTo>
                  <a:lnTo>
                    <a:pt x="0" y="543"/>
                  </a:lnTo>
                  <a:lnTo>
                    <a:pt x="88" y="543"/>
                  </a:lnTo>
                  <a:lnTo>
                    <a:pt x="152" y="113"/>
                  </a:lnTo>
                  <a:lnTo>
                    <a:pt x="391" y="543"/>
                  </a:lnTo>
                  <a:lnTo>
                    <a:pt x="502" y="543"/>
                  </a:lnTo>
                  <a:lnTo>
                    <a:pt x="585" y="0"/>
                  </a:lnTo>
                  <a:lnTo>
                    <a:pt x="4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249" name="Freeform 18"/>
            <p:cNvSpPr>
              <a:spLocks/>
            </p:cNvSpPr>
            <p:nvPr/>
          </p:nvSpPr>
          <p:spPr bwMode="auto">
            <a:xfrm>
              <a:off x="7483475" y="3573463"/>
              <a:ext cx="747713" cy="862013"/>
            </a:xfrm>
            <a:custGeom>
              <a:avLst/>
              <a:gdLst>
                <a:gd name="T0" fmla="*/ 95 w 199"/>
                <a:gd name="T1" fmla="*/ 36 h 229"/>
                <a:gd name="T2" fmla="*/ 194 w 199"/>
                <a:gd name="T3" fmla="*/ 36 h 229"/>
                <a:gd name="T4" fmla="*/ 199 w 199"/>
                <a:gd name="T5" fmla="*/ 0 h 229"/>
                <a:gd name="T6" fmla="*/ 77 w 199"/>
                <a:gd name="T7" fmla="*/ 0 h 229"/>
                <a:gd name="T8" fmla="*/ 16 w 199"/>
                <a:gd name="T9" fmla="*/ 53 h 229"/>
                <a:gd name="T10" fmla="*/ 0 w 199"/>
                <a:gd name="T11" fmla="*/ 167 h 229"/>
                <a:gd name="T12" fmla="*/ 23 w 199"/>
                <a:gd name="T13" fmla="*/ 200 h 229"/>
                <a:gd name="T14" fmla="*/ 15 w 199"/>
                <a:gd name="T15" fmla="*/ 219 h 229"/>
                <a:gd name="T16" fmla="*/ 45 w 199"/>
                <a:gd name="T17" fmla="*/ 229 h 229"/>
                <a:gd name="T18" fmla="*/ 165 w 199"/>
                <a:gd name="T19" fmla="*/ 229 h 229"/>
                <a:gd name="T20" fmla="*/ 170 w 199"/>
                <a:gd name="T21" fmla="*/ 192 h 229"/>
                <a:gd name="T22" fmla="*/ 73 w 199"/>
                <a:gd name="T23" fmla="*/ 192 h 229"/>
                <a:gd name="T24" fmla="*/ 38 w 199"/>
                <a:gd name="T25" fmla="*/ 159 h 229"/>
                <a:gd name="T26" fmla="*/ 50 w 199"/>
                <a:gd name="T27" fmla="*/ 70 h 229"/>
                <a:gd name="T28" fmla="*/ 95 w 199"/>
                <a:gd name="T29" fmla="*/ 3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9" h="229">
                  <a:moveTo>
                    <a:pt x="95" y="36"/>
                  </a:moveTo>
                  <a:cubicBezTo>
                    <a:pt x="194" y="36"/>
                    <a:pt x="194" y="36"/>
                    <a:pt x="194" y="36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47" y="0"/>
                    <a:pt x="20" y="24"/>
                    <a:pt x="16" y="53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15" y="170"/>
                    <a:pt x="26" y="186"/>
                    <a:pt x="23" y="200"/>
                  </a:cubicBezTo>
                  <a:cubicBezTo>
                    <a:pt x="22" y="207"/>
                    <a:pt x="20" y="214"/>
                    <a:pt x="15" y="219"/>
                  </a:cubicBezTo>
                  <a:cubicBezTo>
                    <a:pt x="24" y="225"/>
                    <a:pt x="32" y="229"/>
                    <a:pt x="45" y="229"/>
                  </a:cubicBezTo>
                  <a:cubicBezTo>
                    <a:pt x="165" y="229"/>
                    <a:pt x="165" y="229"/>
                    <a:pt x="165" y="229"/>
                  </a:cubicBezTo>
                  <a:cubicBezTo>
                    <a:pt x="170" y="192"/>
                    <a:pt x="170" y="192"/>
                    <a:pt x="170" y="192"/>
                  </a:cubicBezTo>
                  <a:cubicBezTo>
                    <a:pt x="73" y="192"/>
                    <a:pt x="73" y="192"/>
                    <a:pt x="73" y="192"/>
                  </a:cubicBezTo>
                  <a:cubicBezTo>
                    <a:pt x="54" y="192"/>
                    <a:pt x="35" y="181"/>
                    <a:pt x="38" y="159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54" y="45"/>
                    <a:pt x="71" y="36"/>
                    <a:pt x="95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250" name="Oval 19"/>
            <p:cNvSpPr>
              <a:spLocks noChangeArrowheads="1"/>
            </p:cNvSpPr>
            <p:nvPr/>
          </p:nvSpPr>
          <p:spPr bwMode="auto">
            <a:xfrm>
              <a:off x="7340600" y="4210050"/>
              <a:ext cx="214313" cy="214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251" name="Freeform 20"/>
            <p:cNvSpPr>
              <a:spLocks/>
            </p:cNvSpPr>
            <p:nvPr/>
          </p:nvSpPr>
          <p:spPr bwMode="auto">
            <a:xfrm>
              <a:off x="2238375" y="3768725"/>
              <a:ext cx="5008563" cy="688975"/>
            </a:xfrm>
            <a:custGeom>
              <a:avLst/>
              <a:gdLst>
                <a:gd name="T0" fmla="*/ 1295 w 1334"/>
                <a:gd name="T1" fmla="*/ 170 h 183"/>
                <a:gd name="T2" fmla="*/ 730 w 1334"/>
                <a:gd name="T3" fmla="*/ 64 h 183"/>
                <a:gd name="T4" fmla="*/ 118 w 1334"/>
                <a:gd name="T5" fmla="*/ 132 h 183"/>
                <a:gd name="T6" fmla="*/ 0 w 1334"/>
                <a:gd name="T7" fmla="*/ 177 h 183"/>
                <a:gd name="T8" fmla="*/ 72 w 1334"/>
                <a:gd name="T9" fmla="*/ 140 h 183"/>
                <a:gd name="T10" fmla="*/ 723 w 1334"/>
                <a:gd name="T11" fmla="*/ 24 h 183"/>
                <a:gd name="T12" fmla="*/ 1334 w 1334"/>
                <a:gd name="T13" fmla="*/ 183 h 183"/>
                <a:gd name="T14" fmla="*/ 1295 w 1334"/>
                <a:gd name="T15" fmla="*/ 17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34" h="183">
                  <a:moveTo>
                    <a:pt x="1295" y="170"/>
                  </a:moveTo>
                  <a:cubicBezTo>
                    <a:pt x="1224" y="146"/>
                    <a:pt x="1037" y="81"/>
                    <a:pt x="730" y="64"/>
                  </a:cubicBezTo>
                  <a:cubicBezTo>
                    <a:pt x="436" y="47"/>
                    <a:pt x="227" y="99"/>
                    <a:pt x="118" y="132"/>
                  </a:cubicBezTo>
                  <a:cubicBezTo>
                    <a:pt x="100" y="139"/>
                    <a:pt x="0" y="177"/>
                    <a:pt x="0" y="177"/>
                  </a:cubicBezTo>
                  <a:cubicBezTo>
                    <a:pt x="0" y="177"/>
                    <a:pt x="60" y="146"/>
                    <a:pt x="72" y="140"/>
                  </a:cubicBezTo>
                  <a:cubicBezTo>
                    <a:pt x="85" y="132"/>
                    <a:pt x="336" y="0"/>
                    <a:pt x="723" y="24"/>
                  </a:cubicBezTo>
                  <a:cubicBezTo>
                    <a:pt x="1085" y="47"/>
                    <a:pt x="1303" y="163"/>
                    <a:pt x="1334" y="183"/>
                  </a:cubicBezTo>
                  <a:cubicBezTo>
                    <a:pt x="1334" y="183"/>
                    <a:pt x="1310" y="175"/>
                    <a:pt x="1295" y="1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252" name="Freeform 21"/>
            <p:cNvSpPr>
              <a:spLocks/>
            </p:cNvSpPr>
            <p:nvPr/>
          </p:nvSpPr>
          <p:spPr bwMode="auto">
            <a:xfrm>
              <a:off x="2170112" y="2555875"/>
              <a:ext cx="1501775" cy="1665288"/>
            </a:xfrm>
            <a:custGeom>
              <a:avLst/>
              <a:gdLst>
                <a:gd name="T0" fmla="*/ 212 w 400"/>
                <a:gd name="T1" fmla="*/ 405 h 442"/>
                <a:gd name="T2" fmla="*/ 231 w 400"/>
                <a:gd name="T3" fmla="*/ 271 h 442"/>
                <a:gd name="T4" fmla="*/ 400 w 400"/>
                <a:gd name="T5" fmla="*/ 0 h 442"/>
                <a:gd name="T6" fmla="*/ 311 w 400"/>
                <a:gd name="T7" fmla="*/ 0 h 442"/>
                <a:gd name="T8" fmla="*/ 195 w 400"/>
                <a:gd name="T9" fmla="*/ 192 h 442"/>
                <a:gd name="T10" fmla="*/ 87 w 400"/>
                <a:gd name="T11" fmla="*/ 0 h 442"/>
                <a:gd name="T12" fmla="*/ 0 w 400"/>
                <a:gd name="T13" fmla="*/ 0 h 442"/>
                <a:gd name="T14" fmla="*/ 148 w 400"/>
                <a:gd name="T15" fmla="*/ 263 h 442"/>
                <a:gd name="T16" fmla="*/ 121 w 400"/>
                <a:gd name="T17" fmla="*/ 442 h 442"/>
                <a:gd name="T18" fmla="*/ 212 w 400"/>
                <a:gd name="T19" fmla="*/ 405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0" h="442">
                  <a:moveTo>
                    <a:pt x="212" y="405"/>
                  </a:moveTo>
                  <a:cubicBezTo>
                    <a:pt x="231" y="271"/>
                    <a:pt x="231" y="271"/>
                    <a:pt x="231" y="271"/>
                  </a:cubicBezTo>
                  <a:cubicBezTo>
                    <a:pt x="400" y="0"/>
                    <a:pt x="400" y="0"/>
                    <a:pt x="400" y="0"/>
                  </a:cubicBezTo>
                  <a:cubicBezTo>
                    <a:pt x="311" y="0"/>
                    <a:pt x="311" y="0"/>
                    <a:pt x="311" y="0"/>
                  </a:cubicBezTo>
                  <a:cubicBezTo>
                    <a:pt x="195" y="192"/>
                    <a:pt x="195" y="192"/>
                    <a:pt x="195" y="192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8" y="263"/>
                    <a:pt x="148" y="263"/>
                    <a:pt x="148" y="263"/>
                  </a:cubicBezTo>
                  <a:cubicBezTo>
                    <a:pt x="145" y="288"/>
                    <a:pt x="121" y="442"/>
                    <a:pt x="121" y="442"/>
                  </a:cubicBezTo>
                  <a:cubicBezTo>
                    <a:pt x="121" y="442"/>
                    <a:pt x="148" y="429"/>
                    <a:pt x="212" y="4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253" name="Freeform 22"/>
            <p:cNvSpPr>
              <a:spLocks/>
            </p:cNvSpPr>
            <p:nvPr/>
          </p:nvSpPr>
          <p:spPr bwMode="auto">
            <a:xfrm>
              <a:off x="6330950" y="2559050"/>
              <a:ext cx="1146175" cy="1725613"/>
            </a:xfrm>
            <a:custGeom>
              <a:avLst/>
              <a:gdLst>
                <a:gd name="T0" fmla="*/ 183 w 305"/>
                <a:gd name="T1" fmla="*/ 448 h 458"/>
                <a:gd name="T2" fmla="*/ 213 w 305"/>
                <a:gd name="T3" fmla="*/ 428 h 458"/>
                <a:gd name="T4" fmla="*/ 232 w 305"/>
                <a:gd name="T5" fmla="*/ 405 h 458"/>
                <a:gd name="T6" fmla="*/ 246 w 305"/>
                <a:gd name="T7" fmla="*/ 373 h 458"/>
                <a:gd name="T8" fmla="*/ 305 w 305"/>
                <a:gd name="T9" fmla="*/ 0 h 458"/>
                <a:gd name="T10" fmla="*/ 228 w 305"/>
                <a:gd name="T11" fmla="*/ 0 h 458"/>
                <a:gd name="T12" fmla="*/ 181 w 305"/>
                <a:gd name="T13" fmla="*/ 312 h 458"/>
                <a:gd name="T14" fmla="*/ 112 w 305"/>
                <a:gd name="T15" fmla="*/ 397 h 458"/>
                <a:gd name="T16" fmla="*/ 0 w 305"/>
                <a:gd name="T17" fmla="*/ 398 h 458"/>
                <a:gd name="T18" fmla="*/ 160 w 305"/>
                <a:gd name="T19" fmla="*/ 458 h 458"/>
                <a:gd name="T20" fmla="*/ 183 w 305"/>
                <a:gd name="T21" fmla="*/ 448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5" h="458">
                  <a:moveTo>
                    <a:pt x="183" y="448"/>
                  </a:moveTo>
                  <a:cubicBezTo>
                    <a:pt x="194" y="442"/>
                    <a:pt x="204" y="435"/>
                    <a:pt x="213" y="428"/>
                  </a:cubicBezTo>
                  <a:cubicBezTo>
                    <a:pt x="220" y="421"/>
                    <a:pt x="227" y="413"/>
                    <a:pt x="232" y="405"/>
                  </a:cubicBezTo>
                  <a:cubicBezTo>
                    <a:pt x="238" y="396"/>
                    <a:pt x="244" y="386"/>
                    <a:pt x="246" y="373"/>
                  </a:cubicBezTo>
                  <a:cubicBezTo>
                    <a:pt x="250" y="351"/>
                    <a:pt x="305" y="0"/>
                    <a:pt x="305" y="0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228" y="0"/>
                    <a:pt x="185" y="293"/>
                    <a:pt x="181" y="312"/>
                  </a:cubicBezTo>
                  <a:cubicBezTo>
                    <a:pt x="177" y="327"/>
                    <a:pt x="163" y="389"/>
                    <a:pt x="112" y="397"/>
                  </a:cubicBezTo>
                  <a:cubicBezTo>
                    <a:pt x="71" y="403"/>
                    <a:pt x="0" y="398"/>
                    <a:pt x="0" y="398"/>
                  </a:cubicBezTo>
                  <a:cubicBezTo>
                    <a:pt x="70" y="418"/>
                    <a:pt x="122" y="441"/>
                    <a:pt x="160" y="458"/>
                  </a:cubicBezTo>
                  <a:cubicBezTo>
                    <a:pt x="167" y="455"/>
                    <a:pt x="176" y="451"/>
                    <a:pt x="183" y="4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254" name="Freeform 23"/>
            <p:cNvSpPr>
              <a:spLocks/>
            </p:cNvSpPr>
            <p:nvPr/>
          </p:nvSpPr>
          <p:spPr bwMode="auto">
            <a:xfrm>
              <a:off x="4765675" y="2559050"/>
              <a:ext cx="1757363" cy="1489075"/>
            </a:xfrm>
            <a:custGeom>
              <a:avLst/>
              <a:gdLst>
                <a:gd name="T0" fmla="*/ 468 w 468"/>
                <a:gd name="T1" fmla="*/ 0 h 395"/>
                <a:gd name="T2" fmla="*/ 387 w 468"/>
                <a:gd name="T3" fmla="*/ 0 h 395"/>
                <a:gd name="T4" fmla="*/ 332 w 468"/>
                <a:gd name="T5" fmla="*/ 358 h 395"/>
                <a:gd name="T6" fmla="*/ 132 w 468"/>
                <a:gd name="T7" fmla="*/ 0 h 395"/>
                <a:gd name="T8" fmla="*/ 49 w 468"/>
                <a:gd name="T9" fmla="*/ 0 h 395"/>
                <a:gd name="T10" fmla="*/ 0 w 468"/>
                <a:gd name="T11" fmla="*/ 326 h 395"/>
                <a:gd name="T12" fmla="*/ 22 w 468"/>
                <a:gd name="T13" fmla="*/ 327 h 395"/>
                <a:gd name="T14" fmla="*/ 74 w 468"/>
                <a:gd name="T15" fmla="*/ 330 h 395"/>
                <a:gd name="T16" fmla="*/ 107 w 468"/>
                <a:gd name="T17" fmla="*/ 109 h 395"/>
                <a:gd name="T18" fmla="*/ 245 w 468"/>
                <a:gd name="T19" fmla="*/ 355 h 395"/>
                <a:gd name="T20" fmla="*/ 408 w 468"/>
                <a:gd name="T21" fmla="*/ 395 h 395"/>
                <a:gd name="T22" fmla="*/ 468 w 468"/>
                <a:gd name="T23" fmla="*/ 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8" h="395">
                  <a:moveTo>
                    <a:pt x="468" y="0"/>
                  </a:moveTo>
                  <a:cubicBezTo>
                    <a:pt x="387" y="0"/>
                    <a:pt x="387" y="0"/>
                    <a:pt x="387" y="0"/>
                  </a:cubicBezTo>
                  <a:cubicBezTo>
                    <a:pt x="332" y="358"/>
                    <a:pt x="332" y="358"/>
                    <a:pt x="332" y="358"/>
                  </a:cubicBezTo>
                  <a:cubicBezTo>
                    <a:pt x="301" y="297"/>
                    <a:pt x="132" y="0"/>
                    <a:pt x="132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9" y="326"/>
                    <a:pt x="12" y="326"/>
                    <a:pt x="22" y="327"/>
                  </a:cubicBezTo>
                  <a:cubicBezTo>
                    <a:pt x="39" y="328"/>
                    <a:pt x="57" y="329"/>
                    <a:pt x="74" y="330"/>
                  </a:cubicBezTo>
                  <a:cubicBezTo>
                    <a:pt x="107" y="109"/>
                    <a:pt x="107" y="109"/>
                    <a:pt x="107" y="109"/>
                  </a:cubicBezTo>
                  <a:cubicBezTo>
                    <a:pt x="107" y="109"/>
                    <a:pt x="191" y="257"/>
                    <a:pt x="245" y="355"/>
                  </a:cubicBezTo>
                  <a:cubicBezTo>
                    <a:pt x="318" y="367"/>
                    <a:pt x="383" y="388"/>
                    <a:pt x="408" y="395"/>
                  </a:cubicBezTo>
                  <a:lnTo>
                    <a:pt x="46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255" name="Freeform 24"/>
            <p:cNvSpPr>
              <a:spLocks/>
            </p:cNvSpPr>
            <p:nvPr/>
          </p:nvSpPr>
          <p:spPr bwMode="auto">
            <a:xfrm>
              <a:off x="3101975" y="2559050"/>
              <a:ext cx="1595438" cy="1473200"/>
            </a:xfrm>
            <a:custGeom>
              <a:avLst/>
              <a:gdLst>
                <a:gd name="T0" fmla="*/ 335 w 425"/>
                <a:gd name="T1" fmla="*/ 0 h 391"/>
                <a:gd name="T2" fmla="*/ 226 w 425"/>
                <a:gd name="T3" fmla="*/ 0 h 391"/>
                <a:gd name="T4" fmla="*/ 0 w 425"/>
                <a:gd name="T5" fmla="*/ 391 h 391"/>
                <a:gd name="T6" fmla="*/ 304 w 425"/>
                <a:gd name="T7" fmla="*/ 330 h 391"/>
                <a:gd name="T8" fmla="*/ 150 w 425"/>
                <a:gd name="T9" fmla="*/ 272 h 391"/>
                <a:gd name="T10" fmla="*/ 272 w 425"/>
                <a:gd name="T11" fmla="*/ 60 h 391"/>
                <a:gd name="T12" fmla="*/ 349 w 425"/>
                <a:gd name="T13" fmla="*/ 327 h 391"/>
                <a:gd name="T14" fmla="*/ 389 w 425"/>
                <a:gd name="T15" fmla="*/ 326 h 391"/>
                <a:gd name="T16" fmla="*/ 425 w 425"/>
                <a:gd name="T17" fmla="*/ 326 h 391"/>
                <a:gd name="T18" fmla="*/ 335 w 425"/>
                <a:gd name="T19" fmla="*/ 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5" h="391">
                  <a:moveTo>
                    <a:pt x="335" y="0"/>
                  </a:moveTo>
                  <a:cubicBezTo>
                    <a:pt x="314" y="0"/>
                    <a:pt x="256" y="0"/>
                    <a:pt x="226" y="0"/>
                  </a:cubicBezTo>
                  <a:cubicBezTo>
                    <a:pt x="208" y="32"/>
                    <a:pt x="0" y="391"/>
                    <a:pt x="0" y="391"/>
                  </a:cubicBezTo>
                  <a:cubicBezTo>
                    <a:pt x="138" y="341"/>
                    <a:pt x="268" y="333"/>
                    <a:pt x="304" y="330"/>
                  </a:cubicBezTo>
                  <a:cubicBezTo>
                    <a:pt x="150" y="272"/>
                    <a:pt x="150" y="272"/>
                    <a:pt x="150" y="272"/>
                  </a:cubicBezTo>
                  <a:cubicBezTo>
                    <a:pt x="272" y="60"/>
                    <a:pt x="272" y="60"/>
                    <a:pt x="272" y="60"/>
                  </a:cubicBezTo>
                  <a:cubicBezTo>
                    <a:pt x="349" y="327"/>
                    <a:pt x="349" y="327"/>
                    <a:pt x="349" y="327"/>
                  </a:cubicBezTo>
                  <a:cubicBezTo>
                    <a:pt x="370" y="326"/>
                    <a:pt x="368" y="326"/>
                    <a:pt x="389" y="326"/>
                  </a:cubicBezTo>
                  <a:cubicBezTo>
                    <a:pt x="397" y="326"/>
                    <a:pt x="417" y="326"/>
                    <a:pt x="425" y="326"/>
                  </a:cubicBezTo>
                  <a:lnTo>
                    <a:pt x="3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256" name="Freeform 25"/>
            <p:cNvSpPr>
              <a:spLocks/>
            </p:cNvSpPr>
            <p:nvPr/>
          </p:nvSpPr>
          <p:spPr bwMode="auto">
            <a:xfrm>
              <a:off x="3871912" y="3181350"/>
              <a:ext cx="325438" cy="447675"/>
            </a:xfrm>
            <a:custGeom>
              <a:avLst/>
              <a:gdLst>
                <a:gd name="T0" fmla="*/ 205 w 205"/>
                <a:gd name="T1" fmla="*/ 282 h 282"/>
                <a:gd name="T2" fmla="*/ 0 w 205"/>
                <a:gd name="T3" fmla="*/ 213 h 282"/>
                <a:gd name="T4" fmla="*/ 123 w 205"/>
                <a:gd name="T5" fmla="*/ 0 h 282"/>
                <a:gd name="T6" fmla="*/ 205 w 205"/>
                <a:gd name="T7" fmla="*/ 282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5" h="282">
                  <a:moveTo>
                    <a:pt x="205" y="282"/>
                  </a:moveTo>
                  <a:lnTo>
                    <a:pt x="0" y="213"/>
                  </a:lnTo>
                  <a:lnTo>
                    <a:pt x="123" y="0"/>
                  </a:lnTo>
                  <a:lnTo>
                    <a:pt x="205" y="2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257" name="Freeform 26"/>
            <p:cNvSpPr>
              <a:spLocks noEditPoints="1"/>
            </p:cNvSpPr>
            <p:nvPr/>
          </p:nvSpPr>
          <p:spPr bwMode="auto">
            <a:xfrm>
              <a:off x="2414587" y="4503738"/>
              <a:ext cx="431800" cy="398463"/>
            </a:xfrm>
            <a:custGeom>
              <a:avLst/>
              <a:gdLst>
                <a:gd name="T0" fmla="*/ 24 w 115"/>
                <a:gd name="T1" fmla="*/ 52 h 106"/>
                <a:gd name="T2" fmla="*/ 14 w 115"/>
                <a:gd name="T3" fmla="*/ 33 h 106"/>
                <a:gd name="T4" fmla="*/ 21 w 115"/>
                <a:gd name="T5" fmla="*/ 84 h 106"/>
                <a:gd name="T6" fmla="*/ 7 w 115"/>
                <a:gd name="T7" fmla="*/ 104 h 106"/>
                <a:gd name="T8" fmla="*/ 13 w 115"/>
                <a:gd name="T9" fmla="*/ 81 h 106"/>
                <a:gd name="T10" fmla="*/ 31 w 115"/>
                <a:gd name="T11" fmla="*/ 70 h 106"/>
                <a:gd name="T12" fmla="*/ 38 w 115"/>
                <a:gd name="T13" fmla="*/ 16 h 106"/>
                <a:gd name="T14" fmla="*/ 16 w 115"/>
                <a:gd name="T15" fmla="*/ 11 h 106"/>
                <a:gd name="T16" fmla="*/ 38 w 115"/>
                <a:gd name="T17" fmla="*/ 16 h 106"/>
                <a:gd name="T18" fmla="*/ 33 w 115"/>
                <a:gd name="T19" fmla="*/ 106 h 106"/>
                <a:gd name="T20" fmla="*/ 41 w 115"/>
                <a:gd name="T21" fmla="*/ 94 h 106"/>
                <a:gd name="T22" fmla="*/ 60 w 115"/>
                <a:gd name="T23" fmla="*/ 90 h 106"/>
                <a:gd name="T24" fmla="*/ 83 w 115"/>
                <a:gd name="T25" fmla="*/ 14 h 106"/>
                <a:gd name="T26" fmla="*/ 114 w 115"/>
                <a:gd name="T27" fmla="*/ 24 h 106"/>
                <a:gd name="T28" fmla="*/ 104 w 115"/>
                <a:gd name="T29" fmla="*/ 33 h 106"/>
                <a:gd name="T30" fmla="*/ 49 w 115"/>
                <a:gd name="T31" fmla="*/ 20 h 106"/>
                <a:gd name="T32" fmla="*/ 39 w 115"/>
                <a:gd name="T33" fmla="*/ 32 h 106"/>
                <a:gd name="T34" fmla="*/ 41 w 115"/>
                <a:gd name="T35" fmla="*/ 14 h 106"/>
                <a:gd name="T36" fmla="*/ 68 w 115"/>
                <a:gd name="T37" fmla="*/ 3 h 106"/>
                <a:gd name="T38" fmla="*/ 83 w 115"/>
                <a:gd name="T39" fmla="*/ 14 h 106"/>
                <a:gd name="T40" fmla="*/ 98 w 115"/>
                <a:gd name="T41" fmla="*/ 30 h 106"/>
                <a:gd name="T42" fmla="*/ 83 w 115"/>
                <a:gd name="T43" fmla="*/ 36 h 106"/>
                <a:gd name="T44" fmla="*/ 77 w 115"/>
                <a:gd name="T45" fmla="*/ 46 h 106"/>
                <a:gd name="T46" fmla="*/ 101 w 115"/>
                <a:gd name="T47" fmla="*/ 58 h 106"/>
                <a:gd name="T48" fmla="*/ 98 w 115"/>
                <a:gd name="T49" fmla="*/ 83 h 106"/>
                <a:gd name="T50" fmla="*/ 92 w 115"/>
                <a:gd name="T51" fmla="*/ 89 h 106"/>
                <a:gd name="T52" fmla="*/ 97 w 115"/>
                <a:gd name="T53" fmla="*/ 105 h 106"/>
                <a:gd name="T54" fmla="*/ 75 w 115"/>
                <a:gd name="T55" fmla="*/ 89 h 106"/>
                <a:gd name="T56" fmla="*/ 38 w 115"/>
                <a:gd name="T57" fmla="*/ 83 h 106"/>
                <a:gd name="T58" fmla="*/ 42 w 115"/>
                <a:gd name="T59" fmla="*/ 58 h 106"/>
                <a:gd name="T60" fmla="*/ 69 w 115"/>
                <a:gd name="T61" fmla="*/ 46 h 106"/>
                <a:gd name="T62" fmla="*/ 66 w 115"/>
                <a:gd name="T63" fmla="*/ 36 h 106"/>
                <a:gd name="T64" fmla="*/ 53 w 115"/>
                <a:gd name="T65" fmla="*/ 30 h 106"/>
                <a:gd name="T66" fmla="*/ 84 w 115"/>
                <a:gd name="T67" fmla="*/ 30 h 106"/>
                <a:gd name="T68" fmla="*/ 68 w 115"/>
                <a:gd name="T69" fmla="*/ 52 h 106"/>
                <a:gd name="T70" fmla="*/ 49 w 115"/>
                <a:gd name="T71" fmla="*/ 61 h 106"/>
                <a:gd name="T72" fmla="*/ 65 w 115"/>
                <a:gd name="T73" fmla="*/ 76 h 106"/>
                <a:gd name="T74" fmla="*/ 48 w 115"/>
                <a:gd name="T75" fmla="*/ 68 h 106"/>
                <a:gd name="T76" fmla="*/ 65 w 115"/>
                <a:gd name="T77" fmla="*/ 76 h 106"/>
                <a:gd name="T78" fmla="*/ 94 w 115"/>
                <a:gd name="T79" fmla="*/ 52 h 106"/>
                <a:gd name="T80" fmla="*/ 75 w 115"/>
                <a:gd name="T81" fmla="*/ 61 h 106"/>
                <a:gd name="T82" fmla="*/ 91 w 115"/>
                <a:gd name="T83" fmla="*/ 76 h 106"/>
                <a:gd name="T84" fmla="*/ 74 w 115"/>
                <a:gd name="T85" fmla="*/ 68 h 106"/>
                <a:gd name="T86" fmla="*/ 91 w 115"/>
                <a:gd name="T87" fmla="*/ 7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5" h="106">
                  <a:moveTo>
                    <a:pt x="30" y="45"/>
                  </a:moveTo>
                  <a:cubicBezTo>
                    <a:pt x="28" y="47"/>
                    <a:pt x="26" y="50"/>
                    <a:pt x="24" y="52"/>
                  </a:cubicBezTo>
                  <a:cubicBezTo>
                    <a:pt x="22" y="50"/>
                    <a:pt x="17" y="46"/>
                    <a:pt x="8" y="40"/>
                  </a:cubicBezTo>
                  <a:cubicBezTo>
                    <a:pt x="10" y="38"/>
                    <a:pt x="12" y="36"/>
                    <a:pt x="14" y="33"/>
                  </a:cubicBezTo>
                  <a:cubicBezTo>
                    <a:pt x="22" y="38"/>
                    <a:pt x="27" y="42"/>
                    <a:pt x="30" y="45"/>
                  </a:cubicBezTo>
                  <a:close/>
                  <a:moveTo>
                    <a:pt x="21" y="84"/>
                  </a:moveTo>
                  <a:cubicBezTo>
                    <a:pt x="18" y="87"/>
                    <a:pt x="16" y="90"/>
                    <a:pt x="14" y="93"/>
                  </a:cubicBezTo>
                  <a:cubicBezTo>
                    <a:pt x="12" y="96"/>
                    <a:pt x="9" y="100"/>
                    <a:pt x="7" y="104"/>
                  </a:cubicBezTo>
                  <a:cubicBezTo>
                    <a:pt x="5" y="101"/>
                    <a:pt x="2" y="99"/>
                    <a:pt x="0" y="97"/>
                  </a:cubicBezTo>
                  <a:cubicBezTo>
                    <a:pt x="5" y="93"/>
                    <a:pt x="9" y="87"/>
                    <a:pt x="13" y="81"/>
                  </a:cubicBezTo>
                  <a:cubicBezTo>
                    <a:pt x="18" y="74"/>
                    <a:pt x="22" y="69"/>
                    <a:pt x="25" y="64"/>
                  </a:cubicBezTo>
                  <a:cubicBezTo>
                    <a:pt x="27" y="66"/>
                    <a:pt x="28" y="68"/>
                    <a:pt x="31" y="70"/>
                  </a:cubicBezTo>
                  <a:cubicBezTo>
                    <a:pt x="26" y="76"/>
                    <a:pt x="23" y="80"/>
                    <a:pt x="21" y="84"/>
                  </a:cubicBezTo>
                  <a:close/>
                  <a:moveTo>
                    <a:pt x="38" y="16"/>
                  </a:moveTo>
                  <a:cubicBezTo>
                    <a:pt x="35" y="18"/>
                    <a:pt x="33" y="20"/>
                    <a:pt x="32" y="23"/>
                  </a:cubicBezTo>
                  <a:cubicBezTo>
                    <a:pt x="24" y="16"/>
                    <a:pt x="19" y="12"/>
                    <a:pt x="16" y="11"/>
                  </a:cubicBezTo>
                  <a:cubicBezTo>
                    <a:pt x="18" y="8"/>
                    <a:pt x="20" y="6"/>
                    <a:pt x="21" y="4"/>
                  </a:cubicBezTo>
                  <a:cubicBezTo>
                    <a:pt x="29" y="10"/>
                    <a:pt x="35" y="14"/>
                    <a:pt x="38" y="16"/>
                  </a:cubicBezTo>
                  <a:close/>
                  <a:moveTo>
                    <a:pt x="49" y="97"/>
                  </a:moveTo>
                  <a:cubicBezTo>
                    <a:pt x="43" y="100"/>
                    <a:pt x="38" y="103"/>
                    <a:pt x="33" y="106"/>
                  </a:cubicBezTo>
                  <a:cubicBezTo>
                    <a:pt x="31" y="104"/>
                    <a:pt x="30" y="102"/>
                    <a:pt x="28" y="100"/>
                  </a:cubicBezTo>
                  <a:cubicBezTo>
                    <a:pt x="32" y="98"/>
                    <a:pt x="36" y="96"/>
                    <a:pt x="41" y="94"/>
                  </a:cubicBezTo>
                  <a:cubicBezTo>
                    <a:pt x="45" y="91"/>
                    <a:pt x="50" y="88"/>
                    <a:pt x="54" y="84"/>
                  </a:cubicBezTo>
                  <a:cubicBezTo>
                    <a:pt x="56" y="86"/>
                    <a:pt x="58" y="88"/>
                    <a:pt x="60" y="90"/>
                  </a:cubicBezTo>
                  <a:cubicBezTo>
                    <a:pt x="58" y="91"/>
                    <a:pt x="54" y="93"/>
                    <a:pt x="49" y="97"/>
                  </a:cubicBezTo>
                  <a:close/>
                  <a:moveTo>
                    <a:pt x="83" y="14"/>
                  </a:moveTo>
                  <a:cubicBezTo>
                    <a:pt x="115" y="14"/>
                    <a:pt x="115" y="14"/>
                    <a:pt x="115" y="14"/>
                  </a:cubicBezTo>
                  <a:cubicBezTo>
                    <a:pt x="115" y="18"/>
                    <a:pt x="114" y="21"/>
                    <a:pt x="114" y="24"/>
                  </a:cubicBezTo>
                  <a:cubicBezTo>
                    <a:pt x="113" y="27"/>
                    <a:pt x="113" y="30"/>
                    <a:pt x="113" y="33"/>
                  </a:cubicBezTo>
                  <a:cubicBezTo>
                    <a:pt x="104" y="33"/>
                    <a:pt x="104" y="33"/>
                    <a:pt x="104" y="33"/>
                  </a:cubicBezTo>
                  <a:cubicBezTo>
                    <a:pt x="106" y="20"/>
                    <a:pt x="106" y="20"/>
                    <a:pt x="106" y="20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29"/>
                    <a:pt x="40" y="26"/>
                    <a:pt x="40" y="23"/>
                  </a:cubicBezTo>
                  <a:cubicBezTo>
                    <a:pt x="41" y="20"/>
                    <a:pt x="41" y="17"/>
                    <a:pt x="41" y="1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2" y="11"/>
                    <a:pt x="71" y="7"/>
                    <a:pt x="68" y="3"/>
                  </a:cubicBezTo>
                  <a:cubicBezTo>
                    <a:pt x="72" y="2"/>
                    <a:pt x="75" y="1"/>
                    <a:pt x="77" y="0"/>
                  </a:cubicBezTo>
                  <a:cubicBezTo>
                    <a:pt x="80" y="5"/>
                    <a:pt x="82" y="10"/>
                    <a:pt x="83" y="14"/>
                  </a:cubicBezTo>
                  <a:close/>
                  <a:moveTo>
                    <a:pt x="84" y="30"/>
                  </a:moveTo>
                  <a:cubicBezTo>
                    <a:pt x="88" y="30"/>
                    <a:pt x="93" y="30"/>
                    <a:pt x="98" y="30"/>
                  </a:cubicBezTo>
                  <a:cubicBezTo>
                    <a:pt x="97" y="37"/>
                    <a:pt x="97" y="37"/>
                    <a:pt x="97" y="37"/>
                  </a:cubicBezTo>
                  <a:cubicBezTo>
                    <a:pt x="92" y="37"/>
                    <a:pt x="88" y="36"/>
                    <a:pt x="83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103" y="46"/>
                    <a:pt x="103" y="46"/>
                    <a:pt x="103" y="46"/>
                  </a:cubicBezTo>
                  <a:cubicBezTo>
                    <a:pt x="103" y="50"/>
                    <a:pt x="102" y="54"/>
                    <a:pt x="101" y="58"/>
                  </a:cubicBezTo>
                  <a:cubicBezTo>
                    <a:pt x="99" y="71"/>
                    <a:pt x="99" y="71"/>
                    <a:pt x="99" y="71"/>
                  </a:cubicBezTo>
                  <a:cubicBezTo>
                    <a:pt x="99" y="75"/>
                    <a:pt x="98" y="79"/>
                    <a:pt x="98" y="83"/>
                  </a:cubicBezTo>
                  <a:cubicBezTo>
                    <a:pt x="82" y="83"/>
                    <a:pt x="82" y="83"/>
                    <a:pt x="82" y="83"/>
                  </a:cubicBezTo>
                  <a:cubicBezTo>
                    <a:pt x="85" y="84"/>
                    <a:pt x="88" y="87"/>
                    <a:pt x="92" y="89"/>
                  </a:cubicBezTo>
                  <a:cubicBezTo>
                    <a:pt x="96" y="92"/>
                    <a:pt x="100" y="95"/>
                    <a:pt x="104" y="98"/>
                  </a:cubicBezTo>
                  <a:cubicBezTo>
                    <a:pt x="101" y="101"/>
                    <a:pt x="99" y="103"/>
                    <a:pt x="97" y="105"/>
                  </a:cubicBezTo>
                  <a:cubicBezTo>
                    <a:pt x="93" y="102"/>
                    <a:pt x="89" y="99"/>
                    <a:pt x="86" y="96"/>
                  </a:cubicBezTo>
                  <a:cubicBezTo>
                    <a:pt x="82" y="93"/>
                    <a:pt x="78" y="91"/>
                    <a:pt x="75" y="89"/>
                  </a:cubicBezTo>
                  <a:cubicBezTo>
                    <a:pt x="78" y="86"/>
                    <a:pt x="79" y="84"/>
                    <a:pt x="80" y="83"/>
                  </a:cubicBezTo>
                  <a:cubicBezTo>
                    <a:pt x="38" y="83"/>
                    <a:pt x="38" y="83"/>
                    <a:pt x="38" y="83"/>
                  </a:cubicBezTo>
                  <a:cubicBezTo>
                    <a:pt x="39" y="79"/>
                    <a:pt x="40" y="75"/>
                    <a:pt x="40" y="71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3" y="54"/>
                    <a:pt x="43" y="50"/>
                    <a:pt x="43" y="46"/>
                  </a:cubicBezTo>
                  <a:cubicBezTo>
                    <a:pt x="69" y="46"/>
                    <a:pt x="69" y="46"/>
                    <a:pt x="69" y="46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61" y="36"/>
                    <a:pt x="57" y="37"/>
                    <a:pt x="52" y="37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8" y="30"/>
                    <a:pt x="62" y="30"/>
                    <a:pt x="66" y="30"/>
                  </a:cubicBezTo>
                  <a:lnTo>
                    <a:pt x="84" y="30"/>
                  </a:lnTo>
                  <a:close/>
                  <a:moveTo>
                    <a:pt x="67" y="61"/>
                  </a:moveTo>
                  <a:cubicBezTo>
                    <a:pt x="68" y="52"/>
                    <a:pt x="68" y="52"/>
                    <a:pt x="68" y="5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49" y="61"/>
                    <a:pt x="49" y="61"/>
                    <a:pt x="49" y="61"/>
                  </a:cubicBezTo>
                  <a:lnTo>
                    <a:pt x="67" y="61"/>
                  </a:lnTo>
                  <a:close/>
                  <a:moveTo>
                    <a:pt x="65" y="76"/>
                  </a:moveTo>
                  <a:cubicBezTo>
                    <a:pt x="66" y="68"/>
                    <a:pt x="66" y="68"/>
                    <a:pt x="66" y="68"/>
                  </a:cubicBezTo>
                  <a:cubicBezTo>
                    <a:pt x="48" y="68"/>
                    <a:pt x="48" y="68"/>
                    <a:pt x="48" y="68"/>
                  </a:cubicBezTo>
                  <a:cubicBezTo>
                    <a:pt x="47" y="76"/>
                    <a:pt x="47" y="76"/>
                    <a:pt x="47" y="76"/>
                  </a:cubicBezTo>
                  <a:lnTo>
                    <a:pt x="65" y="76"/>
                  </a:lnTo>
                  <a:close/>
                  <a:moveTo>
                    <a:pt x="93" y="61"/>
                  </a:moveTo>
                  <a:cubicBezTo>
                    <a:pt x="94" y="52"/>
                    <a:pt x="94" y="52"/>
                    <a:pt x="94" y="52"/>
                  </a:cubicBezTo>
                  <a:cubicBezTo>
                    <a:pt x="76" y="52"/>
                    <a:pt x="76" y="52"/>
                    <a:pt x="76" y="52"/>
                  </a:cubicBezTo>
                  <a:cubicBezTo>
                    <a:pt x="75" y="61"/>
                    <a:pt x="75" y="61"/>
                    <a:pt x="75" y="61"/>
                  </a:cubicBezTo>
                  <a:lnTo>
                    <a:pt x="93" y="61"/>
                  </a:lnTo>
                  <a:close/>
                  <a:moveTo>
                    <a:pt x="91" y="76"/>
                  </a:moveTo>
                  <a:cubicBezTo>
                    <a:pt x="92" y="68"/>
                    <a:pt x="92" y="68"/>
                    <a:pt x="92" y="68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2" y="76"/>
                    <a:pt x="72" y="76"/>
                    <a:pt x="72" y="76"/>
                  </a:cubicBezTo>
                  <a:lnTo>
                    <a:pt x="91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258" name="Freeform 27"/>
            <p:cNvSpPr>
              <a:spLocks noEditPoints="1"/>
            </p:cNvSpPr>
            <p:nvPr/>
          </p:nvSpPr>
          <p:spPr bwMode="auto">
            <a:xfrm>
              <a:off x="3451225" y="4518025"/>
              <a:ext cx="393700" cy="369888"/>
            </a:xfrm>
            <a:custGeom>
              <a:avLst/>
              <a:gdLst>
                <a:gd name="T0" fmla="*/ 90 w 105"/>
                <a:gd name="T1" fmla="*/ 32 h 98"/>
                <a:gd name="T2" fmla="*/ 105 w 105"/>
                <a:gd name="T3" fmla="*/ 31 h 98"/>
                <a:gd name="T4" fmla="*/ 103 w 105"/>
                <a:gd name="T5" fmla="*/ 40 h 98"/>
                <a:gd name="T6" fmla="*/ 89 w 105"/>
                <a:gd name="T7" fmla="*/ 39 h 98"/>
                <a:gd name="T8" fmla="*/ 59 w 105"/>
                <a:gd name="T9" fmla="*/ 39 h 98"/>
                <a:gd name="T10" fmla="*/ 53 w 105"/>
                <a:gd name="T11" fmla="*/ 87 h 98"/>
                <a:gd name="T12" fmla="*/ 47 w 105"/>
                <a:gd name="T13" fmla="*/ 95 h 98"/>
                <a:gd name="T14" fmla="*/ 32 w 105"/>
                <a:gd name="T15" fmla="*/ 98 h 98"/>
                <a:gd name="T16" fmla="*/ 29 w 105"/>
                <a:gd name="T17" fmla="*/ 88 h 98"/>
                <a:gd name="T18" fmla="*/ 41 w 105"/>
                <a:gd name="T19" fmla="*/ 87 h 98"/>
                <a:gd name="T20" fmla="*/ 45 w 105"/>
                <a:gd name="T21" fmla="*/ 83 h 98"/>
                <a:gd name="T22" fmla="*/ 51 w 105"/>
                <a:gd name="T23" fmla="*/ 39 h 98"/>
                <a:gd name="T24" fmla="*/ 22 w 105"/>
                <a:gd name="T25" fmla="*/ 39 h 98"/>
                <a:gd name="T26" fmla="*/ 6 w 105"/>
                <a:gd name="T27" fmla="*/ 40 h 98"/>
                <a:gd name="T28" fmla="*/ 7 w 105"/>
                <a:gd name="T29" fmla="*/ 31 h 98"/>
                <a:gd name="T30" fmla="*/ 23 w 105"/>
                <a:gd name="T31" fmla="*/ 32 h 98"/>
                <a:gd name="T32" fmla="*/ 90 w 105"/>
                <a:gd name="T33" fmla="*/ 32 h 98"/>
                <a:gd name="T34" fmla="*/ 22 w 105"/>
                <a:gd name="T35" fmla="*/ 70 h 98"/>
                <a:gd name="T36" fmla="*/ 8 w 105"/>
                <a:gd name="T37" fmla="*/ 88 h 98"/>
                <a:gd name="T38" fmla="*/ 0 w 105"/>
                <a:gd name="T39" fmla="*/ 83 h 98"/>
                <a:gd name="T40" fmla="*/ 15 w 105"/>
                <a:gd name="T41" fmla="*/ 67 h 98"/>
                <a:gd name="T42" fmla="*/ 27 w 105"/>
                <a:gd name="T43" fmla="*/ 49 h 98"/>
                <a:gd name="T44" fmla="*/ 35 w 105"/>
                <a:gd name="T45" fmla="*/ 53 h 98"/>
                <a:gd name="T46" fmla="*/ 22 w 105"/>
                <a:gd name="T47" fmla="*/ 70 h 98"/>
                <a:gd name="T48" fmla="*/ 81 w 105"/>
                <a:gd name="T49" fmla="*/ 1 h 98"/>
                <a:gd name="T50" fmla="*/ 96 w 105"/>
                <a:gd name="T51" fmla="*/ 0 h 98"/>
                <a:gd name="T52" fmla="*/ 94 w 105"/>
                <a:gd name="T53" fmla="*/ 9 h 98"/>
                <a:gd name="T54" fmla="*/ 80 w 105"/>
                <a:gd name="T55" fmla="*/ 8 h 98"/>
                <a:gd name="T56" fmla="*/ 39 w 105"/>
                <a:gd name="T57" fmla="*/ 8 h 98"/>
                <a:gd name="T58" fmla="*/ 23 w 105"/>
                <a:gd name="T59" fmla="*/ 9 h 98"/>
                <a:gd name="T60" fmla="*/ 24 w 105"/>
                <a:gd name="T61" fmla="*/ 0 h 98"/>
                <a:gd name="T62" fmla="*/ 40 w 105"/>
                <a:gd name="T63" fmla="*/ 1 h 98"/>
                <a:gd name="T64" fmla="*/ 81 w 105"/>
                <a:gd name="T65" fmla="*/ 1 h 98"/>
                <a:gd name="T66" fmla="*/ 97 w 105"/>
                <a:gd name="T67" fmla="*/ 81 h 98"/>
                <a:gd name="T68" fmla="*/ 88 w 105"/>
                <a:gd name="T69" fmla="*/ 86 h 98"/>
                <a:gd name="T70" fmla="*/ 68 w 105"/>
                <a:gd name="T71" fmla="*/ 55 h 98"/>
                <a:gd name="T72" fmla="*/ 76 w 105"/>
                <a:gd name="T73" fmla="*/ 50 h 98"/>
                <a:gd name="T74" fmla="*/ 97 w 105"/>
                <a:gd name="T75" fmla="*/ 81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5" h="98">
                  <a:moveTo>
                    <a:pt x="90" y="32"/>
                  </a:moveTo>
                  <a:cubicBezTo>
                    <a:pt x="94" y="32"/>
                    <a:pt x="99" y="31"/>
                    <a:pt x="105" y="31"/>
                  </a:cubicBezTo>
                  <a:cubicBezTo>
                    <a:pt x="103" y="40"/>
                    <a:pt x="103" y="40"/>
                    <a:pt x="103" y="40"/>
                  </a:cubicBezTo>
                  <a:cubicBezTo>
                    <a:pt x="98" y="39"/>
                    <a:pt x="93" y="39"/>
                    <a:pt x="89" y="39"/>
                  </a:cubicBezTo>
                  <a:cubicBezTo>
                    <a:pt x="59" y="39"/>
                    <a:pt x="59" y="39"/>
                    <a:pt x="59" y="39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2" y="90"/>
                    <a:pt x="50" y="93"/>
                    <a:pt x="47" y="95"/>
                  </a:cubicBezTo>
                  <a:cubicBezTo>
                    <a:pt x="43" y="96"/>
                    <a:pt x="38" y="97"/>
                    <a:pt x="32" y="98"/>
                  </a:cubicBezTo>
                  <a:cubicBezTo>
                    <a:pt x="32" y="95"/>
                    <a:pt x="31" y="91"/>
                    <a:pt x="29" y="88"/>
                  </a:cubicBezTo>
                  <a:cubicBezTo>
                    <a:pt x="34" y="88"/>
                    <a:pt x="38" y="88"/>
                    <a:pt x="41" y="87"/>
                  </a:cubicBezTo>
                  <a:cubicBezTo>
                    <a:pt x="43" y="87"/>
                    <a:pt x="45" y="85"/>
                    <a:pt x="45" y="83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16" y="39"/>
                    <a:pt x="11" y="39"/>
                    <a:pt x="6" y="40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12" y="31"/>
                    <a:pt x="18" y="32"/>
                    <a:pt x="23" y="32"/>
                  </a:cubicBezTo>
                  <a:lnTo>
                    <a:pt x="90" y="32"/>
                  </a:lnTo>
                  <a:close/>
                  <a:moveTo>
                    <a:pt x="22" y="70"/>
                  </a:moveTo>
                  <a:cubicBezTo>
                    <a:pt x="18" y="76"/>
                    <a:pt x="13" y="82"/>
                    <a:pt x="8" y="88"/>
                  </a:cubicBezTo>
                  <a:cubicBezTo>
                    <a:pt x="6" y="86"/>
                    <a:pt x="3" y="84"/>
                    <a:pt x="0" y="83"/>
                  </a:cubicBezTo>
                  <a:cubicBezTo>
                    <a:pt x="5" y="78"/>
                    <a:pt x="10" y="72"/>
                    <a:pt x="15" y="67"/>
                  </a:cubicBezTo>
                  <a:cubicBezTo>
                    <a:pt x="19" y="61"/>
                    <a:pt x="23" y="55"/>
                    <a:pt x="27" y="49"/>
                  </a:cubicBezTo>
                  <a:cubicBezTo>
                    <a:pt x="29" y="51"/>
                    <a:pt x="32" y="52"/>
                    <a:pt x="35" y="53"/>
                  </a:cubicBezTo>
                  <a:cubicBezTo>
                    <a:pt x="31" y="58"/>
                    <a:pt x="27" y="64"/>
                    <a:pt x="22" y="70"/>
                  </a:cubicBezTo>
                  <a:close/>
                  <a:moveTo>
                    <a:pt x="81" y="1"/>
                  </a:moveTo>
                  <a:cubicBezTo>
                    <a:pt x="85" y="1"/>
                    <a:pt x="90" y="1"/>
                    <a:pt x="96" y="0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89" y="9"/>
                    <a:pt x="84" y="8"/>
                    <a:pt x="80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3" y="8"/>
                    <a:pt x="28" y="9"/>
                    <a:pt x="23" y="9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9" y="1"/>
                    <a:pt x="34" y="1"/>
                    <a:pt x="40" y="1"/>
                  </a:cubicBezTo>
                  <a:lnTo>
                    <a:pt x="81" y="1"/>
                  </a:lnTo>
                  <a:close/>
                  <a:moveTo>
                    <a:pt x="97" y="81"/>
                  </a:moveTo>
                  <a:cubicBezTo>
                    <a:pt x="93" y="83"/>
                    <a:pt x="90" y="85"/>
                    <a:pt x="88" y="86"/>
                  </a:cubicBezTo>
                  <a:cubicBezTo>
                    <a:pt x="85" y="79"/>
                    <a:pt x="78" y="69"/>
                    <a:pt x="68" y="55"/>
                  </a:cubicBezTo>
                  <a:cubicBezTo>
                    <a:pt x="71" y="54"/>
                    <a:pt x="73" y="52"/>
                    <a:pt x="76" y="50"/>
                  </a:cubicBezTo>
                  <a:cubicBezTo>
                    <a:pt x="85" y="63"/>
                    <a:pt x="92" y="73"/>
                    <a:pt x="97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259" name="Freeform 28"/>
            <p:cNvSpPr>
              <a:spLocks noEditPoints="1"/>
            </p:cNvSpPr>
            <p:nvPr/>
          </p:nvSpPr>
          <p:spPr bwMode="auto">
            <a:xfrm>
              <a:off x="4479925" y="4506913"/>
              <a:ext cx="387350" cy="392113"/>
            </a:xfrm>
            <a:custGeom>
              <a:avLst/>
              <a:gdLst>
                <a:gd name="T0" fmla="*/ 26 w 103"/>
                <a:gd name="T1" fmla="*/ 35 h 104"/>
                <a:gd name="T2" fmla="*/ 23 w 103"/>
                <a:gd name="T3" fmla="*/ 53 h 104"/>
                <a:gd name="T4" fmla="*/ 19 w 103"/>
                <a:gd name="T5" fmla="*/ 80 h 104"/>
                <a:gd name="T6" fmla="*/ 30 w 103"/>
                <a:gd name="T7" fmla="*/ 69 h 104"/>
                <a:gd name="T8" fmla="*/ 33 w 103"/>
                <a:gd name="T9" fmla="*/ 78 h 104"/>
                <a:gd name="T10" fmla="*/ 21 w 103"/>
                <a:gd name="T11" fmla="*/ 89 h 104"/>
                <a:gd name="T12" fmla="*/ 11 w 103"/>
                <a:gd name="T13" fmla="*/ 99 h 104"/>
                <a:gd name="T14" fmla="*/ 5 w 103"/>
                <a:gd name="T15" fmla="*/ 92 h 104"/>
                <a:gd name="T16" fmla="*/ 10 w 103"/>
                <a:gd name="T17" fmla="*/ 81 h 104"/>
                <a:gd name="T18" fmla="*/ 16 w 103"/>
                <a:gd name="T19" fmla="*/ 42 h 104"/>
                <a:gd name="T20" fmla="*/ 0 w 103"/>
                <a:gd name="T21" fmla="*/ 43 h 104"/>
                <a:gd name="T22" fmla="*/ 1 w 103"/>
                <a:gd name="T23" fmla="*/ 34 h 104"/>
                <a:gd name="T24" fmla="*/ 13 w 103"/>
                <a:gd name="T25" fmla="*/ 35 h 104"/>
                <a:gd name="T26" fmla="*/ 26 w 103"/>
                <a:gd name="T27" fmla="*/ 35 h 104"/>
                <a:gd name="T28" fmla="*/ 34 w 103"/>
                <a:gd name="T29" fmla="*/ 18 h 104"/>
                <a:gd name="T30" fmla="*/ 26 w 103"/>
                <a:gd name="T31" fmla="*/ 24 h 104"/>
                <a:gd name="T32" fmla="*/ 13 w 103"/>
                <a:gd name="T33" fmla="*/ 6 h 104"/>
                <a:gd name="T34" fmla="*/ 20 w 103"/>
                <a:gd name="T35" fmla="*/ 0 h 104"/>
                <a:gd name="T36" fmla="*/ 34 w 103"/>
                <a:gd name="T37" fmla="*/ 18 h 104"/>
                <a:gd name="T38" fmla="*/ 35 w 103"/>
                <a:gd name="T39" fmla="*/ 47 h 104"/>
                <a:gd name="T40" fmla="*/ 51 w 103"/>
                <a:gd name="T41" fmla="*/ 48 h 104"/>
                <a:gd name="T42" fmla="*/ 91 w 103"/>
                <a:gd name="T43" fmla="*/ 48 h 104"/>
                <a:gd name="T44" fmla="*/ 81 w 103"/>
                <a:gd name="T45" fmla="*/ 65 h 104"/>
                <a:gd name="T46" fmla="*/ 66 w 103"/>
                <a:gd name="T47" fmla="*/ 84 h 104"/>
                <a:gd name="T48" fmla="*/ 98 w 103"/>
                <a:gd name="T49" fmla="*/ 94 h 104"/>
                <a:gd name="T50" fmla="*/ 91 w 103"/>
                <a:gd name="T51" fmla="*/ 103 h 104"/>
                <a:gd name="T52" fmla="*/ 59 w 103"/>
                <a:gd name="T53" fmla="*/ 89 h 104"/>
                <a:gd name="T54" fmla="*/ 44 w 103"/>
                <a:gd name="T55" fmla="*/ 97 h 104"/>
                <a:gd name="T56" fmla="*/ 25 w 103"/>
                <a:gd name="T57" fmla="*/ 104 h 104"/>
                <a:gd name="T58" fmla="*/ 20 w 103"/>
                <a:gd name="T59" fmla="*/ 98 h 104"/>
                <a:gd name="T60" fmla="*/ 39 w 103"/>
                <a:gd name="T61" fmla="*/ 92 h 104"/>
                <a:gd name="T62" fmla="*/ 53 w 103"/>
                <a:gd name="T63" fmla="*/ 84 h 104"/>
                <a:gd name="T64" fmla="*/ 41 w 103"/>
                <a:gd name="T65" fmla="*/ 55 h 104"/>
                <a:gd name="T66" fmla="*/ 34 w 103"/>
                <a:gd name="T67" fmla="*/ 55 h 104"/>
                <a:gd name="T68" fmla="*/ 35 w 103"/>
                <a:gd name="T69" fmla="*/ 47 h 104"/>
                <a:gd name="T70" fmla="*/ 81 w 103"/>
                <a:gd name="T71" fmla="*/ 43 h 104"/>
                <a:gd name="T72" fmla="*/ 74 w 103"/>
                <a:gd name="T73" fmla="*/ 37 h 104"/>
                <a:gd name="T74" fmla="*/ 78 w 103"/>
                <a:gd name="T75" fmla="*/ 12 h 104"/>
                <a:gd name="T76" fmla="*/ 58 w 103"/>
                <a:gd name="T77" fmla="*/ 12 h 104"/>
                <a:gd name="T78" fmla="*/ 52 w 103"/>
                <a:gd name="T79" fmla="*/ 31 h 104"/>
                <a:gd name="T80" fmla="*/ 38 w 103"/>
                <a:gd name="T81" fmla="*/ 46 h 104"/>
                <a:gd name="T82" fmla="*/ 32 w 103"/>
                <a:gd name="T83" fmla="*/ 41 h 104"/>
                <a:gd name="T84" fmla="*/ 47 w 103"/>
                <a:gd name="T85" fmla="*/ 23 h 104"/>
                <a:gd name="T86" fmla="*/ 51 w 103"/>
                <a:gd name="T87" fmla="*/ 5 h 104"/>
                <a:gd name="T88" fmla="*/ 88 w 103"/>
                <a:gd name="T89" fmla="*/ 5 h 104"/>
                <a:gd name="T90" fmla="*/ 86 w 103"/>
                <a:gd name="T91" fmla="*/ 18 h 104"/>
                <a:gd name="T92" fmla="*/ 84 w 103"/>
                <a:gd name="T93" fmla="*/ 30 h 104"/>
                <a:gd name="T94" fmla="*/ 86 w 103"/>
                <a:gd name="T95" fmla="*/ 34 h 104"/>
                <a:gd name="T96" fmla="*/ 93 w 103"/>
                <a:gd name="T97" fmla="*/ 35 h 104"/>
                <a:gd name="T98" fmla="*/ 103 w 103"/>
                <a:gd name="T99" fmla="*/ 34 h 104"/>
                <a:gd name="T100" fmla="*/ 102 w 103"/>
                <a:gd name="T101" fmla="*/ 43 h 104"/>
                <a:gd name="T102" fmla="*/ 81 w 103"/>
                <a:gd name="T103" fmla="*/ 43 h 104"/>
                <a:gd name="T104" fmla="*/ 78 w 103"/>
                <a:gd name="T105" fmla="*/ 55 h 104"/>
                <a:gd name="T106" fmla="*/ 50 w 103"/>
                <a:gd name="T107" fmla="*/ 55 h 104"/>
                <a:gd name="T108" fmla="*/ 61 w 103"/>
                <a:gd name="T109" fmla="*/ 78 h 104"/>
                <a:gd name="T110" fmla="*/ 78 w 103"/>
                <a:gd name="T111" fmla="*/ 5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3" h="104">
                  <a:moveTo>
                    <a:pt x="26" y="35"/>
                  </a:moveTo>
                  <a:cubicBezTo>
                    <a:pt x="25" y="40"/>
                    <a:pt x="24" y="46"/>
                    <a:pt x="23" y="53"/>
                  </a:cubicBezTo>
                  <a:cubicBezTo>
                    <a:pt x="19" y="80"/>
                    <a:pt x="19" y="80"/>
                    <a:pt x="19" y="80"/>
                  </a:cubicBezTo>
                  <a:cubicBezTo>
                    <a:pt x="23" y="76"/>
                    <a:pt x="27" y="73"/>
                    <a:pt x="30" y="69"/>
                  </a:cubicBezTo>
                  <a:cubicBezTo>
                    <a:pt x="31" y="72"/>
                    <a:pt x="32" y="75"/>
                    <a:pt x="33" y="78"/>
                  </a:cubicBezTo>
                  <a:cubicBezTo>
                    <a:pt x="29" y="82"/>
                    <a:pt x="25" y="85"/>
                    <a:pt x="21" y="89"/>
                  </a:cubicBezTo>
                  <a:cubicBezTo>
                    <a:pt x="18" y="92"/>
                    <a:pt x="14" y="95"/>
                    <a:pt x="11" y="99"/>
                  </a:cubicBezTo>
                  <a:cubicBezTo>
                    <a:pt x="9" y="96"/>
                    <a:pt x="8" y="94"/>
                    <a:pt x="5" y="92"/>
                  </a:cubicBezTo>
                  <a:cubicBezTo>
                    <a:pt x="8" y="89"/>
                    <a:pt x="10" y="86"/>
                    <a:pt x="10" y="81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0" y="42"/>
                    <a:pt x="4" y="43"/>
                    <a:pt x="0" y="43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5" y="35"/>
                    <a:pt x="9" y="35"/>
                    <a:pt x="13" y="35"/>
                  </a:cubicBezTo>
                  <a:lnTo>
                    <a:pt x="26" y="35"/>
                  </a:lnTo>
                  <a:close/>
                  <a:moveTo>
                    <a:pt x="34" y="18"/>
                  </a:moveTo>
                  <a:cubicBezTo>
                    <a:pt x="32" y="20"/>
                    <a:pt x="29" y="22"/>
                    <a:pt x="26" y="24"/>
                  </a:cubicBezTo>
                  <a:cubicBezTo>
                    <a:pt x="22" y="17"/>
                    <a:pt x="18" y="11"/>
                    <a:pt x="13" y="6"/>
                  </a:cubicBezTo>
                  <a:cubicBezTo>
                    <a:pt x="15" y="5"/>
                    <a:pt x="17" y="3"/>
                    <a:pt x="20" y="0"/>
                  </a:cubicBezTo>
                  <a:cubicBezTo>
                    <a:pt x="24" y="4"/>
                    <a:pt x="29" y="10"/>
                    <a:pt x="34" y="18"/>
                  </a:cubicBezTo>
                  <a:close/>
                  <a:moveTo>
                    <a:pt x="35" y="47"/>
                  </a:moveTo>
                  <a:cubicBezTo>
                    <a:pt x="40" y="48"/>
                    <a:pt x="45" y="48"/>
                    <a:pt x="51" y="48"/>
                  </a:cubicBezTo>
                  <a:cubicBezTo>
                    <a:pt x="91" y="48"/>
                    <a:pt x="91" y="48"/>
                    <a:pt x="91" y="48"/>
                  </a:cubicBezTo>
                  <a:cubicBezTo>
                    <a:pt x="89" y="53"/>
                    <a:pt x="85" y="59"/>
                    <a:pt x="81" y="65"/>
                  </a:cubicBezTo>
                  <a:cubicBezTo>
                    <a:pt x="77" y="72"/>
                    <a:pt x="72" y="78"/>
                    <a:pt x="66" y="84"/>
                  </a:cubicBezTo>
                  <a:cubicBezTo>
                    <a:pt x="75" y="90"/>
                    <a:pt x="85" y="94"/>
                    <a:pt x="98" y="94"/>
                  </a:cubicBezTo>
                  <a:cubicBezTo>
                    <a:pt x="95" y="97"/>
                    <a:pt x="93" y="100"/>
                    <a:pt x="91" y="103"/>
                  </a:cubicBezTo>
                  <a:cubicBezTo>
                    <a:pt x="79" y="101"/>
                    <a:pt x="68" y="96"/>
                    <a:pt x="59" y="89"/>
                  </a:cubicBezTo>
                  <a:cubicBezTo>
                    <a:pt x="54" y="92"/>
                    <a:pt x="49" y="94"/>
                    <a:pt x="44" y="97"/>
                  </a:cubicBezTo>
                  <a:cubicBezTo>
                    <a:pt x="38" y="100"/>
                    <a:pt x="32" y="102"/>
                    <a:pt x="25" y="104"/>
                  </a:cubicBezTo>
                  <a:cubicBezTo>
                    <a:pt x="25" y="102"/>
                    <a:pt x="23" y="100"/>
                    <a:pt x="20" y="98"/>
                  </a:cubicBezTo>
                  <a:cubicBezTo>
                    <a:pt x="26" y="96"/>
                    <a:pt x="33" y="94"/>
                    <a:pt x="39" y="92"/>
                  </a:cubicBezTo>
                  <a:cubicBezTo>
                    <a:pt x="45" y="89"/>
                    <a:pt x="50" y="86"/>
                    <a:pt x="53" y="84"/>
                  </a:cubicBezTo>
                  <a:cubicBezTo>
                    <a:pt x="48" y="77"/>
                    <a:pt x="44" y="67"/>
                    <a:pt x="41" y="55"/>
                  </a:cubicBezTo>
                  <a:cubicBezTo>
                    <a:pt x="34" y="55"/>
                    <a:pt x="34" y="55"/>
                    <a:pt x="34" y="55"/>
                  </a:cubicBezTo>
                  <a:lnTo>
                    <a:pt x="35" y="47"/>
                  </a:lnTo>
                  <a:close/>
                  <a:moveTo>
                    <a:pt x="81" y="43"/>
                  </a:moveTo>
                  <a:cubicBezTo>
                    <a:pt x="76" y="43"/>
                    <a:pt x="74" y="41"/>
                    <a:pt x="74" y="37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7" y="20"/>
                    <a:pt x="55" y="26"/>
                    <a:pt x="52" y="31"/>
                  </a:cubicBezTo>
                  <a:cubicBezTo>
                    <a:pt x="50" y="36"/>
                    <a:pt x="45" y="41"/>
                    <a:pt x="38" y="46"/>
                  </a:cubicBezTo>
                  <a:cubicBezTo>
                    <a:pt x="37" y="44"/>
                    <a:pt x="35" y="42"/>
                    <a:pt x="32" y="41"/>
                  </a:cubicBezTo>
                  <a:cubicBezTo>
                    <a:pt x="40" y="36"/>
                    <a:pt x="45" y="30"/>
                    <a:pt x="47" y="23"/>
                  </a:cubicBezTo>
                  <a:cubicBezTo>
                    <a:pt x="49" y="17"/>
                    <a:pt x="50" y="10"/>
                    <a:pt x="51" y="5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87" y="8"/>
                    <a:pt x="86" y="13"/>
                    <a:pt x="86" y="18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4" y="32"/>
                    <a:pt x="84" y="34"/>
                    <a:pt x="86" y="34"/>
                  </a:cubicBezTo>
                  <a:cubicBezTo>
                    <a:pt x="87" y="35"/>
                    <a:pt x="90" y="35"/>
                    <a:pt x="93" y="35"/>
                  </a:cubicBezTo>
                  <a:cubicBezTo>
                    <a:pt x="96" y="34"/>
                    <a:pt x="99" y="34"/>
                    <a:pt x="103" y="34"/>
                  </a:cubicBezTo>
                  <a:cubicBezTo>
                    <a:pt x="102" y="37"/>
                    <a:pt x="101" y="40"/>
                    <a:pt x="102" y="43"/>
                  </a:cubicBezTo>
                  <a:lnTo>
                    <a:pt x="81" y="43"/>
                  </a:lnTo>
                  <a:close/>
                  <a:moveTo>
                    <a:pt x="78" y="55"/>
                  </a:moveTo>
                  <a:cubicBezTo>
                    <a:pt x="50" y="55"/>
                    <a:pt x="50" y="55"/>
                    <a:pt x="50" y="55"/>
                  </a:cubicBezTo>
                  <a:cubicBezTo>
                    <a:pt x="51" y="64"/>
                    <a:pt x="54" y="72"/>
                    <a:pt x="61" y="78"/>
                  </a:cubicBezTo>
                  <a:cubicBezTo>
                    <a:pt x="67" y="72"/>
                    <a:pt x="73" y="64"/>
                    <a:pt x="78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260" name="Freeform 29"/>
            <p:cNvSpPr>
              <a:spLocks noEditPoints="1"/>
            </p:cNvSpPr>
            <p:nvPr/>
          </p:nvSpPr>
          <p:spPr bwMode="auto">
            <a:xfrm>
              <a:off x="5511800" y="4514850"/>
              <a:ext cx="395288" cy="381000"/>
            </a:xfrm>
            <a:custGeom>
              <a:avLst/>
              <a:gdLst>
                <a:gd name="T0" fmla="*/ 28 w 105"/>
                <a:gd name="T1" fmla="*/ 35 h 101"/>
                <a:gd name="T2" fmla="*/ 25 w 105"/>
                <a:gd name="T3" fmla="*/ 53 h 101"/>
                <a:gd name="T4" fmla="*/ 21 w 105"/>
                <a:gd name="T5" fmla="*/ 80 h 101"/>
                <a:gd name="T6" fmla="*/ 35 w 105"/>
                <a:gd name="T7" fmla="*/ 66 h 101"/>
                <a:gd name="T8" fmla="*/ 41 w 105"/>
                <a:gd name="T9" fmla="*/ 73 h 101"/>
                <a:gd name="T10" fmla="*/ 26 w 105"/>
                <a:gd name="T11" fmla="*/ 86 h 101"/>
                <a:gd name="T12" fmla="*/ 14 w 105"/>
                <a:gd name="T13" fmla="*/ 97 h 101"/>
                <a:gd name="T14" fmla="*/ 9 w 105"/>
                <a:gd name="T15" fmla="*/ 90 h 101"/>
                <a:gd name="T16" fmla="*/ 13 w 105"/>
                <a:gd name="T17" fmla="*/ 79 h 101"/>
                <a:gd name="T18" fmla="*/ 18 w 105"/>
                <a:gd name="T19" fmla="*/ 42 h 101"/>
                <a:gd name="T20" fmla="*/ 0 w 105"/>
                <a:gd name="T21" fmla="*/ 43 h 101"/>
                <a:gd name="T22" fmla="*/ 1 w 105"/>
                <a:gd name="T23" fmla="*/ 34 h 101"/>
                <a:gd name="T24" fmla="*/ 11 w 105"/>
                <a:gd name="T25" fmla="*/ 35 h 101"/>
                <a:gd name="T26" fmla="*/ 28 w 105"/>
                <a:gd name="T27" fmla="*/ 35 h 101"/>
                <a:gd name="T28" fmla="*/ 37 w 105"/>
                <a:gd name="T29" fmla="*/ 20 h 101"/>
                <a:gd name="T30" fmla="*/ 29 w 105"/>
                <a:gd name="T31" fmla="*/ 26 h 101"/>
                <a:gd name="T32" fmla="*/ 14 w 105"/>
                <a:gd name="T33" fmla="*/ 6 h 101"/>
                <a:gd name="T34" fmla="*/ 22 w 105"/>
                <a:gd name="T35" fmla="*/ 1 h 101"/>
                <a:gd name="T36" fmla="*/ 37 w 105"/>
                <a:gd name="T37" fmla="*/ 20 h 101"/>
                <a:gd name="T38" fmla="*/ 66 w 105"/>
                <a:gd name="T39" fmla="*/ 36 h 101"/>
                <a:gd name="T40" fmla="*/ 69 w 105"/>
                <a:gd name="T41" fmla="*/ 13 h 101"/>
                <a:gd name="T42" fmla="*/ 71 w 105"/>
                <a:gd name="T43" fmla="*/ 0 h 101"/>
                <a:gd name="T44" fmla="*/ 80 w 105"/>
                <a:gd name="T45" fmla="*/ 0 h 101"/>
                <a:gd name="T46" fmla="*/ 78 w 105"/>
                <a:gd name="T47" fmla="*/ 10 h 101"/>
                <a:gd name="T48" fmla="*/ 75 w 105"/>
                <a:gd name="T49" fmla="*/ 36 h 101"/>
                <a:gd name="T50" fmla="*/ 93 w 105"/>
                <a:gd name="T51" fmla="*/ 36 h 101"/>
                <a:gd name="T52" fmla="*/ 105 w 105"/>
                <a:gd name="T53" fmla="*/ 35 h 101"/>
                <a:gd name="T54" fmla="*/ 103 w 105"/>
                <a:gd name="T55" fmla="*/ 44 h 101"/>
                <a:gd name="T56" fmla="*/ 92 w 105"/>
                <a:gd name="T57" fmla="*/ 43 h 101"/>
                <a:gd name="T58" fmla="*/ 74 w 105"/>
                <a:gd name="T59" fmla="*/ 43 h 101"/>
                <a:gd name="T60" fmla="*/ 67 w 105"/>
                <a:gd name="T61" fmla="*/ 88 h 101"/>
                <a:gd name="T62" fmla="*/ 66 w 105"/>
                <a:gd name="T63" fmla="*/ 101 h 101"/>
                <a:gd name="T64" fmla="*/ 57 w 105"/>
                <a:gd name="T65" fmla="*/ 101 h 101"/>
                <a:gd name="T66" fmla="*/ 59 w 105"/>
                <a:gd name="T67" fmla="*/ 88 h 101"/>
                <a:gd name="T68" fmla="*/ 65 w 105"/>
                <a:gd name="T69" fmla="*/ 43 h 101"/>
                <a:gd name="T70" fmla="*/ 48 w 105"/>
                <a:gd name="T71" fmla="*/ 43 h 101"/>
                <a:gd name="T72" fmla="*/ 34 w 105"/>
                <a:gd name="T73" fmla="*/ 44 h 101"/>
                <a:gd name="T74" fmla="*/ 36 w 105"/>
                <a:gd name="T75" fmla="*/ 35 h 101"/>
                <a:gd name="T76" fmla="*/ 48 w 105"/>
                <a:gd name="T77" fmla="*/ 36 h 101"/>
                <a:gd name="T78" fmla="*/ 66 w 105"/>
                <a:gd name="T79" fmla="*/ 36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5" h="101">
                  <a:moveTo>
                    <a:pt x="28" y="35"/>
                  </a:moveTo>
                  <a:cubicBezTo>
                    <a:pt x="27" y="40"/>
                    <a:pt x="26" y="46"/>
                    <a:pt x="25" y="53"/>
                  </a:cubicBezTo>
                  <a:cubicBezTo>
                    <a:pt x="21" y="80"/>
                    <a:pt x="21" y="80"/>
                    <a:pt x="21" y="80"/>
                  </a:cubicBezTo>
                  <a:cubicBezTo>
                    <a:pt x="27" y="75"/>
                    <a:pt x="32" y="70"/>
                    <a:pt x="35" y="66"/>
                  </a:cubicBezTo>
                  <a:cubicBezTo>
                    <a:pt x="37" y="68"/>
                    <a:pt x="39" y="71"/>
                    <a:pt x="41" y="73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2" y="89"/>
                    <a:pt x="18" y="93"/>
                    <a:pt x="14" y="97"/>
                  </a:cubicBezTo>
                  <a:cubicBezTo>
                    <a:pt x="12" y="94"/>
                    <a:pt x="10" y="92"/>
                    <a:pt x="9" y="90"/>
                  </a:cubicBezTo>
                  <a:cubicBezTo>
                    <a:pt x="11" y="88"/>
                    <a:pt x="13" y="84"/>
                    <a:pt x="13" y="79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0" y="42"/>
                    <a:pt x="4" y="43"/>
                    <a:pt x="0" y="43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6" y="35"/>
                    <a:pt x="9" y="35"/>
                    <a:pt x="11" y="35"/>
                  </a:cubicBezTo>
                  <a:lnTo>
                    <a:pt x="28" y="35"/>
                  </a:lnTo>
                  <a:close/>
                  <a:moveTo>
                    <a:pt x="37" y="20"/>
                  </a:moveTo>
                  <a:cubicBezTo>
                    <a:pt x="34" y="22"/>
                    <a:pt x="32" y="24"/>
                    <a:pt x="29" y="26"/>
                  </a:cubicBezTo>
                  <a:cubicBezTo>
                    <a:pt x="26" y="21"/>
                    <a:pt x="21" y="14"/>
                    <a:pt x="14" y="6"/>
                  </a:cubicBezTo>
                  <a:cubicBezTo>
                    <a:pt x="17" y="5"/>
                    <a:pt x="19" y="3"/>
                    <a:pt x="22" y="1"/>
                  </a:cubicBezTo>
                  <a:cubicBezTo>
                    <a:pt x="25" y="5"/>
                    <a:pt x="30" y="11"/>
                    <a:pt x="37" y="20"/>
                  </a:cubicBezTo>
                  <a:close/>
                  <a:moveTo>
                    <a:pt x="66" y="36"/>
                  </a:moveTo>
                  <a:cubicBezTo>
                    <a:pt x="69" y="13"/>
                    <a:pt x="69" y="13"/>
                    <a:pt x="69" y="13"/>
                  </a:cubicBezTo>
                  <a:cubicBezTo>
                    <a:pt x="70" y="8"/>
                    <a:pt x="71" y="3"/>
                    <a:pt x="71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79" y="4"/>
                    <a:pt x="79" y="7"/>
                    <a:pt x="78" y="10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93" y="36"/>
                    <a:pt x="93" y="36"/>
                    <a:pt x="93" y="36"/>
                  </a:cubicBezTo>
                  <a:cubicBezTo>
                    <a:pt x="97" y="36"/>
                    <a:pt x="100" y="36"/>
                    <a:pt x="105" y="35"/>
                  </a:cubicBezTo>
                  <a:cubicBezTo>
                    <a:pt x="103" y="44"/>
                    <a:pt x="103" y="44"/>
                    <a:pt x="103" y="44"/>
                  </a:cubicBezTo>
                  <a:cubicBezTo>
                    <a:pt x="99" y="43"/>
                    <a:pt x="95" y="43"/>
                    <a:pt x="92" y="43"/>
                  </a:cubicBezTo>
                  <a:cubicBezTo>
                    <a:pt x="74" y="43"/>
                    <a:pt x="74" y="43"/>
                    <a:pt x="74" y="43"/>
                  </a:cubicBezTo>
                  <a:cubicBezTo>
                    <a:pt x="67" y="88"/>
                    <a:pt x="67" y="88"/>
                    <a:pt x="67" y="88"/>
                  </a:cubicBezTo>
                  <a:cubicBezTo>
                    <a:pt x="67" y="91"/>
                    <a:pt x="66" y="96"/>
                    <a:pt x="66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8" y="96"/>
                    <a:pt x="58" y="91"/>
                    <a:pt x="59" y="88"/>
                  </a:cubicBezTo>
                  <a:cubicBezTo>
                    <a:pt x="65" y="43"/>
                    <a:pt x="65" y="43"/>
                    <a:pt x="65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3" y="43"/>
                    <a:pt x="39" y="43"/>
                    <a:pt x="34" y="44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40" y="36"/>
                    <a:pt x="44" y="36"/>
                    <a:pt x="48" y="36"/>
                  </a:cubicBezTo>
                  <a:lnTo>
                    <a:pt x="66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261" name="Freeform 30"/>
            <p:cNvSpPr>
              <a:spLocks noEditPoints="1"/>
            </p:cNvSpPr>
            <p:nvPr/>
          </p:nvSpPr>
          <p:spPr bwMode="auto">
            <a:xfrm>
              <a:off x="6518275" y="4503738"/>
              <a:ext cx="436563" cy="398463"/>
            </a:xfrm>
            <a:custGeom>
              <a:avLst/>
              <a:gdLst>
                <a:gd name="T0" fmla="*/ 6 w 116"/>
                <a:gd name="T1" fmla="*/ 96 h 106"/>
                <a:gd name="T2" fmla="*/ 18 w 116"/>
                <a:gd name="T3" fmla="*/ 69 h 106"/>
                <a:gd name="T4" fmla="*/ 18 w 116"/>
                <a:gd name="T5" fmla="*/ 83 h 106"/>
                <a:gd name="T6" fmla="*/ 65 w 116"/>
                <a:gd name="T7" fmla="*/ 39 h 106"/>
                <a:gd name="T8" fmla="*/ 41 w 116"/>
                <a:gd name="T9" fmla="*/ 48 h 106"/>
                <a:gd name="T10" fmla="*/ 61 w 116"/>
                <a:gd name="T11" fmla="*/ 58 h 106"/>
                <a:gd name="T12" fmla="*/ 38 w 116"/>
                <a:gd name="T13" fmla="*/ 67 h 106"/>
                <a:gd name="T14" fmla="*/ 29 w 116"/>
                <a:gd name="T15" fmla="*/ 103 h 106"/>
                <a:gd name="T16" fmla="*/ 15 w 116"/>
                <a:gd name="T17" fmla="*/ 95 h 106"/>
                <a:gd name="T18" fmla="*/ 26 w 116"/>
                <a:gd name="T19" fmla="*/ 91 h 106"/>
                <a:gd name="T20" fmla="*/ 7 w 116"/>
                <a:gd name="T21" fmla="*/ 67 h 106"/>
                <a:gd name="T22" fmla="*/ 31 w 116"/>
                <a:gd name="T23" fmla="*/ 59 h 106"/>
                <a:gd name="T24" fmla="*/ 8 w 116"/>
                <a:gd name="T25" fmla="*/ 48 h 106"/>
                <a:gd name="T26" fmla="*/ 24 w 116"/>
                <a:gd name="T27" fmla="*/ 40 h 106"/>
                <a:gd name="T28" fmla="*/ 49 w 116"/>
                <a:gd name="T29" fmla="*/ 23 h 106"/>
                <a:gd name="T30" fmla="*/ 49 w 116"/>
                <a:gd name="T31" fmla="*/ 40 h 106"/>
                <a:gd name="T32" fmla="*/ 67 w 116"/>
                <a:gd name="T33" fmla="*/ 12 h 106"/>
                <a:gd name="T34" fmla="*/ 50 w 116"/>
                <a:gd name="T35" fmla="*/ 21 h 106"/>
                <a:gd name="T36" fmla="*/ 14 w 116"/>
                <a:gd name="T37" fmla="*/ 21 h 106"/>
                <a:gd name="T38" fmla="*/ 30 w 116"/>
                <a:gd name="T39" fmla="*/ 13 h 106"/>
                <a:gd name="T40" fmla="*/ 37 w 116"/>
                <a:gd name="T41" fmla="*/ 3 h 106"/>
                <a:gd name="T42" fmla="*/ 47 w 116"/>
                <a:gd name="T43" fmla="*/ 13 h 106"/>
                <a:gd name="T44" fmla="*/ 24 w 116"/>
                <a:gd name="T45" fmla="*/ 39 h 106"/>
                <a:gd name="T46" fmla="*/ 28 w 116"/>
                <a:gd name="T47" fmla="*/ 24 h 106"/>
                <a:gd name="T48" fmla="*/ 55 w 116"/>
                <a:gd name="T49" fmla="*/ 85 h 106"/>
                <a:gd name="T50" fmla="*/ 40 w 116"/>
                <a:gd name="T51" fmla="*/ 76 h 106"/>
                <a:gd name="T52" fmla="*/ 55 w 116"/>
                <a:gd name="T53" fmla="*/ 85 h 106"/>
                <a:gd name="T54" fmla="*/ 80 w 116"/>
                <a:gd name="T55" fmla="*/ 36 h 106"/>
                <a:gd name="T56" fmla="*/ 113 w 116"/>
                <a:gd name="T57" fmla="*/ 36 h 106"/>
                <a:gd name="T58" fmla="*/ 101 w 116"/>
                <a:gd name="T59" fmla="*/ 44 h 106"/>
                <a:gd name="T60" fmla="*/ 93 w 116"/>
                <a:gd name="T61" fmla="*/ 106 h 106"/>
                <a:gd name="T62" fmla="*/ 86 w 116"/>
                <a:gd name="T63" fmla="*/ 90 h 106"/>
                <a:gd name="T64" fmla="*/ 79 w 116"/>
                <a:gd name="T65" fmla="*/ 44 h 106"/>
                <a:gd name="T66" fmla="*/ 68 w 116"/>
                <a:gd name="T67" fmla="*/ 86 h 106"/>
                <a:gd name="T68" fmla="*/ 48 w 116"/>
                <a:gd name="T69" fmla="*/ 102 h 106"/>
                <a:gd name="T70" fmla="*/ 67 w 116"/>
                <a:gd name="T71" fmla="*/ 60 h 106"/>
                <a:gd name="T72" fmla="*/ 75 w 116"/>
                <a:gd name="T73" fmla="*/ 8 h 106"/>
                <a:gd name="T74" fmla="*/ 116 w 116"/>
                <a:gd name="T75" fmla="*/ 1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6" h="106">
                  <a:moveTo>
                    <a:pt x="18" y="83"/>
                  </a:moveTo>
                  <a:cubicBezTo>
                    <a:pt x="15" y="86"/>
                    <a:pt x="11" y="90"/>
                    <a:pt x="6" y="96"/>
                  </a:cubicBezTo>
                  <a:cubicBezTo>
                    <a:pt x="4" y="94"/>
                    <a:pt x="2" y="92"/>
                    <a:pt x="0" y="91"/>
                  </a:cubicBezTo>
                  <a:cubicBezTo>
                    <a:pt x="7" y="84"/>
                    <a:pt x="13" y="77"/>
                    <a:pt x="18" y="69"/>
                  </a:cubicBezTo>
                  <a:cubicBezTo>
                    <a:pt x="20" y="72"/>
                    <a:pt x="23" y="74"/>
                    <a:pt x="25" y="75"/>
                  </a:cubicBezTo>
                  <a:cubicBezTo>
                    <a:pt x="23" y="77"/>
                    <a:pt x="21" y="80"/>
                    <a:pt x="18" y="83"/>
                  </a:cubicBezTo>
                  <a:close/>
                  <a:moveTo>
                    <a:pt x="49" y="40"/>
                  </a:moveTo>
                  <a:cubicBezTo>
                    <a:pt x="54" y="40"/>
                    <a:pt x="59" y="39"/>
                    <a:pt x="65" y="39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58" y="48"/>
                    <a:pt x="51" y="48"/>
                    <a:pt x="41" y="48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48" y="59"/>
                    <a:pt x="56" y="59"/>
                    <a:pt x="61" y="58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55" y="67"/>
                    <a:pt x="47" y="67"/>
                    <a:pt x="38" y="67"/>
                  </a:cubicBezTo>
                  <a:cubicBezTo>
                    <a:pt x="34" y="94"/>
                    <a:pt x="34" y="94"/>
                    <a:pt x="34" y="94"/>
                  </a:cubicBezTo>
                  <a:cubicBezTo>
                    <a:pt x="34" y="98"/>
                    <a:pt x="32" y="101"/>
                    <a:pt x="29" y="103"/>
                  </a:cubicBezTo>
                  <a:cubicBezTo>
                    <a:pt x="26" y="104"/>
                    <a:pt x="22" y="105"/>
                    <a:pt x="18" y="105"/>
                  </a:cubicBezTo>
                  <a:cubicBezTo>
                    <a:pt x="17" y="101"/>
                    <a:pt x="16" y="98"/>
                    <a:pt x="15" y="95"/>
                  </a:cubicBezTo>
                  <a:cubicBezTo>
                    <a:pt x="19" y="95"/>
                    <a:pt x="22" y="95"/>
                    <a:pt x="23" y="95"/>
                  </a:cubicBezTo>
                  <a:cubicBezTo>
                    <a:pt x="25" y="95"/>
                    <a:pt x="26" y="94"/>
                    <a:pt x="26" y="91"/>
                  </a:cubicBezTo>
                  <a:cubicBezTo>
                    <a:pt x="30" y="67"/>
                    <a:pt x="30" y="67"/>
                    <a:pt x="30" y="67"/>
                  </a:cubicBezTo>
                  <a:cubicBezTo>
                    <a:pt x="20" y="67"/>
                    <a:pt x="13" y="67"/>
                    <a:pt x="7" y="67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14" y="59"/>
                    <a:pt x="22" y="59"/>
                    <a:pt x="31" y="59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21" y="48"/>
                    <a:pt x="13" y="48"/>
                    <a:pt x="8" y="48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14" y="39"/>
                    <a:pt x="19" y="40"/>
                    <a:pt x="24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4" y="32"/>
                    <a:pt x="47" y="27"/>
                    <a:pt x="49" y="23"/>
                  </a:cubicBezTo>
                  <a:cubicBezTo>
                    <a:pt x="51" y="24"/>
                    <a:pt x="54" y="25"/>
                    <a:pt x="58" y="26"/>
                  </a:cubicBezTo>
                  <a:cubicBezTo>
                    <a:pt x="56" y="27"/>
                    <a:pt x="53" y="32"/>
                    <a:pt x="49" y="40"/>
                  </a:cubicBezTo>
                  <a:close/>
                  <a:moveTo>
                    <a:pt x="47" y="13"/>
                  </a:moveTo>
                  <a:cubicBezTo>
                    <a:pt x="54" y="13"/>
                    <a:pt x="61" y="13"/>
                    <a:pt x="67" y="12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59" y="21"/>
                    <a:pt x="54" y="21"/>
                    <a:pt x="50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4" y="21"/>
                    <a:pt x="19" y="21"/>
                    <a:pt x="14" y="2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20" y="13"/>
                    <a:pt x="25" y="13"/>
                    <a:pt x="30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0"/>
                    <a:pt x="38" y="6"/>
                    <a:pt x="37" y="3"/>
                  </a:cubicBezTo>
                  <a:cubicBezTo>
                    <a:pt x="40" y="2"/>
                    <a:pt x="43" y="1"/>
                    <a:pt x="47" y="0"/>
                  </a:cubicBezTo>
                  <a:cubicBezTo>
                    <a:pt x="47" y="6"/>
                    <a:pt x="47" y="11"/>
                    <a:pt x="47" y="13"/>
                  </a:cubicBezTo>
                  <a:close/>
                  <a:moveTo>
                    <a:pt x="32" y="36"/>
                  </a:moveTo>
                  <a:cubicBezTo>
                    <a:pt x="29" y="37"/>
                    <a:pt x="26" y="38"/>
                    <a:pt x="24" y="39"/>
                  </a:cubicBezTo>
                  <a:cubicBezTo>
                    <a:pt x="23" y="34"/>
                    <a:pt x="22" y="30"/>
                    <a:pt x="21" y="27"/>
                  </a:cubicBezTo>
                  <a:cubicBezTo>
                    <a:pt x="23" y="26"/>
                    <a:pt x="25" y="24"/>
                    <a:pt x="28" y="24"/>
                  </a:cubicBezTo>
                  <a:cubicBezTo>
                    <a:pt x="30" y="28"/>
                    <a:pt x="31" y="32"/>
                    <a:pt x="32" y="36"/>
                  </a:cubicBezTo>
                  <a:close/>
                  <a:moveTo>
                    <a:pt x="55" y="85"/>
                  </a:moveTo>
                  <a:cubicBezTo>
                    <a:pt x="52" y="87"/>
                    <a:pt x="49" y="89"/>
                    <a:pt x="47" y="91"/>
                  </a:cubicBezTo>
                  <a:cubicBezTo>
                    <a:pt x="45" y="86"/>
                    <a:pt x="43" y="81"/>
                    <a:pt x="40" y="76"/>
                  </a:cubicBezTo>
                  <a:cubicBezTo>
                    <a:pt x="42" y="74"/>
                    <a:pt x="45" y="72"/>
                    <a:pt x="47" y="71"/>
                  </a:cubicBezTo>
                  <a:cubicBezTo>
                    <a:pt x="50" y="75"/>
                    <a:pt x="53" y="80"/>
                    <a:pt x="55" y="85"/>
                  </a:cubicBezTo>
                  <a:close/>
                  <a:moveTo>
                    <a:pt x="83" y="14"/>
                  </a:moveTo>
                  <a:cubicBezTo>
                    <a:pt x="80" y="36"/>
                    <a:pt x="80" y="36"/>
                    <a:pt x="80" y="36"/>
                  </a:cubicBezTo>
                  <a:cubicBezTo>
                    <a:pt x="103" y="36"/>
                    <a:pt x="103" y="36"/>
                    <a:pt x="103" y="36"/>
                  </a:cubicBezTo>
                  <a:cubicBezTo>
                    <a:pt x="106" y="36"/>
                    <a:pt x="110" y="36"/>
                    <a:pt x="113" y="36"/>
                  </a:cubicBezTo>
                  <a:cubicBezTo>
                    <a:pt x="112" y="44"/>
                    <a:pt x="112" y="44"/>
                    <a:pt x="112" y="44"/>
                  </a:cubicBezTo>
                  <a:cubicBezTo>
                    <a:pt x="108" y="44"/>
                    <a:pt x="104" y="44"/>
                    <a:pt x="101" y="44"/>
                  </a:cubicBezTo>
                  <a:cubicBezTo>
                    <a:pt x="95" y="90"/>
                    <a:pt x="95" y="90"/>
                    <a:pt x="95" y="90"/>
                  </a:cubicBezTo>
                  <a:cubicBezTo>
                    <a:pt x="94" y="95"/>
                    <a:pt x="94" y="100"/>
                    <a:pt x="93" y="106"/>
                  </a:cubicBezTo>
                  <a:cubicBezTo>
                    <a:pt x="84" y="106"/>
                    <a:pt x="84" y="106"/>
                    <a:pt x="84" y="106"/>
                  </a:cubicBezTo>
                  <a:cubicBezTo>
                    <a:pt x="85" y="100"/>
                    <a:pt x="86" y="95"/>
                    <a:pt x="86" y="90"/>
                  </a:cubicBezTo>
                  <a:cubicBezTo>
                    <a:pt x="93" y="44"/>
                    <a:pt x="93" y="44"/>
                    <a:pt x="93" y="44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78" y="51"/>
                    <a:pt x="76" y="59"/>
                    <a:pt x="75" y="65"/>
                  </a:cubicBezTo>
                  <a:cubicBezTo>
                    <a:pt x="73" y="72"/>
                    <a:pt x="71" y="79"/>
                    <a:pt x="68" y="86"/>
                  </a:cubicBezTo>
                  <a:cubicBezTo>
                    <a:pt x="65" y="92"/>
                    <a:pt x="61" y="99"/>
                    <a:pt x="57" y="106"/>
                  </a:cubicBezTo>
                  <a:cubicBezTo>
                    <a:pt x="54" y="105"/>
                    <a:pt x="51" y="103"/>
                    <a:pt x="48" y="102"/>
                  </a:cubicBezTo>
                  <a:cubicBezTo>
                    <a:pt x="54" y="95"/>
                    <a:pt x="58" y="88"/>
                    <a:pt x="61" y="80"/>
                  </a:cubicBezTo>
                  <a:cubicBezTo>
                    <a:pt x="64" y="73"/>
                    <a:pt x="66" y="66"/>
                    <a:pt x="67" y="60"/>
                  </a:cubicBezTo>
                  <a:cubicBezTo>
                    <a:pt x="69" y="55"/>
                    <a:pt x="70" y="46"/>
                    <a:pt x="71" y="35"/>
                  </a:cubicBezTo>
                  <a:cubicBezTo>
                    <a:pt x="73" y="24"/>
                    <a:pt x="74" y="14"/>
                    <a:pt x="75" y="8"/>
                  </a:cubicBezTo>
                  <a:cubicBezTo>
                    <a:pt x="88" y="7"/>
                    <a:pt x="101" y="5"/>
                    <a:pt x="112" y="1"/>
                  </a:cubicBezTo>
                  <a:cubicBezTo>
                    <a:pt x="113" y="6"/>
                    <a:pt x="115" y="9"/>
                    <a:pt x="116" y="11"/>
                  </a:cubicBezTo>
                  <a:cubicBezTo>
                    <a:pt x="112" y="11"/>
                    <a:pt x="101" y="12"/>
                    <a:pt x="8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262" name="Freeform 31"/>
            <p:cNvSpPr>
              <a:spLocks noEditPoints="1"/>
            </p:cNvSpPr>
            <p:nvPr/>
          </p:nvSpPr>
          <p:spPr bwMode="auto">
            <a:xfrm>
              <a:off x="7581900" y="4518025"/>
              <a:ext cx="390525" cy="369888"/>
            </a:xfrm>
            <a:custGeom>
              <a:avLst/>
              <a:gdLst>
                <a:gd name="T0" fmla="*/ 85 w 104"/>
                <a:gd name="T1" fmla="*/ 0 h 98"/>
                <a:gd name="T2" fmla="*/ 80 w 104"/>
                <a:gd name="T3" fmla="*/ 32 h 98"/>
                <a:gd name="T4" fmla="*/ 91 w 104"/>
                <a:gd name="T5" fmla="*/ 32 h 98"/>
                <a:gd name="T6" fmla="*/ 104 w 104"/>
                <a:gd name="T7" fmla="*/ 31 h 98"/>
                <a:gd name="T8" fmla="*/ 103 w 104"/>
                <a:gd name="T9" fmla="*/ 40 h 98"/>
                <a:gd name="T10" fmla="*/ 90 w 104"/>
                <a:gd name="T11" fmla="*/ 40 h 98"/>
                <a:gd name="T12" fmla="*/ 79 w 104"/>
                <a:gd name="T13" fmla="*/ 40 h 98"/>
                <a:gd name="T14" fmla="*/ 75 w 104"/>
                <a:gd name="T15" fmla="*/ 74 h 98"/>
                <a:gd name="T16" fmla="*/ 35 w 104"/>
                <a:gd name="T17" fmla="*/ 74 h 98"/>
                <a:gd name="T18" fmla="*/ 40 w 104"/>
                <a:gd name="T19" fmla="*/ 40 h 98"/>
                <a:gd name="T20" fmla="*/ 23 w 104"/>
                <a:gd name="T21" fmla="*/ 40 h 98"/>
                <a:gd name="T22" fmla="*/ 16 w 104"/>
                <a:gd name="T23" fmla="*/ 90 h 98"/>
                <a:gd name="T24" fmla="*/ 72 w 104"/>
                <a:gd name="T25" fmla="*/ 90 h 98"/>
                <a:gd name="T26" fmla="*/ 89 w 104"/>
                <a:gd name="T27" fmla="*/ 89 h 98"/>
                <a:gd name="T28" fmla="*/ 88 w 104"/>
                <a:gd name="T29" fmla="*/ 98 h 98"/>
                <a:gd name="T30" fmla="*/ 71 w 104"/>
                <a:gd name="T31" fmla="*/ 98 h 98"/>
                <a:gd name="T32" fmla="*/ 4 w 104"/>
                <a:gd name="T33" fmla="*/ 98 h 98"/>
                <a:gd name="T34" fmla="*/ 7 w 104"/>
                <a:gd name="T35" fmla="*/ 84 h 98"/>
                <a:gd name="T36" fmla="*/ 14 w 104"/>
                <a:gd name="T37" fmla="*/ 40 h 98"/>
                <a:gd name="T38" fmla="*/ 0 w 104"/>
                <a:gd name="T39" fmla="*/ 40 h 98"/>
                <a:gd name="T40" fmla="*/ 1 w 104"/>
                <a:gd name="T41" fmla="*/ 31 h 98"/>
                <a:gd name="T42" fmla="*/ 15 w 104"/>
                <a:gd name="T43" fmla="*/ 32 h 98"/>
                <a:gd name="T44" fmla="*/ 18 w 104"/>
                <a:gd name="T45" fmla="*/ 5 h 98"/>
                <a:gd name="T46" fmla="*/ 29 w 104"/>
                <a:gd name="T47" fmla="*/ 5 h 98"/>
                <a:gd name="T48" fmla="*/ 24 w 104"/>
                <a:gd name="T49" fmla="*/ 32 h 98"/>
                <a:gd name="T50" fmla="*/ 41 w 104"/>
                <a:gd name="T51" fmla="*/ 32 h 98"/>
                <a:gd name="T52" fmla="*/ 45 w 104"/>
                <a:gd name="T53" fmla="*/ 0 h 98"/>
                <a:gd name="T54" fmla="*/ 56 w 104"/>
                <a:gd name="T55" fmla="*/ 0 h 98"/>
                <a:gd name="T56" fmla="*/ 51 w 104"/>
                <a:gd name="T57" fmla="*/ 32 h 98"/>
                <a:gd name="T58" fmla="*/ 70 w 104"/>
                <a:gd name="T59" fmla="*/ 32 h 98"/>
                <a:gd name="T60" fmla="*/ 74 w 104"/>
                <a:gd name="T61" fmla="*/ 0 h 98"/>
                <a:gd name="T62" fmla="*/ 85 w 104"/>
                <a:gd name="T63" fmla="*/ 0 h 98"/>
                <a:gd name="T64" fmla="*/ 66 w 104"/>
                <a:gd name="T65" fmla="*/ 66 h 98"/>
                <a:gd name="T66" fmla="*/ 69 w 104"/>
                <a:gd name="T67" fmla="*/ 40 h 98"/>
                <a:gd name="T68" fmla="*/ 50 w 104"/>
                <a:gd name="T69" fmla="*/ 40 h 98"/>
                <a:gd name="T70" fmla="*/ 46 w 104"/>
                <a:gd name="T71" fmla="*/ 66 h 98"/>
                <a:gd name="T72" fmla="*/ 66 w 104"/>
                <a:gd name="T73" fmla="*/ 6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98">
                  <a:moveTo>
                    <a:pt x="85" y="0"/>
                  </a:moveTo>
                  <a:cubicBezTo>
                    <a:pt x="84" y="4"/>
                    <a:pt x="82" y="15"/>
                    <a:pt x="80" y="32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94" y="32"/>
                    <a:pt x="98" y="32"/>
                    <a:pt x="104" y="31"/>
                  </a:cubicBezTo>
                  <a:cubicBezTo>
                    <a:pt x="103" y="40"/>
                    <a:pt x="103" y="40"/>
                    <a:pt x="103" y="40"/>
                  </a:cubicBezTo>
                  <a:cubicBezTo>
                    <a:pt x="98" y="40"/>
                    <a:pt x="94" y="40"/>
                    <a:pt x="90" y="40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6" y="58"/>
                    <a:pt x="75" y="69"/>
                    <a:pt x="75" y="74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6" y="70"/>
                    <a:pt x="38" y="58"/>
                    <a:pt x="40" y="40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16" y="90"/>
                    <a:pt x="16" y="90"/>
                    <a:pt x="16" y="9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8" y="90"/>
                    <a:pt x="84" y="89"/>
                    <a:pt x="89" y="89"/>
                  </a:cubicBezTo>
                  <a:cubicBezTo>
                    <a:pt x="88" y="98"/>
                    <a:pt x="88" y="98"/>
                    <a:pt x="88" y="98"/>
                  </a:cubicBezTo>
                  <a:cubicBezTo>
                    <a:pt x="82" y="98"/>
                    <a:pt x="77" y="98"/>
                    <a:pt x="71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6" y="94"/>
                    <a:pt x="7" y="89"/>
                    <a:pt x="7" y="84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9" y="40"/>
                    <a:pt x="4" y="40"/>
                    <a:pt x="0" y="40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5" y="32"/>
                    <a:pt x="10" y="32"/>
                    <a:pt x="15" y="32"/>
                  </a:cubicBezTo>
                  <a:cubicBezTo>
                    <a:pt x="17" y="18"/>
                    <a:pt x="18" y="9"/>
                    <a:pt x="18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8" y="8"/>
                    <a:pt x="26" y="17"/>
                    <a:pt x="24" y="32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4" y="15"/>
                    <a:pt x="45" y="4"/>
                    <a:pt x="45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5" y="4"/>
                    <a:pt x="53" y="14"/>
                    <a:pt x="51" y="32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3" y="15"/>
                    <a:pt x="74" y="5"/>
                    <a:pt x="74" y="0"/>
                  </a:cubicBezTo>
                  <a:lnTo>
                    <a:pt x="85" y="0"/>
                  </a:lnTo>
                  <a:close/>
                  <a:moveTo>
                    <a:pt x="66" y="66"/>
                  </a:moveTo>
                  <a:cubicBezTo>
                    <a:pt x="69" y="40"/>
                    <a:pt x="69" y="40"/>
                    <a:pt x="69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46" y="66"/>
                    <a:pt x="46" y="66"/>
                    <a:pt x="46" y="66"/>
                  </a:cubicBezTo>
                  <a:lnTo>
                    <a:pt x="66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263" name="Freeform 32"/>
            <p:cNvSpPr>
              <a:spLocks noEditPoints="1"/>
            </p:cNvSpPr>
            <p:nvPr/>
          </p:nvSpPr>
          <p:spPr bwMode="auto">
            <a:xfrm>
              <a:off x="8596312" y="4511675"/>
              <a:ext cx="390525" cy="387350"/>
            </a:xfrm>
            <a:custGeom>
              <a:avLst/>
              <a:gdLst>
                <a:gd name="T0" fmla="*/ 79 w 104"/>
                <a:gd name="T1" fmla="*/ 58 h 103"/>
                <a:gd name="T2" fmla="*/ 104 w 104"/>
                <a:gd name="T3" fmla="*/ 65 h 103"/>
                <a:gd name="T4" fmla="*/ 97 w 104"/>
                <a:gd name="T5" fmla="*/ 74 h 103"/>
                <a:gd name="T6" fmla="*/ 76 w 104"/>
                <a:gd name="T7" fmla="*/ 66 h 103"/>
                <a:gd name="T8" fmla="*/ 75 w 104"/>
                <a:gd name="T9" fmla="*/ 74 h 103"/>
                <a:gd name="T10" fmla="*/ 73 w 104"/>
                <a:gd name="T11" fmla="*/ 87 h 103"/>
                <a:gd name="T12" fmla="*/ 71 w 104"/>
                <a:gd name="T13" fmla="*/ 101 h 103"/>
                <a:gd name="T14" fmla="*/ 61 w 104"/>
                <a:gd name="T15" fmla="*/ 101 h 103"/>
                <a:gd name="T16" fmla="*/ 64 w 104"/>
                <a:gd name="T17" fmla="*/ 87 h 103"/>
                <a:gd name="T18" fmla="*/ 65 w 104"/>
                <a:gd name="T19" fmla="*/ 75 h 103"/>
                <a:gd name="T20" fmla="*/ 66 w 104"/>
                <a:gd name="T21" fmla="*/ 64 h 103"/>
                <a:gd name="T22" fmla="*/ 72 w 104"/>
                <a:gd name="T23" fmla="*/ 64 h 103"/>
                <a:gd name="T24" fmla="*/ 52 w 104"/>
                <a:gd name="T25" fmla="*/ 51 h 103"/>
                <a:gd name="T26" fmla="*/ 32 w 104"/>
                <a:gd name="T27" fmla="*/ 62 h 103"/>
                <a:gd name="T28" fmla="*/ 5 w 104"/>
                <a:gd name="T29" fmla="*/ 72 h 103"/>
                <a:gd name="T30" fmla="*/ 0 w 104"/>
                <a:gd name="T31" fmla="*/ 65 h 103"/>
                <a:gd name="T32" fmla="*/ 19 w 104"/>
                <a:gd name="T33" fmla="*/ 59 h 103"/>
                <a:gd name="T34" fmla="*/ 39 w 104"/>
                <a:gd name="T35" fmla="*/ 50 h 103"/>
                <a:gd name="T36" fmla="*/ 52 w 104"/>
                <a:gd name="T37" fmla="*/ 40 h 103"/>
                <a:gd name="T38" fmla="*/ 60 w 104"/>
                <a:gd name="T39" fmla="*/ 45 h 103"/>
                <a:gd name="T40" fmla="*/ 58 w 104"/>
                <a:gd name="T41" fmla="*/ 46 h 103"/>
                <a:gd name="T42" fmla="*/ 79 w 104"/>
                <a:gd name="T43" fmla="*/ 58 h 103"/>
                <a:gd name="T44" fmla="*/ 35 w 104"/>
                <a:gd name="T45" fmla="*/ 72 h 103"/>
                <a:gd name="T46" fmla="*/ 33 w 104"/>
                <a:gd name="T47" fmla="*/ 81 h 103"/>
                <a:gd name="T48" fmla="*/ 27 w 104"/>
                <a:gd name="T49" fmla="*/ 91 h 103"/>
                <a:gd name="T50" fmla="*/ 13 w 104"/>
                <a:gd name="T51" fmla="*/ 103 h 103"/>
                <a:gd name="T52" fmla="*/ 7 w 104"/>
                <a:gd name="T53" fmla="*/ 96 h 103"/>
                <a:gd name="T54" fmla="*/ 19 w 104"/>
                <a:gd name="T55" fmla="*/ 88 h 103"/>
                <a:gd name="T56" fmla="*/ 25 w 104"/>
                <a:gd name="T57" fmla="*/ 79 h 103"/>
                <a:gd name="T58" fmla="*/ 27 w 104"/>
                <a:gd name="T59" fmla="*/ 72 h 103"/>
                <a:gd name="T60" fmla="*/ 29 w 104"/>
                <a:gd name="T61" fmla="*/ 64 h 103"/>
                <a:gd name="T62" fmla="*/ 37 w 104"/>
                <a:gd name="T63" fmla="*/ 66 h 103"/>
                <a:gd name="T64" fmla="*/ 35 w 104"/>
                <a:gd name="T65" fmla="*/ 72 h 103"/>
                <a:gd name="T66" fmla="*/ 97 w 104"/>
                <a:gd name="T67" fmla="*/ 15 h 103"/>
                <a:gd name="T68" fmla="*/ 96 w 104"/>
                <a:gd name="T69" fmla="*/ 25 h 103"/>
                <a:gd name="T70" fmla="*/ 95 w 104"/>
                <a:gd name="T71" fmla="*/ 39 h 103"/>
                <a:gd name="T72" fmla="*/ 16 w 104"/>
                <a:gd name="T73" fmla="*/ 39 h 103"/>
                <a:gd name="T74" fmla="*/ 18 w 104"/>
                <a:gd name="T75" fmla="*/ 24 h 103"/>
                <a:gd name="T76" fmla="*/ 20 w 104"/>
                <a:gd name="T77" fmla="*/ 15 h 103"/>
                <a:gd name="T78" fmla="*/ 21 w 104"/>
                <a:gd name="T79" fmla="*/ 0 h 103"/>
                <a:gd name="T80" fmla="*/ 100 w 104"/>
                <a:gd name="T81" fmla="*/ 0 h 103"/>
                <a:gd name="T82" fmla="*/ 97 w 104"/>
                <a:gd name="T83" fmla="*/ 15 h 103"/>
                <a:gd name="T84" fmla="*/ 54 w 104"/>
                <a:gd name="T85" fmla="*/ 16 h 103"/>
                <a:gd name="T86" fmla="*/ 55 w 104"/>
                <a:gd name="T87" fmla="*/ 6 h 103"/>
                <a:gd name="T88" fmla="*/ 30 w 104"/>
                <a:gd name="T89" fmla="*/ 6 h 103"/>
                <a:gd name="T90" fmla="*/ 28 w 104"/>
                <a:gd name="T91" fmla="*/ 16 h 103"/>
                <a:gd name="T92" fmla="*/ 54 w 104"/>
                <a:gd name="T93" fmla="*/ 16 h 103"/>
                <a:gd name="T94" fmla="*/ 51 w 104"/>
                <a:gd name="T95" fmla="*/ 33 h 103"/>
                <a:gd name="T96" fmla="*/ 53 w 104"/>
                <a:gd name="T97" fmla="*/ 22 h 103"/>
                <a:gd name="T98" fmla="*/ 27 w 104"/>
                <a:gd name="T99" fmla="*/ 22 h 103"/>
                <a:gd name="T100" fmla="*/ 26 w 104"/>
                <a:gd name="T101" fmla="*/ 33 h 103"/>
                <a:gd name="T102" fmla="*/ 51 w 104"/>
                <a:gd name="T103" fmla="*/ 33 h 103"/>
                <a:gd name="T104" fmla="*/ 88 w 104"/>
                <a:gd name="T105" fmla="*/ 16 h 103"/>
                <a:gd name="T106" fmla="*/ 90 w 104"/>
                <a:gd name="T107" fmla="*/ 6 h 103"/>
                <a:gd name="T108" fmla="*/ 64 w 104"/>
                <a:gd name="T109" fmla="*/ 6 h 103"/>
                <a:gd name="T110" fmla="*/ 62 w 104"/>
                <a:gd name="T111" fmla="*/ 16 h 103"/>
                <a:gd name="T112" fmla="*/ 88 w 104"/>
                <a:gd name="T113" fmla="*/ 16 h 103"/>
                <a:gd name="T114" fmla="*/ 86 w 104"/>
                <a:gd name="T115" fmla="*/ 33 h 103"/>
                <a:gd name="T116" fmla="*/ 87 w 104"/>
                <a:gd name="T117" fmla="*/ 22 h 103"/>
                <a:gd name="T118" fmla="*/ 61 w 104"/>
                <a:gd name="T119" fmla="*/ 22 h 103"/>
                <a:gd name="T120" fmla="*/ 60 w 104"/>
                <a:gd name="T121" fmla="*/ 33 h 103"/>
                <a:gd name="T122" fmla="*/ 86 w 104"/>
                <a:gd name="T123" fmla="*/ 3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4" h="103">
                  <a:moveTo>
                    <a:pt x="79" y="58"/>
                  </a:moveTo>
                  <a:cubicBezTo>
                    <a:pt x="89" y="62"/>
                    <a:pt x="97" y="64"/>
                    <a:pt x="104" y="65"/>
                  </a:cubicBezTo>
                  <a:cubicBezTo>
                    <a:pt x="101" y="67"/>
                    <a:pt x="99" y="70"/>
                    <a:pt x="97" y="74"/>
                  </a:cubicBezTo>
                  <a:cubicBezTo>
                    <a:pt x="90" y="72"/>
                    <a:pt x="83" y="69"/>
                    <a:pt x="76" y="66"/>
                  </a:cubicBezTo>
                  <a:cubicBezTo>
                    <a:pt x="75" y="68"/>
                    <a:pt x="75" y="71"/>
                    <a:pt x="75" y="74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72" y="92"/>
                    <a:pt x="71" y="96"/>
                    <a:pt x="71" y="101"/>
                  </a:cubicBezTo>
                  <a:cubicBezTo>
                    <a:pt x="61" y="101"/>
                    <a:pt x="61" y="101"/>
                    <a:pt x="61" y="101"/>
                  </a:cubicBezTo>
                  <a:cubicBezTo>
                    <a:pt x="62" y="97"/>
                    <a:pt x="63" y="92"/>
                    <a:pt x="64" y="87"/>
                  </a:cubicBezTo>
                  <a:cubicBezTo>
                    <a:pt x="65" y="75"/>
                    <a:pt x="65" y="75"/>
                    <a:pt x="65" y="75"/>
                  </a:cubicBezTo>
                  <a:cubicBezTo>
                    <a:pt x="66" y="72"/>
                    <a:pt x="66" y="68"/>
                    <a:pt x="66" y="64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66" y="62"/>
                    <a:pt x="59" y="57"/>
                    <a:pt x="52" y="51"/>
                  </a:cubicBezTo>
                  <a:cubicBezTo>
                    <a:pt x="47" y="54"/>
                    <a:pt x="40" y="58"/>
                    <a:pt x="32" y="62"/>
                  </a:cubicBezTo>
                  <a:cubicBezTo>
                    <a:pt x="24" y="66"/>
                    <a:pt x="15" y="69"/>
                    <a:pt x="5" y="72"/>
                  </a:cubicBezTo>
                  <a:cubicBezTo>
                    <a:pt x="4" y="70"/>
                    <a:pt x="2" y="67"/>
                    <a:pt x="0" y="65"/>
                  </a:cubicBezTo>
                  <a:cubicBezTo>
                    <a:pt x="5" y="64"/>
                    <a:pt x="11" y="62"/>
                    <a:pt x="19" y="59"/>
                  </a:cubicBezTo>
                  <a:cubicBezTo>
                    <a:pt x="26" y="57"/>
                    <a:pt x="33" y="54"/>
                    <a:pt x="39" y="50"/>
                  </a:cubicBezTo>
                  <a:cubicBezTo>
                    <a:pt x="45" y="46"/>
                    <a:pt x="49" y="43"/>
                    <a:pt x="52" y="40"/>
                  </a:cubicBezTo>
                  <a:cubicBezTo>
                    <a:pt x="54" y="42"/>
                    <a:pt x="57" y="43"/>
                    <a:pt x="60" y="45"/>
                  </a:cubicBezTo>
                  <a:cubicBezTo>
                    <a:pt x="58" y="46"/>
                    <a:pt x="58" y="46"/>
                    <a:pt x="58" y="46"/>
                  </a:cubicBezTo>
                  <a:cubicBezTo>
                    <a:pt x="63" y="51"/>
                    <a:pt x="70" y="55"/>
                    <a:pt x="79" y="58"/>
                  </a:cubicBezTo>
                  <a:close/>
                  <a:moveTo>
                    <a:pt x="35" y="72"/>
                  </a:moveTo>
                  <a:cubicBezTo>
                    <a:pt x="35" y="75"/>
                    <a:pt x="34" y="77"/>
                    <a:pt x="33" y="81"/>
                  </a:cubicBezTo>
                  <a:cubicBezTo>
                    <a:pt x="32" y="84"/>
                    <a:pt x="30" y="87"/>
                    <a:pt x="27" y="91"/>
                  </a:cubicBezTo>
                  <a:cubicBezTo>
                    <a:pt x="24" y="94"/>
                    <a:pt x="19" y="98"/>
                    <a:pt x="13" y="103"/>
                  </a:cubicBezTo>
                  <a:cubicBezTo>
                    <a:pt x="11" y="100"/>
                    <a:pt x="9" y="98"/>
                    <a:pt x="7" y="96"/>
                  </a:cubicBezTo>
                  <a:cubicBezTo>
                    <a:pt x="12" y="93"/>
                    <a:pt x="16" y="90"/>
                    <a:pt x="19" y="88"/>
                  </a:cubicBezTo>
                  <a:cubicBezTo>
                    <a:pt x="22" y="85"/>
                    <a:pt x="24" y="82"/>
                    <a:pt x="25" y="79"/>
                  </a:cubicBezTo>
                  <a:cubicBezTo>
                    <a:pt x="26" y="77"/>
                    <a:pt x="27" y="74"/>
                    <a:pt x="27" y="72"/>
                  </a:cubicBezTo>
                  <a:cubicBezTo>
                    <a:pt x="28" y="71"/>
                    <a:pt x="28" y="68"/>
                    <a:pt x="29" y="64"/>
                  </a:cubicBezTo>
                  <a:cubicBezTo>
                    <a:pt x="32" y="65"/>
                    <a:pt x="35" y="65"/>
                    <a:pt x="37" y="66"/>
                  </a:cubicBezTo>
                  <a:cubicBezTo>
                    <a:pt x="36" y="68"/>
                    <a:pt x="36" y="70"/>
                    <a:pt x="35" y="72"/>
                  </a:cubicBezTo>
                  <a:close/>
                  <a:moveTo>
                    <a:pt x="97" y="15"/>
                  </a:moveTo>
                  <a:cubicBezTo>
                    <a:pt x="96" y="25"/>
                    <a:pt x="96" y="25"/>
                    <a:pt x="96" y="25"/>
                  </a:cubicBezTo>
                  <a:cubicBezTo>
                    <a:pt x="96" y="29"/>
                    <a:pt x="95" y="33"/>
                    <a:pt x="95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7" y="33"/>
                    <a:pt x="18" y="28"/>
                    <a:pt x="18" y="24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9"/>
                    <a:pt x="21" y="4"/>
                    <a:pt x="21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99" y="3"/>
                    <a:pt x="98" y="8"/>
                    <a:pt x="97" y="15"/>
                  </a:cubicBezTo>
                  <a:close/>
                  <a:moveTo>
                    <a:pt x="54" y="16"/>
                  </a:moveTo>
                  <a:cubicBezTo>
                    <a:pt x="55" y="6"/>
                    <a:pt x="55" y="6"/>
                    <a:pt x="55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8" y="16"/>
                    <a:pt x="28" y="16"/>
                    <a:pt x="28" y="16"/>
                  </a:cubicBezTo>
                  <a:lnTo>
                    <a:pt x="54" y="16"/>
                  </a:lnTo>
                  <a:close/>
                  <a:moveTo>
                    <a:pt x="51" y="33"/>
                  </a:moveTo>
                  <a:cubicBezTo>
                    <a:pt x="53" y="22"/>
                    <a:pt x="53" y="22"/>
                    <a:pt x="53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6" y="33"/>
                    <a:pt x="26" y="33"/>
                    <a:pt x="26" y="33"/>
                  </a:cubicBezTo>
                  <a:lnTo>
                    <a:pt x="51" y="33"/>
                  </a:lnTo>
                  <a:close/>
                  <a:moveTo>
                    <a:pt x="88" y="16"/>
                  </a:moveTo>
                  <a:cubicBezTo>
                    <a:pt x="90" y="6"/>
                    <a:pt x="90" y="6"/>
                    <a:pt x="90" y="6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2" y="16"/>
                    <a:pt x="62" y="16"/>
                    <a:pt x="62" y="16"/>
                  </a:cubicBezTo>
                  <a:lnTo>
                    <a:pt x="88" y="16"/>
                  </a:lnTo>
                  <a:close/>
                  <a:moveTo>
                    <a:pt x="86" y="33"/>
                  </a:moveTo>
                  <a:cubicBezTo>
                    <a:pt x="87" y="22"/>
                    <a:pt x="87" y="22"/>
                    <a:pt x="87" y="22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0" y="33"/>
                    <a:pt x="60" y="33"/>
                    <a:pt x="60" y="33"/>
                  </a:cubicBezTo>
                  <a:lnTo>
                    <a:pt x="86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264" name="Line 33"/>
            <p:cNvSpPr>
              <a:spLocks noChangeShapeType="1"/>
            </p:cNvSpPr>
            <p:nvPr/>
          </p:nvSpPr>
          <p:spPr bwMode="auto">
            <a:xfrm flipH="1">
              <a:off x="3124200" y="4533900"/>
              <a:ext cx="49213" cy="338138"/>
            </a:xfrm>
            <a:prstGeom prst="line">
              <a:avLst/>
            </a:prstGeom>
            <a:grpFill/>
            <a:ln w="14288" cap="flat">
              <a:solidFill>
                <a:srgbClr val="221E1F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265" name="Line 34"/>
            <p:cNvSpPr>
              <a:spLocks noChangeShapeType="1"/>
            </p:cNvSpPr>
            <p:nvPr/>
          </p:nvSpPr>
          <p:spPr bwMode="auto">
            <a:xfrm flipH="1">
              <a:off x="4130675" y="4533900"/>
              <a:ext cx="49213" cy="338138"/>
            </a:xfrm>
            <a:prstGeom prst="line">
              <a:avLst/>
            </a:prstGeom>
            <a:grpFill/>
            <a:ln w="14288" cap="flat">
              <a:solidFill>
                <a:srgbClr val="221E1F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266" name="Line 35"/>
            <p:cNvSpPr>
              <a:spLocks noChangeShapeType="1"/>
            </p:cNvSpPr>
            <p:nvPr/>
          </p:nvSpPr>
          <p:spPr bwMode="auto">
            <a:xfrm flipH="1">
              <a:off x="5162550" y="4533900"/>
              <a:ext cx="49213" cy="338138"/>
            </a:xfrm>
            <a:prstGeom prst="line">
              <a:avLst/>
            </a:prstGeom>
            <a:grpFill/>
            <a:ln w="14288" cap="flat">
              <a:solidFill>
                <a:srgbClr val="221E1F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267" name="Line 36"/>
            <p:cNvSpPr>
              <a:spLocks noChangeShapeType="1"/>
            </p:cNvSpPr>
            <p:nvPr/>
          </p:nvSpPr>
          <p:spPr bwMode="auto">
            <a:xfrm flipH="1">
              <a:off x="6196012" y="4533900"/>
              <a:ext cx="44450" cy="338138"/>
            </a:xfrm>
            <a:prstGeom prst="line">
              <a:avLst/>
            </a:prstGeom>
            <a:grpFill/>
            <a:ln w="14288" cap="flat">
              <a:solidFill>
                <a:srgbClr val="221E1F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268" name="Line 37"/>
            <p:cNvSpPr>
              <a:spLocks noChangeShapeType="1"/>
            </p:cNvSpPr>
            <p:nvPr/>
          </p:nvSpPr>
          <p:spPr bwMode="auto">
            <a:xfrm flipH="1">
              <a:off x="7232650" y="4533900"/>
              <a:ext cx="44450" cy="338138"/>
            </a:xfrm>
            <a:prstGeom prst="line">
              <a:avLst/>
            </a:prstGeom>
            <a:grpFill/>
            <a:ln w="14288" cap="flat">
              <a:solidFill>
                <a:srgbClr val="221E1F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269" name="Line 38"/>
            <p:cNvSpPr>
              <a:spLocks noChangeShapeType="1"/>
            </p:cNvSpPr>
            <p:nvPr/>
          </p:nvSpPr>
          <p:spPr bwMode="auto">
            <a:xfrm flipH="1">
              <a:off x="8258175" y="4533900"/>
              <a:ext cx="47625" cy="338138"/>
            </a:xfrm>
            <a:prstGeom prst="line">
              <a:avLst/>
            </a:prstGeom>
            <a:grpFill/>
            <a:ln w="14288" cap="flat">
              <a:solidFill>
                <a:srgbClr val="221E1F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3270" name="文本框 3269"/>
          <p:cNvSpPr txBox="1"/>
          <p:nvPr/>
        </p:nvSpPr>
        <p:spPr>
          <a:xfrm>
            <a:off x="9895424" y="4310106"/>
            <a:ext cx="14218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>
                <a:solidFill>
                  <a:schemeClr val="bg2">
                    <a:lumMod val="50000"/>
                  </a:schemeClr>
                </a:solidFill>
              </a:defRPr>
            </a:lvl1pPr>
          </a:lstStyle>
          <a:p>
            <a:r>
              <a:rPr lang="en-US" altLang="zh-CN" dirty="0" smtClean="0">
                <a:solidFill>
                  <a:srgbClr val="922054"/>
                </a:solidFill>
              </a:rPr>
              <a:t>xyppt.yanj.cn</a:t>
            </a:r>
            <a:endParaRPr lang="zh-CN" altLang="en-US" dirty="0">
              <a:solidFill>
                <a:srgbClr val="922054"/>
              </a:solidFill>
            </a:endParaRPr>
          </a:p>
        </p:txBody>
      </p:sp>
      <p:grpSp>
        <p:nvGrpSpPr>
          <p:cNvPr id="3271" name="组合 3270"/>
          <p:cNvGrpSpPr>
            <a:grpSpLocks noChangeAspect="1"/>
          </p:cNvGrpSpPr>
          <p:nvPr/>
        </p:nvGrpSpPr>
        <p:grpSpPr>
          <a:xfrm>
            <a:off x="7186310" y="4314772"/>
            <a:ext cx="364059" cy="360000"/>
            <a:chOff x="995437" y="3869961"/>
            <a:chExt cx="854075" cy="844551"/>
          </a:xfrm>
        </p:grpSpPr>
        <p:sp>
          <p:nvSpPr>
            <p:cNvPr id="3272" name="Freeform 38"/>
            <p:cNvSpPr>
              <a:spLocks/>
            </p:cNvSpPr>
            <p:nvPr/>
          </p:nvSpPr>
          <p:spPr bwMode="auto">
            <a:xfrm>
              <a:off x="995437" y="3869961"/>
              <a:ext cx="455613" cy="844550"/>
            </a:xfrm>
            <a:custGeom>
              <a:avLst/>
              <a:gdLst>
                <a:gd name="T0" fmla="*/ 0 w 287"/>
                <a:gd name="T1" fmla="*/ 0 h 532"/>
                <a:gd name="T2" fmla="*/ 0 w 287"/>
                <a:gd name="T3" fmla="*/ 532 h 532"/>
                <a:gd name="T4" fmla="*/ 287 w 287"/>
                <a:gd name="T5" fmla="*/ 0 h 532"/>
                <a:gd name="T6" fmla="*/ 0 w 287"/>
                <a:gd name="T7" fmla="*/ 0 h 532"/>
                <a:gd name="T8" fmla="*/ 0 w 287"/>
                <a:gd name="T9" fmla="*/ 0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7" h="532">
                  <a:moveTo>
                    <a:pt x="0" y="0"/>
                  </a:moveTo>
                  <a:lnTo>
                    <a:pt x="0" y="532"/>
                  </a:lnTo>
                  <a:lnTo>
                    <a:pt x="28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2054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3" name="Freeform 39"/>
            <p:cNvSpPr>
              <a:spLocks/>
            </p:cNvSpPr>
            <p:nvPr/>
          </p:nvSpPr>
          <p:spPr bwMode="auto">
            <a:xfrm>
              <a:off x="1198637" y="3931874"/>
              <a:ext cx="650875" cy="782638"/>
            </a:xfrm>
            <a:custGeom>
              <a:avLst/>
              <a:gdLst>
                <a:gd name="T0" fmla="*/ 239 w 410"/>
                <a:gd name="T1" fmla="*/ 0 h 493"/>
                <a:gd name="T2" fmla="*/ 159 w 410"/>
                <a:gd name="T3" fmla="*/ 144 h 493"/>
                <a:gd name="T4" fmla="*/ 223 w 410"/>
                <a:gd name="T5" fmla="*/ 235 h 493"/>
                <a:gd name="T6" fmla="*/ 92 w 410"/>
                <a:gd name="T7" fmla="*/ 273 h 493"/>
                <a:gd name="T8" fmla="*/ 0 w 410"/>
                <a:gd name="T9" fmla="*/ 441 h 493"/>
                <a:gd name="T10" fmla="*/ 180 w 410"/>
                <a:gd name="T11" fmla="*/ 374 h 493"/>
                <a:gd name="T12" fmla="*/ 263 w 410"/>
                <a:gd name="T13" fmla="*/ 493 h 493"/>
                <a:gd name="T14" fmla="*/ 249 w 410"/>
                <a:gd name="T15" fmla="*/ 352 h 493"/>
                <a:gd name="T16" fmla="*/ 410 w 410"/>
                <a:gd name="T17" fmla="*/ 297 h 493"/>
                <a:gd name="T18" fmla="*/ 239 w 410"/>
                <a:gd name="T19" fmla="*/ 0 h 493"/>
                <a:gd name="T20" fmla="*/ 239 w 410"/>
                <a:gd name="T21" fmla="*/ 0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0" h="493">
                  <a:moveTo>
                    <a:pt x="239" y="0"/>
                  </a:moveTo>
                  <a:lnTo>
                    <a:pt x="159" y="144"/>
                  </a:lnTo>
                  <a:lnTo>
                    <a:pt x="223" y="235"/>
                  </a:lnTo>
                  <a:lnTo>
                    <a:pt x="92" y="273"/>
                  </a:lnTo>
                  <a:lnTo>
                    <a:pt x="0" y="441"/>
                  </a:lnTo>
                  <a:lnTo>
                    <a:pt x="180" y="374"/>
                  </a:lnTo>
                  <a:lnTo>
                    <a:pt x="263" y="493"/>
                  </a:lnTo>
                  <a:lnTo>
                    <a:pt x="249" y="352"/>
                  </a:lnTo>
                  <a:lnTo>
                    <a:pt x="410" y="297"/>
                  </a:lnTo>
                  <a:lnTo>
                    <a:pt x="239" y="0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922054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" name="组合 5"/>
          <p:cNvGrpSpPr>
            <a:grpSpLocks noChangeAspect="1"/>
          </p:cNvGrpSpPr>
          <p:nvPr/>
        </p:nvGrpSpPr>
        <p:grpSpPr>
          <a:xfrm>
            <a:off x="7088308" y="3673291"/>
            <a:ext cx="560063" cy="432000"/>
            <a:chOff x="6894516" y="943491"/>
            <a:chExt cx="305488" cy="235636"/>
          </a:xfrm>
        </p:grpSpPr>
        <p:sp>
          <p:nvSpPr>
            <p:cNvPr id="3274" name="Freeform 25"/>
            <p:cNvSpPr>
              <a:spLocks noEditPoints="1"/>
            </p:cNvSpPr>
            <p:nvPr/>
          </p:nvSpPr>
          <p:spPr bwMode="auto">
            <a:xfrm>
              <a:off x="6894516" y="969569"/>
              <a:ext cx="263577" cy="209558"/>
            </a:xfrm>
            <a:custGeom>
              <a:avLst/>
              <a:gdLst>
                <a:gd name="T0" fmla="*/ 99 w 120"/>
                <a:gd name="T1" fmla="*/ 40 h 95"/>
                <a:gd name="T2" fmla="*/ 96 w 120"/>
                <a:gd name="T3" fmla="*/ 36 h 95"/>
                <a:gd name="T4" fmla="*/ 95 w 120"/>
                <a:gd name="T5" fmla="*/ 22 h 95"/>
                <a:gd name="T6" fmla="*/ 70 w 120"/>
                <a:gd name="T7" fmla="*/ 23 h 95"/>
                <a:gd name="T8" fmla="*/ 66 w 120"/>
                <a:gd name="T9" fmla="*/ 16 h 95"/>
                <a:gd name="T10" fmla="*/ 45 w 120"/>
                <a:gd name="T11" fmla="*/ 6 h 95"/>
                <a:gd name="T12" fmla="*/ 11 w 120"/>
                <a:gd name="T13" fmla="*/ 34 h 95"/>
                <a:gd name="T14" fmla="*/ 2 w 120"/>
                <a:gd name="T15" fmla="*/ 60 h 95"/>
                <a:gd name="T16" fmla="*/ 51 w 120"/>
                <a:gd name="T17" fmla="*/ 93 h 95"/>
                <a:gd name="T18" fmla="*/ 111 w 120"/>
                <a:gd name="T19" fmla="*/ 67 h 95"/>
                <a:gd name="T20" fmla="*/ 99 w 120"/>
                <a:gd name="T21" fmla="*/ 40 h 95"/>
                <a:gd name="T22" fmla="*/ 53 w 120"/>
                <a:gd name="T23" fmla="*/ 86 h 95"/>
                <a:gd name="T24" fmla="*/ 14 w 120"/>
                <a:gd name="T25" fmla="*/ 62 h 95"/>
                <a:gd name="T26" fmla="*/ 53 w 120"/>
                <a:gd name="T27" fmla="*/ 35 h 95"/>
                <a:gd name="T28" fmla="*/ 92 w 120"/>
                <a:gd name="T29" fmla="*/ 57 h 95"/>
                <a:gd name="T30" fmla="*/ 53 w 120"/>
                <a:gd name="T31" fmla="*/ 8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95">
                  <a:moveTo>
                    <a:pt x="99" y="40"/>
                  </a:moveTo>
                  <a:cubicBezTo>
                    <a:pt x="94" y="39"/>
                    <a:pt x="96" y="36"/>
                    <a:pt x="96" y="36"/>
                  </a:cubicBezTo>
                  <a:cubicBezTo>
                    <a:pt x="96" y="36"/>
                    <a:pt x="101" y="28"/>
                    <a:pt x="95" y="22"/>
                  </a:cubicBezTo>
                  <a:cubicBezTo>
                    <a:pt x="88" y="14"/>
                    <a:pt x="70" y="23"/>
                    <a:pt x="70" y="23"/>
                  </a:cubicBezTo>
                  <a:cubicBezTo>
                    <a:pt x="63" y="25"/>
                    <a:pt x="65" y="22"/>
                    <a:pt x="66" y="16"/>
                  </a:cubicBezTo>
                  <a:cubicBezTo>
                    <a:pt x="66" y="10"/>
                    <a:pt x="64" y="0"/>
                    <a:pt x="45" y="6"/>
                  </a:cubicBezTo>
                  <a:cubicBezTo>
                    <a:pt x="27" y="12"/>
                    <a:pt x="11" y="34"/>
                    <a:pt x="11" y="34"/>
                  </a:cubicBezTo>
                  <a:cubicBezTo>
                    <a:pt x="0" y="49"/>
                    <a:pt x="2" y="60"/>
                    <a:pt x="2" y="60"/>
                  </a:cubicBezTo>
                  <a:cubicBezTo>
                    <a:pt x="5" y="85"/>
                    <a:pt x="31" y="91"/>
                    <a:pt x="51" y="93"/>
                  </a:cubicBezTo>
                  <a:cubicBezTo>
                    <a:pt x="73" y="95"/>
                    <a:pt x="102" y="86"/>
                    <a:pt x="111" y="67"/>
                  </a:cubicBezTo>
                  <a:cubicBezTo>
                    <a:pt x="120" y="48"/>
                    <a:pt x="104" y="41"/>
                    <a:pt x="99" y="40"/>
                  </a:cubicBezTo>
                  <a:close/>
                  <a:moveTo>
                    <a:pt x="53" y="86"/>
                  </a:moveTo>
                  <a:cubicBezTo>
                    <a:pt x="32" y="87"/>
                    <a:pt x="14" y="76"/>
                    <a:pt x="14" y="62"/>
                  </a:cubicBezTo>
                  <a:cubicBezTo>
                    <a:pt x="14" y="48"/>
                    <a:pt x="32" y="36"/>
                    <a:pt x="53" y="35"/>
                  </a:cubicBezTo>
                  <a:cubicBezTo>
                    <a:pt x="74" y="34"/>
                    <a:pt x="92" y="43"/>
                    <a:pt x="92" y="57"/>
                  </a:cubicBezTo>
                  <a:cubicBezTo>
                    <a:pt x="92" y="72"/>
                    <a:pt x="74" y="85"/>
                    <a:pt x="53" y="86"/>
                  </a:cubicBezTo>
                  <a:close/>
                </a:path>
              </a:pathLst>
            </a:custGeom>
            <a:solidFill>
              <a:srgbClr val="D64285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5" name="Freeform 26"/>
            <p:cNvSpPr>
              <a:spLocks noEditPoints="1"/>
            </p:cNvSpPr>
            <p:nvPr/>
          </p:nvSpPr>
          <p:spPr bwMode="auto">
            <a:xfrm>
              <a:off x="6953191" y="1062706"/>
              <a:ext cx="103382" cy="92206"/>
            </a:xfrm>
            <a:custGeom>
              <a:avLst/>
              <a:gdLst>
                <a:gd name="T0" fmla="*/ 22 w 47"/>
                <a:gd name="T1" fmla="*/ 3 h 42"/>
                <a:gd name="T2" fmla="*/ 3 w 47"/>
                <a:gd name="T3" fmla="*/ 25 h 42"/>
                <a:gd name="T4" fmla="*/ 9 w 47"/>
                <a:gd name="T5" fmla="*/ 35 h 42"/>
                <a:gd name="T6" fmla="*/ 41 w 47"/>
                <a:gd name="T7" fmla="*/ 29 h 42"/>
                <a:gd name="T8" fmla="*/ 22 w 47"/>
                <a:gd name="T9" fmla="*/ 3 h 42"/>
                <a:gd name="T10" fmla="*/ 16 w 47"/>
                <a:gd name="T11" fmla="*/ 31 h 42"/>
                <a:gd name="T12" fmla="*/ 9 w 47"/>
                <a:gd name="T13" fmla="*/ 26 h 42"/>
                <a:gd name="T14" fmla="*/ 16 w 47"/>
                <a:gd name="T15" fmla="*/ 19 h 42"/>
                <a:gd name="T16" fmla="*/ 24 w 47"/>
                <a:gd name="T17" fmla="*/ 24 h 42"/>
                <a:gd name="T18" fmla="*/ 16 w 47"/>
                <a:gd name="T19" fmla="*/ 31 h 42"/>
                <a:gd name="T20" fmla="*/ 29 w 47"/>
                <a:gd name="T21" fmla="*/ 20 h 42"/>
                <a:gd name="T22" fmla="*/ 25 w 47"/>
                <a:gd name="T23" fmla="*/ 20 h 42"/>
                <a:gd name="T24" fmla="*/ 26 w 47"/>
                <a:gd name="T25" fmla="*/ 16 h 42"/>
                <a:gd name="T26" fmla="*/ 30 w 47"/>
                <a:gd name="T27" fmla="*/ 16 h 42"/>
                <a:gd name="T28" fmla="*/ 29 w 47"/>
                <a:gd name="T29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" h="42">
                  <a:moveTo>
                    <a:pt x="22" y="3"/>
                  </a:moveTo>
                  <a:cubicBezTo>
                    <a:pt x="0" y="5"/>
                    <a:pt x="3" y="25"/>
                    <a:pt x="3" y="25"/>
                  </a:cubicBezTo>
                  <a:cubicBezTo>
                    <a:pt x="3" y="25"/>
                    <a:pt x="3" y="32"/>
                    <a:pt x="9" y="35"/>
                  </a:cubicBezTo>
                  <a:cubicBezTo>
                    <a:pt x="21" y="42"/>
                    <a:pt x="34" y="38"/>
                    <a:pt x="41" y="29"/>
                  </a:cubicBezTo>
                  <a:cubicBezTo>
                    <a:pt x="47" y="21"/>
                    <a:pt x="43" y="0"/>
                    <a:pt x="22" y="3"/>
                  </a:cubicBezTo>
                  <a:close/>
                  <a:moveTo>
                    <a:pt x="16" y="31"/>
                  </a:moveTo>
                  <a:cubicBezTo>
                    <a:pt x="12" y="31"/>
                    <a:pt x="9" y="29"/>
                    <a:pt x="9" y="26"/>
                  </a:cubicBezTo>
                  <a:cubicBezTo>
                    <a:pt x="9" y="22"/>
                    <a:pt x="12" y="19"/>
                    <a:pt x="16" y="19"/>
                  </a:cubicBezTo>
                  <a:cubicBezTo>
                    <a:pt x="21" y="18"/>
                    <a:pt x="24" y="21"/>
                    <a:pt x="24" y="24"/>
                  </a:cubicBezTo>
                  <a:cubicBezTo>
                    <a:pt x="24" y="27"/>
                    <a:pt x="20" y="31"/>
                    <a:pt x="16" y="31"/>
                  </a:cubicBezTo>
                  <a:close/>
                  <a:moveTo>
                    <a:pt x="29" y="20"/>
                  </a:moveTo>
                  <a:cubicBezTo>
                    <a:pt x="28" y="21"/>
                    <a:pt x="26" y="21"/>
                    <a:pt x="25" y="20"/>
                  </a:cubicBezTo>
                  <a:cubicBezTo>
                    <a:pt x="25" y="19"/>
                    <a:pt x="25" y="17"/>
                    <a:pt x="26" y="16"/>
                  </a:cubicBezTo>
                  <a:cubicBezTo>
                    <a:pt x="28" y="15"/>
                    <a:pt x="29" y="15"/>
                    <a:pt x="30" y="16"/>
                  </a:cubicBezTo>
                  <a:cubicBezTo>
                    <a:pt x="31" y="17"/>
                    <a:pt x="30" y="19"/>
                    <a:pt x="29" y="2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6" name="Freeform 27"/>
            <p:cNvSpPr>
              <a:spLocks/>
            </p:cNvSpPr>
            <p:nvPr/>
          </p:nvSpPr>
          <p:spPr bwMode="auto">
            <a:xfrm>
              <a:off x="7091965" y="978883"/>
              <a:ext cx="54951" cy="59607"/>
            </a:xfrm>
            <a:custGeom>
              <a:avLst/>
              <a:gdLst>
                <a:gd name="T0" fmla="*/ 19 w 25"/>
                <a:gd name="T1" fmla="*/ 27 h 27"/>
                <a:gd name="T2" fmla="*/ 23 w 25"/>
                <a:gd name="T3" fmla="*/ 24 h 27"/>
                <a:gd name="T4" fmla="*/ 23 w 25"/>
                <a:gd name="T5" fmla="*/ 24 h 27"/>
                <a:gd name="T6" fmla="*/ 3 w 25"/>
                <a:gd name="T7" fmla="*/ 4 h 27"/>
                <a:gd name="T8" fmla="*/ 0 w 25"/>
                <a:gd name="T9" fmla="*/ 8 h 27"/>
                <a:gd name="T10" fmla="*/ 3 w 25"/>
                <a:gd name="T11" fmla="*/ 11 h 27"/>
                <a:gd name="T12" fmla="*/ 16 w 25"/>
                <a:gd name="T13" fmla="*/ 23 h 27"/>
                <a:gd name="T14" fmla="*/ 19 w 25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27">
                  <a:moveTo>
                    <a:pt x="19" y="27"/>
                  </a:moveTo>
                  <a:cubicBezTo>
                    <a:pt x="21" y="27"/>
                    <a:pt x="22" y="26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5" y="0"/>
                    <a:pt x="3" y="4"/>
                    <a:pt x="3" y="4"/>
                  </a:cubicBezTo>
                  <a:cubicBezTo>
                    <a:pt x="1" y="4"/>
                    <a:pt x="0" y="6"/>
                    <a:pt x="0" y="8"/>
                  </a:cubicBezTo>
                  <a:cubicBezTo>
                    <a:pt x="0" y="10"/>
                    <a:pt x="1" y="11"/>
                    <a:pt x="3" y="11"/>
                  </a:cubicBezTo>
                  <a:cubicBezTo>
                    <a:pt x="19" y="8"/>
                    <a:pt x="16" y="23"/>
                    <a:pt x="16" y="23"/>
                  </a:cubicBezTo>
                  <a:cubicBezTo>
                    <a:pt x="16" y="25"/>
                    <a:pt x="17" y="27"/>
                    <a:pt x="19" y="27"/>
                  </a:cubicBezTo>
                  <a:close/>
                </a:path>
              </a:pathLst>
            </a:custGeom>
            <a:solidFill>
              <a:srgbClr val="D64285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7" name="Freeform 28"/>
            <p:cNvSpPr>
              <a:spLocks/>
            </p:cNvSpPr>
            <p:nvPr/>
          </p:nvSpPr>
          <p:spPr bwMode="auto">
            <a:xfrm>
              <a:off x="7080789" y="943491"/>
              <a:ext cx="119215" cy="109901"/>
            </a:xfrm>
            <a:custGeom>
              <a:avLst/>
              <a:gdLst>
                <a:gd name="T0" fmla="*/ 22 w 54"/>
                <a:gd name="T1" fmla="*/ 2 h 50"/>
                <a:gd name="T2" fmla="*/ 4 w 54"/>
                <a:gd name="T3" fmla="*/ 2 h 50"/>
                <a:gd name="T4" fmla="*/ 3 w 54"/>
                <a:gd name="T5" fmla="*/ 2 h 50"/>
                <a:gd name="T6" fmla="*/ 3 w 54"/>
                <a:gd name="T7" fmla="*/ 2 h 50"/>
                <a:gd name="T8" fmla="*/ 0 w 54"/>
                <a:gd name="T9" fmla="*/ 7 h 50"/>
                <a:gd name="T10" fmla="*/ 5 w 54"/>
                <a:gd name="T11" fmla="*/ 12 h 50"/>
                <a:gd name="T12" fmla="*/ 9 w 54"/>
                <a:gd name="T13" fmla="*/ 11 h 50"/>
                <a:gd name="T14" fmla="*/ 35 w 54"/>
                <a:gd name="T15" fmla="*/ 24 h 50"/>
                <a:gd name="T16" fmla="*/ 36 w 54"/>
                <a:gd name="T17" fmla="*/ 41 h 50"/>
                <a:gd name="T18" fmla="*/ 35 w 54"/>
                <a:gd name="T19" fmla="*/ 46 h 50"/>
                <a:gd name="T20" fmla="*/ 40 w 54"/>
                <a:gd name="T21" fmla="*/ 50 h 50"/>
                <a:gd name="T22" fmla="*/ 45 w 54"/>
                <a:gd name="T23" fmla="*/ 46 h 50"/>
                <a:gd name="T24" fmla="*/ 45 w 54"/>
                <a:gd name="T25" fmla="*/ 46 h 50"/>
                <a:gd name="T26" fmla="*/ 22 w 54"/>
                <a:gd name="T27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50">
                  <a:moveTo>
                    <a:pt x="22" y="2"/>
                  </a:moveTo>
                  <a:cubicBezTo>
                    <a:pt x="14" y="0"/>
                    <a:pt x="6" y="1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3"/>
                    <a:pt x="0" y="5"/>
                    <a:pt x="0" y="7"/>
                  </a:cubicBezTo>
                  <a:cubicBezTo>
                    <a:pt x="0" y="10"/>
                    <a:pt x="2" y="12"/>
                    <a:pt x="5" y="12"/>
                  </a:cubicBezTo>
                  <a:cubicBezTo>
                    <a:pt x="5" y="12"/>
                    <a:pt x="7" y="12"/>
                    <a:pt x="9" y="11"/>
                  </a:cubicBezTo>
                  <a:cubicBezTo>
                    <a:pt x="11" y="10"/>
                    <a:pt x="27" y="11"/>
                    <a:pt x="35" y="24"/>
                  </a:cubicBezTo>
                  <a:cubicBezTo>
                    <a:pt x="39" y="33"/>
                    <a:pt x="37" y="40"/>
                    <a:pt x="36" y="41"/>
                  </a:cubicBezTo>
                  <a:cubicBezTo>
                    <a:pt x="36" y="41"/>
                    <a:pt x="35" y="43"/>
                    <a:pt x="35" y="46"/>
                  </a:cubicBezTo>
                  <a:cubicBezTo>
                    <a:pt x="35" y="49"/>
                    <a:pt x="38" y="50"/>
                    <a:pt x="40" y="50"/>
                  </a:cubicBezTo>
                  <a:cubicBezTo>
                    <a:pt x="43" y="50"/>
                    <a:pt x="45" y="50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54" y="18"/>
                    <a:pt x="35" y="5"/>
                    <a:pt x="22" y="2"/>
                  </a:cubicBezTo>
                  <a:close/>
                </a:path>
              </a:pathLst>
            </a:custGeom>
            <a:solidFill>
              <a:srgbClr val="D64285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074" name="矩形 3073"/>
          <p:cNvSpPr>
            <a:spLocks noChangeAspect="1"/>
          </p:cNvSpPr>
          <p:nvPr/>
        </p:nvSpPr>
        <p:spPr>
          <a:xfrm>
            <a:off x="7080860" y="2967761"/>
            <a:ext cx="396000" cy="396000"/>
          </a:xfrm>
          <a:prstGeom prst="rect">
            <a:avLst/>
          </a:prstGeom>
          <a:solidFill>
            <a:srgbClr val="D64285">
              <a:alpha val="6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999833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框 5" hidden="1"/>
          <p:cNvSpPr txBox="1"/>
          <p:nvPr/>
        </p:nvSpPr>
        <p:spPr>
          <a:xfrm>
            <a:off x="7209647" y="5168418"/>
            <a:ext cx="172354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3200">
                <a:latin typeface="禹卫书法行书简体&#10;" panose="02000603000000000000" pitchFamily="2" charset="-122"/>
                <a:ea typeface="禹卫书法行书简体&#10;" panose="02000603000000000000" pitchFamily="2" charset="-122"/>
              </a:defRPr>
            </a:lvl1pPr>
          </a:lstStyle>
          <a:p>
            <a:r>
              <a:rPr lang="zh-CN" altLang="en-US" sz="2400" dirty="0">
                <a:solidFill>
                  <a:prstClr val="black"/>
                </a:solidFill>
              </a:rPr>
              <a:t>微信：雪原</a:t>
            </a:r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016748" y="2387640"/>
            <a:ext cx="2332994" cy="2340000"/>
          </a:xfrm>
          <a:prstGeom prst="rect">
            <a:avLst/>
          </a:prstGeom>
          <a:effectLst>
            <a:outerShdw blurRad="25400" dist="127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7" name="文本框 6" hidden="1"/>
          <p:cNvSpPr txBox="1"/>
          <p:nvPr/>
        </p:nvSpPr>
        <p:spPr>
          <a:xfrm>
            <a:off x="3341360" y="5170396"/>
            <a:ext cx="155844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3200">
                <a:latin typeface="禹卫书法行书简体&#10;" panose="02000603000000000000" pitchFamily="2" charset="-122"/>
                <a:ea typeface="禹卫书法行书简体&#10;" panose="02000603000000000000" pitchFamily="2" charset="-122"/>
              </a:defRPr>
            </a:lvl1pPr>
          </a:lstStyle>
          <a:p>
            <a:r>
              <a:rPr lang="en-US" altLang="zh-CN" sz="2400" dirty="0">
                <a:solidFill>
                  <a:prstClr val="black"/>
                </a:solidFill>
              </a:rPr>
              <a:t>@</a:t>
            </a:r>
            <a:r>
              <a:rPr lang="zh-CN" altLang="en-US" sz="2400" dirty="0">
                <a:solidFill>
                  <a:prstClr val="black"/>
                </a:solidFill>
              </a:rPr>
              <a:t>雪原</a:t>
            </a:r>
            <a:r>
              <a:rPr lang="en-US" altLang="zh-CN" sz="2400" dirty="0">
                <a:solidFill>
                  <a:prstClr val="black"/>
                </a:solidFill>
              </a:rPr>
              <a:t>PPT</a:t>
            </a:r>
            <a:endParaRPr lang="zh-CN" altLang="en-US" sz="2400" dirty="0">
              <a:solidFill>
                <a:prstClr val="black"/>
              </a:solidFill>
            </a:endParaRPr>
          </a:p>
        </p:txBody>
      </p:sp>
      <p:pic>
        <p:nvPicPr>
          <p:cNvPr id="9" name="图片 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50580" y="2387640"/>
            <a:ext cx="2340000" cy="2340000"/>
          </a:xfrm>
          <a:prstGeom prst="rect">
            <a:avLst/>
          </a:prstGeom>
          <a:effectLst>
            <a:outerShdw blurRad="25400" dist="127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26" name="文本框 25"/>
          <p:cNvSpPr txBox="1"/>
          <p:nvPr/>
        </p:nvSpPr>
        <p:spPr>
          <a:xfrm>
            <a:off x="6006326" y="1116182"/>
            <a:ext cx="658368" cy="712252"/>
          </a:xfrm>
          <a:custGeom>
            <a:avLst/>
            <a:gdLst/>
            <a:ahLst/>
            <a:cxnLst/>
            <a:rect l="l" t="t" r="r" b="b"/>
            <a:pathLst>
              <a:path w="658368" h="712252">
                <a:moveTo>
                  <a:pt x="332994" y="109"/>
                </a:moveTo>
                <a:cubicBezTo>
                  <a:pt x="337566" y="617"/>
                  <a:pt x="341376" y="2903"/>
                  <a:pt x="344424" y="6967"/>
                </a:cubicBezTo>
                <a:cubicBezTo>
                  <a:pt x="348488" y="11539"/>
                  <a:pt x="354584" y="14333"/>
                  <a:pt x="362712" y="15349"/>
                </a:cubicBezTo>
                <a:cubicBezTo>
                  <a:pt x="370840" y="16873"/>
                  <a:pt x="382524" y="21191"/>
                  <a:pt x="397764" y="28303"/>
                </a:cubicBezTo>
                <a:cubicBezTo>
                  <a:pt x="413004" y="35415"/>
                  <a:pt x="421894" y="40749"/>
                  <a:pt x="424434" y="44305"/>
                </a:cubicBezTo>
                <a:cubicBezTo>
                  <a:pt x="428498" y="49385"/>
                  <a:pt x="430022" y="54338"/>
                  <a:pt x="429006" y="59164"/>
                </a:cubicBezTo>
                <a:cubicBezTo>
                  <a:pt x="427990" y="63990"/>
                  <a:pt x="424688" y="67419"/>
                  <a:pt x="419100" y="69451"/>
                </a:cubicBezTo>
                <a:cubicBezTo>
                  <a:pt x="413004" y="72499"/>
                  <a:pt x="406400" y="75293"/>
                  <a:pt x="399288" y="77833"/>
                </a:cubicBezTo>
                <a:cubicBezTo>
                  <a:pt x="392684" y="80881"/>
                  <a:pt x="384556" y="84183"/>
                  <a:pt x="374904" y="87739"/>
                </a:cubicBezTo>
                <a:cubicBezTo>
                  <a:pt x="368808" y="89771"/>
                  <a:pt x="364998" y="91803"/>
                  <a:pt x="363474" y="93835"/>
                </a:cubicBezTo>
                <a:cubicBezTo>
                  <a:pt x="361950" y="95867"/>
                  <a:pt x="360934" y="99423"/>
                  <a:pt x="360426" y="104503"/>
                </a:cubicBezTo>
                <a:cubicBezTo>
                  <a:pt x="359410" y="114663"/>
                  <a:pt x="360426" y="120632"/>
                  <a:pt x="363474" y="122410"/>
                </a:cubicBezTo>
                <a:cubicBezTo>
                  <a:pt x="366522" y="124188"/>
                  <a:pt x="373634" y="123299"/>
                  <a:pt x="384810" y="119743"/>
                </a:cubicBezTo>
                <a:cubicBezTo>
                  <a:pt x="416306" y="110091"/>
                  <a:pt x="443738" y="120251"/>
                  <a:pt x="467106" y="150223"/>
                </a:cubicBezTo>
                <a:cubicBezTo>
                  <a:pt x="470662" y="154795"/>
                  <a:pt x="473075" y="168130"/>
                  <a:pt x="474345" y="190228"/>
                </a:cubicBezTo>
                <a:cubicBezTo>
                  <a:pt x="475615" y="212326"/>
                  <a:pt x="474726" y="229471"/>
                  <a:pt x="471678" y="241663"/>
                </a:cubicBezTo>
                <a:cubicBezTo>
                  <a:pt x="468630" y="255379"/>
                  <a:pt x="467106" y="267063"/>
                  <a:pt x="467106" y="276715"/>
                </a:cubicBezTo>
                <a:cubicBezTo>
                  <a:pt x="467106" y="286367"/>
                  <a:pt x="466090" y="291828"/>
                  <a:pt x="464058" y="293098"/>
                </a:cubicBezTo>
                <a:cubicBezTo>
                  <a:pt x="462026" y="294368"/>
                  <a:pt x="460248" y="299448"/>
                  <a:pt x="458724" y="308338"/>
                </a:cubicBezTo>
                <a:cubicBezTo>
                  <a:pt x="457200" y="317228"/>
                  <a:pt x="452120" y="330309"/>
                  <a:pt x="443484" y="347581"/>
                </a:cubicBezTo>
                <a:cubicBezTo>
                  <a:pt x="434848" y="364853"/>
                  <a:pt x="427736" y="376283"/>
                  <a:pt x="422148" y="381871"/>
                </a:cubicBezTo>
                <a:cubicBezTo>
                  <a:pt x="415544" y="388475"/>
                  <a:pt x="407924" y="393682"/>
                  <a:pt x="399288" y="397492"/>
                </a:cubicBezTo>
                <a:cubicBezTo>
                  <a:pt x="390652" y="401302"/>
                  <a:pt x="384048" y="402191"/>
                  <a:pt x="379476" y="400159"/>
                </a:cubicBezTo>
                <a:cubicBezTo>
                  <a:pt x="374396" y="398635"/>
                  <a:pt x="369570" y="397619"/>
                  <a:pt x="364998" y="397111"/>
                </a:cubicBezTo>
                <a:cubicBezTo>
                  <a:pt x="360426" y="396603"/>
                  <a:pt x="355346" y="395587"/>
                  <a:pt x="349758" y="394063"/>
                </a:cubicBezTo>
                <a:cubicBezTo>
                  <a:pt x="338074" y="391523"/>
                  <a:pt x="329946" y="396857"/>
                  <a:pt x="325374" y="410065"/>
                </a:cubicBezTo>
                <a:cubicBezTo>
                  <a:pt x="322326" y="417685"/>
                  <a:pt x="319786" y="423781"/>
                  <a:pt x="317754" y="428353"/>
                </a:cubicBezTo>
                <a:cubicBezTo>
                  <a:pt x="306070" y="455785"/>
                  <a:pt x="298704" y="478137"/>
                  <a:pt x="295656" y="495409"/>
                </a:cubicBezTo>
                <a:cubicBezTo>
                  <a:pt x="294132" y="502013"/>
                  <a:pt x="293751" y="506331"/>
                  <a:pt x="294513" y="508363"/>
                </a:cubicBezTo>
                <a:cubicBezTo>
                  <a:pt x="295275" y="510395"/>
                  <a:pt x="297434" y="512173"/>
                  <a:pt x="300990" y="513697"/>
                </a:cubicBezTo>
                <a:cubicBezTo>
                  <a:pt x="309118" y="516745"/>
                  <a:pt x="326009" y="522206"/>
                  <a:pt x="351663" y="530080"/>
                </a:cubicBezTo>
                <a:cubicBezTo>
                  <a:pt x="377317" y="537954"/>
                  <a:pt x="391668" y="541891"/>
                  <a:pt x="394716" y="541891"/>
                </a:cubicBezTo>
                <a:cubicBezTo>
                  <a:pt x="398780" y="541891"/>
                  <a:pt x="401574" y="543034"/>
                  <a:pt x="403098" y="545320"/>
                </a:cubicBezTo>
                <a:cubicBezTo>
                  <a:pt x="404622" y="547606"/>
                  <a:pt x="407670" y="548749"/>
                  <a:pt x="412242" y="548749"/>
                </a:cubicBezTo>
                <a:cubicBezTo>
                  <a:pt x="416814" y="548749"/>
                  <a:pt x="423418" y="550781"/>
                  <a:pt x="432054" y="554845"/>
                </a:cubicBezTo>
                <a:cubicBezTo>
                  <a:pt x="452374" y="565513"/>
                  <a:pt x="464058" y="569831"/>
                  <a:pt x="467106" y="567799"/>
                </a:cubicBezTo>
                <a:cubicBezTo>
                  <a:pt x="469646" y="566275"/>
                  <a:pt x="470916" y="566783"/>
                  <a:pt x="470916" y="569323"/>
                </a:cubicBezTo>
                <a:cubicBezTo>
                  <a:pt x="470916" y="571863"/>
                  <a:pt x="472059" y="573133"/>
                  <a:pt x="474345" y="573133"/>
                </a:cubicBezTo>
                <a:cubicBezTo>
                  <a:pt x="476631" y="573133"/>
                  <a:pt x="479679" y="574911"/>
                  <a:pt x="483489" y="578467"/>
                </a:cubicBezTo>
                <a:cubicBezTo>
                  <a:pt x="487299" y="582023"/>
                  <a:pt x="491998" y="583293"/>
                  <a:pt x="497586" y="582277"/>
                </a:cubicBezTo>
                <a:cubicBezTo>
                  <a:pt x="503174" y="581261"/>
                  <a:pt x="507111" y="582912"/>
                  <a:pt x="509397" y="587230"/>
                </a:cubicBezTo>
                <a:cubicBezTo>
                  <a:pt x="511683" y="591548"/>
                  <a:pt x="514350" y="593707"/>
                  <a:pt x="517398" y="593707"/>
                </a:cubicBezTo>
                <a:cubicBezTo>
                  <a:pt x="520446" y="593707"/>
                  <a:pt x="525272" y="595231"/>
                  <a:pt x="531876" y="598279"/>
                </a:cubicBezTo>
                <a:cubicBezTo>
                  <a:pt x="555244" y="609963"/>
                  <a:pt x="568706" y="615043"/>
                  <a:pt x="572262" y="613519"/>
                </a:cubicBezTo>
                <a:cubicBezTo>
                  <a:pt x="575310" y="612503"/>
                  <a:pt x="578612" y="614027"/>
                  <a:pt x="582168" y="618091"/>
                </a:cubicBezTo>
                <a:cubicBezTo>
                  <a:pt x="585724" y="622155"/>
                  <a:pt x="590677" y="624822"/>
                  <a:pt x="597027" y="626092"/>
                </a:cubicBezTo>
                <a:cubicBezTo>
                  <a:pt x="603377" y="627362"/>
                  <a:pt x="606552" y="629267"/>
                  <a:pt x="606552" y="631807"/>
                </a:cubicBezTo>
                <a:cubicBezTo>
                  <a:pt x="606552" y="634347"/>
                  <a:pt x="609981" y="635617"/>
                  <a:pt x="616839" y="635617"/>
                </a:cubicBezTo>
                <a:cubicBezTo>
                  <a:pt x="623697" y="635617"/>
                  <a:pt x="627126" y="636760"/>
                  <a:pt x="627126" y="639046"/>
                </a:cubicBezTo>
                <a:cubicBezTo>
                  <a:pt x="627126" y="641332"/>
                  <a:pt x="628269" y="641840"/>
                  <a:pt x="630555" y="640570"/>
                </a:cubicBezTo>
                <a:cubicBezTo>
                  <a:pt x="632841" y="639300"/>
                  <a:pt x="633984" y="639935"/>
                  <a:pt x="633984" y="642475"/>
                </a:cubicBezTo>
                <a:cubicBezTo>
                  <a:pt x="633984" y="645015"/>
                  <a:pt x="638048" y="651238"/>
                  <a:pt x="646176" y="661144"/>
                </a:cubicBezTo>
                <a:cubicBezTo>
                  <a:pt x="654304" y="671050"/>
                  <a:pt x="658368" y="678289"/>
                  <a:pt x="658368" y="682861"/>
                </a:cubicBezTo>
                <a:cubicBezTo>
                  <a:pt x="658368" y="690989"/>
                  <a:pt x="656082" y="695815"/>
                  <a:pt x="651510" y="697339"/>
                </a:cubicBezTo>
                <a:cubicBezTo>
                  <a:pt x="650494" y="697847"/>
                  <a:pt x="649732" y="697847"/>
                  <a:pt x="649224" y="697339"/>
                </a:cubicBezTo>
                <a:cubicBezTo>
                  <a:pt x="647700" y="695815"/>
                  <a:pt x="642874" y="696704"/>
                  <a:pt x="634746" y="700006"/>
                </a:cubicBezTo>
                <a:cubicBezTo>
                  <a:pt x="626618" y="703308"/>
                  <a:pt x="621538" y="704324"/>
                  <a:pt x="619506" y="703054"/>
                </a:cubicBezTo>
                <a:cubicBezTo>
                  <a:pt x="617474" y="701784"/>
                  <a:pt x="609346" y="700006"/>
                  <a:pt x="595122" y="697720"/>
                </a:cubicBezTo>
                <a:cubicBezTo>
                  <a:pt x="580898" y="695434"/>
                  <a:pt x="570230" y="692513"/>
                  <a:pt x="563118" y="688957"/>
                </a:cubicBezTo>
                <a:cubicBezTo>
                  <a:pt x="556514" y="686417"/>
                  <a:pt x="548640" y="683115"/>
                  <a:pt x="539496" y="679051"/>
                </a:cubicBezTo>
                <a:cubicBezTo>
                  <a:pt x="531368" y="675495"/>
                  <a:pt x="525526" y="673717"/>
                  <a:pt x="521970" y="673717"/>
                </a:cubicBezTo>
                <a:cubicBezTo>
                  <a:pt x="518414" y="673717"/>
                  <a:pt x="515874" y="672574"/>
                  <a:pt x="514350" y="670288"/>
                </a:cubicBezTo>
                <a:cubicBezTo>
                  <a:pt x="512826" y="668002"/>
                  <a:pt x="511175" y="667367"/>
                  <a:pt x="509397" y="668383"/>
                </a:cubicBezTo>
                <a:cubicBezTo>
                  <a:pt x="507619" y="669399"/>
                  <a:pt x="504444" y="668256"/>
                  <a:pt x="499872" y="664954"/>
                </a:cubicBezTo>
                <a:cubicBezTo>
                  <a:pt x="495300" y="661652"/>
                  <a:pt x="490982" y="660001"/>
                  <a:pt x="486918" y="660001"/>
                </a:cubicBezTo>
                <a:cubicBezTo>
                  <a:pt x="482854" y="660001"/>
                  <a:pt x="480822" y="658858"/>
                  <a:pt x="480822" y="656572"/>
                </a:cubicBezTo>
                <a:cubicBezTo>
                  <a:pt x="480822" y="654286"/>
                  <a:pt x="471932" y="648952"/>
                  <a:pt x="454152" y="640570"/>
                </a:cubicBezTo>
                <a:cubicBezTo>
                  <a:pt x="436372" y="632188"/>
                  <a:pt x="426974" y="626981"/>
                  <a:pt x="425958" y="624949"/>
                </a:cubicBezTo>
                <a:cubicBezTo>
                  <a:pt x="424434" y="622917"/>
                  <a:pt x="419227" y="620123"/>
                  <a:pt x="410337" y="616567"/>
                </a:cubicBezTo>
                <a:cubicBezTo>
                  <a:pt x="401447" y="613011"/>
                  <a:pt x="394970" y="611233"/>
                  <a:pt x="390906" y="611233"/>
                </a:cubicBezTo>
                <a:cubicBezTo>
                  <a:pt x="386334" y="611233"/>
                  <a:pt x="384048" y="610217"/>
                  <a:pt x="384048" y="608185"/>
                </a:cubicBezTo>
                <a:cubicBezTo>
                  <a:pt x="384048" y="606661"/>
                  <a:pt x="379095" y="603232"/>
                  <a:pt x="369189" y="597898"/>
                </a:cubicBezTo>
                <a:cubicBezTo>
                  <a:pt x="359283" y="592564"/>
                  <a:pt x="353060" y="589897"/>
                  <a:pt x="350520" y="589897"/>
                </a:cubicBezTo>
                <a:cubicBezTo>
                  <a:pt x="347980" y="589897"/>
                  <a:pt x="344678" y="587611"/>
                  <a:pt x="340614" y="583039"/>
                </a:cubicBezTo>
                <a:cubicBezTo>
                  <a:pt x="336550" y="578467"/>
                  <a:pt x="331724" y="576181"/>
                  <a:pt x="326136" y="576181"/>
                </a:cubicBezTo>
                <a:cubicBezTo>
                  <a:pt x="321056" y="576181"/>
                  <a:pt x="315341" y="574911"/>
                  <a:pt x="308991" y="572371"/>
                </a:cubicBezTo>
                <a:cubicBezTo>
                  <a:pt x="302641" y="569831"/>
                  <a:pt x="298196" y="567291"/>
                  <a:pt x="295656" y="564751"/>
                </a:cubicBezTo>
                <a:cubicBezTo>
                  <a:pt x="293116" y="561195"/>
                  <a:pt x="288798" y="558655"/>
                  <a:pt x="282702" y="557131"/>
                </a:cubicBezTo>
                <a:cubicBezTo>
                  <a:pt x="278130" y="556623"/>
                  <a:pt x="275209" y="556750"/>
                  <a:pt x="273939" y="557512"/>
                </a:cubicBezTo>
                <a:cubicBezTo>
                  <a:pt x="272669" y="558274"/>
                  <a:pt x="271526" y="560941"/>
                  <a:pt x="270510" y="565513"/>
                </a:cubicBezTo>
                <a:cubicBezTo>
                  <a:pt x="267462" y="577705"/>
                  <a:pt x="256667" y="600438"/>
                  <a:pt x="238125" y="633712"/>
                </a:cubicBezTo>
                <a:cubicBezTo>
                  <a:pt x="219583" y="666986"/>
                  <a:pt x="207518" y="684639"/>
                  <a:pt x="201930" y="686671"/>
                </a:cubicBezTo>
                <a:cubicBezTo>
                  <a:pt x="199898" y="687687"/>
                  <a:pt x="196596" y="690735"/>
                  <a:pt x="192024" y="695815"/>
                </a:cubicBezTo>
                <a:cubicBezTo>
                  <a:pt x="186436" y="702419"/>
                  <a:pt x="175641" y="707245"/>
                  <a:pt x="159639" y="710293"/>
                </a:cubicBezTo>
                <a:cubicBezTo>
                  <a:pt x="143637" y="713341"/>
                  <a:pt x="133604" y="712833"/>
                  <a:pt x="129540" y="708769"/>
                </a:cubicBezTo>
                <a:cubicBezTo>
                  <a:pt x="127508" y="706737"/>
                  <a:pt x="124841" y="706229"/>
                  <a:pt x="121539" y="707245"/>
                </a:cubicBezTo>
                <a:cubicBezTo>
                  <a:pt x="118237" y="708261"/>
                  <a:pt x="116586" y="707753"/>
                  <a:pt x="116586" y="705721"/>
                </a:cubicBezTo>
                <a:cubicBezTo>
                  <a:pt x="116586" y="703689"/>
                  <a:pt x="113157" y="702546"/>
                  <a:pt x="106299" y="702292"/>
                </a:cubicBezTo>
                <a:cubicBezTo>
                  <a:pt x="99441" y="702038"/>
                  <a:pt x="91567" y="699498"/>
                  <a:pt x="82677" y="694672"/>
                </a:cubicBezTo>
                <a:cubicBezTo>
                  <a:pt x="73787" y="689846"/>
                  <a:pt x="66929" y="687433"/>
                  <a:pt x="62103" y="687433"/>
                </a:cubicBezTo>
                <a:cubicBezTo>
                  <a:pt x="57277" y="687433"/>
                  <a:pt x="51562" y="685782"/>
                  <a:pt x="44958" y="682480"/>
                </a:cubicBezTo>
                <a:cubicBezTo>
                  <a:pt x="38354" y="679178"/>
                  <a:pt x="34163" y="678035"/>
                  <a:pt x="32385" y="679051"/>
                </a:cubicBezTo>
                <a:cubicBezTo>
                  <a:pt x="30607" y="680067"/>
                  <a:pt x="28448" y="678162"/>
                  <a:pt x="25908" y="673336"/>
                </a:cubicBezTo>
                <a:cubicBezTo>
                  <a:pt x="23368" y="668510"/>
                  <a:pt x="21209" y="666732"/>
                  <a:pt x="19431" y="668002"/>
                </a:cubicBezTo>
                <a:cubicBezTo>
                  <a:pt x="17653" y="669272"/>
                  <a:pt x="13970" y="666859"/>
                  <a:pt x="8382" y="660763"/>
                </a:cubicBezTo>
                <a:lnTo>
                  <a:pt x="0" y="651619"/>
                </a:lnTo>
                <a:lnTo>
                  <a:pt x="9144" y="653905"/>
                </a:lnTo>
                <a:cubicBezTo>
                  <a:pt x="15240" y="655429"/>
                  <a:pt x="29591" y="654286"/>
                  <a:pt x="52197" y="650476"/>
                </a:cubicBezTo>
                <a:cubicBezTo>
                  <a:pt x="74803" y="646666"/>
                  <a:pt x="90932" y="642729"/>
                  <a:pt x="100584" y="638665"/>
                </a:cubicBezTo>
                <a:cubicBezTo>
                  <a:pt x="105664" y="636633"/>
                  <a:pt x="112776" y="633839"/>
                  <a:pt x="121920" y="630283"/>
                </a:cubicBezTo>
                <a:cubicBezTo>
                  <a:pt x="131572" y="626219"/>
                  <a:pt x="139192" y="621647"/>
                  <a:pt x="144780" y="616567"/>
                </a:cubicBezTo>
                <a:cubicBezTo>
                  <a:pt x="161544" y="600311"/>
                  <a:pt x="172974" y="586595"/>
                  <a:pt x="179070" y="575419"/>
                </a:cubicBezTo>
                <a:cubicBezTo>
                  <a:pt x="182626" y="569323"/>
                  <a:pt x="188468" y="559163"/>
                  <a:pt x="196596" y="544939"/>
                </a:cubicBezTo>
                <a:cubicBezTo>
                  <a:pt x="207264" y="526651"/>
                  <a:pt x="212471" y="515094"/>
                  <a:pt x="212217" y="510268"/>
                </a:cubicBezTo>
                <a:cubicBezTo>
                  <a:pt x="211963" y="505442"/>
                  <a:pt x="206248" y="499219"/>
                  <a:pt x="195072" y="491599"/>
                </a:cubicBezTo>
                <a:cubicBezTo>
                  <a:pt x="182372" y="482963"/>
                  <a:pt x="172085" y="474327"/>
                  <a:pt x="164211" y="465691"/>
                </a:cubicBezTo>
                <a:cubicBezTo>
                  <a:pt x="156337" y="457055"/>
                  <a:pt x="149352" y="451467"/>
                  <a:pt x="143256" y="448927"/>
                </a:cubicBezTo>
                <a:cubicBezTo>
                  <a:pt x="138684" y="446895"/>
                  <a:pt x="135255" y="446260"/>
                  <a:pt x="132969" y="447022"/>
                </a:cubicBezTo>
                <a:cubicBezTo>
                  <a:pt x="130683" y="447784"/>
                  <a:pt x="126746" y="450959"/>
                  <a:pt x="121158" y="456547"/>
                </a:cubicBezTo>
                <a:cubicBezTo>
                  <a:pt x="112522" y="464675"/>
                  <a:pt x="107569" y="467977"/>
                  <a:pt x="106299" y="466453"/>
                </a:cubicBezTo>
                <a:cubicBezTo>
                  <a:pt x="105029" y="464929"/>
                  <a:pt x="106680" y="462262"/>
                  <a:pt x="111252" y="458452"/>
                </a:cubicBezTo>
                <a:cubicBezTo>
                  <a:pt x="115824" y="454642"/>
                  <a:pt x="119380" y="450705"/>
                  <a:pt x="121920" y="446641"/>
                </a:cubicBezTo>
                <a:cubicBezTo>
                  <a:pt x="126492" y="438005"/>
                  <a:pt x="133350" y="433052"/>
                  <a:pt x="142494" y="431782"/>
                </a:cubicBezTo>
                <a:cubicBezTo>
                  <a:pt x="151638" y="430512"/>
                  <a:pt x="160020" y="433433"/>
                  <a:pt x="167640" y="440545"/>
                </a:cubicBezTo>
                <a:cubicBezTo>
                  <a:pt x="172720" y="445117"/>
                  <a:pt x="177038" y="447403"/>
                  <a:pt x="180594" y="447403"/>
                </a:cubicBezTo>
                <a:cubicBezTo>
                  <a:pt x="184150" y="447403"/>
                  <a:pt x="185928" y="448546"/>
                  <a:pt x="185928" y="450832"/>
                </a:cubicBezTo>
                <a:cubicBezTo>
                  <a:pt x="185928" y="453118"/>
                  <a:pt x="193040" y="457817"/>
                  <a:pt x="207264" y="464929"/>
                </a:cubicBezTo>
                <a:lnTo>
                  <a:pt x="228600" y="475597"/>
                </a:lnTo>
                <a:lnTo>
                  <a:pt x="232410" y="464929"/>
                </a:lnTo>
                <a:cubicBezTo>
                  <a:pt x="234950" y="458325"/>
                  <a:pt x="237109" y="455023"/>
                  <a:pt x="238887" y="455023"/>
                </a:cubicBezTo>
                <a:cubicBezTo>
                  <a:pt x="240665" y="455023"/>
                  <a:pt x="241554" y="450959"/>
                  <a:pt x="241554" y="442831"/>
                </a:cubicBezTo>
                <a:cubicBezTo>
                  <a:pt x="241554" y="437243"/>
                  <a:pt x="241173" y="433941"/>
                  <a:pt x="240411" y="432925"/>
                </a:cubicBezTo>
                <a:cubicBezTo>
                  <a:pt x="239649" y="431909"/>
                  <a:pt x="237490" y="431909"/>
                  <a:pt x="233934" y="432925"/>
                </a:cubicBezTo>
                <a:cubicBezTo>
                  <a:pt x="228346" y="434957"/>
                  <a:pt x="224155" y="435719"/>
                  <a:pt x="221361" y="435211"/>
                </a:cubicBezTo>
                <a:cubicBezTo>
                  <a:pt x="218567" y="434703"/>
                  <a:pt x="215900" y="434449"/>
                  <a:pt x="213360" y="434449"/>
                </a:cubicBezTo>
                <a:cubicBezTo>
                  <a:pt x="210312" y="433941"/>
                  <a:pt x="207264" y="429369"/>
                  <a:pt x="204216" y="420733"/>
                </a:cubicBezTo>
                <a:cubicBezTo>
                  <a:pt x="201168" y="412097"/>
                  <a:pt x="200406" y="405747"/>
                  <a:pt x="201930" y="401683"/>
                </a:cubicBezTo>
                <a:cubicBezTo>
                  <a:pt x="203962" y="396095"/>
                  <a:pt x="205486" y="387459"/>
                  <a:pt x="206502" y="375775"/>
                </a:cubicBezTo>
                <a:cubicBezTo>
                  <a:pt x="206502" y="370695"/>
                  <a:pt x="209296" y="367393"/>
                  <a:pt x="214884" y="365869"/>
                </a:cubicBezTo>
                <a:cubicBezTo>
                  <a:pt x="219964" y="364345"/>
                  <a:pt x="225044" y="361678"/>
                  <a:pt x="230124" y="357868"/>
                </a:cubicBezTo>
                <a:cubicBezTo>
                  <a:pt x="235204" y="354058"/>
                  <a:pt x="237744" y="351137"/>
                  <a:pt x="237744" y="349105"/>
                </a:cubicBezTo>
                <a:cubicBezTo>
                  <a:pt x="237744" y="346565"/>
                  <a:pt x="233426" y="342501"/>
                  <a:pt x="224790" y="336913"/>
                </a:cubicBezTo>
                <a:lnTo>
                  <a:pt x="217170" y="331579"/>
                </a:lnTo>
                <a:cubicBezTo>
                  <a:pt x="217170" y="331071"/>
                  <a:pt x="217678" y="331071"/>
                  <a:pt x="218694" y="331579"/>
                </a:cubicBezTo>
                <a:cubicBezTo>
                  <a:pt x="223266" y="333103"/>
                  <a:pt x="230378" y="334373"/>
                  <a:pt x="240030" y="335389"/>
                </a:cubicBezTo>
                <a:cubicBezTo>
                  <a:pt x="246634" y="335897"/>
                  <a:pt x="251460" y="335262"/>
                  <a:pt x="254508" y="333484"/>
                </a:cubicBezTo>
                <a:cubicBezTo>
                  <a:pt x="257556" y="331706"/>
                  <a:pt x="263906" y="326245"/>
                  <a:pt x="273558" y="317101"/>
                </a:cubicBezTo>
                <a:cubicBezTo>
                  <a:pt x="288798" y="300845"/>
                  <a:pt x="296164" y="288653"/>
                  <a:pt x="295656" y="280525"/>
                </a:cubicBezTo>
                <a:cubicBezTo>
                  <a:pt x="295656" y="278493"/>
                  <a:pt x="294640" y="277477"/>
                  <a:pt x="292608" y="277477"/>
                </a:cubicBezTo>
                <a:cubicBezTo>
                  <a:pt x="290068" y="277477"/>
                  <a:pt x="279273" y="282176"/>
                  <a:pt x="260223" y="291574"/>
                </a:cubicBezTo>
                <a:cubicBezTo>
                  <a:pt x="241173" y="300972"/>
                  <a:pt x="231013" y="305671"/>
                  <a:pt x="229743" y="305671"/>
                </a:cubicBezTo>
                <a:cubicBezTo>
                  <a:pt x="228473" y="305671"/>
                  <a:pt x="221996" y="308973"/>
                  <a:pt x="210312" y="315577"/>
                </a:cubicBezTo>
                <a:cubicBezTo>
                  <a:pt x="201168" y="321673"/>
                  <a:pt x="194945" y="328404"/>
                  <a:pt x="191643" y="335770"/>
                </a:cubicBezTo>
                <a:cubicBezTo>
                  <a:pt x="188341" y="343136"/>
                  <a:pt x="186436" y="355455"/>
                  <a:pt x="185928" y="372727"/>
                </a:cubicBezTo>
                <a:cubicBezTo>
                  <a:pt x="185928" y="381871"/>
                  <a:pt x="184150" y="389745"/>
                  <a:pt x="180594" y="396349"/>
                </a:cubicBezTo>
                <a:cubicBezTo>
                  <a:pt x="177038" y="402953"/>
                  <a:pt x="172974" y="406255"/>
                  <a:pt x="168402" y="406255"/>
                </a:cubicBezTo>
                <a:cubicBezTo>
                  <a:pt x="155194" y="406255"/>
                  <a:pt x="145542" y="400159"/>
                  <a:pt x="139446" y="387967"/>
                </a:cubicBezTo>
                <a:cubicBezTo>
                  <a:pt x="135382" y="380855"/>
                  <a:pt x="131064" y="369044"/>
                  <a:pt x="126492" y="352534"/>
                </a:cubicBezTo>
                <a:cubicBezTo>
                  <a:pt x="121920" y="336024"/>
                  <a:pt x="119253" y="323451"/>
                  <a:pt x="118491" y="314815"/>
                </a:cubicBezTo>
                <a:cubicBezTo>
                  <a:pt x="117729" y="306179"/>
                  <a:pt x="116586" y="297797"/>
                  <a:pt x="115062" y="289669"/>
                </a:cubicBezTo>
                <a:cubicBezTo>
                  <a:pt x="113538" y="281541"/>
                  <a:pt x="114300" y="277477"/>
                  <a:pt x="117348" y="277477"/>
                </a:cubicBezTo>
                <a:cubicBezTo>
                  <a:pt x="125984" y="277477"/>
                  <a:pt x="137160" y="264015"/>
                  <a:pt x="150876" y="237091"/>
                </a:cubicBezTo>
                <a:cubicBezTo>
                  <a:pt x="160020" y="218295"/>
                  <a:pt x="172466" y="197467"/>
                  <a:pt x="188214" y="174607"/>
                </a:cubicBezTo>
                <a:cubicBezTo>
                  <a:pt x="213614" y="136507"/>
                  <a:pt x="221488" y="117457"/>
                  <a:pt x="211836" y="117457"/>
                </a:cubicBezTo>
                <a:cubicBezTo>
                  <a:pt x="208280" y="117457"/>
                  <a:pt x="206502" y="116314"/>
                  <a:pt x="206502" y="114028"/>
                </a:cubicBezTo>
                <a:cubicBezTo>
                  <a:pt x="206502" y="111742"/>
                  <a:pt x="204470" y="110599"/>
                  <a:pt x="200406" y="110599"/>
                </a:cubicBezTo>
                <a:cubicBezTo>
                  <a:pt x="196850" y="110599"/>
                  <a:pt x="191008" y="107043"/>
                  <a:pt x="182880" y="99931"/>
                </a:cubicBezTo>
                <a:cubicBezTo>
                  <a:pt x="174752" y="92819"/>
                  <a:pt x="168656" y="85961"/>
                  <a:pt x="164592" y="79357"/>
                </a:cubicBezTo>
                <a:cubicBezTo>
                  <a:pt x="161036" y="73769"/>
                  <a:pt x="158369" y="66784"/>
                  <a:pt x="156591" y="58402"/>
                </a:cubicBezTo>
                <a:cubicBezTo>
                  <a:pt x="154813" y="50020"/>
                  <a:pt x="154686" y="43289"/>
                  <a:pt x="156210" y="38209"/>
                </a:cubicBezTo>
                <a:cubicBezTo>
                  <a:pt x="159258" y="28049"/>
                  <a:pt x="168148" y="27541"/>
                  <a:pt x="182880" y="36685"/>
                </a:cubicBezTo>
                <a:cubicBezTo>
                  <a:pt x="192024" y="42273"/>
                  <a:pt x="199136" y="45067"/>
                  <a:pt x="204216" y="45067"/>
                </a:cubicBezTo>
                <a:cubicBezTo>
                  <a:pt x="208788" y="45575"/>
                  <a:pt x="216916" y="44432"/>
                  <a:pt x="228600" y="41638"/>
                </a:cubicBezTo>
                <a:cubicBezTo>
                  <a:pt x="240284" y="38844"/>
                  <a:pt x="249682" y="35923"/>
                  <a:pt x="256794" y="32875"/>
                </a:cubicBezTo>
                <a:cubicBezTo>
                  <a:pt x="263906" y="29827"/>
                  <a:pt x="271526" y="27541"/>
                  <a:pt x="279654" y="26017"/>
                </a:cubicBezTo>
                <a:cubicBezTo>
                  <a:pt x="285750" y="24493"/>
                  <a:pt x="292989" y="21572"/>
                  <a:pt x="301371" y="17254"/>
                </a:cubicBezTo>
                <a:cubicBezTo>
                  <a:pt x="309753" y="12936"/>
                  <a:pt x="316230" y="8491"/>
                  <a:pt x="320802" y="3919"/>
                </a:cubicBezTo>
                <a:cubicBezTo>
                  <a:pt x="324358" y="871"/>
                  <a:pt x="328422" y="-399"/>
                  <a:pt x="332994" y="109"/>
                </a:cubicBezTo>
                <a:close/>
                <a:moveTo>
                  <a:pt x="318516" y="118219"/>
                </a:moveTo>
                <a:cubicBezTo>
                  <a:pt x="316484" y="118727"/>
                  <a:pt x="308991" y="125839"/>
                  <a:pt x="296037" y="139555"/>
                </a:cubicBezTo>
                <a:cubicBezTo>
                  <a:pt x="283083" y="153271"/>
                  <a:pt x="276606" y="160891"/>
                  <a:pt x="276606" y="162415"/>
                </a:cubicBezTo>
                <a:cubicBezTo>
                  <a:pt x="276606" y="164955"/>
                  <a:pt x="275082" y="166225"/>
                  <a:pt x="272034" y="166225"/>
                </a:cubicBezTo>
                <a:cubicBezTo>
                  <a:pt x="271018" y="167241"/>
                  <a:pt x="270510" y="168003"/>
                  <a:pt x="270510" y="168511"/>
                </a:cubicBezTo>
                <a:cubicBezTo>
                  <a:pt x="271526" y="169527"/>
                  <a:pt x="280162" y="165971"/>
                  <a:pt x="296418" y="157843"/>
                </a:cubicBezTo>
                <a:cubicBezTo>
                  <a:pt x="308610" y="151239"/>
                  <a:pt x="316484" y="145778"/>
                  <a:pt x="320040" y="141460"/>
                </a:cubicBezTo>
                <a:cubicBezTo>
                  <a:pt x="323596" y="137142"/>
                  <a:pt x="324358" y="131681"/>
                  <a:pt x="322326" y="125077"/>
                </a:cubicBezTo>
                <a:cubicBezTo>
                  <a:pt x="321310" y="119997"/>
                  <a:pt x="320040" y="117711"/>
                  <a:pt x="318516" y="118219"/>
                </a:cubicBezTo>
                <a:close/>
                <a:moveTo>
                  <a:pt x="401384" y="132507"/>
                </a:moveTo>
                <a:cubicBezTo>
                  <a:pt x="399225" y="132634"/>
                  <a:pt x="396494" y="133713"/>
                  <a:pt x="393192" y="135745"/>
                </a:cubicBezTo>
                <a:cubicBezTo>
                  <a:pt x="389128" y="137777"/>
                  <a:pt x="384048" y="138539"/>
                  <a:pt x="377952" y="138031"/>
                </a:cubicBezTo>
                <a:lnTo>
                  <a:pt x="368046" y="136507"/>
                </a:lnTo>
                <a:lnTo>
                  <a:pt x="368046" y="184513"/>
                </a:lnTo>
                <a:cubicBezTo>
                  <a:pt x="367538" y="207373"/>
                  <a:pt x="367665" y="221089"/>
                  <a:pt x="368427" y="225661"/>
                </a:cubicBezTo>
                <a:cubicBezTo>
                  <a:pt x="369189" y="230233"/>
                  <a:pt x="371602" y="233789"/>
                  <a:pt x="375666" y="236329"/>
                </a:cubicBezTo>
                <a:cubicBezTo>
                  <a:pt x="381254" y="238869"/>
                  <a:pt x="384683" y="242298"/>
                  <a:pt x="385953" y="246616"/>
                </a:cubicBezTo>
                <a:cubicBezTo>
                  <a:pt x="387223" y="250934"/>
                  <a:pt x="386461" y="255379"/>
                  <a:pt x="383667" y="259951"/>
                </a:cubicBezTo>
                <a:cubicBezTo>
                  <a:pt x="380873" y="264523"/>
                  <a:pt x="377698" y="266809"/>
                  <a:pt x="374142" y="266809"/>
                </a:cubicBezTo>
                <a:cubicBezTo>
                  <a:pt x="364998" y="267317"/>
                  <a:pt x="359283" y="272016"/>
                  <a:pt x="356997" y="280906"/>
                </a:cubicBezTo>
                <a:cubicBezTo>
                  <a:pt x="354711" y="289796"/>
                  <a:pt x="357124" y="297035"/>
                  <a:pt x="364236" y="302623"/>
                </a:cubicBezTo>
                <a:cubicBezTo>
                  <a:pt x="368300" y="305163"/>
                  <a:pt x="371094" y="306433"/>
                  <a:pt x="372618" y="306433"/>
                </a:cubicBezTo>
                <a:cubicBezTo>
                  <a:pt x="374142" y="306433"/>
                  <a:pt x="377190" y="304401"/>
                  <a:pt x="381762" y="300337"/>
                </a:cubicBezTo>
                <a:cubicBezTo>
                  <a:pt x="386842" y="296273"/>
                  <a:pt x="392557" y="288780"/>
                  <a:pt x="398907" y="277858"/>
                </a:cubicBezTo>
                <a:cubicBezTo>
                  <a:pt x="405257" y="266936"/>
                  <a:pt x="408432" y="259570"/>
                  <a:pt x="408432" y="255760"/>
                </a:cubicBezTo>
                <a:cubicBezTo>
                  <a:pt x="408432" y="251950"/>
                  <a:pt x="409194" y="250045"/>
                  <a:pt x="410718" y="250045"/>
                </a:cubicBezTo>
                <a:cubicBezTo>
                  <a:pt x="413258" y="250045"/>
                  <a:pt x="417703" y="238996"/>
                  <a:pt x="424053" y="216898"/>
                </a:cubicBezTo>
                <a:cubicBezTo>
                  <a:pt x="430403" y="194800"/>
                  <a:pt x="434086" y="177909"/>
                  <a:pt x="435102" y="166225"/>
                </a:cubicBezTo>
                <a:cubicBezTo>
                  <a:pt x="436118" y="154541"/>
                  <a:pt x="435610" y="147048"/>
                  <a:pt x="433578" y="143746"/>
                </a:cubicBezTo>
                <a:cubicBezTo>
                  <a:pt x="431546" y="140444"/>
                  <a:pt x="426466" y="138793"/>
                  <a:pt x="418338" y="138793"/>
                </a:cubicBezTo>
                <a:cubicBezTo>
                  <a:pt x="411734" y="138793"/>
                  <a:pt x="407670" y="137523"/>
                  <a:pt x="406146" y="134983"/>
                </a:cubicBezTo>
                <a:cubicBezTo>
                  <a:pt x="405130" y="133205"/>
                  <a:pt x="403543" y="132380"/>
                  <a:pt x="401384" y="132507"/>
                </a:cubicBezTo>
                <a:close/>
                <a:moveTo>
                  <a:pt x="316230" y="170035"/>
                </a:moveTo>
                <a:cubicBezTo>
                  <a:pt x="312674" y="170035"/>
                  <a:pt x="310896" y="170924"/>
                  <a:pt x="310896" y="172702"/>
                </a:cubicBezTo>
                <a:cubicBezTo>
                  <a:pt x="310896" y="174480"/>
                  <a:pt x="307213" y="177401"/>
                  <a:pt x="299847" y="181465"/>
                </a:cubicBezTo>
                <a:cubicBezTo>
                  <a:pt x="292481" y="185529"/>
                  <a:pt x="283591" y="190990"/>
                  <a:pt x="273177" y="197848"/>
                </a:cubicBezTo>
                <a:cubicBezTo>
                  <a:pt x="262763" y="204706"/>
                  <a:pt x="254254" y="209405"/>
                  <a:pt x="247650" y="211945"/>
                </a:cubicBezTo>
                <a:cubicBezTo>
                  <a:pt x="241046" y="214485"/>
                  <a:pt x="237744" y="217152"/>
                  <a:pt x="237744" y="219946"/>
                </a:cubicBezTo>
                <a:cubicBezTo>
                  <a:pt x="237744" y="222740"/>
                  <a:pt x="234823" y="229598"/>
                  <a:pt x="228981" y="240520"/>
                </a:cubicBezTo>
                <a:cubicBezTo>
                  <a:pt x="223139" y="251442"/>
                  <a:pt x="220726" y="257411"/>
                  <a:pt x="221742" y="258427"/>
                </a:cubicBezTo>
                <a:cubicBezTo>
                  <a:pt x="222758" y="259443"/>
                  <a:pt x="230632" y="256649"/>
                  <a:pt x="245364" y="250045"/>
                </a:cubicBezTo>
                <a:cubicBezTo>
                  <a:pt x="260096" y="243441"/>
                  <a:pt x="274066" y="238107"/>
                  <a:pt x="287274" y="234043"/>
                </a:cubicBezTo>
                <a:cubicBezTo>
                  <a:pt x="296926" y="230995"/>
                  <a:pt x="302768" y="228455"/>
                  <a:pt x="304800" y="226423"/>
                </a:cubicBezTo>
                <a:cubicBezTo>
                  <a:pt x="306832" y="224391"/>
                  <a:pt x="308864" y="219565"/>
                  <a:pt x="310896" y="211945"/>
                </a:cubicBezTo>
                <a:cubicBezTo>
                  <a:pt x="313944" y="201277"/>
                  <a:pt x="316484" y="193276"/>
                  <a:pt x="318516" y="187942"/>
                </a:cubicBezTo>
                <a:cubicBezTo>
                  <a:pt x="320548" y="182608"/>
                  <a:pt x="321564" y="178290"/>
                  <a:pt x="321564" y="174988"/>
                </a:cubicBezTo>
                <a:cubicBezTo>
                  <a:pt x="321564" y="171686"/>
                  <a:pt x="319786" y="170035"/>
                  <a:pt x="316230" y="170035"/>
                </a:cubicBezTo>
                <a:close/>
              </a:path>
            </a:pathLst>
          </a:custGeom>
          <a:solidFill>
            <a:srgbClr val="404040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>
              <a:defRPr sz="2400">
                <a:solidFill>
                  <a:srgbClr val="404040"/>
                </a:solidFill>
                <a:latin typeface="方正粗宋简体" panose="03000509000000000000" pitchFamily="65" charset="-122"/>
                <a:ea typeface="方正粗宋简体" panose="03000509000000000000" pitchFamily="65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25" name="文本框 24"/>
          <p:cNvSpPr txBox="1"/>
          <p:nvPr/>
        </p:nvSpPr>
        <p:spPr>
          <a:xfrm>
            <a:off x="4098121" y="1133822"/>
            <a:ext cx="605214" cy="676973"/>
          </a:xfrm>
          <a:custGeom>
            <a:avLst/>
            <a:gdLst/>
            <a:ahLst/>
            <a:cxnLst/>
            <a:rect l="l" t="t" r="r" b="b"/>
            <a:pathLst>
              <a:path w="605214" h="676973">
                <a:moveTo>
                  <a:pt x="114558" y="55"/>
                </a:moveTo>
                <a:cubicBezTo>
                  <a:pt x="124607" y="-469"/>
                  <a:pt x="132584" y="2794"/>
                  <a:pt x="138489" y="9842"/>
                </a:cubicBezTo>
                <a:cubicBezTo>
                  <a:pt x="146363" y="19240"/>
                  <a:pt x="152586" y="37401"/>
                  <a:pt x="157158" y="64325"/>
                </a:cubicBezTo>
                <a:cubicBezTo>
                  <a:pt x="159190" y="77025"/>
                  <a:pt x="161222" y="85026"/>
                  <a:pt x="163254" y="88328"/>
                </a:cubicBezTo>
                <a:cubicBezTo>
                  <a:pt x="165286" y="91630"/>
                  <a:pt x="171382" y="96583"/>
                  <a:pt x="181542" y="103187"/>
                </a:cubicBezTo>
                <a:cubicBezTo>
                  <a:pt x="195258" y="112331"/>
                  <a:pt x="206053" y="117665"/>
                  <a:pt x="213927" y="119189"/>
                </a:cubicBezTo>
                <a:cubicBezTo>
                  <a:pt x="221801" y="120713"/>
                  <a:pt x="226500" y="124523"/>
                  <a:pt x="228024" y="130619"/>
                </a:cubicBezTo>
                <a:cubicBezTo>
                  <a:pt x="229548" y="137223"/>
                  <a:pt x="229294" y="142176"/>
                  <a:pt x="227262" y="145478"/>
                </a:cubicBezTo>
                <a:cubicBezTo>
                  <a:pt x="225230" y="148780"/>
                  <a:pt x="220658" y="152209"/>
                  <a:pt x="213546" y="155765"/>
                </a:cubicBezTo>
                <a:cubicBezTo>
                  <a:pt x="204402" y="159829"/>
                  <a:pt x="196655" y="164909"/>
                  <a:pt x="190305" y="171005"/>
                </a:cubicBezTo>
                <a:cubicBezTo>
                  <a:pt x="183955" y="177101"/>
                  <a:pt x="179383" y="179641"/>
                  <a:pt x="176589" y="178625"/>
                </a:cubicBezTo>
                <a:cubicBezTo>
                  <a:pt x="173795" y="177609"/>
                  <a:pt x="170620" y="178879"/>
                  <a:pt x="167064" y="182435"/>
                </a:cubicBezTo>
                <a:cubicBezTo>
                  <a:pt x="163508" y="185991"/>
                  <a:pt x="162746" y="206438"/>
                  <a:pt x="164778" y="243776"/>
                </a:cubicBezTo>
                <a:cubicBezTo>
                  <a:pt x="166810" y="281114"/>
                  <a:pt x="167953" y="306895"/>
                  <a:pt x="168207" y="321119"/>
                </a:cubicBezTo>
                <a:cubicBezTo>
                  <a:pt x="168461" y="335343"/>
                  <a:pt x="169223" y="342455"/>
                  <a:pt x="170493" y="342455"/>
                </a:cubicBezTo>
                <a:cubicBezTo>
                  <a:pt x="171763" y="342455"/>
                  <a:pt x="177732" y="338137"/>
                  <a:pt x="188400" y="329501"/>
                </a:cubicBezTo>
                <a:cubicBezTo>
                  <a:pt x="199068" y="320865"/>
                  <a:pt x="205926" y="316547"/>
                  <a:pt x="208974" y="316547"/>
                </a:cubicBezTo>
                <a:cubicBezTo>
                  <a:pt x="212022" y="316547"/>
                  <a:pt x="216340" y="313499"/>
                  <a:pt x="221928" y="307403"/>
                </a:cubicBezTo>
                <a:cubicBezTo>
                  <a:pt x="227516" y="301307"/>
                  <a:pt x="234120" y="296735"/>
                  <a:pt x="241740" y="293687"/>
                </a:cubicBezTo>
                <a:cubicBezTo>
                  <a:pt x="249360" y="290639"/>
                  <a:pt x="253932" y="288099"/>
                  <a:pt x="255456" y="286067"/>
                </a:cubicBezTo>
                <a:cubicBezTo>
                  <a:pt x="262060" y="276415"/>
                  <a:pt x="297747" y="256984"/>
                  <a:pt x="362517" y="227774"/>
                </a:cubicBezTo>
                <a:cubicBezTo>
                  <a:pt x="427287" y="198564"/>
                  <a:pt x="467038" y="183959"/>
                  <a:pt x="481770" y="183959"/>
                </a:cubicBezTo>
                <a:cubicBezTo>
                  <a:pt x="486850" y="183959"/>
                  <a:pt x="494978" y="182054"/>
                  <a:pt x="506154" y="178244"/>
                </a:cubicBezTo>
                <a:cubicBezTo>
                  <a:pt x="517330" y="174434"/>
                  <a:pt x="525966" y="173799"/>
                  <a:pt x="532062" y="176339"/>
                </a:cubicBezTo>
                <a:cubicBezTo>
                  <a:pt x="544762" y="181927"/>
                  <a:pt x="554922" y="188023"/>
                  <a:pt x="562542" y="194627"/>
                </a:cubicBezTo>
                <a:cubicBezTo>
                  <a:pt x="566606" y="197675"/>
                  <a:pt x="568638" y="198437"/>
                  <a:pt x="568638" y="196913"/>
                </a:cubicBezTo>
                <a:cubicBezTo>
                  <a:pt x="568638" y="195389"/>
                  <a:pt x="571051" y="195897"/>
                  <a:pt x="575877" y="198437"/>
                </a:cubicBezTo>
                <a:cubicBezTo>
                  <a:pt x="580703" y="200977"/>
                  <a:pt x="583116" y="204660"/>
                  <a:pt x="583116" y="209486"/>
                </a:cubicBezTo>
                <a:cubicBezTo>
                  <a:pt x="583116" y="214312"/>
                  <a:pt x="584259" y="216725"/>
                  <a:pt x="586545" y="216725"/>
                </a:cubicBezTo>
                <a:cubicBezTo>
                  <a:pt x="588831" y="216725"/>
                  <a:pt x="592514" y="222186"/>
                  <a:pt x="597594" y="233108"/>
                </a:cubicBezTo>
                <a:cubicBezTo>
                  <a:pt x="602674" y="244030"/>
                  <a:pt x="605214" y="251777"/>
                  <a:pt x="605214" y="256349"/>
                </a:cubicBezTo>
                <a:cubicBezTo>
                  <a:pt x="605214" y="261937"/>
                  <a:pt x="603690" y="268160"/>
                  <a:pt x="600642" y="275018"/>
                </a:cubicBezTo>
                <a:cubicBezTo>
                  <a:pt x="597594" y="281876"/>
                  <a:pt x="595308" y="307403"/>
                  <a:pt x="593784" y="351599"/>
                </a:cubicBezTo>
                <a:cubicBezTo>
                  <a:pt x="592260" y="395795"/>
                  <a:pt x="589339" y="423354"/>
                  <a:pt x="585021" y="434276"/>
                </a:cubicBezTo>
                <a:cubicBezTo>
                  <a:pt x="580703" y="445198"/>
                  <a:pt x="576004" y="457390"/>
                  <a:pt x="570924" y="470852"/>
                </a:cubicBezTo>
                <a:cubicBezTo>
                  <a:pt x="565844" y="484314"/>
                  <a:pt x="560510" y="497649"/>
                  <a:pt x="554922" y="510857"/>
                </a:cubicBezTo>
                <a:cubicBezTo>
                  <a:pt x="549334" y="524065"/>
                  <a:pt x="546540" y="531812"/>
                  <a:pt x="546540" y="534098"/>
                </a:cubicBezTo>
                <a:cubicBezTo>
                  <a:pt x="546540" y="536384"/>
                  <a:pt x="544635" y="539432"/>
                  <a:pt x="540825" y="543242"/>
                </a:cubicBezTo>
                <a:cubicBezTo>
                  <a:pt x="537015" y="547052"/>
                  <a:pt x="533459" y="551497"/>
                  <a:pt x="530157" y="556577"/>
                </a:cubicBezTo>
                <a:cubicBezTo>
                  <a:pt x="526855" y="561657"/>
                  <a:pt x="520378" y="564705"/>
                  <a:pt x="510726" y="565721"/>
                </a:cubicBezTo>
                <a:cubicBezTo>
                  <a:pt x="504630" y="566737"/>
                  <a:pt x="499804" y="566483"/>
                  <a:pt x="496248" y="564959"/>
                </a:cubicBezTo>
                <a:cubicBezTo>
                  <a:pt x="492692" y="563435"/>
                  <a:pt x="487612" y="559879"/>
                  <a:pt x="481008" y="554291"/>
                </a:cubicBezTo>
                <a:cubicBezTo>
                  <a:pt x="470848" y="545147"/>
                  <a:pt x="463482" y="541718"/>
                  <a:pt x="458910" y="544004"/>
                </a:cubicBezTo>
                <a:cubicBezTo>
                  <a:pt x="454338" y="546290"/>
                  <a:pt x="437955" y="550608"/>
                  <a:pt x="409761" y="556958"/>
                </a:cubicBezTo>
                <a:cubicBezTo>
                  <a:pt x="381567" y="563308"/>
                  <a:pt x="362263" y="568007"/>
                  <a:pt x="351849" y="571055"/>
                </a:cubicBezTo>
                <a:cubicBezTo>
                  <a:pt x="341435" y="574103"/>
                  <a:pt x="334069" y="574103"/>
                  <a:pt x="329751" y="571055"/>
                </a:cubicBezTo>
                <a:cubicBezTo>
                  <a:pt x="325433" y="568007"/>
                  <a:pt x="320607" y="565340"/>
                  <a:pt x="315273" y="563054"/>
                </a:cubicBezTo>
                <a:cubicBezTo>
                  <a:pt x="309939" y="560768"/>
                  <a:pt x="307272" y="555561"/>
                  <a:pt x="307272" y="547433"/>
                </a:cubicBezTo>
                <a:cubicBezTo>
                  <a:pt x="307780" y="541337"/>
                  <a:pt x="310320" y="533590"/>
                  <a:pt x="314892" y="524192"/>
                </a:cubicBezTo>
                <a:cubicBezTo>
                  <a:pt x="319464" y="514794"/>
                  <a:pt x="323782" y="508825"/>
                  <a:pt x="327846" y="506285"/>
                </a:cubicBezTo>
                <a:cubicBezTo>
                  <a:pt x="331402" y="504253"/>
                  <a:pt x="332418" y="500443"/>
                  <a:pt x="330894" y="494855"/>
                </a:cubicBezTo>
                <a:cubicBezTo>
                  <a:pt x="329878" y="489775"/>
                  <a:pt x="330894" y="485711"/>
                  <a:pt x="333942" y="482663"/>
                </a:cubicBezTo>
                <a:cubicBezTo>
                  <a:pt x="336990" y="479615"/>
                  <a:pt x="340800" y="478853"/>
                  <a:pt x="345372" y="480377"/>
                </a:cubicBezTo>
                <a:cubicBezTo>
                  <a:pt x="348420" y="481901"/>
                  <a:pt x="353119" y="480123"/>
                  <a:pt x="359469" y="475043"/>
                </a:cubicBezTo>
                <a:cubicBezTo>
                  <a:pt x="365819" y="469963"/>
                  <a:pt x="368994" y="465645"/>
                  <a:pt x="368994" y="462089"/>
                </a:cubicBezTo>
                <a:cubicBezTo>
                  <a:pt x="369502" y="459549"/>
                  <a:pt x="364168" y="455231"/>
                  <a:pt x="352992" y="449135"/>
                </a:cubicBezTo>
                <a:cubicBezTo>
                  <a:pt x="341816" y="443039"/>
                  <a:pt x="336228" y="438975"/>
                  <a:pt x="336228" y="436943"/>
                </a:cubicBezTo>
                <a:cubicBezTo>
                  <a:pt x="336228" y="433895"/>
                  <a:pt x="340800" y="434657"/>
                  <a:pt x="349944" y="439229"/>
                </a:cubicBezTo>
                <a:cubicBezTo>
                  <a:pt x="356548" y="442277"/>
                  <a:pt x="363914" y="444690"/>
                  <a:pt x="372042" y="446468"/>
                </a:cubicBezTo>
                <a:cubicBezTo>
                  <a:pt x="380170" y="448246"/>
                  <a:pt x="387028" y="446087"/>
                  <a:pt x="392616" y="439991"/>
                </a:cubicBezTo>
                <a:cubicBezTo>
                  <a:pt x="403284" y="428307"/>
                  <a:pt x="414333" y="414464"/>
                  <a:pt x="425763" y="398462"/>
                </a:cubicBezTo>
                <a:cubicBezTo>
                  <a:pt x="437193" y="382460"/>
                  <a:pt x="442908" y="372935"/>
                  <a:pt x="442908" y="369887"/>
                </a:cubicBezTo>
                <a:cubicBezTo>
                  <a:pt x="442908" y="369887"/>
                  <a:pt x="441892" y="369887"/>
                  <a:pt x="439860" y="369887"/>
                </a:cubicBezTo>
                <a:cubicBezTo>
                  <a:pt x="437828" y="369887"/>
                  <a:pt x="435034" y="370141"/>
                  <a:pt x="431478" y="370649"/>
                </a:cubicBezTo>
                <a:cubicBezTo>
                  <a:pt x="427922" y="371157"/>
                  <a:pt x="424112" y="371665"/>
                  <a:pt x="420048" y="372173"/>
                </a:cubicBezTo>
                <a:cubicBezTo>
                  <a:pt x="404300" y="373697"/>
                  <a:pt x="390076" y="375983"/>
                  <a:pt x="377376" y="379031"/>
                </a:cubicBezTo>
                <a:cubicBezTo>
                  <a:pt x="364676" y="382079"/>
                  <a:pt x="357564" y="384873"/>
                  <a:pt x="356040" y="387413"/>
                </a:cubicBezTo>
                <a:cubicBezTo>
                  <a:pt x="354516" y="389445"/>
                  <a:pt x="352738" y="388937"/>
                  <a:pt x="350706" y="385889"/>
                </a:cubicBezTo>
                <a:cubicBezTo>
                  <a:pt x="348674" y="382841"/>
                  <a:pt x="344483" y="382714"/>
                  <a:pt x="338133" y="385508"/>
                </a:cubicBezTo>
                <a:cubicBezTo>
                  <a:pt x="331783" y="388302"/>
                  <a:pt x="325560" y="389699"/>
                  <a:pt x="319464" y="389699"/>
                </a:cubicBezTo>
                <a:cubicBezTo>
                  <a:pt x="316416" y="389699"/>
                  <a:pt x="314384" y="390207"/>
                  <a:pt x="313368" y="391223"/>
                </a:cubicBezTo>
                <a:cubicBezTo>
                  <a:pt x="312352" y="392239"/>
                  <a:pt x="312352" y="394271"/>
                  <a:pt x="313368" y="397319"/>
                </a:cubicBezTo>
                <a:cubicBezTo>
                  <a:pt x="314384" y="402399"/>
                  <a:pt x="313876" y="404939"/>
                  <a:pt x="311844" y="404939"/>
                </a:cubicBezTo>
                <a:cubicBezTo>
                  <a:pt x="305240" y="404431"/>
                  <a:pt x="300795" y="399097"/>
                  <a:pt x="298509" y="388937"/>
                </a:cubicBezTo>
                <a:cubicBezTo>
                  <a:pt x="296223" y="378777"/>
                  <a:pt x="297620" y="371411"/>
                  <a:pt x="302700" y="366839"/>
                </a:cubicBezTo>
                <a:cubicBezTo>
                  <a:pt x="307272" y="362775"/>
                  <a:pt x="310447" y="360743"/>
                  <a:pt x="312225" y="360743"/>
                </a:cubicBezTo>
                <a:cubicBezTo>
                  <a:pt x="314003" y="360743"/>
                  <a:pt x="318702" y="358965"/>
                  <a:pt x="326322" y="355409"/>
                </a:cubicBezTo>
                <a:cubicBezTo>
                  <a:pt x="343594" y="347789"/>
                  <a:pt x="356040" y="342963"/>
                  <a:pt x="363660" y="340931"/>
                </a:cubicBezTo>
                <a:cubicBezTo>
                  <a:pt x="371280" y="338899"/>
                  <a:pt x="392108" y="334073"/>
                  <a:pt x="426144" y="326453"/>
                </a:cubicBezTo>
                <a:cubicBezTo>
                  <a:pt x="447988" y="322389"/>
                  <a:pt x="462212" y="323151"/>
                  <a:pt x="468816" y="328739"/>
                </a:cubicBezTo>
                <a:cubicBezTo>
                  <a:pt x="472372" y="331787"/>
                  <a:pt x="480627" y="335470"/>
                  <a:pt x="493581" y="339788"/>
                </a:cubicBezTo>
                <a:cubicBezTo>
                  <a:pt x="506535" y="344106"/>
                  <a:pt x="512758" y="347535"/>
                  <a:pt x="512250" y="350075"/>
                </a:cubicBezTo>
                <a:cubicBezTo>
                  <a:pt x="511742" y="352615"/>
                  <a:pt x="512504" y="354393"/>
                  <a:pt x="514536" y="355409"/>
                </a:cubicBezTo>
                <a:cubicBezTo>
                  <a:pt x="516568" y="355917"/>
                  <a:pt x="519235" y="351853"/>
                  <a:pt x="522537" y="343217"/>
                </a:cubicBezTo>
                <a:cubicBezTo>
                  <a:pt x="525839" y="334581"/>
                  <a:pt x="529141" y="323024"/>
                  <a:pt x="532443" y="308546"/>
                </a:cubicBezTo>
                <a:cubicBezTo>
                  <a:pt x="535745" y="294068"/>
                  <a:pt x="538412" y="279463"/>
                  <a:pt x="540444" y="264731"/>
                </a:cubicBezTo>
                <a:cubicBezTo>
                  <a:pt x="544508" y="236283"/>
                  <a:pt x="546540" y="220789"/>
                  <a:pt x="546540" y="218249"/>
                </a:cubicBezTo>
                <a:cubicBezTo>
                  <a:pt x="546540" y="215201"/>
                  <a:pt x="545524" y="213677"/>
                  <a:pt x="543492" y="213677"/>
                </a:cubicBezTo>
                <a:cubicBezTo>
                  <a:pt x="541460" y="213169"/>
                  <a:pt x="539936" y="214185"/>
                  <a:pt x="538920" y="216725"/>
                </a:cubicBezTo>
                <a:lnTo>
                  <a:pt x="538920" y="219773"/>
                </a:lnTo>
                <a:cubicBezTo>
                  <a:pt x="538412" y="222821"/>
                  <a:pt x="537650" y="222059"/>
                  <a:pt x="536634" y="217487"/>
                </a:cubicBezTo>
                <a:cubicBezTo>
                  <a:pt x="536126" y="216979"/>
                  <a:pt x="535872" y="216217"/>
                  <a:pt x="535872" y="215201"/>
                </a:cubicBezTo>
                <a:cubicBezTo>
                  <a:pt x="534856" y="210629"/>
                  <a:pt x="533459" y="207581"/>
                  <a:pt x="531681" y="206057"/>
                </a:cubicBezTo>
                <a:cubicBezTo>
                  <a:pt x="529903" y="204533"/>
                  <a:pt x="526474" y="203517"/>
                  <a:pt x="521394" y="203009"/>
                </a:cubicBezTo>
                <a:cubicBezTo>
                  <a:pt x="513266" y="201993"/>
                  <a:pt x="509202" y="202501"/>
                  <a:pt x="509202" y="204533"/>
                </a:cubicBezTo>
                <a:cubicBezTo>
                  <a:pt x="509202" y="206565"/>
                  <a:pt x="504630" y="207835"/>
                  <a:pt x="495486" y="208343"/>
                </a:cubicBezTo>
                <a:cubicBezTo>
                  <a:pt x="486342" y="208851"/>
                  <a:pt x="475039" y="211137"/>
                  <a:pt x="461577" y="215201"/>
                </a:cubicBezTo>
                <a:cubicBezTo>
                  <a:pt x="448115" y="219265"/>
                  <a:pt x="433256" y="222821"/>
                  <a:pt x="417000" y="225869"/>
                </a:cubicBezTo>
                <a:cubicBezTo>
                  <a:pt x="392616" y="230949"/>
                  <a:pt x="370518" y="239077"/>
                  <a:pt x="350706" y="250253"/>
                </a:cubicBezTo>
                <a:cubicBezTo>
                  <a:pt x="347150" y="252793"/>
                  <a:pt x="342832" y="255079"/>
                  <a:pt x="337752" y="257111"/>
                </a:cubicBezTo>
                <a:cubicBezTo>
                  <a:pt x="311336" y="268795"/>
                  <a:pt x="272982" y="293433"/>
                  <a:pt x="222690" y="331025"/>
                </a:cubicBezTo>
                <a:lnTo>
                  <a:pt x="170112" y="369887"/>
                </a:lnTo>
                <a:lnTo>
                  <a:pt x="170112" y="391985"/>
                </a:lnTo>
                <a:cubicBezTo>
                  <a:pt x="169096" y="431609"/>
                  <a:pt x="167572" y="458025"/>
                  <a:pt x="165540" y="471233"/>
                </a:cubicBezTo>
                <a:cubicBezTo>
                  <a:pt x="164016" y="481901"/>
                  <a:pt x="162111" y="509460"/>
                  <a:pt x="159825" y="553910"/>
                </a:cubicBezTo>
                <a:cubicBezTo>
                  <a:pt x="157539" y="598360"/>
                  <a:pt x="157920" y="627951"/>
                  <a:pt x="160968" y="642683"/>
                </a:cubicBezTo>
                <a:cubicBezTo>
                  <a:pt x="164016" y="657415"/>
                  <a:pt x="164397" y="666813"/>
                  <a:pt x="162111" y="670877"/>
                </a:cubicBezTo>
                <a:cubicBezTo>
                  <a:pt x="159825" y="674941"/>
                  <a:pt x="152840" y="676973"/>
                  <a:pt x="141156" y="676973"/>
                </a:cubicBezTo>
                <a:cubicBezTo>
                  <a:pt x="132520" y="676973"/>
                  <a:pt x="126805" y="676338"/>
                  <a:pt x="124011" y="675068"/>
                </a:cubicBezTo>
                <a:cubicBezTo>
                  <a:pt x="121217" y="673798"/>
                  <a:pt x="117534" y="669861"/>
                  <a:pt x="112962" y="663257"/>
                </a:cubicBezTo>
                <a:cubicBezTo>
                  <a:pt x="105850" y="654113"/>
                  <a:pt x="99246" y="647128"/>
                  <a:pt x="93150" y="642302"/>
                </a:cubicBezTo>
                <a:cubicBezTo>
                  <a:pt x="87054" y="637476"/>
                  <a:pt x="80704" y="632015"/>
                  <a:pt x="74100" y="625919"/>
                </a:cubicBezTo>
                <a:cubicBezTo>
                  <a:pt x="65464" y="617791"/>
                  <a:pt x="58479" y="612076"/>
                  <a:pt x="53145" y="608774"/>
                </a:cubicBezTo>
                <a:cubicBezTo>
                  <a:pt x="47811" y="605472"/>
                  <a:pt x="41588" y="603313"/>
                  <a:pt x="34476" y="602297"/>
                </a:cubicBezTo>
                <a:cubicBezTo>
                  <a:pt x="25840" y="600773"/>
                  <a:pt x="18220" y="597344"/>
                  <a:pt x="11616" y="592010"/>
                </a:cubicBezTo>
                <a:cubicBezTo>
                  <a:pt x="5012" y="586676"/>
                  <a:pt x="1202" y="580707"/>
                  <a:pt x="186" y="574103"/>
                </a:cubicBezTo>
                <a:cubicBezTo>
                  <a:pt x="-1338" y="560387"/>
                  <a:pt x="6536" y="542861"/>
                  <a:pt x="23808" y="521525"/>
                </a:cubicBezTo>
                <a:cubicBezTo>
                  <a:pt x="32952" y="510349"/>
                  <a:pt x="37524" y="503999"/>
                  <a:pt x="37524" y="502475"/>
                </a:cubicBezTo>
                <a:cubicBezTo>
                  <a:pt x="37524" y="500951"/>
                  <a:pt x="39048" y="498665"/>
                  <a:pt x="42096" y="495617"/>
                </a:cubicBezTo>
                <a:cubicBezTo>
                  <a:pt x="45144" y="492061"/>
                  <a:pt x="52256" y="481393"/>
                  <a:pt x="63432" y="463613"/>
                </a:cubicBezTo>
                <a:cubicBezTo>
                  <a:pt x="83244" y="432117"/>
                  <a:pt x="93150" y="411797"/>
                  <a:pt x="93150" y="402653"/>
                </a:cubicBezTo>
                <a:cubicBezTo>
                  <a:pt x="93150" y="398081"/>
                  <a:pt x="93404" y="395541"/>
                  <a:pt x="93912" y="395033"/>
                </a:cubicBezTo>
                <a:cubicBezTo>
                  <a:pt x="94420" y="394525"/>
                  <a:pt x="95436" y="395287"/>
                  <a:pt x="96960" y="397319"/>
                </a:cubicBezTo>
                <a:cubicBezTo>
                  <a:pt x="98484" y="399859"/>
                  <a:pt x="99627" y="401129"/>
                  <a:pt x="100389" y="401129"/>
                </a:cubicBezTo>
                <a:cubicBezTo>
                  <a:pt x="101151" y="401129"/>
                  <a:pt x="102294" y="400113"/>
                  <a:pt x="103818" y="398081"/>
                </a:cubicBezTo>
                <a:cubicBezTo>
                  <a:pt x="105850" y="395033"/>
                  <a:pt x="107882" y="367093"/>
                  <a:pt x="109914" y="314261"/>
                </a:cubicBezTo>
                <a:cubicBezTo>
                  <a:pt x="111946" y="261429"/>
                  <a:pt x="111946" y="234251"/>
                  <a:pt x="109914" y="232727"/>
                </a:cubicBezTo>
                <a:lnTo>
                  <a:pt x="108390" y="237299"/>
                </a:lnTo>
                <a:cubicBezTo>
                  <a:pt x="107882" y="239331"/>
                  <a:pt x="107628" y="242125"/>
                  <a:pt x="107628" y="245681"/>
                </a:cubicBezTo>
                <a:cubicBezTo>
                  <a:pt x="107628" y="255841"/>
                  <a:pt x="106358" y="260921"/>
                  <a:pt x="103818" y="260921"/>
                </a:cubicBezTo>
                <a:cubicBezTo>
                  <a:pt x="101278" y="260921"/>
                  <a:pt x="100516" y="256095"/>
                  <a:pt x="101532" y="246443"/>
                </a:cubicBezTo>
                <a:cubicBezTo>
                  <a:pt x="102040" y="238823"/>
                  <a:pt x="101786" y="234378"/>
                  <a:pt x="100770" y="233108"/>
                </a:cubicBezTo>
                <a:cubicBezTo>
                  <a:pt x="99754" y="231838"/>
                  <a:pt x="96198" y="231203"/>
                  <a:pt x="90102" y="231203"/>
                </a:cubicBezTo>
                <a:cubicBezTo>
                  <a:pt x="78926" y="230695"/>
                  <a:pt x="71306" y="229679"/>
                  <a:pt x="67242" y="228155"/>
                </a:cubicBezTo>
                <a:cubicBezTo>
                  <a:pt x="66226" y="227647"/>
                  <a:pt x="62162" y="226631"/>
                  <a:pt x="55050" y="225107"/>
                </a:cubicBezTo>
                <a:cubicBezTo>
                  <a:pt x="50986" y="224599"/>
                  <a:pt x="46668" y="223329"/>
                  <a:pt x="42096" y="221297"/>
                </a:cubicBezTo>
                <a:cubicBezTo>
                  <a:pt x="37524" y="219265"/>
                  <a:pt x="33841" y="217106"/>
                  <a:pt x="31047" y="214820"/>
                </a:cubicBezTo>
                <a:cubicBezTo>
                  <a:pt x="28253" y="212534"/>
                  <a:pt x="27364" y="210883"/>
                  <a:pt x="28380" y="209867"/>
                </a:cubicBezTo>
                <a:cubicBezTo>
                  <a:pt x="29904" y="208851"/>
                  <a:pt x="28761" y="206946"/>
                  <a:pt x="24951" y="204152"/>
                </a:cubicBezTo>
                <a:cubicBezTo>
                  <a:pt x="21141" y="201358"/>
                  <a:pt x="18474" y="192595"/>
                  <a:pt x="16950" y="177863"/>
                </a:cubicBezTo>
                <a:cubicBezTo>
                  <a:pt x="15426" y="163131"/>
                  <a:pt x="13267" y="154114"/>
                  <a:pt x="10473" y="150812"/>
                </a:cubicBezTo>
                <a:cubicBezTo>
                  <a:pt x="7679" y="147510"/>
                  <a:pt x="9203" y="143827"/>
                  <a:pt x="15045" y="139763"/>
                </a:cubicBezTo>
                <a:cubicBezTo>
                  <a:pt x="20887" y="135699"/>
                  <a:pt x="27618" y="130365"/>
                  <a:pt x="35238" y="123761"/>
                </a:cubicBezTo>
                <a:cubicBezTo>
                  <a:pt x="45906" y="114109"/>
                  <a:pt x="52510" y="112839"/>
                  <a:pt x="55050" y="119951"/>
                </a:cubicBezTo>
                <a:cubicBezTo>
                  <a:pt x="55558" y="120967"/>
                  <a:pt x="55177" y="122110"/>
                  <a:pt x="53907" y="123380"/>
                </a:cubicBezTo>
                <a:cubicBezTo>
                  <a:pt x="52637" y="124650"/>
                  <a:pt x="50732" y="125793"/>
                  <a:pt x="48192" y="126809"/>
                </a:cubicBezTo>
                <a:cubicBezTo>
                  <a:pt x="44636" y="127825"/>
                  <a:pt x="42731" y="128714"/>
                  <a:pt x="42477" y="129476"/>
                </a:cubicBezTo>
                <a:cubicBezTo>
                  <a:pt x="42223" y="130238"/>
                  <a:pt x="43620" y="131381"/>
                  <a:pt x="46668" y="132905"/>
                </a:cubicBezTo>
                <a:cubicBezTo>
                  <a:pt x="51240" y="135445"/>
                  <a:pt x="52764" y="139509"/>
                  <a:pt x="51240" y="145097"/>
                </a:cubicBezTo>
                <a:cubicBezTo>
                  <a:pt x="49716" y="151193"/>
                  <a:pt x="51494" y="154241"/>
                  <a:pt x="56574" y="154241"/>
                </a:cubicBezTo>
                <a:cubicBezTo>
                  <a:pt x="60638" y="153733"/>
                  <a:pt x="68766" y="150939"/>
                  <a:pt x="80958" y="145859"/>
                </a:cubicBezTo>
                <a:cubicBezTo>
                  <a:pt x="81466" y="145859"/>
                  <a:pt x="82482" y="145605"/>
                  <a:pt x="84006" y="145097"/>
                </a:cubicBezTo>
                <a:cubicBezTo>
                  <a:pt x="92642" y="141541"/>
                  <a:pt x="97722" y="137731"/>
                  <a:pt x="99246" y="133667"/>
                </a:cubicBezTo>
                <a:cubicBezTo>
                  <a:pt x="100770" y="129603"/>
                  <a:pt x="101278" y="117665"/>
                  <a:pt x="100770" y="97853"/>
                </a:cubicBezTo>
                <a:cubicBezTo>
                  <a:pt x="100770" y="97853"/>
                  <a:pt x="100770" y="95821"/>
                  <a:pt x="100770" y="91757"/>
                </a:cubicBezTo>
                <a:cubicBezTo>
                  <a:pt x="100262" y="56197"/>
                  <a:pt x="97468" y="33591"/>
                  <a:pt x="92388" y="23939"/>
                </a:cubicBezTo>
                <a:cubicBezTo>
                  <a:pt x="90356" y="20383"/>
                  <a:pt x="90610" y="16065"/>
                  <a:pt x="93150" y="10985"/>
                </a:cubicBezTo>
                <a:cubicBezTo>
                  <a:pt x="95690" y="5905"/>
                  <a:pt x="99246" y="2857"/>
                  <a:pt x="103818" y="1841"/>
                </a:cubicBezTo>
                <a:cubicBezTo>
                  <a:pt x="107628" y="825"/>
                  <a:pt x="111208" y="230"/>
                  <a:pt x="114558" y="55"/>
                </a:cubicBezTo>
                <a:close/>
                <a:moveTo>
                  <a:pt x="97722" y="452183"/>
                </a:moveTo>
                <a:cubicBezTo>
                  <a:pt x="96706" y="452691"/>
                  <a:pt x="95944" y="454469"/>
                  <a:pt x="95436" y="457517"/>
                </a:cubicBezTo>
                <a:cubicBezTo>
                  <a:pt x="93404" y="464121"/>
                  <a:pt x="91499" y="476440"/>
                  <a:pt x="89721" y="494474"/>
                </a:cubicBezTo>
                <a:cubicBezTo>
                  <a:pt x="87943" y="512508"/>
                  <a:pt x="87562" y="522287"/>
                  <a:pt x="88578" y="523811"/>
                </a:cubicBezTo>
                <a:cubicBezTo>
                  <a:pt x="90102" y="526351"/>
                  <a:pt x="91880" y="522033"/>
                  <a:pt x="93912" y="510857"/>
                </a:cubicBezTo>
                <a:cubicBezTo>
                  <a:pt x="95436" y="501713"/>
                  <a:pt x="96960" y="489521"/>
                  <a:pt x="98484" y="474281"/>
                </a:cubicBezTo>
                <a:cubicBezTo>
                  <a:pt x="99500" y="458533"/>
                  <a:pt x="99246" y="451167"/>
                  <a:pt x="97722" y="452183"/>
                </a:cubicBezTo>
                <a:close/>
                <a:moveTo>
                  <a:pt x="80196" y="501142"/>
                </a:moveTo>
                <a:cubicBezTo>
                  <a:pt x="79942" y="501269"/>
                  <a:pt x="79688" y="502221"/>
                  <a:pt x="79434" y="503999"/>
                </a:cubicBezTo>
                <a:cubicBezTo>
                  <a:pt x="79434" y="503999"/>
                  <a:pt x="79434" y="506539"/>
                  <a:pt x="79434" y="511619"/>
                </a:cubicBezTo>
                <a:lnTo>
                  <a:pt x="80196" y="521525"/>
                </a:lnTo>
                <a:cubicBezTo>
                  <a:pt x="80704" y="521017"/>
                  <a:pt x="80958" y="520509"/>
                  <a:pt x="80958" y="520001"/>
                </a:cubicBezTo>
                <a:cubicBezTo>
                  <a:pt x="81974" y="514413"/>
                  <a:pt x="81974" y="508825"/>
                  <a:pt x="80958" y="503237"/>
                </a:cubicBezTo>
                <a:cubicBezTo>
                  <a:pt x="80704" y="501713"/>
                  <a:pt x="80450" y="501015"/>
                  <a:pt x="80196" y="501142"/>
                </a:cubicBezTo>
                <a:close/>
                <a:moveTo>
                  <a:pt x="507678" y="380555"/>
                </a:moveTo>
                <a:cubicBezTo>
                  <a:pt x="506154" y="380047"/>
                  <a:pt x="503106" y="382587"/>
                  <a:pt x="498534" y="388175"/>
                </a:cubicBezTo>
                <a:cubicBezTo>
                  <a:pt x="489390" y="400367"/>
                  <a:pt x="486088" y="411543"/>
                  <a:pt x="488628" y="421703"/>
                </a:cubicBezTo>
                <a:cubicBezTo>
                  <a:pt x="489136" y="425259"/>
                  <a:pt x="489644" y="426910"/>
                  <a:pt x="490152" y="426656"/>
                </a:cubicBezTo>
                <a:cubicBezTo>
                  <a:pt x="490660" y="426402"/>
                  <a:pt x="491422" y="424497"/>
                  <a:pt x="492438" y="420941"/>
                </a:cubicBezTo>
                <a:cubicBezTo>
                  <a:pt x="494470" y="416369"/>
                  <a:pt x="497772" y="408749"/>
                  <a:pt x="502344" y="398081"/>
                </a:cubicBezTo>
                <a:cubicBezTo>
                  <a:pt x="507424" y="386397"/>
                  <a:pt x="509202" y="380555"/>
                  <a:pt x="507678" y="380555"/>
                </a:cubicBezTo>
                <a:close/>
                <a:moveTo>
                  <a:pt x="477579" y="398557"/>
                </a:moveTo>
                <a:cubicBezTo>
                  <a:pt x="476563" y="398494"/>
                  <a:pt x="475674" y="399097"/>
                  <a:pt x="474912" y="400367"/>
                </a:cubicBezTo>
                <a:cubicBezTo>
                  <a:pt x="472880" y="403415"/>
                  <a:pt x="468054" y="406717"/>
                  <a:pt x="460434" y="410273"/>
                </a:cubicBezTo>
                <a:cubicBezTo>
                  <a:pt x="452814" y="413829"/>
                  <a:pt x="448115" y="414972"/>
                  <a:pt x="446337" y="413702"/>
                </a:cubicBezTo>
                <a:cubicBezTo>
                  <a:pt x="444559" y="412432"/>
                  <a:pt x="438336" y="417766"/>
                  <a:pt x="427668" y="429704"/>
                </a:cubicBezTo>
                <a:cubicBezTo>
                  <a:pt x="417000" y="441642"/>
                  <a:pt x="412428" y="448627"/>
                  <a:pt x="413952" y="450659"/>
                </a:cubicBezTo>
                <a:cubicBezTo>
                  <a:pt x="414968" y="451675"/>
                  <a:pt x="420302" y="449770"/>
                  <a:pt x="429954" y="444944"/>
                </a:cubicBezTo>
                <a:cubicBezTo>
                  <a:pt x="439606" y="440118"/>
                  <a:pt x="447734" y="437705"/>
                  <a:pt x="454338" y="437705"/>
                </a:cubicBezTo>
                <a:cubicBezTo>
                  <a:pt x="469070" y="437705"/>
                  <a:pt x="476436" y="433895"/>
                  <a:pt x="476436" y="426275"/>
                </a:cubicBezTo>
                <a:cubicBezTo>
                  <a:pt x="476436" y="421703"/>
                  <a:pt x="477833" y="417004"/>
                  <a:pt x="480627" y="412178"/>
                </a:cubicBezTo>
                <a:cubicBezTo>
                  <a:pt x="483421" y="407352"/>
                  <a:pt x="483548" y="403542"/>
                  <a:pt x="481008" y="400748"/>
                </a:cubicBezTo>
                <a:cubicBezTo>
                  <a:pt x="479738" y="399351"/>
                  <a:pt x="478595" y="398621"/>
                  <a:pt x="477579" y="398557"/>
                </a:cubicBezTo>
                <a:close/>
              </a:path>
            </a:pathLst>
          </a:custGeom>
          <a:solidFill>
            <a:srgbClr val="404040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>
              <a:defRPr sz="2400">
                <a:solidFill>
                  <a:srgbClr val="404040"/>
                </a:solidFill>
                <a:latin typeface="方正粗宋简体" panose="03000509000000000000" pitchFamily="65" charset="-122"/>
                <a:ea typeface="方正粗宋简体" panose="03000509000000000000" pitchFamily="65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24" name="文本框 23"/>
          <p:cNvSpPr txBox="1"/>
          <p:nvPr/>
        </p:nvSpPr>
        <p:spPr>
          <a:xfrm>
            <a:off x="5295579" y="1133822"/>
            <a:ext cx="605214" cy="676973"/>
          </a:xfrm>
          <a:custGeom>
            <a:avLst/>
            <a:gdLst/>
            <a:ahLst/>
            <a:cxnLst/>
            <a:rect l="l" t="t" r="r" b="b"/>
            <a:pathLst>
              <a:path w="605214" h="676973">
                <a:moveTo>
                  <a:pt x="114558" y="55"/>
                </a:moveTo>
                <a:cubicBezTo>
                  <a:pt x="124607" y="-469"/>
                  <a:pt x="132584" y="2794"/>
                  <a:pt x="138489" y="9842"/>
                </a:cubicBezTo>
                <a:cubicBezTo>
                  <a:pt x="146363" y="19240"/>
                  <a:pt x="152586" y="37401"/>
                  <a:pt x="157158" y="64325"/>
                </a:cubicBezTo>
                <a:cubicBezTo>
                  <a:pt x="159190" y="77025"/>
                  <a:pt x="161222" y="85026"/>
                  <a:pt x="163254" y="88328"/>
                </a:cubicBezTo>
                <a:cubicBezTo>
                  <a:pt x="165286" y="91630"/>
                  <a:pt x="171382" y="96583"/>
                  <a:pt x="181542" y="103187"/>
                </a:cubicBezTo>
                <a:cubicBezTo>
                  <a:pt x="195258" y="112331"/>
                  <a:pt x="206053" y="117665"/>
                  <a:pt x="213927" y="119189"/>
                </a:cubicBezTo>
                <a:cubicBezTo>
                  <a:pt x="221801" y="120713"/>
                  <a:pt x="226500" y="124523"/>
                  <a:pt x="228024" y="130619"/>
                </a:cubicBezTo>
                <a:cubicBezTo>
                  <a:pt x="229548" y="137223"/>
                  <a:pt x="229294" y="142176"/>
                  <a:pt x="227262" y="145478"/>
                </a:cubicBezTo>
                <a:cubicBezTo>
                  <a:pt x="225230" y="148780"/>
                  <a:pt x="220658" y="152209"/>
                  <a:pt x="213546" y="155765"/>
                </a:cubicBezTo>
                <a:cubicBezTo>
                  <a:pt x="204402" y="159829"/>
                  <a:pt x="196655" y="164909"/>
                  <a:pt x="190305" y="171005"/>
                </a:cubicBezTo>
                <a:cubicBezTo>
                  <a:pt x="183955" y="177101"/>
                  <a:pt x="179383" y="179641"/>
                  <a:pt x="176589" y="178625"/>
                </a:cubicBezTo>
                <a:cubicBezTo>
                  <a:pt x="173795" y="177609"/>
                  <a:pt x="170620" y="178879"/>
                  <a:pt x="167064" y="182435"/>
                </a:cubicBezTo>
                <a:cubicBezTo>
                  <a:pt x="163508" y="185991"/>
                  <a:pt x="162746" y="206438"/>
                  <a:pt x="164778" y="243776"/>
                </a:cubicBezTo>
                <a:cubicBezTo>
                  <a:pt x="166811" y="281114"/>
                  <a:pt x="167953" y="306895"/>
                  <a:pt x="168207" y="321119"/>
                </a:cubicBezTo>
                <a:cubicBezTo>
                  <a:pt x="168461" y="335343"/>
                  <a:pt x="169223" y="342455"/>
                  <a:pt x="170493" y="342455"/>
                </a:cubicBezTo>
                <a:cubicBezTo>
                  <a:pt x="171763" y="342455"/>
                  <a:pt x="177732" y="338137"/>
                  <a:pt x="188400" y="329501"/>
                </a:cubicBezTo>
                <a:cubicBezTo>
                  <a:pt x="199068" y="320865"/>
                  <a:pt x="205926" y="316547"/>
                  <a:pt x="208974" y="316547"/>
                </a:cubicBezTo>
                <a:cubicBezTo>
                  <a:pt x="212022" y="316547"/>
                  <a:pt x="216340" y="313499"/>
                  <a:pt x="221928" y="307403"/>
                </a:cubicBezTo>
                <a:cubicBezTo>
                  <a:pt x="227516" y="301307"/>
                  <a:pt x="234120" y="296735"/>
                  <a:pt x="241740" y="293687"/>
                </a:cubicBezTo>
                <a:cubicBezTo>
                  <a:pt x="249360" y="290639"/>
                  <a:pt x="253932" y="288099"/>
                  <a:pt x="255456" y="286067"/>
                </a:cubicBezTo>
                <a:cubicBezTo>
                  <a:pt x="262060" y="276415"/>
                  <a:pt x="297747" y="256984"/>
                  <a:pt x="362517" y="227774"/>
                </a:cubicBezTo>
                <a:cubicBezTo>
                  <a:pt x="427287" y="198564"/>
                  <a:pt x="467038" y="183959"/>
                  <a:pt x="481770" y="183959"/>
                </a:cubicBezTo>
                <a:cubicBezTo>
                  <a:pt x="486850" y="183959"/>
                  <a:pt x="494978" y="182054"/>
                  <a:pt x="506154" y="178244"/>
                </a:cubicBezTo>
                <a:cubicBezTo>
                  <a:pt x="517330" y="174434"/>
                  <a:pt x="525966" y="173799"/>
                  <a:pt x="532062" y="176339"/>
                </a:cubicBezTo>
                <a:cubicBezTo>
                  <a:pt x="544762" y="181927"/>
                  <a:pt x="554922" y="188023"/>
                  <a:pt x="562542" y="194627"/>
                </a:cubicBezTo>
                <a:cubicBezTo>
                  <a:pt x="566606" y="197675"/>
                  <a:pt x="568638" y="198437"/>
                  <a:pt x="568638" y="196913"/>
                </a:cubicBezTo>
                <a:cubicBezTo>
                  <a:pt x="568638" y="195389"/>
                  <a:pt x="571051" y="195897"/>
                  <a:pt x="575877" y="198437"/>
                </a:cubicBezTo>
                <a:cubicBezTo>
                  <a:pt x="580703" y="200977"/>
                  <a:pt x="583116" y="204660"/>
                  <a:pt x="583116" y="209486"/>
                </a:cubicBezTo>
                <a:cubicBezTo>
                  <a:pt x="583116" y="214312"/>
                  <a:pt x="584259" y="216725"/>
                  <a:pt x="586545" y="216725"/>
                </a:cubicBezTo>
                <a:cubicBezTo>
                  <a:pt x="588831" y="216725"/>
                  <a:pt x="592514" y="222186"/>
                  <a:pt x="597594" y="233108"/>
                </a:cubicBezTo>
                <a:cubicBezTo>
                  <a:pt x="602674" y="244030"/>
                  <a:pt x="605214" y="251777"/>
                  <a:pt x="605214" y="256349"/>
                </a:cubicBezTo>
                <a:cubicBezTo>
                  <a:pt x="605214" y="261937"/>
                  <a:pt x="603690" y="268160"/>
                  <a:pt x="600642" y="275018"/>
                </a:cubicBezTo>
                <a:cubicBezTo>
                  <a:pt x="597594" y="281876"/>
                  <a:pt x="595308" y="307403"/>
                  <a:pt x="593784" y="351599"/>
                </a:cubicBezTo>
                <a:cubicBezTo>
                  <a:pt x="592260" y="395795"/>
                  <a:pt x="589339" y="423354"/>
                  <a:pt x="585021" y="434276"/>
                </a:cubicBezTo>
                <a:cubicBezTo>
                  <a:pt x="580703" y="445198"/>
                  <a:pt x="576004" y="457390"/>
                  <a:pt x="570924" y="470852"/>
                </a:cubicBezTo>
                <a:cubicBezTo>
                  <a:pt x="565844" y="484314"/>
                  <a:pt x="560510" y="497649"/>
                  <a:pt x="554922" y="510857"/>
                </a:cubicBezTo>
                <a:cubicBezTo>
                  <a:pt x="549334" y="524065"/>
                  <a:pt x="546540" y="531812"/>
                  <a:pt x="546540" y="534098"/>
                </a:cubicBezTo>
                <a:cubicBezTo>
                  <a:pt x="546540" y="536384"/>
                  <a:pt x="544635" y="539432"/>
                  <a:pt x="540825" y="543242"/>
                </a:cubicBezTo>
                <a:cubicBezTo>
                  <a:pt x="537015" y="547052"/>
                  <a:pt x="533459" y="551497"/>
                  <a:pt x="530157" y="556577"/>
                </a:cubicBezTo>
                <a:cubicBezTo>
                  <a:pt x="526855" y="561657"/>
                  <a:pt x="520378" y="564705"/>
                  <a:pt x="510726" y="565721"/>
                </a:cubicBezTo>
                <a:cubicBezTo>
                  <a:pt x="504630" y="566737"/>
                  <a:pt x="499804" y="566483"/>
                  <a:pt x="496248" y="564959"/>
                </a:cubicBezTo>
                <a:cubicBezTo>
                  <a:pt x="492692" y="563435"/>
                  <a:pt x="487612" y="559879"/>
                  <a:pt x="481008" y="554291"/>
                </a:cubicBezTo>
                <a:cubicBezTo>
                  <a:pt x="470848" y="545147"/>
                  <a:pt x="463482" y="541718"/>
                  <a:pt x="458910" y="544004"/>
                </a:cubicBezTo>
                <a:cubicBezTo>
                  <a:pt x="454338" y="546290"/>
                  <a:pt x="437955" y="550608"/>
                  <a:pt x="409761" y="556958"/>
                </a:cubicBezTo>
                <a:cubicBezTo>
                  <a:pt x="381567" y="563308"/>
                  <a:pt x="362263" y="568007"/>
                  <a:pt x="351849" y="571055"/>
                </a:cubicBezTo>
                <a:cubicBezTo>
                  <a:pt x="341435" y="574103"/>
                  <a:pt x="334069" y="574103"/>
                  <a:pt x="329751" y="571055"/>
                </a:cubicBezTo>
                <a:cubicBezTo>
                  <a:pt x="325433" y="568007"/>
                  <a:pt x="320607" y="565340"/>
                  <a:pt x="315273" y="563054"/>
                </a:cubicBezTo>
                <a:cubicBezTo>
                  <a:pt x="309939" y="560768"/>
                  <a:pt x="307272" y="555561"/>
                  <a:pt x="307272" y="547433"/>
                </a:cubicBezTo>
                <a:cubicBezTo>
                  <a:pt x="307780" y="541337"/>
                  <a:pt x="310320" y="533590"/>
                  <a:pt x="314892" y="524192"/>
                </a:cubicBezTo>
                <a:cubicBezTo>
                  <a:pt x="319464" y="514794"/>
                  <a:pt x="323782" y="508825"/>
                  <a:pt x="327846" y="506285"/>
                </a:cubicBezTo>
                <a:cubicBezTo>
                  <a:pt x="331403" y="504253"/>
                  <a:pt x="332418" y="500443"/>
                  <a:pt x="330894" y="494855"/>
                </a:cubicBezTo>
                <a:cubicBezTo>
                  <a:pt x="329878" y="489775"/>
                  <a:pt x="330894" y="485711"/>
                  <a:pt x="333942" y="482663"/>
                </a:cubicBezTo>
                <a:cubicBezTo>
                  <a:pt x="336990" y="479615"/>
                  <a:pt x="340800" y="478853"/>
                  <a:pt x="345372" y="480377"/>
                </a:cubicBezTo>
                <a:cubicBezTo>
                  <a:pt x="348420" y="481901"/>
                  <a:pt x="353119" y="480123"/>
                  <a:pt x="359469" y="475043"/>
                </a:cubicBezTo>
                <a:cubicBezTo>
                  <a:pt x="365819" y="469963"/>
                  <a:pt x="368994" y="465645"/>
                  <a:pt x="368994" y="462089"/>
                </a:cubicBezTo>
                <a:cubicBezTo>
                  <a:pt x="369502" y="459549"/>
                  <a:pt x="364168" y="455231"/>
                  <a:pt x="352992" y="449135"/>
                </a:cubicBezTo>
                <a:cubicBezTo>
                  <a:pt x="341816" y="443039"/>
                  <a:pt x="336228" y="438975"/>
                  <a:pt x="336228" y="436943"/>
                </a:cubicBezTo>
                <a:cubicBezTo>
                  <a:pt x="336228" y="433895"/>
                  <a:pt x="340800" y="434657"/>
                  <a:pt x="349944" y="439229"/>
                </a:cubicBezTo>
                <a:cubicBezTo>
                  <a:pt x="356548" y="442277"/>
                  <a:pt x="363914" y="444690"/>
                  <a:pt x="372042" y="446468"/>
                </a:cubicBezTo>
                <a:cubicBezTo>
                  <a:pt x="380170" y="448246"/>
                  <a:pt x="387028" y="446087"/>
                  <a:pt x="392616" y="439991"/>
                </a:cubicBezTo>
                <a:cubicBezTo>
                  <a:pt x="403284" y="428307"/>
                  <a:pt x="414333" y="414464"/>
                  <a:pt x="425763" y="398462"/>
                </a:cubicBezTo>
                <a:cubicBezTo>
                  <a:pt x="437193" y="382460"/>
                  <a:pt x="442908" y="372935"/>
                  <a:pt x="442908" y="369887"/>
                </a:cubicBezTo>
                <a:cubicBezTo>
                  <a:pt x="442908" y="369887"/>
                  <a:pt x="441892" y="369887"/>
                  <a:pt x="439860" y="369887"/>
                </a:cubicBezTo>
                <a:cubicBezTo>
                  <a:pt x="437828" y="369887"/>
                  <a:pt x="435034" y="370141"/>
                  <a:pt x="431478" y="370649"/>
                </a:cubicBezTo>
                <a:cubicBezTo>
                  <a:pt x="427922" y="371157"/>
                  <a:pt x="424112" y="371665"/>
                  <a:pt x="420048" y="372173"/>
                </a:cubicBezTo>
                <a:cubicBezTo>
                  <a:pt x="404300" y="373697"/>
                  <a:pt x="390076" y="375983"/>
                  <a:pt x="377376" y="379031"/>
                </a:cubicBezTo>
                <a:cubicBezTo>
                  <a:pt x="364676" y="382079"/>
                  <a:pt x="357564" y="384873"/>
                  <a:pt x="356040" y="387413"/>
                </a:cubicBezTo>
                <a:cubicBezTo>
                  <a:pt x="354516" y="389445"/>
                  <a:pt x="352738" y="388937"/>
                  <a:pt x="350706" y="385889"/>
                </a:cubicBezTo>
                <a:cubicBezTo>
                  <a:pt x="348674" y="382841"/>
                  <a:pt x="344483" y="382714"/>
                  <a:pt x="338133" y="385508"/>
                </a:cubicBezTo>
                <a:cubicBezTo>
                  <a:pt x="331783" y="388302"/>
                  <a:pt x="325560" y="389699"/>
                  <a:pt x="319464" y="389699"/>
                </a:cubicBezTo>
                <a:cubicBezTo>
                  <a:pt x="316416" y="389699"/>
                  <a:pt x="314384" y="390207"/>
                  <a:pt x="313368" y="391223"/>
                </a:cubicBezTo>
                <a:cubicBezTo>
                  <a:pt x="312352" y="392239"/>
                  <a:pt x="312352" y="394271"/>
                  <a:pt x="313368" y="397319"/>
                </a:cubicBezTo>
                <a:cubicBezTo>
                  <a:pt x="314384" y="402399"/>
                  <a:pt x="313876" y="404939"/>
                  <a:pt x="311844" y="404939"/>
                </a:cubicBezTo>
                <a:cubicBezTo>
                  <a:pt x="305240" y="404431"/>
                  <a:pt x="300795" y="399097"/>
                  <a:pt x="298509" y="388937"/>
                </a:cubicBezTo>
                <a:cubicBezTo>
                  <a:pt x="296223" y="378777"/>
                  <a:pt x="297620" y="371411"/>
                  <a:pt x="302700" y="366839"/>
                </a:cubicBezTo>
                <a:cubicBezTo>
                  <a:pt x="307272" y="362775"/>
                  <a:pt x="310447" y="360743"/>
                  <a:pt x="312225" y="360743"/>
                </a:cubicBezTo>
                <a:cubicBezTo>
                  <a:pt x="314003" y="360743"/>
                  <a:pt x="318702" y="358965"/>
                  <a:pt x="326322" y="355409"/>
                </a:cubicBezTo>
                <a:cubicBezTo>
                  <a:pt x="343594" y="347789"/>
                  <a:pt x="356040" y="342963"/>
                  <a:pt x="363660" y="340931"/>
                </a:cubicBezTo>
                <a:cubicBezTo>
                  <a:pt x="371280" y="338899"/>
                  <a:pt x="392108" y="334073"/>
                  <a:pt x="426144" y="326453"/>
                </a:cubicBezTo>
                <a:cubicBezTo>
                  <a:pt x="447988" y="322389"/>
                  <a:pt x="462212" y="323151"/>
                  <a:pt x="468816" y="328739"/>
                </a:cubicBezTo>
                <a:cubicBezTo>
                  <a:pt x="472372" y="331787"/>
                  <a:pt x="480627" y="335470"/>
                  <a:pt x="493581" y="339788"/>
                </a:cubicBezTo>
                <a:cubicBezTo>
                  <a:pt x="506535" y="344106"/>
                  <a:pt x="512758" y="347535"/>
                  <a:pt x="512250" y="350075"/>
                </a:cubicBezTo>
                <a:cubicBezTo>
                  <a:pt x="511742" y="352615"/>
                  <a:pt x="512504" y="354393"/>
                  <a:pt x="514536" y="355409"/>
                </a:cubicBezTo>
                <a:cubicBezTo>
                  <a:pt x="516568" y="355917"/>
                  <a:pt x="519235" y="351853"/>
                  <a:pt x="522537" y="343217"/>
                </a:cubicBezTo>
                <a:cubicBezTo>
                  <a:pt x="525839" y="334581"/>
                  <a:pt x="529141" y="323024"/>
                  <a:pt x="532443" y="308546"/>
                </a:cubicBezTo>
                <a:cubicBezTo>
                  <a:pt x="535745" y="294068"/>
                  <a:pt x="538412" y="279463"/>
                  <a:pt x="540444" y="264731"/>
                </a:cubicBezTo>
                <a:cubicBezTo>
                  <a:pt x="544508" y="236283"/>
                  <a:pt x="546540" y="220789"/>
                  <a:pt x="546540" y="218249"/>
                </a:cubicBezTo>
                <a:cubicBezTo>
                  <a:pt x="546540" y="215201"/>
                  <a:pt x="545524" y="213677"/>
                  <a:pt x="543492" y="213677"/>
                </a:cubicBezTo>
                <a:cubicBezTo>
                  <a:pt x="541460" y="213169"/>
                  <a:pt x="539936" y="214185"/>
                  <a:pt x="538920" y="216725"/>
                </a:cubicBezTo>
                <a:lnTo>
                  <a:pt x="538920" y="219773"/>
                </a:lnTo>
                <a:cubicBezTo>
                  <a:pt x="538412" y="222821"/>
                  <a:pt x="537650" y="222059"/>
                  <a:pt x="536634" y="217487"/>
                </a:cubicBezTo>
                <a:cubicBezTo>
                  <a:pt x="536126" y="216979"/>
                  <a:pt x="535872" y="216217"/>
                  <a:pt x="535872" y="215201"/>
                </a:cubicBezTo>
                <a:cubicBezTo>
                  <a:pt x="534856" y="210629"/>
                  <a:pt x="533459" y="207581"/>
                  <a:pt x="531681" y="206057"/>
                </a:cubicBezTo>
                <a:cubicBezTo>
                  <a:pt x="529903" y="204533"/>
                  <a:pt x="526474" y="203517"/>
                  <a:pt x="521394" y="203009"/>
                </a:cubicBezTo>
                <a:cubicBezTo>
                  <a:pt x="513266" y="201993"/>
                  <a:pt x="509202" y="202501"/>
                  <a:pt x="509202" y="204533"/>
                </a:cubicBezTo>
                <a:cubicBezTo>
                  <a:pt x="509202" y="206565"/>
                  <a:pt x="504630" y="207835"/>
                  <a:pt x="495486" y="208343"/>
                </a:cubicBezTo>
                <a:cubicBezTo>
                  <a:pt x="486342" y="208851"/>
                  <a:pt x="475039" y="211137"/>
                  <a:pt x="461577" y="215201"/>
                </a:cubicBezTo>
                <a:cubicBezTo>
                  <a:pt x="448115" y="219265"/>
                  <a:pt x="433256" y="222821"/>
                  <a:pt x="417000" y="225869"/>
                </a:cubicBezTo>
                <a:cubicBezTo>
                  <a:pt x="392616" y="230949"/>
                  <a:pt x="370518" y="239077"/>
                  <a:pt x="350706" y="250253"/>
                </a:cubicBezTo>
                <a:cubicBezTo>
                  <a:pt x="347150" y="252793"/>
                  <a:pt x="342832" y="255079"/>
                  <a:pt x="337752" y="257111"/>
                </a:cubicBezTo>
                <a:cubicBezTo>
                  <a:pt x="311336" y="268795"/>
                  <a:pt x="272982" y="293433"/>
                  <a:pt x="222690" y="331025"/>
                </a:cubicBezTo>
                <a:lnTo>
                  <a:pt x="170112" y="369887"/>
                </a:lnTo>
                <a:lnTo>
                  <a:pt x="170112" y="391985"/>
                </a:lnTo>
                <a:cubicBezTo>
                  <a:pt x="169096" y="431609"/>
                  <a:pt x="167572" y="458025"/>
                  <a:pt x="165540" y="471233"/>
                </a:cubicBezTo>
                <a:cubicBezTo>
                  <a:pt x="164016" y="481901"/>
                  <a:pt x="162111" y="509460"/>
                  <a:pt x="159825" y="553910"/>
                </a:cubicBezTo>
                <a:cubicBezTo>
                  <a:pt x="157539" y="598360"/>
                  <a:pt x="157920" y="627951"/>
                  <a:pt x="160968" y="642683"/>
                </a:cubicBezTo>
                <a:cubicBezTo>
                  <a:pt x="164016" y="657415"/>
                  <a:pt x="164397" y="666813"/>
                  <a:pt x="162111" y="670877"/>
                </a:cubicBezTo>
                <a:cubicBezTo>
                  <a:pt x="159825" y="674941"/>
                  <a:pt x="152840" y="676973"/>
                  <a:pt x="141156" y="676973"/>
                </a:cubicBezTo>
                <a:cubicBezTo>
                  <a:pt x="132520" y="676973"/>
                  <a:pt x="126805" y="676338"/>
                  <a:pt x="124011" y="675068"/>
                </a:cubicBezTo>
                <a:cubicBezTo>
                  <a:pt x="121217" y="673798"/>
                  <a:pt x="117534" y="669861"/>
                  <a:pt x="112962" y="663257"/>
                </a:cubicBezTo>
                <a:cubicBezTo>
                  <a:pt x="105850" y="654113"/>
                  <a:pt x="99246" y="647128"/>
                  <a:pt x="93150" y="642302"/>
                </a:cubicBezTo>
                <a:cubicBezTo>
                  <a:pt x="87054" y="637476"/>
                  <a:pt x="80704" y="632015"/>
                  <a:pt x="74100" y="625919"/>
                </a:cubicBezTo>
                <a:cubicBezTo>
                  <a:pt x="65464" y="617791"/>
                  <a:pt x="58479" y="612076"/>
                  <a:pt x="53145" y="608774"/>
                </a:cubicBezTo>
                <a:cubicBezTo>
                  <a:pt x="47811" y="605472"/>
                  <a:pt x="41588" y="603313"/>
                  <a:pt x="34476" y="602297"/>
                </a:cubicBezTo>
                <a:cubicBezTo>
                  <a:pt x="25840" y="600773"/>
                  <a:pt x="18220" y="597344"/>
                  <a:pt x="11616" y="592010"/>
                </a:cubicBezTo>
                <a:cubicBezTo>
                  <a:pt x="5012" y="586676"/>
                  <a:pt x="1202" y="580707"/>
                  <a:pt x="186" y="574103"/>
                </a:cubicBezTo>
                <a:cubicBezTo>
                  <a:pt x="-1338" y="560387"/>
                  <a:pt x="6536" y="542861"/>
                  <a:pt x="23808" y="521525"/>
                </a:cubicBezTo>
                <a:cubicBezTo>
                  <a:pt x="32952" y="510349"/>
                  <a:pt x="37524" y="503999"/>
                  <a:pt x="37524" y="502475"/>
                </a:cubicBezTo>
                <a:cubicBezTo>
                  <a:pt x="37524" y="500951"/>
                  <a:pt x="39048" y="498665"/>
                  <a:pt x="42096" y="495617"/>
                </a:cubicBezTo>
                <a:cubicBezTo>
                  <a:pt x="45144" y="492061"/>
                  <a:pt x="52256" y="481393"/>
                  <a:pt x="63432" y="463613"/>
                </a:cubicBezTo>
                <a:cubicBezTo>
                  <a:pt x="83244" y="432117"/>
                  <a:pt x="93150" y="411797"/>
                  <a:pt x="93150" y="402653"/>
                </a:cubicBezTo>
                <a:cubicBezTo>
                  <a:pt x="93150" y="398081"/>
                  <a:pt x="93404" y="395541"/>
                  <a:pt x="93912" y="395033"/>
                </a:cubicBezTo>
                <a:cubicBezTo>
                  <a:pt x="94420" y="394525"/>
                  <a:pt x="95436" y="395287"/>
                  <a:pt x="96960" y="397319"/>
                </a:cubicBezTo>
                <a:cubicBezTo>
                  <a:pt x="98484" y="399859"/>
                  <a:pt x="99627" y="401129"/>
                  <a:pt x="100389" y="401129"/>
                </a:cubicBezTo>
                <a:cubicBezTo>
                  <a:pt x="101151" y="401129"/>
                  <a:pt x="102294" y="400113"/>
                  <a:pt x="103818" y="398081"/>
                </a:cubicBezTo>
                <a:cubicBezTo>
                  <a:pt x="105850" y="395033"/>
                  <a:pt x="107882" y="367093"/>
                  <a:pt x="109914" y="314261"/>
                </a:cubicBezTo>
                <a:cubicBezTo>
                  <a:pt x="111946" y="261429"/>
                  <a:pt x="111946" y="234251"/>
                  <a:pt x="109914" y="232727"/>
                </a:cubicBezTo>
                <a:lnTo>
                  <a:pt x="108390" y="237299"/>
                </a:lnTo>
                <a:cubicBezTo>
                  <a:pt x="107882" y="239331"/>
                  <a:pt x="107628" y="242125"/>
                  <a:pt x="107628" y="245681"/>
                </a:cubicBezTo>
                <a:cubicBezTo>
                  <a:pt x="107628" y="255841"/>
                  <a:pt x="106358" y="260921"/>
                  <a:pt x="103818" y="260921"/>
                </a:cubicBezTo>
                <a:cubicBezTo>
                  <a:pt x="101278" y="260921"/>
                  <a:pt x="100516" y="256095"/>
                  <a:pt x="101532" y="246443"/>
                </a:cubicBezTo>
                <a:cubicBezTo>
                  <a:pt x="102040" y="238823"/>
                  <a:pt x="101786" y="234378"/>
                  <a:pt x="100770" y="233108"/>
                </a:cubicBezTo>
                <a:cubicBezTo>
                  <a:pt x="99754" y="231838"/>
                  <a:pt x="96198" y="231203"/>
                  <a:pt x="90102" y="231203"/>
                </a:cubicBezTo>
                <a:cubicBezTo>
                  <a:pt x="78926" y="230695"/>
                  <a:pt x="71306" y="229679"/>
                  <a:pt x="67242" y="228155"/>
                </a:cubicBezTo>
                <a:cubicBezTo>
                  <a:pt x="66226" y="227647"/>
                  <a:pt x="62162" y="226631"/>
                  <a:pt x="55050" y="225107"/>
                </a:cubicBezTo>
                <a:cubicBezTo>
                  <a:pt x="50986" y="224599"/>
                  <a:pt x="46668" y="223329"/>
                  <a:pt x="42096" y="221297"/>
                </a:cubicBezTo>
                <a:cubicBezTo>
                  <a:pt x="37524" y="219265"/>
                  <a:pt x="33841" y="217106"/>
                  <a:pt x="31047" y="214820"/>
                </a:cubicBezTo>
                <a:cubicBezTo>
                  <a:pt x="28253" y="212534"/>
                  <a:pt x="27365" y="210883"/>
                  <a:pt x="28380" y="209867"/>
                </a:cubicBezTo>
                <a:cubicBezTo>
                  <a:pt x="29904" y="208851"/>
                  <a:pt x="28761" y="206946"/>
                  <a:pt x="24951" y="204152"/>
                </a:cubicBezTo>
                <a:cubicBezTo>
                  <a:pt x="21141" y="201358"/>
                  <a:pt x="18474" y="192595"/>
                  <a:pt x="16950" y="177863"/>
                </a:cubicBezTo>
                <a:cubicBezTo>
                  <a:pt x="15426" y="163131"/>
                  <a:pt x="13267" y="154114"/>
                  <a:pt x="10473" y="150812"/>
                </a:cubicBezTo>
                <a:cubicBezTo>
                  <a:pt x="7679" y="147510"/>
                  <a:pt x="9203" y="143827"/>
                  <a:pt x="15045" y="139763"/>
                </a:cubicBezTo>
                <a:cubicBezTo>
                  <a:pt x="20887" y="135699"/>
                  <a:pt x="27618" y="130365"/>
                  <a:pt x="35238" y="123761"/>
                </a:cubicBezTo>
                <a:cubicBezTo>
                  <a:pt x="45906" y="114109"/>
                  <a:pt x="52511" y="112839"/>
                  <a:pt x="55050" y="119951"/>
                </a:cubicBezTo>
                <a:cubicBezTo>
                  <a:pt x="55558" y="120967"/>
                  <a:pt x="55178" y="122110"/>
                  <a:pt x="53907" y="123380"/>
                </a:cubicBezTo>
                <a:cubicBezTo>
                  <a:pt x="52637" y="124650"/>
                  <a:pt x="50732" y="125793"/>
                  <a:pt x="48192" y="126809"/>
                </a:cubicBezTo>
                <a:cubicBezTo>
                  <a:pt x="44636" y="127825"/>
                  <a:pt x="42731" y="128714"/>
                  <a:pt x="42477" y="129476"/>
                </a:cubicBezTo>
                <a:cubicBezTo>
                  <a:pt x="42223" y="130238"/>
                  <a:pt x="43620" y="131381"/>
                  <a:pt x="46668" y="132905"/>
                </a:cubicBezTo>
                <a:cubicBezTo>
                  <a:pt x="51240" y="135445"/>
                  <a:pt x="52764" y="139509"/>
                  <a:pt x="51240" y="145097"/>
                </a:cubicBezTo>
                <a:cubicBezTo>
                  <a:pt x="49716" y="151193"/>
                  <a:pt x="51494" y="154241"/>
                  <a:pt x="56574" y="154241"/>
                </a:cubicBezTo>
                <a:cubicBezTo>
                  <a:pt x="60638" y="153733"/>
                  <a:pt x="68766" y="150939"/>
                  <a:pt x="80958" y="145859"/>
                </a:cubicBezTo>
                <a:cubicBezTo>
                  <a:pt x="81466" y="145859"/>
                  <a:pt x="82482" y="145605"/>
                  <a:pt x="84006" y="145097"/>
                </a:cubicBezTo>
                <a:cubicBezTo>
                  <a:pt x="92642" y="141541"/>
                  <a:pt x="97722" y="137731"/>
                  <a:pt x="99246" y="133667"/>
                </a:cubicBezTo>
                <a:cubicBezTo>
                  <a:pt x="100770" y="129603"/>
                  <a:pt x="101278" y="117665"/>
                  <a:pt x="100770" y="97853"/>
                </a:cubicBezTo>
                <a:cubicBezTo>
                  <a:pt x="100770" y="97853"/>
                  <a:pt x="100770" y="95821"/>
                  <a:pt x="100770" y="91757"/>
                </a:cubicBezTo>
                <a:cubicBezTo>
                  <a:pt x="100262" y="56197"/>
                  <a:pt x="97468" y="33591"/>
                  <a:pt x="92388" y="23939"/>
                </a:cubicBezTo>
                <a:cubicBezTo>
                  <a:pt x="90356" y="20383"/>
                  <a:pt x="90610" y="16065"/>
                  <a:pt x="93150" y="10985"/>
                </a:cubicBezTo>
                <a:cubicBezTo>
                  <a:pt x="95690" y="5905"/>
                  <a:pt x="99246" y="2857"/>
                  <a:pt x="103818" y="1841"/>
                </a:cubicBezTo>
                <a:cubicBezTo>
                  <a:pt x="107628" y="825"/>
                  <a:pt x="111208" y="230"/>
                  <a:pt x="114558" y="55"/>
                </a:cubicBezTo>
                <a:close/>
                <a:moveTo>
                  <a:pt x="97722" y="452183"/>
                </a:moveTo>
                <a:cubicBezTo>
                  <a:pt x="96706" y="452691"/>
                  <a:pt x="95944" y="454469"/>
                  <a:pt x="95436" y="457517"/>
                </a:cubicBezTo>
                <a:cubicBezTo>
                  <a:pt x="93404" y="464121"/>
                  <a:pt x="91499" y="476440"/>
                  <a:pt x="89721" y="494474"/>
                </a:cubicBezTo>
                <a:cubicBezTo>
                  <a:pt x="87943" y="512508"/>
                  <a:pt x="87562" y="522287"/>
                  <a:pt x="88578" y="523811"/>
                </a:cubicBezTo>
                <a:cubicBezTo>
                  <a:pt x="90102" y="526351"/>
                  <a:pt x="91880" y="522033"/>
                  <a:pt x="93912" y="510857"/>
                </a:cubicBezTo>
                <a:cubicBezTo>
                  <a:pt x="95436" y="501713"/>
                  <a:pt x="96960" y="489521"/>
                  <a:pt x="98484" y="474281"/>
                </a:cubicBezTo>
                <a:cubicBezTo>
                  <a:pt x="99500" y="458533"/>
                  <a:pt x="99246" y="451167"/>
                  <a:pt x="97722" y="452183"/>
                </a:cubicBezTo>
                <a:close/>
                <a:moveTo>
                  <a:pt x="80196" y="501142"/>
                </a:moveTo>
                <a:cubicBezTo>
                  <a:pt x="79942" y="501269"/>
                  <a:pt x="79688" y="502221"/>
                  <a:pt x="79434" y="503999"/>
                </a:cubicBezTo>
                <a:cubicBezTo>
                  <a:pt x="79434" y="503999"/>
                  <a:pt x="79434" y="506539"/>
                  <a:pt x="79434" y="511619"/>
                </a:cubicBezTo>
                <a:lnTo>
                  <a:pt x="80196" y="521525"/>
                </a:lnTo>
                <a:cubicBezTo>
                  <a:pt x="80704" y="521017"/>
                  <a:pt x="80958" y="520509"/>
                  <a:pt x="80958" y="520001"/>
                </a:cubicBezTo>
                <a:cubicBezTo>
                  <a:pt x="81974" y="514413"/>
                  <a:pt x="81974" y="508825"/>
                  <a:pt x="80958" y="503237"/>
                </a:cubicBezTo>
                <a:cubicBezTo>
                  <a:pt x="80704" y="501713"/>
                  <a:pt x="80450" y="501015"/>
                  <a:pt x="80196" y="501142"/>
                </a:cubicBezTo>
                <a:close/>
                <a:moveTo>
                  <a:pt x="507678" y="380555"/>
                </a:moveTo>
                <a:cubicBezTo>
                  <a:pt x="506154" y="380047"/>
                  <a:pt x="503106" y="382587"/>
                  <a:pt x="498534" y="388175"/>
                </a:cubicBezTo>
                <a:cubicBezTo>
                  <a:pt x="489390" y="400367"/>
                  <a:pt x="486088" y="411543"/>
                  <a:pt x="488628" y="421703"/>
                </a:cubicBezTo>
                <a:cubicBezTo>
                  <a:pt x="489136" y="425259"/>
                  <a:pt x="489644" y="426910"/>
                  <a:pt x="490152" y="426656"/>
                </a:cubicBezTo>
                <a:cubicBezTo>
                  <a:pt x="490660" y="426402"/>
                  <a:pt x="491422" y="424497"/>
                  <a:pt x="492438" y="420941"/>
                </a:cubicBezTo>
                <a:cubicBezTo>
                  <a:pt x="494470" y="416369"/>
                  <a:pt x="497772" y="408749"/>
                  <a:pt x="502344" y="398081"/>
                </a:cubicBezTo>
                <a:cubicBezTo>
                  <a:pt x="507424" y="386397"/>
                  <a:pt x="509202" y="380555"/>
                  <a:pt x="507678" y="380555"/>
                </a:cubicBezTo>
                <a:close/>
                <a:moveTo>
                  <a:pt x="477579" y="398557"/>
                </a:moveTo>
                <a:cubicBezTo>
                  <a:pt x="476563" y="398494"/>
                  <a:pt x="475674" y="399097"/>
                  <a:pt x="474912" y="400367"/>
                </a:cubicBezTo>
                <a:cubicBezTo>
                  <a:pt x="472880" y="403415"/>
                  <a:pt x="468054" y="406717"/>
                  <a:pt x="460434" y="410273"/>
                </a:cubicBezTo>
                <a:cubicBezTo>
                  <a:pt x="452814" y="413829"/>
                  <a:pt x="448115" y="414972"/>
                  <a:pt x="446337" y="413702"/>
                </a:cubicBezTo>
                <a:cubicBezTo>
                  <a:pt x="444559" y="412432"/>
                  <a:pt x="438336" y="417766"/>
                  <a:pt x="427668" y="429704"/>
                </a:cubicBezTo>
                <a:cubicBezTo>
                  <a:pt x="417000" y="441642"/>
                  <a:pt x="412428" y="448627"/>
                  <a:pt x="413952" y="450659"/>
                </a:cubicBezTo>
                <a:cubicBezTo>
                  <a:pt x="414968" y="451675"/>
                  <a:pt x="420302" y="449770"/>
                  <a:pt x="429954" y="444944"/>
                </a:cubicBezTo>
                <a:cubicBezTo>
                  <a:pt x="439606" y="440118"/>
                  <a:pt x="447734" y="437705"/>
                  <a:pt x="454338" y="437705"/>
                </a:cubicBezTo>
                <a:cubicBezTo>
                  <a:pt x="469070" y="437705"/>
                  <a:pt x="476436" y="433895"/>
                  <a:pt x="476436" y="426275"/>
                </a:cubicBezTo>
                <a:cubicBezTo>
                  <a:pt x="476436" y="421703"/>
                  <a:pt x="477833" y="417004"/>
                  <a:pt x="480627" y="412178"/>
                </a:cubicBezTo>
                <a:cubicBezTo>
                  <a:pt x="483421" y="407352"/>
                  <a:pt x="483548" y="403542"/>
                  <a:pt x="481008" y="400748"/>
                </a:cubicBezTo>
                <a:cubicBezTo>
                  <a:pt x="479738" y="399351"/>
                  <a:pt x="478595" y="398621"/>
                  <a:pt x="477579" y="398557"/>
                </a:cubicBezTo>
                <a:close/>
              </a:path>
            </a:pathLst>
          </a:custGeom>
          <a:solidFill>
            <a:srgbClr val="404040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>
              <a:defRPr sz="2400">
                <a:solidFill>
                  <a:srgbClr val="404040"/>
                </a:solidFill>
                <a:latin typeface="方正粗宋简体" panose="03000509000000000000" pitchFamily="65" charset="-122"/>
                <a:ea typeface="方正粗宋简体" panose="03000509000000000000" pitchFamily="65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23" name="文本框 22"/>
          <p:cNvSpPr txBox="1"/>
          <p:nvPr/>
        </p:nvSpPr>
        <p:spPr>
          <a:xfrm>
            <a:off x="6770227" y="1166340"/>
            <a:ext cx="753112" cy="611937"/>
          </a:xfrm>
          <a:custGeom>
            <a:avLst/>
            <a:gdLst/>
            <a:ahLst/>
            <a:cxnLst/>
            <a:rect l="l" t="t" r="r" b="b"/>
            <a:pathLst>
              <a:path w="753112" h="611937">
                <a:moveTo>
                  <a:pt x="485547" y="21"/>
                </a:moveTo>
                <a:cubicBezTo>
                  <a:pt x="489611" y="275"/>
                  <a:pt x="494183" y="2942"/>
                  <a:pt x="499263" y="8022"/>
                </a:cubicBezTo>
                <a:cubicBezTo>
                  <a:pt x="502819" y="12086"/>
                  <a:pt x="505105" y="16023"/>
                  <a:pt x="506121" y="19833"/>
                </a:cubicBezTo>
                <a:cubicBezTo>
                  <a:pt x="507137" y="23643"/>
                  <a:pt x="507391" y="30120"/>
                  <a:pt x="506883" y="39264"/>
                </a:cubicBezTo>
                <a:cubicBezTo>
                  <a:pt x="506375" y="55520"/>
                  <a:pt x="506629" y="64664"/>
                  <a:pt x="507645" y="66696"/>
                </a:cubicBezTo>
                <a:cubicBezTo>
                  <a:pt x="508661" y="68728"/>
                  <a:pt x="512979" y="69236"/>
                  <a:pt x="520599" y="68220"/>
                </a:cubicBezTo>
                <a:cubicBezTo>
                  <a:pt x="529235" y="66696"/>
                  <a:pt x="536855" y="64410"/>
                  <a:pt x="543459" y="61362"/>
                </a:cubicBezTo>
                <a:cubicBezTo>
                  <a:pt x="550063" y="58314"/>
                  <a:pt x="560477" y="56790"/>
                  <a:pt x="574701" y="56790"/>
                </a:cubicBezTo>
                <a:cubicBezTo>
                  <a:pt x="584861" y="56790"/>
                  <a:pt x="591846" y="57425"/>
                  <a:pt x="595656" y="58695"/>
                </a:cubicBezTo>
                <a:cubicBezTo>
                  <a:pt x="599466" y="59965"/>
                  <a:pt x="605181" y="64410"/>
                  <a:pt x="612801" y="72030"/>
                </a:cubicBezTo>
                <a:cubicBezTo>
                  <a:pt x="623469" y="82698"/>
                  <a:pt x="628803" y="89175"/>
                  <a:pt x="628803" y="91461"/>
                </a:cubicBezTo>
                <a:cubicBezTo>
                  <a:pt x="628803" y="93747"/>
                  <a:pt x="635280" y="94509"/>
                  <a:pt x="648234" y="93747"/>
                </a:cubicBezTo>
                <a:cubicBezTo>
                  <a:pt x="661188" y="92985"/>
                  <a:pt x="670078" y="94255"/>
                  <a:pt x="674904" y="97557"/>
                </a:cubicBezTo>
                <a:cubicBezTo>
                  <a:pt x="679730" y="100859"/>
                  <a:pt x="684175" y="102510"/>
                  <a:pt x="688239" y="102510"/>
                </a:cubicBezTo>
                <a:cubicBezTo>
                  <a:pt x="691795" y="102510"/>
                  <a:pt x="695859" y="105685"/>
                  <a:pt x="700431" y="112035"/>
                </a:cubicBezTo>
                <a:cubicBezTo>
                  <a:pt x="705003" y="118385"/>
                  <a:pt x="706781" y="123719"/>
                  <a:pt x="705765" y="128037"/>
                </a:cubicBezTo>
                <a:cubicBezTo>
                  <a:pt x="704749" y="132355"/>
                  <a:pt x="701574" y="134514"/>
                  <a:pt x="696240" y="134514"/>
                </a:cubicBezTo>
                <a:cubicBezTo>
                  <a:pt x="690906" y="134514"/>
                  <a:pt x="686715" y="136038"/>
                  <a:pt x="683667" y="139086"/>
                </a:cubicBezTo>
                <a:cubicBezTo>
                  <a:pt x="680619" y="142134"/>
                  <a:pt x="677952" y="143658"/>
                  <a:pt x="675666" y="143658"/>
                </a:cubicBezTo>
                <a:cubicBezTo>
                  <a:pt x="673380" y="143658"/>
                  <a:pt x="669189" y="146071"/>
                  <a:pt x="663093" y="150897"/>
                </a:cubicBezTo>
                <a:cubicBezTo>
                  <a:pt x="656997" y="155723"/>
                  <a:pt x="651155" y="158136"/>
                  <a:pt x="645567" y="158136"/>
                </a:cubicBezTo>
                <a:cubicBezTo>
                  <a:pt x="639979" y="158136"/>
                  <a:pt x="635915" y="159914"/>
                  <a:pt x="633375" y="163470"/>
                </a:cubicBezTo>
                <a:cubicBezTo>
                  <a:pt x="630835" y="167026"/>
                  <a:pt x="628295" y="174392"/>
                  <a:pt x="625755" y="185568"/>
                </a:cubicBezTo>
                <a:cubicBezTo>
                  <a:pt x="621691" y="201316"/>
                  <a:pt x="613817" y="219350"/>
                  <a:pt x="602133" y="239670"/>
                </a:cubicBezTo>
                <a:cubicBezTo>
                  <a:pt x="590449" y="259990"/>
                  <a:pt x="581051" y="271420"/>
                  <a:pt x="573939" y="273960"/>
                </a:cubicBezTo>
                <a:cubicBezTo>
                  <a:pt x="570891" y="275484"/>
                  <a:pt x="562001" y="274722"/>
                  <a:pt x="547269" y="271674"/>
                </a:cubicBezTo>
                <a:cubicBezTo>
                  <a:pt x="538125" y="270150"/>
                  <a:pt x="531902" y="269388"/>
                  <a:pt x="528600" y="269388"/>
                </a:cubicBezTo>
                <a:cubicBezTo>
                  <a:pt x="525298" y="269388"/>
                  <a:pt x="522123" y="270658"/>
                  <a:pt x="519075" y="273198"/>
                </a:cubicBezTo>
                <a:cubicBezTo>
                  <a:pt x="515011" y="277262"/>
                  <a:pt x="508280" y="280818"/>
                  <a:pt x="498882" y="283866"/>
                </a:cubicBezTo>
                <a:cubicBezTo>
                  <a:pt x="489484" y="286914"/>
                  <a:pt x="484785" y="290597"/>
                  <a:pt x="484785" y="294915"/>
                </a:cubicBezTo>
                <a:cubicBezTo>
                  <a:pt x="484785" y="299233"/>
                  <a:pt x="484023" y="303424"/>
                  <a:pt x="482499" y="307488"/>
                </a:cubicBezTo>
                <a:cubicBezTo>
                  <a:pt x="480467" y="312568"/>
                  <a:pt x="482753" y="315362"/>
                  <a:pt x="489357" y="315870"/>
                </a:cubicBezTo>
                <a:cubicBezTo>
                  <a:pt x="493929" y="315870"/>
                  <a:pt x="498501" y="314600"/>
                  <a:pt x="503073" y="312060"/>
                </a:cubicBezTo>
                <a:cubicBezTo>
                  <a:pt x="510693" y="307488"/>
                  <a:pt x="519583" y="303551"/>
                  <a:pt x="529743" y="300249"/>
                </a:cubicBezTo>
                <a:cubicBezTo>
                  <a:pt x="539903" y="296947"/>
                  <a:pt x="548285" y="295169"/>
                  <a:pt x="554889" y="294915"/>
                </a:cubicBezTo>
                <a:cubicBezTo>
                  <a:pt x="561493" y="294661"/>
                  <a:pt x="565303" y="295804"/>
                  <a:pt x="566319" y="298344"/>
                </a:cubicBezTo>
                <a:cubicBezTo>
                  <a:pt x="566319" y="300884"/>
                  <a:pt x="569113" y="302281"/>
                  <a:pt x="574701" y="302535"/>
                </a:cubicBezTo>
                <a:cubicBezTo>
                  <a:pt x="580289" y="302789"/>
                  <a:pt x="586385" y="306472"/>
                  <a:pt x="592989" y="313584"/>
                </a:cubicBezTo>
                <a:cubicBezTo>
                  <a:pt x="599593" y="319680"/>
                  <a:pt x="602514" y="325268"/>
                  <a:pt x="601752" y="330348"/>
                </a:cubicBezTo>
                <a:cubicBezTo>
                  <a:pt x="600990" y="335428"/>
                  <a:pt x="596799" y="338984"/>
                  <a:pt x="589179" y="341016"/>
                </a:cubicBezTo>
                <a:cubicBezTo>
                  <a:pt x="582575" y="342540"/>
                  <a:pt x="574066" y="345715"/>
                  <a:pt x="563652" y="350541"/>
                </a:cubicBezTo>
                <a:cubicBezTo>
                  <a:pt x="553238" y="355367"/>
                  <a:pt x="547015" y="357780"/>
                  <a:pt x="544983" y="357780"/>
                </a:cubicBezTo>
                <a:cubicBezTo>
                  <a:pt x="542951" y="357780"/>
                  <a:pt x="538633" y="359812"/>
                  <a:pt x="532029" y="363876"/>
                </a:cubicBezTo>
                <a:lnTo>
                  <a:pt x="522123" y="370734"/>
                </a:lnTo>
                <a:lnTo>
                  <a:pt x="538125" y="389784"/>
                </a:lnTo>
                <a:cubicBezTo>
                  <a:pt x="541173" y="393340"/>
                  <a:pt x="543967" y="396515"/>
                  <a:pt x="546507" y="399309"/>
                </a:cubicBezTo>
                <a:cubicBezTo>
                  <a:pt x="549047" y="402103"/>
                  <a:pt x="551206" y="404262"/>
                  <a:pt x="552984" y="405786"/>
                </a:cubicBezTo>
                <a:cubicBezTo>
                  <a:pt x="554762" y="407310"/>
                  <a:pt x="555651" y="407818"/>
                  <a:pt x="555651" y="407310"/>
                </a:cubicBezTo>
                <a:cubicBezTo>
                  <a:pt x="556667" y="406294"/>
                  <a:pt x="559207" y="407691"/>
                  <a:pt x="563271" y="411501"/>
                </a:cubicBezTo>
                <a:cubicBezTo>
                  <a:pt x="567335" y="415311"/>
                  <a:pt x="571272" y="419756"/>
                  <a:pt x="575082" y="424836"/>
                </a:cubicBezTo>
                <a:cubicBezTo>
                  <a:pt x="578892" y="429916"/>
                  <a:pt x="581051" y="433726"/>
                  <a:pt x="581559" y="436266"/>
                </a:cubicBezTo>
                <a:cubicBezTo>
                  <a:pt x="582067" y="438806"/>
                  <a:pt x="581178" y="440965"/>
                  <a:pt x="578892" y="442743"/>
                </a:cubicBezTo>
                <a:cubicBezTo>
                  <a:pt x="576606" y="444521"/>
                  <a:pt x="571653" y="446426"/>
                  <a:pt x="564033" y="448458"/>
                </a:cubicBezTo>
                <a:cubicBezTo>
                  <a:pt x="551841" y="452522"/>
                  <a:pt x="532791" y="459634"/>
                  <a:pt x="506883" y="469794"/>
                </a:cubicBezTo>
                <a:cubicBezTo>
                  <a:pt x="489611" y="476906"/>
                  <a:pt x="478816" y="481859"/>
                  <a:pt x="474498" y="484653"/>
                </a:cubicBezTo>
                <a:cubicBezTo>
                  <a:pt x="470180" y="487447"/>
                  <a:pt x="467767" y="491130"/>
                  <a:pt x="467259" y="495702"/>
                </a:cubicBezTo>
                <a:cubicBezTo>
                  <a:pt x="466243" y="502306"/>
                  <a:pt x="467513" y="505608"/>
                  <a:pt x="471069" y="505608"/>
                </a:cubicBezTo>
                <a:cubicBezTo>
                  <a:pt x="489865" y="507132"/>
                  <a:pt x="504343" y="509926"/>
                  <a:pt x="514503" y="513990"/>
                </a:cubicBezTo>
                <a:cubicBezTo>
                  <a:pt x="523139" y="517038"/>
                  <a:pt x="547142" y="517800"/>
                  <a:pt x="586512" y="516276"/>
                </a:cubicBezTo>
                <a:cubicBezTo>
                  <a:pt x="625882" y="514752"/>
                  <a:pt x="648615" y="515514"/>
                  <a:pt x="654711" y="518562"/>
                </a:cubicBezTo>
                <a:cubicBezTo>
                  <a:pt x="660807" y="521610"/>
                  <a:pt x="668427" y="523896"/>
                  <a:pt x="677571" y="525420"/>
                </a:cubicBezTo>
                <a:cubicBezTo>
                  <a:pt x="686715" y="526944"/>
                  <a:pt x="693192" y="529484"/>
                  <a:pt x="697002" y="533040"/>
                </a:cubicBezTo>
                <a:cubicBezTo>
                  <a:pt x="700812" y="536596"/>
                  <a:pt x="703352" y="538374"/>
                  <a:pt x="704622" y="538374"/>
                </a:cubicBezTo>
                <a:cubicBezTo>
                  <a:pt x="705892" y="538374"/>
                  <a:pt x="708051" y="539644"/>
                  <a:pt x="711099" y="542184"/>
                </a:cubicBezTo>
                <a:cubicBezTo>
                  <a:pt x="731419" y="559456"/>
                  <a:pt x="743357" y="568092"/>
                  <a:pt x="746913" y="568092"/>
                </a:cubicBezTo>
                <a:cubicBezTo>
                  <a:pt x="748945" y="568092"/>
                  <a:pt x="750723" y="573172"/>
                  <a:pt x="752247" y="583332"/>
                </a:cubicBezTo>
                <a:cubicBezTo>
                  <a:pt x="754787" y="597048"/>
                  <a:pt x="751739" y="605811"/>
                  <a:pt x="743103" y="609621"/>
                </a:cubicBezTo>
                <a:cubicBezTo>
                  <a:pt x="734467" y="613431"/>
                  <a:pt x="720751" y="612542"/>
                  <a:pt x="701955" y="606954"/>
                </a:cubicBezTo>
                <a:cubicBezTo>
                  <a:pt x="690271" y="603398"/>
                  <a:pt x="666522" y="601620"/>
                  <a:pt x="630708" y="601620"/>
                </a:cubicBezTo>
                <a:cubicBezTo>
                  <a:pt x="594894" y="601620"/>
                  <a:pt x="571145" y="599842"/>
                  <a:pt x="559461" y="596286"/>
                </a:cubicBezTo>
                <a:cubicBezTo>
                  <a:pt x="547777" y="592730"/>
                  <a:pt x="535839" y="590190"/>
                  <a:pt x="523647" y="588666"/>
                </a:cubicBezTo>
                <a:cubicBezTo>
                  <a:pt x="514503" y="587142"/>
                  <a:pt x="502057" y="584094"/>
                  <a:pt x="486309" y="579522"/>
                </a:cubicBezTo>
                <a:cubicBezTo>
                  <a:pt x="470561" y="574950"/>
                  <a:pt x="460909" y="571140"/>
                  <a:pt x="457353" y="568092"/>
                </a:cubicBezTo>
                <a:cubicBezTo>
                  <a:pt x="454813" y="566568"/>
                  <a:pt x="450114" y="565552"/>
                  <a:pt x="443256" y="565044"/>
                </a:cubicBezTo>
                <a:cubicBezTo>
                  <a:pt x="436398" y="564536"/>
                  <a:pt x="422809" y="559202"/>
                  <a:pt x="402489" y="549042"/>
                </a:cubicBezTo>
                <a:cubicBezTo>
                  <a:pt x="342545" y="519578"/>
                  <a:pt x="310287" y="514498"/>
                  <a:pt x="305715" y="533802"/>
                </a:cubicBezTo>
                <a:cubicBezTo>
                  <a:pt x="303683" y="540406"/>
                  <a:pt x="300889" y="546502"/>
                  <a:pt x="297333" y="552090"/>
                </a:cubicBezTo>
                <a:cubicBezTo>
                  <a:pt x="294285" y="557170"/>
                  <a:pt x="288443" y="563012"/>
                  <a:pt x="279807" y="569616"/>
                </a:cubicBezTo>
                <a:cubicBezTo>
                  <a:pt x="271171" y="576220"/>
                  <a:pt x="264821" y="580030"/>
                  <a:pt x="260757" y="581046"/>
                </a:cubicBezTo>
                <a:cubicBezTo>
                  <a:pt x="249581" y="583586"/>
                  <a:pt x="235611" y="588158"/>
                  <a:pt x="218847" y="594762"/>
                </a:cubicBezTo>
                <a:cubicBezTo>
                  <a:pt x="212751" y="597810"/>
                  <a:pt x="207798" y="599461"/>
                  <a:pt x="203988" y="599715"/>
                </a:cubicBezTo>
                <a:cubicBezTo>
                  <a:pt x="200178" y="599969"/>
                  <a:pt x="193955" y="601366"/>
                  <a:pt x="185319" y="603906"/>
                </a:cubicBezTo>
                <a:cubicBezTo>
                  <a:pt x="181255" y="605430"/>
                  <a:pt x="176937" y="606446"/>
                  <a:pt x="172365" y="606954"/>
                </a:cubicBezTo>
                <a:cubicBezTo>
                  <a:pt x="167793" y="607462"/>
                  <a:pt x="163983" y="607462"/>
                  <a:pt x="160935" y="606954"/>
                </a:cubicBezTo>
                <a:cubicBezTo>
                  <a:pt x="157887" y="606446"/>
                  <a:pt x="156363" y="605684"/>
                  <a:pt x="156363" y="604668"/>
                </a:cubicBezTo>
                <a:cubicBezTo>
                  <a:pt x="156363" y="603144"/>
                  <a:pt x="153569" y="599080"/>
                  <a:pt x="147981" y="592476"/>
                </a:cubicBezTo>
                <a:lnTo>
                  <a:pt x="139599" y="582570"/>
                </a:lnTo>
                <a:lnTo>
                  <a:pt x="135027" y="590952"/>
                </a:lnTo>
                <a:cubicBezTo>
                  <a:pt x="130455" y="601112"/>
                  <a:pt x="121819" y="604541"/>
                  <a:pt x="109119" y="601239"/>
                </a:cubicBezTo>
                <a:cubicBezTo>
                  <a:pt x="96419" y="597937"/>
                  <a:pt x="87021" y="589936"/>
                  <a:pt x="80925" y="577236"/>
                </a:cubicBezTo>
                <a:cubicBezTo>
                  <a:pt x="76861" y="568600"/>
                  <a:pt x="72289" y="557170"/>
                  <a:pt x="67209" y="542946"/>
                </a:cubicBezTo>
                <a:cubicBezTo>
                  <a:pt x="62129" y="528722"/>
                  <a:pt x="59589" y="519832"/>
                  <a:pt x="59589" y="516276"/>
                </a:cubicBezTo>
                <a:cubicBezTo>
                  <a:pt x="59589" y="512720"/>
                  <a:pt x="57938" y="509037"/>
                  <a:pt x="54636" y="505227"/>
                </a:cubicBezTo>
                <a:cubicBezTo>
                  <a:pt x="51334" y="501417"/>
                  <a:pt x="48921" y="495448"/>
                  <a:pt x="47397" y="487320"/>
                </a:cubicBezTo>
                <a:cubicBezTo>
                  <a:pt x="45873" y="479192"/>
                  <a:pt x="47524" y="474493"/>
                  <a:pt x="52350" y="473223"/>
                </a:cubicBezTo>
                <a:cubicBezTo>
                  <a:pt x="57176" y="471953"/>
                  <a:pt x="62129" y="465857"/>
                  <a:pt x="67209" y="454935"/>
                </a:cubicBezTo>
                <a:cubicBezTo>
                  <a:pt x="72289" y="444013"/>
                  <a:pt x="74829" y="425852"/>
                  <a:pt x="74829" y="400452"/>
                </a:cubicBezTo>
                <a:cubicBezTo>
                  <a:pt x="74829" y="375052"/>
                  <a:pt x="74067" y="360320"/>
                  <a:pt x="72543" y="356256"/>
                </a:cubicBezTo>
                <a:cubicBezTo>
                  <a:pt x="71527" y="352700"/>
                  <a:pt x="68860" y="350795"/>
                  <a:pt x="64542" y="350541"/>
                </a:cubicBezTo>
                <a:cubicBezTo>
                  <a:pt x="60224" y="350287"/>
                  <a:pt x="56541" y="351684"/>
                  <a:pt x="53493" y="354732"/>
                </a:cubicBezTo>
                <a:cubicBezTo>
                  <a:pt x="50953" y="357272"/>
                  <a:pt x="45873" y="357018"/>
                  <a:pt x="38253" y="353970"/>
                </a:cubicBezTo>
                <a:cubicBezTo>
                  <a:pt x="30633" y="350922"/>
                  <a:pt x="26823" y="347620"/>
                  <a:pt x="26823" y="344064"/>
                </a:cubicBezTo>
                <a:cubicBezTo>
                  <a:pt x="26823" y="341016"/>
                  <a:pt x="25680" y="339492"/>
                  <a:pt x="23394" y="339492"/>
                </a:cubicBezTo>
                <a:cubicBezTo>
                  <a:pt x="21108" y="339492"/>
                  <a:pt x="19965" y="337587"/>
                  <a:pt x="19965" y="333777"/>
                </a:cubicBezTo>
                <a:cubicBezTo>
                  <a:pt x="19965" y="329967"/>
                  <a:pt x="18441" y="325268"/>
                  <a:pt x="15393" y="319680"/>
                </a:cubicBezTo>
                <a:cubicBezTo>
                  <a:pt x="7773" y="304948"/>
                  <a:pt x="2947" y="293010"/>
                  <a:pt x="915" y="283866"/>
                </a:cubicBezTo>
                <a:cubicBezTo>
                  <a:pt x="-609" y="277262"/>
                  <a:pt x="-228" y="272055"/>
                  <a:pt x="2058" y="268245"/>
                </a:cubicBezTo>
                <a:cubicBezTo>
                  <a:pt x="4344" y="264435"/>
                  <a:pt x="9805" y="259736"/>
                  <a:pt x="18441" y="254148"/>
                </a:cubicBezTo>
                <a:cubicBezTo>
                  <a:pt x="27585" y="248052"/>
                  <a:pt x="43714" y="233701"/>
                  <a:pt x="66828" y="211095"/>
                </a:cubicBezTo>
                <a:cubicBezTo>
                  <a:pt x="89942" y="188489"/>
                  <a:pt x="105309" y="172106"/>
                  <a:pt x="112929" y="161946"/>
                </a:cubicBezTo>
                <a:cubicBezTo>
                  <a:pt x="123597" y="148230"/>
                  <a:pt x="131979" y="138070"/>
                  <a:pt x="138075" y="131466"/>
                </a:cubicBezTo>
                <a:cubicBezTo>
                  <a:pt x="146711" y="122322"/>
                  <a:pt x="151029" y="110384"/>
                  <a:pt x="151029" y="95652"/>
                </a:cubicBezTo>
                <a:cubicBezTo>
                  <a:pt x="151029" y="80920"/>
                  <a:pt x="146711" y="73554"/>
                  <a:pt x="138075" y="73554"/>
                </a:cubicBezTo>
                <a:cubicBezTo>
                  <a:pt x="135027" y="73554"/>
                  <a:pt x="131725" y="70760"/>
                  <a:pt x="128169" y="65172"/>
                </a:cubicBezTo>
                <a:cubicBezTo>
                  <a:pt x="124613" y="59584"/>
                  <a:pt x="122835" y="54504"/>
                  <a:pt x="122835" y="49932"/>
                </a:cubicBezTo>
                <a:cubicBezTo>
                  <a:pt x="122835" y="43328"/>
                  <a:pt x="132233" y="41296"/>
                  <a:pt x="151029" y="43836"/>
                </a:cubicBezTo>
                <a:cubicBezTo>
                  <a:pt x="158649" y="44852"/>
                  <a:pt x="164491" y="46503"/>
                  <a:pt x="168555" y="48789"/>
                </a:cubicBezTo>
                <a:cubicBezTo>
                  <a:pt x="172619" y="51075"/>
                  <a:pt x="177445" y="55520"/>
                  <a:pt x="183033" y="62124"/>
                </a:cubicBezTo>
                <a:cubicBezTo>
                  <a:pt x="192685" y="72792"/>
                  <a:pt x="200686" y="85111"/>
                  <a:pt x="207036" y="99081"/>
                </a:cubicBezTo>
                <a:cubicBezTo>
                  <a:pt x="213386" y="113051"/>
                  <a:pt x="216307" y="124862"/>
                  <a:pt x="215799" y="134514"/>
                </a:cubicBezTo>
                <a:cubicBezTo>
                  <a:pt x="215799" y="144674"/>
                  <a:pt x="213259" y="157374"/>
                  <a:pt x="208179" y="172614"/>
                </a:cubicBezTo>
                <a:cubicBezTo>
                  <a:pt x="202591" y="189378"/>
                  <a:pt x="200559" y="197760"/>
                  <a:pt x="202083" y="197760"/>
                </a:cubicBezTo>
                <a:cubicBezTo>
                  <a:pt x="202591" y="197760"/>
                  <a:pt x="203607" y="197252"/>
                  <a:pt x="205131" y="196236"/>
                </a:cubicBezTo>
                <a:cubicBezTo>
                  <a:pt x="207671" y="194712"/>
                  <a:pt x="206401" y="197760"/>
                  <a:pt x="201321" y="205380"/>
                </a:cubicBezTo>
                <a:cubicBezTo>
                  <a:pt x="193193" y="216556"/>
                  <a:pt x="180747" y="231542"/>
                  <a:pt x="163983" y="250338"/>
                </a:cubicBezTo>
                <a:cubicBezTo>
                  <a:pt x="151283" y="265070"/>
                  <a:pt x="142520" y="274849"/>
                  <a:pt x="137694" y="279675"/>
                </a:cubicBezTo>
                <a:cubicBezTo>
                  <a:pt x="132868" y="284501"/>
                  <a:pt x="123851" y="292502"/>
                  <a:pt x="110643" y="303678"/>
                </a:cubicBezTo>
                <a:cubicBezTo>
                  <a:pt x="99467" y="313330"/>
                  <a:pt x="93879" y="319299"/>
                  <a:pt x="93879" y="321585"/>
                </a:cubicBezTo>
                <a:cubicBezTo>
                  <a:pt x="93879" y="323871"/>
                  <a:pt x="96673" y="327808"/>
                  <a:pt x="102261" y="333396"/>
                </a:cubicBezTo>
                <a:cubicBezTo>
                  <a:pt x="120041" y="351176"/>
                  <a:pt x="130201" y="368448"/>
                  <a:pt x="132741" y="385212"/>
                </a:cubicBezTo>
                <a:cubicBezTo>
                  <a:pt x="134265" y="396896"/>
                  <a:pt x="136678" y="403373"/>
                  <a:pt x="139980" y="404643"/>
                </a:cubicBezTo>
                <a:cubicBezTo>
                  <a:pt x="143282" y="405913"/>
                  <a:pt x="144933" y="416835"/>
                  <a:pt x="144933" y="437409"/>
                </a:cubicBezTo>
                <a:cubicBezTo>
                  <a:pt x="144933" y="457983"/>
                  <a:pt x="146203" y="468905"/>
                  <a:pt x="148743" y="470175"/>
                </a:cubicBezTo>
                <a:cubicBezTo>
                  <a:pt x="151283" y="471445"/>
                  <a:pt x="156236" y="470175"/>
                  <a:pt x="163602" y="466365"/>
                </a:cubicBezTo>
                <a:cubicBezTo>
                  <a:pt x="170968" y="462555"/>
                  <a:pt x="189891" y="461158"/>
                  <a:pt x="220371" y="462174"/>
                </a:cubicBezTo>
                <a:lnTo>
                  <a:pt x="265329" y="462936"/>
                </a:lnTo>
                <a:lnTo>
                  <a:pt x="266091" y="453030"/>
                </a:lnTo>
                <a:cubicBezTo>
                  <a:pt x="267107" y="446934"/>
                  <a:pt x="264313" y="437028"/>
                  <a:pt x="257709" y="423312"/>
                </a:cubicBezTo>
                <a:cubicBezTo>
                  <a:pt x="246025" y="400960"/>
                  <a:pt x="243993" y="374036"/>
                  <a:pt x="251613" y="342540"/>
                </a:cubicBezTo>
                <a:cubicBezTo>
                  <a:pt x="255169" y="326792"/>
                  <a:pt x="257455" y="314854"/>
                  <a:pt x="258471" y="306726"/>
                </a:cubicBezTo>
                <a:cubicBezTo>
                  <a:pt x="259487" y="300630"/>
                  <a:pt x="259741" y="297201"/>
                  <a:pt x="259233" y="296439"/>
                </a:cubicBezTo>
                <a:cubicBezTo>
                  <a:pt x="258725" y="295677"/>
                  <a:pt x="256439" y="296312"/>
                  <a:pt x="252375" y="298344"/>
                </a:cubicBezTo>
                <a:cubicBezTo>
                  <a:pt x="247295" y="301392"/>
                  <a:pt x="244755" y="304059"/>
                  <a:pt x="244755" y="306345"/>
                </a:cubicBezTo>
                <a:cubicBezTo>
                  <a:pt x="244755" y="308631"/>
                  <a:pt x="240437" y="311552"/>
                  <a:pt x="231801" y="315108"/>
                </a:cubicBezTo>
                <a:cubicBezTo>
                  <a:pt x="224181" y="318156"/>
                  <a:pt x="220117" y="320442"/>
                  <a:pt x="219609" y="321966"/>
                </a:cubicBezTo>
                <a:cubicBezTo>
                  <a:pt x="219101" y="323490"/>
                  <a:pt x="221387" y="327046"/>
                  <a:pt x="226467" y="332634"/>
                </a:cubicBezTo>
                <a:cubicBezTo>
                  <a:pt x="230023" y="336190"/>
                  <a:pt x="231801" y="338603"/>
                  <a:pt x="231801" y="339873"/>
                </a:cubicBezTo>
                <a:cubicBezTo>
                  <a:pt x="231801" y="341143"/>
                  <a:pt x="230277" y="342794"/>
                  <a:pt x="227229" y="344826"/>
                </a:cubicBezTo>
                <a:cubicBezTo>
                  <a:pt x="217577" y="352446"/>
                  <a:pt x="209449" y="351176"/>
                  <a:pt x="202845" y="341016"/>
                </a:cubicBezTo>
                <a:cubicBezTo>
                  <a:pt x="195225" y="329332"/>
                  <a:pt x="194717" y="317140"/>
                  <a:pt x="201321" y="304440"/>
                </a:cubicBezTo>
                <a:cubicBezTo>
                  <a:pt x="204369" y="299360"/>
                  <a:pt x="209703" y="292756"/>
                  <a:pt x="217323" y="284628"/>
                </a:cubicBezTo>
                <a:cubicBezTo>
                  <a:pt x="224943" y="276500"/>
                  <a:pt x="230023" y="272436"/>
                  <a:pt x="232563" y="272436"/>
                </a:cubicBezTo>
                <a:cubicBezTo>
                  <a:pt x="235103" y="272436"/>
                  <a:pt x="240056" y="269134"/>
                  <a:pt x="247422" y="262530"/>
                </a:cubicBezTo>
                <a:cubicBezTo>
                  <a:pt x="254788" y="255926"/>
                  <a:pt x="261392" y="250084"/>
                  <a:pt x="267234" y="245004"/>
                </a:cubicBezTo>
                <a:cubicBezTo>
                  <a:pt x="273076" y="239924"/>
                  <a:pt x="278537" y="234082"/>
                  <a:pt x="283617" y="227478"/>
                </a:cubicBezTo>
                <a:cubicBezTo>
                  <a:pt x="288697" y="220874"/>
                  <a:pt x="296063" y="216810"/>
                  <a:pt x="305715" y="215286"/>
                </a:cubicBezTo>
                <a:cubicBezTo>
                  <a:pt x="330099" y="212746"/>
                  <a:pt x="349657" y="207920"/>
                  <a:pt x="364389" y="200808"/>
                </a:cubicBezTo>
                <a:cubicBezTo>
                  <a:pt x="377597" y="194712"/>
                  <a:pt x="386233" y="191664"/>
                  <a:pt x="390297" y="191664"/>
                </a:cubicBezTo>
                <a:cubicBezTo>
                  <a:pt x="394361" y="191664"/>
                  <a:pt x="396393" y="190521"/>
                  <a:pt x="396393" y="188235"/>
                </a:cubicBezTo>
                <a:cubicBezTo>
                  <a:pt x="396393" y="185949"/>
                  <a:pt x="400965" y="184044"/>
                  <a:pt x="410109" y="182520"/>
                </a:cubicBezTo>
                <a:cubicBezTo>
                  <a:pt x="428905" y="178964"/>
                  <a:pt x="439827" y="169058"/>
                  <a:pt x="442875" y="152802"/>
                </a:cubicBezTo>
                <a:cubicBezTo>
                  <a:pt x="443891" y="146198"/>
                  <a:pt x="444145" y="142388"/>
                  <a:pt x="443637" y="141372"/>
                </a:cubicBezTo>
                <a:cubicBezTo>
                  <a:pt x="443129" y="140356"/>
                  <a:pt x="441097" y="140356"/>
                  <a:pt x="437541" y="141372"/>
                </a:cubicBezTo>
                <a:cubicBezTo>
                  <a:pt x="429921" y="143912"/>
                  <a:pt x="421412" y="143658"/>
                  <a:pt x="412014" y="140610"/>
                </a:cubicBezTo>
                <a:cubicBezTo>
                  <a:pt x="402616" y="137562"/>
                  <a:pt x="394361" y="132736"/>
                  <a:pt x="387249" y="126132"/>
                </a:cubicBezTo>
                <a:cubicBezTo>
                  <a:pt x="378613" y="118004"/>
                  <a:pt x="373025" y="113940"/>
                  <a:pt x="370485" y="113940"/>
                </a:cubicBezTo>
                <a:cubicBezTo>
                  <a:pt x="367945" y="113940"/>
                  <a:pt x="366675" y="111781"/>
                  <a:pt x="366675" y="107463"/>
                </a:cubicBezTo>
                <a:cubicBezTo>
                  <a:pt x="366675" y="103145"/>
                  <a:pt x="364897" y="98446"/>
                  <a:pt x="361341" y="93366"/>
                </a:cubicBezTo>
                <a:cubicBezTo>
                  <a:pt x="354229" y="84222"/>
                  <a:pt x="354229" y="79904"/>
                  <a:pt x="361341" y="80412"/>
                </a:cubicBezTo>
                <a:cubicBezTo>
                  <a:pt x="366929" y="80920"/>
                  <a:pt x="374803" y="84730"/>
                  <a:pt x="384963" y="91842"/>
                </a:cubicBezTo>
                <a:cubicBezTo>
                  <a:pt x="403251" y="104034"/>
                  <a:pt x="422047" y="106066"/>
                  <a:pt x="441351" y="97938"/>
                </a:cubicBezTo>
                <a:cubicBezTo>
                  <a:pt x="446939" y="95398"/>
                  <a:pt x="450749" y="92604"/>
                  <a:pt x="452781" y="89556"/>
                </a:cubicBezTo>
                <a:cubicBezTo>
                  <a:pt x="454813" y="86508"/>
                  <a:pt x="456845" y="80158"/>
                  <a:pt x="458877" y="70506"/>
                </a:cubicBezTo>
                <a:cubicBezTo>
                  <a:pt x="461417" y="56282"/>
                  <a:pt x="462433" y="43328"/>
                  <a:pt x="461925" y="31644"/>
                </a:cubicBezTo>
                <a:cubicBezTo>
                  <a:pt x="461417" y="24024"/>
                  <a:pt x="461671" y="18690"/>
                  <a:pt x="462687" y="15642"/>
                </a:cubicBezTo>
                <a:cubicBezTo>
                  <a:pt x="463703" y="12594"/>
                  <a:pt x="466243" y="9546"/>
                  <a:pt x="470307" y="6498"/>
                </a:cubicBezTo>
                <a:cubicBezTo>
                  <a:pt x="476403" y="1926"/>
                  <a:pt x="481483" y="-233"/>
                  <a:pt x="485547" y="21"/>
                </a:cubicBezTo>
                <a:close/>
                <a:moveTo>
                  <a:pt x="578511" y="88032"/>
                </a:moveTo>
                <a:cubicBezTo>
                  <a:pt x="571907" y="88540"/>
                  <a:pt x="562128" y="90699"/>
                  <a:pt x="549174" y="94509"/>
                </a:cubicBezTo>
                <a:cubicBezTo>
                  <a:pt x="536220" y="98319"/>
                  <a:pt x="525171" y="102256"/>
                  <a:pt x="516027" y="106320"/>
                </a:cubicBezTo>
                <a:cubicBezTo>
                  <a:pt x="506883" y="110384"/>
                  <a:pt x="501422" y="113559"/>
                  <a:pt x="499644" y="115845"/>
                </a:cubicBezTo>
                <a:cubicBezTo>
                  <a:pt x="497866" y="118131"/>
                  <a:pt x="497231" y="123338"/>
                  <a:pt x="497739" y="131466"/>
                </a:cubicBezTo>
                <a:cubicBezTo>
                  <a:pt x="497739" y="134006"/>
                  <a:pt x="497866" y="136546"/>
                  <a:pt x="498120" y="139086"/>
                </a:cubicBezTo>
                <a:cubicBezTo>
                  <a:pt x="498374" y="141626"/>
                  <a:pt x="498882" y="143404"/>
                  <a:pt x="499644" y="144420"/>
                </a:cubicBezTo>
                <a:cubicBezTo>
                  <a:pt x="500406" y="145436"/>
                  <a:pt x="501041" y="145944"/>
                  <a:pt x="501549" y="145944"/>
                </a:cubicBezTo>
                <a:cubicBezTo>
                  <a:pt x="504089" y="144928"/>
                  <a:pt x="513995" y="141118"/>
                  <a:pt x="531267" y="134514"/>
                </a:cubicBezTo>
                <a:cubicBezTo>
                  <a:pt x="552603" y="125878"/>
                  <a:pt x="566573" y="119528"/>
                  <a:pt x="573177" y="115464"/>
                </a:cubicBezTo>
                <a:cubicBezTo>
                  <a:pt x="579781" y="111400"/>
                  <a:pt x="583337" y="106066"/>
                  <a:pt x="583845" y="99462"/>
                </a:cubicBezTo>
                <a:cubicBezTo>
                  <a:pt x="584353" y="94890"/>
                  <a:pt x="584226" y="91842"/>
                  <a:pt x="583464" y="90318"/>
                </a:cubicBezTo>
                <a:cubicBezTo>
                  <a:pt x="582702" y="88794"/>
                  <a:pt x="581051" y="88032"/>
                  <a:pt x="578511" y="88032"/>
                </a:cubicBezTo>
                <a:close/>
                <a:moveTo>
                  <a:pt x="548031" y="165756"/>
                </a:moveTo>
                <a:cubicBezTo>
                  <a:pt x="543459" y="166264"/>
                  <a:pt x="532791" y="170582"/>
                  <a:pt x="516027" y="178710"/>
                </a:cubicBezTo>
                <a:cubicBezTo>
                  <a:pt x="498755" y="187346"/>
                  <a:pt x="489357" y="194204"/>
                  <a:pt x="487833" y="199284"/>
                </a:cubicBezTo>
                <a:cubicBezTo>
                  <a:pt x="485293" y="205888"/>
                  <a:pt x="485293" y="209190"/>
                  <a:pt x="487833" y="209190"/>
                </a:cubicBezTo>
                <a:cubicBezTo>
                  <a:pt x="490373" y="208682"/>
                  <a:pt x="494691" y="206142"/>
                  <a:pt x="500787" y="201570"/>
                </a:cubicBezTo>
                <a:cubicBezTo>
                  <a:pt x="509423" y="194966"/>
                  <a:pt x="514884" y="191664"/>
                  <a:pt x="517170" y="191664"/>
                </a:cubicBezTo>
                <a:cubicBezTo>
                  <a:pt x="519456" y="191664"/>
                  <a:pt x="523012" y="189378"/>
                  <a:pt x="527838" y="184806"/>
                </a:cubicBezTo>
                <a:cubicBezTo>
                  <a:pt x="532664" y="180234"/>
                  <a:pt x="538125" y="175789"/>
                  <a:pt x="544221" y="171471"/>
                </a:cubicBezTo>
                <a:cubicBezTo>
                  <a:pt x="550317" y="167153"/>
                  <a:pt x="551587" y="165248"/>
                  <a:pt x="548031" y="165756"/>
                </a:cubicBezTo>
                <a:close/>
                <a:moveTo>
                  <a:pt x="425349" y="217572"/>
                </a:moveTo>
                <a:cubicBezTo>
                  <a:pt x="422301" y="217572"/>
                  <a:pt x="411252" y="221509"/>
                  <a:pt x="392202" y="229383"/>
                </a:cubicBezTo>
                <a:cubicBezTo>
                  <a:pt x="373152" y="237257"/>
                  <a:pt x="362865" y="242210"/>
                  <a:pt x="361341" y="244242"/>
                </a:cubicBezTo>
                <a:cubicBezTo>
                  <a:pt x="359309" y="245766"/>
                  <a:pt x="356515" y="246528"/>
                  <a:pt x="352959" y="246528"/>
                </a:cubicBezTo>
                <a:cubicBezTo>
                  <a:pt x="349403" y="246528"/>
                  <a:pt x="341656" y="252878"/>
                  <a:pt x="329718" y="265578"/>
                </a:cubicBezTo>
                <a:cubicBezTo>
                  <a:pt x="317780" y="278278"/>
                  <a:pt x="309906" y="291994"/>
                  <a:pt x="306096" y="306726"/>
                </a:cubicBezTo>
                <a:cubicBezTo>
                  <a:pt x="302286" y="321458"/>
                  <a:pt x="300381" y="332380"/>
                  <a:pt x="300381" y="339492"/>
                </a:cubicBezTo>
                <a:cubicBezTo>
                  <a:pt x="300381" y="346604"/>
                  <a:pt x="299492" y="350160"/>
                  <a:pt x="297714" y="350160"/>
                </a:cubicBezTo>
                <a:cubicBezTo>
                  <a:pt x="295936" y="350160"/>
                  <a:pt x="294793" y="352954"/>
                  <a:pt x="294285" y="358542"/>
                </a:cubicBezTo>
                <a:lnTo>
                  <a:pt x="291237" y="392070"/>
                </a:lnTo>
                <a:cubicBezTo>
                  <a:pt x="289713" y="403754"/>
                  <a:pt x="289332" y="412009"/>
                  <a:pt x="290094" y="416835"/>
                </a:cubicBezTo>
                <a:cubicBezTo>
                  <a:pt x="290856" y="421661"/>
                  <a:pt x="293777" y="428900"/>
                  <a:pt x="298857" y="438552"/>
                </a:cubicBezTo>
                <a:cubicBezTo>
                  <a:pt x="305969" y="452776"/>
                  <a:pt x="312065" y="460650"/>
                  <a:pt x="317145" y="462174"/>
                </a:cubicBezTo>
                <a:cubicBezTo>
                  <a:pt x="326797" y="464714"/>
                  <a:pt x="336195" y="467889"/>
                  <a:pt x="345339" y="471699"/>
                </a:cubicBezTo>
                <a:cubicBezTo>
                  <a:pt x="354483" y="475509"/>
                  <a:pt x="359055" y="478176"/>
                  <a:pt x="359055" y="479700"/>
                </a:cubicBezTo>
                <a:cubicBezTo>
                  <a:pt x="359055" y="481732"/>
                  <a:pt x="360833" y="482113"/>
                  <a:pt x="364389" y="480843"/>
                </a:cubicBezTo>
                <a:cubicBezTo>
                  <a:pt x="367945" y="479573"/>
                  <a:pt x="370485" y="480208"/>
                  <a:pt x="372009" y="482748"/>
                </a:cubicBezTo>
                <a:cubicBezTo>
                  <a:pt x="373533" y="485288"/>
                  <a:pt x="376073" y="485796"/>
                  <a:pt x="379629" y="484272"/>
                </a:cubicBezTo>
                <a:cubicBezTo>
                  <a:pt x="383185" y="482748"/>
                  <a:pt x="386995" y="483510"/>
                  <a:pt x="391059" y="486558"/>
                </a:cubicBezTo>
                <a:cubicBezTo>
                  <a:pt x="394615" y="489606"/>
                  <a:pt x="396393" y="490114"/>
                  <a:pt x="396393" y="488082"/>
                </a:cubicBezTo>
                <a:cubicBezTo>
                  <a:pt x="396393" y="485034"/>
                  <a:pt x="393345" y="478938"/>
                  <a:pt x="387249" y="469794"/>
                </a:cubicBezTo>
                <a:cubicBezTo>
                  <a:pt x="381153" y="460650"/>
                  <a:pt x="378105" y="452141"/>
                  <a:pt x="378105" y="444267"/>
                </a:cubicBezTo>
                <a:cubicBezTo>
                  <a:pt x="378105" y="436393"/>
                  <a:pt x="377343" y="430170"/>
                  <a:pt x="375819" y="425598"/>
                </a:cubicBezTo>
                <a:cubicBezTo>
                  <a:pt x="374295" y="422550"/>
                  <a:pt x="374295" y="421280"/>
                  <a:pt x="375819" y="421788"/>
                </a:cubicBezTo>
                <a:cubicBezTo>
                  <a:pt x="376327" y="421788"/>
                  <a:pt x="378105" y="422550"/>
                  <a:pt x="381153" y="424074"/>
                </a:cubicBezTo>
                <a:cubicBezTo>
                  <a:pt x="393853" y="430678"/>
                  <a:pt x="400203" y="426868"/>
                  <a:pt x="400203" y="412644"/>
                </a:cubicBezTo>
                <a:cubicBezTo>
                  <a:pt x="400203" y="408072"/>
                  <a:pt x="399441" y="404770"/>
                  <a:pt x="397917" y="402738"/>
                </a:cubicBezTo>
                <a:cubicBezTo>
                  <a:pt x="396393" y="400706"/>
                  <a:pt x="393599" y="398928"/>
                  <a:pt x="389535" y="397404"/>
                </a:cubicBezTo>
                <a:cubicBezTo>
                  <a:pt x="377851" y="393340"/>
                  <a:pt x="371501" y="382418"/>
                  <a:pt x="370485" y="364638"/>
                </a:cubicBezTo>
                <a:cubicBezTo>
                  <a:pt x="369977" y="357018"/>
                  <a:pt x="370104" y="352065"/>
                  <a:pt x="370866" y="349779"/>
                </a:cubicBezTo>
                <a:cubicBezTo>
                  <a:pt x="371628" y="347493"/>
                  <a:pt x="373533" y="346350"/>
                  <a:pt x="376581" y="346350"/>
                </a:cubicBezTo>
                <a:cubicBezTo>
                  <a:pt x="381153" y="346350"/>
                  <a:pt x="387249" y="342794"/>
                  <a:pt x="394869" y="335682"/>
                </a:cubicBezTo>
                <a:lnTo>
                  <a:pt x="407061" y="325776"/>
                </a:lnTo>
                <a:lnTo>
                  <a:pt x="387249" y="325776"/>
                </a:lnTo>
                <a:cubicBezTo>
                  <a:pt x="374041" y="325268"/>
                  <a:pt x="365659" y="323363"/>
                  <a:pt x="362103" y="320061"/>
                </a:cubicBezTo>
                <a:cubicBezTo>
                  <a:pt x="358547" y="316759"/>
                  <a:pt x="357023" y="309520"/>
                  <a:pt x="357531" y="298344"/>
                </a:cubicBezTo>
                <a:cubicBezTo>
                  <a:pt x="359055" y="280056"/>
                  <a:pt x="363881" y="270912"/>
                  <a:pt x="372009" y="270912"/>
                </a:cubicBezTo>
                <a:cubicBezTo>
                  <a:pt x="374549" y="270912"/>
                  <a:pt x="383947" y="266848"/>
                  <a:pt x="400203" y="258720"/>
                </a:cubicBezTo>
                <a:cubicBezTo>
                  <a:pt x="412395" y="252624"/>
                  <a:pt x="420269" y="247417"/>
                  <a:pt x="423825" y="243099"/>
                </a:cubicBezTo>
                <a:cubicBezTo>
                  <a:pt x="427381" y="238781"/>
                  <a:pt x="429159" y="232304"/>
                  <a:pt x="429159" y="223668"/>
                </a:cubicBezTo>
                <a:cubicBezTo>
                  <a:pt x="429667" y="219604"/>
                  <a:pt x="428397" y="217572"/>
                  <a:pt x="425349" y="217572"/>
                </a:cubicBezTo>
                <a:close/>
                <a:moveTo>
                  <a:pt x="475641" y="299106"/>
                </a:moveTo>
                <a:cubicBezTo>
                  <a:pt x="474625" y="299106"/>
                  <a:pt x="473863" y="299868"/>
                  <a:pt x="473355" y="301392"/>
                </a:cubicBezTo>
                <a:cubicBezTo>
                  <a:pt x="471831" y="303424"/>
                  <a:pt x="470561" y="306345"/>
                  <a:pt x="469545" y="310155"/>
                </a:cubicBezTo>
                <a:cubicBezTo>
                  <a:pt x="468529" y="313965"/>
                  <a:pt x="468021" y="317140"/>
                  <a:pt x="468021" y="319680"/>
                </a:cubicBezTo>
                <a:cubicBezTo>
                  <a:pt x="468021" y="322220"/>
                  <a:pt x="468529" y="323744"/>
                  <a:pt x="469545" y="324252"/>
                </a:cubicBezTo>
                <a:cubicBezTo>
                  <a:pt x="472085" y="324252"/>
                  <a:pt x="474117" y="320442"/>
                  <a:pt x="475641" y="312822"/>
                </a:cubicBezTo>
                <a:cubicBezTo>
                  <a:pt x="477673" y="303678"/>
                  <a:pt x="477673" y="299106"/>
                  <a:pt x="475641" y="299106"/>
                </a:cubicBezTo>
                <a:close/>
                <a:moveTo>
                  <a:pt x="484785" y="390546"/>
                </a:moveTo>
                <a:cubicBezTo>
                  <a:pt x="482245" y="390546"/>
                  <a:pt x="480975" y="391816"/>
                  <a:pt x="480975" y="394356"/>
                </a:cubicBezTo>
                <a:cubicBezTo>
                  <a:pt x="480975" y="396896"/>
                  <a:pt x="477927" y="400833"/>
                  <a:pt x="471831" y="406167"/>
                </a:cubicBezTo>
                <a:cubicBezTo>
                  <a:pt x="465735" y="411501"/>
                  <a:pt x="462687" y="415946"/>
                  <a:pt x="462687" y="419502"/>
                </a:cubicBezTo>
                <a:cubicBezTo>
                  <a:pt x="462687" y="422042"/>
                  <a:pt x="463195" y="423312"/>
                  <a:pt x="464211" y="423312"/>
                </a:cubicBezTo>
                <a:cubicBezTo>
                  <a:pt x="465227" y="423312"/>
                  <a:pt x="471577" y="420518"/>
                  <a:pt x="483261" y="414930"/>
                </a:cubicBezTo>
                <a:cubicBezTo>
                  <a:pt x="492405" y="410358"/>
                  <a:pt x="497231" y="407310"/>
                  <a:pt x="497739" y="405786"/>
                </a:cubicBezTo>
                <a:cubicBezTo>
                  <a:pt x="497739" y="404770"/>
                  <a:pt x="496977" y="404008"/>
                  <a:pt x="495453" y="403500"/>
                </a:cubicBezTo>
                <a:cubicBezTo>
                  <a:pt x="490881" y="401976"/>
                  <a:pt x="488595" y="399436"/>
                  <a:pt x="488595" y="395880"/>
                </a:cubicBezTo>
                <a:cubicBezTo>
                  <a:pt x="488595" y="392324"/>
                  <a:pt x="487325" y="390546"/>
                  <a:pt x="484785" y="390546"/>
                </a:cubicBezTo>
                <a:close/>
                <a:moveTo>
                  <a:pt x="178176" y="491035"/>
                </a:moveTo>
                <a:cubicBezTo>
                  <a:pt x="171254" y="491606"/>
                  <a:pt x="166777" y="492908"/>
                  <a:pt x="164745" y="494940"/>
                </a:cubicBezTo>
                <a:cubicBezTo>
                  <a:pt x="161697" y="497988"/>
                  <a:pt x="158649" y="497988"/>
                  <a:pt x="155601" y="494940"/>
                </a:cubicBezTo>
                <a:cubicBezTo>
                  <a:pt x="150521" y="489860"/>
                  <a:pt x="147727" y="490622"/>
                  <a:pt x="147219" y="497226"/>
                </a:cubicBezTo>
                <a:cubicBezTo>
                  <a:pt x="146711" y="500782"/>
                  <a:pt x="146457" y="508148"/>
                  <a:pt x="146457" y="519324"/>
                </a:cubicBezTo>
                <a:cubicBezTo>
                  <a:pt x="146457" y="539136"/>
                  <a:pt x="148108" y="549677"/>
                  <a:pt x="151410" y="550947"/>
                </a:cubicBezTo>
                <a:cubicBezTo>
                  <a:pt x="154712" y="552217"/>
                  <a:pt x="156363" y="555392"/>
                  <a:pt x="156363" y="560472"/>
                </a:cubicBezTo>
                <a:cubicBezTo>
                  <a:pt x="156363" y="564536"/>
                  <a:pt x="157887" y="565552"/>
                  <a:pt x="160935" y="563520"/>
                </a:cubicBezTo>
                <a:cubicBezTo>
                  <a:pt x="163475" y="562504"/>
                  <a:pt x="167793" y="559710"/>
                  <a:pt x="173889" y="555138"/>
                </a:cubicBezTo>
                <a:cubicBezTo>
                  <a:pt x="218593" y="522118"/>
                  <a:pt x="240945" y="504084"/>
                  <a:pt x="240945" y="501036"/>
                </a:cubicBezTo>
                <a:cubicBezTo>
                  <a:pt x="241453" y="496464"/>
                  <a:pt x="229896" y="493289"/>
                  <a:pt x="206274" y="491511"/>
                </a:cubicBezTo>
                <a:cubicBezTo>
                  <a:pt x="194463" y="490622"/>
                  <a:pt x="185097" y="490463"/>
                  <a:pt x="178176" y="491035"/>
                </a:cubicBezTo>
                <a:close/>
              </a:path>
            </a:pathLst>
          </a:custGeom>
          <a:solidFill>
            <a:srgbClr val="404040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>
              <a:defRPr sz="2400">
                <a:solidFill>
                  <a:srgbClr val="404040"/>
                </a:solidFill>
                <a:latin typeface="方正粗宋简体" panose="03000509000000000000" pitchFamily="65" charset="-122"/>
                <a:ea typeface="方正粗宋简体" panose="03000509000000000000" pitchFamily="65" charset="-122"/>
              </a:defRPr>
            </a:lvl1pPr>
          </a:lstStyle>
          <a:p>
            <a:endParaRPr lang="zh-CN" altLang="en-US" dirty="0"/>
          </a:p>
        </p:txBody>
      </p:sp>
      <p:grpSp>
        <p:nvGrpSpPr>
          <p:cNvPr id="4" name="组合 3"/>
          <p:cNvGrpSpPr/>
          <p:nvPr/>
        </p:nvGrpSpPr>
        <p:grpSpPr>
          <a:xfrm>
            <a:off x="7628873" y="1085847"/>
            <a:ext cx="574548" cy="772922"/>
            <a:chOff x="7669173" y="1098995"/>
            <a:chExt cx="574548" cy="772922"/>
          </a:xfrm>
          <a:solidFill>
            <a:schemeClr val="bg1">
              <a:lumMod val="75000"/>
              <a:lumOff val="25000"/>
            </a:schemeClr>
          </a:solidFill>
        </p:grpSpPr>
        <p:sp>
          <p:nvSpPr>
            <p:cNvPr id="27" name="文本框 26"/>
            <p:cNvSpPr txBox="1"/>
            <p:nvPr/>
          </p:nvSpPr>
          <p:spPr>
            <a:xfrm>
              <a:off x="8009026" y="1098995"/>
              <a:ext cx="88487" cy="84836"/>
            </a:xfrm>
            <a:custGeom>
              <a:avLst/>
              <a:gdLst/>
              <a:ahLst/>
              <a:cxnLst/>
              <a:rect l="l" t="t" r="r" b="b"/>
              <a:pathLst>
                <a:path w="88487" h="84836">
                  <a:moveTo>
                    <a:pt x="1905" y="254"/>
                  </a:moveTo>
                  <a:cubicBezTo>
                    <a:pt x="3175" y="-254"/>
                    <a:pt x="6350" y="0"/>
                    <a:pt x="11430" y="1016"/>
                  </a:cubicBezTo>
                  <a:cubicBezTo>
                    <a:pt x="21082" y="2540"/>
                    <a:pt x="32385" y="6731"/>
                    <a:pt x="45339" y="13589"/>
                  </a:cubicBezTo>
                  <a:cubicBezTo>
                    <a:pt x="58293" y="20447"/>
                    <a:pt x="67310" y="27178"/>
                    <a:pt x="72390" y="33782"/>
                  </a:cubicBezTo>
                  <a:cubicBezTo>
                    <a:pt x="85599" y="49530"/>
                    <a:pt x="90678" y="63754"/>
                    <a:pt x="87630" y="76454"/>
                  </a:cubicBezTo>
                  <a:cubicBezTo>
                    <a:pt x="86614" y="80518"/>
                    <a:pt x="85217" y="82931"/>
                    <a:pt x="83439" y="83693"/>
                  </a:cubicBezTo>
                  <a:cubicBezTo>
                    <a:pt x="81661" y="84455"/>
                    <a:pt x="77470" y="84836"/>
                    <a:pt x="70866" y="84836"/>
                  </a:cubicBezTo>
                  <a:cubicBezTo>
                    <a:pt x="61722" y="84836"/>
                    <a:pt x="56388" y="83693"/>
                    <a:pt x="54864" y="81407"/>
                  </a:cubicBezTo>
                  <a:cubicBezTo>
                    <a:pt x="53340" y="79121"/>
                    <a:pt x="48006" y="78486"/>
                    <a:pt x="38862" y="79502"/>
                  </a:cubicBezTo>
                  <a:cubicBezTo>
                    <a:pt x="31242" y="80518"/>
                    <a:pt x="26925" y="80391"/>
                    <a:pt x="25908" y="79121"/>
                  </a:cubicBezTo>
                  <a:cubicBezTo>
                    <a:pt x="24892" y="77851"/>
                    <a:pt x="26416" y="74930"/>
                    <a:pt x="30480" y="70358"/>
                  </a:cubicBezTo>
                  <a:cubicBezTo>
                    <a:pt x="42164" y="58166"/>
                    <a:pt x="46736" y="49276"/>
                    <a:pt x="44196" y="43688"/>
                  </a:cubicBezTo>
                  <a:cubicBezTo>
                    <a:pt x="43180" y="40132"/>
                    <a:pt x="37084" y="34036"/>
                    <a:pt x="25908" y="25400"/>
                  </a:cubicBezTo>
                  <a:cubicBezTo>
                    <a:pt x="14733" y="16764"/>
                    <a:pt x="7620" y="12446"/>
                    <a:pt x="4572" y="12446"/>
                  </a:cubicBezTo>
                  <a:cubicBezTo>
                    <a:pt x="1524" y="12446"/>
                    <a:pt x="0" y="10160"/>
                    <a:pt x="0" y="5588"/>
                  </a:cubicBezTo>
                  <a:cubicBezTo>
                    <a:pt x="0" y="2540"/>
                    <a:pt x="635" y="762"/>
                    <a:pt x="1905" y="254"/>
                  </a:cubicBezTo>
                  <a:close/>
                </a:path>
              </a:pathLst>
            </a:custGeom>
            <a:solidFill>
              <a:srgbClr val="404040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>
                <a:defRPr sz="2400">
                  <a:solidFill>
                    <a:srgbClr val="404040"/>
                  </a:solidFill>
                  <a:latin typeface="方正粗宋简体" panose="03000509000000000000" pitchFamily="65" charset="-122"/>
                  <a:ea typeface="方正粗宋简体" panose="03000509000000000000" pitchFamily="65" charset="-122"/>
                </a:defRPr>
              </a:lvl1pPr>
            </a:lstStyle>
            <a:p>
              <a:endParaRPr lang="zh-CN" altLang="en-US" dirty="0"/>
            </a:p>
          </p:txBody>
        </p:sp>
        <p:sp>
          <p:nvSpPr>
            <p:cNvPr id="22" name="文本框 21"/>
            <p:cNvSpPr txBox="1"/>
            <p:nvPr/>
          </p:nvSpPr>
          <p:spPr>
            <a:xfrm>
              <a:off x="7669173" y="1223912"/>
              <a:ext cx="574548" cy="648005"/>
            </a:xfrm>
            <a:custGeom>
              <a:avLst/>
              <a:gdLst/>
              <a:ahLst/>
              <a:cxnLst/>
              <a:rect l="l" t="t" r="r" b="b"/>
              <a:pathLst>
                <a:path w="574548" h="648005">
                  <a:moveTo>
                    <a:pt x="371094" y="305"/>
                  </a:moveTo>
                  <a:cubicBezTo>
                    <a:pt x="374142" y="1321"/>
                    <a:pt x="379984" y="2845"/>
                    <a:pt x="388620" y="4877"/>
                  </a:cubicBezTo>
                  <a:cubicBezTo>
                    <a:pt x="397256" y="6401"/>
                    <a:pt x="404368" y="7925"/>
                    <a:pt x="409956" y="9449"/>
                  </a:cubicBezTo>
                  <a:cubicBezTo>
                    <a:pt x="414528" y="10465"/>
                    <a:pt x="418719" y="13640"/>
                    <a:pt x="422529" y="18974"/>
                  </a:cubicBezTo>
                  <a:cubicBezTo>
                    <a:pt x="426339" y="24308"/>
                    <a:pt x="428244" y="29261"/>
                    <a:pt x="428244" y="33833"/>
                  </a:cubicBezTo>
                  <a:cubicBezTo>
                    <a:pt x="428244" y="36881"/>
                    <a:pt x="424434" y="42215"/>
                    <a:pt x="416814" y="49835"/>
                  </a:cubicBezTo>
                  <a:cubicBezTo>
                    <a:pt x="412242" y="57455"/>
                    <a:pt x="411226" y="61265"/>
                    <a:pt x="413766" y="61265"/>
                  </a:cubicBezTo>
                  <a:cubicBezTo>
                    <a:pt x="424434" y="61265"/>
                    <a:pt x="429514" y="75235"/>
                    <a:pt x="429006" y="103175"/>
                  </a:cubicBezTo>
                  <a:lnTo>
                    <a:pt x="429006" y="128321"/>
                  </a:lnTo>
                  <a:lnTo>
                    <a:pt x="441960" y="126035"/>
                  </a:lnTo>
                  <a:cubicBezTo>
                    <a:pt x="454660" y="124003"/>
                    <a:pt x="463931" y="123114"/>
                    <a:pt x="469773" y="123368"/>
                  </a:cubicBezTo>
                  <a:cubicBezTo>
                    <a:pt x="475615" y="123622"/>
                    <a:pt x="482346" y="125527"/>
                    <a:pt x="489966" y="129083"/>
                  </a:cubicBezTo>
                  <a:cubicBezTo>
                    <a:pt x="498094" y="132131"/>
                    <a:pt x="506222" y="137211"/>
                    <a:pt x="514350" y="144323"/>
                  </a:cubicBezTo>
                  <a:cubicBezTo>
                    <a:pt x="522478" y="151435"/>
                    <a:pt x="526542" y="157023"/>
                    <a:pt x="526542" y="161087"/>
                  </a:cubicBezTo>
                  <a:cubicBezTo>
                    <a:pt x="526542" y="163627"/>
                    <a:pt x="530352" y="167945"/>
                    <a:pt x="537972" y="174041"/>
                  </a:cubicBezTo>
                  <a:cubicBezTo>
                    <a:pt x="544576" y="179121"/>
                    <a:pt x="547752" y="182931"/>
                    <a:pt x="547497" y="185471"/>
                  </a:cubicBezTo>
                  <a:cubicBezTo>
                    <a:pt x="547243" y="188011"/>
                    <a:pt x="543814" y="191059"/>
                    <a:pt x="537210" y="194615"/>
                  </a:cubicBezTo>
                  <a:cubicBezTo>
                    <a:pt x="531114" y="198171"/>
                    <a:pt x="527177" y="204140"/>
                    <a:pt x="525399" y="212522"/>
                  </a:cubicBezTo>
                  <a:cubicBezTo>
                    <a:pt x="523621" y="220904"/>
                    <a:pt x="520065" y="230302"/>
                    <a:pt x="514731" y="240716"/>
                  </a:cubicBezTo>
                  <a:cubicBezTo>
                    <a:pt x="509397" y="251130"/>
                    <a:pt x="505461" y="260401"/>
                    <a:pt x="502920" y="268529"/>
                  </a:cubicBezTo>
                  <a:cubicBezTo>
                    <a:pt x="500380" y="275641"/>
                    <a:pt x="495554" y="283642"/>
                    <a:pt x="488442" y="292532"/>
                  </a:cubicBezTo>
                  <a:cubicBezTo>
                    <a:pt x="481330" y="301422"/>
                    <a:pt x="475488" y="307137"/>
                    <a:pt x="470916" y="309677"/>
                  </a:cubicBezTo>
                  <a:cubicBezTo>
                    <a:pt x="466852" y="311201"/>
                    <a:pt x="457454" y="316535"/>
                    <a:pt x="442722" y="325679"/>
                  </a:cubicBezTo>
                  <a:cubicBezTo>
                    <a:pt x="430530" y="333299"/>
                    <a:pt x="423164" y="339522"/>
                    <a:pt x="420624" y="344348"/>
                  </a:cubicBezTo>
                  <a:cubicBezTo>
                    <a:pt x="418084" y="349174"/>
                    <a:pt x="416052" y="361747"/>
                    <a:pt x="414528" y="382067"/>
                  </a:cubicBezTo>
                  <a:cubicBezTo>
                    <a:pt x="413512" y="400863"/>
                    <a:pt x="414274" y="410261"/>
                    <a:pt x="416814" y="410261"/>
                  </a:cubicBezTo>
                  <a:cubicBezTo>
                    <a:pt x="418846" y="410261"/>
                    <a:pt x="426720" y="403022"/>
                    <a:pt x="440436" y="388544"/>
                  </a:cubicBezTo>
                  <a:cubicBezTo>
                    <a:pt x="454152" y="374066"/>
                    <a:pt x="465074" y="361747"/>
                    <a:pt x="473202" y="351587"/>
                  </a:cubicBezTo>
                  <a:cubicBezTo>
                    <a:pt x="476758" y="347015"/>
                    <a:pt x="478536" y="343967"/>
                    <a:pt x="478536" y="342443"/>
                  </a:cubicBezTo>
                  <a:cubicBezTo>
                    <a:pt x="478028" y="340411"/>
                    <a:pt x="474980" y="342443"/>
                    <a:pt x="469392" y="348539"/>
                  </a:cubicBezTo>
                  <a:cubicBezTo>
                    <a:pt x="463804" y="354127"/>
                    <a:pt x="460375" y="356540"/>
                    <a:pt x="459105" y="355778"/>
                  </a:cubicBezTo>
                  <a:cubicBezTo>
                    <a:pt x="457836" y="355016"/>
                    <a:pt x="459740" y="351587"/>
                    <a:pt x="464820" y="345491"/>
                  </a:cubicBezTo>
                  <a:cubicBezTo>
                    <a:pt x="468376" y="340411"/>
                    <a:pt x="472059" y="336220"/>
                    <a:pt x="475869" y="332918"/>
                  </a:cubicBezTo>
                  <a:cubicBezTo>
                    <a:pt x="479679" y="329616"/>
                    <a:pt x="482981" y="327584"/>
                    <a:pt x="485775" y="326822"/>
                  </a:cubicBezTo>
                  <a:cubicBezTo>
                    <a:pt x="488569" y="326060"/>
                    <a:pt x="490474" y="326441"/>
                    <a:pt x="491490" y="327965"/>
                  </a:cubicBezTo>
                  <a:cubicBezTo>
                    <a:pt x="493522" y="330505"/>
                    <a:pt x="496316" y="331140"/>
                    <a:pt x="499872" y="329870"/>
                  </a:cubicBezTo>
                  <a:cubicBezTo>
                    <a:pt x="503428" y="328600"/>
                    <a:pt x="509270" y="328473"/>
                    <a:pt x="517398" y="329489"/>
                  </a:cubicBezTo>
                  <a:cubicBezTo>
                    <a:pt x="522478" y="330505"/>
                    <a:pt x="525907" y="331902"/>
                    <a:pt x="527685" y="333680"/>
                  </a:cubicBezTo>
                  <a:cubicBezTo>
                    <a:pt x="529463" y="335458"/>
                    <a:pt x="531114" y="339395"/>
                    <a:pt x="532638" y="345491"/>
                  </a:cubicBezTo>
                  <a:cubicBezTo>
                    <a:pt x="535178" y="354127"/>
                    <a:pt x="535305" y="360604"/>
                    <a:pt x="533019" y="364922"/>
                  </a:cubicBezTo>
                  <a:cubicBezTo>
                    <a:pt x="530733" y="369240"/>
                    <a:pt x="522732" y="377495"/>
                    <a:pt x="509016" y="389687"/>
                  </a:cubicBezTo>
                  <a:cubicBezTo>
                    <a:pt x="494793" y="402387"/>
                    <a:pt x="485140" y="411150"/>
                    <a:pt x="480060" y="415976"/>
                  </a:cubicBezTo>
                  <a:cubicBezTo>
                    <a:pt x="474980" y="420802"/>
                    <a:pt x="471424" y="422453"/>
                    <a:pt x="469392" y="420929"/>
                  </a:cubicBezTo>
                  <a:cubicBezTo>
                    <a:pt x="467361" y="419913"/>
                    <a:pt x="462661" y="423088"/>
                    <a:pt x="455295" y="430454"/>
                  </a:cubicBezTo>
                  <a:cubicBezTo>
                    <a:pt x="447929" y="437820"/>
                    <a:pt x="444246" y="442773"/>
                    <a:pt x="444246" y="445313"/>
                  </a:cubicBezTo>
                  <a:cubicBezTo>
                    <a:pt x="444246" y="447345"/>
                    <a:pt x="447168" y="448361"/>
                    <a:pt x="453009" y="448361"/>
                  </a:cubicBezTo>
                  <a:cubicBezTo>
                    <a:pt x="458851" y="448361"/>
                    <a:pt x="472313" y="452171"/>
                    <a:pt x="493395" y="459791"/>
                  </a:cubicBezTo>
                  <a:cubicBezTo>
                    <a:pt x="514477" y="467411"/>
                    <a:pt x="527559" y="471729"/>
                    <a:pt x="532638" y="472745"/>
                  </a:cubicBezTo>
                  <a:cubicBezTo>
                    <a:pt x="538227" y="474269"/>
                    <a:pt x="546609" y="481000"/>
                    <a:pt x="557784" y="492938"/>
                  </a:cubicBezTo>
                  <a:cubicBezTo>
                    <a:pt x="568960" y="504876"/>
                    <a:pt x="574548" y="513131"/>
                    <a:pt x="574548" y="517703"/>
                  </a:cubicBezTo>
                  <a:cubicBezTo>
                    <a:pt x="574040" y="524815"/>
                    <a:pt x="572516" y="529387"/>
                    <a:pt x="569976" y="531419"/>
                  </a:cubicBezTo>
                  <a:cubicBezTo>
                    <a:pt x="567436" y="533451"/>
                    <a:pt x="562102" y="533959"/>
                    <a:pt x="553974" y="532943"/>
                  </a:cubicBezTo>
                  <a:cubicBezTo>
                    <a:pt x="545846" y="532435"/>
                    <a:pt x="533273" y="527990"/>
                    <a:pt x="516255" y="519608"/>
                  </a:cubicBezTo>
                  <a:cubicBezTo>
                    <a:pt x="499237" y="511226"/>
                    <a:pt x="486156" y="503479"/>
                    <a:pt x="477012" y="496367"/>
                  </a:cubicBezTo>
                  <a:cubicBezTo>
                    <a:pt x="464820" y="486715"/>
                    <a:pt x="452628" y="478841"/>
                    <a:pt x="440436" y="472745"/>
                  </a:cubicBezTo>
                  <a:cubicBezTo>
                    <a:pt x="428244" y="466649"/>
                    <a:pt x="420624" y="464617"/>
                    <a:pt x="417576" y="466649"/>
                  </a:cubicBezTo>
                  <a:cubicBezTo>
                    <a:pt x="415544" y="468681"/>
                    <a:pt x="414528" y="490398"/>
                    <a:pt x="414528" y="531800"/>
                  </a:cubicBezTo>
                  <a:cubicBezTo>
                    <a:pt x="414528" y="573202"/>
                    <a:pt x="415290" y="598983"/>
                    <a:pt x="416814" y="609143"/>
                  </a:cubicBezTo>
                  <a:cubicBezTo>
                    <a:pt x="418338" y="616763"/>
                    <a:pt x="417830" y="625145"/>
                    <a:pt x="415290" y="634289"/>
                  </a:cubicBezTo>
                  <a:cubicBezTo>
                    <a:pt x="412750" y="643433"/>
                    <a:pt x="409702" y="648005"/>
                    <a:pt x="406146" y="648005"/>
                  </a:cubicBezTo>
                  <a:cubicBezTo>
                    <a:pt x="399034" y="648005"/>
                    <a:pt x="389382" y="643306"/>
                    <a:pt x="377190" y="633908"/>
                  </a:cubicBezTo>
                  <a:cubicBezTo>
                    <a:pt x="364998" y="624510"/>
                    <a:pt x="358902" y="617271"/>
                    <a:pt x="358902" y="612191"/>
                  </a:cubicBezTo>
                  <a:cubicBezTo>
                    <a:pt x="358902" y="608635"/>
                    <a:pt x="356870" y="606349"/>
                    <a:pt x="352806" y="605333"/>
                  </a:cubicBezTo>
                  <a:cubicBezTo>
                    <a:pt x="348742" y="604317"/>
                    <a:pt x="343536" y="600634"/>
                    <a:pt x="337185" y="594284"/>
                  </a:cubicBezTo>
                  <a:cubicBezTo>
                    <a:pt x="330835" y="587934"/>
                    <a:pt x="325628" y="581457"/>
                    <a:pt x="321564" y="574853"/>
                  </a:cubicBezTo>
                  <a:cubicBezTo>
                    <a:pt x="316992" y="567741"/>
                    <a:pt x="311912" y="561518"/>
                    <a:pt x="306324" y="556184"/>
                  </a:cubicBezTo>
                  <a:cubicBezTo>
                    <a:pt x="300736" y="550850"/>
                    <a:pt x="296291" y="544754"/>
                    <a:pt x="292989" y="537896"/>
                  </a:cubicBezTo>
                  <a:cubicBezTo>
                    <a:pt x="289687" y="531038"/>
                    <a:pt x="287274" y="527609"/>
                    <a:pt x="285750" y="527609"/>
                  </a:cubicBezTo>
                  <a:cubicBezTo>
                    <a:pt x="284226" y="527609"/>
                    <a:pt x="281178" y="532181"/>
                    <a:pt x="276606" y="541325"/>
                  </a:cubicBezTo>
                  <a:cubicBezTo>
                    <a:pt x="273051" y="548437"/>
                    <a:pt x="270637" y="552501"/>
                    <a:pt x="269367" y="553517"/>
                  </a:cubicBezTo>
                  <a:cubicBezTo>
                    <a:pt x="268097" y="554533"/>
                    <a:pt x="265430" y="554025"/>
                    <a:pt x="261366" y="551993"/>
                  </a:cubicBezTo>
                  <a:cubicBezTo>
                    <a:pt x="257302" y="550469"/>
                    <a:pt x="253238" y="546278"/>
                    <a:pt x="249174" y="539420"/>
                  </a:cubicBezTo>
                  <a:cubicBezTo>
                    <a:pt x="245110" y="532562"/>
                    <a:pt x="242062" y="525323"/>
                    <a:pt x="240030" y="517703"/>
                  </a:cubicBezTo>
                  <a:cubicBezTo>
                    <a:pt x="237998" y="509067"/>
                    <a:pt x="242824" y="501193"/>
                    <a:pt x="254508" y="494081"/>
                  </a:cubicBezTo>
                  <a:cubicBezTo>
                    <a:pt x="257556" y="492049"/>
                    <a:pt x="264033" y="484429"/>
                    <a:pt x="273939" y="471221"/>
                  </a:cubicBezTo>
                  <a:cubicBezTo>
                    <a:pt x="283845" y="458013"/>
                    <a:pt x="290322" y="448361"/>
                    <a:pt x="293370" y="442265"/>
                  </a:cubicBezTo>
                  <a:cubicBezTo>
                    <a:pt x="296418" y="436169"/>
                    <a:pt x="297180" y="432613"/>
                    <a:pt x="295656" y="431597"/>
                  </a:cubicBezTo>
                  <a:cubicBezTo>
                    <a:pt x="294132" y="430581"/>
                    <a:pt x="286258" y="431851"/>
                    <a:pt x="272034" y="435407"/>
                  </a:cubicBezTo>
                  <a:cubicBezTo>
                    <a:pt x="253746" y="439979"/>
                    <a:pt x="244602" y="439725"/>
                    <a:pt x="244602" y="434645"/>
                  </a:cubicBezTo>
                  <a:cubicBezTo>
                    <a:pt x="244602" y="433629"/>
                    <a:pt x="244856" y="432613"/>
                    <a:pt x="245364" y="431597"/>
                  </a:cubicBezTo>
                  <a:cubicBezTo>
                    <a:pt x="246380" y="428041"/>
                    <a:pt x="246253" y="426263"/>
                    <a:pt x="244983" y="426263"/>
                  </a:cubicBezTo>
                  <a:cubicBezTo>
                    <a:pt x="243713" y="426263"/>
                    <a:pt x="241300" y="428041"/>
                    <a:pt x="237744" y="431597"/>
                  </a:cubicBezTo>
                  <a:cubicBezTo>
                    <a:pt x="234188" y="434645"/>
                    <a:pt x="231902" y="435915"/>
                    <a:pt x="230886" y="435407"/>
                  </a:cubicBezTo>
                  <a:cubicBezTo>
                    <a:pt x="229870" y="434899"/>
                    <a:pt x="228600" y="432359"/>
                    <a:pt x="227076" y="427787"/>
                  </a:cubicBezTo>
                  <a:cubicBezTo>
                    <a:pt x="226060" y="423723"/>
                    <a:pt x="228981" y="419786"/>
                    <a:pt x="235839" y="415976"/>
                  </a:cubicBezTo>
                  <a:cubicBezTo>
                    <a:pt x="242697" y="412166"/>
                    <a:pt x="249301" y="409372"/>
                    <a:pt x="255651" y="407594"/>
                  </a:cubicBezTo>
                  <a:cubicBezTo>
                    <a:pt x="262002" y="405816"/>
                    <a:pt x="265430" y="403149"/>
                    <a:pt x="265938" y="399593"/>
                  </a:cubicBezTo>
                  <a:cubicBezTo>
                    <a:pt x="266446" y="397561"/>
                    <a:pt x="266446" y="396164"/>
                    <a:pt x="265938" y="395402"/>
                  </a:cubicBezTo>
                  <a:cubicBezTo>
                    <a:pt x="265430" y="394640"/>
                    <a:pt x="264160" y="394767"/>
                    <a:pt x="262128" y="395783"/>
                  </a:cubicBezTo>
                  <a:cubicBezTo>
                    <a:pt x="259588" y="396291"/>
                    <a:pt x="256794" y="394005"/>
                    <a:pt x="253746" y="388925"/>
                  </a:cubicBezTo>
                  <a:cubicBezTo>
                    <a:pt x="250698" y="383845"/>
                    <a:pt x="248158" y="376987"/>
                    <a:pt x="246126" y="368351"/>
                  </a:cubicBezTo>
                  <a:cubicBezTo>
                    <a:pt x="245110" y="364287"/>
                    <a:pt x="245872" y="360223"/>
                    <a:pt x="248412" y="356159"/>
                  </a:cubicBezTo>
                  <a:cubicBezTo>
                    <a:pt x="250952" y="352095"/>
                    <a:pt x="254001" y="350063"/>
                    <a:pt x="257556" y="350063"/>
                  </a:cubicBezTo>
                  <a:cubicBezTo>
                    <a:pt x="259588" y="350063"/>
                    <a:pt x="268097" y="344475"/>
                    <a:pt x="283083" y="333299"/>
                  </a:cubicBezTo>
                  <a:cubicBezTo>
                    <a:pt x="298069" y="322123"/>
                    <a:pt x="309118" y="314503"/>
                    <a:pt x="316230" y="310439"/>
                  </a:cubicBezTo>
                  <a:cubicBezTo>
                    <a:pt x="345694" y="292151"/>
                    <a:pt x="362712" y="280213"/>
                    <a:pt x="367284" y="274625"/>
                  </a:cubicBezTo>
                  <a:cubicBezTo>
                    <a:pt x="368808" y="273101"/>
                    <a:pt x="369951" y="269926"/>
                    <a:pt x="370713" y="265100"/>
                  </a:cubicBezTo>
                  <a:cubicBezTo>
                    <a:pt x="371475" y="260274"/>
                    <a:pt x="371729" y="255829"/>
                    <a:pt x="371475" y="251765"/>
                  </a:cubicBezTo>
                  <a:cubicBezTo>
                    <a:pt x="371221" y="247701"/>
                    <a:pt x="370586" y="245669"/>
                    <a:pt x="369570" y="245669"/>
                  </a:cubicBezTo>
                  <a:cubicBezTo>
                    <a:pt x="368554" y="245669"/>
                    <a:pt x="363474" y="247447"/>
                    <a:pt x="354330" y="251003"/>
                  </a:cubicBezTo>
                  <a:cubicBezTo>
                    <a:pt x="330454" y="261671"/>
                    <a:pt x="310134" y="270307"/>
                    <a:pt x="293370" y="276911"/>
                  </a:cubicBezTo>
                  <a:cubicBezTo>
                    <a:pt x="288798" y="278943"/>
                    <a:pt x="281178" y="281991"/>
                    <a:pt x="270510" y="286055"/>
                  </a:cubicBezTo>
                  <a:cubicBezTo>
                    <a:pt x="259842" y="290627"/>
                    <a:pt x="251460" y="292913"/>
                    <a:pt x="245364" y="292913"/>
                  </a:cubicBezTo>
                  <a:cubicBezTo>
                    <a:pt x="239268" y="292913"/>
                    <a:pt x="232410" y="297993"/>
                    <a:pt x="224790" y="308153"/>
                  </a:cubicBezTo>
                  <a:cubicBezTo>
                    <a:pt x="217170" y="318313"/>
                    <a:pt x="210566" y="328727"/>
                    <a:pt x="204978" y="339395"/>
                  </a:cubicBezTo>
                  <a:cubicBezTo>
                    <a:pt x="195834" y="357683"/>
                    <a:pt x="180086" y="382321"/>
                    <a:pt x="157734" y="413309"/>
                  </a:cubicBezTo>
                  <a:cubicBezTo>
                    <a:pt x="125730" y="458013"/>
                    <a:pt x="102870" y="492303"/>
                    <a:pt x="89154" y="516179"/>
                  </a:cubicBezTo>
                  <a:cubicBezTo>
                    <a:pt x="81534" y="529895"/>
                    <a:pt x="75057" y="538531"/>
                    <a:pt x="69723" y="542087"/>
                  </a:cubicBezTo>
                  <a:cubicBezTo>
                    <a:pt x="64389" y="545643"/>
                    <a:pt x="58166" y="545643"/>
                    <a:pt x="51054" y="542087"/>
                  </a:cubicBezTo>
                  <a:cubicBezTo>
                    <a:pt x="45466" y="539039"/>
                    <a:pt x="39370" y="533197"/>
                    <a:pt x="32766" y="524561"/>
                  </a:cubicBezTo>
                  <a:cubicBezTo>
                    <a:pt x="26162" y="515925"/>
                    <a:pt x="22098" y="508559"/>
                    <a:pt x="20574" y="502463"/>
                  </a:cubicBezTo>
                  <a:cubicBezTo>
                    <a:pt x="19050" y="496875"/>
                    <a:pt x="16256" y="490144"/>
                    <a:pt x="12192" y="482270"/>
                  </a:cubicBezTo>
                  <a:cubicBezTo>
                    <a:pt x="8128" y="474396"/>
                    <a:pt x="6731" y="468300"/>
                    <a:pt x="8001" y="463982"/>
                  </a:cubicBezTo>
                  <a:cubicBezTo>
                    <a:pt x="9271" y="459664"/>
                    <a:pt x="8255" y="457505"/>
                    <a:pt x="4953" y="457505"/>
                  </a:cubicBezTo>
                  <a:cubicBezTo>
                    <a:pt x="1651" y="457505"/>
                    <a:pt x="0" y="456489"/>
                    <a:pt x="0" y="454457"/>
                  </a:cubicBezTo>
                  <a:cubicBezTo>
                    <a:pt x="0" y="452425"/>
                    <a:pt x="1524" y="450647"/>
                    <a:pt x="4572" y="449123"/>
                  </a:cubicBezTo>
                  <a:cubicBezTo>
                    <a:pt x="7620" y="447599"/>
                    <a:pt x="10668" y="447091"/>
                    <a:pt x="13716" y="447599"/>
                  </a:cubicBezTo>
                  <a:cubicBezTo>
                    <a:pt x="17272" y="448107"/>
                    <a:pt x="21336" y="445440"/>
                    <a:pt x="25908" y="439598"/>
                  </a:cubicBezTo>
                  <a:cubicBezTo>
                    <a:pt x="30480" y="433756"/>
                    <a:pt x="34544" y="430835"/>
                    <a:pt x="38100" y="430835"/>
                  </a:cubicBezTo>
                  <a:cubicBezTo>
                    <a:pt x="41656" y="430835"/>
                    <a:pt x="47879" y="423977"/>
                    <a:pt x="56769" y="410261"/>
                  </a:cubicBezTo>
                  <a:cubicBezTo>
                    <a:pt x="65659" y="396545"/>
                    <a:pt x="72009" y="387528"/>
                    <a:pt x="75819" y="383210"/>
                  </a:cubicBezTo>
                  <a:cubicBezTo>
                    <a:pt x="79629" y="378892"/>
                    <a:pt x="87503" y="368351"/>
                    <a:pt x="99441" y="351587"/>
                  </a:cubicBezTo>
                  <a:cubicBezTo>
                    <a:pt x="111379" y="334823"/>
                    <a:pt x="118491" y="325171"/>
                    <a:pt x="120777" y="322631"/>
                  </a:cubicBezTo>
                  <a:cubicBezTo>
                    <a:pt x="123063" y="320091"/>
                    <a:pt x="124206" y="317805"/>
                    <a:pt x="124206" y="315773"/>
                  </a:cubicBezTo>
                  <a:cubicBezTo>
                    <a:pt x="124206" y="313741"/>
                    <a:pt x="125984" y="311201"/>
                    <a:pt x="129540" y="308153"/>
                  </a:cubicBezTo>
                  <a:cubicBezTo>
                    <a:pt x="132080" y="305613"/>
                    <a:pt x="139192" y="296723"/>
                    <a:pt x="150876" y="281483"/>
                  </a:cubicBezTo>
                  <a:cubicBezTo>
                    <a:pt x="162560" y="266243"/>
                    <a:pt x="168402" y="257861"/>
                    <a:pt x="168402" y="256337"/>
                  </a:cubicBezTo>
                  <a:cubicBezTo>
                    <a:pt x="168402" y="255321"/>
                    <a:pt x="170434" y="252527"/>
                    <a:pt x="174498" y="247955"/>
                  </a:cubicBezTo>
                  <a:cubicBezTo>
                    <a:pt x="178562" y="243383"/>
                    <a:pt x="187071" y="233096"/>
                    <a:pt x="200025" y="217094"/>
                  </a:cubicBezTo>
                  <a:cubicBezTo>
                    <a:pt x="212979" y="201092"/>
                    <a:pt x="220472" y="192710"/>
                    <a:pt x="222504" y="191948"/>
                  </a:cubicBezTo>
                  <a:cubicBezTo>
                    <a:pt x="224536" y="191186"/>
                    <a:pt x="225552" y="189662"/>
                    <a:pt x="225552" y="187376"/>
                  </a:cubicBezTo>
                  <a:cubicBezTo>
                    <a:pt x="225552" y="185090"/>
                    <a:pt x="227965" y="181280"/>
                    <a:pt x="232791" y="175946"/>
                  </a:cubicBezTo>
                  <a:cubicBezTo>
                    <a:pt x="237618" y="170612"/>
                    <a:pt x="240665" y="166040"/>
                    <a:pt x="241935" y="162230"/>
                  </a:cubicBezTo>
                  <a:cubicBezTo>
                    <a:pt x="243205" y="158420"/>
                    <a:pt x="244983" y="156515"/>
                    <a:pt x="247269" y="156515"/>
                  </a:cubicBezTo>
                  <a:cubicBezTo>
                    <a:pt x="249555" y="156515"/>
                    <a:pt x="250698" y="155245"/>
                    <a:pt x="250698" y="152705"/>
                  </a:cubicBezTo>
                  <a:cubicBezTo>
                    <a:pt x="250698" y="150165"/>
                    <a:pt x="256540" y="142799"/>
                    <a:pt x="268224" y="130607"/>
                  </a:cubicBezTo>
                  <a:cubicBezTo>
                    <a:pt x="284988" y="112827"/>
                    <a:pt x="292101" y="103683"/>
                    <a:pt x="289560" y="103175"/>
                  </a:cubicBezTo>
                  <a:cubicBezTo>
                    <a:pt x="288544" y="102667"/>
                    <a:pt x="284988" y="105461"/>
                    <a:pt x="278892" y="111557"/>
                  </a:cubicBezTo>
                  <a:cubicBezTo>
                    <a:pt x="269748" y="121209"/>
                    <a:pt x="264922" y="125273"/>
                    <a:pt x="264414" y="123749"/>
                  </a:cubicBezTo>
                  <a:cubicBezTo>
                    <a:pt x="264414" y="123241"/>
                    <a:pt x="264669" y="121971"/>
                    <a:pt x="265176" y="119939"/>
                  </a:cubicBezTo>
                  <a:lnTo>
                    <a:pt x="265176" y="117653"/>
                  </a:lnTo>
                  <a:cubicBezTo>
                    <a:pt x="263652" y="118161"/>
                    <a:pt x="260604" y="120447"/>
                    <a:pt x="256032" y="124511"/>
                  </a:cubicBezTo>
                  <a:cubicBezTo>
                    <a:pt x="248412" y="132131"/>
                    <a:pt x="244094" y="135433"/>
                    <a:pt x="243078" y="134417"/>
                  </a:cubicBezTo>
                  <a:cubicBezTo>
                    <a:pt x="242062" y="133401"/>
                    <a:pt x="253238" y="120955"/>
                    <a:pt x="276606" y="97079"/>
                  </a:cubicBezTo>
                  <a:lnTo>
                    <a:pt x="311658" y="61265"/>
                  </a:lnTo>
                  <a:lnTo>
                    <a:pt x="297942" y="62027"/>
                  </a:lnTo>
                  <a:cubicBezTo>
                    <a:pt x="288798" y="62535"/>
                    <a:pt x="282576" y="62154"/>
                    <a:pt x="279273" y="60884"/>
                  </a:cubicBezTo>
                  <a:cubicBezTo>
                    <a:pt x="275971" y="59614"/>
                    <a:pt x="270002" y="57709"/>
                    <a:pt x="261366" y="55169"/>
                  </a:cubicBezTo>
                  <a:cubicBezTo>
                    <a:pt x="252730" y="53137"/>
                    <a:pt x="245110" y="48184"/>
                    <a:pt x="238506" y="40310"/>
                  </a:cubicBezTo>
                  <a:cubicBezTo>
                    <a:pt x="231902" y="32436"/>
                    <a:pt x="228600" y="24435"/>
                    <a:pt x="228600" y="16307"/>
                  </a:cubicBezTo>
                  <a:cubicBezTo>
                    <a:pt x="228600" y="9703"/>
                    <a:pt x="229616" y="5512"/>
                    <a:pt x="231648" y="3734"/>
                  </a:cubicBezTo>
                  <a:cubicBezTo>
                    <a:pt x="233680" y="1956"/>
                    <a:pt x="237744" y="1575"/>
                    <a:pt x="243840" y="2591"/>
                  </a:cubicBezTo>
                  <a:cubicBezTo>
                    <a:pt x="248920" y="4115"/>
                    <a:pt x="250444" y="6147"/>
                    <a:pt x="248412" y="8687"/>
                  </a:cubicBezTo>
                  <a:cubicBezTo>
                    <a:pt x="245872" y="11227"/>
                    <a:pt x="244729" y="14275"/>
                    <a:pt x="244983" y="17831"/>
                  </a:cubicBezTo>
                  <a:cubicBezTo>
                    <a:pt x="245237" y="21387"/>
                    <a:pt x="246888" y="23673"/>
                    <a:pt x="249936" y="24689"/>
                  </a:cubicBezTo>
                  <a:cubicBezTo>
                    <a:pt x="253492" y="26213"/>
                    <a:pt x="263398" y="26975"/>
                    <a:pt x="279654" y="26975"/>
                  </a:cubicBezTo>
                  <a:cubicBezTo>
                    <a:pt x="292862" y="26975"/>
                    <a:pt x="307340" y="24689"/>
                    <a:pt x="323088" y="20117"/>
                  </a:cubicBezTo>
                  <a:cubicBezTo>
                    <a:pt x="338836" y="15545"/>
                    <a:pt x="350774" y="10465"/>
                    <a:pt x="358902" y="4877"/>
                  </a:cubicBezTo>
                  <a:cubicBezTo>
                    <a:pt x="363982" y="813"/>
                    <a:pt x="368046" y="-711"/>
                    <a:pt x="371094" y="305"/>
                  </a:cubicBezTo>
                  <a:close/>
                  <a:moveTo>
                    <a:pt x="396621" y="75743"/>
                  </a:moveTo>
                  <a:cubicBezTo>
                    <a:pt x="394843" y="74727"/>
                    <a:pt x="390906" y="78029"/>
                    <a:pt x="384810" y="85649"/>
                  </a:cubicBezTo>
                  <a:cubicBezTo>
                    <a:pt x="378714" y="93269"/>
                    <a:pt x="370713" y="103302"/>
                    <a:pt x="360807" y="115748"/>
                  </a:cubicBezTo>
                  <a:cubicBezTo>
                    <a:pt x="350901" y="128194"/>
                    <a:pt x="345948" y="135052"/>
                    <a:pt x="345948" y="136322"/>
                  </a:cubicBezTo>
                  <a:cubicBezTo>
                    <a:pt x="345948" y="137592"/>
                    <a:pt x="342900" y="142799"/>
                    <a:pt x="336804" y="151943"/>
                  </a:cubicBezTo>
                  <a:cubicBezTo>
                    <a:pt x="327660" y="164643"/>
                    <a:pt x="326390" y="169723"/>
                    <a:pt x="332994" y="167183"/>
                  </a:cubicBezTo>
                  <a:cubicBezTo>
                    <a:pt x="334011" y="167183"/>
                    <a:pt x="335026" y="166929"/>
                    <a:pt x="336042" y="166421"/>
                  </a:cubicBezTo>
                  <a:cubicBezTo>
                    <a:pt x="351282" y="157785"/>
                    <a:pt x="366777" y="150927"/>
                    <a:pt x="382524" y="145847"/>
                  </a:cubicBezTo>
                  <a:cubicBezTo>
                    <a:pt x="389128" y="143815"/>
                    <a:pt x="394209" y="125527"/>
                    <a:pt x="397764" y="90983"/>
                  </a:cubicBezTo>
                  <a:cubicBezTo>
                    <a:pt x="398780" y="81839"/>
                    <a:pt x="398399" y="76759"/>
                    <a:pt x="396621" y="75743"/>
                  </a:cubicBezTo>
                  <a:close/>
                  <a:moveTo>
                    <a:pt x="477774" y="150800"/>
                  </a:moveTo>
                  <a:cubicBezTo>
                    <a:pt x="474726" y="150546"/>
                    <a:pt x="471424" y="150927"/>
                    <a:pt x="467868" y="151943"/>
                  </a:cubicBezTo>
                  <a:cubicBezTo>
                    <a:pt x="465836" y="152451"/>
                    <a:pt x="458724" y="154483"/>
                    <a:pt x="446532" y="158039"/>
                  </a:cubicBezTo>
                  <a:cubicBezTo>
                    <a:pt x="438912" y="160579"/>
                    <a:pt x="433959" y="162611"/>
                    <a:pt x="431673" y="164135"/>
                  </a:cubicBezTo>
                  <a:cubicBezTo>
                    <a:pt x="429387" y="165659"/>
                    <a:pt x="428244" y="167945"/>
                    <a:pt x="428244" y="170993"/>
                  </a:cubicBezTo>
                  <a:cubicBezTo>
                    <a:pt x="428244" y="176073"/>
                    <a:pt x="429895" y="178613"/>
                    <a:pt x="433197" y="178613"/>
                  </a:cubicBezTo>
                  <a:cubicBezTo>
                    <a:pt x="436499" y="178613"/>
                    <a:pt x="436880" y="180391"/>
                    <a:pt x="434340" y="183947"/>
                  </a:cubicBezTo>
                  <a:cubicBezTo>
                    <a:pt x="432816" y="185979"/>
                    <a:pt x="432181" y="187122"/>
                    <a:pt x="432435" y="187376"/>
                  </a:cubicBezTo>
                  <a:cubicBezTo>
                    <a:pt x="432689" y="187630"/>
                    <a:pt x="434848" y="186741"/>
                    <a:pt x="438912" y="184709"/>
                  </a:cubicBezTo>
                  <a:cubicBezTo>
                    <a:pt x="440944" y="183693"/>
                    <a:pt x="442722" y="182677"/>
                    <a:pt x="444246" y="181661"/>
                  </a:cubicBezTo>
                  <a:cubicBezTo>
                    <a:pt x="445770" y="180645"/>
                    <a:pt x="446278" y="179756"/>
                    <a:pt x="445770" y="178994"/>
                  </a:cubicBezTo>
                  <a:cubicBezTo>
                    <a:pt x="445262" y="178232"/>
                    <a:pt x="445644" y="177343"/>
                    <a:pt x="446913" y="176327"/>
                  </a:cubicBezTo>
                  <a:cubicBezTo>
                    <a:pt x="448183" y="175311"/>
                    <a:pt x="450088" y="174295"/>
                    <a:pt x="452628" y="173279"/>
                  </a:cubicBezTo>
                  <a:cubicBezTo>
                    <a:pt x="459232" y="170231"/>
                    <a:pt x="462534" y="169215"/>
                    <a:pt x="462534" y="170231"/>
                  </a:cubicBezTo>
                  <a:cubicBezTo>
                    <a:pt x="462534" y="170739"/>
                    <a:pt x="462280" y="171501"/>
                    <a:pt x="461772" y="172517"/>
                  </a:cubicBezTo>
                  <a:cubicBezTo>
                    <a:pt x="461264" y="173533"/>
                    <a:pt x="461772" y="174041"/>
                    <a:pt x="463296" y="174041"/>
                  </a:cubicBezTo>
                  <a:cubicBezTo>
                    <a:pt x="464312" y="174041"/>
                    <a:pt x="465328" y="173787"/>
                    <a:pt x="466344" y="173279"/>
                  </a:cubicBezTo>
                  <a:cubicBezTo>
                    <a:pt x="467868" y="172771"/>
                    <a:pt x="469138" y="172136"/>
                    <a:pt x="470154" y="171374"/>
                  </a:cubicBezTo>
                  <a:cubicBezTo>
                    <a:pt x="471170" y="170612"/>
                    <a:pt x="471424" y="169977"/>
                    <a:pt x="470916" y="169469"/>
                  </a:cubicBezTo>
                  <a:cubicBezTo>
                    <a:pt x="470409" y="167945"/>
                    <a:pt x="472186" y="165405"/>
                    <a:pt x="476250" y="161849"/>
                  </a:cubicBezTo>
                  <a:cubicBezTo>
                    <a:pt x="480314" y="158293"/>
                    <a:pt x="482346" y="155499"/>
                    <a:pt x="482346" y="153467"/>
                  </a:cubicBezTo>
                  <a:cubicBezTo>
                    <a:pt x="482346" y="151943"/>
                    <a:pt x="480822" y="151054"/>
                    <a:pt x="477774" y="150800"/>
                  </a:cubicBezTo>
                  <a:close/>
                  <a:moveTo>
                    <a:pt x="379476" y="176327"/>
                  </a:moveTo>
                  <a:cubicBezTo>
                    <a:pt x="377952" y="176327"/>
                    <a:pt x="371094" y="179375"/>
                    <a:pt x="358902" y="185471"/>
                  </a:cubicBezTo>
                  <a:cubicBezTo>
                    <a:pt x="346202" y="192075"/>
                    <a:pt x="339852" y="196266"/>
                    <a:pt x="339852" y="198044"/>
                  </a:cubicBezTo>
                  <a:cubicBezTo>
                    <a:pt x="339852" y="199822"/>
                    <a:pt x="337693" y="200711"/>
                    <a:pt x="333375" y="200711"/>
                  </a:cubicBezTo>
                  <a:cubicBezTo>
                    <a:pt x="329057" y="200711"/>
                    <a:pt x="326263" y="201981"/>
                    <a:pt x="324993" y="204521"/>
                  </a:cubicBezTo>
                  <a:cubicBezTo>
                    <a:pt x="323723" y="207061"/>
                    <a:pt x="319024" y="207823"/>
                    <a:pt x="310896" y="206807"/>
                  </a:cubicBezTo>
                  <a:cubicBezTo>
                    <a:pt x="305308" y="205791"/>
                    <a:pt x="301371" y="205791"/>
                    <a:pt x="299085" y="206807"/>
                  </a:cubicBezTo>
                  <a:cubicBezTo>
                    <a:pt x="296799" y="207823"/>
                    <a:pt x="293878" y="210617"/>
                    <a:pt x="290322" y="215189"/>
                  </a:cubicBezTo>
                  <a:cubicBezTo>
                    <a:pt x="284734" y="222301"/>
                    <a:pt x="282702" y="227127"/>
                    <a:pt x="284226" y="229667"/>
                  </a:cubicBezTo>
                  <a:cubicBezTo>
                    <a:pt x="284734" y="230175"/>
                    <a:pt x="284734" y="230683"/>
                    <a:pt x="284226" y="231191"/>
                  </a:cubicBezTo>
                  <a:cubicBezTo>
                    <a:pt x="283719" y="231699"/>
                    <a:pt x="282956" y="231953"/>
                    <a:pt x="281940" y="231953"/>
                  </a:cubicBezTo>
                  <a:cubicBezTo>
                    <a:pt x="280924" y="231953"/>
                    <a:pt x="280035" y="232207"/>
                    <a:pt x="279273" y="232715"/>
                  </a:cubicBezTo>
                  <a:cubicBezTo>
                    <a:pt x="278511" y="233223"/>
                    <a:pt x="278385" y="234239"/>
                    <a:pt x="278892" y="235763"/>
                  </a:cubicBezTo>
                  <a:cubicBezTo>
                    <a:pt x="279400" y="238303"/>
                    <a:pt x="278385" y="241351"/>
                    <a:pt x="275844" y="244907"/>
                  </a:cubicBezTo>
                  <a:cubicBezTo>
                    <a:pt x="273812" y="246939"/>
                    <a:pt x="273051" y="248209"/>
                    <a:pt x="273558" y="248717"/>
                  </a:cubicBezTo>
                  <a:cubicBezTo>
                    <a:pt x="274066" y="248717"/>
                    <a:pt x="275844" y="248209"/>
                    <a:pt x="278892" y="247193"/>
                  </a:cubicBezTo>
                  <a:cubicBezTo>
                    <a:pt x="283972" y="245669"/>
                    <a:pt x="294132" y="241351"/>
                    <a:pt x="309372" y="234239"/>
                  </a:cubicBezTo>
                  <a:cubicBezTo>
                    <a:pt x="344424" y="218491"/>
                    <a:pt x="363982" y="211125"/>
                    <a:pt x="368046" y="212141"/>
                  </a:cubicBezTo>
                  <a:cubicBezTo>
                    <a:pt x="372111" y="213665"/>
                    <a:pt x="375666" y="211125"/>
                    <a:pt x="378714" y="204521"/>
                  </a:cubicBezTo>
                  <a:cubicBezTo>
                    <a:pt x="380746" y="200965"/>
                    <a:pt x="382143" y="197409"/>
                    <a:pt x="382905" y="193853"/>
                  </a:cubicBezTo>
                  <a:cubicBezTo>
                    <a:pt x="383667" y="190297"/>
                    <a:pt x="383794" y="187376"/>
                    <a:pt x="383286" y="185090"/>
                  </a:cubicBezTo>
                  <a:cubicBezTo>
                    <a:pt x="382778" y="182804"/>
                    <a:pt x="381762" y="181661"/>
                    <a:pt x="380238" y="181661"/>
                  </a:cubicBezTo>
                  <a:cubicBezTo>
                    <a:pt x="378206" y="181661"/>
                    <a:pt x="377826" y="180645"/>
                    <a:pt x="379095" y="178613"/>
                  </a:cubicBezTo>
                  <a:cubicBezTo>
                    <a:pt x="380365" y="176581"/>
                    <a:pt x="380493" y="175819"/>
                    <a:pt x="379476" y="176327"/>
                  </a:cubicBezTo>
                  <a:close/>
                  <a:moveTo>
                    <a:pt x="395478" y="183185"/>
                  </a:moveTo>
                  <a:cubicBezTo>
                    <a:pt x="394970" y="182169"/>
                    <a:pt x="394462" y="183439"/>
                    <a:pt x="393954" y="186995"/>
                  </a:cubicBezTo>
                  <a:lnTo>
                    <a:pt x="395478" y="193091"/>
                  </a:lnTo>
                  <a:lnTo>
                    <a:pt x="395478" y="192329"/>
                  </a:lnTo>
                  <a:cubicBezTo>
                    <a:pt x="396494" y="189789"/>
                    <a:pt x="396494" y="186741"/>
                    <a:pt x="395478" y="183185"/>
                  </a:cubicBezTo>
                  <a:close/>
                  <a:moveTo>
                    <a:pt x="445246" y="211093"/>
                  </a:moveTo>
                  <a:cubicBezTo>
                    <a:pt x="443564" y="211284"/>
                    <a:pt x="441198" y="211887"/>
                    <a:pt x="438150" y="212903"/>
                  </a:cubicBezTo>
                  <a:cubicBezTo>
                    <a:pt x="438150" y="212903"/>
                    <a:pt x="436626" y="213411"/>
                    <a:pt x="433578" y="214427"/>
                  </a:cubicBezTo>
                  <a:cubicBezTo>
                    <a:pt x="427990" y="216459"/>
                    <a:pt x="425196" y="219507"/>
                    <a:pt x="425196" y="223571"/>
                  </a:cubicBezTo>
                  <a:cubicBezTo>
                    <a:pt x="425196" y="231191"/>
                    <a:pt x="430785" y="230175"/>
                    <a:pt x="441960" y="220523"/>
                  </a:cubicBezTo>
                  <a:cubicBezTo>
                    <a:pt x="449199" y="213665"/>
                    <a:pt x="450295" y="210522"/>
                    <a:pt x="445246" y="211093"/>
                  </a:cubicBezTo>
                  <a:close/>
                  <a:moveTo>
                    <a:pt x="382143" y="251003"/>
                  </a:moveTo>
                  <a:cubicBezTo>
                    <a:pt x="381889" y="251257"/>
                    <a:pt x="381762" y="252273"/>
                    <a:pt x="381762" y="254051"/>
                  </a:cubicBezTo>
                  <a:cubicBezTo>
                    <a:pt x="381254" y="254559"/>
                    <a:pt x="381000" y="255321"/>
                    <a:pt x="381000" y="256337"/>
                  </a:cubicBezTo>
                  <a:lnTo>
                    <a:pt x="382524" y="262433"/>
                  </a:lnTo>
                  <a:lnTo>
                    <a:pt x="383286" y="262433"/>
                  </a:lnTo>
                  <a:cubicBezTo>
                    <a:pt x="384302" y="259385"/>
                    <a:pt x="384302" y="256083"/>
                    <a:pt x="383286" y="252527"/>
                  </a:cubicBezTo>
                  <a:cubicBezTo>
                    <a:pt x="382778" y="251257"/>
                    <a:pt x="382397" y="250749"/>
                    <a:pt x="382143" y="251003"/>
                  </a:cubicBezTo>
                  <a:close/>
                  <a:moveTo>
                    <a:pt x="431292" y="274625"/>
                  </a:moveTo>
                  <a:cubicBezTo>
                    <a:pt x="430785" y="273609"/>
                    <a:pt x="427990" y="274879"/>
                    <a:pt x="422910" y="278435"/>
                  </a:cubicBezTo>
                  <a:cubicBezTo>
                    <a:pt x="419354" y="281483"/>
                    <a:pt x="418719" y="283134"/>
                    <a:pt x="421005" y="283388"/>
                  </a:cubicBezTo>
                  <a:cubicBezTo>
                    <a:pt x="423291" y="283642"/>
                    <a:pt x="425704" y="281991"/>
                    <a:pt x="428244" y="278435"/>
                  </a:cubicBezTo>
                  <a:cubicBezTo>
                    <a:pt x="430276" y="276403"/>
                    <a:pt x="431292" y="275133"/>
                    <a:pt x="431292" y="274625"/>
                  </a:cubicBezTo>
                  <a:close/>
                  <a:moveTo>
                    <a:pt x="368427" y="369875"/>
                  </a:moveTo>
                  <a:cubicBezTo>
                    <a:pt x="366649" y="369875"/>
                    <a:pt x="361696" y="372415"/>
                    <a:pt x="353568" y="377495"/>
                  </a:cubicBezTo>
                  <a:cubicBezTo>
                    <a:pt x="345440" y="382575"/>
                    <a:pt x="335280" y="387401"/>
                    <a:pt x="323088" y="391973"/>
                  </a:cubicBezTo>
                  <a:cubicBezTo>
                    <a:pt x="310896" y="396545"/>
                    <a:pt x="304800" y="399466"/>
                    <a:pt x="304800" y="400736"/>
                  </a:cubicBezTo>
                  <a:cubicBezTo>
                    <a:pt x="304800" y="402006"/>
                    <a:pt x="309627" y="404419"/>
                    <a:pt x="319278" y="407975"/>
                  </a:cubicBezTo>
                  <a:cubicBezTo>
                    <a:pt x="336042" y="415087"/>
                    <a:pt x="343662" y="423977"/>
                    <a:pt x="342138" y="434645"/>
                  </a:cubicBezTo>
                  <a:cubicBezTo>
                    <a:pt x="341122" y="439217"/>
                    <a:pt x="336169" y="447091"/>
                    <a:pt x="327279" y="458267"/>
                  </a:cubicBezTo>
                  <a:cubicBezTo>
                    <a:pt x="318389" y="469443"/>
                    <a:pt x="313182" y="476174"/>
                    <a:pt x="311658" y="478460"/>
                  </a:cubicBezTo>
                  <a:cubicBezTo>
                    <a:pt x="310134" y="480746"/>
                    <a:pt x="307594" y="482651"/>
                    <a:pt x="304038" y="484175"/>
                  </a:cubicBezTo>
                  <a:cubicBezTo>
                    <a:pt x="299974" y="485699"/>
                    <a:pt x="297561" y="489382"/>
                    <a:pt x="296799" y="495224"/>
                  </a:cubicBezTo>
                  <a:cubicBezTo>
                    <a:pt x="296037" y="501066"/>
                    <a:pt x="297180" y="506273"/>
                    <a:pt x="300228" y="510845"/>
                  </a:cubicBezTo>
                  <a:cubicBezTo>
                    <a:pt x="303276" y="515925"/>
                    <a:pt x="313182" y="522402"/>
                    <a:pt x="329946" y="530276"/>
                  </a:cubicBezTo>
                  <a:cubicBezTo>
                    <a:pt x="346710" y="538150"/>
                    <a:pt x="355600" y="544119"/>
                    <a:pt x="356616" y="548183"/>
                  </a:cubicBezTo>
                  <a:cubicBezTo>
                    <a:pt x="359156" y="556819"/>
                    <a:pt x="361188" y="555041"/>
                    <a:pt x="362712" y="542849"/>
                  </a:cubicBezTo>
                  <a:cubicBezTo>
                    <a:pt x="364236" y="533197"/>
                    <a:pt x="365506" y="517957"/>
                    <a:pt x="366522" y="497129"/>
                  </a:cubicBezTo>
                  <a:cubicBezTo>
                    <a:pt x="368046" y="463601"/>
                    <a:pt x="369444" y="436804"/>
                    <a:pt x="370713" y="416738"/>
                  </a:cubicBezTo>
                  <a:cubicBezTo>
                    <a:pt x="371983" y="396672"/>
                    <a:pt x="372364" y="383845"/>
                    <a:pt x="371856" y="378257"/>
                  </a:cubicBezTo>
                  <a:cubicBezTo>
                    <a:pt x="371348" y="372669"/>
                    <a:pt x="370205" y="369875"/>
                    <a:pt x="368427" y="369875"/>
                  </a:cubicBezTo>
                  <a:close/>
                </a:path>
              </a:pathLst>
            </a:custGeom>
            <a:solidFill>
              <a:srgbClr val="404040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>
                <a:defRPr sz="2400">
                  <a:solidFill>
                    <a:srgbClr val="404040"/>
                  </a:solidFill>
                  <a:latin typeface="方正粗宋简体" panose="03000509000000000000" pitchFamily="65" charset="-122"/>
                  <a:ea typeface="方正粗宋简体" panose="03000509000000000000" pitchFamily="65" charset="-122"/>
                </a:defRPr>
              </a:lvl1pPr>
            </a:lstStyle>
            <a:p>
              <a:endParaRPr lang="zh-CN" altLang="en-US" dirty="0"/>
            </a:p>
          </p:txBody>
        </p:sp>
      </p:grpSp>
      <p:sp>
        <p:nvSpPr>
          <p:cNvPr id="21" name="文本框 20"/>
          <p:cNvSpPr txBox="1"/>
          <p:nvPr/>
        </p:nvSpPr>
        <p:spPr>
          <a:xfrm>
            <a:off x="4808868" y="1406446"/>
            <a:ext cx="381178" cy="131725"/>
          </a:xfrm>
          <a:custGeom>
            <a:avLst/>
            <a:gdLst/>
            <a:ahLst/>
            <a:cxnLst/>
            <a:rect l="l" t="t" r="r" b="b"/>
            <a:pathLst>
              <a:path w="705612" h="243840">
                <a:moveTo>
                  <a:pt x="576834" y="0"/>
                </a:moveTo>
                <a:cubicBezTo>
                  <a:pt x="579374" y="0"/>
                  <a:pt x="580644" y="2159"/>
                  <a:pt x="580644" y="6477"/>
                </a:cubicBezTo>
                <a:cubicBezTo>
                  <a:pt x="580644" y="10795"/>
                  <a:pt x="581914" y="11430"/>
                  <a:pt x="584454" y="8382"/>
                </a:cubicBezTo>
                <a:cubicBezTo>
                  <a:pt x="586994" y="6350"/>
                  <a:pt x="590550" y="5842"/>
                  <a:pt x="595122" y="6858"/>
                </a:cubicBezTo>
                <a:cubicBezTo>
                  <a:pt x="599694" y="7874"/>
                  <a:pt x="609092" y="11684"/>
                  <a:pt x="623316" y="18288"/>
                </a:cubicBezTo>
                <a:cubicBezTo>
                  <a:pt x="633476" y="22860"/>
                  <a:pt x="645160" y="27940"/>
                  <a:pt x="658368" y="33528"/>
                </a:cubicBezTo>
                <a:cubicBezTo>
                  <a:pt x="670052" y="38608"/>
                  <a:pt x="678180" y="43180"/>
                  <a:pt x="682752" y="47244"/>
                </a:cubicBezTo>
                <a:cubicBezTo>
                  <a:pt x="687324" y="51308"/>
                  <a:pt x="691388" y="57404"/>
                  <a:pt x="694944" y="65532"/>
                </a:cubicBezTo>
                <a:cubicBezTo>
                  <a:pt x="697992" y="73660"/>
                  <a:pt x="700532" y="77724"/>
                  <a:pt x="702564" y="77724"/>
                </a:cubicBezTo>
                <a:cubicBezTo>
                  <a:pt x="704596" y="77724"/>
                  <a:pt x="705612" y="83058"/>
                  <a:pt x="705612" y="93726"/>
                </a:cubicBezTo>
                <a:lnTo>
                  <a:pt x="705612" y="109728"/>
                </a:lnTo>
                <a:lnTo>
                  <a:pt x="688086" y="108966"/>
                </a:lnTo>
                <a:cubicBezTo>
                  <a:pt x="676910" y="108966"/>
                  <a:pt x="668274" y="107188"/>
                  <a:pt x="662178" y="103632"/>
                </a:cubicBezTo>
                <a:cubicBezTo>
                  <a:pt x="654050" y="99060"/>
                  <a:pt x="620776" y="97536"/>
                  <a:pt x="562356" y="99060"/>
                </a:cubicBezTo>
                <a:cubicBezTo>
                  <a:pt x="543560" y="99568"/>
                  <a:pt x="528701" y="99695"/>
                  <a:pt x="517779" y="99441"/>
                </a:cubicBezTo>
                <a:cubicBezTo>
                  <a:pt x="506857" y="99187"/>
                  <a:pt x="498856" y="99568"/>
                  <a:pt x="493776" y="100584"/>
                </a:cubicBezTo>
                <a:cubicBezTo>
                  <a:pt x="485140" y="102616"/>
                  <a:pt x="467106" y="105410"/>
                  <a:pt x="439674" y="108966"/>
                </a:cubicBezTo>
                <a:cubicBezTo>
                  <a:pt x="433578" y="109982"/>
                  <a:pt x="422656" y="112395"/>
                  <a:pt x="406908" y="116205"/>
                </a:cubicBezTo>
                <a:cubicBezTo>
                  <a:pt x="391160" y="120015"/>
                  <a:pt x="382270" y="121285"/>
                  <a:pt x="380238" y="120015"/>
                </a:cubicBezTo>
                <a:cubicBezTo>
                  <a:pt x="378206" y="118745"/>
                  <a:pt x="362458" y="121920"/>
                  <a:pt x="332994" y="129540"/>
                </a:cubicBezTo>
                <a:cubicBezTo>
                  <a:pt x="303530" y="137160"/>
                  <a:pt x="286766" y="142494"/>
                  <a:pt x="282702" y="145542"/>
                </a:cubicBezTo>
                <a:cubicBezTo>
                  <a:pt x="280162" y="147066"/>
                  <a:pt x="270891" y="150368"/>
                  <a:pt x="254889" y="155448"/>
                </a:cubicBezTo>
                <a:cubicBezTo>
                  <a:pt x="238887" y="160528"/>
                  <a:pt x="228346" y="164338"/>
                  <a:pt x="223266" y="166878"/>
                </a:cubicBezTo>
                <a:cubicBezTo>
                  <a:pt x="216154" y="169926"/>
                  <a:pt x="205486" y="173736"/>
                  <a:pt x="191262" y="178308"/>
                </a:cubicBezTo>
                <a:cubicBezTo>
                  <a:pt x="177038" y="182880"/>
                  <a:pt x="168402" y="185166"/>
                  <a:pt x="165354" y="185166"/>
                </a:cubicBezTo>
                <a:cubicBezTo>
                  <a:pt x="160782" y="185166"/>
                  <a:pt x="154051" y="189357"/>
                  <a:pt x="145161" y="197739"/>
                </a:cubicBezTo>
                <a:cubicBezTo>
                  <a:pt x="136271" y="206121"/>
                  <a:pt x="128016" y="212344"/>
                  <a:pt x="120396" y="216408"/>
                </a:cubicBezTo>
                <a:cubicBezTo>
                  <a:pt x="107696" y="223012"/>
                  <a:pt x="96012" y="230124"/>
                  <a:pt x="85344" y="237744"/>
                </a:cubicBezTo>
                <a:cubicBezTo>
                  <a:pt x="78232" y="242824"/>
                  <a:pt x="71755" y="244729"/>
                  <a:pt x="65913" y="243459"/>
                </a:cubicBezTo>
                <a:cubicBezTo>
                  <a:pt x="60071" y="242189"/>
                  <a:pt x="52578" y="236982"/>
                  <a:pt x="43434" y="227838"/>
                </a:cubicBezTo>
                <a:cubicBezTo>
                  <a:pt x="32766" y="217170"/>
                  <a:pt x="26162" y="210058"/>
                  <a:pt x="23622" y="206502"/>
                </a:cubicBezTo>
                <a:cubicBezTo>
                  <a:pt x="20066" y="201930"/>
                  <a:pt x="16764" y="193929"/>
                  <a:pt x="13716" y="182499"/>
                </a:cubicBezTo>
                <a:cubicBezTo>
                  <a:pt x="10668" y="171069"/>
                  <a:pt x="9398" y="161798"/>
                  <a:pt x="9906" y="154686"/>
                </a:cubicBezTo>
                <a:cubicBezTo>
                  <a:pt x="10414" y="145542"/>
                  <a:pt x="9525" y="140208"/>
                  <a:pt x="7239" y="138684"/>
                </a:cubicBezTo>
                <a:cubicBezTo>
                  <a:pt x="4953" y="137160"/>
                  <a:pt x="4445" y="134620"/>
                  <a:pt x="5715" y="131064"/>
                </a:cubicBezTo>
                <a:cubicBezTo>
                  <a:pt x="6985" y="127508"/>
                  <a:pt x="6350" y="125730"/>
                  <a:pt x="3810" y="125730"/>
                </a:cubicBezTo>
                <a:cubicBezTo>
                  <a:pt x="1270" y="125730"/>
                  <a:pt x="0" y="122682"/>
                  <a:pt x="0" y="116586"/>
                </a:cubicBezTo>
                <a:cubicBezTo>
                  <a:pt x="0" y="111506"/>
                  <a:pt x="6096" y="101346"/>
                  <a:pt x="18288" y="86106"/>
                </a:cubicBezTo>
                <a:cubicBezTo>
                  <a:pt x="30480" y="70866"/>
                  <a:pt x="38608" y="63246"/>
                  <a:pt x="42672" y="63246"/>
                </a:cubicBezTo>
                <a:cubicBezTo>
                  <a:pt x="45720" y="63246"/>
                  <a:pt x="47498" y="64897"/>
                  <a:pt x="48006" y="68199"/>
                </a:cubicBezTo>
                <a:cubicBezTo>
                  <a:pt x="48514" y="71501"/>
                  <a:pt x="47244" y="73660"/>
                  <a:pt x="44196" y="74676"/>
                </a:cubicBezTo>
                <a:cubicBezTo>
                  <a:pt x="41656" y="75692"/>
                  <a:pt x="41656" y="79629"/>
                  <a:pt x="44196" y="86487"/>
                </a:cubicBezTo>
                <a:cubicBezTo>
                  <a:pt x="46736" y="93345"/>
                  <a:pt x="48006" y="99568"/>
                  <a:pt x="48006" y="105156"/>
                </a:cubicBezTo>
                <a:cubicBezTo>
                  <a:pt x="48006" y="109220"/>
                  <a:pt x="48768" y="111506"/>
                  <a:pt x="50292" y="112014"/>
                </a:cubicBezTo>
                <a:cubicBezTo>
                  <a:pt x="51816" y="112522"/>
                  <a:pt x="56134" y="112268"/>
                  <a:pt x="63246" y="111252"/>
                </a:cubicBezTo>
                <a:cubicBezTo>
                  <a:pt x="73914" y="109220"/>
                  <a:pt x="93472" y="103124"/>
                  <a:pt x="121920" y="92964"/>
                </a:cubicBezTo>
                <a:cubicBezTo>
                  <a:pt x="150368" y="82804"/>
                  <a:pt x="168275" y="76962"/>
                  <a:pt x="175641" y="75438"/>
                </a:cubicBezTo>
                <a:cubicBezTo>
                  <a:pt x="183007" y="73914"/>
                  <a:pt x="188087" y="72009"/>
                  <a:pt x="190881" y="69723"/>
                </a:cubicBezTo>
                <a:cubicBezTo>
                  <a:pt x="193675" y="67437"/>
                  <a:pt x="204724" y="63754"/>
                  <a:pt x="224028" y="58674"/>
                </a:cubicBezTo>
                <a:cubicBezTo>
                  <a:pt x="246888" y="53086"/>
                  <a:pt x="266446" y="48514"/>
                  <a:pt x="282702" y="44958"/>
                </a:cubicBezTo>
                <a:cubicBezTo>
                  <a:pt x="297434" y="41402"/>
                  <a:pt x="306070" y="38989"/>
                  <a:pt x="308610" y="37719"/>
                </a:cubicBezTo>
                <a:cubicBezTo>
                  <a:pt x="311150" y="36449"/>
                  <a:pt x="314071" y="35560"/>
                  <a:pt x="317373" y="35052"/>
                </a:cubicBezTo>
                <a:cubicBezTo>
                  <a:pt x="320675" y="34544"/>
                  <a:pt x="324358" y="33401"/>
                  <a:pt x="328422" y="31623"/>
                </a:cubicBezTo>
                <a:cubicBezTo>
                  <a:pt x="332486" y="29845"/>
                  <a:pt x="343154" y="28702"/>
                  <a:pt x="360426" y="28194"/>
                </a:cubicBezTo>
                <a:cubicBezTo>
                  <a:pt x="399034" y="26162"/>
                  <a:pt x="420116" y="22860"/>
                  <a:pt x="423672" y="18288"/>
                </a:cubicBezTo>
                <a:cubicBezTo>
                  <a:pt x="422148" y="16764"/>
                  <a:pt x="423418" y="15494"/>
                  <a:pt x="427482" y="14478"/>
                </a:cubicBezTo>
                <a:cubicBezTo>
                  <a:pt x="433070" y="12954"/>
                  <a:pt x="437896" y="13335"/>
                  <a:pt x="441960" y="15621"/>
                </a:cubicBezTo>
                <a:cubicBezTo>
                  <a:pt x="446024" y="17907"/>
                  <a:pt x="451104" y="17780"/>
                  <a:pt x="457200" y="15240"/>
                </a:cubicBezTo>
                <a:cubicBezTo>
                  <a:pt x="458724" y="14732"/>
                  <a:pt x="460121" y="14224"/>
                  <a:pt x="461391" y="13716"/>
                </a:cubicBezTo>
                <a:cubicBezTo>
                  <a:pt x="462661" y="13208"/>
                  <a:pt x="463677" y="12954"/>
                  <a:pt x="464439" y="12954"/>
                </a:cubicBezTo>
                <a:cubicBezTo>
                  <a:pt x="465201" y="12954"/>
                  <a:pt x="465582" y="13208"/>
                  <a:pt x="465582" y="13716"/>
                </a:cubicBezTo>
                <a:cubicBezTo>
                  <a:pt x="465582" y="15240"/>
                  <a:pt x="469265" y="16002"/>
                  <a:pt x="476631" y="16002"/>
                </a:cubicBezTo>
                <a:cubicBezTo>
                  <a:pt x="483997" y="16002"/>
                  <a:pt x="494030" y="15621"/>
                  <a:pt x="506730" y="14859"/>
                </a:cubicBezTo>
                <a:cubicBezTo>
                  <a:pt x="519430" y="14097"/>
                  <a:pt x="532892" y="12954"/>
                  <a:pt x="547116" y="11430"/>
                </a:cubicBezTo>
                <a:cubicBezTo>
                  <a:pt x="556768" y="10922"/>
                  <a:pt x="563753" y="10033"/>
                  <a:pt x="568071" y="8763"/>
                </a:cubicBezTo>
                <a:cubicBezTo>
                  <a:pt x="572389" y="7493"/>
                  <a:pt x="574294" y="6096"/>
                  <a:pt x="573786" y="4572"/>
                </a:cubicBezTo>
                <a:cubicBezTo>
                  <a:pt x="573278" y="1524"/>
                  <a:pt x="574294" y="0"/>
                  <a:pt x="576834" y="0"/>
                </a:cubicBezTo>
                <a:close/>
              </a:path>
            </a:pathLst>
          </a:custGeom>
          <a:solidFill>
            <a:srgbClr val="404040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>
              <a:defRPr sz="2400">
                <a:solidFill>
                  <a:srgbClr val="404040"/>
                </a:solidFill>
                <a:latin typeface="方正粗宋简体" panose="03000509000000000000" pitchFamily="65" charset="-122"/>
                <a:ea typeface="方正粗宋简体" panose="03000509000000000000" pitchFamily="65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66" name="文本框 65">
            <a:hlinkClick r:id="rId5"/>
          </p:cNvPr>
          <p:cNvSpPr txBox="1"/>
          <p:nvPr/>
        </p:nvSpPr>
        <p:spPr>
          <a:xfrm>
            <a:off x="3856538" y="5496399"/>
            <a:ext cx="4393405" cy="276225"/>
          </a:xfrm>
          <a:custGeom>
            <a:avLst/>
            <a:gdLst>
              <a:gd name="connsiteX0" fmla="*/ 1277541 w 4393405"/>
              <a:gd name="connsiteY0" fmla="*/ 202406 h 276225"/>
              <a:gd name="connsiteX1" fmla="*/ 1318022 w 4393405"/>
              <a:gd name="connsiteY1" fmla="*/ 202406 h 276225"/>
              <a:gd name="connsiteX2" fmla="*/ 1318022 w 4393405"/>
              <a:gd name="connsiteY2" fmla="*/ 241697 h 276225"/>
              <a:gd name="connsiteX3" fmla="*/ 1277541 w 4393405"/>
              <a:gd name="connsiteY3" fmla="*/ 241697 h 276225"/>
              <a:gd name="connsiteX4" fmla="*/ 4018358 w 4393405"/>
              <a:gd name="connsiteY4" fmla="*/ 173831 h 276225"/>
              <a:gd name="connsiteX5" fmla="*/ 4043361 w 4393405"/>
              <a:gd name="connsiteY5" fmla="*/ 198834 h 276225"/>
              <a:gd name="connsiteX6" fmla="*/ 4018358 w 4393405"/>
              <a:gd name="connsiteY6" fmla="*/ 221456 h 276225"/>
              <a:gd name="connsiteX7" fmla="*/ 3992165 w 4393405"/>
              <a:gd name="connsiteY7" fmla="*/ 198834 h 276225"/>
              <a:gd name="connsiteX8" fmla="*/ 4018358 w 4393405"/>
              <a:gd name="connsiteY8" fmla="*/ 173831 h 276225"/>
              <a:gd name="connsiteX9" fmla="*/ 3303983 w 4393405"/>
              <a:gd name="connsiteY9" fmla="*/ 173831 h 276225"/>
              <a:gd name="connsiteX10" fmla="*/ 3328986 w 4393405"/>
              <a:gd name="connsiteY10" fmla="*/ 198834 h 276225"/>
              <a:gd name="connsiteX11" fmla="*/ 3303983 w 4393405"/>
              <a:gd name="connsiteY11" fmla="*/ 221456 h 276225"/>
              <a:gd name="connsiteX12" fmla="*/ 3277790 w 4393405"/>
              <a:gd name="connsiteY12" fmla="*/ 198834 h 276225"/>
              <a:gd name="connsiteX13" fmla="*/ 3303983 w 4393405"/>
              <a:gd name="connsiteY13" fmla="*/ 173831 h 276225"/>
              <a:gd name="connsiteX14" fmla="*/ 2199083 w 4393405"/>
              <a:gd name="connsiteY14" fmla="*/ 173831 h 276225"/>
              <a:gd name="connsiteX15" fmla="*/ 2224086 w 4393405"/>
              <a:gd name="connsiteY15" fmla="*/ 198834 h 276225"/>
              <a:gd name="connsiteX16" fmla="*/ 2199083 w 4393405"/>
              <a:gd name="connsiteY16" fmla="*/ 221456 h 276225"/>
              <a:gd name="connsiteX17" fmla="*/ 2172890 w 4393405"/>
              <a:gd name="connsiteY17" fmla="*/ 198834 h 276225"/>
              <a:gd name="connsiteX18" fmla="*/ 2199083 w 4393405"/>
              <a:gd name="connsiteY18" fmla="*/ 173831 h 276225"/>
              <a:gd name="connsiteX19" fmla="*/ 3600450 w 4393405"/>
              <a:gd name="connsiteY19" fmla="*/ 145256 h 276225"/>
              <a:gd name="connsiteX20" fmla="*/ 3561159 w 4393405"/>
              <a:gd name="connsiteY20" fmla="*/ 185737 h 276225"/>
              <a:gd name="connsiteX21" fmla="*/ 3580209 w 4393405"/>
              <a:gd name="connsiteY21" fmla="*/ 208359 h 276225"/>
              <a:gd name="connsiteX22" fmla="*/ 3600450 w 4393405"/>
              <a:gd name="connsiteY22" fmla="*/ 179784 h 276225"/>
              <a:gd name="connsiteX23" fmla="*/ 126206 w 4393405"/>
              <a:gd name="connsiteY23" fmla="*/ 120253 h 276225"/>
              <a:gd name="connsiteX24" fmla="*/ 126206 w 4393405"/>
              <a:gd name="connsiteY24" fmla="*/ 205978 h 276225"/>
              <a:gd name="connsiteX25" fmla="*/ 207168 w 4393405"/>
              <a:gd name="connsiteY25" fmla="*/ 205978 h 276225"/>
              <a:gd name="connsiteX26" fmla="*/ 217884 w 4393405"/>
              <a:gd name="connsiteY26" fmla="*/ 194072 h 276225"/>
              <a:gd name="connsiteX27" fmla="*/ 217884 w 4393405"/>
              <a:gd name="connsiteY27" fmla="*/ 120253 h 276225"/>
              <a:gd name="connsiteX28" fmla="*/ 517922 w 4393405"/>
              <a:gd name="connsiteY28" fmla="*/ 114300 h 276225"/>
              <a:gd name="connsiteX29" fmla="*/ 517922 w 4393405"/>
              <a:gd name="connsiteY29" fmla="*/ 148828 h 276225"/>
              <a:gd name="connsiteX30" fmla="*/ 535781 w 4393405"/>
              <a:gd name="connsiteY30" fmla="*/ 148828 h 276225"/>
              <a:gd name="connsiteX31" fmla="*/ 535781 w 4393405"/>
              <a:gd name="connsiteY31" fmla="*/ 114300 h 276225"/>
              <a:gd name="connsiteX32" fmla="*/ 448865 w 4393405"/>
              <a:gd name="connsiteY32" fmla="*/ 114300 h 276225"/>
              <a:gd name="connsiteX33" fmla="*/ 448865 w 4393405"/>
              <a:gd name="connsiteY33" fmla="*/ 148828 h 276225"/>
              <a:gd name="connsiteX34" fmla="*/ 465534 w 4393405"/>
              <a:gd name="connsiteY34" fmla="*/ 148828 h 276225"/>
              <a:gd name="connsiteX35" fmla="*/ 465534 w 4393405"/>
              <a:gd name="connsiteY35" fmla="*/ 114300 h 276225"/>
              <a:gd name="connsiteX36" fmla="*/ 1277541 w 4393405"/>
              <a:gd name="connsiteY36" fmla="*/ 109538 h 276225"/>
              <a:gd name="connsiteX37" fmla="*/ 1318022 w 4393405"/>
              <a:gd name="connsiteY37" fmla="*/ 109538 h 276225"/>
              <a:gd name="connsiteX38" fmla="*/ 1318022 w 4393405"/>
              <a:gd name="connsiteY38" fmla="*/ 151209 h 276225"/>
              <a:gd name="connsiteX39" fmla="*/ 1277541 w 4393405"/>
              <a:gd name="connsiteY39" fmla="*/ 151209 h 276225"/>
              <a:gd name="connsiteX40" fmla="*/ 3044428 w 4393405"/>
              <a:gd name="connsiteY40" fmla="*/ 88106 h 276225"/>
              <a:gd name="connsiteX41" fmla="*/ 3017044 w 4393405"/>
              <a:gd name="connsiteY41" fmla="*/ 150019 h 276225"/>
              <a:gd name="connsiteX42" fmla="*/ 3042047 w 4393405"/>
              <a:gd name="connsiteY42" fmla="*/ 210741 h 276225"/>
              <a:gd name="connsiteX43" fmla="*/ 3068241 w 4393405"/>
              <a:gd name="connsiteY43" fmla="*/ 148828 h 276225"/>
              <a:gd name="connsiteX44" fmla="*/ 3044428 w 4393405"/>
              <a:gd name="connsiteY44" fmla="*/ 88106 h 276225"/>
              <a:gd name="connsiteX45" fmla="*/ 2863453 w 4393405"/>
              <a:gd name="connsiteY45" fmla="*/ 88106 h 276225"/>
              <a:gd name="connsiteX46" fmla="*/ 2836069 w 4393405"/>
              <a:gd name="connsiteY46" fmla="*/ 150019 h 276225"/>
              <a:gd name="connsiteX47" fmla="*/ 2861072 w 4393405"/>
              <a:gd name="connsiteY47" fmla="*/ 210741 h 276225"/>
              <a:gd name="connsiteX48" fmla="*/ 2887266 w 4393405"/>
              <a:gd name="connsiteY48" fmla="*/ 148828 h 276225"/>
              <a:gd name="connsiteX49" fmla="*/ 2863453 w 4393405"/>
              <a:gd name="connsiteY49" fmla="*/ 88106 h 276225"/>
              <a:gd name="connsiteX50" fmla="*/ 2072878 w 4393405"/>
              <a:gd name="connsiteY50" fmla="*/ 88106 h 276225"/>
              <a:gd name="connsiteX51" fmla="*/ 2045494 w 4393405"/>
              <a:gd name="connsiteY51" fmla="*/ 150019 h 276225"/>
              <a:gd name="connsiteX52" fmla="*/ 2070497 w 4393405"/>
              <a:gd name="connsiteY52" fmla="*/ 210741 h 276225"/>
              <a:gd name="connsiteX53" fmla="*/ 2096691 w 4393405"/>
              <a:gd name="connsiteY53" fmla="*/ 148828 h 276225"/>
              <a:gd name="connsiteX54" fmla="*/ 2072878 w 4393405"/>
              <a:gd name="connsiteY54" fmla="*/ 88106 h 276225"/>
              <a:gd name="connsiteX55" fmla="*/ 2199083 w 4393405"/>
              <a:gd name="connsiteY55" fmla="*/ 82153 h 276225"/>
              <a:gd name="connsiteX56" fmla="*/ 2224086 w 4393405"/>
              <a:gd name="connsiteY56" fmla="*/ 108347 h 276225"/>
              <a:gd name="connsiteX57" fmla="*/ 2199083 w 4393405"/>
              <a:gd name="connsiteY57" fmla="*/ 133350 h 276225"/>
              <a:gd name="connsiteX58" fmla="*/ 2172890 w 4393405"/>
              <a:gd name="connsiteY58" fmla="*/ 108347 h 276225"/>
              <a:gd name="connsiteX59" fmla="*/ 2199083 w 4393405"/>
              <a:gd name="connsiteY59" fmla="*/ 82153 h 276225"/>
              <a:gd name="connsiteX60" fmla="*/ 3949302 w 4393405"/>
              <a:gd name="connsiteY60" fmla="*/ 78581 h 276225"/>
              <a:gd name="connsiteX61" fmla="*/ 3949302 w 4393405"/>
              <a:gd name="connsiteY61" fmla="*/ 229791 h 276225"/>
              <a:gd name="connsiteX62" fmla="*/ 3890961 w 4393405"/>
              <a:gd name="connsiteY62" fmla="*/ 276225 h 276225"/>
              <a:gd name="connsiteX63" fmla="*/ 3850480 w 4393405"/>
              <a:gd name="connsiteY63" fmla="*/ 244078 h 276225"/>
              <a:gd name="connsiteX64" fmla="*/ 3870721 w 4393405"/>
              <a:gd name="connsiteY64" fmla="*/ 221456 h 276225"/>
              <a:gd name="connsiteX65" fmla="*/ 3889771 w 4393405"/>
              <a:gd name="connsiteY65" fmla="*/ 236934 h 276225"/>
              <a:gd name="connsiteX66" fmla="*/ 3871911 w 4393405"/>
              <a:gd name="connsiteY66" fmla="*/ 254794 h 276225"/>
              <a:gd name="connsiteX67" fmla="*/ 3868340 w 4393405"/>
              <a:gd name="connsiteY67" fmla="*/ 254794 h 276225"/>
              <a:gd name="connsiteX68" fmla="*/ 3883818 w 4393405"/>
              <a:gd name="connsiteY68" fmla="*/ 263128 h 276225"/>
              <a:gd name="connsiteX69" fmla="*/ 3905249 w 4393405"/>
              <a:gd name="connsiteY69" fmla="*/ 240506 h 276225"/>
              <a:gd name="connsiteX70" fmla="*/ 3905249 w 4393405"/>
              <a:gd name="connsiteY70" fmla="*/ 110728 h 276225"/>
              <a:gd name="connsiteX71" fmla="*/ 3881436 w 4393405"/>
              <a:gd name="connsiteY71" fmla="*/ 90487 h 276225"/>
              <a:gd name="connsiteX72" fmla="*/ 3881436 w 4393405"/>
              <a:gd name="connsiteY72" fmla="*/ 79772 h 276225"/>
              <a:gd name="connsiteX73" fmla="*/ 3348036 w 4393405"/>
              <a:gd name="connsiteY73" fmla="*/ 78581 h 276225"/>
              <a:gd name="connsiteX74" fmla="*/ 3434952 w 4393405"/>
              <a:gd name="connsiteY74" fmla="*/ 78581 h 276225"/>
              <a:gd name="connsiteX75" fmla="*/ 3434952 w 4393405"/>
              <a:gd name="connsiteY75" fmla="*/ 90487 h 276225"/>
              <a:gd name="connsiteX76" fmla="*/ 3415902 w 4393405"/>
              <a:gd name="connsiteY76" fmla="*/ 100012 h 276225"/>
              <a:gd name="connsiteX77" fmla="*/ 3444477 w 4393405"/>
              <a:gd name="connsiteY77" fmla="*/ 172641 h 276225"/>
              <a:gd name="connsiteX78" fmla="*/ 3471861 w 4393405"/>
              <a:gd name="connsiteY78" fmla="*/ 100012 h 276225"/>
              <a:gd name="connsiteX79" fmla="*/ 3451621 w 4393405"/>
              <a:gd name="connsiteY79" fmla="*/ 90487 h 276225"/>
              <a:gd name="connsiteX80" fmla="*/ 3451621 w 4393405"/>
              <a:gd name="connsiteY80" fmla="*/ 78581 h 276225"/>
              <a:gd name="connsiteX81" fmla="*/ 3511152 w 4393405"/>
              <a:gd name="connsiteY81" fmla="*/ 78581 h 276225"/>
              <a:gd name="connsiteX82" fmla="*/ 3511152 w 4393405"/>
              <a:gd name="connsiteY82" fmla="*/ 90487 h 276225"/>
              <a:gd name="connsiteX83" fmla="*/ 3486149 w 4393405"/>
              <a:gd name="connsiteY83" fmla="*/ 107156 h 276225"/>
              <a:gd name="connsiteX84" fmla="*/ 3434952 w 4393405"/>
              <a:gd name="connsiteY84" fmla="*/ 230981 h 276225"/>
              <a:gd name="connsiteX85" fmla="*/ 3386136 w 4393405"/>
              <a:gd name="connsiteY85" fmla="*/ 273844 h 276225"/>
              <a:gd name="connsiteX86" fmla="*/ 3351608 w 4393405"/>
              <a:gd name="connsiteY86" fmla="*/ 245269 h 276225"/>
              <a:gd name="connsiteX87" fmla="*/ 3375421 w 4393405"/>
              <a:gd name="connsiteY87" fmla="*/ 221456 h 276225"/>
              <a:gd name="connsiteX88" fmla="*/ 3395661 w 4393405"/>
              <a:gd name="connsiteY88" fmla="*/ 240506 h 276225"/>
              <a:gd name="connsiteX89" fmla="*/ 3383755 w 4393405"/>
              <a:gd name="connsiteY89" fmla="*/ 259556 h 276225"/>
              <a:gd name="connsiteX90" fmla="*/ 3389708 w 4393405"/>
              <a:gd name="connsiteY90" fmla="*/ 259556 h 276225"/>
              <a:gd name="connsiteX91" fmla="*/ 3420665 w 4393405"/>
              <a:gd name="connsiteY91" fmla="*/ 226219 h 276225"/>
              <a:gd name="connsiteX92" fmla="*/ 3368277 w 4393405"/>
              <a:gd name="connsiteY92" fmla="*/ 102394 h 276225"/>
              <a:gd name="connsiteX93" fmla="*/ 3348036 w 4393405"/>
              <a:gd name="connsiteY93" fmla="*/ 90487 h 276225"/>
              <a:gd name="connsiteX94" fmla="*/ 2605086 w 4393405"/>
              <a:gd name="connsiteY94" fmla="*/ 78581 h 276225"/>
              <a:gd name="connsiteX95" fmla="*/ 2692002 w 4393405"/>
              <a:gd name="connsiteY95" fmla="*/ 78581 h 276225"/>
              <a:gd name="connsiteX96" fmla="*/ 2692002 w 4393405"/>
              <a:gd name="connsiteY96" fmla="*/ 90487 h 276225"/>
              <a:gd name="connsiteX97" fmla="*/ 2672952 w 4393405"/>
              <a:gd name="connsiteY97" fmla="*/ 100012 h 276225"/>
              <a:gd name="connsiteX98" fmla="*/ 2701527 w 4393405"/>
              <a:gd name="connsiteY98" fmla="*/ 172641 h 276225"/>
              <a:gd name="connsiteX99" fmla="*/ 2728911 w 4393405"/>
              <a:gd name="connsiteY99" fmla="*/ 100012 h 276225"/>
              <a:gd name="connsiteX100" fmla="*/ 2708671 w 4393405"/>
              <a:gd name="connsiteY100" fmla="*/ 90487 h 276225"/>
              <a:gd name="connsiteX101" fmla="*/ 2708671 w 4393405"/>
              <a:gd name="connsiteY101" fmla="*/ 78581 h 276225"/>
              <a:gd name="connsiteX102" fmla="*/ 2768202 w 4393405"/>
              <a:gd name="connsiteY102" fmla="*/ 78581 h 276225"/>
              <a:gd name="connsiteX103" fmla="*/ 2768202 w 4393405"/>
              <a:gd name="connsiteY103" fmla="*/ 90487 h 276225"/>
              <a:gd name="connsiteX104" fmla="*/ 2743199 w 4393405"/>
              <a:gd name="connsiteY104" fmla="*/ 107156 h 276225"/>
              <a:gd name="connsiteX105" fmla="*/ 2692002 w 4393405"/>
              <a:gd name="connsiteY105" fmla="*/ 230981 h 276225"/>
              <a:gd name="connsiteX106" fmla="*/ 2643186 w 4393405"/>
              <a:gd name="connsiteY106" fmla="*/ 273844 h 276225"/>
              <a:gd name="connsiteX107" fmla="*/ 2608658 w 4393405"/>
              <a:gd name="connsiteY107" fmla="*/ 245269 h 276225"/>
              <a:gd name="connsiteX108" fmla="*/ 2632471 w 4393405"/>
              <a:gd name="connsiteY108" fmla="*/ 221456 h 276225"/>
              <a:gd name="connsiteX109" fmla="*/ 2652711 w 4393405"/>
              <a:gd name="connsiteY109" fmla="*/ 240506 h 276225"/>
              <a:gd name="connsiteX110" fmla="*/ 2640805 w 4393405"/>
              <a:gd name="connsiteY110" fmla="*/ 259556 h 276225"/>
              <a:gd name="connsiteX111" fmla="*/ 2646758 w 4393405"/>
              <a:gd name="connsiteY111" fmla="*/ 259556 h 276225"/>
              <a:gd name="connsiteX112" fmla="*/ 2677715 w 4393405"/>
              <a:gd name="connsiteY112" fmla="*/ 226219 h 276225"/>
              <a:gd name="connsiteX113" fmla="*/ 2625327 w 4393405"/>
              <a:gd name="connsiteY113" fmla="*/ 102394 h 276225"/>
              <a:gd name="connsiteX114" fmla="*/ 2605086 w 4393405"/>
              <a:gd name="connsiteY114" fmla="*/ 90487 h 276225"/>
              <a:gd name="connsiteX115" fmla="*/ 2420540 w 4393405"/>
              <a:gd name="connsiteY115" fmla="*/ 78581 h 276225"/>
              <a:gd name="connsiteX116" fmla="*/ 2505074 w 4393405"/>
              <a:gd name="connsiteY116" fmla="*/ 78581 h 276225"/>
              <a:gd name="connsiteX117" fmla="*/ 2505074 w 4393405"/>
              <a:gd name="connsiteY117" fmla="*/ 90487 h 276225"/>
              <a:gd name="connsiteX118" fmla="*/ 2494358 w 4393405"/>
              <a:gd name="connsiteY118" fmla="*/ 95250 h 276225"/>
              <a:gd name="connsiteX119" fmla="*/ 2514599 w 4393405"/>
              <a:gd name="connsiteY119" fmla="*/ 127397 h 276225"/>
              <a:gd name="connsiteX120" fmla="*/ 2536030 w 4393405"/>
              <a:gd name="connsiteY120" fmla="*/ 97631 h 276225"/>
              <a:gd name="connsiteX121" fmla="*/ 2519361 w 4393405"/>
              <a:gd name="connsiteY121" fmla="*/ 90487 h 276225"/>
              <a:gd name="connsiteX122" fmla="*/ 2519361 w 4393405"/>
              <a:gd name="connsiteY122" fmla="*/ 78581 h 276225"/>
              <a:gd name="connsiteX123" fmla="*/ 2587227 w 4393405"/>
              <a:gd name="connsiteY123" fmla="*/ 78581 h 276225"/>
              <a:gd name="connsiteX124" fmla="*/ 2587227 w 4393405"/>
              <a:gd name="connsiteY124" fmla="*/ 90487 h 276225"/>
              <a:gd name="connsiteX125" fmla="*/ 2522933 w 4393405"/>
              <a:gd name="connsiteY125" fmla="*/ 138113 h 276225"/>
              <a:gd name="connsiteX126" fmla="*/ 2565796 w 4393405"/>
              <a:gd name="connsiteY126" fmla="*/ 196453 h 276225"/>
              <a:gd name="connsiteX127" fmla="*/ 2593180 w 4393405"/>
              <a:gd name="connsiteY127" fmla="*/ 209550 h 276225"/>
              <a:gd name="connsiteX128" fmla="*/ 2593180 w 4393405"/>
              <a:gd name="connsiteY128" fmla="*/ 221456 h 276225"/>
              <a:gd name="connsiteX129" fmla="*/ 2505074 w 4393405"/>
              <a:gd name="connsiteY129" fmla="*/ 221456 h 276225"/>
              <a:gd name="connsiteX130" fmla="*/ 2505074 w 4393405"/>
              <a:gd name="connsiteY130" fmla="*/ 209550 h 276225"/>
              <a:gd name="connsiteX131" fmla="*/ 2518171 w 4393405"/>
              <a:gd name="connsiteY131" fmla="*/ 204787 h 276225"/>
              <a:gd name="connsiteX132" fmla="*/ 2506265 w 4393405"/>
              <a:gd name="connsiteY132" fmla="*/ 186928 h 276225"/>
              <a:gd name="connsiteX133" fmla="*/ 2494358 w 4393405"/>
              <a:gd name="connsiteY133" fmla="*/ 170259 h 276225"/>
              <a:gd name="connsiteX134" fmla="*/ 2471736 w 4393405"/>
              <a:gd name="connsiteY134" fmla="*/ 201216 h 276225"/>
              <a:gd name="connsiteX135" fmla="*/ 2489596 w 4393405"/>
              <a:gd name="connsiteY135" fmla="*/ 209550 h 276225"/>
              <a:gd name="connsiteX136" fmla="*/ 2489596 w 4393405"/>
              <a:gd name="connsiteY136" fmla="*/ 221456 h 276225"/>
              <a:gd name="connsiteX137" fmla="*/ 2416968 w 4393405"/>
              <a:gd name="connsiteY137" fmla="*/ 221456 h 276225"/>
              <a:gd name="connsiteX138" fmla="*/ 2416968 w 4393405"/>
              <a:gd name="connsiteY138" fmla="*/ 209550 h 276225"/>
              <a:gd name="connsiteX139" fmla="*/ 2484833 w 4393405"/>
              <a:gd name="connsiteY139" fmla="*/ 158353 h 276225"/>
              <a:gd name="connsiteX140" fmla="*/ 2439590 w 4393405"/>
              <a:gd name="connsiteY140" fmla="*/ 100012 h 276225"/>
              <a:gd name="connsiteX141" fmla="*/ 2420540 w 4393405"/>
              <a:gd name="connsiteY141" fmla="*/ 90487 h 276225"/>
              <a:gd name="connsiteX142" fmla="*/ 4330302 w 4393405"/>
              <a:gd name="connsiteY142" fmla="*/ 75009 h 276225"/>
              <a:gd name="connsiteX143" fmla="*/ 4371974 w 4393405"/>
              <a:gd name="connsiteY143" fmla="*/ 119062 h 276225"/>
              <a:gd name="connsiteX144" fmla="*/ 4371974 w 4393405"/>
              <a:gd name="connsiteY144" fmla="*/ 189309 h 276225"/>
              <a:gd name="connsiteX145" fmla="*/ 4393405 w 4393405"/>
              <a:gd name="connsiteY145" fmla="*/ 209550 h 276225"/>
              <a:gd name="connsiteX146" fmla="*/ 4393405 w 4393405"/>
              <a:gd name="connsiteY146" fmla="*/ 221456 h 276225"/>
              <a:gd name="connsiteX147" fmla="*/ 4327921 w 4393405"/>
              <a:gd name="connsiteY147" fmla="*/ 221456 h 276225"/>
              <a:gd name="connsiteX148" fmla="*/ 4327921 w 4393405"/>
              <a:gd name="connsiteY148" fmla="*/ 108347 h 276225"/>
              <a:gd name="connsiteX149" fmla="*/ 4314824 w 4393405"/>
              <a:gd name="connsiteY149" fmla="*/ 90487 h 276225"/>
              <a:gd name="connsiteX150" fmla="*/ 4285058 w 4393405"/>
              <a:gd name="connsiteY150" fmla="*/ 139303 h 276225"/>
              <a:gd name="connsiteX151" fmla="*/ 4285058 w 4393405"/>
              <a:gd name="connsiteY151" fmla="*/ 189309 h 276225"/>
              <a:gd name="connsiteX152" fmla="*/ 4308871 w 4393405"/>
              <a:gd name="connsiteY152" fmla="*/ 209550 h 276225"/>
              <a:gd name="connsiteX153" fmla="*/ 4308871 w 4393405"/>
              <a:gd name="connsiteY153" fmla="*/ 221456 h 276225"/>
              <a:gd name="connsiteX154" fmla="*/ 4218383 w 4393405"/>
              <a:gd name="connsiteY154" fmla="*/ 221456 h 276225"/>
              <a:gd name="connsiteX155" fmla="*/ 4218383 w 4393405"/>
              <a:gd name="connsiteY155" fmla="*/ 209550 h 276225"/>
              <a:gd name="connsiteX156" fmla="*/ 4241005 w 4393405"/>
              <a:gd name="connsiteY156" fmla="*/ 189309 h 276225"/>
              <a:gd name="connsiteX157" fmla="*/ 4241005 w 4393405"/>
              <a:gd name="connsiteY157" fmla="*/ 110728 h 276225"/>
              <a:gd name="connsiteX158" fmla="*/ 4218383 w 4393405"/>
              <a:gd name="connsiteY158" fmla="*/ 90487 h 276225"/>
              <a:gd name="connsiteX159" fmla="*/ 4218383 w 4393405"/>
              <a:gd name="connsiteY159" fmla="*/ 79772 h 276225"/>
              <a:gd name="connsiteX160" fmla="*/ 4282677 w 4393405"/>
              <a:gd name="connsiteY160" fmla="*/ 78581 h 276225"/>
              <a:gd name="connsiteX161" fmla="*/ 4282677 w 4393405"/>
              <a:gd name="connsiteY161" fmla="*/ 100012 h 276225"/>
              <a:gd name="connsiteX162" fmla="*/ 4330302 w 4393405"/>
              <a:gd name="connsiteY162" fmla="*/ 75009 h 276225"/>
              <a:gd name="connsiteX163" fmla="*/ 4149327 w 4393405"/>
              <a:gd name="connsiteY163" fmla="*/ 75009 h 276225"/>
              <a:gd name="connsiteX164" fmla="*/ 4201715 w 4393405"/>
              <a:gd name="connsiteY164" fmla="*/ 110728 h 276225"/>
              <a:gd name="connsiteX165" fmla="*/ 4177902 w 4393405"/>
              <a:gd name="connsiteY165" fmla="*/ 135731 h 276225"/>
              <a:gd name="connsiteX166" fmla="*/ 4155280 w 4393405"/>
              <a:gd name="connsiteY166" fmla="*/ 114300 h 276225"/>
              <a:gd name="connsiteX167" fmla="*/ 4175521 w 4393405"/>
              <a:gd name="connsiteY167" fmla="*/ 92869 h 276225"/>
              <a:gd name="connsiteX168" fmla="*/ 4155280 w 4393405"/>
              <a:gd name="connsiteY168" fmla="*/ 86916 h 276225"/>
              <a:gd name="connsiteX169" fmla="*/ 4118371 w 4393405"/>
              <a:gd name="connsiteY169" fmla="*/ 148828 h 276225"/>
              <a:gd name="connsiteX170" fmla="*/ 4156471 w 4393405"/>
              <a:gd name="connsiteY170" fmla="*/ 210741 h 276225"/>
              <a:gd name="connsiteX171" fmla="*/ 4194571 w 4393405"/>
              <a:gd name="connsiteY171" fmla="*/ 184547 h 276225"/>
              <a:gd name="connsiteX172" fmla="*/ 4202905 w 4393405"/>
              <a:gd name="connsiteY172" fmla="*/ 191691 h 276225"/>
              <a:gd name="connsiteX173" fmla="*/ 4145755 w 4393405"/>
              <a:gd name="connsiteY173" fmla="*/ 222647 h 276225"/>
              <a:gd name="connsiteX174" fmla="*/ 4069555 w 4393405"/>
              <a:gd name="connsiteY174" fmla="*/ 150019 h 276225"/>
              <a:gd name="connsiteX175" fmla="*/ 4149327 w 4393405"/>
              <a:gd name="connsiteY175" fmla="*/ 75009 h 276225"/>
              <a:gd name="connsiteX176" fmla="*/ 3796902 w 4393405"/>
              <a:gd name="connsiteY176" fmla="*/ 75009 h 276225"/>
              <a:gd name="connsiteX177" fmla="*/ 3838574 w 4393405"/>
              <a:gd name="connsiteY177" fmla="*/ 119062 h 276225"/>
              <a:gd name="connsiteX178" fmla="*/ 3838574 w 4393405"/>
              <a:gd name="connsiteY178" fmla="*/ 189309 h 276225"/>
              <a:gd name="connsiteX179" fmla="*/ 3860005 w 4393405"/>
              <a:gd name="connsiteY179" fmla="*/ 209550 h 276225"/>
              <a:gd name="connsiteX180" fmla="*/ 3860005 w 4393405"/>
              <a:gd name="connsiteY180" fmla="*/ 221456 h 276225"/>
              <a:gd name="connsiteX181" fmla="*/ 3794521 w 4393405"/>
              <a:gd name="connsiteY181" fmla="*/ 221456 h 276225"/>
              <a:gd name="connsiteX182" fmla="*/ 3794521 w 4393405"/>
              <a:gd name="connsiteY182" fmla="*/ 108347 h 276225"/>
              <a:gd name="connsiteX183" fmla="*/ 3781424 w 4393405"/>
              <a:gd name="connsiteY183" fmla="*/ 90487 h 276225"/>
              <a:gd name="connsiteX184" fmla="*/ 3751658 w 4393405"/>
              <a:gd name="connsiteY184" fmla="*/ 139303 h 276225"/>
              <a:gd name="connsiteX185" fmla="*/ 3751658 w 4393405"/>
              <a:gd name="connsiteY185" fmla="*/ 189309 h 276225"/>
              <a:gd name="connsiteX186" fmla="*/ 3775471 w 4393405"/>
              <a:gd name="connsiteY186" fmla="*/ 209550 h 276225"/>
              <a:gd name="connsiteX187" fmla="*/ 3775471 w 4393405"/>
              <a:gd name="connsiteY187" fmla="*/ 221456 h 276225"/>
              <a:gd name="connsiteX188" fmla="*/ 3684983 w 4393405"/>
              <a:gd name="connsiteY188" fmla="*/ 221456 h 276225"/>
              <a:gd name="connsiteX189" fmla="*/ 3684983 w 4393405"/>
              <a:gd name="connsiteY189" fmla="*/ 209550 h 276225"/>
              <a:gd name="connsiteX190" fmla="*/ 3707605 w 4393405"/>
              <a:gd name="connsiteY190" fmla="*/ 189309 h 276225"/>
              <a:gd name="connsiteX191" fmla="*/ 3707605 w 4393405"/>
              <a:gd name="connsiteY191" fmla="*/ 110728 h 276225"/>
              <a:gd name="connsiteX192" fmla="*/ 3684983 w 4393405"/>
              <a:gd name="connsiteY192" fmla="*/ 90487 h 276225"/>
              <a:gd name="connsiteX193" fmla="*/ 3684983 w 4393405"/>
              <a:gd name="connsiteY193" fmla="*/ 79772 h 276225"/>
              <a:gd name="connsiteX194" fmla="*/ 3749277 w 4393405"/>
              <a:gd name="connsiteY194" fmla="*/ 78581 h 276225"/>
              <a:gd name="connsiteX195" fmla="*/ 3749277 w 4393405"/>
              <a:gd name="connsiteY195" fmla="*/ 100012 h 276225"/>
              <a:gd name="connsiteX196" fmla="*/ 3796902 w 4393405"/>
              <a:gd name="connsiteY196" fmla="*/ 75009 h 276225"/>
              <a:gd name="connsiteX197" fmla="*/ 3588544 w 4393405"/>
              <a:gd name="connsiteY197" fmla="*/ 75009 h 276225"/>
              <a:gd name="connsiteX198" fmla="*/ 3645694 w 4393405"/>
              <a:gd name="connsiteY198" fmla="*/ 116681 h 276225"/>
              <a:gd name="connsiteX199" fmla="*/ 3645694 w 4393405"/>
              <a:gd name="connsiteY199" fmla="*/ 186928 h 276225"/>
              <a:gd name="connsiteX200" fmla="*/ 3655219 w 4393405"/>
              <a:gd name="connsiteY200" fmla="*/ 204787 h 276225"/>
              <a:gd name="connsiteX201" fmla="*/ 3665934 w 4393405"/>
              <a:gd name="connsiteY201" fmla="*/ 183356 h 276225"/>
              <a:gd name="connsiteX202" fmla="*/ 3676650 w 4393405"/>
              <a:gd name="connsiteY202" fmla="*/ 183356 h 276225"/>
              <a:gd name="connsiteX203" fmla="*/ 3676650 w 4393405"/>
              <a:gd name="connsiteY203" fmla="*/ 189309 h 276225"/>
              <a:gd name="connsiteX204" fmla="*/ 3638550 w 4393405"/>
              <a:gd name="connsiteY204" fmla="*/ 222647 h 276225"/>
              <a:gd name="connsiteX205" fmla="*/ 3606403 w 4393405"/>
              <a:gd name="connsiteY205" fmla="*/ 204787 h 276225"/>
              <a:gd name="connsiteX206" fmla="*/ 3562350 w 4393405"/>
              <a:gd name="connsiteY206" fmla="*/ 222647 h 276225"/>
              <a:gd name="connsiteX207" fmla="*/ 3514725 w 4393405"/>
              <a:gd name="connsiteY207" fmla="*/ 189309 h 276225"/>
              <a:gd name="connsiteX208" fmla="*/ 3590925 w 4393405"/>
              <a:gd name="connsiteY208" fmla="*/ 133350 h 276225"/>
              <a:gd name="connsiteX209" fmla="*/ 3600450 w 4393405"/>
              <a:gd name="connsiteY209" fmla="*/ 130969 h 276225"/>
              <a:gd name="connsiteX210" fmla="*/ 3600450 w 4393405"/>
              <a:gd name="connsiteY210" fmla="*/ 114300 h 276225"/>
              <a:gd name="connsiteX211" fmla="*/ 3573066 w 4393405"/>
              <a:gd name="connsiteY211" fmla="*/ 88106 h 276225"/>
              <a:gd name="connsiteX212" fmla="*/ 3552825 w 4393405"/>
              <a:gd name="connsiteY212" fmla="*/ 92869 h 276225"/>
              <a:gd name="connsiteX213" fmla="*/ 3552825 w 4393405"/>
              <a:gd name="connsiteY213" fmla="*/ 94059 h 276225"/>
              <a:gd name="connsiteX214" fmla="*/ 3569494 w 4393405"/>
              <a:gd name="connsiteY214" fmla="*/ 114300 h 276225"/>
              <a:gd name="connsiteX215" fmla="*/ 3548062 w 4393405"/>
              <a:gd name="connsiteY215" fmla="*/ 134541 h 276225"/>
              <a:gd name="connsiteX216" fmla="*/ 3525441 w 4393405"/>
              <a:gd name="connsiteY216" fmla="*/ 111919 h 276225"/>
              <a:gd name="connsiteX217" fmla="*/ 3588544 w 4393405"/>
              <a:gd name="connsiteY217" fmla="*/ 75009 h 276225"/>
              <a:gd name="connsiteX218" fmla="*/ 3052762 w 4393405"/>
              <a:gd name="connsiteY218" fmla="*/ 75009 h 276225"/>
              <a:gd name="connsiteX219" fmla="*/ 3117056 w 4393405"/>
              <a:gd name="connsiteY219" fmla="*/ 150019 h 276225"/>
              <a:gd name="connsiteX220" fmla="*/ 3049191 w 4393405"/>
              <a:gd name="connsiteY220" fmla="*/ 222647 h 276225"/>
              <a:gd name="connsiteX221" fmla="*/ 3017044 w 4393405"/>
              <a:gd name="connsiteY221" fmla="*/ 209550 h 276225"/>
              <a:gd name="connsiteX222" fmla="*/ 3017044 w 4393405"/>
              <a:gd name="connsiteY222" fmla="*/ 239316 h 276225"/>
              <a:gd name="connsiteX223" fmla="*/ 3045619 w 4393405"/>
              <a:gd name="connsiteY223" fmla="*/ 259556 h 276225"/>
              <a:gd name="connsiteX224" fmla="*/ 3045619 w 4393405"/>
              <a:gd name="connsiteY224" fmla="*/ 272653 h 276225"/>
              <a:gd name="connsiteX225" fmla="*/ 2946797 w 4393405"/>
              <a:gd name="connsiteY225" fmla="*/ 272653 h 276225"/>
              <a:gd name="connsiteX226" fmla="*/ 2946797 w 4393405"/>
              <a:gd name="connsiteY226" fmla="*/ 259556 h 276225"/>
              <a:gd name="connsiteX227" fmla="*/ 2972991 w 4393405"/>
              <a:gd name="connsiteY227" fmla="*/ 239316 h 276225"/>
              <a:gd name="connsiteX228" fmla="*/ 2972991 w 4393405"/>
              <a:gd name="connsiteY228" fmla="*/ 110728 h 276225"/>
              <a:gd name="connsiteX229" fmla="*/ 2950369 w 4393405"/>
              <a:gd name="connsiteY229" fmla="*/ 90487 h 276225"/>
              <a:gd name="connsiteX230" fmla="*/ 2950369 w 4393405"/>
              <a:gd name="connsiteY230" fmla="*/ 79772 h 276225"/>
              <a:gd name="connsiteX231" fmla="*/ 3015853 w 4393405"/>
              <a:gd name="connsiteY231" fmla="*/ 78581 h 276225"/>
              <a:gd name="connsiteX232" fmla="*/ 3015853 w 4393405"/>
              <a:gd name="connsiteY232" fmla="*/ 95250 h 276225"/>
              <a:gd name="connsiteX233" fmla="*/ 3052762 w 4393405"/>
              <a:gd name="connsiteY233" fmla="*/ 75009 h 276225"/>
              <a:gd name="connsiteX234" fmla="*/ 2871787 w 4393405"/>
              <a:gd name="connsiteY234" fmla="*/ 75009 h 276225"/>
              <a:gd name="connsiteX235" fmla="*/ 2936081 w 4393405"/>
              <a:gd name="connsiteY235" fmla="*/ 150019 h 276225"/>
              <a:gd name="connsiteX236" fmla="*/ 2868216 w 4393405"/>
              <a:gd name="connsiteY236" fmla="*/ 222647 h 276225"/>
              <a:gd name="connsiteX237" fmla="*/ 2836069 w 4393405"/>
              <a:gd name="connsiteY237" fmla="*/ 209550 h 276225"/>
              <a:gd name="connsiteX238" fmla="*/ 2836069 w 4393405"/>
              <a:gd name="connsiteY238" fmla="*/ 239316 h 276225"/>
              <a:gd name="connsiteX239" fmla="*/ 2864644 w 4393405"/>
              <a:gd name="connsiteY239" fmla="*/ 259556 h 276225"/>
              <a:gd name="connsiteX240" fmla="*/ 2864644 w 4393405"/>
              <a:gd name="connsiteY240" fmla="*/ 272653 h 276225"/>
              <a:gd name="connsiteX241" fmla="*/ 2765822 w 4393405"/>
              <a:gd name="connsiteY241" fmla="*/ 272653 h 276225"/>
              <a:gd name="connsiteX242" fmla="*/ 2765822 w 4393405"/>
              <a:gd name="connsiteY242" fmla="*/ 259556 h 276225"/>
              <a:gd name="connsiteX243" fmla="*/ 2792016 w 4393405"/>
              <a:gd name="connsiteY243" fmla="*/ 239316 h 276225"/>
              <a:gd name="connsiteX244" fmla="*/ 2792016 w 4393405"/>
              <a:gd name="connsiteY244" fmla="*/ 110728 h 276225"/>
              <a:gd name="connsiteX245" fmla="*/ 2769394 w 4393405"/>
              <a:gd name="connsiteY245" fmla="*/ 90487 h 276225"/>
              <a:gd name="connsiteX246" fmla="*/ 2769394 w 4393405"/>
              <a:gd name="connsiteY246" fmla="*/ 79772 h 276225"/>
              <a:gd name="connsiteX247" fmla="*/ 2834878 w 4393405"/>
              <a:gd name="connsiteY247" fmla="*/ 78581 h 276225"/>
              <a:gd name="connsiteX248" fmla="*/ 2834878 w 4393405"/>
              <a:gd name="connsiteY248" fmla="*/ 95250 h 276225"/>
              <a:gd name="connsiteX249" fmla="*/ 2871787 w 4393405"/>
              <a:gd name="connsiteY249" fmla="*/ 75009 h 276225"/>
              <a:gd name="connsiteX250" fmla="*/ 2081212 w 4393405"/>
              <a:gd name="connsiteY250" fmla="*/ 75009 h 276225"/>
              <a:gd name="connsiteX251" fmla="*/ 2145506 w 4393405"/>
              <a:gd name="connsiteY251" fmla="*/ 150019 h 276225"/>
              <a:gd name="connsiteX252" fmla="*/ 2077641 w 4393405"/>
              <a:gd name="connsiteY252" fmla="*/ 222647 h 276225"/>
              <a:gd name="connsiteX253" fmla="*/ 2045494 w 4393405"/>
              <a:gd name="connsiteY253" fmla="*/ 209550 h 276225"/>
              <a:gd name="connsiteX254" fmla="*/ 2045494 w 4393405"/>
              <a:gd name="connsiteY254" fmla="*/ 239316 h 276225"/>
              <a:gd name="connsiteX255" fmla="*/ 2074069 w 4393405"/>
              <a:gd name="connsiteY255" fmla="*/ 259556 h 276225"/>
              <a:gd name="connsiteX256" fmla="*/ 2074069 w 4393405"/>
              <a:gd name="connsiteY256" fmla="*/ 272653 h 276225"/>
              <a:gd name="connsiteX257" fmla="*/ 1975247 w 4393405"/>
              <a:gd name="connsiteY257" fmla="*/ 272653 h 276225"/>
              <a:gd name="connsiteX258" fmla="*/ 1975247 w 4393405"/>
              <a:gd name="connsiteY258" fmla="*/ 259556 h 276225"/>
              <a:gd name="connsiteX259" fmla="*/ 2001441 w 4393405"/>
              <a:gd name="connsiteY259" fmla="*/ 239316 h 276225"/>
              <a:gd name="connsiteX260" fmla="*/ 2001441 w 4393405"/>
              <a:gd name="connsiteY260" fmla="*/ 110728 h 276225"/>
              <a:gd name="connsiteX261" fmla="*/ 1978819 w 4393405"/>
              <a:gd name="connsiteY261" fmla="*/ 90487 h 276225"/>
              <a:gd name="connsiteX262" fmla="*/ 1978819 w 4393405"/>
              <a:gd name="connsiteY262" fmla="*/ 79772 h 276225"/>
              <a:gd name="connsiteX263" fmla="*/ 2044303 w 4393405"/>
              <a:gd name="connsiteY263" fmla="*/ 78581 h 276225"/>
              <a:gd name="connsiteX264" fmla="*/ 2044303 w 4393405"/>
              <a:gd name="connsiteY264" fmla="*/ 95250 h 276225"/>
              <a:gd name="connsiteX265" fmla="*/ 2081212 w 4393405"/>
              <a:gd name="connsiteY265" fmla="*/ 75009 h 276225"/>
              <a:gd name="connsiteX266" fmla="*/ 517922 w 4393405"/>
              <a:gd name="connsiteY266" fmla="*/ 67866 h 276225"/>
              <a:gd name="connsiteX267" fmla="*/ 517922 w 4393405"/>
              <a:gd name="connsiteY267" fmla="*/ 91678 h 276225"/>
              <a:gd name="connsiteX268" fmla="*/ 535781 w 4393405"/>
              <a:gd name="connsiteY268" fmla="*/ 91678 h 276225"/>
              <a:gd name="connsiteX269" fmla="*/ 535781 w 4393405"/>
              <a:gd name="connsiteY269" fmla="*/ 67866 h 276225"/>
              <a:gd name="connsiteX270" fmla="*/ 448865 w 4393405"/>
              <a:gd name="connsiteY270" fmla="*/ 67866 h 276225"/>
              <a:gd name="connsiteX271" fmla="*/ 448865 w 4393405"/>
              <a:gd name="connsiteY271" fmla="*/ 91678 h 276225"/>
              <a:gd name="connsiteX272" fmla="*/ 465534 w 4393405"/>
              <a:gd name="connsiteY272" fmla="*/ 91678 h 276225"/>
              <a:gd name="connsiteX273" fmla="*/ 465534 w 4393405"/>
              <a:gd name="connsiteY273" fmla="*/ 67866 h 276225"/>
              <a:gd name="connsiteX274" fmla="*/ 305990 w 4393405"/>
              <a:gd name="connsiteY274" fmla="*/ 45244 h 276225"/>
              <a:gd name="connsiteX275" fmla="*/ 397668 w 4393405"/>
              <a:gd name="connsiteY275" fmla="*/ 45244 h 276225"/>
              <a:gd name="connsiteX276" fmla="*/ 397668 w 4393405"/>
              <a:gd name="connsiteY276" fmla="*/ 67866 h 276225"/>
              <a:gd name="connsiteX277" fmla="*/ 373856 w 4393405"/>
              <a:gd name="connsiteY277" fmla="*/ 67866 h 276225"/>
              <a:gd name="connsiteX278" fmla="*/ 373856 w 4393405"/>
              <a:gd name="connsiteY278" fmla="*/ 91678 h 276225"/>
              <a:gd name="connsiteX279" fmla="*/ 397668 w 4393405"/>
              <a:gd name="connsiteY279" fmla="*/ 91678 h 276225"/>
              <a:gd name="connsiteX280" fmla="*/ 397668 w 4393405"/>
              <a:gd name="connsiteY280" fmla="*/ 114300 h 276225"/>
              <a:gd name="connsiteX281" fmla="*/ 373856 w 4393405"/>
              <a:gd name="connsiteY281" fmla="*/ 114300 h 276225"/>
              <a:gd name="connsiteX282" fmla="*/ 373856 w 4393405"/>
              <a:gd name="connsiteY282" fmla="*/ 194072 h 276225"/>
              <a:gd name="connsiteX283" fmla="*/ 385762 w 4393405"/>
              <a:gd name="connsiteY283" fmla="*/ 205978 h 276225"/>
              <a:gd name="connsiteX284" fmla="*/ 397668 w 4393405"/>
              <a:gd name="connsiteY284" fmla="*/ 205978 h 276225"/>
              <a:gd name="connsiteX285" fmla="*/ 397668 w 4393405"/>
              <a:gd name="connsiteY285" fmla="*/ 226219 h 276225"/>
              <a:gd name="connsiteX286" fmla="*/ 339328 w 4393405"/>
              <a:gd name="connsiteY286" fmla="*/ 226219 h 276225"/>
              <a:gd name="connsiteX287" fmla="*/ 316706 w 4393405"/>
              <a:gd name="connsiteY287" fmla="*/ 205978 h 276225"/>
              <a:gd name="connsiteX288" fmla="*/ 316706 w 4393405"/>
              <a:gd name="connsiteY288" fmla="*/ 114300 h 276225"/>
              <a:gd name="connsiteX289" fmla="*/ 305990 w 4393405"/>
              <a:gd name="connsiteY289" fmla="*/ 114300 h 276225"/>
              <a:gd name="connsiteX290" fmla="*/ 305990 w 4393405"/>
              <a:gd name="connsiteY290" fmla="*/ 91678 h 276225"/>
              <a:gd name="connsiteX291" fmla="*/ 316706 w 4393405"/>
              <a:gd name="connsiteY291" fmla="*/ 91678 h 276225"/>
              <a:gd name="connsiteX292" fmla="*/ 316706 w 4393405"/>
              <a:gd name="connsiteY292" fmla="*/ 67866 h 276225"/>
              <a:gd name="connsiteX293" fmla="*/ 305990 w 4393405"/>
              <a:gd name="connsiteY293" fmla="*/ 67866 h 276225"/>
              <a:gd name="connsiteX294" fmla="*/ 113109 w 4393405"/>
              <a:gd name="connsiteY294" fmla="*/ 45244 h 276225"/>
              <a:gd name="connsiteX295" fmla="*/ 175022 w 4393405"/>
              <a:gd name="connsiteY295" fmla="*/ 45244 h 276225"/>
              <a:gd name="connsiteX296" fmla="*/ 175022 w 4393405"/>
              <a:gd name="connsiteY296" fmla="*/ 57150 h 276225"/>
              <a:gd name="connsiteX297" fmla="*/ 275034 w 4393405"/>
              <a:gd name="connsiteY297" fmla="*/ 57150 h 276225"/>
              <a:gd name="connsiteX298" fmla="*/ 275034 w 4393405"/>
              <a:gd name="connsiteY298" fmla="*/ 79772 h 276225"/>
              <a:gd name="connsiteX299" fmla="*/ 175022 w 4393405"/>
              <a:gd name="connsiteY299" fmla="*/ 79772 h 276225"/>
              <a:gd name="connsiteX300" fmla="*/ 175022 w 4393405"/>
              <a:gd name="connsiteY300" fmla="*/ 96441 h 276225"/>
              <a:gd name="connsiteX301" fmla="*/ 275034 w 4393405"/>
              <a:gd name="connsiteY301" fmla="*/ 96441 h 276225"/>
              <a:gd name="connsiteX302" fmla="*/ 275034 w 4393405"/>
              <a:gd name="connsiteY302" fmla="*/ 205978 h 276225"/>
              <a:gd name="connsiteX303" fmla="*/ 251222 w 4393405"/>
              <a:gd name="connsiteY303" fmla="*/ 226219 h 276225"/>
              <a:gd name="connsiteX304" fmla="*/ 69056 w 4393405"/>
              <a:gd name="connsiteY304" fmla="*/ 226219 h 276225"/>
              <a:gd name="connsiteX305" fmla="*/ 69056 w 4393405"/>
              <a:gd name="connsiteY305" fmla="*/ 96441 h 276225"/>
              <a:gd name="connsiteX306" fmla="*/ 113109 w 4393405"/>
              <a:gd name="connsiteY306" fmla="*/ 96441 h 276225"/>
              <a:gd name="connsiteX307" fmla="*/ 3187302 w 4393405"/>
              <a:gd name="connsiteY307" fmla="*/ 30956 h 276225"/>
              <a:gd name="connsiteX308" fmla="*/ 3200399 w 4393405"/>
              <a:gd name="connsiteY308" fmla="*/ 30956 h 276225"/>
              <a:gd name="connsiteX309" fmla="*/ 3200399 w 4393405"/>
              <a:gd name="connsiteY309" fmla="*/ 78581 h 276225"/>
              <a:gd name="connsiteX310" fmla="*/ 3249215 w 4393405"/>
              <a:gd name="connsiteY310" fmla="*/ 78581 h 276225"/>
              <a:gd name="connsiteX311" fmla="*/ 3249215 w 4393405"/>
              <a:gd name="connsiteY311" fmla="*/ 91678 h 276225"/>
              <a:gd name="connsiteX312" fmla="*/ 3200399 w 4393405"/>
              <a:gd name="connsiteY312" fmla="*/ 91678 h 276225"/>
              <a:gd name="connsiteX313" fmla="*/ 3200399 w 4393405"/>
              <a:gd name="connsiteY313" fmla="*/ 184547 h 276225"/>
              <a:gd name="connsiteX314" fmla="*/ 3218258 w 4393405"/>
              <a:gd name="connsiteY314" fmla="*/ 209550 h 276225"/>
              <a:gd name="connsiteX315" fmla="*/ 3238499 w 4393405"/>
              <a:gd name="connsiteY315" fmla="*/ 172641 h 276225"/>
              <a:gd name="connsiteX316" fmla="*/ 3252786 w 4393405"/>
              <a:gd name="connsiteY316" fmla="*/ 172641 h 276225"/>
              <a:gd name="connsiteX317" fmla="*/ 3202780 w 4393405"/>
              <a:gd name="connsiteY317" fmla="*/ 222647 h 276225"/>
              <a:gd name="connsiteX318" fmla="*/ 3156346 w 4393405"/>
              <a:gd name="connsiteY318" fmla="*/ 184547 h 276225"/>
              <a:gd name="connsiteX319" fmla="*/ 3156346 w 4393405"/>
              <a:gd name="connsiteY319" fmla="*/ 91678 h 276225"/>
              <a:gd name="connsiteX320" fmla="*/ 3131343 w 4393405"/>
              <a:gd name="connsiteY320" fmla="*/ 91678 h 276225"/>
              <a:gd name="connsiteX321" fmla="*/ 3131343 w 4393405"/>
              <a:gd name="connsiteY321" fmla="*/ 80962 h 276225"/>
              <a:gd name="connsiteX322" fmla="*/ 3187302 w 4393405"/>
              <a:gd name="connsiteY322" fmla="*/ 30956 h 276225"/>
              <a:gd name="connsiteX323" fmla="*/ 1901427 w 4393405"/>
              <a:gd name="connsiteY323" fmla="*/ 30956 h 276225"/>
              <a:gd name="connsiteX324" fmla="*/ 1914524 w 4393405"/>
              <a:gd name="connsiteY324" fmla="*/ 30956 h 276225"/>
              <a:gd name="connsiteX325" fmla="*/ 1914524 w 4393405"/>
              <a:gd name="connsiteY325" fmla="*/ 78581 h 276225"/>
              <a:gd name="connsiteX326" fmla="*/ 1963340 w 4393405"/>
              <a:gd name="connsiteY326" fmla="*/ 78581 h 276225"/>
              <a:gd name="connsiteX327" fmla="*/ 1963340 w 4393405"/>
              <a:gd name="connsiteY327" fmla="*/ 91678 h 276225"/>
              <a:gd name="connsiteX328" fmla="*/ 1914524 w 4393405"/>
              <a:gd name="connsiteY328" fmla="*/ 91678 h 276225"/>
              <a:gd name="connsiteX329" fmla="*/ 1914524 w 4393405"/>
              <a:gd name="connsiteY329" fmla="*/ 184547 h 276225"/>
              <a:gd name="connsiteX330" fmla="*/ 1932383 w 4393405"/>
              <a:gd name="connsiteY330" fmla="*/ 209550 h 276225"/>
              <a:gd name="connsiteX331" fmla="*/ 1952624 w 4393405"/>
              <a:gd name="connsiteY331" fmla="*/ 172641 h 276225"/>
              <a:gd name="connsiteX332" fmla="*/ 1966911 w 4393405"/>
              <a:gd name="connsiteY332" fmla="*/ 172641 h 276225"/>
              <a:gd name="connsiteX333" fmla="*/ 1916905 w 4393405"/>
              <a:gd name="connsiteY333" fmla="*/ 222647 h 276225"/>
              <a:gd name="connsiteX334" fmla="*/ 1870471 w 4393405"/>
              <a:gd name="connsiteY334" fmla="*/ 184547 h 276225"/>
              <a:gd name="connsiteX335" fmla="*/ 1870471 w 4393405"/>
              <a:gd name="connsiteY335" fmla="*/ 91678 h 276225"/>
              <a:gd name="connsiteX336" fmla="*/ 1845468 w 4393405"/>
              <a:gd name="connsiteY336" fmla="*/ 91678 h 276225"/>
              <a:gd name="connsiteX337" fmla="*/ 1845468 w 4393405"/>
              <a:gd name="connsiteY337" fmla="*/ 80962 h 276225"/>
              <a:gd name="connsiteX338" fmla="*/ 1901427 w 4393405"/>
              <a:gd name="connsiteY338" fmla="*/ 30956 h 276225"/>
              <a:gd name="connsiteX339" fmla="*/ 1768077 w 4393405"/>
              <a:gd name="connsiteY339" fmla="*/ 30956 h 276225"/>
              <a:gd name="connsiteX340" fmla="*/ 1781174 w 4393405"/>
              <a:gd name="connsiteY340" fmla="*/ 30956 h 276225"/>
              <a:gd name="connsiteX341" fmla="*/ 1781174 w 4393405"/>
              <a:gd name="connsiteY341" fmla="*/ 78581 h 276225"/>
              <a:gd name="connsiteX342" fmla="*/ 1829990 w 4393405"/>
              <a:gd name="connsiteY342" fmla="*/ 78581 h 276225"/>
              <a:gd name="connsiteX343" fmla="*/ 1829990 w 4393405"/>
              <a:gd name="connsiteY343" fmla="*/ 91678 h 276225"/>
              <a:gd name="connsiteX344" fmla="*/ 1781174 w 4393405"/>
              <a:gd name="connsiteY344" fmla="*/ 91678 h 276225"/>
              <a:gd name="connsiteX345" fmla="*/ 1781174 w 4393405"/>
              <a:gd name="connsiteY345" fmla="*/ 184547 h 276225"/>
              <a:gd name="connsiteX346" fmla="*/ 1799033 w 4393405"/>
              <a:gd name="connsiteY346" fmla="*/ 209550 h 276225"/>
              <a:gd name="connsiteX347" fmla="*/ 1819274 w 4393405"/>
              <a:gd name="connsiteY347" fmla="*/ 172641 h 276225"/>
              <a:gd name="connsiteX348" fmla="*/ 1833561 w 4393405"/>
              <a:gd name="connsiteY348" fmla="*/ 172641 h 276225"/>
              <a:gd name="connsiteX349" fmla="*/ 1783555 w 4393405"/>
              <a:gd name="connsiteY349" fmla="*/ 222647 h 276225"/>
              <a:gd name="connsiteX350" fmla="*/ 1737121 w 4393405"/>
              <a:gd name="connsiteY350" fmla="*/ 184547 h 276225"/>
              <a:gd name="connsiteX351" fmla="*/ 1737121 w 4393405"/>
              <a:gd name="connsiteY351" fmla="*/ 91678 h 276225"/>
              <a:gd name="connsiteX352" fmla="*/ 1712118 w 4393405"/>
              <a:gd name="connsiteY352" fmla="*/ 91678 h 276225"/>
              <a:gd name="connsiteX353" fmla="*/ 1712118 w 4393405"/>
              <a:gd name="connsiteY353" fmla="*/ 80962 h 276225"/>
              <a:gd name="connsiteX354" fmla="*/ 1768077 w 4393405"/>
              <a:gd name="connsiteY354" fmla="*/ 30956 h 276225"/>
              <a:gd name="connsiteX355" fmla="*/ 1597819 w 4393405"/>
              <a:gd name="connsiteY355" fmla="*/ 13097 h 276225"/>
              <a:gd name="connsiteX356" fmla="*/ 1597819 w 4393405"/>
              <a:gd name="connsiteY356" fmla="*/ 94059 h 276225"/>
              <a:gd name="connsiteX357" fmla="*/ 1635919 w 4393405"/>
              <a:gd name="connsiteY357" fmla="*/ 75009 h 276225"/>
              <a:gd name="connsiteX358" fmla="*/ 1681162 w 4393405"/>
              <a:gd name="connsiteY358" fmla="*/ 117872 h 276225"/>
              <a:gd name="connsiteX359" fmla="*/ 1681162 w 4393405"/>
              <a:gd name="connsiteY359" fmla="*/ 189309 h 276225"/>
              <a:gd name="connsiteX360" fmla="*/ 1701403 w 4393405"/>
              <a:gd name="connsiteY360" fmla="*/ 209550 h 276225"/>
              <a:gd name="connsiteX361" fmla="*/ 1701403 w 4393405"/>
              <a:gd name="connsiteY361" fmla="*/ 221456 h 276225"/>
              <a:gd name="connsiteX362" fmla="*/ 1635919 w 4393405"/>
              <a:gd name="connsiteY362" fmla="*/ 221456 h 276225"/>
              <a:gd name="connsiteX363" fmla="*/ 1635919 w 4393405"/>
              <a:gd name="connsiteY363" fmla="*/ 110728 h 276225"/>
              <a:gd name="connsiteX364" fmla="*/ 1622822 w 4393405"/>
              <a:gd name="connsiteY364" fmla="*/ 90487 h 276225"/>
              <a:gd name="connsiteX365" fmla="*/ 1597819 w 4393405"/>
              <a:gd name="connsiteY365" fmla="*/ 136922 h 276225"/>
              <a:gd name="connsiteX366" fmla="*/ 1597819 w 4393405"/>
              <a:gd name="connsiteY366" fmla="*/ 189309 h 276225"/>
              <a:gd name="connsiteX367" fmla="*/ 1618059 w 4393405"/>
              <a:gd name="connsiteY367" fmla="*/ 209550 h 276225"/>
              <a:gd name="connsiteX368" fmla="*/ 1618059 w 4393405"/>
              <a:gd name="connsiteY368" fmla="*/ 221456 h 276225"/>
              <a:gd name="connsiteX369" fmla="*/ 1528762 w 4393405"/>
              <a:gd name="connsiteY369" fmla="*/ 221456 h 276225"/>
              <a:gd name="connsiteX370" fmla="*/ 1528762 w 4393405"/>
              <a:gd name="connsiteY370" fmla="*/ 209550 h 276225"/>
              <a:gd name="connsiteX371" fmla="*/ 1553766 w 4393405"/>
              <a:gd name="connsiteY371" fmla="*/ 189309 h 276225"/>
              <a:gd name="connsiteX372" fmla="*/ 1553766 w 4393405"/>
              <a:gd name="connsiteY372" fmla="*/ 41672 h 276225"/>
              <a:gd name="connsiteX373" fmla="*/ 1531144 w 4393405"/>
              <a:gd name="connsiteY373" fmla="*/ 26194 h 276225"/>
              <a:gd name="connsiteX374" fmla="*/ 1531144 w 4393405"/>
              <a:gd name="connsiteY374" fmla="*/ 14287 h 276225"/>
              <a:gd name="connsiteX375" fmla="*/ 3924299 w 4393405"/>
              <a:gd name="connsiteY375" fmla="*/ 8334 h 276225"/>
              <a:gd name="connsiteX376" fmla="*/ 3949302 w 4393405"/>
              <a:gd name="connsiteY376" fmla="*/ 33337 h 276225"/>
              <a:gd name="connsiteX377" fmla="*/ 3924299 w 4393405"/>
              <a:gd name="connsiteY377" fmla="*/ 58341 h 276225"/>
              <a:gd name="connsiteX378" fmla="*/ 3899296 w 4393405"/>
              <a:gd name="connsiteY378" fmla="*/ 33337 h 276225"/>
              <a:gd name="connsiteX379" fmla="*/ 3924299 w 4393405"/>
              <a:gd name="connsiteY379" fmla="*/ 8334 h 276225"/>
              <a:gd name="connsiteX380" fmla="*/ 2393155 w 4393405"/>
              <a:gd name="connsiteY380" fmla="*/ 8334 h 276225"/>
              <a:gd name="connsiteX381" fmla="*/ 2426493 w 4393405"/>
              <a:gd name="connsiteY381" fmla="*/ 8334 h 276225"/>
              <a:gd name="connsiteX382" fmla="*/ 2344340 w 4393405"/>
              <a:gd name="connsiteY382" fmla="*/ 222647 h 276225"/>
              <a:gd name="connsiteX383" fmla="*/ 2313383 w 4393405"/>
              <a:gd name="connsiteY383" fmla="*/ 222647 h 276225"/>
              <a:gd name="connsiteX384" fmla="*/ 2307430 w 4393405"/>
              <a:gd name="connsiteY384" fmla="*/ 8334 h 276225"/>
              <a:gd name="connsiteX385" fmla="*/ 2340768 w 4393405"/>
              <a:gd name="connsiteY385" fmla="*/ 8334 h 276225"/>
              <a:gd name="connsiteX386" fmla="*/ 2258615 w 4393405"/>
              <a:gd name="connsiteY386" fmla="*/ 222647 h 276225"/>
              <a:gd name="connsiteX387" fmla="*/ 2227658 w 4393405"/>
              <a:gd name="connsiteY387" fmla="*/ 222647 h 276225"/>
              <a:gd name="connsiteX388" fmla="*/ 1106091 w 4393405"/>
              <a:gd name="connsiteY388" fmla="*/ 0 h 276225"/>
              <a:gd name="connsiteX389" fmla="*/ 1169194 w 4393405"/>
              <a:gd name="connsiteY389" fmla="*/ 0 h 276225"/>
              <a:gd name="connsiteX390" fmla="*/ 1169194 w 4393405"/>
              <a:gd name="connsiteY390" fmla="*/ 34528 h 276225"/>
              <a:gd name="connsiteX391" fmla="*/ 1206103 w 4393405"/>
              <a:gd name="connsiteY391" fmla="*/ 34528 h 276225"/>
              <a:gd name="connsiteX392" fmla="*/ 1206103 w 4393405"/>
              <a:gd name="connsiteY392" fmla="*/ 57150 h 276225"/>
              <a:gd name="connsiteX393" fmla="*/ 1169194 w 4393405"/>
              <a:gd name="connsiteY393" fmla="*/ 57150 h 276225"/>
              <a:gd name="connsiteX394" fmla="*/ 1169194 w 4393405"/>
              <a:gd name="connsiteY394" fmla="*/ 205978 h 276225"/>
              <a:gd name="connsiteX395" fmla="*/ 1206103 w 4393405"/>
              <a:gd name="connsiteY395" fmla="*/ 205978 h 276225"/>
              <a:gd name="connsiteX396" fmla="*/ 1206103 w 4393405"/>
              <a:gd name="connsiteY396" fmla="*/ 226219 h 276225"/>
              <a:gd name="connsiteX397" fmla="*/ 1020366 w 4393405"/>
              <a:gd name="connsiteY397" fmla="*/ 226219 h 276225"/>
              <a:gd name="connsiteX398" fmla="*/ 1020366 w 4393405"/>
              <a:gd name="connsiteY398" fmla="*/ 205978 h 276225"/>
              <a:gd name="connsiteX399" fmla="*/ 1025128 w 4393405"/>
              <a:gd name="connsiteY399" fmla="*/ 205978 h 276225"/>
              <a:gd name="connsiteX400" fmla="*/ 1025128 w 4393405"/>
              <a:gd name="connsiteY400" fmla="*/ 11906 h 276225"/>
              <a:gd name="connsiteX401" fmla="*/ 1082278 w 4393405"/>
              <a:gd name="connsiteY401" fmla="*/ 11906 h 276225"/>
              <a:gd name="connsiteX402" fmla="*/ 1082278 w 4393405"/>
              <a:gd name="connsiteY402" fmla="*/ 205978 h 276225"/>
              <a:gd name="connsiteX403" fmla="*/ 1106091 w 4393405"/>
              <a:gd name="connsiteY403" fmla="*/ 205978 h 276225"/>
              <a:gd name="connsiteX404" fmla="*/ 950118 w 4393405"/>
              <a:gd name="connsiteY404" fmla="*/ 0 h 276225"/>
              <a:gd name="connsiteX405" fmla="*/ 1000124 w 4393405"/>
              <a:gd name="connsiteY405" fmla="*/ 0 h 276225"/>
              <a:gd name="connsiteX406" fmla="*/ 1000124 w 4393405"/>
              <a:gd name="connsiteY406" fmla="*/ 11906 h 276225"/>
              <a:gd name="connsiteX407" fmla="*/ 1012030 w 4393405"/>
              <a:gd name="connsiteY407" fmla="*/ 11906 h 276225"/>
              <a:gd name="connsiteX408" fmla="*/ 1012030 w 4393405"/>
              <a:gd name="connsiteY408" fmla="*/ 34528 h 276225"/>
              <a:gd name="connsiteX409" fmla="*/ 1000124 w 4393405"/>
              <a:gd name="connsiteY409" fmla="*/ 34528 h 276225"/>
              <a:gd name="connsiteX410" fmla="*/ 1000124 w 4393405"/>
              <a:gd name="connsiteY410" fmla="*/ 196453 h 276225"/>
              <a:gd name="connsiteX411" fmla="*/ 1012030 w 4393405"/>
              <a:gd name="connsiteY411" fmla="*/ 194072 h 276225"/>
              <a:gd name="connsiteX412" fmla="*/ 1012030 w 4393405"/>
              <a:gd name="connsiteY412" fmla="*/ 217884 h 276225"/>
              <a:gd name="connsiteX413" fmla="*/ 932258 w 4393405"/>
              <a:gd name="connsiteY413" fmla="*/ 226219 h 276225"/>
              <a:gd name="connsiteX414" fmla="*/ 932258 w 4393405"/>
              <a:gd name="connsiteY414" fmla="*/ 205978 h 276225"/>
              <a:gd name="connsiteX415" fmla="*/ 950118 w 4393405"/>
              <a:gd name="connsiteY415" fmla="*/ 203597 h 276225"/>
              <a:gd name="connsiteX416" fmla="*/ 950118 w 4393405"/>
              <a:gd name="connsiteY416" fmla="*/ 34528 h 276225"/>
              <a:gd name="connsiteX417" fmla="*/ 932258 w 4393405"/>
              <a:gd name="connsiteY417" fmla="*/ 34528 h 276225"/>
              <a:gd name="connsiteX418" fmla="*/ 932258 w 4393405"/>
              <a:gd name="connsiteY418" fmla="*/ 11906 h 276225"/>
              <a:gd name="connsiteX419" fmla="*/ 950118 w 4393405"/>
              <a:gd name="connsiteY419" fmla="*/ 11906 h 276225"/>
              <a:gd name="connsiteX420" fmla="*/ 719136 w 4393405"/>
              <a:gd name="connsiteY420" fmla="*/ 0 h 276225"/>
              <a:gd name="connsiteX421" fmla="*/ 770333 w 4393405"/>
              <a:gd name="connsiteY421" fmla="*/ 0 h 276225"/>
              <a:gd name="connsiteX422" fmla="*/ 770333 w 4393405"/>
              <a:gd name="connsiteY422" fmla="*/ 10716 h 276225"/>
              <a:gd name="connsiteX423" fmla="*/ 790574 w 4393405"/>
              <a:gd name="connsiteY423" fmla="*/ 10716 h 276225"/>
              <a:gd name="connsiteX424" fmla="*/ 790574 w 4393405"/>
              <a:gd name="connsiteY424" fmla="*/ 0 h 276225"/>
              <a:gd name="connsiteX425" fmla="*/ 835818 w 4393405"/>
              <a:gd name="connsiteY425" fmla="*/ 0 h 276225"/>
              <a:gd name="connsiteX426" fmla="*/ 835818 w 4393405"/>
              <a:gd name="connsiteY426" fmla="*/ 10716 h 276225"/>
              <a:gd name="connsiteX427" fmla="*/ 901302 w 4393405"/>
              <a:gd name="connsiteY427" fmla="*/ 10716 h 276225"/>
              <a:gd name="connsiteX428" fmla="*/ 901302 w 4393405"/>
              <a:gd name="connsiteY428" fmla="*/ 170259 h 276225"/>
              <a:gd name="connsiteX429" fmla="*/ 876299 w 4393405"/>
              <a:gd name="connsiteY429" fmla="*/ 194072 h 276225"/>
              <a:gd name="connsiteX430" fmla="*/ 850105 w 4393405"/>
              <a:gd name="connsiteY430" fmla="*/ 194072 h 276225"/>
              <a:gd name="connsiteX431" fmla="*/ 850105 w 4393405"/>
              <a:gd name="connsiteY431" fmla="*/ 34528 h 276225"/>
              <a:gd name="connsiteX432" fmla="*/ 835818 w 4393405"/>
              <a:gd name="connsiteY432" fmla="*/ 34528 h 276225"/>
              <a:gd name="connsiteX433" fmla="*/ 835818 w 4393405"/>
              <a:gd name="connsiteY433" fmla="*/ 194072 h 276225"/>
              <a:gd name="connsiteX434" fmla="*/ 790574 w 4393405"/>
              <a:gd name="connsiteY434" fmla="*/ 194072 h 276225"/>
              <a:gd name="connsiteX435" fmla="*/ 790574 w 4393405"/>
              <a:gd name="connsiteY435" fmla="*/ 34528 h 276225"/>
              <a:gd name="connsiteX436" fmla="*/ 770333 w 4393405"/>
              <a:gd name="connsiteY436" fmla="*/ 34528 h 276225"/>
              <a:gd name="connsiteX437" fmla="*/ 770333 w 4393405"/>
              <a:gd name="connsiteY437" fmla="*/ 194072 h 276225"/>
              <a:gd name="connsiteX438" fmla="*/ 782240 w 4393405"/>
              <a:gd name="connsiteY438" fmla="*/ 205978 h 276225"/>
              <a:gd name="connsiteX439" fmla="*/ 901302 w 4393405"/>
              <a:gd name="connsiteY439" fmla="*/ 205978 h 276225"/>
              <a:gd name="connsiteX440" fmla="*/ 901302 w 4393405"/>
              <a:gd name="connsiteY440" fmla="*/ 226219 h 276225"/>
              <a:gd name="connsiteX441" fmla="*/ 741758 w 4393405"/>
              <a:gd name="connsiteY441" fmla="*/ 226219 h 276225"/>
              <a:gd name="connsiteX442" fmla="*/ 719136 w 4393405"/>
              <a:gd name="connsiteY442" fmla="*/ 205978 h 276225"/>
              <a:gd name="connsiteX443" fmla="*/ 719136 w 4393405"/>
              <a:gd name="connsiteY443" fmla="*/ 34528 h 276225"/>
              <a:gd name="connsiteX444" fmla="*/ 713183 w 4393405"/>
              <a:gd name="connsiteY444" fmla="*/ 34528 h 276225"/>
              <a:gd name="connsiteX445" fmla="*/ 713183 w 4393405"/>
              <a:gd name="connsiteY445" fmla="*/ 10716 h 276225"/>
              <a:gd name="connsiteX446" fmla="*/ 719136 w 4393405"/>
              <a:gd name="connsiteY446" fmla="*/ 10716 h 276225"/>
              <a:gd name="connsiteX447" fmla="*/ 646508 w 4393405"/>
              <a:gd name="connsiteY447" fmla="*/ 0 h 276225"/>
              <a:gd name="connsiteX448" fmla="*/ 697705 w 4393405"/>
              <a:gd name="connsiteY448" fmla="*/ 0 h 276225"/>
              <a:gd name="connsiteX449" fmla="*/ 697705 w 4393405"/>
              <a:gd name="connsiteY449" fmla="*/ 11906 h 276225"/>
              <a:gd name="connsiteX450" fmla="*/ 707230 w 4393405"/>
              <a:gd name="connsiteY450" fmla="*/ 11906 h 276225"/>
              <a:gd name="connsiteX451" fmla="*/ 707230 w 4393405"/>
              <a:gd name="connsiteY451" fmla="*/ 34528 h 276225"/>
              <a:gd name="connsiteX452" fmla="*/ 697705 w 4393405"/>
              <a:gd name="connsiteY452" fmla="*/ 34528 h 276225"/>
              <a:gd name="connsiteX453" fmla="*/ 697705 w 4393405"/>
              <a:gd name="connsiteY453" fmla="*/ 195262 h 276225"/>
              <a:gd name="connsiteX454" fmla="*/ 707230 w 4393405"/>
              <a:gd name="connsiteY454" fmla="*/ 194072 h 276225"/>
              <a:gd name="connsiteX455" fmla="*/ 707230 w 4393405"/>
              <a:gd name="connsiteY455" fmla="*/ 216694 h 276225"/>
              <a:gd name="connsiteX456" fmla="*/ 627458 w 4393405"/>
              <a:gd name="connsiteY456" fmla="*/ 226219 h 276225"/>
              <a:gd name="connsiteX457" fmla="*/ 627458 w 4393405"/>
              <a:gd name="connsiteY457" fmla="*/ 205978 h 276225"/>
              <a:gd name="connsiteX458" fmla="*/ 646508 w 4393405"/>
              <a:gd name="connsiteY458" fmla="*/ 202406 h 276225"/>
              <a:gd name="connsiteX459" fmla="*/ 646508 w 4393405"/>
              <a:gd name="connsiteY459" fmla="*/ 34528 h 276225"/>
              <a:gd name="connsiteX460" fmla="*/ 627458 w 4393405"/>
              <a:gd name="connsiteY460" fmla="*/ 34528 h 276225"/>
              <a:gd name="connsiteX461" fmla="*/ 627458 w 4393405"/>
              <a:gd name="connsiteY461" fmla="*/ 11906 h 276225"/>
              <a:gd name="connsiteX462" fmla="*/ 646508 w 4393405"/>
              <a:gd name="connsiteY462" fmla="*/ 11906 h 276225"/>
              <a:gd name="connsiteX463" fmla="*/ 465534 w 4393405"/>
              <a:gd name="connsiteY463" fmla="*/ 0 h 276225"/>
              <a:gd name="connsiteX464" fmla="*/ 517922 w 4393405"/>
              <a:gd name="connsiteY464" fmla="*/ 0 h 276225"/>
              <a:gd name="connsiteX465" fmla="*/ 517922 w 4393405"/>
              <a:gd name="connsiteY465" fmla="*/ 11906 h 276225"/>
              <a:gd name="connsiteX466" fmla="*/ 531018 w 4393405"/>
              <a:gd name="connsiteY466" fmla="*/ 11906 h 276225"/>
              <a:gd name="connsiteX467" fmla="*/ 540543 w 4393405"/>
              <a:gd name="connsiteY467" fmla="*/ 1191 h 276225"/>
              <a:gd name="connsiteX468" fmla="*/ 540543 w 4393405"/>
              <a:gd name="connsiteY468" fmla="*/ 0 h 276225"/>
              <a:gd name="connsiteX469" fmla="*/ 579834 w 4393405"/>
              <a:gd name="connsiteY469" fmla="*/ 0 h 276225"/>
              <a:gd name="connsiteX470" fmla="*/ 579834 w 4393405"/>
              <a:gd name="connsiteY470" fmla="*/ 13097 h 276225"/>
              <a:gd name="connsiteX471" fmla="*/ 558403 w 4393405"/>
              <a:gd name="connsiteY471" fmla="*/ 34528 h 276225"/>
              <a:gd name="connsiteX472" fmla="*/ 517922 w 4393405"/>
              <a:gd name="connsiteY472" fmla="*/ 34528 h 276225"/>
              <a:gd name="connsiteX473" fmla="*/ 517922 w 4393405"/>
              <a:gd name="connsiteY473" fmla="*/ 45244 h 276225"/>
              <a:gd name="connsiteX474" fmla="*/ 579834 w 4393405"/>
              <a:gd name="connsiteY474" fmla="*/ 45244 h 276225"/>
              <a:gd name="connsiteX475" fmla="*/ 579834 w 4393405"/>
              <a:gd name="connsiteY475" fmla="*/ 205978 h 276225"/>
              <a:gd name="connsiteX476" fmla="*/ 556022 w 4393405"/>
              <a:gd name="connsiteY476" fmla="*/ 226219 h 276225"/>
              <a:gd name="connsiteX477" fmla="*/ 535781 w 4393405"/>
              <a:gd name="connsiteY477" fmla="*/ 226219 h 276225"/>
              <a:gd name="connsiteX478" fmla="*/ 535781 w 4393405"/>
              <a:gd name="connsiteY478" fmla="*/ 171450 h 276225"/>
              <a:gd name="connsiteX479" fmla="*/ 517922 w 4393405"/>
              <a:gd name="connsiteY479" fmla="*/ 171450 h 276225"/>
              <a:gd name="connsiteX480" fmla="*/ 517922 w 4393405"/>
              <a:gd name="connsiteY480" fmla="*/ 226219 h 276225"/>
              <a:gd name="connsiteX481" fmla="*/ 465534 w 4393405"/>
              <a:gd name="connsiteY481" fmla="*/ 226219 h 276225"/>
              <a:gd name="connsiteX482" fmla="*/ 465534 w 4393405"/>
              <a:gd name="connsiteY482" fmla="*/ 171450 h 276225"/>
              <a:gd name="connsiteX483" fmla="*/ 448865 w 4393405"/>
              <a:gd name="connsiteY483" fmla="*/ 171450 h 276225"/>
              <a:gd name="connsiteX484" fmla="*/ 448865 w 4393405"/>
              <a:gd name="connsiteY484" fmla="*/ 226219 h 276225"/>
              <a:gd name="connsiteX485" fmla="*/ 404812 w 4393405"/>
              <a:gd name="connsiteY485" fmla="*/ 226219 h 276225"/>
              <a:gd name="connsiteX486" fmla="*/ 404812 w 4393405"/>
              <a:gd name="connsiteY486" fmla="*/ 45244 h 276225"/>
              <a:gd name="connsiteX487" fmla="*/ 465534 w 4393405"/>
              <a:gd name="connsiteY487" fmla="*/ 45244 h 276225"/>
              <a:gd name="connsiteX488" fmla="*/ 465534 w 4393405"/>
              <a:gd name="connsiteY488" fmla="*/ 34528 h 276225"/>
              <a:gd name="connsiteX489" fmla="*/ 404812 w 4393405"/>
              <a:gd name="connsiteY489" fmla="*/ 34528 h 276225"/>
              <a:gd name="connsiteX490" fmla="*/ 404812 w 4393405"/>
              <a:gd name="connsiteY490" fmla="*/ 11906 h 276225"/>
              <a:gd name="connsiteX491" fmla="*/ 465534 w 4393405"/>
              <a:gd name="connsiteY491" fmla="*/ 11906 h 276225"/>
              <a:gd name="connsiteX492" fmla="*/ 309562 w 4393405"/>
              <a:gd name="connsiteY492" fmla="*/ 0 h 276225"/>
              <a:gd name="connsiteX493" fmla="*/ 366712 w 4393405"/>
              <a:gd name="connsiteY493" fmla="*/ 0 h 276225"/>
              <a:gd name="connsiteX494" fmla="*/ 365522 w 4393405"/>
              <a:gd name="connsiteY494" fmla="*/ 11906 h 276225"/>
              <a:gd name="connsiteX495" fmla="*/ 397668 w 4393405"/>
              <a:gd name="connsiteY495" fmla="*/ 11906 h 276225"/>
              <a:gd name="connsiteX496" fmla="*/ 397668 w 4393405"/>
              <a:gd name="connsiteY496" fmla="*/ 34528 h 276225"/>
              <a:gd name="connsiteX497" fmla="*/ 305990 w 4393405"/>
              <a:gd name="connsiteY497" fmla="*/ 34528 h 276225"/>
              <a:gd name="connsiteX498" fmla="*/ 113109 w 4393405"/>
              <a:gd name="connsiteY498" fmla="*/ 0 h 276225"/>
              <a:gd name="connsiteX499" fmla="*/ 175022 w 4393405"/>
              <a:gd name="connsiteY499" fmla="*/ 0 h 276225"/>
              <a:gd name="connsiteX500" fmla="*/ 175022 w 4393405"/>
              <a:gd name="connsiteY500" fmla="*/ 11906 h 276225"/>
              <a:gd name="connsiteX501" fmla="*/ 275034 w 4393405"/>
              <a:gd name="connsiteY501" fmla="*/ 11906 h 276225"/>
              <a:gd name="connsiteX502" fmla="*/ 275034 w 4393405"/>
              <a:gd name="connsiteY502" fmla="*/ 34528 h 276225"/>
              <a:gd name="connsiteX503" fmla="*/ 55959 w 4393405"/>
              <a:gd name="connsiteY503" fmla="*/ 34528 h 276225"/>
              <a:gd name="connsiteX504" fmla="*/ 55959 w 4393405"/>
              <a:gd name="connsiteY504" fmla="*/ 205978 h 276225"/>
              <a:gd name="connsiteX505" fmla="*/ 32147 w 4393405"/>
              <a:gd name="connsiteY505" fmla="*/ 226219 h 276225"/>
              <a:gd name="connsiteX506" fmla="*/ 0 w 4393405"/>
              <a:gd name="connsiteY506" fmla="*/ 226219 h 276225"/>
              <a:gd name="connsiteX507" fmla="*/ 0 w 4393405"/>
              <a:gd name="connsiteY507" fmla="*/ 11906 h 276225"/>
              <a:gd name="connsiteX508" fmla="*/ 113109 w 4393405"/>
              <a:gd name="connsiteY508" fmla="*/ 11906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</a:cxnLst>
            <a:rect l="l" t="t" r="r" b="b"/>
            <a:pathLst>
              <a:path w="4393405" h="276225">
                <a:moveTo>
                  <a:pt x="1277541" y="202406"/>
                </a:moveTo>
                <a:lnTo>
                  <a:pt x="1318022" y="202406"/>
                </a:lnTo>
                <a:lnTo>
                  <a:pt x="1318022" y="241697"/>
                </a:lnTo>
                <a:lnTo>
                  <a:pt x="1277541" y="241697"/>
                </a:lnTo>
                <a:close/>
                <a:moveTo>
                  <a:pt x="4018358" y="173831"/>
                </a:moveTo>
                <a:cubicBezTo>
                  <a:pt x="4033440" y="175419"/>
                  <a:pt x="4041774" y="183753"/>
                  <a:pt x="4043361" y="198834"/>
                </a:cubicBezTo>
                <a:cubicBezTo>
                  <a:pt x="4042568" y="213122"/>
                  <a:pt x="4034233" y="220662"/>
                  <a:pt x="4018358" y="221456"/>
                </a:cubicBezTo>
                <a:cubicBezTo>
                  <a:pt x="4001690" y="220662"/>
                  <a:pt x="3992958" y="213122"/>
                  <a:pt x="3992165" y="198834"/>
                </a:cubicBezTo>
                <a:cubicBezTo>
                  <a:pt x="3993752" y="183753"/>
                  <a:pt x="4002483" y="175419"/>
                  <a:pt x="4018358" y="173831"/>
                </a:cubicBezTo>
                <a:close/>
                <a:moveTo>
                  <a:pt x="3303983" y="173831"/>
                </a:moveTo>
                <a:cubicBezTo>
                  <a:pt x="3319064" y="175419"/>
                  <a:pt x="3327399" y="183753"/>
                  <a:pt x="3328986" y="198834"/>
                </a:cubicBezTo>
                <a:cubicBezTo>
                  <a:pt x="3328193" y="213122"/>
                  <a:pt x="3319858" y="220662"/>
                  <a:pt x="3303983" y="221456"/>
                </a:cubicBezTo>
                <a:cubicBezTo>
                  <a:pt x="3287315" y="220662"/>
                  <a:pt x="3278583" y="213122"/>
                  <a:pt x="3277790" y="198834"/>
                </a:cubicBezTo>
                <a:cubicBezTo>
                  <a:pt x="3279377" y="183753"/>
                  <a:pt x="3288108" y="175419"/>
                  <a:pt x="3303983" y="173831"/>
                </a:cubicBezTo>
                <a:close/>
                <a:moveTo>
                  <a:pt x="2199083" y="173831"/>
                </a:moveTo>
                <a:cubicBezTo>
                  <a:pt x="2214165" y="175419"/>
                  <a:pt x="2222499" y="183753"/>
                  <a:pt x="2224086" y="198834"/>
                </a:cubicBezTo>
                <a:cubicBezTo>
                  <a:pt x="2223293" y="213122"/>
                  <a:pt x="2214958" y="220662"/>
                  <a:pt x="2199083" y="221456"/>
                </a:cubicBezTo>
                <a:cubicBezTo>
                  <a:pt x="2182415" y="220662"/>
                  <a:pt x="2173683" y="213122"/>
                  <a:pt x="2172890" y="198834"/>
                </a:cubicBezTo>
                <a:cubicBezTo>
                  <a:pt x="2174477" y="183753"/>
                  <a:pt x="2183208" y="175419"/>
                  <a:pt x="2199083" y="173831"/>
                </a:cubicBezTo>
                <a:close/>
                <a:moveTo>
                  <a:pt x="3600450" y="145256"/>
                </a:moveTo>
                <a:cubicBezTo>
                  <a:pt x="3575050" y="153194"/>
                  <a:pt x="3561953" y="166687"/>
                  <a:pt x="3561159" y="185737"/>
                </a:cubicBezTo>
                <a:cubicBezTo>
                  <a:pt x="3561953" y="200025"/>
                  <a:pt x="3568303" y="207566"/>
                  <a:pt x="3580209" y="208359"/>
                </a:cubicBezTo>
                <a:cubicBezTo>
                  <a:pt x="3593703" y="207566"/>
                  <a:pt x="3600450" y="198041"/>
                  <a:pt x="3600450" y="179784"/>
                </a:cubicBezTo>
                <a:close/>
                <a:moveTo>
                  <a:pt x="126206" y="120253"/>
                </a:moveTo>
                <a:lnTo>
                  <a:pt x="126206" y="205978"/>
                </a:lnTo>
                <a:lnTo>
                  <a:pt x="207168" y="205978"/>
                </a:lnTo>
                <a:cubicBezTo>
                  <a:pt x="215900" y="207566"/>
                  <a:pt x="219472" y="203597"/>
                  <a:pt x="217884" y="194072"/>
                </a:cubicBezTo>
                <a:lnTo>
                  <a:pt x="217884" y="120253"/>
                </a:lnTo>
                <a:close/>
                <a:moveTo>
                  <a:pt x="517922" y="114300"/>
                </a:moveTo>
                <a:lnTo>
                  <a:pt x="517922" y="148828"/>
                </a:lnTo>
                <a:lnTo>
                  <a:pt x="535781" y="148828"/>
                </a:lnTo>
                <a:lnTo>
                  <a:pt x="535781" y="114300"/>
                </a:lnTo>
                <a:close/>
                <a:moveTo>
                  <a:pt x="448865" y="114300"/>
                </a:moveTo>
                <a:lnTo>
                  <a:pt x="448865" y="148828"/>
                </a:lnTo>
                <a:lnTo>
                  <a:pt x="465534" y="148828"/>
                </a:lnTo>
                <a:lnTo>
                  <a:pt x="465534" y="114300"/>
                </a:lnTo>
                <a:close/>
                <a:moveTo>
                  <a:pt x="1277541" y="109538"/>
                </a:moveTo>
                <a:lnTo>
                  <a:pt x="1318022" y="109538"/>
                </a:lnTo>
                <a:lnTo>
                  <a:pt x="1318022" y="151209"/>
                </a:lnTo>
                <a:lnTo>
                  <a:pt x="1277541" y="151209"/>
                </a:lnTo>
                <a:close/>
                <a:moveTo>
                  <a:pt x="3044428" y="88106"/>
                </a:moveTo>
                <a:cubicBezTo>
                  <a:pt x="3026965" y="91281"/>
                  <a:pt x="3017837" y="111919"/>
                  <a:pt x="3017044" y="150019"/>
                </a:cubicBezTo>
                <a:cubicBezTo>
                  <a:pt x="3017044" y="189706"/>
                  <a:pt x="3025378" y="209947"/>
                  <a:pt x="3042047" y="210741"/>
                </a:cubicBezTo>
                <a:cubicBezTo>
                  <a:pt x="3059509" y="209947"/>
                  <a:pt x="3068241" y="189309"/>
                  <a:pt x="3068241" y="148828"/>
                </a:cubicBezTo>
                <a:cubicBezTo>
                  <a:pt x="3068241" y="109141"/>
                  <a:pt x="3060303" y="88900"/>
                  <a:pt x="3044428" y="88106"/>
                </a:cubicBezTo>
                <a:close/>
                <a:moveTo>
                  <a:pt x="2863453" y="88106"/>
                </a:moveTo>
                <a:cubicBezTo>
                  <a:pt x="2845990" y="91281"/>
                  <a:pt x="2836862" y="111919"/>
                  <a:pt x="2836069" y="150019"/>
                </a:cubicBezTo>
                <a:cubicBezTo>
                  <a:pt x="2836069" y="189706"/>
                  <a:pt x="2844403" y="209947"/>
                  <a:pt x="2861072" y="210741"/>
                </a:cubicBezTo>
                <a:cubicBezTo>
                  <a:pt x="2878534" y="209947"/>
                  <a:pt x="2887266" y="189309"/>
                  <a:pt x="2887266" y="148828"/>
                </a:cubicBezTo>
                <a:cubicBezTo>
                  <a:pt x="2887266" y="109141"/>
                  <a:pt x="2879328" y="88900"/>
                  <a:pt x="2863453" y="88106"/>
                </a:cubicBezTo>
                <a:close/>
                <a:moveTo>
                  <a:pt x="2072878" y="88106"/>
                </a:moveTo>
                <a:cubicBezTo>
                  <a:pt x="2055416" y="91281"/>
                  <a:pt x="2046287" y="111919"/>
                  <a:pt x="2045494" y="150019"/>
                </a:cubicBezTo>
                <a:cubicBezTo>
                  <a:pt x="2045494" y="189706"/>
                  <a:pt x="2053828" y="209947"/>
                  <a:pt x="2070497" y="210741"/>
                </a:cubicBezTo>
                <a:cubicBezTo>
                  <a:pt x="2087959" y="209947"/>
                  <a:pt x="2096691" y="189309"/>
                  <a:pt x="2096691" y="148828"/>
                </a:cubicBezTo>
                <a:cubicBezTo>
                  <a:pt x="2096691" y="109141"/>
                  <a:pt x="2088753" y="88900"/>
                  <a:pt x="2072878" y="88106"/>
                </a:cubicBezTo>
                <a:close/>
                <a:moveTo>
                  <a:pt x="2199083" y="82153"/>
                </a:moveTo>
                <a:cubicBezTo>
                  <a:pt x="2214165" y="83741"/>
                  <a:pt x="2222499" y="92472"/>
                  <a:pt x="2224086" y="108347"/>
                </a:cubicBezTo>
                <a:cubicBezTo>
                  <a:pt x="2222499" y="123428"/>
                  <a:pt x="2214165" y="131762"/>
                  <a:pt x="2199083" y="133350"/>
                </a:cubicBezTo>
                <a:cubicBezTo>
                  <a:pt x="2183208" y="131762"/>
                  <a:pt x="2174477" y="123428"/>
                  <a:pt x="2172890" y="108347"/>
                </a:cubicBezTo>
                <a:cubicBezTo>
                  <a:pt x="2174477" y="92472"/>
                  <a:pt x="2183208" y="83741"/>
                  <a:pt x="2199083" y="82153"/>
                </a:cubicBezTo>
                <a:close/>
                <a:moveTo>
                  <a:pt x="3949302" y="78581"/>
                </a:moveTo>
                <a:lnTo>
                  <a:pt x="3949302" y="229791"/>
                </a:lnTo>
                <a:cubicBezTo>
                  <a:pt x="3946921" y="259953"/>
                  <a:pt x="3927474" y="275431"/>
                  <a:pt x="3890961" y="276225"/>
                </a:cubicBezTo>
                <a:cubicBezTo>
                  <a:pt x="3864768" y="275431"/>
                  <a:pt x="3851274" y="264716"/>
                  <a:pt x="3850480" y="244078"/>
                </a:cubicBezTo>
                <a:cubicBezTo>
                  <a:pt x="3851274" y="228997"/>
                  <a:pt x="3858021" y="221456"/>
                  <a:pt x="3870721" y="221456"/>
                </a:cubicBezTo>
                <a:cubicBezTo>
                  <a:pt x="3882627" y="221456"/>
                  <a:pt x="3888977" y="226616"/>
                  <a:pt x="3889771" y="236934"/>
                </a:cubicBezTo>
                <a:cubicBezTo>
                  <a:pt x="3888977" y="248047"/>
                  <a:pt x="3883024" y="254000"/>
                  <a:pt x="3871911" y="254794"/>
                </a:cubicBezTo>
                <a:cubicBezTo>
                  <a:pt x="3870324" y="254794"/>
                  <a:pt x="3869133" y="254794"/>
                  <a:pt x="3868340" y="254794"/>
                </a:cubicBezTo>
                <a:cubicBezTo>
                  <a:pt x="3869133" y="261144"/>
                  <a:pt x="3874293" y="263922"/>
                  <a:pt x="3883818" y="263128"/>
                </a:cubicBezTo>
                <a:cubicBezTo>
                  <a:pt x="3898105" y="263128"/>
                  <a:pt x="3905249" y="255588"/>
                  <a:pt x="3905249" y="240506"/>
                </a:cubicBezTo>
                <a:lnTo>
                  <a:pt x="3905249" y="110728"/>
                </a:lnTo>
                <a:cubicBezTo>
                  <a:pt x="3906836" y="96441"/>
                  <a:pt x="3898899" y="89694"/>
                  <a:pt x="3881436" y="90487"/>
                </a:cubicBezTo>
                <a:lnTo>
                  <a:pt x="3881436" y="79772"/>
                </a:lnTo>
                <a:close/>
                <a:moveTo>
                  <a:pt x="3348036" y="78581"/>
                </a:moveTo>
                <a:lnTo>
                  <a:pt x="3434952" y="78581"/>
                </a:lnTo>
                <a:lnTo>
                  <a:pt x="3434952" y="90487"/>
                </a:lnTo>
                <a:cubicBezTo>
                  <a:pt x="3421458" y="89694"/>
                  <a:pt x="3415108" y="92869"/>
                  <a:pt x="3415902" y="100012"/>
                </a:cubicBezTo>
                <a:cubicBezTo>
                  <a:pt x="3411933" y="94456"/>
                  <a:pt x="3421458" y="118666"/>
                  <a:pt x="3444477" y="172641"/>
                </a:cubicBezTo>
                <a:cubicBezTo>
                  <a:pt x="3466702" y="117872"/>
                  <a:pt x="3475830" y="93662"/>
                  <a:pt x="3471861" y="100012"/>
                </a:cubicBezTo>
                <a:cubicBezTo>
                  <a:pt x="3471861" y="92075"/>
                  <a:pt x="3465114" y="88900"/>
                  <a:pt x="3451621" y="90487"/>
                </a:cubicBezTo>
                <a:lnTo>
                  <a:pt x="3451621" y="78581"/>
                </a:lnTo>
                <a:lnTo>
                  <a:pt x="3511152" y="78581"/>
                </a:lnTo>
                <a:lnTo>
                  <a:pt x="3511152" y="90487"/>
                </a:lnTo>
                <a:cubicBezTo>
                  <a:pt x="3499246" y="89694"/>
                  <a:pt x="3490911" y="95250"/>
                  <a:pt x="3486149" y="107156"/>
                </a:cubicBezTo>
                <a:lnTo>
                  <a:pt x="3434952" y="230981"/>
                </a:lnTo>
                <a:cubicBezTo>
                  <a:pt x="3423046" y="259556"/>
                  <a:pt x="3406774" y="273844"/>
                  <a:pt x="3386136" y="273844"/>
                </a:cubicBezTo>
                <a:cubicBezTo>
                  <a:pt x="3365499" y="273050"/>
                  <a:pt x="3353990" y="263525"/>
                  <a:pt x="3351608" y="245269"/>
                </a:cubicBezTo>
                <a:cubicBezTo>
                  <a:pt x="3352402" y="230187"/>
                  <a:pt x="3360339" y="222250"/>
                  <a:pt x="3375421" y="221456"/>
                </a:cubicBezTo>
                <a:cubicBezTo>
                  <a:pt x="3388121" y="222250"/>
                  <a:pt x="3394868" y="228600"/>
                  <a:pt x="3395661" y="240506"/>
                </a:cubicBezTo>
                <a:cubicBezTo>
                  <a:pt x="3395661" y="250825"/>
                  <a:pt x="3391692" y="257175"/>
                  <a:pt x="3383755" y="259556"/>
                </a:cubicBezTo>
                <a:lnTo>
                  <a:pt x="3389708" y="259556"/>
                </a:lnTo>
                <a:cubicBezTo>
                  <a:pt x="3400821" y="259556"/>
                  <a:pt x="3411140" y="248444"/>
                  <a:pt x="3420665" y="226219"/>
                </a:cubicBezTo>
                <a:lnTo>
                  <a:pt x="3368277" y="102394"/>
                </a:lnTo>
                <a:cubicBezTo>
                  <a:pt x="3366689" y="93662"/>
                  <a:pt x="3359943" y="89694"/>
                  <a:pt x="3348036" y="90487"/>
                </a:cubicBezTo>
                <a:close/>
                <a:moveTo>
                  <a:pt x="2605086" y="78581"/>
                </a:moveTo>
                <a:lnTo>
                  <a:pt x="2692002" y="78581"/>
                </a:lnTo>
                <a:lnTo>
                  <a:pt x="2692002" y="90487"/>
                </a:lnTo>
                <a:cubicBezTo>
                  <a:pt x="2678508" y="89694"/>
                  <a:pt x="2672158" y="92869"/>
                  <a:pt x="2672952" y="100012"/>
                </a:cubicBezTo>
                <a:cubicBezTo>
                  <a:pt x="2668983" y="94456"/>
                  <a:pt x="2678508" y="118666"/>
                  <a:pt x="2701527" y="172641"/>
                </a:cubicBezTo>
                <a:cubicBezTo>
                  <a:pt x="2723752" y="117872"/>
                  <a:pt x="2732880" y="93662"/>
                  <a:pt x="2728911" y="100012"/>
                </a:cubicBezTo>
                <a:cubicBezTo>
                  <a:pt x="2728911" y="92075"/>
                  <a:pt x="2722164" y="88900"/>
                  <a:pt x="2708671" y="90487"/>
                </a:cubicBezTo>
                <a:lnTo>
                  <a:pt x="2708671" y="78581"/>
                </a:lnTo>
                <a:lnTo>
                  <a:pt x="2768202" y="78581"/>
                </a:lnTo>
                <a:lnTo>
                  <a:pt x="2768202" y="90487"/>
                </a:lnTo>
                <a:cubicBezTo>
                  <a:pt x="2756296" y="89694"/>
                  <a:pt x="2747961" y="95250"/>
                  <a:pt x="2743199" y="107156"/>
                </a:cubicBezTo>
                <a:lnTo>
                  <a:pt x="2692002" y="230981"/>
                </a:lnTo>
                <a:cubicBezTo>
                  <a:pt x="2680096" y="259556"/>
                  <a:pt x="2663824" y="273844"/>
                  <a:pt x="2643186" y="273844"/>
                </a:cubicBezTo>
                <a:cubicBezTo>
                  <a:pt x="2622549" y="273050"/>
                  <a:pt x="2611040" y="263525"/>
                  <a:pt x="2608658" y="245269"/>
                </a:cubicBezTo>
                <a:cubicBezTo>
                  <a:pt x="2609452" y="230187"/>
                  <a:pt x="2617389" y="222250"/>
                  <a:pt x="2632471" y="221456"/>
                </a:cubicBezTo>
                <a:cubicBezTo>
                  <a:pt x="2645171" y="222250"/>
                  <a:pt x="2651918" y="228600"/>
                  <a:pt x="2652711" y="240506"/>
                </a:cubicBezTo>
                <a:cubicBezTo>
                  <a:pt x="2652711" y="250825"/>
                  <a:pt x="2648743" y="257175"/>
                  <a:pt x="2640805" y="259556"/>
                </a:cubicBezTo>
                <a:lnTo>
                  <a:pt x="2646758" y="259556"/>
                </a:lnTo>
                <a:cubicBezTo>
                  <a:pt x="2657871" y="259556"/>
                  <a:pt x="2668190" y="248444"/>
                  <a:pt x="2677715" y="226219"/>
                </a:cubicBezTo>
                <a:lnTo>
                  <a:pt x="2625327" y="102394"/>
                </a:lnTo>
                <a:cubicBezTo>
                  <a:pt x="2623740" y="93662"/>
                  <a:pt x="2616993" y="89694"/>
                  <a:pt x="2605086" y="90487"/>
                </a:cubicBezTo>
                <a:close/>
                <a:moveTo>
                  <a:pt x="2420540" y="78581"/>
                </a:moveTo>
                <a:lnTo>
                  <a:pt x="2505074" y="78581"/>
                </a:lnTo>
                <a:lnTo>
                  <a:pt x="2505074" y="90487"/>
                </a:lnTo>
                <a:cubicBezTo>
                  <a:pt x="2497930" y="90487"/>
                  <a:pt x="2494358" y="92075"/>
                  <a:pt x="2494358" y="95250"/>
                </a:cubicBezTo>
                <a:cubicBezTo>
                  <a:pt x="2491977" y="96044"/>
                  <a:pt x="2498724" y="106759"/>
                  <a:pt x="2514599" y="127397"/>
                </a:cubicBezTo>
                <a:cubicBezTo>
                  <a:pt x="2530474" y="109934"/>
                  <a:pt x="2537618" y="100012"/>
                  <a:pt x="2536030" y="97631"/>
                </a:cubicBezTo>
                <a:cubicBezTo>
                  <a:pt x="2536824" y="92869"/>
                  <a:pt x="2531268" y="90487"/>
                  <a:pt x="2519361" y="90487"/>
                </a:cubicBezTo>
                <a:lnTo>
                  <a:pt x="2519361" y="78581"/>
                </a:lnTo>
                <a:lnTo>
                  <a:pt x="2587227" y="78581"/>
                </a:lnTo>
                <a:lnTo>
                  <a:pt x="2587227" y="90487"/>
                </a:lnTo>
                <a:cubicBezTo>
                  <a:pt x="2571352" y="88106"/>
                  <a:pt x="2549921" y="103981"/>
                  <a:pt x="2522933" y="138113"/>
                </a:cubicBezTo>
                <a:lnTo>
                  <a:pt x="2565796" y="196453"/>
                </a:lnTo>
                <a:cubicBezTo>
                  <a:pt x="2573733" y="205184"/>
                  <a:pt x="2582861" y="209550"/>
                  <a:pt x="2593180" y="209550"/>
                </a:cubicBezTo>
                <a:lnTo>
                  <a:pt x="2593180" y="221456"/>
                </a:lnTo>
                <a:lnTo>
                  <a:pt x="2505074" y="221456"/>
                </a:lnTo>
                <a:lnTo>
                  <a:pt x="2505074" y="209550"/>
                </a:lnTo>
                <a:cubicBezTo>
                  <a:pt x="2513805" y="209550"/>
                  <a:pt x="2518171" y="207963"/>
                  <a:pt x="2518171" y="204787"/>
                </a:cubicBezTo>
                <a:cubicBezTo>
                  <a:pt x="2518171" y="203200"/>
                  <a:pt x="2514202" y="197247"/>
                  <a:pt x="2506265" y="186928"/>
                </a:cubicBezTo>
                <a:cubicBezTo>
                  <a:pt x="2501502" y="180578"/>
                  <a:pt x="2497533" y="175022"/>
                  <a:pt x="2494358" y="170259"/>
                </a:cubicBezTo>
                <a:cubicBezTo>
                  <a:pt x="2476896" y="189309"/>
                  <a:pt x="2469355" y="199628"/>
                  <a:pt x="2471736" y="201216"/>
                </a:cubicBezTo>
                <a:cubicBezTo>
                  <a:pt x="2470943" y="206772"/>
                  <a:pt x="2476896" y="209550"/>
                  <a:pt x="2489596" y="209550"/>
                </a:cubicBezTo>
                <a:lnTo>
                  <a:pt x="2489596" y="221456"/>
                </a:lnTo>
                <a:lnTo>
                  <a:pt x="2416968" y="221456"/>
                </a:lnTo>
                <a:lnTo>
                  <a:pt x="2416968" y="209550"/>
                </a:lnTo>
                <a:cubicBezTo>
                  <a:pt x="2436018" y="211931"/>
                  <a:pt x="2458640" y="194866"/>
                  <a:pt x="2484833" y="158353"/>
                </a:cubicBezTo>
                <a:lnTo>
                  <a:pt x="2439590" y="100012"/>
                </a:lnTo>
                <a:cubicBezTo>
                  <a:pt x="2434827" y="93662"/>
                  <a:pt x="2428477" y="90487"/>
                  <a:pt x="2420540" y="90487"/>
                </a:cubicBezTo>
                <a:close/>
                <a:moveTo>
                  <a:pt x="4330302" y="75009"/>
                </a:moveTo>
                <a:cubicBezTo>
                  <a:pt x="4357290" y="75803"/>
                  <a:pt x="4371180" y="90487"/>
                  <a:pt x="4371974" y="119062"/>
                </a:cubicBezTo>
                <a:lnTo>
                  <a:pt x="4371974" y="189309"/>
                </a:lnTo>
                <a:cubicBezTo>
                  <a:pt x="4370387" y="203597"/>
                  <a:pt x="4377530" y="210344"/>
                  <a:pt x="4393405" y="209550"/>
                </a:cubicBezTo>
                <a:lnTo>
                  <a:pt x="4393405" y="221456"/>
                </a:lnTo>
                <a:lnTo>
                  <a:pt x="4327921" y="221456"/>
                </a:lnTo>
                <a:lnTo>
                  <a:pt x="4327921" y="108347"/>
                </a:lnTo>
                <a:cubicBezTo>
                  <a:pt x="4327921" y="96441"/>
                  <a:pt x="4323555" y="90487"/>
                  <a:pt x="4314824" y="90487"/>
                </a:cubicBezTo>
                <a:cubicBezTo>
                  <a:pt x="4298155" y="93662"/>
                  <a:pt x="4288234" y="109934"/>
                  <a:pt x="4285058" y="139303"/>
                </a:cubicBezTo>
                <a:lnTo>
                  <a:pt x="4285058" y="189309"/>
                </a:lnTo>
                <a:cubicBezTo>
                  <a:pt x="4283471" y="203597"/>
                  <a:pt x="4291408" y="210344"/>
                  <a:pt x="4308871" y="209550"/>
                </a:cubicBezTo>
                <a:lnTo>
                  <a:pt x="4308871" y="221456"/>
                </a:lnTo>
                <a:lnTo>
                  <a:pt x="4218383" y="221456"/>
                </a:lnTo>
                <a:lnTo>
                  <a:pt x="4218383" y="209550"/>
                </a:lnTo>
                <a:cubicBezTo>
                  <a:pt x="4235052" y="210344"/>
                  <a:pt x="4242593" y="203597"/>
                  <a:pt x="4241005" y="189309"/>
                </a:cubicBezTo>
                <a:lnTo>
                  <a:pt x="4241005" y="110728"/>
                </a:lnTo>
                <a:cubicBezTo>
                  <a:pt x="4242593" y="96441"/>
                  <a:pt x="4235052" y="89694"/>
                  <a:pt x="4218383" y="90487"/>
                </a:cubicBezTo>
                <a:lnTo>
                  <a:pt x="4218383" y="79772"/>
                </a:lnTo>
                <a:lnTo>
                  <a:pt x="4282677" y="78581"/>
                </a:lnTo>
                <a:lnTo>
                  <a:pt x="4282677" y="100012"/>
                </a:lnTo>
                <a:cubicBezTo>
                  <a:pt x="4296965" y="82550"/>
                  <a:pt x="4312840" y="74216"/>
                  <a:pt x="4330302" y="75009"/>
                </a:cubicBezTo>
                <a:close/>
                <a:moveTo>
                  <a:pt x="4149327" y="75009"/>
                </a:moveTo>
                <a:cubicBezTo>
                  <a:pt x="4182665" y="76597"/>
                  <a:pt x="4200127" y="88503"/>
                  <a:pt x="4201715" y="110728"/>
                </a:cubicBezTo>
                <a:cubicBezTo>
                  <a:pt x="4200127" y="126603"/>
                  <a:pt x="4192190" y="134937"/>
                  <a:pt x="4177902" y="135731"/>
                </a:cubicBezTo>
                <a:cubicBezTo>
                  <a:pt x="4163615" y="134937"/>
                  <a:pt x="4156074" y="127794"/>
                  <a:pt x="4155280" y="114300"/>
                </a:cubicBezTo>
                <a:cubicBezTo>
                  <a:pt x="4155280" y="102394"/>
                  <a:pt x="4162027" y="95250"/>
                  <a:pt x="4175521" y="92869"/>
                </a:cubicBezTo>
                <a:cubicBezTo>
                  <a:pt x="4169171" y="88106"/>
                  <a:pt x="4162424" y="86122"/>
                  <a:pt x="4155280" y="86916"/>
                </a:cubicBezTo>
                <a:cubicBezTo>
                  <a:pt x="4130674" y="87709"/>
                  <a:pt x="4118371" y="108347"/>
                  <a:pt x="4118371" y="148828"/>
                </a:cubicBezTo>
                <a:cubicBezTo>
                  <a:pt x="4119165" y="189309"/>
                  <a:pt x="4131865" y="209947"/>
                  <a:pt x="4156471" y="210741"/>
                </a:cubicBezTo>
                <a:cubicBezTo>
                  <a:pt x="4168377" y="210741"/>
                  <a:pt x="4181077" y="202009"/>
                  <a:pt x="4194571" y="184547"/>
                </a:cubicBezTo>
                <a:lnTo>
                  <a:pt x="4202905" y="191691"/>
                </a:lnTo>
                <a:cubicBezTo>
                  <a:pt x="4188618" y="213122"/>
                  <a:pt x="4169568" y="223441"/>
                  <a:pt x="4145755" y="222647"/>
                </a:cubicBezTo>
                <a:cubicBezTo>
                  <a:pt x="4098130" y="219472"/>
                  <a:pt x="4072730" y="195262"/>
                  <a:pt x="4069555" y="150019"/>
                </a:cubicBezTo>
                <a:cubicBezTo>
                  <a:pt x="4072730" y="103981"/>
                  <a:pt x="4099321" y="78978"/>
                  <a:pt x="4149327" y="75009"/>
                </a:cubicBezTo>
                <a:close/>
                <a:moveTo>
                  <a:pt x="3796902" y="75009"/>
                </a:moveTo>
                <a:cubicBezTo>
                  <a:pt x="3823889" y="75803"/>
                  <a:pt x="3837780" y="90487"/>
                  <a:pt x="3838574" y="119062"/>
                </a:cubicBezTo>
                <a:lnTo>
                  <a:pt x="3838574" y="189309"/>
                </a:lnTo>
                <a:cubicBezTo>
                  <a:pt x="3836986" y="203597"/>
                  <a:pt x="3844130" y="210344"/>
                  <a:pt x="3860005" y="209550"/>
                </a:cubicBezTo>
                <a:lnTo>
                  <a:pt x="3860005" y="221456"/>
                </a:lnTo>
                <a:lnTo>
                  <a:pt x="3794521" y="221456"/>
                </a:lnTo>
                <a:lnTo>
                  <a:pt x="3794521" y="108347"/>
                </a:lnTo>
                <a:cubicBezTo>
                  <a:pt x="3794521" y="96441"/>
                  <a:pt x="3790155" y="90487"/>
                  <a:pt x="3781424" y="90487"/>
                </a:cubicBezTo>
                <a:cubicBezTo>
                  <a:pt x="3764755" y="93662"/>
                  <a:pt x="3754833" y="109934"/>
                  <a:pt x="3751658" y="139303"/>
                </a:cubicBezTo>
                <a:lnTo>
                  <a:pt x="3751658" y="189309"/>
                </a:lnTo>
                <a:cubicBezTo>
                  <a:pt x="3750071" y="203597"/>
                  <a:pt x="3758008" y="210344"/>
                  <a:pt x="3775471" y="209550"/>
                </a:cubicBezTo>
                <a:lnTo>
                  <a:pt x="3775471" y="221456"/>
                </a:lnTo>
                <a:lnTo>
                  <a:pt x="3684983" y="221456"/>
                </a:lnTo>
                <a:lnTo>
                  <a:pt x="3684983" y="209550"/>
                </a:lnTo>
                <a:cubicBezTo>
                  <a:pt x="3701652" y="210344"/>
                  <a:pt x="3709193" y="203597"/>
                  <a:pt x="3707605" y="189309"/>
                </a:cubicBezTo>
                <a:lnTo>
                  <a:pt x="3707605" y="110728"/>
                </a:lnTo>
                <a:cubicBezTo>
                  <a:pt x="3709193" y="96441"/>
                  <a:pt x="3701652" y="89694"/>
                  <a:pt x="3684983" y="90487"/>
                </a:cubicBezTo>
                <a:lnTo>
                  <a:pt x="3684983" y="79772"/>
                </a:lnTo>
                <a:lnTo>
                  <a:pt x="3749277" y="78581"/>
                </a:lnTo>
                <a:lnTo>
                  <a:pt x="3749277" y="100012"/>
                </a:lnTo>
                <a:cubicBezTo>
                  <a:pt x="3763565" y="82550"/>
                  <a:pt x="3779439" y="74216"/>
                  <a:pt x="3796902" y="75009"/>
                </a:cubicBezTo>
                <a:close/>
                <a:moveTo>
                  <a:pt x="3588544" y="75009"/>
                </a:moveTo>
                <a:cubicBezTo>
                  <a:pt x="3626644" y="75009"/>
                  <a:pt x="3645694" y="88900"/>
                  <a:pt x="3645694" y="116681"/>
                </a:cubicBezTo>
                <a:lnTo>
                  <a:pt x="3645694" y="186928"/>
                </a:lnTo>
                <a:cubicBezTo>
                  <a:pt x="3645694" y="198834"/>
                  <a:pt x="3648868" y="204787"/>
                  <a:pt x="3655219" y="204787"/>
                </a:cubicBezTo>
                <a:cubicBezTo>
                  <a:pt x="3660775" y="204787"/>
                  <a:pt x="3664347" y="197644"/>
                  <a:pt x="3665934" y="183356"/>
                </a:cubicBezTo>
                <a:lnTo>
                  <a:pt x="3676650" y="183356"/>
                </a:lnTo>
                <a:lnTo>
                  <a:pt x="3676650" y="189309"/>
                </a:lnTo>
                <a:cubicBezTo>
                  <a:pt x="3675856" y="210741"/>
                  <a:pt x="3663156" y="221853"/>
                  <a:pt x="3638550" y="222647"/>
                </a:cubicBezTo>
                <a:cubicBezTo>
                  <a:pt x="3623469" y="223441"/>
                  <a:pt x="3612753" y="217488"/>
                  <a:pt x="3606403" y="204787"/>
                </a:cubicBezTo>
                <a:cubicBezTo>
                  <a:pt x="3596084" y="216694"/>
                  <a:pt x="3581400" y="222647"/>
                  <a:pt x="3562350" y="222647"/>
                </a:cubicBezTo>
                <a:cubicBezTo>
                  <a:pt x="3530600" y="222647"/>
                  <a:pt x="3514725" y="211534"/>
                  <a:pt x="3514725" y="189309"/>
                </a:cubicBezTo>
                <a:cubicBezTo>
                  <a:pt x="3514725" y="166291"/>
                  <a:pt x="3540125" y="147637"/>
                  <a:pt x="3590925" y="133350"/>
                </a:cubicBezTo>
                <a:cubicBezTo>
                  <a:pt x="3595687" y="132556"/>
                  <a:pt x="3598862" y="131762"/>
                  <a:pt x="3600450" y="130969"/>
                </a:cubicBezTo>
                <a:lnTo>
                  <a:pt x="3600450" y="114300"/>
                </a:lnTo>
                <a:cubicBezTo>
                  <a:pt x="3600450" y="96837"/>
                  <a:pt x="3591322" y="88106"/>
                  <a:pt x="3573066" y="88106"/>
                </a:cubicBezTo>
                <a:cubicBezTo>
                  <a:pt x="3565922" y="88106"/>
                  <a:pt x="3559175" y="89694"/>
                  <a:pt x="3552825" y="92869"/>
                </a:cubicBezTo>
                <a:lnTo>
                  <a:pt x="3552825" y="94059"/>
                </a:lnTo>
                <a:cubicBezTo>
                  <a:pt x="3563937" y="95647"/>
                  <a:pt x="3569494" y="102394"/>
                  <a:pt x="3569494" y="114300"/>
                </a:cubicBezTo>
                <a:cubicBezTo>
                  <a:pt x="3568700" y="127000"/>
                  <a:pt x="3561556" y="133747"/>
                  <a:pt x="3548062" y="134541"/>
                </a:cubicBezTo>
                <a:cubicBezTo>
                  <a:pt x="3533775" y="133747"/>
                  <a:pt x="3526234" y="126206"/>
                  <a:pt x="3525441" y="111919"/>
                </a:cubicBezTo>
                <a:cubicBezTo>
                  <a:pt x="3527822" y="88106"/>
                  <a:pt x="3548856" y="75803"/>
                  <a:pt x="3588544" y="75009"/>
                </a:cubicBezTo>
                <a:close/>
                <a:moveTo>
                  <a:pt x="3052762" y="75009"/>
                </a:moveTo>
                <a:cubicBezTo>
                  <a:pt x="3093244" y="78978"/>
                  <a:pt x="3114675" y="103981"/>
                  <a:pt x="3117056" y="150019"/>
                </a:cubicBezTo>
                <a:cubicBezTo>
                  <a:pt x="3111500" y="194469"/>
                  <a:pt x="3088878" y="218678"/>
                  <a:pt x="3049191" y="222647"/>
                </a:cubicBezTo>
                <a:cubicBezTo>
                  <a:pt x="3037284" y="222647"/>
                  <a:pt x="3026569" y="218281"/>
                  <a:pt x="3017044" y="209550"/>
                </a:cubicBezTo>
                <a:lnTo>
                  <a:pt x="3017044" y="239316"/>
                </a:lnTo>
                <a:cubicBezTo>
                  <a:pt x="3014662" y="253603"/>
                  <a:pt x="3024187" y="260350"/>
                  <a:pt x="3045619" y="259556"/>
                </a:cubicBezTo>
                <a:lnTo>
                  <a:pt x="3045619" y="272653"/>
                </a:lnTo>
                <a:lnTo>
                  <a:pt x="2946797" y="272653"/>
                </a:lnTo>
                <a:lnTo>
                  <a:pt x="2946797" y="259556"/>
                </a:lnTo>
                <a:cubicBezTo>
                  <a:pt x="2965847" y="260350"/>
                  <a:pt x="2974578" y="253603"/>
                  <a:pt x="2972991" y="239316"/>
                </a:cubicBezTo>
                <a:lnTo>
                  <a:pt x="2972991" y="110728"/>
                </a:lnTo>
                <a:cubicBezTo>
                  <a:pt x="2974578" y="96441"/>
                  <a:pt x="2967037" y="89694"/>
                  <a:pt x="2950369" y="90487"/>
                </a:cubicBezTo>
                <a:lnTo>
                  <a:pt x="2950369" y="79772"/>
                </a:lnTo>
                <a:lnTo>
                  <a:pt x="3015853" y="78581"/>
                </a:lnTo>
                <a:lnTo>
                  <a:pt x="3015853" y="95250"/>
                </a:lnTo>
                <a:cubicBezTo>
                  <a:pt x="3024584" y="81756"/>
                  <a:pt x="3036887" y="75009"/>
                  <a:pt x="3052762" y="75009"/>
                </a:cubicBezTo>
                <a:close/>
                <a:moveTo>
                  <a:pt x="2871787" y="75009"/>
                </a:moveTo>
                <a:cubicBezTo>
                  <a:pt x="2912269" y="78978"/>
                  <a:pt x="2933700" y="103981"/>
                  <a:pt x="2936081" y="150019"/>
                </a:cubicBezTo>
                <a:cubicBezTo>
                  <a:pt x="2930525" y="194469"/>
                  <a:pt x="2907903" y="218678"/>
                  <a:pt x="2868216" y="222647"/>
                </a:cubicBezTo>
                <a:cubicBezTo>
                  <a:pt x="2856309" y="222647"/>
                  <a:pt x="2845594" y="218281"/>
                  <a:pt x="2836069" y="209550"/>
                </a:cubicBezTo>
                <a:lnTo>
                  <a:pt x="2836069" y="239316"/>
                </a:lnTo>
                <a:cubicBezTo>
                  <a:pt x="2833687" y="253603"/>
                  <a:pt x="2843212" y="260350"/>
                  <a:pt x="2864644" y="259556"/>
                </a:cubicBezTo>
                <a:lnTo>
                  <a:pt x="2864644" y="272653"/>
                </a:lnTo>
                <a:lnTo>
                  <a:pt x="2765822" y="272653"/>
                </a:lnTo>
                <a:lnTo>
                  <a:pt x="2765822" y="259556"/>
                </a:lnTo>
                <a:cubicBezTo>
                  <a:pt x="2784872" y="260350"/>
                  <a:pt x="2793603" y="253603"/>
                  <a:pt x="2792016" y="239316"/>
                </a:cubicBezTo>
                <a:lnTo>
                  <a:pt x="2792016" y="110728"/>
                </a:lnTo>
                <a:cubicBezTo>
                  <a:pt x="2793603" y="96441"/>
                  <a:pt x="2786062" y="89694"/>
                  <a:pt x="2769394" y="90487"/>
                </a:cubicBezTo>
                <a:lnTo>
                  <a:pt x="2769394" y="79772"/>
                </a:lnTo>
                <a:lnTo>
                  <a:pt x="2834878" y="78581"/>
                </a:lnTo>
                <a:lnTo>
                  <a:pt x="2834878" y="95250"/>
                </a:lnTo>
                <a:cubicBezTo>
                  <a:pt x="2843609" y="81756"/>
                  <a:pt x="2855912" y="75009"/>
                  <a:pt x="2871787" y="75009"/>
                </a:cubicBezTo>
                <a:close/>
                <a:moveTo>
                  <a:pt x="2081212" y="75009"/>
                </a:moveTo>
                <a:cubicBezTo>
                  <a:pt x="2121694" y="78978"/>
                  <a:pt x="2143125" y="103981"/>
                  <a:pt x="2145506" y="150019"/>
                </a:cubicBezTo>
                <a:cubicBezTo>
                  <a:pt x="2139950" y="194469"/>
                  <a:pt x="2117328" y="218678"/>
                  <a:pt x="2077641" y="222647"/>
                </a:cubicBezTo>
                <a:cubicBezTo>
                  <a:pt x="2065734" y="222647"/>
                  <a:pt x="2055019" y="218281"/>
                  <a:pt x="2045494" y="209550"/>
                </a:cubicBezTo>
                <a:lnTo>
                  <a:pt x="2045494" y="239316"/>
                </a:lnTo>
                <a:cubicBezTo>
                  <a:pt x="2043112" y="253603"/>
                  <a:pt x="2052637" y="260350"/>
                  <a:pt x="2074069" y="259556"/>
                </a:cubicBezTo>
                <a:lnTo>
                  <a:pt x="2074069" y="272653"/>
                </a:lnTo>
                <a:lnTo>
                  <a:pt x="1975247" y="272653"/>
                </a:lnTo>
                <a:lnTo>
                  <a:pt x="1975247" y="259556"/>
                </a:lnTo>
                <a:cubicBezTo>
                  <a:pt x="1994297" y="260350"/>
                  <a:pt x="2003028" y="253603"/>
                  <a:pt x="2001441" y="239316"/>
                </a:cubicBezTo>
                <a:lnTo>
                  <a:pt x="2001441" y="110728"/>
                </a:lnTo>
                <a:cubicBezTo>
                  <a:pt x="2003028" y="96441"/>
                  <a:pt x="1995487" y="89694"/>
                  <a:pt x="1978819" y="90487"/>
                </a:cubicBezTo>
                <a:lnTo>
                  <a:pt x="1978819" y="79772"/>
                </a:lnTo>
                <a:lnTo>
                  <a:pt x="2044303" y="78581"/>
                </a:lnTo>
                <a:lnTo>
                  <a:pt x="2044303" y="95250"/>
                </a:lnTo>
                <a:cubicBezTo>
                  <a:pt x="2053034" y="81756"/>
                  <a:pt x="2065337" y="75009"/>
                  <a:pt x="2081212" y="75009"/>
                </a:cubicBezTo>
                <a:close/>
                <a:moveTo>
                  <a:pt x="517922" y="67866"/>
                </a:moveTo>
                <a:lnTo>
                  <a:pt x="517922" y="91678"/>
                </a:lnTo>
                <a:lnTo>
                  <a:pt x="535781" y="91678"/>
                </a:lnTo>
                <a:lnTo>
                  <a:pt x="535781" y="67866"/>
                </a:lnTo>
                <a:close/>
                <a:moveTo>
                  <a:pt x="448865" y="67866"/>
                </a:moveTo>
                <a:lnTo>
                  <a:pt x="448865" y="91678"/>
                </a:lnTo>
                <a:lnTo>
                  <a:pt x="465534" y="91678"/>
                </a:lnTo>
                <a:lnTo>
                  <a:pt x="465534" y="67866"/>
                </a:lnTo>
                <a:close/>
                <a:moveTo>
                  <a:pt x="305990" y="45244"/>
                </a:moveTo>
                <a:lnTo>
                  <a:pt x="397668" y="45244"/>
                </a:lnTo>
                <a:lnTo>
                  <a:pt x="397668" y="67866"/>
                </a:lnTo>
                <a:lnTo>
                  <a:pt x="373856" y="67866"/>
                </a:lnTo>
                <a:lnTo>
                  <a:pt x="373856" y="91678"/>
                </a:lnTo>
                <a:lnTo>
                  <a:pt x="397668" y="91678"/>
                </a:lnTo>
                <a:lnTo>
                  <a:pt x="397668" y="114300"/>
                </a:lnTo>
                <a:lnTo>
                  <a:pt x="373856" y="114300"/>
                </a:lnTo>
                <a:lnTo>
                  <a:pt x="373856" y="194072"/>
                </a:lnTo>
                <a:cubicBezTo>
                  <a:pt x="372268" y="203597"/>
                  <a:pt x="376237" y="207566"/>
                  <a:pt x="385762" y="205978"/>
                </a:cubicBezTo>
                <a:lnTo>
                  <a:pt x="397668" y="205978"/>
                </a:lnTo>
                <a:lnTo>
                  <a:pt x="397668" y="226219"/>
                </a:lnTo>
                <a:lnTo>
                  <a:pt x="339328" y="226219"/>
                </a:lnTo>
                <a:cubicBezTo>
                  <a:pt x="322659" y="227806"/>
                  <a:pt x="315118" y="221059"/>
                  <a:pt x="316706" y="205978"/>
                </a:cubicBezTo>
                <a:lnTo>
                  <a:pt x="316706" y="114300"/>
                </a:lnTo>
                <a:lnTo>
                  <a:pt x="305990" y="114300"/>
                </a:lnTo>
                <a:lnTo>
                  <a:pt x="305990" y="91678"/>
                </a:lnTo>
                <a:lnTo>
                  <a:pt x="316706" y="91678"/>
                </a:lnTo>
                <a:lnTo>
                  <a:pt x="316706" y="67866"/>
                </a:lnTo>
                <a:lnTo>
                  <a:pt x="305990" y="67866"/>
                </a:lnTo>
                <a:close/>
                <a:moveTo>
                  <a:pt x="113109" y="45244"/>
                </a:moveTo>
                <a:lnTo>
                  <a:pt x="175022" y="45244"/>
                </a:lnTo>
                <a:lnTo>
                  <a:pt x="175022" y="57150"/>
                </a:lnTo>
                <a:lnTo>
                  <a:pt x="275034" y="57150"/>
                </a:lnTo>
                <a:lnTo>
                  <a:pt x="275034" y="79772"/>
                </a:lnTo>
                <a:lnTo>
                  <a:pt x="175022" y="79772"/>
                </a:lnTo>
                <a:lnTo>
                  <a:pt x="175022" y="96441"/>
                </a:lnTo>
                <a:lnTo>
                  <a:pt x="275034" y="96441"/>
                </a:lnTo>
                <a:lnTo>
                  <a:pt x="275034" y="205978"/>
                </a:lnTo>
                <a:cubicBezTo>
                  <a:pt x="275828" y="220266"/>
                  <a:pt x="267890" y="227012"/>
                  <a:pt x="251222" y="226219"/>
                </a:cubicBezTo>
                <a:lnTo>
                  <a:pt x="69056" y="226219"/>
                </a:lnTo>
                <a:lnTo>
                  <a:pt x="69056" y="96441"/>
                </a:lnTo>
                <a:lnTo>
                  <a:pt x="113109" y="96441"/>
                </a:lnTo>
                <a:close/>
                <a:moveTo>
                  <a:pt x="3187302" y="30956"/>
                </a:moveTo>
                <a:lnTo>
                  <a:pt x="3200399" y="30956"/>
                </a:lnTo>
                <a:lnTo>
                  <a:pt x="3200399" y="78581"/>
                </a:lnTo>
                <a:lnTo>
                  <a:pt x="3249215" y="78581"/>
                </a:lnTo>
                <a:lnTo>
                  <a:pt x="3249215" y="91678"/>
                </a:lnTo>
                <a:lnTo>
                  <a:pt x="3200399" y="91678"/>
                </a:lnTo>
                <a:lnTo>
                  <a:pt x="3200399" y="184547"/>
                </a:lnTo>
                <a:cubicBezTo>
                  <a:pt x="3200399" y="202009"/>
                  <a:pt x="3206352" y="210344"/>
                  <a:pt x="3218258" y="209550"/>
                </a:cubicBezTo>
                <a:cubicBezTo>
                  <a:pt x="3231752" y="210344"/>
                  <a:pt x="3238499" y="198041"/>
                  <a:pt x="3238499" y="172641"/>
                </a:cubicBezTo>
                <a:lnTo>
                  <a:pt x="3252786" y="172641"/>
                </a:lnTo>
                <a:cubicBezTo>
                  <a:pt x="3254374" y="208359"/>
                  <a:pt x="3237705" y="225028"/>
                  <a:pt x="3202780" y="222647"/>
                </a:cubicBezTo>
                <a:cubicBezTo>
                  <a:pt x="3171824" y="222647"/>
                  <a:pt x="3156346" y="209947"/>
                  <a:pt x="3156346" y="184547"/>
                </a:cubicBezTo>
                <a:lnTo>
                  <a:pt x="3156346" y="91678"/>
                </a:lnTo>
                <a:lnTo>
                  <a:pt x="3131343" y="91678"/>
                </a:lnTo>
                <a:lnTo>
                  <a:pt x="3131343" y="80962"/>
                </a:lnTo>
                <a:cubicBezTo>
                  <a:pt x="3159918" y="73819"/>
                  <a:pt x="3178571" y="57150"/>
                  <a:pt x="3187302" y="30956"/>
                </a:cubicBezTo>
                <a:close/>
                <a:moveTo>
                  <a:pt x="1901427" y="30956"/>
                </a:moveTo>
                <a:lnTo>
                  <a:pt x="1914524" y="30956"/>
                </a:lnTo>
                <a:lnTo>
                  <a:pt x="1914524" y="78581"/>
                </a:lnTo>
                <a:lnTo>
                  <a:pt x="1963340" y="78581"/>
                </a:lnTo>
                <a:lnTo>
                  <a:pt x="1963340" y="91678"/>
                </a:lnTo>
                <a:lnTo>
                  <a:pt x="1914524" y="91678"/>
                </a:lnTo>
                <a:lnTo>
                  <a:pt x="1914524" y="184547"/>
                </a:lnTo>
                <a:cubicBezTo>
                  <a:pt x="1914524" y="202009"/>
                  <a:pt x="1920477" y="210344"/>
                  <a:pt x="1932383" y="209550"/>
                </a:cubicBezTo>
                <a:cubicBezTo>
                  <a:pt x="1945877" y="210344"/>
                  <a:pt x="1952624" y="198041"/>
                  <a:pt x="1952624" y="172641"/>
                </a:cubicBezTo>
                <a:lnTo>
                  <a:pt x="1966911" y="172641"/>
                </a:lnTo>
                <a:cubicBezTo>
                  <a:pt x="1968499" y="208359"/>
                  <a:pt x="1951830" y="225028"/>
                  <a:pt x="1916905" y="222647"/>
                </a:cubicBezTo>
                <a:cubicBezTo>
                  <a:pt x="1885949" y="222647"/>
                  <a:pt x="1870471" y="209947"/>
                  <a:pt x="1870471" y="184547"/>
                </a:cubicBezTo>
                <a:lnTo>
                  <a:pt x="1870471" y="91678"/>
                </a:lnTo>
                <a:lnTo>
                  <a:pt x="1845468" y="91678"/>
                </a:lnTo>
                <a:lnTo>
                  <a:pt x="1845468" y="80962"/>
                </a:lnTo>
                <a:cubicBezTo>
                  <a:pt x="1874043" y="73819"/>
                  <a:pt x="1892696" y="57150"/>
                  <a:pt x="1901427" y="30956"/>
                </a:cubicBezTo>
                <a:close/>
                <a:moveTo>
                  <a:pt x="1768077" y="30956"/>
                </a:moveTo>
                <a:lnTo>
                  <a:pt x="1781174" y="30956"/>
                </a:lnTo>
                <a:lnTo>
                  <a:pt x="1781174" y="78581"/>
                </a:lnTo>
                <a:lnTo>
                  <a:pt x="1829990" y="78581"/>
                </a:lnTo>
                <a:lnTo>
                  <a:pt x="1829990" y="91678"/>
                </a:lnTo>
                <a:lnTo>
                  <a:pt x="1781174" y="91678"/>
                </a:lnTo>
                <a:lnTo>
                  <a:pt x="1781174" y="184547"/>
                </a:lnTo>
                <a:cubicBezTo>
                  <a:pt x="1781174" y="202009"/>
                  <a:pt x="1787127" y="210344"/>
                  <a:pt x="1799033" y="209550"/>
                </a:cubicBezTo>
                <a:cubicBezTo>
                  <a:pt x="1812527" y="210344"/>
                  <a:pt x="1819274" y="198041"/>
                  <a:pt x="1819274" y="172641"/>
                </a:cubicBezTo>
                <a:lnTo>
                  <a:pt x="1833561" y="172641"/>
                </a:lnTo>
                <a:cubicBezTo>
                  <a:pt x="1835149" y="208359"/>
                  <a:pt x="1818480" y="225028"/>
                  <a:pt x="1783555" y="222647"/>
                </a:cubicBezTo>
                <a:cubicBezTo>
                  <a:pt x="1752599" y="222647"/>
                  <a:pt x="1737121" y="209947"/>
                  <a:pt x="1737121" y="184547"/>
                </a:cubicBezTo>
                <a:lnTo>
                  <a:pt x="1737121" y="91678"/>
                </a:lnTo>
                <a:lnTo>
                  <a:pt x="1712118" y="91678"/>
                </a:lnTo>
                <a:lnTo>
                  <a:pt x="1712118" y="80962"/>
                </a:lnTo>
                <a:cubicBezTo>
                  <a:pt x="1740693" y="73819"/>
                  <a:pt x="1759346" y="57150"/>
                  <a:pt x="1768077" y="30956"/>
                </a:cubicBezTo>
                <a:close/>
                <a:moveTo>
                  <a:pt x="1597819" y="13097"/>
                </a:moveTo>
                <a:lnTo>
                  <a:pt x="1597819" y="94059"/>
                </a:lnTo>
                <a:cubicBezTo>
                  <a:pt x="1609725" y="81359"/>
                  <a:pt x="1622425" y="75009"/>
                  <a:pt x="1635919" y="75009"/>
                </a:cubicBezTo>
                <a:cubicBezTo>
                  <a:pt x="1665287" y="75803"/>
                  <a:pt x="1680369" y="90091"/>
                  <a:pt x="1681162" y="117872"/>
                </a:cubicBezTo>
                <a:lnTo>
                  <a:pt x="1681162" y="189309"/>
                </a:lnTo>
                <a:cubicBezTo>
                  <a:pt x="1679575" y="203597"/>
                  <a:pt x="1686322" y="210344"/>
                  <a:pt x="1701403" y="209550"/>
                </a:cubicBezTo>
                <a:lnTo>
                  <a:pt x="1701403" y="221456"/>
                </a:lnTo>
                <a:lnTo>
                  <a:pt x="1635919" y="221456"/>
                </a:lnTo>
                <a:lnTo>
                  <a:pt x="1635919" y="110728"/>
                </a:lnTo>
                <a:cubicBezTo>
                  <a:pt x="1636712" y="96441"/>
                  <a:pt x="1632347" y="89694"/>
                  <a:pt x="1622822" y="90487"/>
                </a:cubicBezTo>
                <a:cubicBezTo>
                  <a:pt x="1607741" y="93662"/>
                  <a:pt x="1599406" y="109141"/>
                  <a:pt x="1597819" y="136922"/>
                </a:cubicBezTo>
                <a:lnTo>
                  <a:pt x="1597819" y="189309"/>
                </a:lnTo>
                <a:cubicBezTo>
                  <a:pt x="1596231" y="203597"/>
                  <a:pt x="1602978" y="210344"/>
                  <a:pt x="1618059" y="209550"/>
                </a:cubicBezTo>
                <a:lnTo>
                  <a:pt x="1618059" y="221456"/>
                </a:lnTo>
                <a:lnTo>
                  <a:pt x="1528762" y="221456"/>
                </a:lnTo>
                <a:lnTo>
                  <a:pt x="1528762" y="209550"/>
                </a:lnTo>
                <a:cubicBezTo>
                  <a:pt x="1547019" y="210344"/>
                  <a:pt x="1555353" y="203597"/>
                  <a:pt x="1553766" y="189309"/>
                </a:cubicBezTo>
                <a:lnTo>
                  <a:pt x="1553766" y="41672"/>
                </a:lnTo>
                <a:cubicBezTo>
                  <a:pt x="1555353" y="30559"/>
                  <a:pt x="1547812" y="25400"/>
                  <a:pt x="1531144" y="26194"/>
                </a:cubicBezTo>
                <a:lnTo>
                  <a:pt x="1531144" y="14287"/>
                </a:lnTo>
                <a:close/>
                <a:moveTo>
                  <a:pt x="3924299" y="8334"/>
                </a:moveTo>
                <a:cubicBezTo>
                  <a:pt x="3940174" y="9128"/>
                  <a:pt x="3948508" y="17463"/>
                  <a:pt x="3949302" y="33337"/>
                </a:cubicBezTo>
                <a:cubicBezTo>
                  <a:pt x="3948508" y="48419"/>
                  <a:pt x="3940174" y="56753"/>
                  <a:pt x="3924299" y="58341"/>
                </a:cubicBezTo>
                <a:cubicBezTo>
                  <a:pt x="3909218" y="56753"/>
                  <a:pt x="3900883" y="48419"/>
                  <a:pt x="3899296" y="33337"/>
                </a:cubicBezTo>
                <a:cubicBezTo>
                  <a:pt x="3900883" y="17463"/>
                  <a:pt x="3909218" y="9128"/>
                  <a:pt x="3924299" y="8334"/>
                </a:cubicBezTo>
                <a:close/>
                <a:moveTo>
                  <a:pt x="2393155" y="8334"/>
                </a:moveTo>
                <a:lnTo>
                  <a:pt x="2426493" y="8334"/>
                </a:lnTo>
                <a:lnTo>
                  <a:pt x="2344340" y="222647"/>
                </a:lnTo>
                <a:lnTo>
                  <a:pt x="2313383" y="222647"/>
                </a:lnTo>
                <a:close/>
                <a:moveTo>
                  <a:pt x="2307430" y="8334"/>
                </a:moveTo>
                <a:lnTo>
                  <a:pt x="2340768" y="8334"/>
                </a:lnTo>
                <a:lnTo>
                  <a:pt x="2258615" y="222647"/>
                </a:lnTo>
                <a:lnTo>
                  <a:pt x="2227658" y="222647"/>
                </a:lnTo>
                <a:close/>
                <a:moveTo>
                  <a:pt x="1106091" y="0"/>
                </a:moveTo>
                <a:lnTo>
                  <a:pt x="1169194" y="0"/>
                </a:lnTo>
                <a:lnTo>
                  <a:pt x="1169194" y="34528"/>
                </a:lnTo>
                <a:lnTo>
                  <a:pt x="1206103" y="34528"/>
                </a:lnTo>
                <a:lnTo>
                  <a:pt x="1206103" y="57150"/>
                </a:lnTo>
                <a:lnTo>
                  <a:pt x="1169194" y="57150"/>
                </a:lnTo>
                <a:lnTo>
                  <a:pt x="1169194" y="205978"/>
                </a:lnTo>
                <a:lnTo>
                  <a:pt x="1206103" y="205978"/>
                </a:lnTo>
                <a:lnTo>
                  <a:pt x="1206103" y="226219"/>
                </a:lnTo>
                <a:lnTo>
                  <a:pt x="1020366" y="226219"/>
                </a:lnTo>
                <a:lnTo>
                  <a:pt x="1020366" y="205978"/>
                </a:lnTo>
                <a:lnTo>
                  <a:pt x="1025128" y="205978"/>
                </a:lnTo>
                <a:lnTo>
                  <a:pt x="1025128" y="11906"/>
                </a:lnTo>
                <a:lnTo>
                  <a:pt x="1082278" y="11906"/>
                </a:lnTo>
                <a:lnTo>
                  <a:pt x="1082278" y="205978"/>
                </a:lnTo>
                <a:lnTo>
                  <a:pt x="1106091" y="205978"/>
                </a:lnTo>
                <a:close/>
                <a:moveTo>
                  <a:pt x="950118" y="0"/>
                </a:moveTo>
                <a:lnTo>
                  <a:pt x="1000124" y="0"/>
                </a:lnTo>
                <a:lnTo>
                  <a:pt x="1000124" y="11906"/>
                </a:lnTo>
                <a:lnTo>
                  <a:pt x="1012030" y="11906"/>
                </a:lnTo>
                <a:lnTo>
                  <a:pt x="1012030" y="34528"/>
                </a:lnTo>
                <a:lnTo>
                  <a:pt x="1000124" y="34528"/>
                </a:lnTo>
                <a:lnTo>
                  <a:pt x="1000124" y="196453"/>
                </a:lnTo>
                <a:lnTo>
                  <a:pt x="1012030" y="194072"/>
                </a:lnTo>
                <a:lnTo>
                  <a:pt x="1012030" y="217884"/>
                </a:lnTo>
                <a:lnTo>
                  <a:pt x="932258" y="226219"/>
                </a:lnTo>
                <a:lnTo>
                  <a:pt x="932258" y="205978"/>
                </a:lnTo>
                <a:lnTo>
                  <a:pt x="950118" y="203597"/>
                </a:lnTo>
                <a:lnTo>
                  <a:pt x="950118" y="34528"/>
                </a:lnTo>
                <a:lnTo>
                  <a:pt x="932258" y="34528"/>
                </a:lnTo>
                <a:lnTo>
                  <a:pt x="932258" y="11906"/>
                </a:lnTo>
                <a:lnTo>
                  <a:pt x="950118" y="11906"/>
                </a:lnTo>
                <a:close/>
                <a:moveTo>
                  <a:pt x="719136" y="0"/>
                </a:moveTo>
                <a:lnTo>
                  <a:pt x="770333" y="0"/>
                </a:lnTo>
                <a:lnTo>
                  <a:pt x="770333" y="10716"/>
                </a:lnTo>
                <a:lnTo>
                  <a:pt x="790574" y="10716"/>
                </a:lnTo>
                <a:lnTo>
                  <a:pt x="790574" y="0"/>
                </a:lnTo>
                <a:lnTo>
                  <a:pt x="835818" y="0"/>
                </a:lnTo>
                <a:lnTo>
                  <a:pt x="835818" y="10716"/>
                </a:lnTo>
                <a:lnTo>
                  <a:pt x="901302" y="10716"/>
                </a:lnTo>
                <a:lnTo>
                  <a:pt x="901302" y="170259"/>
                </a:lnTo>
                <a:cubicBezTo>
                  <a:pt x="902096" y="186928"/>
                  <a:pt x="893761" y="194866"/>
                  <a:pt x="876299" y="194072"/>
                </a:cubicBezTo>
                <a:lnTo>
                  <a:pt x="850105" y="194072"/>
                </a:lnTo>
                <a:lnTo>
                  <a:pt x="850105" y="34528"/>
                </a:lnTo>
                <a:lnTo>
                  <a:pt x="835818" y="34528"/>
                </a:lnTo>
                <a:lnTo>
                  <a:pt x="835818" y="194072"/>
                </a:lnTo>
                <a:lnTo>
                  <a:pt x="790574" y="194072"/>
                </a:lnTo>
                <a:lnTo>
                  <a:pt x="790574" y="34528"/>
                </a:lnTo>
                <a:lnTo>
                  <a:pt x="770333" y="34528"/>
                </a:lnTo>
                <a:lnTo>
                  <a:pt x="770333" y="194072"/>
                </a:lnTo>
                <a:cubicBezTo>
                  <a:pt x="768746" y="203597"/>
                  <a:pt x="772715" y="207566"/>
                  <a:pt x="782240" y="205978"/>
                </a:cubicBezTo>
                <a:lnTo>
                  <a:pt x="901302" y="205978"/>
                </a:lnTo>
                <a:lnTo>
                  <a:pt x="901302" y="226219"/>
                </a:lnTo>
                <a:lnTo>
                  <a:pt x="741758" y="226219"/>
                </a:lnTo>
                <a:cubicBezTo>
                  <a:pt x="725883" y="227012"/>
                  <a:pt x="718343" y="220266"/>
                  <a:pt x="719136" y="205978"/>
                </a:cubicBezTo>
                <a:lnTo>
                  <a:pt x="719136" y="34528"/>
                </a:lnTo>
                <a:lnTo>
                  <a:pt x="713183" y="34528"/>
                </a:lnTo>
                <a:lnTo>
                  <a:pt x="713183" y="10716"/>
                </a:lnTo>
                <a:lnTo>
                  <a:pt x="719136" y="10716"/>
                </a:lnTo>
                <a:close/>
                <a:moveTo>
                  <a:pt x="646508" y="0"/>
                </a:moveTo>
                <a:lnTo>
                  <a:pt x="697705" y="0"/>
                </a:lnTo>
                <a:lnTo>
                  <a:pt x="697705" y="11906"/>
                </a:lnTo>
                <a:lnTo>
                  <a:pt x="707230" y="11906"/>
                </a:lnTo>
                <a:lnTo>
                  <a:pt x="707230" y="34528"/>
                </a:lnTo>
                <a:lnTo>
                  <a:pt x="697705" y="34528"/>
                </a:lnTo>
                <a:lnTo>
                  <a:pt x="697705" y="195262"/>
                </a:lnTo>
                <a:lnTo>
                  <a:pt x="707230" y="194072"/>
                </a:lnTo>
                <a:lnTo>
                  <a:pt x="707230" y="216694"/>
                </a:lnTo>
                <a:lnTo>
                  <a:pt x="627458" y="226219"/>
                </a:lnTo>
                <a:lnTo>
                  <a:pt x="627458" y="205978"/>
                </a:lnTo>
                <a:lnTo>
                  <a:pt x="646508" y="202406"/>
                </a:lnTo>
                <a:lnTo>
                  <a:pt x="646508" y="34528"/>
                </a:lnTo>
                <a:lnTo>
                  <a:pt x="627458" y="34528"/>
                </a:lnTo>
                <a:lnTo>
                  <a:pt x="627458" y="11906"/>
                </a:lnTo>
                <a:lnTo>
                  <a:pt x="646508" y="11906"/>
                </a:lnTo>
                <a:close/>
                <a:moveTo>
                  <a:pt x="465534" y="0"/>
                </a:moveTo>
                <a:lnTo>
                  <a:pt x="517922" y="0"/>
                </a:lnTo>
                <a:lnTo>
                  <a:pt x="517922" y="11906"/>
                </a:lnTo>
                <a:lnTo>
                  <a:pt x="531018" y="11906"/>
                </a:lnTo>
                <a:cubicBezTo>
                  <a:pt x="538162" y="13494"/>
                  <a:pt x="541337" y="9922"/>
                  <a:pt x="540543" y="1191"/>
                </a:cubicBezTo>
                <a:lnTo>
                  <a:pt x="540543" y="0"/>
                </a:lnTo>
                <a:lnTo>
                  <a:pt x="579834" y="0"/>
                </a:lnTo>
                <a:lnTo>
                  <a:pt x="579834" y="13097"/>
                </a:lnTo>
                <a:cubicBezTo>
                  <a:pt x="580628" y="28178"/>
                  <a:pt x="573484" y="35322"/>
                  <a:pt x="558403" y="34528"/>
                </a:cubicBezTo>
                <a:lnTo>
                  <a:pt x="517922" y="34528"/>
                </a:lnTo>
                <a:lnTo>
                  <a:pt x="517922" y="45244"/>
                </a:lnTo>
                <a:lnTo>
                  <a:pt x="579834" y="45244"/>
                </a:lnTo>
                <a:lnTo>
                  <a:pt x="579834" y="205978"/>
                </a:lnTo>
                <a:cubicBezTo>
                  <a:pt x="581422" y="221059"/>
                  <a:pt x="573484" y="227806"/>
                  <a:pt x="556022" y="226219"/>
                </a:cubicBezTo>
                <a:lnTo>
                  <a:pt x="535781" y="226219"/>
                </a:lnTo>
                <a:lnTo>
                  <a:pt x="535781" y="171450"/>
                </a:lnTo>
                <a:lnTo>
                  <a:pt x="517922" y="171450"/>
                </a:lnTo>
                <a:lnTo>
                  <a:pt x="517922" y="226219"/>
                </a:lnTo>
                <a:lnTo>
                  <a:pt x="465534" y="226219"/>
                </a:lnTo>
                <a:lnTo>
                  <a:pt x="465534" y="171450"/>
                </a:lnTo>
                <a:lnTo>
                  <a:pt x="448865" y="171450"/>
                </a:lnTo>
                <a:lnTo>
                  <a:pt x="448865" y="226219"/>
                </a:lnTo>
                <a:lnTo>
                  <a:pt x="404812" y="226219"/>
                </a:lnTo>
                <a:lnTo>
                  <a:pt x="404812" y="45244"/>
                </a:lnTo>
                <a:lnTo>
                  <a:pt x="465534" y="45244"/>
                </a:lnTo>
                <a:lnTo>
                  <a:pt x="465534" y="34528"/>
                </a:lnTo>
                <a:lnTo>
                  <a:pt x="404812" y="34528"/>
                </a:lnTo>
                <a:lnTo>
                  <a:pt x="404812" y="11906"/>
                </a:lnTo>
                <a:lnTo>
                  <a:pt x="465534" y="11906"/>
                </a:lnTo>
                <a:close/>
                <a:moveTo>
                  <a:pt x="309562" y="0"/>
                </a:moveTo>
                <a:lnTo>
                  <a:pt x="366712" y="0"/>
                </a:lnTo>
                <a:lnTo>
                  <a:pt x="365522" y="11906"/>
                </a:lnTo>
                <a:lnTo>
                  <a:pt x="397668" y="11906"/>
                </a:lnTo>
                <a:lnTo>
                  <a:pt x="397668" y="34528"/>
                </a:lnTo>
                <a:lnTo>
                  <a:pt x="305990" y="34528"/>
                </a:lnTo>
                <a:close/>
                <a:moveTo>
                  <a:pt x="113109" y="0"/>
                </a:moveTo>
                <a:lnTo>
                  <a:pt x="175022" y="0"/>
                </a:lnTo>
                <a:lnTo>
                  <a:pt x="175022" y="11906"/>
                </a:lnTo>
                <a:lnTo>
                  <a:pt x="275034" y="11906"/>
                </a:lnTo>
                <a:lnTo>
                  <a:pt x="275034" y="34528"/>
                </a:lnTo>
                <a:lnTo>
                  <a:pt x="55959" y="34528"/>
                </a:lnTo>
                <a:lnTo>
                  <a:pt x="55959" y="205978"/>
                </a:lnTo>
                <a:cubicBezTo>
                  <a:pt x="56753" y="220266"/>
                  <a:pt x="48815" y="227012"/>
                  <a:pt x="32147" y="226219"/>
                </a:cubicBezTo>
                <a:lnTo>
                  <a:pt x="0" y="226219"/>
                </a:lnTo>
                <a:lnTo>
                  <a:pt x="0" y="11906"/>
                </a:lnTo>
                <a:lnTo>
                  <a:pt x="113109" y="11906"/>
                </a:lnTo>
                <a:close/>
              </a:path>
            </a:pathLst>
          </a:custGeom>
          <a:solidFill>
            <a:srgbClr val="404040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400" dirty="0">
              <a:solidFill>
                <a:srgbClr val="404040"/>
              </a:solidFill>
              <a:latin typeface="方正粗宋简体" panose="03000509000000000000" pitchFamily="65" charset="-122"/>
              <a:ea typeface="方正粗宋简体" panose="03000509000000000000" pitchFamily="65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8645273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>
            <a:off x="2242517" y="2946258"/>
            <a:ext cx="596900" cy="656791"/>
          </a:xfrm>
          <a:custGeom>
            <a:avLst/>
            <a:gdLst>
              <a:gd name="connsiteX0" fmla="*/ 0 w 561975"/>
              <a:gd name="connsiteY0" fmla="*/ 0 h 547688"/>
              <a:gd name="connsiteX1" fmla="*/ 552450 w 561975"/>
              <a:gd name="connsiteY1" fmla="*/ 547688 h 547688"/>
              <a:gd name="connsiteX2" fmla="*/ 561975 w 561975"/>
              <a:gd name="connsiteY2" fmla="*/ 0 h 547688"/>
              <a:gd name="connsiteX3" fmla="*/ 0 w 561975"/>
              <a:gd name="connsiteY3" fmla="*/ 0 h 547688"/>
              <a:gd name="connsiteX0" fmla="*/ 0 w 576263"/>
              <a:gd name="connsiteY0" fmla="*/ 0 h 547688"/>
              <a:gd name="connsiteX1" fmla="*/ 566738 w 576263"/>
              <a:gd name="connsiteY1" fmla="*/ 547688 h 547688"/>
              <a:gd name="connsiteX2" fmla="*/ 576263 w 576263"/>
              <a:gd name="connsiteY2" fmla="*/ 0 h 547688"/>
              <a:gd name="connsiteX3" fmla="*/ 0 w 576263"/>
              <a:gd name="connsiteY3" fmla="*/ 0 h 547688"/>
              <a:gd name="connsiteX0" fmla="*/ 0 w 576263"/>
              <a:gd name="connsiteY0" fmla="*/ 0 h 571500"/>
              <a:gd name="connsiteX1" fmla="*/ 566738 w 576263"/>
              <a:gd name="connsiteY1" fmla="*/ 571500 h 571500"/>
              <a:gd name="connsiteX2" fmla="*/ 576263 w 576263"/>
              <a:gd name="connsiteY2" fmla="*/ 0 h 571500"/>
              <a:gd name="connsiteX3" fmla="*/ 0 w 576263"/>
              <a:gd name="connsiteY3" fmla="*/ 0 h 571500"/>
              <a:gd name="connsiteX0" fmla="*/ 0 w 576263"/>
              <a:gd name="connsiteY0" fmla="*/ 0 h 576263"/>
              <a:gd name="connsiteX1" fmla="*/ 571335 w 576263"/>
              <a:gd name="connsiteY1" fmla="*/ 576263 h 576263"/>
              <a:gd name="connsiteX2" fmla="*/ 576263 w 576263"/>
              <a:gd name="connsiteY2" fmla="*/ 0 h 576263"/>
              <a:gd name="connsiteX3" fmla="*/ 0 w 576263"/>
              <a:gd name="connsiteY3" fmla="*/ 0 h 576263"/>
              <a:gd name="connsiteX0" fmla="*/ 0 w 576448"/>
              <a:gd name="connsiteY0" fmla="*/ 0 h 576263"/>
              <a:gd name="connsiteX1" fmla="*/ 575933 w 576448"/>
              <a:gd name="connsiteY1" fmla="*/ 576263 h 576263"/>
              <a:gd name="connsiteX2" fmla="*/ 576263 w 576448"/>
              <a:gd name="connsiteY2" fmla="*/ 0 h 576263"/>
              <a:gd name="connsiteX3" fmla="*/ 0 w 576448"/>
              <a:gd name="connsiteY3" fmla="*/ 0 h 576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6448" h="576263">
                <a:moveTo>
                  <a:pt x="0" y="0"/>
                </a:moveTo>
                <a:lnTo>
                  <a:pt x="575933" y="576263"/>
                </a:lnTo>
                <a:cubicBezTo>
                  <a:pt x="577576" y="384175"/>
                  <a:pt x="574620" y="192088"/>
                  <a:pt x="576263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61942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4" name="矩形 3"/>
          <p:cNvSpPr/>
          <p:nvPr/>
        </p:nvSpPr>
        <p:spPr>
          <a:xfrm>
            <a:off x="2832100" y="2949865"/>
            <a:ext cx="9359900" cy="657225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0" rIns="180000" bIns="0" anchor="ctr"/>
          <a:lstStyle/>
          <a:p>
            <a:pPr algn="ctr">
              <a:defRPr/>
            </a:pPr>
            <a:r>
              <a:rPr lang="en-US" altLang="zh-CN" sz="2800" smtClean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Meiryo" panose="020B0604030504040204" pitchFamily="34" charset="-128"/>
              </a:rPr>
              <a:t>www.ypppt.com</a:t>
            </a:r>
            <a:endParaRPr lang="zh-CN" altLang="en-US" sz="2800" dirty="0">
              <a:solidFill>
                <a:srgbClr val="CEEAB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cs typeface="Meiryo" panose="020B0604030504040204" pitchFamily="34" charset="-128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1" y="2182092"/>
            <a:ext cx="9312276" cy="775277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zh-CN" altLang="en-US" sz="3200" spc="200" dirty="0">
                <a:solidFill>
                  <a:srgbClr val="FFFFFF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   </a:t>
            </a:r>
            <a:r>
              <a:rPr lang="zh-CN" altLang="en-US" sz="3200" spc="200" dirty="0" smtClean="0">
                <a:solidFill>
                  <a:srgbClr val="FFFFFF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</a:t>
            </a:r>
            <a:r>
              <a:rPr lang="zh-CN" altLang="en-US" sz="2800" spc="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更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多精品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资源尽在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—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优品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！</a:t>
            </a:r>
          </a:p>
        </p:txBody>
      </p:sp>
      <p:sp>
        <p:nvSpPr>
          <p:cNvPr id="6" name="直角三角形 5"/>
          <p:cNvSpPr/>
          <p:nvPr/>
        </p:nvSpPr>
        <p:spPr>
          <a:xfrm>
            <a:off x="9312275" y="2178052"/>
            <a:ext cx="853701" cy="779317"/>
          </a:xfrm>
          <a:prstGeom prst="rtTriangle">
            <a:avLst/>
          </a:prstGeom>
          <a:solidFill>
            <a:srgbClr val="007C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2581830" y="3921022"/>
            <a:ext cx="6906409" cy="1692771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3"/>
              </a:rPr>
              <a:t>www.ypppt.com/moban/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节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日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4"/>
              </a:rPr>
              <a:t>www.ypppt.com/jieri/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背景图片：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5"/>
              </a:rPr>
              <a:t>www.ypppt.com/beijing/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图表下载：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6"/>
              </a:rPr>
              <a:t>www.ypppt.com/tubiao/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素材下载：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7"/>
              </a:rPr>
              <a:t>www.ypppt.com/sucai/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教程下载：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8"/>
              </a:rPr>
              <a:t>www.ypppt.com/jiaocheng/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</a:t>
            </a:r>
          </a:p>
        </p:txBody>
      </p:sp>
    </p:spTree>
    <p:extLst>
      <p:ext uri="{BB962C8B-B14F-4D97-AF65-F5344CB8AC3E}">
        <p14:creationId xmlns:p14="http://schemas.microsoft.com/office/powerpoint/2010/main" val="737546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7474228" y="336257"/>
            <a:ext cx="3877985" cy="646331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>
            <a:defPPr>
              <a:defRPr lang="zh-CN"/>
            </a:defPPr>
            <a:lvl1pPr>
              <a:defRPr sz="3600" b="1">
                <a:ln/>
                <a:solidFill>
                  <a:schemeClr val="bg1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defRPr>
            </a:lvl1pPr>
          </a:lstStyle>
          <a:p>
            <a:r>
              <a:rPr lang="zh-CN" altLang="en-US" dirty="0"/>
              <a:t>点击添加标题文字</a:t>
            </a: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5419" y="-91440"/>
            <a:ext cx="12288643" cy="7272000"/>
          </a:xfrm>
          <a:prstGeom prst="rect">
            <a:avLst/>
          </a:prstGeom>
        </p:spPr>
      </p:pic>
      <p:sp>
        <p:nvSpPr>
          <p:cNvPr id="4" name="文本框 3"/>
          <p:cNvSpPr txBox="1"/>
          <p:nvPr/>
        </p:nvSpPr>
        <p:spPr>
          <a:xfrm>
            <a:off x="10244217" y="336257"/>
            <a:ext cx="1091966" cy="646331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r>
              <a:rPr lang="zh-CN" altLang="en-US" sz="3600" b="1" dirty="0">
                <a:ln/>
                <a:solidFill>
                  <a:srgbClr val="922054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前言</a:t>
            </a:r>
          </a:p>
        </p:txBody>
      </p:sp>
      <p:sp>
        <p:nvSpPr>
          <p:cNvPr id="5" name="文本框 4"/>
          <p:cNvSpPr txBox="1"/>
          <p:nvPr/>
        </p:nvSpPr>
        <p:spPr>
          <a:xfrm>
            <a:off x="3539429" y="2373414"/>
            <a:ext cx="7571303" cy="34163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dirty="0" smtClean="0">
                <a:solidFill>
                  <a:srgbClr val="D64285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点击添加文本文字</a:t>
            </a:r>
            <a:r>
              <a:rPr lang="zh-CN" altLang="en-US" sz="2400" dirty="0">
                <a:solidFill>
                  <a:srgbClr val="D64285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点击添加文本</a:t>
            </a:r>
            <a:r>
              <a:rPr lang="zh-CN" altLang="en-US" sz="2400" dirty="0" smtClean="0">
                <a:solidFill>
                  <a:srgbClr val="D64285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文字点击</a:t>
            </a:r>
            <a:r>
              <a:rPr lang="zh-CN" altLang="en-US" sz="2400" dirty="0">
                <a:solidFill>
                  <a:srgbClr val="D64285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添加文本</a:t>
            </a:r>
            <a:r>
              <a:rPr lang="zh-CN" altLang="en-US" sz="2400" dirty="0" smtClean="0">
                <a:solidFill>
                  <a:srgbClr val="D64285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文字</a:t>
            </a:r>
            <a:endParaRPr lang="en-US" altLang="zh-CN" sz="2400" dirty="0" smtClean="0">
              <a:solidFill>
                <a:srgbClr val="D64285"/>
              </a:solidFill>
              <a:latin typeface="时尚中黑简体" panose="01010104010101010101" pitchFamily="2" charset="-122"/>
              <a:ea typeface="时尚中黑简体" panose="01010104010101010101" pitchFamily="2" charset="-122"/>
            </a:endParaRPr>
          </a:p>
          <a:p>
            <a:r>
              <a:rPr lang="zh-CN" altLang="en-US" sz="2400" dirty="0" smtClean="0">
                <a:solidFill>
                  <a:srgbClr val="D64285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</a:t>
            </a:r>
            <a:r>
              <a:rPr lang="zh-CN" altLang="en-US" sz="2400" dirty="0">
                <a:solidFill>
                  <a:srgbClr val="D64285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添加文本文字点击添加文本</a:t>
            </a:r>
            <a:r>
              <a:rPr lang="zh-CN" altLang="en-US" sz="2400" dirty="0" smtClean="0">
                <a:solidFill>
                  <a:srgbClr val="D64285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文字点击</a:t>
            </a:r>
            <a:r>
              <a:rPr lang="zh-CN" altLang="en-US" sz="2400" dirty="0">
                <a:solidFill>
                  <a:srgbClr val="D64285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添加文本</a:t>
            </a:r>
            <a:r>
              <a:rPr lang="zh-CN" altLang="en-US" sz="2400" dirty="0" smtClean="0">
                <a:solidFill>
                  <a:srgbClr val="D64285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文字</a:t>
            </a:r>
            <a:endParaRPr lang="en-US" altLang="zh-CN" sz="2400" dirty="0" smtClean="0">
              <a:solidFill>
                <a:srgbClr val="D64285"/>
              </a:solidFill>
              <a:latin typeface="时尚中黑简体" panose="01010104010101010101" pitchFamily="2" charset="-122"/>
              <a:ea typeface="时尚中黑简体" panose="01010104010101010101" pitchFamily="2" charset="-122"/>
            </a:endParaRPr>
          </a:p>
          <a:p>
            <a:r>
              <a:rPr lang="zh-CN" altLang="en-US" sz="2400" dirty="0" smtClean="0">
                <a:solidFill>
                  <a:srgbClr val="D64285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</a:t>
            </a:r>
            <a:r>
              <a:rPr lang="zh-CN" altLang="en-US" sz="2400" dirty="0">
                <a:solidFill>
                  <a:srgbClr val="D64285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添加文本</a:t>
            </a:r>
            <a:r>
              <a:rPr lang="zh-CN" altLang="en-US" sz="2400" dirty="0" smtClean="0">
                <a:solidFill>
                  <a:srgbClr val="D64285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文字点击</a:t>
            </a:r>
            <a:r>
              <a:rPr lang="zh-CN" altLang="en-US" sz="2400" dirty="0">
                <a:solidFill>
                  <a:srgbClr val="D64285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添加文本</a:t>
            </a:r>
            <a:r>
              <a:rPr lang="zh-CN" altLang="en-US" sz="2400" dirty="0" smtClean="0">
                <a:solidFill>
                  <a:srgbClr val="D64285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文字点击</a:t>
            </a:r>
            <a:r>
              <a:rPr lang="zh-CN" altLang="en-US" sz="2400" dirty="0">
                <a:solidFill>
                  <a:srgbClr val="D64285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添加文本</a:t>
            </a:r>
            <a:r>
              <a:rPr lang="zh-CN" altLang="en-US" sz="2400" dirty="0" smtClean="0">
                <a:solidFill>
                  <a:srgbClr val="D64285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文字</a:t>
            </a:r>
            <a:endParaRPr lang="en-US" altLang="zh-CN" sz="2400" dirty="0" smtClean="0">
              <a:solidFill>
                <a:srgbClr val="D64285"/>
              </a:solidFill>
              <a:latin typeface="时尚中黑简体" panose="01010104010101010101" pitchFamily="2" charset="-122"/>
              <a:ea typeface="时尚中黑简体" panose="01010104010101010101" pitchFamily="2" charset="-122"/>
            </a:endParaRPr>
          </a:p>
          <a:p>
            <a:r>
              <a:rPr lang="zh-CN" altLang="en-US" sz="2400" dirty="0" smtClean="0">
                <a:solidFill>
                  <a:srgbClr val="D64285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</a:t>
            </a:r>
            <a:r>
              <a:rPr lang="zh-CN" altLang="en-US" sz="2400" dirty="0">
                <a:solidFill>
                  <a:srgbClr val="D64285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添加文本文字点击添加文本文字点击添加文本</a:t>
            </a:r>
            <a:r>
              <a:rPr lang="zh-CN" altLang="en-US" sz="2400" dirty="0" smtClean="0">
                <a:solidFill>
                  <a:srgbClr val="D64285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文字</a:t>
            </a:r>
            <a:endParaRPr lang="en-US" altLang="zh-CN" sz="2400" dirty="0" smtClean="0">
              <a:solidFill>
                <a:srgbClr val="D64285"/>
              </a:solidFill>
              <a:latin typeface="时尚中黑简体" panose="01010104010101010101" pitchFamily="2" charset="-122"/>
              <a:ea typeface="时尚中黑简体" panose="01010104010101010101" pitchFamily="2" charset="-122"/>
            </a:endParaRPr>
          </a:p>
          <a:p>
            <a:r>
              <a:rPr lang="zh-CN" altLang="en-US" sz="2400" dirty="0" smtClean="0">
                <a:solidFill>
                  <a:srgbClr val="D64285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</a:t>
            </a:r>
            <a:r>
              <a:rPr lang="zh-CN" altLang="en-US" sz="2400" dirty="0">
                <a:solidFill>
                  <a:srgbClr val="D64285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添加文本文字点击添加文本文字点击添加文本</a:t>
            </a:r>
            <a:r>
              <a:rPr lang="zh-CN" altLang="en-US" sz="2400" dirty="0" smtClean="0">
                <a:solidFill>
                  <a:srgbClr val="D64285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文字</a:t>
            </a:r>
            <a:endParaRPr lang="en-US" altLang="zh-CN" sz="2400" dirty="0">
              <a:solidFill>
                <a:srgbClr val="D64285"/>
              </a:solidFill>
              <a:latin typeface="时尚中黑简体" panose="01010104010101010101" pitchFamily="2" charset="-122"/>
              <a:ea typeface="时尚中黑简体" panose="01010104010101010101" pitchFamily="2" charset="-122"/>
            </a:endParaRPr>
          </a:p>
          <a:p>
            <a:r>
              <a:rPr lang="zh-CN" altLang="en-US" sz="2400" dirty="0">
                <a:solidFill>
                  <a:srgbClr val="D64285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点击添加文本文字点击添加文本文字点击添加文本</a:t>
            </a:r>
            <a:r>
              <a:rPr lang="zh-CN" altLang="en-US" sz="2400" dirty="0" smtClean="0">
                <a:solidFill>
                  <a:srgbClr val="D64285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文字</a:t>
            </a:r>
            <a:endParaRPr lang="en-US" altLang="zh-CN" sz="2400" dirty="0" smtClean="0">
              <a:solidFill>
                <a:srgbClr val="D64285"/>
              </a:solidFill>
              <a:latin typeface="时尚中黑简体" panose="01010104010101010101" pitchFamily="2" charset="-122"/>
              <a:ea typeface="时尚中黑简体" panose="01010104010101010101" pitchFamily="2" charset="-122"/>
            </a:endParaRPr>
          </a:p>
          <a:p>
            <a:r>
              <a:rPr lang="zh-CN" altLang="en-US" sz="2400" dirty="0">
                <a:solidFill>
                  <a:srgbClr val="D64285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点击添加文本文字点击添加文本文字点击添加文本</a:t>
            </a:r>
            <a:r>
              <a:rPr lang="zh-CN" altLang="en-US" sz="2400" dirty="0" smtClean="0">
                <a:solidFill>
                  <a:srgbClr val="D64285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文字</a:t>
            </a:r>
            <a:endParaRPr lang="en-US" altLang="zh-CN" sz="2400" dirty="0">
              <a:solidFill>
                <a:srgbClr val="D64285"/>
              </a:solidFill>
              <a:latin typeface="时尚中黑简体" panose="01010104010101010101" pitchFamily="2" charset="-122"/>
              <a:ea typeface="时尚中黑简体" panose="01010104010101010101" pitchFamily="2" charset="-122"/>
            </a:endParaRPr>
          </a:p>
          <a:p>
            <a:r>
              <a:rPr lang="zh-CN" altLang="en-US" sz="2400" dirty="0">
                <a:solidFill>
                  <a:srgbClr val="D64285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点击添加文本文字点击添加文本文字点击添加文本</a:t>
            </a:r>
            <a:r>
              <a:rPr lang="zh-CN" altLang="en-US" sz="2400" dirty="0" smtClean="0">
                <a:solidFill>
                  <a:srgbClr val="D64285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文字</a:t>
            </a:r>
            <a:endParaRPr lang="en-US" altLang="zh-CN" sz="2400" dirty="0">
              <a:solidFill>
                <a:srgbClr val="D64285"/>
              </a:solidFill>
              <a:latin typeface="时尚中黑简体" panose="01010104010101010101" pitchFamily="2" charset="-122"/>
              <a:ea typeface="时尚中黑简体" panose="01010104010101010101" pitchFamily="2" charset="-122"/>
            </a:endParaRPr>
          </a:p>
          <a:p>
            <a:r>
              <a:rPr lang="zh-CN" altLang="en-US" sz="2400" dirty="0">
                <a:solidFill>
                  <a:srgbClr val="D64285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点击添加文本文字点击添加文本文字点击添加文本</a:t>
            </a:r>
            <a:r>
              <a:rPr lang="zh-CN" altLang="en-US" sz="2400" dirty="0" smtClean="0">
                <a:solidFill>
                  <a:srgbClr val="D64285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文字</a:t>
            </a:r>
            <a:endParaRPr lang="en-US" altLang="zh-CN" sz="2400" dirty="0">
              <a:solidFill>
                <a:srgbClr val="D64285"/>
              </a:solidFill>
              <a:latin typeface="时尚中黑简体" panose="01010104010101010101" pitchFamily="2" charset="-122"/>
              <a:ea typeface="时尚中黑简体" panose="0101010401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1054344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3250">
        <p15:prstTrans prst="origami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10244217" y="336257"/>
            <a:ext cx="1107996" cy="646331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r>
              <a:rPr lang="zh-CN" altLang="en-US" sz="3600" b="1" dirty="0" smtClean="0">
                <a:ln/>
                <a:solidFill>
                  <a:schemeClr val="bg1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目录</a:t>
            </a:r>
            <a:endParaRPr lang="zh-CN" altLang="en-US" sz="3600" b="1" dirty="0">
              <a:ln/>
              <a:solidFill>
                <a:schemeClr val="bg1"/>
              </a:solidFill>
              <a:latin typeface="时尚中黑简体" panose="01010104010101010101" pitchFamily="2" charset="-122"/>
              <a:ea typeface="时尚中黑简体" panose="01010104010101010101" pitchFamily="2" charset="-122"/>
            </a:endParaRPr>
          </a:p>
        </p:txBody>
      </p:sp>
      <p:sp>
        <p:nvSpPr>
          <p:cNvPr id="4" name="平行四边形 3"/>
          <p:cNvSpPr/>
          <p:nvPr/>
        </p:nvSpPr>
        <p:spPr>
          <a:xfrm>
            <a:off x="3627032" y="1846382"/>
            <a:ext cx="1005664" cy="756138"/>
          </a:xfrm>
          <a:prstGeom prst="parallelogram">
            <a:avLst>
              <a:gd name="adj" fmla="val 34302"/>
            </a:avLst>
          </a:prstGeom>
          <a:noFill/>
          <a:ln w="28575">
            <a:solidFill>
              <a:srgbClr val="92205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平行四边形 4"/>
          <p:cNvSpPr/>
          <p:nvPr/>
        </p:nvSpPr>
        <p:spPr>
          <a:xfrm>
            <a:off x="4632696" y="1846382"/>
            <a:ext cx="4937936" cy="756138"/>
          </a:xfrm>
          <a:prstGeom prst="parallelogram">
            <a:avLst>
              <a:gd name="adj" fmla="val 34302"/>
            </a:avLst>
          </a:prstGeom>
          <a:solidFill>
            <a:srgbClr val="D64285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平行四边形 5"/>
          <p:cNvSpPr/>
          <p:nvPr/>
        </p:nvSpPr>
        <p:spPr>
          <a:xfrm>
            <a:off x="3310509" y="2961539"/>
            <a:ext cx="1005664" cy="756138"/>
          </a:xfrm>
          <a:prstGeom prst="parallelogram">
            <a:avLst>
              <a:gd name="adj" fmla="val 34302"/>
            </a:avLst>
          </a:prstGeom>
          <a:noFill/>
          <a:ln w="28575">
            <a:solidFill>
              <a:srgbClr val="D6428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平行四边形 6"/>
          <p:cNvSpPr/>
          <p:nvPr/>
        </p:nvSpPr>
        <p:spPr>
          <a:xfrm>
            <a:off x="4317433" y="2961539"/>
            <a:ext cx="4937936" cy="756138"/>
          </a:xfrm>
          <a:prstGeom prst="parallelogram">
            <a:avLst>
              <a:gd name="adj" fmla="val 34302"/>
            </a:avLst>
          </a:prstGeom>
          <a:solidFill>
            <a:srgbClr val="922054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平行四边形 7"/>
          <p:cNvSpPr/>
          <p:nvPr/>
        </p:nvSpPr>
        <p:spPr>
          <a:xfrm>
            <a:off x="2993986" y="4004894"/>
            <a:ext cx="1005664" cy="756138"/>
          </a:xfrm>
          <a:prstGeom prst="parallelogram">
            <a:avLst>
              <a:gd name="adj" fmla="val 34302"/>
            </a:avLst>
          </a:prstGeom>
          <a:noFill/>
          <a:ln w="28575">
            <a:solidFill>
              <a:srgbClr val="92205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平行四边形 8"/>
          <p:cNvSpPr/>
          <p:nvPr/>
        </p:nvSpPr>
        <p:spPr>
          <a:xfrm>
            <a:off x="3999650" y="4004894"/>
            <a:ext cx="4937936" cy="756138"/>
          </a:xfrm>
          <a:prstGeom prst="parallelogram">
            <a:avLst>
              <a:gd name="adj" fmla="val 34302"/>
            </a:avLst>
          </a:prstGeom>
          <a:solidFill>
            <a:srgbClr val="D64285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平行四边形 9"/>
          <p:cNvSpPr/>
          <p:nvPr/>
        </p:nvSpPr>
        <p:spPr>
          <a:xfrm>
            <a:off x="2621368" y="5100269"/>
            <a:ext cx="1005664" cy="756138"/>
          </a:xfrm>
          <a:prstGeom prst="parallelogram">
            <a:avLst>
              <a:gd name="adj" fmla="val 34302"/>
            </a:avLst>
          </a:prstGeom>
          <a:noFill/>
          <a:ln w="28575">
            <a:solidFill>
              <a:srgbClr val="D6428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" name="平行四边形 10"/>
          <p:cNvSpPr/>
          <p:nvPr/>
        </p:nvSpPr>
        <p:spPr>
          <a:xfrm>
            <a:off x="3627032" y="5100269"/>
            <a:ext cx="4937936" cy="756138"/>
          </a:xfrm>
          <a:prstGeom prst="parallelogram">
            <a:avLst>
              <a:gd name="adj" fmla="val 34302"/>
            </a:avLst>
          </a:prstGeom>
          <a:solidFill>
            <a:srgbClr val="922054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文本框 11"/>
          <p:cNvSpPr txBox="1"/>
          <p:nvPr/>
        </p:nvSpPr>
        <p:spPr>
          <a:xfrm>
            <a:off x="3933336" y="1932064"/>
            <a:ext cx="46198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i="1" dirty="0" smtClean="0">
                <a:solidFill>
                  <a:srgbClr val="922054"/>
                </a:solidFill>
                <a:latin typeface="迷你简粗倩" panose="03000509000000000000" pitchFamily="65" charset="-122"/>
                <a:ea typeface="迷你简粗倩" panose="03000509000000000000" pitchFamily="65" charset="-122"/>
              </a:rPr>
              <a:t>1</a:t>
            </a:r>
            <a:endParaRPr lang="zh-CN" altLang="en-US" sz="3200" i="1" dirty="0">
              <a:solidFill>
                <a:srgbClr val="922054"/>
              </a:solidFill>
              <a:latin typeface="迷你简粗倩" panose="03000509000000000000" pitchFamily="65" charset="-122"/>
              <a:ea typeface="迷你简粗倩" panose="03000509000000000000" pitchFamily="65" charset="-122"/>
            </a:endParaRPr>
          </a:p>
        </p:txBody>
      </p:sp>
      <p:sp>
        <p:nvSpPr>
          <p:cNvPr id="13" name="文本框 12"/>
          <p:cNvSpPr txBox="1"/>
          <p:nvPr/>
        </p:nvSpPr>
        <p:spPr>
          <a:xfrm>
            <a:off x="3582348" y="3047221"/>
            <a:ext cx="46198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i="1" dirty="0" smtClean="0">
                <a:solidFill>
                  <a:srgbClr val="D64285"/>
                </a:solidFill>
                <a:latin typeface="迷你简粗倩" panose="03000509000000000000" pitchFamily="65" charset="-122"/>
                <a:ea typeface="迷你简粗倩" panose="03000509000000000000" pitchFamily="65" charset="-122"/>
              </a:rPr>
              <a:t>2</a:t>
            </a:r>
            <a:endParaRPr lang="zh-CN" altLang="en-US" sz="3200" i="1" dirty="0">
              <a:solidFill>
                <a:srgbClr val="D64285"/>
              </a:solidFill>
              <a:latin typeface="迷你简粗倩" panose="03000509000000000000" pitchFamily="65" charset="-122"/>
              <a:ea typeface="迷你简粗倩" panose="03000509000000000000" pitchFamily="65" charset="-122"/>
            </a:endParaRPr>
          </a:p>
        </p:txBody>
      </p:sp>
      <p:sp>
        <p:nvSpPr>
          <p:cNvPr id="14" name="文本框 13"/>
          <p:cNvSpPr txBox="1"/>
          <p:nvPr/>
        </p:nvSpPr>
        <p:spPr>
          <a:xfrm>
            <a:off x="3276245" y="4090576"/>
            <a:ext cx="4411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i="1" dirty="0" smtClean="0">
                <a:solidFill>
                  <a:srgbClr val="922054"/>
                </a:solidFill>
                <a:latin typeface="迷你简粗倩" panose="03000509000000000000" pitchFamily="65" charset="-122"/>
                <a:ea typeface="迷你简粗倩" panose="03000509000000000000" pitchFamily="65" charset="-122"/>
              </a:rPr>
              <a:t>3</a:t>
            </a:r>
            <a:endParaRPr lang="zh-CN" altLang="en-US" sz="3200" i="1" dirty="0">
              <a:solidFill>
                <a:srgbClr val="922054"/>
              </a:solidFill>
              <a:latin typeface="迷你简粗倩" panose="03000509000000000000" pitchFamily="65" charset="-122"/>
              <a:ea typeface="迷你简粗倩" panose="03000509000000000000" pitchFamily="65" charset="-122"/>
            </a:endParaRPr>
          </a:p>
        </p:txBody>
      </p:sp>
      <p:sp>
        <p:nvSpPr>
          <p:cNvPr id="15" name="文本框 14"/>
          <p:cNvSpPr txBox="1"/>
          <p:nvPr/>
        </p:nvSpPr>
        <p:spPr>
          <a:xfrm>
            <a:off x="2882788" y="5185951"/>
            <a:ext cx="48282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i="1" dirty="0" smtClean="0">
                <a:solidFill>
                  <a:srgbClr val="D64285"/>
                </a:solidFill>
                <a:latin typeface="迷你简粗倩" panose="03000509000000000000" pitchFamily="65" charset="-122"/>
                <a:ea typeface="迷你简粗倩" panose="03000509000000000000" pitchFamily="65" charset="-122"/>
              </a:rPr>
              <a:t>4</a:t>
            </a:r>
            <a:endParaRPr lang="zh-CN" altLang="en-US" sz="3200" i="1" dirty="0">
              <a:solidFill>
                <a:srgbClr val="D64285"/>
              </a:solidFill>
              <a:latin typeface="迷你简粗倩" panose="03000509000000000000" pitchFamily="65" charset="-122"/>
              <a:ea typeface="迷你简粗倩" panose="03000509000000000000" pitchFamily="65" charset="-122"/>
            </a:endParaRPr>
          </a:p>
        </p:txBody>
      </p:sp>
      <p:sp>
        <p:nvSpPr>
          <p:cNvPr id="16" name="文本框 15"/>
          <p:cNvSpPr txBox="1"/>
          <p:nvPr/>
        </p:nvSpPr>
        <p:spPr>
          <a:xfrm>
            <a:off x="5602102" y="1993619"/>
            <a:ext cx="264687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点击添加标题文字</a:t>
            </a:r>
            <a:endParaRPr lang="zh-CN" altLang="en-US" sz="24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7" name="文本框 16"/>
          <p:cNvSpPr txBox="1"/>
          <p:nvPr/>
        </p:nvSpPr>
        <p:spPr>
          <a:xfrm>
            <a:off x="5462962" y="3108776"/>
            <a:ext cx="264687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点击添加标题文字</a:t>
            </a:r>
            <a:endParaRPr lang="zh-CN" altLang="en-US" sz="24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" name="文本框 17"/>
          <p:cNvSpPr txBox="1"/>
          <p:nvPr/>
        </p:nvSpPr>
        <p:spPr>
          <a:xfrm>
            <a:off x="5145179" y="4152131"/>
            <a:ext cx="264687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点击添加标题文字</a:t>
            </a:r>
            <a:endParaRPr lang="zh-CN" altLang="en-US" sz="24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9" name="文本框 18"/>
          <p:cNvSpPr txBox="1"/>
          <p:nvPr/>
        </p:nvSpPr>
        <p:spPr>
          <a:xfrm>
            <a:off x="4772561" y="5247506"/>
            <a:ext cx="264687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点击添加标题文字</a:t>
            </a:r>
            <a:endParaRPr lang="zh-CN" altLang="en-US" sz="24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4342138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:blinds/>
      </p:transition>
    </mc:Choice>
    <mc:Fallback xmlns="">
      <p:transition spd="slow">
        <p:blinds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7474228" y="336257"/>
            <a:ext cx="3877985" cy="646331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>
            <a:defPPr>
              <a:defRPr lang="zh-CN"/>
            </a:defPPr>
            <a:lvl1pPr>
              <a:defRPr sz="3600" b="1">
                <a:ln/>
                <a:solidFill>
                  <a:schemeClr val="bg1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defRPr>
            </a:lvl1pPr>
          </a:lstStyle>
          <a:p>
            <a:r>
              <a:rPr lang="zh-CN" altLang="en-US" dirty="0"/>
              <a:t>点击添加标题文字</a:t>
            </a:r>
          </a:p>
        </p:txBody>
      </p:sp>
      <p:sp>
        <p:nvSpPr>
          <p:cNvPr id="182" name="矩形 181"/>
          <p:cNvSpPr/>
          <p:nvPr/>
        </p:nvSpPr>
        <p:spPr>
          <a:xfrm>
            <a:off x="1278292" y="4422711"/>
            <a:ext cx="1623526" cy="466530"/>
          </a:xfrm>
          <a:prstGeom prst="rect">
            <a:avLst/>
          </a:prstGeom>
          <a:solidFill>
            <a:srgbClr val="D6428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3" name="直角三角形 182"/>
          <p:cNvSpPr/>
          <p:nvPr/>
        </p:nvSpPr>
        <p:spPr>
          <a:xfrm>
            <a:off x="2412223" y="4292080"/>
            <a:ext cx="503854" cy="123493"/>
          </a:xfrm>
          <a:prstGeom prst="rtTriangle">
            <a:avLst/>
          </a:prstGeom>
          <a:solidFill>
            <a:srgbClr val="92205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84" name="图片 18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74499" y="2433759"/>
            <a:ext cx="1710602" cy="1656000"/>
          </a:xfrm>
          <a:prstGeom prst="rect">
            <a:avLst/>
          </a:prstGeom>
        </p:spPr>
      </p:pic>
      <p:pic>
        <p:nvPicPr>
          <p:cNvPr id="185" name="图片 18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08051" y="2433759"/>
            <a:ext cx="1764008" cy="1656000"/>
          </a:xfrm>
          <a:prstGeom prst="rect">
            <a:avLst/>
          </a:prstGeom>
        </p:spPr>
      </p:pic>
      <p:pic>
        <p:nvPicPr>
          <p:cNvPr id="186" name="图片 18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95769" y="2433759"/>
            <a:ext cx="1673526" cy="1656000"/>
          </a:xfrm>
          <a:prstGeom prst="rect">
            <a:avLst/>
          </a:prstGeom>
        </p:spPr>
      </p:pic>
      <p:pic>
        <p:nvPicPr>
          <p:cNvPr id="187" name="图片 18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65226" y="2433759"/>
            <a:ext cx="1664549" cy="1656000"/>
          </a:xfrm>
          <a:prstGeom prst="rect">
            <a:avLst/>
          </a:prstGeom>
        </p:spPr>
      </p:pic>
      <p:sp>
        <p:nvSpPr>
          <p:cNvPr id="188" name="文本框 187"/>
          <p:cNvSpPr txBox="1"/>
          <p:nvPr/>
        </p:nvSpPr>
        <p:spPr>
          <a:xfrm>
            <a:off x="1536057" y="4471310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添加姓名</a:t>
            </a:r>
            <a:endParaRPr lang="zh-CN" altLang="en-US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9" name="文本框 188"/>
          <p:cNvSpPr txBox="1"/>
          <p:nvPr/>
        </p:nvSpPr>
        <p:spPr>
          <a:xfrm>
            <a:off x="1074393" y="5037527"/>
            <a:ext cx="203132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 smtClean="0">
                <a:solidFill>
                  <a:srgbClr val="92205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点击添加文字内容</a:t>
            </a:r>
            <a:endParaRPr lang="en-US" altLang="zh-CN" dirty="0" smtClean="0">
              <a:solidFill>
                <a:srgbClr val="92205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zh-CN" altLang="en-US" dirty="0">
                <a:solidFill>
                  <a:srgbClr val="92205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点击添加文字</a:t>
            </a:r>
            <a:r>
              <a:rPr lang="zh-CN" altLang="en-US" dirty="0" smtClean="0">
                <a:solidFill>
                  <a:srgbClr val="92205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内容</a:t>
            </a:r>
            <a:endParaRPr lang="zh-CN" altLang="en-US" dirty="0">
              <a:solidFill>
                <a:srgbClr val="92205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90" name="矩形 189"/>
          <p:cNvSpPr/>
          <p:nvPr/>
        </p:nvSpPr>
        <p:spPr>
          <a:xfrm>
            <a:off x="3925784" y="4422711"/>
            <a:ext cx="1623526" cy="466530"/>
          </a:xfrm>
          <a:prstGeom prst="rect">
            <a:avLst/>
          </a:prstGeom>
          <a:solidFill>
            <a:srgbClr val="D6428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1" name="直角三角形 190"/>
          <p:cNvSpPr/>
          <p:nvPr/>
        </p:nvSpPr>
        <p:spPr>
          <a:xfrm>
            <a:off x="5043456" y="4292080"/>
            <a:ext cx="503854" cy="123493"/>
          </a:xfrm>
          <a:prstGeom prst="rtTriangle">
            <a:avLst/>
          </a:prstGeom>
          <a:solidFill>
            <a:srgbClr val="92205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2" name="文本框 191"/>
          <p:cNvSpPr txBox="1"/>
          <p:nvPr/>
        </p:nvSpPr>
        <p:spPr>
          <a:xfrm>
            <a:off x="4204613" y="4471310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添加姓名</a:t>
            </a:r>
            <a:endParaRPr lang="zh-CN" altLang="en-US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93" name="文本框 192"/>
          <p:cNvSpPr txBox="1"/>
          <p:nvPr/>
        </p:nvSpPr>
        <p:spPr>
          <a:xfrm>
            <a:off x="3742948" y="5037527"/>
            <a:ext cx="203132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 smtClean="0">
                <a:solidFill>
                  <a:srgbClr val="92205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点击添加文字内容</a:t>
            </a:r>
            <a:endParaRPr lang="en-US" altLang="zh-CN" dirty="0" smtClean="0">
              <a:solidFill>
                <a:srgbClr val="92205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zh-CN" altLang="en-US" dirty="0">
                <a:solidFill>
                  <a:srgbClr val="92205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点击添加文字</a:t>
            </a:r>
            <a:r>
              <a:rPr lang="zh-CN" altLang="en-US" dirty="0" smtClean="0">
                <a:solidFill>
                  <a:srgbClr val="92205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内容</a:t>
            </a:r>
            <a:endParaRPr lang="zh-CN" altLang="en-US" dirty="0">
              <a:solidFill>
                <a:srgbClr val="92205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94" name="矩形 193"/>
          <p:cNvSpPr/>
          <p:nvPr/>
        </p:nvSpPr>
        <p:spPr>
          <a:xfrm>
            <a:off x="6732296" y="4422711"/>
            <a:ext cx="1623526" cy="466530"/>
          </a:xfrm>
          <a:prstGeom prst="rect">
            <a:avLst/>
          </a:prstGeom>
          <a:solidFill>
            <a:srgbClr val="D6428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5" name="直角三角形 194"/>
          <p:cNvSpPr/>
          <p:nvPr/>
        </p:nvSpPr>
        <p:spPr>
          <a:xfrm>
            <a:off x="7851968" y="4292080"/>
            <a:ext cx="503854" cy="123493"/>
          </a:xfrm>
          <a:prstGeom prst="rtTriangle">
            <a:avLst/>
          </a:prstGeom>
          <a:solidFill>
            <a:srgbClr val="92205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6" name="文本框 195"/>
          <p:cNvSpPr txBox="1"/>
          <p:nvPr/>
        </p:nvSpPr>
        <p:spPr>
          <a:xfrm>
            <a:off x="6975803" y="4471310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添加姓名</a:t>
            </a:r>
            <a:endParaRPr lang="zh-CN" altLang="en-US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97" name="文本框 196"/>
          <p:cNvSpPr txBox="1"/>
          <p:nvPr/>
        </p:nvSpPr>
        <p:spPr>
          <a:xfrm>
            <a:off x="6514138" y="5037527"/>
            <a:ext cx="203132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 smtClean="0">
                <a:solidFill>
                  <a:srgbClr val="92205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点击添加文字内容</a:t>
            </a:r>
            <a:endParaRPr lang="en-US" altLang="zh-CN" dirty="0" smtClean="0">
              <a:solidFill>
                <a:srgbClr val="92205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zh-CN" altLang="en-US" dirty="0">
                <a:solidFill>
                  <a:srgbClr val="92205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点击添加文字</a:t>
            </a:r>
            <a:r>
              <a:rPr lang="zh-CN" altLang="en-US" dirty="0" smtClean="0">
                <a:solidFill>
                  <a:srgbClr val="92205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内容</a:t>
            </a:r>
            <a:endParaRPr lang="zh-CN" altLang="en-US" dirty="0">
              <a:solidFill>
                <a:srgbClr val="92205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98" name="矩形 197"/>
          <p:cNvSpPr/>
          <p:nvPr/>
        </p:nvSpPr>
        <p:spPr>
          <a:xfrm>
            <a:off x="9220769" y="4422711"/>
            <a:ext cx="1623526" cy="466530"/>
          </a:xfrm>
          <a:prstGeom prst="rect">
            <a:avLst/>
          </a:prstGeom>
          <a:solidFill>
            <a:srgbClr val="D6428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9" name="直角三角形 198"/>
          <p:cNvSpPr/>
          <p:nvPr/>
        </p:nvSpPr>
        <p:spPr>
          <a:xfrm>
            <a:off x="10354700" y="4292080"/>
            <a:ext cx="503854" cy="123493"/>
          </a:xfrm>
          <a:prstGeom prst="rtTriangle">
            <a:avLst/>
          </a:prstGeom>
          <a:solidFill>
            <a:srgbClr val="92205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0" name="文本框 199"/>
          <p:cNvSpPr txBox="1"/>
          <p:nvPr/>
        </p:nvSpPr>
        <p:spPr>
          <a:xfrm>
            <a:off x="9478534" y="4471310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添加姓名</a:t>
            </a:r>
            <a:endParaRPr lang="zh-CN" altLang="en-US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1" name="文本框 200"/>
          <p:cNvSpPr txBox="1"/>
          <p:nvPr/>
        </p:nvSpPr>
        <p:spPr>
          <a:xfrm>
            <a:off x="9016870" y="5037527"/>
            <a:ext cx="203132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 smtClean="0">
                <a:solidFill>
                  <a:srgbClr val="92205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点击添加文字内容</a:t>
            </a:r>
            <a:endParaRPr lang="en-US" altLang="zh-CN" dirty="0" smtClean="0">
              <a:solidFill>
                <a:srgbClr val="92205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zh-CN" altLang="en-US" dirty="0">
                <a:solidFill>
                  <a:srgbClr val="92205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点击添加文字</a:t>
            </a:r>
            <a:r>
              <a:rPr lang="zh-CN" altLang="en-US" dirty="0" smtClean="0">
                <a:solidFill>
                  <a:srgbClr val="92205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内容</a:t>
            </a:r>
            <a:endParaRPr lang="zh-CN" altLang="en-US" dirty="0">
              <a:solidFill>
                <a:srgbClr val="92205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3633280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000">
        <p14:shred pattern="rectang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7474228" y="336257"/>
            <a:ext cx="3877985" cy="646331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>
            <a:defPPr>
              <a:defRPr lang="zh-CN"/>
            </a:defPPr>
            <a:lvl1pPr>
              <a:defRPr sz="3600" b="1">
                <a:ln/>
                <a:solidFill>
                  <a:schemeClr val="bg1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defRPr>
            </a:lvl1pPr>
          </a:lstStyle>
          <a:p>
            <a:r>
              <a:rPr lang="zh-CN" altLang="en-US" dirty="0"/>
              <a:t>点击添加标题文字</a:t>
            </a: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 rotWithShape="1">
          <a:blip r:embed="rId2" cstate="print">
            <a:extLst>
              <a:ext uri="{BEBA8EAE-BF5A-486C-A8C5-ECC9F3942E4B}">
                <a14:imgProps xmlns:a14="http://schemas.microsoft.com/office/drawing/2010/main">
                  <a14:imgLayer>
                    <a14:imgEffect>
                      <a14:backgroundRemoval t="0" b="100000" l="0" r="100000">
                        <a14:foregroundMark x1="4110" y1="82025" x2="15656" y2="82532"/>
                        <a14:foregroundMark x1="33659" y1="32911" x2="40705" y2="33671"/>
                        <a14:foregroundMark x1="32094" y1="33418" x2="34051" y2="33165"/>
                        <a14:foregroundMark x1="28571" y1="40506" x2="28180" y2="47342"/>
                        <a14:backgroundMark x1="58121" y1="45570" x2="58121" y2="4557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7445" b="13358"/>
          <a:stretch/>
        </p:blipFill>
        <p:spPr>
          <a:xfrm>
            <a:off x="463093" y="2867891"/>
            <a:ext cx="5632907" cy="3449782"/>
          </a:xfrm>
          <a:prstGeom prst="rect">
            <a:avLst/>
          </a:prstGeom>
        </p:spPr>
      </p:pic>
      <p:sp>
        <p:nvSpPr>
          <p:cNvPr id="4" name="矩形 3"/>
          <p:cNvSpPr/>
          <p:nvPr/>
        </p:nvSpPr>
        <p:spPr>
          <a:xfrm>
            <a:off x="6096000" y="2867891"/>
            <a:ext cx="3775393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dirty="0">
                <a:solidFill>
                  <a:schemeClr val="bg1">
                    <a:lumMod val="50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点击添加文本文字</a:t>
            </a:r>
            <a:r>
              <a:rPr lang="zh-CN" altLang="en-US" sz="1400" dirty="0" smtClean="0">
                <a:solidFill>
                  <a:schemeClr val="bg1">
                    <a:lumMod val="50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</a:t>
            </a:r>
            <a:r>
              <a:rPr lang="zh-CN" altLang="en-US" sz="1400" dirty="0">
                <a:solidFill>
                  <a:schemeClr val="bg1">
                    <a:lumMod val="50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点击添加文本文字点击</a:t>
            </a:r>
            <a:endParaRPr lang="en-US" altLang="zh-CN" sz="1400" dirty="0">
              <a:solidFill>
                <a:schemeClr val="bg1">
                  <a:lumMod val="50000"/>
                </a:schemeClr>
              </a:solidFill>
              <a:latin typeface="时尚中黑简体" panose="01010104010101010101" pitchFamily="2" charset="-122"/>
              <a:ea typeface="时尚中黑简体" panose="01010104010101010101" pitchFamily="2" charset="-122"/>
            </a:endParaRPr>
          </a:p>
          <a:p>
            <a:r>
              <a:rPr lang="zh-CN" altLang="en-US" sz="1400" dirty="0">
                <a:solidFill>
                  <a:schemeClr val="bg1">
                    <a:lumMod val="50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点击添加文本文字</a:t>
            </a:r>
            <a:r>
              <a:rPr lang="zh-CN" altLang="en-US" sz="1400" dirty="0" smtClean="0">
                <a:solidFill>
                  <a:schemeClr val="bg1">
                    <a:lumMod val="50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</a:t>
            </a:r>
            <a:r>
              <a:rPr lang="zh-CN" altLang="en-US" sz="1400" dirty="0">
                <a:solidFill>
                  <a:schemeClr val="bg1">
                    <a:lumMod val="50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点击添加文本文字点击</a:t>
            </a:r>
            <a:endParaRPr lang="en-US" altLang="zh-CN" sz="1400" dirty="0">
              <a:solidFill>
                <a:schemeClr val="bg1">
                  <a:lumMod val="50000"/>
                </a:schemeClr>
              </a:solidFill>
              <a:latin typeface="时尚中黑简体" panose="01010104010101010101" pitchFamily="2" charset="-122"/>
              <a:ea typeface="时尚中黑简体" panose="01010104010101010101" pitchFamily="2" charset="-122"/>
            </a:endParaRPr>
          </a:p>
          <a:p>
            <a:r>
              <a:rPr lang="zh-CN" altLang="en-US" sz="1400" dirty="0">
                <a:solidFill>
                  <a:schemeClr val="bg1">
                    <a:lumMod val="50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点击添加文本文字</a:t>
            </a:r>
            <a:r>
              <a:rPr lang="zh-CN" altLang="en-US" sz="1400" dirty="0" smtClean="0">
                <a:solidFill>
                  <a:schemeClr val="bg1">
                    <a:lumMod val="50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点击点击</a:t>
            </a:r>
            <a:r>
              <a:rPr lang="zh-CN" altLang="en-US" sz="1400" dirty="0">
                <a:solidFill>
                  <a:schemeClr val="bg1">
                    <a:lumMod val="50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添加文本文字</a:t>
            </a:r>
            <a:r>
              <a:rPr lang="zh-CN" altLang="en-US" sz="1400" dirty="0" smtClean="0">
                <a:solidFill>
                  <a:schemeClr val="bg1">
                    <a:lumMod val="50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</a:t>
            </a:r>
            <a:endParaRPr lang="en-US" altLang="zh-CN" sz="1400" dirty="0">
              <a:solidFill>
                <a:schemeClr val="bg1">
                  <a:lumMod val="50000"/>
                </a:schemeClr>
              </a:solidFill>
              <a:latin typeface="时尚中黑简体" panose="01010104010101010101" pitchFamily="2" charset="-122"/>
              <a:ea typeface="时尚中黑简体" panose="01010104010101010101" pitchFamily="2" charset="-122"/>
            </a:endParaRPr>
          </a:p>
        </p:txBody>
      </p:sp>
      <p:sp>
        <p:nvSpPr>
          <p:cNvPr id="5" name="文本框 4"/>
          <p:cNvSpPr txBox="1"/>
          <p:nvPr/>
        </p:nvSpPr>
        <p:spPr>
          <a:xfrm>
            <a:off x="6096000" y="2397038"/>
            <a:ext cx="172354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dirty="0" smtClean="0">
                <a:solidFill>
                  <a:schemeClr val="bg2">
                    <a:lumMod val="50000"/>
                  </a:schemeClr>
                </a:solidFill>
                <a:latin typeface="迷你简粗倩" panose="03000509000000000000" pitchFamily="65" charset="-122"/>
                <a:ea typeface="迷你简粗倩" panose="03000509000000000000" pitchFamily="65" charset="-122"/>
              </a:rPr>
              <a:t>添加</a:t>
            </a:r>
            <a:r>
              <a:rPr lang="zh-CN" altLang="en-US" sz="2400" dirty="0">
                <a:solidFill>
                  <a:schemeClr val="bg2">
                    <a:lumMod val="50000"/>
                  </a:schemeClr>
                </a:solidFill>
                <a:latin typeface="迷你简粗倩" panose="03000509000000000000" pitchFamily="65" charset="-122"/>
                <a:ea typeface="迷你简粗倩" panose="03000509000000000000" pitchFamily="65" charset="-122"/>
              </a:rPr>
              <a:t>小</a:t>
            </a:r>
            <a:r>
              <a:rPr lang="zh-CN" altLang="en-US" sz="2400" dirty="0" smtClean="0">
                <a:solidFill>
                  <a:schemeClr val="bg2">
                    <a:lumMod val="50000"/>
                  </a:schemeClr>
                </a:solidFill>
                <a:latin typeface="迷你简粗倩" panose="03000509000000000000" pitchFamily="65" charset="-122"/>
                <a:ea typeface="迷你简粗倩" panose="03000509000000000000" pitchFamily="65" charset="-122"/>
              </a:rPr>
              <a:t>标题</a:t>
            </a:r>
            <a:endParaRPr lang="zh-CN" altLang="en-US" sz="2400" dirty="0">
              <a:solidFill>
                <a:schemeClr val="bg2">
                  <a:lumMod val="50000"/>
                </a:schemeClr>
              </a:solidFill>
              <a:latin typeface="迷你简粗倩" panose="03000509000000000000" pitchFamily="65" charset="-122"/>
              <a:ea typeface="迷你简粗倩" panose="03000509000000000000" pitchFamily="65" charset="-122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6096000" y="4454648"/>
            <a:ext cx="3775393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dirty="0">
                <a:solidFill>
                  <a:srgbClr val="D64285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点击添加文本文字</a:t>
            </a:r>
            <a:r>
              <a:rPr lang="zh-CN" altLang="en-US" sz="1400" dirty="0" smtClean="0">
                <a:solidFill>
                  <a:srgbClr val="D64285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</a:t>
            </a:r>
            <a:r>
              <a:rPr lang="zh-CN" altLang="en-US" sz="1400" dirty="0">
                <a:solidFill>
                  <a:srgbClr val="D64285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点击添加文本文字点击</a:t>
            </a:r>
            <a:endParaRPr lang="en-US" altLang="zh-CN" sz="1400" dirty="0">
              <a:solidFill>
                <a:srgbClr val="D64285"/>
              </a:solidFill>
              <a:latin typeface="时尚中黑简体" panose="01010104010101010101" pitchFamily="2" charset="-122"/>
              <a:ea typeface="时尚中黑简体" panose="01010104010101010101" pitchFamily="2" charset="-122"/>
            </a:endParaRPr>
          </a:p>
          <a:p>
            <a:r>
              <a:rPr lang="zh-CN" altLang="en-US" sz="1400" dirty="0">
                <a:solidFill>
                  <a:srgbClr val="D64285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点击添加文本文字</a:t>
            </a:r>
            <a:r>
              <a:rPr lang="zh-CN" altLang="en-US" sz="1400" dirty="0" smtClean="0">
                <a:solidFill>
                  <a:srgbClr val="D64285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</a:t>
            </a:r>
            <a:r>
              <a:rPr lang="zh-CN" altLang="en-US" sz="1400" dirty="0">
                <a:solidFill>
                  <a:srgbClr val="D64285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点击添加文本文字点击</a:t>
            </a:r>
            <a:endParaRPr lang="en-US" altLang="zh-CN" sz="1400" dirty="0">
              <a:solidFill>
                <a:srgbClr val="D64285"/>
              </a:solidFill>
              <a:latin typeface="时尚中黑简体" panose="01010104010101010101" pitchFamily="2" charset="-122"/>
              <a:ea typeface="时尚中黑简体" panose="01010104010101010101" pitchFamily="2" charset="-122"/>
            </a:endParaRPr>
          </a:p>
          <a:p>
            <a:r>
              <a:rPr lang="zh-CN" altLang="en-US" sz="1400" dirty="0">
                <a:solidFill>
                  <a:srgbClr val="D64285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点击添加文本文字</a:t>
            </a:r>
            <a:r>
              <a:rPr lang="zh-CN" altLang="en-US" sz="1400" dirty="0" smtClean="0">
                <a:solidFill>
                  <a:srgbClr val="D64285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点击点击</a:t>
            </a:r>
            <a:r>
              <a:rPr lang="zh-CN" altLang="en-US" sz="1400" dirty="0">
                <a:solidFill>
                  <a:srgbClr val="D64285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添加文本文字</a:t>
            </a:r>
            <a:r>
              <a:rPr lang="zh-CN" altLang="en-US" sz="1400" dirty="0" smtClean="0">
                <a:solidFill>
                  <a:srgbClr val="D64285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</a:t>
            </a:r>
            <a:endParaRPr lang="en-US" altLang="zh-CN" sz="1400" dirty="0">
              <a:solidFill>
                <a:srgbClr val="D64285"/>
              </a:solidFill>
              <a:latin typeface="时尚中黑简体" panose="01010104010101010101" pitchFamily="2" charset="-122"/>
              <a:ea typeface="时尚中黑简体" panose="01010104010101010101" pitchFamily="2" charset="-122"/>
            </a:endParaRPr>
          </a:p>
        </p:txBody>
      </p:sp>
      <p:sp>
        <p:nvSpPr>
          <p:cNvPr id="7" name="文本框 6"/>
          <p:cNvSpPr txBox="1"/>
          <p:nvPr/>
        </p:nvSpPr>
        <p:spPr>
          <a:xfrm>
            <a:off x="6096000" y="3983795"/>
            <a:ext cx="172354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400">
                <a:solidFill>
                  <a:schemeClr val="bg2">
                    <a:lumMod val="50000"/>
                  </a:schemeClr>
                </a:solidFill>
                <a:latin typeface="迷你简粗倩" panose="03000509000000000000" pitchFamily="65" charset="-122"/>
                <a:ea typeface="迷你简粗倩" panose="03000509000000000000" pitchFamily="65" charset="-122"/>
              </a:defRPr>
            </a:lvl1pPr>
          </a:lstStyle>
          <a:p>
            <a:r>
              <a:rPr lang="zh-CN" altLang="en-US" dirty="0">
                <a:solidFill>
                  <a:srgbClr val="922054"/>
                </a:solidFill>
              </a:rPr>
              <a:t>添加小标题</a:t>
            </a:r>
          </a:p>
        </p:txBody>
      </p:sp>
      <p:cxnSp>
        <p:nvCxnSpPr>
          <p:cNvPr id="8" name="直接连接符 7"/>
          <p:cNvCxnSpPr/>
          <p:nvPr/>
        </p:nvCxnSpPr>
        <p:spPr>
          <a:xfrm>
            <a:off x="6096000" y="3869286"/>
            <a:ext cx="6096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363632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7474228" y="336257"/>
            <a:ext cx="3877985" cy="646331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>
            <a:defPPr>
              <a:defRPr lang="zh-CN"/>
            </a:defPPr>
            <a:lvl1pPr>
              <a:defRPr sz="3600" b="1">
                <a:ln/>
                <a:solidFill>
                  <a:schemeClr val="bg1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defRPr>
            </a:lvl1pPr>
          </a:lstStyle>
          <a:p>
            <a:r>
              <a:rPr lang="zh-CN" altLang="en-US" dirty="0">
                <a:solidFill>
                  <a:srgbClr val="922054"/>
                </a:solidFill>
              </a:rPr>
              <a:t>点击添加标题文字</a:t>
            </a:r>
          </a:p>
        </p:txBody>
      </p:sp>
      <p:sp>
        <p:nvSpPr>
          <p:cNvPr id="3" name="矩形 2"/>
          <p:cNvSpPr/>
          <p:nvPr/>
        </p:nvSpPr>
        <p:spPr>
          <a:xfrm>
            <a:off x="0" y="5131837"/>
            <a:ext cx="12192000" cy="1726163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矩形 3"/>
          <p:cNvSpPr/>
          <p:nvPr/>
        </p:nvSpPr>
        <p:spPr>
          <a:xfrm>
            <a:off x="1924034" y="5287032"/>
            <a:ext cx="8343933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dirty="0">
                <a:solidFill>
                  <a:srgbClr val="922054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点击添加文本文字点击添加文本文字点击添加文本</a:t>
            </a:r>
            <a:r>
              <a:rPr lang="zh-CN" altLang="en-US" sz="2000" dirty="0" smtClean="0">
                <a:solidFill>
                  <a:srgbClr val="922054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文字点击添加文字内容</a:t>
            </a:r>
            <a:endParaRPr lang="en-US" altLang="zh-CN" sz="2000" dirty="0">
              <a:solidFill>
                <a:srgbClr val="922054"/>
              </a:solidFill>
              <a:latin typeface="时尚中黑简体" panose="01010104010101010101" pitchFamily="2" charset="-122"/>
              <a:ea typeface="时尚中黑简体" panose="01010104010101010101" pitchFamily="2" charset="-122"/>
            </a:endParaRPr>
          </a:p>
          <a:p>
            <a:r>
              <a:rPr lang="zh-CN" altLang="en-US" sz="2000" dirty="0">
                <a:solidFill>
                  <a:srgbClr val="922054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点击添加文本文字点击添加文本文字点击添加文本</a:t>
            </a:r>
            <a:r>
              <a:rPr lang="zh-CN" altLang="en-US" sz="2000" dirty="0" smtClean="0">
                <a:solidFill>
                  <a:srgbClr val="922054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文字</a:t>
            </a:r>
            <a:r>
              <a:rPr lang="zh-CN" altLang="en-US" sz="2000" dirty="0">
                <a:solidFill>
                  <a:srgbClr val="922054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点击添加文字</a:t>
            </a:r>
            <a:r>
              <a:rPr lang="zh-CN" altLang="en-US" sz="2000" dirty="0" smtClean="0">
                <a:solidFill>
                  <a:srgbClr val="922054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内容</a:t>
            </a:r>
            <a:endParaRPr lang="en-US" altLang="zh-CN" sz="2000" dirty="0">
              <a:solidFill>
                <a:srgbClr val="922054"/>
              </a:solidFill>
              <a:latin typeface="时尚中黑简体" panose="01010104010101010101" pitchFamily="2" charset="-122"/>
              <a:ea typeface="时尚中黑简体" panose="01010104010101010101" pitchFamily="2" charset="-122"/>
            </a:endParaRPr>
          </a:p>
        </p:txBody>
      </p:sp>
      <p:sp>
        <p:nvSpPr>
          <p:cNvPr id="5" name="Freeform 1064"/>
          <p:cNvSpPr>
            <a:spLocks noEditPoints="1"/>
          </p:cNvSpPr>
          <p:nvPr/>
        </p:nvSpPr>
        <p:spPr bwMode="auto">
          <a:xfrm>
            <a:off x="8102393" y="2619000"/>
            <a:ext cx="1653063" cy="906822"/>
          </a:xfrm>
          <a:custGeom>
            <a:avLst/>
            <a:gdLst>
              <a:gd name="T0" fmla="*/ 75 w 148"/>
              <a:gd name="T1" fmla="*/ 1 h 81"/>
              <a:gd name="T2" fmla="*/ 0 w 148"/>
              <a:gd name="T3" fmla="*/ 39 h 81"/>
              <a:gd name="T4" fmla="*/ 73 w 148"/>
              <a:gd name="T5" fmla="*/ 80 h 81"/>
              <a:gd name="T6" fmla="*/ 147 w 148"/>
              <a:gd name="T7" fmla="*/ 42 h 81"/>
              <a:gd name="T8" fmla="*/ 75 w 148"/>
              <a:gd name="T9" fmla="*/ 1 h 81"/>
              <a:gd name="T10" fmla="*/ 16 w 148"/>
              <a:gd name="T11" fmla="*/ 30 h 81"/>
              <a:gd name="T12" fmla="*/ 39 w 148"/>
              <a:gd name="T13" fmla="*/ 24 h 81"/>
              <a:gd name="T14" fmla="*/ 51 w 148"/>
              <a:gd name="T15" fmla="*/ 37 h 81"/>
              <a:gd name="T16" fmla="*/ 27 w 148"/>
              <a:gd name="T17" fmla="*/ 42 h 81"/>
              <a:gd name="T18" fmla="*/ 16 w 148"/>
              <a:gd name="T19" fmla="*/ 30 h 81"/>
              <a:gd name="T20" fmla="*/ 63 w 148"/>
              <a:gd name="T21" fmla="*/ 65 h 81"/>
              <a:gd name="T22" fmla="*/ 37 w 148"/>
              <a:gd name="T23" fmla="*/ 67 h 81"/>
              <a:gd name="T24" fmla="*/ 34 w 148"/>
              <a:gd name="T25" fmla="*/ 53 h 81"/>
              <a:gd name="T26" fmla="*/ 59 w 148"/>
              <a:gd name="T27" fmla="*/ 51 h 81"/>
              <a:gd name="T28" fmla="*/ 63 w 148"/>
              <a:gd name="T29" fmla="*/ 65 h 81"/>
              <a:gd name="T30" fmla="*/ 74 w 148"/>
              <a:gd name="T31" fmla="*/ 28 h 81"/>
              <a:gd name="T32" fmla="*/ 56 w 148"/>
              <a:gd name="T33" fmla="*/ 18 h 81"/>
              <a:gd name="T34" fmla="*/ 74 w 148"/>
              <a:gd name="T35" fmla="*/ 9 h 81"/>
              <a:gd name="T36" fmla="*/ 92 w 148"/>
              <a:gd name="T37" fmla="*/ 19 h 81"/>
              <a:gd name="T38" fmla="*/ 74 w 148"/>
              <a:gd name="T39" fmla="*/ 28 h 81"/>
              <a:gd name="T40" fmla="*/ 109 w 148"/>
              <a:gd name="T41" fmla="*/ 68 h 81"/>
              <a:gd name="T42" fmla="*/ 83 w 148"/>
              <a:gd name="T43" fmla="*/ 66 h 81"/>
              <a:gd name="T44" fmla="*/ 88 w 148"/>
              <a:gd name="T45" fmla="*/ 52 h 81"/>
              <a:gd name="T46" fmla="*/ 113 w 148"/>
              <a:gd name="T47" fmla="*/ 55 h 81"/>
              <a:gd name="T48" fmla="*/ 109 w 148"/>
              <a:gd name="T49" fmla="*/ 68 h 81"/>
              <a:gd name="T50" fmla="*/ 120 w 148"/>
              <a:gd name="T51" fmla="*/ 44 h 81"/>
              <a:gd name="T52" fmla="*/ 97 w 148"/>
              <a:gd name="T53" fmla="*/ 38 h 81"/>
              <a:gd name="T54" fmla="*/ 109 w 148"/>
              <a:gd name="T55" fmla="*/ 26 h 81"/>
              <a:gd name="T56" fmla="*/ 132 w 148"/>
              <a:gd name="T57" fmla="*/ 32 h 81"/>
              <a:gd name="T58" fmla="*/ 120 w 148"/>
              <a:gd name="T59" fmla="*/ 44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48" h="81">
                <a:moveTo>
                  <a:pt x="75" y="1"/>
                </a:moveTo>
                <a:cubicBezTo>
                  <a:pt x="34" y="0"/>
                  <a:pt x="1" y="17"/>
                  <a:pt x="0" y="39"/>
                </a:cubicBezTo>
                <a:cubicBezTo>
                  <a:pt x="0" y="61"/>
                  <a:pt x="32" y="79"/>
                  <a:pt x="73" y="80"/>
                </a:cubicBezTo>
                <a:cubicBezTo>
                  <a:pt x="114" y="81"/>
                  <a:pt x="147" y="64"/>
                  <a:pt x="147" y="42"/>
                </a:cubicBezTo>
                <a:cubicBezTo>
                  <a:pt x="148" y="20"/>
                  <a:pt x="115" y="2"/>
                  <a:pt x="75" y="1"/>
                </a:cubicBezTo>
                <a:close/>
                <a:moveTo>
                  <a:pt x="16" y="30"/>
                </a:moveTo>
                <a:cubicBezTo>
                  <a:pt x="19" y="25"/>
                  <a:pt x="30" y="22"/>
                  <a:pt x="39" y="24"/>
                </a:cubicBezTo>
                <a:cubicBezTo>
                  <a:pt x="49" y="26"/>
                  <a:pt x="54" y="32"/>
                  <a:pt x="51" y="37"/>
                </a:cubicBezTo>
                <a:cubicBezTo>
                  <a:pt x="47" y="42"/>
                  <a:pt x="37" y="44"/>
                  <a:pt x="27" y="42"/>
                </a:cubicBezTo>
                <a:cubicBezTo>
                  <a:pt x="18" y="40"/>
                  <a:pt x="13" y="35"/>
                  <a:pt x="16" y="30"/>
                </a:cubicBezTo>
                <a:close/>
                <a:moveTo>
                  <a:pt x="63" y="65"/>
                </a:moveTo>
                <a:cubicBezTo>
                  <a:pt x="57" y="69"/>
                  <a:pt x="45" y="70"/>
                  <a:pt x="37" y="67"/>
                </a:cubicBezTo>
                <a:cubicBezTo>
                  <a:pt x="29" y="63"/>
                  <a:pt x="28" y="57"/>
                  <a:pt x="34" y="53"/>
                </a:cubicBezTo>
                <a:cubicBezTo>
                  <a:pt x="40" y="49"/>
                  <a:pt x="51" y="48"/>
                  <a:pt x="59" y="51"/>
                </a:cubicBezTo>
                <a:cubicBezTo>
                  <a:pt x="67" y="55"/>
                  <a:pt x="69" y="61"/>
                  <a:pt x="63" y="65"/>
                </a:cubicBezTo>
                <a:close/>
                <a:moveTo>
                  <a:pt x="74" y="28"/>
                </a:moveTo>
                <a:cubicBezTo>
                  <a:pt x="64" y="28"/>
                  <a:pt x="56" y="23"/>
                  <a:pt x="56" y="18"/>
                </a:cubicBezTo>
                <a:cubicBezTo>
                  <a:pt x="56" y="13"/>
                  <a:pt x="64" y="8"/>
                  <a:pt x="74" y="9"/>
                </a:cubicBezTo>
                <a:cubicBezTo>
                  <a:pt x="84" y="9"/>
                  <a:pt x="92" y="13"/>
                  <a:pt x="92" y="19"/>
                </a:cubicBezTo>
                <a:cubicBezTo>
                  <a:pt x="92" y="24"/>
                  <a:pt x="84" y="28"/>
                  <a:pt x="74" y="28"/>
                </a:cubicBezTo>
                <a:close/>
                <a:moveTo>
                  <a:pt x="109" y="68"/>
                </a:moveTo>
                <a:cubicBezTo>
                  <a:pt x="100" y="71"/>
                  <a:pt x="89" y="70"/>
                  <a:pt x="83" y="66"/>
                </a:cubicBezTo>
                <a:cubicBezTo>
                  <a:pt x="78" y="61"/>
                  <a:pt x="79" y="55"/>
                  <a:pt x="88" y="52"/>
                </a:cubicBezTo>
                <a:cubicBezTo>
                  <a:pt x="96" y="49"/>
                  <a:pt x="107" y="50"/>
                  <a:pt x="113" y="55"/>
                </a:cubicBezTo>
                <a:cubicBezTo>
                  <a:pt x="119" y="59"/>
                  <a:pt x="117" y="65"/>
                  <a:pt x="109" y="68"/>
                </a:cubicBezTo>
                <a:close/>
                <a:moveTo>
                  <a:pt x="120" y="44"/>
                </a:moveTo>
                <a:cubicBezTo>
                  <a:pt x="110" y="46"/>
                  <a:pt x="100" y="43"/>
                  <a:pt x="97" y="38"/>
                </a:cubicBezTo>
                <a:cubicBezTo>
                  <a:pt x="94" y="33"/>
                  <a:pt x="99" y="27"/>
                  <a:pt x="109" y="26"/>
                </a:cubicBezTo>
                <a:cubicBezTo>
                  <a:pt x="118" y="24"/>
                  <a:pt x="129" y="27"/>
                  <a:pt x="132" y="32"/>
                </a:cubicBezTo>
                <a:cubicBezTo>
                  <a:pt x="135" y="38"/>
                  <a:pt x="129" y="43"/>
                  <a:pt x="120" y="44"/>
                </a:cubicBezTo>
                <a:close/>
              </a:path>
            </a:pathLst>
          </a:custGeom>
          <a:solidFill>
            <a:srgbClr val="D64285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1065"/>
          <p:cNvSpPr>
            <a:spLocks noEditPoints="1"/>
          </p:cNvSpPr>
          <p:nvPr/>
        </p:nvSpPr>
        <p:spPr bwMode="auto">
          <a:xfrm>
            <a:off x="7474228" y="3214102"/>
            <a:ext cx="2224551" cy="1024898"/>
          </a:xfrm>
          <a:custGeom>
            <a:avLst/>
            <a:gdLst>
              <a:gd name="T0" fmla="*/ 199 w 199"/>
              <a:gd name="T1" fmla="*/ 25 h 92"/>
              <a:gd name="T2" fmla="*/ 199 w 199"/>
              <a:gd name="T3" fmla="*/ 25 h 92"/>
              <a:gd name="T4" fmla="*/ 199 w 199"/>
              <a:gd name="T5" fmla="*/ 19 h 92"/>
              <a:gd name="T6" fmla="*/ 125 w 199"/>
              <a:gd name="T7" fmla="*/ 37 h 92"/>
              <a:gd name="T8" fmla="*/ 1 w 199"/>
              <a:gd name="T9" fmla="*/ 48 h 92"/>
              <a:gd name="T10" fmla="*/ 1 w 199"/>
              <a:gd name="T11" fmla="*/ 60 h 92"/>
              <a:gd name="T12" fmla="*/ 21 w 199"/>
              <a:gd name="T13" fmla="*/ 36 h 92"/>
              <a:gd name="T14" fmla="*/ 20 w 199"/>
              <a:gd name="T15" fmla="*/ 63 h 92"/>
              <a:gd name="T16" fmla="*/ 1 w 199"/>
              <a:gd name="T17" fmla="*/ 84 h 92"/>
              <a:gd name="T18" fmla="*/ 0 w 199"/>
              <a:gd name="T19" fmla="*/ 92 h 92"/>
              <a:gd name="T20" fmla="*/ 124 w 199"/>
              <a:gd name="T21" fmla="*/ 81 h 92"/>
              <a:gd name="T22" fmla="*/ 198 w 199"/>
              <a:gd name="T23" fmla="*/ 63 h 92"/>
              <a:gd name="T24" fmla="*/ 199 w 199"/>
              <a:gd name="T25" fmla="*/ 59 h 92"/>
              <a:gd name="T26" fmla="*/ 199 w 199"/>
              <a:gd name="T27" fmla="*/ 59 h 92"/>
              <a:gd name="T28" fmla="*/ 199 w 199"/>
              <a:gd name="T29" fmla="*/ 25 h 92"/>
              <a:gd name="T30" fmla="*/ 57 w 199"/>
              <a:gd name="T31" fmla="*/ 60 h 92"/>
              <a:gd name="T32" fmla="*/ 29 w 199"/>
              <a:gd name="T33" fmla="*/ 59 h 92"/>
              <a:gd name="T34" fmla="*/ 30 w 199"/>
              <a:gd name="T35" fmla="*/ 33 h 92"/>
              <a:gd name="T36" fmla="*/ 57 w 199"/>
              <a:gd name="T37" fmla="*/ 33 h 92"/>
              <a:gd name="T38" fmla="*/ 57 w 199"/>
              <a:gd name="T39" fmla="*/ 60 h 92"/>
              <a:gd name="T40" fmla="*/ 105 w 199"/>
              <a:gd name="T41" fmla="*/ 70 h 92"/>
              <a:gd name="T42" fmla="*/ 67 w 199"/>
              <a:gd name="T43" fmla="*/ 62 h 92"/>
              <a:gd name="T44" fmla="*/ 67 w 199"/>
              <a:gd name="T45" fmla="*/ 35 h 92"/>
              <a:gd name="T46" fmla="*/ 105 w 199"/>
              <a:gd name="T47" fmla="*/ 44 h 92"/>
              <a:gd name="T48" fmla="*/ 105 w 199"/>
              <a:gd name="T49" fmla="*/ 70 h 92"/>
              <a:gd name="T50" fmla="*/ 153 w 199"/>
              <a:gd name="T51" fmla="*/ 71 h 92"/>
              <a:gd name="T52" fmla="*/ 125 w 199"/>
              <a:gd name="T53" fmla="*/ 73 h 92"/>
              <a:gd name="T54" fmla="*/ 115 w 199"/>
              <a:gd name="T55" fmla="*/ 72 h 92"/>
              <a:gd name="T56" fmla="*/ 116 w 199"/>
              <a:gd name="T57" fmla="*/ 46 h 92"/>
              <a:gd name="T58" fmla="*/ 126 w 199"/>
              <a:gd name="T59" fmla="*/ 47 h 92"/>
              <a:gd name="T60" fmla="*/ 154 w 199"/>
              <a:gd name="T61" fmla="*/ 45 h 92"/>
              <a:gd name="T62" fmla="*/ 153 w 199"/>
              <a:gd name="T63" fmla="*/ 71 h 92"/>
              <a:gd name="T64" fmla="*/ 164 w 199"/>
              <a:gd name="T65" fmla="*/ 43 h 92"/>
              <a:gd name="T66" fmla="*/ 191 w 199"/>
              <a:gd name="T67" fmla="*/ 34 h 92"/>
              <a:gd name="T68" fmla="*/ 191 w 199"/>
              <a:gd name="T69" fmla="*/ 59 h 92"/>
              <a:gd name="T70" fmla="*/ 164 w 199"/>
              <a:gd name="T71" fmla="*/ 69 h 92"/>
              <a:gd name="T72" fmla="*/ 164 w 199"/>
              <a:gd name="T73" fmla="*/ 43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9" h="92">
                <a:moveTo>
                  <a:pt x="199" y="25"/>
                </a:moveTo>
                <a:cubicBezTo>
                  <a:pt x="199" y="25"/>
                  <a:pt x="199" y="25"/>
                  <a:pt x="199" y="25"/>
                </a:cubicBezTo>
                <a:cubicBezTo>
                  <a:pt x="199" y="19"/>
                  <a:pt x="199" y="19"/>
                  <a:pt x="199" y="19"/>
                </a:cubicBezTo>
                <a:cubicBezTo>
                  <a:pt x="199" y="19"/>
                  <a:pt x="171" y="40"/>
                  <a:pt x="125" y="37"/>
                </a:cubicBezTo>
                <a:cubicBezTo>
                  <a:pt x="80" y="35"/>
                  <a:pt x="22" y="0"/>
                  <a:pt x="1" y="48"/>
                </a:cubicBezTo>
                <a:cubicBezTo>
                  <a:pt x="1" y="60"/>
                  <a:pt x="1" y="60"/>
                  <a:pt x="1" y="60"/>
                </a:cubicBezTo>
                <a:cubicBezTo>
                  <a:pt x="8" y="44"/>
                  <a:pt x="15" y="38"/>
                  <a:pt x="21" y="36"/>
                </a:cubicBezTo>
                <a:cubicBezTo>
                  <a:pt x="20" y="63"/>
                  <a:pt x="20" y="63"/>
                  <a:pt x="20" y="63"/>
                </a:cubicBezTo>
                <a:cubicBezTo>
                  <a:pt x="13" y="66"/>
                  <a:pt x="4" y="74"/>
                  <a:pt x="1" y="84"/>
                </a:cubicBezTo>
                <a:cubicBezTo>
                  <a:pt x="0" y="92"/>
                  <a:pt x="0" y="92"/>
                  <a:pt x="0" y="92"/>
                </a:cubicBezTo>
                <a:cubicBezTo>
                  <a:pt x="21" y="44"/>
                  <a:pt x="79" y="78"/>
                  <a:pt x="124" y="81"/>
                </a:cubicBezTo>
                <a:cubicBezTo>
                  <a:pt x="170" y="84"/>
                  <a:pt x="198" y="63"/>
                  <a:pt x="198" y="63"/>
                </a:cubicBezTo>
                <a:cubicBezTo>
                  <a:pt x="199" y="59"/>
                  <a:pt x="199" y="59"/>
                  <a:pt x="199" y="59"/>
                </a:cubicBezTo>
                <a:cubicBezTo>
                  <a:pt x="199" y="59"/>
                  <a:pt x="199" y="59"/>
                  <a:pt x="199" y="59"/>
                </a:cubicBezTo>
                <a:lnTo>
                  <a:pt x="199" y="25"/>
                </a:lnTo>
                <a:close/>
                <a:moveTo>
                  <a:pt x="57" y="60"/>
                </a:moveTo>
                <a:cubicBezTo>
                  <a:pt x="47" y="58"/>
                  <a:pt x="38" y="58"/>
                  <a:pt x="29" y="59"/>
                </a:cubicBezTo>
                <a:cubicBezTo>
                  <a:pt x="30" y="33"/>
                  <a:pt x="30" y="33"/>
                  <a:pt x="30" y="33"/>
                </a:cubicBezTo>
                <a:cubicBezTo>
                  <a:pt x="39" y="31"/>
                  <a:pt x="48" y="32"/>
                  <a:pt x="57" y="33"/>
                </a:cubicBezTo>
                <a:lnTo>
                  <a:pt x="57" y="60"/>
                </a:lnTo>
                <a:close/>
                <a:moveTo>
                  <a:pt x="105" y="70"/>
                </a:moveTo>
                <a:cubicBezTo>
                  <a:pt x="92" y="68"/>
                  <a:pt x="79" y="64"/>
                  <a:pt x="67" y="62"/>
                </a:cubicBezTo>
                <a:cubicBezTo>
                  <a:pt x="67" y="35"/>
                  <a:pt x="67" y="35"/>
                  <a:pt x="67" y="35"/>
                </a:cubicBezTo>
                <a:cubicBezTo>
                  <a:pt x="80" y="38"/>
                  <a:pt x="93" y="41"/>
                  <a:pt x="105" y="44"/>
                </a:cubicBezTo>
                <a:lnTo>
                  <a:pt x="105" y="70"/>
                </a:lnTo>
                <a:close/>
                <a:moveTo>
                  <a:pt x="153" y="71"/>
                </a:moveTo>
                <a:cubicBezTo>
                  <a:pt x="145" y="72"/>
                  <a:pt x="136" y="73"/>
                  <a:pt x="125" y="73"/>
                </a:cubicBezTo>
                <a:cubicBezTo>
                  <a:pt x="122" y="72"/>
                  <a:pt x="118" y="72"/>
                  <a:pt x="115" y="72"/>
                </a:cubicBezTo>
                <a:cubicBezTo>
                  <a:pt x="116" y="46"/>
                  <a:pt x="116" y="46"/>
                  <a:pt x="116" y="46"/>
                </a:cubicBezTo>
                <a:cubicBezTo>
                  <a:pt x="119" y="46"/>
                  <a:pt x="122" y="47"/>
                  <a:pt x="126" y="47"/>
                </a:cubicBezTo>
                <a:cubicBezTo>
                  <a:pt x="136" y="47"/>
                  <a:pt x="145" y="47"/>
                  <a:pt x="154" y="45"/>
                </a:cubicBezTo>
                <a:lnTo>
                  <a:pt x="153" y="71"/>
                </a:lnTo>
                <a:close/>
                <a:moveTo>
                  <a:pt x="164" y="43"/>
                </a:moveTo>
                <a:cubicBezTo>
                  <a:pt x="176" y="41"/>
                  <a:pt x="185" y="37"/>
                  <a:pt x="191" y="34"/>
                </a:cubicBezTo>
                <a:cubicBezTo>
                  <a:pt x="191" y="59"/>
                  <a:pt x="191" y="59"/>
                  <a:pt x="191" y="59"/>
                </a:cubicBezTo>
                <a:cubicBezTo>
                  <a:pt x="184" y="62"/>
                  <a:pt x="175" y="66"/>
                  <a:pt x="164" y="69"/>
                </a:cubicBezTo>
                <a:lnTo>
                  <a:pt x="164" y="43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cxnSp>
        <p:nvCxnSpPr>
          <p:cNvPr id="11" name="直接连接符 10"/>
          <p:cNvCxnSpPr/>
          <p:nvPr/>
        </p:nvCxnSpPr>
        <p:spPr>
          <a:xfrm>
            <a:off x="3314469" y="3240157"/>
            <a:ext cx="2781531" cy="0"/>
          </a:xfrm>
          <a:prstGeom prst="line">
            <a:avLst/>
          </a:prstGeom>
          <a:ln>
            <a:solidFill>
              <a:schemeClr val="bg2">
                <a:lumMod val="9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文本框 11"/>
          <p:cNvSpPr txBox="1"/>
          <p:nvPr/>
        </p:nvSpPr>
        <p:spPr>
          <a:xfrm>
            <a:off x="3603010" y="2459131"/>
            <a:ext cx="249299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 smtClean="0">
                <a:solidFill>
                  <a:schemeClr val="bg1">
                    <a:lumMod val="9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点击添加文本文字点击</a:t>
            </a:r>
            <a:endParaRPr lang="en-US" altLang="zh-CN" dirty="0" smtClean="0">
              <a:solidFill>
                <a:schemeClr val="bg1">
                  <a:lumMod val="95000"/>
                </a:schemeClr>
              </a:solidFill>
              <a:latin typeface="时尚中黑简体" panose="01010104010101010101" pitchFamily="2" charset="-122"/>
              <a:ea typeface="时尚中黑简体" panose="01010104010101010101" pitchFamily="2" charset="-122"/>
            </a:endParaRPr>
          </a:p>
          <a:p>
            <a:r>
              <a:rPr lang="zh-CN" altLang="en-US" dirty="0" smtClean="0">
                <a:solidFill>
                  <a:schemeClr val="bg1">
                    <a:lumMod val="9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</a:t>
            </a: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添加文本</a:t>
            </a:r>
            <a:r>
              <a:rPr lang="zh-CN" altLang="en-US" dirty="0" smtClean="0">
                <a:solidFill>
                  <a:schemeClr val="bg1">
                    <a:lumMod val="9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文字点击</a:t>
            </a:r>
            <a:endParaRPr lang="en-US" altLang="zh-CN" dirty="0" smtClean="0">
              <a:solidFill>
                <a:schemeClr val="bg1">
                  <a:lumMod val="95000"/>
                </a:schemeClr>
              </a:solidFill>
              <a:latin typeface="时尚中黑简体" panose="01010104010101010101" pitchFamily="2" charset="-122"/>
              <a:ea typeface="时尚中黑简体" panose="01010104010101010101" pitchFamily="2" charset="-122"/>
            </a:endParaRPr>
          </a:p>
        </p:txBody>
      </p:sp>
      <p:sp>
        <p:nvSpPr>
          <p:cNvPr id="13" name="文本框 12"/>
          <p:cNvSpPr txBox="1"/>
          <p:nvPr/>
        </p:nvSpPr>
        <p:spPr>
          <a:xfrm>
            <a:off x="4064675" y="3346440"/>
            <a:ext cx="203132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dirty="0">
                <a:solidFill>
                  <a:srgbClr val="D64285"/>
                </a:solidFill>
                <a:latin typeface="迷你简粗倩" panose="03000509000000000000" pitchFamily="65" charset="-122"/>
                <a:ea typeface="迷你简粗倩" panose="03000509000000000000" pitchFamily="65" charset="-122"/>
              </a:rPr>
              <a:t>点击添加</a:t>
            </a:r>
            <a:r>
              <a:rPr lang="zh-CN" altLang="en-US" sz="2400" dirty="0" smtClean="0">
                <a:solidFill>
                  <a:srgbClr val="D64285"/>
                </a:solidFill>
                <a:latin typeface="迷你简粗倩" panose="03000509000000000000" pitchFamily="65" charset="-122"/>
                <a:ea typeface="迷你简粗倩" panose="03000509000000000000" pitchFamily="65" charset="-122"/>
              </a:rPr>
              <a:t>标题</a:t>
            </a:r>
            <a:endParaRPr lang="zh-CN" altLang="en-US" sz="2400" dirty="0">
              <a:solidFill>
                <a:srgbClr val="D64285"/>
              </a:solidFill>
              <a:latin typeface="迷你简粗倩" panose="03000509000000000000" pitchFamily="65" charset="-122"/>
              <a:ea typeface="迷你简粗倩" panose="03000509000000000000" pitchFamily="65" charset="-122"/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3314469" y="3717066"/>
            <a:ext cx="278153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zh-CN" altLang="en-US" dirty="0">
                <a:solidFill>
                  <a:schemeClr val="bg1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点击添加文本文字点击</a:t>
            </a:r>
            <a:endParaRPr lang="en-US" altLang="zh-CN" dirty="0">
              <a:solidFill>
                <a:schemeClr val="bg1"/>
              </a:solidFill>
              <a:latin typeface="时尚中黑简体" panose="01010104010101010101" pitchFamily="2" charset="-122"/>
              <a:ea typeface="时尚中黑简体" panose="01010104010101010101" pitchFamily="2" charset="-122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zh-CN" altLang="en-US" dirty="0">
                <a:solidFill>
                  <a:schemeClr val="bg1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点击添加文本文字点击</a:t>
            </a:r>
            <a:endParaRPr lang="en-US" altLang="zh-CN" dirty="0">
              <a:solidFill>
                <a:schemeClr val="bg1"/>
              </a:solidFill>
              <a:latin typeface="时尚中黑简体" panose="01010104010101010101" pitchFamily="2" charset="-122"/>
              <a:ea typeface="时尚中黑简体" panose="01010104010101010101" pitchFamily="2" charset="-122"/>
            </a:endParaRPr>
          </a:p>
        </p:txBody>
      </p:sp>
      <p:sp>
        <p:nvSpPr>
          <p:cNvPr id="15" name="矩形 14"/>
          <p:cNvSpPr/>
          <p:nvPr/>
        </p:nvSpPr>
        <p:spPr>
          <a:xfrm>
            <a:off x="0" y="5076324"/>
            <a:ext cx="6096000" cy="58740"/>
          </a:xfrm>
          <a:prstGeom prst="rect">
            <a:avLst/>
          </a:prstGeom>
          <a:solidFill>
            <a:srgbClr val="D6428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209195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/>
          <p:cNvSpPr txBox="1"/>
          <p:nvPr/>
        </p:nvSpPr>
        <p:spPr>
          <a:xfrm>
            <a:off x="7474228" y="336257"/>
            <a:ext cx="3877985" cy="646331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>
            <a:defPPr>
              <a:defRPr lang="zh-CN"/>
            </a:defPPr>
            <a:lvl1pPr>
              <a:defRPr sz="3600" b="1">
                <a:ln/>
                <a:solidFill>
                  <a:schemeClr val="bg1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defRPr>
            </a:lvl1pPr>
          </a:lstStyle>
          <a:p>
            <a:r>
              <a:rPr lang="zh-CN" altLang="en-US" dirty="0">
                <a:solidFill>
                  <a:srgbClr val="922054"/>
                </a:solidFill>
              </a:rPr>
              <a:t>点击添加标题文字</a:t>
            </a:r>
          </a:p>
        </p:txBody>
      </p:sp>
      <p:sp>
        <p:nvSpPr>
          <p:cNvPr id="2" name="矩形 1"/>
          <p:cNvSpPr/>
          <p:nvPr/>
        </p:nvSpPr>
        <p:spPr>
          <a:xfrm>
            <a:off x="0" y="5131837"/>
            <a:ext cx="12192000" cy="1726163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6" name="矩形 265"/>
          <p:cNvSpPr/>
          <p:nvPr/>
        </p:nvSpPr>
        <p:spPr>
          <a:xfrm>
            <a:off x="1924034" y="5287032"/>
            <a:ext cx="8343933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dirty="0">
                <a:solidFill>
                  <a:srgbClr val="922054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点击添加文本文字点击添加文本文字点击添加文本</a:t>
            </a:r>
            <a:r>
              <a:rPr lang="zh-CN" altLang="en-US" sz="2000" dirty="0" smtClean="0">
                <a:solidFill>
                  <a:srgbClr val="922054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文字点击添加文字内容</a:t>
            </a:r>
            <a:endParaRPr lang="en-US" altLang="zh-CN" sz="2000" dirty="0">
              <a:solidFill>
                <a:srgbClr val="922054"/>
              </a:solidFill>
              <a:latin typeface="时尚中黑简体" panose="01010104010101010101" pitchFamily="2" charset="-122"/>
              <a:ea typeface="时尚中黑简体" panose="01010104010101010101" pitchFamily="2" charset="-122"/>
            </a:endParaRPr>
          </a:p>
          <a:p>
            <a:r>
              <a:rPr lang="zh-CN" altLang="en-US" sz="2000" dirty="0">
                <a:solidFill>
                  <a:srgbClr val="922054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点击添加文本文字点击添加文本文字点击添加文本</a:t>
            </a:r>
            <a:r>
              <a:rPr lang="zh-CN" altLang="en-US" sz="2000" dirty="0" smtClean="0">
                <a:solidFill>
                  <a:srgbClr val="922054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文字</a:t>
            </a:r>
            <a:r>
              <a:rPr lang="zh-CN" altLang="en-US" sz="2000" dirty="0">
                <a:solidFill>
                  <a:srgbClr val="922054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点击添加文字</a:t>
            </a:r>
            <a:r>
              <a:rPr lang="zh-CN" altLang="en-US" sz="2000" dirty="0" smtClean="0">
                <a:solidFill>
                  <a:srgbClr val="922054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内容</a:t>
            </a:r>
            <a:endParaRPr lang="en-US" altLang="zh-CN" sz="2000" dirty="0">
              <a:solidFill>
                <a:srgbClr val="922054"/>
              </a:solidFill>
              <a:latin typeface="时尚中黑简体" panose="01010104010101010101" pitchFamily="2" charset="-122"/>
              <a:ea typeface="时尚中黑简体" panose="01010104010101010101" pitchFamily="2" charset="-122"/>
            </a:endParaRP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64040" y="2090312"/>
            <a:ext cx="6113845" cy="2340000"/>
          </a:xfrm>
          <a:prstGeom prst="rect">
            <a:avLst/>
          </a:prstGeom>
        </p:spPr>
      </p:pic>
      <p:sp>
        <p:nvSpPr>
          <p:cNvPr id="6" name="矩形 5"/>
          <p:cNvSpPr/>
          <p:nvPr/>
        </p:nvSpPr>
        <p:spPr>
          <a:xfrm>
            <a:off x="7677885" y="2090312"/>
            <a:ext cx="2950075" cy="2340001"/>
          </a:xfrm>
          <a:prstGeom prst="rect">
            <a:avLst/>
          </a:prstGeom>
          <a:solidFill>
            <a:srgbClr val="D64285">
              <a:alpha val="4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7" name="文本框 266"/>
          <p:cNvSpPr txBox="1"/>
          <p:nvPr/>
        </p:nvSpPr>
        <p:spPr>
          <a:xfrm>
            <a:off x="8034667" y="2444704"/>
            <a:ext cx="2236510" cy="16312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 smtClean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点击添加文本文字</a:t>
            </a:r>
            <a:endParaRPr lang="en-US" altLang="zh-CN" sz="2000" dirty="0" smtClean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zh-CN" altLang="en-US" sz="2000" dirty="0" smtClean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</a:t>
            </a: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添加文本</a:t>
            </a:r>
            <a:r>
              <a:rPr lang="zh-CN" altLang="en-US" sz="2000" dirty="0" smtClean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文字</a:t>
            </a:r>
            <a:endParaRPr lang="en-US" altLang="zh-CN" sz="2000" dirty="0" smtClean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zh-CN" altLang="en-US" sz="2000" dirty="0" smtClean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</a:t>
            </a: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添加文本</a:t>
            </a:r>
            <a:r>
              <a:rPr lang="zh-CN" altLang="en-US" sz="2000" dirty="0" smtClean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文字</a:t>
            </a:r>
            <a:endParaRPr lang="en-US" altLang="zh-CN" sz="2000" dirty="0" smtClean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zh-CN" altLang="en-US" sz="2000" dirty="0" smtClean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</a:t>
            </a: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添加文本</a:t>
            </a:r>
            <a:r>
              <a:rPr lang="zh-CN" altLang="en-US" sz="2000" dirty="0" smtClean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文字</a:t>
            </a:r>
            <a:endParaRPr lang="en-US" altLang="zh-CN" sz="2000" dirty="0" smtClean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zh-CN" altLang="en-US" sz="2000" dirty="0" smtClean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</a:t>
            </a: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添加文本</a:t>
            </a:r>
            <a:r>
              <a:rPr lang="zh-CN" altLang="en-US" sz="2000" dirty="0" smtClean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文字</a:t>
            </a:r>
            <a:endParaRPr lang="en-US" altLang="zh-CN" sz="2000" dirty="0" smtClean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9421827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矩形 6"/>
          <p:cNvSpPr/>
          <p:nvPr/>
        </p:nvSpPr>
        <p:spPr>
          <a:xfrm>
            <a:off x="0" y="2152269"/>
            <a:ext cx="6096000" cy="588033"/>
          </a:xfrm>
          <a:prstGeom prst="rect">
            <a:avLst/>
          </a:prstGeom>
          <a:solidFill>
            <a:srgbClr val="D64285">
              <a:alpha val="8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矩形 1"/>
          <p:cNvSpPr/>
          <p:nvPr/>
        </p:nvSpPr>
        <p:spPr>
          <a:xfrm>
            <a:off x="2320607" y="2825256"/>
            <a:ext cx="3775393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dirty="0">
                <a:solidFill>
                  <a:srgbClr val="D64285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点击添加文本文字</a:t>
            </a:r>
            <a:r>
              <a:rPr lang="zh-CN" altLang="en-US" sz="1400" dirty="0" smtClean="0">
                <a:solidFill>
                  <a:srgbClr val="D64285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</a:t>
            </a:r>
            <a:r>
              <a:rPr lang="zh-CN" altLang="en-US" sz="1400" dirty="0">
                <a:solidFill>
                  <a:srgbClr val="D64285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点击添加文本文字点击</a:t>
            </a:r>
            <a:endParaRPr lang="en-US" altLang="zh-CN" sz="1400" dirty="0">
              <a:solidFill>
                <a:srgbClr val="D64285"/>
              </a:solidFill>
              <a:latin typeface="时尚中黑简体" panose="01010104010101010101" pitchFamily="2" charset="-122"/>
              <a:ea typeface="时尚中黑简体" panose="01010104010101010101" pitchFamily="2" charset="-122"/>
            </a:endParaRPr>
          </a:p>
          <a:p>
            <a:r>
              <a:rPr lang="zh-CN" altLang="en-US" sz="1400" dirty="0">
                <a:solidFill>
                  <a:srgbClr val="D64285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点击添加文本文字</a:t>
            </a:r>
            <a:r>
              <a:rPr lang="zh-CN" altLang="en-US" sz="1400" dirty="0" smtClean="0">
                <a:solidFill>
                  <a:srgbClr val="D64285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</a:t>
            </a:r>
            <a:r>
              <a:rPr lang="zh-CN" altLang="en-US" sz="1400" dirty="0">
                <a:solidFill>
                  <a:srgbClr val="D64285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点击添加文本文字点击</a:t>
            </a:r>
            <a:endParaRPr lang="en-US" altLang="zh-CN" sz="1400" dirty="0">
              <a:solidFill>
                <a:srgbClr val="D64285"/>
              </a:solidFill>
              <a:latin typeface="时尚中黑简体" panose="01010104010101010101" pitchFamily="2" charset="-122"/>
              <a:ea typeface="时尚中黑简体" panose="01010104010101010101" pitchFamily="2" charset="-122"/>
            </a:endParaRPr>
          </a:p>
          <a:p>
            <a:r>
              <a:rPr lang="zh-CN" altLang="en-US" sz="1400" dirty="0">
                <a:solidFill>
                  <a:srgbClr val="D64285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点击添加文本文字</a:t>
            </a:r>
            <a:r>
              <a:rPr lang="zh-CN" altLang="en-US" sz="1400" dirty="0" smtClean="0">
                <a:solidFill>
                  <a:srgbClr val="D64285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点击点击</a:t>
            </a:r>
            <a:r>
              <a:rPr lang="zh-CN" altLang="en-US" sz="1400" dirty="0">
                <a:solidFill>
                  <a:srgbClr val="D64285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添加文本文字</a:t>
            </a:r>
            <a:r>
              <a:rPr lang="zh-CN" altLang="en-US" sz="1400" dirty="0" smtClean="0">
                <a:solidFill>
                  <a:srgbClr val="D64285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</a:t>
            </a:r>
            <a:endParaRPr lang="en-US" altLang="zh-CN" sz="1400" dirty="0">
              <a:solidFill>
                <a:srgbClr val="D64285"/>
              </a:solidFill>
              <a:latin typeface="时尚中黑简体" panose="01010104010101010101" pitchFamily="2" charset="-122"/>
              <a:ea typeface="时尚中黑简体" panose="01010104010101010101" pitchFamily="2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4372451" y="2215454"/>
            <a:ext cx="172354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dirty="0" smtClean="0">
                <a:solidFill>
                  <a:schemeClr val="bg1">
                    <a:lumMod val="85000"/>
                  </a:schemeClr>
                </a:solidFill>
                <a:latin typeface="迷你简粗倩" panose="03000509000000000000" pitchFamily="65" charset="-122"/>
                <a:ea typeface="迷你简粗倩" panose="03000509000000000000" pitchFamily="65" charset="-122"/>
              </a:rPr>
              <a:t>添加</a:t>
            </a:r>
            <a:r>
              <a:rPr lang="zh-CN" altLang="en-US" sz="2400" dirty="0">
                <a:solidFill>
                  <a:schemeClr val="bg1">
                    <a:lumMod val="85000"/>
                  </a:schemeClr>
                </a:solidFill>
                <a:latin typeface="迷你简粗倩" panose="03000509000000000000" pitchFamily="65" charset="-122"/>
                <a:ea typeface="迷你简粗倩" panose="03000509000000000000" pitchFamily="65" charset="-122"/>
              </a:rPr>
              <a:t>小</a:t>
            </a:r>
            <a:r>
              <a:rPr lang="zh-CN" altLang="en-US" sz="2400" dirty="0" smtClean="0">
                <a:solidFill>
                  <a:schemeClr val="bg1">
                    <a:lumMod val="85000"/>
                  </a:schemeClr>
                </a:solidFill>
                <a:latin typeface="迷你简粗倩" panose="03000509000000000000" pitchFamily="65" charset="-122"/>
                <a:ea typeface="迷你简粗倩" panose="03000509000000000000" pitchFamily="65" charset="-122"/>
              </a:rPr>
              <a:t>标题</a:t>
            </a:r>
            <a:endParaRPr lang="zh-CN" altLang="en-US" sz="2400" dirty="0">
              <a:solidFill>
                <a:schemeClr val="bg1">
                  <a:lumMod val="85000"/>
                </a:schemeClr>
              </a:solidFill>
              <a:latin typeface="迷你简粗倩" panose="03000509000000000000" pitchFamily="65" charset="-122"/>
              <a:ea typeface="迷你简粗倩" panose="03000509000000000000" pitchFamily="65" charset="-122"/>
            </a:endParaRPr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20607" y="3952538"/>
            <a:ext cx="922580" cy="720000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73420" y="3952538"/>
            <a:ext cx="922580" cy="720000"/>
          </a:xfrm>
          <a:prstGeom prst="rect">
            <a:avLst/>
          </a:prstGeom>
        </p:spPr>
      </p:pic>
      <p:pic>
        <p:nvPicPr>
          <p:cNvPr id="6" name="图片 5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47014" y="3952538"/>
            <a:ext cx="922580" cy="720000"/>
          </a:xfrm>
          <a:prstGeom prst="rect">
            <a:avLst/>
          </a:prstGeom>
        </p:spPr>
      </p:pic>
      <p:sp>
        <p:nvSpPr>
          <p:cNvPr id="8" name="矩形 7"/>
          <p:cNvSpPr/>
          <p:nvPr/>
        </p:nvSpPr>
        <p:spPr>
          <a:xfrm>
            <a:off x="1924034" y="5287032"/>
            <a:ext cx="8343933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点击添加文本文字点击添加文本文字点击添加文本</a:t>
            </a:r>
            <a:r>
              <a:rPr lang="zh-CN" altLang="en-US" sz="2000" dirty="0" smtClean="0">
                <a:solidFill>
                  <a:schemeClr val="bg1">
                    <a:lumMod val="9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文字点击添加文字内容</a:t>
            </a:r>
            <a:endParaRPr lang="en-US" altLang="zh-CN" sz="2000" dirty="0">
              <a:solidFill>
                <a:schemeClr val="bg1">
                  <a:lumMod val="95000"/>
                </a:schemeClr>
              </a:solidFill>
              <a:latin typeface="时尚中黑简体" panose="01010104010101010101" pitchFamily="2" charset="-122"/>
              <a:ea typeface="时尚中黑简体" panose="01010104010101010101" pitchFamily="2" charset="-122"/>
            </a:endParaRPr>
          </a:p>
          <a:p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点击添加文本文字点击添加文本文字点击添加文本</a:t>
            </a:r>
            <a:r>
              <a:rPr lang="zh-CN" altLang="en-US" sz="2000" dirty="0" smtClean="0">
                <a:solidFill>
                  <a:schemeClr val="bg1">
                    <a:lumMod val="9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文字</a:t>
            </a: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点击添加文字</a:t>
            </a:r>
            <a:r>
              <a:rPr lang="zh-CN" altLang="en-US" sz="2000" dirty="0" smtClean="0">
                <a:solidFill>
                  <a:schemeClr val="bg1">
                    <a:lumMod val="9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内容</a:t>
            </a:r>
            <a:endParaRPr lang="en-US" altLang="zh-CN" sz="2000" dirty="0">
              <a:solidFill>
                <a:schemeClr val="bg1">
                  <a:lumMod val="95000"/>
                </a:schemeClr>
              </a:solidFill>
              <a:latin typeface="时尚中黑简体" panose="01010104010101010101" pitchFamily="2" charset="-122"/>
              <a:ea typeface="时尚中黑简体" panose="01010104010101010101" pitchFamily="2" charset="-122"/>
            </a:endParaRPr>
          </a:p>
        </p:txBody>
      </p:sp>
      <p:sp>
        <p:nvSpPr>
          <p:cNvPr id="9" name="矩形 8"/>
          <p:cNvSpPr/>
          <p:nvPr/>
        </p:nvSpPr>
        <p:spPr>
          <a:xfrm>
            <a:off x="7907408" y="2618222"/>
            <a:ext cx="1938528" cy="1891395"/>
          </a:xfrm>
          <a:prstGeom prst="rect">
            <a:avLst/>
          </a:prstGeom>
          <a:noFill/>
          <a:ln w="3175">
            <a:solidFill>
              <a:schemeClr val="bg1">
                <a:lumMod val="8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0" name="图片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88038" y="2512268"/>
            <a:ext cx="1879836" cy="1819842"/>
          </a:xfrm>
          <a:prstGeom prst="rect">
            <a:avLst/>
          </a:prstGeom>
        </p:spPr>
      </p:pic>
      <p:sp>
        <p:nvSpPr>
          <p:cNvPr id="11" name="矩形 10"/>
          <p:cNvSpPr/>
          <p:nvPr/>
        </p:nvSpPr>
        <p:spPr>
          <a:xfrm>
            <a:off x="7698402" y="2334761"/>
            <a:ext cx="412855" cy="365953"/>
          </a:xfrm>
          <a:prstGeom prst="rect">
            <a:avLst/>
          </a:prstGeom>
          <a:noFill/>
          <a:ln w="3175">
            <a:solidFill>
              <a:schemeClr val="bg1">
                <a:lumMod val="8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文本框 11"/>
          <p:cNvSpPr txBox="1"/>
          <p:nvPr/>
        </p:nvSpPr>
        <p:spPr>
          <a:xfrm>
            <a:off x="7474228" y="336257"/>
            <a:ext cx="3877985" cy="646331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>
            <a:defPPr>
              <a:defRPr lang="zh-CN"/>
            </a:defPPr>
            <a:lvl1pPr>
              <a:defRPr sz="3600" b="1">
                <a:ln/>
                <a:solidFill>
                  <a:schemeClr val="bg1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defRPr>
            </a:lvl1pPr>
          </a:lstStyle>
          <a:p>
            <a:r>
              <a:rPr lang="zh-CN" altLang="en-US" dirty="0">
                <a:solidFill>
                  <a:srgbClr val="922054"/>
                </a:solidFill>
              </a:rPr>
              <a:t>点击添加标题文字</a:t>
            </a:r>
          </a:p>
        </p:txBody>
      </p:sp>
      <p:cxnSp>
        <p:nvCxnSpPr>
          <p:cNvPr id="13" name="直接连接符 12"/>
          <p:cNvCxnSpPr/>
          <p:nvPr/>
        </p:nvCxnSpPr>
        <p:spPr>
          <a:xfrm>
            <a:off x="4558553" y="4998839"/>
            <a:ext cx="7633447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647250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900">
        <p14:glitter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2205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等腰三角形 4"/>
          <p:cNvSpPr>
            <a:spLocks noChangeAspect="1"/>
          </p:cNvSpPr>
          <p:nvPr/>
        </p:nvSpPr>
        <p:spPr>
          <a:xfrm rot="5400000">
            <a:off x="5241931" y="1297036"/>
            <a:ext cx="405000" cy="540000"/>
          </a:xfrm>
          <a:prstGeom prst="triangle">
            <a:avLst/>
          </a:prstGeom>
          <a:solidFill>
            <a:srgbClr val="759A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40685"/>
            <a:ext cx="5352000" cy="6918587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3468990" y="523293"/>
            <a:ext cx="3877985" cy="646331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>
            <a:defPPr>
              <a:defRPr lang="zh-CN"/>
            </a:defPPr>
            <a:lvl1pPr>
              <a:defRPr sz="3600" b="1">
                <a:ln/>
                <a:solidFill>
                  <a:schemeClr val="bg1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defRPr>
            </a:lvl1pPr>
          </a:lstStyle>
          <a:p>
            <a:r>
              <a:rPr lang="zh-CN" altLang="en-US" dirty="0"/>
              <a:t>点击添加标题文字</a:t>
            </a:r>
          </a:p>
        </p:txBody>
      </p:sp>
      <p:sp>
        <p:nvSpPr>
          <p:cNvPr id="4" name="文本框 3"/>
          <p:cNvSpPr txBox="1"/>
          <p:nvPr/>
        </p:nvSpPr>
        <p:spPr>
          <a:xfrm>
            <a:off x="6902027" y="2367495"/>
            <a:ext cx="3775393" cy="25545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 smtClean="0">
                <a:solidFill>
                  <a:schemeClr val="bg1">
                    <a:lumMod val="9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点击添加文本文字添加</a:t>
            </a: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文本</a:t>
            </a:r>
            <a:r>
              <a:rPr lang="zh-CN" altLang="en-US" sz="2000" dirty="0" smtClean="0">
                <a:solidFill>
                  <a:schemeClr val="bg1">
                    <a:lumMod val="9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文字</a:t>
            </a:r>
            <a:endParaRPr lang="en-US" altLang="zh-CN" sz="2000" dirty="0" smtClean="0">
              <a:solidFill>
                <a:schemeClr val="bg1">
                  <a:lumMod val="95000"/>
                </a:schemeClr>
              </a:solidFill>
              <a:latin typeface="时尚中黑简体" panose="01010104010101010101" pitchFamily="2" charset="-122"/>
              <a:ea typeface="时尚中黑简体" panose="01010104010101010101" pitchFamily="2" charset="-122"/>
            </a:endParaRPr>
          </a:p>
          <a:p>
            <a:r>
              <a:rPr lang="zh-CN" altLang="en-US" sz="2000" dirty="0" smtClean="0">
                <a:solidFill>
                  <a:schemeClr val="bg1">
                    <a:lumMod val="9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</a:t>
            </a: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添加文本</a:t>
            </a:r>
            <a:r>
              <a:rPr lang="zh-CN" altLang="en-US" sz="2000" dirty="0" smtClean="0">
                <a:solidFill>
                  <a:schemeClr val="bg1">
                    <a:lumMod val="9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文字添加</a:t>
            </a: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文本</a:t>
            </a:r>
            <a:r>
              <a:rPr lang="zh-CN" altLang="en-US" sz="2000" dirty="0" smtClean="0">
                <a:solidFill>
                  <a:schemeClr val="bg1">
                    <a:lumMod val="9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文字</a:t>
            </a:r>
            <a:endParaRPr lang="en-US" altLang="zh-CN" sz="2000" dirty="0" smtClean="0">
              <a:solidFill>
                <a:schemeClr val="bg1">
                  <a:lumMod val="95000"/>
                </a:schemeClr>
              </a:solidFill>
              <a:latin typeface="时尚中黑简体" panose="01010104010101010101" pitchFamily="2" charset="-122"/>
              <a:ea typeface="时尚中黑简体" panose="01010104010101010101" pitchFamily="2" charset="-122"/>
            </a:endParaRPr>
          </a:p>
          <a:p>
            <a:r>
              <a:rPr lang="zh-CN" altLang="en-US" sz="2000" dirty="0" smtClean="0">
                <a:solidFill>
                  <a:schemeClr val="bg1">
                    <a:lumMod val="9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</a:t>
            </a: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添加文本</a:t>
            </a:r>
            <a:r>
              <a:rPr lang="zh-CN" altLang="en-US" sz="2000" dirty="0" smtClean="0">
                <a:solidFill>
                  <a:schemeClr val="bg1">
                    <a:lumMod val="9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文字添加</a:t>
            </a: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文本文字</a:t>
            </a:r>
          </a:p>
          <a:p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点击添加文本</a:t>
            </a:r>
            <a:r>
              <a:rPr lang="zh-CN" altLang="en-US" sz="2000" dirty="0" smtClean="0">
                <a:solidFill>
                  <a:schemeClr val="bg1">
                    <a:lumMod val="9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文字添加</a:t>
            </a: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文本</a:t>
            </a:r>
            <a:r>
              <a:rPr lang="zh-CN" altLang="en-US" sz="2000" dirty="0" smtClean="0">
                <a:solidFill>
                  <a:schemeClr val="bg1">
                    <a:lumMod val="9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文字</a:t>
            </a:r>
            <a:endParaRPr lang="en-US" altLang="zh-CN" sz="2000" dirty="0" smtClean="0">
              <a:solidFill>
                <a:schemeClr val="bg1">
                  <a:lumMod val="95000"/>
                </a:schemeClr>
              </a:solidFill>
              <a:latin typeface="时尚中黑简体" panose="01010104010101010101" pitchFamily="2" charset="-122"/>
              <a:ea typeface="时尚中黑简体" panose="01010104010101010101" pitchFamily="2" charset="-122"/>
            </a:endParaRPr>
          </a:p>
          <a:p>
            <a:r>
              <a:rPr lang="zh-CN" altLang="en-US" sz="2000" dirty="0" smtClean="0">
                <a:solidFill>
                  <a:schemeClr val="bg1">
                    <a:lumMod val="9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</a:t>
            </a: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添加文本</a:t>
            </a:r>
            <a:r>
              <a:rPr lang="zh-CN" altLang="en-US" sz="2000" dirty="0" smtClean="0">
                <a:solidFill>
                  <a:schemeClr val="bg1">
                    <a:lumMod val="9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文字添加</a:t>
            </a: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文本</a:t>
            </a:r>
            <a:r>
              <a:rPr lang="zh-CN" altLang="en-US" sz="2000" dirty="0" smtClean="0">
                <a:solidFill>
                  <a:schemeClr val="bg1">
                    <a:lumMod val="9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文字</a:t>
            </a:r>
            <a:endParaRPr lang="en-US" altLang="zh-CN" sz="2000" dirty="0" smtClean="0">
              <a:solidFill>
                <a:schemeClr val="bg1">
                  <a:lumMod val="95000"/>
                </a:schemeClr>
              </a:solidFill>
              <a:latin typeface="时尚中黑简体" panose="01010104010101010101" pitchFamily="2" charset="-122"/>
              <a:ea typeface="时尚中黑简体" panose="01010104010101010101" pitchFamily="2" charset="-122"/>
            </a:endParaRPr>
          </a:p>
          <a:p>
            <a:r>
              <a:rPr lang="zh-CN" altLang="en-US" sz="2000" dirty="0" smtClean="0">
                <a:solidFill>
                  <a:schemeClr val="bg1">
                    <a:lumMod val="9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</a:t>
            </a: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添加文本</a:t>
            </a:r>
            <a:r>
              <a:rPr lang="zh-CN" altLang="en-US" sz="2000" dirty="0" smtClean="0">
                <a:solidFill>
                  <a:schemeClr val="bg1">
                    <a:lumMod val="9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文字添加</a:t>
            </a: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文本</a:t>
            </a:r>
            <a:r>
              <a:rPr lang="zh-CN" altLang="en-US" sz="2000" dirty="0" smtClean="0">
                <a:solidFill>
                  <a:schemeClr val="bg1">
                    <a:lumMod val="9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文字</a:t>
            </a:r>
            <a:endParaRPr lang="en-US" altLang="zh-CN" sz="2000" dirty="0" smtClean="0">
              <a:solidFill>
                <a:schemeClr val="bg1">
                  <a:lumMod val="95000"/>
                </a:schemeClr>
              </a:solidFill>
              <a:latin typeface="时尚中黑简体" panose="01010104010101010101" pitchFamily="2" charset="-122"/>
              <a:ea typeface="时尚中黑简体" panose="01010104010101010101" pitchFamily="2" charset="-122"/>
            </a:endParaRPr>
          </a:p>
          <a:p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点击添加文本</a:t>
            </a:r>
            <a:r>
              <a:rPr lang="zh-CN" altLang="en-US" sz="2000" dirty="0" smtClean="0">
                <a:solidFill>
                  <a:schemeClr val="bg1">
                    <a:lumMod val="9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文字添加</a:t>
            </a: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文本文字</a:t>
            </a:r>
            <a:endParaRPr lang="en-US" altLang="zh-CN" sz="2000" dirty="0">
              <a:solidFill>
                <a:schemeClr val="bg1">
                  <a:lumMod val="95000"/>
                </a:schemeClr>
              </a:solidFill>
              <a:latin typeface="时尚中黑简体" panose="01010104010101010101" pitchFamily="2" charset="-122"/>
              <a:ea typeface="时尚中黑简体" panose="01010104010101010101" pitchFamily="2" charset="-122"/>
            </a:endParaRPr>
          </a:p>
          <a:p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点击添加文本</a:t>
            </a:r>
            <a:r>
              <a:rPr lang="zh-CN" altLang="en-US" sz="2000" dirty="0" smtClean="0">
                <a:solidFill>
                  <a:schemeClr val="bg1">
                    <a:lumMod val="9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文字添加</a:t>
            </a: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文本</a:t>
            </a:r>
            <a:r>
              <a:rPr lang="zh-CN" altLang="en-US" sz="2000" dirty="0" smtClean="0">
                <a:solidFill>
                  <a:schemeClr val="bg1">
                    <a:lumMod val="9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文字</a:t>
            </a:r>
            <a:endParaRPr lang="en-US" altLang="zh-CN" sz="2000" dirty="0">
              <a:solidFill>
                <a:schemeClr val="bg1">
                  <a:lumMod val="95000"/>
                </a:schemeClr>
              </a:solidFill>
              <a:latin typeface="时尚中黑简体" panose="01010104010101010101" pitchFamily="2" charset="-122"/>
              <a:ea typeface="时尚中黑简体" panose="0101010401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2756332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1_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1761</TotalTime>
  <Words>1455</Words>
  <Application>Microsoft Office PowerPoint</Application>
  <PresentationFormat>宽屏</PresentationFormat>
  <Paragraphs>109</Paragraphs>
  <Slides>14</Slides>
  <Notes>2</Notes>
  <HiddenSlides>0</HiddenSlides>
  <MMClips>0</MMClips>
  <ScaleCrop>false</ScaleCrop>
  <HeadingPairs>
    <vt:vector size="6" baseType="variant">
      <vt:variant>
        <vt:lpstr>已用的字体</vt:lpstr>
      </vt:variant>
      <vt:variant>
        <vt:i4>14</vt:i4>
      </vt:variant>
      <vt:variant>
        <vt:lpstr>主题</vt:lpstr>
      </vt:variant>
      <vt:variant>
        <vt:i4>3</vt:i4>
      </vt:variant>
      <vt:variant>
        <vt:lpstr>幻灯片标题</vt:lpstr>
      </vt:variant>
      <vt:variant>
        <vt:i4>14</vt:i4>
      </vt:variant>
    </vt:vector>
  </HeadingPairs>
  <TitlesOfParts>
    <vt:vector size="31" baseType="lpstr">
      <vt:lpstr>Meiryo</vt:lpstr>
      <vt:lpstr>方正粗宋简体</vt:lpstr>
      <vt:lpstr>方正正中黑简体</vt:lpstr>
      <vt:lpstr>华文细黑</vt:lpstr>
      <vt:lpstr>迷你简粗倩</vt:lpstr>
      <vt:lpstr>时尚中黑简体</vt:lpstr>
      <vt:lpstr>宋体</vt:lpstr>
      <vt:lpstr>微软雅黑</vt:lpstr>
      <vt:lpstr>禹卫书法行书简体
</vt:lpstr>
      <vt:lpstr>张海山草泥马体</vt:lpstr>
      <vt:lpstr>Arial</vt:lpstr>
      <vt:lpstr>Broadway</vt:lpstr>
      <vt:lpstr>Calibri</vt:lpstr>
      <vt:lpstr>Calibri Light</vt:lpstr>
      <vt:lpstr>Office 主题</vt:lpstr>
      <vt:lpstr>Office Theme</vt:lpstr>
      <vt:lpstr>1_Office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/>
  <dc:description>http://www.ypppt.com/</dc:description>
  <cp:lastModifiedBy>Administrator</cp:lastModifiedBy>
  <cp:revision>82</cp:revision>
  <dcterms:created xsi:type="dcterms:W3CDTF">2014-07-14T09:39:45Z</dcterms:created>
  <dcterms:modified xsi:type="dcterms:W3CDTF">2018-07-01T02:24:01Z</dcterms:modified>
</cp:coreProperties>
</file>